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ink/ink5.xml" ContentType="application/inkml+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ink/ink6.xml" ContentType="application/inkml+xml"/>
  <Override PartName="/ppt/notesSlides/notesSlide16.xml" ContentType="application/vnd.openxmlformats-officedocument.presentationml.notesSlide+xml"/>
  <Override PartName="/ppt/ink/ink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9.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0.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1.xml" ContentType="application/inkml+xml"/>
  <Override PartName="/ppt/notesSlides/notesSlide34.xml" ContentType="application/vnd.openxmlformats-officedocument.presentationml.notesSlide+xml"/>
  <Override PartName="/ppt/ink/ink12.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3.xml" ContentType="application/inkml+xml"/>
  <Override PartName="/ppt/notesSlides/notesSlide40.xml" ContentType="application/vnd.openxmlformats-officedocument.presentationml.notesSlide+xml"/>
  <Override PartName="/ppt/ink/ink14.xml" ContentType="application/inkml+xml"/>
  <Override PartName="/ppt/ink/ink15.xml" ContentType="application/inkml+xml"/>
  <Override PartName="/ppt/notesSlides/notesSlide41.xml" ContentType="application/vnd.openxmlformats-officedocument.presentationml.notesSlide+xml"/>
  <Override PartName="/ppt/ink/ink16.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17.xml" ContentType="application/inkml+xml"/>
  <Override PartName="/ppt/notesSlides/notesSlide45.xml" ContentType="application/vnd.openxmlformats-officedocument.presentationml.notesSlide+xml"/>
  <Override PartName="/ppt/ink/ink18.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19.xml" ContentType="application/inkml+xml"/>
  <Override PartName="/ppt/notesSlides/notesSlide48.xml" ContentType="application/vnd.openxmlformats-officedocument.presentationml.notesSlide+xml"/>
  <Override PartName="/ppt/ink/ink20.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21.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22.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58"/>
  </p:notesMasterIdLst>
  <p:sldIdLst>
    <p:sldId id="256" r:id="rId2"/>
    <p:sldId id="623" r:id="rId3"/>
    <p:sldId id="437" r:id="rId4"/>
    <p:sldId id="671" r:id="rId5"/>
    <p:sldId id="449" r:id="rId6"/>
    <p:sldId id="685" r:id="rId7"/>
    <p:sldId id="478" r:id="rId8"/>
    <p:sldId id="481" r:id="rId9"/>
    <p:sldId id="482" r:id="rId10"/>
    <p:sldId id="681" r:id="rId11"/>
    <p:sldId id="686" r:id="rId12"/>
    <p:sldId id="710" r:id="rId13"/>
    <p:sldId id="676" r:id="rId14"/>
    <p:sldId id="483" r:id="rId15"/>
    <p:sldId id="484" r:id="rId16"/>
    <p:sldId id="487" r:id="rId17"/>
    <p:sldId id="679" r:id="rId18"/>
    <p:sldId id="454" r:id="rId19"/>
    <p:sldId id="465" r:id="rId20"/>
    <p:sldId id="693" r:id="rId21"/>
    <p:sldId id="697" r:id="rId22"/>
    <p:sldId id="696" r:id="rId23"/>
    <p:sldId id="695" r:id="rId24"/>
    <p:sldId id="694" r:id="rId25"/>
    <p:sldId id="688" r:id="rId26"/>
    <p:sldId id="692" r:id="rId27"/>
    <p:sldId id="471" r:id="rId28"/>
    <p:sldId id="472" r:id="rId29"/>
    <p:sldId id="698" r:id="rId30"/>
    <p:sldId id="466" r:id="rId31"/>
    <p:sldId id="329" r:id="rId32"/>
    <p:sldId id="464" r:id="rId33"/>
    <p:sldId id="358" r:id="rId34"/>
    <p:sldId id="456" r:id="rId35"/>
    <p:sldId id="459" r:id="rId36"/>
    <p:sldId id="700" r:id="rId37"/>
    <p:sldId id="701" r:id="rId38"/>
    <p:sldId id="704" r:id="rId39"/>
    <p:sldId id="702" r:id="rId40"/>
    <p:sldId id="708" r:id="rId41"/>
    <p:sldId id="709" r:id="rId42"/>
    <p:sldId id="706" r:id="rId43"/>
    <p:sldId id="707" r:id="rId44"/>
    <p:sldId id="403" r:id="rId45"/>
    <p:sldId id="457" r:id="rId46"/>
    <p:sldId id="463" r:id="rId47"/>
    <p:sldId id="389" r:id="rId48"/>
    <p:sldId id="458" r:id="rId49"/>
    <p:sldId id="461" r:id="rId50"/>
    <p:sldId id="462" r:id="rId51"/>
    <p:sldId id="490" r:id="rId52"/>
    <p:sldId id="491" r:id="rId53"/>
    <p:sldId id="496" r:id="rId54"/>
    <p:sldId id="349" r:id="rId55"/>
    <p:sldId id="768" r:id="rId56"/>
    <p:sldId id="76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206860-9676-46FB-A99A-5EB5A7C0FD5D}" v="310" dt="2023-03-17T06:25:27.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02ae6dfbcf425881" providerId="LiveId" clId="{DC206860-9676-46FB-A99A-5EB5A7C0FD5D}"/>
    <pc:docChg chg="undo custSel addSld delSld modSld sldOrd">
      <pc:chgData name="Piyus Kedia" userId="02ae6dfbcf425881" providerId="LiveId" clId="{DC206860-9676-46FB-A99A-5EB5A7C0FD5D}" dt="2023-03-17T07:14:57.847" v="16814" actId="20577"/>
      <pc:docMkLst>
        <pc:docMk/>
      </pc:docMkLst>
      <pc:sldChg chg="addSp modNotesTx">
        <pc:chgData name="Piyus Kedia" userId="02ae6dfbcf425881" providerId="LiveId" clId="{DC206860-9676-46FB-A99A-5EB5A7C0FD5D}" dt="2023-03-17T07:07:52.782" v="15920" actId="20577"/>
        <pc:sldMkLst>
          <pc:docMk/>
          <pc:sldMk cId="4182839187" sldId="329"/>
        </pc:sldMkLst>
        <pc:inkChg chg="add">
          <ac:chgData name="Piyus Kedia" userId="02ae6dfbcf425881" providerId="LiveId" clId="{DC206860-9676-46FB-A99A-5EB5A7C0FD5D}" dt="2023-03-17T04:51:18.447" v="13325"/>
          <ac:inkMkLst>
            <pc:docMk/>
            <pc:sldMk cId="4182839187" sldId="329"/>
            <ac:inkMk id="5" creationId="{0A7DABA4-60A6-9B7C-7946-91AA44D22981}"/>
          </ac:inkMkLst>
        </pc:inkChg>
      </pc:sldChg>
      <pc:sldChg chg="addSp modSp mod modNotesTx">
        <pc:chgData name="Piyus Kedia" userId="02ae6dfbcf425881" providerId="LiveId" clId="{DC206860-9676-46FB-A99A-5EB5A7C0FD5D}" dt="2023-03-17T06:23:04.059" v="13574" actId="20577"/>
        <pc:sldMkLst>
          <pc:docMk/>
          <pc:sldMk cId="1557679777" sldId="349"/>
        </pc:sldMkLst>
        <pc:spChg chg="mod">
          <ac:chgData name="Piyus Kedia" userId="02ae6dfbcf425881" providerId="LiveId" clId="{DC206860-9676-46FB-A99A-5EB5A7C0FD5D}" dt="2023-03-17T06:17:38.427" v="13391" actId="20577"/>
          <ac:spMkLst>
            <pc:docMk/>
            <pc:sldMk cId="1557679777" sldId="349"/>
            <ac:spMk id="5" creationId="{10DE13D4-4EC2-4AAF-910C-65254301F1F0}"/>
          </ac:spMkLst>
        </pc:spChg>
        <pc:inkChg chg="add">
          <ac:chgData name="Piyus Kedia" userId="02ae6dfbcf425881" providerId="LiveId" clId="{DC206860-9676-46FB-A99A-5EB5A7C0FD5D}" dt="2023-03-17T05:23:04.271" v="13326"/>
          <ac:inkMkLst>
            <pc:docMk/>
            <pc:sldMk cId="1557679777" sldId="349"/>
            <ac:inkMk id="3" creationId="{A784CA90-B27B-5635-AB2C-F85A873D4518}"/>
          </ac:inkMkLst>
        </pc:inkChg>
      </pc:sldChg>
      <pc:sldChg chg="del">
        <pc:chgData name="Piyus Kedia" userId="02ae6dfbcf425881" providerId="LiveId" clId="{DC206860-9676-46FB-A99A-5EB5A7C0FD5D}" dt="2023-03-16T06:55:11.693" v="39" actId="47"/>
        <pc:sldMkLst>
          <pc:docMk/>
          <pc:sldMk cId="3283098815" sldId="356"/>
        </pc:sldMkLst>
      </pc:sldChg>
      <pc:sldChg chg="addSp modSp mod modNotesTx">
        <pc:chgData name="Piyus Kedia" userId="02ae6dfbcf425881" providerId="LiveId" clId="{DC206860-9676-46FB-A99A-5EB5A7C0FD5D}" dt="2023-03-17T07:13:27.972" v="16685" actId="20577"/>
        <pc:sldMkLst>
          <pc:docMk/>
          <pc:sldMk cId="4057304057" sldId="358"/>
        </pc:sldMkLst>
        <pc:spChg chg="mod">
          <ac:chgData name="Piyus Kedia" userId="02ae6dfbcf425881" providerId="LiveId" clId="{DC206860-9676-46FB-A99A-5EB5A7C0FD5D}" dt="2023-03-17T07:09:18.932" v="16068" actId="12"/>
          <ac:spMkLst>
            <pc:docMk/>
            <pc:sldMk cId="4057304057" sldId="358"/>
            <ac:spMk id="5" creationId="{32AE2A8D-9AE3-4805-97C2-F61A7FC793AE}"/>
          </ac:spMkLst>
        </pc:spChg>
        <pc:inkChg chg="add">
          <ac:chgData name="Piyus Kedia" userId="02ae6dfbcf425881" providerId="LiveId" clId="{DC206860-9676-46FB-A99A-5EB5A7C0FD5D}" dt="2023-03-17T04:51:18.447" v="13325"/>
          <ac:inkMkLst>
            <pc:docMk/>
            <pc:sldMk cId="4057304057" sldId="358"/>
            <ac:inkMk id="3" creationId="{E2CF2FAA-CB7F-D9B8-9332-C1E86C693ADA}"/>
          </ac:inkMkLst>
        </pc:inkChg>
      </pc:sldChg>
      <pc:sldChg chg="addSp delSp modSp mod">
        <pc:chgData name="Piyus Kedia" userId="02ae6dfbcf425881" providerId="LiveId" clId="{DC206860-9676-46FB-A99A-5EB5A7C0FD5D}" dt="2023-03-17T05:23:04.271" v="13326"/>
        <pc:sldMkLst>
          <pc:docMk/>
          <pc:sldMk cId="1021787150" sldId="389"/>
        </pc:sldMkLst>
        <pc:spChg chg="add del mod">
          <ac:chgData name="Piyus Kedia" userId="02ae6dfbcf425881" providerId="LiveId" clId="{DC206860-9676-46FB-A99A-5EB5A7C0FD5D}" dt="2023-03-17T02:16:37.724" v="13071" actId="478"/>
          <ac:spMkLst>
            <pc:docMk/>
            <pc:sldMk cId="1021787150" sldId="389"/>
            <ac:spMk id="3" creationId="{ED7A80C9-BC73-640C-4C40-290D453AEF36}"/>
          </ac:spMkLst>
        </pc:spChg>
        <pc:spChg chg="del">
          <ac:chgData name="Piyus Kedia" userId="02ae6dfbcf425881" providerId="LiveId" clId="{DC206860-9676-46FB-A99A-5EB5A7C0FD5D}" dt="2023-03-17T02:16:21.874" v="13042" actId="478"/>
          <ac:spMkLst>
            <pc:docMk/>
            <pc:sldMk cId="1021787150" sldId="389"/>
            <ac:spMk id="4" creationId="{90A4D1C7-6515-4AC9-8177-4657CCEC59B6}"/>
          </ac:spMkLst>
        </pc:spChg>
        <pc:spChg chg="add mod">
          <ac:chgData name="Piyus Kedia" userId="02ae6dfbcf425881" providerId="LiveId" clId="{DC206860-9676-46FB-A99A-5EB5A7C0FD5D}" dt="2023-03-17T02:16:55.008" v="13109" actId="1035"/>
          <ac:spMkLst>
            <pc:docMk/>
            <pc:sldMk cId="1021787150" sldId="389"/>
            <ac:spMk id="6" creationId="{4D46B5AD-407A-5BFF-FDE4-2685C60BAAF9}"/>
          </ac:spMkLst>
        </pc:spChg>
        <pc:inkChg chg="add">
          <ac:chgData name="Piyus Kedia" userId="02ae6dfbcf425881" providerId="LiveId" clId="{DC206860-9676-46FB-A99A-5EB5A7C0FD5D}" dt="2023-03-17T05:23:04.271" v="13326"/>
          <ac:inkMkLst>
            <pc:docMk/>
            <pc:sldMk cId="1021787150" sldId="389"/>
            <ac:inkMk id="3" creationId="{EA00FBA4-8D6A-E7E1-5132-9EDD6DC7F343}"/>
          </ac:inkMkLst>
        </pc:inkChg>
      </pc:sldChg>
      <pc:sldChg chg="del">
        <pc:chgData name="Piyus Kedia" userId="02ae6dfbcf425881" providerId="LiveId" clId="{DC206860-9676-46FB-A99A-5EB5A7C0FD5D}" dt="2023-03-16T06:55:12.959" v="41" actId="47"/>
        <pc:sldMkLst>
          <pc:docMk/>
          <pc:sldMk cId="1811458516" sldId="402"/>
        </pc:sldMkLst>
      </pc:sldChg>
      <pc:sldChg chg="addSp">
        <pc:chgData name="Piyus Kedia" userId="02ae6dfbcf425881" providerId="LiveId" clId="{DC206860-9676-46FB-A99A-5EB5A7C0FD5D}" dt="2023-03-17T05:23:04.271" v="13326"/>
        <pc:sldMkLst>
          <pc:docMk/>
          <pc:sldMk cId="3569509231" sldId="403"/>
        </pc:sldMkLst>
        <pc:inkChg chg="add">
          <ac:chgData name="Piyus Kedia" userId="02ae6dfbcf425881" providerId="LiveId" clId="{DC206860-9676-46FB-A99A-5EB5A7C0FD5D}" dt="2023-03-17T05:23:04.271" v="13326"/>
          <ac:inkMkLst>
            <pc:docMk/>
            <pc:sldMk cId="3569509231" sldId="403"/>
            <ac:inkMk id="3" creationId="{3E24E094-D0FE-2803-1509-7043BE5C99D8}"/>
          </ac:inkMkLst>
        </pc:inkChg>
      </pc:sldChg>
      <pc:sldChg chg="del">
        <pc:chgData name="Piyus Kedia" userId="02ae6dfbcf425881" providerId="LiveId" clId="{DC206860-9676-46FB-A99A-5EB5A7C0FD5D}" dt="2023-03-16T06:54:21.858" v="11" actId="47"/>
        <pc:sldMkLst>
          <pc:docMk/>
          <pc:sldMk cId="1254183128" sldId="419"/>
        </pc:sldMkLst>
      </pc:sldChg>
      <pc:sldChg chg="del">
        <pc:chgData name="Piyus Kedia" userId="02ae6dfbcf425881" providerId="LiveId" clId="{DC206860-9676-46FB-A99A-5EB5A7C0FD5D}" dt="2023-03-16T06:54:21.889" v="12" actId="47"/>
        <pc:sldMkLst>
          <pc:docMk/>
          <pc:sldMk cId="100623027" sldId="420"/>
        </pc:sldMkLst>
      </pc:sldChg>
      <pc:sldChg chg="del">
        <pc:chgData name="Piyus Kedia" userId="02ae6dfbcf425881" providerId="LiveId" clId="{DC206860-9676-46FB-A99A-5EB5A7C0FD5D}" dt="2023-03-16T06:54:21.955" v="13" actId="47"/>
        <pc:sldMkLst>
          <pc:docMk/>
          <pc:sldMk cId="3233233858" sldId="421"/>
        </pc:sldMkLst>
      </pc:sldChg>
      <pc:sldChg chg="del">
        <pc:chgData name="Piyus Kedia" userId="02ae6dfbcf425881" providerId="LiveId" clId="{DC206860-9676-46FB-A99A-5EB5A7C0FD5D}" dt="2023-03-16T06:54:22.141" v="14" actId="47"/>
        <pc:sldMkLst>
          <pc:docMk/>
          <pc:sldMk cId="217629368" sldId="422"/>
        </pc:sldMkLst>
      </pc:sldChg>
      <pc:sldChg chg="del">
        <pc:chgData name="Piyus Kedia" userId="02ae6dfbcf425881" providerId="LiveId" clId="{DC206860-9676-46FB-A99A-5EB5A7C0FD5D}" dt="2023-03-16T06:54:21.763" v="8" actId="47"/>
        <pc:sldMkLst>
          <pc:docMk/>
          <pc:sldMk cId="863649429" sldId="426"/>
        </pc:sldMkLst>
      </pc:sldChg>
      <pc:sldChg chg="del">
        <pc:chgData name="Piyus Kedia" userId="02ae6dfbcf425881" providerId="LiveId" clId="{DC206860-9676-46FB-A99A-5EB5A7C0FD5D}" dt="2023-03-16T06:54:21.794" v="9" actId="47"/>
        <pc:sldMkLst>
          <pc:docMk/>
          <pc:sldMk cId="2287214766" sldId="427"/>
        </pc:sldMkLst>
      </pc:sldChg>
      <pc:sldChg chg="del">
        <pc:chgData name="Piyus Kedia" userId="02ae6dfbcf425881" providerId="LiveId" clId="{DC206860-9676-46FB-A99A-5EB5A7C0FD5D}" dt="2023-03-16T06:54:21.826" v="10" actId="47"/>
        <pc:sldMkLst>
          <pc:docMk/>
          <pc:sldMk cId="3590455106" sldId="428"/>
        </pc:sldMkLst>
      </pc:sldChg>
      <pc:sldChg chg="del">
        <pc:chgData name="Piyus Kedia" userId="02ae6dfbcf425881" providerId="LiveId" clId="{DC206860-9676-46FB-A99A-5EB5A7C0FD5D}" dt="2023-03-16T06:54:21.590" v="2" actId="47"/>
        <pc:sldMkLst>
          <pc:docMk/>
          <pc:sldMk cId="3159063585" sldId="429"/>
        </pc:sldMkLst>
      </pc:sldChg>
      <pc:sldChg chg="del">
        <pc:chgData name="Piyus Kedia" userId="02ae6dfbcf425881" providerId="LiveId" clId="{DC206860-9676-46FB-A99A-5EB5A7C0FD5D}" dt="2023-03-16T06:54:21.700" v="6" actId="47"/>
        <pc:sldMkLst>
          <pc:docMk/>
          <pc:sldMk cId="4190789738" sldId="432"/>
        </pc:sldMkLst>
      </pc:sldChg>
      <pc:sldChg chg="del">
        <pc:chgData name="Piyus Kedia" userId="02ae6dfbcf425881" providerId="LiveId" clId="{DC206860-9676-46FB-A99A-5EB5A7C0FD5D}" dt="2023-03-16T06:54:21.731" v="7" actId="47"/>
        <pc:sldMkLst>
          <pc:docMk/>
          <pc:sldMk cId="2951811441" sldId="433"/>
        </pc:sldMkLst>
      </pc:sldChg>
      <pc:sldChg chg="del">
        <pc:chgData name="Piyus Kedia" userId="02ae6dfbcf425881" providerId="LiveId" clId="{DC206860-9676-46FB-A99A-5EB5A7C0FD5D}" dt="2023-03-16T06:54:22.361" v="15" actId="47"/>
        <pc:sldMkLst>
          <pc:docMk/>
          <pc:sldMk cId="2049608815" sldId="435"/>
        </pc:sldMkLst>
      </pc:sldChg>
      <pc:sldChg chg="del">
        <pc:chgData name="Piyus Kedia" userId="02ae6dfbcf425881" providerId="LiveId" clId="{DC206860-9676-46FB-A99A-5EB5A7C0FD5D}" dt="2023-03-16T06:54:22.613" v="16" actId="47"/>
        <pc:sldMkLst>
          <pc:docMk/>
          <pc:sldMk cId="91999229" sldId="436"/>
        </pc:sldMkLst>
      </pc:sldChg>
      <pc:sldChg chg="del">
        <pc:chgData name="Piyus Kedia" userId="02ae6dfbcf425881" providerId="LiveId" clId="{DC206860-9676-46FB-A99A-5EB5A7C0FD5D}" dt="2023-03-16T06:54:24.201" v="21" actId="47"/>
        <pc:sldMkLst>
          <pc:docMk/>
          <pc:sldMk cId="2082724873" sldId="438"/>
        </pc:sldMkLst>
      </pc:sldChg>
      <pc:sldChg chg="del">
        <pc:chgData name="Piyus Kedia" userId="02ae6dfbcf425881" providerId="LiveId" clId="{DC206860-9676-46FB-A99A-5EB5A7C0FD5D}" dt="2023-03-16T06:54:24.722" v="22" actId="47"/>
        <pc:sldMkLst>
          <pc:docMk/>
          <pc:sldMk cId="3993911835" sldId="439"/>
        </pc:sldMkLst>
      </pc:sldChg>
      <pc:sldChg chg="del">
        <pc:chgData name="Piyus Kedia" userId="02ae6dfbcf425881" providerId="LiveId" clId="{DC206860-9676-46FB-A99A-5EB5A7C0FD5D}" dt="2023-03-16T06:54:25.226" v="23" actId="47"/>
        <pc:sldMkLst>
          <pc:docMk/>
          <pc:sldMk cId="2740388715" sldId="440"/>
        </pc:sldMkLst>
      </pc:sldChg>
      <pc:sldChg chg="del">
        <pc:chgData name="Piyus Kedia" userId="02ae6dfbcf425881" providerId="LiveId" clId="{DC206860-9676-46FB-A99A-5EB5A7C0FD5D}" dt="2023-03-16T06:54:25.918" v="24" actId="47"/>
        <pc:sldMkLst>
          <pc:docMk/>
          <pc:sldMk cId="3484651224" sldId="442"/>
        </pc:sldMkLst>
      </pc:sldChg>
      <pc:sldChg chg="del">
        <pc:chgData name="Piyus Kedia" userId="02ae6dfbcf425881" providerId="LiveId" clId="{DC206860-9676-46FB-A99A-5EB5A7C0FD5D}" dt="2023-03-16T06:54:26.409" v="25" actId="47"/>
        <pc:sldMkLst>
          <pc:docMk/>
          <pc:sldMk cId="230489115" sldId="443"/>
        </pc:sldMkLst>
      </pc:sldChg>
      <pc:sldChg chg="del">
        <pc:chgData name="Piyus Kedia" userId="02ae6dfbcf425881" providerId="LiveId" clId="{DC206860-9676-46FB-A99A-5EB5A7C0FD5D}" dt="2023-03-16T06:54:26.894" v="26" actId="47"/>
        <pc:sldMkLst>
          <pc:docMk/>
          <pc:sldMk cId="3245501463" sldId="444"/>
        </pc:sldMkLst>
      </pc:sldChg>
      <pc:sldChg chg="del">
        <pc:chgData name="Piyus Kedia" userId="02ae6dfbcf425881" providerId="LiveId" clId="{DC206860-9676-46FB-A99A-5EB5A7C0FD5D}" dt="2023-03-16T06:54:28.620" v="27" actId="47"/>
        <pc:sldMkLst>
          <pc:docMk/>
          <pc:sldMk cId="699392913" sldId="446"/>
        </pc:sldMkLst>
      </pc:sldChg>
      <pc:sldChg chg="del">
        <pc:chgData name="Piyus Kedia" userId="02ae6dfbcf425881" providerId="LiveId" clId="{DC206860-9676-46FB-A99A-5EB5A7C0FD5D}" dt="2023-03-16T06:54:22.849" v="17" actId="47"/>
        <pc:sldMkLst>
          <pc:docMk/>
          <pc:sldMk cId="568885553" sldId="447"/>
        </pc:sldMkLst>
      </pc:sldChg>
      <pc:sldChg chg="del">
        <pc:chgData name="Piyus Kedia" userId="02ae6dfbcf425881" providerId="LiveId" clId="{DC206860-9676-46FB-A99A-5EB5A7C0FD5D}" dt="2023-03-16T06:54:23.038" v="18" actId="47"/>
        <pc:sldMkLst>
          <pc:docMk/>
          <pc:sldMk cId="595737421" sldId="448"/>
        </pc:sldMkLst>
      </pc:sldChg>
      <pc:sldChg chg="del">
        <pc:chgData name="Piyus Kedia" userId="02ae6dfbcf425881" providerId="LiveId" clId="{DC206860-9676-46FB-A99A-5EB5A7C0FD5D}" dt="2023-03-16T06:55:14.176" v="43" actId="47"/>
        <pc:sldMkLst>
          <pc:docMk/>
          <pc:sldMk cId="3076791578" sldId="451"/>
        </pc:sldMkLst>
      </pc:sldChg>
      <pc:sldChg chg="del">
        <pc:chgData name="Piyus Kedia" userId="02ae6dfbcf425881" providerId="LiveId" clId="{DC206860-9676-46FB-A99A-5EB5A7C0FD5D}" dt="2023-03-16T06:55:14.369" v="44" actId="47"/>
        <pc:sldMkLst>
          <pc:docMk/>
          <pc:sldMk cId="3744780612" sldId="452"/>
        </pc:sldMkLst>
      </pc:sldChg>
      <pc:sldChg chg="del">
        <pc:chgData name="Piyus Kedia" userId="02ae6dfbcf425881" providerId="LiveId" clId="{DC206860-9676-46FB-A99A-5EB5A7C0FD5D}" dt="2023-03-16T06:55:13.690" v="42" actId="47"/>
        <pc:sldMkLst>
          <pc:docMk/>
          <pc:sldMk cId="1769466825" sldId="453"/>
        </pc:sldMkLst>
      </pc:sldChg>
      <pc:sldChg chg="addSp">
        <pc:chgData name="Piyus Kedia" userId="02ae6dfbcf425881" providerId="LiveId" clId="{DC206860-9676-46FB-A99A-5EB5A7C0FD5D}" dt="2023-03-17T04:51:18.447" v="13325"/>
        <pc:sldMkLst>
          <pc:docMk/>
          <pc:sldMk cId="4286948059" sldId="454"/>
        </pc:sldMkLst>
        <pc:inkChg chg="add">
          <ac:chgData name="Piyus Kedia" userId="02ae6dfbcf425881" providerId="LiveId" clId="{DC206860-9676-46FB-A99A-5EB5A7C0FD5D}" dt="2023-03-17T04:51:18.447" v="13325"/>
          <ac:inkMkLst>
            <pc:docMk/>
            <pc:sldMk cId="4286948059" sldId="454"/>
            <ac:inkMk id="4" creationId="{E4D2BB88-0EFD-C673-9E26-8C653127AD42}"/>
          </ac:inkMkLst>
        </pc:inkChg>
      </pc:sldChg>
      <pc:sldChg chg="addSp modSp mod modNotesTx">
        <pc:chgData name="Piyus Kedia" userId="02ae6dfbcf425881" providerId="LiveId" clId="{DC206860-9676-46FB-A99A-5EB5A7C0FD5D}" dt="2023-03-17T07:14:57.847" v="16814" actId="20577"/>
        <pc:sldMkLst>
          <pc:docMk/>
          <pc:sldMk cId="1936981932" sldId="456"/>
        </pc:sldMkLst>
        <pc:spChg chg="mod">
          <ac:chgData name="Piyus Kedia" userId="02ae6dfbcf425881" providerId="LiveId" clId="{DC206860-9676-46FB-A99A-5EB5A7C0FD5D}" dt="2023-03-17T07:13:50.478" v="16687" actId="14100"/>
          <ac:spMkLst>
            <pc:docMk/>
            <pc:sldMk cId="1936981932" sldId="456"/>
            <ac:spMk id="4" creationId="{6FF826CF-AC7C-4E70-8256-A77D4930C7CF}"/>
          </ac:spMkLst>
        </pc:spChg>
        <pc:inkChg chg="add">
          <ac:chgData name="Piyus Kedia" userId="02ae6dfbcf425881" providerId="LiveId" clId="{DC206860-9676-46FB-A99A-5EB5A7C0FD5D}" dt="2023-03-17T04:51:18.447" v="13325"/>
          <ac:inkMkLst>
            <pc:docMk/>
            <pc:sldMk cId="1936981932" sldId="456"/>
            <ac:inkMk id="3" creationId="{5089E3C5-4707-DB98-4905-DBD57F16CDE6}"/>
          </ac:inkMkLst>
        </pc:inkChg>
      </pc:sldChg>
      <pc:sldChg chg="addSp">
        <pc:chgData name="Piyus Kedia" userId="02ae6dfbcf425881" providerId="LiveId" clId="{DC206860-9676-46FB-A99A-5EB5A7C0FD5D}" dt="2023-03-17T05:23:04.271" v="13326"/>
        <pc:sldMkLst>
          <pc:docMk/>
          <pc:sldMk cId="3674322461" sldId="457"/>
        </pc:sldMkLst>
        <pc:inkChg chg="add">
          <ac:chgData name="Piyus Kedia" userId="02ae6dfbcf425881" providerId="LiveId" clId="{DC206860-9676-46FB-A99A-5EB5A7C0FD5D}" dt="2023-03-17T05:23:04.271" v="13326"/>
          <ac:inkMkLst>
            <pc:docMk/>
            <pc:sldMk cId="3674322461" sldId="457"/>
            <ac:inkMk id="4" creationId="{258D8D5F-160C-5959-56AA-56A47577868B}"/>
          </ac:inkMkLst>
        </pc:inkChg>
      </pc:sldChg>
      <pc:sldChg chg="addSp">
        <pc:chgData name="Piyus Kedia" userId="02ae6dfbcf425881" providerId="LiveId" clId="{DC206860-9676-46FB-A99A-5EB5A7C0FD5D}" dt="2023-03-17T05:23:04.271" v="13326"/>
        <pc:sldMkLst>
          <pc:docMk/>
          <pc:sldMk cId="1647463109" sldId="458"/>
        </pc:sldMkLst>
        <pc:inkChg chg="add">
          <ac:chgData name="Piyus Kedia" userId="02ae6dfbcf425881" providerId="LiveId" clId="{DC206860-9676-46FB-A99A-5EB5A7C0FD5D}" dt="2023-03-17T05:23:04.271" v="13326"/>
          <ac:inkMkLst>
            <pc:docMk/>
            <pc:sldMk cId="1647463109" sldId="458"/>
            <ac:inkMk id="3" creationId="{B574010A-4AE3-1035-7D35-E17BDF49649C}"/>
          </ac:inkMkLst>
        </pc:inkChg>
      </pc:sldChg>
      <pc:sldChg chg="modSp mod">
        <pc:chgData name="Piyus Kedia" userId="02ae6dfbcf425881" providerId="LiveId" clId="{DC206860-9676-46FB-A99A-5EB5A7C0FD5D}" dt="2023-03-17T02:24:02.139" v="13227" actId="20577"/>
        <pc:sldMkLst>
          <pc:docMk/>
          <pc:sldMk cId="3094359512" sldId="461"/>
        </pc:sldMkLst>
        <pc:spChg chg="mod">
          <ac:chgData name="Piyus Kedia" userId="02ae6dfbcf425881" providerId="LiveId" clId="{DC206860-9676-46FB-A99A-5EB5A7C0FD5D}" dt="2023-03-17T02:24:02.139" v="13227" actId="20577"/>
          <ac:spMkLst>
            <pc:docMk/>
            <pc:sldMk cId="3094359512" sldId="461"/>
            <ac:spMk id="3" creationId="{A09F06E8-6E22-4355-810F-2B239A23A12E}"/>
          </ac:spMkLst>
        </pc:spChg>
      </pc:sldChg>
      <pc:sldChg chg="modSp del mod">
        <pc:chgData name="Piyus Kedia" userId="02ae6dfbcf425881" providerId="LiveId" clId="{DC206860-9676-46FB-A99A-5EB5A7C0FD5D}" dt="2023-03-17T06:20:06.825" v="13472" actId="47"/>
        <pc:sldMkLst>
          <pc:docMk/>
          <pc:sldMk cId="39742684" sldId="473"/>
        </pc:sldMkLst>
        <pc:spChg chg="mod">
          <ac:chgData name="Piyus Kedia" userId="02ae6dfbcf425881" providerId="LiveId" clId="{DC206860-9676-46FB-A99A-5EB5A7C0FD5D}" dt="2023-03-17T06:18:02.074" v="13392" actId="1076"/>
          <ac:spMkLst>
            <pc:docMk/>
            <pc:sldMk cId="39742684" sldId="473"/>
            <ac:spMk id="2" creationId="{40C12CB2-C885-814E-2EFB-5DC52F282946}"/>
          </ac:spMkLst>
        </pc:spChg>
      </pc:sldChg>
      <pc:sldChg chg="del">
        <pc:chgData name="Piyus Kedia" userId="02ae6dfbcf425881" providerId="LiveId" clId="{DC206860-9676-46FB-A99A-5EB5A7C0FD5D}" dt="2023-03-16T06:54:41.238" v="33" actId="47"/>
        <pc:sldMkLst>
          <pc:docMk/>
          <pc:sldMk cId="738406708" sldId="475"/>
        </pc:sldMkLst>
      </pc:sldChg>
      <pc:sldChg chg="del">
        <pc:chgData name="Piyus Kedia" userId="02ae6dfbcf425881" providerId="LiveId" clId="{DC206860-9676-46FB-A99A-5EB5A7C0FD5D}" dt="2023-03-16T06:54:44.763" v="34" actId="47"/>
        <pc:sldMkLst>
          <pc:docMk/>
          <pc:sldMk cId="1844196339" sldId="476"/>
        </pc:sldMkLst>
      </pc:sldChg>
      <pc:sldChg chg="del">
        <pc:chgData name="Piyus Kedia" userId="02ae6dfbcf425881" providerId="LiveId" clId="{DC206860-9676-46FB-A99A-5EB5A7C0FD5D}" dt="2023-03-16T06:54:46.005" v="35" actId="47"/>
        <pc:sldMkLst>
          <pc:docMk/>
          <pc:sldMk cId="17984524" sldId="477"/>
        </pc:sldMkLst>
      </pc:sldChg>
      <pc:sldChg chg="del">
        <pc:chgData name="Piyus Kedia" userId="02ae6dfbcf425881" providerId="LiveId" clId="{DC206860-9676-46FB-A99A-5EB5A7C0FD5D}" dt="2023-03-16T06:55:04.588" v="37" actId="47"/>
        <pc:sldMkLst>
          <pc:docMk/>
          <pc:sldMk cId="2421643602" sldId="479"/>
        </pc:sldMkLst>
      </pc:sldChg>
      <pc:sldChg chg="del">
        <pc:chgData name="Piyus Kedia" userId="02ae6dfbcf425881" providerId="LiveId" clId="{DC206860-9676-46FB-A99A-5EB5A7C0FD5D}" dt="2023-03-16T06:55:21.390" v="48" actId="47"/>
        <pc:sldMkLst>
          <pc:docMk/>
          <pc:sldMk cId="1181267274" sldId="480"/>
        </pc:sldMkLst>
      </pc:sldChg>
      <pc:sldChg chg="add del">
        <pc:chgData name="Piyus Kedia" userId="02ae6dfbcf425881" providerId="LiveId" clId="{DC206860-9676-46FB-A99A-5EB5A7C0FD5D}" dt="2023-03-16T06:55:17.474" v="47" actId="47"/>
        <pc:sldMkLst>
          <pc:docMk/>
          <pc:sldMk cId="2355521976" sldId="481"/>
        </pc:sldMkLst>
      </pc:sldChg>
      <pc:sldChg chg="modSp mod modNotesTx">
        <pc:chgData name="Piyus Kedia" userId="02ae6dfbcf425881" providerId="LiveId" clId="{DC206860-9676-46FB-A99A-5EB5A7C0FD5D}" dt="2023-03-17T06:39:30.712" v="14687" actId="20577"/>
        <pc:sldMkLst>
          <pc:docMk/>
          <pc:sldMk cId="904055074" sldId="483"/>
        </pc:sldMkLst>
        <pc:spChg chg="mod">
          <ac:chgData name="Piyus Kedia" userId="02ae6dfbcf425881" providerId="LiveId" clId="{DC206860-9676-46FB-A99A-5EB5A7C0FD5D}" dt="2023-03-16T09:22:56.337" v="2067" actId="1035"/>
          <ac:spMkLst>
            <pc:docMk/>
            <pc:sldMk cId="904055074" sldId="483"/>
            <ac:spMk id="5" creationId="{8350A217-1F9B-67D1-00BD-BB75C8A1A019}"/>
          </ac:spMkLst>
        </pc:spChg>
        <pc:spChg chg="mod">
          <ac:chgData name="Piyus Kedia" userId="02ae6dfbcf425881" providerId="LiveId" clId="{DC206860-9676-46FB-A99A-5EB5A7C0FD5D}" dt="2023-03-16T09:23:09.336" v="2090" actId="1037"/>
          <ac:spMkLst>
            <pc:docMk/>
            <pc:sldMk cId="904055074" sldId="483"/>
            <ac:spMk id="7" creationId="{BFB84EB8-40B1-18A8-3672-C121FD9043CF}"/>
          </ac:spMkLst>
        </pc:spChg>
        <pc:spChg chg="mod">
          <ac:chgData name="Piyus Kedia" userId="02ae6dfbcf425881" providerId="LiveId" clId="{DC206860-9676-46FB-A99A-5EB5A7C0FD5D}" dt="2023-03-17T01:44:48.023" v="12985" actId="20577"/>
          <ac:spMkLst>
            <pc:docMk/>
            <pc:sldMk cId="904055074" sldId="483"/>
            <ac:spMk id="8" creationId="{25F094C8-BF17-2182-25E6-FF03292C8D04}"/>
          </ac:spMkLst>
        </pc:spChg>
        <pc:graphicFrameChg chg="mod">
          <ac:chgData name="Piyus Kedia" userId="02ae6dfbcf425881" providerId="LiveId" clId="{DC206860-9676-46FB-A99A-5EB5A7C0FD5D}" dt="2023-03-17T01:44:40.438" v="12982" actId="1076"/>
          <ac:graphicFrameMkLst>
            <pc:docMk/>
            <pc:sldMk cId="904055074" sldId="483"/>
            <ac:graphicFrameMk id="6" creationId="{FB9BBE1E-3CEA-7E67-5D1F-E29BDA7B0A61}"/>
          </ac:graphicFrameMkLst>
        </pc:graphicFrameChg>
      </pc:sldChg>
      <pc:sldChg chg="addSp modSp mod">
        <pc:chgData name="Piyus Kedia" userId="02ae6dfbcf425881" providerId="LiveId" clId="{DC206860-9676-46FB-A99A-5EB5A7C0FD5D}" dt="2023-03-17T04:51:18.447" v="13325"/>
        <pc:sldMkLst>
          <pc:docMk/>
          <pc:sldMk cId="850671460" sldId="484"/>
        </pc:sldMkLst>
        <pc:graphicFrameChg chg="modGraphic">
          <ac:chgData name="Piyus Kedia" userId="02ae6dfbcf425881" providerId="LiveId" clId="{DC206860-9676-46FB-A99A-5EB5A7C0FD5D}" dt="2023-03-17T01:44:58.166" v="12988" actId="20577"/>
          <ac:graphicFrameMkLst>
            <pc:docMk/>
            <pc:sldMk cId="850671460" sldId="484"/>
            <ac:graphicFrameMk id="6" creationId="{A398D233-8720-8940-BC3F-00E47D57DC73}"/>
          </ac:graphicFrameMkLst>
        </pc:graphicFrameChg>
        <pc:inkChg chg="add">
          <ac:chgData name="Piyus Kedia" userId="02ae6dfbcf425881" providerId="LiveId" clId="{DC206860-9676-46FB-A99A-5EB5A7C0FD5D}" dt="2023-03-17T04:51:18.447" v="13325"/>
          <ac:inkMkLst>
            <pc:docMk/>
            <pc:sldMk cId="850671460" sldId="484"/>
            <ac:inkMk id="3" creationId="{DAD02650-3E76-0C2C-7228-39382B85E7AF}"/>
          </ac:inkMkLst>
        </pc:inkChg>
      </pc:sldChg>
      <pc:sldChg chg="del">
        <pc:chgData name="Piyus Kedia" userId="02ae6dfbcf425881" providerId="LiveId" clId="{DC206860-9676-46FB-A99A-5EB5A7C0FD5D}" dt="2023-03-16T06:54:23.581" v="20" actId="47"/>
        <pc:sldMkLst>
          <pc:docMk/>
          <pc:sldMk cId="45688966" sldId="485"/>
        </pc:sldMkLst>
      </pc:sldChg>
      <pc:sldChg chg="del">
        <pc:chgData name="Piyus Kedia" userId="02ae6dfbcf425881" providerId="LiveId" clId="{DC206860-9676-46FB-A99A-5EB5A7C0FD5D}" dt="2023-03-16T06:55:10.906" v="38" actId="47"/>
        <pc:sldMkLst>
          <pc:docMk/>
          <pc:sldMk cId="3235036346" sldId="486"/>
        </pc:sldMkLst>
      </pc:sldChg>
      <pc:sldChg chg="addSp modSp mod">
        <pc:chgData name="Piyus Kedia" userId="02ae6dfbcf425881" providerId="LiveId" clId="{DC206860-9676-46FB-A99A-5EB5A7C0FD5D}" dt="2023-03-17T04:51:18.447" v="13325"/>
        <pc:sldMkLst>
          <pc:docMk/>
          <pc:sldMk cId="2397429974" sldId="487"/>
        </pc:sldMkLst>
        <pc:graphicFrameChg chg="modGraphic">
          <ac:chgData name="Piyus Kedia" userId="02ae6dfbcf425881" providerId="LiveId" clId="{DC206860-9676-46FB-A99A-5EB5A7C0FD5D}" dt="2023-03-17T01:45:26.103" v="12998" actId="20577"/>
          <ac:graphicFrameMkLst>
            <pc:docMk/>
            <pc:sldMk cId="2397429974" sldId="487"/>
            <ac:graphicFrameMk id="4" creationId="{3391BFDE-99C5-80A7-7F06-23B2F163FE12}"/>
          </ac:graphicFrameMkLst>
        </pc:graphicFrameChg>
        <pc:inkChg chg="add">
          <ac:chgData name="Piyus Kedia" userId="02ae6dfbcf425881" providerId="LiveId" clId="{DC206860-9676-46FB-A99A-5EB5A7C0FD5D}" dt="2023-03-17T04:51:18.447" v="13325"/>
          <ac:inkMkLst>
            <pc:docMk/>
            <pc:sldMk cId="2397429974" sldId="487"/>
            <ac:inkMk id="3" creationId="{03B39CD9-8260-9201-4C50-7033BA50183B}"/>
          </ac:inkMkLst>
        </pc:inkChg>
      </pc:sldChg>
      <pc:sldChg chg="addSp modSp">
        <pc:chgData name="Piyus Kedia" userId="02ae6dfbcf425881" providerId="LiveId" clId="{DC206860-9676-46FB-A99A-5EB5A7C0FD5D}" dt="2023-03-17T05:23:04.271" v="13326"/>
        <pc:sldMkLst>
          <pc:docMk/>
          <pc:sldMk cId="3444492054" sldId="490"/>
        </pc:sldMkLst>
        <pc:spChg chg="mod">
          <ac:chgData name="Piyus Kedia" userId="02ae6dfbcf425881" providerId="LiveId" clId="{DC206860-9676-46FB-A99A-5EB5A7C0FD5D}" dt="2023-03-17T02:24:41.028" v="13229" actId="207"/>
          <ac:spMkLst>
            <pc:docMk/>
            <pc:sldMk cId="3444492054" sldId="490"/>
            <ac:spMk id="3" creationId="{B921CFB2-FF81-042A-0967-C57BE11B5D9F}"/>
          </ac:spMkLst>
        </pc:spChg>
        <pc:inkChg chg="add">
          <ac:chgData name="Piyus Kedia" userId="02ae6dfbcf425881" providerId="LiveId" clId="{DC206860-9676-46FB-A99A-5EB5A7C0FD5D}" dt="2023-03-17T05:23:04.271" v="13326"/>
          <ac:inkMkLst>
            <pc:docMk/>
            <pc:sldMk cId="3444492054" sldId="490"/>
            <ac:inkMk id="4" creationId="{DD2418CD-F9DE-B54A-331A-51CEDF51DF99}"/>
          </ac:inkMkLst>
        </pc:inkChg>
      </pc:sldChg>
      <pc:sldChg chg="modSp">
        <pc:chgData name="Piyus Kedia" userId="02ae6dfbcf425881" providerId="LiveId" clId="{DC206860-9676-46FB-A99A-5EB5A7C0FD5D}" dt="2023-03-17T02:29:57.539" v="13232" actId="207"/>
        <pc:sldMkLst>
          <pc:docMk/>
          <pc:sldMk cId="1470471060" sldId="491"/>
        </pc:sldMkLst>
        <pc:spChg chg="mod">
          <ac:chgData name="Piyus Kedia" userId="02ae6dfbcf425881" providerId="LiveId" clId="{DC206860-9676-46FB-A99A-5EB5A7C0FD5D}" dt="2023-03-17T02:29:57.539" v="13232" actId="207"/>
          <ac:spMkLst>
            <pc:docMk/>
            <pc:sldMk cId="1470471060" sldId="491"/>
            <ac:spMk id="3" creationId="{81F3B44D-1CB8-2591-E89A-C4690D220CFE}"/>
          </ac:spMkLst>
        </pc:spChg>
      </pc:sldChg>
      <pc:sldChg chg="del">
        <pc:chgData name="Piyus Kedia" userId="02ae6dfbcf425881" providerId="LiveId" clId="{DC206860-9676-46FB-A99A-5EB5A7C0FD5D}" dt="2023-03-17T06:21:48.572" v="13489" actId="47"/>
        <pc:sldMkLst>
          <pc:docMk/>
          <pc:sldMk cId="2990364797" sldId="502"/>
        </pc:sldMkLst>
      </pc:sldChg>
      <pc:sldChg chg="del">
        <pc:chgData name="Piyus Kedia" userId="02ae6dfbcf425881" providerId="LiveId" clId="{DC206860-9676-46FB-A99A-5EB5A7C0FD5D}" dt="2023-03-17T06:21:39.053" v="13474" actId="47"/>
        <pc:sldMkLst>
          <pc:docMk/>
          <pc:sldMk cId="3312779523" sldId="503"/>
        </pc:sldMkLst>
      </pc:sldChg>
      <pc:sldChg chg="addSp delSp modSp del mod modNotesTx">
        <pc:chgData name="Piyus Kedia" userId="02ae6dfbcf425881" providerId="LiveId" clId="{DC206860-9676-46FB-A99A-5EB5A7C0FD5D}" dt="2023-03-17T06:22:04.960" v="13515" actId="47"/>
        <pc:sldMkLst>
          <pc:docMk/>
          <pc:sldMk cId="2120593492" sldId="505"/>
        </pc:sldMkLst>
        <pc:spChg chg="add mod">
          <ac:chgData name="Piyus Kedia" userId="02ae6dfbcf425881" providerId="LiveId" clId="{DC206860-9676-46FB-A99A-5EB5A7C0FD5D}" dt="2023-03-16T12:36:41.832" v="8536" actId="20577"/>
          <ac:spMkLst>
            <pc:docMk/>
            <pc:sldMk cId="2120593492" sldId="505"/>
            <ac:spMk id="3" creationId="{3E864DE7-8210-92FC-4B6D-17A80ED06397}"/>
          </ac:spMkLst>
        </pc:spChg>
        <pc:inkChg chg="del">
          <ac:chgData name="Piyus Kedia" userId="02ae6dfbcf425881" providerId="LiveId" clId="{DC206860-9676-46FB-A99A-5EB5A7C0FD5D}" dt="2023-03-16T11:50:23.940" v="8256" actId="478"/>
          <ac:inkMkLst>
            <pc:docMk/>
            <pc:sldMk cId="2120593492" sldId="505"/>
            <ac:inkMk id="3" creationId="{90DCD710-9CCB-997A-B901-6205736CEC9C}"/>
          </ac:inkMkLst>
        </pc:inkChg>
      </pc:sldChg>
      <pc:sldChg chg="delSp del mod">
        <pc:chgData name="Piyus Kedia" userId="02ae6dfbcf425881" providerId="LiveId" clId="{DC206860-9676-46FB-A99A-5EB5A7C0FD5D}" dt="2023-03-17T06:22:05.711" v="13516" actId="47"/>
        <pc:sldMkLst>
          <pc:docMk/>
          <pc:sldMk cId="2521433129" sldId="507"/>
        </pc:sldMkLst>
        <pc:inkChg chg="del">
          <ac:chgData name="Piyus Kedia" userId="02ae6dfbcf425881" providerId="LiveId" clId="{DC206860-9676-46FB-A99A-5EB5A7C0FD5D}" dt="2023-03-16T13:00:28.827" v="8538" actId="478"/>
          <ac:inkMkLst>
            <pc:docMk/>
            <pc:sldMk cId="2521433129" sldId="507"/>
            <ac:inkMk id="4" creationId="{C4C12400-1D8C-1F66-5CB9-247BA3802628}"/>
          </ac:inkMkLst>
        </pc:inkChg>
      </pc:sldChg>
      <pc:sldChg chg="del">
        <pc:chgData name="Piyus Kedia" userId="02ae6dfbcf425881" providerId="LiveId" clId="{DC206860-9676-46FB-A99A-5EB5A7C0FD5D}" dt="2023-03-17T06:22:06.604" v="13517" actId="47"/>
        <pc:sldMkLst>
          <pc:docMk/>
          <pc:sldMk cId="2720578511" sldId="508"/>
        </pc:sldMkLst>
      </pc:sldChg>
      <pc:sldChg chg="modSp del mod">
        <pc:chgData name="Piyus Kedia" userId="02ae6dfbcf425881" providerId="LiveId" clId="{DC206860-9676-46FB-A99A-5EB5A7C0FD5D}" dt="2023-03-17T06:21:40.880" v="13475" actId="47"/>
        <pc:sldMkLst>
          <pc:docMk/>
          <pc:sldMk cId="4011644865" sldId="509"/>
        </pc:sldMkLst>
        <pc:spChg chg="mod">
          <ac:chgData name="Piyus Kedia" userId="02ae6dfbcf425881" providerId="LiveId" clId="{DC206860-9676-46FB-A99A-5EB5A7C0FD5D}" dt="2023-03-16T11:15:57.457" v="5625" actId="20577"/>
          <ac:spMkLst>
            <pc:docMk/>
            <pc:sldMk cId="4011644865" sldId="509"/>
            <ac:spMk id="3" creationId="{6109D991-D66B-5CD6-3994-8A37EAE8C202}"/>
          </ac:spMkLst>
        </pc:spChg>
      </pc:sldChg>
      <pc:sldChg chg="del">
        <pc:chgData name="Piyus Kedia" userId="02ae6dfbcf425881" providerId="LiveId" clId="{DC206860-9676-46FB-A99A-5EB5A7C0FD5D}" dt="2023-03-17T06:22:07.564" v="13518" actId="47"/>
        <pc:sldMkLst>
          <pc:docMk/>
          <pc:sldMk cId="652199770" sldId="510"/>
        </pc:sldMkLst>
      </pc:sldChg>
      <pc:sldChg chg="modSp del mod">
        <pc:chgData name="Piyus Kedia" userId="02ae6dfbcf425881" providerId="LiveId" clId="{DC206860-9676-46FB-A99A-5EB5A7C0FD5D}" dt="2023-03-17T06:22:08.214" v="13519" actId="47"/>
        <pc:sldMkLst>
          <pc:docMk/>
          <pc:sldMk cId="4262334873" sldId="511"/>
        </pc:sldMkLst>
        <pc:spChg chg="mod">
          <ac:chgData name="Piyus Kedia" userId="02ae6dfbcf425881" providerId="LiveId" clId="{DC206860-9676-46FB-A99A-5EB5A7C0FD5D}" dt="2023-03-16T13:02:08.904" v="8581" actId="20577"/>
          <ac:spMkLst>
            <pc:docMk/>
            <pc:sldMk cId="4262334873" sldId="511"/>
            <ac:spMk id="3" creationId="{6109D991-D66B-5CD6-3994-8A37EAE8C202}"/>
          </ac:spMkLst>
        </pc:spChg>
      </pc:sldChg>
      <pc:sldChg chg="del">
        <pc:chgData name="Piyus Kedia" userId="02ae6dfbcf425881" providerId="LiveId" clId="{DC206860-9676-46FB-A99A-5EB5A7C0FD5D}" dt="2023-03-17T06:22:08.970" v="13520" actId="47"/>
        <pc:sldMkLst>
          <pc:docMk/>
          <pc:sldMk cId="2008928164" sldId="513"/>
        </pc:sldMkLst>
      </pc:sldChg>
      <pc:sldChg chg="add del">
        <pc:chgData name="Piyus Kedia" userId="02ae6dfbcf425881" providerId="LiveId" clId="{DC206860-9676-46FB-A99A-5EB5A7C0FD5D}" dt="2023-03-17T06:22:23.697" v="13543" actId="47"/>
        <pc:sldMkLst>
          <pc:docMk/>
          <pc:sldMk cId="4197980527" sldId="514"/>
        </pc:sldMkLst>
      </pc:sldChg>
      <pc:sldChg chg="del">
        <pc:chgData name="Piyus Kedia" userId="02ae6dfbcf425881" providerId="LiveId" clId="{DC206860-9676-46FB-A99A-5EB5A7C0FD5D}" dt="2023-03-16T11:50:13.990" v="8255" actId="47"/>
        <pc:sldMkLst>
          <pc:docMk/>
          <pc:sldMk cId="2910215743" sldId="517"/>
        </pc:sldMkLst>
      </pc:sldChg>
      <pc:sldChg chg="del">
        <pc:chgData name="Piyus Kedia" userId="02ae6dfbcf425881" providerId="LiveId" clId="{DC206860-9676-46FB-A99A-5EB5A7C0FD5D}" dt="2023-03-16T11:53:34.682" v="8519" actId="47"/>
        <pc:sldMkLst>
          <pc:docMk/>
          <pc:sldMk cId="3845292331" sldId="520"/>
        </pc:sldMkLst>
      </pc:sldChg>
      <pc:sldChg chg="addSp delSp modSp del mod">
        <pc:chgData name="Piyus Kedia" userId="02ae6dfbcf425881" providerId="LiveId" clId="{DC206860-9676-46FB-A99A-5EB5A7C0FD5D}" dt="2023-03-17T06:22:03.114" v="13513" actId="47"/>
        <pc:sldMkLst>
          <pc:docMk/>
          <pc:sldMk cId="305271470" sldId="521"/>
        </pc:sldMkLst>
        <pc:spChg chg="add del mod">
          <ac:chgData name="Piyus Kedia" userId="02ae6dfbcf425881" providerId="LiveId" clId="{DC206860-9676-46FB-A99A-5EB5A7C0FD5D}" dt="2023-03-16T10:43:11.878" v="5231" actId="478"/>
          <ac:spMkLst>
            <pc:docMk/>
            <pc:sldMk cId="305271470" sldId="521"/>
            <ac:spMk id="5" creationId="{315599BD-CFFF-D55B-5D37-530D35D75B17}"/>
          </ac:spMkLst>
        </pc:spChg>
        <pc:spChg chg="add mod">
          <ac:chgData name="Piyus Kedia" userId="02ae6dfbcf425881" providerId="LiveId" clId="{DC206860-9676-46FB-A99A-5EB5A7C0FD5D}" dt="2023-03-16T10:44:31.336" v="5289" actId="1038"/>
          <ac:spMkLst>
            <pc:docMk/>
            <pc:sldMk cId="305271470" sldId="521"/>
            <ac:spMk id="10" creationId="{3FDBDD13-1BF9-6E76-7327-71FF6A6D4FAC}"/>
          </ac:spMkLst>
        </pc:spChg>
        <pc:graphicFrameChg chg="del">
          <ac:chgData name="Piyus Kedia" userId="02ae6dfbcf425881" providerId="LiveId" clId="{DC206860-9676-46FB-A99A-5EB5A7C0FD5D}" dt="2023-03-16T10:43:04.531" v="5230" actId="478"/>
          <ac:graphicFrameMkLst>
            <pc:docMk/>
            <pc:sldMk cId="305271470" sldId="521"/>
            <ac:graphicFrameMk id="7" creationId="{6A058342-4E99-1AC5-A546-469A0A331555}"/>
          </ac:graphicFrameMkLst>
        </pc:graphicFrameChg>
        <pc:graphicFrameChg chg="add mod modGraphic">
          <ac:chgData name="Piyus Kedia" userId="02ae6dfbcf425881" providerId="LiveId" clId="{DC206860-9676-46FB-A99A-5EB5A7C0FD5D}" dt="2023-03-16T10:55:07.965" v="5517" actId="2084"/>
          <ac:graphicFrameMkLst>
            <pc:docMk/>
            <pc:sldMk cId="305271470" sldId="521"/>
            <ac:graphicFrameMk id="9" creationId="{E12178A2-A915-41F3-D168-FC0A3F07F22F}"/>
          </ac:graphicFrameMkLst>
        </pc:graphicFrameChg>
        <pc:inkChg chg="del">
          <ac:chgData name="Piyus Kedia" userId="02ae6dfbcf425881" providerId="LiveId" clId="{DC206860-9676-46FB-A99A-5EB5A7C0FD5D}" dt="2023-03-16T10:43:15.406" v="5232" actId="478"/>
          <ac:inkMkLst>
            <pc:docMk/>
            <pc:sldMk cId="305271470" sldId="521"/>
            <ac:inkMk id="3" creationId="{B8D40F37-72A8-5C59-D9C0-0940EF2767A1}"/>
          </ac:inkMkLst>
        </pc:inkChg>
      </pc:sldChg>
      <pc:sldChg chg="del">
        <pc:chgData name="Piyus Kedia" userId="02ae6dfbcf425881" providerId="LiveId" clId="{DC206860-9676-46FB-A99A-5EB5A7C0FD5D}" dt="2023-03-17T06:22:20.518" v="13538" actId="47"/>
        <pc:sldMkLst>
          <pc:docMk/>
          <pc:sldMk cId="3253788289" sldId="522"/>
        </pc:sldMkLst>
      </pc:sldChg>
      <pc:sldChg chg="add del">
        <pc:chgData name="Piyus Kedia" userId="02ae6dfbcf425881" providerId="LiveId" clId="{DC206860-9676-46FB-A99A-5EB5A7C0FD5D}" dt="2023-03-17T06:22:22.470" v="13541" actId="47"/>
        <pc:sldMkLst>
          <pc:docMk/>
          <pc:sldMk cId="3791696341" sldId="523"/>
        </pc:sldMkLst>
      </pc:sldChg>
      <pc:sldChg chg="add del">
        <pc:chgData name="Piyus Kedia" userId="02ae6dfbcf425881" providerId="LiveId" clId="{DC206860-9676-46FB-A99A-5EB5A7C0FD5D}" dt="2023-03-17T06:22:21.186" v="13539" actId="47"/>
        <pc:sldMkLst>
          <pc:docMk/>
          <pc:sldMk cId="1502040900" sldId="528"/>
        </pc:sldMkLst>
      </pc:sldChg>
      <pc:sldChg chg="modSp add del mod">
        <pc:chgData name="Piyus Kedia" userId="02ae6dfbcf425881" providerId="LiveId" clId="{DC206860-9676-46FB-A99A-5EB5A7C0FD5D}" dt="2023-03-17T06:22:21.730" v="13540" actId="47"/>
        <pc:sldMkLst>
          <pc:docMk/>
          <pc:sldMk cId="262353239" sldId="529"/>
        </pc:sldMkLst>
        <pc:spChg chg="mod">
          <ac:chgData name="Piyus Kedia" userId="02ae6dfbcf425881" providerId="LiveId" clId="{DC206860-9676-46FB-A99A-5EB5A7C0FD5D}" dt="2023-03-16T14:07:28.367" v="11142" actId="21"/>
          <ac:spMkLst>
            <pc:docMk/>
            <pc:sldMk cId="262353239" sldId="529"/>
            <ac:spMk id="3" creationId="{DAE1A7DF-1817-11F3-4FB2-1648A088BF8B}"/>
          </ac:spMkLst>
        </pc:spChg>
      </pc:sldChg>
      <pc:sldChg chg="add del ord">
        <pc:chgData name="Piyus Kedia" userId="02ae6dfbcf425881" providerId="LiveId" clId="{DC206860-9676-46FB-A99A-5EB5A7C0FD5D}" dt="2023-03-17T06:22:22.989" v="13542" actId="47"/>
        <pc:sldMkLst>
          <pc:docMk/>
          <pc:sldMk cId="2959616426" sldId="530"/>
        </pc:sldMkLst>
      </pc:sldChg>
      <pc:sldChg chg="add del">
        <pc:chgData name="Piyus Kedia" userId="02ae6dfbcf425881" providerId="LiveId" clId="{DC206860-9676-46FB-A99A-5EB5A7C0FD5D}" dt="2023-03-17T06:22:27.935" v="13548" actId="47"/>
        <pc:sldMkLst>
          <pc:docMk/>
          <pc:sldMk cId="422989324" sldId="533"/>
        </pc:sldMkLst>
      </pc:sldChg>
      <pc:sldChg chg="add del">
        <pc:chgData name="Piyus Kedia" userId="02ae6dfbcf425881" providerId="LiveId" clId="{DC206860-9676-46FB-A99A-5EB5A7C0FD5D}" dt="2023-03-17T06:22:24.294" v="13544" actId="47"/>
        <pc:sldMkLst>
          <pc:docMk/>
          <pc:sldMk cId="363198198" sldId="534"/>
        </pc:sldMkLst>
      </pc:sldChg>
      <pc:sldChg chg="add del">
        <pc:chgData name="Piyus Kedia" userId="02ae6dfbcf425881" providerId="LiveId" clId="{DC206860-9676-46FB-A99A-5EB5A7C0FD5D}" dt="2023-03-17T06:22:25.211" v="13545" actId="47"/>
        <pc:sldMkLst>
          <pc:docMk/>
          <pc:sldMk cId="719832095" sldId="535"/>
        </pc:sldMkLst>
      </pc:sldChg>
      <pc:sldChg chg="add del">
        <pc:chgData name="Piyus Kedia" userId="02ae6dfbcf425881" providerId="LiveId" clId="{DC206860-9676-46FB-A99A-5EB5A7C0FD5D}" dt="2023-03-17T06:22:26.027" v="13546" actId="47"/>
        <pc:sldMkLst>
          <pc:docMk/>
          <pc:sldMk cId="862634225" sldId="536"/>
        </pc:sldMkLst>
      </pc:sldChg>
      <pc:sldChg chg="add del">
        <pc:chgData name="Piyus Kedia" userId="02ae6dfbcf425881" providerId="LiveId" clId="{DC206860-9676-46FB-A99A-5EB5A7C0FD5D}" dt="2023-03-17T06:22:26.721" v="13547" actId="47"/>
        <pc:sldMkLst>
          <pc:docMk/>
          <pc:sldMk cId="1811309173" sldId="537"/>
        </pc:sldMkLst>
      </pc:sldChg>
      <pc:sldChg chg="add del">
        <pc:chgData name="Piyus Kedia" userId="02ae6dfbcf425881" providerId="LiveId" clId="{DC206860-9676-46FB-A99A-5EB5A7C0FD5D}" dt="2023-03-17T06:22:36.741" v="13555" actId="47"/>
        <pc:sldMkLst>
          <pc:docMk/>
          <pc:sldMk cId="3375221378" sldId="538"/>
        </pc:sldMkLst>
      </pc:sldChg>
      <pc:sldChg chg="add del">
        <pc:chgData name="Piyus Kedia" userId="02ae6dfbcf425881" providerId="LiveId" clId="{DC206860-9676-46FB-A99A-5EB5A7C0FD5D}" dt="2023-03-17T06:22:37.621" v="13556" actId="47"/>
        <pc:sldMkLst>
          <pc:docMk/>
          <pc:sldMk cId="3296288282" sldId="539"/>
        </pc:sldMkLst>
      </pc:sldChg>
      <pc:sldChg chg="add del">
        <pc:chgData name="Piyus Kedia" userId="02ae6dfbcf425881" providerId="LiveId" clId="{DC206860-9676-46FB-A99A-5EB5A7C0FD5D}" dt="2023-03-17T06:22:38.297" v="13557" actId="47"/>
        <pc:sldMkLst>
          <pc:docMk/>
          <pc:sldMk cId="2899518880" sldId="540"/>
        </pc:sldMkLst>
      </pc:sldChg>
      <pc:sldChg chg="add del">
        <pc:chgData name="Piyus Kedia" userId="02ae6dfbcf425881" providerId="LiveId" clId="{DC206860-9676-46FB-A99A-5EB5A7C0FD5D}" dt="2023-03-17T06:22:28.910" v="13549" actId="47"/>
        <pc:sldMkLst>
          <pc:docMk/>
          <pc:sldMk cId="2629983408" sldId="541"/>
        </pc:sldMkLst>
      </pc:sldChg>
      <pc:sldChg chg="add del">
        <pc:chgData name="Piyus Kedia" userId="02ae6dfbcf425881" providerId="LiveId" clId="{DC206860-9676-46FB-A99A-5EB5A7C0FD5D}" dt="2023-03-17T06:22:32.176" v="13551" actId="47"/>
        <pc:sldMkLst>
          <pc:docMk/>
          <pc:sldMk cId="1920199072" sldId="542"/>
        </pc:sldMkLst>
      </pc:sldChg>
      <pc:sldChg chg="add del">
        <pc:chgData name="Piyus Kedia" userId="02ae6dfbcf425881" providerId="LiveId" clId="{DC206860-9676-46FB-A99A-5EB5A7C0FD5D}" dt="2023-03-17T06:22:29.823" v="13550" actId="47"/>
        <pc:sldMkLst>
          <pc:docMk/>
          <pc:sldMk cId="36140532" sldId="543"/>
        </pc:sldMkLst>
      </pc:sldChg>
      <pc:sldChg chg="add del">
        <pc:chgData name="Piyus Kedia" userId="02ae6dfbcf425881" providerId="LiveId" clId="{DC206860-9676-46FB-A99A-5EB5A7C0FD5D}" dt="2023-03-17T06:22:33.214" v="13552" actId="47"/>
        <pc:sldMkLst>
          <pc:docMk/>
          <pc:sldMk cId="2934802061" sldId="546"/>
        </pc:sldMkLst>
      </pc:sldChg>
      <pc:sldChg chg="add del">
        <pc:chgData name="Piyus Kedia" userId="02ae6dfbcf425881" providerId="LiveId" clId="{DC206860-9676-46FB-A99A-5EB5A7C0FD5D}" dt="2023-03-17T06:22:34.346" v="13553" actId="47"/>
        <pc:sldMkLst>
          <pc:docMk/>
          <pc:sldMk cId="513909225" sldId="547"/>
        </pc:sldMkLst>
      </pc:sldChg>
      <pc:sldChg chg="add del">
        <pc:chgData name="Piyus Kedia" userId="02ae6dfbcf425881" providerId="LiveId" clId="{DC206860-9676-46FB-A99A-5EB5A7C0FD5D}" dt="2023-03-17T06:22:39.035" v="13558" actId="47"/>
        <pc:sldMkLst>
          <pc:docMk/>
          <pc:sldMk cId="2171964143" sldId="551"/>
        </pc:sldMkLst>
      </pc:sldChg>
      <pc:sldChg chg="add del">
        <pc:chgData name="Piyus Kedia" userId="02ae6dfbcf425881" providerId="LiveId" clId="{DC206860-9676-46FB-A99A-5EB5A7C0FD5D}" dt="2023-03-17T06:22:39.663" v="13559" actId="47"/>
        <pc:sldMkLst>
          <pc:docMk/>
          <pc:sldMk cId="2154685987" sldId="552"/>
        </pc:sldMkLst>
      </pc:sldChg>
      <pc:sldChg chg="add del">
        <pc:chgData name="Piyus Kedia" userId="02ae6dfbcf425881" providerId="LiveId" clId="{DC206860-9676-46FB-A99A-5EB5A7C0FD5D}" dt="2023-03-17T06:22:35.481" v="13554" actId="47"/>
        <pc:sldMkLst>
          <pc:docMk/>
          <pc:sldMk cId="2541173486" sldId="553"/>
        </pc:sldMkLst>
      </pc:sldChg>
      <pc:sldChg chg="add del">
        <pc:chgData name="Piyus Kedia" userId="02ae6dfbcf425881" providerId="LiveId" clId="{DC206860-9676-46FB-A99A-5EB5A7C0FD5D}" dt="2023-03-17T06:22:47.790" v="13561" actId="47"/>
        <pc:sldMkLst>
          <pc:docMk/>
          <pc:sldMk cId="3661443832" sldId="557"/>
        </pc:sldMkLst>
      </pc:sldChg>
      <pc:sldChg chg="add del">
        <pc:chgData name="Piyus Kedia" userId="02ae6dfbcf425881" providerId="LiveId" clId="{DC206860-9676-46FB-A99A-5EB5A7C0FD5D}" dt="2023-03-17T06:22:41.865" v="13560" actId="47"/>
        <pc:sldMkLst>
          <pc:docMk/>
          <pc:sldMk cId="3670557733" sldId="558"/>
        </pc:sldMkLst>
      </pc:sldChg>
      <pc:sldChg chg="add del">
        <pc:chgData name="Piyus Kedia" userId="02ae6dfbcf425881" providerId="LiveId" clId="{DC206860-9676-46FB-A99A-5EB5A7C0FD5D}" dt="2023-03-17T06:22:50.720" v="13562" actId="47"/>
        <pc:sldMkLst>
          <pc:docMk/>
          <pc:sldMk cId="3470198786" sldId="560"/>
        </pc:sldMkLst>
      </pc:sldChg>
      <pc:sldChg chg="modSp mod">
        <pc:chgData name="Piyus Kedia" userId="02ae6dfbcf425881" providerId="LiveId" clId="{DC206860-9676-46FB-A99A-5EB5A7C0FD5D}" dt="2023-03-17T03:59:58.046" v="13324" actId="20577"/>
        <pc:sldMkLst>
          <pc:docMk/>
          <pc:sldMk cId="2425322371" sldId="623"/>
        </pc:sldMkLst>
        <pc:spChg chg="mod">
          <ac:chgData name="Piyus Kedia" userId="02ae6dfbcf425881" providerId="LiveId" clId="{DC206860-9676-46FB-A99A-5EB5A7C0FD5D}" dt="2023-03-17T03:59:58.046" v="13324" actId="20577"/>
          <ac:spMkLst>
            <pc:docMk/>
            <pc:sldMk cId="2425322371" sldId="623"/>
            <ac:spMk id="3" creationId="{7C52FFB1-630E-096E-9F3A-48C660870652}"/>
          </ac:spMkLst>
        </pc:spChg>
      </pc:sldChg>
      <pc:sldChg chg="del">
        <pc:chgData name="Piyus Kedia" userId="02ae6dfbcf425881" providerId="LiveId" clId="{DC206860-9676-46FB-A99A-5EB5A7C0FD5D}" dt="2023-03-16T06:54:21.338" v="1" actId="47"/>
        <pc:sldMkLst>
          <pc:docMk/>
          <pc:sldMk cId="3328906007" sldId="650"/>
        </pc:sldMkLst>
      </pc:sldChg>
      <pc:sldChg chg="del">
        <pc:chgData name="Piyus Kedia" userId="02ae6dfbcf425881" providerId="LiveId" clId="{DC206860-9676-46FB-A99A-5EB5A7C0FD5D}" dt="2023-03-16T06:54:21.626" v="3" actId="47"/>
        <pc:sldMkLst>
          <pc:docMk/>
          <pc:sldMk cId="4157577696" sldId="651"/>
        </pc:sldMkLst>
      </pc:sldChg>
      <pc:sldChg chg="del">
        <pc:chgData name="Piyus Kedia" userId="02ae6dfbcf425881" providerId="LiveId" clId="{DC206860-9676-46FB-A99A-5EB5A7C0FD5D}" dt="2023-03-16T06:54:21.655" v="4" actId="47"/>
        <pc:sldMkLst>
          <pc:docMk/>
          <pc:sldMk cId="62650477" sldId="652"/>
        </pc:sldMkLst>
      </pc:sldChg>
      <pc:sldChg chg="del">
        <pc:chgData name="Piyus Kedia" userId="02ae6dfbcf425881" providerId="LiveId" clId="{DC206860-9676-46FB-A99A-5EB5A7C0FD5D}" dt="2023-03-16T06:54:21.668" v="5" actId="47"/>
        <pc:sldMkLst>
          <pc:docMk/>
          <pc:sldMk cId="11611483" sldId="656"/>
        </pc:sldMkLst>
      </pc:sldChg>
      <pc:sldChg chg="del">
        <pc:chgData name="Piyus Kedia" userId="02ae6dfbcf425881" providerId="LiveId" clId="{DC206860-9676-46FB-A99A-5EB5A7C0FD5D}" dt="2023-03-16T06:54:23.281" v="19" actId="47"/>
        <pc:sldMkLst>
          <pc:docMk/>
          <pc:sldMk cId="1626668501" sldId="657"/>
        </pc:sldMkLst>
      </pc:sldChg>
      <pc:sldChg chg="del">
        <pc:chgData name="Piyus Kedia" userId="02ae6dfbcf425881" providerId="LiveId" clId="{DC206860-9676-46FB-A99A-5EB5A7C0FD5D}" dt="2023-03-16T06:54:31.073" v="30" actId="47"/>
        <pc:sldMkLst>
          <pc:docMk/>
          <pc:sldMk cId="428939907" sldId="667"/>
        </pc:sldMkLst>
      </pc:sldChg>
      <pc:sldChg chg="del">
        <pc:chgData name="Piyus Kedia" userId="02ae6dfbcf425881" providerId="LiveId" clId="{DC206860-9676-46FB-A99A-5EB5A7C0FD5D}" dt="2023-03-16T06:54:30.427" v="29" actId="47"/>
        <pc:sldMkLst>
          <pc:docMk/>
          <pc:sldMk cId="1929462066" sldId="668"/>
        </pc:sldMkLst>
      </pc:sldChg>
      <pc:sldChg chg="del">
        <pc:chgData name="Piyus Kedia" userId="02ae6dfbcf425881" providerId="LiveId" clId="{DC206860-9676-46FB-A99A-5EB5A7C0FD5D}" dt="2023-03-16T06:54:29.815" v="28" actId="47"/>
        <pc:sldMkLst>
          <pc:docMk/>
          <pc:sldMk cId="3285862306" sldId="669"/>
        </pc:sldMkLst>
      </pc:sldChg>
      <pc:sldChg chg="modSp add del mod">
        <pc:chgData name="Piyus Kedia" userId="02ae6dfbcf425881" providerId="LiveId" clId="{DC206860-9676-46FB-A99A-5EB5A7C0FD5D}" dt="2023-03-17T06:17:16.014" v="13373" actId="20577"/>
        <pc:sldMkLst>
          <pc:docMk/>
          <pc:sldMk cId="4123479099" sldId="671"/>
        </pc:sldMkLst>
        <pc:spChg chg="mod">
          <ac:chgData name="Piyus Kedia" userId="02ae6dfbcf425881" providerId="LiveId" clId="{DC206860-9676-46FB-A99A-5EB5A7C0FD5D}" dt="2023-03-17T06:17:16.014" v="13373" actId="20577"/>
          <ac:spMkLst>
            <pc:docMk/>
            <pc:sldMk cId="4123479099" sldId="671"/>
            <ac:spMk id="3" creationId="{770D89C6-EB3B-A8DA-3BE1-1E9C21745258}"/>
          </ac:spMkLst>
        </pc:spChg>
      </pc:sldChg>
      <pc:sldChg chg="del">
        <pc:chgData name="Piyus Kedia" userId="02ae6dfbcf425881" providerId="LiveId" clId="{DC206860-9676-46FB-A99A-5EB5A7C0FD5D}" dt="2023-03-16T06:54:47.276" v="36" actId="47"/>
        <pc:sldMkLst>
          <pc:docMk/>
          <pc:sldMk cId="1483117088" sldId="672"/>
        </pc:sldMkLst>
      </pc:sldChg>
      <pc:sldChg chg="del">
        <pc:chgData name="Piyus Kedia" userId="02ae6dfbcf425881" providerId="LiveId" clId="{DC206860-9676-46FB-A99A-5EB5A7C0FD5D}" dt="2023-03-16T06:54:21.165" v="0" actId="47"/>
        <pc:sldMkLst>
          <pc:docMk/>
          <pc:sldMk cId="690498878" sldId="673"/>
        </pc:sldMkLst>
      </pc:sldChg>
      <pc:sldChg chg="del">
        <pc:chgData name="Piyus Kedia" userId="02ae6dfbcf425881" providerId="LiveId" clId="{DC206860-9676-46FB-A99A-5EB5A7C0FD5D}" dt="2023-03-16T09:25:43.478" v="2093" actId="47"/>
        <pc:sldMkLst>
          <pc:docMk/>
          <pc:sldMk cId="990205098" sldId="674"/>
        </pc:sldMkLst>
      </pc:sldChg>
      <pc:sldChg chg="addSp modSp mod modNotesTx">
        <pc:chgData name="Piyus Kedia" userId="02ae6dfbcf425881" providerId="LiveId" clId="{DC206860-9676-46FB-A99A-5EB5A7C0FD5D}" dt="2023-03-17T06:37:42.704" v="14505"/>
        <pc:sldMkLst>
          <pc:docMk/>
          <pc:sldMk cId="31570233" sldId="676"/>
        </pc:sldMkLst>
        <pc:spChg chg="mod">
          <ac:chgData name="Piyus Kedia" userId="02ae6dfbcf425881" providerId="LiveId" clId="{DC206860-9676-46FB-A99A-5EB5A7C0FD5D}" dt="2023-03-16T09:16:46.473" v="2025" actId="1037"/>
          <ac:spMkLst>
            <pc:docMk/>
            <pc:sldMk cId="31570233" sldId="676"/>
            <ac:spMk id="5" creationId="{8350A217-1F9B-67D1-00BD-BB75C8A1A019}"/>
          </ac:spMkLst>
        </pc:spChg>
        <pc:spChg chg="mod">
          <ac:chgData name="Piyus Kedia" userId="02ae6dfbcf425881" providerId="LiveId" clId="{DC206860-9676-46FB-A99A-5EB5A7C0FD5D}" dt="2023-03-16T09:16:18.930" v="1984" actId="1037"/>
          <ac:spMkLst>
            <pc:docMk/>
            <pc:sldMk cId="31570233" sldId="676"/>
            <ac:spMk id="7" creationId="{BFB84EB8-40B1-18A8-3672-C121FD9043CF}"/>
          </ac:spMkLst>
        </pc:spChg>
        <pc:spChg chg="mod">
          <ac:chgData name="Piyus Kedia" userId="02ae6dfbcf425881" providerId="LiveId" clId="{DC206860-9676-46FB-A99A-5EB5A7C0FD5D}" dt="2023-03-16T09:16:23.443" v="1998" actId="1038"/>
          <ac:spMkLst>
            <pc:docMk/>
            <pc:sldMk cId="31570233" sldId="676"/>
            <ac:spMk id="8" creationId="{25F094C8-BF17-2182-25E6-FF03292C8D04}"/>
          </ac:spMkLst>
        </pc:spChg>
        <pc:spChg chg="mod">
          <ac:chgData name="Piyus Kedia" userId="02ae6dfbcf425881" providerId="LiveId" clId="{DC206860-9676-46FB-A99A-5EB5A7C0FD5D}" dt="2023-03-16T09:16:28.070" v="2010" actId="1038"/>
          <ac:spMkLst>
            <pc:docMk/>
            <pc:sldMk cId="31570233" sldId="676"/>
            <ac:spMk id="9" creationId="{166D7008-5947-1BD8-59BA-693161043947}"/>
          </ac:spMkLst>
        </pc:spChg>
        <pc:spChg chg="mod">
          <ac:chgData name="Piyus Kedia" userId="02ae6dfbcf425881" providerId="LiveId" clId="{DC206860-9676-46FB-A99A-5EB5A7C0FD5D}" dt="2023-03-16T09:16:35.132" v="2017" actId="1038"/>
          <ac:spMkLst>
            <pc:docMk/>
            <pc:sldMk cId="31570233" sldId="676"/>
            <ac:spMk id="10" creationId="{3E0B8120-56FE-1DB2-0A4B-45301D16983C}"/>
          </ac:spMkLst>
        </pc:spChg>
        <pc:inkChg chg="add">
          <ac:chgData name="Piyus Kedia" userId="02ae6dfbcf425881" providerId="LiveId" clId="{DC206860-9676-46FB-A99A-5EB5A7C0FD5D}" dt="2023-03-17T04:51:18.447" v="13325"/>
          <ac:inkMkLst>
            <pc:docMk/>
            <pc:sldMk cId="31570233" sldId="676"/>
            <ac:inkMk id="3" creationId="{D6094DCA-74F7-AA49-5A93-6D23C4EB4E9E}"/>
          </ac:inkMkLst>
        </pc:inkChg>
      </pc:sldChg>
      <pc:sldChg chg="del">
        <pc:chgData name="Piyus Kedia" userId="02ae6dfbcf425881" providerId="LiveId" clId="{DC206860-9676-46FB-A99A-5EB5A7C0FD5D}" dt="2023-03-16T06:55:12.399" v="40" actId="47"/>
        <pc:sldMkLst>
          <pc:docMk/>
          <pc:sldMk cId="555448056" sldId="677"/>
        </pc:sldMkLst>
      </pc:sldChg>
      <pc:sldChg chg="del">
        <pc:chgData name="Piyus Kedia" userId="02ae6dfbcf425881" providerId="LiveId" clId="{DC206860-9676-46FB-A99A-5EB5A7C0FD5D}" dt="2023-03-16T06:55:14.853" v="45" actId="47"/>
        <pc:sldMkLst>
          <pc:docMk/>
          <pc:sldMk cId="2827579678" sldId="678"/>
        </pc:sldMkLst>
      </pc:sldChg>
      <pc:sldChg chg="del">
        <pc:chgData name="Piyus Kedia" userId="02ae6dfbcf425881" providerId="LiveId" clId="{DC206860-9676-46FB-A99A-5EB5A7C0FD5D}" dt="2023-03-16T06:55:35.291" v="51" actId="47"/>
        <pc:sldMkLst>
          <pc:docMk/>
          <pc:sldMk cId="187908904" sldId="680"/>
        </pc:sldMkLst>
      </pc:sldChg>
      <pc:sldChg chg="del">
        <pc:chgData name="Piyus Kedia" userId="02ae6dfbcf425881" providerId="LiveId" clId="{DC206860-9676-46FB-A99A-5EB5A7C0FD5D}" dt="2023-03-16T06:55:27.300" v="49" actId="47"/>
        <pc:sldMkLst>
          <pc:docMk/>
          <pc:sldMk cId="3767654479" sldId="683"/>
        </pc:sldMkLst>
      </pc:sldChg>
      <pc:sldChg chg="del">
        <pc:chgData name="Piyus Kedia" userId="02ae6dfbcf425881" providerId="LiveId" clId="{DC206860-9676-46FB-A99A-5EB5A7C0FD5D}" dt="2023-03-16T06:55:31.698" v="50" actId="47"/>
        <pc:sldMkLst>
          <pc:docMk/>
          <pc:sldMk cId="3986571776" sldId="684"/>
        </pc:sldMkLst>
      </pc:sldChg>
      <pc:sldChg chg="addSp">
        <pc:chgData name="Piyus Kedia" userId="02ae6dfbcf425881" providerId="LiveId" clId="{DC206860-9676-46FB-A99A-5EB5A7C0FD5D}" dt="2023-03-17T04:51:18.447" v="13325"/>
        <pc:sldMkLst>
          <pc:docMk/>
          <pc:sldMk cId="637045595" sldId="685"/>
        </pc:sldMkLst>
        <pc:inkChg chg="add">
          <ac:chgData name="Piyus Kedia" userId="02ae6dfbcf425881" providerId="LiveId" clId="{DC206860-9676-46FB-A99A-5EB5A7C0FD5D}" dt="2023-03-17T04:51:18.447" v="13325"/>
          <ac:inkMkLst>
            <pc:docMk/>
            <pc:sldMk cId="637045595" sldId="685"/>
            <ac:inkMk id="10" creationId="{8213767C-5B0C-3AA8-7C86-DDE7B1D45F10}"/>
          </ac:inkMkLst>
        </pc:inkChg>
      </pc:sldChg>
      <pc:sldChg chg="addSp delSp modSp mod">
        <pc:chgData name="Piyus Kedia" userId="02ae6dfbcf425881" providerId="LiveId" clId="{DC206860-9676-46FB-A99A-5EB5A7C0FD5D}" dt="2023-03-17T06:25:32.714" v="13594" actId="478"/>
        <pc:sldMkLst>
          <pc:docMk/>
          <pc:sldMk cId="577241271" sldId="686"/>
        </pc:sldMkLst>
        <pc:spChg chg="add del mod">
          <ac:chgData name="Piyus Kedia" userId="02ae6dfbcf425881" providerId="LiveId" clId="{DC206860-9676-46FB-A99A-5EB5A7C0FD5D}" dt="2023-03-17T06:25:32.714" v="13594" actId="478"/>
          <ac:spMkLst>
            <pc:docMk/>
            <pc:sldMk cId="577241271" sldId="686"/>
            <ac:spMk id="12" creationId="{3CB7CAE5-3CDE-19F9-3106-920B3E10CA43}"/>
          </ac:spMkLst>
        </pc:spChg>
        <pc:graphicFrameChg chg="mod">
          <ac:chgData name="Piyus Kedia" userId="02ae6dfbcf425881" providerId="LiveId" clId="{DC206860-9676-46FB-A99A-5EB5A7C0FD5D}" dt="2023-03-17T06:25:27.357" v="13593" actId="20577"/>
          <ac:graphicFrameMkLst>
            <pc:docMk/>
            <pc:sldMk cId="577241271" sldId="686"/>
            <ac:graphicFrameMk id="6" creationId="{868C1FB1-23E5-31B5-6A52-7F6E7AFAF42A}"/>
          </ac:graphicFrameMkLst>
        </pc:graphicFrameChg>
        <pc:inkChg chg="del">
          <ac:chgData name="Piyus Kedia" userId="02ae6dfbcf425881" providerId="LiveId" clId="{DC206860-9676-46FB-A99A-5EB5A7C0FD5D}" dt="2023-03-17T06:24:01.233" v="13575" actId="478"/>
          <ac:inkMkLst>
            <pc:docMk/>
            <pc:sldMk cId="577241271" sldId="686"/>
            <ac:inkMk id="11" creationId="{66F01C4F-300D-5D98-0BE3-A1B3B2B50010}"/>
          </ac:inkMkLst>
        </pc:inkChg>
      </pc:sldChg>
      <pc:sldChg chg="addSp modNotesTx">
        <pc:chgData name="Piyus Kedia" userId="02ae6dfbcf425881" providerId="LiveId" clId="{DC206860-9676-46FB-A99A-5EB5A7C0FD5D}" dt="2023-03-17T06:46:46.267" v="15211" actId="20577"/>
        <pc:sldMkLst>
          <pc:docMk/>
          <pc:sldMk cId="4241409394" sldId="693"/>
        </pc:sldMkLst>
        <pc:inkChg chg="add">
          <ac:chgData name="Piyus Kedia" userId="02ae6dfbcf425881" providerId="LiveId" clId="{DC206860-9676-46FB-A99A-5EB5A7C0FD5D}" dt="2023-03-17T04:51:18.447" v="13325"/>
          <ac:inkMkLst>
            <pc:docMk/>
            <pc:sldMk cId="4241409394" sldId="693"/>
            <ac:inkMk id="4" creationId="{541DA196-6FEA-7DD3-8459-9D5F3BB85C89}"/>
          </ac:inkMkLst>
        </pc:inkChg>
      </pc:sldChg>
      <pc:sldChg chg="del">
        <pc:chgData name="Piyus Kedia" userId="02ae6dfbcf425881" providerId="LiveId" clId="{DC206860-9676-46FB-A99A-5EB5A7C0FD5D}" dt="2023-03-17T06:20:07.475" v="13473" actId="47"/>
        <pc:sldMkLst>
          <pc:docMk/>
          <pc:sldMk cId="1148748891" sldId="699"/>
        </pc:sldMkLst>
      </pc:sldChg>
      <pc:sldChg chg="modSp mod">
        <pc:chgData name="Piyus Kedia" userId="02ae6dfbcf425881" providerId="LiveId" clId="{DC206860-9676-46FB-A99A-5EB5A7C0FD5D}" dt="2023-03-17T02:07:37.193" v="13001" actId="20577"/>
        <pc:sldMkLst>
          <pc:docMk/>
          <pc:sldMk cId="2124423358" sldId="701"/>
        </pc:sldMkLst>
        <pc:spChg chg="mod">
          <ac:chgData name="Piyus Kedia" userId="02ae6dfbcf425881" providerId="LiveId" clId="{DC206860-9676-46FB-A99A-5EB5A7C0FD5D}" dt="2023-03-17T02:07:37.193" v="13001" actId="20577"/>
          <ac:spMkLst>
            <pc:docMk/>
            <pc:sldMk cId="2124423358" sldId="701"/>
            <ac:spMk id="3" creationId="{E0BAD27F-E1EA-13E0-C715-124AF0F42947}"/>
          </ac:spMkLst>
        </pc:spChg>
      </pc:sldChg>
      <pc:sldChg chg="addSp">
        <pc:chgData name="Piyus Kedia" userId="02ae6dfbcf425881" providerId="LiveId" clId="{DC206860-9676-46FB-A99A-5EB5A7C0FD5D}" dt="2023-03-17T04:51:18.447" v="13325"/>
        <pc:sldMkLst>
          <pc:docMk/>
          <pc:sldMk cId="4059672136" sldId="702"/>
        </pc:sldMkLst>
        <pc:inkChg chg="add">
          <ac:chgData name="Piyus Kedia" userId="02ae6dfbcf425881" providerId="LiveId" clId="{DC206860-9676-46FB-A99A-5EB5A7C0FD5D}" dt="2023-03-17T04:51:18.447" v="13325"/>
          <ac:inkMkLst>
            <pc:docMk/>
            <pc:sldMk cId="4059672136" sldId="702"/>
            <ac:inkMk id="5" creationId="{366E78F4-9ADD-0FFA-AFE8-213EB2EF125C}"/>
          </ac:inkMkLst>
        </pc:inkChg>
      </pc:sldChg>
      <pc:sldChg chg="modSp mod">
        <pc:chgData name="Piyus Kedia" userId="02ae6dfbcf425881" providerId="LiveId" clId="{DC206860-9676-46FB-A99A-5EB5A7C0FD5D}" dt="2023-03-17T02:11:11.818" v="13041" actId="14100"/>
        <pc:sldMkLst>
          <pc:docMk/>
          <pc:sldMk cId="3913494375" sldId="707"/>
        </pc:sldMkLst>
        <pc:spChg chg="mod">
          <ac:chgData name="Piyus Kedia" userId="02ae6dfbcf425881" providerId="LiveId" clId="{DC206860-9676-46FB-A99A-5EB5A7C0FD5D}" dt="2023-03-17T02:11:11.818" v="13041" actId="14100"/>
          <ac:spMkLst>
            <pc:docMk/>
            <pc:sldMk cId="3913494375" sldId="707"/>
            <ac:spMk id="4" creationId="{74E5D5B6-F668-2990-2033-7DC24E27836D}"/>
          </ac:spMkLst>
        </pc:spChg>
      </pc:sldChg>
      <pc:sldChg chg="addSp">
        <pc:chgData name="Piyus Kedia" userId="02ae6dfbcf425881" providerId="LiveId" clId="{DC206860-9676-46FB-A99A-5EB5A7C0FD5D}" dt="2023-03-17T05:23:04.271" v="13326"/>
        <pc:sldMkLst>
          <pc:docMk/>
          <pc:sldMk cId="2414050838" sldId="708"/>
        </pc:sldMkLst>
        <pc:inkChg chg="add">
          <ac:chgData name="Piyus Kedia" userId="02ae6dfbcf425881" providerId="LiveId" clId="{DC206860-9676-46FB-A99A-5EB5A7C0FD5D}" dt="2023-03-17T04:51:18.447" v="13325"/>
          <ac:inkMkLst>
            <pc:docMk/>
            <pc:sldMk cId="2414050838" sldId="708"/>
            <ac:inkMk id="5" creationId="{2B5DF3B1-539B-BAB5-034B-3761547BB268}"/>
          </ac:inkMkLst>
        </pc:inkChg>
        <pc:inkChg chg="add">
          <ac:chgData name="Piyus Kedia" userId="02ae6dfbcf425881" providerId="LiveId" clId="{DC206860-9676-46FB-A99A-5EB5A7C0FD5D}" dt="2023-03-17T05:23:04.271" v="13326"/>
          <ac:inkMkLst>
            <pc:docMk/>
            <pc:sldMk cId="2414050838" sldId="708"/>
            <ac:inkMk id="6" creationId="{4AA92EA7-4FF8-C33D-8748-F0A4BBE88166}"/>
          </ac:inkMkLst>
        </pc:inkChg>
      </pc:sldChg>
      <pc:sldChg chg="addSp modSp mod">
        <pc:chgData name="Piyus Kedia" userId="02ae6dfbcf425881" providerId="LiveId" clId="{DC206860-9676-46FB-A99A-5EB5A7C0FD5D}" dt="2023-03-17T05:23:04.271" v="13326"/>
        <pc:sldMkLst>
          <pc:docMk/>
          <pc:sldMk cId="1026951963" sldId="709"/>
        </pc:sldMkLst>
        <pc:spChg chg="mod">
          <ac:chgData name="Piyus Kedia" userId="02ae6dfbcf425881" providerId="LiveId" clId="{DC206860-9676-46FB-A99A-5EB5A7C0FD5D}" dt="2023-03-17T02:08:35.988" v="13016" actId="20577"/>
          <ac:spMkLst>
            <pc:docMk/>
            <pc:sldMk cId="1026951963" sldId="709"/>
            <ac:spMk id="4" creationId="{F4F20643-6923-71F9-1836-22F0EB821129}"/>
          </ac:spMkLst>
        </pc:spChg>
        <pc:inkChg chg="add">
          <ac:chgData name="Piyus Kedia" userId="02ae6dfbcf425881" providerId="LiveId" clId="{DC206860-9676-46FB-A99A-5EB5A7C0FD5D}" dt="2023-03-17T05:23:04.271" v="13326"/>
          <ac:inkMkLst>
            <pc:docMk/>
            <pc:sldMk cId="1026951963" sldId="709"/>
            <ac:inkMk id="5" creationId="{42441066-9146-8274-C669-C4A038BC861D}"/>
          </ac:inkMkLst>
        </pc:inkChg>
      </pc:sldChg>
      <pc:sldChg chg="modSp new mod">
        <pc:chgData name="Piyus Kedia" userId="02ae6dfbcf425881" providerId="LiveId" clId="{DC206860-9676-46FB-A99A-5EB5A7C0FD5D}" dt="2023-03-17T01:42:58.937" v="12978" actId="27636"/>
        <pc:sldMkLst>
          <pc:docMk/>
          <pc:sldMk cId="2940988506" sldId="710"/>
        </pc:sldMkLst>
        <pc:spChg chg="mod">
          <ac:chgData name="Piyus Kedia" userId="02ae6dfbcf425881" providerId="LiveId" clId="{DC206860-9676-46FB-A99A-5EB5A7C0FD5D}" dt="2023-03-16T06:56:30.849" v="72" actId="20577"/>
          <ac:spMkLst>
            <pc:docMk/>
            <pc:sldMk cId="2940988506" sldId="710"/>
            <ac:spMk id="2" creationId="{F20328C8-86F1-201D-8AC9-27490C39A4DB}"/>
          </ac:spMkLst>
        </pc:spChg>
        <pc:spChg chg="mod">
          <ac:chgData name="Piyus Kedia" userId="02ae6dfbcf425881" providerId="LiveId" clId="{DC206860-9676-46FB-A99A-5EB5A7C0FD5D}" dt="2023-03-17T01:42:58.937" v="12978" actId="27636"/>
          <ac:spMkLst>
            <pc:docMk/>
            <pc:sldMk cId="2940988506" sldId="710"/>
            <ac:spMk id="3" creationId="{E33FACA8-1D6A-1078-83EB-E34D22F107F6}"/>
          </ac:spMkLst>
        </pc:spChg>
      </pc:sldChg>
      <pc:sldChg chg="addSp delSp modSp new del mod">
        <pc:chgData name="Piyus Kedia" userId="02ae6dfbcf425881" providerId="LiveId" clId="{DC206860-9676-46FB-A99A-5EB5A7C0FD5D}" dt="2023-03-16T10:43:54.923" v="5235" actId="47"/>
        <pc:sldMkLst>
          <pc:docMk/>
          <pc:sldMk cId="688685686" sldId="711"/>
        </pc:sldMkLst>
        <pc:spChg chg="del mod">
          <ac:chgData name="Piyus Kedia" userId="02ae6dfbcf425881" providerId="LiveId" clId="{DC206860-9676-46FB-A99A-5EB5A7C0FD5D}" dt="2023-03-16T10:23:32.702" v="4292" actId="478"/>
          <ac:spMkLst>
            <pc:docMk/>
            <pc:sldMk cId="688685686" sldId="711"/>
            <ac:spMk id="2" creationId="{DB4D438E-4B26-60BB-0548-9ACCC89BF957}"/>
          </ac:spMkLst>
        </pc:spChg>
        <pc:spChg chg="del">
          <ac:chgData name="Piyus Kedia" userId="02ae6dfbcf425881" providerId="LiveId" clId="{DC206860-9676-46FB-A99A-5EB5A7C0FD5D}" dt="2023-03-16T10:14:55.520" v="2107" actId="478"/>
          <ac:spMkLst>
            <pc:docMk/>
            <pc:sldMk cId="688685686" sldId="711"/>
            <ac:spMk id="3" creationId="{25036F1F-2350-BA26-AD7F-D33E7F2EF339}"/>
          </ac:spMkLst>
        </pc:spChg>
        <pc:spChg chg="add del mod">
          <ac:chgData name="Piyus Kedia" userId="02ae6dfbcf425881" providerId="LiveId" clId="{DC206860-9676-46FB-A99A-5EB5A7C0FD5D}" dt="2023-03-16T10:23:37.673" v="4293" actId="478"/>
          <ac:spMkLst>
            <pc:docMk/>
            <pc:sldMk cId="688685686" sldId="711"/>
            <ac:spMk id="37" creationId="{C56C3F33-0F31-B87A-BD80-57D7EF9E4E2C}"/>
          </ac:spMkLst>
        </pc:spChg>
        <pc:graphicFrameChg chg="add mod modGraphic">
          <ac:chgData name="Piyus Kedia" userId="02ae6dfbcf425881" providerId="LiveId" clId="{DC206860-9676-46FB-A99A-5EB5A7C0FD5D}" dt="2023-03-16T10:23:55.275" v="4422" actId="1037"/>
          <ac:graphicFrameMkLst>
            <pc:docMk/>
            <pc:sldMk cId="688685686" sldId="711"/>
            <ac:graphicFrameMk id="4" creationId="{BA619859-14AE-53D5-A9BD-451342E98A33}"/>
          </ac:graphicFrameMkLst>
        </pc:graphicFrameChg>
        <pc:graphicFrameChg chg="add del mod">
          <ac:chgData name="Piyus Kedia" userId="02ae6dfbcf425881" providerId="LiveId" clId="{DC206860-9676-46FB-A99A-5EB5A7C0FD5D}" dt="2023-03-16T10:17:36.723" v="2180" actId="478"/>
          <ac:graphicFrameMkLst>
            <pc:docMk/>
            <pc:sldMk cId="688685686" sldId="711"/>
            <ac:graphicFrameMk id="5" creationId="{43C643BB-9247-5F88-9964-23FD86BE3F9D}"/>
          </ac:graphicFrameMkLst>
        </pc:graphicFrameChg>
        <pc:graphicFrameChg chg="add mod modGraphic">
          <ac:chgData name="Piyus Kedia" userId="02ae6dfbcf425881" providerId="LiveId" clId="{DC206860-9676-46FB-A99A-5EB5A7C0FD5D}" dt="2023-03-16T10:24:05.209" v="4460" actId="1036"/>
          <ac:graphicFrameMkLst>
            <pc:docMk/>
            <pc:sldMk cId="688685686" sldId="711"/>
            <ac:graphicFrameMk id="6" creationId="{36553070-F025-D40A-29B5-9099502A3D67}"/>
          </ac:graphicFrameMkLst>
        </pc:graphicFrameChg>
        <pc:graphicFrameChg chg="add del mod">
          <ac:chgData name="Piyus Kedia" userId="02ae6dfbcf425881" providerId="LiveId" clId="{DC206860-9676-46FB-A99A-5EB5A7C0FD5D}" dt="2023-03-16T10:18:24.408" v="2277" actId="478"/>
          <ac:graphicFrameMkLst>
            <pc:docMk/>
            <pc:sldMk cId="688685686" sldId="711"/>
            <ac:graphicFrameMk id="7" creationId="{B47A915D-A66E-6B14-2C17-FB72A6783166}"/>
          </ac:graphicFrameMkLst>
        </pc:graphicFrameChg>
        <pc:graphicFrameChg chg="add mod">
          <ac:chgData name="Piyus Kedia" userId="02ae6dfbcf425881" providerId="LiveId" clId="{DC206860-9676-46FB-A99A-5EB5A7C0FD5D}" dt="2023-03-16T10:24:34.487" v="4618" actId="1036"/>
          <ac:graphicFrameMkLst>
            <pc:docMk/>
            <pc:sldMk cId="688685686" sldId="711"/>
            <ac:graphicFrameMk id="8" creationId="{88ACC500-37E3-509A-9829-AB08C241FFB5}"/>
          </ac:graphicFrameMkLst>
        </pc:graphicFrameChg>
        <pc:graphicFrameChg chg="add mod">
          <ac:chgData name="Piyus Kedia" userId="02ae6dfbcf425881" providerId="LiveId" clId="{DC206860-9676-46FB-A99A-5EB5A7C0FD5D}" dt="2023-03-16T10:21:11.548" v="3399" actId="1038"/>
          <ac:graphicFrameMkLst>
            <pc:docMk/>
            <pc:sldMk cId="688685686" sldId="711"/>
            <ac:graphicFrameMk id="9" creationId="{CA5BE70C-0177-7A12-5F0B-A65422CA046B}"/>
          </ac:graphicFrameMkLst>
        </pc:graphicFrameChg>
        <pc:graphicFrameChg chg="add mod">
          <ac:chgData name="Piyus Kedia" userId="02ae6dfbcf425881" providerId="LiveId" clId="{DC206860-9676-46FB-A99A-5EB5A7C0FD5D}" dt="2023-03-16T10:21:19.624" v="3442" actId="1038"/>
          <ac:graphicFrameMkLst>
            <pc:docMk/>
            <pc:sldMk cId="688685686" sldId="711"/>
            <ac:graphicFrameMk id="10" creationId="{F453125C-5F36-6341-8DFA-17FD82ECCB1E}"/>
          </ac:graphicFrameMkLst>
        </pc:graphicFrameChg>
        <pc:graphicFrameChg chg="add mod">
          <ac:chgData name="Piyus Kedia" userId="02ae6dfbcf425881" providerId="LiveId" clId="{DC206860-9676-46FB-A99A-5EB5A7C0FD5D}" dt="2023-03-16T10:21:05.035" v="3364" actId="1036"/>
          <ac:graphicFrameMkLst>
            <pc:docMk/>
            <pc:sldMk cId="688685686" sldId="711"/>
            <ac:graphicFrameMk id="11" creationId="{0A9CC8A3-1E9C-C417-D493-67008E22C3A4}"/>
          </ac:graphicFrameMkLst>
        </pc:graphicFrameChg>
        <pc:graphicFrameChg chg="add mod modGraphic">
          <ac:chgData name="Piyus Kedia" userId="02ae6dfbcf425881" providerId="LiveId" clId="{DC206860-9676-46FB-A99A-5EB5A7C0FD5D}" dt="2023-03-16T10:24:23.234" v="4536" actId="1036"/>
          <ac:graphicFrameMkLst>
            <pc:docMk/>
            <pc:sldMk cId="688685686" sldId="711"/>
            <ac:graphicFrameMk id="12" creationId="{8C9AAC41-43CD-A98D-84D5-7B87F92171E0}"/>
          </ac:graphicFrameMkLst>
        </pc:graphicFrameChg>
        <pc:graphicFrameChg chg="add mod">
          <ac:chgData name="Piyus Kedia" userId="02ae6dfbcf425881" providerId="LiveId" clId="{DC206860-9676-46FB-A99A-5EB5A7C0FD5D}" dt="2023-03-16T10:25:31.297" v="4834" actId="1036"/>
          <ac:graphicFrameMkLst>
            <pc:docMk/>
            <pc:sldMk cId="688685686" sldId="711"/>
            <ac:graphicFrameMk id="13" creationId="{38C93ACB-9F2D-79D5-5491-17513FD4D9F7}"/>
          </ac:graphicFrameMkLst>
        </pc:graphicFrameChg>
        <pc:graphicFrameChg chg="add mod">
          <ac:chgData name="Piyus Kedia" userId="02ae6dfbcf425881" providerId="LiveId" clId="{DC206860-9676-46FB-A99A-5EB5A7C0FD5D}" dt="2023-03-16T10:25:28.188" v="4830" actId="1036"/>
          <ac:graphicFrameMkLst>
            <pc:docMk/>
            <pc:sldMk cId="688685686" sldId="711"/>
            <ac:graphicFrameMk id="14" creationId="{C73B82F2-C3D5-86FB-04C0-0CED7206EB5B}"/>
          </ac:graphicFrameMkLst>
        </pc:graphicFrameChg>
        <pc:graphicFrameChg chg="add mod">
          <ac:chgData name="Piyus Kedia" userId="02ae6dfbcf425881" providerId="LiveId" clId="{DC206860-9676-46FB-A99A-5EB5A7C0FD5D}" dt="2023-03-16T10:25:22.664" v="4828" actId="1036"/>
          <ac:graphicFrameMkLst>
            <pc:docMk/>
            <pc:sldMk cId="688685686" sldId="711"/>
            <ac:graphicFrameMk id="15" creationId="{2E962748-6A1C-A800-7313-FDE7BF197116}"/>
          </ac:graphicFrameMkLst>
        </pc:graphicFrameChg>
        <pc:graphicFrameChg chg="add mod">
          <ac:chgData name="Piyus Kedia" userId="02ae6dfbcf425881" providerId="LiveId" clId="{DC206860-9676-46FB-A99A-5EB5A7C0FD5D}" dt="2023-03-16T10:21:46.652" v="3516" actId="1036"/>
          <ac:graphicFrameMkLst>
            <pc:docMk/>
            <pc:sldMk cId="688685686" sldId="711"/>
            <ac:graphicFrameMk id="16" creationId="{5CA41E1B-7941-9342-C0DC-90B792AC4302}"/>
          </ac:graphicFrameMkLst>
        </pc:graphicFrameChg>
        <pc:graphicFrameChg chg="add mod">
          <ac:chgData name="Piyus Kedia" userId="02ae6dfbcf425881" providerId="LiveId" clId="{DC206860-9676-46FB-A99A-5EB5A7C0FD5D}" dt="2023-03-16T10:21:41.922" v="3502" actId="1038"/>
          <ac:graphicFrameMkLst>
            <pc:docMk/>
            <pc:sldMk cId="688685686" sldId="711"/>
            <ac:graphicFrameMk id="17" creationId="{D4FA0560-24FF-6615-A6FA-AA248EC073B9}"/>
          </ac:graphicFrameMkLst>
        </pc:graphicFrameChg>
        <pc:graphicFrameChg chg="add mod">
          <ac:chgData name="Piyus Kedia" userId="02ae6dfbcf425881" providerId="LiveId" clId="{DC206860-9676-46FB-A99A-5EB5A7C0FD5D}" dt="2023-03-16T10:21:29.441" v="3471" actId="1035"/>
          <ac:graphicFrameMkLst>
            <pc:docMk/>
            <pc:sldMk cId="688685686" sldId="711"/>
            <ac:graphicFrameMk id="18" creationId="{FF391483-4A59-CEE2-BA29-709272FE9176}"/>
          </ac:graphicFrameMkLst>
        </pc:graphicFrameChg>
        <pc:graphicFrameChg chg="add mod">
          <ac:chgData name="Piyus Kedia" userId="02ae6dfbcf425881" providerId="LiveId" clId="{DC206860-9676-46FB-A99A-5EB5A7C0FD5D}" dt="2023-03-16T10:21:33.265" v="3476" actId="1036"/>
          <ac:graphicFrameMkLst>
            <pc:docMk/>
            <pc:sldMk cId="688685686" sldId="711"/>
            <ac:graphicFrameMk id="19" creationId="{4B6C841D-405F-03D5-0731-3500C3F2A8D6}"/>
          </ac:graphicFrameMkLst>
        </pc:graphicFrameChg>
        <pc:graphicFrameChg chg="add mod modGraphic">
          <ac:chgData name="Piyus Kedia" userId="02ae6dfbcf425881" providerId="LiveId" clId="{DC206860-9676-46FB-A99A-5EB5A7C0FD5D}" dt="2023-03-16T10:25:36.194" v="4869" actId="1038"/>
          <ac:graphicFrameMkLst>
            <pc:docMk/>
            <pc:sldMk cId="688685686" sldId="711"/>
            <ac:graphicFrameMk id="20" creationId="{3369B7D0-9B38-BC8E-0613-DC9336AFE013}"/>
          </ac:graphicFrameMkLst>
        </pc:graphicFrameChg>
        <pc:graphicFrameChg chg="add mod">
          <ac:chgData name="Piyus Kedia" userId="02ae6dfbcf425881" providerId="LiveId" clId="{DC206860-9676-46FB-A99A-5EB5A7C0FD5D}" dt="2023-03-16T10:25:49.244" v="4959" actId="1038"/>
          <ac:graphicFrameMkLst>
            <pc:docMk/>
            <pc:sldMk cId="688685686" sldId="711"/>
            <ac:graphicFrameMk id="21" creationId="{6197D579-038E-DDA7-7E66-430B11FFDA60}"/>
          </ac:graphicFrameMkLst>
        </pc:graphicFrameChg>
        <pc:graphicFrameChg chg="add mod">
          <ac:chgData name="Piyus Kedia" userId="02ae6dfbcf425881" providerId="LiveId" clId="{DC206860-9676-46FB-A99A-5EB5A7C0FD5D}" dt="2023-03-16T10:22:28.543" v="3703" actId="1035"/>
          <ac:graphicFrameMkLst>
            <pc:docMk/>
            <pc:sldMk cId="688685686" sldId="711"/>
            <ac:graphicFrameMk id="22" creationId="{D56CB60A-2F3B-D715-4B47-3E710DDE2E2D}"/>
          </ac:graphicFrameMkLst>
        </pc:graphicFrameChg>
        <pc:graphicFrameChg chg="add mod">
          <ac:chgData name="Piyus Kedia" userId="02ae6dfbcf425881" providerId="LiveId" clId="{DC206860-9676-46FB-A99A-5EB5A7C0FD5D}" dt="2023-03-16T10:22:33.853" v="3754" actId="1037"/>
          <ac:graphicFrameMkLst>
            <pc:docMk/>
            <pc:sldMk cId="688685686" sldId="711"/>
            <ac:graphicFrameMk id="23" creationId="{72A1D290-2E72-A8A1-86B5-BABBD3C5131E}"/>
          </ac:graphicFrameMkLst>
        </pc:graphicFrameChg>
        <pc:graphicFrameChg chg="add mod">
          <ac:chgData name="Piyus Kedia" userId="02ae6dfbcf425881" providerId="LiveId" clId="{DC206860-9676-46FB-A99A-5EB5A7C0FD5D}" dt="2023-03-16T10:22:38.532" v="3803" actId="1037"/>
          <ac:graphicFrameMkLst>
            <pc:docMk/>
            <pc:sldMk cId="688685686" sldId="711"/>
            <ac:graphicFrameMk id="24" creationId="{6FA473D4-1B64-DCFA-8B03-5DB7FFC33D46}"/>
          </ac:graphicFrameMkLst>
        </pc:graphicFrameChg>
        <pc:graphicFrameChg chg="add mod">
          <ac:chgData name="Piyus Kedia" userId="02ae6dfbcf425881" providerId="LiveId" clId="{DC206860-9676-46FB-A99A-5EB5A7C0FD5D}" dt="2023-03-16T10:22:43.304" v="3851" actId="1036"/>
          <ac:graphicFrameMkLst>
            <pc:docMk/>
            <pc:sldMk cId="688685686" sldId="711"/>
            <ac:graphicFrameMk id="25" creationId="{4132646F-A81D-4860-8BAE-04A84F3A45C9}"/>
          </ac:graphicFrameMkLst>
        </pc:graphicFrameChg>
        <pc:graphicFrameChg chg="add mod">
          <ac:chgData name="Piyus Kedia" userId="02ae6dfbcf425881" providerId="LiveId" clId="{DC206860-9676-46FB-A99A-5EB5A7C0FD5D}" dt="2023-03-16T10:22:47.716" v="3893" actId="1036"/>
          <ac:graphicFrameMkLst>
            <pc:docMk/>
            <pc:sldMk cId="688685686" sldId="711"/>
            <ac:graphicFrameMk id="26" creationId="{5F4941A4-43C0-C3EB-155C-3DC3AF80C3AA}"/>
          </ac:graphicFrameMkLst>
        </pc:graphicFrameChg>
        <pc:graphicFrameChg chg="add mod">
          <ac:chgData name="Piyus Kedia" userId="02ae6dfbcf425881" providerId="LiveId" clId="{DC206860-9676-46FB-A99A-5EB5A7C0FD5D}" dt="2023-03-16T10:22:51.960" v="3931" actId="1038"/>
          <ac:graphicFrameMkLst>
            <pc:docMk/>
            <pc:sldMk cId="688685686" sldId="711"/>
            <ac:graphicFrameMk id="27" creationId="{A2175E75-8E46-B020-480D-71D7F26A199F}"/>
          </ac:graphicFrameMkLst>
        </pc:graphicFrameChg>
        <pc:graphicFrameChg chg="add mod">
          <ac:chgData name="Piyus Kedia" userId="02ae6dfbcf425881" providerId="LiveId" clId="{DC206860-9676-46FB-A99A-5EB5A7C0FD5D}" dt="2023-03-16T10:22:57.740" v="3967" actId="1038"/>
          <ac:graphicFrameMkLst>
            <pc:docMk/>
            <pc:sldMk cId="688685686" sldId="711"/>
            <ac:graphicFrameMk id="28" creationId="{4848718C-4410-17E0-4CAA-605F850184D7}"/>
          </ac:graphicFrameMkLst>
        </pc:graphicFrameChg>
        <pc:graphicFrameChg chg="add mod">
          <ac:chgData name="Piyus Kedia" userId="02ae6dfbcf425881" providerId="LiveId" clId="{DC206860-9676-46FB-A99A-5EB5A7C0FD5D}" dt="2023-03-16T10:23:02.803" v="4039" actId="1038"/>
          <ac:graphicFrameMkLst>
            <pc:docMk/>
            <pc:sldMk cId="688685686" sldId="711"/>
            <ac:graphicFrameMk id="29" creationId="{F7F41890-8D8E-3111-9883-CCC20F2566A8}"/>
          </ac:graphicFrameMkLst>
        </pc:graphicFrameChg>
        <pc:graphicFrameChg chg="add mod">
          <ac:chgData name="Piyus Kedia" userId="02ae6dfbcf425881" providerId="LiveId" clId="{DC206860-9676-46FB-A99A-5EB5A7C0FD5D}" dt="2023-03-16T10:23:06.973" v="4075" actId="1035"/>
          <ac:graphicFrameMkLst>
            <pc:docMk/>
            <pc:sldMk cId="688685686" sldId="711"/>
            <ac:graphicFrameMk id="30" creationId="{93394011-B279-64E7-5CE0-4191AFCEC515}"/>
          </ac:graphicFrameMkLst>
        </pc:graphicFrameChg>
        <pc:graphicFrameChg chg="add mod">
          <ac:chgData name="Piyus Kedia" userId="02ae6dfbcf425881" providerId="LiveId" clId="{DC206860-9676-46FB-A99A-5EB5A7C0FD5D}" dt="2023-03-16T10:23:11.971" v="4119" actId="1037"/>
          <ac:graphicFrameMkLst>
            <pc:docMk/>
            <pc:sldMk cId="688685686" sldId="711"/>
            <ac:graphicFrameMk id="31" creationId="{7C6FA4AF-1CD2-A013-C6FA-A1197A52B6B3}"/>
          </ac:graphicFrameMkLst>
        </pc:graphicFrameChg>
        <pc:graphicFrameChg chg="add mod">
          <ac:chgData name="Piyus Kedia" userId="02ae6dfbcf425881" providerId="LiveId" clId="{DC206860-9676-46FB-A99A-5EB5A7C0FD5D}" dt="2023-03-16T10:23:15.976" v="4155" actId="1035"/>
          <ac:graphicFrameMkLst>
            <pc:docMk/>
            <pc:sldMk cId="688685686" sldId="711"/>
            <ac:graphicFrameMk id="32" creationId="{ADD37419-CAC3-8557-9219-3E33FAE3D78F}"/>
          </ac:graphicFrameMkLst>
        </pc:graphicFrameChg>
        <pc:graphicFrameChg chg="add mod">
          <ac:chgData name="Piyus Kedia" userId="02ae6dfbcf425881" providerId="LiveId" clId="{DC206860-9676-46FB-A99A-5EB5A7C0FD5D}" dt="2023-03-16T10:23:20.339" v="4195" actId="1035"/>
          <ac:graphicFrameMkLst>
            <pc:docMk/>
            <pc:sldMk cId="688685686" sldId="711"/>
            <ac:graphicFrameMk id="33" creationId="{04D67033-412A-BCD4-08B7-BB7B4DB425E4}"/>
          </ac:graphicFrameMkLst>
        </pc:graphicFrameChg>
        <pc:graphicFrameChg chg="add mod">
          <ac:chgData name="Piyus Kedia" userId="02ae6dfbcf425881" providerId="LiveId" clId="{DC206860-9676-46FB-A99A-5EB5A7C0FD5D}" dt="2023-03-16T10:23:24.483" v="4232" actId="1035"/>
          <ac:graphicFrameMkLst>
            <pc:docMk/>
            <pc:sldMk cId="688685686" sldId="711"/>
            <ac:graphicFrameMk id="34" creationId="{A165803B-39BA-9E4F-65B7-FE84F1826C20}"/>
          </ac:graphicFrameMkLst>
        </pc:graphicFrameChg>
        <pc:graphicFrameChg chg="add mod">
          <ac:chgData name="Piyus Kedia" userId="02ae6dfbcf425881" providerId="LiveId" clId="{DC206860-9676-46FB-A99A-5EB5A7C0FD5D}" dt="2023-03-16T10:23:29.429" v="4291" actId="1038"/>
          <ac:graphicFrameMkLst>
            <pc:docMk/>
            <pc:sldMk cId="688685686" sldId="711"/>
            <ac:graphicFrameMk id="35" creationId="{EC9C2145-C0A0-A824-4E73-FEA68909B56D}"/>
          </ac:graphicFrameMkLst>
        </pc:graphicFrameChg>
      </pc:sldChg>
      <pc:sldChg chg="addSp delSp modSp new del mod">
        <pc:chgData name="Piyus Kedia" userId="02ae6dfbcf425881" providerId="LiveId" clId="{DC206860-9676-46FB-A99A-5EB5A7C0FD5D}" dt="2023-03-16T10:43:50.333" v="5234" actId="47"/>
        <pc:sldMkLst>
          <pc:docMk/>
          <pc:sldMk cId="618437803" sldId="712"/>
        </pc:sldMkLst>
        <pc:spChg chg="del">
          <ac:chgData name="Piyus Kedia" userId="02ae6dfbcf425881" providerId="LiveId" clId="{DC206860-9676-46FB-A99A-5EB5A7C0FD5D}" dt="2023-03-16T10:26:07.967" v="4961" actId="478"/>
          <ac:spMkLst>
            <pc:docMk/>
            <pc:sldMk cId="618437803" sldId="712"/>
            <ac:spMk id="2" creationId="{359ABADE-808F-7C26-DE60-BB79BE1E2B18}"/>
          </ac:spMkLst>
        </pc:spChg>
        <pc:spChg chg="del">
          <ac:chgData name="Piyus Kedia" userId="02ae6dfbcf425881" providerId="LiveId" clId="{DC206860-9676-46FB-A99A-5EB5A7C0FD5D}" dt="2023-03-16T10:26:09.875" v="4962" actId="478"/>
          <ac:spMkLst>
            <pc:docMk/>
            <pc:sldMk cId="618437803" sldId="712"/>
            <ac:spMk id="3" creationId="{EDAA7406-6722-04E1-1274-3C59C9AC1262}"/>
          </ac:spMkLst>
        </pc:spChg>
        <pc:graphicFrameChg chg="add mod modGraphic">
          <ac:chgData name="Piyus Kedia" userId="02ae6dfbcf425881" providerId="LiveId" clId="{DC206860-9676-46FB-A99A-5EB5A7C0FD5D}" dt="2023-03-16T10:42:41.953" v="5228" actId="113"/>
          <ac:graphicFrameMkLst>
            <pc:docMk/>
            <pc:sldMk cId="618437803" sldId="712"/>
            <ac:graphicFrameMk id="4" creationId="{C666CD61-F64A-9AE2-4661-598C5A08F33C}"/>
          </ac:graphicFrameMkLst>
        </pc:graphicFrameChg>
      </pc:sldChg>
      <pc:sldChg chg="add del">
        <pc:chgData name="Piyus Kedia" userId="02ae6dfbcf425881" providerId="LiveId" clId="{DC206860-9676-46FB-A99A-5EB5A7C0FD5D}" dt="2023-03-16T11:00:36.268" v="5580" actId="47"/>
        <pc:sldMkLst>
          <pc:docMk/>
          <pc:sldMk cId="37062228" sldId="713"/>
        </pc:sldMkLst>
      </pc:sldChg>
      <pc:sldChg chg="modSp add del mod">
        <pc:chgData name="Piyus Kedia" userId="02ae6dfbcf425881" providerId="LiveId" clId="{DC206860-9676-46FB-A99A-5EB5A7C0FD5D}" dt="2023-03-16T10:45:53.647" v="5295" actId="47"/>
        <pc:sldMkLst>
          <pc:docMk/>
          <pc:sldMk cId="780682097" sldId="714"/>
        </pc:sldMkLst>
        <pc:graphicFrameChg chg="modGraphic">
          <ac:chgData name="Piyus Kedia" userId="02ae6dfbcf425881" providerId="LiveId" clId="{DC206860-9676-46FB-A99A-5EB5A7C0FD5D}" dt="2023-03-16T10:45:21.926" v="5292" actId="2164"/>
          <ac:graphicFrameMkLst>
            <pc:docMk/>
            <pc:sldMk cId="780682097" sldId="714"/>
            <ac:graphicFrameMk id="9" creationId="{E12178A2-A915-41F3-D168-FC0A3F07F22F}"/>
          </ac:graphicFrameMkLst>
        </pc:graphicFrameChg>
      </pc:sldChg>
      <pc:sldChg chg="add del">
        <pc:chgData name="Piyus Kedia" userId="02ae6dfbcf425881" providerId="LiveId" clId="{DC206860-9676-46FB-A99A-5EB5A7C0FD5D}" dt="2023-03-17T06:22:03.790" v="13514" actId="47"/>
        <pc:sldMkLst>
          <pc:docMk/>
          <pc:sldMk cId="2907616196" sldId="714"/>
        </pc:sldMkLst>
      </pc:sldChg>
      <pc:sldChg chg="modSp add del mod">
        <pc:chgData name="Piyus Kedia" userId="02ae6dfbcf425881" providerId="LiveId" clId="{DC206860-9676-46FB-A99A-5EB5A7C0FD5D}" dt="2023-03-16T10:45:56.296" v="5296" actId="47"/>
        <pc:sldMkLst>
          <pc:docMk/>
          <pc:sldMk cId="745527653" sldId="715"/>
        </pc:sldMkLst>
        <pc:graphicFrameChg chg="modGraphic">
          <ac:chgData name="Piyus Kedia" userId="02ae6dfbcf425881" providerId="LiveId" clId="{DC206860-9676-46FB-A99A-5EB5A7C0FD5D}" dt="2023-03-16T10:45:40.322" v="5294" actId="2084"/>
          <ac:graphicFrameMkLst>
            <pc:docMk/>
            <pc:sldMk cId="745527653" sldId="715"/>
            <ac:graphicFrameMk id="9" creationId="{E12178A2-A915-41F3-D168-FC0A3F07F22F}"/>
          </ac:graphicFrameMkLst>
        </pc:graphicFrameChg>
      </pc:sldChg>
      <pc:sldChg chg="modSp add del mod">
        <pc:chgData name="Piyus Kedia" userId="02ae6dfbcf425881" providerId="LiveId" clId="{DC206860-9676-46FB-A99A-5EB5A7C0FD5D}" dt="2023-03-17T06:22:02.266" v="13512" actId="47"/>
        <pc:sldMkLst>
          <pc:docMk/>
          <pc:sldMk cId="2828067073" sldId="715"/>
        </pc:sldMkLst>
        <pc:graphicFrameChg chg="modGraphic">
          <ac:chgData name="Piyus Kedia" userId="02ae6dfbcf425881" providerId="LiveId" clId="{DC206860-9676-46FB-A99A-5EB5A7C0FD5D}" dt="2023-03-16T10:55:29.886" v="5520" actId="2084"/>
          <ac:graphicFrameMkLst>
            <pc:docMk/>
            <pc:sldMk cId="2828067073" sldId="715"/>
            <ac:graphicFrameMk id="9" creationId="{E12178A2-A915-41F3-D168-FC0A3F07F22F}"/>
          </ac:graphicFrameMkLst>
        </pc:graphicFrameChg>
      </pc:sldChg>
      <pc:sldChg chg="modSp add del mod">
        <pc:chgData name="Piyus Kedia" userId="02ae6dfbcf425881" providerId="LiveId" clId="{DC206860-9676-46FB-A99A-5EB5A7C0FD5D}" dt="2023-03-17T06:22:01.574" v="13511" actId="47"/>
        <pc:sldMkLst>
          <pc:docMk/>
          <pc:sldMk cId="1369346451" sldId="716"/>
        </pc:sldMkLst>
        <pc:graphicFrameChg chg="modGraphic">
          <ac:chgData name="Piyus Kedia" userId="02ae6dfbcf425881" providerId="LiveId" clId="{DC206860-9676-46FB-A99A-5EB5A7C0FD5D}" dt="2023-03-16T10:55:41.612" v="5523" actId="6549"/>
          <ac:graphicFrameMkLst>
            <pc:docMk/>
            <pc:sldMk cId="1369346451" sldId="716"/>
            <ac:graphicFrameMk id="9" creationId="{E12178A2-A915-41F3-D168-FC0A3F07F22F}"/>
          </ac:graphicFrameMkLst>
        </pc:graphicFrameChg>
      </pc:sldChg>
      <pc:sldChg chg="modSp add del mod">
        <pc:chgData name="Piyus Kedia" userId="02ae6dfbcf425881" providerId="LiveId" clId="{DC206860-9676-46FB-A99A-5EB5A7C0FD5D}" dt="2023-03-17T06:22:00.992" v="13510" actId="47"/>
        <pc:sldMkLst>
          <pc:docMk/>
          <pc:sldMk cId="1235624403" sldId="717"/>
        </pc:sldMkLst>
        <pc:graphicFrameChg chg="modGraphic">
          <ac:chgData name="Piyus Kedia" userId="02ae6dfbcf425881" providerId="LiveId" clId="{DC206860-9676-46FB-A99A-5EB5A7C0FD5D}" dt="2023-03-16T10:56:00.897" v="5526" actId="6549"/>
          <ac:graphicFrameMkLst>
            <pc:docMk/>
            <pc:sldMk cId="1235624403" sldId="717"/>
            <ac:graphicFrameMk id="9" creationId="{E12178A2-A915-41F3-D168-FC0A3F07F22F}"/>
          </ac:graphicFrameMkLst>
        </pc:graphicFrameChg>
      </pc:sldChg>
      <pc:sldChg chg="modSp add del mod">
        <pc:chgData name="Piyus Kedia" userId="02ae6dfbcf425881" providerId="LiveId" clId="{DC206860-9676-46FB-A99A-5EB5A7C0FD5D}" dt="2023-03-17T06:22:00.424" v="13509" actId="47"/>
        <pc:sldMkLst>
          <pc:docMk/>
          <pc:sldMk cId="235970791" sldId="718"/>
        </pc:sldMkLst>
        <pc:graphicFrameChg chg="modGraphic">
          <ac:chgData name="Piyus Kedia" userId="02ae6dfbcf425881" providerId="LiveId" clId="{DC206860-9676-46FB-A99A-5EB5A7C0FD5D}" dt="2023-03-16T10:56:11.530" v="5529" actId="6549"/>
          <ac:graphicFrameMkLst>
            <pc:docMk/>
            <pc:sldMk cId="235970791" sldId="718"/>
            <ac:graphicFrameMk id="9" creationId="{E12178A2-A915-41F3-D168-FC0A3F07F22F}"/>
          </ac:graphicFrameMkLst>
        </pc:graphicFrameChg>
      </pc:sldChg>
      <pc:sldChg chg="modSp add del mod">
        <pc:chgData name="Piyus Kedia" userId="02ae6dfbcf425881" providerId="LiveId" clId="{DC206860-9676-46FB-A99A-5EB5A7C0FD5D}" dt="2023-03-17T06:21:59.701" v="13508" actId="47"/>
        <pc:sldMkLst>
          <pc:docMk/>
          <pc:sldMk cId="4183783364" sldId="719"/>
        </pc:sldMkLst>
        <pc:graphicFrameChg chg="modGraphic">
          <ac:chgData name="Piyus Kedia" userId="02ae6dfbcf425881" providerId="LiveId" clId="{DC206860-9676-46FB-A99A-5EB5A7C0FD5D}" dt="2023-03-16T10:56:22.725" v="5532" actId="6549"/>
          <ac:graphicFrameMkLst>
            <pc:docMk/>
            <pc:sldMk cId="4183783364" sldId="719"/>
            <ac:graphicFrameMk id="9" creationId="{E12178A2-A915-41F3-D168-FC0A3F07F22F}"/>
          </ac:graphicFrameMkLst>
        </pc:graphicFrameChg>
      </pc:sldChg>
      <pc:sldChg chg="modSp add del mod">
        <pc:chgData name="Piyus Kedia" userId="02ae6dfbcf425881" providerId="LiveId" clId="{DC206860-9676-46FB-A99A-5EB5A7C0FD5D}" dt="2023-03-17T06:21:59.025" v="13507" actId="47"/>
        <pc:sldMkLst>
          <pc:docMk/>
          <pc:sldMk cId="442446135" sldId="720"/>
        </pc:sldMkLst>
        <pc:graphicFrameChg chg="modGraphic">
          <ac:chgData name="Piyus Kedia" userId="02ae6dfbcf425881" providerId="LiveId" clId="{DC206860-9676-46FB-A99A-5EB5A7C0FD5D}" dt="2023-03-16T10:56:40.399" v="5535" actId="2084"/>
          <ac:graphicFrameMkLst>
            <pc:docMk/>
            <pc:sldMk cId="442446135" sldId="720"/>
            <ac:graphicFrameMk id="9" creationId="{E12178A2-A915-41F3-D168-FC0A3F07F22F}"/>
          </ac:graphicFrameMkLst>
        </pc:graphicFrameChg>
      </pc:sldChg>
      <pc:sldChg chg="modSp add del mod">
        <pc:chgData name="Piyus Kedia" userId="02ae6dfbcf425881" providerId="LiveId" clId="{DC206860-9676-46FB-A99A-5EB5A7C0FD5D}" dt="2023-03-17T06:21:58.364" v="13506" actId="47"/>
        <pc:sldMkLst>
          <pc:docMk/>
          <pc:sldMk cId="3365483008" sldId="721"/>
        </pc:sldMkLst>
        <pc:graphicFrameChg chg="modGraphic">
          <ac:chgData name="Piyus Kedia" userId="02ae6dfbcf425881" providerId="LiveId" clId="{DC206860-9676-46FB-A99A-5EB5A7C0FD5D}" dt="2023-03-16T10:56:48.994" v="5538" actId="6549"/>
          <ac:graphicFrameMkLst>
            <pc:docMk/>
            <pc:sldMk cId="3365483008" sldId="721"/>
            <ac:graphicFrameMk id="9" creationId="{E12178A2-A915-41F3-D168-FC0A3F07F22F}"/>
          </ac:graphicFrameMkLst>
        </pc:graphicFrameChg>
      </pc:sldChg>
      <pc:sldChg chg="modSp add del mod">
        <pc:chgData name="Piyus Kedia" userId="02ae6dfbcf425881" providerId="LiveId" clId="{DC206860-9676-46FB-A99A-5EB5A7C0FD5D}" dt="2023-03-17T06:21:57.797" v="13505" actId="47"/>
        <pc:sldMkLst>
          <pc:docMk/>
          <pc:sldMk cId="1864812664" sldId="722"/>
        </pc:sldMkLst>
        <pc:graphicFrameChg chg="modGraphic">
          <ac:chgData name="Piyus Kedia" userId="02ae6dfbcf425881" providerId="LiveId" clId="{DC206860-9676-46FB-A99A-5EB5A7C0FD5D}" dt="2023-03-16T10:56:58.193" v="5541" actId="6549"/>
          <ac:graphicFrameMkLst>
            <pc:docMk/>
            <pc:sldMk cId="1864812664" sldId="722"/>
            <ac:graphicFrameMk id="9" creationId="{E12178A2-A915-41F3-D168-FC0A3F07F22F}"/>
          </ac:graphicFrameMkLst>
        </pc:graphicFrameChg>
      </pc:sldChg>
      <pc:sldChg chg="modSp add del mod">
        <pc:chgData name="Piyus Kedia" userId="02ae6dfbcf425881" providerId="LiveId" clId="{DC206860-9676-46FB-A99A-5EB5A7C0FD5D}" dt="2023-03-17T06:21:57.262" v="13504" actId="47"/>
        <pc:sldMkLst>
          <pc:docMk/>
          <pc:sldMk cId="611727561" sldId="723"/>
        </pc:sldMkLst>
        <pc:graphicFrameChg chg="modGraphic">
          <ac:chgData name="Piyus Kedia" userId="02ae6dfbcf425881" providerId="LiveId" clId="{DC206860-9676-46FB-A99A-5EB5A7C0FD5D}" dt="2023-03-16T10:57:09.878" v="5544" actId="6549"/>
          <ac:graphicFrameMkLst>
            <pc:docMk/>
            <pc:sldMk cId="611727561" sldId="723"/>
            <ac:graphicFrameMk id="9" creationId="{E12178A2-A915-41F3-D168-FC0A3F07F22F}"/>
          </ac:graphicFrameMkLst>
        </pc:graphicFrameChg>
      </pc:sldChg>
      <pc:sldChg chg="modSp add del mod">
        <pc:chgData name="Piyus Kedia" userId="02ae6dfbcf425881" providerId="LiveId" clId="{DC206860-9676-46FB-A99A-5EB5A7C0FD5D}" dt="2023-03-17T06:21:56.583" v="13503" actId="47"/>
        <pc:sldMkLst>
          <pc:docMk/>
          <pc:sldMk cId="747803310" sldId="724"/>
        </pc:sldMkLst>
        <pc:graphicFrameChg chg="modGraphic">
          <ac:chgData name="Piyus Kedia" userId="02ae6dfbcf425881" providerId="LiveId" clId="{DC206860-9676-46FB-A99A-5EB5A7C0FD5D}" dt="2023-03-16T10:57:19.279" v="5547" actId="6549"/>
          <ac:graphicFrameMkLst>
            <pc:docMk/>
            <pc:sldMk cId="747803310" sldId="724"/>
            <ac:graphicFrameMk id="9" creationId="{E12178A2-A915-41F3-D168-FC0A3F07F22F}"/>
          </ac:graphicFrameMkLst>
        </pc:graphicFrameChg>
      </pc:sldChg>
      <pc:sldChg chg="modSp add del mod">
        <pc:chgData name="Piyus Kedia" userId="02ae6dfbcf425881" providerId="LiveId" clId="{DC206860-9676-46FB-A99A-5EB5A7C0FD5D}" dt="2023-03-17T06:21:56.017" v="13502" actId="47"/>
        <pc:sldMkLst>
          <pc:docMk/>
          <pc:sldMk cId="3952868716" sldId="725"/>
        </pc:sldMkLst>
        <pc:graphicFrameChg chg="modGraphic">
          <ac:chgData name="Piyus Kedia" userId="02ae6dfbcf425881" providerId="LiveId" clId="{DC206860-9676-46FB-A99A-5EB5A7C0FD5D}" dt="2023-03-16T10:57:34.887" v="5550" actId="6549"/>
          <ac:graphicFrameMkLst>
            <pc:docMk/>
            <pc:sldMk cId="3952868716" sldId="725"/>
            <ac:graphicFrameMk id="9" creationId="{E12178A2-A915-41F3-D168-FC0A3F07F22F}"/>
          </ac:graphicFrameMkLst>
        </pc:graphicFrameChg>
      </pc:sldChg>
      <pc:sldChg chg="modSp add del mod">
        <pc:chgData name="Piyus Kedia" userId="02ae6dfbcf425881" providerId="LiveId" clId="{DC206860-9676-46FB-A99A-5EB5A7C0FD5D}" dt="2023-03-17T06:21:55.448" v="13501" actId="47"/>
        <pc:sldMkLst>
          <pc:docMk/>
          <pc:sldMk cId="3827139918" sldId="726"/>
        </pc:sldMkLst>
        <pc:graphicFrameChg chg="modGraphic">
          <ac:chgData name="Piyus Kedia" userId="02ae6dfbcf425881" providerId="LiveId" clId="{DC206860-9676-46FB-A99A-5EB5A7C0FD5D}" dt="2023-03-16T10:57:47.975" v="5553" actId="6549"/>
          <ac:graphicFrameMkLst>
            <pc:docMk/>
            <pc:sldMk cId="3827139918" sldId="726"/>
            <ac:graphicFrameMk id="9" creationId="{E12178A2-A915-41F3-D168-FC0A3F07F22F}"/>
          </ac:graphicFrameMkLst>
        </pc:graphicFrameChg>
      </pc:sldChg>
      <pc:sldChg chg="modSp add del mod">
        <pc:chgData name="Piyus Kedia" userId="02ae6dfbcf425881" providerId="LiveId" clId="{DC206860-9676-46FB-A99A-5EB5A7C0FD5D}" dt="2023-03-17T06:21:55.007" v="13500" actId="47"/>
        <pc:sldMkLst>
          <pc:docMk/>
          <pc:sldMk cId="328799227" sldId="727"/>
        </pc:sldMkLst>
        <pc:graphicFrameChg chg="modGraphic">
          <ac:chgData name="Piyus Kedia" userId="02ae6dfbcf425881" providerId="LiveId" clId="{DC206860-9676-46FB-A99A-5EB5A7C0FD5D}" dt="2023-03-16T10:58:00.001" v="5556" actId="6549"/>
          <ac:graphicFrameMkLst>
            <pc:docMk/>
            <pc:sldMk cId="328799227" sldId="727"/>
            <ac:graphicFrameMk id="9" creationId="{E12178A2-A915-41F3-D168-FC0A3F07F22F}"/>
          </ac:graphicFrameMkLst>
        </pc:graphicFrameChg>
      </pc:sldChg>
      <pc:sldChg chg="modSp add del mod">
        <pc:chgData name="Piyus Kedia" userId="02ae6dfbcf425881" providerId="LiveId" clId="{DC206860-9676-46FB-A99A-5EB5A7C0FD5D}" dt="2023-03-17T06:21:54.442" v="13499" actId="47"/>
        <pc:sldMkLst>
          <pc:docMk/>
          <pc:sldMk cId="281682222" sldId="728"/>
        </pc:sldMkLst>
        <pc:graphicFrameChg chg="modGraphic">
          <ac:chgData name="Piyus Kedia" userId="02ae6dfbcf425881" providerId="LiveId" clId="{DC206860-9676-46FB-A99A-5EB5A7C0FD5D}" dt="2023-03-16T10:58:13.827" v="5559" actId="6549"/>
          <ac:graphicFrameMkLst>
            <pc:docMk/>
            <pc:sldMk cId="281682222" sldId="728"/>
            <ac:graphicFrameMk id="9" creationId="{E12178A2-A915-41F3-D168-FC0A3F07F22F}"/>
          </ac:graphicFrameMkLst>
        </pc:graphicFrameChg>
      </pc:sldChg>
      <pc:sldChg chg="modSp add del mod">
        <pc:chgData name="Piyus Kedia" userId="02ae6dfbcf425881" providerId="LiveId" clId="{DC206860-9676-46FB-A99A-5EB5A7C0FD5D}" dt="2023-03-17T06:21:53.941" v="13498" actId="47"/>
        <pc:sldMkLst>
          <pc:docMk/>
          <pc:sldMk cId="3485587543" sldId="729"/>
        </pc:sldMkLst>
        <pc:graphicFrameChg chg="modGraphic">
          <ac:chgData name="Piyus Kedia" userId="02ae6dfbcf425881" providerId="LiveId" clId="{DC206860-9676-46FB-A99A-5EB5A7C0FD5D}" dt="2023-03-16T10:58:36.394" v="5562" actId="6549"/>
          <ac:graphicFrameMkLst>
            <pc:docMk/>
            <pc:sldMk cId="3485587543" sldId="729"/>
            <ac:graphicFrameMk id="9" creationId="{E12178A2-A915-41F3-D168-FC0A3F07F22F}"/>
          </ac:graphicFrameMkLst>
        </pc:graphicFrameChg>
      </pc:sldChg>
      <pc:sldChg chg="modSp add del mod">
        <pc:chgData name="Piyus Kedia" userId="02ae6dfbcf425881" providerId="LiveId" clId="{DC206860-9676-46FB-A99A-5EB5A7C0FD5D}" dt="2023-03-17T06:21:53.385" v="13497" actId="47"/>
        <pc:sldMkLst>
          <pc:docMk/>
          <pc:sldMk cId="1353531313" sldId="730"/>
        </pc:sldMkLst>
        <pc:graphicFrameChg chg="modGraphic">
          <ac:chgData name="Piyus Kedia" userId="02ae6dfbcf425881" providerId="LiveId" clId="{DC206860-9676-46FB-A99A-5EB5A7C0FD5D}" dt="2023-03-16T10:58:47.333" v="5565" actId="6549"/>
          <ac:graphicFrameMkLst>
            <pc:docMk/>
            <pc:sldMk cId="1353531313" sldId="730"/>
            <ac:graphicFrameMk id="9" creationId="{E12178A2-A915-41F3-D168-FC0A3F07F22F}"/>
          </ac:graphicFrameMkLst>
        </pc:graphicFrameChg>
      </pc:sldChg>
      <pc:sldChg chg="modSp add del mod">
        <pc:chgData name="Piyus Kedia" userId="02ae6dfbcf425881" providerId="LiveId" clId="{DC206860-9676-46FB-A99A-5EB5A7C0FD5D}" dt="2023-03-17T06:21:52.771" v="13496" actId="47"/>
        <pc:sldMkLst>
          <pc:docMk/>
          <pc:sldMk cId="3422221343" sldId="731"/>
        </pc:sldMkLst>
        <pc:graphicFrameChg chg="modGraphic">
          <ac:chgData name="Piyus Kedia" userId="02ae6dfbcf425881" providerId="LiveId" clId="{DC206860-9676-46FB-A99A-5EB5A7C0FD5D}" dt="2023-03-16T10:58:56.259" v="5568" actId="6549"/>
          <ac:graphicFrameMkLst>
            <pc:docMk/>
            <pc:sldMk cId="3422221343" sldId="731"/>
            <ac:graphicFrameMk id="9" creationId="{E12178A2-A915-41F3-D168-FC0A3F07F22F}"/>
          </ac:graphicFrameMkLst>
        </pc:graphicFrameChg>
      </pc:sldChg>
      <pc:sldChg chg="modSp add del mod">
        <pc:chgData name="Piyus Kedia" userId="02ae6dfbcf425881" providerId="LiveId" clId="{DC206860-9676-46FB-A99A-5EB5A7C0FD5D}" dt="2023-03-17T06:21:52.139" v="13495" actId="47"/>
        <pc:sldMkLst>
          <pc:docMk/>
          <pc:sldMk cId="635003655" sldId="732"/>
        </pc:sldMkLst>
        <pc:graphicFrameChg chg="modGraphic">
          <ac:chgData name="Piyus Kedia" userId="02ae6dfbcf425881" providerId="LiveId" clId="{DC206860-9676-46FB-A99A-5EB5A7C0FD5D}" dt="2023-03-16T10:59:05.751" v="5571" actId="6549"/>
          <ac:graphicFrameMkLst>
            <pc:docMk/>
            <pc:sldMk cId="635003655" sldId="732"/>
            <ac:graphicFrameMk id="9" creationId="{E12178A2-A915-41F3-D168-FC0A3F07F22F}"/>
          </ac:graphicFrameMkLst>
        </pc:graphicFrameChg>
      </pc:sldChg>
      <pc:sldChg chg="modSp add del mod">
        <pc:chgData name="Piyus Kedia" userId="02ae6dfbcf425881" providerId="LiveId" clId="{DC206860-9676-46FB-A99A-5EB5A7C0FD5D}" dt="2023-03-17T06:21:51.636" v="13494" actId="47"/>
        <pc:sldMkLst>
          <pc:docMk/>
          <pc:sldMk cId="2858440407" sldId="733"/>
        </pc:sldMkLst>
        <pc:graphicFrameChg chg="modGraphic">
          <ac:chgData name="Piyus Kedia" userId="02ae6dfbcf425881" providerId="LiveId" clId="{DC206860-9676-46FB-A99A-5EB5A7C0FD5D}" dt="2023-03-16T10:59:16.366" v="5574" actId="6549"/>
          <ac:graphicFrameMkLst>
            <pc:docMk/>
            <pc:sldMk cId="2858440407" sldId="733"/>
            <ac:graphicFrameMk id="9" creationId="{E12178A2-A915-41F3-D168-FC0A3F07F22F}"/>
          </ac:graphicFrameMkLst>
        </pc:graphicFrameChg>
      </pc:sldChg>
      <pc:sldChg chg="modSp add del mod">
        <pc:chgData name="Piyus Kedia" userId="02ae6dfbcf425881" providerId="LiveId" clId="{DC206860-9676-46FB-A99A-5EB5A7C0FD5D}" dt="2023-03-17T06:21:51.138" v="13493" actId="47"/>
        <pc:sldMkLst>
          <pc:docMk/>
          <pc:sldMk cId="1988096588" sldId="734"/>
        </pc:sldMkLst>
        <pc:graphicFrameChg chg="modGraphic">
          <ac:chgData name="Piyus Kedia" userId="02ae6dfbcf425881" providerId="LiveId" clId="{DC206860-9676-46FB-A99A-5EB5A7C0FD5D}" dt="2023-03-16T10:59:30.260" v="5577" actId="2084"/>
          <ac:graphicFrameMkLst>
            <pc:docMk/>
            <pc:sldMk cId="1988096588" sldId="734"/>
            <ac:graphicFrameMk id="9" creationId="{E12178A2-A915-41F3-D168-FC0A3F07F22F}"/>
          </ac:graphicFrameMkLst>
        </pc:graphicFrameChg>
      </pc:sldChg>
      <pc:sldChg chg="delSp add del mod">
        <pc:chgData name="Piyus Kedia" userId="02ae6dfbcf425881" providerId="LiveId" clId="{DC206860-9676-46FB-A99A-5EB5A7C0FD5D}" dt="2023-03-17T06:21:49.106" v="13490" actId="47"/>
        <pc:sldMkLst>
          <pc:docMk/>
          <pc:sldMk cId="149618612" sldId="735"/>
        </pc:sldMkLst>
        <pc:spChg chg="del">
          <ac:chgData name="Piyus Kedia" userId="02ae6dfbcf425881" providerId="LiveId" clId="{DC206860-9676-46FB-A99A-5EB5A7C0FD5D}" dt="2023-03-16T10:59:44.109" v="5579" actId="478"/>
          <ac:spMkLst>
            <pc:docMk/>
            <pc:sldMk cId="149618612" sldId="735"/>
            <ac:spMk id="10" creationId="{3FDBDD13-1BF9-6E76-7327-71FF6A6D4FAC}"/>
          </ac:spMkLst>
        </pc:spChg>
      </pc:sldChg>
      <pc:sldChg chg="addSp delSp modSp new del mod">
        <pc:chgData name="Piyus Kedia" userId="02ae6dfbcf425881" providerId="LiveId" clId="{DC206860-9676-46FB-A99A-5EB5A7C0FD5D}" dt="2023-03-17T06:21:41.712" v="13476" actId="47"/>
        <pc:sldMkLst>
          <pc:docMk/>
          <pc:sldMk cId="3284045363" sldId="736"/>
        </pc:sldMkLst>
        <pc:spChg chg="mod">
          <ac:chgData name="Piyus Kedia" userId="02ae6dfbcf425881" providerId="LiveId" clId="{DC206860-9676-46FB-A99A-5EB5A7C0FD5D}" dt="2023-03-16T11:16:30.679" v="5661" actId="20577"/>
          <ac:spMkLst>
            <pc:docMk/>
            <pc:sldMk cId="3284045363" sldId="736"/>
            <ac:spMk id="2" creationId="{3DAA8AE9-1F66-3858-AB90-D2C4E30DC54F}"/>
          </ac:spMkLst>
        </pc:spChg>
        <pc:spChg chg="del mod">
          <ac:chgData name="Piyus Kedia" userId="02ae6dfbcf425881" providerId="LiveId" clId="{DC206860-9676-46FB-A99A-5EB5A7C0FD5D}" dt="2023-03-16T11:17:41.219" v="5665" actId="3680"/>
          <ac:spMkLst>
            <pc:docMk/>
            <pc:sldMk cId="3284045363" sldId="736"/>
            <ac:spMk id="3" creationId="{13BF33E2-B9CF-25AC-6BF6-0EEF06A4EAAC}"/>
          </ac:spMkLst>
        </pc:spChg>
        <pc:spChg chg="add mod">
          <ac:chgData name="Piyus Kedia" userId="02ae6dfbcf425881" providerId="LiveId" clId="{DC206860-9676-46FB-A99A-5EB5A7C0FD5D}" dt="2023-03-17T02:30:49.270" v="13304" actId="14100"/>
          <ac:spMkLst>
            <pc:docMk/>
            <pc:sldMk cId="3284045363" sldId="736"/>
            <ac:spMk id="3" creationId="{912F9138-25F1-206B-7B05-AB46D49F245E}"/>
          </ac:spMkLst>
        </pc:spChg>
        <pc:spChg chg="add del mod">
          <ac:chgData name="Piyus Kedia" userId="02ae6dfbcf425881" providerId="LiveId" clId="{DC206860-9676-46FB-A99A-5EB5A7C0FD5D}" dt="2023-03-16T11:23:50.948" v="5843" actId="478"/>
          <ac:spMkLst>
            <pc:docMk/>
            <pc:sldMk cId="3284045363" sldId="736"/>
            <ac:spMk id="8" creationId="{EAA3BA9B-1053-3370-6306-F294A0B5B432}"/>
          </ac:spMkLst>
        </pc:spChg>
        <pc:spChg chg="add mod">
          <ac:chgData name="Piyus Kedia" userId="02ae6dfbcf425881" providerId="LiveId" clId="{DC206860-9676-46FB-A99A-5EB5A7C0FD5D}" dt="2023-03-16T11:24:29.545" v="5935" actId="113"/>
          <ac:spMkLst>
            <pc:docMk/>
            <pc:sldMk cId="3284045363" sldId="736"/>
            <ac:spMk id="9" creationId="{07282D76-124B-5442-73A1-B68E7E4B90C5}"/>
          </ac:spMkLst>
        </pc:spChg>
        <pc:spChg chg="add mod">
          <ac:chgData name="Piyus Kedia" userId="02ae6dfbcf425881" providerId="LiveId" clId="{DC206860-9676-46FB-A99A-5EB5A7C0FD5D}" dt="2023-03-16T11:24:42.441" v="6029" actId="20577"/>
          <ac:spMkLst>
            <pc:docMk/>
            <pc:sldMk cId="3284045363" sldId="736"/>
            <ac:spMk id="10" creationId="{B08B1FF3-23A4-8FFD-DB8C-89071099FABB}"/>
          </ac:spMkLst>
        </pc:spChg>
        <pc:spChg chg="add del mod">
          <ac:chgData name="Piyus Kedia" userId="02ae6dfbcf425881" providerId="LiveId" clId="{DC206860-9676-46FB-A99A-5EB5A7C0FD5D}" dt="2023-03-16T11:28:10.789" v="6331" actId="478"/>
          <ac:spMkLst>
            <pc:docMk/>
            <pc:sldMk cId="3284045363" sldId="736"/>
            <ac:spMk id="13" creationId="{7443B74B-243C-1D6C-02EE-81DFC2C1E065}"/>
          </ac:spMkLst>
        </pc:spChg>
        <pc:spChg chg="add mod">
          <ac:chgData name="Piyus Kedia" userId="02ae6dfbcf425881" providerId="LiveId" clId="{DC206860-9676-46FB-A99A-5EB5A7C0FD5D}" dt="2023-03-16T11:25:27.480" v="6216" actId="1038"/>
          <ac:spMkLst>
            <pc:docMk/>
            <pc:sldMk cId="3284045363" sldId="736"/>
            <ac:spMk id="14" creationId="{8562D78A-FC33-2B28-6E1C-BFABFDAFF7D1}"/>
          </ac:spMkLst>
        </pc:spChg>
        <pc:spChg chg="add mod">
          <ac:chgData name="Piyus Kedia" userId="02ae6dfbcf425881" providerId="LiveId" clId="{DC206860-9676-46FB-A99A-5EB5A7C0FD5D}" dt="2023-03-16T11:25:39.901" v="6302" actId="20577"/>
          <ac:spMkLst>
            <pc:docMk/>
            <pc:sldMk cId="3284045363" sldId="736"/>
            <ac:spMk id="15" creationId="{7194B88F-F71B-B894-BB80-D15E3C1061ED}"/>
          </ac:spMkLst>
        </pc:spChg>
        <pc:graphicFrameChg chg="add del mod ord modGraphic">
          <ac:chgData name="Piyus Kedia" userId="02ae6dfbcf425881" providerId="LiveId" clId="{DC206860-9676-46FB-A99A-5EB5A7C0FD5D}" dt="2023-03-16T11:23:45.347" v="5842" actId="478"/>
          <ac:graphicFrameMkLst>
            <pc:docMk/>
            <pc:sldMk cId="3284045363" sldId="736"/>
            <ac:graphicFrameMk id="4" creationId="{D990E953-763D-63A8-EDFA-8D5454A7BCCE}"/>
          </ac:graphicFrameMkLst>
        </pc:graphicFrameChg>
        <pc:graphicFrameChg chg="add mod modGraphic">
          <ac:chgData name="Piyus Kedia" userId="02ae6dfbcf425881" providerId="LiveId" clId="{DC206860-9676-46FB-A99A-5EB5A7C0FD5D}" dt="2023-03-16T11:27:14.338" v="6317" actId="20577"/>
          <ac:graphicFrameMkLst>
            <pc:docMk/>
            <pc:sldMk cId="3284045363" sldId="736"/>
            <ac:graphicFrameMk id="5" creationId="{D4F90B41-4493-8AD2-A0B6-D0F8EC69D9C6}"/>
          </ac:graphicFrameMkLst>
        </pc:graphicFrameChg>
        <pc:graphicFrameChg chg="add mod modGraphic">
          <ac:chgData name="Piyus Kedia" userId="02ae6dfbcf425881" providerId="LiveId" clId="{DC206860-9676-46FB-A99A-5EB5A7C0FD5D}" dt="2023-03-16T11:24:07.109" v="5914" actId="1035"/>
          <ac:graphicFrameMkLst>
            <pc:docMk/>
            <pc:sldMk cId="3284045363" sldId="736"/>
            <ac:graphicFrameMk id="6" creationId="{BE6E99F7-3404-E308-80DF-0E9EDD33EE40}"/>
          </ac:graphicFrameMkLst>
        </pc:graphicFrameChg>
        <pc:graphicFrameChg chg="add mod modGraphic">
          <ac:chgData name="Piyus Kedia" userId="02ae6dfbcf425881" providerId="LiveId" clId="{DC206860-9676-46FB-A99A-5EB5A7C0FD5D}" dt="2023-03-16T11:27:24.366" v="6321" actId="20577"/>
          <ac:graphicFrameMkLst>
            <pc:docMk/>
            <pc:sldMk cId="3284045363" sldId="736"/>
            <ac:graphicFrameMk id="11" creationId="{855539D0-3DDC-84AC-3DC9-BF28927674C7}"/>
          </ac:graphicFrameMkLst>
        </pc:graphicFrameChg>
        <pc:graphicFrameChg chg="add mod modGraphic">
          <ac:chgData name="Piyus Kedia" userId="02ae6dfbcf425881" providerId="LiveId" clId="{DC206860-9676-46FB-A99A-5EB5A7C0FD5D}" dt="2023-03-16T11:27:49.422" v="6330" actId="20577"/>
          <ac:graphicFrameMkLst>
            <pc:docMk/>
            <pc:sldMk cId="3284045363" sldId="736"/>
            <ac:graphicFrameMk id="12" creationId="{4CAAD661-E0D5-DEE5-DCE6-8E2723EBCA81}"/>
          </ac:graphicFrameMkLst>
        </pc:graphicFrameChg>
      </pc:sldChg>
      <pc:sldChg chg="addSp delSp modSp add del mod">
        <pc:chgData name="Piyus Kedia" userId="02ae6dfbcf425881" providerId="LiveId" clId="{DC206860-9676-46FB-A99A-5EB5A7C0FD5D}" dt="2023-03-17T06:21:43.111" v="13478" actId="47"/>
        <pc:sldMkLst>
          <pc:docMk/>
          <pc:sldMk cId="558334264" sldId="737"/>
        </pc:sldMkLst>
        <pc:spChg chg="del">
          <ac:chgData name="Piyus Kedia" userId="02ae6dfbcf425881" providerId="LiveId" clId="{DC206860-9676-46FB-A99A-5EB5A7C0FD5D}" dt="2023-03-16T11:28:39.240" v="6335" actId="478"/>
          <ac:spMkLst>
            <pc:docMk/>
            <pc:sldMk cId="558334264" sldId="737"/>
            <ac:spMk id="13" creationId="{7443B74B-243C-1D6C-02EE-81DFC2C1E065}"/>
          </ac:spMkLst>
        </pc:spChg>
        <pc:spChg chg="mod">
          <ac:chgData name="Piyus Kedia" userId="02ae6dfbcf425881" providerId="LiveId" clId="{DC206860-9676-46FB-A99A-5EB5A7C0FD5D}" dt="2023-03-16T11:29:45.932" v="6573" actId="1038"/>
          <ac:spMkLst>
            <pc:docMk/>
            <pc:sldMk cId="558334264" sldId="737"/>
            <ac:spMk id="14" creationId="{8562D78A-FC33-2B28-6E1C-BFABFDAFF7D1}"/>
          </ac:spMkLst>
        </pc:spChg>
        <pc:spChg chg="mod">
          <ac:chgData name="Piyus Kedia" userId="02ae6dfbcf425881" providerId="LiveId" clId="{DC206860-9676-46FB-A99A-5EB5A7C0FD5D}" dt="2023-03-16T11:29:53.390" v="6585" actId="1035"/>
          <ac:spMkLst>
            <pc:docMk/>
            <pc:sldMk cId="558334264" sldId="737"/>
            <ac:spMk id="15" creationId="{7194B88F-F71B-B894-BB80-D15E3C1061ED}"/>
          </ac:spMkLst>
        </pc:spChg>
        <pc:spChg chg="add mod">
          <ac:chgData name="Piyus Kedia" userId="02ae6dfbcf425881" providerId="LiveId" clId="{DC206860-9676-46FB-A99A-5EB5A7C0FD5D}" dt="2023-03-16T11:31:59.882" v="7012" actId="20577"/>
          <ac:spMkLst>
            <pc:docMk/>
            <pc:sldMk cId="558334264" sldId="737"/>
            <ac:spMk id="21" creationId="{D2094128-7605-3D81-1449-709C4B3D0FCF}"/>
          </ac:spMkLst>
        </pc:spChg>
        <pc:spChg chg="add mod">
          <ac:chgData name="Piyus Kedia" userId="02ae6dfbcf425881" providerId="LiveId" clId="{DC206860-9676-46FB-A99A-5EB5A7C0FD5D}" dt="2023-03-16T11:32:07.588" v="7022" actId="1035"/>
          <ac:spMkLst>
            <pc:docMk/>
            <pc:sldMk cId="558334264" sldId="737"/>
            <ac:spMk id="22" creationId="{F3950865-454A-8D2F-3AAC-AB0162861E53}"/>
          </ac:spMkLst>
        </pc:spChg>
        <pc:spChg chg="add mod">
          <ac:chgData name="Piyus Kedia" userId="02ae6dfbcf425881" providerId="LiveId" clId="{DC206860-9676-46FB-A99A-5EB5A7C0FD5D}" dt="2023-03-16T11:31:56.524" v="7011" actId="1038"/>
          <ac:spMkLst>
            <pc:docMk/>
            <pc:sldMk cId="558334264" sldId="737"/>
            <ac:spMk id="23" creationId="{61AC7AF5-5916-786E-41C3-6E0D798AE6F8}"/>
          </ac:spMkLst>
        </pc:spChg>
        <pc:graphicFrameChg chg="add del mod">
          <ac:chgData name="Piyus Kedia" userId="02ae6dfbcf425881" providerId="LiveId" clId="{DC206860-9676-46FB-A99A-5EB5A7C0FD5D}" dt="2023-03-16T11:29:01.854" v="6381" actId="478"/>
          <ac:graphicFrameMkLst>
            <pc:docMk/>
            <pc:sldMk cId="558334264" sldId="737"/>
            <ac:graphicFrameMk id="3" creationId="{D716247B-BD45-E996-1786-5F98768DEB88}"/>
          </ac:graphicFrameMkLst>
        </pc:graphicFrameChg>
        <pc:graphicFrameChg chg="add del mod">
          <ac:chgData name="Piyus Kedia" userId="02ae6dfbcf425881" providerId="LiveId" clId="{DC206860-9676-46FB-A99A-5EB5A7C0FD5D}" dt="2023-03-16T11:28:59.378" v="6380" actId="478"/>
          <ac:graphicFrameMkLst>
            <pc:docMk/>
            <pc:sldMk cId="558334264" sldId="737"/>
            <ac:graphicFrameMk id="4" creationId="{3C86D749-03D8-5335-7A54-F1CFDCBB6CEB}"/>
          </ac:graphicFrameMkLst>
        </pc:graphicFrameChg>
        <pc:graphicFrameChg chg="modGraphic">
          <ac:chgData name="Piyus Kedia" userId="02ae6dfbcf425881" providerId="LiveId" clId="{DC206860-9676-46FB-A99A-5EB5A7C0FD5D}" dt="2023-03-16T11:38:57.335" v="7463" actId="20577"/>
          <ac:graphicFrameMkLst>
            <pc:docMk/>
            <pc:sldMk cId="558334264" sldId="737"/>
            <ac:graphicFrameMk id="5" creationId="{D4F90B41-4493-8AD2-A0B6-D0F8EC69D9C6}"/>
          </ac:graphicFrameMkLst>
        </pc:graphicFrameChg>
        <pc:graphicFrameChg chg="add mod modGraphic">
          <ac:chgData name="Piyus Kedia" userId="02ae6dfbcf425881" providerId="LiveId" clId="{DC206860-9676-46FB-A99A-5EB5A7C0FD5D}" dt="2023-03-16T11:39:03.728" v="7465" actId="20577"/>
          <ac:graphicFrameMkLst>
            <pc:docMk/>
            <pc:sldMk cId="558334264" sldId="737"/>
            <ac:graphicFrameMk id="7" creationId="{50D226E8-E281-8317-24B8-0A904827BD06}"/>
          </ac:graphicFrameMkLst>
        </pc:graphicFrameChg>
        <pc:graphicFrameChg chg="add mod">
          <ac:chgData name="Piyus Kedia" userId="02ae6dfbcf425881" providerId="LiveId" clId="{DC206860-9676-46FB-A99A-5EB5A7C0FD5D}" dt="2023-03-16T11:29:30.511" v="6478" actId="1038"/>
          <ac:graphicFrameMkLst>
            <pc:docMk/>
            <pc:sldMk cId="558334264" sldId="737"/>
            <ac:graphicFrameMk id="8" creationId="{FD7D2C00-ACE0-819C-07F2-FC11A5E79C51}"/>
          </ac:graphicFrameMkLst>
        </pc:graphicFrameChg>
        <pc:graphicFrameChg chg="del">
          <ac:chgData name="Piyus Kedia" userId="02ae6dfbcf425881" providerId="LiveId" clId="{DC206860-9676-46FB-A99A-5EB5A7C0FD5D}" dt="2023-03-16T11:28:30.851" v="6332" actId="478"/>
          <ac:graphicFrameMkLst>
            <pc:docMk/>
            <pc:sldMk cId="558334264" sldId="737"/>
            <ac:graphicFrameMk id="11" creationId="{855539D0-3DDC-84AC-3DC9-BF28927674C7}"/>
          </ac:graphicFrameMkLst>
        </pc:graphicFrameChg>
        <pc:graphicFrameChg chg="del">
          <ac:chgData name="Piyus Kedia" userId="02ae6dfbcf425881" providerId="LiveId" clId="{DC206860-9676-46FB-A99A-5EB5A7C0FD5D}" dt="2023-03-16T11:28:33.782" v="6333" actId="478"/>
          <ac:graphicFrameMkLst>
            <pc:docMk/>
            <pc:sldMk cId="558334264" sldId="737"/>
            <ac:graphicFrameMk id="12" creationId="{4CAAD661-E0D5-DEE5-DCE6-8E2723EBCA81}"/>
          </ac:graphicFrameMkLst>
        </pc:graphicFrameChg>
        <pc:cxnChg chg="add del">
          <ac:chgData name="Piyus Kedia" userId="02ae6dfbcf425881" providerId="LiveId" clId="{DC206860-9676-46FB-A99A-5EB5A7C0FD5D}" dt="2023-03-16T11:30:12.211" v="6587" actId="478"/>
          <ac:cxnSpMkLst>
            <pc:docMk/>
            <pc:sldMk cId="558334264" sldId="737"/>
            <ac:cxnSpMk id="17" creationId="{3135A966-7C10-2330-40EB-80983A46B3B8}"/>
          </ac:cxnSpMkLst>
        </pc:cxnChg>
        <pc:cxnChg chg="add mod">
          <ac:chgData name="Piyus Kedia" userId="02ae6dfbcf425881" providerId="LiveId" clId="{DC206860-9676-46FB-A99A-5EB5A7C0FD5D}" dt="2023-03-16T11:30:22.878" v="6592" actId="1035"/>
          <ac:cxnSpMkLst>
            <pc:docMk/>
            <pc:sldMk cId="558334264" sldId="737"/>
            <ac:cxnSpMk id="19" creationId="{76E7FAE5-558B-7187-7C4A-133AA909BC06}"/>
          </ac:cxnSpMkLst>
        </pc:cxnChg>
        <pc:cxnChg chg="add mod">
          <ac:chgData name="Piyus Kedia" userId="02ae6dfbcf425881" providerId="LiveId" clId="{DC206860-9676-46FB-A99A-5EB5A7C0FD5D}" dt="2023-03-16T11:30:36.096" v="6686" actId="1038"/>
          <ac:cxnSpMkLst>
            <pc:docMk/>
            <pc:sldMk cId="558334264" sldId="737"/>
            <ac:cxnSpMk id="20" creationId="{4774FFBF-C7DE-9836-CF55-DEA855727AF5}"/>
          </ac:cxnSpMkLst>
        </pc:cxnChg>
        <pc:cxnChg chg="add del mod">
          <ac:chgData name="Piyus Kedia" userId="02ae6dfbcf425881" providerId="LiveId" clId="{DC206860-9676-46FB-A99A-5EB5A7C0FD5D}" dt="2023-03-16T11:31:41.165" v="6965" actId="478"/>
          <ac:cxnSpMkLst>
            <pc:docMk/>
            <pc:sldMk cId="558334264" sldId="737"/>
            <ac:cxnSpMk id="25" creationId="{39A676D3-40AF-E905-1F12-4BAB6C3A5974}"/>
          </ac:cxnSpMkLst>
        </pc:cxnChg>
        <pc:cxnChg chg="add">
          <ac:chgData name="Piyus Kedia" userId="02ae6dfbcf425881" providerId="LiveId" clId="{DC206860-9676-46FB-A99A-5EB5A7C0FD5D}" dt="2023-03-16T11:31:50.726" v="6988" actId="11529"/>
          <ac:cxnSpMkLst>
            <pc:docMk/>
            <pc:sldMk cId="558334264" sldId="737"/>
            <ac:cxnSpMk id="27" creationId="{4C11E570-9D32-7C27-1468-4542CC1EE241}"/>
          </ac:cxnSpMkLst>
        </pc:cxnChg>
      </pc:sldChg>
      <pc:sldChg chg="addSp modSp add del mod">
        <pc:chgData name="Piyus Kedia" userId="02ae6dfbcf425881" providerId="LiveId" clId="{DC206860-9676-46FB-A99A-5EB5A7C0FD5D}" dt="2023-03-17T06:21:43.739" v="13479" actId="47"/>
        <pc:sldMkLst>
          <pc:docMk/>
          <pc:sldMk cId="719970242" sldId="738"/>
        </pc:sldMkLst>
        <pc:spChg chg="add mod">
          <ac:chgData name="Piyus Kedia" userId="02ae6dfbcf425881" providerId="LiveId" clId="{DC206860-9676-46FB-A99A-5EB5A7C0FD5D}" dt="2023-03-16T11:34:05.184" v="7120" actId="14100"/>
          <ac:spMkLst>
            <pc:docMk/>
            <pc:sldMk cId="719970242" sldId="738"/>
            <ac:spMk id="3" creationId="{7E2EFC42-5117-EE22-B197-555F9B5E71C2}"/>
          </ac:spMkLst>
        </pc:spChg>
        <pc:graphicFrameChg chg="modGraphic">
          <ac:chgData name="Piyus Kedia" userId="02ae6dfbcf425881" providerId="LiveId" clId="{DC206860-9676-46FB-A99A-5EB5A7C0FD5D}" dt="2023-03-16T11:39:14.298" v="7467" actId="20577"/>
          <ac:graphicFrameMkLst>
            <pc:docMk/>
            <pc:sldMk cId="719970242" sldId="738"/>
            <ac:graphicFrameMk id="5" creationId="{D4F90B41-4493-8AD2-A0B6-D0F8EC69D9C6}"/>
          </ac:graphicFrameMkLst>
        </pc:graphicFrameChg>
        <pc:graphicFrameChg chg="modGraphic">
          <ac:chgData name="Piyus Kedia" userId="02ae6dfbcf425881" providerId="LiveId" clId="{DC206860-9676-46FB-A99A-5EB5A7C0FD5D}" dt="2023-03-16T11:39:18.405" v="7469" actId="20577"/>
          <ac:graphicFrameMkLst>
            <pc:docMk/>
            <pc:sldMk cId="719970242" sldId="738"/>
            <ac:graphicFrameMk id="7" creationId="{50D226E8-E281-8317-24B8-0A904827BD06}"/>
          </ac:graphicFrameMkLst>
        </pc:graphicFrameChg>
      </pc:sldChg>
      <pc:sldChg chg="modSp add del mod">
        <pc:chgData name="Piyus Kedia" userId="02ae6dfbcf425881" providerId="LiveId" clId="{DC206860-9676-46FB-A99A-5EB5A7C0FD5D}" dt="2023-03-17T06:21:44.242" v="13480" actId="47"/>
        <pc:sldMkLst>
          <pc:docMk/>
          <pc:sldMk cId="3641199663" sldId="739"/>
        </pc:sldMkLst>
        <pc:spChg chg="mod">
          <ac:chgData name="Piyus Kedia" userId="02ae6dfbcf425881" providerId="LiveId" clId="{DC206860-9676-46FB-A99A-5EB5A7C0FD5D}" dt="2023-03-16T11:34:38.917" v="7175" actId="20577"/>
          <ac:spMkLst>
            <pc:docMk/>
            <pc:sldMk cId="3641199663" sldId="739"/>
            <ac:spMk id="21" creationId="{D2094128-7605-3D81-1449-709C4B3D0FCF}"/>
          </ac:spMkLst>
        </pc:spChg>
        <pc:spChg chg="mod">
          <ac:chgData name="Piyus Kedia" userId="02ae6dfbcf425881" providerId="LiveId" clId="{DC206860-9676-46FB-A99A-5EB5A7C0FD5D}" dt="2023-03-16T11:35:12.262" v="7233" actId="20577"/>
          <ac:spMkLst>
            <pc:docMk/>
            <pc:sldMk cId="3641199663" sldId="739"/>
            <ac:spMk id="23" creationId="{61AC7AF5-5916-786E-41C3-6E0D798AE6F8}"/>
          </ac:spMkLst>
        </pc:spChg>
        <pc:graphicFrameChg chg="modGraphic">
          <ac:chgData name="Piyus Kedia" userId="02ae6dfbcf425881" providerId="LiveId" clId="{DC206860-9676-46FB-A99A-5EB5A7C0FD5D}" dt="2023-03-16T11:39:23.168" v="7471" actId="20577"/>
          <ac:graphicFrameMkLst>
            <pc:docMk/>
            <pc:sldMk cId="3641199663" sldId="739"/>
            <ac:graphicFrameMk id="5" creationId="{D4F90B41-4493-8AD2-A0B6-D0F8EC69D9C6}"/>
          </ac:graphicFrameMkLst>
        </pc:graphicFrameChg>
        <pc:graphicFrameChg chg="modGraphic">
          <ac:chgData name="Piyus Kedia" userId="02ae6dfbcf425881" providerId="LiveId" clId="{DC206860-9676-46FB-A99A-5EB5A7C0FD5D}" dt="2023-03-16T11:39:27.069" v="7473" actId="20577"/>
          <ac:graphicFrameMkLst>
            <pc:docMk/>
            <pc:sldMk cId="3641199663" sldId="739"/>
            <ac:graphicFrameMk id="7" creationId="{50D226E8-E281-8317-24B8-0A904827BD06}"/>
          </ac:graphicFrameMkLst>
        </pc:graphicFrameChg>
        <pc:cxnChg chg="mod">
          <ac:chgData name="Piyus Kedia" userId="02ae6dfbcf425881" providerId="LiveId" clId="{DC206860-9676-46FB-A99A-5EB5A7C0FD5D}" dt="2023-03-16T11:34:30.601" v="7148" actId="1038"/>
          <ac:cxnSpMkLst>
            <pc:docMk/>
            <pc:sldMk cId="3641199663" sldId="739"/>
            <ac:cxnSpMk id="19" creationId="{76E7FAE5-558B-7187-7C4A-133AA909BC06}"/>
          </ac:cxnSpMkLst>
        </pc:cxnChg>
        <pc:cxnChg chg="mod">
          <ac:chgData name="Piyus Kedia" userId="02ae6dfbcf425881" providerId="LiveId" clId="{DC206860-9676-46FB-A99A-5EB5A7C0FD5D}" dt="2023-03-16T11:35:02.922" v="7209" actId="1037"/>
          <ac:cxnSpMkLst>
            <pc:docMk/>
            <pc:sldMk cId="3641199663" sldId="739"/>
            <ac:cxnSpMk id="27" creationId="{4C11E570-9D32-7C27-1468-4542CC1EE241}"/>
          </ac:cxnSpMkLst>
        </pc:cxnChg>
      </pc:sldChg>
      <pc:sldChg chg="add del">
        <pc:chgData name="Piyus Kedia" userId="02ae6dfbcf425881" providerId="LiveId" clId="{DC206860-9676-46FB-A99A-5EB5A7C0FD5D}" dt="2023-03-16T11:34:54.965" v="7178" actId="47"/>
        <pc:sldMkLst>
          <pc:docMk/>
          <pc:sldMk cId="2107061220" sldId="740"/>
        </pc:sldMkLst>
      </pc:sldChg>
      <pc:sldChg chg="modSp add del mod">
        <pc:chgData name="Piyus Kedia" userId="02ae6dfbcf425881" providerId="LiveId" clId="{DC206860-9676-46FB-A99A-5EB5A7C0FD5D}" dt="2023-03-17T06:21:44.745" v="13481" actId="47"/>
        <pc:sldMkLst>
          <pc:docMk/>
          <pc:sldMk cId="3568887378" sldId="740"/>
        </pc:sldMkLst>
        <pc:spChg chg="mod">
          <ac:chgData name="Piyus Kedia" userId="02ae6dfbcf425881" providerId="LiveId" clId="{DC206860-9676-46FB-A99A-5EB5A7C0FD5D}" dt="2023-03-16T11:35:50.235" v="7278" actId="20577"/>
          <ac:spMkLst>
            <pc:docMk/>
            <pc:sldMk cId="3568887378" sldId="740"/>
            <ac:spMk id="22" creationId="{F3950865-454A-8D2F-3AAC-AB0162861E53}"/>
          </ac:spMkLst>
        </pc:spChg>
        <pc:spChg chg="mod">
          <ac:chgData name="Piyus Kedia" userId="02ae6dfbcf425881" providerId="LiveId" clId="{DC206860-9676-46FB-A99A-5EB5A7C0FD5D}" dt="2023-03-16T11:37:55.541" v="7460" actId="20577"/>
          <ac:spMkLst>
            <pc:docMk/>
            <pc:sldMk cId="3568887378" sldId="740"/>
            <ac:spMk id="23" creationId="{61AC7AF5-5916-786E-41C3-6E0D798AE6F8}"/>
          </ac:spMkLst>
        </pc:spChg>
        <pc:graphicFrameChg chg="modGraphic">
          <ac:chgData name="Piyus Kedia" userId="02ae6dfbcf425881" providerId="LiveId" clId="{DC206860-9676-46FB-A99A-5EB5A7C0FD5D}" dt="2023-03-16T11:39:32.477" v="7475" actId="20577"/>
          <ac:graphicFrameMkLst>
            <pc:docMk/>
            <pc:sldMk cId="3568887378" sldId="740"/>
            <ac:graphicFrameMk id="5" creationId="{D4F90B41-4493-8AD2-A0B6-D0F8EC69D9C6}"/>
          </ac:graphicFrameMkLst>
        </pc:graphicFrameChg>
        <pc:graphicFrameChg chg="modGraphic">
          <ac:chgData name="Piyus Kedia" userId="02ae6dfbcf425881" providerId="LiveId" clId="{DC206860-9676-46FB-A99A-5EB5A7C0FD5D}" dt="2023-03-16T11:39:36.034" v="7477" actId="20577"/>
          <ac:graphicFrameMkLst>
            <pc:docMk/>
            <pc:sldMk cId="3568887378" sldId="740"/>
            <ac:graphicFrameMk id="7" creationId="{50D226E8-E281-8317-24B8-0A904827BD06}"/>
          </ac:graphicFrameMkLst>
        </pc:graphicFrameChg>
        <pc:graphicFrameChg chg="modGraphic">
          <ac:chgData name="Piyus Kedia" userId="02ae6dfbcf425881" providerId="LiveId" clId="{DC206860-9676-46FB-A99A-5EB5A7C0FD5D}" dt="2023-03-16T11:36:26.004" v="7335" actId="207"/>
          <ac:graphicFrameMkLst>
            <pc:docMk/>
            <pc:sldMk cId="3568887378" sldId="740"/>
            <ac:graphicFrameMk id="8" creationId="{FD7D2C00-ACE0-819C-07F2-FC11A5E79C51}"/>
          </ac:graphicFrameMkLst>
        </pc:graphicFrameChg>
        <pc:cxnChg chg="mod">
          <ac:chgData name="Piyus Kedia" userId="02ae6dfbcf425881" providerId="LiveId" clId="{DC206860-9676-46FB-A99A-5EB5A7C0FD5D}" dt="2023-03-16T11:35:42.327" v="7255" actId="1038"/>
          <ac:cxnSpMkLst>
            <pc:docMk/>
            <pc:sldMk cId="3568887378" sldId="740"/>
            <ac:cxnSpMk id="20" creationId="{4774FFBF-C7DE-9836-CF55-DEA855727AF5}"/>
          </ac:cxnSpMkLst>
        </pc:cxnChg>
        <pc:cxnChg chg="mod">
          <ac:chgData name="Piyus Kedia" userId="02ae6dfbcf425881" providerId="LiveId" clId="{DC206860-9676-46FB-A99A-5EB5A7C0FD5D}" dt="2023-03-16T11:36:19.654" v="7334" actId="1037"/>
          <ac:cxnSpMkLst>
            <pc:docMk/>
            <pc:sldMk cId="3568887378" sldId="740"/>
            <ac:cxnSpMk id="27" creationId="{4C11E570-9D32-7C27-1468-4542CC1EE241}"/>
          </ac:cxnSpMkLst>
        </pc:cxnChg>
      </pc:sldChg>
      <pc:sldChg chg="modSp add del mod">
        <pc:chgData name="Piyus Kedia" userId="02ae6dfbcf425881" providerId="LiveId" clId="{DC206860-9676-46FB-A99A-5EB5A7C0FD5D}" dt="2023-03-17T06:21:45.048" v="13482" actId="47"/>
        <pc:sldMkLst>
          <pc:docMk/>
          <pc:sldMk cId="2398727456" sldId="741"/>
        </pc:sldMkLst>
        <pc:spChg chg="mod">
          <ac:chgData name="Piyus Kedia" userId="02ae6dfbcf425881" providerId="LiveId" clId="{DC206860-9676-46FB-A99A-5EB5A7C0FD5D}" dt="2023-03-16T11:37:04.552" v="7378" actId="20577"/>
          <ac:spMkLst>
            <pc:docMk/>
            <pc:sldMk cId="2398727456" sldId="741"/>
            <ac:spMk id="21" creationId="{D2094128-7605-3D81-1449-709C4B3D0FCF}"/>
          </ac:spMkLst>
        </pc:spChg>
        <pc:spChg chg="mod">
          <ac:chgData name="Piyus Kedia" userId="02ae6dfbcf425881" providerId="LiveId" clId="{DC206860-9676-46FB-A99A-5EB5A7C0FD5D}" dt="2023-03-16T11:37:49.491" v="7457" actId="20577"/>
          <ac:spMkLst>
            <pc:docMk/>
            <pc:sldMk cId="2398727456" sldId="741"/>
            <ac:spMk id="23" creationId="{61AC7AF5-5916-786E-41C3-6E0D798AE6F8}"/>
          </ac:spMkLst>
        </pc:spChg>
        <pc:graphicFrameChg chg="modGraphic">
          <ac:chgData name="Piyus Kedia" userId="02ae6dfbcf425881" providerId="LiveId" clId="{DC206860-9676-46FB-A99A-5EB5A7C0FD5D}" dt="2023-03-16T11:37:46.464" v="7455" actId="207"/>
          <ac:graphicFrameMkLst>
            <pc:docMk/>
            <pc:sldMk cId="2398727456" sldId="741"/>
            <ac:graphicFrameMk id="5" creationId="{D4F90B41-4493-8AD2-A0B6-D0F8EC69D9C6}"/>
          </ac:graphicFrameMkLst>
        </pc:graphicFrameChg>
        <pc:graphicFrameChg chg="modGraphic">
          <ac:chgData name="Piyus Kedia" userId="02ae6dfbcf425881" providerId="LiveId" clId="{DC206860-9676-46FB-A99A-5EB5A7C0FD5D}" dt="2023-03-16T11:39:41.149" v="7479" actId="20577"/>
          <ac:graphicFrameMkLst>
            <pc:docMk/>
            <pc:sldMk cId="2398727456" sldId="741"/>
            <ac:graphicFrameMk id="7" creationId="{50D226E8-E281-8317-24B8-0A904827BD06}"/>
          </ac:graphicFrameMkLst>
        </pc:graphicFrameChg>
        <pc:cxnChg chg="mod">
          <ac:chgData name="Piyus Kedia" userId="02ae6dfbcf425881" providerId="LiveId" clId="{DC206860-9676-46FB-A99A-5EB5A7C0FD5D}" dt="2023-03-16T11:36:55.752" v="7356" actId="1038"/>
          <ac:cxnSpMkLst>
            <pc:docMk/>
            <pc:sldMk cId="2398727456" sldId="741"/>
            <ac:cxnSpMk id="19" creationId="{76E7FAE5-558B-7187-7C4A-133AA909BC06}"/>
          </ac:cxnSpMkLst>
        </pc:cxnChg>
        <pc:cxnChg chg="mod">
          <ac:chgData name="Piyus Kedia" userId="02ae6dfbcf425881" providerId="LiveId" clId="{DC206860-9676-46FB-A99A-5EB5A7C0FD5D}" dt="2023-03-16T11:37:19.391" v="7443" actId="1037"/>
          <ac:cxnSpMkLst>
            <pc:docMk/>
            <pc:sldMk cId="2398727456" sldId="741"/>
            <ac:cxnSpMk id="27" creationId="{4C11E570-9D32-7C27-1468-4542CC1EE241}"/>
          </ac:cxnSpMkLst>
        </pc:cxnChg>
      </pc:sldChg>
      <pc:sldChg chg="modSp add del mod">
        <pc:chgData name="Piyus Kedia" userId="02ae6dfbcf425881" providerId="LiveId" clId="{DC206860-9676-46FB-A99A-5EB5A7C0FD5D}" dt="2023-03-17T06:21:45.358" v="13483" actId="47"/>
        <pc:sldMkLst>
          <pc:docMk/>
          <pc:sldMk cId="1074847977" sldId="742"/>
        </pc:sldMkLst>
        <pc:spChg chg="mod">
          <ac:chgData name="Piyus Kedia" userId="02ae6dfbcf425881" providerId="LiveId" clId="{DC206860-9676-46FB-A99A-5EB5A7C0FD5D}" dt="2023-03-16T11:40:11.842" v="7530" actId="20577"/>
          <ac:spMkLst>
            <pc:docMk/>
            <pc:sldMk cId="1074847977" sldId="742"/>
            <ac:spMk id="22" creationId="{F3950865-454A-8D2F-3AAC-AB0162861E53}"/>
          </ac:spMkLst>
        </pc:spChg>
        <pc:spChg chg="mod">
          <ac:chgData name="Piyus Kedia" userId="02ae6dfbcf425881" providerId="LiveId" clId="{DC206860-9676-46FB-A99A-5EB5A7C0FD5D}" dt="2023-03-16T11:40:50.286" v="7689" actId="20577"/>
          <ac:spMkLst>
            <pc:docMk/>
            <pc:sldMk cId="1074847977" sldId="742"/>
            <ac:spMk id="23" creationId="{61AC7AF5-5916-786E-41C3-6E0D798AE6F8}"/>
          </ac:spMkLst>
        </pc:spChg>
        <pc:graphicFrameChg chg="modGraphic">
          <ac:chgData name="Piyus Kedia" userId="02ae6dfbcf425881" providerId="LiveId" clId="{DC206860-9676-46FB-A99A-5EB5A7C0FD5D}" dt="2023-03-16T11:40:28.385" v="7534" actId="207"/>
          <ac:graphicFrameMkLst>
            <pc:docMk/>
            <pc:sldMk cId="1074847977" sldId="742"/>
            <ac:graphicFrameMk id="5" creationId="{D4F90B41-4493-8AD2-A0B6-D0F8EC69D9C6}"/>
          </ac:graphicFrameMkLst>
        </pc:graphicFrameChg>
        <pc:graphicFrameChg chg="modGraphic">
          <ac:chgData name="Piyus Kedia" userId="02ae6dfbcf425881" providerId="LiveId" clId="{DC206860-9676-46FB-A99A-5EB5A7C0FD5D}" dt="2023-03-16T11:39:52.870" v="7481" actId="20577"/>
          <ac:graphicFrameMkLst>
            <pc:docMk/>
            <pc:sldMk cId="1074847977" sldId="742"/>
            <ac:graphicFrameMk id="7" creationId="{50D226E8-E281-8317-24B8-0A904827BD06}"/>
          </ac:graphicFrameMkLst>
        </pc:graphicFrameChg>
        <pc:graphicFrameChg chg="modGraphic">
          <ac:chgData name="Piyus Kedia" userId="02ae6dfbcf425881" providerId="LiveId" clId="{DC206860-9676-46FB-A99A-5EB5A7C0FD5D}" dt="2023-03-16T11:40:24.060" v="7533" actId="207"/>
          <ac:graphicFrameMkLst>
            <pc:docMk/>
            <pc:sldMk cId="1074847977" sldId="742"/>
            <ac:graphicFrameMk id="8" creationId="{FD7D2C00-ACE0-819C-07F2-FC11A5E79C51}"/>
          </ac:graphicFrameMkLst>
        </pc:graphicFrameChg>
        <pc:cxnChg chg="mod">
          <ac:chgData name="Piyus Kedia" userId="02ae6dfbcf425881" providerId="LiveId" clId="{DC206860-9676-46FB-A99A-5EB5A7C0FD5D}" dt="2023-03-16T11:40:02.375" v="7501" actId="1038"/>
          <ac:cxnSpMkLst>
            <pc:docMk/>
            <pc:sldMk cId="1074847977" sldId="742"/>
            <ac:cxnSpMk id="20" creationId="{4774FFBF-C7DE-9836-CF55-DEA855727AF5}"/>
          </ac:cxnSpMkLst>
        </pc:cxnChg>
        <pc:cxnChg chg="mod">
          <ac:chgData name="Piyus Kedia" userId="02ae6dfbcf425881" providerId="LiveId" clId="{DC206860-9676-46FB-A99A-5EB5A7C0FD5D}" dt="2023-03-16T11:40:53.714" v="7692" actId="1036"/>
          <ac:cxnSpMkLst>
            <pc:docMk/>
            <pc:sldMk cId="1074847977" sldId="742"/>
            <ac:cxnSpMk id="27" creationId="{4C11E570-9D32-7C27-1468-4542CC1EE241}"/>
          </ac:cxnSpMkLst>
        </pc:cxnChg>
      </pc:sldChg>
      <pc:sldChg chg="modSp add del mod">
        <pc:chgData name="Piyus Kedia" userId="02ae6dfbcf425881" providerId="LiveId" clId="{DC206860-9676-46FB-A99A-5EB5A7C0FD5D}" dt="2023-03-17T06:21:45.703" v="13484" actId="47"/>
        <pc:sldMkLst>
          <pc:docMk/>
          <pc:sldMk cId="3975636213" sldId="743"/>
        </pc:sldMkLst>
        <pc:spChg chg="mod">
          <ac:chgData name="Piyus Kedia" userId="02ae6dfbcf425881" providerId="LiveId" clId="{DC206860-9676-46FB-A99A-5EB5A7C0FD5D}" dt="2023-03-16T11:41:15.392" v="7744" actId="20577"/>
          <ac:spMkLst>
            <pc:docMk/>
            <pc:sldMk cId="3975636213" sldId="743"/>
            <ac:spMk id="21" creationId="{D2094128-7605-3D81-1449-709C4B3D0FCF}"/>
          </ac:spMkLst>
        </pc:spChg>
        <pc:spChg chg="mod">
          <ac:chgData name="Piyus Kedia" userId="02ae6dfbcf425881" providerId="LiveId" clId="{DC206860-9676-46FB-A99A-5EB5A7C0FD5D}" dt="2023-03-16T11:41:37.183" v="7792" actId="20577"/>
          <ac:spMkLst>
            <pc:docMk/>
            <pc:sldMk cId="3975636213" sldId="743"/>
            <ac:spMk id="23" creationId="{61AC7AF5-5916-786E-41C3-6E0D798AE6F8}"/>
          </ac:spMkLst>
        </pc:spChg>
        <pc:graphicFrameChg chg="modGraphic">
          <ac:chgData name="Piyus Kedia" userId="02ae6dfbcf425881" providerId="LiveId" clId="{DC206860-9676-46FB-A99A-5EB5A7C0FD5D}" dt="2023-03-16T11:41:42.054" v="7793" actId="207"/>
          <ac:graphicFrameMkLst>
            <pc:docMk/>
            <pc:sldMk cId="3975636213" sldId="743"/>
            <ac:graphicFrameMk id="6" creationId="{BE6E99F7-3404-E308-80DF-0E9EDD33EE40}"/>
          </ac:graphicFrameMkLst>
        </pc:graphicFrameChg>
        <pc:graphicFrameChg chg="modGraphic">
          <ac:chgData name="Piyus Kedia" userId="02ae6dfbcf425881" providerId="LiveId" clId="{DC206860-9676-46FB-A99A-5EB5A7C0FD5D}" dt="2023-03-16T11:41:21.175" v="7745" actId="207"/>
          <ac:graphicFrameMkLst>
            <pc:docMk/>
            <pc:sldMk cId="3975636213" sldId="743"/>
            <ac:graphicFrameMk id="7" creationId="{50D226E8-E281-8317-24B8-0A904827BD06}"/>
          </ac:graphicFrameMkLst>
        </pc:graphicFrameChg>
        <pc:cxnChg chg="mod">
          <ac:chgData name="Piyus Kedia" userId="02ae6dfbcf425881" providerId="LiveId" clId="{DC206860-9676-46FB-A99A-5EB5A7C0FD5D}" dt="2023-03-16T11:41:08.389" v="7714" actId="1038"/>
          <ac:cxnSpMkLst>
            <pc:docMk/>
            <pc:sldMk cId="3975636213" sldId="743"/>
            <ac:cxnSpMk id="19" creationId="{76E7FAE5-558B-7187-7C4A-133AA909BC06}"/>
          </ac:cxnSpMkLst>
        </pc:cxnChg>
        <pc:cxnChg chg="mod">
          <ac:chgData name="Piyus Kedia" userId="02ae6dfbcf425881" providerId="LiveId" clId="{DC206860-9676-46FB-A99A-5EB5A7C0FD5D}" dt="2023-03-16T11:41:33.146" v="7790" actId="1038"/>
          <ac:cxnSpMkLst>
            <pc:docMk/>
            <pc:sldMk cId="3975636213" sldId="743"/>
            <ac:cxnSpMk id="27" creationId="{4C11E570-9D32-7C27-1468-4542CC1EE241}"/>
          </ac:cxnSpMkLst>
        </pc:cxnChg>
      </pc:sldChg>
      <pc:sldChg chg="modSp add del mod">
        <pc:chgData name="Piyus Kedia" userId="02ae6dfbcf425881" providerId="LiveId" clId="{DC206860-9676-46FB-A99A-5EB5A7C0FD5D}" dt="2023-03-17T06:21:46.082" v="13485" actId="47"/>
        <pc:sldMkLst>
          <pc:docMk/>
          <pc:sldMk cId="4014670606" sldId="744"/>
        </pc:sldMkLst>
        <pc:spChg chg="mod">
          <ac:chgData name="Piyus Kedia" userId="02ae6dfbcf425881" providerId="LiveId" clId="{DC206860-9676-46FB-A99A-5EB5A7C0FD5D}" dt="2023-03-16T11:42:06.685" v="7844" actId="20577"/>
          <ac:spMkLst>
            <pc:docMk/>
            <pc:sldMk cId="4014670606" sldId="744"/>
            <ac:spMk id="22" creationId="{F3950865-454A-8D2F-3AAC-AB0162861E53}"/>
          </ac:spMkLst>
        </pc:spChg>
        <pc:spChg chg="mod">
          <ac:chgData name="Piyus Kedia" userId="02ae6dfbcf425881" providerId="LiveId" clId="{DC206860-9676-46FB-A99A-5EB5A7C0FD5D}" dt="2023-03-16T11:42:40.539" v="7901" actId="20577"/>
          <ac:spMkLst>
            <pc:docMk/>
            <pc:sldMk cId="4014670606" sldId="744"/>
            <ac:spMk id="23" creationId="{61AC7AF5-5916-786E-41C3-6E0D798AE6F8}"/>
          </ac:spMkLst>
        </pc:spChg>
        <pc:graphicFrameChg chg="modGraphic">
          <ac:chgData name="Piyus Kedia" userId="02ae6dfbcf425881" providerId="LiveId" clId="{DC206860-9676-46FB-A99A-5EB5A7C0FD5D}" dt="2023-03-16T11:42:44.903" v="7902" actId="207"/>
          <ac:graphicFrameMkLst>
            <pc:docMk/>
            <pc:sldMk cId="4014670606" sldId="744"/>
            <ac:graphicFrameMk id="6" creationId="{BE6E99F7-3404-E308-80DF-0E9EDD33EE40}"/>
          </ac:graphicFrameMkLst>
        </pc:graphicFrameChg>
        <pc:graphicFrameChg chg="modGraphic">
          <ac:chgData name="Piyus Kedia" userId="02ae6dfbcf425881" providerId="LiveId" clId="{DC206860-9676-46FB-A99A-5EB5A7C0FD5D}" dt="2023-03-16T11:42:11.613" v="7845" actId="207"/>
          <ac:graphicFrameMkLst>
            <pc:docMk/>
            <pc:sldMk cId="4014670606" sldId="744"/>
            <ac:graphicFrameMk id="8" creationId="{FD7D2C00-ACE0-819C-07F2-FC11A5E79C51}"/>
          </ac:graphicFrameMkLst>
        </pc:graphicFrameChg>
        <pc:cxnChg chg="mod">
          <ac:chgData name="Piyus Kedia" userId="02ae6dfbcf425881" providerId="LiveId" clId="{DC206860-9676-46FB-A99A-5EB5A7C0FD5D}" dt="2023-03-16T11:41:57.903" v="7815" actId="1038"/>
          <ac:cxnSpMkLst>
            <pc:docMk/>
            <pc:sldMk cId="4014670606" sldId="744"/>
            <ac:cxnSpMk id="20" creationId="{4774FFBF-C7DE-9836-CF55-DEA855727AF5}"/>
          </ac:cxnSpMkLst>
        </pc:cxnChg>
        <pc:cxnChg chg="mod">
          <ac:chgData name="Piyus Kedia" userId="02ae6dfbcf425881" providerId="LiveId" clId="{DC206860-9676-46FB-A99A-5EB5A7C0FD5D}" dt="2023-03-16T11:42:36.814" v="7899" actId="1038"/>
          <ac:cxnSpMkLst>
            <pc:docMk/>
            <pc:sldMk cId="4014670606" sldId="744"/>
            <ac:cxnSpMk id="27" creationId="{4C11E570-9D32-7C27-1468-4542CC1EE241}"/>
          </ac:cxnSpMkLst>
        </pc:cxnChg>
      </pc:sldChg>
      <pc:sldChg chg="modSp add del mod">
        <pc:chgData name="Piyus Kedia" userId="02ae6dfbcf425881" providerId="LiveId" clId="{DC206860-9676-46FB-A99A-5EB5A7C0FD5D}" dt="2023-03-17T06:21:46.651" v="13486" actId="47"/>
        <pc:sldMkLst>
          <pc:docMk/>
          <pc:sldMk cId="3454185089" sldId="745"/>
        </pc:sldMkLst>
        <pc:spChg chg="mod">
          <ac:chgData name="Piyus Kedia" userId="02ae6dfbcf425881" providerId="LiveId" clId="{DC206860-9676-46FB-A99A-5EB5A7C0FD5D}" dt="2023-03-16T11:43:14.352" v="7955" actId="20577"/>
          <ac:spMkLst>
            <pc:docMk/>
            <pc:sldMk cId="3454185089" sldId="745"/>
            <ac:spMk id="21" creationId="{D2094128-7605-3D81-1449-709C4B3D0FCF}"/>
          </ac:spMkLst>
        </pc:spChg>
        <pc:spChg chg="mod">
          <ac:chgData name="Piyus Kedia" userId="02ae6dfbcf425881" providerId="LiveId" clId="{DC206860-9676-46FB-A99A-5EB5A7C0FD5D}" dt="2023-03-16T11:43:52.575" v="8012" actId="20577"/>
          <ac:spMkLst>
            <pc:docMk/>
            <pc:sldMk cId="3454185089" sldId="745"/>
            <ac:spMk id="23" creationId="{61AC7AF5-5916-786E-41C3-6E0D798AE6F8}"/>
          </ac:spMkLst>
        </pc:spChg>
        <pc:graphicFrameChg chg="modGraphic">
          <ac:chgData name="Piyus Kedia" userId="02ae6dfbcf425881" providerId="LiveId" clId="{DC206860-9676-46FB-A99A-5EB5A7C0FD5D}" dt="2023-03-16T11:43:40.961" v="7962" actId="207"/>
          <ac:graphicFrameMkLst>
            <pc:docMk/>
            <pc:sldMk cId="3454185089" sldId="745"/>
            <ac:graphicFrameMk id="6" creationId="{BE6E99F7-3404-E308-80DF-0E9EDD33EE40}"/>
          </ac:graphicFrameMkLst>
        </pc:graphicFrameChg>
        <pc:graphicFrameChg chg="modGraphic">
          <ac:chgData name="Piyus Kedia" userId="02ae6dfbcf425881" providerId="LiveId" clId="{DC206860-9676-46FB-A99A-5EB5A7C0FD5D}" dt="2023-03-16T11:43:30.044" v="7957" actId="207"/>
          <ac:graphicFrameMkLst>
            <pc:docMk/>
            <pc:sldMk cId="3454185089" sldId="745"/>
            <ac:graphicFrameMk id="7" creationId="{50D226E8-E281-8317-24B8-0A904827BD06}"/>
          </ac:graphicFrameMkLst>
        </pc:graphicFrameChg>
        <pc:cxnChg chg="mod">
          <ac:chgData name="Piyus Kedia" userId="02ae6dfbcf425881" providerId="LiveId" clId="{DC206860-9676-46FB-A99A-5EB5A7C0FD5D}" dt="2023-03-16T11:42:58.504" v="7928" actId="1038"/>
          <ac:cxnSpMkLst>
            <pc:docMk/>
            <pc:sldMk cId="3454185089" sldId="745"/>
            <ac:cxnSpMk id="19" creationId="{76E7FAE5-558B-7187-7C4A-133AA909BC06}"/>
          </ac:cxnSpMkLst>
        </pc:cxnChg>
        <pc:cxnChg chg="mod">
          <ac:chgData name="Piyus Kedia" userId="02ae6dfbcf425881" providerId="LiveId" clId="{DC206860-9676-46FB-A99A-5EB5A7C0FD5D}" dt="2023-03-16T11:43:44.636" v="7987" actId="1038"/>
          <ac:cxnSpMkLst>
            <pc:docMk/>
            <pc:sldMk cId="3454185089" sldId="745"/>
            <ac:cxnSpMk id="27" creationId="{4C11E570-9D32-7C27-1468-4542CC1EE241}"/>
          </ac:cxnSpMkLst>
        </pc:cxnChg>
      </pc:sldChg>
      <pc:sldChg chg="modSp add del mod">
        <pc:chgData name="Piyus Kedia" userId="02ae6dfbcf425881" providerId="LiveId" clId="{DC206860-9676-46FB-A99A-5EB5A7C0FD5D}" dt="2023-03-17T06:21:47.155" v="13487" actId="47"/>
        <pc:sldMkLst>
          <pc:docMk/>
          <pc:sldMk cId="4083338045" sldId="746"/>
        </pc:sldMkLst>
        <pc:spChg chg="mod">
          <ac:chgData name="Piyus Kedia" userId="02ae6dfbcf425881" providerId="LiveId" clId="{DC206860-9676-46FB-A99A-5EB5A7C0FD5D}" dt="2023-03-16T11:44:31.743" v="8107" actId="20577"/>
          <ac:spMkLst>
            <pc:docMk/>
            <pc:sldMk cId="4083338045" sldId="746"/>
            <ac:spMk id="22" creationId="{F3950865-454A-8D2F-3AAC-AB0162861E53}"/>
          </ac:spMkLst>
        </pc:spChg>
        <pc:spChg chg="mod">
          <ac:chgData name="Piyus Kedia" userId="02ae6dfbcf425881" providerId="LiveId" clId="{DC206860-9676-46FB-A99A-5EB5A7C0FD5D}" dt="2023-03-16T11:44:16.059" v="8039" actId="20577"/>
          <ac:spMkLst>
            <pc:docMk/>
            <pc:sldMk cId="4083338045" sldId="746"/>
            <ac:spMk id="23" creationId="{61AC7AF5-5916-786E-41C3-6E0D798AE6F8}"/>
          </ac:spMkLst>
        </pc:spChg>
        <pc:graphicFrameChg chg="modGraphic">
          <ac:chgData name="Piyus Kedia" userId="02ae6dfbcf425881" providerId="LiveId" clId="{DC206860-9676-46FB-A99A-5EB5A7C0FD5D}" dt="2023-03-16T11:44:37.640" v="8108" actId="207"/>
          <ac:graphicFrameMkLst>
            <pc:docMk/>
            <pc:sldMk cId="4083338045" sldId="746"/>
            <ac:graphicFrameMk id="6" creationId="{BE6E99F7-3404-E308-80DF-0E9EDD33EE40}"/>
          </ac:graphicFrameMkLst>
        </pc:graphicFrameChg>
        <pc:graphicFrameChg chg="modGraphic">
          <ac:chgData name="Piyus Kedia" userId="02ae6dfbcf425881" providerId="LiveId" clId="{DC206860-9676-46FB-A99A-5EB5A7C0FD5D}" dt="2023-03-16T11:44:41.641" v="8109" actId="207"/>
          <ac:graphicFrameMkLst>
            <pc:docMk/>
            <pc:sldMk cId="4083338045" sldId="746"/>
            <ac:graphicFrameMk id="8" creationId="{FD7D2C00-ACE0-819C-07F2-FC11A5E79C51}"/>
          </ac:graphicFrameMkLst>
        </pc:graphicFrameChg>
        <pc:cxnChg chg="mod">
          <ac:chgData name="Piyus Kedia" userId="02ae6dfbcf425881" providerId="LiveId" clId="{DC206860-9676-46FB-A99A-5EB5A7C0FD5D}" dt="2023-03-16T11:44:24.114" v="8084" actId="1038"/>
          <ac:cxnSpMkLst>
            <pc:docMk/>
            <pc:sldMk cId="4083338045" sldId="746"/>
            <ac:cxnSpMk id="20" creationId="{4774FFBF-C7DE-9836-CF55-DEA855727AF5}"/>
          </ac:cxnSpMkLst>
        </pc:cxnChg>
        <pc:cxnChg chg="mod">
          <ac:chgData name="Piyus Kedia" userId="02ae6dfbcf425881" providerId="LiveId" clId="{DC206860-9676-46FB-A99A-5EB5A7C0FD5D}" dt="2023-03-16T11:44:19.891" v="8061" actId="1038"/>
          <ac:cxnSpMkLst>
            <pc:docMk/>
            <pc:sldMk cId="4083338045" sldId="746"/>
            <ac:cxnSpMk id="27" creationId="{4C11E570-9D32-7C27-1468-4542CC1EE241}"/>
          </ac:cxnSpMkLst>
        </pc:cxnChg>
      </pc:sldChg>
      <pc:sldChg chg="addSp modSp add del mod">
        <pc:chgData name="Piyus Kedia" userId="02ae6dfbcf425881" providerId="LiveId" clId="{DC206860-9676-46FB-A99A-5EB5A7C0FD5D}" dt="2023-03-17T06:21:47.707" v="13488" actId="47"/>
        <pc:sldMkLst>
          <pc:docMk/>
          <pc:sldMk cId="1556274621" sldId="747"/>
        </pc:sldMkLst>
        <pc:spChg chg="add mod">
          <ac:chgData name="Piyus Kedia" userId="02ae6dfbcf425881" providerId="LiveId" clId="{DC206860-9676-46FB-A99A-5EB5A7C0FD5D}" dt="2023-03-16T11:45:50.027" v="8241" actId="20577"/>
          <ac:spMkLst>
            <pc:docMk/>
            <pc:sldMk cId="1556274621" sldId="747"/>
            <ac:spMk id="4" creationId="{FABBCDDF-9F44-EC5F-7E8A-66B80413F8D0}"/>
          </ac:spMkLst>
        </pc:spChg>
      </pc:sldChg>
      <pc:sldChg chg="addSp delSp modSp add del mod">
        <pc:chgData name="Piyus Kedia" userId="02ae6dfbcf425881" providerId="LiveId" clId="{DC206860-9676-46FB-A99A-5EB5A7C0FD5D}" dt="2023-03-17T06:21:42.418" v="13477" actId="47"/>
        <pc:sldMkLst>
          <pc:docMk/>
          <pc:sldMk cId="3391456540" sldId="748"/>
        </pc:sldMkLst>
        <pc:spChg chg="add mod">
          <ac:chgData name="Piyus Kedia" userId="02ae6dfbcf425881" providerId="LiveId" clId="{DC206860-9676-46FB-A99A-5EB5A7C0FD5D}" dt="2023-03-16T11:48:39.633" v="8254" actId="20577"/>
          <ac:spMkLst>
            <pc:docMk/>
            <pc:sldMk cId="3391456540" sldId="748"/>
            <ac:spMk id="3" creationId="{55BAE2BC-362B-1CB6-5205-3536B6F6DE6B}"/>
          </ac:spMkLst>
        </pc:spChg>
        <pc:spChg chg="del">
          <ac:chgData name="Piyus Kedia" userId="02ae6dfbcf425881" providerId="LiveId" clId="{DC206860-9676-46FB-A99A-5EB5A7C0FD5D}" dt="2023-03-16T11:46:34.133" v="8246" actId="478"/>
          <ac:spMkLst>
            <pc:docMk/>
            <pc:sldMk cId="3391456540" sldId="748"/>
            <ac:spMk id="21" creationId="{D2094128-7605-3D81-1449-709C4B3D0FCF}"/>
          </ac:spMkLst>
        </pc:spChg>
        <pc:spChg chg="del">
          <ac:chgData name="Piyus Kedia" userId="02ae6dfbcf425881" providerId="LiveId" clId="{DC206860-9676-46FB-A99A-5EB5A7C0FD5D}" dt="2023-03-16T11:46:37.768" v="8247" actId="478"/>
          <ac:spMkLst>
            <pc:docMk/>
            <pc:sldMk cId="3391456540" sldId="748"/>
            <ac:spMk id="22" creationId="{F3950865-454A-8D2F-3AAC-AB0162861E53}"/>
          </ac:spMkLst>
        </pc:spChg>
        <pc:spChg chg="del">
          <ac:chgData name="Piyus Kedia" userId="02ae6dfbcf425881" providerId="LiveId" clId="{DC206860-9676-46FB-A99A-5EB5A7C0FD5D}" dt="2023-03-16T11:46:24.187" v="8243" actId="478"/>
          <ac:spMkLst>
            <pc:docMk/>
            <pc:sldMk cId="3391456540" sldId="748"/>
            <ac:spMk id="23" creationId="{61AC7AF5-5916-786E-41C3-6E0D798AE6F8}"/>
          </ac:spMkLst>
        </pc:spChg>
        <pc:cxnChg chg="del">
          <ac:chgData name="Piyus Kedia" userId="02ae6dfbcf425881" providerId="LiveId" clId="{DC206860-9676-46FB-A99A-5EB5A7C0FD5D}" dt="2023-03-16T11:46:29.290" v="8245" actId="478"/>
          <ac:cxnSpMkLst>
            <pc:docMk/>
            <pc:sldMk cId="3391456540" sldId="748"/>
            <ac:cxnSpMk id="19" creationId="{76E7FAE5-558B-7187-7C4A-133AA909BC06}"/>
          </ac:cxnSpMkLst>
        </pc:cxnChg>
        <pc:cxnChg chg="del">
          <ac:chgData name="Piyus Kedia" userId="02ae6dfbcf425881" providerId="LiveId" clId="{DC206860-9676-46FB-A99A-5EB5A7C0FD5D}" dt="2023-03-16T11:46:37.768" v="8247" actId="478"/>
          <ac:cxnSpMkLst>
            <pc:docMk/>
            <pc:sldMk cId="3391456540" sldId="748"/>
            <ac:cxnSpMk id="20" creationId="{4774FFBF-C7DE-9836-CF55-DEA855727AF5}"/>
          </ac:cxnSpMkLst>
        </pc:cxnChg>
        <pc:cxnChg chg="del">
          <ac:chgData name="Piyus Kedia" userId="02ae6dfbcf425881" providerId="LiveId" clId="{DC206860-9676-46FB-A99A-5EB5A7C0FD5D}" dt="2023-03-16T11:46:26.710" v="8244" actId="478"/>
          <ac:cxnSpMkLst>
            <pc:docMk/>
            <pc:sldMk cId="3391456540" sldId="748"/>
            <ac:cxnSpMk id="27" creationId="{4C11E570-9D32-7C27-1468-4542CC1EE241}"/>
          </ac:cxnSpMkLst>
        </pc:cxnChg>
      </pc:sldChg>
      <pc:sldChg chg="add del">
        <pc:chgData name="Piyus Kedia" userId="02ae6dfbcf425881" providerId="LiveId" clId="{DC206860-9676-46FB-A99A-5EB5A7C0FD5D}" dt="2023-03-17T06:21:49.733" v="13491" actId="47"/>
        <pc:sldMkLst>
          <pc:docMk/>
          <pc:sldMk cId="3121630615" sldId="749"/>
        </pc:sldMkLst>
      </pc:sldChg>
      <pc:sldChg chg="addSp delSp modSp add del mod">
        <pc:chgData name="Piyus Kedia" userId="02ae6dfbcf425881" providerId="LiveId" clId="{DC206860-9676-46FB-A99A-5EB5A7C0FD5D}" dt="2023-03-17T06:21:50.362" v="13492" actId="47"/>
        <pc:sldMkLst>
          <pc:docMk/>
          <pc:sldMk cId="2463778472" sldId="750"/>
        </pc:sldMkLst>
        <pc:spChg chg="add mod">
          <ac:chgData name="Piyus Kedia" userId="02ae6dfbcf425881" providerId="LiveId" clId="{DC206860-9676-46FB-A99A-5EB5A7C0FD5D}" dt="2023-03-16T11:51:12.539" v="8397" actId="1038"/>
          <ac:spMkLst>
            <pc:docMk/>
            <pc:sldMk cId="2463778472" sldId="750"/>
            <ac:spMk id="3" creationId="{2553D7EB-C8D8-5D0C-3811-38FE210EA0EE}"/>
          </ac:spMkLst>
        </pc:spChg>
        <pc:graphicFrameChg chg="add mod modGraphic">
          <ac:chgData name="Piyus Kedia" userId="02ae6dfbcf425881" providerId="LiveId" clId="{DC206860-9676-46FB-A99A-5EB5A7C0FD5D}" dt="2023-03-16T11:53:05.005" v="8518" actId="207"/>
          <ac:graphicFrameMkLst>
            <pc:docMk/>
            <pc:sldMk cId="2463778472" sldId="750"/>
            <ac:graphicFrameMk id="4" creationId="{7B3F8C94-69C4-1EC0-2E74-8C1C2A905FB8}"/>
          </ac:graphicFrameMkLst>
        </pc:graphicFrameChg>
        <pc:graphicFrameChg chg="add del mod modGraphic">
          <ac:chgData name="Piyus Kedia" userId="02ae6dfbcf425881" providerId="LiveId" clId="{DC206860-9676-46FB-A99A-5EB5A7C0FD5D}" dt="2023-03-16T11:52:33.949" v="8451" actId="478"/>
          <ac:graphicFrameMkLst>
            <pc:docMk/>
            <pc:sldMk cId="2463778472" sldId="750"/>
            <ac:graphicFrameMk id="9" creationId="{E12178A2-A915-41F3-D168-FC0A3F07F22F}"/>
          </ac:graphicFrameMkLst>
        </pc:graphicFrameChg>
      </pc:sldChg>
      <pc:sldChg chg="addSp delSp modSp new del mod">
        <pc:chgData name="Piyus Kedia" userId="02ae6dfbcf425881" providerId="LiveId" clId="{DC206860-9676-46FB-A99A-5EB5A7C0FD5D}" dt="2023-03-17T06:22:09.567" v="13521" actId="47"/>
        <pc:sldMkLst>
          <pc:docMk/>
          <pc:sldMk cId="709953758" sldId="751"/>
        </pc:sldMkLst>
        <pc:spChg chg="mod">
          <ac:chgData name="Piyus Kedia" userId="02ae6dfbcf425881" providerId="LiveId" clId="{DC206860-9676-46FB-A99A-5EB5A7C0FD5D}" dt="2023-03-16T13:06:09.103" v="8722" actId="20577"/>
          <ac:spMkLst>
            <pc:docMk/>
            <pc:sldMk cId="709953758" sldId="751"/>
            <ac:spMk id="2" creationId="{EA810322-3D11-6551-EF45-5B0156789D9F}"/>
          </ac:spMkLst>
        </pc:spChg>
        <pc:spChg chg="del">
          <ac:chgData name="Piyus Kedia" userId="02ae6dfbcf425881" providerId="LiveId" clId="{DC206860-9676-46FB-A99A-5EB5A7C0FD5D}" dt="2023-03-16T13:04:19.558" v="8592" actId="478"/>
          <ac:spMkLst>
            <pc:docMk/>
            <pc:sldMk cId="709953758" sldId="751"/>
            <ac:spMk id="3" creationId="{9F760117-83F5-2466-DFEF-A6707EEBA1EA}"/>
          </ac:spMkLst>
        </pc:spChg>
        <pc:spChg chg="add mod">
          <ac:chgData name="Piyus Kedia" userId="02ae6dfbcf425881" providerId="LiveId" clId="{DC206860-9676-46FB-A99A-5EB5A7C0FD5D}" dt="2023-03-16T13:05:04.863" v="8618" actId="207"/>
          <ac:spMkLst>
            <pc:docMk/>
            <pc:sldMk cId="709953758" sldId="751"/>
            <ac:spMk id="4" creationId="{FE56D04C-A847-D39B-2AD4-C901197AF581}"/>
          </ac:spMkLst>
        </pc:spChg>
        <pc:spChg chg="add mod">
          <ac:chgData name="Piyus Kedia" userId="02ae6dfbcf425881" providerId="LiveId" clId="{DC206860-9676-46FB-A99A-5EB5A7C0FD5D}" dt="2023-03-16T13:05:12.242" v="8660" actId="1037"/>
          <ac:spMkLst>
            <pc:docMk/>
            <pc:sldMk cId="709953758" sldId="751"/>
            <ac:spMk id="5" creationId="{17856978-4CAD-3363-1B64-7B9AEEB5E40A}"/>
          </ac:spMkLst>
        </pc:spChg>
        <pc:spChg chg="add mod">
          <ac:chgData name="Piyus Kedia" userId="02ae6dfbcf425881" providerId="LiveId" clId="{DC206860-9676-46FB-A99A-5EB5A7C0FD5D}" dt="2023-03-16T13:09:41.345" v="9184" actId="1035"/>
          <ac:spMkLst>
            <pc:docMk/>
            <pc:sldMk cId="709953758" sldId="751"/>
            <ac:spMk id="6" creationId="{C0A29FC6-3D09-ECB1-272D-69C245B876E8}"/>
          </ac:spMkLst>
        </pc:spChg>
        <pc:spChg chg="add mod">
          <ac:chgData name="Piyus Kedia" userId="02ae6dfbcf425881" providerId="LiveId" clId="{DC206860-9676-46FB-A99A-5EB5A7C0FD5D}" dt="2023-03-16T13:09:46.077" v="9194" actId="1035"/>
          <ac:spMkLst>
            <pc:docMk/>
            <pc:sldMk cId="709953758" sldId="751"/>
            <ac:spMk id="7" creationId="{FA9F5CE7-B3CC-C3A8-9755-EB5F651AAB24}"/>
          </ac:spMkLst>
        </pc:spChg>
        <pc:spChg chg="add mod">
          <ac:chgData name="Piyus Kedia" userId="02ae6dfbcf425881" providerId="LiveId" clId="{DC206860-9676-46FB-A99A-5EB5A7C0FD5D}" dt="2023-03-16T13:06:31.969" v="8918" actId="1038"/>
          <ac:spMkLst>
            <pc:docMk/>
            <pc:sldMk cId="709953758" sldId="751"/>
            <ac:spMk id="8" creationId="{208BC278-0A0B-0E24-DFFA-D45FD97678D3}"/>
          </ac:spMkLst>
        </pc:spChg>
        <pc:spChg chg="add mod">
          <ac:chgData name="Piyus Kedia" userId="02ae6dfbcf425881" providerId="LiveId" clId="{DC206860-9676-46FB-A99A-5EB5A7C0FD5D}" dt="2023-03-16T13:06:37.818" v="9004" actId="1037"/>
          <ac:spMkLst>
            <pc:docMk/>
            <pc:sldMk cId="709953758" sldId="751"/>
            <ac:spMk id="9" creationId="{32780E38-5BC7-DC8B-EDD2-F08072A3AD8C}"/>
          </ac:spMkLst>
        </pc:spChg>
        <pc:spChg chg="add mod">
          <ac:chgData name="Piyus Kedia" userId="02ae6dfbcf425881" providerId="LiveId" clId="{DC206860-9676-46FB-A99A-5EB5A7C0FD5D}" dt="2023-03-16T13:09:50.841" v="9200" actId="1037"/>
          <ac:spMkLst>
            <pc:docMk/>
            <pc:sldMk cId="709953758" sldId="751"/>
            <ac:spMk id="10" creationId="{C946D4D8-19BD-9412-269F-1C6699392168}"/>
          </ac:spMkLst>
        </pc:spChg>
        <pc:spChg chg="add mod">
          <ac:chgData name="Piyus Kedia" userId="02ae6dfbcf425881" providerId="LiveId" clId="{DC206860-9676-46FB-A99A-5EB5A7C0FD5D}" dt="2023-03-16T13:07:06.938" v="9107" actId="1037"/>
          <ac:spMkLst>
            <pc:docMk/>
            <pc:sldMk cId="709953758" sldId="751"/>
            <ac:spMk id="11" creationId="{63C161A6-F522-D148-162C-400155AAA49D}"/>
          </ac:spMkLst>
        </pc:spChg>
        <pc:spChg chg="add">
          <ac:chgData name="Piyus Kedia" userId="02ae6dfbcf425881" providerId="LiveId" clId="{DC206860-9676-46FB-A99A-5EB5A7C0FD5D}" dt="2023-03-16T13:07:22.046" v="9108" actId="11529"/>
          <ac:spMkLst>
            <pc:docMk/>
            <pc:sldMk cId="709953758" sldId="751"/>
            <ac:spMk id="12" creationId="{BC331F1E-D9F0-318B-8E3D-0ECCF53DF0AE}"/>
          </ac:spMkLst>
        </pc:spChg>
        <pc:spChg chg="add del">
          <ac:chgData name="Piyus Kedia" userId="02ae6dfbcf425881" providerId="LiveId" clId="{DC206860-9676-46FB-A99A-5EB5A7C0FD5D}" dt="2023-03-16T13:09:09.452" v="9163" actId="478"/>
          <ac:spMkLst>
            <pc:docMk/>
            <pc:sldMk cId="709953758" sldId="751"/>
            <ac:spMk id="13" creationId="{7DE02316-7AD1-B16D-D34C-0F162D5A43EB}"/>
          </ac:spMkLst>
        </pc:spChg>
        <pc:spChg chg="add mod">
          <ac:chgData name="Piyus Kedia" userId="02ae6dfbcf425881" providerId="LiveId" clId="{DC206860-9676-46FB-A99A-5EB5A7C0FD5D}" dt="2023-03-16T13:13:18.409" v="9873" actId="1035"/>
          <ac:spMkLst>
            <pc:docMk/>
            <pc:sldMk cId="709953758" sldId="751"/>
            <ac:spMk id="14" creationId="{31FBD66B-3EEE-5D5E-E1BF-86610B13D89D}"/>
          </ac:spMkLst>
        </pc:spChg>
        <pc:spChg chg="add del">
          <ac:chgData name="Piyus Kedia" userId="02ae6dfbcf425881" providerId="LiveId" clId="{DC206860-9676-46FB-A99A-5EB5A7C0FD5D}" dt="2023-03-16T13:09:57.690" v="9202" actId="478"/>
          <ac:spMkLst>
            <pc:docMk/>
            <pc:sldMk cId="709953758" sldId="751"/>
            <ac:spMk id="15" creationId="{AB183C6B-E55A-DA93-4570-21C2484A9EF4}"/>
          </ac:spMkLst>
        </pc:spChg>
        <pc:spChg chg="add del">
          <ac:chgData name="Piyus Kedia" userId="02ae6dfbcf425881" providerId="LiveId" clId="{DC206860-9676-46FB-A99A-5EB5A7C0FD5D}" dt="2023-03-16T13:09:55.077" v="9201" actId="478"/>
          <ac:spMkLst>
            <pc:docMk/>
            <pc:sldMk cId="709953758" sldId="751"/>
            <ac:spMk id="16" creationId="{3EC9C6EB-F517-F95D-E531-C77EE41A6154}"/>
          </ac:spMkLst>
        </pc:spChg>
        <pc:spChg chg="add">
          <ac:chgData name="Piyus Kedia" userId="02ae6dfbcf425881" providerId="LiveId" clId="{DC206860-9676-46FB-A99A-5EB5A7C0FD5D}" dt="2023-03-16T13:10:09.913" v="9203" actId="11529"/>
          <ac:spMkLst>
            <pc:docMk/>
            <pc:sldMk cId="709953758" sldId="751"/>
            <ac:spMk id="17" creationId="{FEB90C2B-22AD-5AB8-3CD3-5D5F70C75A1D}"/>
          </ac:spMkLst>
        </pc:spChg>
        <pc:spChg chg="add">
          <ac:chgData name="Piyus Kedia" userId="02ae6dfbcf425881" providerId="LiveId" clId="{DC206860-9676-46FB-A99A-5EB5A7C0FD5D}" dt="2023-03-16T13:10:20.070" v="9204" actId="11529"/>
          <ac:spMkLst>
            <pc:docMk/>
            <pc:sldMk cId="709953758" sldId="751"/>
            <ac:spMk id="18" creationId="{E6D77105-0937-01AD-77F2-A6D16D9CECD2}"/>
          </ac:spMkLst>
        </pc:spChg>
        <pc:spChg chg="add mod">
          <ac:chgData name="Piyus Kedia" userId="02ae6dfbcf425881" providerId="LiveId" clId="{DC206860-9676-46FB-A99A-5EB5A7C0FD5D}" dt="2023-03-16T13:13:10.139" v="9872" actId="1038"/>
          <ac:spMkLst>
            <pc:docMk/>
            <pc:sldMk cId="709953758" sldId="751"/>
            <ac:spMk id="19" creationId="{1E1F2254-FD7F-E5F5-8143-529DEB1A0CAA}"/>
          </ac:spMkLst>
        </pc:spChg>
        <pc:spChg chg="add mod">
          <ac:chgData name="Piyus Kedia" userId="02ae6dfbcf425881" providerId="LiveId" clId="{DC206860-9676-46FB-A99A-5EB5A7C0FD5D}" dt="2023-03-16T13:13:10.139" v="9872" actId="1038"/>
          <ac:spMkLst>
            <pc:docMk/>
            <pc:sldMk cId="709953758" sldId="751"/>
            <ac:spMk id="20" creationId="{9DD10FC6-5774-24E1-55EA-BC55B7B64EB9}"/>
          </ac:spMkLst>
        </pc:spChg>
        <pc:spChg chg="add mod">
          <ac:chgData name="Piyus Kedia" userId="02ae6dfbcf425881" providerId="LiveId" clId="{DC206860-9676-46FB-A99A-5EB5A7C0FD5D}" dt="2023-03-16T13:13:10.139" v="9872" actId="1038"/>
          <ac:spMkLst>
            <pc:docMk/>
            <pc:sldMk cId="709953758" sldId="751"/>
            <ac:spMk id="21" creationId="{EC6A846D-250F-8926-7C6D-F2D91C34ED11}"/>
          </ac:spMkLst>
        </pc:spChg>
        <pc:spChg chg="add mod">
          <ac:chgData name="Piyus Kedia" userId="02ae6dfbcf425881" providerId="LiveId" clId="{DC206860-9676-46FB-A99A-5EB5A7C0FD5D}" dt="2023-03-16T13:13:10.139" v="9872" actId="1038"/>
          <ac:spMkLst>
            <pc:docMk/>
            <pc:sldMk cId="709953758" sldId="751"/>
            <ac:spMk id="22" creationId="{7A333618-C4D0-5992-5511-F4AF80684D36}"/>
          </ac:spMkLst>
        </pc:spChg>
        <pc:spChg chg="add mod">
          <ac:chgData name="Piyus Kedia" userId="02ae6dfbcf425881" providerId="LiveId" clId="{DC206860-9676-46FB-A99A-5EB5A7C0FD5D}" dt="2023-03-16T13:13:10.139" v="9872" actId="1038"/>
          <ac:spMkLst>
            <pc:docMk/>
            <pc:sldMk cId="709953758" sldId="751"/>
            <ac:spMk id="23" creationId="{FA47E610-814A-0CE7-8433-CC36F9ECB139}"/>
          </ac:spMkLst>
        </pc:spChg>
        <pc:spChg chg="add mod">
          <ac:chgData name="Piyus Kedia" userId="02ae6dfbcf425881" providerId="LiveId" clId="{DC206860-9676-46FB-A99A-5EB5A7C0FD5D}" dt="2023-03-16T13:13:10.139" v="9872" actId="1038"/>
          <ac:spMkLst>
            <pc:docMk/>
            <pc:sldMk cId="709953758" sldId="751"/>
            <ac:spMk id="24" creationId="{F2D1F9B0-16FD-5EA8-D409-9FEEF444B5AC}"/>
          </ac:spMkLst>
        </pc:spChg>
        <pc:spChg chg="add mod">
          <ac:chgData name="Piyus Kedia" userId="02ae6dfbcf425881" providerId="LiveId" clId="{DC206860-9676-46FB-A99A-5EB5A7C0FD5D}" dt="2023-03-16T13:13:10.139" v="9872" actId="1038"/>
          <ac:spMkLst>
            <pc:docMk/>
            <pc:sldMk cId="709953758" sldId="751"/>
            <ac:spMk id="25" creationId="{42E12F2D-7D70-E092-2DA6-50E96082759E}"/>
          </ac:spMkLst>
        </pc:spChg>
        <pc:spChg chg="add mod">
          <ac:chgData name="Piyus Kedia" userId="02ae6dfbcf425881" providerId="LiveId" clId="{DC206860-9676-46FB-A99A-5EB5A7C0FD5D}" dt="2023-03-16T13:13:10.139" v="9872" actId="1038"/>
          <ac:spMkLst>
            <pc:docMk/>
            <pc:sldMk cId="709953758" sldId="751"/>
            <ac:spMk id="26" creationId="{DA74E933-0CCF-66D6-DE56-FDC2954088F2}"/>
          </ac:spMkLst>
        </pc:spChg>
        <pc:spChg chg="add mod">
          <ac:chgData name="Piyus Kedia" userId="02ae6dfbcf425881" providerId="LiveId" clId="{DC206860-9676-46FB-A99A-5EB5A7C0FD5D}" dt="2023-03-16T13:13:10.139" v="9872" actId="1038"/>
          <ac:spMkLst>
            <pc:docMk/>
            <pc:sldMk cId="709953758" sldId="751"/>
            <ac:spMk id="27" creationId="{BD9E63B4-D8C3-3D29-8631-088505908BDA}"/>
          </ac:spMkLst>
        </pc:spChg>
        <pc:spChg chg="add mod">
          <ac:chgData name="Piyus Kedia" userId="02ae6dfbcf425881" providerId="LiveId" clId="{DC206860-9676-46FB-A99A-5EB5A7C0FD5D}" dt="2023-03-16T13:13:10.139" v="9872" actId="1038"/>
          <ac:spMkLst>
            <pc:docMk/>
            <pc:sldMk cId="709953758" sldId="751"/>
            <ac:spMk id="28" creationId="{1365CE02-5170-F41A-5A8E-62DDBF35FD95}"/>
          </ac:spMkLst>
        </pc:spChg>
        <pc:spChg chg="add mod">
          <ac:chgData name="Piyus Kedia" userId="02ae6dfbcf425881" providerId="LiveId" clId="{DC206860-9676-46FB-A99A-5EB5A7C0FD5D}" dt="2023-03-16T13:12:32.627" v="9802" actId="14100"/>
          <ac:spMkLst>
            <pc:docMk/>
            <pc:sldMk cId="709953758" sldId="751"/>
            <ac:spMk id="29" creationId="{0FC3CAEA-7E72-14DB-328B-2D2170FB2DB0}"/>
          </ac:spMkLst>
        </pc:spChg>
        <pc:spChg chg="add mod">
          <ac:chgData name="Piyus Kedia" userId="02ae6dfbcf425881" providerId="LiveId" clId="{DC206860-9676-46FB-A99A-5EB5A7C0FD5D}" dt="2023-03-16T13:12:49.996" v="9859" actId="1035"/>
          <ac:spMkLst>
            <pc:docMk/>
            <pc:sldMk cId="709953758" sldId="751"/>
            <ac:spMk id="30" creationId="{8CDCE9D2-EC3F-7291-6B31-CCEAEAF3C12E}"/>
          </ac:spMkLst>
        </pc:spChg>
        <pc:spChg chg="add mod">
          <ac:chgData name="Piyus Kedia" userId="02ae6dfbcf425881" providerId="LiveId" clId="{DC206860-9676-46FB-A99A-5EB5A7C0FD5D}" dt="2023-03-16T13:12:49.996" v="9859" actId="1035"/>
          <ac:spMkLst>
            <pc:docMk/>
            <pc:sldMk cId="709953758" sldId="751"/>
            <ac:spMk id="31" creationId="{BC71B4CC-6231-3534-7130-E9C1139CCD1D}"/>
          </ac:spMkLst>
        </pc:spChg>
        <pc:spChg chg="add mod">
          <ac:chgData name="Piyus Kedia" userId="02ae6dfbcf425881" providerId="LiveId" clId="{DC206860-9676-46FB-A99A-5EB5A7C0FD5D}" dt="2023-03-16T13:12:49.996" v="9859" actId="1035"/>
          <ac:spMkLst>
            <pc:docMk/>
            <pc:sldMk cId="709953758" sldId="751"/>
            <ac:spMk id="32" creationId="{627F154A-C874-F13C-4AEB-B0922ABB6394}"/>
          </ac:spMkLst>
        </pc:spChg>
        <pc:spChg chg="add mod">
          <ac:chgData name="Piyus Kedia" userId="02ae6dfbcf425881" providerId="LiveId" clId="{DC206860-9676-46FB-A99A-5EB5A7C0FD5D}" dt="2023-03-16T13:12:49.996" v="9859" actId="1035"/>
          <ac:spMkLst>
            <pc:docMk/>
            <pc:sldMk cId="709953758" sldId="751"/>
            <ac:spMk id="33" creationId="{65C68469-D9C7-45AE-56C8-D06487E2CE3D}"/>
          </ac:spMkLst>
        </pc:spChg>
        <pc:spChg chg="add mod">
          <ac:chgData name="Piyus Kedia" userId="02ae6dfbcf425881" providerId="LiveId" clId="{DC206860-9676-46FB-A99A-5EB5A7C0FD5D}" dt="2023-03-16T13:13:29.559" v="9874" actId="13926"/>
          <ac:spMkLst>
            <pc:docMk/>
            <pc:sldMk cId="709953758" sldId="751"/>
            <ac:spMk id="34" creationId="{3B7F634E-498C-FFD6-B9DB-441AD21BE325}"/>
          </ac:spMkLst>
        </pc:spChg>
        <pc:spChg chg="add mod">
          <ac:chgData name="Piyus Kedia" userId="02ae6dfbcf425881" providerId="LiveId" clId="{DC206860-9676-46FB-A99A-5EB5A7C0FD5D}" dt="2023-03-16T13:12:49.996" v="9859" actId="1035"/>
          <ac:spMkLst>
            <pc:docMk/>
            <pc:sldMk cId="709953758" sldId="751"/>
            <ac:spMk id="35" creationId="{41B12C5C-5EF4-E717-32D0-0BA84FA7EECF}"/>
          </ac:spMkLst>
        </pc:spChg>
        <pc:spChg chg="add mod">
          <ac:chgData name="Piyus Kedia" userId="02ae6dfbcf425881" providerId="LiveId" clId="{DC206860-9676-46FB-A99A-5EB5A7C0FD5D}" dt="2023-03-16T13:12:49.996" v="9859" actId="1035"/>
          <ac:spMkLst>
            <pc:docMk/>
            <pc:sldMk cId="709953758" sldId="751"/>
            <ac:spMk id="36" creationId="{1AB573CC-EEE6-A489-2005-DCCCFCBF4B92}"/>
          </ac:spMkLst>
        </pc:spChg>
        <pc:spChg chg="add mod">
          <ac:chgData name="Piyus Kedia" userId="02ae6dfbcf425881" providerId="LiveId" clId="{DC206860-9676-46FB-A99A-5EB5A7C0FD5D}" dt="2023-03-16T13:12:49.996" v="9859" actId="1035"/>
          <ac:spMkLst>
            <pc:docMk/>
            <pc:sldMk cId="709953758" sldId="751"/>
            <ac:spMk id="37" creationId="{284DF369-0A3A-9ABF-F727-A818E1B87583}"/>
          </ac:spMkLst>
        </pc:spChg>
        <pc:spChg chg="add mod">
          <ac:chgData name="Piyus Kedia" userId="02ae6dfbcf425881" providerId="LiveId" clId="{DC206860-9676-46FB-A99A-5EB5A7C0FD5D}" dt="2023-03-16T13:12:49.996" v="9859" actId="1035"/>
          <ac:spMkLst>
            <pc:docMk/>
            <pc:sldMk cId="709953758" sldId="751"/>
            <ac:spMk id="38" creationId="{763C1562-E5B0-2F48-7C73-B6F190504985}"/>
          </ac:spMkLst>
        </pc:spChg>
        <pc:spChg chg="add mod">
          <ac:chgData name="Piyus Kedia" userId="02ae6dfbcf425881" providerId="LiveId" clId="{DC206860-9676-46FB-A99A-5EB5A7C0FD5D}" dt="2023-03-16T13:12:49.996" v="9859" actId="1035"/>
          <ac:spMkLst>
            <pc:docMk/>
            <pc:sldMk cId="709953758" sldId="751"/>
            <ac:spMk id="39" creationId="{0CE77596-EA50-FB80-CB87-1ADFC97EA410}"/>
          </ac:spMkLst>
        </pc:spChg>
        <pc:spChg chg="add mod">
          <ac:chgData name="Piyus Kedia" userId="02ae6dfbcf425881" providerId="LiveId" clId="{DC206860-9676-46FB-A99A-5EB5A7C0FD5D}" dt="2023-03-16T13:13:43.334" v="9927" actId="1035"/>
          <ac:spMkLst>
            <pc:docMk/>
            <pc:sldMk cId="709953758" sldId="751"/>
            <ac:spMk id="40" creationId="{A8EFDC77-7865-196E-0264-05A67E18E72F}"/>
          </ac:spMkLst>
        </pc:spChg>
        <pc:spChg chg="add mod">
          <ac:chgData name="Piyus Kedia" userId="02ae6dfbcf425881" providerId="LiveId" clId="{DC206860-9676-46FB-A99A-5EB5A7C0FD5D}" dt="2023-03-16T13:14:01.846" v="9999" actId="20577"/>
          <ac:spMkLst>
            <pc:docMk/>
            <pc:sldMk cId="709953758" sldId="751"/>
            <ac:spMk id="41" creationId="{45EB119A-D464-E784-9AE4-0AEB0D051398}"/>
          </ac:spMkLst>
        </pc:spChg>
        <pc:spChg chg="add mod">
          <ac:chgData name="Piyus Kedia" userId="02ae6dfbcf425881" providerId="LiveId" clId="{DC206860-9676-46FB-A99A-5EB5A7C0FD5D}" dt="2023-03-16T13:14:30.065" v="10110" actId="1037"/>
          <ac:spMkLst>
            <pc:docMk/>
            <pc:sldMk cId="709953758" sldId="751"/>
            <ac:spMk id="42" creationId="{17E2C621-15E6-4265-F83E-DA7CB22CC703}"/>
          </ac:spMkLst>
        </pc:spChg>
        <pc:spChg chg="add mod">
          <ac:chgData name="Piyus Kedia" userId="02ae6dfbcf425881" providerId="LiveId" clId="{DC206860-9676-46FB-A99A-5EB5A7C0FD5D}" dt="2023-03-16T13:14:23.945" v="10073" actId="1037"/>
          <ac:spMkLst>
            <pc:docMk/>
            <pc:sldMk cId="709953758" sldId="751"/>
            <ac:spMk id="43" creationId="{1207EFBD-D1EA-A369-57B0-70C51CF11713}"/>
          </ac:spMkLst>
        </pc:spChg>
        <pc:spChg chg="add mod">
          <ac:chgData name="Piyus Kedia" userId="02ae6dfbcf425881" providerId="LiveId" clId="{DC206860-9676-46FB-A99A-5EB5A7C0FD5D}" dt="2023-03-16T13:14:23.945" v="10073" actId="1037"/>
          <ac:spMkLst>
            <pc:docMk/>
            <pc:sldMk cId="709953758" sldId="751"/>
            <ac:spMk id="44" creationId="{263E9543-3B97-327C-5036-296662BCF7E2}"/>
          </ac:spMkLst>
        </pc:spChg>
        <pc:spChg chg="add mod">
          <ac:chgData name="Piyus Kedia" userId="02ae6dfbcf425881" providerId="LiveId" clId="{DC206860-9676-46FB-A99A-5EB5A7C0FD5D}" dt="2023-03-16T13:14:23.945" v="10073" actId="1037"/>
          <ac:spMkLst>
            <pc:docMk/>
            <pc:sldMk cId="709953758" sldId="751"/>
            <ac:spMk id="45" creationId="{97FB657C-CBFB-2764-4F90-9D9FEBB0833D}"/>
          </ac:spMkLst>
        </pc:spChg>
        <pc:spChg chg="add mod">
          <ac:chgData name="Piyus Kedia" userId="02ae6dfbcf425881" providerId="LiveId" clId="{DC206860-9676-46FB-A99A-5EB5A7C0FD5D}" dt="2023-03-16T13:14:23.945" v="10073" actId="1037"/>
          <ac:spMkLst>
            <pc:docMk/>
            <pc:sldMk cId="709953758" sldId="751"/>
            <ac:spMk id="46" creationId="{840354D7-46D3-6820-CA47-76E70CBC888D}"/>
          </ac:spMkLst>
        </pc:spChg>
        <pc:spChg chg="add mod">
          <ac:chgData name="Piyus Kedia" userId="02ae6dfbcf425881" providerId="LiveId" clId="{DC206860-9676-46FB-A99A-5EB5A7C0FD5D}" dt="2023-03-16T13:14:35.700" v="10152" actId="1035"/>
          <ac:spMkLst>
            <pc:docMk/>
            <pc:sldMk cId="709953758" sldId="751"/>
            <ac:spMk id="47" creationId="{9ABFE7DB-234C-C5E5-ECE0-460887F91F7F}"/>
          </ac:spMkLst>
        </pc:spChg>
        <pc:spChg chg="add mod">
          <ac:chgData name="Piyus Kedia" userId="02ae6dfbcf425881" providerId="LiveId" clId="{DC206860-9676-46FB-A99A-5EB5A7C0FD5D}" dt="2023-03-16T13:14:57.262" v="10154" actId="571"/>
          <ac:spMkLst>
            <pc:docMk/>
            <pc:sldMk cId="709953758" sldId="751"/>
            <ac:spMk id="48" creationId="{50518FC7-40FC-4057-7E78-DEA63ECBEC32}"/>
          </ac:spMkLst>
        </pc:spChg>
        <pc:spChg chg="add mod">
          <ac:chgData name="Piyus Kedia" userId="02ae6dfbcf425881" providerId="LiveId" clId="{DC206860-9676-46FB-A99A-5EB5A7C0FD5D}" dt="2023-03-16T13:15:15.173" v="10243" actId="1036"/>
          <ac:spMkLst>
            <pc:docMk/>
            <pc:sldMk cId="709953758" sldId="751"/>
            <ac:spMk id="49" creationId="{B48F5033-96EF-5B30-3056-584D3614FC36}"/>
          </ac:spMkLst>
        </pc:spChg>
        <pc:spChg chg="add mod">
          <ac:chgData name="Piyus Kedia" userId="02ae6dfbcf425881" providerId="LiveId" clId="{DC206860-9676-46FB-A99A-5EB5A7C0FD5D}" dt="2023-03-16T13:15:15.173" v="10243" actId="1036"/>
          <ac:spMkLst>
            <pc:docMk/>
            <pc:sldMk cId="709953758" sldId="751"/>
            <ac:spMk id="50" creationId="{190A4AF9-A9A3-CA86-4D21-15225889E1C8}"/>
          </ac:spMkLst>
        </pc:spChg>
        <pc:spChg chg="add mod">
          <ac:chgData name="Piyus Kedia" userId="02ae6dfbcf425881" providerId="LiveId" clId="{DC206860-9676-46FB-A99A-5EB5A7C0FD5D}" dt="2023-03-16T13:15:20.955" v="10281" actId="1035"/>
          <ac:spMkLst>
            <pc:docMk/>
            <pc:sldMk cId="709953758" sldId="751"/>
            <ac:spMk id="51" creationId="{ED9625C1-BE10-E2F1-2A78-1801DB536B26}"/>
          </ac:spMkLst>
        </pc:spChg>
        <pc:spChg chg="add mod">
          <ac:chgData name="Piyus Kedia" userId="02ae6dfbcf425881" providerId="LiveId" clId="{DC206860-9676-46FB-A99A-5EB5A7C0FD5D}" dt="2023-03-16T13:16:08.484" v="10436" actId="20577"/>
          <ac:spMkLst>
            <pc:docMk/>
            <pc:sldMk cId="709953758" sldId="751"/>
            <ac:spMk id="52" creationId="{26BAC398-8069-F801-07B0-2399BE9EB180}"/>
          </ac:spMkLst>
        </pc:spChg>
        <pc:spChg chg="add mod">
          <ac:chgData name="Piyus Kedia" userId="02ae6dfbcf425881" providerId="LiveId" clId="{DC206860-9676-46FB-A99A-5EB5A7C0FD5D}" dt="2023-03-16T13:16:23.702" v="10544" actId="20577"/>
          <ac:spMkLst>
            <pc:docMk/>
            <pc:sldMk cId="709953758" sldId="751"/>
            <ac:spMk id="53" creationId="{3E498B2E-0BA0-C36F-FA14-CC075DE7A417}"/>
          </ac:spMkLst>
        </pc:spChg>
        <pc:spChg chg="add mod">
          <ac:chgData name="Piyus Kedia" userId="02ae6dfbcf425881" providerId="LiveId" clId="{DC206860-9676-46FB-A99A-5EB5A7C0FD5D}" dt="2023-03-16T13:16:36.671" v="10589" actId="1038"/>
          <ac:spMkLst>
            <pc:docMk/>
            <pc:sldMk cId="709953758" sldId="751"/>
            <ac:spMk id="54" creationId="{25E2B139-4684-7038-15A5-5AA2C1332E9F}"/>
          </ac:spMkLst>
        </pc:spChg>
        <pc:spChg chg="add mod">
          <ac:chgData name="Piyus Kedia" userId="02ae6dfbcf425881" providerId="LiveId" clId="{DC206860-9676-46FB-A99A-5EB5A7C0FD5D}" dt="2023-03-16T13:17:41.690" v="10797" actId="13926"/>
          <ac:spMkLst>
            <pc:docMk/>
            <pc:sldMk cId="709953758" sldId="751"/>
            <ac:spMk id="55" creationId="{7B83C1CD-B7E7-2AC6-9572-B86CF04254A8}"/>
          </ac:spMkLst>
        </pc:spChg>
        <pc:spChg chg="add mod">
          <ac:chgData name="Piyus Kedia" userId="02ae6dfbcf425881" providerId="LiveId" clId="{DC206860-9676-46FB-A99A-5EB5A7C0FD5D}" dt="2023-03-16T13:18:24.494" v="10923" actId="13926"/>
          <ac:spMkLst>
            <pc:docMk/>
            <pc:sldMk cId="709953758" sldId="751"/>
            <ac:spMk id="56" creationId="{4E716A32-1674-D63C-08C5-3385C4EDDCF7}"/>
          </ac:spMkLst>
        </pc:spChg>
        <pc:spChg chg="add mod">
          <ac:chgData name="Piyus Kedia" userId="02ae6dfbcf425881" providerId="LiveId" clId="{DC206860-9676-46FB-A99A-5EB5A7C0FD5D}" dt="2023-03-16T13:18:01.706" v="10846" actId="13926"/>
          <ac:spMkLst>
            <pc:docMk/>
            <pc:sldMk cId="709953758" sldId="751"/>
            <ac:spMk id="57" creationId="{819AD50B-20AA-F07B-5469-19A12B3F0669}"/>
          </ac:spMkLst>
        </pc:spChg>
        <pc:spChg chg="add mod">
          <ac:chgData name="Piyus Kedia" userId="02ae6dfbcf425881" providerId="LiveId" clId="{DC206860-9676-46FB-A99A-5EB5A7C0FD5D}" dt="2023-03-16T13:18:19.110" v="10917" actId="13926"/>
          <ac:spMkLst>
            <pc:docMk/>
            <pc:sldMk cId="709953758" sldId="751"/>
            <ac:spMk id="58" creationId="{292A0AAD-6302-7656-AA51-29647C444DAC}"/>
          </ac:spMkLst>
        </pc:spChg>
        <pc:spChg chg="add mod">
          <ac:chgData name="Piyus Kedia" userId="02ae6dfbcf425881" providerId="LiveId" clId="{DC206860-9676-46FB-A99A-5EB5A7C0FD5D}" dt="2023-03-16T13:18:09.056" v="10885" actId="1036"/>
          <ac:spMkLst>
            <pc:docMk/>
            <pc:sldMk cId="709953758" sldId="751"/>
            <ac:spMk id="59" creationId="{956E5D94-5828-4A71-BA05-3C17F48A811B}"/>
          </ac:spMkLst>
        </pc:spChg>
        <pc:spChg chg="add mod">
          <ac:chgData name="Piyus Kedia" userId="02ae6dfbcf425881" providerId="LiveId" clId="{DC206860-9676-46FB-A99A-5EB5A7C0FD5D}" dt="2023-03-16T13:17:49.120" v="10798" actId="13926"/>
          <ac:spMkLst>
            <pc:docMk/>
            <pc:sldMk cId="709953758" sldId="751"/>
            <ac:spMk id="60" creationId="{5EE5BF98-F68A-ED32-F483-EA75F29E2170}"/>
          </ac:spMkLst>
        </pc:spChg>
        <pc:spChg chg="add mod">
          <ac:chgData name="Piyus Kedia" userId="02ae6dfbcf425881" providerId="LiveId" clId="{DC206860-9676-46FB-A99A-5EB5A7C0FD5D}" dt="2023-03-16T13:19:07.462" v="11058" actId="13926"/>
          <ac:spMkLst>
            <pc:docMk/>
            <pc:sldMk cId="709953758" sldId="751"/>
            <ac:spMk id="61" creationId="{F32B0994-E737-6708-B2F9-388CD58072D8}"/>
          </ac:spMkLst>
        </pc:spChg>
        <pc:spChg chg="add mod">
          <ac:chgData name="Piyus Kedia" userId="02ae6dfbcf425881" providerId="LiveId" clId="{DC206860-9676-46FB-A99A-5EB5A7C0FD5D}" dt="2023-03-16T13:19:11.398" v="11059" actId="13926"/>
          <ac:spMkLst>
            <pc:docMk/>
            <pc:sldMk cId="709953758" sldId="751"/>
            <ac:spMk id="62" creationId="{55A73AD3-9102-ECFE-7145-08A5759AEC85}"/>
          </ac:spMkLst>
        </pc:spChg>
        <pc:spChg chg="add mod">
          <ac:chgData name="Piyus Kedia" userId="02ae6dfbcf425881" providerId="LiveId" clId="{DC206860-9676-46FB-A99A-5EB5A7C0FD5D}" dt="2023-03-16T13:18:59.974" v="11057" actId="13926"/>
          <ac:spMkLst>
            <pc:docMk/>
            <pc:sldMk cId="709953758" sldId="751"/>
            <ac:spMk id="63" creationId="{34899399-0F17-D833-BAB2-F4B77BD4F37F}"/>
          </ac:spMkLst>
        </pc:spChg>
      </pc:sldChg>
      <pc:sldChg chg="addSp delSp modSp new del mod">
        <pc:chgData name="Piyus Kedia" userId="02ae6dfbcf425881" providerId="LiveId" clId="{DC206860-9676-46FB-A99A-5EB5A7C0FD5D}" dt="2023-03-17T06:22:10.290" v="13522" actId="47"/>
        <pc:sldMkLst>
          <pc:docMk/>
          <pc:sldMk cId="1273967908" sldId="752"/>
        </pc:sldMkLst>
        <pc:spChg chg="mod">
          <ac:chgData name="Piyus Kedia" userId="02ae6dfbcf425881" providerId="LiveId" clId="{DC206860-9676-46FB-A99A-5EB5A7C0FD5D}" dt="2023-03-16T14:05:33.844" v="11093" actId="20577"/>
          <ac:spMkLst>
            <pc:docMk/>
            <pc:sldMk cId="1273967908" sldId="752"/>
            <ac:spMk id="2" creationId="{FB1ACD8E-F0AF-F469-3613-7D1CAF448C1F}"/>
          </ac:spMkLst>
        </pc:spChg>
        <pc:spChg chg="del">
          <ac:chgData name="Piyus Kedia" userId="02ae6dfbcf425881" providerId="LiveId" clId="{DC206860-9676-46FB-A99A-5EB5A7C0FD5D}" dt="2023-03-16T14:05:56.526" v="11094" actId="3680"/>
          <ac:spMkLst>
            <pc:docMk/>
            <pc:sldMk cId="1273967908" sldId="752"/>
            <ac:spMk id="3" creationId="{C6BE2A25-F436-7EA9-B4A2-56E9F4FFBC96}"/>
          </ac:spMkLst>
        </pc:spChg>
        <pc:spChg chg="add mod">
          <ac:chgData name="Piyus Kedia" userId="02ae6dfbcf425881" providerId="LiveId" clId="{DC206860-9676-46FB-A99A-5EB5A7C0FD5D}" dt="2023-03-16T14:06:29.253" v="11138" actId="1036"/>
          <ac:spMkLst>
            <pc:docMk/>
            <pc:sldMk cId="1273967908" sldId="752"/>
            <ac:spMk id="5" creationId="{BC7AF976-7B81-A276-8773-42892C4ECFE2}"/>
          </ac:spMkLst>
        </pc:spChg>
        <pc:graphicFrameChg chg="add mod ord modGraphic">
          <ac:chgData name="Piyus Kedia" userId="02ae6dfbcf425881" providerId="LiveId" clId="{DC206860-9676-46FB-A99A-5EB5A7C0FD5D}" dt="2023-03-16T14:07:09.641" v="11140" actId="13926"/>
          <ac:graphicFrameMkLst>
            <pc:docMk/>
            <pc:sldMk cId="1273967908" sldId="752"/>
            <ac:graphicFrameMk id="4" creationId="{EB40E28F-7361-200F-8DC6-55189B300530}"/>
          </ac:graphicFrameMkLst>
        </pc:graphicFrameChg>
      </pc:sldChg>
      <pc:sldChg chg="addSp modSp add del mod">
        <pc:chgData name="Piyus Kedia" userId="02ae6dfbcf425881" providerId="LiveId" clId="{DC206860-9676-46FB-A99A-5EB5A7C0FD5D}" dt="2023-03-17T06:22:10.963" v="13523" actId="47"/>
        <pc:sldMkLst>
          <pc:docMk/>
          <pc:sldMk cId="1515593335" sldId="753"/>
        </pc:sldMkLst>
        <pc:spChg chg="mod">
          <ac:chgData name="Piyus Kedia" userId="02ae6dfbcf425881" providerId="LiveId" clId="{DC206860-9676-46FB-A99A-5EB5A7C0FD5D}" dt="2023-03-16T14:07:40.726" v="11161" actId="1035"/>
          <ac:spMkLst>
            <pc:docMk/>
            <pc:sldMk cId="1515593335" sldId="753"/>
            <ac:spMk id="5" creationId="{BC7AF976-7B81-A276-8773-42892C4ECFE2}"/>
          </ac:spMkLst>
        </pc:spChg>
        <pc:spChg chg="add mod">
          <ac:chgData name="Piyus Kedia" userId="02ae6dfbcf425881" providerId="LiveId" clId="{DC206860-9676-46FB-A99A-5EB5A7C0FD5D}" dt="2023-03-16T14:08:33.151" v="11176" actId="14100"/>
          <ac:spMkLst>
            <pc:docMk/>
            <pc:sldMk cId="1515593335" sldId="753"/>
            <ac:spMk id="9" creationId="{7CE8577A-7F66-0C42-AC9F-3F7A55E1D042}"/>
          </ac:spMkLst>
        </pc:spChg>
        <pc:spChg chg="add mod">
          <ac:chgData name="Piyus Kedia" userId="02ae6dfbcf425881" providerId="LiveId" clId="{DC206860-9676-46FB-A99A-5EB5A7C0FD5D}" dt="2023-03-16T14:08:55.928" v="11327" actId="20577"/>
          <ac:spMkLst>
            <pc:docMk/>
            <pc:sldMk cId="1515593335" sldId="753"/>
            <ac:spMk id="10" creationId="{0FA18120-9771-EB55-1AB8-2FD252F11643}"/>
          </ac:spMkLst>
        </pc:spChg>
        <pc:graphicFrameChg chg="modGraphic">
          <ac:chgData name="Piyus Kedia" userId="02ae6dfbcf425881" providerId="LiveId" clId="{DC206860-9676-46FB-A99A-5EB5A7C0FD5D}" dt="2023-03-16T14:07:18.421" v="11141" actId="13926"/>
          <ac:graphicFrameMkLst>
            <pc:docMk/>
            <pc:sldMk cId="1515593335" sldId="753"/>
            <ac:graphicFrameMk id="4" creationId="{EB40E28F-7361-200F-8DC6-55189B300530}"/>
          </ac:graphicFrameMkLst>
        </pc:graphicFrameChg>
        <pc:cxnChg chg="add">
          <ac:chgData name="Piyus Kedia" userId="02ae6dfbcf425881" providerId="LiveId" clId="{DC206860-9676-46FB-A99A-5EB5A7C0FD5D}" dt="2023-03-16T14:08:01.880" v="11162" actId="11529"/>
          <ac:cxnSpMkLst>
            <pc:docMk/>
            <pc:sldMk cId="1515593335" sldId="753"/>
            <ac:cxnSpMk id="6" creationId="{94ADA2BB-364F-7454-9160-955CE966FC30}"/>
          </ac:cxnSpMkLst>
        </pc:cxnChg>
        <pc:cxnChg chg="add">
          <ac:chgData name="Piyus Kedia" userId="02ae6dfbcf425881" providerId="LiveId" clId="{DC206860-9676-46FB-A99A-5EB5A7C0FD5D}" dt="2023-03-16T14:08:08.289" v="11163" actId="11529"/>
          <ac:cxnSpMkLst>
            <pc:docMk/>
            <pc:sldMk cId="1515593335" sldId="753"/>
            <ac:cxnSpMk id="8" creationId="{FB686039-5FAF-BB83-30F6-2649141D0EDD}"/>
          </ac:cxnSpMkLst>
        </pc:cxnChg>
      </pc:sldChg>
      <pc:sldChg chg="addSp delSp modSp add del mod">
        <pc:chgData name="Piyus Kedia" userId="02ae6dfbcf425881" providerId="LiveId" clId="{DC206860-9676-46FB-A99A-5EB5A7C0FD5D}" dt="2023-03-17T06:22:11.616" v="13524" actId="47"/>
        <pc:sldMkLst>
          <pc:docMk/>
          <pc:sldMk cId="2500646919" sldId="754"/>
        </pc:sldMkLst>
        <pc:spChg chg="add del mod">
          <ac:chgData name="Piyus Kedia" userId="02ae6dfbcf425881" providerId="LiveId" clId="{DC206860-9676-46FB-A99A-5EB5A7C0FD5D}" dt="2023-03-16T14:09:12.840" v="11330" actId="478"/>
          <ac:spMkLst>
            <pc:docMk/>
            <pc:sldMk cId="2500646919" sldId="754"/>
            <ac:spMk id="3" creationId="{FC76E1AD-A581-60AB-CB63-11D35F472825}"/>
          </ac:spMkLst>
        </pc:spChg>
        <pc:spChg chg="add mod">
          <ac:chgData name="Piyus Kedia" userId="02ae6dfbcf425881" providerId="LiveId" clId="{DC206860-9676-46FB-A99A-5EB5A7C0FD5D}" dt="2023-03-16T14:10:25.113" v="11472" actId="20577"/>
          <ac:spMkLst>
            <pc:docMk/>
            <pc:sldMk cId="2500646919" sldId="754"/>
            <ac:spMk id="7" creationId="{B401EEBA-7CDE-426A-5CBE-5ABE7BA8FD6A}"/>
          </ac:spMkLst>
        </pc:spChg>
        <pc:spChg chg="mod">
          <ac:chgData name="Piyus Kedia" userId="02ae6dfbcf425881" providerId="LiveId" clId="{DC206860-9676-46FB-A99A-5EB5A7C0FD5D}" dt="2023-03-16T14:09:46.943" v="11461" actId="20577"/>
          <ac:spMkLst>
            <pc:docMk/>
            <pc:sldMk cId="2500646919" sldId="754"/>
            <ac:spMk id="9" creationId="{7CE8577A-7F66-0C42-AC9F-3F7A55E1D042}"/>
          </ac:spMkLst>
        </pc:spChg>
        <pc:cxnChg chg="mod">
          <ac:chgData name="Piyus Kedia" userId="02ae6dfbcf425881" providerId="LiveId" clId="{DC206860-9676-46FB-A99A-5EB5A7C0FD5D}" dt="2023-03-16T14:09:41.585" v="11459" actId="1038"/>
          <ac:cxnSpMkLst>
            <pc:docMk/>
            <pc:sldMk cId="2500646919" sldId="754"/>
            <ac:cxnSpMk id="6" creationId="{94ADA2BB-364F-7454-9160-955CE966FC30}"/>
          </ac:cxnSpMkLst>
        </pc:cxnChg>
      </pc:sldChg>
      <pc:sldChg chg="modSp add del mod">
        <pc:chgData name="Piyus Kedia" userId="02ae6dfbcf425881" providerId="LiveId" clId="{DC206860-9676-46FB-A99A-5EB5A7C0FD5D}" dt="2023-03-17T06:22:12.307" v="13525" actId="47"/>
        <pc:sldMkLst>
          <pc:docMk/>
          <pc:sldMk cId="1655288136" sldId="755"/>
        </pc:sldMkLst>
        <pc:spChg chg="mod">
          <ac:chgData name="Piyus Kedia" userId="02ae6dfbcf425881" providerId="LiveId" clId="{DC206860-9676-46FB-A99A-5EB5A7C0FD5D}" dt="2023-03-16T14:10:40.026" v="11474"/>
          <ac:spMkLst>
            <pc:docMk/>
            <pc:sldMk cId="1655288136" sldId="755"/>
            <ac:spMk id="7" creationId="{B401EEBA-7CDE-426A-5CBE-5ABE7BA8FD6A}"/>
          </ac:spMkLst>
        </pc:spChg>
        <pc:spChg chg="mod">
          <ac:chgData name="Piyus Kedia" userId="02ae6dfbcf425881" providerId="LiveId" clId="{DC206860-9676-46FB-A99A-5EB5A7C0FD5D}" dt="2023-03-16T14:10:58.087" v="11533" actId="20577"/>
          <ac:spMkLst>
            <pc:docMk/>
            <pc:sldMk cId="1655288136" sldId="755"/>
            <ac:spMk id="10" creationId="{0FA18120-9771-EB55-1AB8-2FD252F11643}"/>
          </ac:spMkLst>
        </pc:spChg>
        <pc:cxnChg chg="mod">
          <ac:chgData name="Piyus Kedia" userId="02ae6dfbcf425881" providerId="LiveId" clId="{DC206860-9676-46FB-A99A-5EB5A7C0FD5D}" dt="2023-03-16T14:10:52.034" v="11531" actId="1037"/>
          <ac:cxnSpMkLst>
            <pc:docMk/>
            <pc:sldMk cId="1655288136" sldId="755"/>
            <ac:cxnSpMk id="8" creationId="{FB686039-5FAF-BB83-30F6-2649141D0EDD}"/>
          </ac:cxnSpMkLst>
        </pc:cxnChg>
      </pc:sldChg>
      <pc:sldChg chg="modSp add del mod">
        <pc:chgData name="Piyus Kedia" userId="02ae6dfbcf425881" providerId="LiveId" clId="{DC206860-9676-46FB-A99A-5EB5A7C0FD5D}" dt="2023-03-17T06:22:12.952" v="13526" actId="47"/>
        <pc:sldMkLst>
          <pc:docMk/>
          <pc:sldMk cId="317797479" sldId="756"/>
        </pc:sldMkLst>
        <pc:spChg chg="mod">
          <ac:chgData name="Piyus Kedia" userId="02ae6dfbcf425881" providerId="LiveId" clId="{DC206860-9676-46FB-A99A-5EB5A7C0FD5D}" dt="2023-03-16T14:11:31.647" v="11536" actId="14100"/>
          <ac:spMkLst>
            <pc:docMk/>
            <pc:sldMk cId="317797479" sldId="756"/>
            <ac:spMk id="7" creationId="{B401EEBA-7CDE-426A-5CBE-5ABE7BA8FD6A}"/>
          </ac:spMkLst>
        </pc:spChg>
        <pc:graphicFrameChg chg="modGraphic">
          <ac:chgData name="Piyus Kedia" userId="02ae6dfbcf425881" providerId="LiveId" clId="{DC206860-9676-46FB-A99A-5EB5A7C0FD5D}" dt="2023-03-16T14:11:56.933" v="11542" actId="207"/>
          <ac:graphicFrameMkLst>
            <pc:docMk/>
            <pc:sldMk cId="317797479" sldId="756"/>
            <ac:graphicFrameMk id="4" creationId="{EB40E28F-7361-200F-8DC6-55189B300530}"/>
          </ac:graphicFrameMkLst>
        </pc:graphicFrameChg>
      </pc:sldChg>
      <pc:sldChg chg="modSp add del mod">
        <pc:chgData name="Piyus Kedia" userId="02ae6dfbcf425881" providerId="LiveId" clId="{DC206860-9676-46FB-A99A-5EB5A7C0FD5D}" dt="2023-03-17T06:22:13.611" v="13527" actId="47"/>
        <pc:sldMkLst>
          <pc:docMk/>
          <pc:sldMk cId="61229662" sldId="757"/>
        </pc:sldMkLst>
        <pc:spChg chg="mod">
          <ac:chgData name="Piyus Kedia" userId="02ae6dfbcf425881" providerId="LiveId" clId="{DC206860-9676-46FB-A99A-5EB5A7C0FD5D}" dt="2023-03-16T14:12:19.349" v="11545" actId="20577"/>
          <ac:spMkLst>
            <pc:docMk/>
            <pc:sldMk cId="61229662" sldId="757"/>
            <ac:spMk id="7" creationId="{B401EEBA-7CDE-426A-5CBE-5ABE7BA8FD6A}"/>
          </ac:spMkLst>
        </pc:spChg>
        <pc:spChg chg="mod">
          <ac:chgData name="Piyus Kedia" userId="02ae6dfbcf425881" providerId="LiveId" clId="{DC206860-9676-46FB-A99A-5EB5A7C0FD5D}" dt="2023-03-16T14:12:36.521" v="11628" actId="20577"/>
          <ac:spMkLst>
            <pc:docMk/>
            <pc:sldMk cId="61229662" sldId="757"/>
            <ac:spMk id="9" creationId="{7CE8577A-7F66-0C42-AC9F-3F7A55E1D042}"/>
          </ac:spMkLst>
        </pc:spChg>
        <pc:cxnChg chg="mod">
          <ac:chgData name="Piyus Kedia" userId="02ae6dfbcf425881" providerId="LiveId" clId="{DC206860-9676-46FB-A99A-5EB5A7C0FD5D}" dt="2023-03-16T14:12:25.760" v="11579" actId="1038"/>
          <ac:cxnSpMkLst>
            <pc:docMk/>
            <pc:sldMk cId="61229662" sldId="757"/>
            <ac:cxnSpMk id="6" creationId="{94ADA2BB-364F-7454-9160-955CE966FC30}"/>
          </ac:cxnSpMkLst>
        </pc:cxnChg>
      </pc:sldChg>
      <pc:sldChg chg="modSp add del mod">
        <pc:chgData name="Piyus Kedia" userId="02ae6dfbcf425881" providerId="LiveId" clId="{DC206860-9676-46FB-A99A-5EB5A7C0FD5D}" dt="2023-03-17T06:22:14.319" v="13528" actId="47"/>
        <pc:sldMkLst>
          <pc:docMk/>
          <pc:sldMk cId="2969617337" sldId="758"/>
        </pc:sldMkLst>
        <pc:spChg chg="mod">
          <ac:chgData name="Piyus Kedia" userId="02ae6dfbcf425881" providerId="LiveId" clId="{DC206860-9676-46FB-A99A-5EB5A7C0FD5D}" dt="2023-03-16T14:12:49.132" v="11631" actId="20577"/>
          <ac:spMkLst>
            <pc:docMk/>
            <pc:sldMk cId="2969617337" sldId="758"/>
            <ac:spMk id="7" creationId="{B401EEBA-7CDE-426A-5CBE-5ABE7BA8FD6A}"/>
          </ac:spMkLst>
        </pc:spChg>
        <pc:spChg chg="mod">
          <ac:chgData name="Piyus Kedia" userId="02ae6dfbcf425881" providerId="LiveId" clId="{DC206860-9676-46FB-A99A-5EB5A7C0FD5D}" dt="2023-03-16T14:13:05.233" v="11720" actId="1038"/>
          <ac:spMkLst>
            <pc:docMk/>
            <pc:sldMk cId="2969617337" sldId="758"/>
            <ac:spMk id="10" creationId="{0FA18120-9771-EB55-1AB8-2FD252F11643}"/>
          </ac:spMkLst>
        </pc:spChg>
        <pc:cxnChg chg="mod">
          <ac:chgData name="Piyus Kedia" userId="02ae6dfbcf425881" providerId="LiveId" clId="{DC206860-9676-46FB-A99A-5EB5A7C0FD5D}" dt="2023-03-16T14:12:58.121" v="11672" actId="1037"/>
          <ac:cxnSpMkLst>
            <pc:docMk/>
            <pc:sldMk cId="2969617337" sldId="758"/>
            <ac:cxnSpMk id="8" creationId="{FB686039-5FAF-BB83-30F6-2649141D0EDD}"/>
          </ac:cxnSpMkLst>
        </pc:cxnChg>
      </pc:sldChg>
      <pc:sldChg chg="modSp add del mod">
        <pc:chgData name="Piyus Kedia" userId="02ae6dfbcf425881" providerId="LiveId" clId="{DC206860-9676-46FB-A99A-5EB5A7C0FD5D}" dt="2023-03-17T06:22:14.917" v="13529" actId="47"/>
        <pc:sldMkLst>
          <pc:docMk/>
          <pc:sldMk cId="1591216613" sldId="759"/>
        </pc:sldMkLst>
        <pc:spChg chg="mod">
          <ac:chgData name="Piyus Kedia" userId="02ae6dfbcf425881" providerId="LiveId" clId="{DC206860-9676-46FB-A99A-5EB5A7C0FD5D}" dt="2023-03-16T14:13:20.439" v="11723" actId="20577"/>
          <ac:spMkLst>
            <pc:docMk/>
            <pc:sldMk cId="1591216613" sldId="759"/>
            <ac:spMk id="7" creationId="{B401EEBA-7CDE-426A-5CBE-5ABE7BA8FD6A}"/>
          </ac:spMkLst>
        </pc:spChg>
        <pc:graphicFrameChg chg="modGraphic">
          <ac:chgData name="Piyus Kedia" userId="02ae6dfbcf425881" providerId="LiveId" clId="{DC206860-9676-46FB-A99A-5EB5A7C0FD5D}" dt="2023-03-16T14:13:38.583" v="11729" actId="207"/>
          <ac:graphicFrameMkLst>
            <pc:docMk/>
            <pc:sldMk cId="1591216613" sldId="759"/>
            <ac:graphicFrameMk id="4" creationId="{EB40E28F-7361-200F-8DC6-55189B300530}"/>
          </ac:graphicFrameMkLst>
        </pc:graphicFrameChg>
      </pc:sldChg>
      <pc:sldChg chg="modSp add del mod">
        <pc:chgData name="Piyus Kedia" userId="02ae6dfbcf425881" providerId="LiveId" clId="{DC206860-9676-46FB-A99A-5EB5A7C0FD5D}" dt="2023-03-17T06:22:15.562" v="13530" actId="47"/>
        <pc:sldMkLst>
          <pc:docMk/>
          <pc:sldMk cId="2786788666" sldId="760"/>
        </pc:sldMkLst>
        <pc:spChg chg="mod">
          <ac:chgData name="Piyus Kedia" userId="02ae6dfbcf425881" providerId="LiveId" clId="{DC206860-9676-46FB-A99A-5EB5A7C0FD5D}" dt="2023-03-16T14:14:41.780" v="11819" actId="20577"/>
          <ac:spMkLst>
            <pc:docMk/>
            <pc:sldMk cId="2786788666" sldId="760"/>
            <ac:spMk id="7" creationId="{B401EEBA-7CDE-426A-5CBE-5ABE7BA8FD6A}"/>
          </ac:spMkLst>
        </pc:spChg>
        <pc:spChg chg="mod">
          <ac:chgData name="Piyus Kedia" userId="02ae6dfbcf425881" providerId="LiveId" clId="{DC206860-9676-46FB-A99A-5EB5A7C0FD5D}" dt="2023-03-16T14:14:13.105" v="11805" actId="20577"/>
          <ac:spMkLst>
            <pc:docMk/>
            <pc:sldMk cId="2786788666" sldId="760"/>
            <ac:spMk id="9" creationId="{7CE8577A-7F66-0C42-AC9F-3F7A55E1D042}"/>
          </ac:spMkLst>
        </pc:spChg>
        <pc:cxnChg chg="mod">
          <ac:chgData name="Piyus Kedia" userId="02ae6dfbcf425881" providerId="LiveId" clId="{DC206860-9676-46FB-A99A-5EB5A7C0FD5D}" dt="2023-03-16T14:14:00.775" v="11758" actId="1038"/>
          <ac:cxnSpMkLst>
            <pc:docMk/>
            <pc:sldMk cId="2786788666" sldId="760"/>
            <ac:cxnSpMk id="6" creationId="{94ADA2BB-364F-7454-9160-955CE966FC30}"/>
          </ac:cxnSpMkLst>
        </pc:cxnChg>
      </pc:sldChg>
      <pc:sldChg chg="modSp add del mod">
        <pc:chgData name="Piyus Kedia" userId="02ae6dfbcf425881" providerId="LiveId" clId="{DC206860-9676-46FB-A99A-5EB5A7C0FD5D}" dt="2023-03-17T06:22:16.207" v="13531" actId="47"/>
        <pc:sldMkLst>
          <pc:docMk/>
          <pc:sldMk cId="1666640322" sldId="761"/>
        </pc:sldMkLst>
        <pc:spChg chg="mod">
          <ac:chgData name="Piyus Kedia" userId="02ae6dfbcf425881" providerId="LiveId" clId="{DC206860-9676-46FB-A99A-5EB5A7C0FD5D}" dt="2023-03-16T14:14:37.098" v="11813" actId="20577"/>
          <ac:spMkLst>
            <pc:docMk/>
            <pc:sldMk cId="1666640322" sldId="761"/>
            <ac:spMk id="7" creationId="{B401EEBA-7CDE-426A-5CBE-5ABE7BA8FD6A}"/>
          </ac:spMkLst>
        </pc:spChg>
        <pc:spChg chg="mod">
          <ac:chgData name="Piyus Kedia" userId="02ae6dfbcf425881" providerId="LiveId" clId="{DC206860-9676-46FB-A99A-5EB5A7C0FD5D}" dt="2023-03-16T14:15:02.200" v="11907" actId="1035"/>
          <ac:spMkLst>
            <pc:docMk/>
            <pc:sldMk cId="1666640322" sldId="761"/>
            <ac:spMk id="9" creationId="{7CE8577A-7F66-0C42-AC9F-3F7A55E1D042}"/>
          </ac:spMkLst>
        </pc:spChg>
        <pc:spChg chg="mod">
          <ac:chgData name="Piyus Kedia" userId="02ae6dfbcf425881" providerId="LiveId" clId="{DC206860-9676-46FB-A99A-5EB5A7C0FD5D}" dt="2023-03-16T14:15:07.087" v="11909" actId="20577"/>
          <ac:spMkLst>
            <pc:docMk/>
            <pc:sldMk cId="1666640322" sldId="761"/>
            <ac:spMk id="10" creationId="{0FA18120-9771-EB55-1AB8-2FD252F11643}"/>
          </ac:spMkLst>
        </pc:spChg>
        <pc:cxnChg chg="mod">
          <ac:chgData name="Piyus Kedia" userId="02ae6dfbcf425881" providerId="LiveId" clId="{DC206860-9676-46FB-A99A-5EB5A7C0FD5D}" dt="2023-03-16T14:14:48.997" v="11844" actId="1037"/>
          <ac:cxnSpMkLst>
            <pc:docMk/>
            <pc:sldMk cId="1666640322" sldId="761"/>
            <ac:cxnSpMk id="8" creationId="{FB686039-5FAF-BB83-30F6-2649141D0EDD}"/>
          </ac:cxnSpMkLst>
        </pc:cxnChg>
      </pc:sldChg>
      <pc:sldChg chg="modSp add del mod">
        <pc:chgData name="Piyus Kedia" userId="02ae6dfbcf425881" providerId="LiveId" clId="{DC206860-9676-46FB-A99A-5EB5A7C0FD5D}" dt="2023-03-17T06:22:16.757" v="13532" actId="47"/>
        <pc:sldMkLst>
          <pc:docMk/>
          <pc:sldMk cId="1460807965" sldId="762"/>
        </pc:sldMkLst>
        <pc:spChg chg="mod">
          <ac:chgData name="Piyus Kedia" userId="02ae6dfbcf425881" providerId="LiveId" clId="{DC206860-9676-46FB-A99A-5EB5A7C0FD5D}" dt="2023-03-16T14:15:32.545" v="11913" actId="20577"/>
          <ac:spMkLst>
            <pc:docMk/>
            <pc:sldMk cId="1460807965" sldId="762"/>
            <ac:spMk id="7" creationId="{B401EEBA-7CDE-426A-5CBE-5ABE7BA8FD6A}"/>
          </ac:spMkLst>
        </pc:spChg>
        <pc:graphicFrameChg chg="modGraphic">
          <ac:chgData name="Piyus Kedia" userId="02ae6dfbcf425881" providerId="LiveId" clId="{DC206860-9676-46FB-A99A-5EB5A7C0FD5D}" dt="2023-03-16T14:16:00.451" v="11920" actId="207"/>
          <ac:graphicFrameMkLst>
            <pc:docMk/>
            <pc:sldMk cId="1460807965" sldId="762"/>
            <ac:graphicFrameMk id="4" creationId="{EB40E28F-7361-200F-8DC6-55189B300530}"/>
          </ac:graphicFrameMkLst>
        </pc:graphicFrameChg>
      </pc:sldChg>
      <pc:sldChg chg="modSp new del mod">
        <pc:chgData name="Piyus Kedia" userId="02ae6dfbcf425881" providerId="LiveId" clId="{DC206860-9676-46FB-A99A-5EB5A7C0FD5D}" dt="2023-03-17T06:22:17.384" v="13533" actId="47"/>
        <pc:sldMkLst>
          <pc:docMk/>
          <pc:sldMk cId="3793833663" sldId="763"/>
        </pc:sldMkLst>
        <pc:spChg chg="mod">
          <ac:chgData name="Piyus Kedia" userId="02ae6dfbcf425881" providerId="LiveId" clId="{DC206860-9676-46FB-A99A-5EB5A7C0FD5D}" dt="2023-03-16T14:16:53.316" v="11939" actId="20577"/>
          <ac:spMkLst>
            <pc:docMk/>
            <pc:sldMk cId="3793833663" sldId="763"/>
            <ac:spMk id="2" creationId="{DBCFE2E3-4B26-2EA5-5E2B-C33A62D89C9A}"/>
          </ac:spMkLst>
        </pc:spChg>
        <pc:spChg chg="mod">
          <ac:chgData name="Piyus Kedia" userId="02ae6dfbcf425881" providerId="LiveId" clId="{DC206860-9676-46FB-A99A-5EB5A7C0FD5D}" dt="2023-03-16T14:24:19.135" v="12601" actId="313"/>
          <ac:spMkLst>
            <pc:docMk/>
            <pc:sldMk cId="3793833663" sldId="763"/>
            <ac:spMk id="3" creationId="{DBDB779A-AFF5-C925-B82E-AC3819486226}"/>
          </ac:spMkLst>
        </pc:spChg>
      </pc:sldChg>
      <pc:sldChg chg="addSp delSp modSp new del mod">
        <pc:chgData name="Piyus Kedia" userId="02ae6dfbcf425881" providerId="LiveId" clId="{DC206860-9676-46FB-A99A-5EB5A7C0FD5D}" dt="2023-03-17T06:22:18.075" v="13534" actId="47"/>
        <pc:sldMkLst>
          <pc:docMk/>
          <pc:sldMk cId="2725218644" sldId="764"/>
        </pc:sldMkLst>
        <pc:spChg chg="mod">
          <ac:chgData name="Piyus Kedia" userId="02ae6dfbcf425881" providerId="LiveId" clId="{DC206860-9676-46FB-A99A-5EB5A7C0FD5D}" dt="2023-03-16T14:28:50.553" v="12711" actId="20577"/>
          <ac:spMkLst>
            <pc:docMk/>
            <pc:sldMk cId="2725218644" sldId="764"/>
            <ac:spMk id="2" creationId="{616BD75A-FB7D-3AC2-0ACD-0F6CE0802E49}"/>
          </ac:spMkLst>
        </pc:spChg>
        <pc:spChg chg="del mod">
          <ac:chgData name="Piyus Kedia" userId="02ae6dfbcf425881" providerId="LiveId" clId="{DC206860-9676-46FB-A99A-5EB5A7C0FD5D}" dt="2023-03-16T14:26:42.990" v="12606" actId="478"/>
          <ac:spMkLst>
            <pc:docMk/>
            <pc:sldMk cId="2725218644" sldId="764"/>
            <ac:spMk id="3" creationId="{323C1DC0-D7DC-ECC6-3C78-AD45607E4763}"/>
          </ac:spMkLst>
        </pc:spChg>
        <pc:spChg chg="add mod">
          <ac:chgData name="Piyus Kedia" userId="02ae6dfbcf425881" providerId="LiveId" clId="{DC206860-9676-46FB-A99A-5EB5A7C0FD5D}" dt="2023-03-16T14:30:13.587" v="12719" actId="2711"/>
          <ac:spMkLst>
            <pc:docMk/>
            <pc:sldMk cId="2725218644" sldId="764"/>
            <ac:spMk id="5" creationId="{36BDE1EB-CE9A-CD69-43ED-E60190F587A0}"/>
          </ac:spMkLst>
        </pc:spChg>
        <pc:graphicFrameChg chg="add mod modGraphic">
          <ac:chgData name="Piyus Kedia" userId="02ae6dfbcf425881" providerId="LiveId" clId="{DC206860-9676-46FB-A99A-5EB5A7C0FD5D}" dt="2023-03-16T14:28:12.587" v="12659"/>
          <ac:graphicFrameMkLst>
            <pc:docMk/>
            <pc:sldMk cId="2725218644" sldId="764"/>
            <ac:graphicFrameMk id="4" creationId="{F84D3E55-9D9A-1BDE-768C-4BB9E5250C36}"/>
          </ac:graphicFrameMkLst>
        </pc:graphicFrameChg>
      </pc:sldChg>
      <pc:sldChg chg="addSp modSp add del mod">
        <pc:chgData name="Piyus Kedia" userId="02ae6dfbcf425881" providerId="LiveId" clId="{DC206860-9676-46FB-A99A-5EB5A7C0FD5D}" dt="2023-03-17T06:22:18.548" v="13535" actId="47"/>
        <pc:sldMkLst>
          <pc:docMk/>
          <pc:sldMk cId="4155848252" sldId="765"/>
        </pc:sldMkLst>
        <pc:spChg chg="add mod">
          <ac:chgData name="Piyus Kedia" userId="02ae6dfbcf425881" providerId="LiveId" clId="{DC206860-9676-46FB-A99A-5EB5A7C0FD5D}" dt="2023-03-16T14:31:49.121" v="12768" actId="20577"/>
          <ac:spMkLst>
            <pc:docMk/>
            <pc:sldMk cId="4155848252" sldId="765"/>
            <ac:spMk id="3" creationId="{A701BE2C-BCE8-44F7-14A3-B9A62A6B3A71}"/>
          </ac:spMkLst>
        </pc:spChg>
      </pc:sldChg>
      <pc:sldChg chg="modSp add del mod">
        <pc:chgData name="Piyus Kedia" userId="02ae6dfbcf425881" providerId="LiveId" clId="{DC206860-9676-46FB-A99A-5EB5A7C0FD5D}" dt="2023-03-17T06:22:19.115" v="13536" actId="47"/>
        <pc:sldMkLst>
          <pc:docMk/>
          <pc:sldMk cId="814323793" sldId="766"/>
        </pc:sldMkLst>
        <pc:spChg chg="mod">
          <ac:chgData name="Piyus Kedia" userId="02ae6dfbcf425881" providerId="LiveId" clId="{DC206860-9676-46FB-A99A-5EB5A7C0FD5D}" dt="2023-03-16T14:32:02.108" v="12778" actId="20577"/>
          <ac:spMkLst>
            <pc:docMk/>
            <pc:sldMk cId="814323793" sldId="766"/>
            <ac:spMk id="3" creationId="{A701BE2C-BCE8-44F7-14A3-B9A62A6B3A71}"/>
          </ac:spMkLst>
        </pc:spChg>
      </pc:sldChg>
      <pc:sldChg chg="addSp delSp modSp add del mod">
        <pc:chgData name="Piyus Kedia" userId="02ae6dfbcf425881" providerId="LiveId" clId="{DC206860-9676-46FB-A99A-5EB5A7C0FD5D}" dt="2023-03-17T06:22:19.651" v="13537" actId="47"/>
        <pc:sldMkLst>
          <pc:docMk/>
          <pc:sldMk cId="72027855" sldId="767"/>
        </pc:sldMkLst>
        <pc:spChg chg="mod">
          <ac:chgData name="Piyus Kedia" userId="02ae6dfbcf425881" providerId="LiveId" clId="{DC206860-9676-46FB-A99A-5EB5A7C0FD5D}" dt="2023-03-16T14:34:16.344" v="12851" actId="1035"/>
          <ac:spMkLst>
            <pc:docMk/>
            <pc:sldMk cId="72027855" sldId="767"/>
            <ac:spMk id="3" creationId="{A701BE2C-BCE8-44F7-14A3-B9A62A6B3A71}"/>
          </ac:spMkLst>
        </pc:spChg>
        <pc:spChg chg="del">
          <ac:chgData name="Piyus Kedia" userId="02ae6dfbcf425881" providerId="LiveId" clId="{DC206860-9676-46FB-A99A-5EB5A7C0FD5D}" dt="2023-03-16T14:34:01.959" v="12842" actId="478"/>
          <ac:spMkLst>
            <pc:docMk/>
            <pc:sldMk cId="72027855" sldId="767"/>
            <ac:spMk id="5" creationId="{36BDE1EB-CE9A-CD69-43ED-E60190F587A0}"/>
          </ac:spMkLst>
        </pc:spChg>
        <pc:spChg chg="add mod">
          <ac:chgData name="Piyus Kedia" userId="02ae6dfbcf425881" providerId="LiveId" clId="{DC206860-9676-46FB-A99A-5EB5A7C0FD5D}" dt="2023-03-16T14:34:03.551" v="12843"/>
          <ac:spMkLst>
            <pc:docMk/>
            <pc:sldMk cId="72027855" sldId="767"/>
            <ac:spMk id="6" creationId="{CFC5F273-9A5B-FE78-42C9-A9982042582E}"/>
          </ac:spMkLst>
        </pc:spChg>
        <pc:spChg chg="add mod">
          <ac:chgData name="Piyus Kedia" userId="02ae6dfbcf425881" providerId="LiveId" clId="{DC206860-9676-46FB-A99A-5EB5A7C0FD5D}" dt="2023-03-16T14:34:48.537" v="12871" actId="1035"/>
          <ac:spMkLst>
            <pc:docMk/>
            <pc:sldMk cId="72027855" sldId="767"/>
            <ac:spMk id="11" creationId="{BEC474AC-FC66-DDB6-C25F-40026083A19C}"/>
          </ac:spMkLst>
        </pc:spChg>
        <pc:spChg chg="add mod">
          <ac:chgData name="Piyus Kedia" userId="02ae6dfbcf425881" providerId="LiveId" clId="{DC206860-9676-46FB-A99A-5EB5A7C0FD5D}" dt="2023-03-16T14:35:42.355" v="12964" actId="20577"/>
          <ac:spMkLst>
            <pc:docMk/>
            <pc:sldMk cId="72027855" sldId="767"/>
            <ac:spMk id="12" creationId="{C0A85B16-682D-A5AD-BCB2-C1D875BA9519}"/>
          </ac:spMkLst>
        </pc:spChg>
        <pc:graphicFrameChg chg="modGraphic">
          <ac:chgData name="Piyus Kedia" userId="02ae6dfbcf425881" providerId="LiveId" clId="{DC206860-9676-46FB-A99A-5EB5A7C0FD5D}" dt="2023-03-16T14:33:39.514" v="12841" actId="13926"/>
          <ac:graphicFrameMkLst>
            <pc:docMk/>
            <pc:sldMk cId="72027855" sldId="767"/>
            <ac:graphicFrameMk id="4" creationId="{F84D3E55-9D9A-1BDE-768C-4BB9E5250C36}"/>
          </ac:graphicFrameMkLst>
        </pc:graphicFrameChg>
        <pc:cxnChg chg="add">
          <ac:chgData name="Piyus Kedia" userId="02ae6dfbcf425881" providerId="LiveId" clId="{DC206860-9676-46FB-A99A-5EB5A7C0FD5D}" dt="2023-03-16T14:34:25.182" v="12852" actId="11529"/>
          <ac:cxnSpMkLst>
            <pc:docMk/>
            <pc:sldMk cId="72027855" sldId="767"/>
            <ac:cxnSpMk id="8" creationId="{67A9881F-FBD1-A905-74F1-BCE8C15658A1}"/>
          </ac:cxnSpMkLst>
        </pc:cxnChg>
        <pc:cxnChg chg="add">
          <ac:chgData name="Piyus Kedia" userId="02ae6dfbcf425881" providerId="LiveId" clId="{DC206860-9676-46FB-A99A-5EB5A7C0FD5D}" dt="2023-03-16T14:34:30.955" v="12853" actId="11529"/>
          <ac:cxnSpMkLst>
            <pc:docMk/>
            <pc:sldMk cId="72027855" sldId="767"/>
            <ac:cxnSpMk id="10" creationId="{C61C0BC4-A58B-87AF-A47F-52F1B7AD4484}"/>
          </ac:cxnSpMkLst>
        </pc:cxnChg>
      </pc:sldChg>
      <pc:sldChg chg="delSp modSp add mod">
        <pc:chgData name="Piyus Kedia" userId="02ae6dfbcf425881" providerId="LiveId" clId="{DC206860-9676-46FB-A99A-5EB5A7C0FD5D}" dt="2023-03-17T06:19:27.295" v="13453" actId="20577"/>
        <pc:sldMkLst>
          <pc:docMk/>
          <pc:sldMk cId="433260258" sldId="768"/>
        </pc:sldMkLst>
        <pc:spChg chg="mod">
          <ac:chgData name="Piyus Kedia" userId="02ae6dfbcf425881" providerId="LiveId" clId="{DC206860-9676-46FB-A99A-5EB5A7C0FD5D}" dt="2023-03-17T06:19:27.295" v="13453" actId="20577"/>
          <ac:spMkLst>
            <pc:docMk/>
            <pc:sldMk cId="433260258" sldId="768"/>
            <ac:spMk id="7" creationId="{11CF10A5-C609-BF30-C00E-C85A7D545BBF}"/>
          </ac:spMkLst>
        </pc:spChg>
        <pc:inkChg chg="del">
          <ac:chgData name="Piyus Kedia" userId="02ae6dfbcf425881" providerId="LiveId" clId="{DC206860-9676-46FB-A99A-5EB5A7C0FD5D}" dt="2023-03-17T06:18:19.438" v="13394" actId="478"/>
          <ac:inkMkLst>
            <pc:docMk/>
            <pc:sldMk cId="433260258" sldId="768"/>
            <ac:inkMk id="3" creationId="{A784CA90-B27B-5635-AB2C-F85A873D4518}"/>
          </ac:inkMkLst>
        </pc:inkChg>
      </pc:sldChg>
      <pc:sldChg chg="new del">
        <pc:chgData name="Piyus Kedia" userId="02ae6dfbcf425881" providerId="LiveId" clId="{DC206860-9676-46FB-A99A-5EB5A7C0FD5D}" dt="2023-03-17T02:29:43.901" v="13231" actId="680"/>
        <pc:sldMkLst>
          <pc:docMk/>
          <pc:sldMk cId="488993610" sldId="768"/>
        </pc:sldMkLst>
      </pc:sldChg>
      <pc:sldChg chg="modSp add mod">
        <pc:chgData name="Piyus Kedia" userId="02ae6dfbcf425881" providerId="LiveId" clId="{DC206860-9676-46FB-A99A-5EB5A7C0FD5D}" dt="2023-03-17T06:19:46.089" v="13471" actId="20577"/>
        <pc:sldMkLst>
          <pc:docMk/>
          <pc:sldMk cId="1347323441" sldId="769"/>
        </pc:sldMkLst>
        <pc:spChg chg="mod">
          <ac:chgData name="Piyus Kedia" userId="02ae6dfbcf425881" providerId="LiveId" clId="{DC206860-9676-46FB-A99A-5EB5A7C0FD5D}" dt="2023-03-17T06:19:46.089" v="13471" actId="20577"/>
          <ac:spMkLst>
            <pc:docMk/>
            <pc:sldMk cId="1347323441" sldId="769"/>
            <ac:spMk id="7" creationId="{11CF10A5-C609-BF30-C00E-C85A7D545BB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f(n) = O(g(n))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f(n)</c:v>
                </c:pt>
              </c:strCache>
            </c:strRef>
          </c:tx>
          <c:spPr>
            <a:ln w="28575" cap="rnd">
              <a:solidFill>
                <a:schemeClr val="accent1"/>
              </a:solidFill>
              <a:round/>
            </a:ln>
            <a:effectLst/>
          </c:spPr>
          <c:marker>
            <c:symbol val="none"/>
          </c:marker>
          <c:cat>
            <c:numRef>
              <c:f>Sheet1!$A$2:$A$21</c:f>
              <c:numCache>
                <c:formatCode>General</c:formatCode>
                <c:ptCount val="20"/>
              </c:numCache>
            </c:numRef>
          </c:cat>
          <c:val>
            <c:numRef>
              <c:f>Sheet1!$B$2:$B$21</c:f>
              <c:numCache>
                <c:formatCode>General</c:formatCode>
                <c:ptCount val="20"/>
                <c:pt idx="0">
                  <c:v>139863.13713864837</c:v>
                </c:pt>
                <c:pt idx="1">
                  <c:v>187726.2742772967</c:v>
                </c:pt>
                <c:pt idx="2">
                  <c:v>238608.96142459891</c:v>
                </c:pt>
                <c:pt idx="3">
                  <c:v>291452.54855459341</c:v>
                </c:pt>
                <c:pt idx="4">
                  <c:v>345754.24759098899</c:v>
                </c:pt>
                <c:pt idx="5">
                  <c:v>401217.92284919781</c:v>
                </c:pt>
                <c:pt idx="6">
                  <c:v>457647.89778815134</c:v>
                </c:pt>
                <c:pt idx="7">
                  <c:v>514905.09710918681</c:v>
                </c:pt>
                <c:pt idx="8">
                  <c:v>572885.5342997585</c:v>
                </c:pt>
                <c:pt idx="9">
                  <c:v>631508.49518197798</c:v>
                </c:pt>
                <c:pt idx="10">
                  <c:v>690709.49974517291</c:v>
                </c:pt>
                <c:pt idx="11">
                  <c:v>750435.84569839563</c:v>
                </c:pt>
                <c:pt idx="12">
                  <c:v>810643.6481457653</c:v>
                </c:pt>
                <c:pt idx="13">
                  <c:v>871295.7955763028</c:v>
                </c:pt>
                <c:pt idx="14">
                  <c:v>932360.49281623645</c:v>
                </c:pt>
                <c:pt idx="15">
                  <c:v>993810.19421837362</c:v>
                </c:pt>
                <c:pt idx="16">
                  <c:v>1055620.8045620453</c:v>
                </c:pt>
                <c:pt idx="17">
                  <c:v>1117771.068599517</c:v>
                </c:pt>
                <c:pt idx="18">
                  <c:v>1180242.096656031</c:v>
                </c:pt>
                <c:pt idx="19">
                  <c:v>1243016.990363956</c:v>
                </c:pt>
              </c:numCache>
            </c:numRef>
          </c:val>
          <c:smooth val="0"/>
          <c:extLst>
            <c:ext xmlns:c16="http://schemas.microsoft.com/office/drawing/2014/chart" uri="{C3380CC4-5D6E-409C-BE32-E72D297353CC}">
              <c16:uniqueId val="{00000000-8669-4E5B-89E4-456964FEFD1E}"/>
            </c:ext>
          </c:extLst>
        </c:ser>
        <c:ser>
          <c:idx val="1"/>
          <c:order val="1"/>
          <c:tx>
            <c:strRef>
              <c:f>Sheet1!$C$1</c:f>
              <c:strCache>
                <c:ptCount val="1"/>
                <c:pt idx="0">
                  <c:v>c * g(n)</c:v>
                </c:pt>
              </c:strCache>
            </c:strRef>
          </c:tx>
          <c:spPr>
            <a:ln w="28575" cap="rnd">
              <a:solidFill>
                <a:schemeClr val="accent2"/>
              </a:solidFill>
              <a:round/>
            </a:ln>
            <a:effectLst/>
          </c:spPr>
          <c:marker>
            <c:symbol val="none"/>
          </c:marker>
          <c:cat>
            <c:numRef>
              <c:f>Sheet1!$A$2:$A$21</c:f>
              <c:numCache>
                <c:formatCode>General</c:formatCode>
                <c:ptCount val="20"/>
              </c:numCache>
            </c:numRef>
          </c:cat>
          <c:val>
            <c:numRef>
              <c:f>Sheet1!$C$2:$C$21</c:f>
              <c:numCache>
                <c:formatCode>General</c:formatCode>
                <c:ptCount val="20"/>
                <c:pt idx="0">
                  <c:v>49828.921423310436</c:v>
                </c:pt>
                <c:pt idx="1">
                  <c:v>109657.84284662087</c:v>
                </c:pt>
                <c:pt idx="2">
                  <c:v>173261.20178074864</c:v>
                </c:pt>
                <c:pt idx="3">
                  <c:v>239315.68569324174</c:v>
                </c:pt>
                <c:pt idx="4">
                  <c:v>307192.80948873627</c:v>
                </c:pt>
                <c:pt idx="5">
                  <c:v>376522.40356149728</c:v>
                </c:pt>
                <c:pt idx="6">
                  <c:v>447059.87223518919</c:v>
                </c:pt>
                <c:pt idx="7">
                  <c:v>518631.37138648349</c:v>
                </c:pt>
                <c:pt idx="8">
                  <c:v>591106.91787469806</c:v>
                </c:pt>
                <c:pt idx="9">
                  <c:v>664385.61897747254</c:v>
                </c:pt>
                <c:pt idx="10">
                  <c:v>738386.87468146614</c:v>
                </c:pt>
                <c:pt idx="11">
                  <c:v>813044.80712299456</c:v>
                </c:pt>
                <c:pt idx="12">
                  <c:v>888304.56018220657</c:v>
                </c:pt>
                <c:pt idx="13">
                  <c:v>964119.7444703785</c:v>
                </c:pt>
                <c:pt idx="14">
                  <c:v>1040450.6160202955</c:v>
                </c:pt>
                <c:pt idx="15">
                  <c:v>1117262.7427729669</c:v>
                </c:pt>
                <c:pt idx="16">
                  <c:v>1194526.0057025563</c:v>
                </c:pt>
                <c:pt idx="17">
                  <c:v>1272213.8357493961</c:v>
                </c:pt>
                <c:pt idx="18">
                  <c:v>1350302.620820039</c:v>
                </c:pt>
                <c:pt idx="19">
                  <c:v>1428771.2379549448</c:v>
                </c:pt>
              </c:numCache>
            </c:numRef>
          </c:val>
          <c:smooth val="0"/>
          <c:extLst>
            <c:ext xmlns:c16="http://schemas.microsoft.com/office/drawing/2014/chart" uri="{C3380CC4-5D6E-409C-BE32-E72D297353CC}">
              <c16:uniqueId val="{00000001-8669-4E5B-89E4-456964FEFD1E}"/>
            </c:ext>
          </c:extLst>
        </c:ser>
        <c:dLbls>
          <c:showLegendKey val="0"/>
          <c:showVal val="0"/>
          <c:showCatName val="0"/>
          <c:showSerName val="0"/>
          <c:showPercent val="0"/>
          <c:showBubbleSize val="0"/>
        </c:dLbls>
        <c:smooth val="0"/>
        <c:axId val="64636736"/>
        <c:axId val="64637152"/>
      </c:lineChart>
      <c:catAx>
        <c:axId val="6463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37152"/>
        <c:crosses val="autoZero"/>
        <c:auto val="1"/>
        <c:lblAlgn val="ctr"/>
        <c:lblOffset val="100"/>
        <c:noMultiLvlLbl val="0"/>
      </c:catAx>
      <c:valAx>
        <c:axId val="646371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63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f(n) = </a:t>
            </a:r>
            <a:r>
              <a:rPr lang="en-US" dirty="0">
                <a:sym typeface="Symbol" panose="05050102010706020507" pitchFamily="18" charset="2"/>
              </a:rPr>
              <a:t></a:t>
            </a:r>
            <a:r>
              <a:rPr lang="en-US" dirty="0"/>
              <a:t>(g(n))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f(n)</c:v>
                </c:pt>
              </c:strCache>
            </c:strRef>
          </c:tx>
          <c:spPr>
            <a:ln w="28575" cap="rnd">
              <a:solidFill>
                <a:schemeClr val="accent1"/>
              </a:solidFill>
              <a:round/>
            </a:ln>
            <a:effectLst/>
          </c:spPr>
          <c:marker>
            <c:symbol val="none"/>
          </c:marker>
          <c:cat>
            <c:numRef>
              <c:f>Sheet1!$A$2:$A$21</c:f>
              <c:numCache>
                <c:formatCode>General</c:formatCode>
                <c:ptCount val="20"/>
              </c:numCache>
            </c:numRef>
          </c:cat>
          <c:val>
            <c:numRef>
              <c:f>Sheet1!$B$2:$B$21</c:f>
              <c:numCache>
                <c:formatCode>General</c:formatCode>
                <c:ptCount val="20"/>
                <c:pt idx="0">
                  <c:v>245754.24759098902</c:v>
                </c:pt>
                <c:pt idx="1">
                  <c:v>301217.92284919781</c:v>
                </c:pt>
                <c:pt idx="2">
                  <c:v>357647.89778815134</c:v>
                </c:pt>
                <c:pt idx="3">
                  <c:v>414905.09710918681</c:v>
                </c:pt>
                <c:pt idx="4">
                  <c:v>472885.53429975844</c:v>
                </c:pt>
                <c:pt idx="5">
                  <c:v>531508.49518197798</c:v>
                </c:pt>
                <c:pt idx="6">
                  <c:v>590709.49974517291</c:v>
                </c:pt>
                <c:pt idx="7">
                  <c:v>650435.84569839563</c:v>
                </c:pt>
                <c:pt idx="8">
                  <c:v>710643.6481457653</c:v>
                </c:pt>
                <c:pt idx="9">
                  <c:v>771295.7955763028</c:v>
                </c:pt>
                <c:pt idx="10">
                  <c:v>832360.49281623645</c:v>
                </c:pt>
                <c:pt idx="11">
                  <c:v>893810.19421837362</c:v>
                </c:pt>
                <c:pt idx="12">
                  <c:v>955620.80456204514</c:v>
                </c:pt>
                <c:pt idx="13">
                  <c:v>1017771.0685995169</c:v>
                </c:pt>
                <c:pt idx="14">
                  <c:v>1080242.096656031</c:v>
                </c:pt>
                <c:pt idx="15">
                  <c:v>1143016.990363956</c:v>
                </c:pt>
              </c:numCache>
            </c:numRef>
          </c:val>
          <c:smooth val="0"/>
          <c:extLst>
            <c:ext xmlns:c16="http://schemas.microsoft.com/office/drawing/2014/chart" uri="{C3380CC4-5D6E-409C-BE32-E72D297353CC}">
              <c16:uniqueId val="{00000000-8669-4E5B-89E4-456964FEFD1E}"/>
            </c:ext>
          </c:extLst>
        </c:ser>
        <c:ser>
          <c:idx val="1"/>
          <c:order val="1"/>
          <c:tx>
            <c:strRef>
              <c:f>Sheet1!$C$1</c:f>
              <c:strCache>
                <c:ptCount val="1"/>
                <c:pt idx="0">
                  <c:v>c * g(n)</c:v>
                </c:pt>
              </c:strCache>
            </c:strRef>
          </c:tx>
          <c:spPr>
            <a:ln w="28575" cap="rnd">
              <a:solidFill>
                <a:schemeClr val="accent2"/>
              </a:solidFill>
              <a:round/>
            </a:ln>
            <a:effectLst/>
          </c:spPr>
          <c:marker>
            <c:symbol val="none"/>
          </c:marker>
          <c:cat>
            <c:numRef>
              <c:f>Sheet1!$A$2:$A$21</c:f>
              <c:numCache>
                <c:formatCode>General</c:formatCode>
                <c:ptCount val="20"/>
              </c:numCache>
            </c:numRef>
          </c:cat>
          <c:val>
            <c:numRef>
              <c:f>Sheet1!$C$2:$C$21</c:f>
              <c:numCache>
                <c:formatCode>General</c:formatCode>
                <c:ptCount val="20"/>
                <c:pt idx="0">
                  <c:v>284315.68569324177</c:v>
                </c:pt>
                <c:pt idx="1">
                  <c:v>325913.4421368984</c:v>
                </c:pt>
                <c:pt idx="2">
                  <c:v>368235.92334111349</c:v>
                </c:pt>
                <c:pt idx="3">
                  <c:v>411178.82283189008</c:v>
                </c:pt>
                <c:pt idx="4">
                  <c:v>454664.15072481881</c:v>
                </c:pt>
                <c:pt idx="5">
                  <c:v>498631.37138648349</c:v>
                </c:pt>
                <c:pt idx="6">
                  <c:v>543032.12480887969</c:v>
                </c:pt>
                <c:pt idx="7">
                  <c:v>587826.88427379681</c:v>
                </c:pt>
                <c:pt idx="8">
                  <c:v>632982.73610932392</c:v>
                </c:pt>
                <c:pt idx="9">
                  <c:v>678471.8466822271</c:v>
                </c:pt>
                <c:pt idx="10">
                  <c:v>724270.36961217725</c:v>
                </c:pt>
                <c:pt idx="11">
                  <c:v>770357.64566378016</c:v>
                </c:pt>
                <c:pt idx="12">
                  <c:v>816715.60342153383</c:v>
                </c:pt>
                <c:pt idx="13">
                  <c:v>863328.30144963763</c:v>
                </c:pt>
                <c:pt idx="14">
                  <c:v>910181.57249202335</c:v>
                </c:pt>
                <c:pt idx="15">
                  <c:v>957262.74277296697</c:v>
                </c:pt>
              </c:numCache>
            </c:numRef>
          </c:val>
          <c:smooth val="0"/>
          <c:extLst>
            <c:ext xmlns:c16="http://schemas.microsoft.com/office/drawing/2014/chart" uri="{C3380CC4-5D6E-409C-BE32-E72D297353CC}">
              <c16:uniqueId val="{00000001-8669-4E5B-89E4-456964FEFD1E}"/>
            </c:ext>
          </c:extLst>
        </c:ser>
        <c:dLbls>
          <c:showLegendKey val="0"/>
          <c:showVal val="0"/>
          <c:showCatName val="0"/>
          <c:showSerName val="0"/>
          <c:showPercent val="0"/>
          <c:showBubbleSize val="0"/>
        </c:dLbls>
        <c:smooth val="0"/>
        <c:axId val="64636736"/>
        <c:axId val="64637152"/>
      </c:lineChart>
      <c:catAx>
        <c:axId val="6463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37152"/>
        <c:crosses val="autoZero"/>
        <c:auto val="1"/>
        <c:lblAlgn val="ctr"/>
        <c:lblOffset val="100"/>
        <c:noMultiLvlLbl val="0"/>
      </c:catAx>
      <c:valAx>
        <c:axId val="646371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63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dirty="0"/>
              <a:t>f(n) = </a:t>
            </a:r>
            <a:r>
              <a:rPr lang="en-IN" sz="1800" b="0" i="0" dirty="0">
                <a:effectLst/>
              </a:rPr>
              <a:t>𝜃</a:t>
            </a:r>
            <a:r>
              <a:rPr lang="en-US" dirty="0"/>
              <a:t>(g(n))</a:t>
            </a: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manualLayout>
          <c:layoutTarget val="inner"/>
          <c:xMode val="edge"/>
          <c:yMode val="edge"/>
          <c:x val="1.6006984866123401E-2"/>
          <c:y val="0.13557549087845722"/>
          <c:w val="0.96798603026775321"/>
          <c:h val="0.73573208431662251"/>
        </c:manualLayout>
      </c:layout>
      <c:lineChart>
        <c:grouping val="standard"/>
        <c:varyColors val="0"/>
        <c:ser>
          <c:idx val="0"/>
          <c:order val="0"/>
          <c:tx>
            <c:strRef>
              <c:f>Sheet1!$B$1</c:f>
              <c:strCache>
                <c:ptCount val="1"/>
                <c:pt idx="0">
                  <c:v>f(n)</c:v>
                </c:pt>
              </c:strCache>
            </c:strRef>
          </c:tx>
          <c:spPr>
            <a:ln w="28575" cap="rnd">
              <a:solidFill>
                <a:schemeClr val="accent1"/>
              </a:solidFill>
              <a:round/>
            </a:ln>
            <a:effectLst/>
          </c:spPr>
          <c:marker>
            <c:symbol val="none"/>
          </c:marker>
          <c:cat>
            <c:numRef>
              <c:f>Sheet1!$A$2:$A$21</c:f>
              <c:numCache>
                <c:formatCode>General</c:formatCode>
                <c:ptCount val="20"/>
              </c:numCache>
            </c:numRef>
          </c:cat>
          <c:val>
            <c:numRef>
              <c:f>Sheet1!$B$2:$B$21</c:f>
              <c:numCache>
                <c:formatCode>General</c:formatCode>
                <c:ptCount val="20"/>
                <c:pt idx="0">
                  <c:v>139863.13713864837</c:v>
                </c:pt>
                <c:pt idx="1">
                  <c:v>187726.2742772967</c:v>
                </c:pt>
                <c:pt idx="2">
                  <c:v>238608.96142459891</c:v>
                </c:pt>
                <c:pt idx="3">
                  <c:v>291452.54855459341</c:v>
                </c:pt>
                <c:pt idx="4">
                  <c:v>345754.24759098899</c:v>
                </c:pt>
                <c:pt idx="5">
                  <c:v>401217.92284919781</c:v>
                </c:pt>
                <c:pt idx="6">
                  <c:v>457647.89778815134</c:v>
                </c:pt>
                <c:pt idx="7">
                  <c:v>514905.09710918681</c:v>
                </c:pt>
                <c:pt idx="8">
                  <c:v>572885.5342997585</c:v>
                </c:pt>
                <c:pt idx="9">
                  <c:v>631508.49518197798</c:v>
                </c:pt>
                <c:pt idx="10">
                  <c:v>690709.49974517291</c:v>
                </c:pt>
                <c:pt idx="11">
                  <c:v>750435.84569839563</c:v>
                </c:pt>
                <c:pt idx="12">
                  <c:v>810643.6481457653</c:v>
                </c:pt>
                <c:pt idx="13">
                  <c:v>871295.7955763028</c:v>
                </c:pt>
                <c:pt idx="14">
                  <c:v>932360.49281623645</c:v>
                </c:pt>
                <c:pt idx="15">
                  <c:v>993810.19421837362</c:v>
                </c:pt>
                <c:pt idx="16">
                  <c:v>1055620.8045620453</c:v>
                </c:pt>
                <c:pt idx="17">
                  <c:v>1117771.068599517</c:v>
                </c:pt>
                <c:pt idx="18">
                  <c:v>1180242.096656031</c:v>
                </c:pt>
                <c:pt idx="19">
                  <c:v>1243016.990363956</c:v>
                </c:pt>
              </c:numCache>
            </c:numRef>
          </c:val>
          <c:smooth val="0"/>
          <c:extLst>
            <c:ext xmlns:c16="http://schemas.microsoft.com/office/drawing/2014/chart" uri="{C3380CC4-5D6E-409C-BE32-E72D297353CC}">
              <c16:uniqueId val="{00000000-8669-4E5B-89E4-456964FEFD1E}"/>
            </c:ext>
          </c:extLst>
        </c:ser>
        <c:ser>
          <c:idx val="1"/>
          <c:order val="1"/>
          <c:tx>
            <c:strRef>
              <c:f>Sheet1!$C$1</c:f>
              <c:strCache>
                <c:ptCount val="1"/>
                <c:pt idx="0">
                  <c:v>c2* g(n)</c:v>
                </c:pt>
              </c:strCache>
            </c:strRef>
          </c:tx>
          <c:spPr>
            <a:ln w="28575" cap="rnd">
              <a:solidFill>
                <a:schemeClr val="accent2"/>
              </a:solidFill>
              <a:round/>
            </a:ln>
            <a:effectLst/>
          </c:spPr>
          <c:marker>
            <c:symbol val="none"/>
          </c:marker>
          <c:cat>
            <c:numRef>
              <c:f>Sheet1!$A$2:$A$21</c:f>
              <c:numCache>
                <c:formatCode>General</c:formatCode>
                <c:ptCount val="20"/>
              </c:numCache>
            </c:numRef>
          </c:cat>
          <c:val>
            <c:numRef>
              <c:f>Sheet1!$C$2:$C$21</c:f>
              <c:numCache>
                <c:formatCode>General</c:formatCode>
                <c:ptCount val="20"/>
                <c:pt idx="0">
                  <c:v>49828.921423310436</c:v>
                </c:pt>
                <c:pt idx="1">
                  <c:v>109657.84284662087</c:v>
                </c:pt>
                <c:pt idx="2">
                  <c:v>173261.20178074864</c:v>
                </c:pt>
                <c:pt idx="3">
                  <c:v>239315.68569324174</c:v>
                </c:pt>
                <c:pt idx="4">
                  <c:v>307192.80948873627</c:v>
                </c:pt>
                <c:pt idx="5">
                  <c:v>376522.40356149728</c:v>
                </c:pt>
                <c:pt idx="6">
                  <c:v>447059.87223518919</c:v>
                </c:pt>
                <c:pt idx="7">
                  <c:v>518631.37138648349</c:v>
                </c:pt>
                <c:pt idx="8">
                  <c:v>591106.91787469806</c:v>
                </c:pt>
                <c:pt idx="9">
                  <c:v>664385.61897747254</c:v>
                </c:pt>
                <c:pt idx="10">
                  <c:v>738386.87468146614</c:v>
                </c:pt>
                <c:pt idx="11">
                  <c:v>813044.80712299456</c:v>
                </c:pt>
                <c:pt idx="12">
                  <c:v>888304.56018220657</c:v>
                </c:pt>
                <c:pt idx="13">
                  <c:v>964119.7444703785</c:v>
                </c:pt>
                <c:pt idx="14">
                  <c:v>1040450.6160202955</c:v>
                </c:pt>
                <c:pt idx="15">
                  <c:v>1117262.7427729669</c:v>
                </c:pt>
                <c:pt idx="16">
                  <c:v>1194526.0057025563</c:v>
                </c:pt>
                <c:pt idx="17">
                  <c:v>1272213.8357493961</c:v>
                </c:pt>
                <c:pt idx="18">
                  <c:v>1350302.620820039</c:v>
                </c:pt>
                <c:pt idx="19">
                  <c:v>1428771.2379549448</c:v>
                </c:pt>
              </c:numCache>
            </c:numRef>
          </c:val>
          <c:smooth val="0"/>
          <c:extLst>
            <c:ext xmlns:c16="http://schemas.microsoft.com/office/drawing/2014/chart" uri="{C3380CC4-5D6E-409C-BE32-E72D297353CC}">
              <c16:uniqueId val="{00000001-8669-4E5B-89E4-456964FEFD1E}"/>
            </c:ext>
          </c:extLst>
        </c:ser>
        <c:ser>
          <c:idx val="2"/>
          <c:order val="2"/>
          <c:tx>
            <c:strRef>
              <c:f>Sheet1!$D$1</c:f>
              <c:strCache>
                <c:ptCount val="1"/>
                <c:pt idx="0">
                  <c:v>c1 * g(n)</c:v>
                </c:pt>
              </c:strCache>
            </c:strRef>
          </c:tx>
          <c:spPr>
            <a:ln w="28575" cap="rnd">
              <a:solidFill>
                <a:schemeClr val="accent3"/>
              </a:solidFill>
              <a:round/>
            </a:ln>
            <a:effectLst/>
          </c:spPr>
          <c:marker>
            <c:symbol val="none"/>
          </c:marker>
          <c:cat>
            <c:numRef>
              <c:f>Sheet1!$A$2:$A$21</c:f>
              <c:numCache>
                <c:formatCode>General</c:formatCode>
                <c:ptCount val="20"/>
              </c:numCache>
            </c:numRef>
          </c:cat>
          <c:val>
            <c:numRef>
              <c:f>Sheet1!$D$2:$D$21</c:f>
              <c:numCache>
                <c:formatCode>General</c:formatCode>
                <c:ptCount val="20"/>
                <c:pt idx="0">
                  <c:v>97904.195997053845</c:v>
                </c:pt>
                <c:pt idx="1">
                  <c:v>131408.39199410769</c:v>
                </c:pt>
                <c:pt idx="2">
                  <c:v>167026.27299721923</c:v>
                </c:pt>
                <c:pt idx="3">
                  <c:v>204016.78398821538</c:v>
                </c:pt>
                <c:pt idx="4">
                  <c:v>242027.97331369229</c:v>
                </c:pt>
                <c:pt idx="5">
                  <c:v>280852.54599443846</c:v>
                </c:pt>
                <c:pt idx="6">
                  <c:v>320353.52845170593</c:v>
                </c:pt>
                <c:pt idx="7">
                  <c:v>360433.56797643076</c:v>
                </c:pt>
                <c:pt idx="8">
                  <c:v>401019.87400983094</c:v>
                </c:pt>
                <c:pt idx="9">
                  <c:v>442055.94662738458</c:v>
                </c:pt>
                <c:pt idx="10">
                  <c:v>483496.64982162102</c:v>
                </c:pt>
                <c:pt idx="11">
                  <c:v>525305.09198887693</c:v>
                </c:pt>
                <c:pt idx="12">
                  <c:v>567450.55370203569</c:v>
                </c:pt>
                <c:pt idx="13">
                  <c:v>609907.05690341187</c:v>
                </c:pt>
                <c:pt idx="14">
                  <c:v>652652.34497136553</c:v>
                </c:pt>
                <c:pt idx="15">
                  <c:v>695667.13595286151</c:v>
                </c:pt>
                <c:pt idx="16">
                  <c:v>738934.56319343159</c:v>
                </c:pt>
                <c:pt idx="17">
                  <c:v>782439.74801966187</c:v>
                </c:pt>
                <c:pt idx="18">
                  <c:v>826169.46765922161</c:v>
                </c:pt>
                <c:pt idx="19">
                  <c:v>870111.89325476915</c:v>
                </c:pt>
              </c:numCache>
            </c:numRef>
          </c:val>
          <c:smooth val="0"/>
          <c:extLst>
            <c:ext xmlns:c16="http://schemas.microsoft.com/office/drawing/2014/chart" uri="{C3380CC4-5D6E-409C-BE32-E72D297353CC}">
              <c16:uniqueId val="{00000000-7925-4F60-A06B-5ADDBB23C8EF}"/>
            </c:ext>
          </c:extLst>
        </c:ser>
        <c:dLbls>
          <c:showLegendKey val="0"/>
          <c:showVal val="0"/>
          <c:showCatName val="0"/>
          <c:showSerName val="0"/>
          <c:showPercent val="0"/>
          <c:showBubbleSize val="0"/>
        </c:dLbls>
        <c:smooth val="0"/>
        <c:axId val="64636736"/>
        <c:axId val="64637152"/>
      </c:lineChart>
      <c:catAx>
        <c:axId val="6463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637152"/>
        <c:crosses val="autoZero"/>
        <c:auto val="1"/>
        <c:lblAlgn val="ctr"/>
        <c:lblOffset val="100"/>
        <c:noMultiLvlLbl val="0"/>
      </c:catAx>
      <c:valAx>
        <c:axId val="646371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63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logn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Sheet1!$B$2:$B$7</c:f>
              <c:numCache>
                <c:formatCode>General</c:formatCode>
                <c:ptCount val="6"/>
                <c:pt idx="0">
                  <c:v>2</c:v>
                </c:pt>
                <c:pt idx="1">
                  <c:v>3</c:v>
                </c:pt>
                <c:pt idx="2">
                  <c:v>4</c:v>
                </c:pt>
                <c:pt idx="3">
                  <c:v>5</c:v>
                </c:pt>
                <c:pt idx="4">
                  <c:v>6</c:v>
                </c:pt>
                <c:pt idx="5">
                  <c:v>7</c:v>
                </c:pt>
              </c:numCache>
            </c:numRef>
          </c:val>
          <c:smooth val="0"/>
          <c:extLst>
            <c:ext xmlns:c16="http://schemas.microsoft.com/office/drawing/2014/chart" uri="{C3380CC4-5D6E-409C-BE32-E72D297353CC}">
              <c16:uniqueId val="{00000000-0711-4952-A5C7-36EB4DB67A0A}"/>
            </c:ext>
          </c:extLst>
        </c:ser>
        <c:ser>
          <c:idx val="1"/>
          <c:order val="1"/>
          <c:tx>
            <c:strRef>
              <c:f>Sheet1!$C$1</c:f>
              <c:strCache>
                <c:ptCount val="1"/>
                <c:pt idx="0">
                  <c:v>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Sheet1!$C$2:$C$7</c:f>
              <c:numCache>
                <c:formatCode>General</c:formatCode>
                <c:ptCount val="6"/>
                <c:pt idx="0">
                  <c:v>4</c:v>
                </c:pt>
                <c:pt idx="1">
                  <c:v>8</c:v>
                </c:pt>
                <c:pt idx="2">
                  <c:v>16</c:v>
                </c:pt>
                <c:pt idx="3">
                  <c:v>32</c:v>
                </c:pt>
                <c:pt idx="4">
                  <c:v>64</c:v>
                </c:pt>
                <c:pt idx="5">
                  <c:v>128</c:v>
                </c:pt>
              </c:numCache>
            </c:numRef>
          </c:val>
          <c:smooth val="0"/>
          <c:extLst>
            <c:ext xmlns:c16="http://schemas.microsoft.com/office/drawing/2014/chart" uri="{C3380CC4-5D6E-409C-BE32-E72D297353CC}">
              <c16:uniqueId val="{00000001-0711-4952-A5C7-36EB4DB67A0A}"/>
            </c:ext>
          </c:extLst>
        </c:ser>
        <c:ser>
          <c:idx val="2"/>
          <c:order val="2"/>
          <c:tx>
            <c:strRef>
              <c:f>Sheet1!$D$1</c:f>
              <c:strCache>
                <c:ptCount val="1"/>
                <c:pt idx="0">
                  <c:v>nlogn</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Sheet1!$D$2:$D$7</c:f>
              <c:numCache>
                <c:formatCode>General</c:formatCode>
                <c:ptCount val="6"/>
                <c:pt idx="0">
                  <c:v>8</c:v>
                </c:pt>
                <c:pt idx="1">
                  <c:v>24</c:v>
                </c:pt>
                <c:pt idx="2">
                  <c:v>64</c:v>
                </c:pt>
                <c:pt idx="3">
                  <c:v>160</c:v>
                </c:pt>
                <c:pt idx="4">
                  <c:v>384</c:v>
                </c:pt>
                <c:pt idx="5">
                  <c:v>896</c:v>
                </c:pt>
              </c:numCache>
            </c:numRef>
          </c:val>
          <c:smooth val="0"/>
          <c:extLst>
            <c:ext xmlns:c16="http://schemas.microsoft.com/office/drawing/2014/chart" uri="{C3380CC4-5D6E-409C-BE32-E72D297353CC}">
              <c16:uniqueId val="{00000002-0711-4952-A5C7-36EB4DB67A0A}"/>
            </c:ext>
          </c:extLst>
        </c:ser>
        <c:ser>
          <c:idx val="3"/>
          <c:order val="3"/>
          <c:tx>
            <c:strRef>
              <c:f>Sheet1!$E$1</c:f>
              <c:strCache>
                <c:ptCount val="1"/>
                <c:pt idx="0">
                  <c:v>n^2 </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Sheet1!$E$2:$E$7</c:f>
              <c:numCache>
                <c:formatCode>General</c:formatCode>
                <c:ptCount val="6"/>
                <c:pt idx="0">
                  <c:v>16</c:v>
                </c:pt>
                <c:pt idx="1">
                  <c:v>64</c:v>
                </c:pt>
                <c:pt idx="2">
                  <c:v>256</c:v>
                </c:pt>
                <c:pt idx="3">
                  <c:v>1024</c:v>
                </c:pt>
                <c:pt idx="4">
                  <c:v>4096</c:v>
                </c:pt>
                <c:pt idx="5">
                  <c:v>16384</c:v>
                </c:pt>
              </c:numCache>
            </c:numRef>
          </c:val>
          <c:smooth val="0"/>
          <c:extLst>
            <c:ext xmlns:c16="http://schemas.microsoft.com/office/drawing/2014/chart" uri="{C3380CC4-5D6E-409C-BE32-E72D297353CC}">
              <c16:uniqueId val="{00000004-0711-4952-A5C7-36EB4DB67A0A}"/>
            </c:ext>
          </c:extLst>
        </c:ser>
        <c:ser>
          <c:idx val="4"/>
          <c:order val="4"/>
          <c:tx>
            <c:strRef>
              <c:f>Sheet1!$F$1</c:f>
              <c:strCache>
                <c:ptCount val="1"/>
                <c:pt idx="0">
                  <c:v>n^3</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Sheet1!$F$2:$F$7</c:f>
              <c:numCache>
                <c:formatCode>General</c:formatCode>
                <c:ptCount val="6"/>
                <c:pt idx="0">
                  <c:v>64</c:v>
                </c:pt>
                <c:pt idx="1">
                  <c:v>512</c:v>
                </c:pt>
                <c:pt idx="2">
                  <c:v>4096</c:v>
                </c:pt>
                <c:pt idx="3">
                  <c:v>32768</c:v>
                </c:pt>
                <c:pt idx="4">
                  <c:v>262144</c:v>
                </c:pt>
                <c:pt idx="5">
                  <c:v>2097152</c:v>
                </c:pt>
              </c:numCache>
            </c:numRef>
          </c:val>
          <c:smooth val="0"/>
          <c:extLst>
            <c:ext xmlns:c16="http://schemas.microsoft.com/office/drawing/2014/chart" uri="{C3380CC4-5D6E-409C-BE32-E72D297353CC}">
              <c16:uniqueId val="{00000005-0711-4952-A5C7-36EB4DB67A0A}"/>
            </c:ext>
          </c:extLst>
        </c:ser>
        <c:dLbls>
          <c:dLblPos val="t"/>
          <c:showLegendKey val="0"/>
          <c:showVal val="1"/>
          <c:showCatName val="0"/>
          <c:showSerName val="0"/>
          <c:showPercent val="0"/>
          <c:showBubbleSize val="0"/>
        </c:dLbls>
        <c:smooth val="0"/>
        <c:axId val="246754576"/>
        <c:axId val="246754992"/>
      </c:lineChart>
      <c:catAx>
        <c:axId val="246754576"/>
        <c:scaling>
          <c:orientation val="minMax"/>
        </c:scaling>
        <c:delete val="1"/>
        <c:axPos val="b"/>
        <c:numFmt formatCode="General" sourceLinked="1"/>
        <c:majorTickMark val="none"/>
        <c:minorTickMark val="none"/>
        <c:tickLblPos val="nextTo"/>
        <c:crossAx val="246754992"/>
        <c:crosses val="autoZero"/>
        <c:auto val="1"/>
        <c:lblAlgn val="ctr"/>
        <c:lblOffset val="100"/>
        <c:noMultiLvlLbl val="0"/>
      </c:catAx>
      <c:valAx>
        <c:axId val="246754992"/>
        <c:scaling>
          <c:logBase val="10"/>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4675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logn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Sheet1!$B$2:$B$7</c:f>
              <c:numCache>
                <c:formatCode>General</c:formatCode>
                <c:ptCount val="6"/>
                <c:pt idx="0">
                  <c:v>2</c:v>
                </c:pt>
                <c:pt idx="1">
                  <c:v>3</c:v>
                </c:pt>
                <c:pt idx="2">
                  <c:v>4</c:v>
                </c:pt>
                <c:pt idx="3">
                  <c:v>5</c:v>
                </c:pt>
                <c:pt idx="4">
                  <c:v>6</c:v>
                </c:pt>
                <c:pt idx="5">
                  <c:v>7</c:v>
                </c:pt>
              </c:numCache>
            </c:numRef>
          </c:val>
          <c:smooth val="0"/>
          <c:extLst>
            <c:ext xmlns:c16="http://schemas.microsoft.com/office/drawing/2014/chart" uri="{C3380CC4-5D6E-409C-BE32-E72D297353CC}">
              <c16:uniqueId val="{00000000-0711-4952-A5C7-36EB4DB67A0A}"/>
            </c:ext>
          </c:extLst>
        </c:ser>
        <c:ser>
          <c:idx val="1"/>
          <c:order val="1"/>
          <c:tx>
            <c:strRef>
              <c:f>Sheet1!$C$1</c:f>
              <c:strCache>
                <c:ptCount val="1"/>
                <c:pt idx="0">
                  <c:v>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Sheet1!$C$2:$C$7</c:f>
              <c:numCache>
                <c:formatCode>General</c:formatCode>
                <c:ptCount val="6"/>
                <c:pt idx="0">
                  <c:v>4</c:v>
                </c:pt>
                <c:pt idx="1">
                  <c:v>8</c:v>
                </c:pt>
                <c:pt idx="2">
                  <c:v>16</c:v>
                </c:pt>
                <c:pt idx="3">
                  <c:v>32</c:v>
                </c:pt>
                <c:pt idx="4">
                  <c:v>64</c:v>
                </c:pt>
                <c:pt idx="5">
                  <c:v>128</c:v>
                </c:pt>
              </c:numCache>
            </c:numRef>
          </c:val>
          <c:smooth val="0"/>
          <c:extLst>
            <c:ext xmlns:c16="http://schemas.microsoft.com/office/drawing/2014/chart" uri="{C3380CC4-5D6E-409C-BE32-E72D297353CC}">
              <c16:uniqueId val="{00000001-0711-4952-A5C7-36EB4DB67A0A}"/>
            </c:ext>
          </c:extLst>
        </c:ser>
        <c:ser>
          <c:idx val="2"/>
          <c:order val="2"/>
          <c:tx>
            <c:strRef>
              <c:f>Sheet1!$D$1</c:f>
              <c:strCache>
                <c:ptCount val="1"/>
                <c:pt idx="0">
                  <c:v>nlogn</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Sheet1!$D$2:$D$7</c:f>
              <c:numCache>
                <c:formatCode>General</c:formatCode>
                <c:ptCount val="6"/>
                <c:pt idx="0">
                  <c:v>8</c:v>
                </c:pt>
                <c:pt idx="1">
                  <c:v>24</c:v>
                </c:pt>
                <c:pt idx="2">
                  <c:v>64</c:v>
                </c:pt>
                <c:pt idx="3">
                  <c:v>160</c:v>
                </c:pt>
                <c:pt idx="4">
                  <c:v>384</c:v>
                </c:pt>
                <c:pt idx="5">
                  <c:v>896</c:v>
                </c:pt>
              </c:numCache>
            </c:numRef>
          </c:val>
          <c:smooth val="0"/>
          <c:extLst>
            <c:ext xmlns:c16="http://schemas.microsoft.com/office/drawing/2014/chart" uri="{C3380CC4-5D6E-409C-BE32-E72D297353CC}">
              <c16:uniqueId val="{00000002-0711-4952-A5C7-36EB4DB67A0A}"/>
            </c:ext>
          </c:extLst>
        </c:ser>
        <c:ser>
          <c:idx val="3"/>
          <c:order val="3"/>
          <c:tx>
            <c:strRef>
              <c:f>Sheet1!$E$1</c:f>
              <c:strCache>
                <c:ptCount val="1"/>
                <c:pt idx="0">
                  <c:v>n^2 </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Sheet1!$E$2:$E$7</c:f>
              <c:numCache>
                <c:formatCode>General</c:formatCode>
                <c:ptCount val="6"/>
                <c:pt idx="0">
                  <c:v>16</c:v>
                </c:pt>
                <c:pt idx="1">
                  <c:v>64</c:v>
                </c:pt>
                <c:pt idx="2">
                  <c:v>256</c:v>
                </c:pt>
                <c:pt idx="3">
                  <c:v>1024</c:v>
                </c:pt>
                <c:pt idx="4">
                  <c:v>4096</c:v>
                </c:pt>
                <c:pt idx="5">
                  <c:v>16384</c:v>
                </c:pt>
              </c:numCache>
            </c:numRef>
          </c:val>
          <c:smooth val="0"/>
          <c:extLst>
            <c:ext xmlns:c16="http://schemas.microsoft.com/office/drawing/2014/chart" uri="{C3380CC4-5D6E-409C-BE32-E72D297353CC}">
              <c16:uniqueId val="{00000004-0711-4952-A5C7-36EB4DB67A0A}"/>
            </c:ext>
          </c:extLst>
        </c:ser>
        <c:ser>
          <c:idx val="4"/>
          <c:order val="4"/>
          <c:tx>
            <c:strRef>
              <c:f>Sheet1!$F$1</c:f>
              <c:strCache>
                <c:ptCount val="1"/>
                <c:pt idx="0">
                  <c:v>n^3</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Sheet1!$F$2:$F$7</c:f>
              <c:numCache>
                <c:formatCode>General</c:formatCode>
                <c:ptCount val="6"/>
                <c:pt idx="0">
                  <c:v>64</c:v>
                </c:pt>
                <c:pt idx="1">
                  <c:v>512</c:v>
                </c:pt>
                <c:pt idx="2">
                  <c:v>4096</c:v>
                </c:pt>
                <c:pt idx="3">
                  <c:v>32768</c:v>
                </c:pt>
                <c:pt idx="4">
                  <c:v>262144</c:v>
                </c:pt>
                <c:pt idx="5">
                  <c:v>2097152</c:v>
                </c:pt>
              </c:numCache>
            </c:numRef>
          </c:val>
          <c:smooth val="0"/>
          <c:extLst>
            <c:ext xmlns:c16="http://schemas.microsoft.com/office/drawing/2014/chart" uri="{C3380CC4-5D6E-409C-BE32-E72D297353CC}">
              <c16:uniqueId val="{00000005-0711-4952-A5C7-36EB4DB67A0A}"/>
            </c:ext>
          </c:extLst>
        </c:ser>
        <c:ser>
          <c:idx val="5"/>
          <c:order val="5"/>
          <c:tx>
            <c:strRef>
              <c:f>Sheet1!$G$1</c:f>
              <c:strCache>
                <c:ptCount val="1"/>
                <c:pt idx="0">
                  <c:v>2^n</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4</c:v>
                </c:pt>
                <c:pt idx="1">
                  <c:v>8</c:v>
                </c:pt>
                <c:pt idx="2">
                  <c:v>16</c:v>
                </c:pt>
                <c:pt idx="3">
                  <c:v>32</c:v>
                </c:pt>
                <c:pt idx="4">
                  <c:v>64</c:v>
                </c:pt>
                <c:pt idx="5">
                  <c:v>128</c:v>
                </c:pt>
              </c:numCache>
            </c:numRef>
          </c:cat>
          <c:val>
            <c:numRef>
              <c:f>Sheet1!$G$2:$G$7</c:f>
              <c:numCache>
                <c:formatCode>General</c:formatCode>
                <c:ptCount val="6"/>
                <c:pt idx="0">
                  <c:v>16</c:v>
                </c:pt>
                <c:pt idx="1">
                  <c:v>256</c:v>
                </c:pt>
                <c:pt idx="2">
                  <c:v>65536</c:v>
                </c:pt>
                <c:pt idx="3">
                  <c:v>4294967296</c:v>
                </c:pt>
                <c:pt idx="4">
                  <c:v>1.8446744073709552E+19</c:v>
                </c:pt>
                <c:pt idx="5">
                  <c:v>3.4028236692093846E+38</c:v>
                </c:pt>
              </c:numCache>
            </c:numRef>
          </c:val>
          <c:smooth val="0"/>
          <c:extLst>
            <c:ext xmlns:c16="http://schemas.microsoft.com/office/drawing/2014/chart" uri="{C3380CC4-5D6E-409C-BE32-E72D297353CC}">
              <c16:uniqueId val="{00000006-0711-4952-A5C7-36EB4DB67A0A}"/>
            </c:ext>
          </c:extLst>
        </c:ser>
        <c:dLbls>
          <c:dLblPos val="t"/>
          <c:showLegendKey val="0"/>
          <c:showVal val="1"/>
          <c:showCatName val="0"/>
          <c:showSerName val="0"/>
          <c:showPercent val="0"/>
          <c:showBubbleSize val="0"/>
        </c:dLbls>
        <c:smooth val="0"/>
        <c:axId val="246754576"/>
        <c:axId val="246754992"/>
      </c:lineChart>
      <c:catAx>
        <c:axId val="24675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6754992"/>
        <c:crosses val="autoZero"/>
        <c:auto val="1"/>
        <c:lblAlgn val="ctr"/>
        <c:lblOffset val="100"/>
        <c:noMultiLvlLbl val="0"/>
      </c:catAx>
      <c:valAx>
        <c:axId val="246754992"/>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675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51:32.576"/>
    </inkml:context>
    <inkml:brush xml:id="br0">
      <inkml:brushProperty name="width" value="0.05292" units="cm"/>
      <inkml:brushProperty name="height" value="0.05292" units="cm"/>
      <inkml:brushProperty name="color" value="#FF0000"/>
    </inkml:brush>
  </inkml:definitions>
  <inkml:trace contextRef="#ctx0" brushRef="#br0">11375 9394 108 0,'0'0'169'0,"0"0"-108"0,0 0-28 16,0 0 0-16,0 0 6 0,0 0-2 16,0 0-2-16,0 0-11 0,-4-20-1 15,4 20 0-15,0 0-5 0,0 0-6 16,0 0-4-16,0 0 0 0,0 0-4 16,0 0 2-16,0 0-2 0,2 0 1 0,0 0 3 15,7 0 4-15,-3 1 0 16,4-1 5-16,11 3-1 0,-5-2 1 0,7 2-1 15,8-1-1-15,0-2-4 16,0 0-2-16,6 0 0 0,-4 0-3 0,3 0 0 16,-1-4 1-16,2 4 2 0,-6-2 0 15,-2 0-1-15,0 2-3 0,-6-1-1 16,-3 0 1-16,1-1-1 0,-9 1 0 16,5-2-1-16,-9 2 1 0,-6-1-2 15,2 2-1-15,-2 0 0 0,-2 0 1 0,0 0-1 16,0 0 0-16,0 0 0 15,0 0 0-15,0 0 0 0,-2 0-1 16,-2 3-6-16,2 3-18 0,-2-1-14 0,-6 6-35 16,-3-2-36-16,5 1-107 0</inkml:trace>
  <inkml:trace contextRef="#ctx0" brushRef="#br0" timeOffset="3434.61">17680 10810 167 0,'0'0'34'15,"0"0"-2"-15,0 0 9 0,0 0-8 0,0 0-6 16,0 0 4-16,0 0 1 0,-25-29-7 16,25 25-1-16,4-1-4 0,3 0 3 15,-3 0 2-15,0 3-1 0,0-1-1 16,-2 2-1-16,2 1-2 0,2-2-6 15,3 2-3-15,1 0 0 0,-2 0-2 16,7 0 3-16,1 0 0 0,7 2-3 0,2 0 1 16,8-2 3-16,8-1 1 0,7 1 2 15,8 0-2-15,10-1-3 0,6-4 3 16,11-3-3-16,2-2-3 0,5 0 0 16,1-2 0-16,-2 0-3 0,4 3 0 15,-4-1 2-15,-6 2-2 0,0 2-5 16,-11 0 0-16,-6 1 0 0,-6 1 3 15,-8 3 0-15,-7-1 1 16,-8-1 1-16,-6 0 0 0,-8 2-1 0,-8-1 0 16,-5 2 0-16,-6 0 1 0,0 0 1 0,-2 0 0 15,-2 0 2-15,2 0 0 0,-2 0-4 16,0 0-1-16,0 0-2 0,2 0-1 16,-2 0 1-16,0 0 0 0,0-1 0 15,0 1-1-15,3 0 1 16,-3 0 1-16,0 0-1 0,0 0-1 0,0 0 0 15,0 0 1-15,0 0-1 16,0 0 0-16,0 0 0 0,0 0 0 16,0 0 0-16,0 0 0 0,0 0 0 0,0 0 0 15,0 0-1-15,0 0 0 0,0 0-4 16,0 0-4-16,0 0-2 0,0 0-5 16,0 0-4-1,0 0-11-15,0 0-21 0,2 0-15 0,2 0-6 0,2 0-29 0,2-6-27 16,7-4-143-16</inkml:trace>
  <inkml:trace contextRef="#ctx0" brushRef="#br0" timeOffset="5325.75">22139 10914 12 0,'0'0'5'0,"0"0"-5"15,0 0-1-15,0 0 1 0,-21-11 1 0,13 11-1 16,4 0-6-16,-2 0-1 0,1 0 7 0,-3-3 5 15,2 3-3-15,0-3 0 16,2 2 2-16,-3-2 2 0,-1 1 0 16,4-2 0-16,-2 2-4 0,4 1 2 0,0 0 0 15,2 1 13-15,0 0 10 0,-2 0-4 16,2 0-7-16,0 0 4 0,0 0 14 16,0 0 9-16,0 0 6 0,0 0-9 15,0 0-6-15,0 0 1 0,0 0-1 16,0 0-6-16,0 0-3 0,0 0 0 15,0 0 0-15,0 0-3 0,-2-1-9 16,2 1-1-16,-2-3-3 0,2 2 0 16,0 1 0-16,0 0 0 15,0 0 3-15,0 0-3 0,0 0 1 0,-3 0-1 0,3 0-1 16,0 0-1-16,0 0-2 0,0 0-1 16,0 0-1-16,0 0-1 0,0 0 0 15,0 0 0-15,0 0 0 0,0 0 0 16,3 0 0-16,-1 0 1 0,0 0 3 15,2 0 5-15,4 0-1 0,-2 0-2 16,5 0 4-16,-3 0-2 0,2 0 0 16,1 0 2-16,-3 0-3 0,-2 1-2 15,4 0-1-15,3-1 0 0,-5 0 0 0,4 1 0 16,5-1 0-16,-3 1-1 16,5-1 1-16,6 1-2 0,0 0 0 15,4 1 1-15,6-1-1 0,2 0-3 16,4 0 0-16,-1 1 1 0,3 0-1 0,-2-1-1 15,3-1 0-15,-5 0 1 0,2 3 1 16,-1-1-1-16,-1-1 2 0,-4 2 0 16,0-3-3-16,-4 2 3 0,2 0-1 15,-2 0-1-15,2 1 0 0,0-1 0 16,0-1 0-16,3-1 0 0,-5 0 0 16,-2 2 2-16,2 0-2 15,-3 0 0-15,-1-1 0 0,2 1 2 0,-2-1-2 16,0 0-1-16,-6 1 0 0,4-2-3 15,-1 0 3-15,-1 3 0 16,2-1 0-16,0 1 0 0,4 0 0 0,0-1 0 0,-3 1 0 16,5-1 0-16,-2 0 1 0,0 0 0 15,2-1-1 1,0-1 0-16,-2 0 1 0,2 0-1 0,-2 0 2 0,-8 0-2 16,4-1 1-16,-3-1-1 0,-3-1 1 15,0 0-1-15,3 0 0 16,-7 0 1-16,8 1-1 0,-9 0 1 0,7 0-1 15,-3 0 0-15,1 2 0 0,-3 0 0 16,1 0 1-16,-3 0-1 0,3 0 0 16,0 0 0-1,1 0 0-15,-3 0 0 0,1 0 0 0,-1 0 0 0,1 1 0 16,-3 0 0-16,1 0 0 0,-6 1-1 0,-1-1 1 16,1-1 0-1,-4 1 0-15,2-1 0 0,-2 0 0 0,-2 0 0 0,0 0 0 16,0 0 0-16,1 0 0 0,-1 0 0 15,-2 0 0-15,2 1 1 16,-2 0-1-16,0-1 0 0,0 0 0 0,0 0 1 0,0 0-1 16,0 0 0-16,0 0 0 0,0 0 0 15,0 0 1-15,0 0-1 0,0 0-1 16,-2 1 0-16,-3 4-3 0,1 1-8 16,-6-1-6-16,-2 3-6 0,1-1-22 15,-1 3-15-15,-5 0-3 0,3-2-35 31,-5-4-34-31,1-2-138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22:29.880"/>
    </inkml:context>
    <inkml:brush xml:id="br0">
      <inkml:brushProperty name="width" value="0.05292" units="cm"/>
      <inkml:brushProperty name="height" value="0.05292" units="cm"/>
      <inkml:brushProperty name="color" value="#FF0000"/>
    </inkml:brush>
  </inkml:definitions>
  <inkml:trace contextRef="#ctx0" brushRef="#br0">20212 6211 161 0,'0'0'51'15,"0"0"11"-15,0 0 0 0,0 0-17 0,0 0 4 0,0 0-3 16,0 0-5-16,0 0-3 0,-2-43-2 15,2 40-4-15,0 0-6 0,0 0 1 16,0 0-1-16,0 1 0 0,0 2-8 16,0 0-3-16,0 0-6 0,0 0-2 15,0 3-5-15,2 6-2 0,0 4-2 16,3 5 2-16,-3 2 1 0,0 5 1 16,-2 3-1-16,0 1 2 0,2 5-3 15,-2 1 2-15,-2 2-1 0,0 4 1 16,-3-1-1-16,3 1 1 0,-2 0 0 0,4-2-1 15,0 0 0-15,0-6-1 16,0-2 0-16,0-5-2 0,2-5 2 0,0-2 0 16,0-5 0-1,1-5 1-15,-3-1-1 0,0-4 2 16,0-2-1-16,0-2-1 0,0 0-2 0,0-5-20 0,0-6-12 0,-3-4-30 16,-3-6-18-16,-6-2-53 15,2-1-111-15</inkml:trace>
  <inkml:trace contextRef="#ctx0" brushRef="#br0" timeOffset="268.66">19848 6311 338 0,'0'0'35'0,"0"0"-8"0,0 0 26 0,0 0 13 15,0 0-18-15,0 0-11 0,0 0-2 16,0 0-2-16,0 0-9 0,-2-44-5 0,2 44-2 15,0-1-1-15,0 0-3 0,0 1-7 16,0 0-3-16,2 0-1 16,7 0-1-16,3-2-1 0,11-1 0 15,10-3 0-15,10-2 1 0,7-2 1 0,2-1 0 16,1 3 0-16,5 0-1 0,-4 3-1 16,-6 3 1-1,-7 0 0-15,-8 1-1 0,-10 1-20 16,-13 1-31-16,-4 3-26 0,-6 2-20 0,-6-1-47 15,-6-1-11-15</inkml:trace>
  <inkml:trace contextRef="#ctx0" brushRef="#br0" timeOffset="5053.68">20841 6248 30 0,'0'0'12'0,"0"0"8"0,0 0 12 0,0 0-2 16,0 0 0-16,0 0 0 0,0 0 0 15,0 0 11-15,6-28-4 0,-6 23 1 16,-2 0-3-16,2-2 3 0,-2 1 9 16,2-1 6-16,0-1-8 0,0-2-1 15,0 1-8-15,0-2 1 0,2 0-4 16,0-2-3-16,0 2-6 0,-2-2 1 0,0 5 0 16,0 1-8-16,0 2-5 15,0 2 0-15,-4 1-2 0,2 0-2 0,-2 1-2 16,0 1-1-16,-3 0-2 15,1 5-3-15,-4 9 0 0,-5 7-1 16,-3 9 0-16,-1 5 0 0,0 2 0 16,1 4 1-16,3-2 0 0,-3 2 1 0,5 1-1 15,1 0 0-15,2 1 1 0,6-1-1 16,-1 0 0-16,5-2-1 0,0-2 1 16,7 0-1-16,1 0 1 0,6-2-2 15,1-2 0-15,10-2 0 0,-5-3 0 16,5-2-16-16,2-5-16 0,2-2-6 15,0-7-13-15,0-5-11 0,0-5 4 16,-2-3-23-16,-3-14-34 0,-5-1-94 0</inkml:trace>
  <inkml:trace contextRef="#ctx0" brushRef="#br0" timeOffset="5755.56">21521 6086 234 0,'0'0'65'15,"0"0"4"-15,0 0-1 0,0 0-4 0,0 0-8 16,0 0-10-16,-8-51-10 0,8 46-5 16,0 2 2-16,2-1 1 0,0 2-8 15,-2 1-5-15,6 1-5 0,-2 0-6 0,2 0-4 16,5 0 1-16,3 7 1 15,7 2 0-15,3 5 1 0,-1 2 0 16,4 7-5-16,0 6-1 0,-2 7-1 16,-5 9-1-16,-5 4 0 0,-11 3 0 0,-4 3 1 15,0 1 0-15,-10-3-1 0,-3-3 1 16,1-3-1-16,-5-4-1 0,3-4 0 16,6-3-18-16,-5-4-13 15,5-1-17-15,4-3-29 0,2-3-7 0,0-7-47 16,2-6-70-1</inkml:trace>
  <inkml:trace contextRef="#ctx0" brushRef="#br0" timeOffset="6062.62">22660 6270 410 0,'0'0'27'0,"0"0"-4"16,0 0 27-16,0 0 4 16,0 0-21-16,0 0-18 0,0 0 1 0,0 0 1 15,-27 14-6-15,31-13-2 0,6-1-2 16,9 1 1-16,8-1 2 0,8 0-3 15,2 0-2-15,0 0-3 0,1 0-1 16,-5 6-1-16,-6 3-54 0,-5 0-49 16,-11 1-97-16</inkml:trace>
  <inkml:trace contextRef="#ctx0" brushRef="#br0" timeOffset="6245.09">22618 6604 545 0,'0'0'73'0,"0"0"-58"0,0 0-11 0,0 0 45 16,0 0-4-16,0 0-17 0,77 27 5 15,-40-35-6-15,4-2-14 0,13 1-8 16,-2 0-2-16,2 3-2 0,8 3-1 16,-7 3-72-16,-5 0-135 0,-13 1-280 15</inkml:trace>
  <inkml:trace contextRef="#ctx0" brushRef="#br0" timeOffset="17862.91">21182 6325 227 0,'0'0'24'0,"0"0"-13"0,0 0 20 0,0 0 17 16,0 0 11-16,0 0-32 0,0 0-14 16,0 0 2-16,4-39-4 0,-4 38-2 15,0 1-2-15,0 0 6 0,4 0 5 16,-2 0-18-16,0-1 0 0,0-1 49 15,0 1-17-15,-2-1-24 16,0 0 2-16,0 2 5 0,0 0-3 0,0 0-1 16,0 0 3-16,0 0-3 0,-2 0-2 0,-2 0-2 15,-6 4-2-15,-1 3-4 0,-1 4-1 16,0 3-2-16,-3 0 2 16,3 1 1-16,6 2 0 0,-5 0-1 0,5 2 0 15,0 0-1-15,0 1 1 0,1 1 0 16,1-2 0-16,2 0 0 0,-2 2 0 0,4-1 1 15,-2 0-1-15,2 0 0 16,2 0 0-16,0-2 0 0,4 2 0 0,1-2 0 16,1-5 0-16,4 2-1 15,-1-3 0-15,3 0 1 0,3-3 0 16,-1-1 0-16,3-4 1 0,1-2-1 0,-3-2 0 16,2-2 1-1,1-7 3-15,-1-3-1 0,-3-2 7 0,-1-4 3 0,-5 2 2 16,-2-3 7-16,1-4-1 0,-7 0-1 15,0-7-5-15,-2-2-5 0,0-5-4 16,-4 1-1-16,-7 2-2 0,1 2 2 16,-2 7-3-16,-9 4-1 0,0 4 0 15,1 6-1-15,-7 6-4 16,-4 5-3-16,-2 1-17 0,0 9-25 0,0 6-19 16,2 4-23-16,6 1-33 0,6 3-52 15</inkml:trace>
  <inkml:trace contextRef="#ctx0" brushRef="#br0" timeOffset="18649.59">23749 6188 330 0,'0'0'97'0,"0"0"-32"0,0 0-16 15,0 0 22-15,0 0-16 16,0 0-14-16,0 0-13 0,-6-29-5 0,6 29-6 16,0 0-6-16,-2 0-5 0,0 2-6 15,-4 5-1-15,-1 2-2 0,3 3-1 16,-10 2 3-16,-1 0 1 0,7 0 1 16,-11-3-1-16,5 1 0 0,-5-5 2 15,5 2 1-15,-5-3-1 0,7-1-2 16,-5-1 1-16,5-3 2 0,-2-1-1 15,1-2 0-15,3-4 0 0,-3-3 1 16,5-3-2-16,4 2 0 0,2-3-1 0,2-4 0 16,0-1 1-16,2-3 2 15,8-1 1-15,3 2 1 0,-3-1 0 0,5 3-1 16,1 1-1-16,1 3-1 0,-1 3 1 16,11 1-2-16,-4 4 0 0,-1 6 0 15,5 0-1-15,-2 10 0 0,-10 4 1 16,7 5 0-16,-13 4-1 0,-3 9 0 15,-4 9 0-15,-10 9 1 0,-3 7-1 16,-16 3 2-16,7-2 0 0,1-8-2 16,-4-10-3-16,15-9 1 0,-6-8 2 0,5-6 1 15,7-6-1-15,0-2 0 0,2-3-2 16,2-1 1-16,5 0-2 0,5-1 3 16,-2-1 0-16,15-1 4 0,2-2 0 15,12-3 10-15,3-7-5 0,5 1-4 16,3-1-1-16,-3 1-3 15,-1 0-1-15,-7 0-10 0,-8 0-83 0,-17-2-136 16</inkml:trace>
  <inkml:trace contextRef="#ctx0" brushRef="#br0" timeOffset="19512.62">7913 7628 91 0,'0'0'175'15,"0"0"-131"-15,0 0-13 0,0 0 28 16,0 0-3-16,0 0-17 0,0 0-6 0,0 0-5 15,-25 6 7-15,15-3-5 0,-1 2 2 16,3-2-1-16,4 1 6 0,-2-3-4 16,6 1-4-16,-2-1-7 15,2-1-8-15,0 0-2 0,0 0 0 0,0 0-1 16,0 0-2-16,4 0-4 0,4 0-2 16,5 3-2-16,7-3 1 0,7 1 2 15,2 0-1-15,2 1 0 0,-4 1-2 16,-2 2-1-16,-9 4-36 0,-9 0-90 15,-7 0-135-15</inkml:trace>
  <inkml:trace contextRef="#ctx0" brushRef="#br0" timeOffset="22546.05">8808 8339 288 0,'0'0'49'0,"0"0"-6"15,0 0 6-15,0 0-3 0,0 0-16 16,0 0-7-16,0 0-3 0,0 0 3 16,-25-3-6-16,25 6-6 0,0 2 0 15,0 0-2-15,0-1 3 0,0 0-2 16,2 0 2-16,4 0 0 0,3-2-1 16,-1 0-1-16,2 0 2 15,5-1 0-15,1-1 2 0,5 0-2 0,0-3-1 16,6-4-3-16,1 2-4 0,-3 1-4 15,2 0 1-15,-2 1-1 0,-4 1-67 16,-15-7-75-16,-6-5-184 0</inkml:trace>
  <inkml:trace contextRef="#ctx0" brushRef="#br0" timeOffset="35831.71">20322 7610 31 0,'0'0'204'16,"0"0"-181"-16,0 0 4 0,0 0 12 0,0 0 7 0,0 0-13 0,0 0 1 15,0 0-1-15,-4-6-2 0,4 4-2 32,0 2-1-32,0 0 4 0,0-2-3 0,0 1 1 0,0-1 29 0,0 2-27 15,0 0-17-15,0 0-3 0,0 0 3 16,0 0 7-16,0 0-18 0,0 2-2 15,4 2-1-15,-2 2 0 0,4 2 4 16,0 2 1-16,1 0 0 0,-3 5 0 16,0 4 2-16,0 4-3 15,0 7-1-15,-2 3-1 0,2 7 3 0,0 2-2 16,-2 1-2-16,1 2 0 0,3-2-1 0,-2-2 0 16,0-2 0-16,0-4 0 0,0 0 0 15,0-6 0-15,1-4-1 0,-1-2 1 16,-2-5-1-16,0-4 1 0,-2-3-1 15,2-5 0-15,-2-3-6 0,0-2-19 16,0-1-11-16,0 0-5 0,0-5 5 16,-2-5-6-16,-4-8-30 0,-5-6-38 15,1-2-84-15</inkml:trace>
  <inkml:trace contextRef="#ctx0" brushRef="#br0" timeOffset="36099.87">20045 7733 277 0,'0'0'65'0,"0"0"-7"0,0 0-2 0,0 0-2 15,0 0-13-15,0 0-12 16,0 0-3-16,0 0-5 0,0-17-4 15,4 15-6-15,2-1 4 0,0-1-1 16,7-2 1-16,1 1 2 0,5-4 2 0,6 1-2 16,4-2-4-16,4-2-4 0,6 4-4 15,-2-1-2-15,2 3-2 0,-1 3 0 16,-3 1-1-16,-2 2-8 16,-8 2-52-16,-9 3-20 0,-3 3-58 0,-11 0-65 15</inkml:trace>
  <inkml:trace contextRef="#ctx0" brushRef="#br0" timeOffset="36586.75">21035 7613 432 0,'0'0'35'0,"0"0"10"15,0 0 8-15,0 0-6 0,0 0-11 16,0 0-6-16,0 0-5 0,0 0-6 16,0 0-7-16,-39-32-2 0,37 35-1 15,-5 2-5-15,-1 5 0 0,-2 6-2 16,-5 2-2-16,5 6 2 0,-2 3 3 16,-3 2 1-16,5 3-1 0,0 2 1 15,1 1-1-15,5 3-1 0,2 2-1 16,2 0 0-16,0 0-2 0,2-1 0 15,6 1 0-15,5-3 1 0,1 0-2 16,5-4 1-16,4-2-1 0,3-5 0 0,3-2 0 16,2-5 0-16,0-6-19 15,0-5-23-15,0-4-6 0,0-4-10 0,0-5-29 16,3-8-29-16,-10-2-71 16</inkml:trace>
  <inkml:trace contextRef="#ctx0" brushRef="#br0" timeOffset="37341.54">21196 7810 138 0,'0'0'25'0,"0"0"32"16,0 0-2-16,0 0-14 0,0 0 1 16,-39-53-11-16,33 44 0 0,4 4 1 15,-2 0 2-15,2-1-4 0,2 3-7 16,0 1 3-16,0 0 1 0,0-2-2 15,0 0-6-15,0 0-4 0,4 1-2 0,0-3 0 16,2 3 3-16,2-3-3 16,5 3 7-16,-1 2-5 0,5 1-1 15,-1-1-4-15,7 6 2 0,2 4-3 16,-3 1-5-16,-1 3 1 0,2 1 0 16,-9 2-3-16,3 5-2 0,-7-2 0 15,-4 2 0-15,3 1 0 0,-7 2-2 0,0-1 2 16,-2-1 0-16,0-4 1 0,0-2 2 15,0-2-2-15,-2-3 0 16,-2-2-1-16,-1-2 0 0,1 0-4 0,0-3-6 16,-4 0 4-16,0 0 6 0,-3-3-4 15,1 1-3-15,0-2 2 0,1 0 1 16,1-4 1-16,4-5 2 16,-2-2 1-16,0-2 0 0,3-4-1 0,1-1 1 15,0-5 3-15,2-1 5 0,0-1 2 16,2-2 3-16,7 3-1 0,-5-1 1 15,2 5-5-15,0 4-2 0,2 1 2 0,1 4 0 16,1 1 0-16,5 0-5 0,-1 5 1 16,3-1-2-16,1 3 0 0,1 0 0 15,1 3-2-15,5 0 0 16,-2 3 1-16,-2 4 1 0,1 2-2 16,-3 2 1-16,0 3-1 0,-7 2 0 0,5 2 0 15,-7 5 0-15,0-3 0 0,1 4 0 16,-5-2 1-16,-2 0 0 0,-2-1-1 15,-2-1 0-15,0-3 1 0,-2 1-1 16,-2-3-2-16,0-3-16 0,-3-3-11 16,1 0 3-16,-2-3-27 0,0-2-19 15,-3-1-17-15,-5-3-86 0,8-4-147 16</inkml:trace>
  <inkml:trace contextRef="#ctx0" brushRef="#br0" timeOffset="37671.21">21620 7571 252 0,'0'0'62'0,"0"0"40"0,0 0-7 15,0 0-27-15,0 0-22 16,0 0-7-16,0 0-2 0,0 0-4 0,-4-15-4 15,8 11 0-15,0-1-8 16,4 3-4-16,-3 0-3 0,5 2-2 0,8 0-2 16,-1 0-1-16,8 3 0 15,0 5 0-15,8 3-2 0,-4 3-1 0,4 6-2 16,-4 3 0 0,-5 4-4-16,-1 1 0 0,-8 5 0 0,-7 3-1 0,-4 1 1 15,-4 2 0-15,-12-1 0 0,-3-2 0 16,-8 1-8-16,3-2-27 0,-7 1-21 15,-2-1-31-15,-2-2-26 0,4-7-95 16</inkml:trace>
  <inkml:trace contextRef="#ctx0" brushRef="#br0" timeOffset="57847.32">3330 7628 268 0,'0'0'110'0,"0"0"-74"0,0 0-7 15,0 0 20-15,0 0-5 0,0 0-25 16,0 0-10-16,13 1 3 0,-5 1 4 0,0 0-4 16,-2 1-1-16,11-1 1 15,-5 0 2-15,5-2 5 0,1 0 3 0,3-2-5 16,-7-2 0-16,11 2-3 0,-10-2 2 15,5 1-1-15,-7 0-5 0,3-2-1 16,-5 0 0-16,-1 1 0 0,2 0-2 16,-5 2-1-16,-5-1-3 0,0 1-1 15,-2 2 0-15,0 0 0 0,2 0-1 16,-2 0 0-16,2 0-1 0,-2 0 0 16,0 0-1-16,2 2 0 0,0-2 1 15,-2 0 1-15,4 0 0 0,-4 0-1 0,4 0 3 16,-4 0-2-16,0 0 2 0,0 1 1 15,0-1 0-15,0 0-2 0,0 0 0 16,0 0-1-16,0 0 0 0,0 0-1 16,0 0 0-1,0 0-16-15,0 2-32 0,-6 2-38 0,-4-3-67 0,2 0-153 16</inkml:trace>
  <inkml:trace contextRef="#ctx0" brushRef="#br0" timeOffset="60376.55">6408 9566 299 0,'0'0'54'16,"0"0"-1"-16,0 0-13 0,0 0 19 15,0 0-7-15,0 0-12 0,0 0-12 16,0 0-4-16,-19-3 1 0,24 0-1 16,1 1-7-16,0-2-1 0,2 3 2 15,9-1-3-15,-3 0 0 0,5 2-2 0,-1-1 0 16,7 0-2-16,2 0-2 16,6 1-2-16,2 0 2 0,9 0 0 0,7 1-4 15,-1 2 0-15,10 1-1 0,2 3-1 16,2 0 1-16,2 1-2 0,2 1 3 15,-1-3 2-15,-1 2-5 0,-4-3 4 16,-4-1-2 0,-11 2 0-16,-8-5-1 0,-10 2 1 0,-6-1-1 0,-12 0-1 15,-5 1 0-15,-4-2 2 0,-2-1 3 16,0 1 7-16,0-1-4 16,0 0 0-16,0 0-2 0,0 0-1 0,0 0-1 0,0 0-3 15,0 0-1-15,0 0 0 0,0 0 0 16,0 0-1-16,0 0 0 0,0 0 0 15,0 0-1-15,0 0 1 0,0 0-1 16,0 0 0-16,0 0 0 16,0 0 0-16,0 0 0 0,0 0-1 0,-2 0 1 15,0 0-5-15,-2 0-7 0,-5 0-7 16,1 1-11-16,-4-1-6 0,-3 0-14 16,-1 0-20-16,-1 1-24 0,-6-1-31 15,5 0-97-15</inkml:trace>
  <inkml:trace contextRef="#ctx0" brushRef="#br0" timeOffset="61994.4">4790 9700 327 0,'0'0'89'0,"0"0"-23"0,0 0-12 16,0 0 6-16,0 0-9 0,0 0-5 16,0 0-4-16,-5 1-8 0,5-1-4 15,0 0-4-15,0 0-4 0,0-1-8 16,0 1-4-16,0 0 0 0,2-1 0 15,1 1-2-15,-1 0 0 0,8 0-1 16,0 0 1-16,3 0 4 16,5 0-1-16,1 0-3 0,6-1-2 0,-3 1-1 15,-3 0-2-15,4 0-1 0,-7 2 0 16,-3 1-2-16,-5 0 1 0,-2 0-1 16,0 0 0-16,-2 2-2 0,-4 2-30 15,-4-1-35-15,-10-4-73 0,-3-3-151 16</inkml:trace>
  <inkml:trace contextRef="#ctx0" brushRef="#br0" timeOffset="95501.12">22503 7829 285 0,'0'0'43'0,"0"0"13"16,0 0 5-16,0 0-2 0,0 0-1 15,0 0-10-15,0 0-8 0,0 0-6 16,-4-4-2-16,6 2 0 0,0 0 3 15,-2 1-11-15,2-2-6 0,2 1-8 16,2 1 5-16,0 1-7 16,3-1-4-16,-1-1-1 0,8-2 0 0,1 0-1 15,6-1-1-15,1 0-1 0,1 1 1 16,0 1 0-16,0 3-1 0,-4 0-13 16,-5 2-32-16,-8 4-31 0,-1 3-22 0,-7 3-41 15,-9-1-51-15</inkml:trace>
  <inkml:trace contextRef="#ctx0" brushRef="#br0" timeOffset="95673.12">22463 8013 81 0,'0'0'330'0,"0"0"-290"0,0 0-2 16,0 0-14-16,0 0 31 0,0 0-1 16,0 0-2-16,0 0-9 0,54 9-8 0,-31-11-12 31,4-3-12-31,2-1-7 0,2 3-2 0,2-3-2 0,2 1-40 15,2-3-51-15,-2-2-70 0,-2-2-164 16</inkml:trace>
  <inkml:trace contextRef="#ctx0" brushRef="#br0" timeOffset="95955.79">23826 7580 490 0,'0'0'66'0,"0"0"-13"0,0 0 4 0,0 0 0 0,0 0-24 0,0 0-19 16,0 0-3-16,0 0-5 0,0 0-4 15,10 19-1-15,-6 0 1 0,0 7 1 16,2 5 0-16,-1 6-1 0,-3 5 0 15,0 3-1-15,2 2 0 16,4-1 1-16,2-2-1 16,-1-3-1-16,-1-5-9 0,9-3-36 0,-7-5-18 0,2-6-17 15,-6-3-41-15,-1-7-51 0</inkml:trace>
  <inkml:trace contextRef="#ctx0" brushRef="#br0" timeOffset="96175.07">23468 7625 381 0,'0'0'155'0,"0"0"-128"0,0 0 9 0,0 0 7 16,0 0-7-16,0 0-13 0,0 0 5 16,0 0 0-16,6-34-7 0,9 29-2 15,3 0-1 1,7-1-4-16,8-1-5 0,6 2-6 0,7 0 0 0,-1-3-1 15,5 3-2-15,-2-1-2 0,3-1-48 16,-3 0-48-16,-3-3-75 0,-14 1-214 0</inkml:trace>
  <inkml:trace contextRef="#ctx0" brushRef="#br0" timeOffset="96505.43">24491 7678 563 0,'0'0'43'16,"0"0"-1"-16,0 0 18 0,-4-57 3 31,4 48-24-31,-2-1-15 0,-4 2-3 0,0 1-5 16,-1 0-6-16,-1 2-4 15,4 1-2-15,-2 1-4 0,-7 2 0 16,5 1 0-16,0 4-2 0,-7 4-1 0,-1 6-1 15,-5 5 2-15,3 6 1 0,-7 5 1 16,6 4-1-16,3 3 1 0,5-1-1 16,1 1 1-16,4 2 0 0,4 1-1 15,2 0 1-15,2 0-4 0,10-4-6 16,3-2-15-16,7-2-13 0,3-4-2 16,8-4-8-16,4-9-9 0,9-4-16 15,-5-6-32-15,9-5-45 0,-11-5-142 16</inkml:trace>
  <inkml:trace contextRef="#ctx0" brushRef="#br0" timeOffset="96978.21">24750 7647 404 0,'0'0'30'0,"0"0"12"15,0 0 12-15,0 0 3 0,0 0-21 16,0 0-10-16,0 0-4 0,0 0 0 15,0 0-5-15,-7-16-4 0,14 16-1 16,-3-2 0-16,10 1-3 0,5 1 2 0,6 3 1 16,-1 5 1-16,1 0-6 15,0 5-1-15,2 4-4 0,-11 1 1 16,3 3-3-16,-9 2 1 0,1 1-1 0,-3 2 0 16,-8-1 0-16,0 0 1 0,-4-3 0 15,-4-1-1-15,3-4-1 0,-3-3-3 16,6-5-2-16,-2-3 4 0,0-3 2 15,2 0 0-15,-2-3 1 0,0 0 1 16,1 0 1-16,-3 0-1 0,2-5-1 16,0-3 2-16,0-5 0 0,-4-5-2 15,3-2 0-15,1-8 0 0,4-3 0 16,0-5-1-16,4-4 3 0,9-1 2 16,-5 4 1-16,5 8 1 0,3 13-4 0,-10 6-2 15,7 4 0-15,3 1 0 16,3 3-1-16,4 2-1 0,6 3 1 15,4 4 0-15,2 6-2 0,-4 3 0 0,-2 2 1 16,-2 3 1-16,-13-1-1 0,3 5 1 16,-11 1 0-16,-4 3 0 0,0 2 1 15,-2 1-1-15,0 2-5 0,-2-5-22 16,-2-4-33-16,-7-3-12 0,3-7-35 16,-2 0-58-16,6-7-167 0</inkml:trace>
  <inkml:trace contextRef="#ctx0" brushRef="#br0" timeOffset="97230.38">25570 7773 545 0,'0'0'77'0,"0"0"-38"15,0 0-7-15,0 0 6 0,0 0-9 16,0 0-15-16,0 0 4 0,0 0 1 0,-16 9-5 15,16-9-8-15,0 0-2 16,0 1 0-16,2-1 3 0,4 0 0 16,8 0-1-16,1 0 1 0,10-2 6 0,4-4-4 15,4 2-5-15,0 0-2 0,0 0 0 16,0 1-2-16,-2-3-22 16,-4 2-30-16,-11 0-30 0,1-2-24 0,-11 1-69 15,-6-4-203-15</inkml:trace>
  <inkml:trace contextRef="#ctx0" brushRef="#br0" timeOffset="97497.86">25876 7637 603 0,'0'0'41'0,"0"0"-14"0,0 0 28 16,0 0 5-16,0 0-26 0,0 0-9 15,0 0-2-15,0 0-6 0,0 0-6 16,23-23-5-16,-23 28-4 0,4 0-2 16,2 6 0-16,-4 6 1 0,5 0-1 0,1 9-1 15,0 3 1-15,-4 4-1 16,0 1 1-16,-2 2 1 16,3 0 0-16,1-3-1 0,2-4-22 0,-4-2-30 15,2-5-14-15,-4-3-32 0,-2-9-41 16,0-5-108-16</inkml:trace>
  <inkml:trace contextRef="#ctx0" brushRef="#br0" timeOffset="97796.56">26042 7428 313 0,'0'0'149'0,"0"0"-86"0,0 0-10 16,0 0 6-16,0 0-16 0,0 0-14 16,0 0 2-16,68-2-2 0,-43 8-4 15,-5 1-4-15,9 4-4 0,0 3-2 16,4 4-4-16,2 3-6 0,1 2-3 16,-3 3-1-16,-4 2 1 0,-3 1-2 15,-9 4 0-15,-1 2 1 0,-11 3-1 0,-5 3 1 16,-2 1-1-16,-7 0-14 15,-9-3-4-15,1-3-17 0,-6-5-30 0,3-2-10 16,-1-4-12-16,-2-6-38 16,9-6-65-16</inkml:trace>
  <inkml:trace contextRef="#ctx0" brushRef="#br0" timeOffset="98079.52">27150 7764 612 0,'0'0'33'0,"0"0"-17"0,0 0 10 0,0 0 21 16,0 0-15-16,0 0-13 0,0 0-3 15,0 0-5-15,0 0-4 0,0 6-1 16,6-6-5-16,4-2-1 15,13-3 0-15,10-2 2 16,8-1-2-16,7 0 1 0,6 3-1 0,-5 1 0 0,-1-2-6 16,-13 2-64-16,-6-1-39 0,-19 0-69 15,-6-2-224-15</inkml:trace>
  <inkml:trace contextRef="#ctx0" brushRef="#br0" timeOffset="98291.29">27172 7615 92 0,'0'0'578'0,"0"0"-520"16,0 0-24-16,0 0 15 0,0 0-6 15,0 0-19-15,0 0-8 0,0 0-4 16,0 0-5-16,27-4-4 0,-27 18-3 16,4 4 0-16,-2 5 0 0,0 5 0 15,5 3 1-15,-1 2 0 0,-2 1 1 16,2-1-2-16,0 2-2 0,3-2-30 15,1-4-34-15,0-6-30 16,-6-9-69-16,3-6-212 0</inkml:trace>
  <inkml:trace contextRef="#ctx0" brushRef="#br0" timeOffset="98661.9">28212 7575 500 0,'0'0'70'0,"0"0"-16"0,0 0 8 16,0 0 19-16,0 0-33 0,-14-54-20 15,7 45-5-15,1 3-6 0,-6 0-6 0,4 2-4 31,-3 3-4-31,-3 1 1 0,3 0-3 16,-3 4-1-16,-5 6-1 0,-3 2 1 16,1 4-2-16,-6 0 2 0,2 2 0 15,9 0 0-15,-5 0 0 0,9 2-1 16,-3-2 0-16,7 1 0 0,6 0 0 16,0 1 0-16,2-3-1 0,0-1 1 15,2 0 1-15,8 0 0 0,9-1 1 16,-1 0 0-16,13 1 0 0,17-1 2 0,4-2 1 15,10-2-3-15,6-4 2 0,-2-5-3 16,-4-1-2-16,-2-1-46 0,-21-11-81 16,-14-5-206-16</inkml:trace>
  <inkml:trace contextRef="#ctx0" brushRef="#br0" timeOffset="135043.04">22441 9396 235 0,'0'0'71'0,"0"0"-27"16,0 0-7-16,0 0 12 16,0 0-3-16,0 0-10 0,-11 0 0 0,9 1 1 15,2 1-12-15,0 0-4 0,0 1-10 16,0 1-5-16,0 0 1 0,4-2 5 0,1 0 5 16,1-2-1-16,4 0 2 15,5 0-2-15,3 0-7 0,5 0 1 0,4-1-6 16,-2 0-4-16,1 0 1 0,1 1 0 15,-4 0-1-15,0 3-6 0,-11 0-60 16,1 2-36-16,-11-1-73 0,-2 1-163 16</inkml:trace>
  <inkml:trace contextRef="#ctx0" brushRef="#br0" timeOffset="135215.14">22410 9620 363 0,'0'0'169'0,"0"0"-105"0,0 0-46 15,0 0-5-15,0 0 20 0,0 0 5 16,0 0 0-16,0 0-7 0,58 13-16 16,-34-15-7-16,-1-2-2 0,8-1-5 15,0-2 0-15,4-1 0 0,5-2-1 16,1-2-2-16,-6 1-96 16,2-5-83-16,-8-1-261 0</inkml:trace>
  <inkml:trace contextRef="#ctx0" brushRef="#br0" timeOffset="140422.4">20690 9305 252 0,'0'-15'67'0,"0"8"-19"0,0 1 15 0,0 0-1 15,0-1-7-15,0-3-5 0,-2 0-8 16,0 2-3-16,2 1 32 0,0 0-49 16,0 3-8-16,0 3 1 0,0 0-6 15,0 1-6-15,0 2-3 0,2 6-1 16,4 7 0-16,-2 8 1 0,2 5 1 16,-4 6 0-16,0 4 0 0,-2 2 1 15,0 3 0-15,-4 1-2 0,0 0-1 0,2 2 1 16,2-4 0-16,-2-3 0 15,2-5-11-15,0-6-11 0,0-5-13 16,0-4-23-16,0-9-18 0,0-1-67 16,0-4-80-16</inkml:trace>
  <inkml:trace contextRef="#ctx0" brushRef="#br0" timeOffset="140631.1">20413 9309 465 0,'0'0'57'0,"0"0"0"16,0 0-35-16,0 0-9 0,0 0 0 15,0 0 2-15,0 0-1 0,62-26 4 0,-46 23-1 16,11-2-3-16,-2-1-2 0,8-2-2 16,2 1-5-16,5 2-2 0,3 1-2 15,0 4 0-15,-1 4-1 0,-5 4-46 16,-8 3-73-16,-8 0-123 0</inkml:trace>
  <inkml:trace contextRef="#ctx0" brushRef="#br0" timeOffset="140923.17">21103 9317 370 0,'0'0'112'0,"0"0"-53"16,0 0-2-16,-12-54-9 0,8 44-13 15,0 1-8-15,-5 3-6 0,5 1-3 16,-2 3-3-16,2 1-4 0,-2 1-1 16,-1 1-1-16,-1 4-4 0,-4 5-3 15,-1 2-1-15,1 6 0 0,0 1-1 16,3 5 0-16,1 4-1 0,2 0 1 16,4 6 0-16,2 0-1 0,0 1-1 15,4-1 0-15,6-1 2 0,-2-1-2 16,11-2 1-16,-2-1-24 0,5-3-5 15,3-3-14-15,2-3-2 0,4-6-14 16,-6-3-39-16,2-4-45 0,-11-4-156 16</inkml:trace>
  <inkml:trace contextRef="#ctx0" brushRef="#br0" timeOffset="141371.04">21295 9349 410 0,'0'0'112'0,"0"0"-55"0,0 0-9 16,-14-51 4-16,14 48-9 0,0 3-15 16,-2 0-9-16,2 0-4 0,0 0-6 0,2 0-6 15,2 0-3-15,6 2-1 0,3 3 1 16,-1 2 2-16,7 5-1 0,2 4 1 16,-3 3-1-16,1 3 1 0,-3 3-2 15,-5 4-2-15,1 5 2 0,-6 1 0 16,-4 2 2-16,-2-1-2 0,0-3-7 15,-4-5-21-15,-2-6-1 0,0-5 0 16,-2-4 3-16,1-3 3 0,3-3 3 16,-2-4 7-16,0-2 3 15,-3-1 10-15,1-6 2 0,4-2 2 16,-4-2 6-16,2-2 6 0,-1-3 4 0,1-3 4 0,2-6 0 16,-2-3-5-16,4-4 1 15,2-2-3-15,0-5-1 0,6 3-7 0,0 3 0 16,5 6-4-16,1 9 3 0,-4 6-2 15,5 4-5-15,-1 4 0 0,3 3-1 16,5-1-2-16,1 10 1 0,0 3 1 16,1 4 0-16,-3 1 0 0,-1 5 0 0,-3 2 0 15,-3 3 2-15,-1-1-2 16,-7-1 1-16,2 0-1 0,-4-5-25 16,0-1-19-16,0-4-21 0,-2-5-7 15,0 0-48-15,-6-2-55 0</inkml:trace>
  <inkml:trace contextRef="#ctx0" brushRef="#br0" timeOffset="141575.44">21632 9278 503 0,'0'0'55'16,"0"0"20"-16,0 0-21 0,0 0 3 15,67-51-20-15,-53 51-16 0,7 8-3 16,-5 3 2-16,5 7-6 0,-5 1-5 0,5 6 0 15,-6 6-5-15,-3 5 0 16,-6 8-2-16,-6 1 0 0,2 2-2 0,-8 2-2 16,0-4-24-16,-7-2-17 0,1-5-39 15,-4-5-57-15,1-9-111 0</inkml:trace>
  <inkml:trace contextRef="#ctx0" brushRef="#br0" timeOffset="142502.97">23993 9203 348 0,'0'0'81'0,"0"0"-15"0,0 0-8 16,0 0 1-16,0 0-11 0,0 0-12 0,0 0-3 15,4-36-8-15,-4 35-6 0,0 1-3 16,0 0-8-16,0 6-6 15,4 4-1-15,-2 6 0 0,0 6 2 0,3 5 2 16,-1 3-1-16,-4 5 1 0,0 0-3 31,0 6-1-31,0 1 1 0,-4 4-2 16,2 1 0-16,-1-4-1 0,3-6 1 0,0-8 0 0,9-7-3 0,-3-4-16 16,0-6-21-1,2-3-19-15,5-9-8 0,-7-1-32 0,-4-10-52 0,0-2-62 16</inkml:trace>
  <inkml:trace contextRef="#ctx0" brushRef="#br0" timeOffset="142707.01">23600 9192 558 0,'0'0'58'0,"0"0"-49"15,0 0-2 1,56-13 42-16,-39 10-9 0,5 2-6 0,7 0-2 0,0-1-3 15,2-1-5-15,6 0-6 0,1-3-5 16,5 2-5-16,5-2-3 0,-7-1-1 0,-2 4-3 16,1 1-1-16,-3 2-8 0,-6-1-59 31,-6 2-59-31,-3 0-89 0</inkml:trace>
  <inkml:trace contextRef="#ctx0" brushRef="#br0" timeOffset="143102.07">24448 9096 297 0,'0'0'54'0,"0"0"-2"16,0 0 13-16,0 0 7 0,0 0-6 15,0 0-20-15,0 0-5 0,0 0-8 16,-46-50-4-16,42 50-8 0,0 0-2 16,-2 1-7-16,2 6-9 0,-9 7-3 15,3 3 0-15,0 6 0 0,-9 3 0 16,9 4 2-16,-5 5-2 0,3 2 0 15,6 1 0-15,2 1 0 0,-1-2 0 16,5 0 0-16,0 0 0 0,5-2-2 0,-1 3 1 16,6-3-1-16,7-1 1 0,-1-3-15 15,7-5-25-15,0-5-14 0,1-5-3 16,1-9-32-16,0-5-56 0,-8-2-121 16</inkml:trace>
  <inkml:trace contextRef="#ctx0" brushRef="#br0" timeOffset="143577.26">24533 9230 490 0,'0'0'35'0,"0"0"-4"0,0 0-8 16,4-59 35-16,2 51-2 0,-2 1-18 15,0 2-7-15,2 1-8 0,1 1-4 16,5 3-5-16,-2-1-5 0,7 3-4 15,1 7-1-15,9 2-1 0,-8 5 2 0,2 3-3 16,1 6 0-16,-9 3 0 0,1 4-2 16,-1 5 1-16,-11 5 0 0,-2 2-1 15,0 1 0-15,-4-3-16 16,-7-6-15-16,3-9-7 0,2-7 10 0,2-5 20 16,2-7 7-16,2-3-3 15,-5-3-2-15,1-2 6 0,-4 0 1 0,0-7 2 16,4-2-1-16,-1-3-1 0,3-3 3 15,-4-1 6-15,-2-4 3 0,4-1-1 16,0-3 5-16,2-4-1 0,2-4-6 16,0-2-1-16,2-1 2 15,6 2-4-15,4 5-1 0,-5 5 6 16,5 7-10-16,0 3 0 0,-3 7-2 0,5 2 0 16,3 4 0-16,-1 0 0 15,3 7 0-15,4 1 0 0,-7 3 0 0,9 5 0 16,-9 2 0-16,3 1 0 0,-7 1 0 0,3 3 0 15,-9 0 0-15,0 2 0 0,-2 1-2 16,1-4-6-16,-1 0-17 0,2-4-11 16,-4-2-18-16,2-2-43 0,-4-5-41 15,2-3-94-15</inkml:trace>
  <inkml:trace contextRef="#ctx0" brushRef="#br0" timeOffset="143813">25215 9400 676 0,'0'0'54'0,"0"0"-38"15,0 0 5-15,0 0 24 16,0 0-23-16,0 0-10 0,0 0-4 0,0 0-1 16,-25-14-2-1,23 14-1-15,2 0-1 0,0-1-3 0,0 1 1 0,0-1-1 16,0 1 0-16,8 0-1 0,7-1-4 15,3-1 1-15,7-1 4 0,8-1 0 16,2-2-1-16,0 1-7 0,1-2-53 16,-1-5-42-16,-6 3-59 0,-7-3-171 15</inkml:trace>
  <inkml:trace contextRef="#ctx0" brushRef="#br0" timeOffset="144333.29">25643 9223 394 0,'0'0'181'0,"0"0"-143"0,0 0-3 16,0 0 13-1,0 0-2-15,0 0-16 0,0 0-4 0,0 0-8 0,0 0-5 16,39-22-5-16,-37 28-4 0,-2 0-2 16,2 1 0-16,-2 0 0 0,0-2 0 15,0 3 0-15,-2-1-1 0,-4 0 0 0,0 0 1 16,-9-1-2-16,3-3-9 15,-5-2-9-15,1-1-2 16,-5-7 4-16,4-3-3 0,-3-1 10 16,5-1 4-16,-3-3-1 0,9 3 5 0,-3-4 1 0,2 3 1 15,3 0-1-15,5-2 2 16,2 2 2-16,2 2 8 0,7-1 1 0,3 4-2 16,-2-1-7-16,11 6 1 0,-2 1-1 15,8 1-2-15,4 5 2 0,4 4 2 16,2 4 1-16,-4 1-1 0,0 0-1 15,-6 3-1-15,-6 0 1 0,-9 4-3 16,-12 3-2-16,0 3 0 0,-4 2 1 16,-15-2 1-16,5 0-2 0,-9-2-2 15,11-4-7 1,-9-2 6-16,9-3 1 0,-5 0 0 0,7-2 1 16,6-3 1-16,-3-1 0 15,1-1 0-15,4-1 0 0,0-3 0 16,2-2 0-16,0 0-1 0,4-2 1 15,9 0 1-15,-7 0 2 0,15-3 2 16,-5-2-2-16,9-3-2 0,-2 1 1 16,-3-2-2-16,5-3-16 0,4 0-44 15,-4-5-40-15,-7-2-76 0,7-4-196 16</inkml:trace>
  <inkml:trace contextRef="#ctx0" brushRef="#br0" timeOffset="144585.6">26048 9024 623 0,'0'0'49'0,"0"0"-4"0,0 0-12 15,0 0 28-15,0 0-21 0,0 0-20 16,0 0-6-16,0 0-4 0,-6-30-4 16,8 32-6-16,4 4 0 0,8 5-3 15,-3 4 3-15,9 4 0 0,-3 6 2 16,8 2 0-16,-7 3 0 0,3 5-1 0,-2 5 1 15,-9 4-2-15,-8 0 2 0,0 4-1 16,-8 1-1-16,-11-2-8 0,5-2-16 16,-11-9-4-16,9-5-4 0,-7-9-10 15,9-5-18-15,-5-6-23 0,1-9-53 16,-3-2-122-16</inkml:trace>
  <inkml:trace contextRef="#ctx0" brushRef="#br0" timeOffset="144899.62">26527 9258 415 0,'0'0'57'15,"0"0"-12"-15,0 0 6 0,0 0 5 16,0 0-20-16,-53 6-9 0,51-3 0 16,-1-3 0-16,1 2-5 0,2-2-8 15,0 0-7-15,0 0-2 0,2-1 1 16,5-2-1-16,15-1 1 0,1 1 5 0,14-1 7 16,3-3-8-16,-1 3-6 0,-2 0-2 15,-4 1-1-15,-2 0-1 0,-6-1-6 16,-13 0-48-16,-3 2-51 0,-9-4-47 15,0 0-146-15</inkml:trace>
  <inkml:trace contextRef="#ctx0" brushRef="#br0" timeOffset="145198.84">26538 9100 488 0,'0'0'51'0,"0"0"-5"0,0 0 2 0,0 0-9 15,0 0-18-15,0 0-14 0,0 0 1 16,0 0 0-16,0 0 6 0,2-4 4 16,-2 5 5-16,0-1-2 0,0 0-4 15,0 0-5-15,0 0-1 0,2 2-4 16,0-1 0-16,0 3-5 0,0 1 0 16,2 2-1-16,2 1 0 0,-4 1 1 15,3 3-1-15,-3 3 2 0,2 0-2 16,-4 4 1-16,2 3 1 15,0 2 0-15,0 3-2 0,2-2 1 16,0 1-2-16,2 2 1 0,1-2 0 16,-3 1-1-16,-2-1-1 0,2-1 1 0,2-3-21 0,-2 0-29 15,-2-3-50-15,3-3-42 16,-5-7-181-16</inkml:trace>
  <inkml:trace contextRef="#ctx0" brushRef="#br0" timeOffset="145609.93">27278 9141 489 0,'0'0'62'16,"0"0"-13"-16,0 0-11 0,0 0 24 15,0 0-3-15,-13-50-23 0,7 40-13 16,2 1-6-16,-6 1-3 0,3-1-4 16,1 3-4-16,-4 3 2 15,-2 0-4-15,1 2-1 0,1 1-3 0,-9 0 0 16,7 0 0-16,-7 5 0 0,1 2 0 0,-3 3-1 16,0 2 1-16,7 4-1 0,-5 0 0 15,9 4 0-15,4-2 0 0,-1 2-3 16,1 2 3-16,4-2 1 15,2 3-1-15,2-1 1 0,7 1-1 0,-1 1 1 16,4-2 0-16,9 2 0 16,0 1-1-16,1-4 0 0,7 2 1 0,2-6-1 15,2-3 2-15,0-6-1 0,0-5 1 16,-4-3-1-16,-4 0-12 0,-10-6-31 16,3-1-21-16,-9-4-24 0,-9-1-55 0,0-5-180 15</inkml:trace>
  <inkml:trace contextRef="#ctx0" brushRef="#br0" timeOffset="145971.46">27861 9173 345 0,'0'0'165'0,"0"0"-104"0,0 0-29 16,0 0-8-16,0 0 0 0,0 0-5 16,0 0-6-16,0 0-5 0,-9 2-3 15,9-1 3-15,0-1 9 0,0 0 2 16,2 0 5-16,3-2 2 0,3 0-5 15,8-4-1-15,3-2 3 0,10 3-5 16,0-3-9-16,4 0-6 0,-8 4-2 16,-5 2 0-16,1-1-1 15,-11 0 0-15,5 1-2 0,-9 0-24 16,-4-1-24-16,-2 0-22 0,0-4-29 0,-10-1-76 0,-7 0-256 16</inkml:trace>
  <inkml:trace contextRef="#ctx0" brushRef="#br0" timeOffset="146194.26">27832 8983 573 0,'0'0'75'0,"0"0"-19"0,0 0 6 0,0 0-1 0,0 0-26 0,0 0-17 16,0 0-7-16,0 0-4 0,0 0 1 16,62 48 4-16,-46-16 0 0,1 4-2 15,-11 0-4-15,2 3-1 16,1 0-1-1,-5-3-2-15,2 1 0 0,-6-1 0 16,4-1-2-16,-4-2-1 0,2-5-35 16,0-8-3-16,2-5-26 0,-2-9-46 15,5-5-37-15,-5-1-100 0</inkml:trace>
  <inkml:trace contextRef="#ctx0" brushRef="#br0" timeOffset="146632.97">28747 9010 352 0,'0'0'168'0,"0"0"-94"16,0 0-30-16,0 0 7 0,0 0 6 15,0 0-17-15,0 0-8 0,0 0-9 0,0 0-5 16,17-50-3-16,-21 40-4 0,-2 2-4 15,2 2-1-15,-5-1 2 0,-1 0 1 16,2 2 0-16,1-1 0 0,1 3-4 16,-2-1-2-16,0 2 1 0,4 1-2 15,-3 0-2-15,-5 1 0 0,2 0 0 16,-3 3 1-16,-3 4-1 0,5 0-1 16,-7 5-1-16,5 1 2 0,3 2-2 0,-7 4-2 15,9-1 2-15,0 5 1 16,0-1 0-16,1 2 0 0,3 1 1 15,4-2 0-15,0 1 0 0,0-1 1 16,2 0-1-16,7-3 1 0,3-4 0 16,-2 3 0-16,11-3 2 0,0-1 1 0,4 1 0 15,8-7-2-15,0 0 5 0,4-3-6 16,-4-5 0-16,-2-1-1 0,-6 0 1 16,-9-1-1-16,1-4-1 0,-9-4-26 15,-2-3-15-15,-4-2-45 0,-2-7-94 16,-8 0-276-16</inkml:trace>
  <inkml:trace contextRef="#ctx0" brushRef="#br0" timeOffset="148436.29">29490 9050 212 0,'0'0'174'0,"0"0"-120"15,0 0-13-15,0 0 7 0,0 0 6 16,0 0-16-16,0 0-12 0,0 0-5 16,-21-8-3-16,21 8-2 0,0 1-6 0,0 0-6 15,2-1-1-15,4 2-3 0,2-1 2 16,5 1 4-16,5 0 4 0,11 1-1 15,0 1-5-15,4-1-1 0,5 1 0 16,-3 0-3-16,-2 3-26 0,-6 1-35 16,-13 0-50-16,-8 0-83 0</inkml:trace>
  <inkml:trace contextRef="#ctx0" brushRef="#br0" timeOffset="148603.01">29394 9360 608 0,'0'0'28'0,"0"0"-12"16,0 0-10-16,0 0 21 16,58 9 19-16,-29-13-20 0,4-5-8 0,5 0-10 15,3-2-4-15,9-1-4 0,-5 1-5 16,0-4-51-16,-5 0-57 0,-9-1-89 16</inkml:trace>
  <inkml:trace contextRef="#ctx0" brushRef="#br0" timeOffset="148838.84">30296 8866 639 0,'0'0'49'0,"0"0"-11"16,0 0 1-16,0 0 8 0,0 0-19 0,0 0-22 15,0 0-6-15,0 0-2 0,0 0 2 16,12 63 4-16,-12-29-1 0,0 2 0 15,-2 7-1-15,-4 2 0 0,0 2 1 0,-1 1-3 16,5-6 0-16,2-2-13 16,0-5-36-16,5-4-17 0,3-6-34 15,-6-8-38-15,-2-7-83 0</inkml:trace>
  <inkml:trace contextRef="#ctx0" brushRef="#br0" timeOffset="149037.94">29897 8860 588 0,'0'0'45'0,"0"0"-8"0,0 0-34 16,0 0 6-16,0 0 15 0,56-10-2 16,-27 12 1-16,6 0 0 0,10 0-2 15,5-1-3-15,8 2-6 0,-5-5-8 16,3 2 0-16,-2 0-4 0,-9 0-27 0,-3-1-66 15,-7-2-72-15,-10-6-204 0</inkml:trace>
  <inkml:trace contextRef="#ctx0" brushRef="#br0" timeOffset="149343.07">30695 8935 518 0,'0'0'51'0,"0"0"-3"0,0 0 11 0,0 0 9 16,16-57-18-16,-14 48-21 0,-2 5-7 16,0-1-4-16,0 2-2 0,0 2-4 15,-2-1-2-15,0 0-3 0,-4 1-3 16,2 0-4-16,-9 1-1 0,3 2-1 16,-4 3-1-16,-5 6 0 0,2 2 1 15,-1 3 1 1,3 5 0-16,-1 3 1 0,1 1-1 0,5 2-2 15,0 1-1-15,4-1-4 0,-1 2 4 16,5 0 0-16,2 0-1 0,0 4 1 0,2-1 0 16,7 0-6-16,3 2-22 15,9-3-10-15,1-5 26 0,3-7-37 0,6-3-25 0,-2-7-15 16,-2-6-49-16,-2-3-134 16</inkml:trace>
  <inkml:trace contextRef="#ctx0" brushRef="#br0" timeOffset="149908.03">30784 8993 261 0,'0'0'96'16,"0"0"-36"-16,0 0 7 16,0 0 1-16,0 0-10 0,0 0-20 0,0 0-1 0,0 0-2 0,0 0-5 15,-9-9-3-15,9 2-2 0,4 1-6 32,-2 0-3-32,3-2-4 0,7 2-3 15,-4 0-4-15,5 3-1 0,3 3-3 16,-1 0-1-16,7 8 1 0,-1 6-1 0,0 1 0 15,-3 5 1-15,-3 0-1 0,-3 4 2 16,-3 2-2-16,-7-1 1 0,0 2-1 16,-2-3 0-16,-2-2-15 15,0-4-7-15,-1-7 1 0,1 0 2 16,0-5 7-16,0-2 7 0,2-1 5 0,0-3 0 16,-2 0 2-16,-4-2 1 0,2-3 3 15,-2-2-3-15,-1-4-2 0,1-2-1 16,0-1 0-16,0-3 0 0,0-1 0 15,4-2 0-15,2-4 0 0,0-1 5 16,4-4 3-16,6 0 3 0,2 3-3 0,1 4 0 16,-3 8 2-16,1 6-9 0,-5 8-2 15,2 0 1-15,4 0 0 0,3 10-2 16,-1 2 0-16,1 5 1 0,-3 4-1 16,1 0 2-16,-7 2 1 0,0 2 0 15,-4 2-1-15,0-1-18 0,-2 0-25 0,0-3-35 16,0-1-40-16,2-4-70 15,-4-5-115-15</inkml:trace>
  <inkml:trace contextRef="#ctx0" brushRef="#br0" timeOffset="150106.94">31278 9088 637 0,'0'0'87'0,"0"0"-59"0,0 0 5 16,0 0 9-16,0 0-18 0,0 0-9 16,60-39-5-16,-50 34-3 0,2 5-6 0,1-2 0 15,-1 2-1-15,0 0 0 0,1 0-6 16,-1 0-40-16,-1 0-48 0,-5 0-44 16,-4-4-126-16</inkml:trace>
  <inkml:trace contextRef="#ctx0" brushRef="#br0" timeOffset="150592.64">31685 8951 678 0,'0'0'59'0,"0"0"-37"16,0 0-12-16,0 0 20 0,0 0-7 15,0 0-15 1,0 0-6-16,0 0-1 0,0 0-1 0,0 0-1 0,-2-15 1 15,-9 24 0-15,-1-3 2 0,-2 2-2 16,-1-3-2-16,3-1-8 0,-3-1-1 16,5-1 0-16,-5-2 3 0,7 0-6 15,0-1 3-15,0-4 3 0,-1-4 2 16,5 0 2-16,2-4 0 0,0 0 1 16,2-2 3-16,-2 1-1 0,2 1 1 15,2-3 3-15,4 2 3 0,0 1 4 16,3 1 1-16,-1 4-2 0,2 3-4 0,3-1-1 15,-1 3-1-15,5 3-3 0,3 0 1 16,3 7 0-16,2 5-1 0,-4 4 2 16,-1 2-1-16,-7 5 0 0,-5 0 0 15,-4 3 0-15,-6 0-1 0,-8 2 1 16,-7 1-1-16,-6-1-7 16,-1-1-19-16,3-1-10 0,0-6-9 0,9-2 44 15,-1-2 1-15,7-2 1 16,2-3 0-16,2-1-1 0,2-3 2 0,0 1 1 15,0-2 1-15,6-2-1 0,2 0 10 16,7-1-4-16,1 0 5 16,5-3 0-16,6-1-7 0,-2 1-2 0,-2-6-1 0,-1-1-4 15,1-5-21-15,-4-1-46 0,-1-4-48 16,-7-1-132-16</inkml:trace>
  <inkml:trace contextRef="#ctx0" brushRef="#br0" timeOffset="150848.07">31722 8779 400 0,'0'0'79'16,"0"0"-25"0,0 0 15-16,0 0-4 0,0 0-9 0,0 0-23 0,0 0-9 15,27-50-7 1,-17 52-7-16,3 2-1 0,5 6 0 0,3 4 2 0,2 5 0 15,4 4 0-15,1 2-3 0,-3 2-1 0,-2 5-3 16,0 1-2-16,-1 4-1 16,-7 1 0-16,-7 4 2 0,-8 1-3 0,-10-4-1 15,-9 1-18-15,-1-4-28 16,-9-1-40-16,2-5-29 16,0-3-50-16,6-9-114 15</inkml:trace>
  <inkml:trace contextRef="#ctx0" brushRef="#br0" timeOffset="151164.46">32307 9028 422 0,'0'0'95'0,"0"0"-69"16,0 0-5-16,0 0 12 0,-58-39-2 16,44 34-10-16,1 3-1 0,5-1-5 15,0 1-1-15,4 2 3 0,-1 0-6 0,3 1-7 16,0-1-1-16,2 1-2 0,0 0 2 16,0-1 2-16,2 0 1 15,7 0-1-15,1 0 1 0,9 0 4 0,7-3 11 16,10 0-4-16,5 0-8 15,0 0-6-15,-6 0-1 0,-8 0-2 0,-10 0-45 16,-7 0-46-16,-10 0-24 0,0-2-100 16</inkml:trace>
  <inkml:trace contextRef="#ctx0" brushRef="#br0" timeOffset="151353.43">32280 8816 604 0,'0'0'68'0,"0"0"-10"0,0 0 5 15,0 0-22-15,0 0-24 0,0 0-17 16,0 0-1-16,0 53 1 0,0-24 4 16,2 3 0-16,0 1-1 0,0 1-1 15,0 0 0-15,0-1-1 0,-2 0-1 16,5-5-5-16,1-5-37 0,0-7-31 16,-4-4-46-16,-2-6-117 0</inkml:trace>
  <inkml:trace contextRef="#ctx0" brushRef="#br0" timeOffset="151857.22">32888 8832 478 0,'0'0'193'0,"0"0"-144"0,0 0-22 15,0 0 9-15,0 0 2 0,0 0-20 16,0 0-10-16,0 0-4 0,0 0-3 15,6-7 0-15,-14 14-1 0,-3 3 3 16,-3-1 0-16,0-3-1 0,-3 2 0 0,3 0-1 16,-3-2-1-16,3-2-6 15,-1-4-2-15,1 0-4 0,3 0-1 16,-5-3-2-16,5-2-3 0,-3-3-5 16,4 1 3-16,3-3 12 0,3-2 4 15,2 2 3-15,2-1 0 0,0 1 0 0,4-1 1 16,0-1 4-16,5 2 4 0,3-1 1 15,-2 1-2-15,7 4-1 0,0-1 0 16,3 5 0-16,-1 2-1 0,4 4 0 16,-5 4-2-16,1 2 0 15,-3 2 3-15,-5-2-1 0,-5 1-1 0,-2 3-4 16,-4 2 0-16,-4 6 1 0,-11 3 1 16,-3 4 1-16,-1-1-3 0,3-2-1 0,-3 1-7 15,7-3 7-15,-1-2 0 16,1 1 1-16,4-5 0 0,-3 0-3 0,3-4-8 15,4-5 6-15,4 1-12 16,2-4 8-16,8-1-2 0,1 0-15 0,5-2 6 16,3-4 9-16,10 1-30 15,0-5-17-15,2-6 38 0,4-5-45 0,2 1-45 16,-2-5-49-16,-2 3-52 0</inkml:trace>
  <inkml:trace contextRef="#ctx0" brushRef="#br0" timeOffset="152093.5">33256 8858 478 0,'0'0'83'0,"0"0"-24"0,0 0 10 16,-35-50-2-16,22 46-20 0,1-3-16 16,-1 2-5-1,7 4-4-15,-4 0-9 0,2 1-5 16,-1 2-6-16,1 3-2 0,-2 6-1 0,-1 5 0 0,3 2 0 16,0 7 0-16,0 0 0 0,1 0 1 15,3 1-1-15,2-2 2 0,2-1-2 16,0-3 1-16,6-1 0 0,9-1-1 15,-1-2 1-15,5 0 0 0,6-2 1 16,0-4 0-16,6-2 0 0,6-5 1 16,0-2 1-16,2-2-3 0,-1-2 0 15,-1 0-14-15,-10-2-23 16,-13-4-17-16,-14-4-63 0,-10-1-121 0</inkml:trace>
  <inkml:trace contextRef="#ctx0" brushRef="#br0" timeOffset="153304.63">22627 10459 226 0,'0'0'77'0,"0"0"-17"16,0 0 4-16,0 0-14 0,0 0-9 15,-54-7-11-15,48 8 1 0,0 3-1 0,3-1-2 16,-1-1-2-16,2 4-3 0,2-5-4 16,0 2 0-16,0-1-6 0,6 1-2 15,1 0-5-15,5 0-1 0,9 1 1 16,1-1 2-16,5-2 3 0,9 1 0 15,1-2-7-15,2 3-2 0,-4-2 0 16,-4 2-2-16,-6 1-30 16,-6-1-56-16,-7-2-42 0,-10-1-101 0</inkml:trace>
  <inkml:trace contextRef="#ctx0" brushRef="#br0" timeOffset="153493.28">22567 10765 622 0,'0'0'63'0,"0"0"-52"16,0 0 25-16,0 0 15 0,60 2-21 15,-38-4-11-15,3-1-9 0,2 3-4 16,0 0-3-16,-2 2-2 0,-5 1-1 16,5 1-14-16,-6 0-40 0,-3 0-48 15,1 0-51-15,-3-3-187 0</inkml:trace>
  <inkml:trace contextRef="#ctx0" brushRef="#br0" timeOffset="154075.24">23869 10386 338 0,'0'0'64'0,"0"0"-3"0,0 0 12 16,0 0-6-16,0 0-15 0,0 0-7 15,0 0 1-15,0 0-6 0,-10-15-8 16,10 14-11-16,0 1-8 0,0 0-7 16,0 7-6-16,2 8 0 0,4 5-2 15,-2 5 2-15,2 9 3 0,1 2-2 16,-5 4 0-16,0 2 0 0,2 1 1 15,-2 0-1-15,2-3 1 0,0-2-2 16,2-5-1-16,3-7-36 0,-3-6-2 0,0-9-24 16,-2-7-26-16,-2-4-42 0,-2-5-55 15</inkml:trace>
  <inkml:trace contextRef="#ctx0" brushRef="#br0" timeOffset="154264.66">23627 10328 613 0,'0'0'52'16,"0"0"-34"-1,0 0-4-15,0 0 11 0,0 0-4 0,52-9-1 0,-38 9 2 16,5 2 0-16,6-1-4 0,2-1-4 16,8 0-4-16,4 0-6 0,7-1-1 15,-5 1-1-15,-2-2-2 16,5 2-38-16,-5-4-43 0,-10 2-67 0,-4-1-131 15</inkml:trace>
  <inkml:trace contextRef="#ctx0" brushRef="#br0" timeOffset="154595.76">24390 10443 356 0,'0'0'183'0,"0"0"-127"16,0 0-13-16,0 0 14 0,0 0 2 15,10-50-21-15,-10 42-12 0,-4 0-2 16,0 0-6-16,0 3-3 0,0-1-8 16,0 2-3-16,-5 1-4 0,1-1-1 15,2 3 1-15,2 0-1 16,0 1 1-16,-5 0-1 0,3 2-2 0,-2 3 1 16,2 1 1-16,-3 1 0 0,-3 5 1 15,2 0 0 1,1 4 0-16,-5 6-1 0,2 3-1 0,-1 6 1 0,1 0 1 0,3 5 0 15,3 1 0-15,-2 1-1 16,4-1 1-16,2-1 0 0,4-1-6 0,4-1-8 16,9-5-4-16,1-4-26 0,9-3 19 15,4-7-5-15,4-5-20 0,2-9-14 16,2-1-28-16,-2-9-42 0,-8-2-106 16</inkml:trace>
  <inkml:trace contextRef="#ctx0" brushRef="#br0" timeOffset="155084.31">24446 10513 530 0,'0'0'59'16,"0"0"-6"-16,0 0-17 0,-17-53 9 0,17 45-1 0,-2 2-14 0,2-1-9 16,0 0-2-16,0 2-7 15,0 0-2-15,4 2-2 16,3 1-2-16,3 0-3 0,0 2-3 0,11 0 1 0,0 0-1 15,5 6 1-15,5 4 0 0,0 3-1 16,2 3 1-16,-2 4-1 0,0 4 0 0,-10 1 0 16,-6 5 0-1,-5 0-1-15,-4 3-8 0,-6-2-12 0,0-4-5 0,-6-2-12 16,0-6-1-16,0-3 16 16,-1-3 14-1,-3-7 7-15,4-1-4 0,2-4 6 16,0-1 2-16,1 0 1 0,-1-4 3 15,-4-3 5-15,4-3-3 0,0-1-4 16,-2-5 9-16,1 1 3 0,3-4-4 16,-2 0-1-16,0-3 0 0,-2-2 1 15,6-2-2-15,0 2-2 0,0 0 0 16,10 2-4-16,-4 4 3 0,1 5-3 0,5 1-2 16,0 5-2-16,1 3 0 0,8 4 0 15,-3 0 0-15,5 6-2 0,4 5 2 16,2 1 0-16,-2 4 2 0,-7 1-2 15,1 0 0-15,-9 1 0 0,-3 2-2 16,1 0 2-16,-8 3 0 0,-2-5-3 16,-2 3-13-16,-2-2-11 0,-4-1-19 15,1-1-10-15,3-2-20 0,4-5-38 16,0-2-48-16,4-4-134 0</inkml:trace>
  <inkml:trace contextRef="#ctx0" brushRef="#br0" timeOffset="155319.81">25138 10618 598 0,'0'0'81'0,"0"0"-33"16,0 0-16-16,0 0 14 0,0 0-8 15,0 0-21-15,0 0-6 0,0 0-4 16,42-43-2-16,-40 41 0 0,2 0-4 15,0 1 1-15,6 0-2 0,5-1-2 0,1 1 1 16,5-1-10-16,8-1-15 0,4 1-24 16,0-2-28-16,0-1-36 0,0-4-109 15</inkml:trace>
  <inkml:trace contextRef="#ctx0" brushRef="#br0" timeOffset="155847.93">25568 10350 408 0,'0'0'33'0,"0"0"-5"0,0 0 7 16,0 0 20-16,0 0-7 0,0 0-21 16,0 0-13-16,0 0-2 0,0 0 4 15,-12-10 1-15,12 9-6 0,2-3-2 16,6 2-1-16,0-2 1 0,3 2 0 15,7 0 2-15,1 2-1 0,4 0 2 16,8 1-3-16,0 5 2 0,2 1-4 16,2-1-2-16,-2 3-2 0,-6-1 0 15,-9 1-2-15,-1 1 0 0,-13-2-1 16,-4 1 0-16,0 2-3 0,-6 2 0 16,-11 4-3-16,5-2-11 0,-11 2-10 0,7-1-9 15,-7-1 0-15,4 0 12 0,5-4 5 16,2-1 2-16,-1-2 5 0,5-1 7 15,4-1 5-15,-2 0 0 16,-1-1 1-16,5-2 0 0,2-3 2 0,0 0 12 16,0 0 5-16,0 0 0 0,2-3 2 15,5-1-1-15,3 2-5 0,-4-1 1 16,13 3-1-16,-5 0 0 0,11 2 1 16,0 4-2-16,0 3-1 0,1 3-2 15,1 5-4-15,0-3-2 0,-12 1-1 16,-1 2 1-16,-6-2-4 0,-8 3-1 15,0 1 0-15,-4-2 1 0,-10 3-2 16,-1-2 3-16,-1-2-3 0,-1-3-3 0,-3-3-13 16,5-2-7-16,-4-3-9 15,7-3-14-15,-7-2-12 0,5-4-4 0,6-5-62 16,-7-5-46-16</inkml:trace>
  <inkml:trace contextRef="#ctx0" brushRef="#br0" timeOffset="156137.72">26081 10285 196 0,'0'0'333'16,"0"0"-272"-16,0 0-16 0,0 0 5 16,0 0 5-16,0 0-25 0,0 0-11 15,0 0-5-15,-23-47-2 0,23 47-4 16,0 0-4-16,0 1-4 0,4 2-2 15,2 4-1-15,3 4 3 0,9 0 3 16,-1 3-1-16,12 4 6 0,2 1 4 16,2 6-1-16,2 2-1 0,-2 4-6 15,-4-1-2-15,-10 2-2 0,-3 0 1 16,-14-1 0-16,-2 0-1 0,-10-3-18 0,-9-3-17 16,3-3-22-16,-5-1-20 15,2-7 23-15,5-2-90 0,-5-6-59 0</inkml:trace>
  <inkml:trace contextRef="#ctx0" brushRef="#br0" timeOffset="156372.84">26577 10478 271 0,'0'0'260'0,"0"0"-217"16,0 0-23-16,0 0 13 0,0 0 26 0,0 0-14 16,0 0-11-16,0 0 3 0,60 5-12 15,-37-5-8-15,4-1-6 0,10-1-5 16,0 1 0-16,2-2-3 0,-4 1-2 16,-4 2-1-1,-8 0-6-15,-8 0-50 0,-3 0-49 0,-6 0-56 0,-6-3-127 16</inkml:trace>
  <inkml:trace contextRef="#ctx0" brushRef="#br0" timeOffset="156593.44">26680 10381 632 0,'0'0'52'0,"0"0"0"16,0 0-5-16,0 0 6 0,0 0-22 15,0 0-17-15,0 0-12 0,0 0-2 16,0 0-2-16,0 17 2 0,11 3 2 15,-1-1 1-15,-4 6 0 0,5 1 0 16,1 4 1-16,-4 2-4 0,0-2 1 16,5-2 0-16,-5 0-1 0,-4-4-9 15,0-1-37-15,1-6-41 0,-5-2-75 0,0-6-66 16</inkml:trace>
  <inkml:trace contextRef="#ctx0" brushRef="#br0" timeOffset="156908.29">27387 10316 540 0,'0'0'99'0,"0"0"-45"0,0 0-11 16,0 0 17-16,0 0-6 15,0 0-29-15,0 0-14 0,-12-51-6 0,-1 47-5 16,-7 0 0-16,3 3 0 0,-5 1-4 0,5 1 4 15,-4 7 0-15,1 3-1 0,3 5-1 16,-4 4 1-16,7 3 0 0,-3 2 1 16,7 0-2-16,4 0 1 0,0 1 0 15,-1-4-2-15,7 0 1 0,0 0 0 16,11-2 0-16,-3 2 0 0,5-4 0 16,7 0-2-1,1 0 1-15,2-5-15 0,6-2 3 0,2-5-9 0,4-4-35 16,0-2-22-16,2-4-47 0,-6-4-96 15</inkml:trace>
  <inkml:trace contextRef="#ctx0" brushRef="#br0" timeOffset="157128.87">27741 10440 581 0,'0'0'55'0,"0"0"-36"15,0 0 2-15,0 0 19 0,0 0-6 16,0 0-12-16,0 0-7 0,0 0 7 16,0 0-2-16,25 6-1 15,-5-8-5-15,1 1-3 0,8 1-4 0,6-3-5 0,8 0 0 32,-1 1-2-32,-5 0 0 0,-2-2-29 0,-2 0-46 0,-4 0-52 0,-10-3-68 15,-3-4-166-15</inkml:trace>
  <inkml:trace contextRef="#ctx0" brushRef="#br0" timeOffset="157332.54">27888 10283 328 0,'0'0'289'16,"0"0"-233"-16,0 0-17 15,0 0 2-15,0 0-12 0,0 0-15 0,0 0-9 16,0 0-1-16,0 0 5 15,6 40 5-15,-2-21-1 0,0 4-4 0,2 2-1 16,2 3-4-16,1 1-2 16,-5 0-1-16,4 0 0 0,2-2-1 15,1-2-6-15,-3 1-36 0,9-4-31 0,-7-3-39 16,-4-5-66-16</inkml:trace>
  <inkml:trace contextRef="#ctx0" brushRef="#br0" timeOffset="157819.37">28499 10276 655 0,'0'0'72'0,"0"0"-16"0,0 0-38 16,0 0 8-16,0 0 1 0,0 0-14 15,0 0-7-15,0 0-3 16,0 0 0-16,19-9-3 0,-27 16-2 0,-7 4 2 15,-3-3-2-15,-5 0 0 0,-2-1-13 16,-4-2-8-16,8-1 1 0,-1-2-4 16,3 0 0-16,11-2 6 0,2 0-2 15,4 0 2-15,-3-3 9 0,1-3 10 0,2 0 1 16,2-4 0-16,0-1 2 16,4-1 2-16,1-1 5 0,-1-1 3 15,2-1 2-15,2 1 1 0,2 1 2 16,-1 2-2-16,3 3-5 0,5 1-2 0,-3 3-3 15,9 2 0-15,-7 2-2 0,7 6 1 16,4 7-2-16,-4 3 1 0,-7 3 0 16,7 4-1-16,-13-1 0 0,-5 1-2 15,-3 0 0-15,-9 4 1 0,-5-1 1 16,-9-1-2-16,7-2-4 0,-5-4-21 16,5-3 4-16,-1-2 14 0,5-1 7 15,4-2 1-15,0-2 0 0,-1 1-1 16,5-3-1-16,2-3 0 0,0-3 0 15,0-1 0-15,0 0 0 0,11 0-1 16,-1 0 2-16,-4-3 2 0,17-2-2 0,-7-1-3 16,7-2-26-16,8-2-20 0,-4-2-25 15,4-5-49-15,-6-1-87 0</inkml:trace>
  <inkml:trace contextRef="#ctx0" brushRef="#br0" timeOffset="158070.07">28902 10130 591 0,'0'0'60'0,"0"0"-6"16,0 0 5-16,0 0 3 0,0 0-27 15,0 0-13-15,0 0-9 0,0 0-2 16,-35-12-5-16,21 12-4 0,-5 1-1 16,3 4-1-16,-7 6-2 0,4 1 2 15,-3 2-1-15,5 4 1 0,1 3-1 0,7-3-2 16,-1 2 0-16,6-2-1 15,2-2 1-15,4 3 0 0,4 1-1 0,11 5 1 16,-1-3 0-16,9 3-1 0,2-2-7 16,4-1-11-16,2-4-13 15,0-2-49-15,0-4-5 0,2-6-101 0,-4-5-132 16</inkml:trace>
  <inkml:trace contextRef="#ctx0" brushRef="#br0" timeOffset="158479.12">29736 10223 144 0,'0'0'144'0,"0"0"-102"0,-58-22 14 15,39 18 4-15,7 1-6 0,3 0-15 16,-1 2 9-16,6 0-14 0,2 1-11 15,0 0-1-15,2 0-5 0,0 0-1 16,0 0 2-16,0-1 3 0,0 1-5 16,2-2-6-16,0 0-10 0,4 2-2 15,9 0-4-15,-1 0 5 0,11-1-1 0,4 1 2 16,2 1 0-16,0 3-10 16,-2 1-42-16,-7-1-35 0,-3-1-78 0,-9 0-156 15</inkml:trace>
  <inkml:trace contextRef="#ctx0" brushRef="#br0" timeOffset="158652.26">29653 10395 473 0,'0'0'88'0,"0"0"-69"0,0 0 0 16,0 0 31-16,0 0-9 0,0 0-20 0,60 32-4 15,-40-31-7-15,1 0-7 16,4-1-1-16,-2 0-2 0,-3-1-32 0,3-6-31 15,2-3-37-15,-7-2-73 0</inkml:trace>
  <inkml:trace contextRef="#ctx0" brushRef="#br0" timeOffset="158919.26">30298 10045 601 0,'0'0'67'0,"0"0"-17"16,0 0 13-16,0 0-12 0,0 0-21 0,0 0-11 16,0 0-7-16,0 0-1 0,0 0-5 15,8-3-4-15,-4 14-1 0,4 7 0 16,-3 3 2-16,3 4 0 0,-4 2-2 16,0 7 0-16,-4 0 1 15,0 3-2-15,2-1 0 0,0 2-4 0,4-1-5 16,-1-3-13-16,7-2-13 0,-4-6-26 15,3-4 12-15,-1-8-51 0,-2-9-39 16,-6-4-141-16</inkml:trace>
  <inkml:trace contextRef="#ctx0" brushRef="#br0" timeOffset="159108.06">30141 10084 597 0,'0'0'41'0,"0"0"-16"16,0 0-4-16,0 0 32 0,0 0-6 16,0 0-20-16,55-49-8 15,-34 43-8-15,4 1-4 0,6 1-4 0,2-1-2 16,0 2 1-16,0-1-2 0,2 0-14 0,3-5-57 16,-3-3-59-16,-6-2-151 15</inkml:trace>
  <inkml:trace contextRef="#ctx0" brushRef="#br0" timeOffset="159423.03">30806 9948 628 0,'0'0'47'0,"0"0"-19"0,0 0 5 15,0 0 30-15,0 0-16 0,0 0-26 16,0 0-10-16,0 0 0 0,0 0-1 15,-2-37-3-15,-4 36-4 0,-2 1-3 16,-3 1-3-16,-3 4 0 0,-3 4-1 16,3 4 2-16,-5 6 1 0,5 4 1 15,-3 1-1-15,5 5 0 0,4 3 1 16,1-1-1-16,3 2 0 0,4-1 0 16,4-1 1-16,5 1-2 15,-3-3-1-15,6 0-3 0,1-4-10 0,1 0 2 16,5-4-4-16,-1-3-27 0,5-2-5 15,4-4-33-15,-8-4-39 0,-1-3-103 16</inkml:trace>
  <inkml:trace contextRef="#ctx0" brushRef="#br0" timeOffset="159895.23">30903 10081 564 0,'0'0'10'0,"0"0"8"0,0 0 4 16,13-52 29-16,-13 50-2 0,0 1-20 0,0-1-8 31,0 1-3-31,0 1-4 0,0 0-4 0,6 0-6 0,-2 0-2 16,4 4-1-16,5 0 0 0,3 1 0 0,3 1 2 16,4 2 1-16,2 2-1 0,-1 2-2 15,-1 5 2-15,-2 3-3 0,-5 3 1 16,1 3-1-16,-9 0 1 0,-6 1-1 15,0-2-1-15,-8-1-6 16,-2-3-11-16,-1-4 3 0,3-4-1 0,0-2 7 16,2-3 7-16,0-3 2 0,4-1 1 15,0-4 0-15,-2 1-1 0,0-1 3 16,-2 0 6-16,-1-3-1 0,-1-2-1 0,2-3-3 16,2 0 0-16,-2-3-1 15,2 0-1-15,0-1 0 0,2-1 5 0,0-2-1 31,0-4 1-31,2-1 0 0,2-1 1 0,2-1 0 0,2 3-2 0,3-1-1 16,-5 5-1-16,4 6-2 0,-1 0 0 16,1 6-1-16,-2 2 0 0,5 1-1 15,1 0-1-15,1 8 1 0,3 5-1 16,-3 4 0-16,1 2 0 0,-8 3 0 16,-1 2 0-1,-7 1 0-15,0 0-5 16,0 0-20-16,0-1-9 0,-2-2-24 0,-3-3-34 15,1 0-30-15,0-8-89 16</inkml:trace>
  <inkml:trace contextRef="#ctx0" brushRef="#br0" timeOffset="160115.6">31364 10183 563 0,'0'0'97'0,"0"0"-33"16,0 0-35-16,0 0-1 0,0 0 6 16,0 0-11-16,0 0-9 0,0 0 2 15,29-18 2-15,-16 13-7 0,5 1-6 16,-3 2-4-16,3-1-1 0,-1 2 0 16,0-2 0-16,-1 0-9 0,1 1-41 15,-3-1-51-15,1-1-55 0,-5-4-178 0</inkml:trace>
  <inkml:trace contextRef="#ctx0" brushRef="#br0" timeOffset="160655.99">31536 10019 117 0,'0'0'181'0,"0"0"-131"16,0 0 13-16,0 0-9 0,0 0 1 16,-10-54-8-16,10 46-10 0,2-1-10 15,0 0-5-15,4-1 4 0,2 1-4 16,1 1-3-16,1 0-3 16,0 3 5-16,3-1-1 0,1 4-5 0,5 2-6 15,-1 2-2-15,7 5-2 0,0 3-2 0,-2 3 0 16,-3 3-2-16,-1 2 0 15,-7-3-1-15,-3 2 0 0,-5 0 0 16,-4-1-5-16,0 2-11 0,-6-3-7 16,-1 1-4-16,-3-5 0 0,-2 0 0 15,1-3 3-15,5 0 7 0,-4-3 5 0,1-2 3 16,1-3 2-16,0 0 5 0,0 0 1 16,1 1 1-16,1-1 0 0,2 0 1 15,2 0 1-15,0 0-2 0,2 0 2 16,0-1 2-16,0-1 9 0,0-1 6 15,4 1-1-15,2 0-4 0,5 2 3 16,3 0-4-16,1 0 3 0,5 5 3 16,1 3 2-16,6 5 1 0,-2 3-7 15,4 5-2-15,-3 0-7 0,-7 0 0 16,-5 2-2-16,-9-3-2 0,-5-1 0 0,-5-1-2 16,-7-4 1-16,-4 0 1 0,-5-2-2 15,0-2-9-15,1-3-16 0,-1-3-10 16,4-3-18-16,1-1-12 0,1 0-22 15,5-5-63-15,2-2-89 0</inkml:trace>
  <inkml:trace contextRef="#ctx0" brushRef="#br0" timeOffset="160902.01">31914 9917 535 0,'0'0'105'0,"0"0"-52"16,0 0-14-16,0 0 2 0,0 0-8 16,0 0-14-16,0 0-9 0,0 0-3 15,40-10-1-15,-30 22-1 0,6 7 1 16,-3 5-2-16,3 6 1 0,-1 1-2 16,-3 4-1-16,-6 0 0 0,3 1-1 15,-9-3 0-15,2 2-1 0,-13-3-3 16,3 1-31-16,-2 0-13 0,-1-1-27 15,1-4-34-15,2-7-16 0,2-8-41 0</inkml:trace>
  <inkml:trace contextRef="#ctx0" brushRef="#br0" timeOffset="161156.43">32284 10135 557 0,'0'0'60'0,"0"0"-28"15,0 0-9-15,0 0 20 0,0 0 9 0,0 0-18 0,0 0-18 16,0 0-6-16,0 0 1 0,31-21 1 16,-14 18-4-16,8-2-7 0,4 1 1 15,4 2-1-15,2 1 1 0,0 1-2 16,-2 0-1-16,-4-2-30 0,-10 1-45 15,-11-2-38-15,-8-3-56 0,-2-3-144 16</inkml:trace>
  <inkml:trace contextRef="#ctx0" brushRef="#br0" timeOffset="161357.03">32303 9944 589 0,'0'0'56'0,"0"0"-7"16,0 0 12-1,0 0-14-15,0 0-27 0,0 0-13 0,0 0-7 0,0 0 1 16,10 53 2-16,-2-25 2 0,1 2-1 16,3 4-1-16,-1 1-2 0,-5-2 2 15,2-4-1-15,-4-1-2 0,-2-5-15 16,0-3-54-16,-2-5-38 0,0-5-98 16</inkml:trace>
  <inkml:trace contextRef="#ctx0" brushRef="#br0" timeOffset="161861.44">32768 9938 482 0,'0'0'80'0,"0"0"-25"16,0 0 6-16,0 0-7 0,58-31-11 15,-42 21-10-15,-3 0-3 0,1-1-10 16,3-1-4 0,-7 4-5-16,5 0-4 0,-5 3-4 0,2 3-2 0,3 0-1 15,-1 2 0-15,5 2-1 0,-3 5 0 0,5 3-2 16,-2 2 3-16,-3 3 0 16,1 1-2-16,-3 2-4 0,-10-2-1 0,1-3-4 15,-5 0-4-15,-7-1-3 16,-1-2 3-16,-8 4 1 0,1-4-4 15,-8 1-5-15,1 1 4 0,1-2-9 0,-4-1 3 16,7 2 0-16,-1-3 1 0,6 0 11 16,-1-1 6-16,8 0 1 0,-2-4 2 15,3 0 3-15,3-2 0 0,2 1 1 16,0-2 1-16,0 0 2 0,0 0 4 16,7 0 5-16,-1 0 9 0,4 0 6 0,2 2 8 15,1 1-9-15,3 2-4 0,1 0-3 31,0 2 3-31,-1 3-4 0,-4 1-5 0,1 3 0 0,-3 1-1 0,-4 0-3 16,-4-2-3-16,-2 0-3 16,0-2-3-16,-8-3 1 0,2 0 0 0,-6 0 1 15,-1-4-2-15,3 1-10 0,-5-4-17 16,3 0-22-16,2-1-19 0,-3-1-13 16,3-7-41-16,2 0-174 15</inkml:trace>
  <inkml:trace contextRef="#ctx0" brushRef="#br0" timeOffset="162144.01">33299 9901 643 0,'0'0'81'32,"0"0"-18"-32,0 0-6 0,0 0-2 0,0 0-18 0,0 0-16 0,0 0-14 15,0 0-7-15,-16-27-2 0,3 29 0 16,-1 4 1-16,-1 3 0 0,-3 4 0 15,1 2-1-15,-1 3-1 0,3 2 2 16,1 1 1-16,3-1-1 0,1-1 0 0,8-3 1 16,2-1-2-1,2 2 0-15,10 0 1 0,3 2 1 0,8 1 0 16,3-3 1-16,3-1 1 0,2-3-1 0,-2-2-1 16,-2-8-3-16,-4-2-6 15,-4-1-8-15,-9-1-9 0,-6-5-18 0,-6-2-26 16,-12-3-63-16,-7 1-185 0</inkml:trace>
  <inkml:trace contextRef="#ctx0" brushRef="#br0" timeOffset="162646.73">22918 11972 228 0,'0'0'296'16,"0"0"-266"-16,0 0-20 0,0 0 17 0,0 0-10 15,0 0-13-15,0 0-2 16,0 0-1-16,33 21 1 0,-27-20-2 16,-3 2 1-16,3 1 0 0,4-1-1 15,5 0 0-15,-1 0 1 0,7-3 0 0,8-2-1 16,0-6-5-16,4-5-39 0,4-1-58 15,-10-3-115-15</inkml:trace>
  <inkml:trace contextRef="#ctx0" brushRef="#br0" timeOffset="162836.13">23865 11817 623 0,'0'0'82'0,"0"0"-66"16,0 0-11-16,0 0 18 0,0 0 11 15,0 0-14-15,0 0-9 0,0 0-4 0,0 0-3 16,27 31-2-16,-23-28 0 0,2 0-1 16,2-2-1-16,3 0-4 0,-3-1-22 15,6 0-15-15,3 0-23 0,8-2-20 16,-5-4-52-16,3-3-138 0</inkml:trace>
  <inkml:trace contextRef="#ctx0" brushRef="#br0" timeOffset="163043.71">24644 11757 583 0,'0'0'115'0,"0"0"-39"0,0 0-32 15,0 0 4-15,0 0-16 0,0 0-18 16,0 0-10-16,0 0-2 16,0 0 0-16,2 6-1 0,-2-6-1 0,0 0 0 15,0 2 1-15,0-2-1 0,0 1-5 16,0 0-14-16,0 0-7 0,0 2-12 15,2 0-13-15,0-1-26 0,-2 0-13 16,0-2-90-16,0-7-237 0</inkml:trace>
  <inkml:trace contextRef="#ctx0" brushRef="#br0" timeOffset="163993.34">22507 12824 120 0,'0'0'73'0,"0"0"-5"0,0 0-5 15,0 0 5-15,0 0-5 0,0 0-9 0,0 0-10 16,0 3 0-16,0-3-8 15,0-1-9-15,2 1-9 0,4 1-7 0,6 4-2 16,-3-1 7-16,9-1 5 16,3 1-1-16,4-2-2 0,4 1-4 15,2-2-4-15,0 0-5 0,-2 2-3 0,0-1-1 16,-2 4-1-16,-3-5 0 16,-7 5-45-16,-3-1-34 0,-12-1-49 0,-2-1-89 15</inkml:trace>
  <inkml:trace contextRef="#ctx0" brushRef="#br0" timeOffset="164189.29">22530 13091 575 0,'0'0'24'0,"0"0"26"0,0 0-22 16,0 0-14-16,0 0 1 0,0 0 9 15,0 0 5-15,0 0-4 0,51 43 0 16,-26-43-7-16,4 0-4 0,6-2-8 15,2-7-3-15,5 0-1 0,1-5-2 16,-8 2-39 0,2-4-44-16,-8-6-53 0,-6 2-158 0</inkml:trace>
  <inkml:trace contextRef="#ctx0" brushRef="#br0" timeOffset="164557.34">23695 12644 186 0,'0'0'43'0,"0"0"31"0,0 0-24 15,0 0 16-15,0 0 10 0,-12-51-4 0,8 48-18 16,2 3-5-16,2 0 0 0,0 0-3 16,0 0-10-16,0 0-10 15,0 8-11-15,6 3-8 0,-2 6 0 0,0 6 3 16,0 5 4 0,3 3-2-16,1 4-3 0,0 2-2 0,-4 4-3 0,0 2-2 15,-2 0 0-15,1-2-1 0,-1 0 0 16,0-3-1-1,0-6-16-15,0-7-6 16,-2-8-18-16,0-7-17 0,0-5-24 0,0-5-21 16,-6-2-62-16,-1-8-93 0</inkml:trace>
  <inkml:trace contextRef="#ctx0" brushRef="#br0" timeOffset="164760.81">23377 12632 579 0,'0'0'20'16,"0"0"1"-16,0 0-2 0,0 0 19 15,0 0 0-15,58-47-11 0,-37 44-7 0,-1 0-3 16,5 0-4-16,6 0-4 0,4-1-4 16,9 0-4-16,1 0 0 0,-1-2-1 15,7 1-16-15,-7-1-45 0,-1 2-29 16,3 0-72-16,-13-2-111 0</inkml:trace>
  <inkml:trace contextRef="#ctx0" brushRef="#br0" timeOffset="165151.07">24363 12576 396 0,'0'0'60'15,"0"0"21"-15,19-55-31 0,-17 37 6 16,-2 3-13-16,0 1-7 0,-2 3-5 16,-7 2-8-16,1 2-7 0,0 3-4 15,0 0-1-15,-7 2-3 0,3 1-2 16,6 1 2-16,-9 0-3 0,3 5-4 0,1 2 0 15,-5 7 0-15,3 2-1 0,-7 4-1 16,7 4 1-16,-7 1 1 0,9 4-1 16,-5 3 0-16,3 1 0 0,3 3 0 15,-2 2-1-15,3 1 1 0,5 2 0 16,0 0 0-16,4 0 0 0,0-4 0 16,6 0-1-16,7-5-17 0,5-3-15 15,1-1 7-15,4-8-21 0,1-2-1 16,3-10-11-16,-2-5-39 0,2-3-33 0,-4-5-86 15</inkml:trace>
  <inkml:trace contextRef="#ctx0" brushRef="#br0" timeOffset="165719.47">24344 12741 492 0,'0'0'26'0,"0"0"17"15,0 0-10-15,-6-62 7 0,6 55-5 0,2-2-5 16,2 1-3-16,1 2-7 0,-1 1-1 16,2 1-4-16,4 0-3 0,5 0-3 15,-1 2-2-15,7 0-1 0,6 2-1 16,-4 0 1-16,3 5-3 0,3 2 1 16,2 3-2-16,0 2 0 0,-6 4-2 15,-10 2 2-15,3 5-2 16,-12 2-6-16,-6 4-10 0,0 3-3 0,-8 2-3 15,-4 3-8 1,-1-2 1-16,1-3 3 0,-3-1 10 0,9-6-4 0,-6-6-7 16,4-7 27-16,1-7-4 15,3-2 4-15,4-3 1 0,0 0 4 16,-2-3 4-16,2-2 2 0,-2 0 5 0,2-4-2 16,-2 1 3-16,2-2-2 0,2-2-6 15,0-3 2-15,2-3-5 0,5-3-3 16,-1-2-1-16,4 0-2 0,1-2 0 0,1-2 0 0,-1 1 0 15,5 1 1-15,-3 3-1 16,3 2 0-16,-1 4 0 0,1 2 0 0,-5 6 1 16,5 2-1-16,-7 2 0 15,-5 2-1-15,4 2 1 0,1 0 3 16,-5 3 0-16,0 1 3 0,2 1 0 16,5 2-2-16,-7-1-1 0,0 0 3 0,2 1-2 15,3 4 2-15,-7 3 2 0,-2 4 0 16,0 0-1-16,-2 3 0 0,0 3 0 15,0 2-3-15,-2 2-3 0,0 0 0 16,0-1 0 0,2 0-1-16,0-5 0 0,0 1-5 0,0-5-18 0,4-2-6 15,0-4-5 1,0-6-13-16,4-5-6 0,3-1-25 0,-5-7-51 0,0-5-50 16</inkml:trace>
  <inkml:trace contextRef="#ctx0" brushRef="#br0" timeOffset="165987">25060 12748 582 0,'0'0'37'0,"0"0"13"16,0 0-5-16,0 0 1 0,0 0-5 0,0 0-16 15,0 0-9 1,0 0-6-16,-11-5-4 0,11 5-2 0,5 0 2 0,1 0 1 0,6 0 1 15,-2 0 1-15,5 0-2 0,4 0-3 16,5 0-1-16,-3 1-2 0,4 1 0 16,2-2-1-16,0 2-1 0,-7 1-2 15,1-1-16-15,-5 0-13 0,1 1-14 16,-5 0-19-16,3 0-4 16,-9-3 3-16,2 0-36 0,-1-1-68 0</inkml:trace>
  <inkml:trace contextRef="#ctx0" brushRef="#br0" timeOffset="166357.25">25519 12573 376 0,'0'0'23'0,"0"0"31"0,6-58 3 16,-8 46 3 0,2 4-11-16,0 3-13 0,-4 0 4 0,4 3 4 0,0 2-5 31,0 0-4-31,0 0-10 0,0 0-9 0,0 4-5 0,0 6-2 0,0 4-3 31,0 5 1-31,6 1-1 0,4 3 0 0,0 1-2 16,-3 2 0-16,9 4-1 0,-5 3 0 15,1 3-1-15,2 4 3 0,-7 1 0 16,3 1-1-16,2 2-3 0,-1 0 1 16,-5-3-2-16,4-4 0 0,3-5-3 15,-7-9-13-15,6-5-22 0,1-6-25 16,-5-11-28-16,2-1-21 0,-1-6-81 16,-3-9-222-16</inkml:trace>
  <inkml:trace contextRef="#ctx0" brushRef="#br0" timeOffset="166759.18">25936 12623 518 0,'0'0'37'15,"0"0"19"-15,0 0-16 16,0 0 15-16,0 0-2 0,39-52-14 0,-34 52-9 16,-5 0-5-16,0 0-3 0,0 0-8 15,0 1-4-15,0-1-4 0,-2 2-3 16,-1 2-1-16,3 1-2 0,-6 1 1 15,-4 3 1-15,0 2-2 0,-1 1 1 16,-12 3-1-16,11 1-6 0,-11 1-4 0,3 0-1 16,3 0-1-16,-8-1-5 0,9-1-12 15,-7-1-2-15,9-1-1 16,-7-4 2-16,9 1 9 0,-5-4 8 0,9 0 13 16,-1-3 0-16,1-1 1 0,6-1 1 15,2-1 4-15,0 0 3 0,0-1 1 16,0-1-1-16,6 0-1 0,3 0 2 15,-1-1 3-15,4 1 1 0,7-1 3 16,-5 2-1-16,7-1-5 0,0 2 1 16,-5 0-1-16,9 0-3 0,-11 2-3 0,7 5 2 15,-6-2-3-15,1 5-3 16,-6-3 0-16,5 3-1 0,-5 1-1 0,-4-1-5 16,3 3-21-16,3 3-6 0,-4-1-7 15,3 1-14-15,5-4-16 0,-3 0-44 16,1-6-66-16</inkml:trace>
  <inkml:trace contextRef="#ctx0" brushRef="#br0" timeOffset="167068.26">26153 12457 490 0,'0'0'27'15,"0"0"2"-15,0 0 6 0,0 0 26 16,0 0-7-16,8-56-13 0,-3 49-9 16,-3 0-6-16,0 3-5 0,-2 1-4 15,2 1-5-15,0 2-1 0,0 0-6 16,2 2-2-16,11 5-2 0,-3 1 0 16,2 2 3-16,7 5-2 0,2 3 2 0,0 4-1 15,1 3 0-15,3 4-1 16,-2 3 0-16,-6 5-2 0,-3 3 1 0,-10 2 0 15,-6 0-1-15,-4-4-2 0,-12-4-14 16,1-6-11-16,-5-6-6 16,-1-2-16-16,-2-5-15 0,3-4-9 0,5-3-42 15,-2-5-103-15</inkml:trace>
  <inkml:trace contextRef="#ctx0" brushRef="#br0" timeOffset="167326.84">26831 12514 654 0,'0'0'54'16,"0"0"-2"-16,0 0-33 15,0 0 1-15,0 0 11 0,0 0-13 0,0 0-8 16,0 0-7-16,0 0-1 0,42-10 0 15,-13 8 0-15,4-1-1 0,2 0-1 0,6 2 0 16,2 0 0-16,-5 0 0 0,-5-2-2 16,-11 0-29-16,-3 1-47 0,-9 0-23 15,-7-2-49-15,-3-1-98 16</inkml:trace>
  <inkml:trace contextRef="#ctx0" brushRef="#br0" timeOffset="167546.68">26860 12319 650 0,'0'0'50'16,"0"0"-17"-16,0 0-14 15,0 0 16-15,0 0 0 0,0 0-11 0,0 0-6 0,0 0-2 0,44 4-3 16,-36 11-3-16,4 7 0 0,-1 6-3 16,-5 7-2-16,8 2-2 0,-3 2-1 15,-5 3-1-15,2 0 0 0,2-1-1 16,-3-1-2-16,-3-4-18 15,2-6-25-15,8-7-28 0,-3-8-39 0,-5-8-87 16,2-7-245-16</inkml:trace>
  <inkml:trace contextRef="#ctx0" brushRef="#br0" timeOffset="167815.18">27768 12190 670 0,'0'0'49'15,"0"0"-20"-15,0 0 8 0,0 0 14 0,0 0-19 0,0 0-14 16,0 0-8-16,0 0-3 0,0 0-3 0,-7 5-3 16,12 9 1-16,-3 3-1 15,0 7 1-15,2 2-1 0,-2 5 1 16,-2 1 0-16,2 4-2 0,-2 4 0 15,4 5 0 1,-2 2-9-16,2-1-4 0,3-3-9 0,-3-5-24 0,6-8 10 0,2-7-27 31,-1-10-14-31,-3-6-36 0,2-6-81 0</inkml:trace>
  <inkml:trace contextRef="#ctx0" brushRef="#br0" timeOffset="168169.99">28183 12330 450 0,'0'0'210'0,"0"0"-131"16,0 0-25-16,0 0-8 0,0 0-10 15,0 0-16-15,0 0-10 0,0 0-5 16,0 0-2-16,-52-27-3 16,36 33-2-1,-7 4 1-15,-6 1-1 0,-2 2-6 16,2 0-6-16,2 3 2 0,5-2-3 15,-1 3 0-15,8-3 3 0,-1 1-5 16,10-4 0-16,4-3-3 0,-2-2 1 16,1-2-2-16,3-1 9 0,0-2 4 15,0-1 7-15,0 0-1 0,0 1 2 16,3 3-1-16,1 1 1 0,-2 0 1 16,4 0 5-16,-2 0 4 0,6 2 0 0,1 1 3 15,-3 1-3-15,6 0-1 0,1 1-3 16,4 1 0-16,-1 2-1 0,9 1-3 15,-2-1-1-15,-2-1 0 0,-1-2-1 16,-1-4-8-16,-7-3-55 0,5-3-44 16,-11 0-109-16</inkml:trace>
  <inkml:trace contextRef="#ctx0" brushRef="#br0" timeOffset="168510.11">28619 12409 480 0,'0'0'57'0,"13"-50"4"0,-7 31-24 16,-2 4 18-16,-4 2 4 0,-4 0-11 15,0 4-17-15,-2-1-9 0,-3 3-5 16,-1 0-2-16,-5 2-2 0,3 2-6 16,-2 0-3-16,1 3-1 0,5 0-3 15,-7 2 0-15,5 6 0 0,0 3-2 16,-7 7-1-16,5 4 1 0,-7 3 1 15,7 3 0-15,-7 0 1 0,7 1 0 16,-7 2 0-16,9-3 0 0,4-1 0 16,-1 0 0-16,7-5 0 0,0 0-1 15,11-3 1-15,-1-3-1 0,11-3 1 16,-5-4 0-16,9-6 1 0,6-3-1 0,-2-3 0 16,6-9-8-16,2-4-14 0,-3 0-22 15,-1-5-52-15,-2-1-68 0,-7-1-222 16</inkml:trace>
  <inkml:trace contextRef="#ctx0" brushRef="#br0" timeOffset="169514.36">21184 13995 188 0,'0'0'21'0,"0"0"-6"0,0 0 34 16,0 0 4-16,0 0-3 0,0 0-10 16,-31-51-8-16,18 43 0 0,-1 1 2 15,2-1-6-15,-5 1-2 0,3 0 0 16,5 1-2-16,-1-1-1 0,2 2 4 16,1 1-2-16,-1-2 0 0,2 3-2 15,-4 0-4-15,-1 3-7 0,-3 0-2 16,-3 6-7-16,-1 8-3 0,-3 4-4 15,-2 7 4-15,3 4-1 16,3 5 1-16,3 1-1 0,3-1 0 0,5-4 0 16,4 0 0-16,2-2 0 0,2-2 0 15,4-3 0-15,5-3 1 0,-1-4 0 16,2-2 0-16,7 1 0 0,0-3 0 0,3-3 0 16,7 0 3-16,-2-1-1 0,4-1 2 15,-4 3 0-15,-6-2-1 0,-3 0-2 16,-9 0 1-16,-5-2-2 0,-2 0 2 15,-2-1-1-15,0 4 0 0,-4 0 3 16,-5-1-1-16,-5 4 0 0,-5 2 1 0,-8 0-2 16,-6 0-1-16,-4 2-1 15,-2-2 0-15,-2 0-2 16,3 0-5-16,5 0-4 0,8-6-3 16,9-3-6-16,3-3-13 0,7-2-13 15,-4-1 4-15,8-1-6 0,0 0-18 0,2-1 5 0,0-6 19 16,10-4-5-16,7-5-36 15,-3-2-75-15</inkml:trace>
  <inkml:trace contextRef="#ctx0" brushRef="#br0" timeOffset="169873.73">21205 14150 581 0,'0'0'52'15,"0"0"-16"-15,0 0-9 0,0 0-3 0,0 0-11 0,0 0-4 16,0 0 0-16,0 0 0 0,31 30-2 16,-21-13 1-16,-2 0-2 0,2 5-2 15,3 2-2-15,-7 1 3 0,2 2-5 16,3-2 3-16,-1 0-3 0,-2-3-3 0,7-3-14 16,-5-6 11-16,0-6-9 0,5-4 8 15,-3-3 3-15,7-6 3 16,-7-3 0-16,9-6-2 0,-7-3 3 15,7-2 3-15,-6-2 2 16,1 1 2-16,-3 0 0 0,-5 0-2 0,-4 0-1 0,-2-1-1 16,-2 0 2-1,0 1-4-15,-2 3 1 0,-2 3-2 0,-4 2-7 0,3 3-11 16,-3 2-22-16,-2 3-40 0,-1 1-32 16,3 0-45-16,4 1-172 0</inkml:trace>
  <inkml:trace contextRef="#ctx0" brushRef="#br0" timeOffset="170273.93">21787 14034 469 0,'0'0'98'0,"0"0"-36"0,0 0-8 16,11-61 19-1,-11 47-16-15,0 4-20 0,0 1-9 0,0 5-11 0,0 3-4 16,0 0-3-16,0 1-4 0,0 0-5 15,2 8-1-15,-2 7-5 0,2 5 3 0,-2 7 1 16,0 6 1-16,2 1 0 16,-2 2 1-16,0-2-1 0,0 0 1 0,0 0-1 15,0-1 0 1,0 0-4-16,6-3-3 0,5-2 0 0,1-3 2 0,0-3-8 16,3-5 7-16,1-2 5 15,1-7-3-15,-3-1 3 0,3-4 0 0,-5-1 0 16,-1-2 1-16,1 0 0 0,-4-1 1 31,-2-6 0-31,3-2-1 0,-1 0 3 16,0-5-1-16,-6-1 3 0,-2-4-1 0,0-2-2 15,-4-1 2-15,-8 0-2 0,-1 5-1 16,-7 0-1-16,1 3 0 0,-4 5 0 16,3 3-5-16,3 6-5 15,-1 0-6-15,3 6-15 0,3 3-28 0,-1 0-11 16,9 4 8-16,0-1-18 0,0 0-32 15,6-1-49-15</inkml:trace>
  <inkml:trace contextRef="#ctx0" brushRef="#br0" timeOffset="170554.14">22312 13921 571 0,'0'0'49'0,"0"0"3"16,0 0-5-16,-10-56-1 0,10 52-16 0,0 3-11 16,2 1-7-16,0 2-3 15,2 11-6-15,5 5-2 0,1 11 1 16,-4 4 2-16,0 5-2 0,1 3-2 16,-3-1 1-16,0 2-1 0,-4-2 0 15,4 4-2-15,-4-1-19 0,2-3-26 16,2-3 4-16,0-9 14 0,3-10-1 15,3-3-14-15,-2-7-27 0,-6-6-23 16,-2-2-10-16,-2-2-43 0,-6-4-68 0</inkml:trace>
  <inkml:trace contextRef="#ctx0" brushRef="#br0" timeOffset="170758.81">22273 14279 281 0,'0'0'100'16,"0"0"-23"-16,-20-66-23 0,17 48 1 15,3 0-8-15,5 2-16 0,3 2-8 16,0 1-5-16,7 4-7 0,1 2 2 15,3-1-1-15,4 2 0 0,3 2 3 0,3 1 0 16,4 2-2-16,0 1 0 0,5 3-2 16,-5 6-4-16,-2 4-3 0,-4-1-1 15,-11 2-1-15,1 1 0 16,-7 0-1-16,-2 3 0 0,-1 0-1 0,-1 3 0 16,-6 2-1-16,2-4-18 15,-2-1-15-15,4-4-11 0,0-5-25 0,-4 0 5 16,0-8-60-16,0-1-65 0</inkml:trace>
  <inkml:trace contextRef="#ctx0" brushRef="#br0" timeOffset="170947.63">22660 13979 438 0,'0'0'191'0,"0"0"-125"0,0 0-6 15,0 0-10-15,0 0-20 0,0 0-12 16,0 0-8-16,0 0-6 0,0 0-3 15,-11-36 0-15,9 36-1 0,2 1-1 16,0 0-11-16,-2 3-19 0,2-1-18 16,-2 2-12-16,0-1-16 0,2-1-47 15,-4-3-93-15</inkml:trace>
  <inkml:trace contextRef="#ctx0" brushRef="#br0" timeOffset="171183.22">23015 13851 578 0,'0'0'54'16,"0"0"8"-16,0 0-4 0,0 0-3 15,0 0-19-15,0 0-16 0,0 0-10 16,0 0 0-16,0 0-4 0,-10 0-6 16,14 19 0-16,0 2 2 0,0 7 0 15,3 5-1-15,-5 5 3 0,0 3-3 16,0 2-1-16,0 5 0 0,-2-1 0 15,4-1-11-15,-2 2-23 0,4-4-28 16,0-8-6-16,5-7 18 0,-5-11-2 0,0-8-35 16,-2-5-38-1,-4-5-66-15</inkml:trace>
  <inkml:trace contextRef="#ctx0" brushRef="#br0" timeOffset="171356.03">22866 14229 114 0,'0'0'348'0,"0"0"-282"15,3-54-35-15,9 38 1 0,4 1-2 16,3 0-4-16,4 0-3 0,4 0-6 0,2 5-2 16,4-2-2-16,-2 3-4 15,2 2-2-15,-2-1-5 0,-6 2-2 0,1 2-2 16,3-2-40-16,0-1-34 16,2-3-71-16,-4-1-86 0</inkml:trace>
  <inkml:trace contextRef="#ctx0" brushRef="#br0" timeOffset="171703.6">23437 14000 495 0,'0'0'77'15,"0"0"-18"-15,0 0-10 0,0 0 1 16,0 0-8-16,0 0-15 0,0 0-6 0,0 0-1 16,0 0-2-1,8-4-8-15,-2 8-2 0,-1 0-5 0,-3 3-1 16,2 5-1-16,0 2-1 0,-2 4 2 0,4 0 0 15,0 2-2-15,3 3-1 0,-3 0-4 16,4-1-7-16,5 0 2 0,-3-2-4 16,11 0 4-16,-7-7 1 0,7-2 1 15,0-4-4-15,-7-4 1 0,7-3 11 16,-13-2 0-16,11-5 1 0,-13-6 1 16,5-2 1-16,-3-1 7 0,-6-3-1 15,2-2 0-15,-1-2-7 0,-1 1 2 0,0-1 0 16,-2-4-1-16,4 2-1 15,-4 1-1-15,-4-2-1 16,2 5 0-16,0 5 0 0,-4 5-6 0,-2 5-15 0,-2 1-15 16,3 5-37-1,1 4-16-15,0 5-54 0,-4 2-32 16</inkml:trace>
  <inkml:trace contextRef="#ctx0" brushRef="#br0" timeOffset="171939.33">23941 13904 442 0,'0'0'75'0,"0"0"2"0,0-61-23 15,2 40 10-15,5-1-11 0,-3 6-18 16,0 4-10-16,0 2-10 0,2 6-1 16,-2 4-4-16,5 0-3 0,-3 10-3 15,0 7 0-15,2 6 0 0,1 8 0 16,1 3-2-16,-6 3 0 0,-2 3-1 15,0 1-1-15,0 2-3 0,-2-2-20 0,0 0-16 16,0 0-34-16,0-4-21 16,2-5-54-16,2-10-184 0</inkml:trace>
  <inkml:trace contextRef="#ctx0" brushRef="#br0" timeOffset="172128.7">24020 14074 532 0,'0'0'33'0,"0"0"5"0,0 0-24 16,0 0 7-16,47-34 16 0,-26 25-11 15,-2 1-6-15,3-1-5 0,3 1-4 16,4-1-5-16,0-1-4 0,0 2-2 0,2-2 0 16,-2 2-18-16,2 1-41 15,-4-1-32-15,0 2-62 0,-7 2-75 16</inkml:trace>
  <inkml:trace contextRef="#ctx0" brushRef="#br0" timeOffset="172572.31">24487 13959 269 0,'0'0'197'0,"0"0"-161"0,0 0 0 15,0 0 5-15,0 0-6 0,0 0-16 16,0 0-5-16,0 0-4 15,0 0-1-15,-2 14 5 0,8-10 5 0,5 1 0 16,5 0-3-16,1-1-2 0,3-1-3 16,9 0-4-16,0-2-1 0,2-1-4 15,0 0-1-15,2-1 1 0,0-1-2 16,0-4 2-16,-6 0 0 0,2 0-2 16,-2-2 0-16,-2 1 0 0,-6-3 0 15,-5 0 1-15,-6 1-1 0,-2-4 2 16,-3 0 1-16,-3-3 4 0,-7-2 2 0,-1 2 2 15,-6-1-5-15,-3 3-4 16,-2 3-2-16,3 3 1 0,-7 4 2 0,5 3 0 16,-7 1-3-16,2 9-2 15,4 2 1-15,-5 4 1 0,1 2 1 16,6-1-1-16,-5 4 0 0,11 1-1 0,-7 1 0 16,7 0 1-16,3 3 0 0,-4 0 0 15,3-1 0-15,5 1 0 0,4-2 1 16,0-2-1-16,2 0 0 0,5-2 0 0,9 0 0 15,-1-3-1-15,5 2 1 0,-1-3-6 16,4-4-12-16,3-5-6 0,-3-2-13 16,2-4-26-16,0-8-25 0,0-13-72 15,-11-5-159-15</inkml:trace>
  <inkml:trace contextRef="#ctx0" brushRef="#br0" timeOffset="173484.06">25295 14226 528 0,'0'0'132'0,"0"0"-77"0,0 0-35 0,0 0 15 0,0 0 6 16,0 0-19-16,0 10-10 0,-2-2-6 16,-4 2-2-16,0 1-1 0,-4 4-2 15,-5 1-1-15,5 3-12 0,-5-1-27 16,-1-1-41-16,-1-2-60 0,1-4-236 16</inkml:trace>
  <inkml:trace contextRef="#ctx0" brushRef="#br0" timeOffset="178579.84">27015 13737 292 0,'0'0'52'16,"0"0"-12"-16,0 0-3 0,0 0-1 15,0 0 0-15,0 0-3 0,0 0-7 16,0 0-2 0,0 0 0-16,-8-50-3 0,8 49-3 0,4-2-2 0,0 2-1 15,-2 1-1-15,4 0-1 0,1 0-1 16,-3 1-4-16,0 3-2 0,6 5 0 16,3 2 0-16,-3 3 0 0,0 6 0 15,5 2-3-15,-7 5 2 0,-2 1-4 16,5 2 2-16,-5 4-1 0,-2 0-2 15,-2-1 2-15,-2-3-2 0,2-4 0 0,0-6 0 16,0-4 0-16,2-3 1 0,-2-3-1 16,0-5 0-16,1 1 0 15,-3-5 1-15,0 0 0 0,0 0-1 0,0-1 1 16,0-1 0-16,0-5 1 0,-3 0 1 16,1-2-2-16,0-3-1 0,2-1 1 31,-2-3-1-31,2-2 1 0,-2-2-1 0,2-3 0 0,4-3 1 0,3-2-1 15,1-3 1-15,0-1-1 0,5 2 0 16,5 4-1-16,-5 7-2 0,5 2 0 16,-5 5 3-16,7 3 0 0,-7 3-1 15,5 3 1-15,-5 2 0 0,5 2 0 0,-5 3 2 16,3 4 1 0,-3 2 1-16,1 3 0 0,3 2-2 0,-5 3 3 0,4 2-2 15,-5 3 0-15,1-2 0 0,1 5-2 16,-5-1 0-16,-6 1 0 0,4 3-1 15,-6 0 0-15,0 1 0 0,-2 2-1 16,-2-3 1-16,0-2-2 0,2-4-38 16,0-4-19-16,4-5-12 0,-2-4-29 15,0-6-45-15,0-5-138 0</inkml:trace>
  <inkml:trace contextRef="#ctx0" brushRef="#br0" timeOffset="178815.15">27892 13865 551 0,'0'0'60'0,"0"0"-46"0,0 0-8 16,0 0 20-16,0 0 12 0,0 0-10 15,0 0-4-15,0 0-1 0,41 6-3 16,-22-9-3-16,-1-1-7 0,11 0-5 15,0-4-1-15,6 4-3 0,-2-3 1 16,2-2-2-16,5 3-9 0,-3-3-41 16,4 0-37-16,-4-2-54 0,-3 1-70 0</inkml:trace>
  <inkml:trace contextRef="#ctx0" brushRef="#br0" timeOffset="179113.43">28737 13589 529 0,'0'0'40'0,"0"0"12"0,0 0-10 15,0 0 12-15,0 0-2 0,0 0-14 0,0 0-14 16,0 0-9-16,0 0-5 0,-8-35-5 15,10 44-5-15,2 1-3 0,6 4 3 16,-1 7 0-16,-3 3 0 0,-2 3 0 16,-2 4 2-16,-2 3-1 0,2 4-1 31,-2-2 0-31,0 5 0 0,0-3-17 16,2 0-13-16,2-2-23 0,3-7-22 15,-3-6 11-15,-2-6-58 0,4-6-87 16</inkml:trace>
  <inkml:trace contextRef="#ctx0" brushRef="#br0" timeOffset="179440.44">29084 13662 526 0,'0'0'43'16,"0"-51"21"-16,0 45-7 0,0 2 6 15,-2 4-20-15,-4 0-16 0,-4 0-10 16,2 6-12-16,-5 2-5 0,-5 7-1 15,1 1 0-15,-8 3 1 0,0 0 0 16,1 1-1-16,1 0 1 0,-4-1-7 0,0 0-3 16,2-1-1-16,3 2-5 15,1-6-3-15,6-1 7 0,3-3 4 16,8-5 8-16,4-1-2 0,0-4 1 0,0 1-1 16,4 0-2-16,6-1-2 0,3 3 2 15,1-3 4-15,11 0 1 16,2 0 7-16,2 0 3 0,6-1-4 0,0 2-1 15,4 5-3-15,-1 2 0 0,5-1-1 16,-6 0-1-16,-4-2-1 0,-4 0-12 16,-6-2-41-16,0-3-37 0,-13 0-80 15,2-3-198-15</inkml:trace>
  <inkml:trace contextRef="#ctx0" brushRef="#br0" timeOffset="179648.64">29655 13754 625 0,'0'0'41'0,"0"0"30"16,0 0-46-16,0 0-18 0,0 0 0 0,0 0-1 16,0 0 4-16,58-36-8 15,-25 25 1-15,0 3-3 0,0 5 0 16,-2 3 0-16,-14 1-7 0,1 4-33 15,-8 1-37-15,-1-2-16 0,-9 2-53 0,0-3-92 16</inkml:trace>
  <inkml:trace contextRef="#ctx0" brushRef="#br0" timeOffset="179821.92">29686 13934 528 0,'0'0'85'16,"0"0"-46"-16,0 0-39 0,0 0 0 0,0 0 21 15,0 0 7-15,0 0-8 0,58 33-3 16,-35-36-2-16,1-4-4 0,7-2-6 16,0-2-3-16,2-2-2 0,3-2-38 15,-5-1-46-15,0-5-39 0,-7-1-137 0</inkml:trace>
  <inkml:trace contextRef="#ctx0" brushRef="#br0" timeOffset="180199.07">30598 13444 540 0,'0'0'56'0,"0"0"-7"0,0 0-16 16,0 0 19-16,0 0 5 0,0 0-22 0,0 0-17 16,0 0-10-16,0 0-7 0,-60 3-1 15,41 16 1-15,0 3 1 0,-3 2-1 16,-1 1 1-16,6 2-2 0,-3 0 3 15,7 2-3-15,3-1-2 0,0 2 2 16,8-2-1-16,2 0 0 0,0-3 0 16,6-5 0-16,10 1 0 0,-3-5-1 15,7-1 1-15,5 0 1 16,-2-6 0-16,6-1-1 0,-4-3-3 0,2-4 4 16,-3-1 0-16,-3-4 2 0,-2-4 7 15,-5-1 9-15,-2-6 1 0,-1-1-3 16,-9-7 1-16,-2-5-3 0,-6-4-1 0,-13-12-7 15,-8-4-6-15,-12-5 0 0,-4-4-24 16,-7 6-5-16,0 8-21 0,1 12-6 16,7 15-24-16,3 10-16 15,4 2-89-15,4 0-240 0</inkml:trace>
  <inkml:trace contextRef="#ctx0" brushRef="#br0" timeOffset="185658.7">21178 15629 295 0,'0'0'6'15,"0"0"0"-15,0 0 11 0,0 0 22 0,0 0-6 16,0 0-7-16,-35-51-3 0,35 42-6 16,0-2-8-16,4 0-4 0,0-1-2 15,4-1-2-15,-2 2 1 0,0 2-2 16,-1 3 0-16,-3 3 1 0,-2 1 3 16,0 2 12-1,0-1 23-15,0 1 13 0,0 0-13 0,0 0-7 16,0 0-6-16,0 0-2 0,0 0-5 0,0 0-3 15,0 0-7-15,0 1-4 0,0 7-2 16,0 4-2-16,0 6 1 0,-2 5-2 0,4 2 2 16,-2 5 0-16,0-1 1 0,0 2 0 15,2 0-3-15,-2 0 0 16,2 1 1-16,0-3 0 0,4 0-1 0,-4-1 1 16,0-4-1-16,0-1-1 15,-2-2 1-15,0-5-3 0,0 0-23 0,0-3-16 16,-4-1-14-16,-2-4-14 0,2-2-15 15,-2-4-24 1,-3-2-79-16</inkml:trace>
  <inkml:trace contextRef="#ctx0" brushRef="#br0" timeOffset="185895.87">20684 15572 507 0,'0'0'6'0,"0"0"1"16,-56-54 28-16,48 44 23 16,5 3-15-16,3 3-21 0,0 0-11 0,3 1-3 15,5-1-4-15,6 1-2 0,7-2-2 16,10 1-1-16,10 1 1 0,9-4 1 0,8 2-1 16,8 0 0-16,6-4 0 15,7 2 1-15,6-4-1 0,-3-2 0 0,3-1 0 16,-6-3-79-16,-9-5-53 15,-16 1-166-15</inkml:trace>
  <inkml:trace contextRef="#ctx0" brushRef="#br0" timeOffset="186270.26">21901 15448 462 0,'0'0'94'0,"0"0"-86"0,-12-50 11 15,3 36 13-15,1 4 4 0,-4-1-16 16,-1 2-9-16,7-1-2 16,-8 3-1-16,1 2 5 0,5 2-3 0,0 3-1 15,-7 0 0-15,7 0-4 0,-2 1-1 16,-1 5-2-16,1 2 0 0,0 5-2 15,-3 5 0-15,-1 7 0 0,-5 5 0 0,1 8 0 16,-5 5 0-16,2 1 0 0,3 3 1 16,1-1-1-16,5 1 0 0,8-3 1 31,4-4-2-31,2-3 1 0,12-4 0 0,5-2-4 0,3-4-15 0,7-7-1 16,4-2-19-1,1-10 9-15,3-5-18 0,2-4-21 16,0-9-10-16,-2-6-11 15,-8-3-104-15</inkml:trace>
  <inkml:trace contextRef="#ctx0" brushRef="#br0" timeOffset="187043.5">21963 15578 310 0,'0'0'18'0,"0"0"14"0,0 0 19 0,0 0 10 15,0 0-10-15,0 0-16 0,0 0-7 16,0 0-7-16,-16-50-5 0,16 44-3 16,6 0-4-16,-2 1-2 0,4-1-3 15,-2 0 0-15,3 0 1 0,1 3-3 16,4 0 0-16,-3 3 0 0,5 0 0 16,-3 0 0-16,5 4-1 0,-5 1 0 15,7 4 0-15,-7 1 0 0,3 2-1 16,-1 4 0-16,-5 2 1 0,-2 1 0 15,-1 2-1-15,-7 1 1 0,0 3-1 16,-7-1-3-16,-5-2 0 0,4-1-2 0,-5-2-1 16,1-3-2-16,6-2 1 15,0-5 2-15,1-1-1 0,-3 0 0 0,0-2 0 16,4 0 6-16,0-3 0 0,0-3-2 16,-1 0 2-16,-1 0 2 0,0-3-2 15,2-2 2-15,0 0 3 0,2-2-2 16,2-3 2-16,0 0 2 0,0-4 0 15,4-6 0-15,6-2-1 0,3-5-3 16,3-2-2-16,5 0 1 16,-1 3-2-16,-1 5 0 0,2 3 1 0,-7 5-1 15,5 5 0-15,-11 3 1 0,4 4-1 0,1 1 1 16,-5 0-1-16,2 6 1 16,5 2 0-16,-7 4-1 0,2 1 0 0,5 5 0 15,-9 4 0-15,-2 2 2 16,-2 5-2-16,-2 2 0 0,2 2 0 0,-8 2-16 15,2-3-19-15,-2-4-38 0,-7-5-18 16,3-6-13-16,2-8-108 0</inkml:trace>
  <inkml:trace contextRef="#ctx0" brushRef="#br0" timeOffset="187311.8">22542 15362 478 0,'0'0'93'0,"0"0"-61"15,0 0 12-15,0 0 2 16,0 0-16-16,0 0-14 0,0 0-8 0,0 0-5 16,2 4-3-16,12 4 1 0,-1 6 0 0,8 3 0 15,-9 3 2-15,9 4-3 0,-11 0 3 16,4 0-3-16,-5 3 2 0,-7 3-1 15,-2 4 1-15,-6 1-2 0,-7 5-16 16,1 1-19-16,-7-3-39 0,3-3 21 16,-5-3-35-16,6-4-102 0</inkml:trace>
  <inkml:trace contextRef="#ctx0" brushRef="#br0" timeOffset="187562.27">23234 15469 594 0,'0'0'33'15,"0"0"-3"-15,0 0-16 16,0 0 4-16,0 0 2 0,0 0-12 15,0 0-4-15,0 0-3 0,0 0 0 0,58 19-1 16,-41-14 0-16,1-1 0 0,1 0 0 16,-2-1-44-16,-1-2-40 0,-3-1-66 15,-9 0-127-15</inkml:trace>
  <inkml:trace contextRef="#ctx0" brushRef="#br0" timeOffset="187735.89">23084 15796 430 0,'0'0'146'0,"0"0"-128"0,0 0-12 16,0 0-2-16,0 0 20 0,80 19-1 15,-47-28-8-15,4 0-8 16,7 1-7-16,1 2 0 0,-1 2 0 0,9-2-2 0,-5-1-65 16,6-4-75-16,-13-2-160 0</inkml:trace>
  <inkml:trace contextRef="#ctx0" brushRef="#br0" timeOffset="188050.81">24630 15309 673 0,'0'0'8'0,"0"0"21"0,0 0 10 0,0 0 10 16,0 0-19-16,0 0-14 0,0 0-12 15,-50 11-3-15,46 10 0 0,-2 7-1 16,2 10 1-16,-3 3-1 0,3 4 1 16,2 5 0-16,0 1-1 0,2 2 1 15,0-2 0-15,0-2-1 16,0-3 0-16,2-6 0 0,0-7-34 0,0-9-18 15,0-7-23-15,3-8-5 0,-5-6-25 16,0-3-47-16,-9-7-137 16</inkml:trace>
  <inkml:trace contextRef="#ctx0" brushRef="#br0" timeOffset="188255.34">24175 15351 502 0,'0'0'16'0,"0"0"10"0,0 0 10 15,48-53 11-15,-22 42-9 0,10-3-8 0,1 4-3 16,6-2-6-16,9 1-8 0,2 1-6 16,3 0-4-16,3 2-2 15,4 0 0-15,1-2-1 0,-1 3-5 0,-2-3-57 16,-9 1-42-16,-7 2-96 0</inkml:trace>
  <inkml:trace contextRef="#ctx0" brushRef="#br0" timeOffset="188712.6">25330 15208 353 0,'0'0'81'16,"0"0"-45"-16,0 0 4 0,0 0 21 16,0 0-1-16,0 0-18 0,0 0 0 15,3-50-7-15,-6 49-4 0,1 0-6 16,-2 1-8-16,4 0-6 0,-4 0-2 16,2 0-2-16,-2 3-4 0,-2 6 0 15,-5 9-3-15,-3 6 0 0,4 4 2 16,-9 6-2-16,2 4 0 0,-5 3 0 15,3 3 0-15,1-1 1 0,-5 3-1 16,10 1 1-16,-1-3-1 0,8 1-1 0,6-3 1 16,0-3-14-16,12-3 2 15,5-6-4-15,10-6-18 0,1-9-17 16,10-7-16-16,-1-7-25 0,8-8-38 16,-5-5-65-16</inkml:trace>
  <inkml:trace contextRef="#ctx0" brushRef="#br0" timeOffset="189106.31">25684 15375 550 0,'0'0'3'0,"0"0"7"16,0 0 21-16,0 0 33 0,0 0-18 16,0 0-24-16,0 0-10 0,0 0-1 15,0 0-4-15,-17-28-4 0,11 41-3 16,4 3 2-16,-4 3 1 0,2 2-1 15,0-3 0-15,0 3-1 16,-3-2-1-16,-1 2 1 0,4 2-1 0,0-1 1 16,4-1-1-16,2-2-1 0,0-2-4 15,8-4 1-15,1-1 2 0,1-3 0 16,9-3 1-16,-5-4-1 0,7-2 1 16,6-2 1-16,-2-6 0 0,2-2 0 15,-4-5 1-15,-1-2 1 0,-1-1 1 16,-13-1-1-16,-3 0 6 0,-3-3 2 0,-6 1 5 15,-2-1-1-15,-5 1-5 0,1 3-8 16,-9 0 1-16,7 5-1 0,-11 2-1 16,7 2 0-16,-11 4-1 0,2 4-2 15,3 1-16-15,-9 2-9 0,4 5-7 16,0 4-24-16,5 1-21 0,-7 4-45 16,8-4-40-16</inkml:trace>
  <inkml:trace contextRef="#ctx0" brushRef="#br0" timeOffset="189375.19">25965 15241 591 0,'0'0'31'0,"0"0"-5"15,0 0 25-15,0 0 12 0,0 0-29 16,0 0-18-16,0 0-2 0,46-33-2 15,-15 43-1-15,0 6-2 0,2 4 3 16,0 4-2-16,0 5-5 0,-6 1-2 0,-13 5-2 16,5 1 1-16,-17 2-1 0,-2 4 0 15,-21 4 1-15,-6-1-2 0,-8 2-13 16,-8-3-17-16,-3-3-29 0,-5-6-51 16,3-6-49-16,0-9-194 0</inkml:trace>
  <inkml:trace contextRef="#ctx0" brushRef="#br0" timeOffset="190100.31">27009 15335 350 0,'0'0'7'15,"0"0"0"-15,0 0 12 0,0 0 19 16,0 0-14-16,0 0-11 16,0 0 8-16,0 0 15 0,-17 8 5 0,17-8 3 15,0 0-10-15,0 0-8 16,0 0-10-16,5 0-11 0,-1 1-3 0,12-1 0 15,5-1 9-15,12-1 15 0,6-3-4 16,9-2-6-16,4 1-8 0,3-2-4 16,-1 3-2-16,-4 2-2 0,-7 1 1 15,-2 2 0-15,-7-1-1 0,-14-2-14 16,-3 0-51-16,-13-3-36 0,-8-2-68 0,-17-1-121 31</inkml:trace>
  <inkml:trace contextRef="#ctx0" brushRef="#br0" timeOffset="190349.8">27232 15186 558 0,'0'0'46'0,"0"0"-2"16,-27-56-5 0,21 41 23-16,0 1-21 0,2 5-15 15,2 4-2-15,2 4-1 0,0 1-6 16,0 0-9-16,0 1-8 0,0 5 0 0,0 1-2 15,4 8 1-15,2 6 0 0,-2 5 1 16,0 7 1-16,3 5 0 16,-7 2-1-16,2 6 0 0,-2 1 0 0,-4 1 1 15,-3 0-1-15,5-1 0 16,0 1-11-16,0-7-21 0,2 0-20 0,0-5-31 16,0-9-37-16,0-7-134 0</inkml:trace>
  <inkml:trace contextRef="#ctx0" brushRef="#br0" timeOffset="190963.86">27766 15134 492 0,'0'0'14'0,"0"0"20"16,0 0 15-16,0 0-9 0,0 0-11 15,0 0-4-15,0 0-6 0,0 0-6 16,0 0-8-16,-9-19-2 0,13 15 0 16,5 1-3-16,7 1 0 15,-3-1 0-15,-1 2 1 0,5 1-1 0,-1 0 1 16,5 0 0-16,-1 6 0 0,-3 4-1 15,8 5 1-15,-9 5-1 0,7 0 1 16,-2 4-1-16,-9 1 1 0,9 3 0 16,-9-1-1-16,-4-3 1 0,3 1 0 15,-5-3-1-15,-6-1 1 0,-2-2-1 16,-6-2-2-16,-7-2-2 0,3-2-3 16,-9 2 3-16,5-4 2 0,-5-1 0 0,6-4-2 15,1-2 4-15,6-4 0 0,-1 0 1 16,1 0 1-16,4-3-2 15,0 1 3-15,4-3 3 0,0-2 1 16,0-8 4-16,4-2-2 0,11-8 10 16,-1-6-14-16,9-2 0 15,2-4-1-15,-1 2-2 0,3-2-2 0,2 4 1 16,-2 5-1-16,-8 2 2 0,-1 5-1 16,-1 3-1-16,-1 5 2 0,-5 2 0 15,3 3 0-15,-1 3 3 0,-5 3-2 16,6 2-1-16,-1 2 1 0,-3 5-3 0,7 4 0 15,-7 5 0-15,4 5 1 16,-5 5-1-16,-3 6 0 0,-2 4 0 0,-2 5 2 16,-2-2-1-16,2 0-1 15,-2-3 0-15,-2-5-5 0,4-5-13 16,-2-7-16-16,6-5-13 0,0-7-22 16,1-7-47-16,-3-4-92 0</inkml:trace>
  <inkml:trace contextRef="#ctx0" brushRef="#br0" timeOffset="191326.69">28642 15159 484 0,'0'0'75'0,"0"0"-36"16,0 0-10-16,0 0 19 0,0 0-3 15,0 0-9-15,19-29-9 0,-19 26-6 16,6 2-6-16,-2 0-5 0,4 1-4 16,-2 3-2-16,-1 2-2 0,3 6 0 0,6 4-1 15,-5 3 0-15,5 3 0 16,3 0-1-16,-7 0 1 0,4-1-1 15,-3-3 0-15,-3 0-4 0,4-4-12 0,-1-3-14 16,-3-2-19-16,-2-4-13 0,7-3-6 16,-5-1-14-16,2-1-16 15,1-3 2-15,-5-6-31 0,-4 0-6 0</inkml:trace>
  <inkml:trace contextRef="#ctx0" brushRef="#br0" timeOffset="191503.84">28820 15240 337 0,'0'0'80'0,"0"0"-20"0,0 0 3 16,-54-46 8-16,48 38-24 0,0 2-9 0,4 1-2 15,0 3-8 1,2 0-6-16,0 2-5 0,-3 0-7 0,1 3-5 0,-2 6-4 16,-6 6-1-16,0 3 0 0,-3 4-1 15,-1 2 2 1,3-1 0-16,-5 1-1 0,3-1-1 0,3-1-27 0,-2-1-17 16,1-2-17-16,7-2-7 0,0-6-47 15,0-6-43-15</inkml:trace>
  <inkml:trace contextRef="#ctx0" brushRef="#br0" timeOffset="191892.58">29490 15046 518 0,'0'0'53'0,"0"0"-26"0,0 0-1 0,0 0 23 16,0 0 0-16,0 0-14 0,0 0-10 15,0 0-5-15,0 0-2 16,31-49 1-16,-31 47-2 0,-5 1-7 16,1-1-6-16,-2 2-1 0,-4 0-2 0,-1 3-1 15,1 3 0-15,-9 3-1 0,5 2 0 16,-5 2 0-16,3 2 1 0,-3 3 0 15,1 3-1-15,-3 3 1 0,0 1 0 16,7 3-1-16,-7 0 2 0,9 1-2 16,-3-1 1-1,9 1 0-15,2 1-1 0,4 1 1 0,0-1-1 0,8 2 0 16,11-4 1-16,2-3-2 0,1-3 2 16,9-6 0-16,9-6 0 0,9-6-3 15,1-4-9-15,12-11-16 0,6-7-38 16,-2-8-21-16,-8-3-80 0</inkml:trace>
  <inkml:trace contextRef="#ctx0" brushRef="#br0" timeOffset="195312.69">23272 16727 261 0,'0'0'24'0,"0"0"4"16,0 0 5-16,0 0 11 0,0 0 11 0,0 0 2 15,0 0-8-15,4 4-6 0,-4-4-13 16,0 0-6-16,0 0-8 16,2-1-10-16,6-4-4 0,2 2 1 0,3-2-2 15,8-3 3-15,12-3 3 0,0 1 0 16,6-2-2-16,4 2-2 0,1 4-2 15,-7 1 0-15,-2 1-1 0,2 4 1 16,-2 0-1-16,-4 0-19 0,-2 4-42 16,-4-5-45-16,-17 2-61 0</inkml:trace>
  <inkml:trace contextRef="#ctx0" brushRef="#br0" timeOffset="195514.36">23441 16919 598 0,'0'0'50'0,"0"0"-16"0,0 0-23 15,0 0 8-15,0 0-8 0,0 0-11 16,0 0 0-16,0 0 0 0,56 24 0 16,-25-24 1-16,8 0-1 0,11 0 0 15,-5 0 0-15,11-3 0 0,-6-3-18 16,3-3-60-16,-5-10-84 0,-9-3-204 15</inkml:trace>
  <inkml:trace contextRef="#ctx0" brushRef="#br0" timeOffset="197730.14">25426 16493 372 0,'0'0'62'0,"0"0"-18"0,0 0 4 16,0 0-5-16,8 2-14 0,-8 0-10 16,0 0-9-16,2 1 1 0,2 0-3 0,-2 3-1 15,0 1-4-15,-2 1 1 16,0 2-4-16,0-3 3 0,0 3-1 15,-2-1 0-15,-4 0 1 0,-6 0-1 0,1-2 2 16,-7 1 0-16,1-2-1 16,-8-3-2-16,5 1 0 0,1-1-1 0,-8-2 1 15,6 2-1-15,3-3 0 0,3 0 0 16,3 0 0-16,6-2 0 0,4 0 1 16,-2-3 0-16,-1 0 1 0,-1-1 3 15,2-3 1-15,2-1-2 0,-2-1 1 16,0 2-4-16,2-1 0 0,2 0-1 15,0 2 0-15,0-1 1 0,0 1-1 16,0 1 0-16,6-3 0 0,2 0 1 16,7 0-1-16,-1 0 1 0,7 1-1 15,6 0 0-15,-3 1 0 0,5 3 0 0,4 2 1 16,-2 3 1-16,-4-1 1 0,0 10 0 16,-10 1 2-16,1 2-1 0,-9 4-2 15,-1 5 1-15,-4 3 0 0,-2 6 4 16,-8 0 1-16,-4 1 1 0,3-5 0 15,-3-1-1-15,-7 0-3 0,5 0-2 16,-11 3-1-16,-1 1-2 0,3 0 0 16,-4 1 0-16,-6-3 1 0,8 0-1 0,3-1 0 15,-5-1 1-15,8-4-1 16,3-5 0-16,8-2 0 0,-1-6 0 0,1-4 1 16,4-2-1-16,2-1 0 15,0-1 1-15,0 2 6 0,0-2 5 16,0 0 1-16,2 0-3 0,6-3-2 0,1-1 2 15,13-3-3-15,1 0-1 0,10 0-1 16,7 1-2-16,5 0 0 0,1 2-1 16,7 2 0-16,-1 2-2 0,0 3 1 15,1 4 0-15,-9 3 0 0,-1 0-1 16,-4-2-26-16,-8-3-9 0,-6-2-30 16,-2-2-38-16,-13-1-45 0,-1-6-134 15</inkml:trace>
  <inkml:trace contextRef="#ctx0" brushRef="#br0" timeOffset="197995.8">26091 16599 548 0,'0'0'54'0,"0"0"-23"0,0 0 14 15,0 0 13-15,0 0-26 0,0 0-20 16,0 0-3-16,0 0-3 0,17-9 2 16,14 6-1-16,4 0 2 0,10-2 0 15,11 0-4-15,8-1-2 0,2 1-3 16,-2 0 0-16,-4-1 0 0,-8 0-6 16,-4 0-39-16,-13-3-41 0,-15 2-16 0,-9-6-79 15,-13 0-140-15</inkml:trace>
  <inkml:trace contextRef="#ctx0" brushRef="#br0" timeOffset="198231.6">26199 16416 440 0,'0'0'88'0,"0"0"-24"16,0 0-8-16,0 0 11 0,0 0-8 15,0 0-18-15,0 0-12 0,0 0-6 16,0-16-7-16,6 17-5 0,-2 4-4 15,10 4-1-15,3 5 0 0,-5 3-1 0,5 5-2 16,-9 3 0-16,5 5-1 0,1 1 1 16,-12 2-2-16,4-2 0 15,-6-2 0-15,0 1-1 0,2-1-6 16,-4 6-10-16,0-3-9 0,2 0-17 16,0-4-41-16,0-6-38 0,7-4-56 0,7-10-161 15</inkml:trace>
  <inkml:trace contextRef="#ctx0" brushRef="#br0" timeOffset="198890.98">27023 16411 342 0,'0'0'90'0,"0"0"-24"0,-55 4-6 0,48-4-4 0,3 0-23 0,2 0-14 16,2 0-7-16,0 0-2 0,0 0 2 16,0-1 1-16,0-1 0 0,2-2 5 15,2-6 5-15,3 2 3 0,-1-1-7 16,4 1-6-16,5 1-5 15,-7-1-2-15,13 0-3 0,-5 2 0 0,7 6-1 16,4 0-1-16,2 0 0 0,4 9 0 16,2 4 1-16,-2 3 0 0,0 6-1 15,-8 1 2-15,-2 4-2 16,1 2 1-16,-13-3-1 0,1 1 0 0,-8-1-1 16,-4-1 0-16,2-4-2 0,-6-3 0 15,-4-3-1-15,0 1-3 16,1-4-2-16,-5 2-2 0,-4-2 1 0,3-1 1 15,-5-4 3-15,9-2 1 0,-7-3 2 0,5-2 2 16,5-2 1-16,2-1-1 16,0-2 3-16,2 1-2 0,-4-2 2 0,6-1 2 15,0-8-3-15,-2-1-1 16,10-5 1-16,2-7 2 0,-2 2-1 0,13-5 1 16,-4-3-2-16,10 0 0 0,1 1 0 15,3 4-1-15,-4 5 1 0,2 7-2 16,-6 7 0-16,0 2 0 15,4 6 4-15,-11 2-1 0,5 1 0 0,-7 6 0 16,5 5 0-16,-7 1 1 0,7 5 0 16,-11 4 1-16,3 3-1 0,3 5-2 15,-6-1 0 1,1 0-1-16,1-3 0 0,-4-2-1 0,-4-4-2 0,0-3-10 16,-2-1-8-16,0-4-15 0,-6 2-18 15,0-4-23-15,-5-3-38 0,5-7-85 16</inkml:trace>
  <inkml:trace contextRef="#ctx0" brushRef="#br0" timeOffset="199110.73">27925 16477 583 0,'0'0'71'15,"0"0"-13"-15,0 0 9 0,0 0-8 0,0 0-32 16,0 0-12-1,0 0-4-15,0 0 0 0,35-25-2 0,-21 25 0 0,9 7-2 16,4 4-2 0,-4 2-3-16,1 2-1 0,1 0 1 0,2 0-1 0,-4 0-1 15,-4-2 0-15,3-1-1 0,-7-3-10 16,5-2-10-16,-7 0-15 0,3-2-29 16,-3-1-54-16,3-2-23 0,-7-2-85 15</inkml:trace>
  <inkml:trace contextRef="#ctx0" brushRef="#br0" timeOffset="199319.87">28278 16479 621 0,'0'0'49'0,"0"0"1"0,0 0-13 16,0 0 27-16,0 0-16 0,0 0-23 16,0 0-13-16,0 0 2 15,0 0 0 1,-43-38-5-16,39 44-7 0,-3 6-2 0,-5 5-2 0,-7 8 2 0,-3 3 0 15,-1-1-1-15,-2 3 1 0,0-7-10 16,7 1-8-16,-3-1-12 0,0-3-20 16,7 1-37-16,-7-5-29 0,11-9-115 0</inkml:trace>
  <inkml:trace contextRef="#ctx0" brushRef="#br0" timeOffset="199662.27">28898 16274 649 0,'0'0'41'0,"0"0"-16"0,0 0-7 16,0 0 35-16,0 0-11 0,0 0-25 15,0 0-9-15,0 0 4 0,0 0 0 16,-16-50-4-1,16 50-4-15,-2 0-2 16,0 1 0-16,-7 4-1 0,-1 3-1 0,-9 8-1 16,-3 3 1-16,-9 3 0 0,2 3 2 15,0 0-2-15,2 2 1 0,6-1-1 16,-4-4 1-16,7 1-1 0,5-6-1 16,7 0 0-16,0-1 1 0,6-1-2 15,2-2 1-15,6-1 0 0,11 1-1 16,0 2-1-16,14-2 3 0,4 3-1 0,13-2-2 15,1-3-10-15,7 1-16 16,-8-4-22-16,-5-2-57 0,-6-3-28 16,-12-3-123-16</inkml:trace>
  <inkml:trace contextRef="#ctx0" brushRef="#br0" timeOffset="200229.36">26426 17627 176 0,'0'0'251'16,"0"0"-175"-16,0 0-36 0,0 0 25 15,0 0-7-15,0 0-14 0,0 0-17 16,0 0-7-16,0-11-6 0,0 10-4 15,6 1-4-15,0-1-1 0,9 0-1 0,6 1 1 16,10-2-1-16,4 0-2 0,10-1 0 16,7 1 0-16,2-3-2 15,-3 3 2-15,7-1-2 0,-16 1 0 0,-3 2-10 16,-12 0-34-16,-11 0-22 0,-14 0-19 16,-22 0-65-16,-9 2-75 0</inkml:trace>
  <inkml:trace contextRef="#ctx0" brushRef="#br0" timeOffset="200422.2">26438 17824 546 0,'0'0'73'16,"0"0"-45"-16,0 0 0 0,0 0-6 0,0 0 26 16,0 0-21-16,0 0-5 0,0 0 2 15,56 43-5-15,-31-43-3 0,8 0-9 16,13-7-4-16,-3 1 0 0,11-3-3 15,-7 0 0-15,9 0-23 0,-8-1-25 16,3-3-48-16,-9-10-49 0,-7-4-213 16</inkml:trace>
  <inkml:trace contextRef="#ctx0" brushRef="#br0" timeOffset="207078.67">28167 17326 295 0,'0'0'15'0,"0"0"-5"15,0 0 18-15,0 0 12 0,0 0-5 16,0 0 8-16,0 0-5 0,0 0-3 16,12 3 3-16,-4-9-4 0,-4 0-4 15,3 0-5-15,1-1-2 0,0 1 0 16,-4 2-5-16,-2 1-1 16,-2 2-4-16,0 1 0 0,0 0 0 0,0 0 0 15,0 0-2-15,0 0-1 0,0 2-2 16,0 0-2-16,-4 2-2 0,-4 4 0 15,-2 3-1-15,3 6-2 0,-9 0 0 0,3 4 1 16,1-1 2-16,-2 1-1 0,3 1 1 16,3 2-1-16,-2 2-2 0,1 2 0 15,3 0 0-15,2 1 1 0,4 0-1 16,-2 5-1-16,2 2 1 0,2 3-1 16,2 2 0-16,2 1 1 0,1-7-1 15,9-6-2-15,-6-4-2 0,9-4 3 16,-4-6-1-16,11-4 2 0,-5-2-2 0,2-6 2 15,6-3 0-15,-2-3 0 0,2-10 1 16,-1-4 1 0,1-3 3-16,-4-2-1 0,2 0-1 0,-2 0 1 0,-9 2 3 15,3-2 0-15,-9-1 2 0,5-4 5 16,-7-3 1-16,-2-2-4 16,3-3-3-16,-3 0-3 0,-2 0-3 0,-4 0-2 15,0 6 0-15,-15-1 1 0,5 3-1 16,-13 2-1-16,5 4-10 0,-7 4-3 15,0 6-3-15,0 6 3 0,7 5 6 0,-7 2-2 16,6 10-6-16,-1 5-13 0,1 6-22 16,5 4-16-16,-3 4 5 15,3 0-15-15,5 0-23 0,-1 3-45 0,10-5-98 16</inkml:trace>
  <inkml:trace contextRef="#ctx0" brushRef="#br0" timeOffset="207503.86">29179 17341 64 0,'0'0'378'0,"0"0"-313"0,-2-65-41 16,2 47 10-16,-4 0 25 16,-4 1-4-16,2 2-10 0,2-2-9 15,0 5-9-15,-1 1-2 0,-7 3-3 16,4 2-2-16,2 0-3 0,1 3-7 0,1 3-3 16,-2 0-7-16,-2 4-1 0,0 10-1 15,-3 6-1-15,-5 10 1 0,3 7 1 16,-7 3 1-16,5 2 1 0,-6 2-1 15,7 3 1-15,-5 0-1 0,7 1 1 16,0-4 0 0,3 0-1-16,9-2 0 0,0-3-1 0,6-3-2 0,11-3-13 31,0-5-15-31,7-4-9 0,3-6 16 0,6-7-26 16,0-6-4-16,7-3-7 0,1-2-35 0,4-5-19 0,1-8-57 0</inkml:trace>
  <inkml:trace contextRef="#ctx0" brushRef="#br0" timeOffset="208022.8">29304 17529 573 0,'0'0'40'0,"0"0"-30"16,0 0-2-16,0 0 34 15,0 0 5-15,0 0-22 0,-13-52-16 0,19 41-3 16,9 0-1-16,-7 1 0 16,2 1 3-16,3 2-1 0,-3 1 3 0,0 5-1 15,5-2-1-15,-7 3-2 0,0 0-1 16,3 1-2-16,-1 7-2 0,-4 4 1 16,3 5-1-16,1 5-1 0,-2 3-4 15,-6 3 0-15,4-1-3 0,-3 1 0 16,-1-2 1-16,-2-2 0 0,2-2 2 15,-2-4 1-15,-2-5 1 0,0-3 1 16,-1-1 1-16,-1-3-1 0,0-3 1 16,2 1 0-16,-2-2 5 0,0-1-1 15,2-1 1-15,2 0 4 0,0-3 2 16,0-2-2-16,0-1-1 0,0-6 4 0,4-1-7 16,2-5-2-16,0-3 1 0,5-4 2 15,5-2 0-15,1-3-2 0,8-1 0 16,1 1-3-16,1 0 0 0,0 5 0 15,-4 7-1-15,0 6 0 16,-3 6-1-16,-7 4 1 0,-1 2 0 0,1 2 2 16,-5 5 0-16,2 4 0 0,3 5 2 15,-3 1 0-15,-2 5-1 0,2 0 0 16,-3 3-1-16,-1 1-2 0,-4-1 0 16,-2-1-3-16,0 2-3 0,0-4-4 15,-4 1-6-15,-2-6-10 0,-3-1-9 16,3-8-26-16,-2-4-13 0,-2-4-11 15,-1-6-73-15,7-6-101 0</inkml:trace>
  <inkml:trace contextRef="#ctx0" brushRef="#br0" timeOffset="208258.43">29975 17261 469 0,'0'0'163'0,"0"0"-113"0,0 0-16 15,0 0 18-15,0 0-3 0,0 0-17 16,0 0-13-16,0 0-5 0,13-19 0 16,7 27 0-16,3 3 1 0,2 4-1 15,6 4-1-15,-2 2-3 0,0 5-2 16,-6 3-4-16,-5 2-3 0,-8 4 0 16,-5 1-1-16,-10 2-4 0,-17 3-11 15,-18 3-23-15,-17 3-41 0,-32-4-94 16,-13-13-286-16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26:19.056"/>
    </inkml:context>
    <inkml:brush xml:id="br0">
      <inkml:brushProperty name="width" value="0.05292" units="cm"/>
      <inkml:brushProperty name="height" value="0.05292" units="cm"/>
      <inkml:brushProperty name="color" value="#FF0000"/>
    </inkml:brush>
  </inkml:definitions>
  <inkml:trace contextRef="#ctx0" brushRef="#br0">21593 6355 348 0,'0'0'83'0,"0"0"-36"0,0 0 3 15,0 0 5-15,0 0-2 0,0 0-15 0,6-34-12 16,-6 34-5-16,0 0-6 0,0 0-4 0,0 0-3 15,0 0-4-15,0 3-3 16,4 7-1-16,-1 4 0 0,-1 5 5 16,0 2 3-16,0 4 0 0,-2 5 0 15,0 4 0-15,0 2 0 0,0 4-4 0,-4-1-1 16,2-2 0-16,-1 3-1 0,-1-3-2 16,4-4-1-16,0-4 1 0,0-4 0 15,0-3 0-15,0-4 1 0,2-5-1 16,0-2 0-16,-2-7-2 0,3-1-34 15,-3-3-20-15,0 0-16 0,0-4-7 16,0-7-15-16,-7-1-136 0</inkml:trace>
  <inkml:trace contextRef="#ctx0" brushRef="#br0" timeOffset="216.98">21312 6417 392 0,'0'0'90'15,"0"0"-7"-15,0 0-45 0,0 0 13 0,0 0-4 0,0 0-20 16,0 0-17-16,0 0 3 16,0 0 1-16,-23-37-2 0,29 37-4 0,5-2-1 15,7 0-1-15,7-3 13 16,6 0-5-16,6-3-5 0,7-1-4 16,-1 1-5-16,-1 2-1 0,-3 1 1 15,0 2 0-15,-2 1-1 0,-6 1-45 0,-8 1-60 16,-13 0-88-16,-7 0-204 0</inkml:trace>
  <inkml:trace contextRef="#ctx0" brushRef="#br0" timeOffset="624.57">22025 6331 265 0,'0'0'75'0,"0"0"-47"0,0 0 17 16,0 0 23-16,0 0-18 0,0 0-16 16,13-52 0-16,-13 48 1 0,0 1-6 15,0 0-2-15,0 1 9 0,0 2 2 0,0 0-3 16,-2 0-8-16,-1 0-7 15,1 0-6-15,2 0-6 0,-8 0-2 16,2 6-4-16,-4 3-2 0,1 3-1 16,-5 5 1-16,1 2 0 0,-1 4 0 15,-1 3 0-15,5 1-1 0,-4 4 2 0,3 0-2 16,3 0 1-16,2 1 0 0,0 2 0 16,2-1 0-16,4 0 0 0,2-1 0 15,10-2 0 1,-4-1-2-16,7-2 2 0,3-4-1 15,3-3-12-15,4-4-15 0,0-4-9 0,6-5-15 0,0-4-21 16,-4-3-34-16,-1-3-74 0</inkml:trace>
  <inkml:trace contextRef="#ctx0" brushRef="#br0" timeOffset="1018.75">22459 6395 465 0,'0'0'71'0,"0"0"-18"16,0 0 3-16,-4-51 13 0,0 45-19 16,-2 2-20-16,2 1-6 0,0 0-7 15,-3 1-4-15,3 1-3 0,-8 1-6 32,1 1-2-32,1 7-1 0,-6 2-1 15,1 4 0-15,-3 3-1 0,5 3 0 16,1 2 1-16,-1 4 0 0,3-1-1 15,2-1 1-15,1 0 1 0,7-5-1 16,0 3 0-16,0 0-1 0,5 1 0 0,5-1 1 16,0-2-1-16,11-1 0 0,-7-3 0 15,9-6-1-15,0-2 1 0,0-6 1 16,4-2 0-16,-1-7 0 0,3-6 1 16,-8-5 1-16,-2 2 0 0,-5-3 0 15,-6 2-1-15,-4-7 5 0,-4 0 3 16,-4-6-2-16,-4-2-4 0,-6-2-2 15,-5-1 1-15,0 3-2 0,-5 5 0 16,-1 6 0-16,6 6-8 0,1 3-7 0,5 5-7 16,5 4-12-16,-2 3-10 0,3 3-20 15,-1 8-13-15,-6 1-53 0,1 4-47 16</inkml:trace>
  <inkml:trace contextRef="#ctx0" brushRef="#br0" timeOffset="1381.43">22769 6306 177 0,'0'0'281'0,"0"0"-235"15,0 0 1-15,0 0 18 0,-8-50-16 16,6 42-15-16,0 2-1 0,-2 0 2 15,2 2-8-15,2 3-8 0,0-2-3 16,0 3-4-16,6 0-2 0,-2 0-3 16,2 0-4-16,9 3-1 0,1 3 0 15,5 5 5-15,4 3 2 0,0 6-3 16,1 2-1-16,-5 6-1 0,-4 3-2 16,-3 4 0-16,-4 5-1 0,-7 1 0 0,-3 4 1 15,0-2-1-15,-11-3 1 0,1-1-1 16,4-5-1-16,-5-3-2 0,-1 0-1 15,2-6-9-15,3-2-11 0,-3-4-12 16,0-6-17-16,3-3-15 0,-1-4-24 16,-10-4-86-16</inkml:trace>
  <inkml:trace contextRef="#ctx0" brushRef="#br0" timeOffset="1648.47">23315 6483 551 0,'0'0'30'0,"0"0"-7"15,0 0 28-15,0 0-2 0,0 0-30 16,0 0-7-16,0 0 7 0,0 0-8 15,33-40-8-15,-25 40-3 0,-1 0 0 16,7 0-1-16,5 3 1 0,5 0-1 0,-3 3 1 16,4-2 0-16,0 3-28 0,-7 2-26 15,-1 2-44-15,-15 3-78 0,0 0-135 16</inkml:trace>
  <inkml:trace contextRef="#ctx0" brushRef="#br0" timeOffset="1852.24">23282 6717 546 0,'0'0'99'0,"0"0"-38"16,0 0-6-16,0 0 4 0,0 0-19 15,0 0-26-15,0 0-8 0,0 0 1 16,0 0 1-16,58 2-4 0,-35-4-2 16,3-1-1-16,3 2-1 0,-6 1 1 15,0-2-1-15,2 2 0 0,-5 0-5 0,1 4-52 16,2 0-48-16,-15-4-49 0,0 0-204 15</inkml:trace>
  <inkml:trace contextRef="#ctx0" brushRef="#br0" timeOffset="5908.65">24402 6278 386 0,'0'0'69'0,"0"0"-31"0,0 0-5 16,0 0 21-16,0 0-5 0,0 0-12 15,0 0-5-15,0 0 1 0,0 0-8 16,21-35-6-16,-21 35-9 0,0 0-3 16,0 0-4-16,0 0-2 0,0 5 2 15,0 3-3-15,-2 3 1 0,0 4 1 16,-6 0 0 0,-7 1 0-16,3 1 1 0,-7-1 0 0,3-1 0 0,-9-3-1 15,4 1 0-15,-4-3 0 0,-4-2 0 16,-4 0 0-16,-2-3-2 0,4-1 0 15,0-2-2 1,2-2 0-16,6-1 1 0,11-4 0 0,0-1 0 0,3-1 1 16,5-2-2-16,4-1 2 0,0-4 0 15,2-2 2-15,5-1 2 0,7-4 2 0,-4 2 4 16,11 0 3-16,0 4-5 0,1 1-5 16,7 3-2-16,2 3 0 0,-2 5 0 15,2 2 1-15,-6 1 1 16,-2 10-1-16,2 6-2 0,-9 5 3 0,-1 6-3 15,-13 7 0-15,-2 6 1 0,-13 6 0 16,-3 0 3 0,-5-2-2-16,0-5 0 0,-3-4 0 15,1-3-1-15,6-6 2 0,-1-4-3 16,7-5-4-16,3-3 4 0,0-7 0 16,4-1-1-16,2-5 1 15,2 0 0-15,0-1 0 0,0 0 1 0,0 0 0 16,8-4 9-16,6-3 17 0,11-4-4 15,6-3 3-15,6-2-9 0,1 0-9 16,1 2-4-16,4 0-2 0,1 3-1 0,-5 3 1 16,-2 2-2-16,-4 2-4 15,-2 4-42-15,-8-1-36 0,-13 1-105 0,-8 2-320 16</inkml:trace>
  <inkml:trace contextRef="#ctx0" brushRef="#br0" timeOffset="7073.14">7427 7485 166 0,'0'0'116'0,"0"0"-46"0,0 0-12 16,0 0 16-16,0 0-16 0,0 0-6 15,0 0-10-15,0 0-8 0,-8 0-6 16,8 0-4-16,0 0-6 0,0 0-2 0,0 0-4 15,0 0-3-15,0-2-4 0,0 2-3 16,2 0-2-16,4 0 1 0,0 3 0 16,11-1 0-16,4-1 7 0,5-1 2 15,5-4 3-15,3-3-6 0,1 0-3 16,-6 3-1-16,-3 1-1 0,-7 2-1 16,-7 1 0-16,-5 1-1 0,-7 5-51 15,-7 4-105-15,-7-4-174 0</inkml:trace>
  <inkml:trace contextRef="#ctx0" brushRef="#br0" timeOffset="11952.4">21715 7669 307 0,'0'0'92'0,"0"0"-28"0,0 0-23 16,0 0 25-16,0 0-11 0,0 0-13 0,0 0 1 15,0 0-3-15,0-38-5 0,0 38-9 16,0 0-10-16,0 0-6 0,0 0-5 16,0 2-4-1,2 6-1-15,0 5-3 0,-2 8 3 0,2 3 2 0,-2 5 1 16,0 4-1-16,-4 7 1 0,0 4 0 15,-2 4-2 1,-2 2 1-16,-5-1 0 0,5 1-2 0,2-2 1 0,-1-3-1 0,-1-6 1 16,4-5-1-16,0-2 1 15,4-5-1-15,0-6 1 0,2-4-1 16,-2-5-1-16,2-4-17 0,-2-4-23 16,2-4-35-16,-2-2-9 0,0-8-14 0,0-4-47 15,-2-3-100-15</inkml:trace>
  <inkml:trace contextRef="#ctx0" brushRef="#br0" timeOffset="12330.01">21401 7820 389 0,'0'0'60'16,"0"0"-28"-16,0 0 9 0,0 0 24 15,0 0-17-15,-23-50-23 0,19 46-7 0,-2 2-1 16,0 1-2-16,-1 1-1 0,3 0-1 15,2 0 2-15,0 0-1 0,2 0-2 16,0 0-1-16,0 0-1 0,0 0-1 16,2-2-2-16,6-1-2 0,9 1 0 15,10-4 7 1,8-5 13-16,11-3-6 16,11-3-8-16,3 1-4 0,2 1-4 15,2 2-1-15,-4 2-1 0,-4 5 0 16,-10 1-1-16,-13 4 1 0,-13 1 0 0,-9 0 0 15,-5 0-1-15,-4 1 0 16,2 0-2-16,-4 2-6 0,0 0-8 16,0 1 1-16,0 0 5 0,0 2-1 0,0 1-1 15,0 0 0-15,0 0 1 0,-4-2-5 16,2 1-1-16,0-1 0 0,-2-1-1 16,0-1-7-16,-3 0-1 0,-1 0-9 15,0 1-19-15,-5-3-41 0,3 0-40 16,-2 0-107-16</inkml:trace>
  <inkml:trace contextRef="#ctx0" brushRef="#br0" timeOffset="13446.48">22277 7775 28 0,'0'0'14'0,"0"0"-7"0,0 0 4 0,0 0 4 16,0 0-2-16,0 0 18 0,19-37 4 16,-19 34 6-16,0-3 3 0,0 1 6 15,0 0-8-15,0 0 1 0,0-1-1 16,0 2-2-16,0 0 2 0,0-3 3 15,0 2-3-15,0-2-5 0,0 1-4 0,0 0 2 16,0-2 4-16,0 0-3 0,0 2-3 16,0 0-6-16,0 1-8 0,0 1-5 15,0 3-4-15,-2 1 0 0,-2 0-3 16,2 0-1-16,-2 2-5 0,-5 9-1 16,-1 4-4-16,-9 5 0 0,3 7 4 15,-9 2 0-15,4 2-1 0,3 4-1 16,-1 0 2-16,7 4 0 0,-1-2-1 15,3 1 1-15,4 1 0 0,4-3 1 16,2-1-1-16,0-3 0 0,2-2 1 16,6-1 0-16,7-4-1 0,-5 0 0 0,8-3-5 15,-1-3-3-15,6-6-2 0,-3-4-2 16,3-5-3-16,4-4-13 16,2-3-29-16,-2-8-15 0,-2-5-19 0,-3-4-41 15,-3 4-109-15</inkml:trace>
  <inkml:trace contextRef="#ctx0" brushRef="#br0" timeOffset="14061.21">22399 7913 420 0,'0'0'51'0,"0"0"-9"15,0 0-8-15,0 0 31 0,0 0-17 0,0 0-18 16,-10-52-1-16,8 46 1 0,-2-1-6 15,2 1-4-15,-2 0-5 0,2-1-2 16,2-1 0-16,0 1 1 0,0-1-2 16,0-1-2-16,6 1-4 0,2 1-2 15,2 1-1-15,-1 1-1 0,3 1-1 16,0 3 0-16,-1 1-1 0,7 2 0 0,-5 7-2 16,5 3 2-16,-7 5-1 0,3 4 1 15,-1 3 0-15,-5 5 0 0,0-1 1 16,-4 0 0-16,-2 0-1 0,-2-7 1 15,0 0 0-15,0-6-1 16,0-4 1-16,-2 0-1 0,0 0 0 0,0-2 2 31,-2-3-2-31,4-1 0 0,-2 0 0 0,-2-3 0 0,2-1 0 0,-5-1 1 16,-1 0 1-16,-2-1-1 0,2-5 0 16,-5-1 0-16,1-2-1 0,1-2 0 15,1-2 0-15,2-5 0 0,0-2 1 16,1-2-1-16,3-3 0 0,4-1 0 15,0 1 0-15,2-3 0 0,5 2 0 16,3 3 0-16,2 3 1 0,-1 4-1 0,-1 1 0 16,4 4 0-16,1 5 1 0,8 1-1 15,-1 3 1-15,5 2-1 0,0 1 2 16,2 5 0-16,0 4-1 0,-2 4 1 16,-2 2 0-16,-3 4 0 0,1 5-2 15,-4 0 1-15,-3 3-1 0,-3 1 1 16,-5-1 0-16,0 1 1 0,-8-4-1 15,0-2 0-15,0 0 0 0,-4-3 0 0,-4-1 2 16,4-3-3-16,-7-1 0 0,5-2 0 16,-4 0-6-16,-3-3-16 0,3-4 8 15,-4-2-22-15,1-4-14 0,5-1-24 16,-4-5-6-16,1-3-46 0,3 0-44 16,-2-3-167-1</inkml:trace>
  <inkml:trace contextRef="#ctx0" brushRef="#br0" timeOffset="14423.18">23013 7658 320 0,'0'0'101'16,"0"0"-52"-16,0 0 5 0,0 0 10 15,0 0-20-15,-47-56-15 0,38 45 3 16,-3 2 1-16,6 1-7 0,0 2 1 31,6 2 3-31,-2 0-2 0,2 0-2 0,0 1-6 0,2-1-5 0,4 1-4 16,2 2-3-16,7 1-4 0,-1 4-1 16,9 5 0-16,2 5 2 0,-3 5 2 15,7 6-1-15,0 4 0 0,-2 4-2 0,-2 1 0 16,-13 6-3-16,1 2 1 15,-5 3-1-15,-8 0 0 16,-2-1 1-16,-8-1-2 16,-3-5 0-16,7-6-6 0,-11-6-10 15,7-4-4-15,0-3-7 0,-7-3-19 16,7-4-27-16,-5-3-15 0,1-1-35 16,4-4-55-16</inkml:trace>
  <inkml:trace contextRef="#ctx0" brushRef="#br0" timeOffset="14801.41">23722 7806 343 0,'0'0'48'0,"0"0"-2"0,0 0 14 15,0 0 4-15,0 0-21 0,0 0-7 16,0 0-5-16,0 0-1 0,-20-9-5 15,20 9-7-15,0 0-3 0,6 0 1 16,4-3 2-16,0-2-6 0,15 2 3 16,0-4 1-16,8 1-7 0,6 1-4 15,-1 1-1-15,-5 3-3 0,-2 1-1 16,-13 0 0-16,3 0-6 0,-11 2-42 16,-3 2-52-16,-7 1-61 0,-3-1-190 0</inkml:trace>
  <inkml:trace contextRef="#ctx0" brushRef="#br0" timeOffset="14990.07">23745 8054 507 0,'0'0'129'0,"0"0"-54"16,0 0 22-16,0 0-25 0,52-3-35 15,-30-3-15-15,-3 1-7 0,2 0-2 0,1 1-7 16,-5 1-3-16,4 0-1 0,-3 3-1 15,1-1-1-15,-1 1-8 0,1-2-44 16,-2 4-52-16,-7-2-103 16,-6-7-357-16</inkml:trace>
  <inkml:trace contextRef="#ctx0" brushRef="#br0" timeOffset="56267.77">24973 7634 275 0,'0'0'49'0,"0"-64"-15"0,0 40 66 15,0 5-28-15,0 4-60 0,2 2-4 31,0 3 17-31,0 3 2 0,0 1-7 16,-4 2-3-16,2 2 4 0,0 0 5 0,0 2-4 16,0 0-8-16,0 0-7 15,0 6-7-15,2 3-3 0,-4 4 3 0,0 6 2 16,2 1 8-16,0 3 4 0,0 1-2 16,0 4-1-16,0 5 0 0,0 2-1 15,0 7-5-15,4 1-3 16,-2 4 0-16,0-1-1 0,2-3 0 0,5-4-1 15,1-5 1-15,-4-3 0 0,2-3 0 16,3-6 0-16,-1-5-1 0,-4-5-5 16,-1-5-23-16,3-2-19 0,-4-5-31 15,2-4-30-15,-6-7-41 0,0-1-159 16</inkml:trace>
  <inkml:trace contextRef="#ctx0" brushRef="#br0" timeOffset="56480.12">24688 7585 374 0,'0'0'233'16,"0"0"-213"-16,0 0-5 0,12-52 12 15,-2 46 48-15,-1 1-51 0,5-2-19 16,3 3 14-16,1-1 3 0,5-1-7 16,4 2-3-16,4-3-2 0,6 0-1 15,4 1-3-15,7 0-3 0,-5-3-1 16,7 5 1-16,-2-2-3 0,-5 0-23 0,-2 1-56 15,-8 1-49-15,-10-1-119 0</inkml:trace>
  <inkml:trace contextRef="#ctx0" brushRef="#br0" timeOffset="56815.47">25620 7571 382 0,'0'0'131'0,"0"0"-98"15,-21-60 6-15,11 41 17 0,2 1 1 16,3 5-14-16,-1 1-13 0,-2 5-4 16,2 0-6-16,-2 4-7 15,3 1-1-15,-5 2-6 0,-4 1-4 0,3 4-2 16,-7 6-1-16,5 6 0 0,-12 5 0 15,9 5 0-15,-7 2 0 0,7 6 0 16,-1 1 0-16,7 3 0 0,-3 0 1 16,7 2-1-16,4 1 0 0,2-1 0 15,4-2 0-15,7-3 0 0,5-2-3 16,1 0-8-16,5-4-23 0,5-5-17 16,6-5-8-16,0-5-8 0,0-6-50 0,-6-5-61 15</inkml:trace>
  <inkml:trace contextRef="#ctx0" brushRef="#br0" timeOffset="57307.47">25806 7659 406 0,'0'0'9'0,"0"0"5"16,0 0 45-16,0 0 6 0,0 0-28 0,0 0-9 15,-23-53 2-15,23 46-2 0,4-1-4 16,7 1 2-16,-1-2-6 0,-2 2 0 16,11 3-4-16,-1 1-3 0,5 3-2 15,6 2-3-15,0 6-4 0,-4 4-2 16,-2 4-1-16,-1 2-2 0,-11 7 1 16,-3 0 0-16,-2 7 0 0,-6 1 1 15,-4-4-1-15,-2 4 0 0,-4-5-14 16,5-4-7-16,-7-2 1 0,2-6 17 15,3-4 0-15,3-4-7 0,-2-3 4 0,-4-1 5 16,4-3 1-16,-1-1 1 16,1 0 0-16,-4-6 0 0,-1 0 2 0,5-4-1 15,-2-2 0-15,0-4 0 0,4-6 6 16,-1-5 5-16,3-5 0 0,2-6-3 16,9-4 2-16,5-3-3 0,-4 7 2 15,11 6-2-15,-6 7-8 0,7 9 0 16,-5 5-1-16,6 2 1 0,6 7 0 15,4 2-1-15,0 6 0 0,4 5 1 0,-2 5 0 16,-4 6 0-16,-2 1-1 0,-12 7 0 16,-1 1 0-16,-12 4 1 0,-2 1-2 15,-2-5 1 1,-2 1-22-16,-2-3-20 0,-4-5-28 0,-3-3-5 0,3-5-59 16,2-5-85-16</inkml:trace>
  <inkml:trace contextRef="#ctx0" brushRef="#br0" timeOffset="57543.65">26550 7750 597 0,'0'0'28'16,"0"0"19"-16,0 0-8 0,0 0 22 15,0 0-19-15,0 0-17 0,0 0-6 16,0 0-5-16,-2 2-3 0,2-2-2 15,0 0-1-15,2-4-2 0,8 0-1 16,1-4-3-16,12 0-1 0,1-2-1 16,9-1 0-16,9 1 1 0,-3 2-1 15,-4 0-4-15,0 5-34 0,-4-1-32 16,-4 1-50-16,-12-1-74 0,1-3-283 16</inkml:trace>
  <inkml:trace contextRef="#ctx0" brushRef="#br0" timeOffset="57843.02">27094 7512 450 0,'0'0'56'0,"0"0"-1"0,-21-51-3 16,21 44 9-16,-2 3 10 0,2 3-18 15,0 0-18-15,0 1-12 0,0 0-14 16,0 4-9-16,4 5-1 0,2 3-2 16,5 7 3-16,-3 0 2 0,-4 4 1 15,4 2-1-15,1 3-1 0,-1 3 0 16,-4 3 1-16,0 1 0 0,2 3-1 16,5-5 0-16,-3-1 0 0,-4-4-1 15,6-7-22 1,1-2-24-16,-5-7-39 0,-2-6-27 0,-4-3-101 15</inkml:trace>
  <inkml:trace contextRef="#ctx0" brushRef="#br0" timeOffset="58174.86">27385 7357 357 0,'0'0'70'0,"0"0"-11"0,0 0 9 16,0 0-1-16,0 0-19 0,0 0-15 16,0 0-7-16,0 0-11 0,42-22 1 15,-26 23-2-15,9 5 3 0,4 3 1 16,2 4-3-16,4 2-5 0,-2 9-4 15,0 1-2-15,-4 5-1 0,-12 4-1 16,-1 2-2-16,-12 6 0 0,-4 1-1 16,-12 1 1-16,-5 0-6 0,1-6-6 15,-5 0-7-15,-2-4-13 0,5-2-5 16,-7-2-14-16,4-4-18 0,3-10-54 16,-3-3-49-16</inkml:trace>
  <inkml:trace contextRef="#ctx0" brushRef="#br0" timeOffset="58442.81">28084 7578 541 0,'0'0'47'0,"0"0"-22"0,0 0 2 15,0 0 29-15,0 0-13 0,0 0-12 16,0 0-8-16,0 0-8 0,0 0-7 16,29 4-1-16,-11-6 3 0,9 0-2 15,4-1-2-15,4-1-3 0,5 0-1 16,9-2 0-16,-5 1-1 0,-1-1-1 16,-4 2-4-16,-8-2-44 0,-6-3-35 15,-8-1-45-15,-13 0-94 0</inkml:trace>
  <inkml:trace contextRef="#ctx0" brushRef="#br0" timeOffset="58646.61">28098 7377 595 0,'0'0'60'16,"0"0"-32"-16,0 0-13 0,0 0 21 15,0 0 22-15,0 0-25 0,40 62-10 16,-28-43-2-16,-4 4-10 0,-1 2 0 15,3 5-7-15,-2 4 1 0,-2 1-3 16,-4 4 0-16,3-1 0 0,-3 1-2 16,-2-3 0-16,4-4-28 0,-4-4-47 15,2-10-63-15,-2-8-107 0</inkml:trace>
  <inkml:trace contextRef="#ctx0" brushRef="#br0" timeOffset="59463.8">29018 7415 341 0,'0'0'67'0,"0"0"-20"0,0 0 5 0,0 0 24 15,0 0-23-15,27-52-9 0,-25 46-1 16,-2 1-4-16,0 0-5 0,0 0-5 16,-2 0-4-16,-2-1-2 0,-4 1-10 15,-1-2-3-15,-1 1-4 0,-6-1-1 16,1 4-3-16,-6 0-1 0,5 5-1 16,-11 2 0-16,6 3-2 0,1 4 1 15,-5 2-1-15,4 3 2 0,5 3-1 16,-5-2 1-16,7 4 0 0,-1 1 0 15,5 0-1-15,4 2 1 0,1-1-1 0,5-1 0 16,0 1-1-16,9-4 0 16,-1 1 1-16,13-1 1 0,-1-1 0 0,11-1 0 15,9-2 1-15,5 3 0 0,5-5 3 16,8 0-1-16,-1-3-1 0,-3-2 0 16,-2-2 0-16,-9-2-2 0,-4-3-11 15,-12-1-47-15,-10-6-80 0,-13-5-136 16</inkml:trace>
  <inkml:trace contextRef="#ctx0" brushRef="#br0" timeOffset="63705.54">23522 9633 205 0,'0'0'49'16,"0"0"-18"-16,0 0-10 0,0 0 22 15,0 0 30-15,0 0-7 0,0 0-8 16,0 0-5-16,20-60-10 0,-22 47-9 16,2 3 1-16,0 1-4 0,-6 0-10 15,0-1-7-15,0 0 2 0,-7 2-1 16,1 0 3-16,2 2-13 0,-9 2-3 16,7 4-2-16,-9 0 0 0,6 6-1 0,-9 8-1 31,3 5 0-31,-2 7 0 0,-4 5 1 0,3 5 1 0,1 3 0 0,2 0 0 15,5 5 0-15,-1-1 1 0,1 5-1 16,3 3 0-16,-1 3 0 0,-1 3 1 0,9-3 0 31,4-4-1-31,2-5 0 0,6-5 0 0,9-3-1 16,3-6 1-16,9-5-1 16,4-4 1-16,4-9-4 0,2-6 2 0,5-7 1 0,3-11 1 0,3-9 3 15,-1-7 8 1,1-7 5-16,-1-5-4 15,3-6-4-15,-11-7-2 0,1-8-1 16,-7-6-1-16,-6-5-2 0,-11-6 0 16,-4 0-1-16,-14 3 2 0,-12 10-2 15,-13 14-1-15,-12 10-2 0,-9 11-3 16,-10 11-2-16,1 8 4 0,-1 10-4 16,0 5 4-16,6 11-2 0,9 9-10 0,10 7-5 15,8 9-13-15,8 8-23 0,-1 7-9 16,9 1-26-16,1-4-80 0,0-10-163 15</inkml:trace>
  <inkml:trace contextRef="#ctx0" brushRef="#br0" timeOffset="64053.47">24388 9522 462 0,'0'0'39'0,"0"0"10"16,0 0-12-16,0 0 17 0,0 0-7 15,0 0-4-15,0 0-10 0,-29-50-8 16,14 50-8-16,-7 0-9 0,-1 9-4 16,2 5-2-16,-6 3 0 0,1 3-2 0,3 5 1 15,4 3 1-15,-6 4-2 16,5 5 0-16,1 5 0 0,-2 5 0 0,9 2 0 15,-4 3 0-15,5 0 0 16,9 0 0-16,2-1-2 0,6-5 2 0,15-4-1 16,2-5-2-16,8-7-14 15,6-6-8-15,6-8-7 0,-5-7 3 16,3-9 2-16,-2-3-5 0,-4-11-31 0,-2-8-16 16,-6-4-15-16,-4-3-36 0,-11 3-61 15</inkml:trace>
  <inkml:trace contextRef="#ctx0" brushRef="#br0" timeOffset="64509.71">24417 9782 154 0,'-15'-52'266'0,"5"37"-198"0,4 4-10 16,4 3-2-16,0 1-7 0,2 2-10 0,0 1-2 15,0 2-9-15,2-1-8 0,2 1-3 16,4 0-5-16,7 2 1 0,-5 0-1 16,9 0 2-16,-1 5-4 0,7 1 2 15,-8 5-2-15,1 3-4 0,-10 4-2 16,1 4-3-16,-7 5-1 0,0 2 0 15,-6 2 0-15,-5 0 0 0,3-1 0 16,-2-5-4-16,-2-1-6 16,3-4-6-16,5-5 4 0,0-4-3 0,2-2 14 0,0-3 1 15,0-3-3-15,0-1 3 0,0-2 0 16,0-2 4-16,0-6 1 0,0-3 5 16,0-4 4-16,2-5-8 0,5-3 1 15,5-8 0-15,-2-5 1 0,7-6-3 16,3-4 1-16,5-1-4 0,0 5 0 15,-2 8-1-15,-3 14 0 0,-5 9-1 16,-3 9 0-16,-5 2 0 0,-1 10 1 16,0 5-1-16,0 8 0 0,2 11 1 15,-6 4 0-15,-2 2 0 0,3-1 0 16,-3-5-1-16,0-4 1 0,0-7-1 0,2-6 1 16,0-5 0-16,2-4-1 0,2-3 0 15,0-3 1-15,3-2-1 16,-3 0 0-16,2-7 0 0,11-5 2 0,-7-5-1 15,11-5-1-15,-7-5-18 0,5-7-21 16,2-9-42-16,-11-2-47 0,-2 2-116 16</inkml:trace>
  <inkml:trace contextRef="#ctx0" brushRef="#br0" timeOffset="64745.24">24956 9450 484 0,'0'0'97'16,"0"0"-20"-16,0 0-11 0,0 0 12 15,0 0-25-15,0 0-20 0,0 0-4 16,0 0-1-16,40-57-4 0,-24 49-3 16,-3 2-7-16,7 4-2 0,-3 2-5 15,6 2-7 1,5 10 0-16,-7 6 0 0,2 8 0 0,0 7 0 0,-15 9 0 16,-8 12 0-16,0 9 0 0,-15 10 0 15,-9 5 0-15,-3 1 0 0,-4-3 0 16,0-6-3-16,0-8-24 0,2-6-19 15,-2-6-29-15,-4-8-59 0,-1-13-126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31:35.478"/>
    </inkml:context>
    <inkml:brush xml:id="br0">
      <inkml:brushProperty name="width" value="0.05292" units="cm"/>
      <inkml:brushProperty name="height" value="0.05292" units="cm"/>
      <inkml:brushProperty name="color" value="#FF0000"/>
    </inkml:brush>
  </inkml:definitions>
  <inkml:trace contextRef="#ctx0" brushRef="#br0">17647 1850 241 0,'0'0'138'0,"0"0"-50"0,0 0-75 0,0 0 19 16,0 0 10-16,0 0-2 0,-25-44-7 15,25 43-13-15,0 1-4 0,0 0-6 16,0 0-4-16,0 0-5 0,0 0-1 16,2 4-1-16,4 3 1 0,1 4 0 15,-1 3 0-15,-2 1 1 0,2 3 0 0,-4 6 0 16,2 1-1-16,1 5 1 0,-3 2-1 16,0 3 1-16,0 0-1 0,0 3 1 15,0-1 0-15,-2-4-1 0,0 1 0 16,0-4 0-16,0-2 0 0,2-4 0 15,-2-2-1-15,0-4 1 0,0-5 0 16,0-4 0-16,0-3 0 0,0-3 0 16,2-2 0-16,-2 0 1 0,0-1-1 15,0 0 2-15,0 0 3 0,0-3 17 16,0-5 10-16,-4-5-1 0,2-3-20 16,0-6-8-16,-2-2-2 0,2-1 1 0,-3-6 0 15,5 1-2 1,5-1 1-16,-3 3 0 0,4 3-1 0,0 7-1 15,-4 2 0-15,4 3 1 0,-4 3 0 0,7 3 0 16,-3 0 0-16,0 2 0 0,0 2-1 16,2 0 0-16,7 2 1 0,-3 1-1 15,3 1 0-15,-1 5 0 0,-1 0 1 16,5 3-5-16,-7 4 5 0,5 3-1 16,-8 1 1-16,1 4 0 0,-5 1 0 15,2 3 1-15,-2 1 1 0,-2-2-2 0,-2 1 0 16,0-2 0-16,0-3 0 15,2-2 0-15,0-2-2 0,0-4 2 0,1-2 0 16,1-2 0-16,0-2 0 0,0-5 0 16,2 0 0-16,2-1 0 15,3-1 2 1,7-6-1-16,1-3 1 0,6-4 1 0,2-4 0 0,-5 3-1 0,-1-3 1 16,0-1-2-16,-5 1 2 0,1-2 0 15,-5 1 1-15,-6 2-2 0,-4 0 0 16,-2 5 2-16,0-1-4 0,-2 4 1 15,0 0 2-15,-6 1-3 0,4 3 0 16,2 4 0-16,-2-1-1 16,-2 2-11-16,-1 2-7 0,3 5-11 15,-2 2-15-15,0 6-8 0,2 0-2 0,-3 1-20 0,1-2-49 32,4-3-68-32</inkml:trace>
  <inkml:trace contextRef="#ctx0" brushRef="#br0" timeOffset="1383.03">18329 2049 128 0,'0'0'85'0,"0"0"-51"0,0 0 0 16,0 0 9-16,0 0 0 0,0 0-12 16,0 0 1-16,0 0-7 0,-21-26-2 15,17 24 1-15,2 0 2 0,0 0-4 16,0 1-2-16,2-1-2 0,0 2-5 15,0-1-3-15,0 1-3 0,0 0 2 0,0-2 1 16,0 2 2-16,0-1 6 0,2-4 9 16,0 3-17-16,0-1-6 0,2 0-2 15,1 0 2-15,-1 0 16 0,0 3-16 16,4 0-4-16,-2 0 0 0,1 6-2 16,1 1 2-16,-4 3 0 0,6 3-1 15,-6 4 1-15,3-1 1 0,-3 2 0 0,-2 3-1 16,0 0 1-16,0 0 0 15,0 1-1-15,4-3 2 0,-2 1-2 0,1-2 0 16,-3-1-1-16,2-2 1 16,2-1 0-16,-2-1 0 0,4-2 0 0,-1-3 0 15,-3 0 0-15,0-4 0 16,2 0-28-16,-2-2-26 0,2-2-16 0,-2-3-45 16,-1-5 0-16,-1-3-75 0</inkml:trace>
  <inkml:trace contextRef="#ctx0" brushRef="#br0" timeOffset="1608.97">18317 1771 524 0,'0'0'29'0,"0"0"-3"16,0 0 22-16,0 0-1 0,0 0-19 15,0 0-14-15,0 0 0 0,0 0-2 16,0-22-7-16,0 22-4 0,0 0 0 15,0 0-1-15,0 3 0 16,0 0-1-16,0 0 1 0,2 3 0 0,4 1 0 16,0 2 0-16,-2-3-42 0,3 2-47 15,-3-3-82 1,-4-2-151-16</inkml:trace>
  <inkml:trace contextRef="#ctx0" brushRef="#br0" timeOffset="3206.98">18912 2160 198 0,'0'0'66'0,"0"0"-21"0,0 0 13 0,0 0 8 15,0 0-10-15,-58-2-13 0,50 4-7 16,0-2-3-16,6 2-2 0,2-2-7 16,-2 0-9-16,2 0-8 0,0 0 0 15,0 0 2-15,2 0 3 0,0 0 0 16,4 0-6-16,0 0-4 0,11-3 2 16,-3-1 2-16,9-2 8 0,4-2-2 0,-5 1-7 15,3 1-4-15,-2 2 1 16,0 0-2-16,-5 2 0 0,1-1 1 0,-3 3-1 15,1 0-16-15,-3 0-44 16,-1 4-33-16,-5-2-72 0,-6 0-131 0</inkml:trace>
  <inkml:trace contextRef="#ctx0" brushRef="#br0" timeOffset="3585.57">19328 1883 123 0,'0'0'161'0,"0"0"-129"0,0 0 23 15,0 0 7-15,0 0-11 0,0 0-6 16,-33-52-9-16,30 49-2 0,3 0-12 15,0 2-2-15,0-1-6 0,0 1 0 16,0-1-3-16,3-1-5 0,1 2-2 16,4-1 0-16,-2 2-3 0,7 0 1 15,-1 0-1-15,4 6 1 0,1 2-1 16,0 2 0-16,-5 3 1 0,0 3-1 0,1 5 0 16,-5 1 1-16,-2 6-1 15,-2 2 2-15,-2 1-2 0,-2 3 0 0,0-3 0 16,0 0 0-16,5-4 0 0,-1-3-1 15,0-3 0-15,0-5-23 0,4-1-7 16,-2 0-16-16,9-3-21 16,-5-2-15-16,7-3-14 0,-3-3-74 15</inkml:trace>
  <inkml:trace contextRef="#ctx0" brushRef="#br0" timeOffset="3947.91">19813 2007 413 0,'0'0'43'15,"-16"-52"17"-15,8 41 16 0,-5 2-15 16,1 1-15-16,6 2-17 0,-5 2-8 16,1 2-2-16,2 1-6 0,-1 1-7 15,-1 2-3-15,2 4-3 0,-1 3 0 16,-1 1-1-16,0 8-2 0,-1 0 3 16,5 3 0-16,-2 4 0 15,0 0-1-15,2 3 1 0,1 1 1 0,3 1-1 0,2 0 0 16,4-1-2-16,7-4-5 0,3-2-6 15,3-2 3-15,1-3 3 0,1-7 4 16,0-4 0-16,3-4 1 0,-3-3 2 16,2-8 0-1,-3-7 2-15,3-2 2 0,-3-1 6 0,-7-1 10 16,-1-1 2-16,-4-5-2 0,-2-4-1 16,-4-2-6-16,-4-3-6 0,-2 4-4 0,-4 3-2 0,-7 5-1 15,3 4-1-15,-5 3 0 0,3 7-6 16,-1 5-8-16,1 2-15 15,-1 2-21-15,3 7-18 0,-1 4-11 16,-1 1-44-16,3 1-65 16</inkml:trace>
  <inkml:trace contextRef="#ctx0" brushRef="#br0" timeOffset="4278.03">20330 2061 237 0,'0'0'73'0,"0"0"-39"0,0 0 21 15,0 0 13-15,0 0-16 0,0 0-18 16,0 0-7-16,0 0-4 0,6-4-9 16,13-2 3-16,10-3 9 0,4-1-6 15,4 2-11-15,7 1-3 0,-3-2-4 16,-4 4-2-16,-4 0 0 0,-6 1 0 0,-8 1 0 31,-7 1-31-31,-4 1-52 0,-8-2-70 0,-2 0-120 0</inkml:trace>
  <inkml:trace contextRef="#ctx0" brushRef="#br0" timeOffset="4466.96">20458 1916 500 0,'0'0'57'0,"0"0"-15"16,0 0-12-16,0 0-3 0,0 0-13 0,0 0-10 0,0 0-2 15,0 0 0-15,0 0 13 0,29 47 6 16,-16-27-9-16,-1 4-1 0,-2 2-7 15,1 2-1-15,1 4-1 0,-4-1 0 0,3 1-2 16,1 0-35-16,-6-5-44 0,-2-4-73 31,-4-5-172-31</inkml:trace>
  <inkml:trace contextRef="#ctx0" brushRef="#br0" timeOffset="4687.18">20967 1810 606 0,'0'0'43'16,"0"0"3"-16,0 0 21 0,0 0-10 15,0 0-29-15,0 0-20 0,0 0-8 16,0 0-2-16,0 0 0 0,6 16 2 16,-4 8 7-16,0 7-3 0,-2 0-1 15,0 7-2-15,0 1 1 0,0 1-2 16,0 1-10-16,0-4-32 0,0-4-38 15,-6-1-49-15,-2-9-86 0</inkml:trace>
  <inkml:trace contextRef="#ctx0" brushRef="#br0" timeOffset="5538.63">17471 2716 186 0,'0'0'82'0,"0"0"-52"0,0 0 2 16,0 0 26-16,0 0-4 0,0 0-10 15,0 0-7-15,-2-8 4 16,2 8-5-16,0 0-12 0,0 0-8 0,0 0-4 16,0 1-4-16,4 0 0 0,1 2-4 0,-1 0 25 15,4-2 0-15,6 3-9 16,1-2-1-16,8 0 1 0,8-2-2 16,8 0 0-16,19-4 3 0,10-3-4 15,15-2-2-15,16-2-5 0,15-2-6 0,3 1-3 16,16-3 0-16,1 0 3 0,5 4 0 15,3-2 1-15,7 1 1 16,8 2-6-16,8-3 3 0,5 2-3 16,2 2 4-16,-1-1 3 0,3 2-2 0,1-4-5 15,1 3-2-15,-4 3 2 16,-13 1 4-16,-14 2 2 0,-13-1-6 0,-18-1-3 16,-15 2 3-16,-19 2 1 0,-24 1 2 15,-19-1 4-15,-20 1 0 0,-9 1 2 0,-8-1-4 16,0 1 1-16,0 0 3 0,-2 1-3 15,0-1-6-15,-2 2 3 0,0 0 0 16,2-1-1-16,-2 1-1 0,0-1-1 16,1-2 1-16,3 1 0 0,-4 1 0 15,4-1-1-15,-2 1 0 0,2-2 1 0,0 0 0 16,-2 0-1-16,0 0-6 16,-4-1-7-16,0-3-9 0,-5 3-17 0,-7-4-21 15,-7-3-55-15,-4-2-117 16</inkml:trace>
  <inkml:trace contextRef="#ctx0" brushRef="#br0" timeOffset="12814.52">27034 1588 241 0,'0'0'59'0,"0"0"-28"0,0 0 18 0,0 0 9 15,0 0-10-15,0 0-11 0,0 0-9 16,0 0 9-16,0-46-11 0,0 46-6 16,0 0-9-16,0 0-3 0,0 2-8 15,0 10-2-15,0 3-4 0,0 6 6 16,0 8 3-16,0 2-1 0,0 4 0 15,0-1 0-15,0 1 0 0,-4 1-1 0,2-2 0 16,-3-1-1-16,3-5 2 0,-2-6-1 16,4-2 1-16,0-5-1 0,0-4-1 31,0-4 0-31,0-3 0 0,0-3 0 16,0-1 2-16,0 0-2 0,0 0 2 15,0 0 2-15,0-1 2 0,0-8 44 16,-2-1-1-16,0-2-29 0,2-7-12 15,-2-2-3-15,4-1 1 0,6-5-4 16,3 3-1-16,-3 1 0 0,9 4-1 0,-3 2 0 16,-2 3 0-16,3 5 0 0,-7 3-1 15,7 3 0-15,-5 2 0 0,-2 1-2 16,11 3 0-16,-7 4 1 0,5 5-1 16,-5 4 2-16,3 5 0 0,3 2 1 15,-5 1 0-15,3-1 1 0,-8-1-1 16,1-1 1-16,1-4 1 0,-4-1-1 15,-2-4 0-15,1 1-1 0,-3 0-11 0,0 1-47 16,0-2-48-16,0-3-45 16,0-3-84-16</inkml:trace>
  <inkml:trace contextRef="#ctx0" brushRef="#br0" timeOffset="13019.16">27503 1757 317 0,'0'0'227'15,"0"0"-171"-15,0 0-15 0,0 0-1 16,0 0-21-16,0 0-16 0,0 0-3 16,0 0 9-16,27 38 2 0,-25-15-3 15,0 3-4-15,-2 2-2 0,0-2 2 16,0 2-4-16,0-5-4 0,0-3-50 0,0-5-16 16,0-4-31-16,-4-5-60 0,4-6-114 15</inkml:trace>
  <inkml:trace contextRef="#ctx0" brushRef="#br0" timeOffset="13160.72">27464 1569 550 0,'0'0'50'0,"-4"-57"-5"16,6 48-1-16,0 5-9 0,2 2-21 16,-4 1-10-16,2 1-3 15,4 2-1-15,5 6-7 0,1 5-10 16,9 5-42-16,-5 2-24 0,5 3-51 0,-11-3-78 15</inkml:trace>
  <inkml:trace contextRef="#ctx0" brushRef="#br0" timeOffset="13459.18">28026 1719 319 0,'0'0'27'0,"0"0"2"0,0 0 10 16,0 0 0-16,-52 20-11 0,50-16-8 0,2 1-6 15,0-2-4-15,2 1-3 0,9-3 6 16,3 1 7-16,9-2-5 0,8 0 2 15,8 0 0-15,3-1-10 0,3 0-4 16,-8 1 0-16,-8-1-3 0,-10 6-54 16,-11 2-68-16,-2-3-51 0</inkml:trace>
  <inkml:trace contextRef="#ctx0" brushRef="#br0" timeOffset="13615.67">28051 1985 215 0,'0'0'325'15,"0"0"-295"-15,0 0-19 0,0 0 16 16,0 0-1-16,0 0-21 0,0 0-3 16,58 3 13-16,-27-9-5 0,4 1-10 15,2-1-10-15,0-1-58 0,-2 0-39 16,-8 1-68-16</inkml:trace>
  <inkml:trace contextRef="#ctx0" brushRef="#br0" timeOffset="14091.13">28454 1780 586 0,'0'0'37'16,"0"0"-23"-16,0 0 14 0,0 0 35 16,12-57-24-16,1 45-21 0,-1-1 1 15,3-1 0-15,3 6-7 0,5 1-3 16,-9 2-3-16,11 4-2 0,-6 1-4 15,1 4 0-15,3 6 0 0,-4 5 0 16,1 4 0-16,-3 3 0 16,0 6 0-16,-7 2 0 0,0 3 2 15,-6 2-2-15,-4 1 0 0,0-2 0 16,-4-1-12-16,0-10-6 0,2-3 6 0,-2-6 2 0,2-6 6 16,0-2-2-16,0-4-9 15,-2-1 13-15,-3-1 2 0,-3-2 2 0,0-7 1 16,1-2 5-16,-5-5-5 15,4-5 0-15,-1 1-2 0,3-3 6 0,0-4 3 16,6-2-1-16,2-3-2 0,2-1-2 16,6 5-2-16,2 3 0 0,-1 5-1 0,1 7 1 15,2 2-1-15,-1 3 0 16,-1 3-2-16,7 3 0 0,-1 2-2 0,7 2 0 16,4 7 1-16,0 2-1 0,-5 5 1 15,3 1 1-15,0 4 0 0,-9 3 0 0,1 1 0 16,-9 2 1-16,-2-2-1 15,1 2-14-15,-3 0-29 0,-2-4-39 16,-2-4-13 0,0-2-61-16,0-7-127 0</inkml:trace>
  <inkml:trace contextRef="#ctx0" brushRef="#br0" timeOffset="14293.78">29231 1869 602 0,'0'0'91'0,"0"0"-57"16,0 0 5-16,0 0 20 0,0 0-28 0,0 0-21 15,0 0 0-15,0 0-1 0,29-34-6 16,-12 32-3-16,1 0-1 0,9-1 0 16,0 3 1-16,0 0 0 0,-4 0-8 0,1-1-33 15,1 1-34-15,-4 0-37 0,-5-5-92 16</inkml:trace>
  <inkml:trace contextRef="#ctx0" brushRef="#br0" timeOffset="14469.57">29624 1641 302 0,'0'0'392'0,"0"0"-341"15,0 0 5 1,0 0 8-16,0 0-30 0,0 0-27 0,0 0-7 15,0 0-2-15,0 0-1 0,31 42 3 16,-19-17 1-16,-1 1 0 0,-9 4 1 16,-2 4-2-16,-4 4-27 0,-15 4-43 15,-4 5-95-15,1-6-22 0</inkml:trace>
  <inkml:trace contextRef="#ctx0" brushRef="#br0" timeOffset="15446.31">28770 2498 351 0,'0'0'53'0,"0"0"9"0,0 0 7 15,0 0 18-15,0 0-29 0,-8-53-6 16,4 47-9-16,0 1-4 0,-3-1-13 16,3 4-5-16,-2-1-7 0,2 3-4 0,0 0-4 15,-2 0-5-15,-3 3-1 0,-9 8-5 16,5 1 3-16,-9 6 1 0,7 3 1 16,-3 1-1-16,1 6 1 0,0-1 0 15,7 3 0-15,-4 0 0 0,5 2 0 16,3 0-1-16,6-2 1 0,0-1-1 15,2-4 0-15,7-4 1 0,5-4-2 16,-2-4 1-16,7-3 0 0,-2-5-2 16,9-5 3-16,3-4 1 0,2-8 1 15,0-7 1-15,-6-1 9 16,0-4 4-16,0 0 8 0,-15-2-1 0,5-3-7 16,-11-3-6-16,-4-5-4 0,-9-2-2 0,-7 2-2 15,-9 3-2-15,-4 5 0 0,-4 7-8 16,0 4-9-16,8 8-9 0,0 8-3 15,7 7-5-15,3 8-27 0,-3 5-74 16,-1 3-57-16,-8-3-220 0</inkml:trace>
  <inkml:trace contextRef="#ctx0" brushRef="#br0" timeOffset="34259.33">23834 6165 337 0,'0'0'82'0,"0"0"-34"16,0 0 4-16,0 0 8 0,0 0-5 15,0 0-12 1,0 0-8-16,-2-52-6 0,2 50-6 0,0 2-8 0,0 0-2 16,2 0-10-16,0 3-3 0,-2 4 0 15,4 3 0-15,-2 8 1 0,4 5-1 16,-1 4 4-16,-3 3 0 0,-2 9-1 15,0 3 1-15,0 6-2 0,0 0-1 16,-2 0 1-16,-3-3-2 0,1-4 1 0,0-4 0 16,2-8 0-16,0-3 0 0,-2-4-1 15,2-7-34-15,0-2-41 0,0-6-24 16,-3-2-45-16,1-4-84 16</inkml:trace>
  <inkml:trace contextRef="#ctx0" brushRef="#br0" timeOffset="34463.53">23456 6241 490 0,'0'0'65'0,"0"0"-25"16,0 0-8-16,0 0 12 0,0 0-15 0,0 0-13 16,39-52 8-16,-25 45 2 0,7 0-9 15,10-4-4-15,2 0-3 0,11-2-1 16,5 1-3-16,1 1-4 0,6 4 0 15,-5 3-2-15,-1 0 1 0,-3 4-1 16,-3 0-12-16,-9 5-93 0,-8-2-61 16,-13-2-191-16</inkml:trace>
  <inkml:trace contextRef="#ctx0" brushRef="#br0" timeOffset="35581.51">24960 6048 305 0,'0'0'86'0,"0"0"-32"15,0 0 8-15,0 0 2 0,0 0-19 16,0 0-9-16,0 0 5 0,0 0-3 0,29-37-2 16,-6 34-5-16,0 2-9 0,6 1-3 15,2 4-7-15,0 5-4 0,0 4-3 16,0 5-3-16,-4 4 1 16,0 8-2-16,-11 2 1 0,1 5-1 0,-11 6 0 15,-6 6 1-15,0 5-1 0,-15 0 2 16,-3-1-2-16,-1-4 1 0,1-7-2 15,-7-2-12-15,6-7-8 16,1-2-20-16,-1-2-32 0,5-6-25 0,-3-3-55 16,5-5-112-16</inkml:trace>
  <inkml:trace contextRef="#ctx0" brushRef="#br0" timeOffset="35832.75">25814 6313 535 0,'0'0'97'16,"0"0"-61"-16,0 0-13 0,0 0 22 16,0 0-12-16,0 0-23 0,0 0-3 15,0 0 10-15,0 0-5 0,-4 5-2 16,6-5-8-16,8-2-2 0,7-1 1 0,0 0-1 15,7-1 0-15,5 0 0 16,0 1-1-16,-2 0-36 0,-10 3-36 16,1-1-35-16,-12 1-99 0</inkml:trace>
  <inkml:trace contextRef="#ctx0" brushRef="#br0" timeOffset="36021.43">25659 6541 639 0,'0'0'26'0,"0"0"4"16,0 0-22-16,0 0 24 0,0 0 6 16,0 0-3-16,66 12 2 0,-39-15-10 0,4-1-13 15,2-1-9-15,0 3-2 16,0-1-1-16,-2 1-2 0,-2 1-18 0,2-1-41 16,-6-1-38-16,-4-7-67 0,2-1-295 15</inkml:trace>
  <inkml:trace contextRef="#ctx0" brushRef="#br0" timeOffset="40707.18">24504 6060 274 0,'0'0'82'0,"0"0"-59"15,0 0 23-15,0 0 22 0,0 0-19 16,0 0-21-16,0 0-3 0,0 0-3 16,-7-43-1-16,3 42-7 0,2-1-2 15,-2 2-3-15,2 0 23 0,2 0-31 0,-6 2 1 16,0-1-2-16,-1 2 2 0,1-1-2 15,0 4 0-15,2-1 0 0,-8 1 1 16,-1 3 0-16,5 4 0 16,-7 5 1-16,3 3 16 0,6 4-17 15,-5 3 0-15,7 3-1 0,0 2 0 16,0 1 0-16,4-1 0 0,2 0 0 0,2 2 0 16,2-1 1-16,5 2 0 15,-3 0-1-15,4-2 1 0,3 1-1 0,-3-3 0 16,9-4 0-16,-4 0 1 0,1-2 0 15,1-1-2-15,-1-3 1 0,3-2-4 16,-11 0-36-16,7-5-35 0,-7-2-64 16,-8-6-101-16</inkml:trace>
  <inkml:trace contextRef="#ctx0" brushRef="#br0" timeOffset="40974.98">24714 6263 397 0,'0'0'42'0,"0"0"26"15,0 0 11-15,0 0-19 0,0 0-25 16,0 0-6-16,0 0 1 0,0 0-10 16,0 0-7-16,-16-29-8 15,14 36-4-15,-2 3-1 0,0 5 0 16,2 3 0-16,-1 2 0 0,3 4 0 0,0 1 0 15,0 3-1-15,0 1 2 0,3-2-2 16,3 3 2-16,4-1 0 0,2 0-1 16,-5-1-20-16,1 0-73 0,-2-3-94 15,-6-5-185-15</inkml:trace>
  <inkml:trace contextRef="#ctx0" brushRef="#br0" timeOffset="41650.25">26604 6295 120 0,'0'0'152'0,"0"0"-124"0,0 0 3 0,0 0 11 15,0 0 6-15,0 0-13 16,0 0-1-16,0 0 5 0,41-29 3 0,-41 25-2 15,0-1-9-15,0-2-2 0,0-2-3 16,-2-4 3-16,-2 0 4 0,2-2-11 16,-4 0-1-16,-5 0-3 0,5 0-1 15,-2 5 0-15,6 2-8 0,-2 2-3 16,0 3 0-16,-5 2-2 0,3 1-2 16,-2 0-2-16,-3 5 0 0,-9 8-2 15,5 8 1-15,-7 4-1 0,-3 8 2 16,8 0-1-16,-3-2 1 0,9-1 0 15,-3-2 0-15,6-4-1 0,3-2 1 0,3 0 0 16,0-2 0-16,2-1 0 0,0-1-1 16,4-2 1-16,7-3 0 0,7 1-1 15,3-3 1-15,12-1 1 16,8-1 0-16,3-3 0 0,12-3 0 0,-5-3 1 16,5 0-2-16,-2-3-10 15,-9 0-60-15,-14-4-80 0,-12-4-244 0</inkml:trace>
  <inkml:trace contextRef="#ctx0" brushRef="#br0" timeOffset="132973.31">23836 7805 238 0,'0'0'39'0,"0"0"15"16,14-58 12-16,-11 43-6 0,-1 0-7 16,2 0-15-16,-2-3 12 0,0 3-8 15,2-1-6-15,0-3-4 0,0 7-5 16,2 0-1-16,-3 4 2 0,-3 3-4 15,2 0-5-15,0 3-1 0,-2 1-3 0,0 1-3 16,0 0-5-16,0 0 0 0,0 0-7 16,0 4 0-16,0 5-5 15,0 9 3-15,4 5 2 0,-2 9 0 0,0 7 0 16,0 7 1-16,-2 5-1 16,0 5-1-16,0-2 1 15,0-4 0-15,0-8 1 0,0-7 0 0,4-4-1 0,-2-4 1 16,-2-6-1-16,4-5 0 15,-4-3-21-15,2-5-8 0,3-4-10 0,-5-2-24 16,0-2-11-16,0-7 7 0,-9-5 2 16,-1-7-84-16,2 0-138 0</inkml:trace>
  <inkml:trace contextRef="#ctx0" brushRef="#br0" timeOffset="133161.26">23410 7636 151 0,'0'0'387'0,"0"0"-372"0,0 0 17 16,0 0 12-16,0 0-2 0,0 0-20 16,0 0-11-16,-2-50 8 0,29 44 5 15,14-3 1-15,7-1 0 0,8-2-8 0,6-1-11 16,6 0-3-16,4 0-1 0,-4 1-2 16,-3 4-4-16,-8 1-57 15,-3 1-46-15,-6 0-58 0,-17-1-147 0</inkml:trace>
  <inkml:trace contextRef="#ctx0" brushRef="#br0" timeOffset="133474.44">24586 7654 452 0,'0'0'14'0,"0"0"3"0,0 0 40 16,0 0 12-16,0 0-18 0,-51-55-15 16,40 43 4-16,5 4-8 0,-2 1-5 15,-5 3-8-15,5 1 0 0,4 2-8 16,-2 1-6-16,-7 0-4 0,1 7-1 16,2 7 0-16,-7 4-1 0,5 8 0 15,-9 6 1-15,5 4-1 0,-5 6 1 16,4 2 0-16,3 1 0 0,8-3 0 0,4-3-1 15,2-2 1-15,8-2-1 0,13-2-5 16,-1-2-18-16,11-3-18 0,6-3-18 16,9-6-19-16,-7-4-30 15,7-5-43-15,-9-9-114 0</inkml:trace>
  <inkml:trace contextRef="#ctx0" brushRef="#br0" timeOffset="133943.1">24626 7800 389 0,'0'0'24'0,"0"0"-10"0,0 0 15 15,0 0 28-15,0 0 4 0,-7-52-22 0,7 40-3 16,2 1-5-16,3-1-1 0,3 2-5 16,4 1-1-16,-1 2-2 0,9 1-5 15,-3 3-3-15,8 0-6 0,-1 3-3 16,3 3-2-16,2 4 0 0,-4 5-2 15,2 4-1-15,-2 2 1 0,-13 2-1 16,3 4 0-16,-5 3 0 0,-8 3 0 16,-2-1 0-16,0-3-12 0,-8-1 2 15,-5-5-1-15,3-2 1 0,0-4 5 0,-7-4-2 16,7-2 3-16,-5-2 2 0,3 0 2 16,4-5 1-16,-3-1-1 0,5 0 1 15,0 0-1-15,2-3 2 0,2-4 0 16,0-3 1-16,0-6 3 15,2-4 4-15,0-7-2 0,2-4 1 0,2-4-1 16,8 0 2-16,5 4-3 0,-5 5 6 16,9 5-7-16,-11 7-5 15,11 2 1-15,-9 6 0 0,11 1 1 0,-7 5-3 16,5 0 1-16,6 7-1 0,-6 3 0 16,-1 6 0-16,7 4 0 15,-10 5 0-15,3 5 0 0,-5 2-3 0,1 7 3 16,-9-1-2-16,1-2-17 0,-2-4-22 0,-2-4-10 15,-4-5-12-15,0-4-10 16,-4-8-61-16,0-8-110 0</inkml:trace>
  <inkml:trace contextRef="#ctx0" brushRef="#br0" timeOffset="134179.19">25357 7509 611 0,'0'0'42'0,"0"0"-24"16,0 0-13-16,0 0 8 0,0 0 30 16,0 0-19-16,56 30-1 0,-43-23 5 15,3 4-8-15,-6 2-10 0,7 4-1 16,-5 7-6-16,1 3 0 0,-3 7-1 16,-6 4-1-16,-4 5-1 0,-6 1 3 15,-10-1-3-15,1 2-5 0,-10-3-13 16,5-1-14-16,-1-6-31 0,-4-5-22 15,4-5-55-15,9-7-70 0</inkml:trace>
  <inkml:trace contextRef="#ctx0" brushRef="#br0" timeOffset="134430.1">25922 7775 649 0,'0'0'21'0,"0"0"-4"0,0 0 24 16,0 0 27-16,0 0-35 0,0 0-28 15,0 0 1-15,0 0 10 0,0 0-2 16,-40 21-8-16,57-21-3 0,4 0-2 16,8-1 1-16,12-4-1 15,11 3-1-15,-5-3 0 0,5 3 0 0,4 0-6 16,-9 2-41-16,-1 0-55 0,-13-2-84 0,-13-1-317 15</inkml:trace>
  <inkml:trace contextRef="#ctx0" brushRef="#br0" timeOffset="134588.04">26042 8000 417 0,'0'0'328'0,"0"0"-300"15,0 0-22-15,0 0-3 0,53 24 0 0,-18-31 6 16,9-2-3-16,3-2-2 0,5-1-3 15,-2 1-1-15,3-5 0 16,5 1-44-16,-6-1-50 0,6-7-68 0,-6 1-204 16</inkml:trace>
  <inkml:trace contextRef="#ctx0" brushRef="#br0" timeOffset="134839.84">27309 7559 746 0,'0'0'20'0,"0"0"6"16,0 0-2-16,0 0 20 15,0 0-21-15,0 0-8 0,0 0 5 0,0 0-8 16,0 0-6-16,18 1-6 16,-14 10 0-16,-4 10 0 0,5 11 0 0,-5 4 1 15,2 11-2-15,-4 3 1 0,0 4 0 16,-1-1 0-16,3-5-11 0,0-5-4 15,5-2-4-15,3-9-6 0,4-1-18 16,-3-8-33-16,-5-4-33 0,-2-6-49 16,-2-8-117-16</inkml:trace>
  <inkml:trace contextRef="#ctx0" brushRef="#br0" timeOffset="135044.91">26968 7572 639 0,'0'0'21'0,"0"0"24"16,0 0 9-16,0 0 6 0,0 0-31 16,0 0-21-16,0 0-3 15,0 0 2-15,-21-36 0 0,25 35-2 16,9-1-2-16,5-2-2 0,11 0 3 0,14-1-3 0,7-4 1 16,10 1-2-16,2-2 0 0,6 0 0 15,0 0-23-15,1 0-66 16,-3-6-80-16,-19-2-246 0</inkml:trace>
  <inkml:trace contextRef="#ctx0" brushRef="#br0" timeOffset="135406.87">28069 7419 415 0,'0'0'43'0,"-10"-56"-10"0,6 34 24 0,-8 4 2 16,5-1-18-16,1 3-2 0,0 3 13 0,-2 2-7 15,-1 4-16-15,3 3-7 0,4 3-4 16,2 1-2-16,-2 0-8 0,-2 6-8 16,-2 5 0-16,-7 8-4 0,1 5 4 15,-3 5 0-15,-5 8 1 0,-3 4-1 16,2 5 1-16,-1 6-1 0,-5-1 1 15,14 3-1 1,-7 5-2-16,14-4 1 16,3 1 1-16,3-2-1 0,7-4 0 15,9-3 1-15,3-5-1 0,8-5 0 0,6-5 1 16,0-3 0-16,6-5-6 16,4-7-16-16,7-6-16 0,-6-8-35 0,5-5-21 15,-10-14-96-15</inkml:trace>
  <inkml:trace contextRef="#ctx0" brushRef="#br0" timeOffset="135862.49">28270 7386 511 0,'0'0'7'0,"0"0"16"0,0 0 36 16,0 0 4-16,0-52-26 0,2 47-8 15,0 0 4-15,4 1-5 0,-2-1-7 0,3 0-6 16,-1 2-4-16,2-1-4 0,7 4-3 16,-5 0-2-16,6 3 0 0,-1 6-2 15,1 5 0-15,1 7 0 0,0 3 0 16,-5 5 0-16,-6 6 0 0,2 1 1 16,1 4-1-16,-9-4 0 0,0-3-1 0,0-6-13 15,0-6 6-15,2-6 6 16,-2-5 2-16,0-4 0 0,0-1 0 0,0-4 0 15,-2 0 1-15,0-1-1 16,-3-1 5-16,1-7 2 0,-2-3 15 0,0-4-16 16,4-2-3-16,-2-3 0 0,0-2 2 15,4-6 2-15,0-4-2 0,6-1 0 16,2-5-2-16,4 2-2 0,5 7 1 16,-7 6-2-16,5 6-1 0,-7 5 1 15,2 3 0-15,5 3 0 0,-1 2 0 16,3 3-1-16,-1 3-1 0,9 8 1 15,-6 2 1-15,4 3-1 0,3 5 1 16,-9 4 0-16,4 5-2 0,-5 4 0 16,-3 4 2-16,-7-1-10 0,-4 1-35 15,-2-2-14-15,-8-1-20 0,-9-6-34 16,0-4-80-16</inkml:trace>
  <inkml:trace contextRef="#ctx0" brushRef="#br0" timeOffset="136066.9">28297 7870 610 0,'0'0'59'0,"0"0"-15"16,0 0-31-16,0 0 22 16,0 0 12-16,60-56-26 0,-35 44-5 0,-1 0-1 15,9 1-7-15,5 0-5 16,-1 0-3-16,4 3 2 0,-2-2-2 15,3 2 0-15,-1-2-36 0,-6 1-50 0,-6-1-83 16,-10 0-251-16</inkml:trace>
  <inkml:trace contextRef="#ctx0" brushRef="#br0" timeOffset="136587.84">28781 7946 364 0,'0'0'171'0,"0"0"-95"16,0 0-41-16,0 0 9 0,0 0 0 15,0 0-17-15,0 0 4 0,0 0-2 16,0 0-7-16,20-25-13 0,-20 25-5 16,0 1-2-16,0 1-2 0,-2-1-3 15,-2 5-1-15,0 1 3 16,-4 1 1-16,-7 0 1 0,1 2-1 0,-3-5-2 15,1 0-2-15,-11-1-6 0,2 0 2 16,0 1 0-16,-4-5-8 0,2 0-6 16,-2 0 6-16,7 0 10 0,7 0 4 15,7-3 2-15,0 1 0 0,6-1 2 16,-1-1-1-16,3 0 1 0,3-6 3 16,7-1 3-16,-2-1-2 0,7-1 2 15,3 2 0-15,3 0 0 0,0 4 0 0,7 3 2 16,1-2 0-16,4 6-2 15,7 0-1-15,-5 7-3 0,-2 2 2 0,-2 0-4 16,-10 1-1-16,-9 0 0 0,-8 5-1 16,-4 3-1-16,-6 4 1 0,-8 4 0 15,-9 4 0-15,-4 0-3 0,-4-1-13 16,4-1-1-16,4-2 8 0,3-3 9 0,7-5 1 16,3-3 0-16,8-4-1 0,2-2-1 15,0-3-2-15,2-3 3 0,10 0 3 16,1-3 1-16,9 0 2 0,5-1 0 15,6-7-5 1,5-1 0-16,1-5-1 0,0-2-1 0,0-6-31 0,7-7-73 16,-9-1-100-16</inkml:trace>
  <inkml:trace contextRef="#ctx0" brushRef="#br0" timeOffset="136903.81">29217 7221 458 0,'0'0'106'0,"0"0"-36"16,0 0-15-16,0 0 4 0,0 0-13 15,49-15-15-15,-28 24-3 0,6 6-4 0,4 7-1 16,4 4 1-16,0 8-9 0,4 7-3 16,-3 10-3-16,-3 8-2 0,-4 7-3 15,-13 4-2-15,-14 1-2 0,-10-1-4 16,-7-3 0 0,-14-7-10-16,1-7-7 0,-3-5-3 0,0-7-11 15,-3-5-31-15,3-3-48 0,0-7-51 16,9-6-185-16</inkml:trace>
  <inkml:trace contextRef="#ctx0" brushRef="#br0" timeOffset="137343.44">30077 7736 450 0,'0'0'60'15,"0"0"6"-15,0 0-9 0,0 0-13 16,0 0-18-16,0 0 1 16,0 0 2-16,0 0-10 0,0 0-7 15,-13-16-2-15,24 18-6 0,5-1-1 16,13 1 1-16,8-2 6 0,13 0 1 0,-3 0-4 15,5-1-4-15,-4 1-2 0,-5 0 0 16,-10-1-1-16,-10-1-40 16,-5-6-67-16,-13-1-78 0,-8-2-224 0</inkml:trace>
  <inkml:trace contextRef="#ctx0" brushRef="#br0" timeOffset="137519.87">30168 7495 709 0,'0'0'58'0,"0"0"-16"0,0 0 14 16,0 0-16-16,0 0-25 0,0 0-11 31,0 0 2-31,39 58 10 0,-27-27-5 16,-1 7-4-16,-5 4-4 0,-2 7 0 16,2 5-1-16,-2 0-2 0,0 1-7 15,-4 4-34-15,-2 1-34 0,-8-1-80 16,-4-9-129-16</inkml:trace>
  <inkml:trace contextRef="#ctx0" brushRef="#br0" timeOffset="160790.34">31100 7477 184 0,'0'0'28'0,"0"0"5"15,0 0 14-15,0 0-1 0,0 0-1 16,0 0 1-16,0 0-7 0,0 0 3 16,31-7-23-16,-29 7 33 0,-2 0-18 15,0-2-8-15,0 2-1 0,0-1-2 16,0 1 2-16,0 0-4 0,0 0-4 0,0-2 0 15,0 1 0-15,-4-3 0 0,2 0-7 16,-5-1 0-16,1 1-5 0,2 1-3 16,-2-1 1-16,2 2-1 15,-4 0-1-15,-3-1-1 0,1 1 1 0,2 1 0 16,-7 1-1-16,3 0 0 16,-1 5-3-16,-1 3 2 0,-1 4 1 0,-1 3 0 15,3 0 0-15,-3 4 0 16,1 1 0-16,5 2 0 0,-2 0 0 0,3 2 0 15,3-2 1-15,0 1-1 0,0 0 0 16,4 2 0-16,2 3 0 0,0-2 0 16,10 2 0-16,-2-2 1 0,5-1-1 15,3-4 0-15,1-4 0 16,6-1 0-16,1-4 2 0,3 0-2 0,2-3 1 0,2-6 0 16,-4-2 1-16,0-1-2 15,-2-7-20-15,-7-2-32 0,-5-3-32 0,-5-2-24 16,-6 4-86-16</inkml:trace>
  <inkml:trace contextRef="#ctx0" brushRef="#br0" timeOffset="161164.68">31443 7782 443 0,'0'0'60'0,"0"0"-2"16,0 0 13-16,0 0-1 0,0 0-15 0,0 0-9 15,0 0-8-15,0 0-7 0,4-22-12 0,-4 25-7 16,0 2-6-16,0 3-1 16,-2 4 2-16,2 1 8 0,0 3-4 15,2 2-1-15,-2 1-2 0,4 3-4 0,0 2-1 16,1-2-1-16,-1 3-2 16,2 0 0-16,-2 0 0 0,-4 2-2 0,0-3-66 15,-12-5-62-15,-7-7-205 0</inkml:trace>
  <inkml:trace contextRef="#ctx0" brushRef="#br0" timeOffset="177912.13">23857 9368 163 0,'0'0'44'0,"0"0"-11"16,0 0 8-16,0 0 1 0,0 0 1 15,-31-41-10-15,26 37-1 0,-1 0-5 16,-4 0 4-16,2 1-1 0,4 0-5 16,-1 0 2-16,3 1-1 0,0-1 2 15,2 2 1-15,0 1 2 0,0 0-2 0,-2 0-13 16,2 4-5-1,0 4-8-15,2 5-2 0,2 4 2 0,1 3 8 16,-1 2-1-16,2 5 0 0,0 2-4 16,2 6 1-16,-4 5-5 0,-1 5 0 0,-1 3-1 15,-2 0 1-15,2-2-1 0,-2-5 0 16,4-5-1-16,2-7 0 0,-2-6 1 16,4-5 0-16,-3-5-1 0,-3-2-4 15,0-3-44-15,-2-4-15 0,0-3-8 16,0-1-36-16,-4-8-21 0,-7-4-93 15</inkml:trace>
  <inkml:trace contextRef="#ctx0" brushRef="#br0" timeOffset="178148.37">23398 9364 456 0,'0'0'37'0,"0"0"7"0,0 0-17 15,0 0-12-15,0 0-9 0,0 0 3 16,0 0 21-16,0 0-5 0,56 7-2 16,-38-7-1-16,11 0 1 0,8-4-7 15,9-6-7-15,-3 0-4 0,5 0-4 16,3-1 1-16,1 2-1 16,0 2-1-16,4 0-5 0,-13 1-87 0,-4 3-58 15,-12 2-171-15</inkml:trace>
  <inkml:trace contextRef="#ctx0" brushRef="#br0" timeOffset="178494.75">24378 9375 307 0,'0'0'45'0,"0"0"-6"16,-27-53 21-16,12 45-1 0,7 0-21 0,0 1-5 16,1 2-4-16,-1 1-6 0,2 0-3 15,0 0 1-15,2 2-1 0,2-1-1 16,0 3-4-16,-5 0-4 0,1 3-5 16,0 6-4-16,-4 4-2 0,3 4-1 15,-7 6 1-15,2 4 0 0,3 4 0 16,-1 3 0-16,0 4 1 15,3 3-1-15,3 3 0 0,0 3 0 0,0 0 0 16,8-2 0-16,-2-4 0 0,9-6 0 16,3-4-1-16,3-5 1 0,1-5-2 0,1-4-13 15,6-2-42-15,-7-4-23 0,1-5-64 16,-5-4-90-16</inkml:trace>
  <inkml:trace contextRef="#ctx0" brushRef="#br0" timeOffset="179000.1">24326 9531 378 0,'0'0'42'0,"0"0"14"16,0 0 11 0,-2-53-7-16,2 46-18 0,0 1-12 15,4 2-1-15,4-1-2 0,0 0-11 0,1 3-1 0,3 0-4 16,7 2 0-16,-1 2-1 15,1 3-5-15,4 5-1 0,-7 1-3 0,9 2 0 16,-8 3 0-16,1 5-1 16,-5 1 0-16,3 3 0 0,-12 2 0 15,2 2 1-15,-6 1-1 0,3-1-2 0,-3-6 2 16,0-5-4-16,-3-3-2 0,-1-4-2 16,2-2 5-16,0-3 3 0,-2-3-1 0,0-1 0 15,-4 0 1-15,-1-2 1 0,3 0 0 16,-2-7 2-16,-4-1 0 0,1-4-3 15,5-2 0-15,-4-3 0 0,-1-5 2 16,3-3-2-16,6-4 2 0,0-5 0 16,0 2 2-1,2 3 0-15,4 4 2 0,-2 7-4 0,4 5-1 0,0 3 0 16,9 3 1-16,-3 0 1 0,11 1-2 16,-2 3-1-16,1 3 1 0,5 2 0 15,-2 5-1-15,0 2 1 0,-2 3-1 16,1 4 2-1,-5 1-2-15,-2 2 0 0,-3 5 0 0,1 1-2 0,-13 4 2 0,0 0 0 16,-2 0 0-16,-2 1 0 0,-2-2-6 16,-1-4-19-16,1-4-11 0,2-4-29 15,2-3 1-15,-2-3-33 16,0-3-43 0,-4-6-120-16</inkml:trace>
  <inkml:trace contextRef="#ctx0" brushRef="#br0" timeOffset="179282.87">24810 9339 392 0,'0'0'65'0,"0"0"1"0,0 0-11 16,0 0-2-16,0 0-23 0,0 0-3 15,0 0 0-15,0 0-6 0,22-30-7 16,-11 30-4-16,-3 5-1 0,8 4-1 16,1 7-2-16,2 3 0 0,-3 6-3 15,7 4 1-15,-9 6-3 0,-1 8 0 16,-5 7 0-16,-6 6 1 0,-2 2 0 0,-6-6-2 16,-4-4 2-16,-1-5-2 0,5-5 0 15,-6-4-6-15,-1-6-34 0,5-5-19 16,-9-2-21-16,3-2-51 0,-1-8-83 15</inkml:trace>
  <inkml:trace contextRef="#ctx0" brushRef="#br0" timeOffset="179613.47">25198 9683 420 0,'0'0'56'0,"0"0"-6"16,0 0-9-16,0 0 1 0,0 0-23 15,0 0-14-15,0 0-4 0,0 0 4 0,0 0 11 16,25 2 13-16,-2-3-4 0,6-1-7 16,4-2-9-16,2 0-6 0,0 1-2 15,0 0 0-15,-2 2-1 0,0 1-10 16,-10 0-75-16,-13 0-75 0,-10 0-121 16</inkml:trace>
  <inkml:trace contextRef="#ctx0" brushRef="#br0" timeOffset="179785.87">25254 9881 623 0,'0'0'17'0,"0"0"-5"0,0 0-6 16,60 9 19-16,-37-11 2 0,-1 0-19 16,7-2-3-16,2-2-2 0,2-1-3 15,-2-2 0-15,0 2-45 0,-2-1-68 16,-12-1-111-16</inkml:trace>
  <inkml:trace contextRef="#ctx0" brushRef="#br0" timeOffset="180872.92">26629 9450 84 0,'0'0'121'0,"0"0"-74"0,0 0-10 0,0 0 4 15,0 0 11-15,0 0-5 0,0 0 1 16,-4-22-7-16,4 22-4 0,0 0-6 16,0 0-1-16,0 0-2 0,0 0-2 15,0 0-8-15,0 0-1 0,0 0-5 16,0 6-8-16,0 7-4 0,0 3 1 16,-5 6 6-16,3 4 10 0,2 4-3 15,-2 2-5-15,0 2-5 0,0 1 0 16,0 2-2-16,2 1-1 0,0-1 1 15,0-2 0-15,2-2-1 0,0-4-1 16,2-4 1 0,3 0-1-16,-5-6 1 0,0-3-1 0,0-5 0 0,2-6 0 15,-4-2-2-15,2-2-29 0,-2-1-34 0,0-4-15 16,0-7-15-16,0-5-28 0,0-1-78 16</inkml:trace>
  <inkml:trace contextRef="#ctx0" brushRef="#br0" timeOffset="181114.77">26306 9456 487 0,'0'0'51'0,"0"0"-24"0,0 0 6 0,0 0 10 15,0 0-18-15,0 0-4 0,0 0 4 0,0 0-1 16,0 0-4-16,54-18-2 15,-35 13 0-15,7-3-5 0,5 2-4 0,2 0-3 16,3 0-4-16,-3 1-1 16,0 2-1-16,-2 3 2 0,-4-2-2 0,-7 2-23 15,1 0-37-15,-9 3-32 0,1 1-33 16,-9-3-59 0</inkml:trace>
  <inkml:trace contextRef="#ctx0" brushRef="#br0" timeOffset="181614.99">27166 9272 194 0,'0'0'114'16,"0"0"-51"-16,0 0 0 0,0 0 5 0,0 0-3 16,0 0-17-16,-2-54-11 15,2 49-5 1,-2 3-2-16,0 1-3 0,0 1-5 15,2-2-3-15,-2 2-3 0,0 0-5 16,2 0-5-16,-7 0-4 0,-1 5-2 16,2 3-2-16,-4 7 1 0,-5 2 1 15,7 4 1-15,-4 1-1 0,-3 3 0 16,9 4 0-16,-4 1 0 0,-3 4-1 16,7 2 0-16,0 4 1 0,2 2-1 15,-3 3 1-15,3 2 0 0,0 2 0 16,4 2-1-16,0-3 1 0,4-5 1 15,7-1-1-15,-3 0-1 0,4-1 1 16,7-3-1-16,6-5 1 0,-1-2-2 0,10-5-2 16,-1-4-10-16,6-4-20 0,-2-8-19 15,-4-4-7-15,-2-6-28 0,-8-3-24 16,-2-6-107-16</inkml:trace>
  <inkml:trace contextRef="#ctx0" brushRef="#br0" timeOffset="182332.15">27455 9188 351 0,'0'0'52'15,"0"0"-10"-15,0 0 6 0,-2-52 12 16,2 38-19-16,0 0-2 0,2 3 17 16,1 4-9-16,-1-1-43 0,0 4 5 15,0 2 6-15,2 1-8 0,-2 1-4 16,4 0-2-16,5 0-1 0,-1 3 1 15,-4 6-1-15,13 4 0 0,-7 4 0 0,9 3 0 16,-5 5 0-16,5 5 1 0,-7 4-1 16,3 1 2-16,-7 3-2 0,3-2 1 15,-3 0-1-15,-6-2 0 0,-2-3 0 16,-2-5-1-16,0-2 1 0,0-6 0 16,0 0 0-16,0-7 0 0,0-1 0 15,-2-3 0-15,0-1 0 0,0-4 0 16,0-2 0-16,0 0 1 0,-4 0 0 15,-1-5 0-15,1-5 1 0,2-2 0 16,-6-4-2-16,-3-3 0 0,5-5 0 16,0-2 0-16,-2-2 0 0,-1-4 0 15,9 1 1-15,0 0-1 0,0 2 2 0,2 5-2 16,0 3 0-16,0 6 0 0,4 2-2 16,-2 2 2-16,6 3 2 0,3-2-2 15,-3 0 1-15,4 2 1 0,5-1-2 16,-7 1 1-16,11 1 1 0,-9 2 3 15,9 2 1-15,-6 1-2 0,5 2-1 16,-5-1-2-16,5 1 0 0,-5 6 0 16,1 2-1-16,-7 0 0 0,1 2 0 15,2 3 0-15,-5 2 0 0,-3 2 0 16,2 4 0-16,4 2 1 0,-4 1-1 16,1 5 1-16,-1 0-1 0,0 2 1 15,4 1-1-15,-3-2 0 0,-3-3 0 0,2-3 0 16,0-4 0-16,4-1 0 15,-3-6 1-15,-1 1-1 0,0-5 0 0,0-1-27 16,3-1-6-16,-7-4-22 16,0-1-26-16,-2-2-31 0,0-3-42 0,-7-2-144 15</inkml:trace>
  <inkml:trace contextRef="#ctx0" brushRef="#br0" timeOffset="182959.89">27453 9736 249 0,'0'0'57'16,"0"0"-11"-16,0 0-8 0,0 0 14 15,0 0 1-15,0 0-18 0,0 0-9 0,-18-7-5 16,18 7-3-16,0 0-3 15,0 0 2-15,0 0-2 0,0 0-1 16,0 0 1-16,0-2-3 0,2 1-1 16,6-1 3-16,9-1 7 0,1 0 7 15,7-3-7-15,8 2-7 0,6-1-5 0,5 1-3 16,1 2-2-16,1 1-3 16,3-1 1-16,1 1-2 0,0 1-2 15,-13 0 2-15,-4-1-1 0,-6 5 1 0,-11 0-1 16,-3 1 1-16,-7 1-4 0,-6 0-25 15,0-2-5-15,0 0-11 0,-2 1 1 16,-4 0-4-16,-3 0-11 0,-1-1-21 16,4-1-17-16,-7-1-75 0</inkml:trace>
  <inkml:trace contextRef="#ctx0" brushRef="#br0" timeOffset="184834.98">27776 9929 288 0,'0'0'69'0,"0"0"-22"0,0 0-6 16,0 0 16-16,10-22-5 0,-10 19-6 16,0 3-11-16,0-1-6 0,0 1-2 15,0-2-5-15,0 1-6 0,0 1 0 16,0 0-7-16,0 1-3 0,0 4-5 16,0 3-1-16,-2 6 0 0,-6 1 0 15,0 3 2-15,1 2-1 0,-5 0 0 16,-5 0-1-16,5 1 2 0,-7-3 0 15,7-1-1-15,-2-1-1 0,3-2 1 16,3-3-1-16,-2-3-1 0,3-2-1 16,5-1 1-16,0-2 1 0,2-3 0 15,0 0 0-15,0 0 0 0,0 0 0 16,0 0 0-16,4 0-2 0,3 2 0 0,3 0 2 16,0-2 0-16,9 0 2 0,2 0 0 15,8-1 3-15,2-4 0 0,2-4 3 16,0 4-3-16,-2-1-3 0,0 1-2 15,-9 1 0-15,-7 0 0 0,-7 2 0 16,-4 0-25-16,-4 0-26 16,-4-1-28-16,-8-3-33 0,-1-1-147 0</inkml:trace>
  <inkml:trace contextRef="#ctx0" brushRef="#br0" timeOffset="185039.91">27739 9946 567 0,'0'0'42'15,"0"0"6"-15,0 0-11 0,0 0 21 16,0 0-13-16,0 0-23 0,0 0-9 0,0 0 0 16,56 0 0-16,-44 25 4 0,7 4-1 15,-13 7-7-15,6 3-1 16,-2 4-2-16,-3 0-3 0,-3 3-2 16,0-2 1-16,2-1 0 0,0-7-2 15,-2-6-1-15,3-7-10 0,-5-4-22 16,-2-6-24-16,0-7-65 0,0-6-97 0,-6 0-259 15</inkml:trace>
  <inkml:trace contextRef="#ctx0" brushRef="#br0" timeOffset="185699.84">28115 9011 235 0,'0'0'62'0,"0"0"-9"16,0 0-3-16,0 0 3 0,0 0-9 15,0 0-5-15,0 0-7 0,0 0-8 16,6-12 2-16,-4 7-2 0,0 3-1 16,-2-1 1-16,4 0 2 0,-2 1-4 15,3 1-4-15,1 1-5 0,2 0-3 16,0 0-3-16,-1 5 0 0,7 3-4 0,-2 1-1 15,3 7 1-15,3 0 0 0,3 4 1 16,-2 6-1-16,8 2 1 0,-1 5-2 16,-5 2 2-16,4 0-3 0,2 4 3 15,-4 0-3 1,-7 1 0-16,7-1 1 0,-13 4-2 16,1 2 0-16,-1 0 0 0,-8 2 1 0,-2 1 0 0,2 0 0 15,-6-1 0-15,-2 1 0 16,-5-4-1-16,5-2 0 0,-2-6 0 0,2-4-6 15,-3-7-27-15,3-2-8 0,2-6-31 0,-4-1-32 16,-7-7-94-16</inkml:trace>
  <inkml:trace contextRef="#ctx0" brushRef="#br0" timeOffset="186534.45">28857 9490 317 0,'0'0'75'16,"0"0"-29"-16,0 0-13 0,0 0 5 15,0 0-6-15,0 0-16 0,0 0-4 16,0-2-5-16,2 4 4 0,0 0 5 16,4 0 1-16,3-1-1 0,1 0-1 15,0 1 7-15,13-2 1 0,2 0-4 16,0 0-6-16,8 0-7 0,-2-2-4 0,-4-3-1 16,-3 0 0-16,-7 1-1 0,-1-2-29 15,-7-1-31-15,-7 0-13 0,-2-4-34 16,0 3-61-16</inkml:trace>
  <inkml:trace contextRef="#ctx0" brushRef="#br0" timeOffset="186739.52">28973 9294 442 0,'0'0'80'0,"0"0"-23"0,0 0-11 16,0 0-11-16,0 0-20 0,0 0-11 0,0 0-2 15,0 0 5-15,0 0 18 0,4 46-4 16,0-26-5-16,0 2 1 0,-4 4-6 15,6 2-6-15,-4 2-1 16,1 0-1-16,1 0-1 0,4 0-2 0,-4 0 1 16,2-2 0-16,-2 0-1 0,1-3-61 15,-3-5-23-15,0-4-59 0,-2-4-137 16</inkml:trace>
  <inkml:trace contextRef="#ctx0" brushRef="#br0" timeOffset="187149.4">29597 9365 388 0,'0'0'71'0,"0"0"-30"16,0 0-17-16,0 0 26 0,0 0 4 15,0 0-15-15,4-51-8 0,-8 42-6 16,2 1-5-16,-2 0-3 0,2 0-2 0,-4 0-3 16,-1-1-1-16,1 2-4 0,-4-1-3 15,6 2-1-15,-5 1 0 0,3-1-2 16,-4 2 1-16,2-1 0 0,-1 4-2 16,3 1 1-16,-6 0-1 15,3 7-1-15,-3 2 0 0,-4 3 0 0,3 5-1 16,-3 1 0-16,3 3 2 0,3 1-1 15,-3 2 1-15,5 4-1 0,4 1 0 16,0 0-1-16,4-2 2 0,0 0-1 16,2-3 0-16,4 0 1 15,7-3 0-15,3-2 0 0,-1-2 0 0,9 0 2 16,1-4-2-16,0-1 0 0,0-6 0 16,2-2-3-16,-3-3-50 15,1-1-35-15,-8-3-34 0,-5-2-91 0</inkml:trace>
  <inkml:trace contextRef="#ctx0" brushRef="#br0" timeOffset="187384.63">29878 9508 394 0,'0'0'238'0,"0"0"-172"0,0 0-15 0,0 0 9 15,0 0-8-15,0 0-18 0,0 0-10 16,0 0-5-16,0 0-9 0,15-15-4 15,-15 28-3-15,-2 4-3 0,-1 6 0 16,1 1 0-16,-2 2 0 16,0 1 1-16,0 1-1 0,2 1 1 0,-2-5-1 15,4 0 0-15,0-2-26 0,0-1-18 16,0-6-39-16,-2-4-74 0,-7-4-118 16</inkml:trace>
  <inkml:trace contextRef="#ctx0" brushRef="#br0" timeOffset="188427.4">30657 9446 324 0,'0'0'124'0,"0"0"-66"0,0 0-33 16,0 0 15-16,0 0 6 0,0 0-13 15,-4-11-8-15,4 10-7 0,0 1-7 16,0-1 0-16,0 1-7 0,0 0-1 16,0 0-2-16,0 0-1 0,4 0 0 15,3 1 3-15,1-1-3 0,6 0 14 16,9 0 18-16,6-4-11 0,8-1-10 16,5-4-6-16,1 1-3 0,-4 1-1 15,-8 2 0-15,-10 1-1 0,-4 0-31 16,-7-1-30-16,-6-2-22 0,-4-1-24 0,-2-2-75 15</inkml:trace>
  <inkml:trace contextRef="#ctx0" brushRef="#br0" timeOffset="188611.43">30784 9255 555 0,'0'0'79'16,"0"0"-16"-16,0 0-1 0,0 0-1 15,0 0-30-15,0 0-18 0,0 0-8 16,0 0-5-16,0 0 0 0,2 18 0 15,8 3 2-15,-2 7 5 0,0 2-3 16,-3 1-4-16,3 3 3 0,-2-2-2 16,-2-3 0-16,0 0-1 0,1-3 0 15,1-1-2-15,0-2-48 0,-2-6-34 16,-2-4-60-16,-2-2-133 0</inkml:trace>
  <inkml:trace contextRef="#ctx0" brushRef="#br0" timeOffset="188989.29">31550 9264 416 0,'0'0'46'0,"0"0"1"0,0 0 6 0,0 0 10 15,0 0-16-15,0 0-11 0,0 0-10 16,-20-51-1-16,12 45-3 0,-1 0-3 16,3 2-4-16,-2 0-4 15,2 1-4-15,-3-1-2 0,-1 3-3 0,0 1 0 16,-1 0-1-16,-3 3-1 0,1 1 0 16,-1 3-1-16,-1 1 1 0,-1 3-1 15,4 2 1-15,1 1 0 0,-1 2 0 16,1 5 0-16,3 0 0 0,0 3-1 15,2-1-1-15,4 2-1 0,2 0 1 16,0 0 2-16,4 0-1 0,8-3 1 16,3-1 0-16,3 1 0 0,7-4 0 0,4 0-4 15,2-4-38-15,4-4-17 16,-2-3-24-16,4-4-21 0,-8-2-71 0</inkml:trace>
  <inkml:trace contextRef="#ctx0" brushRef="#br0" timeOffset="189229.24">31848 9538 106 0,'0'0'590'0,"0"0"-532"0,0 0-8 16,0 0 5-16,0 0-5 0,0 0-17 0,0 0-11 16,0 0-7-16,0 0-9 15,29-21-1-15,-25 36-3 0,-2 4 1 0,-2 1-1 16,0 2 1-16,2 3-1 0,-2-1-1 15,0-1 0-15,0 1-2 0,0-1 1 16,0 1-9-16,2 2-23 0,-4-2-18 16,-6-1-37-16,-4-1-107 0,-1-8-317 15</inkml:trace>
  <inkml:trace contextRef="#ctx0" brushRef="#br0" timeOffset="200265.31">25791 11259 337 0,'0'0'53'0,"0"0"-11"15,0 0 6-15,0 0 0 0,0 0-6 16,0 0-8-16,0 0-11 0,0 0-2 15,17 3 7-15,-13-3-6 0,6 0 0 16,5-1-7 0,-1-2-3-16,9 1-2 0,0-1-3 15,0-2-1-15,6 1-3 0,-3 2-3 0,3 1 0 0,-8 1 0 16,-2 0-1-16,-1 3-44 0,-9 0-45 16,-9 3-80-16,0-4-174 15</inkml:trace>
  <inkml:trace contextRef="#ctx0" brushRef="#br0" timeOffset="200437.89">25847 11385 498 0,'0'0'31'16,"0"0"4"-16,0 0-11 0,56 12 17 15,-41-8-15-15,9 2-20 0,-3-1-3 0,2 3-3 16,4-2 1-16,6 0 0 0,2-2-1 15,4 2 0-15,5-4-25 0,-7-2-68 16,-4 0-89-16</inkml:trace>
  <inkml:trace contextRef="#ctx0" brushRef="#br0" timeOffset="200784.15">27001 11219 335 0,'0'0'59'0,"0"0"-11"0,0 0 5 16,0 0-5-16,0 0-12 0,0 0-9 15,0 0 3-15,0 0 2 0,0 0-1 16,0-1-7-16,0 0-2 0,0 0 6 15,0 1-4-15,0-1-6 0,0 0-7 16,0 1-6-16,0 2-5 0,4 7-1 0,-2 8 1 16,4 1 1-16,4 6-1 15,-3 3 0-15,-3 5 0 0,-2 3 1 16,0 2 0-16,0 3 0 0,-2 0-1 16,2-1 1-16,0-5-1 0,-2-2-1 15,4-7 1-15,-4-2-21 0,0-5-41 0,0-5-25 16,-2-5-48-16,-4-4-126 0</inkml:trace>
  <inkml:trace contextRef="#ctx0" brushRef="#br0" timeOffset="201055.79">26813 11196 412 0,'0'0'53'15,"0"0"-8"-15,0 0 2 0,0 0 12 0,0 0-25 16,0 0-7-16,0 0 1 0,0 0 0 16,0 0-7-16,-9-22-5 0,9 22-6 15,0 0-5-15,4 0 0 0,7-3-1 16,5 0 3-16,11 0 8 0,2-4-6 16,6 2-3-16,5 0-2 0,-5 0-4 15,2 1 0-15,-4 2 1 0,-4 2-1 16,-8 0-1-16,-9-1-28 0,-4 2-27 15,-8 1-45-15,-2 2-64 0,-4-1-117 16</inkml:trace>
  <inkml:trace contextRef="#ctx0" brushRef="#br0" timeOffset="201538.07">27795 10909 328 0,'0'0'79'16,"0"0"-23"-16,0 0 10 0,0 0 6 16,0 0-17-16,0 0-3 0,0 0-10 15,-27-52-2-15,25 50-11 0,-1 1-6 16,1 1-7-16,2 0-7 0,-2 1-2 16,-4 4-6-16,-2 4 0 0,2 6-1 15,-3 4 0-15,3 3-1 0,-8 7 1 16,3 2 1-16,5 4 0 0,-8 5-1 15,1 2 1-15,5 4-1 0,-4 3 0 0,1 7-1 16,5 1 0-16,6 2-1 0,0 2 0 16,0-1 2-16,6-6 0 15,15-1 0-15,-7-2 1 0,9-6 0 16,0-3 0-16,-4-5-1 0,7-5-1 0,-1-6-10 16,-6-6-16-16,8-6-6 0,-5-7-19 15,-1-6-13-15,4-2-23 0,-4-11-62 16,-9-5-117-16</inkml:trace>
  <inkml:trace contextRef="#ctx0" brushRef="#br0" timeOffset="202245.01">28212 10875 232 0,'0'0'77'0,"0"0"-23"16,0 0 4-16,0 0 13 0,0 0-11 0,0 0-18 15,0 0-9-15,-43-32-4 16,39 25 1-16,4 0-8 0,-3-1-7 16,3 2-4-16,0 1 1 0,0 1-5 15,0 1-1-15,3 1-4 0,1 1-2 16,6 0 0-16,-2 1 0 0,1 0-1 0,1 6 1 15,6 3 0-15,-7 1 0 0,7 5 1 16,-5 3-1-16,-1 3 1 0,0 1-1 16,-4 2 1-1,-1 0-1-15,-3-3 0 0,-2 0 0 0,2-4-2 0,-2 1-4 16,0-4-2-16,0-2-1 0,2-1 0 16,-2-2 3-16,0-3 1 0,-2 0 1 15,2-4 1-15,0-1 2 0,-2-1 0 16,2 0 1-16,0 0 1 0,0-3 0 15,0-3 4-15,0-3-1 0,0-4-3 16,0-1 0-16,0-4 1 0,0-4 3 0,0 0 2 16,2-7 4-16,2-3-2 0,6-1 0 15,3 1-1-15,-3 6-2 0,0 3 0 16,3 6-1-16,-5 4-2 16,0 4 0-16,2 4 2 0,-1 1-2 0,-3 4-2 15,0 0-1-15,5 5 0 0,-1 3 0 16,-2 5 0-1,7 2 0-15,-7 7 0 0,0 5 1 0,0 2-1 0,3 6 1 16,-3 1-1-16,-2 1 0 0,0-3-2 16,5-4-19-16,-3-2-11 0,-4-1-6 15,2-2-19-15,-6-3-77 0,-6-4-86 16</inkml:trace>
  <inkml:trace contextRef="#ctx0" brushRef="#br0" timeOffset="202497.21">28092 11280 442 0,'0'0'61'15,"0"0"-16"-15,0 0 4 0,0 0 0 0,0 0-19 0,0 0-13 0,0 0-9 16,0 0 0-16,-6 0-5 15,10 2-2-15,4 1 0 0,9-3 2 0,-1 0 10 16,18-1 13-16,5-8-2 0,10 0-7 16,5-4-11-1,2 0-3-15,4 1-2 0,-2 1 1 0,-11 3-2 0,-3 2-14 16,-7 5-72-16,-14 0-52 0,-5 1-84 16</inkml:trace>
  <inkml:trace contextRef="#ctx0" brushRef="#br0" timeOffset="203064.54">28336 11492 249 0,'0'0'244'16,"0"0"-157"-1,0 0-48-15,0 0-5 0,0 0 14 0,0 0-21 0,0 0 0 0,0 0-9 16,0 0-8-16,54-25-3 0,-48 26-5 16,-2 7 0-16,7 1-1 0,-7 1 0 15,2 3 1-15,-4 0-1 16,-2 0 2-16,0-1-2 0,0-2 1 0,-6 1-1 16,-5-5 0-16,1 1-1 15,-7-1-2-15,-1 0-4 0,-5-1-3 0,5-5-6 16,-5 1 1-16,4-1-1 0,1-1 5 15,5-2 6-15,1-3 4 0,4 0 0 16,3 0 0-16,1-1 0 16,0 0 3-1,4-3 3-15,0 1-1 0,0 0 3 16,2-1-2-16,4 1-1 0,1 0 0 0,-1 3 0 16,8 3-2-16,-1 1 0 0,5 2-2 15,1 5 0-15,6 4 2 16,-5 4 1-16,-1 1-2 0,-5 4-2 0,-1 1 1 15,-9 4 0-15,-2-1 0 0,-2 0 0 16,-2-2-1-16,-4 2 0 0,-5-3-4 16,-3 2-5-16,6 0-10 0,-7-2 16 15,5-1 2-15,4-6 1 0,2-3 0 16,1-5 0-16,3 1-1 0,0-4 1 16,0 2 2-16,0 0-2 0,5-3 0 15,-1 2 2-15,0 0-1 0,10-1 4 16,-1 1-4-16,-3-1 1 0,9-2-1 0,-9 0-1 15,11-4 0-15,-7 1-24 16,5-3-50-16,-9-5-56 0,-2 2-108 0</inkml:trace>
  <inkml:trace contextRef="#ctx0" brushRef="#br0" timeOffset="203536.27">28584 11378 552 0,'0'0'75'16,"0"0"-37"-16,0 0 5 0,0 0 5 16,0 0-25-16,0 0-8 0,0 0-6 15,0 0-1-15,25 0 2 0,-23 4-5 16,0 3 0-16,-2 0-3 0,0 0 1 16,-4 1-1-16,-6-2 0 0,3 1-2 15,-1-1-1-15,-4 0-7 0,1-3-4 16,-1-3 0-16,-2 0-3 0,3 0-3 15,3-3 3-15,-7-3 5 0,7 1 1 16,0-3-5-16,-4 2 6 0,5-2 6 16,3 1 2-16,4-1 0 0,0-1 1 0,0-3 0 15,0-1 7-15,4 3-3 16,3 1 0-16,5-1 2 0,-2 5-2 0,9 2-1 16,-5 3-1-16,11 1-1 0,-2 4 3 15,-5 4 0-15,7 2-1 16,-12 0 1-16,3 3-3 0,-10 0-2 0,-6 1 2 15,0 3-1-15,0 0 2 0,-8 2 0 16,-4-4-1-16,6-1-2 0,-1-3 0 16,1-2-2-16,0-2 2 0,0-1 0 15,6-3 0-15,-2 0 0 0,2-3-1 16,0 0 0-16,2-1 1 0,6 0 0 16,0 0 0-16,1-3 0 0,1-4 1 0,6-2-1 15,-5-4-1-15,9-3-21 0,-5-6-47 16,4-6-63-16,-7-2-148 15</inkml:trace>
  <inkml:trace contextRef="#ctx0" brushRef="#br0" timeOffset="203961.24">28863 10724 328 0,'0'0'69'0,"0"0"-15"0,0 0-3 16,0 0-2-16,0 0-17 0,0 0-5 15,0 0-3-15,23-17-1 0,-15 17-1 16,7 0 0-16,-5 0 3 0,11 3 1 16,-1 4-1-16,9 6-2 0,4 4-3 15,5 6-3-15,-1 4-4 0,4 7-5 16,-4 4-4-16,-2 4 2 0,-1 6-3 16,-12 7 0-16,-3 3-2 0,-11 6 0 15,-6 3 1-15,-2-1-1 0,-8 0-1 16,-13-4-10-16,5-4-14 0,-11-5-2 0,2-6-9 15,0-5-9-15,-2-3-8 0,-2-6-4 16,7-5-28-16,3-10-35 16,1-8-108-16</inkml:trace>
  <inkml:trace contextRef="#ctx0" brushRef="#br0" timeOffset="204243.79">29547 11102 468 0,'0'0'65'16,"0"0"-15"-16,0 0-8 0,0 0 1 15,0 0-21-15,0 0-13 0,0 0-3 16,0 0 0-16,0 0-1 15,-24-5 0-15,28 6 4 0,4-1 5 0,6 0 6 16,11-3 5-16,4-5-3 16,8 0-8-16,3 0-9 0,-1 1-4 0,-4 1 0 0,-6 1-1 15,-6 1-2-15,-11 1-56 16,-8-3-48-16,-4 1-65 0,-2-4-158 0</inkml:trace>
  <inkml:trace contextRef="#ctx0" brushRef="#br0" timeOffset="204417.43">29612 10907 567 0,'0'0'82'0,"0"0"-31"0,0 0-1 16,0 0-10-1,0 0-20-15,0 0-16 0,0 0 0 0,12 51 9 16,0-26 4 0,-1 5-2-16,3 2-4 0,3 3-1 0,-7 2-6 0,4 3-1 0,-3 0-3 15,-3 2 0-15,-4-6 0 0,4-4-27 16,-1-4-47-16,-3-9-62 15,-2-8-91-15</inkml:trace>
  <inkml:trace contextRef="#ctx0" brushRef="#br0" timeOffset="204968.86">30401 10846 352 0,'0'0'265'0,"0"0"-222"0,0 0-21 16,0 0 5-16,0 0 12 0,0 0-25 16,0 0-5-16,0 0 0 0,0 0 3 15,15 6-1-15,-26 4-2 0,-5 0-3 16,-1 0-1-16,-3 1-3 0,1 0-2 16,-6 0 0-16,2-4-2 0,1 1-6 15,-1-3-7-15,2-2-1 0,3-3 3 16,-1 0 4-16,7-6 2 15,-5-1-1-15,7-2 5 0,1-2 3 0,-3 0 1 16,8-1-1-16,0 2 2 16,2-4 0-16,2-1 6 0,0 2 1 0,6-2 1 0,-2 4-3 15,8 0 0-15,-3 4 0 0,5 1-5 16,5 3-1-16,4 3 0 0,-1 0 1 16,5 4 1-16,-2 5 0 15,2 2 1-15,-6 3-2 0,-1 3 0 0,-5 1 0 16,-1 4-1-16,-12 2 0 0,-2 2 0 15,-4 1 2 1,-12 0-2-16,3 0-1 0,-5-4 0 0,3-4-3 0,-6 3 1 16,7-4 0-1,-5-1-2-15,7-2-12 0,6-2 10 0,-5 0 5 0,7-4-2 0,2-2 1 32,2-2 2-32,0-1 0 0,0-3 2 0,0-1-2 0,0 0 3 15,2 0 0-15,9-1 3 0,-1-2 4 0,4-2-1 16,7 0-4-16,2 1-4 0,-3-1 0 15,5 1 0-15,2-4-1 16,0-1 0-16,-4-4 0 0,6 1-46 0,-7-5-53 16,1-2-94-16,-6-2-296 15</inkml:trace>
  <inkml:trace contextRef="#ctx0" brushRef="#br0" timeOffset="205379.84">30957 10759 224 0,'0'0'146'0,"0"0"-101"16,0 0 2-16,0 0 17 0,0 0-4 0,0 0-27 15,0 0-4-15,-12-52-1 16,8 41 1-16,0 4-2 0,-1-2-6 0,1 1 0 15,0 1-3-15,-4 0-5 16,6 0-3-16,-6-1 0 0,1 2-3 0,-1 1 0 16,-2 1-2-16,-1-1-2 0,1-2 1 15,-2 3-2-15,-1 2 1 0,-3 2-3 16,1 0 0-16,1 6 0 0,-3 4 0 16,3 2-1-16,-3 4 0 0,5 3 1 0,-3 1-1 15,3 2 1-15,2 2 0 16,1-1-1-16,-1 4 1 0,6-1 0 15,0 2 0-15,2 0 0 0,4-3-1 16,-2-2 1-16,4-3 0 0,8-3 0 0,3-1-1 16,1-3 1-16,9-2 0 0,2-2 0 15,2-3 0-15,0-2 0 0,-2-3-2 16,2-2-18-16,-5 1-32 16,-1-2-33-16,-8-1-41 0,-7-2-88 0</inkml:trace>
  <inkml:trace contextRef="#ctx0" brushRef="#br0" timeOffset="205631.42">31139 10991 613 0,'0'0'102'16,"0"0"-44"-16,0 0 1 0,0 0-7 15,0 0-19-15,0 0-10 0,0 0-9 16,0 0-2-16,0 0-4 0,27-2-4 0,-25 9-3 16,0 4 1-16,0 1-1 15,2 6 0-15,-2 2-1 0,0 1 1 16,1 4-1-16,3 2-4 0,-4 4-18 0,-2 4-20 16,2-1-53-16,-12-1-88 0,1-10-323 15</inkml:trace>
  <inkml:trace contextRef="#ctx0" brushRef="#br0" timeOffset="211940.31">26031 13097 271 0,'0'0'55'0,"0"0"2"0,0 0 16 15,0 0-17-15,0 0-7 0,0 0-6 16,0 0-7-16,-27-3 4 0,27 3-1 0,-2-1 3 16,2 0-8-16,0 1-7 15,0 0-11-15,0 0-8 0,0 0-5 16,0 0 1-16,7 0-4 0,-1 0 1 0,14 2-1 16,-3 1 0-16,10 0 1 0,4 0 0 15,0-2-1-15,2 0 0 0,0 1 2 16,-6 0-4-16,-4-1-4 0,-3-1-34 15,-1-1-31-15,-9 1-33 0,-10 0-71 16,0 1-159-16</inkml:trace>
  <inkml:trace contextRef="#ctx0" brushRef="#br0" timeOffset="212129.68">26048 13301 542 0,'0'0'60'0,"0"0"22"0,0 0-40 15,0 0-36-15,0 0 16 0,0 0 16 16,0 0-12-16,0 0-7 0,66 21-6 16,-41-21-4-16,-3-1-6 0,3 1-2 15,0-3 0-15,4-1-1 0,0 1 0 16,-8 1-29-16,-3-1-36 0,3 0-45 0,-9-7-82 16,3 1-206-16</inkml:trace>
  <inkml:trace contextRef="#ctx0" brushRef="#br0" timeOffset="212696.2">27106 12899 195 0,'0'0'67'0,"0"0"-15"16,0 0-10-16,0 0 15 0,-6-52 5 15,4 40-8-15,0 1-2 0,2 1-1 16,0 3-7-16,-2 1 6 0,2 1-6 15,0 2-5-15,0 0-10 0,0 1-3 16,0 1-6-16,0 1-3 0,0 0-4 16,0 0-3-16,0 0-4 0,0 8-4 0,0 4-2 15,4 6 0-15,-2 4 2 16,2 4 1-16,-2 4 0 0,6 3-1 16,1 0-1-16,-3 3 1 0,-2 3-1 0,0 5-1 15,2 2-1-15,1 0 0 16,1-5 1-16,-2-4-1 0,-2-4-5 0,0-9-13 15,0-5-5-15,3-7-21 16,-3-6-19-16,-2-3-40 0,-2-3-24 0,-2 0-53 16,-6-2-105-16</inkml:trace>
  <inkml:trace contextRef="#ctx0" brushRef="#br0" timeOffset="213010.91">26885 12956 481 0,'0'0'35'0,"0"0"13"16,0 0-16-16,0 0 24 0,0 0 2 15,0 0-8-15,8-51-5 0,-4 48-15 16,1-1-7-16,1 1-8 0,4 2-5 16,7-2-2-16,-1 2-2 0,7 0-1 0,8 1-1 15,2 0 1-15,6-2 1 16,5 1-3-16,-1-2-1 0,-6 0 0 0,0 1-2 15,1-3 1-15,-3-1 0 16,-4 1-1-16,-2 1 0 0,-2 1-7 0,-13-2-3 16,-2 2-13-16,-9 0-3 0,-3 0-1 15,0-2 4-15,-7 1-10 16,-5-2-24-16,2 3-18 0,-13 0-28 0,2 2-43 16,-2 1-73-16</inkml:trace>
  <inkml:trace contextRef="#ctx0" brushRef="#br0" timeOffset="213736.8">28001 12618 228 0,'0'0'72'0,"0"0"-31"15,0 0-1-15,0 0 8 0,0 0 4 16,0 0-7-16,0 0 2 0,0 0-1 16,2-43-8-16,-2 36-4 0,0 1 1 15,-4-2-8-15,4 3-3 16,0 1-1-16,-2 0-3 0,2 3-4 0,-4 0-3 16,4 1-2-16,-6 0-4 0,-5 0-1 15,1 0-1-15,2 0-3 0,-9 7 0 31,3 3-2-31,-9 3 1 0,7 8 0 0,-5 1-1 0,4 7 0 0,-3 2 0 16,1 3 0-16,5 4 0 0,3 0 0 16,-3 4 0-1,8 0 0-15,1 0 0 0,1 2 0 16,6-3 1-16,-2 5-1 0,2 3 0 16,3 2-1-16,-3 4-1 0,6-1 1 15,2-2 1-15,-1-2 0 0,3-3 0 16,4-3 0-16,-1-1 0 0,8-4 0 15,-1 1 0-15,3-2 0 0,4-3 0 16,0-1 0-16,4-8-2 0,4-4-6 0,-2-10-12 16,-1-6-12-16,-3-6-24 0,-2-6-11 15,-3-6-16-15,-3-12-68 0,-8-2-106 16</inkml:trace>
  <inkml:trace contextRef="#ctx0" brushRef="#br0" timeOffset="214508.34">28446 12654 142 0,'0'0'47'0,"0"0"6"0,0 0-1 16,0 0-4-16,0 0 2 0,-35-57-8 0,26 49-3 16,3 0 4-16,6 0-5 0,-4 0 4 15,2 0-7-15,2 2-6 16,-2 0 6-16,0 2-13 0,0 0 1 0,2 0-4 15,0 1 0-15,0 0-3 0,0 0-7 16,0-4 14-16,2 4-17 0,2-1-3 16,-4 1 0-16,6 3-1 0,0-2-2 15,5 2 2-15,-1 3-2 0,-4 3-1 16,9 4 1-16,-3 3 0 0,-2 4-1 16,5 2 1-16,-7 4 1 0,0 3-1 15,1 1 1-15,-3 3 0 0,0 2-1 0,-4-1 1 16,0-2-1-16,-2-2-1 15,0-2 1-15,4-5-1 0,-4-2-2 0,2-5 2 16,-2-1 1-16,0-2-7 16,0-1-1-16,2-3 3 0,0-3-13 15,-2-1 17-15,0-2 1 0,0 0 1 0,0-2-1 16,-4-4 3-16,4-3-2 0,-4-4-1 16,2-1-1-16,-2-3 1 0,-2-3 0 15,0-1 0-15,1-7-1 0,3-4 1 16,0-1 0-16,0-4 2 0,6-1-1 15,7 1 3-15,-3 5-1 0,0 7-3 0,1 3 0 16,5 4 0-16,-8 6 2 16,2 2 0-16,5 5-2 0,-5 0 2 15,-2 2 0-15,1 2 1 0,1 1-1 0,2 0 1 16,-4 0-2-16,3 0 0 0,5 4 0 16,-4 2-1-16,-3 4 0 15,7-1 1-15,-2 0 0 0,-3 3 0 0,5-1 1 16,-5 4 1-16,-1 1-2 0,0 3 3 15,2 3-1-15,-1 0-2 0,-1 2 1 16,-2 2-1-16,4 0 0 0,-3 4 1 16,-5-2-2-16,2-3 2 0,-2-1 0 0,0-5-2 15,2-3-10-15,-2-7-15 0,0-3-13 16,-2-2-23-16,0 0-15 16,-2 1-29-16,-4-3-44 0,-2 1-157 0</inkml:trace>
  <inkml:trace contextRef="#ctx0" brushRef="#br0" timeOffset="-214658.91">28291 13087 381 0,'0'0'68'0,"0"0"-19"16,0 0-10-16,0 0 9 0,0 0-13 15,0 0-13-15,0 0-11 0,6-9-1 16,10 7-1 0,-1 2 3-16,3-1 4 0,3 1-2 0,8-3-2 0,4-3 2 15,8 0 1-15,7-1-4 0,2-7-6 16,7 3-1-16,5-2-1 0,5-2-3 15,-3 4-3-15,0-4 2 0,-2 2-1 0,-6 2-44 16,2 0-7-16,-11-1-19 16,-10 2-70-16,-16 1-130 0</inkml:trace>
  <inkml:trace contextRef="#ctx0" brushRef="#br0" timeOffset="-213963.67">28692 13280 400 0,'0'0'76'0,"0"0"-6"16,0 0-34-16,0 0 3 0,0 0 3 0,0 0-6 0,0 0-8 16,0 0-4-16,43-16-7 0,-37 16-4 15,-2 1 0-15,1 6-4 0,-3-2-4 16,0 2-2-16,-2 0-1 0,0 2 1 0,-2 0-1 15,-3 0 0-15,-5-2-1 16,0 1-1-16,-1 0-6 0,-7 1-14 0,7-2-6 16,-5 0 0-16,4-2 4 15,1-1 6-15,-3-1 9 0,1-2-1 0,5-1-8 16,-6 0-2-16,3-3 6 0,1-2 8 16,-5 1 4-16,7-2 0 0,2 0 0 15,2 0 0-15,-4-1 4 0,6 0 5 16,2-3 5-16,0-1-1 0,8-3 0 0,0 2-1 15,0 2 3-15,5-1-4 16,5 5-3-16,3 2-1 0,-4 2 1 16,9 2 2-16,-5-1 0 0,-2 6 1 15,6 5-2-15,-9 2-4 0,3 4 1 0,-7 4-4 16,-4 1 1-16,-4 5-2 0,-4 2 1 16,-10 4 1-1,-4 0-2-15,-5 2-1 16,0 1 0-16,-3-4-3 0,-1-1-3 0,6-2 4 0,-3-3 2 15,7-1 0-15,3-6 0 0,0-4 0 0,6-5 0 0,1-4 0 32,3-3-1-32,0 0-1 0,0-2 1 15,5 1-1-15,1-1 2 0,8 0 0 16,-1-4 8-16,7-3-4 0,3-3-1 16,2 0-1-16,4-1-1 0,0-1-2 15,0-3 1-15,-2 1-36 0,-5-4-45 16,3-1-48-16,-6 0-135 0</inkml:trace>
  <inkml:trace contextRef="#ctx0" brushRef="#br0" timeOffset="-213332.06">29016 13103 234 0,'0'0'43'0,"0"0"-5"0,0 0 0 16,0 0 6-16,0 0-3 0,-60-11 2 0,54 11-18 15,0 0 2-15,-2 0 2 16,3 0-2-16,1 0-3 0,4-1-4 0,0 0 0 15,0-2 3-15,0 0-1 0,0-2-2 16,6-1-8-16,7-1 0 0,1 0 0 16,3-2 2-16,-1 3-1 0,3 0-1 15,-2 2-3-15,1-1-2 0,-5 2-1 16,-1 3 1-16,-4 0 0 0,-4 3-4 16,3 3-2-16,-5 3-1 0,2 0 0 0,-2 2 1 15,0 0-1-15,-2 2 0 16,0-1-3-16,-2-2-9 0,0 2-4 0,-2-2-11 15,2-2 8-15,-5 0-1 16,1 1 2-16,-4-4-1 0,2-1 6 0,-1 0 5 16,-1-2 3-16,0 1 2 0,1-3 3 15,5 0-1-15,0 1 1 0,0-1 0 16,4 2 0-16,-2-2 1 0,2 0 3 16,0 0 3-16,0 0 2 0,2-2 1 15,4-1 4-15,-2 0 4 0,5 1-2 16,5 0-1-16,-2 2-1 0,5 0 2 0,-5 0-1 15,9 6-4-15,-6 0-2 16,-1 0-3-16,0 3-2 0,-3 1-1 0,-5 1 0 16,2-1-3-16,-4 2 1 15,-4 0 1-15,0-1-1 0,-2 3 0 16,-6-1 1-16,0-2-2 0,0 1-6 16,1 0-8-16,-7-4-3 0,4-1-6 0,-1-2-7 15,-5 1-11-15,5-5-4 0,-5-1-2 0,1 0-31 16,3-2-58-16,-3-3-135 15</inkml:trace>
  <inkml:trace contextRef="#ctx0" brushRef="#br0" timeOffset="-212764.69">29314 12413 79 0,'0'0'206'0,"0"0"-156"0,0 0-4 16,0 0 2-16,0 0 5 15,0 0-9-15,0 0-9 0,-23-35-6 0,23 35-5 16,0 0-6-16,0 0 3 0,0 0-3 0,4 0-3 15,5 2 3-15,1 1 15 16,0 2-8-16,5 3 0 0,1 1-1 16,7 5-4-16,-2 0-7 15,3 4-2-15,3 4-1 0,2 3-4 0,-4 4-3 16,0 4 0-16,2 5 0 0,-3 7-3 0,-3 6-1 16,-4 6 1-16,-5 7 0 0,1 4 1 15,-9 4 0-15,-4-1 0 0,0 1 0 16,-7 0-1-16,-5 0-1 0,2-5 1 15,-3-4 0-15,-3-6-8 16,3-6-2-16,-3-6-2 0,3-9-6 16,1-7-6-16,0-8-13 0,1-7-5 0,-3-6-20 15,3-5-10-15,-1-3-24 0,-4-3-54 16,5-4-173-16</inkml:trace>
  <inkml:trace contextRef="#ctx0" brushRef="#br0" timeOffset="-212466.38">29911 12899 254 0,'0'0'218'15,"0"0"-160"-15,0 0-41 0,0 0-3 0,0 0 21 16,0 0-4-16,0 0-3 0,0 0 7 16,46 2-2-16,-26-3-3 0,5-4-6 15,-2-1-7-15,6-3-9 0,0 3-5 16,-2-3-2-16,-7 3 1 0,-3 0-2 16,-3-1-24-16,-3-2-28 0,-9 0-17 15,0-2-35-15,-4-5-57 0,-9 2-136 16</inkml:trace>
  <inkml:trace contextRef="#ctx0" brushRef="#br0" timeOffset="-212260.97">29988 12655 505 0,'0'0'54'16,"0"0"-1"-16,0 0-11 0,0 0 13 15,0 0-16-15,0 0-15 0,0 0-11 0,0 0-1 0,0 0 10 16,4 68 1-16,4-38-4 0,-2 2-5 0,-2 2-6 15,5-1 0-15,-3-2-5 0,4 1-2 32,-1-1 0-32,1-1-1 0,-2-1 0 15,2-4-4-15,-1-5-22 0,-3-2-29 16,4-8-63-16,-4-4-43 0,1-5-159 16</inkml:trace>
  <inkml:trace contextRef="#ctx0" brushRef="#br0" timeOffset="-211930.54">30794 12547 633 0,'0'0'42'0,"0"0"-24"0,0 0 3 16,0 0 29-16,-8-52-22 0,3 44-20 0,-5 1-3 15,0 2-1-15,-9 0 0 0,1 3-2 16,-3 0-2-16,-4 2 0 0,0 0 0 16,5 6 1-16,-3 2 0 15,4 1-1-15,1 4 0 0,3 2-1 0,1 3 1 16,3 2-1-16,3 1-1 0,0 1 1 16,4 1-2-16,2 0 3 0,2 2-2 15,2 0 1-15,4 0 1 0,11 0-2 16,-1-1 2-16,7 2-1 0,4 0 1 15,2-1-2-15,0-3-3 0,-3-3-41 16,5-6-49-16,-8-7-74 0,-4-6-212 16</inkml:trace>
  <inkml:trace contextRef="#ctx0" brushRef="#br0" timeOffset="-211693.6">31087 12735 520 0,'0'0'101'0,"0"0"-43"0,0 0 0 0,0 0 6 16,0 0-17-16,0 0-20 0,0 0-13 15,0 0-5-15,0 0-3 16,11 18 1-16,-9-5 1 0,-2 4-3 0,0 1-1 16,0 3-2-16,0 1 0 0,0 1 0 15,0 4-2-15,2-1 0 0,-2 3-13 16,0 1-29-16,0-3-35 15,0-6-65-15,0-5-89 0</inkml:trace>
  <inkml:trace contextRef="#ctx0" brushRef="#br0" timeOffset="-211416.35">31379 12572 407 0,'0'0'105'16,"0"0"-60"-16,0 0-4 0,0 0 14 15,0 0 0-15,0 0-22 0,0 0-10 16,0 0-6-16,0 0-3 16,6-11-6-16,-4 11-6 0,2 0-2 0,5 3 1 15,5 0 0-15,7-2-1 0,6-2 1 16,6 1-1-16,2 0 1 0,0-2-1 0,-2-3 0 15,-2-1-11-15,-4-1-39 0,-4-4-17 16,-7 1-42-16,-12-2-80 0</inkml:trace>
  <inkml:trace contextRef="#ctx0" brushRef="#br0" timeOffset="-211223.05">31499 12387 365 0,'0'0'168'0,"0"0"-93"0,0 0-23 0,0 0-15 15,0 0-6-15,0 0-13 0,0 0 3 16,-15 52 5-16,17-31-4 0,0 8-3 16,3 1-4-16,-1 2-4 0,4 4-4 15,0-2-4-15,5 4-2 0,-5-4-1 16,0-1 1-16,3-2-1 0,-3-5-26 0,0-4-51 16,-2-7-52-16,-4-8-106 15</inkml:trace>
  <inkml:trace contextRef="#ctx0" brushRef="#br0" timeOffset="-210689.16">32142 12478 459 0,'0'0'135'16,"0"0"-92"-16,0 0-7 0,0 0 11 0,0 0-4 15,0 0-20-15,0 0-8 0,0 0 1 16,0 0-3-16,43-18-2 0,-49 18-5 16,-7 0-4-16,1 0 0 0,-7 0-1 15,1 0-1-15,-5 0-2 0,0-2-9 16,-1 1-6 0,-1-1-13-16,2 1-14 0,6-3 10 0,3 0 20 0,6-2 11 15,2 1 3-15,3 0 0 0,1-2 0 16,2-1 1-16,-2 0 0 0,2-1 2 15,2 1 5-15,3-1 2 0,-1 0 1 16,2 0 4-16,2 0-2 0,2 1 1 16,3 2-3-16,1 0-2 0,5 4-6 15,2 0-3-15,-1 2 2 0,1 5 2 16,-2 4-2-16,1 6 1 0,-3-1 1 16,-3 2-3-16,-1 0 1 0,-5 2-1 0,-6 0-1 15,-2 2 0-15,-4-1 2 0,-9 3-2 16,-1-2-2-16,-3-2-8 0,5 1 2 15,-2-1 8-15,1 3-1 0,5-1 1 16,-4-1 1-16,3 1-1 0,5-3 0 16,0-1 0-16,4-5 0 0,0-1 0 15,0 0 0-15,2-3 0 0,2 4 0 0,4-3 0 16,1-1 0-16,3 0 0 16,3-3-1-16,3-1 0 0,5-2 1 15,0-1 0-15,1-1 0 0,3-7-14 16,0-1-32-16,-2-5-16 0,2-4-37 15,0-7-70-15,-2-1-166 0</inkml:trace>
  <inkml:trace contextRef="#ctx0" brushRef="#br0" timeOffset="-210390.52">32561 12319 459 0,'0'0'94'0,"0"0"-37"0,0 0 1 15,0 0 10-15,0 0-15 0,0 0-16 16,0 0-4-16,0 0-10 0,0-25-7 16,0 19-5-16,-4 1-3 0,0 0-4 15,-4 1-1-15,-3 2-2 0,-1-1-1 16,-2 3 0 0,-3 0 0-16,3 2 0 0,-3 6 0 0,3-2-1 0,-1 3 1 15,3 5-2-15,-1 0 0 0,3 2 1 16,4-3-2-16,0 3-1 0,1-1-1 15,3 1 2-15,4 0-1 0,-2 2 2 16,7-2-2 0,1 5-4-16,2-3-5 0,5 3-8 0,-1-2-17 0,3 0-30 15,-1-1-27-15,-1-6-61 0,-7-3-173 16</inkml:trace>
  <inkml:trace contextRef="#ctx0" brushRef="#br0" timeOffset="-210123.13">32770 12564 524 0,'0'0'91'0,"0"0"-20"16,0 0 5-16,0 0-12 0,0 0-23 16,0 0-13-16,0 0-5 0,0 0-4 0,37 11-3 15,-37 0-2-15,0-1-3 0,-2 3-2 16,0 2-3-1,-2-2-3-15,0 3-1 0,0 2 0 0,0-2-1 0,-1 4-1 16,5 3 1 0,0 1-1-16,3 6 0 0,-3-1-9 0,2 0-13 0,6 1 0 15,-2-6-29-15,-2-5-29 0,-6-9-47 16,-8-6-148-16</inkml:trace>
  <inkml:trace contextRef="#ctx0" brushRef="#br0" timeOffset="-202093.63">26157 14542 50 0,'0'0'93'0,"0"0"-33"0,0 0-6 16,0 0-9-16,0 0-14 0,0 0-4 0,0 0 0 15,-18-6 2-15,16 4 2 0,2 0-3 16,-2 2 1-16,0 0-3 0,-1 0 5 16,3 0 0-16,-2 0-2 0,2 0 5 15,0 0-18-15,0-1-4 0,0 0-1 16,0 0-2-16,0 1-3 0,0-1 0 15,0 1 3-15,5 0 3 0,3 0-1 16,-2 0 3-16,11 0-1 16,-3 0-5-16,9 2-4 0,-3 0 0 0,5 0-2 15,2-1-2-15,2 1 1 0,-2 0-1 16,-4-1-1-16,1-1-27 16,3-2-30-16,-2-8-12 0,-6-2-41 0,6-2-55 0,-15 2-192 31</inkml:trace>
  <inkml:trace contextRef="#ctx0" brushRef="#br0" timeOffset="-201920.22">26184 14748 399 0,'0'0'11'16,"0"0"74"-16,0 0-64 0,0 0-5 0,0 0 39 15,0 0-8 1,54 21-27-16,-29-22 7 0,-2-2-9 0,3 0-13 0,5 0-3 15,-2 0-2-15,4-1-6 0,-2-4-56 0,-4 1-61 16,-4-1-91-16</inkml:trace>
  <inkml:trace contextRef="#ctx0" brushRef="#br0" timeOffset="-201622.23">27243 14375 493 0,'0'0'63'31,"0"0"6"-31,0 0-23 0,0 0 4 0,0 0-1 0,0 0-16 0,0 0-11 16,0 0-8-16,0 0-2 0,2-42-5 15,0 45-2-15,4 4-3 0,-4 5-1 16,2 4 0-16,2 6 0 0,-2 1 0 0,-4 7 0 15,3 3-1-15,3 2 1 0,-4 4-1 16,0 1 0 0,-2-3-8-16,4 1-18 0,-4-4 7 0,0-3-13 0,-6-5-10 31,4-7-12-31,-4-7-11 0,3-4-32 0,-3-2-71 0</inkml:trace>
  <inkml:trace contextRef="#ctx0" brushRef="#br0" timeOffset="-201401.65">27048 14320 557 0,'0'0'28'0,"0"0"16"0,0 0-7 15,0 0-1-15,0 0-9 0,0 0-11 16,0 0-2-16,52-41-2 0,-25 41-3 15,2 5 0-15,-2-1-5 0,6 1-3 16,4 1 0-16,2-1-1 0,0-1 0 16,1-3-29-16,3-1-37 0,3-1-16 15,-7-7-87-15,-4-3-177 0</inkml:trace>
  <inkml:trace contextRef="#ctx0" brushRef="#br0" timeOffset="-201024.47">28113 14188 416 0,'0'0'50'16,"0"0"4"-16,0 0 8 0,0 0-11 15,0 0-6-15,12-52-9 0,-12 49-5 16,-4 1-8-16,0 0-6 0,-4 0-6 15,4 1-3-15,-3-2-4 0,7 2-1 0,-6 1-1 16,6 1-1-16,-4 1 0 0,0 6-1 16,-6 3-1-16,1 5 1 15,3 1-1-15,0 4 1 0,-4 0 0 16,-1 4 0-16,5 4-1 0,-2 3 1 0,-3 5 0 16,3 4 1-16,6 1-1 0,0 4 0 15,4 2 0-15,-2 3-1 0,6 0-5 16,9-3-5-16,-3-1-3 0,9-7-14 15,-1-3-2-15,5-7-5 0,2-2 2 16,2-4-12-16,2-9-13 0,2-7-10 16,0-8-16-16,-4-4-34 0,-6-9-111 15</inkml:trace>
  <inkml:trace contextRef="#ctx0" brushRef="#br0" timeOffset="-200458.37">28427 14175 319 0,'0'0'36'0,"0"0"-3"0,0 0 4 0,0 0 5 15,0 0-9-15,0 0-3 16,0 0-5-16,0 0-3 0,-12-56-5 15,12 49 3-15,0 0 1 0,4 0-11 16,0 2 3-16,0-1 2 0,2-2-1 0,7 2-1 16,-3-1 1-16,0 3 2 0,9-1 7 15,-9 4-12-15,9 1-2 16,-5 3 0-16,9 6-1 0,-8 3-2 0,5 4-4 16,-7 3-1-16,5 4 0 0,-7 3 0 15,-3 1-1-15,2 2 0 0,-6-1-1 16,-2 1-1-16,-2-4-9 0,0 0-1 15,-4-1 5-15,0-5-8 0,-4-3 10 16,4-5 4-16,0-3 1 0,4-2-14 16,0-5 12-16,0-1 2 15,0 0 1-15,0-1 0 0,-3-4 2 0,3 0 0 16,0-3 3-16,-2-2-3 0,2-5 4 0,0 0-1 16,5-8-2-16,-3 1 0 0,2-7-1 15,6-2-1-15,-2-1 1 0,1 1-1 16,-3 5 1-16,6 4-3 0,-4 4 0 15,1 5 0-15,3 3 0 0,-4 4 0 16,1 2-2-16,-1 2 1 0,6 2 0 16,-3 0 1-16,-1 2-2 0,7 5 2 15,-7 1 1-15,7 4-1 0,-5 4 0 0,0 2 1 16,5 4-1-16,-11-1 0 16,0 4 0-16,3 0 0 0,-7 3-4 15,0-1-25-15,-2 3-14 0,0 0-12 16,-4 1-27-16,-7 1-100 0,5-10-20 0</inkml:trace>
  <inkml:trace contextRef="#ctx0" brushRef="#br0" timeOffset="-200207.06">28501 14494 374 0,'0'0'146'0,"0"0"-86"16,0 0-28-16,0 0 3 0,0 0 1 16,0 0-11-16,60-19-7 0,-39 21-2 15,-2 1-3-15,8 1-2 16,8-3-3-16,6 0-3 0,7-1-5 0,1-3 0 16,9-5 0-16,2 1 0 0,4-4-7 15,0-2-51-15,2-2-25 0,-6-2-72 16,-10 0-197-16</inkml:trace>
  <inkml:trace contextRef="#ctx0" brushRef="#br0" timeOffset="-199641.85">28967 14683 375 0,'0'0'78'16,"0"0"-24"-16,0 0-7 0,0 0 9 0,0 0-17 16,0 0-9-16,0 0-4 0,0 0-5 15,0 0 0-15,41 17-6 0,-37-15-3 16,0 0-4-16,-2 2-4 0,-2 0-1 0,2 3 0 16,-2 0-3-16,0 3 2 15,-6 0-1-15,-10 0-1 0,-1 0-6 16,-8-2-7-16,-4-1-7 0,0-1-10 0,5-4-8 15,-1 2-5-15,2-2-8 0,6 2-3 16,3 1 5-16,6-3 1 0,-1-1 11 16,1 0 22-1,2-1 14-15,4 0 1 0,-2-4 10 0,0 1 36 0,4-1 8 16,0-2-8-16,0 2-4 0,0-4-12 16,2 0-4-16,4 1-3 0,6-3-7 15,1 2-4-15,1 1-5 0,5 2 1 16,4 3-2-16,-5 2 2 0,7 0 1 15,2 4-2-15,-9 2-2 0,3 5-3 16,-4 1 0-16,-1 2 1 0,-10 2-3 0,-4 3 1 16,-2 0 1-16,-2 3-2 15,-8 4-10-15,-11 2-2 0,1 2 1 16,-3 1-24-16,-4-1 27 0,4-4 8 0,9-4 0 16,1-5 1-16,1-2-1 0,8-4 0 15,0-3-1-15,4-3 1 0,0-4 0 16,0 1 0-16,0-2-1 15,2 0 0-15,6 0 1 0,9 0 3 0,-3-4 10 16,11-2-1-16,0-5-3 0,-3 2-8 16,5-6-1-16,2 0-10 0,-4-2-39 15,-6-5-57-15,-1 4-79 0</inkml:trace>
  <inkml:trace contextRef="#ctx0" brushRef="#br0" timeOffset="-199138.19">29115 14530 383 0,'0'0'49'0,"0"0"6"15,0 0-12-15,0 0-2 0,0 0-12 16,0 0-4-16,0 0 0 0,0 0 0 0,15-8 9 15,3 2-4-15,1-2-6 16,6 3-6-16,-2 0-3 0,-1 4-5 16,-1-1-5-16,-2 2-1 0,-5 5-2 0,3-1 0 15,-9 6-2 1,0-1 1-16,-4 1-1 0,-4 2 0 16,0 0-5-16,0 1-7 0,-6-1-8 15,-2 0-4-15,-7-1-3 0,3 0-3 16,0-1 2-16,-5-3 0 0,5 2 3 0,-5-1 1 15,5-3-10-15,3 0 2 0,-5 0 12 0,6-2 9 0,4-2 6 32,-3-1 5-32,3 0 0 0,0 0 2 0,4 0 14 0,0 0 21 0,0-1 7 15,6-2-24 1,0 1 6-16,1-2 5 0,3 0 2 0,7 3-7 0,-5-1-7 16,7 2-3-16,-5 0-4 0,5 7-3 15,-5 3-5-15,5 1 0 0,-7 5-2 16,-2-1 0-16,1-1 0 0,-7 1-1 15,-2-3 0-15,-2-2 1 0,0-2-2 32,-2 0 0-32,-4 0-9 0,-5-1-16 0,3 0-19 0,0-3-13 0,-9-3-14 15,3-1-58-15,3 0-131 0</inkml:trace>
  <inkml:trace contextRef="#ctx0" brushRef="#br0" timeOffset="-198699.09">29490 13854 317 0,'0'0'85'0,"0"0"-11"15,0 0-7-15,0 0-6 0,0 0-22 16,0 0-10-16,0 0-2 0,0 0-4 31,2-41-9-31,2 41-2 0,4 0-1 0,0 1-4 0,1 4 0 0,7 4 4 16,3 6 4-16,3 0-5 0,5 6 0 15,2 4-1-15,4 1-1 0,2 9-3 16,3 4-1-16,-3 4-3 0,-4 3 0 16,-2 4 0-16,-7 4 0 15,-1 0 0 1,0 3 0-16,-11 1 0 0,-2 2 0 0,-5-1 0 16,-3 0 1-16,-11-1 0 0,-7-1-1 15,-3 0 1-15,-8-1-2 0,-4-4-2 16,-2-6-25-16,-5-4-28 0,1-9-34 15,2-8 0-15,0-13-50 0,6-8-114 16</inkml:trace>
  <inkml:trace contextRef="#ctx0" brushRef="#br0" timeOffset="-198384.67">30331 14242 119 0,'0'0'287'0,"0"0"-224"0,0 0-48 15,0 0 11-15,0 0 16 0,0 0-2 0,68-20-12 16,-47 17-7-16,8 1-6 0,2-1-5 16,2-3-5-16,0 2-5 0,2 0-1 15,-6-3 1-15,-2 0-10 0,-13 1-39 16,3 1-42-16,-15-4-39 0,-2 4-64 16</inkml:trace>
  <inkml:trace contextRef="#ctx0" brushRef="#br0" timeOffset="-198169.94">30504 14059 177 0,'0'0'245'16,"0"0"-170"-16,0 0-8 0,0 0-11 15,0 0-9-15,0 0-6 0,0 0-1 16,0 0-11-16,0 0-16 0,0 0-7 16,-4 49 2-16,6-16 5 0,0 3-4 0,3 4-2 15,-1 1-2-15,-2 1-4 0,2-1 1 16,-4-2-1-16,6-4 0 0,-4-4-1 15,2-4-7-15,1-6-33 0,-3-7-41 16,0-6-27-16,2-8-92 0</inkml:trace>
  <inkml:trace contextRef="#ctx0" brushRef="#br0" timeOffset="-197580.47">31133 13894 351 0,'0'0'78'0,"0"0"-23"0,0 0-6 16,0 0-15-16,0 0-12 15,0 0-7-15,-52-44 5 0,48 41-10 0,2 0-3 16,2 2 0-16,0-1 1 0,0 0 1 15,0 0 3-15,2-2 5 0,2-1 2 16,9 0-4-16,-1-1-5 16,9 1-1-16,-1 0-2 0,5 3-1 0,2 1 6 15,0 2-5-15,0 7-2 0,-7-2-2 16,1 5-1-16,-8 0 1 0,-5 0-3 16,0 3 0-16,-6-1 0 0,-2 2 0 15,-4 1 0-15,-4-1-2 0,-3 0-5 16,1 0 1-16,-2 1-3 0,-1-1 0 15,3-2-4-15,-2 0 0 0,1-1-1 0,5 1 4 16,-2-3-1-16,-1-2-1 0,-1 2 0 16,2-4 2-16,-5 0 2 0,5 0 0 15,0-4 5-15,2 0 1 0,4-2 2 16,0 0 1-16,2 0 1 0,0-1 5 16,4-2 6-16,4-1 14 0,2-2-8 15,7 4-3-15,1 2-4 0,5 0-5 16,6 3 0-16,0 7 4 0,0 2-2 0,-2 4 0 15,0 2 0-15,-2 2-6 16,-7-4 5-16,-3 3 0 0,-5-6-6 16,-6 0 0-16,-4-1-2 0,0 0 3 0,-2 1-1 15,-8-1 0-15,-3 0 1 0,-3-1 0 16,-1 0 0-16,-6-3-2 0,5 2-1 16,-3-5-10-16,1 1-11 0,-1 0-19 15,0-2-13-15,3-1-9 0,1-3-67 16,1 0 23-16,3-6-89 0</inkml:trace>
  <inkml:trace contextRef="#ctx0" brushRef="#br0" timeOffset="-197185.63">31927 13904 303 0,'0'0'215'0,"0"0"-156"16,0 0-9-16,0 0 0 0,0 0-8 0,0 0-15 16,0 0-6-16,0 0-3 15,-27-45-1-15,27 43-4 0,-2 2-3 0,0-5 0 16,-2 1 1-16,-3 1-4 0,-5-2-2 16,0 2-4-1,-7 0-1-15,0 2 1 0,-1 1-1 0,1 0 0 0,3 1 0 16,3 2 0-16,1 3 0 0,-1 1-1 15,7 0 0-15,-6 6 1 0,1 3 0 16,3 2 0-16,-6 5-2 16,1 0 2-16,5 1-1 0,-4 0 1 0,3 0 0 15,1 2 0-15,6-3 0 0,0-1 0 16,4 0-1-16,4-4-2 0,7 0 0 16,3-1-2-16,1-4 0 0,9-2-7 15,1-2-7-15,6-5-9 0,7-4-18 0,3 0-24 16,1-5-39-16,-9-3-78 0</inkml:trace>
  <inkml:trace contextRef="#ctx0" brushRef="#br0" timeOffset="-196995.86">32228 14082 321 0,'0'0'256'0,"0"0"-162"31,0 0-21-31,0 0-1 0,0 0-18 0,0 0-19 0,0 0-13 15,0 0-10-15,0 0-9 16,11 45 2-16,-5-14 5 16,2 6-3-16,3 3-5 0,3 4 0 15,1-3-1-15,1 0 0 0,-1 2 0 16,-1-4-1-16,-4-2-35 0,-1-7-28 16,-9-6-60-16,-4-8-105 0</inkml:trace>
  <inkml:trace contextRef="#ctx0" brushRef="#br0" timeOffset="-195594.91">26219 15770 289 0,'0'0'54'0,"0"0"6"15,0 0-1-15,0 0-11 0,0 0-27 16,0 0-9-16,2 5-1 16,7-3 9-16,-1 1 0 15,-2 1-4-15,11 1-3 0,-5 0-3 0,11 1-3 0,-7-1-6 16,11 1 1-16,2-2-1 0,-8 1-1 16,2-2-19-16,-3 2-55 0,-11 1-56 15,-5 0-110-15</inkml:trace>
  <inkml:trace contextRef="#ctx0" brushRef="#br0" timeOffset="-195421.22">26197 16139 420 0,'0'0'106'0,"0"0"-65"0,0 0 0 16,0 0 1-16,0 0-3 15,0 0 1-15,0 0-15 0,76-3-7 0,-43-6-8 31,2 2-9-31,3-4 0 0,3 3-1 0,0 0-36 0,3 3-44 0,-9-2-43 16,0 2-105-16</inkml:trace>
  <inkml:trace contextRef="#ctx0" brushRef="#br0" timeOffset="-195202.35">27179 16087 312 0,'0'0'238'15,"0"0"-152"-15,0 0-37 0,0 0 1 16,0 0-17-16,0 0-18 0,0 0-12 16,0 0-3-16,0 0 0 0,22-21-14 15,-13 21-36-15,3 0-15 0,2 0-29 16,5 0-54-16,-5-3-97 0</inkml:trace>
  <inkml:trace contextRef="#ctx0" brushRef="#br0" timeOffset="-195013.94">27941 15993 380 0,'0'0'235'0,"0"0"-155"16,0 0-35-16,0 0-16 0,0 0-5 15,0 0-9-15,0 0-6 0,0 0-3 16,0 0-6-16,13 11 0 0,-9-11 0 16,2-3-31-16,0 0-44 0,11-1-26 15,-5-3-82-15,5-3-158 0</inkml:trace>
  <inkml:trace contextRef="#ctx0" brushRef="#br0" timeOffset="-194825.04">28572 15851 581 0,'0'0'103'0,"0"0"-39"15,0 0-13-15,0 0-16 0,0 0-16 16,0 0-11-16,0 0-6 0,0 0-1 16,0 0 0-16,-4 18-1 15,4-12 0-15,0-1-1 0,0 3-2 0,-2 1-37 16,-7-1-40-16,-5 0-39 0,-7-1-120 0</inkml:trace>
  <inkml:trace contextRef="#ctx0" brushRef="#br0" timeOffset="-194401.27">26441 16961 211 0,'0'0'86'0,"0"0"-34"15,0 0 3-15,0 0 3 0,0 0-14 16,0 0-3-16,0 0-1 0,0 0-5 16,-19-3-10-16,19 1-1 0,0-1-2 15,0 1-3-15,4-2 0 0,0 0-5 16,4 1-3-16,-3 0-2 0,7 0-4 0,5 0-1 15,-3 0-3-15,7-2-1 0,3 0 1 16,-1 0-1-16,2-2-1 16,2 3-20-16,2 0-35 0,-11 0-28 0,-1 3-77 15,-7-1-108-15</inkml:trace>
  <inkml:trace contextRef="#ctx0" brushRef="#br0" timeOffset="-194228.26">26476 17115 440 0,'0'0'80'0,"0"0"-21"0,0 0-48 0,0 0 14 16,0 0 9-16,0 0-18 0,0 0 13 15,0 0-1-15,0 0-3 0,62 51-8 16,-38-52-13-16,5 1-1 16,7-1-2-16,3-4-1 0,2-3-5 15,11-1-39-15,-5-2-35 0,9-4-77 0,-10-3-145 16</inkml:trace>
  <inkml:trace contextRef="#ctx0" brushRef="#br0" timeOffset="-193850.26">27613 16739 456 0,'0'0'74'0,"0"0"14"0,0 0-32 16,0 0 8-16,0 0-9 0,0 0-20 16,0 0-8-16,0 0-3 0,0 0-7 0,-7-6-5 15,7 8-2-15,0 0-3 0,0 1 1 16,0 2-4-16,0 4 0 15,2 6-2-15,3 1 1 0,1 4-2 0,0 5 0 16,-2 0 1-16,0 6-2 0,-2 0 0 16,5 2 1-16,1 0-1 15,-4 0 0-15,0-1-1 0,-2-2 0 16,0-4-3-16,-2-3-12 0,0-3-3 0,4-5-5 16,-4-3-20-16,2-7-17 0,0-2-35 15,1-3-14-15,-3-8-82 0</inkml:trace>
  <inkml:trace contextRef="#ctx0" brushRef="#br0" timeOffset="-193488.37">27402 16654 436 0,'0'0'65'0,"0"0"-5"15,0 0 12-15,0 0-17 0,0 0-8 16,0 0-10-16,0 0-3 0,0 0-10 16,0-9-9-16,8 5-1 0,6 1-1 15,1-2 0-15,12-3-3 0,8 1-2 16,6-2 0-16,13 2 0 0,0 0-3 0,-3 2-1 16,9-1 0-16,-12 2-2 15,4-1-2-15,-7 2 0 0,-4 0 0 16,-7 2-1-16,-14 1 0 0,-1 0 1 0,-13 0 0 15,-6 0 1-15,2 0 0 0,-2 0-1 16,0 1-4-16,-2 0-4 0,-8 2-4 16,-5 2-1-16,5-2-12 0,-7 2-5 15,3-1-1-15,6-1-10 0,-1-2-17 16,5 0-12-16,4-1-59 0,0-7-81 16</inkml:trace>
  <inkml:trace contextRef="#ctx0" brushRef="#br0" timeOffset="-189881.28">28621 16402 234 0,'0'0'101'0,"0"0"-66"15,0 0-8-15,0 0-2 0,0 0 10 0,0 0 12 16,0 0 3-16,-4-14-10 16,4 12-7-16,0-1 0 0,-2 1-7 0,2 1-1 15,0 0-5-15,-2 0-3 0,2 0 0 16,0 1-3-16,0 0-1 0,0 0-4 15,-2 0 1-15,2 0 0 0,-2 0-3 16,2 2 0-16,-6 1-3 0,2 3 1 16,-1 4-2-16,-1 2-1 0,-4 7-1 0,-5 1 0 15,7 5 0-15,-4 5 0 16,-3 0-1-16,5 7 3 0,-2-3-1 0,1 5-2 16,5 5 3-16,0 0-1 15,2 10 2-15,2 0-2 0,2 1-1 0,0 3-1 16,2-2 1-16,6 1-1 0,0 0 1 15,9 2-1-15,-1 2 0 0,7-2 2 16,2-2-2-16,0-3 0 0,8-4-1 16,0-7 2-16,4-7-2 0,6-8-6 15,-3-7-22-15,1-7-10 0,5-5-24 16,-3-7-9-16,-2-2-30 0,1-10-57 0,-9-3-158 16</inkml:trace>
  <inkml:trace contextRef="#ctx0" brushRef="#br0" timeOffset="-188685.53">29128 17062 89 0,'0'0'338'0,"0"0"-259"15,0 0-29-15,0 0-3 0,0 0-14 0,0 0-9 16,0 0-5-16,-4 0 0 0,8-2 6 16,8 1-2-16,-1-2-2 0,9 0-4 15,-1 0-2-15,8 1-1 0,4-1-2 16,6 1-4-16,8-3-2 0,13-1-4 16,6-4 0-16,7 1-1 0,9-4-1 15,1 0-2-15,4 1-19 0,-5 0-26 16,-5 4-27-16,-11 3-17 0,-13 2-80 15,-20 0-143-15</inkml:trace>
  <inkml:trace contextRef="#ctx0" brushRef="#br0" timeOffset="-187741.31">29977 16975 510 0,'0'0'43'0,"0"0"-20"0,0 0 17 16,0 0 23-16,0 0-10 0,0 0-20 16,0 0-6-16,7 4-5 0,-3 2-6 15,8 0-4-15,-4 4-4 16,3 4 0-16,-5 1 0 0,4 5-2 0,-4 3-3 15,-3 5 0-15,-1 4-2 0,-2 3-1 16,2 1 0-16,-6-2 0 0,1-1-2 16,-1-3-5-16,0-5-4 0,0-3-4 15,-2-5-8-15,2-3-37 0,2-5 28 16,0-6-33-16,0-3-18 0,-1-3-35 16,1-7-87-16</inkml:trace>
  <inkml:trace contextRef="#ctx0" brushRef="#br0" timeOffset="-187379.42">30203 17053 434 0,'0'0'130'0,"0"0"-61"0,0 0-33 16,0 0 16-16,0 0-4 0,0 0-13 16,0 0-11-16,0 0-3 0,0 0-7 0,4 3-5 15,-4 0-7-15,-2 1 0 0,-2 2-2 16,-9 5-1-16,3 2-3 0,-3 3-1 15,-5-1 0-15,1 2 0 0,-1-2 1 16,3 3-2-16,-3-2 1 0,5-1 2 16,-3-1 1-16,5-3 1 0,1-3 1 15,2-1-1-15,2-2 1 0,1-2-1 16,3-1 0-16,2-1 0 0,0 1-1 16,0-2 0-16,0 0 2 0,0 1-1 15,5 1 1-15,1-1 4 0,6 1 0 16,-2 1 1-16,7 0 0 0,4 2-1 15,1 0-1-15,-1 2-1 0,6 2-1 16,-2 0 1-16,-5-2 0 16,-1 1-2-16,0-1 0 0,-3-1 0 0,-3-2 0 0,-1-1-8 15,-8-3-19-15,2 1-35 0,-4-1-29 16,-2-1-39-16,0-7-77 16</inkml:trace>
  <inkml:trace contextRef="#ctx0" brushRef="#br0" timeOffset="-186781.38">30337 16245 288 0,'0'0'77'15,"0"0"-36"-15,0 0 67 0,0 0-25 16,0 0-52-16,0 0-1 0,-4-53 3 16,8 48-9-16,-2 2-2 15,4-1 3-15,1 1 3 0,3 0-17 0,0 2-1 16,-2 1 1-16,7 1 0 0,1 5 0 15,7 1-2-15,2 5-1 0,2 4 1 16,6 0 0-16,6 10-1 16,3 3-4-16,-1 4-3 0,2 7 0 0,-1 3 0 0,-3 4-1 15,-6 8 0-15,-6-6 1 0,-6 4 0 16,-3 9 0-16,-7 3 2 0,-3 12-1 16,-2 1-2-16,-4-3-2 0,-4-2 0 15,-8-4-7-15,-3-3-19 0,-7-4 7 16,-9-7 6-16,-2-3-20 0,-7-4 0 15,-7-8 0-15,-5-4-4 0,-1-8 1 16,-1-6-20-16,4-4-24 0,5-5-8 16,2-6-11-16,10-4-61 0</inkml:trace>
  <inkml:trace contextRef="#ctx0" brushRef="#br0" timeOffset="-186451.52">31280 16682 151 0,'0'0'406'0,"0"0"-373"0,0 0-31 16,0 0 8-16,0 0 28 15,0 0 3-15,0 0-5 0,0 0-2 16,29-13-6-16,-23 13-8 0,8 0-6 0,1 1-2 16,3-1-1-16,5 0-2 0,4-1 1 15,6-2-2-15,2-2-3 0,9 0-5 16,-1-1 0-16,7 1-2 16,-3-2 1-16,1 3-3 0,-11 0-11 0,-12-2-18 15,-13 2-20-15,-12-3-14 0,-12-2-12 16,-17-4-54-16,-4-1-141 0</inkml:trace>
  <inkml:trace contextRef="#ctx0" brushRef="#br0" timeOffset="-186215.57">31414 16558 579 0,'0'0'54'0,"0"0"-36"0,0 0 12 16,0 0 37-16,0 0-13 0,0 0-14 15,0 0-4-15,0 0-7 0,0 0-8 16,0 0-4-16,27-37-1 15,-27 37-4-15,0 2-4 0,0 8-2 0,2 1-2 16,0 7-3-16,0 6 0 0,-2-1 2 16,4 4-1-16,-2 2 1 0,5 3-2 15,-3 9-1-15,-2-2 0 0,2 1-3 0,-2-2 2 16,-2-6-7-16,2-3-19 16,-4-5-17-16,-4-8-41 0,-13-9-96 15,3-5-245 1</inkml:trace>
  <inkml:trace contextRef="#ctx0" brushRef="#br0" timeOffset="-178659.61">29184 16376 176 0,'0'0'115'0,"0"0"-64"0,0 0-4 16,0 0-2-16,0 0-17 15,0 0-11-15,0 0 6 0,0 0 4 16,4 0 1-16,-2 0 3 0,0 0-6 15,-2 0-2-15,2 0-4 0,0 0-1 0,0 0 2 16,0-1-1-16,2 1-1 0,-4 0-2 16,2-2-2-16,2 2-3 0,-1 0-1 15,1 0 1-15,-2 0-3 16,4 0 1 0,-4 2-3-16,4-2-1 0,2 1-2 0,1 2 0 0,-5 0 0 0,2 3-2 15,4 3 1-15,-3 0-2 16,-1 3 2-16,2 0-2 0,-2 3 0 0,1-2 0 31,-1 3 0-31,0 0 1 0,0-1 0 0,-4 1-1 0,2 0 1 0,5 2-1 16,-5 2 0-16,0-2 1 15,0 1-2-15,-4-2 2 16,0 0-2-16,4-2 1 0,-4 0 0 0,2-1 0 0,0-4 0 0,-2 0 0 16,0 0-1-16,0-1 1 15,0-1 0-15,0 0 0 16,0-2 1-16,0-3-1 0,0-3 1 0,0 0 0 15,0 0 0-15,-2 0 1 0,2-3-1 0,-2-1-1 16,-2-3-1-16,4 0-3 16,0-2 3-16,0-1-3 0,0-6 2 15,0-3 1-15,4-3 0 0,0-2-1 0,5-3 1 16,-3 7-4-16,0-5 1 0,-2 2 1 16,-4 5-1-16,2 0 1 0,0 6-1 15,-2 1 2-15,0 2 2 0,0 1 0 16,2 0 0-1,-2 1 0-15,2-1 0 16,-2 1 0-16,2 1 1 0,0-3-1 16,3 2-1-16,-1-1 0 0,0 1 1 15,2-1-1-15,0 1 1 0,-2 0-1 16,5 2 0-16,-1-1 1 0,-2 2 0 0,-4-1-1 16,4 2 1-16,-4 1 1 0,1 2-1 15,1 0 0-15,-2 0 1 0,2 0 0 16,0 2 0-16,0 2 0 0,0 2 0 15,0 0 2-15,1 3-1 0,3 0 2 16,2 1-2-16,-4 1 3 0,3 4 0 0,-1-1 2 16,0 4 0-16,-2-3 0 15,1 2-2-15,-3 1 1 0,4 0-2 0,0-1 1 16,0-4-1-16,-5 2 0 16,1-2-3-16,-2-1 0 0,-2 4 1 15,0-4 0-15,0 4-2 0,0-1 1 0,-4 2 0 16,-1 3-1-16,3-1 1 0,-2 0-1 15,0-1-1-15,4 0 0 0,0-2-6 16,0 0-7-16,0-1-8 0,2 1-6 16,2-3-19-16,0-5-23 0,1-7-29 15,1-5-88-15</inkml:trace>
  <inkml:trace contextRef="#ctx0" brushRef="#br0" timeOffset="-173972.73">29653 17492 187 0,'0'0'91'15,"0"0"-52"-15,0 0-6 0,0 0 4 16,0 0-4-16,0 0-5 0,2 3-5 16,0-3 1-16,-2 0 1 0,2 0-2 15,0 0-5-15,2 0-2 0,-2 2 1 16,-2-2 0-16,2 0-1 0,0 0-3 16,-2 0-5-16,0 1 0 0,0-1-3 15,0 3 1-15,0 2-3 0,3 2-2 16,-10 2 0-16,-1 0 1 0,4 0-1 15,-4-2-1-15,1 1 2 0,1-2-2 16,-2-4 1-16,4 1-1 0,2-1 1 16,-4-2-1-16,1 0 0 0,-1 0-1 0,-2 0 0 15,0-1-1-15,-1-4 0 0,-1-1-3 16,-2-1-3-16,3 1 1 0,1 0 4 16,-2-1 0-16,4 0 3 0,4 1 0 15,-1 1 2-15,3 0 4 0,0 0 3 16,0 0 0-16,0-2-1 0,5 0-1 15,1 0-2-15,6-4-2 0,-1 1-1 16,-1 0-1-16,6-3 1 0,-3 0 1 16,3 2 2-16,-1 2-2 0,-1 1 2 15,-3 0 1-15,-3 2 2 0,2 0 3 16,1 1-1-16,-7 2-1 0,4 0-5 16,-2 1-2-16,2 2-1 0,-1 0 0 0,-3 0-1 15,2 5-1-15,-2-1-1 16,4 5 1-16,-1 0-1 0,-1 3 0 0,0 0-3 15,0 4 2-15,5 1 3 0,-3 0 0 16,-2 0 0-16,2-1 1 0,1 1-1 16,-3 0 1-16,-2-1-1 0,0 0 0 15,-4 0-1-15,-4 2-2 0,-4-1 2 16,-7 5-5-16,1-1-1 0,-7 4 1 16,-4 0-4-16,5 1-2 0,-5 0-3 15,0-1 3-15,0-4 9 0,7-2-10 0,-3-5-4 16,10-5 4-16,-1-2 8 15,2-1 2-15,4-4 3 0,1-2 0 0,5 0 3 16,-2 0 0-16,0 0 3 0,2-3 6 16,0-2 3-16,0 0-2 0,0-1 3 15,0-2-3-15,4 0-4 16,1-4-1-16,1 3-4 0,6-2-1 16,-2 2-2-16,-1 2 0 0,3 2 1 0,1-1 2 15,-3 3 1-15,6 0 3 0,-1-2-2 16,1 1-2-16,1 3 0 0,2-2 2 15,-5 3-1-15,5 0 0 0,-3 3-2 0,5 4 0 16,-7 2-1-16,7 0-2 0,0 1 1 16,-5-1 0-16,3-2 1 0,-9-1 2 15,3-1-1-15,-3-1-1 16,-2-1-2-16,-6-2 0 0,2 2-11 0,-2 0-26 16,1-3-17-16,-1 1-9 0,0-1-52 0,4 0-90 15</inkml:trace>
  <inkml:trace contextRef="#ctx0" brushRef="#br0" timeOffset="-170259.2">32344 16392 88 0,'0'0'67'0,"0"0"-28"0,0 0-11 15,0 0-13-15,0 0-12 0,0 0 14 0,0 0 5 16,0 0 4-16,23 0-5 0,-19-2 4 15,-2 2 3-15,0 0-8 0,0 0-5 16,-2 0 0-16,2-2 1 0,-2 0-3 16,2-2-6-16,-2-1-4 15,3 1-2-15,1-2 0 0,-2 2-1 0,0-1 0 16,0 0 0-16,2 0 1 0,-2 0 1 16,2-1 12-16,-2 0 8 0,2 0 0 15,1 1 0-15,-3-2-3 0,0 2 1 0,-2 2 2 16,2 1 2-16,-2 2-2 15,0 0 0-15,2 0-1 0,-2 0 0 16,0 0-4-16,0 0-1 0,0 0-4 0,0 0-1 16,0 0-5-16,0 0 0 0,0 0-1 15,2 3-2-15,0 2 1 0,2 3 1 16,-2 2 2-16,2 1 0 0,0 2 0 16,1 3 0-16,-3 0 0 0,2 3-1 15,0 0-2-15,-4 7-2 0,2 4 1 16,0 3-1-16,0-1-1 0,-2-3-1 0,0-1 0 15,2-3 0-15,-2 1 0 16,0 1-3-16,0-2-6 0,0-5-10 16,0-2-6-16,0-6-5 0,0-2-5 15,0-4-1-15,2-3-2 0,-2-3-10 16,2 0-24-16,0-7-12 0,2-8-35 16,1-5-57-16</inkml:trace>
  <inkml:trace contextRef="#ctx0" brushRef="#br0" timeOffset="-169832.61">32822 16365 381 0,'0'0'99'16,"0"0"-15"-16,0 0-26 0,0 0-11 0,0 0-5 15,0 0-15-15,0 0-13 0,0 0-5 16,0-3-1-16,0 4-1 0,0 0-4 15,0 1-3-15,-2 4-1 0,-5-1-1 16,-5 5 2-16,-2 4 0 0,-9-1 0 16,0 4 0-16,-6-2-2 0,-4 2-1 15,-2 0-2-15,0 1-2 16,4-3-3-16,2 1 10 0,6-4 0 0,7 1 0 16,3-6 0-16,5-3 0 0,6 0-1 15,0 0 0-15,2-2-1 0,0-1 1 0,0 0-1 16,4-1 1-16,2 1 1 0,7 0 2 15,1-1 5-15,3-1 2 16,3 1 0-16,3 1-1 0,0 1-1 0,1 3-4 16,1-1 0-16,0 2 0 0,-4 2-3 15,-3 0 0-15,-1-1 0 0,-1 5 0 16,-5-2-2-16,3 3-9 0,-5 1-12 16,-3-4-10-16,-4 0-21 0,-2 0-18 0,0 0-16 15,-4 0-42 1,-3-3-61-16</inkml:trace>
  <inkml:trace contextRef="#ctx0" brushRef="#br0" timeOffset="-169400.38">33140 16442 351 0,'0'0'89'0,"0"0"-19"0,0 0-10 15,0 0-14-15,54-37-16 0,-48 33-7 16,-2 0 4-16,-2 0 3 0,-2 2-2 16,0 0-2-16,0-2-2 0,0 1-6 15,0-1-6-15,-6-1-4 0,4 4-4 16,-2-2-2-16,0-2-2 0,0 3 0 0,1 1-1 15,1 1-1 1,2 0-1-16,-2 1 1 0,-2 1 1 0,0 1-1 0,0 3-2 16,-2 1 1-16,-3 2 2 15,3 3 1-15,-4 0 1 0,-2 2-1 16,3 4 0-16,-1 0 0 0,2 2 0 16,-1-1 0-16,5 1-1 0,0 1 0 0,2-2-2 15,0 0-3-15,2-3-3 0,0-2-1 16,2 1 0-16,4 0-2 0,0 0 1 15,7 1 4-15,1-3-3 0,3-3-5 16,1 0-10-16,1 0-20 0,0-3-30 0,-1-7-57 16,-7 0-113-16</inkml:trace>
  <inkml:trace contextRef="#ctx0" brushRef="#br0" timeOffset="-169074.49">33423 16683 394 0,'0'0'160'0,"0"0"-72"0,0 0-20 0,0 0-8 15,0 0-11-15,0 0-20 0,0 0-11 16,0 0-2-16,9-33-4 15,-9 38-3-15,0 0-3 0,0 0-4 0,0-1-2 16,0 2-1-16,0 3 0 0,0 0 1 16,0 2 2-16,0 1 0 0,0 2-1 15,2 1 0 1,0 2 0-16,0 1-1 0,0 1 0 0,-2 2-1 0,2 2-10 31,-6 0-17-31,-7 0-15 0,-1 2-23 0,-7-2-34 16,-14-1-83-16,0-7-300 0</inkml:trace>
  <inkml:trace contextRef="#ctx0" brushRef="#br0" timeOffset="-167375.6">10619 14320 287 0,'0'0'49'0,"0"0"-5"16,0 0-18-16,0-55 9 0,0 41-4 0,0-1-5 15,0 2-5-15,0-1-1 0,-2 5 6 16,0 1 0-16,0 1-10 0,-3 2 4 16,1 1 2-16,0 0 1 0,2-2-2 15,-4 0-3-15,-4 1-5 0,-1 0 0 16,1 0-5-16,-5 1-5 0,1 3-3 15,-5 1 0-15,1 0 0 0,-3 1-1 0,-2 6-1 16,1 6-2-16,-3 3-2 0,4 2 2 16,0 3 1-16,3 3 1 15,1 1 0-15,5 3-2 0,2-2 3 0,5 0-3 16,1 1-1-16,4-2 4 16,0-3 1-16,4-4-1 0,3 1-2 15,5-2 3-15,0 1-1 16,3 1 1-16,6-3 0 0,-3 0 0 0,3-1 1 0,6 0 0 15,0-3 3-15,0-2 0 0,-1-2 2 16,-1 2-3-16,0-3 1 0,-4 0-1 16,-5 1-2-16,1-1 0 0,-7 3 1 15,-4-3-1-15,-2 4 0 0,1 0 0 16,-5 1 1-16,-3 4 0 0,-5 1-1 16,-6 3 4-16,-7 3-1 0,-8 0-4 15,0 2 0-15,-8 0-2 0,4-3 0 0,4-4 1 16,2-4-2-16,8-5 2 0,3-5 0 15,8-4 0-15,-1 0-3 0,3-5-2 16,4-4-2-16,0 0-2 0,2-4 0 16,0-4-4-16,2-4-3 0,6-2-13 15,5-1-4 1,5-4-16-16,3 2-32 0,6-2-50 0,2 5-67 0</inkml:trace>
  <inkml:trace contextRef="#ctx0" brushRef="#br0" timeOffset="-167030.36">10792 14537 179 0,'0'0'167'0,"0"0"-73"16,0 0-28-16,0 0 2 0,0 0-8 0,0 0-17 15,0 0 3-15,0 0-7 0,0 0-6 0,0-23-8 16,0 23-11-16,0 0-3 0,0 0-10 16,0 2-1-16,7 8-7 0,-3 6 4 15,2-2 3-15,2 5 1 0,3 0 0 16,-1 2 0-16,6 0 0 0,-5-2-1 0,7-1 0 15,1-2 1-15,4-4-1 16,-5-2 0-16,3-4 0 0,4-4 0 16,-2-2-1-16,-3-2 1 0,5-7-3 15,-8 0 3-15,-1-6 0 0,-3 1-1 0,-5-4 0 16,-6-2 2-16,0-1 2 0,-2-4 0 16,-4 1 0-16,-2-5-2 0,-3-1-1 15,3 1-1 1,-4 2-1-16,-1 3-1 0,5 8 3 0,4 5-5 0,-2 6-7 15,4 3-7-15,-2 2-16 0,2 5-19 16,0 8-12-16,0 4-19 0,2 2-27 16,4 0-6-16,0-5-33 0</inkml:trace>
  <inkml:trace contextRef="#ctx0" brushRef="#br0" timeOffset="-166227.75">11357 14426 282 0,'0'0'101'0,"0"-51"-1"0,-4 30-25 15,-7-4-14-15,3-2-20 0,0 0-8 16,2-4-3-16,-7 1-8 0,3 1 0 16,6 3-10-16,-3 3 7 0,1 3-3 15,4 7-4 1,0 6-5-16,2 4 3 0,0 3 2 0,0 0-3 0,0 1-7 16,0 8-2-16,4 7-8 0,2 4 4 31,-3 9 3-31,3 3 1 0,-6 4 0 0,0 2 0 0,0 3 0 0,0 3 0 0,4 2 1 31,0-1 0-31,4-4 0 0,3-1 1 0,-5-3-2 16,8-4 0-16,-1-2 1 0,-3-8-1 0,4-2 1 0,1-6-1 15,-5-5-2-15,3-6 2 0,-3-1-3 16,-4-3 2-16,5 0 0 0,-1-7 1 16,-4-4 1-16,0-3 3 0,-2-2-1 15,-4-2 0-15,0-4 4 0,-2 2 0 16,-6-4-1-16,0 3-4 0,-2 5-1 15,-1 0 1-15,5 3-2 0,-6 0 2 16,3 5-2-16,-1 2 0 0,4 3-5 31,-5 4 0-31,5 0-6 0,-2 4-6 0,2 5-6 16,2 4-37-16,-3 5 2 16,3 4-3-16,4-1-3 0,0-3-18 0,13-4-26 15,-5-4-7-15,8-5 0 0,7-3 43 16,2-3 25-16,6-4 47 0,-2-7 11 15,4-2 56-15,0-2-14 0,2-1-3 16,-6-4 2-16,-4 2-3 0,-2 0 11 16,-3 1 12-16,-9-1 3 0,1 1-6 15,-4-5-15-15,-3 2 4 0,-3-2-4 16,-2-2-11-16,0 2-20 0,-2 0-3 0,-3 3-7 16,-3 5-6-16,2 4-2 0,-4 3-3 15,6 2 1-15,-9 3-3 0,5 2-1 16,0 1-3-16,1 1 0 0,-3 7-1 15,4 3-4-15,4 3-2 0,0 0 2 16,2 1 6-16,2-1 0 0,6 0-1 16,2-1 3-16,-3-2 1 0,9 4 0 15,1-2-1-15,7 0 1 0,-5 1 0 16,4-4 0-16,6 1 1 0,-7 0-1 0,-1 0 1 16,0-1-1-16,-11-1 2 15,3 3 0-15,-5-2-2 0,-6 0 0 16,-2 4-1-16,0-1 1 0,-10 3-2 15,-1-1 2-15,1 1 0 0,-3-2-1 0,1-4 0 16,4-2-4-16,-7-2-4 0,5-3-6 16,4-3-17-16,0-1-14 0,-5 0-8 15,5-4 3-15,4-4 3 0,2-4 11 16,6-6 2-16,11-7-9 0,1-7-3 16,9-6-13-16,4-6-3 0,4-8-27 15,5-6 2-15,-5 5-19 0</inkml:trace>
  <inkml:trace contextRef="#ctx0" brushRef="#br0" timeOffset="-165832.45">12086 14128 155 0,'15'-55'133'15,"-3"28"-48"-15,-8 9 22 16,-4 8 5-16,3 3-29 0,-1 3-14 16,-2 1-28-16,2 2-12 0,0 1-12 0,2 6-6 15,2 6-9-15,4 7-1 0,-1 5 0 16,1 8 2-16,4 2 2 0,-5 8-1 16,-1 5-2-16,2 2-2 0,1 6 2 15,-7 3-2-15,-4 0 0 0,6-3-1 16,-4-6-8-16,4-10 1 0,-2-12 2 15,5-7-5-15,-7-5-2 0,0-9-1 16,-2-2-1-16,0-3-10 0,0-1 2 16,-4 0 14-16,-9-4 9 0,1-6 1 15,4-2-1-15,-9-4 0 0,3-2-3 16,-1-4-1-16,1-4 4 0,-1-2 0 16,3-5 0-16,4-2 6 0,1-1 8 0,1 0 3 15,6 7-9-15,0 8 2 0,8 6 3 16,-1 6-5-16,-1 3-3 0,10 0-2 15,-1-2-1-15,10 3-2 0,6 2 1 16,2 0 0-16,4 3 1 0,0 0 1 16,2 2 1-16,-1 4 3 0,-5 2-1 0,-6 2-3 15,-3 2-3-15,-9 1 1 16,-1 2-1-16,-8 0-1 0,-3 0 1 0,-3-1-7 16,2-2-19-16,-9 3-7 0,1-5-10 15,-8-1-10-15,1-5-8 0,-7-4-25 16,1-2-58-16,-4-9-177 0</inkml:trace>
  <inkml:trace contextRef="#ctx0" brushRef="#br0" timeOffset="-165669.62">12316 14118 530 0,'0'0'79'16,"-4"-57"-16"-16,4 46-3 16,0 4-5-16,4 3-26 0,-2 1-15 15,0 1-7-15,4 2-4 0,0 0-3 0,5 0-1 16,-3 5 0-16,2 2-6 0,7-2-28 15,-5 2-21-15,9-1-12 0,-2-2-41 16,3-3-54-16,3-1-158 0</inkml:trace>
  <inkml:trace contextRef="#ctx0" brushRef="#br0" timeOffset="-165455.25">12831 13983 452 0,'0'0'203'0,"0"0"-136"0,0 0-9 0,0 0-15 15,-5-51-24-15,12 46-9 0,-1 5-4 16,0 0-6-16,-2 7 2 16,7 6-2-16,3 7 0 0,-6 8 0 0,3 7 2 15,-1 4 0-15,-4 6 0 0,-4 0-1 16,0 3-1-16,-2 2 0 0,2-2-15 16,3-4-12-16,-1-7-24 0,8-8 29 15,-4-7-4-15,-4-4-17 0,3-9-29 16,-3-4-46-16,-2-5-31 0,-2 0-89 15</inkml:trace>
  <inkml:trace contextRef="#ctx0" brushRef="#br0" timeOffset="-165282.33">12682 14330 468 0,'0'0'80'0,"0"0"6"0,0 0-27 16,0 0 1-16,-29-54-38 0,37 47-19 15,7-3 1-15,-3 2 1 0,13 0 1 16,2-2 0-16,8 2-2 0,4-4-1 15,4 0-2-15,7 1 0 0,-9-2-1 16,7 2-1-16,-5-3-38 16,-5-2-43-16,-3-1-32 0,-4-1-64 0,-13 2-160 15</inkml:trace>
  <inkml:trace contextRef="#ctx0" brushRef="#br0" timeOffset="-164959.28">13275 14050 442 0,'0'0'117'0,"0"0"-32"0,0 0-13 16,0 0 2-1,0 0-22-15,0 0-17 0,0 0-14 0,0 0-9 0,0 0-9 16,2 12-3-16,0 2-5 0,2 6 4 16,5 3 1-16,-1 6 1 0,0 1 1 15,0 3-2-15,5-2 0 0,-1-2 0 16,3-4 0-16,3-5 0 0,-1-3 0 16,3-6-3-16,1-3-1 0,-4-5 3 15,5-3-2-15,-7-5-1 16,3-6 1-16,-7-2 0 0,1-5 3 0,1 0 0 0,-9-4 2 15,-2-1-2-15,0 0 1 0,-2-1-1 16,0-6 1-16,-4 0-1 0,4-2 1 16,0-1-1-16,0 3 1 0,-4 1-1 15,4 10 0-15,0 7-4 16,0 8-6-16,-2 2-2 0,2 2-4 16,0 3-10-16,0 6-37 0,0 4-10 0,6 4 3 15,-2 4-42-15,6-3-57 0,3-3-135 0</inkml:trace>
  <inkml:trace contextRef="#ctx0" brushRef="#br0" timeOffset="-164652.78">13837 13858 323 0,'0'0'58'0,"0"0"19"31,-14-58-20-31,12 44 0 0,0 1-8 0,0 2-10 0,2 4-6 16,0 2 0-16,0 4 0 0,0 1 0 0,0 0-11 15,0 5-7-15,2 2-8 16,4 4-3-16,4 8 0 0,-4 0 3 0,-1 7 0 0,3 3-2 16,2 3 0-16,1 5-3 0,-7 0 0 15,6 6-1-15,2 2-1 0,-5 0-1 16,3-2-9-16,2-5-29 0,-1-5-6 31,-5-6-14-31,2-7-12 16,-2-3-29-16,-6-7-50 0,0-3-153 0</inkml:trace>
  <inkml:trace contextRef="#ctx0" brushRef="#br0" timeOffset="-164276.22">13767 14207 511 0,'0'0'67'0,"0"0"-12"0,-4-55-36 15,12 46 3-15,2-1-9 0,11-1-6 16,2 5-2-16,6-2 0 0,6 2 1 16,8 2-1-16,-1-4 0 15,11 3-1-15,-1-5-4 0,8 0 2 0,-12 2-2 16,3-3-4-16,-11 2-18 0,-5-2-2 16,-6 0 3-16,-7 3 9 0,-11-1 6 15,-3 2 6-15,-4 0 10 0,0-2 24 16,-2-1 3-16,2 0 1 0,-4 1-4 15,0 0-5-15,0-1-9 0,0 4-6 16,-2-2-5-16,-6 2-3 0,2 3-2 16,-2 0-4-16,-5 2 0 0,-1 1-3 15,1 1 2-15,-5 6-1 0,5 3 0 0,-7 5-1 16,7 0 2-16,-3 3 1 0,1 2-1 16,3 3 1-16,0 2 0 15,3 0 0-15,5 0 0 0,4-4 0 16,0 0-1-16,0-3 1 0,6 1 0 0,3-5-3 15,5 1 0-15,-2-5 1 0,5-1-3 16,0-2-6-16,-1-5-11 0,-4 0-29 16,-3-2 2-16,-3-4-9 0,0-5-55 15,-4-7-54-15,-2 0-146 0</inkml:trace>
  <inkml:trace contextRef="#ctx0" brushRef="#br0" timeOffset="-164072.33">14674 13933 547 0,'0'0'82'0,"0"0"-45"16,0 0 10-16,0 0-11 0,0 0-19 16,0 0-8-16,0 0-5 0,0 0-3 15,-2 15 1-15,2-12-2 0,-2 0-4 16,2 0-23-16,-2 1-19 0,-2 3-9 0,0 2-31 15,-4-2-66-15,2 2-131 16</inkml:trace>
  <inkml:trace contextRef="#ctx0" brushRef="#br0" timeOffset="-163915.02">14629 14143 540 0,'0'0'70'0,"0"0"-23"0,0 0 1 15,0 0-7-15,0 0-18 0,0 0-7 16,0 0 1-16,0 0-7 0,0 0-6 15,0 8-2-15,-4-7-2 0,-2-1-12 16,-1 1-27-16,-1-1-22 0,-2 1-36 16,-7-2-101-16,5-2-209 0</inkml:trace>
  <inkml:trace contextRef="#ctx0" brushRef="#br0" timeOffset="-160136.53">16487 13907 244 0,'0'0'73'16,"0"0"-18"-16,0 0-4 0,0 0 3 15,0 0-5 1,0 0-12-16,-31-55 0 0,29 45-3 0,-2 1-5 0,2-2 1 15,-2 2-3-15,2 1-3 0,2 0-7 16,0-2-4-16,0 3-3 0,0 0-2 16,0 3 0-16,0 0-2 0,0 0-3 15,0 3 1-15,2-4-2 0,0 5-2 16,0 0 0-16,0 1-1 0,4 9-1 0,1-1-1 16,5 6 0-1,-4 4 1-15,-2 3 2 0,3 4 0 0,-3-1 0 0,2 3 2 16,-4 1-2-16,0-1 2 0,-2 2-2 15,3-5 0-15,-1-1 0 0,2-2 0 32,2-3 0-32,-4-3 0 0,1-5 0 0,-5-3 1 0,2-5-1 0,-2-3 0 15,0 0 0-15,0 0 3 0,0 0-3 32,0 1 1-32,0-1 1 0,0 0 1 0,0-3-1 0,0-4-2 0,0-4 2 0,0-7-1 15,4-4 2-15,-4-6-3 0,0-5 0 16,6-4 1-16,2-3-1 0,0 0 1 15,3 0-1-15,3 3 0 0,3 3-1 16,-1 5 0-16,1 6 1 16,-1 8 0-16,-3 2-1 15,-7 8 1-15,2 4 0 0,-2 1-2 0,3 6 0 16,-5 2 0 0,2 6 1-16,0 1 0 0,3 4 0 15,-1 2 2-15,-2 3-1 0,0 2 0 16,2 2 0-16,3-2 1 0,-3 2 0 15,2 0-1-15,3-2 0 0,-3 1 0 0,5-4 0 16,-1-1-1-16,-4-2 1 0,3 0 0 16,-1-2 0-16,-3-6-23 0,-5 3-42 15,4-5-10-15,-8-2-39 0,0-1-85 16</inkml:trace>
  <inkml:trace contextRef="#ctx0" brushRef="#br0" timeOffset="-159890.39">16423 14456 472 0,'0'0'54'0,"0"0"-2"0,0 0-18 15,0 0 14-15,0 0-9 0,0 0-10 16,0 0-11-16,0 0 2 0,64-60-1 15,-31 43-7-15,7-4-7 0,13-1-2 16,1-3-3-16,6 1 2 0,0 2-1 16,0 2-1-16,-2 1 0 0,-4 4-49 15,-5 1-33-15,-3 1-42 0,-9 2-80 16</inkml:trace>
  <inkml:trace contextRef="#ctx0" brushRef="#br0" timeOffset="-159366.25">16983 14340 463 0,'0'0'73'0,"0"0"-39"0,0 0 11 16,0 0-4-16,0 0-9 0,0 0-6 15,0 0-10-15,0 0-4 0,0 0-4 0,27-10-1 16,-25 16-3-16,-2-1-2 0,2 3-2 15,1 0 0-15,-6 4-2 16,-5 2 2-16,-6 2 0 0,-3 3-1 0,-6-1-15 16,-1 0-6-16,1-2 2 0,-2 1 3 15,2-6 3-15,5-2 3 0,-1-4 11 16,9-4 1-16,-1-1-1 0,7-3 2 16,2-3 0-16,-2-1 2 0,2 1 1 15,0-4 4-15,2-1 2 0,0 1 1 16,2-4 5-16,8 1-5 0,5-2-5 15,-1 1-3-15,7 1 0 0,0 3-2 16,6 1 0-16,-1 2 0 0,3 3 1 16,-8 2-3-16,0 2 1 0,-7 6-1 0,-3 6 0 15,-5 1-1-15,-4 6-2 0,-2 2 0 16,-8 5 3-16,-5 4-6 0,-8 3-15 16,-1 3 5-16,3 0 15 0,-6-1-6 15,3-1 6-15,7-4 1 0,-1-5 1 16,7-8 0-16,5-5-1 0,4-3 0 15,0-5-1-15,0 1 0 0,8 1 1 16,1-4 3-16,7 3 15 0,-1-6-4 16,5 1-11-16,5-4 7 0,2-7-5 15,4-3-2-15,-2-7-1 0,2 2-1 16,-2 0-1-16,-2 0-5 0,-2 3-64 16,-11-2-19-16,-1 1-81 0,-7 2-187 0</inkml:trace>
  <inkml:trace contextRef="#ctx0" brushRef="#br0" timeOffset="-159129.39">17347 14128 599 0,'0'0'86'0,"0"0"-40"0,0 0 13 0,0 0-16 15,0 0-15-15,0 0-12 0,0 0-6 16,0 0-2-16,-4-9-2 0,4 15-3 15,0 6-3-15,2 2 1 0,2 7-1 16,0 2 1-16,-1 2 0 0,1 0 0 16,-2 0-1-16,4-2 0 0,-2-1-1 15,0-3-27-15,-2-1-16 0,2-6-22 16,1 0-10-16,-1-4-13 0,4-5-46 16,-6-3-20-16</inkml:trace>
  <inkml:trace contextRef="#ctx0" brushRef="#br0" timeOffset="-158804.18">17486 14118 468 0,'0'0'75'0,"0"0"-11"0,2-59-19 15,-2 52-1-15,0 4-10 0,2 3-15 16,0-2-3-16,0 1 0 0,4 1 3 16,0 0-8-16,-3 0-4 0,-3 5-2 15,0 3 0-15,2 4-2 0,-2 0 1 16,-7 4-3-16,-7 1 1 0,-1 4 1 15,-5 1-3-15,1 0 0 0,-2-2 1 0,7-1-1 16,2-4 1-16,5 0 0 0,5-7-1 16,0 0 0-16,2 1-1 0,0-4 0 15,4 1 1-15,3-2-1 0,3-2-1 16,0 1 2-16,3-1 0 0,5 0 1 16,-3-1 0-16,8-1-1 0,-1 1 2 15,1-1-2-15,6-1 0 16,-4 1 0-16,-3 0-6 0,-3-1-51 0,-4-4-46 15,-9-1-70-15,-4 0-195 16</inkml:trace>
  <inkml:trace contextRef="#ctx0" brushRef="#br0" timeOffset="-158544.95">18015 13872 575 0,'0'0'48'0,"0"0"5"16,0 0 2-16,0 0 6 0,0 0-23 15,0 0-20-15,0 0-11 16,0 0-1-16,-29-32 0 0,29 30-2 0,8-1-3 0,1-5-1 16,3 2-1-16,7-3-1 0,-1 1 1 15,9 4 1-15,-2-2-1 0,-7 2-1 16,1 4-27-1,-4 0-41-15,-3 4-44 0,-8 0-47 0,-4 2-125 0</inkml:trace>
  <inkml:trace contextRef="#ctx0" brushRef="#br0" timeOffset="-158387.53">18062 13979 547 0,'0'0'64'0,"0"0"-15"15,0 0-13-15,0 0 2 0,0 0-13 0,0 0-13 0,0 0-1 16,0 0 0-16,0 0 0 0,3 35-6 15,5-35-2-15,4-2-2 0,9-3-1 16,4-4 3-16,-5 1 0 0,5 1-3 16,0-3-41-16,-8 1-62 15,-3-4-65-15,-6 3-235 16</inkml:trace>
  <inkml:trace contextRef="#ctx0" brushRef="#br0" timeOffset="-158120.9">18536 13671 557 0,'0'0'59'16,"0"0"10"-16,0 0 2 0,0-56-2 16,0 49-26-16,0 6-11 0,0-1-4 15,0 2-2-15,0 0-4 0,0 0-7 16,0 2-5-16,0-1-4 0,0 2-2 15,0 2-2-15,2 5-2 0,6 4 0 16,-2 5 2-16,5 2-1 0,-1 4 0 16,0 3 0-16,7 3 1 0,-3 2 1 15,1 0-3-15,-1 0 0 0,5 2-10 16,-2 1-37-16,1-2-23 0,-10-7-62 0,-3-8-163 16</inkml:trace>
  <inkml:trace contextRef="#ctx0" brushRef="#br0" timeOffset="-150438.54">10181 16122 255 0,'0'0'102'16,"0"0"-30"-16,0 0-13 0,0 0-9 15,0 0-1-15,0 0-9 16,0 0-7-16,0 5-2 0,0-5 0 0,0 0-4 0,-2 0 2 15,2 2-6-15,0 0-3 0,0 4-6 16,0 5-3-16,2 4-1 16,2 9-2-16,0 7-1 0,2 5-1 15,-4 10-2-15,4 4-2 0,-4 2 0 16,5 1-1-16,-1-4-1 0,2-5 0 0,-4-6 1 16,2-3-1-16,5-5 0 0,-3-6 0 15,-2-5-5-15,2-4-15 0,-3-5-15 16,-1-6-25-16,0-4-29 0,-4-1-26 15,0-11-50-15,-4-1-104 0</inkml:trace>
  <inkml:trace contextRef="#ctx0" brushRef="#br0" timeOffset="-150218.84">9858 16190 525 0,'0'0'84'15,"0"0"-33"1,0 0-12-16,0 0 3 0,0 0-14 0,0 0-16 0,0 0-6 16,0 0 2-16,0 0 2 0,41-9 0 15,-16 2 1-15,8 0-2 0,7-5-2 16,-1 1-5-16,4-2 0 0,7-1-2 16,-9 1 0-16,7 0 0 0,-3-2-28 15,-5 3-37-15,-1 2-32 0,-8 0-73 16,-8 4-151-16</inkml:trace>
  <inkml:trace contextRef="#ctx0" brushRef="#br0" timeOffset="-149887.84">10728 16020 436 0,'0'0'94'0,"0"0"-16"0,-55-25-14 0,42 16-3 0,5 0-11 16,-2 1-16-16,1 2-12 0,5 3-2 16,0 0-2-16,4 3-2 0,-6 0-6 15,4 1-3 1,-2 4-2-16,-1 10-5 0,1 4-1 0,0 4 0 0,0 7 0 16,2 0 1-16,2 2 0 0,0 1 0 15,0-1-1-15,4 0 1 0,0-1 0 16,7 1 0-16,3 1-1 0,1 0 0 0,3 2 1 15,3-3 0-15,-1-1-1 16,5-2-2-16,-2-3-20 0,0-5-16 16,4-2-20-16,-3-5-27 0,-5-5-12 0,-2-7-73 15,-7 0-159-15</inkml:trace>
  <inkml:trace contextRef="#ctx0" brushRef="#br0" timeOffset="-149384.62">10921 16223 386 0,'0'0'57'0,"0"0"11"0,0 0-6 16,0 0-8-16,0 0-20 0,0 0-6 16,0 0 1-16,-54-48-5 0,54 48-5 15,0 0-6-15,0 0-9 0,4-4-4 16,4 1 0-16,5-3 0 0,-1 0 2 15,7-3-1-15,1-1 1 0,3 0 0 16,6 2 5-16,0 1-5 0,-8 3 0 16,1 2 0-16,1 2 1 0,-10 3-1 15,-3 6-1-15,-2 4-1 0,-6 3 0 16,-2 4 2-16,-4 5-1 0,-8 1-1 16,1 3-9-16,5-1 1 0,-4-3 2 15,1-3-7-15,5-4 1 0,0-3 1 0,6-3 2 16,-4-3-4-16,2-4-9 15,0-4 5-15,0 0 17 0,0-1 2 0,0-1 0 16,0-4 3-16,0-2 9 0,0-2 2 16,0-5-2-16,-2-3-1 0,2-4 3 15,0-4-1-15,0-3-3 0,2 0-1 16,4-2-2-16,7 6-3 0,-1 4-1 16,3 3-2-16,-1 6 0 0,1 2 1 15,3 4 1-15,-3 2-2 0,3 3 0 16,-3-1-1-16,3 6-1 0,-1 7-1 0,-1 0 0 15,-3 5 0-15,-1 2 0 16,1 2-1-16,-3 3 1 0,-2 3 0 16,1 1-23-16,-7-1 3 0,-2-7-28 0,0-2-17 15,-2-5-30-15,-9-5-65 0,3-2-172 16</inkml:trace>
  <inkml:trace contextRef="#ctx0" brushRef="#br0" timeOffset="-149148.28">11322 15920 459 0,'0'0'79'15,"0"0"-6"-15,0 0-15 0,0 0-3 0,0 0-11 16,66-48-7-16,-52 50-15 0,7 5 5 16,0 5-6-16,-1 1-5 0,3 6-8 15,2 3-4-15,-7 4-2 0,3 6 1 16,-9 2-1-16,1 4-1 0,-3 2 0 15,-6 4 0-15,-4 1-1 0,0 2-6 16,-4 0-12-16,-8 0-25 0,-3-1-11 16,7-6-42-16,-6-5-24 0,3-8-52 15,5-10-151-15</inkml:trace>
  <inkml:trace contextRef="#ctx0" brushRef="#br0" timeOffset="-148912.59">12138 16122 594 0,'0'0'51'0,"0"0"-1"0,0 0-9 16,0 0-10-16,0 0-4 0,0 0-11 0,0 0-6 15,0 0 0-15,13 14-3 16,-3-17-2-16,11-1 2 0,1 1-3 0,5-1-3 15,4 1 1-15,0-3 0 16,0 1-2-16,-2-4-21 0,-2 1-49 16,-10 0-45-16,-1 1-66 0,-12 4-172 0</inkml:trace>
  <inkml:trace contextRef="#ctx0" brushRef="#br0" timeOffset="-148739.45">12272 16256 610 0,'0'0'59'0,"0"0"-24"16,0 0-16-16,0 0-10 0,0 0-2 16,0 0-3-16,0 0-1 0,0 0 2 15,0 0 1-15,63 19 1 0,-41-24-5 16,7 0 1-16,-2-3-3 0,-4-1-45 0,2-6-40 16,-1-6-82-16,1 0-201 0</inkml:trace>
  <inkml:trace contextRef="#ctx0" brushRef="#br0" timeOffset="-148456.93">13097 15854 651 0,'0'0'31'0,"0"0"25"0,0 0-17 0,0 0 6 16,0 0-4-16,0 0-17 0,0 0-10 15,0 0-2-15,0 0 0 0,-12-5-2 16,12 12-6-16,4 8-1 0,2 4-1 16,0 2 1-16,3 5 0 0,-5 3-2 15,2 5 1-15,2 4-2 0,5 3 0 16,-7 4 0-16,6 1-2 0,3-4-5 16,-9-6-10-16,4-9-7 0,-4-5-13 15,3-11-17-15,-9-3-28 0,0-6-32 16,-9-1-83-16,-3-4-206 0</inkml:trace>
  <inkml:trace contextRef="#ctx0" brushRef="#br0" timeOffset="-148236.28">12793 15804 547 0,'0'0'63'0,"0"0"-21"0,0 0-5 16,0 0 3-16,0 0-7 15,0 0-11-15,54-39 0 16,-37 39 0-16,3-4-1 0,7 1-5 0,2 0-4 16,0-2-2-16,4 0-6 0,-6-1 0 0,2-1-3 15,-4 2 0-15,0-3-1 0,-13 2-16 16,2 1-26-16,-3 1-34 0,-7 1-30 16,0-3-45-16,-4 0-155 0</inkml:trace>
  <inkml:trace contextRef="#ctx0" brushRef="#br0" timeOffset="-147810.5">13802 15597 400 0,'0'0'13'16,"0"0"46"-16,0 0-7 0,0 0 2 15,-60-53-5-15,52 52-19 16,0-1-2-16,-1 1 7 0,5 1-12 0,0 0 5 16,0 0-4-16,2 0-5 0,-2 0-4 0,-2 0-3 15,1 0 1-15,1 0-1 0,-4 5-1 16,4 1 0-16,-4 5-4 0,-7 4 0 15,5 3-4-15,-7 3-2 0,5 4 0 16,-7 4 0-16,5 3-1 0,1 5 0 16,-1 1 2-16,8 3-2 0,0 3 0 15,1 1 0-15,5 1-2 0,0-1 0 16,7 0 0-16,-3-5 0 0,8-2 2 16,5-4-2-16,-3-2 0 0,9-3-2 15,-2-5-3 1,-3 1-6-16,9-3-8 0,2-5-11 0,-2-2-25 0,0-4-16 15,2-5-10-15,-2-7-41 16,-1 0-51-16</inkml:trace>
  <inkml:trace contextRef="#ctx0" brushRef="#br0" timeOffset="-147480.78">14172 15675 460 0,'0'0'56'0,"0"0"7"0,0 0 3 0,0 0-6 16,0 0-10-16,0 0-8 0,0 0-10 16,0 0-3-1,-41-36-6-15,41 36-7 0,0 4-8 16,0 5-5-16,0 3-2 0,0 5 1 0,2 2 0 0,2 2 3 15,-2 0-2-15,6 3 0 0,-1 3-2 16,5-1 0-16,-6 3 1 0,0-3-2 16,1 2 0-16,3-2-2 0,-4-3-2 15,-2-4 1-15,-4-2-9 16,2-4-29 0,-2-3 3-16,0-4-25 0,-2-2-29 15,0-1-24-15,-2-3-77 0</inkml:trace>
  <inkml:trace contextRef="#ctx0" brushRef="#br0" timeOffset="-147026.04">14412 15455 144 0,'0'0'267'0,"0"0"-197"15,0 0-3-15,0 0-6 0,0 0-20 16,0 0-5-16,0 0-2 0,0 0-4 16,-29-30-3-16,29 30-6 0,0 0-4 15,0 1-7-15,0 3-4 0,4-1-3 16,6 6-2-16,-1 5 3 0,5 3 1 0,5 4 7 16,-1 3 2-16,3 1-3 0,4 4-5 15,-4 3-1-15,-3 3-2 16,5 3 0-16,-9 5-2 0,1 4 0 15,-11 0 0-15,-4 4-1 0,-12-5-6 0,-5-1-13 16,-4-6-1-16,-3-3-3 0,-9-3-8 16,-1-3-53-16,-3-3-12 0,8-6-31 15,4-7-58-15</inkml:trace>
  <inkml:trace contextRef="#ctx0" brushRef="#br0" timeOffset="-146459.28">15133 15815 282 0,'0'0'6'16,"0"0"-3"-16,0 0 9 0,0 0 8 15,0 0-6-15,0 0-2 0,0 0 3 16,0 0 5-16,-31-16 2 16,29 16-1-16,2 0 2 0,0 0 11 0,0 0 7 15,0 0-7-15,0 0-6 0,0 0-7 16,0 0-4-16,2 0-4 0,3 0-5 0,1 4-3 15,6-2 8-15,-2 1 1 0,13-2 5 16,-6 1-1-16,8-4-1 0,1 2-3 16,1-3-5-16,0 1-2 0,2-4-2 15,0 3-1-15,0-4-2 16,0 0-1-16,-2 1 1 0,-7-2-1 0,3-1-1 16,-6 2-6-16,-5-1-19 0,-8 1-12 15,0-2-14-15,-4 5-4 16,0-1-20-16,-4 1-17 0,-6 1-21 0,-7-1-167 15</inkml:trace>
  <inkml:trace contextRef="#ctx0" brushRef="#br0" timeOffset="-146097.75">15257 15549 241 0,'0'0'82'0,"0"0"-13"0,0 0-12 15,0 0 10-15,0 0-6 0,0 0-16 16,0 0-6-16,0 0 2 0,-2-12-3 16,2 12-8-16,0 0-5 15,0 0-8-15,0 7-4 0,2 1-2 0,3 3 1 16,-1 4 4-16,2 1 0 0,6 6-1 15,-3 0-3-15,-1 6-2 0,2 1 0 16,3 3-3-16,-5 3-2 0,2 3-1 16,1 2-2-16,-1 3 0 0,-8-4-2 0,4-1 0 15,-2-6 0-15,0-1 0 16,1-3 0-16,-1-6-7 0,0-4-20 16,-2-1-17-16,0-6-22 0,-2-3-52 15,-4-6-45-15,-2-2-194 0</inkml:trace>
  <inkml:trace contextRef="#ctx0" brushRef="#br0" timeOffset="-131767.31">19687 13600 165 0,'0'0'15'15,"-4"-2"-5"-15,4 2 1 16,0-1-5-16,0 0-1 0,2 1-4 0,-2 0-1 16,0 0-1-16,0 0 1 0,0 0-1 15,0 0-1-15,0 0-2 0,0 0 1 16,0 0 3-16,0 3 1 0,0-3 2 15,0 1-2-15,0 0-1 0,0 0 0 16,0-1-9-16,0 0-12 0,0 0-7 16,0 0-3-16,4 0 12 15,-2 0-2-15,-2 2-12 0,2-1-11 0</inkml:trace>
  <inkml:trace contextRef="#ctx0" brushRef="#br0" timeOffset="-131451.97">19687 13600 220 0</inkml:trace>
  <inkml:trace contextRef="#ctx0" brushRef="#br0" timeOffset="-131230.95">19687 13600 220 0,'-14'-14'78'0,"14"14"-48"0,0-3-6 0,0 3 14 0,0 0-4 0,0 0-5 16,-2 0-2-16,-2 0 2 15,2 0-3-15,-3 0-2 0,5 0-3 0,-2 0-4 16,2 0 0-16,0 0 0 0,0 0 0 0,-2 0 2 16,2 0 12-16,0 0-11 15,0 0-10-15,0 0-2 0,0 0-5 0,0 0 0 16,4 0-3-16,9-1 2 0,5-4 0 15,1 1 3-15,10 0 0 0,-2-1 1 16,4-2-3-16,-2 2 0 0,0 1-2 16,-9-2-1-1,1 1 1-15,-4 2-1 0,-5 1 0 0,-4 2-1 0,-2-2-26 16,1 1-15-16,-5-2-6 0,-2 0-19 16,0-1-28-16,0-1-32 0,-2-2-120 15</inkml:trace>
  <inkml:trace contextRef="#ctx0" brushRef="#br0" timeOffset="-130890.16">19760 13368 432 0,'0'0'63'0,"0"0"-12"16,0 0 5-16,0 0-8 0,0 0-10 0,0 0-7 15,0 0-5-15,-50-2-5 16,50 1-8-16,6 1-9 0,0 0-4 15,3 0-5-15,9 0 5 0,5 0 2 0,2 0 4 16,4 1 3-16,2 1 2 16,2-1-4-16,0 1-3 15,-2-2-1-15,-4 1-2 0,-7 0 0 0,-1 4-1 0,-7-1 1 32,1 2-1-32,-7 0 0 0,-2 0 2 15,-2 2-2-15,0-1 3 0,-2 0-1 16,-2 3 0-16,-2 2 0 0,-4 1 1 15,-2 6-1-15,-1-2-1 0,-5 5-1 16,3 2 0-16,1 4-12 0,-3 3-13 16,1 3-14-16,-3-1-26 0,3-1 15 15,-3-3-58-15,5-6-96 0</inkml:trace>
  <inkml:trace contextRef="#ctx0" brushRef="#br0" timeOffset="-130146.66">20837 13098 337 0,'0'0'84'16,"0"0"-15"-16,0 0 0 0,0 0-11 15,0 0-19-15,0 0-10 0,0 0-5 16,-2-27-11-16,4 31-6 0,2 3-3 16,4 2-3-16,-4 4 1 0,4 5 1 0,-1 3 1 15,1 4-1-15,-4 2 0 16,0 2-1-16,-2 2-1 0,2 0 1 0,-2-3-1 15,3 1 1-15,-1-3 0 0,0-1-2 16,2-4-8-16,-2-5-17 16,2-3-28-16,5-3-12 0,-1-2-34 0,-2-6-28 15,1-2-88-15</inkml:trace>
  <inkml:trace contextRef="#ctx0" brushRef="#br0" timeOffset="-129846.68">21163 13208 316 0,'2'-54'74'0,"0"25"-5"15,2 4 13-15,-1 5-31 0,1 6-9 0,-4 5-6 16,2 2 3-16,-2 4 0 0,0 3-9 16,0 0-6-16,0 0-6 0,0 1-4 15,-6 6-5-15,-5 2-9 0,-3 5-1 16,-9 5-3-16,-2 6 2 0,-4 1-3 16,-2 2-4-16,0 1-6 0,0 0 2 15,2-1-1-15,2-4 2 0,11-3 5 16,3-5 5-16,7-6-1 0,6-2-2 15,0-3-3-15,0-1 3 0,11 2 0 16,1-1 3-16,2 0 1 0,7-2 0 0,4 0 1 16,6-2 1-16,4 2 1 0,4 0 2 15,1-1-1-15,-1 1-2 0,-2 1 0 16,-6-1 1-16,-6 2-2 0,-2-1-1 16,-5 3-39-16,-1 0-19 0,-5-2-23 15,-6-2-50-15,-1-2-120 0</inkml:trace>
  <inkml:trace contextRef="#ctx0" brushRef="#br0" timeOffset="-129611.2">21560 13191 585 0,'0'0'31'0,"0"0"-30"15,0 0 3-15,0 0 30 0,0 0 10 0,0 0-13 16,0 0-5-16,0 0 0 16,0 0-7-16,35-48-8 0,-24 42-5 15,-1-2-5-15,8 4-1 0,-3 2 0 0,6 1-1 16,-3 1-17-16,3 0-35 0,-2-1-28 16,-3 1-67-16,-6 0-86 0</inkml:trace>
  <inkml:trace contextRef="#ctx0" brushRef="#br0" timeOffset="-129438.18">21624 13268 565 0,'0'0'50'0,"0"0"-25"16,0 0-7-16,0 0 0 0,0 0-12 0,0 0-2 16,0 0 3-16,58 11 13 15,-33-18-7-15,2-1-5 0,4-2-5 16,-2 1-3-16,4-3-10 0,-4 1-56 0,-2-4-47 15,-5-4-109-15</inkml:trace>
  <inkml:trace contextRef="#ctx0" brushRef="#br0" timeOffset="-129060.52">22172 12719 379 0,'0'0'58'15,"0"0"8"-15,0 0 1 0,0 0-12 16,0 0-8-16,0 0 16 0,0 0-42 15,0 0-3-15,0 0-8 0,-10-51-2 16,20 46-2-16,4 1 1 0,1 0 4 16,-3 4-1-16,5 0 0 0,-9 7-4 15,4 5-3-15,1 7-2 0,-5 4 0 0,2 6-1 16,-1 5 0-16,-3 7 1 0,-2 3-1 16,-2 6-2-16,-2 0-16 0,2-3-7 15,4-4-3-15,7-5-9 0,1-7 14 31,9-4-17-31,-6-8-13 0,7-4-28 0,3-4-49 0,-12-6-46 0</inkml:trace>
  <inkml:trace contextRef="#ctx0" brushRef="#br0" timeOffset="-128714.88">22641 12898 188 0,'0'0'325'0,"-2"-56"-262"0,-2 44-12 0,4 3 5 16,-2 3 0-16,2 1-23 0,-2 3-13 15,0 2-6-15,0 0-4 0,-5 3-5 16,3 7-5-16,-4 4-7 0,0 6 4 16,2 3 3-16,-5 1 0 0,3 2 2 15,2 0-2-15,0 1-1 0,1-1-1 16,-1 1-9 0,4-2-4-16,2-2 1 0,2 0 7 0,7-3 0 0,-1-6 3 15,8 0-9-15,1-7 3 0,6-4 9 16,-7-3 1-16,9-4 0 0,0-7 0 15,-5-5 2-15,3-4 1 0,-6-1 6 16,-3-4 6-16,-6 0 4 0,-1-4 0 0,-7-3-2 16,-9-4-8-1,-1-3-4-15,-6 2-5 16,-1 1 0-16,-6 7-1 0,9 8-1 16,-7 9-9-16,11 8-3 0,2 4-4 15,1 5-15-15,1 8-16 0,4 7-17 16,2 3-19-16,2 5-16 0,2-1-12 15,5-5-110-15</inkml:trace>
  <inkml:trace contextRef="#ctx0" brushRef="#br0" timeOffset="-128286.14">23092 12876 439 0,'0'0'104'0,"0"0"-43"15,0 0-10-15,0 0 12 0,0 0-10 16,0 0-20-16,0 0-12 0,0 0-7 15,0 0-7-15,-4-44-7 0,-5 44-1 0,-1 6-4 16,0 2-2-16,-11 1-10 16,0 1-4-16,1 0-1 0,-7-3-2 15,2-3-1-15,2 1-5 0,-6-4 10 16,2-1 4-16,3-1 4 0,-1-3 2 16,4 0 7-16,-2 0-1 0,7-2 4 15,-3-1 2-15,9-1 5 0,6-3 10 0,-2-1 3 16,4-2 2-16,2-2 2 0,0 3 0 15,8-1 1-15,-4 0-3 0,4 4-9 16,5 2-3-16,3 2-2 0,5 4-3 16,0 2 1-16,5 0 0 0,5 6 3 15,-2 4 1-15,4 2-1 0,1 4-2 16,-3 5 0-16,-7 0-3 0,-1 7-1 16,-2 0-1-16,-9 3-1 0,-4 5 0 15,1 1 0-15,-9 2-1 0,0 4 0 16,0-1 0-16,-7 0-10 0,3-6-4 0,0-2-12 15,2-4-5-15,0-5-19 0,2-1-19 16,0-5-12-16,2-3-77 0,4-3-81 16</inkml:trace>
  <inkml:trace contextRef="#ctx0" brushRef="#br0" timeOffset="-127785.14">23573 13078 540 0,'0'0'69'0,"0"0"-57"0,0 0-9 15,0 0 14-15,0 0 16 0,0 0-10 16,0 0 3-16,0 0 1 0,13 0-4 16,-21 2-7-16,-3 2-8 0,-1 1-6 15,-9-1-1-15,5-1 0 0,-9-1-1 16,-2 3-6-16,4 0-11 0,5 2-2 15,-1-2 9-15,9-2 7 0,3 0-1 16,3-3 1-16,-2 0-5 0,4 0 0 0,-2-1 3 16,0-3 5-16,0-2 0 0,2 0 0 15,2 0 0-15,0-1 1 0,0-2-1 16,0-3 1-16,2 0 5 0,2 0-2 16,6 0 3-16,0 2-2 0,3 2-2 15,8 0-2-15,-3 5 0 0,5 2 0 16,6 1 1-16,0 4 0 0,2 4 3 15,-4 3-1-15,-3 3 0 0,-5 1 1 0,-9 2-4 16,-3 1 1-16,-7 3-1 16,-11 0 0-16,-1 0 0 0,-9 0-1 15,5 1-1-15,-3-3-1 0,5-1 1 16,-1-2 1-16,9-2 0 16,2-1-1-16,4-4 0 0,0-1-1 0,0-2 0 0,6-2 0 15,8-1 0-15,1-3 2 0,1 0 0 16,7-3 1-16,4-6 0 15,0-2-1-15,-2-2-23 0,0-4-18 0,-1-3-26 16,1-8-82-16,-10-1-77 16</inkml:trace>
  <inkml:trace contextRef="#ctx0" brushRef="#br0" timeOffset="-127155.68">23573 12485 216 0,'0'0'85'15,"0"0"-33"-15,0 0 3 0,0 0-4 16,0 0-6-16,0 0-10 0,-22-53 2 0,16 44-1 16,6-1-8-16,0 4-7 15,0-1 0-15,0 3-6 0,6-2-3 16,-2-1 0-16,2 2 1 15,6 0-1-15,5 1-3 0,0 0 0 0,1-1 3 16,-1 3 4-16,-1-1-1 0,-3 3-2 0,5 0-1 16,-12 5-6-16,5 4-5 0,-1 2 1 15,-4 5-1-15,-2 2-1 0,-2 5 0 16,-2 2 0-16,0-2 0 0,0 4-3 16,-2 1-7-16,0-1-6 0,0 2 1 15,2-6 2-15,0-5 6 0,0 0 3 16,4-7 3-16,-2-2-1 0,3-3-4 15,1-3 6-15,-2-1 0 0,-2-2 0 16,6-5 1-16,-4-1 3 0,-2-1-1 16,5-3 3-16,-1-5 10 0,0-1-2 15,0-6-2-15,-2-4-1 0,1-3-3 0,-1-6-1 16,4 0-1 0,4 1 0-16,-1 1-2 0,-1 7-2 0,2 6 2 0,-3 7-3 15,-7 7 3-15,2 4 1 0,-2 2 0 16,2 0-4-16,0 2-1 15,2 7-1-15,-1 1-1 0,-1 5 1 0,2 4 0 16,0 3 1-16,2 1 0 0,3 1 2 16,-7-1-2-16,2 0 1 0,6 0 0 15,-1-1 0-15,-3 1 0 0,7-2 0 16,-1 0 0-16,5-1 2 0,1 0-3 16,3-1 0-16,4-1 1 0,-6-3 1 0,1-5-1 15,3-6 1-15,-10-4-2 16,3-2-5-16,-10-6-10 0,5-8 0 0,-3-3-1 15,-4-4-12-15,-1-4-26 0,-5-5-31 32,-3-9-47-32,1 2-148 0</inkml:trace>
  <inkml:trace contextRef="#ctx0" brushRef="#br0" timeOffset="-115076.7">16651 15464 208 0,'0'0'89'0,"0"0"-6"0,0 0-24 16,0 0 2-16,0 0-10 0,0 0-5 15,0 0-12-15,10-31-5 0,-10 27-3 16,0 0-2-16,0 0-4 0,0 0-2 15,-2-1 0-15,2 1-1 0,-4-2-3 16,0 0-2-16,-5-2-4 0,-1 2 0 16,4-1-3-16,-4 1-1 15,-3 0-2-15,-1 0-1 0,3-1-1 0,-5 0 1 0,3 1-1 16,-5 3-1-16,3-2 1 0,-5 5-2 16,5 1 0-16,-3 6-2 15,7 4 4-15,-3 1-4 0,3 4 2 0,5 1 0 16,0 4-1-16,0 2 3 0,-2 2-1 15,1 0 1-15,7 0 1 0,-4-1-1 16,4-2 0-16,0-2-1 0,6 2 1 16,1-3-2-1,5-2 2-15,-2-2-1 0,7 0 0 0,-1-2 0 0,5-1 1 0,0-3-2 16,1 1 1-16,7-2 0 16,-4-2 1-16,-2-1-14 15,2-2-19-15,-2-2-12 0,-7-1-11 0,3 0-19 0,-11 0-58 31,-2 0-112-31</inkml:trace>
  <inkml:trace contextRef="#ctx0" brushRef="#br0" timeOffset="-114809.84">16905 15664 386 0,'0'0'208'16,"0"0"-138"-16,0 0-11 0,0 0 5 0,0 0-18 15,0 0-19-15,0 0-10 0,0 0-3 16,-8 6-4-16,8-4 2 0,0 1-4 16,0 1-5-16,2 3-3 0,4 2 0 15,0 2 2-15,-4 4-1 0,2 0 0 16,-2 5-1-16,3 1 0 0,-3 4 0 16,2 1-8-16,0-1-9 0,2-1-8 15,0 0-14-15,-2-2-23 0,1-4-39 16,-1-6 20-16,0-4-114 0,2-6-169 0</inkml:trace>
  <inkml:trace contextRef="#ctx0" brushRef="#br0" timeOffset="-114558.29">17250 15433 405 0,'0'0'99'16,"0"0"-38"-16,0 0 1 0,0 0-2 15,0 0-10-15,0 0-16 0,0 0-9 16,0 0-10-16,0 0-5 0,10 5-6 16,3 2 2-16,1 2-1 0,5 0 0 15,-3 3-2-15,9 0-2 0,-2-1 0 0,-2 0 0 16,1 0-1-16,-3 1-18 0,-5-4-29 15,-3 0-27-15,-1-4-16 16,-6-1-56-16,-4-2-100 0</inkml:trace>
  <inkml:trace contextRef="#ctx0" brushRef="#br0" timeOffset="-114338.04">17446 15423 162 0,'0'0'306'16,"0"0"-210"-16,0 0-21 0,0 0-4 15,0 0-6-15,0 0-22 0,0 0-14 16,0 0-6-16,0 0-4 0,-12-46-7 16,12 52-5-16,0 4-7 0,-2 2 1 0,-2 3 0 15,2 3 0-15,-2 1 1 0,4 4-1 16,-7 1-1-16,5 3-1 16,-6 2-12-16,-2-2-8 0,4-1-11 0,1-5-11 15,3-4-27-15,0-3-26 0,2-4-63 16,0-3-114-16</inkml:trace>
  <inkml:trace contextRef="#ctx0" brushRef="#br0" timeOffset="-113944.65">17912 15055 89 0,'0'0'278'0,"0"0"-205"0,0 0 9 16,0 0-1-16,0 0-21 0,0 0-10 0,0 0-2 16,0 0-13-16,0 0-11 15,-25-44-2-15,25 42-6 0,0 1-5 0,0 1-1 16,0-1-3-16,2 1-2 0,0 0-2 15,4 0-1-15,-2 0 1 16,0 0-3-16,1 0 1 0,-1 3-1 0,2 3 0 16,2 5 0-16,0 5 0 0,-3 3 0 15,3 7 0-15,-4 4 0 0,-4 3 1 16,2 4 0-16,0 1-1 0,2 4 1 16,0 0-2-16,3 0-6 0,-3 0-4 15,4-4-6-15,2-6-6 0,3-6-3 0,-1-8-20 16,5-7-4-16,-3-4-12 0,5-5-24 15,-3-2-31-15,-1-5-32 0</inkml:trace>
  <inkml:trace contextRef="#ctx0" brushRef="#br0" timeOffset="-113534.52">18366 15125 470 0,'0'0'83'0,"0"0"-17"15,0 0-10-15,0 0 3 16,0 0-16-16,0 0-18 0,0 0-9 16,0 0-3-16,0 0-5 0,-47-4-4 0,41 11-3 15,-3 3-1-15,-1 4-1 0,-2 2 0 16,-1 3 0-16,3 2 1 0,-3 3-1 16,3 3-5-16,2-1-3 0,-2 1-2 15,7-1-1-15,3-1-1 0,0-4-2 16,7-1 2-16,5-2 3 0,0-2 0 15,7-2 0-15,-2-1 2 0,5-3-14 16,1-3 17-16,-2-5 5 0,1-2 0 16,-1-6 0-16,-4-7 1 15,5-3 4-15,-3-4 15 0,-2-4-1 0,-3 1-1 0,-4-1-6 16,-8-2-2-16,-2 2 2 16,-8-4-3-16,-4-1 0 0,-3 0-5 0,-3-2-2 15,-3 3-1-15,5 5 0 16,-3 8-1-16,4 8 0 0,-1 7 0 15,6 2-1-15,-1 10-8 0,-3 3-14 0,5 3-21 16,3-1-17-16,0 0-26 0,2 3-70 16,-2-4-117-16</inkml:trace>
  <inkml:trace contextRef="#ctx0" brushRef="#br0" timeOffset="-113045.95">18765 15162 488 0,'0'0'86'0,"0"0"-25"15,0 0-8-15,0 0-5 0,0 0-13 16,0 0-13-16,50-3-7 16,-48 7-7-16,4 3-3 0,-6-1-1 0,0 1-2 0,-6 0 0 15,-2-2 0-15,-3 4-2 16,-5 0-2-16,-1-3-11 0,1 2-7 0,-1-2-4 15,1 1 2-15,1-2 0 0,-1-2-2 16,3-3 3-16,3 0-2 0,-2-4 2 16,-3-2 6-16,5-1 9 15,-1-2 4-15,1 0 0 0,2-2 2 0,-5-3 2 16,9-3 9-16,-2-3 4 0,2-4 3 16,0-3 0-16,0-4 1 0,4-2 0 15,0 4-4-15,6 1-10 0,2 4-1 16,2 7 1-16,5 2 4 0,-1 4 6 15,5 4-2 1,-2-1 3-16,3 5 4 0,3 0-5 16,0 3 2-16,4 3-6 0,-3 3-2 0,1 7-1 0,-4 2-1 15,-3 5-4-15,-1 4 1 16,-3 2 0-16,-5 3-1 0,1 5-3 0,-4 1 1 0,0 5 1 16,-1 2-2-16,-1 5 1 0,0 0 0 15,-2-3 0-15,2 1-1 0,-4-5-3 16,2-4-12-16,-2-4-5 15,0-8-11-15,2-5-8 0,-2-6-17 16,0-3-13-16,0-5-23 0,-4-2-68 0,0-1-154 0</inkml:trace>
  <inkml:trace contextRef="#ctx0" brushRef="#br0" timeOffset="-112495.47">19226 15305 242 0,'0'0'191'0,"0"0"-121"0,0 0-12 16,0 0 10 0,0 0-14-16,0 0-5 0,0 0-11 15,0 0-3-15,13 7-9 0,-13-7-3 0,0 0-4 0,0 2-7 0,0-1-4 16,0 0-1-16,-4-1-2 0,-1 1-2 15,-1 0-2-15,-4 0-1 0,2 0-8 16,-1 2-5-16,1 0-6 0,-2 0-2 16,-1 2 1-16,3-1-7 15,-4-1 0-15,3-1 8 0,-1-1 5 0,2-1 3 16,0 0 0-16,1 0 6 0,3 0 5 16,2-3 0-16,0-1 0 0,2 2 0 15,0-3 3-15,0 1 2 0,4-4 0 16,0 0 5-16,5 2 2 0,3-3-2 0,3 3-4 15,1 1-2-15,1 1-1 16,3 3-1-16,-1 1 2 0,2-1-3 0,-3 3 1 16,-3 6 0-16,-3-1 0 0,-2 3-2 15,-5 1 0 1,-5 2 0-16,0-3 0 0,0 3 1 0,-7 4 0 0,-3-1-1 16,0 4 0-1,-3 2-2-15,1-1-1 16,1-1 1-16,5-2-1 0,4-3-4 15,2-4-4-15,0-5-1 0,0 0-1 16,4-4 0-16,3 1 4 0,-1-3 0 16,4 0 4-16,2-3 1 0,3-5 3 0,6-3 1 15,1-3-2-15,3-8-2 0,0-5-22 16,2-9-36-16,2-4-81 16,-11 1-123-16</inkml:trace>
  <inkml:trace contextRef="#ctx0" brushRef="#br0" timeOffset="-111879.98">19410 14809 234 0,'0'0'114'15,"0"0"-48"-15,0 0-8 0,0 0 6 16,0 0-13-16,0 0-14 0,-14-56-8 15,14 43 1-15,4 4-13 0,2-2 0 16,0 2-7-16,3 0 0 0,-1 3-3 16,0 1-3-16,5-2 0 0,-3 5 4 15,2-1 1-15,3 3 0 0,-3 0 0 16,1 1 0-16,1 5-2 0,-2 3-3 16,3 3-3-16,-7 4 2 0,0 0-3 15,1 6 0-15,-3-1 0 0,-2 3 0 0,-4 1 0 16,0 0-7-16,2 0-3 15,-2 0 1-15,0-4 4 0,-2-3-4 0,2-1-2 16,0-6-1-16,-2 1 2 16,2-5-11-16,-2-5 21 0,0-1-1 0,-2-1 1 15,2 0 0-15,-3-5 4 0,-1-1-1 16,4-2-2-16,-2 0 3 0,2-2 5 16,-2-1 3-16,0-5 1 0,0-1 2 15,4-6 1-15,0-5-3 0,4-3-1 16,4-2-4-16,4 2-4 0,5 0-3 0,0 8 0 15,-3 2-1-15,-4 5 0 0,3 9 2 16,-5 1 9-16,0 1 2 0,-2 4-2 16,1 0-2-16,-1 1-3 15,0 0-2-15,2 2-1 0,-1 6 0 0,-1 2 0 16,2 2 0-16,0 1-1 0,1 3 0 16,-5 2 1-16,4-1-1 0,-4 1 0 15,6 4 0-15,-3-3 0 0,-3 5-1 16,4-4-1-16,0-1 2 0,1 0-2 15,-3-2 0-15,2 1 0 0,2-3 0 0,1-2 0 16,-5 0 0 0,4-4 0-16,-2-4 0 0,1-2-1 0,-7-2-5 0,0-1-17 15,0 0-13-15,-4-3-13 0,0-6-14 16,-6-2-23-16,-9-6-90 16,0-4-285-16</inkml:trace>
  <inkml:trace contextRef="#ctx0" brushRef="#br0" timeOffset="-110064.09">12562 17238 364 0,'0'0'89'0,"0"0"-25"0,0 0-14 0,0 0-8 16,0 0-13-16,0 0-7 0,0 0-7 15,0 0 7-15,23 0 3 0,-7-5-7 16,1-1-5-16,8 1-4 0,-7-1-5 16,5 1-4-16,6 2 1 0,-9-3 1 15,5 3-2-15,0 0-2 0,-2 2-33 16,-9 1-23-16,3 0-22 0,-9 3-64 0,-6 3-87 15</inkml:trace>
  <inkml:trace contextRef="#ctx0" brushRef="#br0" timeOffset="-109891.41">12636 17668 380 0,'0'0'86'0,"0"0"-12"0,0 0-16 15,0 0-14-15,0 0-13 0,0 0-17 0,75-42-8 16,-48 27-4-16,2 2 0 0,8-2-2 16,-4 3 0-16,0 0-10 0,0 0-43 15,0-2-52 1,-8 4-94-16</inkml:trace>
  <inkml:trace contextRef="#ctx0" brushRef="#br0" timeOffset="-109470.35">13835 17250 275 0,'0'0'196'15,"0"0"-110"-15,0 0-16 0,0 0-12 0,0 0 1 0,0 0-16 16,-45-55-18-16,32 49-10 0,5 1-2 16,-8 2-3-16,5 1-5 0,-9 0-2 15,5 2-3 1,-4 0 0-16,5 5-4 0,-5 1 3 16,5 3-1-16,-5 2 1 0,7 4 0 0,-7 3 0 0,5 2-2 0,-5 3-1 15,5 2 1-15,-3 2 1 0,1 0 1 16,3 0-1-1,3-1-1-15,4 3 2 0,2-1-3 16,4-3-6-16,0 0 0 0,10-2 0 0,4-2 2 16,1-5 2-16,12-3 1 0,2-4 2 0,8-3 0 15,4-2 0-15,13-5 3 0,4 1-3 16,2-9-4-16,4-2-13 0,0-6-17 16,4-2-25-16,2-9-61 0,-12 2-120 15</inkml:trace>
  <inkml:trace contextRef="#ctx0" brushRef="#br0" timeOffset="-109119.52">14499 17326 326 0,'0'0'142'16,"0"0"-67"-16,0 0-6 15,0 0-13-15,0 0-1 0,0 0-16 0,0 0-12 16,0 0-13-16,-17-34-3 0,26 29 0 15,3-2-7-15,-4 0 1 0,11 1-1 16,-1-2-1-16,7 2-3 0,6-1 1 16,4-3 0-16,5 3 0 0,5-4-1 15,-1-2 0-15,-3 1-19 0,6-4-23 16,-5-5-31-16,-7 1-19 0,-6-4-70 16,-13 2-118-16</inkml:trace>
  <inkml:trace contextRef="#ctx0" brushRef="#br0" timeOffset="-108891.05">14712 17022 455 0,'0'0'112'16,"0"0"-39"-16,0 0-5 0,0 0 5 16,0 0-18-16,0 0-18 0,0 0-12 0,0 0-7 15,0 0-3-15,-2 15-5 0,4-12-4 16,2 1-3-16,6 6 1 15,1 2-1-15,1 6-3 0,2 5 1 0,-7 5 3 16,3 8-3-16,-2 5-1 16,-4 8-1-16,-4 3-25 0,0-2-3 0,-4-3-31 15,-2-4-36-15,-2-1-26 0,4-2-61 16,2-8-178-16</inkml:trace>
  <inkml:trace contextRef="#ctx0" brushRef="#br0" timeOffset="-108443.49">15708 16991 431 0,'0'0'48'0,"0"0"13"0,0 0-1 0,0 0-6 16,0-54-4-16,0 45-7 0,0 1-7 15,-4 0 1-15,-2 2-6 16,2-1-9-16,-5-1-8 0,-1 3-1 16,0 0-4-16,1 1 1 0,-5 0-4 0,1 1-3 15,1 2 0-15,-7 1-3 0,7 1-1 16,-7 5 0-16,9 1 0 0,-4 2-3 15,3 5 1-15,3 0 0 0,-6 6-1 16,3 2-8-16,5 4 12 0,-4-1-1 16,1 3-18-16,5-3 11 0,0 1 7 15,6 1-5-15,-2-1-21 0,0 2 15 16,4-2 4-16,3-1-14 0,3 0-8 16,-2-2-4-16,11-1-9 0,-3-3-10 15,11-3 23-15,4-4-10 0,2-3 3 16,7-4-5-16,1-4 6 0,9-4-3 15,1-13-38-15,-1-3-93 0</inkml:trace>
  <inkml:trace contextRef="#ctx0" brushRef="#br0" timeOffset="-108191.81">16093 17159 557 0,'0'0'71'15,"0"0"-18"-15,0 0 7 0,0 0 9 0,0 0-19 16,0 0-16-16,0 0-9 0,0 0-3 0,4-14-2 16,-4 14-5-16,0 2-6 15,0 2-4-15,4 0-2 0,0 3-3 16,2 4-1-16,0 4 1 0,1 9 2 0,-5 8-2 16,2 8-1-16,0 5-5 0,2-2-11 15,-2-2-9-15,-2-9-7 0,0-7-26 16,-2-7-50-16,0-7-55 0,-12-6-213 15</inkml:trace>
  <inkml:trace contextRef="#ctx0" brushRef="#br0" timeOffset="-107751.58">16618 16893 271 0,'0'0'123'16,"0"0"-46"-16,0 0-10 15,0 0 1-15,0 0-20 16,0 0-7-16,0 0-8 0,0 0-9 0,-2-7-5 0,6 7-7 15,-4 1-2-15,6 3-5 0,-2 3-1 16,6 1-1-16,3 3 3 0,7 2 0 16,-1-2-4-16,6 2-1 0,-2-2-1 0,-3-1-4 15,1 0-39-15,-3-2-16 0,3-1-14 16,0-2-40-16,-3-4-48 0,-5-1-99 16</inkml:trace>
  <inkml:trace contextRef="#ctx0" brushRef="#br0" timeOffset="-107562.75">16791 16879 517 0,'0'0'93'0,"0"0"-24"0,0 0 6 0,0 0-18 16,0 0-26-16,0 0-13 0,0 0-6 0,0 0-8 16,0 0-4-16,-25 25 2 0,19-7-2 15,-2 5 1-15,-9 2-1 0,3 3-2 16,-5 0-23-16,3 1-23 0,3-3-26 15,-1-5-29-15,6-4-65 16,1-7-202-16</inkml:trace>
  <inkml:trace contextRef="#ctx0" brushRef="#br0" timeOffset="-107185.25">17240 16429 376 0,'0'0'92'0,"0"0"-13"15,0 0-9-15,0 0-19 0,0 0-5 0,0 0-10 16,0 0-3-16,0 0-9 0,0 0-13 0,-37 1-4 15,39 5-7-15,4 2 2 0,-2 0 1 16,0 1 3-16,4 4 1 0,5 0-1 16,-1 5 1-16,5 4-1 0,-3 2-2 15,5 6 0-15,-5 1-1 0,-1 6-1 16,1-3-1-16,-4 2 0 0,3 0 0 16,-1 4-1-16,-1 3 0 0,1 0-12 15,-4-5-6-15,3-5-9 0,1-6-16 16,-2-6-9-16,3-6-17 0,1-8-19 15,1-7-54-15,1-4-96 0</inkml:trace>
  <inkml:trace contextRef="#ctx0" brushRef="#br0" timeOffset="-106776.86">17912 16615 463 0,'0'0'51'0,"0"0"-10"16,0 0 1-16,0 0 13 0,0 0-13 0,0 0-20 31,0 0-7-31,0 0-5 0,-40 3-9 16,30 9-1-16,-7 3 0 0,7 6 0 16,-4 1 1-16,-1 1-1 0,1 3 2 15,1 3-2-15,-1 4 0 0,1 1-9 0,5-3-16 0,2-4-3 0,6-6-6 0,0-3 13 31,4-3-10-31,4-5 3 0,5-3 3 16,1-1 6-16,1-5 0 0,5-1 16 0,-1 0 3 0,2-7 3 16,-1-4 19-16,-3-3 15 0,4-5 11 15,-7-2-4-15,3 0 2 0,-11 1-8 0,0-2-2 32,-6-1 6-32,0-2-11 0,-8-7-6 15,-1 0-13-15,-9 3-8 0,-1 4 0 16,-1 9 1-16,-3 10-3 0,4 4 1 15,-6 3-3-15,-1 3-2 0,-6 5-3 16,-1 3-10-16,4 3-8 0,3 4-11 0,1 4-19 16,2 5-12-16,2 3-23 0,9-5-67 15,10-8-156-15</inkml:trace>
  <inkml:trace contextRef="#ctx0" brushRef="#br0" timeOffset="-106319.64">18404 16663 571 0,'0'0'83'0,"0"0"-25"0,0 0-23 0,0 0-8 16,0 0-7-16,0 0-14 0,0 0-4 16,0 0-1-16,0 0 0 0,-2 19 0 15,2-17 0-15,-5 0 0 0,-5-1 3 16,2-1-4-16,-3 1-1 0,-7-1-5 15,5 0 1-15,-3 0-4 0,1 0-2 16,5 2 7-16,-2-1 4 0,8-1-1 16,-3 0 2-16,3-3 0 0,-2-3-1 15,-6-3-1-15,1 1 1 0,1-4 0 16,-2-1 2-16,1 1 2 0,5-1 7 16,-2 0 2-16,-1 1-3 0,9-1 2 0,-2-1 0 15,2 1-6-15,0 3 0 0,-2 1-2 16,9 0-1-16,5 2-3 15,-4 1 0-15,5 2 0 0,3 4-2 0,1 0 2 16,3 1 0-16,5 8 2 0,-4 1-2 16,4 2 1-16,-1 3 2 0,-9 6 0 15,4 3 0-15,-5 2 0 0,-2 2-1 16,-1 2 0-16,-5 4-1 0,-2 5-1 16,-2 8 0-16,-2 0-6 0,0-1-20 15,-4-3-1-15,-2-8-8 0,2-6-16 16,2-6-10-16,-3-6-19 0,3-4-76 15,-2-5-128-15</inkml:trace>
  <inkml:trace contextRef="#ctx0" brushRef="#br0" timeOffset="-105769.85">18920 16805 554 0,'0'0'102'0,"0"0"-44"15,0 0-25-15,0 0 12 0,0 0-7 0,0 0-15 16,0 0-9-16,0 0-8 0,-4 37 8 16,4-33-8-16,0 2-5 0,0 1 0 15,0 3-1-15,-6 1 0 0,-2 2-8 16,-1 0-7-16,-5-1-3 0,0-1-4 15,-3-3 4-15,3 0 4 0,-3-2-3 16,3-1 4-16,-1 1-1 0,1-5 2 16,5 1 11-16,1-2 1 0,0 0 0 15,8 0 2-15,-2 0 2 0,0 0 4 16,2-3 1-16,0-3-1 0,0 1 2 0,0-3 1 16,4-5-1-16,6-1-4 0,0-2-2 15,5-1-3-15,4 2 0 0,3 2-1 16,1 3-1-1,4 1 1-15,-4 4-1 0,-5 3 0 0,-1 2 1 0,-3 0-1 16,-3 4 1-16,-5 1-2 0,0 4 2 16,0 2 0-16,-2 3 1 0,-4 4-1 15,0 1 1-15,0 1 0 0,0 0 1 16,-4 2-1-16,-2 0 0 0,2-2 0 16,0-3 0-16,-3 0-1 0,1-5-3 0,4-1-1 15,2-3 2-15,0-1 2 0,0-2-1 16,0-2 0-16,0-1-2 0,2-2-1 15,4 0-6-15,3-3-18 16,3-8 12-16,7-6-27 0,6-6-13 16,1-11-50-16,5-1-94 0</inkml:trace>
  <inkml:trace contextRef="#ctx0" brushRef="#br0" timeOffset="-105122.66">19022 16357 73 0,'0'0'270'15,"0"0"-203"-15,0 0-17 0,0 0 21 0,0 0 0 16,0 0-24-16,0 0-8 0,-42-50 2 16,38 46-2-16,2 1-3 0,-2-2-9 15,2 1-2-15,0 0-3 0,2 2-5 16,0 0-6-16,0 0-3 0,0 2-2 15,0 0-4-15,0 0 1 0,2 0-3 16,2 0 0-16,2 0-1 0,7 2-2 0,-1 3 0 16,11 4 3-16,0 3 0 0,3-1 0 15,-1 1-1-15,-4-1 1 0,-7 2 0 16,-3 3 0-16,-1-1 0 16,-4 3-1-16,-4 0-3 0,-2 2-4 15,-2 1-1-15,-4 1 0 0,-4-3 0 16,-1 3-1-16,1-1 1 15,-4-4-2-15,3-5 2 0,3-5-9 0,4-1 17 0,-2-3 0 16,4-1 1-16,-3-1 0 0,3-1 1 16,2 0 1-16,-2-1 0 0,0-3 1 15,0 0 2-15,0 0 6 0,0-3 0 16,2-1 4-16,-2-4-2 0,2-3-1 0,0-3 0 16,2-6-3-16,2-4-2 15,6-3-4-15,5-3 1 0,-1 1-4 0,7 1 1 16,-4 0-1-16,-1 7 0 0,-3 6 0 15,-5 9 0-15,0 7 0 0,-4 2 0 16,-2 1 0-16,0 0 2 0,0 2 0 16,0-1-1-16,7 1 0 0,3 1 1 15,1 1 1-15,-1-1 0 0,4 3 4 16,-1 1 0-16,2 2-1 0,-5 3 1 16,-2-2-2-16,-1 2-1 0,-3 1 0 0,0 2-2 15,0 3-1-15,-4 2 1 0,2 7 0 16,-4 5-1-16,-4 1-1 15,4-4 2-15,-2-5-1 0,4-3-1 0,2-7 0 16,3-1-3-16,-1-4-10 16,6-2-18-16,5-4-11 15,1-3-29-15,5-3-46 0,6-10-62 0,0-6-292 0</inkml:trace>
  <inkml:trace contextRef="#ctx0" brushRef="#br0" timeOffset="-97472.41">20735 17410 512 0,'0'0'28'0,"0"0"-20"0,0 0 6 0,0 0 9 16,0 0-5-16,0 0 1 15,-51-40 2-15,40 35-1 0,-1 0 6 0,4 1 0 16,1 1-6-16,1 2-4 0,0 1-2 16,2 0-1-16,2 0-7 0,0 1-3 15,0 3-3-15,2 2-2 0,0 9 1 16,-2 7-3-16,-3 9 2 0,3 5 2 16,-6 6 1-16,2 1-1 0,-2 1 0 15,1-1 1-15,5-1-1 0,2-2 1 16,0-2-1-16,7-5-1 0,5-2 1 0,5 0-2 15,3-6-1-15,7-6 0 16,2-6-1-16,6-6 2 0,0-5 2 0,3-4 0 16,3-12 0-16,-4-8 1 15,2-6 1-15,5-4 2 0,-3-7 5 0,0 0-4 16,-8 0 3-16,-4 1 0 0,-10 2 4 16,-7 2-4-16,-9-1 3 0,-10-1 0 0,-11-2-3 15,-9 0-3-15,-8 3-3 16,-5 4 0-16,-5 8-2 0,-5 5 1 15,3 8-1-15,1 8 1 0,5 2 0 16,6 5 0-16,6 5-1 0,10 5 0 0,3 6-4 16,5 4-8-16,1 7-4 15,2 2 0-15,6 4-2 0,0 3-8 0,2-2-4 16,6 3-8-16,4 0-7 0,7-1-3 16,3 0-30-16,9-4-33 0,-2-9-61 15</inkml:trace>
  <inkml:trace contextRef="#ctx0" brushRef="#br0" timeOffset="-97124.77">21709 17093 220 0,'0'0'376'15,"0"0"-344"-15,-35-60-27 0,22 43 3 0,1 4 32 16,4 0 5-16,-1 2-12 0,-1 1-7 0,2 3-2 16,4 1-6-16,0 3-6 15,1 1-2-15,1 2-5 0,0 3 0 0,2 5-5 16,-6 11-1-16,0 5-3 0,-2 9 3 16,-1 8 1-16,-1 6 0 15,-2 4 1-15,-1 5-1 0,1 3 0 0,-1 0 1 16,3-2-1-16,0-1 1 0,4-2-1 15,6-4-1-15,0 0 1 0,10-1-3 16,6 0-6 0,3 0-6-16,8-4-21 0,4-7-14 0,4-9 7 15,4-7-16-15,5-13-22 0,1-7 5 0,11-10-18 16,-6-12-68-16</inkml:trace>
  <inkml:trace contextRef="#ctx0" brushRef="#br0" timeOffset="-95874.84">22139 17574 625 0,'0'0'43'0,"0"0"-41"0,0 0 3 0,0 0 50 15,0-56 1-15,0 30-23 0,0-5-7 16,0-3-7-16,0-5-5 0,-2-6-5 15,0-5-5-15,0-2-1 0,0-4-2 16,2 2-1-16,-2 3 2 16,2 0-1-16,-5 4-1 0,10 8 0 0,-3 5 2 15,-2 8-2-15,0 8 1 0,0 5-1 16,0 5 1 0,-2 2 0-16,-3 4 1 0,5-1-1 15,0 3 0-15,0 0-1 0,-2 0 0 16,2 7-2-16,-4 7-7 15,2 9 2-15,-2 9 6 0,2 5-1 0,2 8 1 16,-2 2 0-16,2 6 1 0,-2 4 0 16,4 3 1-16,-2 2-1 0,4-1 0 0,2-5 1 15,7-2 0-15,-5-6-1 16,0-6 0-16,9-7 0 0,-5-7-1 16,7-6 0-16,-7-4 1 0,5-4-3 15,-1-4-11-15,5-5 12 0,-5-6-1 0,9-2 0 16,0-10 1-16,2-6 0 0,4-7 2 15,2-3-2-15,-2-7 0 0,0-2-3 16,-4-2-1-16,0-2 2 0,-9-3 1 16,-1 3 2-16,-5-3 1 0,1 5 0 15,-11 2 1-15,0 6 0 0,-2 6 1 16,0 7 0-16,-2 6 7 0,0 1 3 16,-7 3-3-16,7 3-3 0,-2 3-4 15,0 2 0-15,2 1 0 0,0 0-2 0,0 2-1 16,-4 3-1-16,-3 5-1 0,-1 2 3 15,0 3-1-15,-3 1 1 0,1 2 0 16,4 1 1-16,-1 3-2 0,-3 4 1 16,2 3 0-16,3 4 0 0,-1-1-1 15,2 0 1-15,2-1 0 0,2-2 0 16,0-1-2-16,2-3 2 0,2-2-1 0,6 0 0 16,2-4 0-16,-1-4-1 15,5-3 0-15,3-3 0 0,-1-5 1 0,7-1-1 16,2-3 2-16,4-3 0 15,2-5 2-15,-4-3-1 0,1-7 1 0,-1 0 1 16,0-3-1-16,-4 0 2 16,-11-1-1-16,3-3 2 0,-5-3 0 15,-4-2 2-15,-6-2-2 0,-2-3 0 0,-4-5-1 16,-6 2-2-16,-1 4 0 0,-3 7-2 16,-1 6 1-16,1 10 1 0,-1 6-2 15,1 3-3-15,-1 2-2 0,-2 12-8 16,-1 7 3-16,-5 11-20 0,4 5-1 15,3 3-4-15,1 2-18 0,7-3-17 16,8-4-25-16,2-6-9 0,14-8 27 0,5-7 4 16,10-6-39-16,6-6 47 0,6-2 53 15,9-11 12-15,-3-2-2 0,7-4 2 16,-8-2 1-16,1 1 22 0,-5 2 31 16,-9 2 21-16,-4-1-2 0,-13 1 9 15,-4 3 1-15,-3 3-4 0,-5 4-7 16,-4 2 3-16,0 2-7 0,0 1-23 15,0 1-15-15,0 0-14 0,0 0-7 0,0 1-5 16,0 3-3-16,0 2-1 16,-4 4-1-16,-5 2-2 0,-3 3 1 0,2 1-3 15,-7-1-3 1,1-2-3-16,-3-3 4 0,5-1 2 16,-3-1 5-16,5-4 0 0,-3-3 0 0,1-1 0 0,3 0 0 15,-3-1 0-15,4-5 2 16,1-2-1-16,1 0 0 0,2-2 3 0,0-2 4 15,4-3-5-15,2-3 1 0,0-6-1 16,0-6-1-16,8-3 0 0,4-3 0 16,-1 2-2-16,5 5 0 0,-1 5 0 15,-1 6 0-15,-2 7 1 0,-5 6-1 0,-1 2 0 16,2 3 2-16,5 3-1 0,-5 7 0 16,8 6 0-16,3 9-1 0,4 4 0 15,-7 10 0-15,5 6 1 0,-7 3-1 16,3 4 1-16,-9 0 0 0,-2-2-1 15,-2-2 0-15,-4-5-4 0,-2-6-7 16,-4-6-10-16,0-5-15 0,0-5-10 16,-5-6-18-1,3-3 1-15,2-5 1 0,2-3 2 0,0-4 12 0,2-4-2 16,2-8-18-16,0-11-26 0,6 0-78 0</inkml:trace>
  <inkml:trace contextRef="#ctx0" brushRef="#br0" timeOffset="-95386.65">23369 17056 430 0,'0'0'108'16,"-15"-53"-21"-16,5 40-42 0,2 4 4 15,4 1-5-15,2 3-9 0,2 2-6 16,0 0-16-16,0 3 1 0,0-1-1 16,0 1-8-16,0 0-3 0,4-2-1 15,6 2-1-15,2 3 0 0,1 6 0 16,5 4-1-16,-3 3-2 0,1 6-1 0,-5 0 3 15,-5 3-1-15,2 3 2 16,-4 1-3-16,0 1 3 0,-4 2-1 0,0-2 1 16,3-3 0-16,-3-6-1 0,0-3 0 15,0-6 2 1,2-4-1-16,-2-4 0 0,4-3-1 16,-2-1 1-16,0 0 0 0,2-1 2 15,0-6 3-15,4-1 6 0,1-4 4 0,-3-5-2 16,2-4-1-16,0-1-4 0,3-6 2 15,-5-2-2-15,2-3 0 0,3-2-1 0,-1 3-4 0,-2 2 0 16,-2 5-1-16,3 5-2 16,-3 10 0-16,-2 3 0 15,-4 7 2-15,0 0-1 0,0 0-1 0,0 1-1 16,0 3-2-16,2 5-4 0,4 3 2 0,3 7 5 31,3 3 0-31,-2 1 2 0,7 2-2 16,-3-3 0-16,5 1 0 0,-5-3 0 15,3-4 3-15,-1-3-3 0,-3-4-2 16,-1-3-7-16,-8-3-4 0,0-3-5 16,-4 0 0-16,3-5-4 0,-1-9 0 0,0-6-5 15,4-10-33-15,-2-7-40 0,2-14-51 16,-4 1-105-16</inkml:trace>
  <inkml:trace contextRef="#ctx0" brushRef="#br0" timeOffset="-95165.89">23697 16474 747 0,'0'0'72'0,"0"0"-62"16,0 0 8-16,0 0 26 15,0 0-22-15,0 0-15 0,0 0 1 16,0 0 5-16,15-15-1 0,6 28-4 0,5 7-6 16,10 8 2-16,5 8 2 0,7 8 2 15,-9-1-2-15,-2 5-1 0,0 6-2 16,-4 2 1-16,4 10-4 0,-10 1-1 15,-6-2 1-15,-15 0 0 0,-4-2-5 16,-22 1-25-16,-16-3-18 0,-13-5-29 16,-40-9-98-16,-14-16-277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42:45.324"/>
    </inkml:context>
    <inkml:brush xml:id="br0">
      <inkml:brushProperty name="width" value="0.05292" units="cm"/>
      <inkml:brushProperty name="height" value="0.05292" units="cm"/>
      <inkml:brushProperty name="color" value="#FF0000"/>
    </inkml:brush>
  </inkml:definitions>
  <inkml:trace contextRef="#ctx0" brushRef="#br0">26438 3066 218 0,'0'0'81'16,"0"0"-50"-16,0 0 10 0,0 0 15 0,0 0-11 15,0 0-8-15,0 0-10 0,0-21-2 16,3 20 2-16,-3 1 8 0,0 0-34 15,2 0 2-15,0 1 14 0,2 3-10 16,0 2-6-16,4 2-2 0,0 3 2 16,-3 4 0-16,3 5 1 0,4 3 1 15,-1 5 0-15,-7 4 4 0,6 6 4 16,-2 2-5-16,1 3-2 0,-7 3 1 16,0-2-2-16,2 0 2 0,-4 0-2 0,0-2 2 15,0-1-2-15,-4-1-1 16,0-1 1-16,-7-2-1 0,-5-2 0 15,5-3-1-15,-9-2 2 0,7-3-1 0,-7-3 0 16,-3-3-2-16,2 0 0 16,-8-6-26-16,-2 2-35 0,-2-4-28 15,-2-1-52-15,-2-3-109 0</inkml:trace>
  <inkml:trace contextRef="#ctx0" brushRef="#br0" timeOffset="1606.25">25576 3363 141 0,'0'0'67'16,"0"0"-20"-16,0 0 6 0,0 0 4 0,0 0-3 15,0 0-7-15,0 0-7 0,0 0-3 16,-10-35 38-16,10 35-56 15,-4 0-14-15,4 0-2 0,0 0 1 0,0 0-2 16,0 0-1-16,0 0-1 0,0 3-1 16,0 4 0-1,6 4 0-15,-4 2 1 0,0 3 4 0,0 1-4 0,-2 4 1 16,0 1 0-16,0 1 2 0,2 1-1 16,-2 0 1-1,0 3-2-15,3-3 0 0,-3-1 0 0,0-1-1 0,2-2 1 0,2-2 1 16,0-1-2-1,2-2 0-15,0 0-13 0,0-4-48 16,-1 0-29-16,-5-6-41 0,0-3-106 0</inkml:trace>
  <inkml:trace contextRef="#ctx0" brushRef="#br0" timeOffset="2188.17">25820 3316 257 0,'0'0'49'0,"0"0"-15"0,0 0 25 0,0 0-8 0,0 0-18 16,0 0-10-16,0 0-1 15,0 0-4-15,0 0-1 0,-6-16-2 0,6 16-2 31,0-1 0-31,0-4-1 0,2 2-5 16,2 0-3-16,7-2-3 0,-1 2 0 16,-2-2 4-16,9 0-2 0,-7 1-3 15,7 2 2-15,-1 0-2 0,1 1 1 16,-1 2-1-16,1 4 0 0,-1 2 0 0,-5 2-1 16,1 4 1-16,-8 3 0 0,-4 4 0 15,0 4 0-15,-14 0 0 16,1 2 1-16,-9-1 1 0,3-2-2 15,-6-4-5-15,9-1-3 0,-1-4-3 0,5-2 10 16,-3-1-7-16,9-1-5 0,-2-3 7 16,-2-3-5-16,5-3 11 0,1 0 1 15,2-1 0-15,2 0 0 0,0 0 2 16,0-2 1-16,0-1 6 0,4 0 1 16,3-2-5-16,5 1-3 0,-2-3 1 15,9 1 1-15,-5 1 1 0,11 1-2 16,-4 1-1-16,2 3 2 0,3 2-3 15,1 3-1-15,-8 0-1 0,2 2 0 0,-1 1 1 16,-7-1-1-16,-5 1 0 16,-2 3 2-16,-4 0-1 0,-2-1-1 15,0 0 1-15,-4 2 3 0,-6-2-1 0,-1 2 2 16,-9 3-3-16,3-2 0 0,-3-1 1 16,-3-2-1-16,4-3-2 0,-4-1-22 15,11-1-14-15,-7-2-10 0,9-2-21 16,-4-1-13-16,3 1-39 0,7-1-75 0</inkml:trace>
  <inkml:trace contextRef="#ctx0" brushRef="#br0" timeOffset="3136.34">27265 3328 209 0,'0'0'78'16,"0"0"-35"-16,0 0 3 0,0 0 11 16,0 0-7-16,0 0-8 0,0 0-5 15,0-39-3-15,0 39-13 0,0-1-5 16,0 1-10-16,0 0-1 0,2 0-5 16,0 0-1-16,-2 3 0 0,3 1-2 15,-1 1 1-15,2 4 1 0,-4-1 1 0,0 3-1 16,0 0 0-16,0 0 1 15,-6-2 1-15,1 1 0 0,-1-1 1 0,-6-2 3 16,-1 2-4-16,1-3 3 16,-9 1-1-16,1-1 0 0,-1 0-2 0,-4 1 1 15,2-3-1-15,5-2 1 0,-5-1-2 16,11-1 0-16,-5 0-7 16,9-5 4-16,0-2 3 0,1 0-1 15,-1-1 1-15,2-2-1 0,4-1 1 0,-2-1-2 16,4 1 2-16,0-1 0 0,0 0 1 15,2 2 2-15,2-3-2 0,4 4 1 16,5 0 0-16,-7 3 1 0,6 0 2 0,7 2-2 16,-5 4-3-1,9-1 1-15,2 1-1 0,-2 2 0 0,-1 5 0 0,5 3 1 16,-10 0-1 0,-1 4 0-16,-10 3 0 0,1 2 0 0,-7 6 0 15,0-2 0-15,-7 1 1 0,-1-1-1 0,-10 0 2 16,3 0 0-16,-10 0 0 0,3-1 0 0,1-2-1 15,-2-3-1-15,7-3-6 0,-5 0 0 16,6-1 0-16,-1-1-2 0,4-2-4 16,-3-3 6-1,5-2 4-15,6-3 2 0,-1 1 1 16,3-3 0-16,0 0 0 0,2 0 1 0,0-2 0 0,0 2 0 0,2-1-1 31,0-2 2-31,7 0 2 0,-3-3 0 0,17 0 3 0,-7-1-2 16,11 0 2-16,4-2 0 15,4 0 3-15,2 2-1 0,3 0-2 0,3 3-4 0,-4 1-2 16,-6 0-2-16,1 1 1 16,-3 1 0-16,-9 0-1 0,-5 1-43 15,-9 0-42-15,-4-1-63 0,-4-2-198 16</inkml:trace>
  <inkml:trace contextRef="#ctx0" brushRef="#br0" timeOffset="3515.66">27662 3283 383 0,'0'0'47'0,"0"0"-5"15,0 0 26-15,0 0-5 0,0 0-23 16,15-51-3-16,-13 44 0 0,-2 3-4 16,4 2-2-16,-4-1-6 15,0 1-8-15,0 0-1 0,2 2-9 0,-2 0-3 16,0 2-4 0,2 3-3-16,0 3-2 0,0 6 1 15,2 1 2-15,-4 4 2 0,0 4 0 0,4-1 1 0,-4 4-1 0,2 0 1 16,3 0 0-16,-1 0 1 0,2-1-1 15,0-1-1-15,0 1 2 0,-4-3-1 32,3 1-1-32,-1-4-23 0,6-4-38 15,-6-2-22-15,0-4-30 0,-4-3-86 16</inkml:trace>
  <inkml:trace contextRef="#ctx0" brushRef="#br0" timeOffset="4302.66">28452 3070 183 0,'0'0'52'16,"0"0"-9"-16,0 0 5 0,0 0 1 16,0 0 0-16,0 0-5 0,0 0-2 15,-6-38-7-15,6 33 0 0,-2 1 0 16,-3 0-7-16,3 1 0 0,0-1-3 15,-2 1 1-15,2 1-6 0,0 0-2 16,0 0-4-16,0 2-3 16,0 0-6-16,-2 0-3 0,-2 1-2 0,-9 2 0 15,9 3-2-15,-11 3-1 0,3 4 3 16,-1 1-2-16,-1 3 1 0,1 3 0 16,-1 2 1-16,1 3-2 0,-3 3 1 0,12 2 1 15,-7 0 0-15,-1 1 0 0,7-1 0 16,1 1-1-16,2-2 1 15,-2 2 0-15,6 0-1 0,0 0 0 0,6 4 1 16,2 0-1-16,1 1 1 0,9 0 0 16,-3 0 0-16,7 0 1 0,-1-1-1 15,2-3 4-15,4-1-3 16,2-6-1-16,0 0 1 0,-5-3-2 0,3-3 1 16,0-4-14-16,-2-4-17 0,-8-4-12 15,-1-2-3-15,-8-4-52 0,-6-1-78 16</inkml:trace>
  <inkml:trace contextRef="#ctx0" brushRef="#br0" timeOffset="6859.05">28818 3334 179 0,'0'0'86'15,"0"0"-62"-15,0 0 2 0,0 0 22 16,2-52 13-16,-2 42-6 0,0-1-8 0,0-1-3 15,0 1-2-15,-2 3 2 0,0 1 2 16,2 1-22-16,0 1-8 0,0 1 1 16,0 2-3-16,0 1-1 0,0 1-2 15,0 0-2-15,0 0-4 0,0 0-2 16,0 0-3-16,-2 1 0 0,2 4-3 16,0 1 0-16,0 7-2 0,2 6 4 15,-2 2 1-15,2 6 1 0,0 1-1 16,-2 3 1-16,4 1-1 0,-2-3 1 15,0 3-1-15,2-1 0 0,-2 0 0 16,-2 1-39-16,0-2-41 0,-10 0-67 16,-2-6-173-16</inkml:trace>
  <inkml:trace contextRef="#ctx0" brushRef="#br0" timeOffset="7597.88">27094 4110 189 0,'0'0'71'0,"0"0"-28"16,0 0 7-16,0 0 17 0,0 0-22 15,0 0-3-15,0 0-1 0,10-26 0 16,-10 26-9-16,0 0-9 0,0-2-3 16,0 2-4-16,0 0-7 0,0 0-5 0,2 7-4 15,0 2 0-15,2 3 1 16,-2 4 1-16,0 4 0 0,-2 1 1 0,0 4-1 16,0 0-2-16,5 0 2 0,-5 1 1 15,0-1-2-15,0 3 0 16,0-3 1-16,0-1-2 0,0-4-16 0,2-3-8 15,-2 0-35-15,2-4-51 0,-2-2-53 16,0-5-154-16</inkml:trace>
  <inkml:trace contextRef="#ctx0" brushRef="#br0" timeOffset="8246.94">27480 4109 254 0,'0'0'76'16,"0"0"-57"-16,0 0 18 0,0 0 6 15,0 0-23-15,0 0-12 0,-53-19-3 16,44 19 3-16,-1-1 3 0,4-1 10 15,2 0-7-15,4-1 6 0,-5 2-1 0,5-4 2 16,-2 0 0-16,2-1 0 16,0 0-5-16,2-3-6 0,3 2-4 0,-1-2 5 15,6-1 1-15,5 2-2 0,-3 1 3 16,11 1-1-16,-5 2-3 0,3 0-4 16,4 4-1-16,-5 0-1 0,1 4 0 15,-2 3-3-15,-5 0 1 0,3 4-1 16,-5-1 0-16,-8 0-1 0,5 1 1 15,-7 0 0-15,-2 1-2 0,-2 2 2 16,-7 1 2-16,1 1 0 0,-11 2 0 0,5-4 0 16,-9-1-2-1,9 0-11-15,-5-2-2 0,9-4-4 16,-5-1 5-16,5-1 7 0,6-1-4 16,-2-2 2-16,2-1 7 0,1-1 0 15,-1 0 1-15,4 0-1 0,0-3 5 0,0 0 1 16,0-3 3-16,7 0-1 0,-1 2-3 0,2-3-2 15,4 1 1-15,5 2 1 0,6 1 1 16,-3 3 4-16,3 0-2 0,6 3 0 16,-8 4-1-16,-1 1-2 0,5 4-2 15,-6 0-1-15,-1 1-2 0,-7-1 0 16,3 3 0-16,-6-1 2 0,-8 1-2 0,0 1 1 16,0-1-1-16,-6-2 3 15,-6 1 1-15,-3-2-1 16,-1-1-1-16,-1-1 1 0,-3-3-3 0,3 0-7 0,-6-3-10 15,5 1-14-15,-3-2-14 0,-2 0-9 16,7-2-30 0,-7-1-61-16,9 0-171 0</inkml:trace>
  <inkml:trace contextRef="#ctx0" brushRef="#br0" timeOffset="8844.41">26771 4753 187 0,'0'0'119'0,"0"0"-94"15,0 0 4-15,0 0 22 0,0 0-10 16,0 0-16-16,0 0-1 0,0-3 1 0,0 3 0 15,0 0-1-15,0 0-2 0,0 0-6 16,0 0-5-16,2 0-1 0,2 0-3 16,9 0-1-16,-1 0 3 0,13 0 7 15,8-1 1-15,6-2 0 0,3-1-1 16,16-1-3-16,2 0 0 0,6 0-1 16,6-1-6-16,3-3-2 0,9 2 1 15,-3-2 0-15,12 3-1 0,-2-1 2 16,6 2-4-16,2 0 9 0,-2-1-2 15,3 1-9-15,-14 0-1 0,1 3 1 0,-12 0 2 16,-9 1-1-16,-8 1 1 16,-15 0-1-16,-12 0 0 0,-12 0-1 15,-13 0 0-15,-4 0 1 0,-2 0 0 0,0 0 11 16,0 0 6-16,-8 1-10 0,-3-1-6 16,-1 0-2-16,0 0 0 15,-3 0-1-15,7 0 0 0,-7 0-9 0,7 0-7 16,4 0-9-16,0 0-18 0,-2 0-11 15,-5 2-9-15,1 0-32 0,2-2-82 16,-9 0-181-16</inkml:trace>
  <inkml:trace contextRef="#ctx0" brushRef="#br0" timeOffset="10576.33">27751 4923 62 0,'0'0'22'0,"0"0"-1"16,0 0 6-16,0 0 12 0,0 0 1 15,0 0 6-15,0 0 0 0,0 0-4 16,27-18 10-16,-23 14-13 0,-2 0 3 16,-2 0-1-16,2-1-5 0,-2 0-2 0,0-2-6 31,0 2 0-31,0 1 0 0,-2 1-1 0,0 2-1 0,-6-5-8 0,2 6-6 16,-1-2-3-16,1 0-2 15,-6 2-4-15,-1 0-3 0,1 0 0 16,-7 4-2-16,7 5 1 0,-7 5-1 0,7 2 0 31,-5 5 1-31,9 1 1 0,2 1-1 0,2-4 1 0,0-1 0 0,0 0 0 16,4-3-3-16,0-1 2 0,0 3 1 15,4 0 0-15,2 1 0 0,0 1 0 16,7-2 1 0,7 2 0-16,1-2-1 0,2 4 3 0,3-3 1 0,8 1-1 15,-3 0 0-15,0 0-2 0,0-4 1 16,-7-1 0-16,-7 0 0 0,4-3-1 15,-11 1 1-15,-4-1 0 16,-2 0-1-16,-2 1 1 0,-2-1-2 0,4-1 0 0,-12-1 2 16,0 0-2-16,-2 1 1 0,-11-2-1 15,4-1-2-15,-5-3-9 0,-1-1-8 16,4-1-4-16,-1-2 3 0,7 0 13 16,-1-1 7-16,8-3 1 0,1-2 0 15,-1-2-1-15,2-2 1 0,2-4 5 0,2-1 6 16,0-4 5-16,6-8 2 0,0-4 3 31,9-6-3-31,4-3-2 16,-5-1-5-16,7 1 2 0,1 3-2 0,-7 2 0 0,-1 3 1 0,-5 4 1 15,-5 1 0-15,-4 4-3 16,0 1-5-16,-6 4-1 0,-7 5-5 0,1 5 1 0,-3 4-1 16,-5 4-4-1,-9 6-15-15,-2 10-18 16,-9 8-33-16,-3 4-51 0,-5-2-113 15</inkml:trace>
  <inkml:trace contextRef="#ctx0" brushRef="#br0" timeOffset="14483.67">28357 4923 168 0,'0'0'51'0,"0"0"-1"0,0 0 3 16,0 0 3-1,0 0-14-15,0 0-3 0,0 0 0 16,0 0-6-16,-2-21-6 0,2 21-4 16,0 0-4-16,0-2-4 0,0 2-3 15,0-1 2-15,0 1-5 0,0 0-4 0,2 0 1 16,-2 0-2-16,6 0 0 0,2-1 6 15,5 3 4-15,-1 0-5 0,3 2 2 16,-3 1-1-16,2 1 1 16,3 2-4-16,-7 2-3 0,7 3 1 0,-5 3-2 15,-1 5 3-15,3 3 0 0,-6 3 0 16,-4 6-2-16,3 4 2 0,-5 3 0 16,2 6-1-16,-8 4-1 0,-3 3-1 15,-3 2 0-15,2 3-3 0,-9-2 2 16,7-2-1-16,-7-5 0 0,3-3 1 0,-3-6-1 15,5-4 0-15,-4-1-1 0,-1-3-32 16,-4-3-22-16,5-4-23 0,-7-7-30 16,9-6-110-16</inkml:trace>
  <inkml:trace contextRef="#ctx0" brushRef="#br0" timeOffset="15027.03">28927 5043 200 0,'0'0'48'0,"0"0"-2"16,0 0 6-16,0 0 13 0,0 0-24 16,0 0 2-16,0-52-7 0,0 48 0 15,0 0-5-15,0 1-4 0,0 2-1 16,0 1 0-16,0 0-7 0,0 0-7 16,0 0-7-16,0 5-5 0,2 3-4 15,0 1 4-15,0 5 1 0,5 2 0 16,-5 2 1-16,0 3 1 0,0 3 1 0,2 1-1 15,-2 0 1-15,-2-1-3 0,2 0 0 16,0-3-1-16,2-2 1 0,-4 0 1 16,4-3-1-16,1-1-1 0,-1 1 0 15,0-3-24-15,-2 1-33 0,0-3-40 16,-2-4-59-16,0-4-96 0</inkml:trace>
  <inkml:trace contextRef="#ctx0" brushRef="#br0" timeOffset="15647.09">29266 5008 238 0,'0'0'37'0,"0"0"-3"16,0 0 7-16,0 0 5 0,0 0-27 16,0 0 4-16,0 0 6 0,0 0 8 0,-47-9-6 15,45 8-2-15,2-4 1 0,0 2-12 16,0-4-1-16,0 0 0 0,0-2-3 16,6-1-3-16,-2 1-1 0,8-1 0 15,-1 1 2-15,-1 0 0 0,11 2 0 16,-7 2-3-16,7 0-5 0,2 2-1 15,-5 3-1-15,3-1-1 16,-7 3-1-16,5 3 0 0,-7 3-1 0,1 2-1 16,-5 1 1-16,-4 3-1 15,-4 1 1-15,0 2 1 0,0 0-2 0,-10-1 0 16,-5 1 2-16,1-2 1 0,-5 1 1 16,1-1-2-16,-1-5-2 0,3 1-8 15,-1 0-7-15,5-3 3 0,-1 0-1 16,7-2 4-16,0-5-2 0,6 1 12 0,0-2 1 15,0 0 2-15,0 0-1 16,0 0 2-16,0 0 1 0,0-2 1 0,4 1 1 16,0-2-2-16,4 0-2 15,9 3-1-15,-5 0-1 0,9 0 3 16,4 0 4-16,-5 6-1 0,5 0 0 16,0 1 4-16,-6 1-2 0,-1 1-2 0,-5 2 0 15,-1-1-4-15,-4 0-2 0,-8 1 2 16,0-1-1-16,0 0 1 0,-2 2 2 15,-6-2-2-15,-4 2 2 0,1-2-1 16,-1 0-2-16,-3-2 2 0,1-1-2 16,-3 0-1-16,1-3-22 0,-5-1-19 15,7-1-6-15,-5-2-17 0,7-1-51 16,-1-3-89-16</inkml:trace>
  <inkml:trace contextRef="#ctx0" brushRef="#br0" timeOffset="16165.43">30186 4784 271 0,'0'0'62'0,"0"0"1"15,-2-52 1-15,2 39-2 0,0-1-20 16,0 0-4-16,0 3-4 0,-2-1-6 16,0 6 6-16,0 2 0 0,0 1-10 15,2 0 0-15,-2 1-4 0,2 2-7 16,0 0-5-16,-2 0-6 0,-2 0-2 15,-3 7-6-15,-3 2 2 0,0 5 3 16,-7 0 1-16,5 3 0 0,-3 3 0 0,-1 1 0 16,1 1 0-16,1 3 1 15,-1 3-1-15,1 1-1 0,4 1 1 0,-1 2 0 16,-1 4 1-16,6 3-1 16,-1 3 0-16,5-2 0 0,2 5 1 0,0-2-1 15,0 0 1-15,9 1 1 0,3-2-2 16,2 3 2-16,5 1 0 0,0-1 2 15,3-2-2-15,3-3 2 0,0 0-2 0,6-6-1 16,-2 0 0-16,4-5 0 16,-2-6 0-16,0-2 0 0,-2-6 0 15,-6-5-1-15,-3-3 0 16,-1-5-6-16,-7-2-18 0,-5 0-29 0,-3-6-23 0,-4-7-51 16,-6 1-202-16</inkml:trace>
  <inkml:trace contextRef="#ctx0" brushRef="#br0" timeOffset="17909.47">30693 5011 293 0,'0'0'56'16,"0"0"6"-16,0 0-5 0,0 0 8 16,2-52-17-16,-2 42-7 0,0 2-9 15,2-2-3-15,-2 4 4 0,2 2-1 16,0 3-1-16,-2 1-5 0,0 0-11 15,0 0-10-15,2 1-5 0,-2 6-2 16,2 3 0-16,4 4 0 0,0 5 2 16,-4 6 1-16,7-1-1 0,-3 2 0 0,-4 1 1 15,2 0 0-15,2-2 2 0,-4 0-3 16,-2-2 0-16,2 0-21 0,-2 1-57 16,-8 0-40-16,0-1-103 0</inkml:trace>
  <inkml:trace contextRef="#ctx0" brushRef="#br0" timeOffset="18709.93">29378 5650 295 0,'0'0'53'0,"0"0"-4"0,0 0 1 16,0 0 1-16,0 0-8 0,0 0-6 16,0 0-6-16,0 0-6 0,-27-40-5 15,23 37 0-15,-2 0 1 0,-5 1 2 16,5-1-8-16,-2 3-9 0,2 0-6 15,-7 0-1-15,-1 5 0 0,-3 4-1 16,1 4 1-16,-5 0-1 0,9 2 3 16,-5 1-1-16,7-2 0 0,4 0 0 0,1 1-1 15,3-4 0-15,2 3 0 0,0-2 0 16,2 2 0-16,3 0 0 16,7 0 0-16,7-2 1 0,-5 1 0 15,11 1 1-15,2-2-1 0,2 1 2 0,0-1-1 16,2 1 0-16,-7-1 2 0,1 1 0 15,-4 1 0-15,-9-2 1 0,-1 2-2 16,-1 0-2-16,-4-1 1 0,-4 2-1 16,-2-1 0-16,0 0 0 0,-6-1 1 15,-6 0-1-15,-1-3 1 0,-5 0-1 16,1-1 0-16,-8-3-12 0,-2-2-10 16,7-1 4-16,-3-3-1 0,7-3 2 15,3-5 10-15,3-1 7 0,4-1 1 0,1-2 0 16,1-1 0-16,2-5 2 15,0-1 5-15,2-5 5 0,2-3 9 16,4-3 1-16,3 0 0 0,-3-4-6 0,4 2-3 16,3-2 10-16,-5 5-6 0,0 3-4 15,-4 6-4-15,0 6 4 0,1 3 1 16,-5 3-5-16,-5 1-7 0,1 0-3 16,0 2 0-16,-4 2-2 0,-2 0-2 15,-5 3-8-15,-1 2-25 0,-7 7-18 16,0 5-18-16,4 4-5 0,-3 5-39 15,-1-2-47-15,6 0-119 0</inkml:trace>
  <inkml:trace contextRef="#ctx0" brushRef="#br0" timeOffset="19103.84">28797 6381 317 0,'0'0'65'0,"0"0"-16"16,0 0 0-16,0 0 13 0,0 0-15 15,0 0-19-15,0 0-8 0,0 0-6 16,-19-35-2-16,28 32-3 0,-1 2 0 16,15-3 1-16,2 2 2 0,8 0 7 15,6-3 1-15,6 0-5 0,9 0-5 16,6-1-2-16,4 0 3 0,8-3-1 16,3 2-6-16,10 0 0 15,-3 2-2-15,3 3 0 16,-8 0 1-16,-5 1-3 0,-12 1-4 0,-17 2 2 0,-12 3-4 0,-14 2-33 15,-13 0-20 1,-6 1-5-16,-13-1-31 0,1 0-26 0,-9-1-53 0</inkml:trace>
  <inkml:trace contextRef="#ctx0" brushRef="#br0" timeOffset="19417.82">29126 6493 376 0,'0'0'113'15,"0"0"-56"-15,0 0-41 0,0 0 34 0,0 0-10 0,0 0-17 16,0 0-7-16,0 0 2 0,0 0-1 0,58-29-3 15,-36 25-4 1,-1-1 0-16,8 0 3 0,2-2 0 0,2 2-4 16,-2-1-7-16,0 2 0 0,-2 1-2 0,-10 2 0 15,-3 0 0-15,-8 1-22 16,-6 1-42-16,-2 5-29 0,0-1-44 16,-8 1-60-16</inkml:trace>
  <inkml:trace contextRef="#ctx0" brushRef="#br0" timeOffset="19842.29">29188 6471 472 0,'0'0'53'0,"0"0"-24"0,0 0 14 16,0 0 18-16,0 0-16 0,0 0-16 16,0 0-11-16,0 0-6 15,0 0-9-15,0-7-1 0,2 21-2 0,-2 1 4 16,0 2-1-16,0 2-2 0,0 1 0 0,0-1-1 15,0 0 2-15,0-2-2 0,0-3-6 16,0-1-6-16,0-5 0 0,-2-1 8 16,2-2-9-16,0-2-8 0,-2-1 9 15,2-1 7-15,0-1 5 0,0 0 0 16,0 0 0-16,0 0 4 16,0-6 4-16,2-3-1 0,2-1 0 0,-4-1 7 31,6 0 3-31,2 3 1 0,-1 1-2 0,-3 0-2 0,4 3-4 0,8-2-3 0,-1 5-4 15,10 1-1-15,2 0-2 16,2 1 5-16,-3 5-2 0,3 1 1 16,-2 4 0-1,-4 0 0-15,-6 4 1 0,1 2-2 16,-8 1-3-16,-5-1 0 0,1-1 0 16,-6-2-1-16,0-1 2 0,-6 0-1 15,-5 1 1-15,-1-1 1 0,-9-3-2 16,1 1-14-16,1-5 0 0,-4-1-38 15,3-3-14-15,1-1-16 0,-4 0-48 16,5-2-89-16</inkml:trace>
  <inkml:trace contextRef="#ctx0" brushRef="#br0" timeOffset="22360.92">30120 6550 45 0,'0'0'77'0,"0"0"-43"0,0 0-4 15,0 0 6-15,0 0 2 0,0 0-6 0,0 0-5 16,0 0-2-16,-12-28 7 0,10 26-8 16,-3 0-3-16,3-1-6 0,0 2-2 15,0-1-2-15,-2 2 7 16,2-1 2-16,0-2 1 0,2 0-2 0,0-2-2 16,-2 0 2-16,0-1 1 0,0-3-2 15,2 1-3-15,0 2-1 0,0-2-2 16,0 3-1-16,0 1 1 0,2 0-1 15,0 1-3-15,0 0-2 0,0 2-3 16,6 0-2-16,1 1 2 0,-1 2-3 16,2 4 0-16,7 5 0 0,-3 3 1 0,5 5 1 15,-7 2 1-15,9 4 0 16,-9 6-2-16,1 3 2 0,-5 1-1 0,-6 3 1 16,-2-1-3-16,2-2 0 15,-6 3 0-15,-2-3 0 0,-9 2 0 0,5-5 1 16,-3-2-1-16,-1-3 0 0,-3-4-3 15,1-3-12-15,-1-3-11 0,-1-4-6 16,1-1-10-16,-1-2-17 0,1-1-34 16,1-3-132-16</inkml:trace>
  <inkml:trace contextRef="#ctx0" brushRef="#br0" timeOffset="23022.55">30606 6506 295 0,'0'0'14'0,"0"0"18"0,0 0 30 0,35-51 6 16,-35 46-3-16,2 2-19 0,-2 1-7 15,0-2-9-15,0 1-6 0,0 1 1 16,-2-1 2-16,0 2-8 16,0-2-5-16,0 2-6 0,-2 1-4 0,-3-1-4 15,1 2 1-15,4-1-1 0,-4 0 0 16,2 2 0-16,2 5-6 0,-2 3 0 16,-1 2 4-16,1 1 2 0,4-1 0 15,0 0-3-15,0-3 1 0,0 3 2 16,4-1-1-16,5-1-1 0,-1-1-2 15,9 3 3-15,1 0 1 0,5 1 2 16,4 4-2-16,0-2 2 16,-1 1 1-16,5 0 1 0,-2 0 0 0,-2 2-1 15,0 1-1-15,-8-2-1 0,-5 3 0 16,-3-1 0-16,-5-1 0 0,-4 2-1 16,-2-1 0-16,0-2 1 0,-8-2-1 0,-3-2 0 15,-5-2-5-15,1-4-7 16,-5 0 2-16,-1-6-3 0,-2-1 1 0,2 0-3 15,1-2 2-15,-3-3 4 0,4-2 6 0,7-3 3 16,0-1 1-16,1-2-1 0,7-2 1 16,2-1 1-16,2-4 4 0,0-2 7 15,6-3 1-15,7-1 2 16,-5-1-1-16,6 2-1 0,3 3-4 0,0 1 0 16,1 0-5-16,1 2 2 0,-5 0 3 15,-1 0 1-15,1 0 0 0,-6 3-3 16,-3 2 2-16,-3 0 0 0,-2 2-3 15,-2 0-3-15,-7 0-1 0,1 1-3 16,-4-1 0-16,-1 2-1 0,-5 3-7 16,1 1-14-16,-2 4-1 0,3 1-20 15,-1 2-9-15,3 10-5 0,-3 2-26 16,5 4-44-16,-3 1-45 0</inkml:trace>
  <inkml:trace contextRef="#ctx0" brushRef="#br0" timeOffset="23450.53">31495 6409 187 0,'0'0'64'0,"0"0"-22"16,-35-49 8-16,22 36 14 0,7 1-13 0,0 0-2 16,2 0-1-16,-1 2-4 0,3 1-5 15,0 1-4 1,2 3-3-16,-2 1-4 0,2 0-5 0,-2 2-6 0,-2 1-3 16,4 1-3-16,-2 0-5 0,0 0-1 15,-4 0-5-15,-1 6-4 0,1 4-2 16,-6 8 2-16,-1 1 4 15,1 5 0-15,-2 3 2 0,3 4-2 0,-3 1 0 0,8-1 1 16,-1 0-1 0,3 1 0-16,2-1 0 0,2 0-1 0,2-1 0 0,0 2-1 15,9-1 1-15,1-4 0 0,5 1-2 16,5-2 1-16,3-1 1 16,2 0 0-16,6-7-2 0,0 1-13 0,4-5-23 15,-1-2-17-15,-5-4-3 0,-5-6-22 16,-3-2-44-16,-4-4-86 0</inkml:trace>
  <inkml:trace contextRef="#ctx0" brushRef="#br0" timeOffset="23684.32">32018 6398 490 0,'0'0'73'0,"0"0"-37"15,0 0 18-15,0 0 19 0,0 0-25 16,0 0-27-16,0 0-11 0,0 0-4 16,0 0-5-16,16-21-1 0,-8 33 0 0,5 5 2 15,-5 5-1-15,5 4 0 16,1 1 2-16,-4 1-2 0,-1 1 0 16,3-1-1-16,-8 3-35 0,0 1-49 0,-6 0-26 15,-8-5-159-15</inkml:trace>
  <inkml:trace contextRef="#ctx0" brushRef="#br0" timeOffset="24124.24">30750 7150 317 0,'0'0'66'0,"0"0"-25"16,0 0 12-16,0 0 6 0,0 0-24 0,0 0-10 15,0 0-1-15,0 0-3 0,-8-4-7 16,8 3-4-16,4-2-8 0,0 0 0 15,9-1-1-15,3-3 8 0,7 0 3 16,8-1-5-16,4 0-4 0,0 0-1 16,1 0-2-16,-1 2 0 0,-4 1-1 15,-4 1-35-15,-11 3-36 0,-3 0-54 0,-11 1-80 16</inkml:trace>
  <inkml:trace contextRef="#ctx0" brushRef="#br0" timeOffset="24567.72">30711 7138 330 0,'0'0'163'0,"0"0"-131"15,0 0 15-15,0 0 5 0,0 0-13 16,0 0-24-16,0 0-3 0,0 0 9 16,0 0 0-16,2 39-2 0,2-29-6 15,-2 2-3-15,7-2-4 0,-3 1-2 16,-2-2-1-16,0 2-1 0,-2 1-1 15,0-3 1-15,-2 0-2 0,0 0 1 16,0-1-1-16,0 0 2 0,0-3-2 0,0-2 0 16,0 0 0-16,0-3-1 0,0 0 0 15,2 0 0-15,0 0 1 0,-2 0 0 16,3 0-2-16,1-3 2 16,0-3 3-16,2 1-2 0,-2-2 2 0,2-1-1 15,1 0 0-15,3 1 1 0,-2 0 1 16,2 4 0-16,3 1-1 0,1 1-1 0,3 1 0 15,2 0 0 1,5 4 2-16,-1 2-2 0,2 2 1 0,0 2-1 16,-3-2 1-16,-5 3-1 0,-3 3 1 0,-5-1-3 15,-7 1 2-15,-2-1-2 16,0 1 2-16,-4 0 2 0,-11-3-2 16,5 0-2-16,-1-3 0 0,-5-1-8 0,-1 1-9 15,-9 0-22-15,-5 3-26 0,-7-3-33 16,-5-2-114-16,2 1-110 0</inkml:trace>
  <inkml:trace contextRef="#ctx0" brushRef="#br0" timeOffset="24853.03">30488 7665 374 0,'0'0'229'16,"0"0"-182"-16,0 0-11 0,0 0 25 16,0 0-9-16,0 0-31 0,0 0-7 15,0 0-1-15,8-40-5 0,0 39-5 16,9-1-3-16,10-1 0 0,4 1 3 16,8-2 0-16,11-1 0 0,8 1 1 15,8 2-1-15,6-3-1 0,5 2 0 16,5 0-2-16,-1 1 1 0,-5 1 0 15,-7 0-1-15,-7 1-18 0,-11 0-35 0,-13 5-62 16,-18 0-32-16,-12 0-155 0</inkml:trace>
  <inkml:trace contextRef="#ctx0" brushRef="#br0" timeOffset="25403.06">30761 7857 453 0,'0'0'71'16,"0"0"-33"-16,0 0 15 0,0 0-3 0,0 0-22 15,0 0-8-15,0 0-1 16,0 0-2-16,8-51-4 0,-2 47 0 0,3-2-3 15,5 2 1-15,0-2 1 0,7 2-1 16,2 1-1-16,0-1 0 16,4 3-4-16,1 0-2 0,1 0 0 15,-8 1-3-15,0 3 0 0,-5 3 0 0,-5 1-1 16,-7 2 0-16,-2 1 0 0,-2-2-2 16,2 2 0-16,-8 1 0 0,-3-1 2 15,-1 0-6 1,0-2-7-16,-1 0-1 0,-1-1-6 0,2-2 5 0,-1 0 4 15,-1 1 0 1,-3 1-6-16,-1 1-7 0,4-3 4 0,3-2 11 0,3-1 9 16,0-1 1-16,4-1 1 0,2 0-1 15,0 0 2 1,2 0 5-16,4 0 4 0,0 0-5 0,3 3 1 16,3 1 11-16,7 1 0 0,3 1-2 15,1 2 2-15,4 2-2 0,-2 3-5 0,-5 1-8 0,-5-1 8 16,-3 1-5-16,-6 0-6 15,-1 0-1-15,-5 0 0 0,0-3 1 16,-5 0 0-16,-5 0 0 0,0 0 0 0,-9-1-1 16,5-3-5-16,-7 1-15 0,0-2-8 15,-1-2-15-15,1-3-14 0,2 1-15 16,3-2-11-16,3 0-27 0,3 1-34 16,2-5-53-16</inkml:trace>
  <inkml:trace contextRef="#ctx0" brushRef="#br0" timeOffset="25829.15">31197 7896 365 0,'0'0'116'0,"0"0"-47"0,0 0-23 15,0 0 6-15,0 0-9 0,0 0-7 16,0 0-6-16,0 0 3 0,39-45-8 15,-28 43-5-15,7 1-3 0,-5 1 1 16,1 0-8-16,1 6-1 16,3 3-4-16,1 2 0 0,1 5-2 0,-3 4-3 15,2 4 0-15,-5 3 0 0,3 5-1 16,-11 3 1-16,-2 1 0 16,-4 4 0-16,-4 5 0 0,-7 1-1 0,-5 1-12 15,-1-4 3-15,-3-4 9 0,1-6-33 16,-2-7-11-16,1-3-22 0,-7 0-25 15,2-7-101-15</inkml:trace>
  <inkml:trace contextRef="#ctx0" brushRef="#br0" timeOffset="26317.3">31732 7945 4 0,'0'0'278'16,"0"0"-239"-16,0 0-2 0,0 0 20 0,0 0 9 15,0 0-17-15,0 0-10 0,0 0-2 16,-10-21-8-16,16 18-8 0,5-1-6 0,9-1 0 16,9-2 3-16,6-2 2 15,5 1-1-15,3-2-2 0,2 2-6 16,-3 1-7-16,-3-1-2 0,0 4-1 16,-3 0-1-16,-8 3 0 0,-5 1-40 15,-4-1-26-15,-13 1-45 0,-6-3-44 0,-12 1-100 16</inkml:trace>
  <inkml:trace contextRef="#ctx0" brushRef="#br0" timeOffset="26742.99">31811 7888 412 0,'0'0'28'16,"0"0"-2"-16,0 0 39 0,0 0 8 0,0 0-36 15,0 0-14-15,0 0 0 0,0 0 13 16,0 0-6-16,37 33-12 0,-31-22-6 15,1 2-2-15,-1 1-4 16,-2 2-5-16,0 0 1 0,-2-1 0 16,-2 1-2-16,4-3 2 0,-4-1-1 0,0-3 1 15,-4-2-1-15,2 2-2 0,0-2-1 16,-4 2-7-16,2-5 0 0,2-1-17 16,2-1 14-16,0-2 10 0,0 0 2 15,0 0 0-15,0 0 2 0,0-2 1 16,0-4 2-16,0 0-5 0,0-1 1 15,0 0 1-15,0 1 4 0,4-1-3 16,2 1 3-16,0 1-3 0,2 2-1 16,1 1 0-16,3-1 0 0,5 3-1 0,1 2 4 15,3 5-1-15,6 4 1 0,-3 1 0 16,-1 2-1-16,0 4-1 0,-6 0-1 16,1 1 0-1,-5-2 0-15,-5 0-2 0,-4-3 1 0,-4-4 0 0,0 1 1 16,-10-1 0-16,-3-1-1 0,-3 0-1 15,-9-4-1 1,-4 2-18-16,-4-3-17 0,0-2-12 16,4 0-17-16,4-2 2 0,2 0-33 0,5-2-89 0</inkml:trace>
  <inkml:trace contextRef="#ctx0" brushRef="#br0" timeOffset="27181.34">32534 7728 307 0,'0'0'41'15,"0"0"-7"-15,0 0 21 0,0 0 14 16,0 0-17-16,0 0-11 0,21-56 0 0,-21 51-7 16,-8 0-2-16,2 1-2 0,-1 0-9 15,-1 0-2-15,2 1 0 0,-2 0-2 16,1 2-1-16,1 1-9 0,0 0-5 16,-2 2-1-1,-3 6-2-15,-3 8-3 0,4 3 2 0,-5 4 2 0,3 4-1 0,-1 4 0 16,3 1 1-16,2 0 0 0,4 2 0 15,0 1-1-15,6-1 1 16,-2 1 0-16,4 0 0 0,8 3 0 0,3 0 0 16,-1-2 0-16,7-3 0 0,-1-4 0 15,3-4-1-15,4-4-1 0,2-4-23 16,0-7-7-16,-2-2-10 0,0-4-11 16,-3-4-18-1,3-4-53-15,-12-6-92 0</inkml:trace>
  <inkml:trace contextRef="#ctx0" brushRef="#br0" timeOffset="27433.9">32838 7757 547 0,'0'0'78'0,"0"0"-30"16,0 0 26-16,0 0-7 0,0 0-34 15,0 0-8-15,0 0-5 0,0 0-6 16,0 0-3-16,58-28-2 0,-45 37-2 16,-1 6-2-16,2 4-1 0,1 4-2 0,-5 6-2 15,3-2 0-15,-1 5-1 0,-2-1 1 16,5 2 0-16,-3 3-1 0,5-2-19 16,-5 2-3-16,3-1-21 0,-3-2-19 15,-2 0-17-15,-3-7-41 0,-5-4-100 16</inkml:trace>
  <inkml:trace contextRef="#ctx0" brushRef="#br0" timeOffset="28286.41">31772 8638 130 0,'0'0'189'15,"0"0"-140"-15,0 0 2 0,0 0 16 16,0 0-5-16,0 0-23 0,0 0-9 15,0 0 0-15,-23-31-7 0,25 28-2 16,4 1-7-16,-2-3 0 0,9 0 1 16,1 0 6-16,3-1-2 0,5 2-3 15,5 0-4-15,0 2-1 0,2 1-4 16,2 1-2-16,-2 0 0 0,0 3-3 16,-4 2-1-16,-9 2-1 0,-5 0 0 0,-5 0 0 15,-4 1-3-15,-2 0 0 0,0 3 1 16,-10 1-3-16,-3 1 0 15,-3 2-3-15,-7-3 2 0,2 3-2 0,-1-4-4 16,-1 0-5-16,2-2 6 16,5-2 5-16,-3-1 0 0,5 0-2 0,3 0 5 15,-1-5 3-15,4 3 1 0,3-2 1 16,3-1-2-16,2-1 1 0,0 0-1 16,2 0 3-16,0 0 1 0,3 0 1 15,7 0 1-15,2 1 3 0,5 0 5 16,6 4-2-16,0 0 1 0,6 2 1 0,-2 3-2 15,2 3-2-15,-7 1-1 0,1-1-3 16,-6 0 1-16,-11 3-5 0,-4-3-1 16,-2 1-1-16,-4-4 0 15,-4 3 1-15,-6-3 1 0,-5 0-2 16,-4-2-2-16,-3 1-8 0,-7-4-9 16,-7 1-21-16,-1-3-27 0,0-3-27 0,4 0-50 15,6 0-92-15</inkml:trace>
  <inkml:trace contextRef="#ctx0" brushRef="#br0" timeOffset="28823.36">31435 9254 222 0,'0'0'70'16,"0"0"-16"-16,0 0-8 0,0 0 2 0,0 0-4 15,-50-23-9-15,44 23-1 0,2 0-7 16,2 0-4-16,2 0 1 16,0 0-2-16,0 0-1 0,0 0-2 15,0-1-6-15,2 1-2 0,4-1-2 0,4 1 2 16,9-1 9-16,8-3 8 0,14-1-5 0,11-3-4 15,12 1-5-15,4 0-3 16,13 0-4-16,1-1-4 0,-1 4-1 0,-11 1 0 16,-16 3-1-16,-17 0 0 15,-12 4-1 1,-13-1-4-16,-7 0-11 0,-1 1-7 0,-2-1-8 16,-2 1-13-16,0-1-1 15,0-1 2-15,-6 0 5 0,1-1-5 0,-5-1-15 0,0 0-24 0,-9 0-33 16,3 0-81-16</inkml:trace>
  <inkml:trace contextRef="#ctx0" brushRef="#br0" timeOffset="29564.78">31811 9507 20 0,'0'0'289'0,"0"0"-225"0,0 0-21 0,0 0 17 0,0 0 0 0,0 0-13 16,0 0-12-16,0 0-8 0,16-33-7 16,-7 26-1-16,-1 2-4 15,4 2 3 1,-1 0-1-16,3 1 0 0,1 2-4 15,-3 0-5-15,0 2-1 0,-5 2-3 16,-3 2-4-16,-2-3-1 0,0 3-1 0,-2 0 2 16,0 0 2-16,-2 4 0 0,-4-1-1 15,-5-3 0-15,-5 4-1 0,-7-1-4 16,0-4-10-16,-4 2-5 0,-1-5-1 16,5 1 7-16,2-3 7 0,3 0 0 15,3 0-5-15,1-3-3 0,5 0 6 16,3-1 8-16,2-2 0 0,2-1 4 15,2-2 2-15,0-1 6 0,2-4 4 0,4 0-2 16,2 1 1-16,1 2 0 16,7 3-1-16,-3 2-4 0,3 3 0 15,5 3 0-15,10 0-2 0,2 1 0 16,2 5 0-16,-2 3-4 0,-6 3 2 0,-4-1-1 16,-7 3-4-16,-5 3-1 0,-7 1-1 15,-2 4 0-15,-6 1 1 0,-9 1 3 16,-1-1-3-16,-1-1-8 0,-5-3-9 15,-3-2-2-15,-4-2 8 0,4 3 8 16,3-5 3-16,7-4 1 0,3-2 0 16,8-1-1-16,2-3-1 0,0-2 0 15,2 1-1-15,8-2 2 0,7 0 4 16,6 0 9-16,10-5-2 0,2 1-3 16,2 0-4-16,6 1-3 0,3 1-1 0,-3-1-1 15,1 0-44-15,-1 2-46 16,-10-4-49-16,-10 4-135 0</inkml:trace>
  <inkml:trace contextRef="#ctx0" brushRef="#br0" timeOffset="30114.74">32321 9342 150 0,'0'0'114'0,"0"0"-71"16,0 0 13-16,0 0-3 0,0 0 0 15,0 0-18-15,0 0-6 0,3-43 3 16,1 36-2-16,2 1-4 0,-2 0 2 15,0 2-1-15,-2 0 5 0,0 2-3 0,2 1-4 16,-1-1-2-16,-1 2-2 16,0 0-7-16,2 0-6 0,2 4-3 15,2 4-3-15,5 2 4 0,-1 4 2 16,5 4-1-16,-3 5-1 0,7 1 0 16,-3 4-3-16,1 2 1 0,0 3-1 15,-5 3-1-15,-4 1-1 0,-8-2-1 0,0 4-1 16,-14-1 1-16,-7 1-1 15,-12 0-9-15,-12 1-28 0,-7-2-6 0,-5 1-8 16,-1-5-51-16,2-3 9 0,0-9-19 16,9-3-120-16</inkml:trace>
  <inkml:trace contextRef="#ctx0" brushRef="#br0" timeOffset="32312.39">32712 9339 167 0,'0'0'107'0,"0"0"-53"16,0 0-8-16,0 0-4 0,0 0 4 0,0 0-3 16,-51-11-10-16,46 10-7 0,3 1-4 15,2 0 0-15,-2 0-1 0,2 0-4 16,0 0-3-16,0 0-1 0,0 0-2 0,0 0-2 16,0-1 0-16,0 0 0 15,2 0 0-15,-2 0 3 0,7-1-1 0,1-2 1 16,4 2 0-16,3 1-5 0,5 0-4 15,1 1-2-15,4 0-1 0,0 0 1 16,-3 4-1 0,-3 2 0-16,2 3 0 0,-7 1-1 0,-2 1 1 0,-1 3-2 15,-7-2 1 1,0 5-1-16,-4-2 0 0,0 0-1 16,-2 2 3-16,-4-3-1 0,-2 1-2 0,-5-3-2 0,-1-1-6 0,-5-2 1 15,0 0-1-15,-5-1 4 16,1 0 0-16,-2-2-2 15,2-3 7-15,3 0 2 16,9-2 1-16,3 0-1 0,2-1 2 16,4 0-2-16,2 0 1 0,0 0 2 15,0 0 1-15,0-2 1 0,2 0 5 16,2 1-4-16,4-2-2 0,3 1-1 16,3 1-1-16,7 1 2 0,2 0 0 0,5 3-2 15,-1 1 2-15,-2 4 0 0,2 2-1 16,-2 2 0-16,-7-1-2 15,-3-1 2-15,-3 1-2 0,-3-1-1 16,-3 0 0-16,-2-1 0 0,-4-2 0 0,0 2-2 16,0 1 2-16,-8-2 1 0,-5-1-1 15,1 0 0-15,-9-1 0 0,0-1-10 16,-1-1-12-16,-1-4-9 0,6 1 0 16,3-1-2-16,2 0-14 0,5 0-28 15,-1 0-31-15,2-1-45 0,0 0-72 16</inkml:trace>
  <inkml:trace contextRef="#ctx0" brushRef="#br0" timeOffset="32941.87">33148 9236 129 0,'0'0'197'0,"0"0"-134"16,0 0-7-16,0 0 0 0,0 0-10 15,0 0-12-15,2-46-6 0,0 41-1 16,-2 3-6-16,0 0-1 0,0 0 8 16,0 2 8-16,0 0-14 0,0 0-10 15,0 0 0-15,0 0-2 0,0-1-4 16,0-1-3-16,0 2-1 0,0 0-2 16,-2 2-2-16,2 2 0 0,-2 3-1 0,-2 3 2 15,2 1 0-15,-2 5 1 0,2 0 1 16,0 3-1-16,2 3 1 15,-2 4-1-15,4 2 0 0,-2 4 1 16,2 0-1-16,0 2 2 0,4 2-2 16,-2-1 1-16,3 3 0 0,-1-1-1 0,2-3 1 15,0 0 0-15,1-3-1 0,5 0 1 16,0-2 0-16,3 0 0 0,2-2 1 16,5-6-2-16,-1-2 0 0,4-5-15 15,2-5-16-15,0 1-27 0,-2-6-16 16,-2-3-55-16,-9-1-78 0</inkml:trace>
  <inkml:trace contextRef="#ctx0" brushRef="#br0" timeOffset="33397.68">33374 9344 287 0,'0'0'73'16,"0"0"-4"-16,0 0 14 0,0 0-9 15,0 0-29-15,0 0-13 0,0 0-2 16,0 0 1-16,8-40-3 0,-8 39-8 16,0 1-2-16,0-1-6 0,0 1-4 0,0 0-7 15,0 3-1-15,0 7-3 16,2 2-1-16,0 7 3 0,-2 0 1 15,4 3 0-15,0 4 0 0,0-1 1 16,5 3-1-16,-1-2 0 0,4 1 0 16,1 0-5-16,-5 1-28 0,0 0-19 0,1-3-15 15,-5-5-33-15,-4-3-63 0,0-7-166 16</inkml:trace>
  <inkml:trace contextRef="#ctx0" brushRef="#br0" timeOffset="34043.93">32718 9976 255 0,'0'0'98'16,"0"0"-19"-16,0 0-11 0,0 0-11 15,0 0-10-15,7-51-12 0,-3 44-7 16,-2 3-2-16,0 0-4 0,2 1-4 16,0 0-7-16,2 3-2 0,1 0 0 0,-1 0-2 15,2 0 1 1,-2 3-1-16,0 0-2 0,-1 2-2 0,-3 1-1 0,0 1-1 15,-2 1-1-15,0 2-2 0,-2 0 2 16,-7-2 0-16,-5-1 0 0,1 3 0 16,-7-5 0-16,1 1-6 0,-1 0-8 15,1-2 1-15,2-1 3 0,7-3 7 16,0 0 0 0,3 0 2-16,3 0 1 0,0 0-1 0,2-2 1 0,0-2 2 0,0 0 1 15,2-2-2-15,0-2 1 16,0-2-1-16,4 0 0 15,0 0 0-15,7-2 5 0,-1 4-1 0,0 1-2 0,3 1 0 16,3 4-2-16,1-1 0 0,3 3 0 16,-1 0 0-16,-2 6 1 15,-1 1 1-15,-1 0-3 0,-7 5 0 0,0 0 0 16,-2 2 0-16,-4 4 0 0,0-3 0 16,-4 0 0-16,-6 3-2 0,0-3-1 15,0-2 3-15,-5-1-4 0,3-2 0 16,0-1 3-16,-1-2 0 0,3 2 1 15,2-2 0-15,2 1 0 0,2 1-1 16,-1-2 1-16,3-1 0 16,0-2 0-16,7 1-1 15,3-1-1-15,7-2 1 0,1 0 1 16,5 0 0-16,4-1 0 0,2 2 0 0,-5-4 0 0,-1 1-31 0,-4 0-29 16,-9 0-61-1,-8-2-106-15</inkml:trace>
  <inkml:trace contextRef="#ctx0" brushRef="#br0" timeOffset="34373.4">32272 10457 337 0,'0'0'83'0,"0"0"-45"16,0 0 17-16,0 0 8 0,0 0-15 15,0 0-17-15,0 0 1 0,0 0 0 16,-10-32-10-16,14 31-7 0,4 0 0 16,2-1-2-16,3-1 0 0,7 0-4 15,3 3-2-15,4 0 2 0,6-1 1 16,4 1-2-16,7 0 0 0,5 0-1 0,9 0-7 15,6-2-3-15,4 0 3 0,-1-2 0 16,-3 1-2-16,-9-1-23 0,-9 0-25 16,-13 2-23-16,-12 1 0 0,-11 1-30 15,-10 0-26-15,-2 0-72 16</inkml:trace>
  <inkml:trace contextRef="#ctx0" brushRef="#br0" timeOffset="34735.11">32615 10645 343 0,'0'0'127'0,"0"0"-42"0,0 0-18 16,0 0-3-16,0 0 2 0,39-51-19 15,-35 48-10-15,1 1-4 0,-1 2-8 16,-2-1-8-16,0 1-3 0,0 0-5 0,2 2-1 16,0 5-5-16,0 3-1 0,-2 0-1 15,-2 6 1-15,2 2 0 0,1 4-1 16,-3 2 0-16,0-2-1 0,2 4 0 15,4-4 0-15,0 1-5 16,4-3-16-16,-1-5-9 0,1-1-13 0,-4-4-33 16,-6-6-55-16,-2-2-130 0</inkml:trace>
  <inkml:trace contextRef="#ctx0" brushRef="#br0" timeOffset="44839.27">32969 10573 37 0,'0'0'13'0,"0"0"-3"0,0 0 17 15,0 0 5-15,0-11 1 0,0 9-2 16,0 0-5-16,-3-3 4 0,3 2-3 0,-2 0-4 16,2 2-4-16,0 1-3 15,0-2-3-15,0 0-1 0,-2 1-6 16,2 0 2-16,0 0-4 0,0 0 1 15,0 1 3-15,-2 0 2 0,2 0 2 0,0 0 1 16,-2 0 9-16,2 0-1 0,0 0 1 16,-2 0 2-16,0 0-3 0,0-1-4 15,2 1-1 1,0 0-3-16,-2-2-4 0,0 1 0 0,0 0-3 0,0 1-2 16,2 0-1-16,-2 0 1 0,2-1 1 15,0 0 4-15,0 1 0 0,0 0 0 16,0-3-2-16,0 3-1 0,0 0 1 15,0-3 1-15,0 3-1 0,0 0 0 16,0 0 1-16,0 0-1 0,0 0 2 16,0 0 1-16,2 0-1 0,0 0-1 15,0 0-3-15,2 0 0 0,-2 0-1 16,2 0 0-16,0 1 1 0,0 4 0 0,1 0 3 16,1 0-2-16,-2 1-1 0,0 0 1 15,2 1-3-15,0 2 2 16,-1 0-3-16,1 4 1 0,-2-3 0 0,2 4-2 15,-6 3 1-15,4 2 1 0,-4 6-1 16,0-1-1 0,0 1 0-16,-2 0-1 0,-2 0 2 0,-2-1-1 0,-2-2-1 15,-1 3 1-15,1-3 0 0,0 2-1 16,-5-1 1-16,1-3-2 16,0 1 0-16,-3-1-5 0,3-2-3 15,-1-2-3-15,1-4-2 0,6-1-10 16,-5-2-10-16,5-2-10 0,-2-1-10 0,0-1-35 0,-3-3-80 15,1 1-109-15</inkml:trace>
  <inkml:trace contextRef="#ctx0" brushRef="#br0" timeOffset="48351.12">33274 10537 147 0,'0'0'62'0,"0"0"-23"0,0 0 1 16,0 0 0-16,0 0 5 0,3-1-5 15,-3 1 0-15,0 0-2 0,0 0-7 16,0 0-8-16,2 0-3 0,0 0-5 16,-2 0-1-16,2 2 4 15,-2 3-3-15,0 2-6 0,0-2-2 0,0 3-2 16,0 1 0-16,0 0-1 0,0 2-1 15,-2-3-2-15,-5-1 1 0,3 1-1 0,-2-2 0 16,0 1 0-16,-2-2 0 0,4 2 1 16,-3-3-1-16,1-2-1 0,2 0 2 15,2-2-1-15,0 0 1 0,-2 0 0 16,2-6 2-16,0 2-1 0,2-2-1 16,-3 0-1-16,1 4 0 0,2-3 4 15,0-1 0-15,0 0 0 0,0-2 2 16,0 0 0-16,5-3-1 0,-1 4-1 15,0-2 0-15,2 0-1 0,0 4 0 0,0-2-2 16,1 5 1-16,-5 0-2 16,4 1 1-16,2 1-1 0,-2 0-1 0,1 0 1 15,-1 1-1-15,2 2 0 0,0 4 0 16,3 2 0-16,-5 3 0 16,0 0 0-16,0-1 0 0,-4 0 0 0,0-2 0 15,-2 2 0-15,0 1 0 0,-6 3 0 16,-2 1 0-16,2 0 1 0,-5-2 0 15,1 0 1-15,2-1-2 0,0 0 1 16,-1 0 0-16,3-1-1 0,-2-3-3 0,4-1-3 16,0-1 2-1,1-1 0-15,1-2 2 0,2 0 0 0,0 2 2 16,0-2-1-16,5 0 0 0,-1-1 0 16,0-1 1-16,2 0 0 0,2-1 0 0,7 1 1 15,-3-2 0-15,7 0 0 0,-1-2 0 16,1-1-1-16,2 2 1 0,-1-3-1 15,-1-2-9-15,-5 0-27 0,3-3-11 16,-9 2-22-16,-2-1-36 0,-4-2-37 0,-4 0-138 16</inkml:trace>
  <inkml:trace contextRef="#ctx0" brushRef="#br0" timeOffset="48839.17">33475 10513 87 0,'0'0'167'0,"0"0"-127"16,0 0-10-16,0 0 14 15,0 0 8-15,0 0-17 0,0 0-7 16,21-35 4-16,-19 32-4 0,0 2 2 15,-2-2-2-15,0 0-2 0,2 0-2 16,-2-1 2-16,0-1-1 0,0 0 5 16,0 1-3-16,0 1-7 0,0 2 1 15,0 0-5-15,0 1-5 0,0 0-1 0,0-2-1 16,-2 2-1-16,2 0-2 0,0-1-2 16,0 1-1-16,0 0-3 0,0 0 0 15,0 0-1-15,0 0 0 0,-2 1-2 16,2 3 1-16,-2 4 1 0,0 2 1 15,-1 2 0-15,1 3 0 16,0 1 1-16,-2 5-1 0,2 3 1 0,2 0-1 16,-2-1 0-1,2 0 1-15,-2 2-1 0,2 2 1 0,2 1-1 0,-2-3 0 0,2-2 1 16,2-4-1 0,2 1 0-16,1-6 0 0,1 0 0 0,-2 1-4 0,-4-4-7 15,4 1-8-15,1-3-13 16,-1-2-13-16,-2 0-8 0,2-3-10 0,-2-1-36 15,-4-2-43-15,2-1-87 16</inkml:trace>
  <inkml:trace contextRef="#ctx0" brushRef="#br0" timeOffset="49364.86">33669 10567 89 0,'0'0'138'0,"0"0"-79"16,0 0-14-16,0 0 14 0,0 0 1 15,0 0-10-15,0 0-11 0,0 0 0 16,15-39-3-1,-13 33-5-15,-2 3-4 0,2 3 0 0,-2-3 2 16,0 3-2-16,2 0-2 0,-2 0-2 0,0 0-7 0,0 0-2 16,0 0-4-16,0 3-4 0,0 0-3 31,0 3-3-31,0 0-2 0,4 4 2 16,0 6 0-16,-2 0 1 15,4 1 0-15,1 0 0 0,-1 2 0 0,2 5-1 16,2 1 1-16,-1 0 0 0,-5-8-1 0,2-1 0 15,-2 0-17-15,-4-3-26 16,0 1-32-16,-8-3-19 0,-4-2-60 0,-1-2-92 16</inkml:trace>
  <inkml:trace contextRef="#ctx0" brushRef="#br0" timeOffset="51686.8">33766 10550 171 0,'0'0'87'0,"0"0"-35"0,0 0-10 16,0 0 9-16,0-10-9 0,0 10-7 0,0 0-1 16,0 0-6-16,0 0-2 0,0-1-3 15,0 0-6-15,0 0-2 16,0 1-1-16,0 0-3 0,0 0-1 15,0 0-3-15,0 2-2 0,0 1-3 0,0 2 0 16,-2-1-1-16,-2 4 2 0,-4 1 0 16,2 1 0-1,2-1-2-15,-3-6 0 0,1 2 1 0,0 0-2 0,2-1 1 16,0 2-1-16,2 0 1 0,0-3-1 16,0-2 0-16,-3-1 3 0,1 0-2 15,0-1 1-15,0-3 1 0,-2 2-3 0,0-1 0 16,1 0-1-16,-1 1-4 15,2-2 2-15,0-3 0 0,2 1-1 16,-2-2 0-16,2 3 2 0,2-4 1 16,-2 1 0-16,2 0 0 0,0 2 1 0,0 4 1 15,2-1 0-15,0 0-1 0,0 2 1 16,4 0 0-16,-2 0 0 0,2-3 0 16,1 3 3-16,-1 1 3 0,0 0 7 15,2 2 3-15,1 2 3 0,-1 0 0 16,4 1-4-16,-1 1-1 15,-3-2-2-15,0 3-5 0,-2-1-1 0,0 0-3 16,-3-2-1 0,-1 2-2-16,0-1-1 0,-2 2 0 0,0 3 0 0,-4 1 0 15,-1 4 0-15,-1 3 0 0,-2 1 0 16,2 0 0-16,-3-3 0 0,-1 0 0 16,2-1-2-16,2-1-6 15,2 0 2-15,-1-4-2 0,3 1 3 0,0 0 1 0,0-3 4 16,0-1 0-16,0-1-1 0,0-2 1 31,0 0-2-31,0-2-4 0,0 0 0 0,0 1 1 0,-2 1-2 0,2 1 1 16,-1-3 2-16,-1-1 4 0,4 0 0 15,-2 0 1-15,2-1 0 0,0 0 0 16,0 0 0-16,0 0 1 0,2 0 0 16,0 0 4-1,3-2 2-15,-1 2 0 0,2 0 2 16,6 0 4-16,-1-1 2 0,1 0-1 0,2 0 0 15,1-1 0-15,1-1-3 0,-1 1-4 16,-1 2-3-16,1 0-1 16,-7 0-3-16,5 0 1 0,-5 2-2 15,-4-1 0-15,-4 0 0 0,2 1 0 16,0-1-2-16,0 1-2 0,-2 1-9 16,2-2-8-16,0 2 0 0,0 3-2 15,0 0-6-15,-2 0-7 0,3-2-15 16,-3-1-26-16,0-1-45 0,-7-1-36 15,-1-1-131-15</inkml:trace>
  <inkml:trace contextRef="#ctx0" brushRef="#br0" timeOffset="52442.02">33351 11111 380 0,'0'0'82'0,"0"0"-34"0,0 0 0 16,0 0 3-16,0 0-20 0,0 0-10 15,6-14-7-15,-6 14-2 0,0 0 0 16,0 0-2-16,0 0-5 0,0 1-3 16,-2 0-2-16,-2 3-2 0,2-1 1 15,-6 1 1-15,1-2 3 0,-1 3-1 16,0-3 0-16,0-1-1 0,-3-1-1 0,1 0-8 16,4 0-1-16,-3-3 4 0,3-3-1 15,0 0-1-15,0 0 2 0,0-1 2 16,4 2 1-16,0 0 2 0,-1-1 0 15,3 0 0-15,0 0 0 0,0 0 1 16,7-2 2-16,-5 0 2 0,6 1 3 16,0 0 1-16,1 2 2 0,-1 1-2 15,4 2-2-15,3 2-3 0,-1 2 0 16,5 5-1-16,-3 2 0 0,5 1 0 16,-7 3 0-16,1-2 0 0,-9 3 1 0,-2 3-3 15,-2-3-1-15,-2 1 0 16,-6-1-1-16,2-2 1 0,-6 1-1 15,1-3 1-15,-1-3-2 0,0 1-1 0,-1-3 0 16,-3 3-5-16,6-3 2 16,-1 0 0-16,3-2-3 0,4 0 2 0,0 1 0 15,2-2 2-15,0-1 3 0,6 1 0 16,2-1 0-16,7 1 2 0,6-2 1 16,1 0 1-16,5 1 1 0,0 0-1 15,-2 2-2-15,-2 0 0 0,-5 2-5 0,-7 1-46 16,-5-1-66-16,-6 0-98 15</inkml:trace>
  <inkml:trace contextRef="#ctx0" brushRef="#br0" timeOffset="52712.25">33150 11401 460 0,'0'0'111'0,"0"0"-55"0,0 0-7 16,0 0 16-16,0 0-30 15,0 0-11-15,0 0-8 0,0 0-1 0,40-15-4 16,-28 15-4-16,3 0-4 16,5-1 0-16,3 3 0 0,4 2-3 0,4 2 2 15,2-1-2-15,-4-2 0 0,-4 3-5 16,-7-5-25-16,-1 1-36 0,-9-2-29 15,-8-3-63-15,0 0-156 0</inkml:trace>
  <inkml:trace contextRef="#ctx0" brushRef="#br0" timeOffset="53135.01">33293 11576 227 0,'0'0'315'0,"0"0"-221"0,0 0-30 15,0 0 6-15,39-55-17 0,-37 45-24 16,0 1-8-16,1 3-3 0,-3 3-7 16,0 2-1-16,0 1-5 0,0 0-2 15,-5 0-3-15,-1 1 0 0,0 5-3 16,-2 2-1-16,-3 0 2 0,1 2 2 15,0 1 0-15,1-1-3 0,-1 4-5 16,2 0-1-16,2-1-2 16,-1 0 2-16,3 1 1 0,2-3 5 15,2 0 1-15,0-3 2 0,0-1 0 16,6 1-2-16,1 1 2 0,3 2 0 0,2-5 0 16,1 1 0-16,1-1 2 0,1-3-2 15,-1-1 1-15,1-2 2 0,-1-5 12 16,-1-3 4-16,-3-3-1 0,-6 0 1 0,-2-4-1 15,-2-4-6-15,-4-3-5 0,-6-3-4 0,-7 1-3 16,-2 1-3-16,1-2-8 16,-1 4-11-16,3-1-8 15,-1 5-3-15,1 8-28 0,-1 5-53 0,1 4-50 0,-3 0-224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45:34.572"/>
    </inkml:context>
    <inkml:brush xml:id="br0">
      <inkml:brushProperty name="width" value="0.05292" units="cm"/>
      <inkml:brushProperty name="height" value="0.05292" units="cm"/>
      <inkml:brushProperty name="color" value="#FF0000"/>
    </inkml:brush>
  </inkml:definitions>
  <inkml:trace contextRef="#ctx0" brushRef="#br0">21134 8064 169 0,'0'0'78'0,"0"0"-20"0,0 0-12 0,0 0 3 16,0 0-2-16,0 0-4 0,0 0 0 0,-8 3-6 15,8-3-7-15,0 0-2 16,-2 0-5-16,0-1-1 0,2 0-4 0,-2 1-1 16,2-1-3-16,-2 0 0 15,0 1 0-15,2 0-2 0,0 0 1 16,0 0-1-16,0 0 0 0,0 0-6 0,0 0-3 15,0-1-3-15,0 1-2 0,2 0 0 16,4 0 2-16,4 0 1 0,3 0 4 16,-3 0 10-16,7 0 1 15,-1 0-3-15,3 0-1 0,-1 0-4 0,5 0-3 16,2-2-1-16,2 0 2 0,2 1-1 16,4 0-2-1,6 1 0-15,2-2 0 0,7-1-3 0,-1 2 1 0,5-2-1 0,-2 2 2 16,-1-2-2-16,-1 0 2 15,-3 2-1-15,-1 1 1 0,-1-1-1 0,-8 1 2 32,0 0 0-32,-6 2 3 0,0 0-3 15,2 0 1-15,-8 0 0 0,2-1 2 0,0-1 0 0,-3-1-1 16,-1 1-3 0,2-1 3-16,0-1-1 0,-3 2 0 15,5-2 2-15,-4 0-3 0,-5 1 0 16,-3 0-2-16,-5-1-1 0,-6 1 0 15,-2-1 1-15,0 2 1 0,0 0-1 0,0 0 0 16,0 0 1-16,0 0 1 0,0 0-1 16,0 0-1-16,0 0 2 15,0 0-2-15,0 0 0 0,0 0 0 0,0 0-1 16,0 0 0-16,0-1 2 0,0 1-2 16,0 0 1-16,2 0-1 0,-2 0-1 15,0 0 1-15,0 0 0 0,0 0 0 16,0 0 0-16,0 0 0 0,0 0 1 15,0 0-1-15,0 0 0 0,0 0 0 16,0 0-3-16,0 0-6 0,0 0-6 16,0 0-9-16,0 0-5 0,0 0-11 15,4-2-31-15,-2-6-53 0,2-7-28 0,-4-5-165 16</inkml:trace>
  <inkml:trace contextRef="#ctx0" brushRef="#br0" timeOffset="46956.1">19758 8719 213 0,'0'0'56'0,"0"0"-13"16,0 0 8-16,0 0-2 0,0 0 4 15,0 0-1-15,0 0-1 0,0 0-6 0,0 0-8 16,4-20-7-16,-4 20-2 16,0 0-12-16,0 7-8 0,-2 9-5 0,0 7-2 15,-7 6 0-15,3 5 3 16,-2 5-1-16,-3 2-1 0,3-2-2 0,-2-1 1 15,0-4-1-15,3-6 1 16,1-4-1-16,0-7 0 0,4-4-2 0,-2-5-2 16,4-3 0-16,-2 1 0 0,2-6 1 15,0 0 2-15,0 0 1 0,-2-1 4 16,2-8 1-16,-2-5-1 0,2-3-4 16,0-4 2-16,2-6 1 0,4-5-1 15,2-5 0-15,0-2-1 0,1-1 1 16,3 0-2-16,0 4 1 0,-1 7-1 0,3 4 0 15,1 7 0-15,-3 3 1 0,0 5 1 16,-1 6 5-16,-1 4-6 16,3 1 1-16,-1 7-2 0,4 5 0 0,-1 8-1 15,8 6 1-15,-7 6 0 0,1 6 1 16,-3 1 1-16,3 2-1 0,-7-2 1 16,0-2 0-16,1-5-1 0,-3-3 0 15,-4-3 0-15,2-5-1 0,-1-2-2 16,-1-2-27-16,-4-5-21 0,0 1-21 0,-4-5-26 15,-7-2-37-15,-1-3-106 0</inkml:trace>
  <inkml:trace contextRef="#ctx0" brushRef="#br0" timeOffset="47114.51">19619 9043 502 0,'0'0'49'0,"0"0"-27"0,0 0-8 16,0 0 22-16,72-56-7 0,-41 44-9 15,2 4-1-15,3-1-8 0,-3 1-5 16,2 2-4-16,-2 2-2 0,0 0 0 0,-2 0-1 16,0 0-50-16,-10 0-57 0,-1 0-99 15</inkml:trace>
  <inkml:trace contextRef="#ctx0" brushRef="#br0" timeOffset="47516.05">20219 8775 495 0,'0'0'37'16,"0"0"31"-16,0 0-12 0,0 0-4 15,0 0-19-15,0 0-13 0,0 0-2 0,0 0-5 16,53-34-9-16,-44 47-2 0,-1 8 0 16,0 4 1-16,-2 6 0 0,-2 3-2 15,-2 5 1-15,1-1 0 16,-1-2-1-16,0-6-1 0,2-2 0 0,-2-3-3 15,0-5-2-15,2-2-2 16,-2-6-6-16,0-4 2 0,0-5 5 0,-2-2 4 16,0-1-7-16,0 0 9 0,0-6 3 15,-4-2 3-15,-2-5-3 0,2-2-1 16,-2-6 3-16,-3-6 6 0,1-6 1 16,2-8-3-16,2-5-1 0,-2-7-1 0,6 0-1 15,-3 4-4-15,3 3-2 0,5 14 0 16,-1 6 1-16,-2 10-1 0,0 5 0 15,2 2-1-15,0 6 0 0,4 0-1 16,1 3-5-16,-1 2-12 0,4 8-20 16,1 6-26-16,-3 8-35 0,-6 3-48 15,-4-3-68-15</inkml:trace>
  <inkml:trace contextRef="#ctx0" brushRef="#br0" timeOffset="47680.62">20194 8900 503 0,'0'0'50'0,"0"0"1"0,0 0-11 0,0 0 1 0,0 0-15 16,0 0-14-16,0 0-1 0,0 0-1 15,0 0-3-15,62-46-3 16,-35 36 0-16,4 1-4 0,6-3 2 0,-2 0-1 16,2 2-1-16,2-2-19 0,-3 4-64 15,-5-2-61-15,-5-1-135 0</inkml:trace>
  <inkml:trace contextRef="#ctx0" brushRef="#br0" timeOffset="47871.1">20696 8602 480 0,'0'0'158'16,"0"0"-117"-16,0 0-27 0,0 0 4 0,0 0-7 0,0 0-7 15,0 0 1-15,0 0 1 0,23 72 0 16,-23-40 0-16,0 6-1 0,0 5-3 15,-4 2 1-15,-3-1-3 16,1-2-10-16,4-5-43 0,0-3-3 0,2-8-36 16,0-7-34-16,4-4-95 0</inkml:trace>
  <inkml:trace contextRef="#ctx0" brushRef="#br0" timeOffset="48059.02">20524 8914 552 0,'0'0'46'0,"0"0"-3"16,0 0-6 0,0 0 11-16,0 0-22 0,0 0-23 0,0 0 1 0,0 0-1 15,31-51 0-15,-6 46 0 0,2-1-2 16,4 0 0-16,4 1 0 0,0-1 0 0,3 2-1 31,-1-1-31-31,-2 0-63 0,0 0-37 0,-6-1-139 0</inkml:trace>
  <inkml:trace contextRef="#ctx0" brushRef="#br0" timeOffset="48734.84">20998 8860 649 0,'0'0'7'0,"0"0"24"0,0 0 2 16,0 0 4-16,0 0-21 0,0 0-12 0,0 0 0 15,0 0 5-15,0 0-7 0,-23 26-2 16,25-18 0-16,2 1 0 0,-2 1 0 15,0-2 0-15,0 4 0 0,5-3 1 16,-1 1-1-16,2-2 0 16,0-1-9-16,1-3-5 0,3-4 3 0,0 0-12 15,1-6 6-15,3-4 7 0,-1-3 5 16,-1-2 5-16,-3-1 1 0,-3 1 0 16,-4 0 2-16,-2-3-1 0,-2 3 0 15,-2-2 0-15,-4 1 0 0,0 2 1 16,0 0 3-16,-1 6 1 0,-1 3-2 15,2 5-1 1,0 0-1-16,-3 7-3 0,-1 7-2 0,2 4 0 0,-1 4 0 16,5 0 0-16,0 2 1 15,4 0 0-15,2-4 0 0,0-2-1 0,5 1 2 0,3-4 0 16,4 4-1-16,1-5-1 16,6 0 2-16,-1-1-1 0,5-3 1 15,0-4 1-15,2-4 0 0,-5-2-1 16,-1 0 1-16,-2-5 0 0,-5-1-1 0,3-5 1 15,-7-1 2-15,-4-4 0 0,0-3 1 16,-1-3 2-16,-5-4-2 0,0-8-1 31,0-4-2-31,-3-2 1 0,1 4-2 0,0 6-3 0,-2 7 2 0,2 10 0 16,0 2 1-16,2 5 0 0,0 2 0 0,0 2-1 31,0 2 1-31,0-1-2 0,4 1-1 0,4 0-2 0,5 0 2 16,-1 4 1-16,7 4 0 0,-1 5 2 15,5 1-1-15,0 0 1 0,-6 2-1 16,1 0-1-16,-8 0 2 0,-3-1-1 0,-5 0 1 16,-2 1 3-1,-4 3 0-15,-3 1-1 16,-3 2 0-16,-4-2-1 0,3 0 1 16,3-1-2-16,4-2 1 0,0-2-1 15,2-1 0-15,2-1 0 0,0-1-1 16,0-3 0-16,6-2 1 0,2-3-1 15,2-4 0-15,11 0-2 0,4-6 1 16,4-6 0-16,8-3 1 0,6-2-3 16,-1-3-38-16,5-8-41 0,-5-1-113 0</inkml:trace>
  <inkml:trace contextRef="#ctx0" brushRef="#br0" timeOffset="49143.67">22296 8643 226 0,'0'0'120'0,"0"0"-61"15,0 0 4-15,0 0 8 0,0 0-18 16,0 0-17-16,0 0-4 0,8-35-6 16,-8 31 0-16,0 2-6 0,0 1 0 15,2 1-1-15,-2 0-1 0,0 0-4 16,0 0-2-16,0 0-5 0,0 2-2 16,0 5-5-16,2-2-1 0,2 7 1 15,-1 1 0-15,-1 5 1 0,-2 0 0 0,2 1 0 16,0-2 1-16,0-1-2 15,2 0 1-15,-2 0-1 0,0 2 0 16,2 2 0-16,-2 1 0 0,0 0 1 0,0 2-1 16,1 0 0-16,3 4 1 0,0-4-1 15,0 1 0-15,2-3-20 0,3 1-34 16,3-3-24-16,-6-2-26 0,-1-6-77 16</inkml:trace>
  <inkml:trace contextRef="#ctx0" brushRef="#br0" timeOffset="49536.65">23237 8570 368 0,'0'0'35'0,"0"0"-14"16,0 0-5-16,0 0 10 0,0 0-4 16,0 0-4-16,0 0-1 0,0 0-4 15,-7-31-7-15,7 31-4 0,0 0-2 16,0 0-1-16,-2 0-18 0,2 0-23 16,-2 3-24-16,0 2-53 0,-2-1-74 15</inkml:trace>
  <inkml:trace contextRef="#ctx0" brushRef="#br0" timeOffset="49756.44">23237 8570 160 0,'-13'44'205'16,"15"-44"-124"-16,-2 0-2 0,0-2-3 15,2-1-6-15,0-1-18 0,-2 0-6 16,2 3-12-16,0 0-10 0,1 1-10 16,-3 0-9-16,6 4-4 0,-2 4-1 0,2 5-1 15,-2 3 1-15,0 3 0 0,-2 4 0 16,5 2 1-16,-3 1 1 15,0 3-1-15,4-2 0 0,-4 0 0 16,-4-4-1-16,6-4 0 0,-1-4-13 16,1-6-21-16,-2-5-19 15,4-4-17-15,-6-6-25 0,0-10-89 0,-2-5-208 16</inkml:trace>
  <inkml:trace contextRef="#ctx0" brushRef="#br0" timeOffset="49928.01">23164 8331 594 0,'0'0'31'0,"0"0"-31"0,0 0 0 15,0 0 2-15,0 0-2 0,0 0 0 16,60 40 0-16,-47-29 1 0,7 2-1 16,-5-2 0-16,3-3-47 0,-1-5-126 15</inkml:trace>
  <inkml:trace contextRef="#ctx0" brushRef="#br0" timeOffset="50132.18">23660 8420 690 0,'0'0'19'16,"0"0"-2"-16,0 0-8 15,0 0 16-15,62 15-7 0,-51-3-11 0,5 8 0 16,-8 3 0-16,1 8-1 0,1 5-3 15,-2 5 0-15,-4 6-3 0,-4 2 0 16,0 1 0-16,2-4-40 0,1-5-20 16,3-7 2-16,0-6-1 0,4-4-25 15,-6-8-56-15,-2-6-138 0</inkml:trace>
  <inkml:trace contextRef="#ctx0" brushRef="#br0" timeOffset="50305.73">23598 8758 523 0,'0'0'67'16,"0"0"-11"-16,0 0-7 0,0 0 3 0,0 0-22 16,0 0-27-1,0 0-1-15,0 0 2 0,0 0-4 0,44-43 3 0,-15 41-3 16,6-3 0-16,4 0 1 16,2-4-1-16,-1-4-17 0,-3 0-61 0,-2-4-43 15,-6 3-132-15</inkml:trace>
  <inkml:trace contextRef="#ctx0" brushRef="#br0" timeOffset="51738.3">24014 8678 678 0,'0'0'20'0,"0"0"11"0,0 0 1 0,0 0-1 0,0 0-21 0,0 0-7 15,0 0-2-15,0 0 0 16,0 0-1-16,-27 27-3 0,29-17 1 0,4 0 2 15,2 0 0-15,5-2 0 0,-5-1 0 16,2-1 0-16,9 0 0 0,-9 0-1 16,11-2 0-16,-9-3-2 0,7-1-11 15,-7-2-1-15,11-7 7 0,-10-3 2 16,3-2 0-16,-6 2-1 0,-3-4 7 16,-1 2 1-16,-6-5 1 15,2 3 0-15,-2 2 0 0,0-2 1 0,-4 5 0 0,0 3 7 16,0 0 2-16,-3 4 1 0,1 1-9 15,-4 3-2-15,-3 4-2 16,7 8-1-16,-8 7-1 0,1 1-1 0,7 5 0 16,-4 1 1-16,6 2-1 15,2-1-3-15,2-4 0 0,2-1 3 0,8-3 1 16,0-3 1-16,3 1-1 0,7-3 1 16,5-2 0-16,-4-2 1 0,6-3 0 15,0-4 0-15,2-3 0 0,-1-1 0 16,-3-7 1-16,-2-6-1 0,2-2 1 15,-7-2 0-15,-1-1 2 0,-7-3 0 16,-1-5-1-16,-5-7 2 0,-4-5-2 16,0-1-2-1,-11 0-1-15,5 5-23 0,-2 7 2 0,2 6 12 0,-3 5 9 16,3 6 1-16,2 3-1 0,0 4 1 16,4 3 0-16,0-1 0 0,0 2-2 15,0 0 1-15,2 0 0 0,4 0-4 0,7 0-8 16,-1 1 11-16,11 6 2 0,0 0 0 15,1 5 1-15,3 4 3 16,2 0 4-16,-12 2 4 0,1 1-1 0,-9-1 0 16,-5 1-4-16,-4 2-1 0,0 3 0 15,-9-2-5-15,5 1 3 0,-8-1-3 0,6-2 1 16,2-2-2-16,4-1 1 16,0 0-2-16,6-3 1 0,4 0-1 0,-2-3-2 15,5-4 1-15,5-6 0 16,-1-1-8-16,6-3-2 15,3-7 1-15,5-1-14 0,3-3-10 16,-1-1-3-16,2-4-9 16,-2-3-10-16,-2-2-1 0,-8-2 16 0,-3-2 35 0,-1 1 7 15,-11 4 16 1,-6 3 37-16,0 2 12 0,-2 5 1 0,0-4-20 0,-4 5-1 0,0 0-1 16,-6 2-16-16,-3 2 0 15,5 1-7-15,0 3-7 0,-7 4-6 0,5 1-4 0,-2 2-4 31,-5 8 0-31,-2 3-1 16,3 7-1-16,-3-2 1 0,5 3 1 16,-3 1-1-16,5 0-2 0,4 2-3 0,-5-2-1 15,7 0 0-15,2 0 2 0,4-3 0 16,0 0 1-16,4-1-13 0,4-3 11 16,5-1 3-16,-5-4-5 0,11-3 1 15,-9-5 2-15,6-3 3 0,-1 0 1 16,3-12 1-16,-3 0 1 0,1-3 2 15,-1-2-1-15,-7-3 1 0,5-5-1 16,-3-5 4-16,-4 1-1 0,4 3 4 16,1 2-4-16,-5 9 10 0,-4 7-13 15,-2 5-1-15,0 0-1 0,0 3 0 0,2 4-2 16,-2 6-2-16,0 5-2 16,0 6 5-16,0 2 0 0,0 2 1 0,6 1 1 15,5-2-1-15,3-5 0 0,1 0-1 16,5-3 1-16,5-3 1 0,-2-2 0 15,2-6-1-15,2-4 0 0,1-2-1 16,1-10 1-16,-4-5 1 0,0-3 2 16,0-5-2-16,-2-4 3 0,-11-6 7 0,2-5-1 15,-3-3-1-15,-5-5-3 16,-6 0-2-16,4-3 0 0,-4 6-4 16,0 7 10-16,0 13-3 0,0 9 3 0,0 6-2 15,-2 6-2-15,2 3-3 0,-2 6-3 16,0 11-3-16,-11 10-1 15,1 11 2-15,4 7 1 0,-5 7 0 0,7 0 1 16,8 0-5-16,-2-5-5 0,11-5 0 16,-5-5 4-16,2-4-4 0,9-2-8 15,-7-6 7-15,0-4-13 0,3-8-14 0,-5-4-8 16,-6-5-1-16,-2-4 8 16,0-1 1-16,0-9 26 0,-10-1-19 0,-5-2-22 15,1-5-18-15,-7 2 7 16,9-3 22-16,-9-1 42 0,13 0 65 0,-7 0-12 15,3 0 8-15,6 2 0 0,-1 0 4 16,1 4-20-16,4-1-10 0,0 3-4 16,2-2-9-16,8 2 1 0,1 1-6 15,-3-3-4-15,6 4 5 0,5 0-9 16,-3 1-2-16,7 2 0 0,10 3 0 16,-2 3-3-16,4 1-1 0,2 2 1 15,-2 9-2-15,0 1-1 0,-6 4 1 0,-6 3-2 16,-1 0 0-16,-13 0-1 0,-3 1 1 15,-4 0-2-15,-6-4-12 16,-1-1-27-16,-9-5-25 0,1-3-16 0,3-5-27 16,-5-2-63-16</inkml:trace>
  <inkml:trace contextRef="#ctx0" brushRef="#br0" timeOffset="51896.1">25529 8439 598 0,'0'0'51'0,"0"0"-5"0,0 0-13 16,0 0-6-16,0 0-17 0,21-28-10 16,-15 33 1-16,-2 4-1 0,2 1-1 0,-2 2 0 15,0 2 1-15,1 0-25 16,1 2-43-16,0-1-40 0,2-6-77 0</inkml:trace>
  <inkml:trace contextRef="#ctx0" brushRef="#br0" timeOffset="52216.86">25934 8626 655 0,'0'0'49'15,"0"0"-20"-15,0 0 14 0,0 0 6 16,0 0-26-16,0 0-12 0,0 0-6 16,0 0-3-16,0 0-2 0,-64-46-1 15,43 51-3-15,3 3 2 0,-5 5-3 16,-2 3-2-16,2 2-1 15,3 2-3-15,-3-1-7 0,13 2 0 0,-3-2 1 16,5 1 1-16,4-1 4 0,2 1-13 16,4-5 14-16,-2-2 11 0,8-3-2 15,3-3 2-15,-1-5-1 0,2-2 1 16,5-2 1-16,-3-7 6 0,5-1 16 0,-9-3 4 16,7-2-9-16,-7-3-10 15,5-4-4-15,3-3-3 0,-8-7-1 0,9-2-7 16,-9 1-31-16,9 4-1 15,-7 9-62-15,5 2-44 0,-5 5-31 0</inkml:trace>
  <inkml:trace contextRef="#ctx0" brushRef="#br0" timeOffset="52650.35">26013 8610 432 0,'0'0'92'0,"0"0"-16"15,0 0-20-15,0 0 8 16,62-4-19-16,-40 0-14 0,-3 3 0 0,6-1-8 0,-5 2-10 16,-5-1-5-16,6 1-4 0,-11 3-1 15,0 4-1-15,5 5-2 0,-7 1 1 16,-2 3 0-16,2 5-1 0,-1-1 0 16,-5 3 0-16,-2-1-1 0,0-1-2 15,-6-3-17-15,1-5 0 0,3-2 9 16,-2-5 5-16,2-2 4 15,0 1 2-15,2-5 2 0,0 0-2 0,-2 0 2 0,2 0 1 16,-2-2 4-16,0-5 8 16,0 0-8-16,0-3-2 0,2-1 1 0,0-1-1 15,-2-5-2-15,6-4 0 16,2-2 4-16,2-5 0 0,9-1-4 0,-5 3-1 16,7 3-1-1,-7 6-1-15,3 4 3 0,-3 7-3 0,-6 3 0 0,3 3 0 16,1 6-1-16,0 5-1 0,-6 6-1 15,1 6 1-15,1 5 1 0,-4 3 1 16,0-1 0-16,-2-2 0 0,6 0 0 16,-2-3-6-16,0-4-11 0,0-4-7 15,1-4-25-15,3-3-27 0,6-5-20 16,-5-5-100 0,3-6-193-16</inkml:trace>
  <inkml:trace contextRef="#ctx0" brushRef="#br0" timeOffset="53595.11">27606 8571 337 0,'0'0'102'0,"0"0"-36"16,0 0-9-16,-10-64-19 0,16 42-2 15,5 0-7-15,3 0 11 0,-2 5-16 16,7 3-6-16,-9 5-4 0,7 5-3 16,-3 4 0-16,-1 3-2 0,1 12-2 15,-3 7-5-15,7 4 0 0,-7 6 0 0,-3 5-1 16,4 3 0-16,-3 6 1 0,-9-1-2 15,4 0 1 1,-4-2-1-16,0-3 0 0,0-7-4 0,0-9-8 0,-4-6 5 16,4-7 6-16,0-5 1 0,0-4 0 15,0-2 1 1,0 0-1-16,0-4 5 0,0-7 1 16,2-2 2-16,0-6-5 0,-2 1 8 0,0-6-6 0,2-4-3 15,0-5-1-15,4-6 1 0,8-5 0 16,-5-2-1-16,11 0 5 0,-5 6-3 15,6 9-3-15,-9 8 0 0,2 11 0 0,-3 6-1 16,-3 4 0-16,0 2 0 0,5 3-2 16,-3 8 2-16,2 3-2 15,3 6 1-15,-5 4 2 0,5 1-1 0,-5 3 1 16,-4 1-1-16,2-2 1 0,3 0 0 16,-7-4 0-1,-2-1 1-15,0-4-1 0,0-4 1 0,0-2-1 0,0-5 0 31,-2-1 0-31,2-5 0 0,0-1 1 0,-2 0-1 0,2 0 2 0,3-1 0 16,1-5 2 0,-2-1-1-16,0-3 3 0,-2-5 4 15,4-2-3-15,-1-4-2 0,5-4 2 16,-2-4 0-16,0-4-2 0,1-2-2 16,5 0 0-16,-6 1 2 0,3 8 2 15,-1 6-3-15,-4 6-2 0,-2 6 0 16,-4 4 1-16,0 2-1 0,0 2-2 15,0 0 0-15,2 7-3 0,3 6-1 16,-5 5 2-16,0 4 1 0,2 1 1 16,-2 1 0-16,2 0 0 0,0 1 0 15,2 0 0-15,2-3 0 0,0 3 0 0,-2-5 0 16,3-2 0-16,-1 0-1 16,6-5 2-16,1 0-1 0,3-2 0 0,-1-4 1 15,5-3 1-15,-3-2-2 0,4-2 0 16,-9-3-1-16,7-7-25 0,-11 0-29 15,-2 0-31-15,-4-6-31 0,-2 0-105 16</inkml:trace>
  <inkml:trace contextRef="#ctx0" brushRef="#br0" timeOffset="55356.11">29055 8404 475 0,'0'0'78'0,"0"0"-25"15,0 0-22-15,0 0-5 0,29-8-13 16,-18 15-3-16,3 1-2 0,-6 3-1 16,1 2 1-16,-1 1-3 0,0 3-2 15,-4 2 0-15,1 2-1 0,-5 0-1 16,4 0 0-16,-2-2 1 0,0-1-2 16,-2-4 1-16,2-1-1 0,-2-5 1 15,2-4 0-15,-2-3-1 0,2 0 0 16,-2-1 0-16,2 0 1 15,4-1 2-15,0-4-1 0,-1-3 2 0,3-1-3 0,-4-2 1 16,6-2 5-16,-3-2 0 0,-3-3 1 16,4-3-2-16,-4 0-3 0,4-1-1 15,-1 4-1-15,-3 5 0 0,-2 4-1 16,-2 5 0-16,0 2 0 16,0 2 0-16,0 0 0 0,0 6-4 0,0 3-3 15,0 4 3-15,-2 2 4 0,2 2 0 16,2-2 0-1,-2 0-1-15,8-1 1 0,4-1 0 0,1-2-1 16,10-5 1-16,-3-2 0 0,11-3 1 0,-2-1 2 0,2-5 2 16,0-2 2-16,-4-2 2 0,-10 0 5 15,-3-3 3-15,-6-6 2 0,-6-1-5 16,-2-3-2-16,0-4-2 0,-2-3-7 16,-8-2-2-16,-4 2-1 15,1 1-1-15,-1 8-1 0,3 5 1 0,3 4-7 16,0 7-7-16,-3 3-3 0,5 1-11 15,0 8-18-15,2 3-24 0,0 3-2 16,4 0-56 0,2 1-53-16</inkml:trace>
  <inkml:trace contextRef="#ctx0" brushRef="#br0" timeOffset="55576.58">29764 8379 565 0,'0'0'71'15,"0"0"-23"-15,0 0 21 0,0 0 0 0,0 0-33 16,0 0-15-16,0 0-15 0,0 0-5 16,15-18-1-16,-9 31 0 0,0 2-1 15,3 3 1-15,-3 4-1 0,0-2 1 0,-2 1 0 16,-2-1 1-16,0-4-1 0,0-1 0 16,2-5-20-1,1-2-11-15,-5-1-13 0,0-5-33 0,0-2-30 0,-7-3-29 16,3-7-55-1</inkml:trace>
  <inkml:trace contextRef="#ctx0" brushRef="#br0" timeOffset="55702.03">29620 8139 511 0,'0'0'36'16,"0"0"-11"-16,0 0-3 0,0 0-10 0,0 0-12 15,0 0-2-15,0 0 2 0,64-18-8 16,-41 29-45-16,-5-1-49 0,3-3-77 0</inkml:trace>
  <inkml:trace contextRef="#ctx0" brushRef="#br0" timeOffset="56331.51">30002 8100 540 0,'0'0'72'0,"0"0"-23"0,0 0 4 15,0 0-14-15,0 0-26 0,0 0-11 0,48-9 6 16,-34 22 6-16,1 6-5 16,-5 3-7-16,2 3 2 0,-5 2-1 0,-1 2 0 15,-4 2 1-15,-2 1-2 0,0-1-1 16,-2-1 1-16,0-2-1 0,0-3 0 16,2-2-1-16,0-2-1 0,0-5 0 15,0 0 0-15,4-6 0 0,2 0-3 16,-2-3 1-16,9-2-1 0,-5-2 1 15,2-2-2-15,5 0 0 0,-5-1-3 16,0-2 0-16,3-4 3 0,-7-4 0 16,2-3 4-16,-2-2 1 0,5-5 0 15,-5-1 0-15,0-4 0 0,0-1 2 0,-4-2-2 16,5 0 0-16,-5 3 2 16,0 2-2-16,-2 3 0 0,0 6 0 0,-2 0 2 15,-5 6 0-15,3 1 0 0,2 3-1 16,0 1 0-16,0 0-1 15,0 2 0-15,0 0-2 0,0-1 1 0,0 2 0 16,2 0 1-16,-2-1 1 0,0 0 3 16,0-4 8-16,2 1 0 0,-2-4-3 0,0 0-2 15,-3 1-2-15,5-3 0 16,0 1-1-16,0 0 1 0,0 1 1 16,0 0 1-16,0 0 1 0,0 1-1 0,0 2-1 15,5 0-1-15,-5 2-1 0,0-2-3 16,2 4 0-16,-2-1 1 0,0 1-2 15,0 1 1-15,0 0-1 16,0 0 0-16,0 1-1 0,2 6-1 0,-2 4-4 16,2 2 4-16,-2 5 0 0,4 7 2 15,-2-1 1-15,2 5-1 0,2 1 1 16,-2 0-1-16,7 1 0 0,-3-1 1 16,4-2-1-16,1 0 0 0,-3-3 0 15,0-1-1-15,5-4-25 0,-7-3-30 16,3-4-4-16,-1-4-33 0,-4-7-99 15,-2-3-188-15</inkml:trace>
  <inkml:trace contextRef="#ctx0" brushRef="#br0" timeOffset="56847.21">30810 8107 39 0,'0'0'285'0,"0"0"-234"16,0 0 7-16,0 0 1 0,0 0 8 0,5-50-19 15,-3 49-15-15,-2 1-3 16,0-2 2-16,6 2-5 0,-4-1-10 0,2 1-8 16,2 0-2-16,-4 4 0 0,5 5-2 15,-3 0-3-15,-2 4 1 0,4 3-1 16,-4 4 0-16,0 2 1 0,-2 2 0 0,0 1 0 16,0 4-3-16,0 0 2 0,-2 3-1 15,0 0 0-15,2-2-1 16,0 2 1-16,2-4-1 0,4-3 0 0,0-3-1 15,5-2 1-15,1-6-1 0,-2-4 0 16,1-4 1-16,-1-2 0 0,-2-4 0 16,-1 0 2-16,1-3 0 0,-4-5 2 15,4-1-1-15,-2-6 0 0,-3-1 2 16,-3-6-1-16,0-4-1 0,-5-2-1 16,-3-3 1-16,-6 3-3 0,-1 3 0 15,-3 4 0-15,1 9-3 0,3 3-6 16,1 6-12-16,-1 3-14 0,5 2-14 15,-1 7-10-15,-2-2-29 0,5-1-68 0,-1 1-94 16</inkml:trace>
  <inkml:trace contextRef="#ctx0" brushRef="#br0" timeOffset="57247.68">31245 8293 387 0,'0'0'137'15,"0"0"-94"-15,0 0 0 0,0 0 4 16,-52-57 0-16,37 50-27 0,5 2 10 0,8 4-7 16,-2 0-14-16,0 1-8 0,0 0 1 15,-3 0-2-15,5 0-2 0,0 0 1 16,0 2 0-16,2 1-1 0,0 0 2 16,0 2-1-16,0-1-2 0,4 0 2 15,0-1-1-15,9 0 2 16,-1-1 1-16,5 0 0 0,1-2 4 15,3-1 2-15,-6-1-1 0,-3-2-1 0,-4 0 0 16,-4-2 8-16,-2 1 3 0,0-4-7 16,-2-3-2-16,0 0-2 0,-2-1-2 0,-4 0-3 15,-4 1 0-15,-5 2-1 0,3 4 1 16,-7 3-2-16,3 3 0 16,-5 5-1-16,3 9 1 0,-3 4 0 0,2 5 0 15,5 1 0-15,1 3-1 0,7-1-12 16,4 0-2-16,2-3-5 0,13 0 3 15,1-2-4-15,13-4 0 0,0-2-12 16,8-7-2-16,2-4-18 0,0-5-57 16,-2-7-128-16</inkml:trace>
  <inkml:trace contextRef="#ctx0" brushRef="#br0" timeOffset="57882.35">32026 8179 627 0,'0'0'38'16,"0"0"-10"-16,0 0 1 0,0 0 24 0,0 0-17 0,6-56-20 15,-10 46-4-15,0 4-1 0,-4-1-3 16,1 2-5-16,-1 0-1 0,-2 3-1 16,-5 2-1-16,3 0-3 0,-5 7 0 15,-1 4 1-15,-1 1 1 0,1 6 0 16,-3 2-1-16,4 2-9 0,-3 0-3 15,7-2 5-15,-1 2 0 0,6-4-1 0,3-2-3 16,1 1 2-16,4-5 0 0,0-1-17 16,4-3 22-16,5-4 5 0,5 0 0 15,1-2 1 1,3-2 1-16,5 0 0 0,-2-6 1 0,3-2 1 0,-3-5 1 16,0 1 3-16,-5-4 2 0,-1-2 5 15,-3-3-3 1,1-2-1-16,-3 2-4 0,-4 2-1 0,-4 6-2 0,0 5-2 0,0 4 1 15,-2 2 1 1,0 2 0-16,0 3-3 0,-4 8-5 0,0 4-6 0,-2 4 10 16,0 1 1-16,1 2-1 0,5-3-2 15,0 0 1-15,3-4 1 0,3-1-1 16,4-3 1-16,0-3 1 16,7-2 0-16,4-4 0 15,3-1 4-15,7-1 0 16,3-4 2-16,-1-2 3 0,0-3 1 15,0-2-2-15,-4-4 1 0,-2-4 2 16,-3-6 5-16,-5-6-4 0,-5-1-2 16,-1-7-3-16,-7-4-4 0,0-4-3 0,-6-1-1 15,0 2 1-15,-4 7 2 0,-4 8-1 16,0 11 0-16,-3 7 1 0,1 5 1 16,2 7-3-16,-9 2 0 0,1 13-3 15,-5 7-2-15,0 8 2 0,1 8 2 16,7 7-1-16,5 2 1 0,8 0-1 15,6-4 2-15,9-3-1 0,9-2-2 16,3-3 3-16,4-4-2 0,2-6-15 0,-6-6-23 16,0-6-22-16,-4-8-47 0,-11-4-61 15,-4-5-212-15</inkml:trace>
  <inkml:trace contextRef="#ctx0" brushRef="#br0" timeOffset="58019.27">32340 8076 591 0,'0'0'54'16,"0"0"-23"-16,0 0-19 0,0 0 4 0,75-27 0 16,-42 31-12-16,4 6-4 0,0 3-1 0,-4 5 1 15,-6 1-9-15,-13-3-93 0,-12-4-89 16,-2-5-170-16</inkml:trace>
  <inkml:trace contextRef="#ctx0" brushRef="#br0" timeOffset="59398.3">30426 9149 278 0,'0'0'308'15,"0"0"-251"-15,0 0-34 0,0 0 20 0,23-57 7 16,-19 50-23-16,-2 3-8 16,2 1-3-16,0 3-5 0,0 0-6 0,0 0-4 15,-2 0-1-15,5 4 0 16,-1 5-2-16,0 3-2 0,4 3 3 15,-5 4 0-15,3 1 0 0,-4 2 1 0,2-2 0 16,0-2-4-16,-1 0-15 16,-1-3-3-16,0-4 4 0,0-2 9 15,0-3 1-15,-2-2 2 0,4-4-5 0,-4 0 11 16,0-1 1-16,3-6 3 0,-3 0 7 16,2-2 15-16,0-4-11 0,0 2-5 15,-2-5-2-15,6-2 4 0,-1-2-2 16,1-4-4-16,2-2 0 0,5-1-3 15,-3 2-1-15,3 3-2 0,-3 5-1 16,0 7 1-16,-3 4 0 16,-3 6-1-16,-2 0 1 0,-4 4-2 15,2 6 0-15,2 4-5 0,-2 4 1 16,-2 4 5-16,0 3 1 0,2 0-1 0,-2-2 1 0,2-4-10 16,2-2-5-16,5-5 7 15,-3-5 5-15,-2-3 1 0,6-2 0 16,1-1 2-16,-1-1 1 0,0-2-1 0,3-6 6 0,-3-2-2 31,5-3 8-31,-3-2 6 0,-2-3-8 0,1 1-3 0,1-2 0 0,-4 0 1 16,3-3-2-16,1 0-1 15,-4 3-2-15,1 5-3 0,-3 6 1 16,-6 5 0-16,2 2 1 0,-2 1-2 16,4 4-2-16,-2 3-2 15,0 6-2-15,0 3 0 0,2 5 6 0,-2-2 0 0,5 3 1 16,-1-2 0-16,2 1-1 0,5-2 0 15,-1-4-5 1,4 0-4-16,3-5-3 0,2-3-2 0,1-4-7 0,1-3-3 0,-2-4-5 16,2-5 7-16,-5-3 1 15,-1-1 8 1,-5-4 8-16,-4-1 5 0,5-1 1 0,-7-3 0 0,0-1 3 0,0-3 4 16,3-3 12-1,-3-3-1-15,0-2 4 0,-2 6-3 16,-2 6 12-16,-2 8-17 0,0 5 1 0,0 3 0 15,-2 5-2-15,0 1-11 0,0 1-3 16,-4 8-6-16,-6 4-2 0,1 5 5 16,1 4 2-16,-3 0 1 0,3 2 0 0,2 0 1 15,2-1-1-15,4 2 1 0,-3-5-1 16,5 0 0-16,0-1 0 0,5-1 0 16,1-1 0-16,0-4 0 0,2-1-3 0,5-4 3 15,-1-3 0-15,0 1-3 0,3-6 0 16,-1 0 3-16,1-1 0 0,-3-6 0 15,1-4 2-15,-3-2-1 0,-2-5 2 32,-4-1-2-32,1-6 0 0,-1-2 0 0,-4 2-1 0,-2 2 0 0,2 6-1 15,-7 1 0 1,3 5-6-16,-2 5 0 0,-6 2-7 0,5 4-15 0,-1 3-19 0,0 6 6 16,0 4-1-16,4-1-8 0,-1 3-4 15,5-4-2 1,0-2-11-16,9-2-29 15,7-5 49-15,1-2 48 0,5-3 7 16,5-5 31-16,2-3 0 0,0-4 15 16,0-2-5-16,0 0-5 0,-6 0-7 15,-5 2-3-15,-5-5 0 0,-3 2 3 16,-4-5 10-16,3 1-6 0,-5-3-20 0,0 2-2 16,2 0 1-16,-2 6-4 0,-4 2 0 15,0 5 1-15,0 4-5 0,0 3-4 16,-4 3-5-16,0 0-2 0,-4 0-4 15,-7 7 0-15,3 7-3 0,-3 0 0 16,-1 1-3-16,1 3 6 0,5-3 1 16,2 1 1-16,6-3 1 15,2-1-1-15,0 2 1 0,10-1 0 0,5 4-1 16,3 1 2-16,5 3 1 0,8 1 1 16,2 1 1-16,6 0 3 0,3 1 3 15,-1-2-2-15,-4 1 1 0,-8-4 0 16,-10-5 1-16,-9-2 2 0,-8-2-7 0,-2-1-3 15,-8 0 0-15,-5-1 1 16,-1 1 1-16,-7-1-3 0,1-3-1 0,-3 1-23 16,0-3-10-16,0-2-24 0,3-1-30 15,1-4-11-15,3-6-62 0,1-2-121 16</inkml:trace>
  <inkml:trace contextRef="#ctx0" brushRef="#br0" timeOffset="59615.01">31741 8781 430 0,'0'0'114'0,"0"0"-42"16,0 0-27-16,0 0 13 0,51-47-1 15,-42 48-25-15,5 8-10 0,-2 3-2 16,3 4-8-16,1 6 5 0,-5 4-9 16,-3 5-1-16,2 4 1 0,-5 2-3 0,-3 2-2 15,-2 1-1-15,0 1-1 16,0 1 0-16,0-3 1 0,2-1-2 15,2-4-13-15,4-7-10 0,0-6-17 16,3-5-16-16,-3-8-23 0,0-3-14 16,-2-6-52-16,-4-4-69 0</inkml:trace>
  <inkml:trace contextRef="#ctx0" brushRef="#br0" timeOffset="59773.38">31761 9029 479 0,'0'0'102'15,"0"0"-41"-15,0 0-22 0,0 0-3 0,0 0-6 0,0 0-13 16,0 0-5-16,0 0-2 0,48-49-4 16,-30 46-2-16,5 2-3 0,4 1-1 15,6 0 0 1,0-3-11-16,6-5-74 0,-1-2-47 0,-3-1-197 0</inkml:trace>
  <inkml:trace contextRef="#ctx0" brushRef="#br0" timeOffset="60339.45">32481 8756 411 0,'0'0'65'15,"0"0"-12"-15,2-56-5 0,2 45 10 0,0 1-14 0,2 1-4 16,0-2-9-16,1 4-1 0,-1 4-11 16,-4 0-3-16,2 3-2 0,-2 0-10 15,4 3-4-15,-2 9-2 0,3 6 1 16,1 6 1-16,-2 4 0 0,0 0 0 16,0 5 2-16,3 1 0 0,-3 0-2 0,0 0 2 15,-4-3-1 1,2-5-1-16,0-2 1 0,-1-3-1 0,-1-5-1 0,2-4-9 15,-2-2 9-15,0-4 0 0,2-3-1 16,-2-2 2-16,0-1-1 0,2-1 1 16,2-6 0-16,3-1 3 0,1-5 1 15,-2-3-2-15,1-2 2 0,-1-4 0 16,0-2 1-16,-2-4 1 0,3-3-5 16,1-3 3-16,0 2-3 0,3-3-1 15,-1 5 2-15,-4 7 0 0,-3 7-2 16,-1 9 1-16,-2 4 1 0,-2 3 0 15,0 0-2 1,0 1 0-16,0 3-6 0,-2 4-3 0,0 7 6 0,0 0 2 0,2 2 1 16,-3 2 0-16,3 0 1 0,3 3-1 15,-3 0 0 1,6 0 0-16,4 0 1 0,0-3 0 0,1 1 0 0,3-3 1 16,1-2 0-16,1 0-1 0,1-2 0 15,-5-2-1-15,3-4 2 0,-5-1-2 16,4-2-18-16,-1-3-28 0,-3-1-53 15,-2-6-74-15,-3-2-232 16</inkml:trace>
  <inkml:trace contextRef="#ctx0" brushRef="#br0" timeOffset="60575.84">33161 8925 596 0,'0'0'90'16,"0"0"-6"-16,0 0-22 0,0 0-9 15,0 0-17-15,0 0-17 0,0 0-6 0,0 0-5 16,29-30-3-16,-36 37-5 16,-1 4-5-16,-10 4 2 0,-3 7 3 15,-6 3 0-15,-4 4 1 0,0 4-1 16,-2 2 0-16,0 2-1 0,-2 3-13 0,0 3-17 16,-1 3-18-1,3-1-33-15,2 3-88 0,0-8 37 16,5-11-126-16</inkml:trace>
  <inkml:trace contextRef="#ctx0" brushRef="#br0" timeOffset="61095.17">33138 9260 620 0,'0'0'96'0,"0"0"-53"0,0 0 0 15,0 0 4-15,0 0-15 0,0 0-12 16,0 0-8-16,0 0-3 0,23-19-7 16,-23 22 0-16,0 3-2 0,-2 1-2 15,-5 3 0 1,1 1 2-16,-4-1 2 0,-2-1-2 0,-1 1 0 0,-3-3-2 16,5-4-8-16,-3 1-2 0,1-4 0 15,3 0 2-15,0-2 1 0,-1-5 0 16,1-1-2-16,2-1 2 0,2 0 7 15,-1 1 2-15,3-3 2 0,4 2-2 16,0 1 1-16,2-3-1 16,7-3 1-1,3-1 0-15,0-1 2 0,5 1-1 16,-3 4-1-16,1 3 2 0,-3 2 0 0,3 6 1 16,1 0 0-16,1 3-2 0,-3 6-1 15,-1 4 0-15,-5 1 2 0,-2 3 0 16,-4 5 0-16,-2 3-2 0,-8 4 0 15,-7 2 0-15,-3 1-1 0,-1-7-1 16,-1 0-11-16,7-5-5 0,1-1 15 16,1-4 2-16,5-1 0 0,2-3 0 15,2-2 1-15,2-3 1 0,0-1 4 16,0-2 8-16,0 0 1 0,4-1 0 0,-2-1-5 16,4 0-3-16,7 0 0 0,1-1 0 15,9 0 3-15,4 0-4 0,8 0-4 16,4-1 1-16,5-3-2 0,3 1-1 15,1 3-6-15,-7 0-38 0,-6 0-51 16,-12-4-93-16,-13-6-409 0</inkml:trace>
  <inkml:trace contextRef="#ctx0" brushRef="#br0" timeOffset="68258.17">18774 10638 74 0,'0'0'48'0,"0"0"-28"0,-7-9 4 16,3 6 8-16,0 1-1 0,-4 2-6 15,6-1-4-15,0-1-4 0,0 0-3 16,-2 1-4-16,1-1-2 0,3 1-4 16,-2-1 4-16,2 1 4 0,0 0 3 15,0 1 9-15,0-1 5 0,0 1-2 16,0-3 1-16,0-1 3 0,-2-1 2 15,2-1 1-15,0 0 4 0,0-1-11 16,0 3-3-16,0-3-4 0,2 4-4 16,-2 1 1-16,2 1-5 0,3 1 0 15,-3-2-3-15,2 2-3 0,2 0-2 16,0 0 1-16,2 1-4 0,3 3 1 0,3 4-1 16,-3 2 0-16,-1 3 0 0,4 5-1 15,-1 1 0-15,-5 6 1 0,2 0-1 16,-5 2 1-16,-1-1 0 15,-2 0 0-15,2-1-1 0,-4-3-3 16,0-7-13-16,2-2 15 16,-2-3-4-16,0-2-26 0,-4-3-8 15,0-4-11-15,0-1-18 0,-5-5-11 0,-1-7-42 16,0-1-174-16</inkml:trace>
  <inkml:trace contextRef="#ctx0" brushRef="#br0" timeOffset="68436.37">18745 10373 462 0,'0'0'27'0,"0"0"20"0,0 0-10 16,0 0 2-16,0 0-24 15,0 0-11-15,0 0-1 0,0 0 0 16,0 0-2-16,45-31-1 0,-28 36 1 16,3 1-1-16,-1-1 0 15,0 4-21-15,-1-4-45 0,1 1-47 0,-7-3-84 16</inkml:trace>
  <inkml:trace contextRef="#ctx0" brushRef="#br0" timeOffset="68834.61">19063 10472 573 0,'0'0'25'0,"0"0"1"0,0 0 10 16,0 0-10-16,0 0-8 0,64 5-5 15,-45 9-2-15,-3 6 0 0,1 6-3 16,-3 5-3-16,-6 4-2 0,3 4-1 0,-5 2 0 31,0 2-2-31,-2-1 0 0,-4-1-7 0,2-7 4 0,0-6 1 0,-2-7 0 16,0-6 1-16,0-3-1 0,0-6-4 16,0-3 2-16,0-3 3 0,0 0 0 15,0 0 1-15,0-6 1 0,-2-3 5 16,-4-4-6-16,-4-5 1 0,0 0 1 31,-1-5 0-31,-3-6 6 0,1-2 4 0,3-6-2 0,-2-7 7 0,-1-5-4 16,5-3-4-16,-2 0 5 0,5 5-11 15,1 12-1-15,2 7-1 0,2 6 1 0,0 9 1 32,0 3-2-32,0 4-1 0,6 3 0 0,1 0-3 15,5 2 1-15,-4 1-2 0,9 1-14 0,-1 8-28 16,1 2-20-16,-5 3-30 0,-3 0-75 0,-7-2-160 15</inkml:trace>
  <inkml:trace contextRef="#ctx0" brushRef="#br0" timeOffset="69015.09">18974 10704 511 0,'0'0'83'0,"0"0"-58"0,0 0 2 0,0 0 8 0,0 0-3 16,0 0-11-16,0 0-2 0,54-5-2 31,-27-3 2-31,4 0-9 0,6-2-6 16,2-1-2-16,5 0-1 0,-3-1-1 15,4 2-13-15,-3-1-57 0,-1 3-33 16,-6-1-110-16</inkml:trace>
  <inkml:trace contextRef="#ctx0" brushRef="#br0" timeOffset="69628.2">20111 10584 314 0,'0'0'51'0,"0"0"17"0,0 0 2 16,0 0-9-16,0 0-10 0,0 0-12 0,0 0-6 15,0 0-1-15,-23-42-7 0,23 41-6 16,0-1-7-16,2 0-6 0,5 2 0 16,1-1 0-16,2 3-1 0,-2 6 1 15,3 1 1-15,-1 5-4 0,0 1 1 16,-3 5-2-16,-1 1 0 0,-2 2-1 16,-4 0 1-16,0-2 0 15,2-1-1-15,-4 1 0 0,0-2-1 0,0-1-1 16,0-2-1-16,0-5-1 0,0 0 0 15,2-4 1-15,0-1-6 0,0-3 7 16,0-3 0-16,0 0 0 0,0 0 1 16,0 0 2-16,0-3-2 0,0-6 5 15,-2-1 0-15,2-5-4 0,-3-5 1 16,3-1 1-16,0-6 3 0,0-3-1 0,5-9 1 16,3-1-4-16,2-1-1 0,1 5 0 15,-1 8 2-15,0 7-2 0,1 6 0 16,-7 8 0-16,2 2 0 0,0 3 2 15,2 2 0-15,1 2-3 0,-3 6 1 16,6 4-1-16,1 7 0 0,-1 2 0 16,0 3 1-16,-1 3-1 0,-3-1 0 15,0-2 1-15,-1 2-1 0,1-2 0 16,-4-1 1-16,0-3-1 0,4 1 0 16,-1-2 0-16,3-3 1 0,-4-1-1 15,2-3 0-15,1-2 0 0,-1-2 0 0,0-5 0 16,0 0 1-16,3-3 0 15,-1 0 1-15,-4-1-2 0,3-5 2 0,-3-1-1 16,-2-3-1-16,0 0-7 16,0-4-21-16,-4-4-19 0,0-1-22 0,0 0-11 15,0 4-44-15,0-1-50 0,0 5-152 16</inkml:trace>
  <inkml:trace contextRef="#ctx0" brushRef="#br0" timeOffset="70193.89">20967 10380 346 0,'0'0'37'0,"0"0"23"0,0 0 0 16,-35-58 9-16,28 51-18 0,3 3-14 15,0 1 8-15,2 1-1 0,2-2-11 0,-2 3-3 16,2 1-7-16,0 0 0 16,0 0-10-16,0 0-4 0,0 0-5 15,0 2-2-15,2 1 0 0,0 2-2 0,4 2 0 16,7 4 1-16,1 3 2 0,5 1-2 15,4 6 2-15,6-1 0 0,4 2-1 16,6 1 1-16,2-2-1 0,3 1 2 16,-5-2-3-16,4-1 0 0,-1 2 1 15,-9-5-2-15,0-1 2 0,-13-1-1 16,-1-3-1-16,-9-4 0 0,-3-3 0 0,-5-2-1 16,0-2 1-16,-2 0 1 0,0 1 1 15,0 0 0-15,-6 3 1 0,-3 0-2 16,-1 2 1-16,-9 4-1 15,3 2 1-15,-7 7-2 0,-4 1 0 16,2 4 0-16,1-1-1 0,-3 2 0 16,0 3 0-16,4-4 1 0,5 0 0 0,-1 0 1 15,2-2-1-15,3 2 0 0,2 0 0 16,1-3 0-16,3 1-1 0,2-6 1 16,6 0-16-16,-2-4-6 0,2-1-14 15,0 0-4-15,2-2-23 0,6-4-9 16,-2-2-12-16,0-3-61 0,-1 0-95 15</inkml:trace>
  <inkml:trace contextRef="#ctx0" brushRef="#br0" timeOffset="70981.98">21711 10394 398 0,'0'0'44'15,"0"0"15"-15,0 0 14 0,-10-52-13 16,8 43-16-16,2 5-6 0,0-2 1 0,0 3-7 16,0 1-5-16,0 0-10 15,0 2-6-15,0 0-4 0,2 0-5 16,2 1-2-16,2 4-1 0,0 3 0 0,2 4-1 15,1 1 2-15,-1 4 0 0,-2 1 0 16,0 2 0-16,1 4 1 0,1-1-1 16,-4 4 0-16,0 0 1 0,0-1-1 15,0-2 0-15,1-4 0 0,-1-1 0 16,0-7 0-16,-2-2 2 0,2-3-2 16,-2-4 0-16,0-2 0 0,0 1 1 15,-2-2-1 1,0 0 0-16,0 0 3 0,2-2 0 0,0-2 0 0,0-4 2 15,0-3-2-15,3-5 5 0,-1-3 0 0,2-5 2 16,0-3-3-16,0-5-4 0,3-3 0 16,3-1-2-16,-6 2-1 15,2 4 1-15,3 6-1 0,-3 6 1 0,-4 6-1 16,0 3-1-16,-2 4 0 0,-2 4 1 16,0 1 0-16,2 3-3 0,1 9-4 15,-1 4-1-15,2 7 8 0,-2 2 0 16,2 3 0-16,0 0 0 0,-2-2 0 15,0-1 0-15,2-3 0 0,-2-2 0 16,5-2 0-16,1-2 0 0,2-2 0 0,-4-2 0 16,3-2 1-16,1-2-1 0,2-3 1 15,-1-4-1-15,5 0 1 0,-5-2 1 16,1-3 1-16,0-3-2 0,-1-3 0 16,-1-1 1-16,3-4 3 0,-3-6 3 15,0-2 3-15,3-8 0 0,-5-3-2 16,-2-2-5-1,0-1 0-15,-2 5-1 0,3 4 1 0,-7 7-1 0,2 7 4 0,-2 4-4 16,0 7 1-16,0 1 2 16,0 2-4-16,0 3-2 0,-2 6-3 15,-3 5-1-15,1 6 0 0,0 5 3 16,0 4 1-16,4 2-1 0,0-2 0 0,0 3 1 16,2 0-1-16,4-1 1 15,5-3 1-15,-7 0-1 0,4-3 0 0,-2-3 0 16,3-2 0-1,-3-5-5-15,0-2-29 0,-4-2 5 0,0-4-27 0,-2-3-64 16,-2-4-10-16,-2 0-132 0</inkml:trace>
  <inkml:trace contextRef="#ctx0" brushRef="#br0" timeOffset="71264.98">22587 10585 579 0,'0'0'45'0,"0"0"9"16,0 0-9-1,0 0 19-15,0 0-12 0,0 0-20 0,0 0-10 0,25-12-1 0,-25 12 1 16,0 0-5-16,-4 0-6 0,-2 0-6 16,-4 0-3-16,-11 3-2 15,0 6 0-15,-4 1 0 0,-6 3 0 16,-2 5 0-16,-2 2 0 0,-6 4 0 0,0-1 0 15,1 3-3-15,-1 1-8 16,-3-1-10-16,3-1-6 0,6-1-11 0,8-4-24 31,9-4-35-31,-1-8-7 0,9-2-62 16,3-5-144-16</inkml:trace>
  <inkml:trace contextRef="#ctx0" brushRef="#br0" timeOffset="71833.22">22577 10919 326 0,'0'0'229'0,"0"0"-164"15,0 0-25-15,0 0 30 0,0 0-2 16,0 0-27-16,0 0-8 0,0 0-9 15,19-19-7-15,-19 19-6 0,0 1-7 16,-2 2-3-16,0 4-1 0,-5 0-1 16,-3 1 1-16,4 0 1 0,-5 2-1 15,-5-1 0-15,6-2-1 0,-7 2-2 16,3-5-2-16,-5-1 0 0,2 0 0 16,1-3 0-16,4 0-1 0,1 0-1 15,1-4 3-15,2-1-1 0,3-1-2 0,1-2 3 16,2 2 1-16,2-2 2 0,0 0 0 15,2-2-1-15,5-3 1 0,3-1 0 16,2 0 0-16,3 2 2 0,3 2 0 16,-5 3 1-16,7 3-2 0,-5 4 0 15,3-1 0-15,-5 2 0 0,5 6 0 16,-7 2 1-16,1 0 1 0,-6 3-2 16,1 2 1-16,-7 4 0 0,-2 2 0 15,-15 3 0-15,0 3-1 0,-5 1-1 16,-3-1-9-16,8-2-1 0,-3-4 7 15,7-4 4-15,3-2 0 0,2-2 1 0,2-2-1 16,3-1 1-16,3-3 2 16,0 1 5-16,0-2 5 0,5 0 0 0,1 0 1 15,4-1-3-15,5 0 2 0,-1-3-2 16,11-1-1-16,2 0-1 0,8-3 2 16,4-2-5-16,5-2 1 0,1 0-3 15,-2-3-2-15,7 1-1 0,-9-2-1 16,1-2-1-16,1-3-34 0,-1-6-39 15,-14-8-100-15,-9-5-320 0</inkml:trace>
  <inkml:trace contextRef="#ctx0" brushRef="#br0" timeOffset="100142.51">4595 10194 180 0,'0'0'61'16,"0"0"-17"-16,0 0 8 0,0 0 8 16,0 0-5-16,0 0-10 0,0 0-5 15,0 0-4 1,0 0-6-16,0-6-8 0,0 5-3 0,0 1-8 0,0-1 0 31,0 1-4-31,0 0-3 0,4 0-3 0,5 1 0 0,1 0 0 0,2 0 0 16,9-1 5-16,2 0 3 0,8 0 7 0,4-1 4 15,8-4-8-15,3 0 1 0,14 1 3 32,4-2 0-32,6-2-8 0,9 1-1 15,1-3-3-15,9 0 0 16,6-1-3-16,4-1 0 0,-1 1 1 0,-5 1 3 15,-2 1 2-15,-11 3-2 0,-10 1 2 16,-7 3 1-16,-16 2 0 0,-10 0 0 16,-10 0-3-16,-12 1 0 0,-1-1 3 15,-10 3-3-15,0-3-1 0,-2 0 0 16,3 0 1-16,-3 0 0 0,0 1-3 16,-2-1 1-16,2 0 0 0,-2 2-2 0,0-2 2 15,0 0 0-15,0 0-1 0,0 0 0 16,0 0 0-16,0 0-1 0,0 0 2 15,0 0-1-15,0 0-2 0,-2 0 2 16,0 0-2-16,-3 0 0 0,3 0-3 16,0 0-15-16,2 2-4 0,0 5-17 15,9 3-10-15,3 5-27 0,13 1-1 16,16 3-20-16,7 0-41 0,3-2-36 16</inkml:trace>
  <inkml:trace contextRef="#ctx0" brushRef="#br0" timeOffset="100928.67">8562 10212 186 0,'0'0'26'15,"0"0"8"-15,-52-4 9 0,34 3 8 16,1 0-8-16,3 1 1 0,8 0-8 15,3 0 3-15,1-3-22 0,-2 3-5 16,2 0-2-16,2-3-1 0,-2 3 3 16,-4-1 8-16,2-1 1 0,-4 2 1 15,-1-1-2-15,-5-1 0 0,-1 2-2 16,5 0 4-16,2 0-4 0,4 0 1 16,2 0-2-16,2 0-6 0,0 0-8 15,6 0-3-15,2 0-2 0,4 3 2 16,9-1 4-16,8-2 20 0,8 0-5 0,9 0-3 15,5-3-4 1,9-1-4-16,4-3 0 0,11 1-1 0,3-1-2 16,13 2 1-16,11-2-6 0,3 0-3 0,11 1 3 15,2 2 0-15,1 0 1 0,-3 3 2 16,0-2 0-16,-6 2 1 0,-5 1-4 16,-10 1-3-16,-14 5 1 0,-15 0 2 15,-14 3 1-15,-15-1-1 0,-12-3 3 16,-15 0 1-16,-8-3-2 0,-2 0-2 15,0-1 3-15,0 1 2 0,-2-1-4 16,-6 2 2-16,-1 1 2 0,-1 0-2 16,-2-3 0-16,-1 1-1 0,-5-1-1 0,3 1 0 15,1-1-1-15,3-1-1 16,3 0-11-16,-2 1-29 0,4 1-13 16,-3-2-27-16,1 0-25 0,-9-3-62 0,3-3-110 15</inkml:trace>
  <inkml:trace contextRef="#ctx0" brushRef="#br0" timeOffset="101776.49">4620 11467 195 0,'0'0'89'16,"0"0"-18"-16,0 0-4 0,-50-28-1 16,38 24-11-16,2 1-1 0,1 1-15 15,1 1-2-15,8 0 8 16,0 0-4-16,0 0-11 0,0 0-5 0,0 0-6 16,0-1 0-16,0 2-3 0,0 0-2 15,0-1 1-15,6 1-6 0,1 0-1 16,5-2-1-16,9 0 5 0,5-1-1 15,12-3-2-15,5 1-4 0,3-1 0 0,7 1-3 16,1-2 1-16,-2 5 1 0,1 1-3 16,-9 1 2-16,-7 0 1 0,-6 0-2 15,-6 4 0-15,-15 0-2 0,1 0 0 16,-7-1-2-16,0-1 1 0,-2-1 1 16,0 0 2-16,-2 0-1 0,0 1 0 15,0-1 0-15,0 1 1 0,0-1 1 16,0-1-1-16,0 0-1 0,0 0 1 15,0 0 1-15,0 0-3 16,-2 0 2-16,-2 0 0 0,0 2-2 0,-5 0 0 0,3 3 0 16,0 1-8-16,0 1-28 0,-2 3-12 15,-3-1-27 1,1-4-66-16,-9-5-99 0</inkml:trace>
  <inkml:trace contextRef="#ctx0" brushRef="#br0" timeOffset="121310.71">6253 7473 167 0,'-2'-2'31'0,"2"1"-13"0,0-2-1 16,0 3-2-16,0 0-3 0,0 0-7 15,0 0 4-15,0 0-3 16,-2 1 0-16,2-1 2 0,0 2-3 0,0-2-2 0,0 0 3 16,-2 0 1-16,0 0 8 0,2 0 7 15,-2 0 8-15,0 0 5 0,0 0-2 16,2-2-5-16,-2 1-1 0,2-1-1 16,0 1-3-16,0 0-5 0,0-1-2 15,0 1-5-15,0-1 1 16,0 2-5-16,0 0 0 0,0 0-1 0,0 0-4 15,0 0 1-15,0 0-3 0,0 0 0 16,0 0 0-16,0 0 1 0,0 0-1 16,0 0 0-16,0 0 0 0,0 2 0 15,0-1 0-15,0 2 0 0,0 0 0 16,0-2 0-16,0 2 1 0,0 0-1 0,0 1 0 16,0-1 0-16,0-1 0 0,0 1 0 15,0 1 0-15,0-1 0 0,0 1 0 16,0-2 0-16,0 0 1 0,0-1-1 15,0-1 0-15,0 0 0 0,0 0 0 16,0 0 0-16,0 0 1 0,0 0-1 16,0 0 1-16,0 0 0 0,0 0 1 15,0 0-1 1,0 0 2-16,0 0 5 0,0-1 0 0,0-2-5 16,0 0-2-16,-3 0-1 0,3 3 0 0,0-2 0 0,0 1 1 15,0 1-1 1,0 0 0-16,0 0-1 0,0 0 1 0,0 0 0 0,0 0-1 15,0 0 1-15,0 0-1 16,0 0 1-16,0 0 0 0,0 0 0 16,0 0 0-16,0 0 0 0,0 0 0 0,0 0 0 15,0 0 1-15,0 0-1 0,0 0 0 16,0 0 0-16,0 0-1 0,0 0 1 16,0-1 0-16,0 1 0 0,0-2 0 15,0 2 0-15,0 0-1 0,0 0 1 16,0-1 0-16,0-1 1 0,0 1-1 15,0 0 0 1,0-1 0-16,0 1 0 0,0 0 0 0,0 1 0 0,0 0 0 16,0 0-2-16,0 0-9 15,0 0-6-15,0 2-6 0,0 0-10 0,0 0-7 0,0 4 2 16,0-2-4-16,-2 0-5 0,2 0-9 16,-2 0-2-16,2 0-20 0,-2-1 25 15,2-2-4-15,0 1 9 16,0-2-14-16</inkml:trace>
  <inkml:trace contextRef="#ctx0" brushRef="#br0" timeOffset="121706.43">6272 7495 26 0,'0'0'29'0,"0"0"-24"0,0 0-3 15,0 0-2-15,0 0-1 0,0 0-18 0</inkml:trace>
  <inkml:trace contextRef="#ctx0" brushRef="#br0" timeOffset="122398.81">2865 7536 184 0,'0'0'83'0,"0"0"-22"0,0 0-5 15,0 0 9-15,0 0-8 0,0 0-4 16,0 0 2-16,0 0-11 0,-29-50-6 16,27 44-10-16,2 3 1 0,0 1-5 15,0 1-6-15,0 1-10 0,0 0-3 0,0 0-4 16,0 1 0-16,4 3-1 0,2 2-1 16,7 1 0-16,-3 3 1 0,0 3 0 15,9 2 1-15,-4 4-1 16,5 0 0-16,3 3 1 0,-7 3-1 0,9-2 1 15,-2 2-1-15,-4-1 1 0,3-4 0 16,-5-1-1-16,-1-5-1 0,-7-2 1 16,-3-4 0-16,0 0-3 0,0-2-46 15,-6-1-22-15,2-3-16 0,-2-2-20 0,0 0-15 16,-2-1-51-16</inkml:trace>
  <inkml:trace contextRef="#ctx0" brushRef="#br0" timeOffset="122598.67">3080 7670 226 0,'0'0'107'0,"-12"-50"-17"15,5 32 2-15,-1 4-13 0,2 1-18 16,2 3-8-16,2 3 3 0,2 3-12 16,0 4-11-16,0-1-6 0,-2 1-9 15,2 0-6-15,-4 2-6 0,4 1-3 16,0 1-3-16,-3 5-1 0,1 4 1 16,-4 3 0-16,-6 6 2 0,-1 1-2 15,1 2 2-15,-9 4-1 0,3 0 0 16,1 1-1-16,-3 2-12 0,3 0-38 15,-8 0-74-15,0-6-137 0</inkml:trace>
  <inkml:trace contextRef="#ctx0" brushRef="#br0" timeOffset="124822.14">1220 8200 138 0,'0'0'10'0,"0"0"24"16,0 0 94-16,0 0-64 0,0 0-25 15,0 0 13-15,0 0 1 0,0 0-20 0,0 0-3 16,-36-14-4-16,36 11 0 15,3 0-3-15,1-1-3 0,-2 1-2 0,4 1-2 16,-2 1-4-16,0 1-5 0,-2 0-2 16,0 1-4-16,2 8 1 0,3 1-2 15,-1 7 1-15,2 6-1 0,-2 4 1 16,-4 2 1-16,5 2-1 0,-3-1 0 16,-2 1 1-16,0-6-1 15,4 0-1-15,-4-8 0 0,2-1-2 0,0-4 2 16,-2-3-2-16,-2-2 1 0,5-4 1 15,-3 0-1-15,0-2 0 0,0-1-1 0,2 0 0 16,-2-4 1-16,2-3 1 0,0-4 2 16,2-6 11-16,-3-2 7 15,-1-5-3-15,2-1-4 0,0-3-3 16,0-1 1-16,2 1-3 0,-4 4-1 0,2 4-3 16,-2 6-2-16,1 5 1 0,-3 2-2 15,0 5 0-15,2 2-1 0,-2 0-1 16,2 3-2-16,2 5-5 0,4 3 4 15,2 3 4-15,-1 6 0 16,-1 2 2-16,0 2-1 0,3 0-1 0,-5-2 0 16,-2-1 0-16,2-3 0 0,0-2 0 15,1-1 0-15,1-4 0 16,-6-1 0-16,2-1-1 0,2-3-2 0,-2 0-7 0,5-5-4 16,-5 0-14-16,0-1 11 0,-2 0-6 15,6 0-31-15,-2-5 10 0,9-4-8 16,-11 1-25-1,6-3-37-15,1-1-50 0</inkml:trace>
  <inkml:trace contextRef="#ctx0" brushRef="#br0" timeOffset="125465.95">1674 8156 376 0,'0'0'56'15,"0"0"4"-15,0 0-8 0,0 0 4 16,0 0-17-16,0 0-15 0,0 0-6 16,-12-28 0-16,12 28-4 0,-4 0-5 0,4 0-5 15,0 4-4-15,0-1 0 0,8 4-3 16,0 4 2-16,3 0 1 16,5 4 0-16,-5-2 0 0,7 1 0 0,-3-2 0 31,5-1 0-31,-5 0 0 0,8-4 0 0,-9 1-1 15,7-1 1-15,-13-2 0 0,2 0 0 0,1-1 0 0,-5 0 0 16,-6 1 0-16,2 0 0 0,-2 1 0 16,0 3 2-16,0 2-2 15,-4 4 4-15,-13 3 1 0,3 2 0 0,-5 1-3 16,1 2 1-16,-5 2-2 0,6-2 1 0,-3-1-2 16,7 1-3-1,-1-6-16-15,5-1 5 16,7-3-5-16,0-2-11 0,2-4-18 0,0-2-27 0,2 1-22 0,3-4-33 31,1-2-95-31</inkml:trace>
  <inkml:trace contextRef="#ctx0" brushRef="#br0" timeOffset="125718.63">1999 8051 314 0,'0'0'108'16,"0"0"-47"-16,0 0-5 0,0 0-9 0,0 0-14 16,0 0-8-1,0 0-2-15,0 0-5 16,0 0-8-16,-21 22-6 0,23-13-4 16,5 1 2-16,5 1-2 0,-4 2 2 15,7 1 0-15,1-1-2 0,-1 1 1 16,1-4-1-16,-1 4 2 0,1-3-2 15,-8 1-23-15,1-2-35 0,1-3-17 16,-6-2-44-16,-2-3-28 0,-2-1-104 16</inkml:trace>
  <inkml:trace contextRef="#ctx0" brushRef="#br0" timeOffset="125876.5">2121 8178 120 0,'0'0'225'0,"0"0"-130"16,0 0-5-16,-23-59-2 0,19 53-22 15,-2 3-12-15,4 0-13 0,0 3-14 16,2 0-14-16,-2 1-5 0,-3 6-5 15,1 5-3-15,0 6 0 0,-2 4-2 16,-2 3 2-16,-1 0-8 0,5 4-37 16,0-1-30-16,2-1-42 0,-2-3-98 15</inkml:trace>
  <inkml:trace contextRef="#ctx0" brushRef="#br0" timeOffset="126103.06">2098 8483 307 0,'0'0'170'16,"0"0"-103"-16,0 0-20 0,0 0 6 0,0 0-12 16,0 0-17-16,0 0-9 0,0 0-1 15,0 0-8-15,13-35-4 16,-5 28-2-16,6 2 1 0,-3 0-1 0,7-1 0 15,-5 0 0-15,5-1-16 0,-5 2-36 16,-3 4-21-16,0-2-73 0,-8 3-120 16</inkml:trace>
  <inkml:trace contextRef="#ctx0" brushRef="#br0" timeOffset="126523.86">2226 8548 462 0,'0'0'80'15,"0"0"-20"-15,0 0-2 0,0 0 1 16,0 0-16-16,0 0-15 0,0 0-9 16,0 0-6-16,0 0-7 0,-20 19-5 15,15-13 0-15,-3 0-1 0,-2 1 0 16,0-1-1-16,1 0-8 0,-5 3-7 0,3-2-6 16,5 0-5-16,-6-1 3 15,6 0 7-15,-1-3 1 0,5-1 0 16,0-2 0-16,2 0 6 0,0-1 8 15,0-4 2-15,0-5 1 0,0 0 4 0,0-1 8 16,0-1 4-16,0 3 4 0,2 0-4 16,5 2-5-16,-3 0-3 0,4 0-3 15,0 2-2-15,-4 2-4 0,3 3 0 16,-1 0 0-16,4 3 0 0,-4 5 2 16,-2 3-1-16,-4 5 1 0,0 4 0 15,0 2 2-15,-6 2-4 0,-6-3-1 16,4-4-11-16,1-4 4 0,5-6 6 15,0-1 2-15,0-3 1 0,2-3-1 16,0 2-1-16,0-2 1 16,4 0-4-16,0 0-1 0,9-3 3 0,5-6 1 0,3-3-1 15,-2-3-15-15,10 2-47 16,-2-4-65-16,-7 5-136 16</inkml:trace>
  <inkml:trace contextRef="#ctx0" brushRef="#br0" timeOffset="128238.33">5089 11267 66 0,'0'0'23'0,"0"0"6"0,0 0 1 16,0 0 4-16,0 0-7 0,0 0 2 15,0 0 6-15,0 0-5 0,0 0-2 16,0 1-1-16,0 0 5 0,0-1 2 16,0 0-8-16,0 0-1 0,0 0-8 0,0 0-2 15,0 0-3-15,0 0 0 16,0 0-2-16,0 0 2 0,0 0 0 0,0 0 1 16,0 0-1-16,0 0-3 15,0 0 2-15,0 0-1 0,0 0 1 0,0 0-4 16,0 0-1-16,0 0-1 0,0 0-2 15,0 2-1-15,-2-1-1 0,2-1-1 16,0 1 1-16,0 1 0 0,0-2-1 16,0 0 0-16,0 1 1 0,0 1-1 15,0-1 0-15,0 0 0 0,0 0 0 16,0 2 0-16,2-3 0 0,-2 1 0 16,0-1 0-16,0 0 0 0,0 0 2 0,0 0-2 15,0 0 0-15,0 0 0 0,0-1 0 16,0 1 0-16,0 0 1 0,0 0 1 15,0 0-2-15,0 0 0 0,0 0-3 16,0 1-14-16,0 1-28 16,-2 0-58-16,-4-1-93 0</inkml:trace>
  <inkml:trace contextRef="#ctx0" brushRef="#br0" timeOffset="143843.37">20074 11969 154 0,'0'0'187'0,"0"0"-115"15,0 0-15-15,0 0 9 0,0 0-4 32,0 0-12-32,0 0-10 0,0 0-2 0,8-14-12 0,-8 14-8 0,2 1-9 15,-2 8-4-15,2 8-2 0,0 5 2 16,-2 8 1-16,0 2 2 0,0 3-4 15,-6 1-1-15,-4 1-2 0,-1 0-1 16,3-5 1-16,0-4-2 0,0-5 1 0,-1-6 0 16,5-3-1-16,-4-4-3 15,0-4-5-15,1-3 2 16,-3-3 7-16,2-3 0 0,0-5-3 0,1-3-3 16,1-4 5-16,4-3 1 0,2-6 0 0,0-4 0 15,8-5 4-15,3-6 3 16,-1-5-1-16,5-1-1 0,-1-3 0 0,0 6-1 15,3 6-2-15,-5 9-1 0,1 8-1 32,-5 5 4-32,0 6 3 0,1 3-2 15,-1 3-2-15,6 2-3 0,1 7 1 16,3 4-1-16,5 8 0 0,0 9 0 16,0 7 2-16,-1 6-2 0,-1 3 1 15,-4 3 0-15,-7-1 1 0,2-3-2 16,-1-2-15-16,-5-6-10 0,4-2 1 15,-2-5-20-15,-1-5-25 0,-3-6-73 0,-4-6 39 16,-4-3-155-16</inkml:trace>
  <inkml:trace contextRef="#ctx0" brushRef="#br0" timeOffset="144001.7">19975 12195 542 0,'0'0'59'0,"0"0"-33"0,0 0-11 15,53-38 18-15,-24 30-8 0,2 2-10 16,2 2-10-16,2-2-3 0,1 3-1 16,-1 0-1-16,-4 1-21 0,0 1-44 0,-2-4-60 15,-11-1-123-15</inkml:trace>
  <inkml:trace contextRef="#ctx0" brushRef="#br0" timeOffset="144363.6">20506 11922 561 0,'0'0'123'0,"0"0"-85"0,0 0-20 15,0 0 10-15,0 0-10 0,0 0-9 0,0 0-4 16,60 60 3-16,-52-31 1 0,-4 4-4 16,-2 5-2-16,0 4-1 0,-2 2-1 15,-4-1-1-15,4-6 0 0,0-6 0 16,0-8 0-16,2-6-1 0,2-4-1 15,-2-6-2-15,3-2-3 0,-5-3 1 16,0-2 3-16,0 0-3 0,0-5 4 16,-2-2 2-16,-3-5 1 0,-1-5-1 0,-2-3 1 15,0-6-1-15,-3-6 3 16,1-3 1-16,0-4 7 0,-1-3 3 16,5-6-1-16,0 0 1 0,4 2-2 15,2 5 1-15,0 9-13 0,4 4 0 16,4 8-1-16,-2 6 0 0,9 3-1 15,-1 6-3-15,3 5 0 0,2 4-3 0,3 10-39 16,-5 8-17-16,1 2-32 0,-11 4-38 16,-3-2-109-16</inkml:trace>
  <inkml:trace contextRef="#ctx0" brushRef="#br0" timeOffset="144525.63">20326 12197 520 0,'0'0'136'0,"0"0"-113"0,0 0-4 0,0 0 9 16,0 0 5-16,0 0-18 0,54-53-6 16,-27 39-3-16,8 1 0 0,2 1-3 15,4 0 0-15,1 4-2 0,1 5-1 16,-6 0-23-16,-4 3-58 0,-4 0-52 16,-10 0-102-16</inkml:trace>
  <inkml:trace contextRef="#ctx0" brushRef="#br0" timeOffset="144725.91">20913 11912 771 0,'0'0'29'16,"0"0"-9"-16,0 0 12 0,0 0-9 0,0 0-18 16,0 0-3-16,0 0-2 0,0 0 1 15,0 0 0-15,27 69 2 0,-23-38-2 16,-4 5 0-16,-2 2-1 0,-2 3-1 15,2 1-31-15,0 1-31 0,2-5-41 16,0-4 44-16,2-10-65 0,2-7-72 16</inkml:trace>
  <inkml:trace contextRef="#ctx0" brushRef="#br0" timeOffset="144926.06">20826 12121 462 0,'0'0'215'0,"0"0"-175"0,0 0-13 16,0 0 11-16,0 0-14 0,0 0-17 0,0 0-3 16,66-35 5-16,-39 35 1 15,0-1-2-15,2-1-2 0,2 1-5 16,0-2 0-16,4 0-1 0,-2 0-3 16,0 2-41-16,-2-4-51 0,-6-4-42 15,-6 2-139-15</inkml:trace>
  <inkml:trace contextRef="#ctx0" brushRef="#br0" timeOffset="145592.63">21347 12036 723 0,'0'0'34'0,"0"0"-1"0,0 0-17 16,0 0 7-16,0 0-18 0,0 0-5 15,0 0 0-15,0 0 0 0,-4 58 2 0,4-42-2 16,0-1 2-16,0 0-2 15,0 0 1-15,2-5-1 0,0 1 0 16,6-1 0-16,5-5-1 0,3 1 1 0,7-5-6 16,4-1 3-16,0-2-5 0,-2-8-7 15,2-2 7 1,-3-2 0-16,-7-3 2 0,-5 1 3 0,-8-4 3 0,-4 1 1 16,-8-1 2-16,-4 0 2 0,-5 6-5 15,-6-1 0-15,1 4-1 0,-5 4 1 16,2 6 0-16,2 1 1 0,3 9-1 15,3 5 0-15,3 7-1 0,1 1-2 16,9 7-1 0,0 2 1-16,2 3-3 0,2-1-3 0,4-2 2 0,4-3 4 15,3-4 2-15,5-1 1 0,1-4-2 0,3-4 2 32,5 0-1-32,2-3-1 0,0-3 0 0,0-5 1 0,2-4 1 15,0-2 1-15,2-9 1 0,-2-5 7 0,0-3 8 16,-5-4-4-16,-3-3-5 0,-2-2-4 15,-9-5-2-15,-8-2 1 0,-2-3 0 16,-2-3 0-16,-8 2-3 0,-9 0 0 0,5 9-4 16,-3 3-6-16,0 8 3 15,7 6 5-15,4 5 4 0,2 4-2 16,4 3 0-16,0 1 0 0,0 5-3 16,0 6-3-16,4 3 4 0,6 1 2 0,3 4-1 15,1-1 0 1,9-1 1-16,0 3-1 0,4 1 2 0,-5 0-1 15,5-2 3-15,-12-1-1 16,-3-1 18-16,-6 1-14 0,-4 0-2 0,-2-1-2 0,-2 3 1 31,-4 1-2-31,-4 2 1 0,-1 1-1 0,3 0-1 0,0 1-5 0,8-3 4 16,0 1-1 0,2-2-14-16,8-5 9 0,5 1 0 0,3-7-6 0,7-6 7 0,0-4-7 15,6-4-7 1,0-8 2-16,4-4-19 0,6-7-19 0,-3-4-48 0,-5-2-120 15</inkml:trace>
  <inkml:trace contextRef="#ctx0" brushRef="#br0" timeOffset="145875.18">22714 11898 569 0,'0'0'25'0,"22"-53"4"16,-11 40-3-16,-5 2 16 0,0 4-7 15,-6 1-1-15,2 3-1 0,-2 2-1 16,0 1-6-16,0 0-5 0,0 0-8 16,0 3-5-16,0 4-5 0,0 3-2 15,0 5 1-15,0 3 5 0,0 2 4 16,4 3-4-16,-2 2-3 0,7 2-1 15,-1 5-3-15,2 1 2 0,-4 1-2 16,1 0 1-16,3-4-1 0,-2 1 0 16,-4-3-12-16,0-2-25 0,-4 1-45 15,0-7-23-15,0-5-38 0,-4-4-191 16</inkml:trace>
  <inkml:trace contextRef="#ctx0" brushRef="#br0" timeOffset="146269.1">23555 11915 427 0,'0'0'205'0,"0"0"-131"16,0 0-20-16,0 0 6 0,0 0-14 0,0 0-24 15,0 0-12-15,0 0-6 0,29-8-1 16,-23 22-2-16,2 3 1 0,-2 7 1 16,-1 2-2-16,-1 4 1 0,0 2-2 15,-2 0 0-15,0 1 0 0,-2-2-25 16,0-4-25-16,0-5-36 0,-2-8-46 16,-6-7-149-16</inkml:trace>
  <inkml:trace contextRef="#ctx0" brushRef="#br0" timeOffset="146428.97">23437 11693 665 0,'0'0'24'16,"0"0"-23"-16,0 0-1 0,0 0-2 16,0 0 0-16,60-3-2 0,-39 17-39 15,-9 1-42-15,3-5-67 0,-5-2-149 16</inkml:trace>
  <inkml:trace contextRef="#ctx0" brushRef="#br0" timeOffset="146664.07">23892 11732 765 0,'0'0'62'0,"0"0"-34"16,0 0-17-16,0 0 11 0,0 0-9 0,62-24-9 15,-56 39-3-15,6 1 0 0,-1 9 1 0,-7 7 0 16,0 4-2-16,-4 9 1 16,0-1 1-16,2 7-2 0,-4 3-5 15,2 2-17-15,0 1-11 0,0-7-19 16,4-8 16-16,0-8-39 0,0-11-12 16,-4-10-61-16,0-10-101 0</inkml:trace>
  <inkml:trace contextRef="#ctx0" brushRef="#br0" timeOffset="146829.25">23755 12010 144 0,'0'0'522'0,"0"0"-472"15,-6-58-19-15,16 52-13 16,5 1 9-16,6 3-14 0,10 2-4 0,2 0 4 16,6 0-1-16,6 2-6 0,1 1-3 0,-5 0-2 15,3 0-1-15,-5-1-17 0,-2-2-44 16,-8-1-54-16,-8-6-91 0</inkml:trace>
  <inkml:trace contextRef="#ctx0" brushRef="#br0" timeOffset="148055.54">24229 11883 702 0,'0'0'53'0,"0"0"-5"0,0 0-39 15,0 0 13-15,0 0-4 16,0 0-9-16,0 0-2 0,0 0 2 15,0 0-2-15,43 28 0 0,-33-18-2 16,-5 4-4-16,1-2 1 0,0-1-1 0,0 0 1 16,2-1-1-16,-1-2 0 0,-1-4-1 15,4 1-2-15,5-1-2 0,1-1-3 16,3-2-11-16,-1-1 11 0,1-4 2 16,6-5-5-16,-9 0 5 0,3-4 5 15,-11-1 1-15,-2 0-1 0,1-4 1 16,-7 1 2-16,0-2-1 0,-4 3 1 15,-3 1 0-15,-1 4 0 0,-6 2-3 16,-1 5 2-16,-1 2 1 0,-1 2-3 16,-2 5 0-16,3 6 0 0,-3 7-1 15,5 7-1-15,3 2-1 16,-3 5 3-16,8-1-3 0,4-2-3 0,2 2 5 0,0-3 0 16,6-1 0-16,6-4-1 0,3-1 0 15,3-3 2-15,3-3-1 0,6 1 1 16,2-3 0-16,-2-4 0 0,2-4 0 15,2-6 1 1,2-1 0-16,-2-10 0 0,2-4 0 0,-8-3 1 0,2-6-1 16,-11-1 1-1,-1-3 1-15,-9-3-1 0,-4-2-1 16,-2-5 1-16,-6-2-1 0,-1-2-1 0,-9 4-1 0,6 4 0 0,-5 8-7 16,3 7 3-1,3 6 3-15,3 3 2 0,-2 4-2 16,4 5-1-16,-2 1 1 0,6 0-4 0,0 0-7 15,0 3 2-15,0-2 5 16,6-1 3-16,4 1 1 0,3-2-1 0,9 1 3 16,-1 1 3-16,6 2 3 15,6 4 2-15,4 6 0 16,-2 5 0-16,0 1-2 0,-10-1 3 16,0 3-2-16,-19 0-2 0,-4 4-4 0,-4 3 2 15,-6-2-2-15,-9 3 0 0,3 0-1 16,2 1-2-16,-1-3-6 0,7-1-7 15,6 0-22-15,0-4 25 0,2-3-13 16,8-2-8-16,7-6 20 0,-5-7 2 16,11-4 5-16,-2-1 2 0,6-9 4 15,4-5 0-15,2-3 0 0,2-2 2 16,4-5-2-16,-2-2 3 0,-4-4-3 0,-6-1 0 16,-4-1 3-16,0-1 19 15,-13 5 5-15,-4 4-5 0,-4 3 3 16,-2 6 2-16,-4 2-2 0,-4 0-5 0,0 4-7 15,-7 2-4-15,3 3-4 0,-3 2-1 16,-1 3-4-16,-1 6 0 0,-1 7 0 16,-3 4-3-16,6 4 2 0,-7 3 0 15,9 0-1-15,-3-1-1 0,8 1 0 16,1-2-1-16,5-1-2 0,2 0-3 0,0-3 3 16,2 1-3-16,7-1-1 0,7-4 0 15,-6 1 1-15,9-2-24 0,0-6 28 16,3-1 3-16,-3-6-2 0,2-4 3 15,-3-8 1-15,1-4 1 0,-1-2 4 16,-5-5 10-16,3 0 1 16,-3-6-1-16,-3-2-2 0,-2-2 1 0,3 1-6 15,-5 5-3-15,-4 9 2 0,0 9 7 0,-2 4-13 16,2 4 0-16,-2 1-1 16,0 11-3-16,0 3-7 0,0 8 9 0,2 5 1 15,4 2 0-15,-1 0 1 0,9-1 0 16,-6 0-1-16,13-5 0 0,-2-2 0 15,3-1-1-15,7-7 0 0,4-1 1 16,0-6-1-16,3-4 1 0,-1-2 1 16,0-8 0-16,2-4 0 0,-4-7-1 15,-2-7 1-15,-6-2 2 0,-2-9-1 16,-13-4 1-16,-4-3 0 16,-6-6-2-16,0-1-1 0,-4-1 0 0,-4 3 0 15,-7 8 1-15,3 8 3 0,6 12-1 0,-5 11-1 16,7 7-1-16,-2 4 0 0,0 14-1 15,-4 9-3-15,-9 8-1 0,4 8 3 16,-1 9 0-16,8 0-2 0,1 3-13 16,5 1-5-16,4-5 2 15,5-2 2-15,1-4 3 0,8-5-2 16,-3-3-22-16,-1-7 14 0,1-7-8 16,-7-7-29-16,-6-5-30 0,-2-8 15 15,-9-3 39-15,-7-10-10 0,3-3-134 0</inkml:trace>
  <inkml:trace contextRef="#ctx0" brushRef="#br0" timeOffset="148244.09">25568 12076 158 0,'0'0'207'0,"-27"-57"-84"0,19 31-28 16,0-4-26-16,8 2-2 0,-2-1-18 16,6 5-12-16,4 3-17 0,2 4-4 15,-5 6-1-15,7 3-6 0,2 6-7 16,-1 2 0-16,10 2-1 0,8 10 0 0,0 3 0 16,2 5 1-16,4 2-2 15,-4 2 2-15,0 1-2 0,0-2 1 16,-10-1 0-16,-7-2-1 0,3-3 0 15,-11-2 0-15,-4-2-11 0,1-5-18 16,-3 0-10-16,-2-6-18 0,0-2-22 0,-5-3-25 16,-1-8-42-16,-2-2-147 0</inkml:trace>
  <inkml:trace contextRef="#ctx0" brushRef="#br0" timeOffset="148387.17">25849 11720 498 0,'0'0'157'15,"0"0"-124"-15,0 0-21 0,0 0 12 16,64-34 8-16,-47 41-20 0,-5 3-7 0,1 1-3 0,3 1-2 16,-7 2-1-16,1 1-19 15,-2 0-36-15,-2 2-20 0,-4-1-78 16,-2-2-146-16</inkml:trace>
  <inkml:trace contextRef="#ctx0" brushRef="#br0" timeOffset="149005.57">26141 11919 282 0,'0'0'369'0,"0"0"-300"0,0 0-28 16,0 0 7-16,29-55-3 0,-27 48-23 15,-2 5-10 1,0 0-5-16,0 2 0 0,-4 0-2 16,-3 1-5-16,-3 4-1 0,0 4-2 15,-11 5 0-15,7 2 2 0,-5 2-4 0,7 3-3 16,-1 0-3-16,1 1-6 0,8-1-1 15,2-1 3-15,2-2-1 0,4 0-7 0,6-2-2 16,7 0 1-16,-5-2-28 16,7-5 18-16,-5-2 31 0,7-5-2 15,-11-2 1-15,5-2 4 0,-7-7 1 16,-2-3 1-16,2-3 4 0,-1-4 6 16,-5-4 7-16,-2-4-1 0,0-5-2 15,0-6 4-15,0-1-2 0,2-1 23 16,2 5-26-16,0 5 1 0,0 6 2 15,0 8-5-15,2 7-3 0,1 4-3 16,-5 3-4-16,2 2-2 0,0 0-1 0,-2 7-2 16,6 5-1-16,7 5 1 0,-5 5 2 15,0 1 0-15,9 5 0 16,-9 0 0-16,9-1 1 0,-9 0-1 16,3-4 1-16,1-1-1 0,-10-4 0 0,-2 0 0 15,3-4-3-15,-5 0 1 0,0-1-11 16,0-5-1-16,0 0 3 0,0-1 1 15,-3-4 3-15,3-1 3 0,0-2 4 16,0 0 0-16,0-6 5 0,-2-3 3 16,2-1 4-16,0-3-2 0,0-3 1 0,0 0 1 15,0-6-1-15,7-2 1 0,1-4-2 16,6-1 0-16,-5 3-3 0,9 2 0 16,-7 6-3-16,3 9 0 0,0 4-1 15,-5 4 1-15,1 1 0 0,2 7 1 16,-5 7-3-16,1 4 0 0,-2 7-2 15,-6 6 2-15,0 2-1 0,4 0 0 16,-4 0-1-16,0-2-2 0,6 0-23 16,1-4-7-16,7-2-17 0,5-7-26 15,-3-6-29-15,7-9-33 0,4-3-160 16</inkml:trace>
  <inkml:trace contextRef="#ctx0" brushRef="#br0" timeOffset="149966.79">27999 11569 456 0,'0'0'68'0,"0"0"7"16,0 0-16-16,-41-55 2 0,37 43-9 15,2 3-4-15,2 3-26 0,0 4-9 16,0 0 1-16,0 2-7 0,0 0-6 15,2 7-1-15,4 9-2 0,-6 6-1 16,6 8 3-16,-6 2 1 0,2 1-1 16,2 5 1-16,-2 2-1 0,7-2 0 0,-1-1 0 15,0-3 0-15,0-5 1 16,5-3 0-16,-7-4-1 0,0-8-1 16,5-3 1-16,-5-5 1 15,-6-3-1-15,0-3 0 0,2 0 1 0,-2-3 0 0,2-5 3 16,-2-4-1-16,0-1 0 15,0-6-3-15,0 0 2 0,0-4 1 16,0-5 1-16,4-2 1 0,-2-4-3 0,4 0 0 16,5 2-1-16,1 4-1 0,-2 9-1 15,-3 5 1-15,1 6-1 0,-4 4 0 16,2 3 1-16,-4 1-1 0,4 2 0 0,3 8-1 16,1 5-1-16,-2 5 1 0,3 4 1 15,-1 4 1-15,-4 1 1 0,0 0-1 16,-4-1 0-16,3-2 0 0,-5-3 1 15,0-3-1-15,2-4 0 0,0-3 1 16,2-4 0 0,-2-3-1-16,2-5-1 0,-2 1 1 0,0-2 0 0,2 0 0 15,0-3 2-15,1-2-1 0,-1-3 4 16,4-5 2 0,4-5 1-16,-3-5-1 0,3-8 2 0,5-6 0 0,-3-2 0 0,5-4-5 15,1 0 0-15,-1 4-2 16,-3 6-1-16,-1 10 0 0,-5 9 0 15,1 5-1-15,-5 7-1 16,-6 0 1-16,2 2-1 0,-2 3-2 0,2 8-1 0,2 7-1 16,-2 7 2-16,4 6 3 0,1 4 0 15,-3 2 0-15,2 0 1 0,-4 0-1 16,2-1 2-16,-2-4-2 0,4-3 0 16,5-4 0-16,-3-5 0 0,-2-2-11 15,2-5-8-15,3-2-8 0,-3-3-15 16,0-5-26-16,-1-3-53 0,1-3-63 0,-4-7-167 15</inkml:trace>
  <inkml:trace contextRef="#ctx0" brushRef="#br0" timeOffset="150172.07">28721 11639 667 0,'0'0'93'15,"0"0"-46"-15,0 0-21 0,0 0 7 16,0 0-12-16,0 0-14 0,0 0-3 0,6 2 1 16,0-2 2-16,8 0 0 0,1 0-3 15,8 0-1-15,4-5-3 0,6 0 2 16,-2 2-2-16,2-3 0 0,0 3-1 16,-2 2-17-16,-4 1-20 0,0 0-24 15,-3 0-30-15,-11 0-32 0,-1-1-161 16</inkml:trace>
  <inkml:trace contextRef="#ctx0" brushRef="#br0" timeOffset="150361.51">28828 11752 419 0,'0'0'208'0,"0"0"-188"0,0 0-19 16,0 0 11-16,0 51 32 15,4-44-21-15,0-3-8 0,7 0 4 0,-3 0-2 16,4-2-8-16,7-2-4 0,2 0-3 15,-3-5 1-15,5 0-3 0,-2-2-3 16,1 1-31-16,5 0-29 0,-4 0-32 0,-2 0-83 16,1-6-197-16</inkml:trace>
  <inkml:trace contextRef="#ctx0" brushRef="#br0" timeOffset="151228.01">29390 11480 85 0,'0'0'181'0,"0"0"-105"0,0 0-21 15,0 0-21-15,0 0 14 16,0 0-5-16,0 0-11 0,0 0-5 0,-41-36-5 15,41 36 2-15,0 0-1 0,0 0 1 16,0 0-5-16,0 0 2 0,0 0-4 16,0 0 0-16,0 0 3 15,0 0-2-15,2 0-2 0,4 0-5 0,-4 0-3 16,9 2-3-16,-3 7-1 0,0 0-1 16,3 8-1-16,1 3 1 0,-4 5-1 15,0 0-2-15,-1 3 2 0,1 0-1 16,-6 1 0-16,0-1 1 0,-2-2-2 15,0-3 1-15,0-1-1 0,-2-3 1 16,2-3-1-16,-2-3-1 0,0-3 1 0,0-2 0 16,-4-4 0-16,4-2-3 0,-3-2 3 15,3 0-1-15,-4 0 1 0,4 0 0 16,-4-5 0-16,-2-4 1 0,1-1 0 16,5-5-1-16,2-4 2 0,0-4 0 15,0-5 8-15,4-2 5 0,5-8 2 16,1-1-5-16,0-1-4 0,3 6-3 15,-1 4 0-15,-4 7-2 0,7 6-1 16,-5 6 0-16,-1 5 0 0,-1 2-1 0,6 2-1 16,-3 1 0-1,3 5 1-15,1 5-1 0,1 4 0 0,1 2 2 16,-1 5-2-16,-3 0 0 0,-1 1 1 0,2 2 0 16,-7 1-1-16,1 0 2 15,-4 1 0-15,2-3-1 0,-4 3 0 0,-2-2 0 16,0 2 0-16,-2-1 1 0,-2-4-1 15,2 2 0-15,0-6 0 0,0 0-1 16,2-3 1-16,-2-4 0 0,2-1-1 16,0-2 0-16,0-3 0 0,0-2 1 15,0-1-2-15,0 0-1 0,0 1 0 16,0-1-4-16,0-2 0 0,0-5-3 16,2-2 0-16,-2-1 2 0,0-2-3 0,0 2-1 15,0 1-5-15,0 2-5 0,0 1-6 16,-4 2-14-1,0 1-10-15,0 0-3 0,-5 2 6 0,-1-1-30 0,4 2-30 16,-3-1-36-16,-3 1-147 0</inkml:trace>
  <inkml:trace contextRef="#ctx0" brushRef="#br0" timeOffset="153100.57">30945 11196 399 0,'0'0'94'0,"0"0"-56"0,0 0 3 0,-17-39 6 16,17 35-6-16,0 1-13 0,0-1-5 15,0 1-7-15,0 0 0 0,4 3-2 0,-2 0-4 16,5 0-4-16,1 7-3 0,0 8-3 16,3 5 2-16,-3 4 2 15,-2 6 1-15,6 5 0 0,-7 5-3 0,-3 4-1 16,-2 4 0-16,0 2-1 0,2 2 1 16,-4 0 0-16,2-2-1 0,0-6-1 15,10-7-4-15,4-4-4 0,-1-4-10 16,5-6-8-16,1-4-2 0,4-4-12 15,-5-5-10-15,3-8-17 0,-9-2-28 16,-1-4-19-16,-9-6-78 0</inkml:trace>
  <inkml:trace contextRef="#ctx0" brushRef="#br0" timeOffset="153272.97">30862 11565 386 0,'0'0'87'15,"0"0"-16"-15,0 0-13 0,0 0-15 16,0 0-21-16,27-53-10 0,-2 49 3 15,4 0 4-15,4 3-2 0,4 0-1 16,4 1-7-16,-1-3-4 0,-1 1-2 16,-4-2-1-16,0 0-2 0,-4-2 0 15,0-3-18-15,-6-3-30 0,-6 0-28 16,-7-3-47-16,-10-4-25 0,-2 3-25 16</inkml:trace>
  <inkml:trace contextRef="#ctx0" brushRef="#br0" timeOffset="155001.97">31298 11311 260 0,'0'0'127'16,"0"0"-42"-16,0 0-15 0,0 0-3 0,0 0-13 15,0 0-11-15,0 0-20 0,0 0-20 16,0 0-1-16,0 22 6 0,13 8 7 16,-3 5-5-16,0 2 0 0,3 4-5 15,-3 2 3-15,0 1-6 0,-1-1 0 16,-1-2 0-16,0-2-1 0,-4-3-1 16,-2-7-1-16,-2-5-2 0,0-7-9 15,0-8 0-15,0-5 5 0,0-4 7 16,0 0 0-16,0 0 2 15,0-3 2-15,0-5 1 0,0-4-3 0,0-6 2 16,2-3 0-16,5-4 3 0,1-4-3 16,2-3 2-16,-1-2-2 0,5 1 1 0,1-1 1 15,-3 8-2-15,2 8-2 0,-3 5-1 16,-1 8-1-16,0 3 0 0,3 2-1 16,-3 10-1-16,5 5 1 0,-5 5 0 15,4 3 0-15,-3 3 1 0,-3 0 0 16,0 0 0-16,-2 1-1 0,5-4-3 15,-5-1-2-15,0-4 0 0,5-4 0 0,-1-2-1 16,-2-6 1-16,7-4 4 0,1-2 0 16,1-2 2-16,5-7 0 15,1-1 1-15,-2-2-1 0,2-3 1 0,-3-3-1 32,-1-2 2-32,-3-6 1 0,-5-2 6 0,-1-1-1 0,-2-4 0 15,-1-2-3-15,-5 2 0 0,-2 5 0 0,0 6-3 16,0 8 2-16,0 5 2 0,-5 4 3 15,-1 3-2-15,0 2 0 0,-2 5-7 16,0 8-5-16,-9 3 2 0,5 5 2 16,-1 4 0-16,1 4 0 0,4 1-2 15,3 0 0-15,3-3 1 0,4 1 2 16,-2-2 0-16,7-2-1 0,3 0 1 16,6-5 0-16,1 1 0 0,2-5 0 15,3-3 0-15,1-3 0 0,0-4 0 16,2-3 1-16,-1-2-1 0,-1 0 2 15,0-6-1-15,0-6-1 0,-3-2 1 0,3-3 0 16,-6-3 1-16,-1-3-2 0,-1-5 1 16,-3-3-1-16,-4-3 1 0,-4-2 0 15,-4-4 0-15,-2 1-1 0,-6 1-2 16,-6 5-6-16,-1 3 3 0,3 7 3 16,-3 5 2-16,3 3-2 0,2 6-3 15,3 5 2-15,3 2 0 0,2 2-2 16,2 0 0-16,0 0 3 15,0 0 0-15,6 0-2 0,1 2-2 0,9 2 4 16,1 5 2-16,5 1 0 0,5 2 0 16,2 7 2-16,0-1-2 0,0 4 2 15,-2 4 1-15,-9-3 1 0,-1 4-2 0,-9-4 0 16,-6-1-1-16,0 1 0 0,-6-2-1 16,-4 1-1-16,-2-3-2 0,1-1 3 15,1-3 0 1,0-1-1-16,2-1 1 0,4-3 0 0,0-2 0 0,2-1-1 15,0 0 1-15,0-3 0 0,6-1-2 16,0-1-1-16,4 0 0 0,3-2 2 16,1 0 0-16,3-4 1 0,3-2-1 15,1 1-3-15,0-4-2 0,1-6 1 16,-1 2 1 0,0-6 0-16,-9 0-4 0,1-4 0 0,-5-2 4 0,-6 2 4 0,0-2 1 15,-2 1 0-15,-2 1 2 0,2 2 1 16,0 3 5-16,-4 1 5 0,2 3 1 15,-2 3 2-15,2 3-1 0,-1 4-2 16,3 0-1-16,-2 3-1 0,0 1-2 16,0 1-6-16,-2 5-4 15,0 3-1-15,0 3-3 16,0 3 3-16,-2 0 1 0,1 1 0 0,3 0 0 16,0-3 0-16,0 4 0 0,2-4 0 0,0 0 1 15,2-1-1-15,-2-2 0 0,0-1 0 16,2-3 0-16,0 0 0 0,0 2 0 0,1-3 0 15,-1 0 0 1,0-1 0-16,0 0 0 0,0-1 0 0,0-1 0 0,0-1 1 16,0 0-1-16,0-1 0 0,2 0 1 15,-2 0 0-15,2-2 0 0,-2 1-1 16,1-1 0-16,-1 2 1 0,0-2 0 16,0-1 0-16,0 1-1 0,-2-2 1 15,2 1 1-15,-4-2-2 0,4 0 0 16,-2 3-1-16,0-2 1 15,0 3 0-15,0-1-1 0,0 2 0 0,0 0-1 0,0 0 2 16,0 0-2-16,0 0 1 0,0 0-1 16,0 0 2-16,0 0-1 0,0 0 0 15,0 0 1-15,0 0 0 0,0 0 0 16,0 0 0-16,0 1-1 0,0 0 0 16,0 0 1-16,0-1-1 15,0 1 0 1,0-1 0-16,0 1 1 0,0-1 0 15,0 0 0-15,0 0 0 0,0 0 0 16,0 1 0-16,0-1 0 0,0 0 0 0,0 1 0 16,0-1 0-16,0 0 1 15,0 0-1-15,0 0 0 0,0 0-1 16,0 0 1-16,0 0-1 0,0 0 1 16,0 0-1-16,0 0 1 0,0 0 0 0,0 0 0 15,0 0 0-15,0 0-1 0,0 0 1 16,0 0 1-16,0 0-1 0,0 0 0 15,0 0 0-15,0 0 1 0,0 0-1 16,0 0 0-16,0 0-1 0,0 0 1 16,0 0 0-16,0 0 0 0,0 0-1 15,0 0 1-15,0 0-1 0,0 0 1 16,0 0 0-16,0 0-1 0,0 0 1 16,0 0-1-16,0 0 1 0,0 0 0 15,0 0-1-15,0 0 1 0,0 0 0 16,0 0 0-16,0 1-2 0,2 2 2 0,-2 0 0 15,0-1-1-15,0 0 1 0,2 2 0 16,-2-1 0-16,4 1 0 0,-2 3-1 16,2 1 0-16,-2 1 1 15,3 1 0-15,1 0 0 0,-2 0 0 0,0 1 0 16,0 0 0-16,2 1 0 0,3-3 0 16,-1 0 0-16,-2-1-1 0,4-3 1 15,1-2 0-15,1-2 0 0,-2 1 0 16,5-2 0-16,-3 0 1 0,5 0-1 15,-5-6 0-15,1-1-2 0,-1-4-10 16,-4 0-9-16,1-1-14 0,-3-3-25 0,-6-1-13 16,0-3-7-16,0-1-21 0,-6-4-10 15,-1 4-78-15</inkml:trace>
  <inkml:trace contextRef="#ctx0" brushRef="#br0" timeOffset="155425.31">32652 11432 489 0,'0'0'59'15,"0"0"-19"-15,0 0-1 0,0 0 4 0,66-15-10 16,-45 20-5-16,0 3-2 0,-1 2-6 16,-1 4-5-16,-2 3-7 0,-7-1-2 15,0 5-2-15,-2 1-1 16,-3 3-1-16,-1 3 0 0,-4-1 0 0,0-2-2 15,2-3 1-15,-2-3-1 0,0-2 1 16,0-3-1-16,2-1 0 0,-2-1 0 16,2-4 0-16,-2 0-2 0,2-5-1 15,-2 0 1-15,0-3 2 0,0 0 0 16,0 0 0-16,0-2 2 0,2-6-1 16,-2-3 7-16,2-5 9 0,-4-4-10 15,2-5 0-15,0-3 6 0,-6-8 1 16,2-4-8-16,4-4-2 0,-2-4-2 15,0-3-2-15,4-1 1 0,2-2-1 0,4 4 0 16,2 9 1-16,1 6-1 16,-3 10-1-16,2 4-2 0,3 8-1 0,-5 5-2 15,4 5 4-15,-3 3-4 0,-1 7-17 16,-4 7 0-16,0 7-14 0,-4 1-26 16,0 8 4-16,-8 3-17 0,-11 0-60 15,1-4-97-15</inkml:trace>
  <inkml:trace contextRef="#ctx0" brushRef="#br0" timeOffset="156369.54">32723 11485 439 0,'0'0'74'0,"0"0"-25"0,0 0 6 15,0 0-4-15,0 0-14 16,0 0-9-16,0 0-8 0,0 0-2 0,4-58-3 16,8 49-4-16,5 2-5 15,3-1-3-15,5 3 1 0,2 2-1 0,6 1 3 16,2 1 0-16,7 1 3 0,-1 6 0 15,0 3-3-15,-6 0-1 0,-4 4-1 16,-8 0-2-16,-8-1-1 0,-5-1 0 16,-4-1-1-16,-2 0 0 0,-4 0 0 15,0 1-2-15,0 1 2 0,0 2-1 16,-4 1 1-16,2 0 0 0,2 1 0 16,0-1-1-16,2-2 1 0,0 0 0 15,0-3 0-15,2-1 0 0,-2-3 0 16,0 0 0-16,5-3 0 0,-1-1 0 0,2-1-2 15,-4 1 2-15,2-2 0 0,1 0 0 16,-3 0 2-16,0-3-2 0,0-2 1 16,-4-4 1-16,0-3 0 0,0-3 0 15,0-5-1-15,-4-3 0 0,-2-1 0 16,2-2 0-16,-1-2 0 0,1 2 2 16,0 1-1-16,0 5 1 0,2 5-2 15,0 7 0-15,2 4-1 0,0 2 1 0,-2 2-1 16,2 0 0-16,-2 0-3 15,0 4-1-15,2 2-1 0,0 2 0 0,4-1 2 16,4 2 1-16,2 0 1 16,5-1 1-16,1 1 0 0,5-1 0 15,-2 4 1-15,1-2 0 0,-1-1-1 16,0 2 2-16,-5 1-2 0,1 3 0 0,-5 5 1 16,0 1-1-16,-4 2 0 0,-1-1 1 15,-5 0-1-15,0-2 1 0,-2 0-1 16,-5-3 0-16,1-2 0 0,-2-3 0 15,2-1-1-15,-3-1-2 0,1-3 0 16,2-2 0-16,2-2 0 0,2-1 3 16,0-2 0-16,2 0 0 0,-2-2 1 15,2-2 0-15,0 0 1 0,0-4 3 16,2-1 0-16,2-2 0 0,0-1 0 0,4-3-2 16,5-4 1-1,-1-3-1-15,7 0 0 0,-1-5-1 0,7 2 0 16,-6 4-2-16,1 4 1 0,-1 8-1 0,-7 4 0 15,-3 1 0-15,-1 3-1 0,-2 1 1 16,-2 0 0-16,-2 3-1 0,0-1 0 16,0 1-1-16,0-1 1 0,-2 0 0 0,2 0 1 15,-2 1-1-15,0 0 1 16,0-2 0-16,0-1 0 16,0 0 0-16,0 0 1 0,0 0-1 0,0 0 2 15,0-4 1-15,0-2-1 0,0-2 1 16,0 3-1-16,-2-4 0 0,-2 1 2 0,2-2 0 15,-4-2 0-15,0-1 0 0,0 2 1 16,-3 2-3-16,3 5 1 0,4 1-1 16,-4 3-1-16,-2 1-1 0,-1 7 0 15,-1 6-2-15,-2 2 0 0,1 0 2 16,1 5-1-16,2 0 0 0,-3 4 1 16,5-3 0-16,2-1 0 0,2 0 0 15,2-3 0-15,2 0 0 0,6-2 0 16,5 0 0-16,-1-1 0 0,5-3 0 0,-3-2 0 15,-4-1 0-15,1-5 0 0,-5-2-6 16,0-2-23 0,-6-3-25-16,0-6-44 0,-12-1-51 0,-7-4-212 0</inkml:trace>
  <inkml:trace contextRef="#ctx0" brushRef="#br0" timeOffset="163901.69">22879 12786 281 0,'-2'-2'71'0,"2"1"-12"0,-2 1-19 15,2-1-1-15,-2 1-1 0,2-2-9 16,0 1-6-16,0 1-5 0,0-1-3 0,0-1-4 15,0 2-2-15,2 0-1 16,0 0 1-16,0 3-2 0,2 1-1 16,2 6-1-16,0 4 0 0,-1 5-1 15,-1 5-1-15,2 0-1 0,-2 4 1 0,0-1-2 16,0 0 0-16,-2 0 0 16,0-3 0-16,-2-3 0 0,0-1-1 0,3-2-1 15,-1-3 1-15,0-4 0 0,0-3 0 16,2-3 1-16,-2-1-1 0,2-1 0 15,0-3 0-15,2 0 1 0,-1 0 2 16,-3-6 6-16,4-3 14 0,2-2-3 16,0-3-3-16,3-3-3 15,-3-4-7-15,4 0-1 0,1-3-4 0,-5-3 1 16,4 2-1-16,-1 0-2 0,-3 5 0 0,0 3 0 16,1 4 0-16,-3 6 0 0,-2-1 0 15,0 6 0-15,-4 1-1 0,4 1 0 16,0 0-1-16,0 6-2 0,3 5-2 15,1 4 4-15,-4 2 2 0,0 1 0 16,2 2 1-16,1 0-1 0,-3 0 0 16,2-4 1-16,-4 2 0 15,4-2-1-15,-4-1 0 0,2-1 0 0,5-3 0 16,-1-3-1-16,-4-2 1 0,2-3 0 16,-2-3 0-16,3 0 1 0,-1 0-1 15,4-6 0-15,-4-1 0 0,1 0 6 16,-1-4 1-16,4-2 2 0,-6-3-1 15,2-5 1-15,1-3-2 0,-1-3 0 0,0-1 0 16,2 2-4-16,-2-1-3 0,-1 6 1 16,1 6 0-16,-2 1 0 0,-2 8-1 15,4 2 1-15,-6 3 2 0,0 1 1 16,2 0-4-16,-2 0 0 0,2 3 0 16,-2 2-5-16,4 6 3 15,-1-2 2-15,3 6 0 0,-2 2 0 0,4-1 0 16,0 5 2-16,1-2-2 0,1 3 0 0,2 1 1 15,-3-2-1-15,1 0 1 0,4-2-1 16,-5-1-1 0,3 0 1-16,3-5 0 0,-7 1 0 15,4-5 0-15,-1-1 1 0,-5-2-1 0,0-3 1 0,2-3 1 16,-2 0-2-16,3-5 2 0,-3-2 4 16,0-3-1-16,5-3 1 15,-1-1-2-15,-4-2-1 0,0-3 0 0,3-2-3 16,-1 1 1-16,-6 1 2 0,2 2-3 0,-4 3 1 15,0 6-1-15,0 2-1 16,0 4 1-16,0 0-5 0,-2 2-8 16,0 1-5-16,-4 5-11 15,-1 5-15-15,1 3-17 0,2 0-3 0,0 4-32 0,0-5-53 16,-6 0-153-16</inkml:trace>
  <inkml:trace contextRef="#ctx0" brushRef="#br0" timeOffset="165146.73">24105 12770 3 0,'0'0'15'0,"0"0"15"15,0 0-4-15,0 0 3 0,0 0 6 0,-23-1 15 16,21 0 4-16,-2 0 4 0,2-1-21 16,2 1-1-16,0-1-3 0,0 0-1 15,-2 0-4-15,2 0-2 0,-2 0-1 16,-1-1-5-16,1 2-3 0,0-1 1 15,2 1-2-15,-2 1 2 0,0-1-5 16,0 0 2-16,2 1-2 0,-2-1 1 16,0-1-1-16,2 0-1 0,0 1 0 15,0 1 2-15,0-1 0 0,0 1-3 0,0-1 1 16,0 1-1-16,0 0 2 16,0 0-2-16,0 0-1 0,0 0-3 15,0 0-4-15,0 1 0 0,4 1-3 0,-2 5 0 16,6 0 1-16,5 4-1 0,-3 3 1 15,13 2 0-15,-2 1 1 0,8 0 6 16,4 3 3-16,0-3-2 0,8 0-1 16,0-1 2-16,1 0-4 0,-3-2 1 15,-4-3-1-15,2-1 0 0,-8-2-1 16,0-1-1-16,-4-3 0 0,-10 0-1 16,3-3-1-16,-12 0 1 0,-4-1-2 15,0 0 0-15,-2 0 1 0,0 0 1 16,0 1 0-16,0 0 4 0,-2-1-1 15,-2 0 1-15,0 0-2 0,-10-1-3 0,1-1-1 16,-1-1 0-16,-5 1 0 16,3 2-1-16,-3 0 0 0,-4 3 1 15,5 3-1-15,-5 2 0 0,-4 5 0 0,2 1 0 16,5 3 2-16,-7 1-2 0,2 3 0 16,6 1 0-16,-3-1 0 0,1 2 1 15,6-1-1-15,-1 0 0 0,4 1 0 16,3-3 0-16,-3-1-1 15,4 1 1-15,1-2-1 0,3-2 0 0,0 0-8 16,-2-5-3-16,2-2 8 0,2-6-13 0,2 2-4 16,0-4-10-16,0 0 0 0,-2-1-19 15,0 0-18-15,-1-4 8 0,1-5-32 16,0-3-26-16,0-2-43 0</inkml:trace>
  <inkml:trace contextRef="#ctx0" brushRef="#br0" timeOffset="165477.14">24950 12750 74 0,'0'0'13'0,"0"0"-9"0,0 0-3 15,0 0 0-15,0 0-1 0,0 0-15 16,0 0-32-16</inkml:trace>
  <inkml:trace contextRef="#ctx0" brushRef="#br0" timeOffset="166298.44">25020 12615 220 0,'0'0'110'0,"0"0"-48"16,0 0-12-16,0 0 8 0,0 0 0 16,0 0-13-16,0 0-11 0,-6-50-5 15,6 44-5-15,2 2 2 0,-2-1-3 0,0 0-2 16,0 4-3-16,2-1-4 15,2 2-5 1,1 0-3-16,-1 0-3 0,4 2 2 0,-2 4 0 0,-2 3 0 16,7 4-2-16,1 4 0 0,-4 1-1 0,-1 3-2 15,1 2 2 1,2 1-1-16,-4 1 0 0,-4 1 1 16,1 1-2-16,1-2 1 0,-2-2-1 0,2-2 1 0,0-2 0 15,-2-3-1-15,0-3 1 0,4-1-1 16,-6-4 0-16,2-1 0 0,0-3 0 15,-2-2 0-15,0 0 0 16,0-2 0-16,0 0 0 0,3-1 2 0,-3-5 0 16,0-2 1-16,2-6-1 15,-2-1-2-15,2-3 0 0,0-2 2 0,4-2-2 0,-2-6 2 16,6 0 2-16,-3-2-2 0,1-1 0 16,4 2-2-16,1 3 0 0,-3 5 0 15,4 6 0-15,-5 3 0 0,-5 5 0 16,0 2 0-1,0 4-1-15,-2 1-1 0,2 8 1 0,3 2-3 0,-1 4 1 16,-2 4 1-16,-2 4 2 0,2 0 0 16,0 0 1-1,0 2-1-15,-2 0 1 0,0 0-1 16,3-1 0-16,-3-2 0 0,0-1 0 0,2-4 1 0,-2 0 0 0,2-6-1 16,2-2 0-16,-2-1 0 0,5-5 0 15,-5 1 0-15,0-3 0 0,-2 0 3 31,4 0-3-31,0-6 3 0,5-2 3 0,-5-2 2 0,-2-6 2 16,2-1-3 0,1-7 0-16,-1-2-1 0,2-3-1 15,-2-3-2-15,5 2 0 0,3-4-2 16,-4 5 0-16,5 4-1 0,-1 2 0 16,-8 6 1-16,3 4-1 0,-1 5 0 0,-4 2 2 15,-2 1-1-15,0 3 1 16,-2 2-2-16,2 2 0 0,0 9-4 0,0 2 1 15,1 6 2-15,-1 7 1 16,4 0 1-16,-2 6 1 0,2 0-1 0,0 1 0 16,-2 1-1-16,5-2 0 0,-1-3 1 15,2-2 1-15,-3-1-2 0,-1-4 0 16,2 0-3-16,2-4-12 0,-3 0-11 0,-5-3-10 16,0 0-29-16,-2-3-53 15,-2-4-4-15,-9-2-110 0</inkml:trace>
  <inkml:trace contextRef="#ctx0" brushRef="#br0" timeOffset="166488.26">25151 13065 620 0,'0'0'63'0,"0"0"-29"0,0 0-7 15,0 0 23-15,55-27-7 0,-38 23-20 16,8-1-8-16,6 2-3 0,2-1-4 15,2 1-3-15,-2 3-3 0,4 0-1 16,-4 0 0-16,-4 0-1 0,-4 4-12 16,-12 0-31-16,-3 1-32 0,-4-1-45 15,-6-1-77-15</inkml:trace>
  <inkml:trace contextRef="#ctx0" brushRef="#br0" timeOffset="167040.81">25355 13224 537 0,'0'0'84'16,"0"0"-36"-16,0 0-28 0,0 0 19 15,0 0 19-15,0 0-16 0,62-3-14 16,-45 2-5-16,-5 1-5 0,-8 0-1 16,7 1-6-16,-3 3-5 0,-4 1-1 15,0 1-2-15,-4-3-1 0,-2 4-1 16,-2-3 0-16,-8 4-1 0,-1 0 1 15,-5-1-1-15,1 2 0 0,-12-4-8 0,0 2-4 16,4-1-4 0,1-2-1-16,1 0-2 0,4-3 9 0,5-1 7 0,6 0 3 15,-5 0-5-15,5 0 1 0,4-4 4 16,2-1 0 0,2 0 2-16,-2-1 0 0,2-1 0 0,0-1 1 0,0-2 2 15,4 0-1-15,2 1 0 0,4 3 0 0,5 1-4 16,1 1 1-1,5 4-1-15,6 3 0 0,-4 6 0 0,-1 3 0 16,3 1 2-16,-10 0-1 0,-3-1 2 16,-6 4 0-16,-6-1-2 0,-4 3-1 15,-10 2 0-15,-3 0 0 0,-8-4-11 0,-2 3 2 16,0-3 6-16,3-1 3 0,-3 0 0 16,6-4 1-16,9 1 0 0,6-2-1 15,-3 0 0-15,5 1 0 0,2-2-2 16,2-2 2-16,0-4 0 0,2-1 4 15,8-1 4 1,-1-1 7-16,5 0-1 0,5 0 1 16,6-3-5-16,-1-3-2 0,5 0-3 0,0-1-2 0,0 0-2 15,0-1-1-15,-6 2 0 0,-7-2-14 0,5 1-18 16,-15 0-27-16,1-5-50 0,-3-2-80 16,-4-2-197-1</inkml:trace>
  <inkml:trace contextRef="#ctx0" brushRef="#br0" timeOffset="167292.19">26190 13116 420 0,'0'0'98'15,"0"0"-25"-15,0 0-32 0,0 0 8 16,0 0 1-16,0 0-19 0,0 0-8 16,0 0-4-16,0 3-10 0,0-3-6 15,-4 0-3-15,2 2 0 0,-2 0-27 16,-2 4-35 0,4-2-34-16,-6 1-63 0,-1-3-132 0</inkml:trace>
  <inkml:trace contextRef="#ctx0" brushRef="#br0" timeOffset="213207.09">15667 935 1 0,'0'0'224'0,"0"0"-177"0,0 0 5 0,0 0-3 16,0 0 0-16,0 0 2 0,4-22-9 15,-2 21-6-15,-2-1-13 0,2 1 2 16,0 0-13-16,2 1-6 0,2 0-2 16,-1 5-1-16,-1 1 0 0,-2 5 1 15,2 1 0-15,0 0-3 0,-4 3 1 16,0-2-1-16,-2 0 0 0,-4 1 2 16,-5-2-1-16,-9 2 1 0,1-1 0 15,-2-3 0-15,-10 1 0 0,0-2 0 0,-4-2 0 16,0-1 0-16,-2 0-1 0,4-3-2 15,4-3 1-15,6 0 1 16,13-3-2-16,2-3 2 0,3 0 2 0,-1-5 12 16,2-1-8-16,4-1 3 15,0-4 3-15,0-1 0 0,10 2 0 0,3 0-3 16,-1-2-7-16,9 0 1 0,0 2 0 16,-1 2-2-16,7 4 0 0,0 3-1 15,2 2 1-15,0 2-1 0,0 2-1 16,4 1 1-16,0 1-2 0,-2 7 0 15,-6 4 0-15,2 4 1 0,-13 5-1 16,-1 4 0-16,-11 3 0 0,-2 3 0 16,-15 2 1-16,1 0-1 0,-9-3 0 0,0 1 1 15,-4-5-1-15,-2 1-1 0,-2-4-2 16,0-3 1-16,0-4-12 16,2-1 6-16,3-1 7 0,-1-3-6 0,2-2-4 15,0 0 1-15,9-4 5 0,-1-3 2 16,9-2 3-16,6 0 0 0,0-5 1 15,0-3 1-15,2-4 0 0,0 0 2 16,6-1 2-16,-2 3 6 0,4 0 0 16,5 2-5-16,1 1-4 0,11 2-1 15,2 3-1-15,6 2-1 0,-4 1 0 0,4 9 0 16,0 4 1-16,0 2-1 0,-2 3 3 16,-6 3-3-16,2 0 0 0,-3 1 0 15,-3-4 0-15,4 0-4 0,2-5-35 16,-9-4 2-16,3-8-29 0,4-2-20 15,-7-5-6-15,5-9-17 16,-6 0-122-16</inkml:trace>
  <inkml:trace contextRef="#ctx0" brushRef="#br0" timeOffset="213593.78">16150 871 473 0,'0'0'38'0,"0"0"-17"15,0 0 41-15,0 0 4 0,0 0-30 16,0 0-8-16,0 0 0 0,0 0-6 16,7-40-15-16,-12 44-4 0,-1 6-2 15,-4 4-1-15,0 3 1 0,-5 6 2 16,1 2 0-16,1 5-3 0,-3-3 1 16,5 1 0-16,5-4 0 0,4 1-1 0,2-3-1 15,0 1 0-15,0 2 0 0,2 0 1 16,4 3 0-16,5-2 0 0,5-2 0 15,-3-4-2-15,7-4 1 0,-5-6-1 16,5-2 1-16,-1-7 0 0,0-1 1 16,1-6 0-16,-1-5 1 0,6-3 3 15,-7 0 3-15,-1-2 3 0,-9 1 6 16,-2 0 2-16,1 0 2 0,-7-1-6 16,-5 0-6-16,-9 2-2 0,-9-1-1 15,-8 4-3-15,-10 4-2 0,-5 4-3 16,-9 3-15-16,-1 8-18 0,8 5-27 15,5 3-24-15,4 4-39 0,10-2-80 16</inkml:trace>
  <inkml:trace contextRef="#ctx0" brushRef="#br0" timeOffset="213947.36">15251 1824 462 0,'0'0'66'0,"0"0"-18"0,13-50 21 0,-13 44-12 16,0 2-9-16,2-1-11 0,0 2-3 15,0 2-7-15,-2 1-13 0,2 0-9 16,2 1-4-16,4 5-1 0,1 5 0 16,-3 5 0-16,0 5 0 0,0 6 3 15,0 3-3-15,-4 6 1 0,0 5 0 16,-2 0 1-16,0 3 0 0,3 1-2 16,3-1-13-16,0-3-14 0,2-4-40 0,3-7 11 15,-3-8-34-15,-6-8-81 0,2-8-88 16</inkml:trace>
  <inkml:trace contextRef="#ctx0" brushRef="#br0" timeOffset="214182.69">15632 1777 483 0,'0'0'40'16,"0"0"8"-16,0 0 16 0,0 0-12 0,0 0-17 15,0 0-5-15,0 0-1 0,0 0-5 16,0 0-9 0,4-32-2-16,4 27-5 0,9-2-7 0,7-3 0 0,5-1-1 15,8 0 1-15,1-1-1 0,-1 4 2 16,-4 3-1-16,-4 5 0 0,-13 0-1 16,-1 9-23-16,-9 4-48 0,-6 1-31 15,-8 2-50-15,-7-4-130 0</inkml:trace>
  <inkml:trace contextRef="#ctx0" brushRef="#br0" timeOffset="214576.16">15596 1819 590 0,'0'0'34'0,"0"0"-4"0,0 0 27 16,0 0-7-16,0 0-22 0,0 0-14 15,0 0-4-15,0 0-4 0,0 0-4 16,31 8 2-16,-26 7 1 0,3 2 0 15,0 2-4-15,0 1 1 16,-6-1 0-16,1-2-1 0,-1-4 0 0,-2-1 0 16,0-5-1-16,0-2-1 0,0-2-3 15,0 0-3-15,0-3-2 0,0 0 2 16,0 0 4-16,0 0 3 16,0 0 2-16,0-3 2 0,0-4-1 0,0-1-1 0,0-4 4 15,4 2-3-15,2 1 1 16,2 1 1-16,-2 3 0 0,3 2 0 0,-1 0-2 15,8 3 1-15,3-1-1 0,4 1 0 16,4 4 1-16,0 6-1 0,-5 3 3 16,-1 3 4-16,-11 3-2 0,-4 2-5 15,1 2 0-15,-7 1 0 0,-2-3-2 16,-11-2 1-16,1 2 0 0,-9-3 0 16,0-2 0-16,-3-1-2 0,-1-5-4 15,0-2-11-15,6-5-13 0,-7 0-28 0,-3-3-61 16,2-1-90-16</inkml:trace>
  <inkml:trace contextRef="#ctx0" brushRef="#br0" timeOffset="-213196.64">22306 1038 391 0,'0'0'54'0,"0"0"-29"15,0 0 18-15,0 0 8 0,0 0 2 16,0 0-13-16,0 0-7 0,9-49-6 16,-7 45 0-16,-2 0-2 0,0 1 22 15,0 1-29-15,0 2-12 0,0 0-2 16,0 0 0-16,0 0-2 0,2 5-2 15,0 4-2-15,4 4 0 0,-6 8 1 16,2 3 1-16,-2 2 0 0,0 3 1 16,0 2-1-16,0-1 1 0,-2 0-1 15,2-3 1-15,0-2 0 0,0-2-1 0,0-3 0 16,0-1-1-16,2-4-8 0,-2-2-40 16,2-3-15-16,2-3-23 0,0-2-42 15,1-5-68-15</inkml:trace>
  <inkml:trace contextRef="#ctx0" brushRef="#br0" timeOffset="-212945.37">22602 986 11 0,'0'0'352'0,"0"0"-337"16,0 0 20-16,0 0 24 0,-54 0-8 15,50 0-18-15,2 0-1 0,2 0 2 0,0 0-5 16,0 0-2-16,0 0-2 16,4-2-4-16,4-1-9 0,7-2-6 0,12-4-2 15,10 0 0-15,4-1-1 16,5 0-3-16,-3-2 2 0,-6 3-1 0,-8 3-1 16,-10 3 0-16,-7 3-40 0,-6 0-24 15,-6 0-25-15,-4 2-43 0,-10 0-91 16</inkml:trace>
  <inkml:trace contextRef="#ctx0" brushRef="#br0" timeOffset="-212568.22">22567 984 466 0,'0'0'44'0,"0"0"8"0,0 0 14 0,0 0-9 16,0 0-27-16,0 0-17 0,0 0-6 15,0 0-7-15,0 0 1 0,27 51 1 16,-19-28 3-16,0-1-2 0,7 3 0 15,-9-2-1-15,-2-1-1 0,-2-5 1 16,2 0-1-16,-4-7 1 0,0 0 0 16,0-4-2-16,0-2 1 0,0-2 2 15,-2-2 0-15,0 0 0 0,0 0 2 16,-4-3 0-16,4-1-2 0,-5-4 0 0,7 0-1 16,-2-4 3-16,2-5 2 15,7 2 0-15,-1-3-3 0,4 3-1 16,7 2 5-16,-7 1 0 0,7 6-3 0,1 1-2 15,9 3 0-15,2 2-3 0,2 6 0 16,-4 7 1-16,-2 3-1 0,-1 5 1 16,-5 3 0-16,-9 2 0 0,-5-3 1 15,-5 1 0-15,0-4-1 0,-7-1 2 16,-13 0-1-16,3 0-2 0,-12-4 0 16,-2-1-10-16,-6-3-38 0,-15-3-76 15,5-2-128-15</inkml:trace>
  <inkml:trace contextRef="#ctx0" brushRef="#br0" timeOffset="-210083.85">23466 973 141 0,'0'0'81'0,"0"0"-51"16,0 0-2-16,0 0 9 0,-19-56-1 0,7 49-17 15,4 0-9-15,-1 3 0 16,-1-1-2-16,2 1 5 0,4-2 12 0,-3 1 5 16,5 1 2-16,-4 1-4 0,2 0-1 15,2 1 4-15,2 1-1 0,-2 1-3 16,2 0-7-16,2 0-15 0,4 0-5 16,7 5-3-16,3 3 3 0,3 3 1 15,8 4 4-15,-5 1-2 0,1 2 1 0,4 4-3 16,-4 2 0-16,-9 3-1 15,1 4 2-15,-5 6-1 0,-6-1 0 0,-4 1 1 16,0 1 1-16,-6-1-1 16,-9-2 1-16,3 0 0 0,-4-6-1 15,-3-3-1-15,-4 0 2 0,5-4-1 0,-5-2-2 16,0-1-4-16,4-3-57 0,-3-1-35 16,5-5-51-16,3-3-98 15</inkml:trace>
  <inkml:trace contextRef="#ctx0" brushRef="#br0" timeOffset="-209547.54">24061 941 331 0,'0'0'11'15,"0"0"-1"-15,62-22 45 0,-49 20-4 16,-3 1-18-16,-4 1-13 0,-4 3-3 15,0 1-4-15,0 0 0 0,1 2 2 16,-3 0-3-16,0 0 1 0,0 0-3 16,0 2-1-16,-5 0-2 0,1 1 1 15,-8 0 0-15,-1-2-3 0,3 2 0 0,-11-2 1 16,7 0-2-16,-9-1 0 0,3 0-3 16,1-3 2-16,0-3-1 15,3 0-1-15,-1 0-1 0,5-4 1 0,4-2 1 16,-5-2 1-16,5-1-2 0,4-3 0 15,2-3 1-15,0 2-1 16,2-2 1-16,2-1-2 0,2 3 0 0,0 2 2 16,4 1-1-16,7 3 0 0,-7 4 0 15,9 0 0-15,1 3 0 16,7 2-1-16,4 5 0 0,-4 5 1 16,4 2-1-16,-7 2 0 0,-1 5-1 0,-13 2 0 0,-6 5 1 15,-2 1 1-15,-10 1-1 16,-11-2 2-16,1-1 0 0,-1-3 1 0,-8-3-2 15,0-1 1-15,6-6 0 16,5 2-1-16,-3-5-1 0,11-1-2 0,-1-3 2 16,7 0 0-16,2-1-1 0,0-1 0 15,2-4 1-15,2 1-1 0,4-2-1 16,7 0 2-16,5 0 0 0,9-6 1 16,4 0 0-16,9-2-1 15,1 0 1-15,2-2-1 0,5-1-7 0,4-2-57 0,-1-4-46 31,-3 0-114-31</inkml:trace>
  <inkml:trace contextRef="#ctx0" brushRef="#br0" timeOffset="-209184.73">24849 876 465 0,'0'0'26'0,"0"0"24"15,0 0 17-15,0 0-14 0,0 0-23 16,0 0-17-16,0 0 2 0,0 0-6 0,-50-46-6 15,36 54-3-15,-5 5-2 16,-1 5 1-16,-7 4 1 0,0 3 0 0,4 1 0 16,2 3 0-16,-1-1 0 0,5 3 0 15,-2-5 0-15,11 1 1 0,-2 0-1 16,4-2 0-16,6 0 0 0,0-1-1 16,6-5 0-16,8-1 1 0,3-2-1 15,6-3 1-15,1-3 0 0,5-4 1 16,0-3-1-16,0-3 0 0,2-3 2 15,-4-4 1-15,-4-3 6 16,-9 2 15-16,1-2 6 16,-11-2-6-16,-4 0-2 0,0-2-4 15,0 2-10-15,-8 0-7 0,-11 2 0 16,3 4-2-16,-9 0 0 0,-4 2-2 16,4 3-1-16,4 1-8 0,-1 2-30 15,7 4 5-15,-1 4-28 0,5 2-12 0,-9 0-43 0,9 1-101 16</inkml:trace>
  <inkml:trace contextRef="#ctx0" brushRef="#br0" timeOffset="-208853.49">25376 815 389 0,'0'0'51'0,"-27"-51"4"0,21 40 11 16,-4 5-2-16,3 2-26 0,1 1-14 16,2 1-1-16,2 2-9 0,-4 2-10 15,-7 5-4-15,1 2 0 0,4 7 0 16,-11 3 0-16,9 5 0 0,-7 2-1 16,3 5 1-16,-1 3 0 0,1 2 0 0,3 4 0 15,-3 2 0-15,4 0 1 0,8 4-1 16,0 2 0-16,2 2 0 0,2-2 0 15,12-2 1-15,7-2-1 0,10-3-2 16,2-4 2-16,10-4-1 0,11-5 1 16,-2-3 0-16,3-7-6 15,3-11-36-15,-6-6-20 0,-2-4-59 0,-11-10-94 16</inkml:trace>
  <inkml:trace contextRef="#ctx0" brushRef="#br0" timeOffset="-208555.22">25874 845 408 0,'0'0'117'0,"0"0"-41"0,0 0 3 16,0 0-8-16,0 0-24 16,0 0-24-16,0 0-11 0,0 0-9 0,0 0-3 15,13 6 0-15,-3 10 1 0,2 7-1 16,-6 2 1-16,5 2-1 0,1 1 1 16,-6-2 2-16,5 2-2 0,-3 0 0 15,-4 3-1-15,-4-1-44 16,-12 1-113-16,-1-5-298 0</inkml:trace>
  <inkml:trace contextRef="#ctx0" brushRef="#br0" timeOffset="-204992.7">24105 1650 271 0,'0'0'92'0,"0"0"-38"15,0 0 20-15,-15-56 36 0,15 44-61 16,0 4-20-16,0 1 12 0,0-1-5 16,0 0-7-16,0 4-1 0,0-1 5 15,0 5-25-15,0-1 2 0,0 1-1 0,0 0-5 16,0 0-4-16,4 7-1 16,-2 4-2-16,5 3 1 0,-1 7-1 0,2 6 3 15,-6 2 0-15,2 3 0 0,-4 1 1 16,0-2-1-16,0-1 1 0,0-3 0 15,0-2 0-15,0-5 0 0,0 0 0 16,0-4-1-16,2-5 0 0,-2 2-19 16,0-5-31-16,0-1-23 0,0-2-13 15,0-2-45-15,0-3-86 16</inkml:trace>
  <inkml:trace contextRef="#ctx0" brushRef="#br0" timeOffset="-204723.99">24378 1634 273 0,'0'0'42'0,"0"0"-15"16,-56 2 29-16,39 3 9 0,1-1-17 16,5-1-12-16,1 0-1 0,6-3-5 15,2 0-10-15,2 0-7 0,0 0-5 0,0 0 3 16,4 0 3-16,8-4 4 0,3-2-6 15,16-3-7-15,10-3 5 0,9-2 3 16,-5 2-9 0,1 0-3-16,-7 4-1 0,-12 4 0 0,-9 2 0 0,-7 2-43 15,-7 1-21-15,-4 1-29 0,-6 2-11 16,-7-2-38-16</inkml:trace>
  <inkml:trace contextRef="#ctx0" brushRef="#br0" timeOffset="-204315.18">24297 1637 331 0,'0'0'131'0,"0"0"-73"0,0 0 16 0,0 0-10 16,0 0-17-16,0 0-15 0,0 0-6 15,0 0-8-15,0 0-10 0,4 14-7 16,2-1 1-16,3 0-2 0,-7 2 1 16,2-1-1-16,-2 4 1 0,-2-3 0 15,2-2 0-15,-2 0-1 0,0-2 0 16,0-2 1-16,0-1 0 0,0-2-1 15,-2-3 1-15,0 0-1 0,2 0 0 16,-4-3-4-16,4 0-7 0,-2 0 3 16,2 0 3-16,0 0 5 0,0-3 0 0,0-4 0 15,0-1 0-15,2-2 0 0,4 0-3 16,4 1 2-16,3 1 1 16,-1 1 3-16,9 4 2 0,-1 0-1 0,7 2 1 15,4 2 0-15,2 5 2 16,0 4 0-16,0 3 7 0,-2 5 1 0,-4 3-2 15,-10 2-6-15,-3 4-5 0,-10-5 2 0,-2-1-2 16,-2-3 1-16,-2-3-2 16,-6-1 2-16,-10-3-1 0,-5-1 1 15,-6-2 1-15,0 0 0 0,0-4-3 16,0-1-1-16,-2-3-15 0,4 2-28 16,2-2-31-16,5 0-33 0,-7-2-75 0,10 1-183 15</inkml:trace>
  <inkml:trace contextRef="#ctx0" brushRef="#br0" timeOffset="-166661.25">20055 13838 137 0,'0'0'204'0,"0"0"-145"0,0 0-7 0,0 0 3 16,0 0-19-16,0 0 7 16,0 0-17-16,25-35-5 0,-25 33-6 15,0 2 1-15,0 0-6 0,0 0-2 16,2 2-5-16,0 5 1 0,0 4 0 0,2 8 0 16,-2 3 1-16,0 6-2 0,-2 5 5 15,0 3 7-15,-2 4-7 0,-4 1-5 16,-6 1-3-16,4-2 1 0,-3-3 0 15,-3-2-1-15,5-6 1 0,-1-4 0 16,2-5-1-16,2-6 2 0,2-6-2 16,-1-3 0-16,5-3 0 0,0-2-2 15,0 0 1-15,0-3-3 0,-2-4 1 0,2-4 1 16,2-6 2-16,3-7 1 16,3-7 3-16,2-4-2 0,3-9-1 0,3-2 1 15,1-1-2-15,1 1 2 0,-1 6-2 16,1 5 0-16,-1 7 0 15,-3 5 0-15,-1 7 0 0,-1 4 0 16,-1 3 0-16,-5 4 5 0,4 0 4 16,0 2-2-16,-1 2 0 0,3 1-3 15,0 4-3-15,-1 5 1 0,5 6 0 0,1 6-1 16,-3 7 0-16,-1 6 1 0,-5 4 1 0,2 1 0 16,-1 1-3-16,-3-1 1 15,-2 1-1-15,0 0-1 0,0-5 1 0,2-4-7 16,1-6-36-16,-3-6-24 0,0-3-25 15,-2-7-52-15,-2-2-53 0</inkml:trace>
  <inkml:trace contextRef="#ctx0" brushRef="#br0" timeOffset="-166474.34">20061 14114 317 0,'0'0'203'15,"0"0"-123"-15,0 0-24 0,0 0-3 16,0 0-13-16,0 0-38 0,0 0-2 15,0 0-5-15,0-18 5 0,25 18 1 16,4 0 2-16,2-3 1 0,11-1-2 16,-3-4 1-16,10 1-2 0,-1-2-1 15,2 1-12-15,-5-2-85 0,-6 2-63 16,-10-1-137-16</inkml:trace>
  <inkml:trace contextRef="#ctx0" brushRef="#br0" timeOffset="-166113.83">20725 13837 562 0,'0'0'89'0,"0"0"-39"0,0 0-7 0,0 0-6 15,0 0-16-15,0 0-14 0,0 0-7 16,0 0-1-16,19 23 1 0,-13-1 1 16,2 7 0-16,0 6 2 0,1 5-2 15,-1 7 2-15,-6 0-3 0,-2 2-2 16,0-3 2-16,0-8 1 0,2-6 0 15,-2-8-1-15,0-7-1 0,-2-7-3 0,2-7-3 16,0-2-2-16,0-1-3 0,0 0 7 16,-2-2 5-16,-2-6 3 15,-3-5-2-15,-1-3 2 0,0-7 6 0,0-8 2 16,-1-7-2-16,1-9-1 16,0-4-2-16,4-6-4 15,0 1 2-15,2-1-1 0,-1 7-2 0,3 11-1 0,5 10 0 16,-3 11-3-16,0 9 3 15,0 3 0-15,6 4-2 0,0 2-1 16,5 1-3-16,5 10-13 0,-1 5-13 0,4 9-26 16,-7 1-22-16,-6 5-56 0,-4-2-79 15</inkml:trace>
  <inkml:trace contextRef="#ctx0" brushRef="#br0" timeOffset="-165938.25">20646 14169 384 0,'0'0'97'0,"0"0"-10"15,0 0-24-15,0 0 0 0,0 0-1 16,0 0-25-16,0 0-14 0,0 0-11 16,0 0-2-16,21-47-4 0,0 33-1 15,10-1-1-15,6 0-3 0,2 1-1 16,5-2 1-16,-3 5-1 16,-2 1 0-16,1 2-11 0,-1 3-48 0,-6-3-51 0,-4 1-37 15,-9-1-90-15</inkml:trace>
  <inkml:trace contextRef="#ctx0" brushRef="#br0" timeOffset="-165745.22">21215 13872 554 0,'0'0'84'0,"0"0"-14"16,0 0-16-16,0 0-7 0,0 0-22 16,0 0-20-16,0 0-5 0,0 0-3 15,0 0 3-15,12 54 0 0,-1-25 2 16,-3 5-1-16,4 3-1 0,-1 1-1 0,-1 2 1 15,-2-3 0-15,3-1-8 0,-1-3-46 16,-4-6-11-16,-2-5-35 0,-4-4-72 16,2-8-102-16</inkml:trace>
  <inkml:trace contextRef="#ctx0" brushRef="#br0" timeOffset="-165591.75">21078 14087 555 0,'0'0'72'0,"0"0"-13"15,0 0-21 1,0 0 0-16,0 0-18 0,0 0-17 0,0 0-3 0,0 0-1 16,60-40 1-16,-27 43 1 15,3 2-1-15,3-2 4 16,0 1-4-16,7-2 0 0,-5 2-25 0,-2-1-79 0,-4-1-23 16,-4-2-79-16</inkml:trace>
  <inkml:trace contextRef="#ctx0" brushRef="#br0" timeOffset="-164976.72">21521 13961 411 0,'0'0'223'0,"0"0"-173"31,0 0-8-31,0 0-9 0,0 0-22 0,0 0-11 0,0 0-2 0,0 0 1 0,14 30 1 16,-5-15 0-1,1-2 2-15,2 0-1 16,-3 1-1-16,3-1 1 0,0 0-1 15,1 1 0-15,-3-6 0 0,5-2 0 16,-5-3 1-16,-2-2-1 0,2-1-1 16,-3-2 0-16,-1-4-13 0,0-4 4 15,0-4 8-15,-2-2 2 0,1-1-1 16,-3-1 2-16,-2 2-1 0,-2-2 2 16,-5 6 0-16,3 1 1 0,-2 4 7 0,2 4 5 15,2 1 4-15,-2 2-6 0,0 0-4 16,-3 9-9-16,1 6 0 15,0 5-2-15,2 4 2 0,2 2-1 0,2-1 1 16,0 0-1-16,4-2-1 0,4-1 1 16,5-1 0-16,1-2-1 0,5 0 0 15,1-1 1-15,3-2-1 0,-2-3 1 16,-7-6 0-16,1-3 0 0,-7-5 1 16,-4 1 0-16,-2-6 0 0,0-3 2 15,2-1 0-15,-4-7 0 0,0-1 0 16,0-4 0-16,0-6-2 0,4-3 1 15,1-3-1-15,3-5 1 0,0 3 0 0,0 2-1 16,3 6 0-16,-1 8 0 0,-2 5 0 16,-1 6 0-16,1 5 0 0,2 1-2 15,-2 3 1-15,7 1 0 0,-1 6-1 16,5 6 0-16,0 2 2 0,1 3 0 16,-5 5 0-16,3 3 0 0,-9 6 0 15,-5 1-2-15,-4 5 0 0,0-2-1 16,-6 0-8-16,-5-4 10 0,-3-2 1 15,1 0 0-15,-1-5 1 0,1 1 2 0,5-1-2 16,0-4-1-16,8-6 0 0,0-4 0 16,0-5 0-16,10-3-3 15,1-3-2-15,11-4-15 0,-1-5-7 0,14-8-13 16,9-4-13-16,1-5-32 0,11-3-59 16,-11 2-145-16</inkml:trace>
  <inkml:trace contextRef="#ctx0" brushRef="#br0" timeOffset="-164712.81">23183 13904 683 0,'0'0'73'0,"0"0"-30"16,0 0-6-16,0 0 0 0,0 0-10 15,0 0-8-15,0 0-4 0,0 0-6 16,-6-22-4-16,6 25-4 0,0 5-1 15,2 3-4-15,2 5 2 0,0 6 2 16,-2 2 1-16,-2 7-1 0,0 2-1 16,2 5 1-16,-6 4-3 0,-2 0-29 15,8 0-18-15,-2-7 17 0,8-6-23 16,-2-3-34-16,2-5-37 0,1-5-97 0</inkml:trace>
  <inkml:trace contextRef="#ctx0" brushRef="#br0" timeOffset="-164408.96">23884 14032 225 0,'0'0'185'0,"0"0"-94"15,0 0-29-15,0 0 7 0,0 0-3 16,0 0-8-16,0 0-11 0,0 0-14 16,0 0-2-16,-11-45-7 15,11 44-10-15,0-1-4 0,0 2-5 0,4 0-4 16,5 8-1-16,-3 8-1 0,6 3 0 16,1 7 1-16,-5 5 0 0,-4-1 0 15,0 0 0-15,-2-5-1 0,-2-1-26 16,-4-4-26-16,-2-4-17 0,-2-5-52 0,-7-4-27 15,5-4-75-15</inkml:trace>
  <inkml:trace contextRef="#ctx0" brushRef="#br0" timeOffset="-164252.28">23766 13885 556 0,'-9'-53'83'0,"3"38"-12"15,4 6-19-15,-2 3-6 16,4 4-18-16,0 2-18 0,0 0-8 15,8-2-2-15,-2 8-1 0,1 2-2 16,9 3-3-16,-5 1-31 0,7-2-20 0,-1-4-38 16,3-3-71-16,-7-3-185 0</inkml:trace>
  <inkml:trace contextRef="#ctx0" brushRef="#br0" timeOffset="-164047.75">24218 13719 636 0,'0'0'62'0,"0"0"9"0,0 0-37 16,0 0-8-16,0 0-14 0,0 0-7 15,48 17-2-15,-32 5 1 0,-5 10 1 16,-3 5 1-16,-2 8-3 0,-6 8-1 16,-2 5 2-16,-4 2-4 0,-2-4-1 0,2-2-3 15,3-9-47-15,1-7-33 0,2-9-9 16,0-12-14-1,-6-6-67-15</inkml:trace>
  <inkml:trace contextRef="#ctx0" brushRef="#br0" timeOffset="-163874.03">24057 14002 586 0,'0'0'64'0,"0"0"-6"15,0 0-17-15,0 0-3 0,0 0-27 0,0 0-8 16,0 0 4-16,79-29 2 0,-34 26 0 15,-1 0-2-15,13-2-7 16,-3 1 0-16,4-3 0 0,2-1-8 16,0-3-75-16,-10-5-64 0,-3 1-184 15</inkml:trace>
  <inkml:trace contextRef="#ctx0" brushRef="#br0" timeOffset="-162641.95">24686 13926 416 0,'0'0'310'0,"0"0"-288"16,0 0 3-16,0 0 4 0,0 0-19 16,0 0-8-16,0 0 0 0,0 0-1 15,0 0 2-15,-23 56-1 16,23-44-1-16,0 2 1 0,2-1 0 0,0-4-2 16,0 1 0-16,6-2 0 15,-2 2-1-15,-1-3 0 0,9-4 1 0,3-3 0 16,7-3-3-16,-3-5 1 0,6-3-15 15,2-5-3-15,2-2 3 0,0 0 3 16,0-2 1 0,-8 1 2-16,-5-3 11 0,1-1 1 0,-11 0 1 0,-6 3 0 15,-2 1 1-15,-2 5 5 0,-6 2 12 16,-11 3-12 0,7 1 2-16,-9 6-2 0,3 4-6 15,-3 12-1-15,-6 5-1 0,4 4 0 16,5 3 0-16,-3 2-1 0,11 1 1 15,-3 0-3-15,7-2 1 0,4-1 0 16,2-1 2-16,8 0-2 0,5-1 1 16,-3-2-1-16,13 0 2 0,-5-4 0 15,9-4 0-15,0-1 1 0,2-5 0 0,0-5-1 16,-6-3 1-16,-3-6-1 0,3-5 1 16,-13-2 0-16,9-3 1 0,-11-1 1 15,3-6-1-15,-5-4 1 0,-4-4-1 16,-2-5-2-16,0-2 1 0,-4-3 1 15,0 2-1-15,0 4 0 0,2 3-1 16,-1 8 1-16,1 3-1 0,2 7-1 16,0 4 1-16,0 2 0 0,0 3-1 15,0 2 0-15,2 3 0 0,3-1 0 16,7 0-3-16,2 1 2 0,5 2-1 16,4 5 1-16,4 5 1 0,4 1 1 15,0 3 0-15,-4 2 0 0,-13-2 0 0,3 2 0 16,-15-2 0-16,-2 2 0 0,-9 3 0 15,-3 1 0-15,0 3 1 0,-7 0 1 16,2 2-2-16,-1 1 0 16,3-3-2-16,-1-1-14 0,10-6 16 0,4-1-1 15,2-6-1-15,0-3-3 0,2-2-5 16,4-3-5-16,4-2 3 0,7-1 4 16,1-1 1-16,3-5-5 0,6-7 11 0,6-4-3 15,4-5 1-15,4-5 1 0,3-3-3 16,-1-1 1-16,-6-3 2 0,3 2 2 15,-7 0 2-15,-6 1 0 0,-3 5 9 16,-11 4 12-16,-1 4 2 0,-8 9 0 16,-4 2 3-16,-4 3 0 0,-4-1-7 15,-2 2-8-15,1 3-7 0,-7 0-4 16,6 4-1-16,-9 6-1 0,4 4-2 0,-3 2 2 16,3 1-1-16,3-1 1 15,-5 2-3-15,9 0 0 0,-4 2 1 16,1-1 0-16,5 0-1 0,6 0 2 15,0-1 1-15,0 4-2 16,6-2 0-16,3 1 0 0,3-2-17 0,-4-3 10 0,3-4 4 16,3-4-14-1,-8-4 0-15,7-2 7 0,1-2 5 0,-3-4 6 0,5-3 1 16,-3-6 0-16,-3-2 1 16,6-7 2-16,-7-3 3 0,3-5 2 0,3-2 4 15,-9-2-1-15,4-3-3 0,5 6 12 16,-7 5-12-16,0 8-3 0,-4 10-2 15,-4 5 2-15,0 3 1 0,2 3-4 16,2 7-2-16,-1 8-4 0,-3 6 4 0,0 6 0 16,0 4 1-16,2 0-1 0,4 0-1 15,-4-3 1-15,4 0 1 0,13-2-1 16,-7-2 0-16,13-4 0 0,-4-3 0 16,5-6 0-16,3-6 0 0,2-5 1 15,0-3-1-15,0-5 0 0,-4-8 1 16,-8 0 0-16,2-9 1 0,-5-3-2 0,1-7 4 15,-11-6 2-15,4-6 3 16,-2-7-5-16,-6-4-1 0,-2-1-2 0,0 0 4 16,0 3-2-16,0 12-2 0,3 11 0 15,-6 13 2 1,3 9 2-16,0 6 2 0,0 2-3 0,-4 2-4 0,-2 12-2 16,-4 9-3-16,-1 8 3 15,-5 10-3-15,4 3-8 0,1 6-9 16,-5 1-8-16,9 2-16 0,-3-2 4 15,0-3-27-15,4-5 27 0,1-9-22 0,3-6-30 16,-4-8-25-16,0-10-21 0,-2-6 90 16,-3-4-5-16</inkml:trace>
  <inkml:trace contextRef="#ctx0" brushRef="#br0" timeOffset="-162421.96">25872 14113 189 0,'0'0'131'0,"0"0"-21"0,-12-63 4 16,12 36-45-16,6-4-14 0,2-2 3 15,0-3-13-15,11 2-10 0,-5 3-14 16,9 7-10-16,-8 9-4 0,5 6-3 15,-5 2-1-15,6 4 1 0,10 1-1 16,-5 2 0-16,3 6-2 0,-2 6 0 16,4 4 0-16,0 2-1 15,-2 3 0-15,-2-1 0 0,-10 1-1 0,-1-1 1 16,-10-2 0-16,3-2 0 16,-3 1-1-16,-6-4-1 0,0-1-22 0,-8-3-20 15,-1-3-27-15,-1-2-8 0,-7-4-25 16,3 0-55-16,-7-6-166 0</inkml:trace>
  <inkml:trace contextRef="#ctx0" brushRef="#br0" timeOffset="-162280.22">26143 13826 448 0,'0'0'116'16,"0"0"-46"-16,0 0-33 0,0 0 9 0,23-51-17 31,-19 49-16-31,0 2-10 0,4 0-1 0,5 2-2 0,-3 3 0 16,-4 3-3-1,4 1-37-15,5-2-27 0,-7 0-41 0,5 0-89 0</inkml:trace>
  <inkml:trace contextRef="#ctx0" brushRef="#br0" timeOffset="-161727.35">26571 13863 213 0,'0'0'108'0,"0"0"-27"0,0 0-15 0,0 0 2 15,-23-65-12-15,19 54-12 16,4 0-5-16,0 4 8 0,0 4-9 0,-2-1-12 31,2 1-7-31,0 2-5 0,2 0-8 16,6 1-2-16,2 0-3 0,1 0 1 15,3 2 1-15,5 2-1 0,6 4 1 16,-7 1 0-16,3 1 0 0,0 2-2 0,-9 0 0 16,-2-1-1-16,1 0 0 15,-5 1-1-15,-4 0 1 0,-2-1-2 16,0 1 0-16,-6 3-2 0,-2 1-7 0,-1 2-2 16,3-2-1-16,-2 0 0 0,-3 0 6 15,3-2-15-15,2-2 22 0,4-3-14 16,-2-1 6-16,2-4 9 0,0-4 0 15,0 0 1-15,2 0 1 0,-5 0 0 16,3 0 1-16,-2-3 1 0,0-3 5 16,2-3 0-16,-2 1-1 0,4-3-2 0,0-4-1 15,0-2 7-15,0 0-2 0,0-5 2 16,2 0 0-16,6 0-3 16,5 1 4-16,-3 8-3 0,-4 2-8 0,2 6 0 15,3 2 0-15,-3 2 1 16,2 1-1-16,9-2-2 0,-9 2 2 15,11 8-2-15,-9 2 1 0,5 3-1 0,-7-3 0 16,-4 3 0-16,3-2-1 0,-3 2 0 16,-4 0 0-16,-2-2 0 0,-2 1-2 15,-6 1-21-15,-1-4-21 0,3 2-40 16,-10-2-56-16,3-5-132 0</inkml:trace>
  <inkml:trace contextRef="#ctx0" brushRef="#br0" timeOffset="-159950.89">28297 13519 277 0,'0'0'112'0,"0"0"-103"0,0 0 10 16,0 0 9-16,0 0 11 0,0 0 2 16,0 0 3-16,0 0 50 0,-13-6-56 15,11 4-2-15,0-2 1 0,0 1 1 0,-2 0-8 16,4 0-4-1,0 1-6-15,0 2-6 0,0 0-4 0,0 0-4 0,0 2-5 16,6 7-1-16,0 7-2 0,-1 6-1 16,-1 5 3-16,-2 2 0 0,2 0 1 15,-4 2-1-15,2-1 0 0,-2 2 0 16,0 0-2-16,-4-5 1 0,2-3-7 16,2-4-3-1,0-1-2-15,0-7 1 0,0-3 5 0,0-4 1 0,2-3 1 0,0-2-2 16,-2 0 2-16,2 0 3 15,-2-2 1-15,2-5 2 0,-2-6 0 16,0-5 1-16,2-3 2 0,2-7 1 16,0-3 2-16,1-6-1 0,-1-3-2 15,4-2 0-15,8-2-1 0,-1 5-1 16,4 1 0 0,-5 9-2-16,3 9 0 0,-7 6 1 0,-4 8-1 0,4 3 0 0,5 2 0 15,-7 1-1-15,3 4 0 0,5 5-1 16,-4 6 2-16,7 4 0 0,-7 4 0 31,5 3-1-31,-7 3 1 0,-1 3 0 0,1 4 0 0,-6-1 1 0,0 2-2 16,-2-1 1-1,-2 0 0-15,4-3-23 0,-2-1-6 16,1-6-7-16,1-2-54 0,0-5-4 16,2-6-44-16,-6-5-113 0</inkml:trace>
  <inkml:trace contextRef="#ctx0" brushRef="#br0" timeOffset="-159745.65">28909 13636 405 0,'0'0'227'0,"0"0"-170"15,0 0-28-15,0 0-12 0,0 0-1 16,0 0-7-16,0 0-4 0,0 0 1 0,2-6 0 15,6 6 3-15,2 0 6 0,11 0-3 16,2 0-7-16,2-1-3 0,6-1-1 16,0-3-1-16,0-1-12 0,-5 2-66 15,-9 1-35-15,0 2-86 0</inkml:trace>
  <inkml:trace contextRef="#ctx0" brushRef="#br0" timeOffset="-159571.6">28993 13736 609 0,'0'0'57'0,"0"0"-32"0,0 0-11 16,0 0 4-16,0 0-1 0,0 0-10 15,0 0 5-15,0 0 14 0,0 0-6 16,60 14-9-16,-37-15-7 16,-4-1-2-16,8-2-2 0,-5-1-2 0,-5 1-47 15,4-1-54-15,-11-2-54 0,4 1-161 16</inkml:trace>
  <inkml:trace contextRef="#ctx0" brushRef="#br0" timeOffset="-159115.78">29454 13500 455 0,'0'0'78'0,"0"0"-22"16,0 0-21-16,0 0 2 0,0 0 1 0,0 0-20 15,0 0-13-15,0 0-1 0,0 0 8 16,17-16 13-16,-7 17-1 0,7 2-5 16,1 3-5-16,7 4-4 0,-4 1-1 15,4 3-3-15,2 1-4 0,-11 2 0 16,3-1-2-16,-9 4 0 0,0 0 1 15,-5 0 0-15,-5 5-1 0,-9-3 1 16,-3 0-1-16,2-1-11 16,-7-2-2-16,5-4-2 0,1 0-19 0,-1-4-4 15,1-2 37-15,7-3 1 0,-4-1-1 16,0-2-6-16,4-3 7 0,2 0 2 16,0-3 6-16,-3-2 17 0,5-3 7 15,0-4-8-15,0-4-9 0,0-7 0 0,9-5-2 16,3-4 0-16,5-6-5 0,7 1-4 15,1 5-4-15,2 3 0 0,2 8-5 16,2 3-19-16,2 5-26 0,2 3-34 16,9 1-24-16,-5 3-89 0,-8-1-183 15</inkml:trace>
  <inkml:trace contextRef="#ctx0" brushRef="#br0" timeOffset="-158689.08">29969 13605 482 0,'0'0'135'0,"0"0"-101"16,0 0-20-16,0 0 8 0,0 0 15 15,0 0-22-15,0 0-10 0,0 0-1 0,0 0-3 16,-25 7 1-16,27-1-1 16,5 3 0-16,3-2 1 0,2 1 0 15,-1-1 2-15,5 0 2 0,1-1 1 0,3-2-3 16,-3 0-2-16,6-1 0 0,-1 0-1 15,-3-1-1-15,0-2 0 0,-5 0-3 16,5 0-2-16,-9-3-10 0,2-7 12 0,-1-1 3 16,-5-2 2-16,0-3 1 0,-4-1 0 15,0 0 2-15,-2-1 6 0,0-1 6 16,-4-1-6-16,-4 2 2 16,0 4-3-16,-5 3 1 0,3 3 2 0,0 2-1 15,-1 4-6-15,3 2-4 0,-2 1-2 16,-5 10-2-16,3 3 0 15,-1 3 0-15,-1 4 1 16,4 2 1-16,-3 4-1 0,3 1 1 0,2 0-1 0,3-1 1 16,3 0 0-16,2-2 0 0,2-1-1 0,7 0-2 15,1 1 0 1,7-6-8-16,-3-2-10 0,9 0-11 0,2-4-14 0,-1-1-19 16,1-5-43-16,4-5 29 0,-2-2-23 15,2-11-54-15,-6-3-39 16</inkml:trace>
  <inkml:trace contextRef="#ctx0" brushRef="#br0" timeOffset="-158121.22">30403 13614 445 0,'0'-51'85'0,"0"27"-1"0,0 7-41 15,0 3 18-15,0 4-5 0,0 4-19 16,0 2-19-16,2 2-4 16,-2 1-6-16,0 1-1 0,4 1-2 0,3 3 1 0,5 4-6 15,-2 7 1-15,1 1-1 0,1 4 1 16,0-2 0-16,1 2-1 0,-5 0 0 15,-2-1-1-15,-2-2 1 0,-1-2 0 16,-3-1 0-16,0-2-2 0,-5-3-12 16,1 2-8-16,0-3 0 15,2-2 4-15,-2-1 3 0,2-1 7 0,2-2 8 16,0-1 1 0,0-1-1-16,0 0 1 0,0-3 0 0,0-3 0 0,-2-1 5 15,2-4-4-15,0-2 0 16,2-1 0-16,0-5 1 0,4-1 2 0,2-3 2 0,1-2-2 15,5 0-2-15,1 0 0 0,-1 6-3 16,5 3 0-16,-1 3 1 16,-1 7-1-16,1 3 0 0,-1 3-1 15,-3 5 1-15,1 4 0 0,-3 4-1 0,1 4 1 16,-3 2-1-16,-4 1 1 0,-4 1 0 16,0 1 0-16,-2-1 0 0,0 0 0 0,-2-4-1 31,0-1-12-31,0-2-1 0,-2-2 2 0,2-3-8 15,0-3 0 1,2-2 10-16,0-3 9 0,0-1 1 0,0 0 0 0,0-3 2 0,2-2 3 0,0 0 18 16,2-7-3-16,2-5 5 0,3-4-4 31,1-3-7-31,2-4 0 0,5-4 1 0,2-2-4 0,5 4-3 0,3 4-4 16,2 7-1-1,-4 9-2-15,-6 6 0 16,-3 4 1-16,-6 3-2 0,-3 7 0 0,-1 5-2 15,-2 6-2-15,0 6 4 16,-2 2-1-16,-4 6 1 0,-4 0-8 0,0 1-25 16,-3 0-15-16,5-6-30 0,-2-4-48 15,4-6-33-15,-2-5-81 0</inkml:trace>
  <inkml:trace contextRef="#ctx0" brushRef="#br0" timeOffset="-156846.49">31929 13519 573 0,'0'0'93'0,"0"0"-65"16,0 0-6-16,0 0 21 0,0 0-2 15,0 0-25-15,0 0-10 0,-33-51-2 16,20 40-1-16,-5 4-2 0,1 0 0 15,-4 3 0-15,3 4-1 0,-3 0 0 16,-4 8 0-16,3 5-1 0,-7 7-1 16,4 4 0-16,-2 4 0 0,2-1-3 15,2 1-1-15,7-1 1 0,6-5 3 16,3-5 0-16,3-2-2 0,6-2-1 16,-2-1 1-16,9 0 2 0,1-5-1 15,2-1 3-15,9-3-1 0,0-1 1 0,1-2 0 16,5-2 1-16,2-3-1 0,0-2 3 15,-4-6-1-15,0 0-2 0,-5-5 0 16,-3-3 4-16,0-3 2 16,-3-6 1-16,-2-2-1 0,1-1-1 0,-3 0-2 15,0 4-1-15,-3 7-2 0,-5 8 1 16,-2 8 8-16,0 4-5 0,0 2 3 16,0 3-7-16,0 7-1 0,-4 9-5 0,-7 6 3 15,3 3-2-15,0 0-12 16,6-1-3-16,2-2 7 0,0-5 2 15,0-3 7-15,6-2 2 0,2-2-15 0,2-1-14 16,-1-6-2-16,-1-3 5 0,2-3 1 16,1 0 3-16,-1-6-18 0,2-4 28 15,1-2 14-15,3-1 3 0,1-2-1 16,-1-1 2-16,-1 1 12 0,-3-4 9 16,5 2 4-16,-3-4 4 0,3-1-3 15,-5 0 6-15,1 1-12 0,3 4-3 0,-3 0-3 16,-3 9 3-16,-2 2-15 0,-2 3-1 15,-1 3-1-15,1 2-1 0,4 7-3 16,-2-1-1-16,1 6 0 0,-3 3 1 16,0 1 1-16,-2 4-1 0,0-1-1 15,-2-1 1-15,-2 1 0 0,0 0 1 16,0-4-1-16,0 0 0 0,0-4-1 16,0-4 1-16,0-4-8 0,-2-2 0 15,2-2 1-15,0-1-1 0,-2 0 5 16,0-1 1-16,0-4 2 0,0-1 2 0,0-4-1 15,2-1 0-15,-2-4 1 16,2-3 1-16,0-3-2 16,6-2 2-16,2-1 1 0,3-2 0 0,3-2-1 15,3 5 0-15,1 1-3 0,-1 7 1 0,4 4-1 16,-5 6 0-16,1 4 0 0,-5 1 0 16,2 8-2-16,1 4 2 0,-1 4-1 15,-1 6 1-15,-3 1-1 0,-2 1 0 16,3 2-1-16,-5-3 2 0,0 1 0 15,2-2 0-15,3 0 0 0,1-3 0 16,3-1 0-16,3-2 0 0,5-3 0 16,0-2-2-16,1-2 1 0,8-2-1 0,1 0 1 15,8-3 0-15,2-2-2 16,-1-2 1-16,-9-7 1 0,-6-7 1 16,-7-7 0-16,1-5 2 0,0-8-1 15,-5-2 1-15,-1-5-2 0,-5 1 2 0,-2 0 1 16,1 0 3-16,-5 4-1 0,-6 6 2 15,2 7 2-15,-2 7 5 0,-1 5 1 16,1 6 0-16,0 3-3 0,0 2-9 16,-4 5-3-16,-2 6-3 0,-5 5 0 15,1 3 3-15,2 6 1 0,-1 1-1 16,3 4-1-16,2-1 1 16,2-2 0-16,2 1 1 0,2 1-1 0,0-4 0 15,4 2 0-15,0-4 2 0,4-2-2 0,-2-2 0 16,3-7 0-16,-3-3 0 15,-2-4 0-15,-2-3 0 0,0-2 0 0,-2 0 0 16,4-5 2 0,-2-5 1-16,-2-2 2 0,0-5 2 0,0-2-2 0,-8-5-2 15,0-2 0 1,-3-1-2-16,-1 3 0 0,4 3-1 0,-5 5 1 0,1 7 3 16,4 3 0-16,-3 5-3 0,-1 1-1 15,0 6-1-15,-3 7 0 0,1 2 0 16,-3 5 1-16,3 3-1 15,5 0 1-15,5 3-1 0,4-3 1 0,6 1-1 16,9 0 0-16,3-3 1 16,5 2 0-16,4-3 0 0,2-2 0 0,-2-2 0 0,0-5-19 15,-7-5-23-15,-5-6-29 0,-13-3-66 16,-6-9-163-16</inkml:trace>
  <inkml:trace contextRef="#ctx0" brushRef="#br0" timeOffset="-156043.53">21711 14964 381 0,'0'0'100'16,"0"0"-20"-16,0 0-17 0,0 0-11 15,-8-41-4-15,8 36-4 0,0 2-7 16,0-2-13-16,4 1-7 15,0 2-7-15,6 1-5 0,3 1-3 0,1 0-1 16,9 4-1-16,-2 5 0 0,1 1 0 0,5 6 0 16,0 3 0-16,-8 2 1 15,1 4-1-15,-7 1 0 0,-1-4 0 0,-8 3 0 16,-2-3-2-16,-2-2-17 0,-4-1-2 16,0-1-6-16,-8 2-8 0,3-3-8 31,-1-2 26-31,2-1-7 0,-3-4-6 15,5-2 27-15,0-4 3 0,2-4 1 16,0 0-1-16,4 0 5 0,-2-4 21 16,0-4 2-16,0-2 3 0,2-3-3 15,0-4 1-15,0-6-6 0,6-6-3 16,6-5-8-16,3-5-4 0,5 1-2 16,5 2-3-16,-4 7-1 0,2 10-2 15,3 6-1-15,-5 4 0 0,4 6-16 0,4 0-26 16,0 3-29-16,0 3-26 0,0 0-63 15,-9-2-129-15</inkml:trace>
  <inkml:trace contextRef="#ctx0" brushRef="#br0" timeOffset="-155650.25">22244 14995 528 0,'0'0'60'16,"0"0"-5"-16,0 0-11 0,0 0 2 15,0 0-18-15,0 0-17 0,0 0-9 0,0 0-2 16,-6 18 0-16,10-9 1 0,2 1 0 16,7 0-1-16,-3-2 1 0,9-1-1 15,-3-3 0-15,7-4 0 0,4-2-1 16,0-5 0-16,2-4 0 16,2 0 0-16,-2-5 0 0,0 2 1 0,-5-1-5 15,-1-1-1-15,-4 2-2 0,-5-1 5 16,-1 2 3-16,-9 0 0 0,-4 0 2 15,0 2 0-15,-11-4 3 0,3 3 3 16,-4 3 2-16,-5 3-4 0,-1 6 0 16,-5 2-3-16,0 7-1 0,0 8-1 15,-3 4 0-15,5 2-1 0,8 2 0 16,5-3 0-16,6 1-1 0,-2-3-1 16,4 4 1-16,4 0-1 0,2-4-1 0,5 1 0 15,1-4-5-15,3 1-3 0,1-4-2 16,1-3-2-16,7-2-4 0,-1-3-22 15,2-4-24-15,4-2 14 0,2-5-59 16,0-4-35-16,-4-3-66 0</inkml:trace>
  <inkml:trace contextRef="#ctx0" brushRef="#br0" timeOffset="-155069.78">22873 14966 25 0,'0'0'425'0,"-11"-51"-314"0,9 33-34 15,0 5-24-15,-4 5 11 0,2 5-23 16,2 0-11-16,0 2-10 0,2 1-7 15,0 0-4-15,0 9-9 16,4 6 0-16,4 4-1 0,-2 4 1 0,1 1-1 16,1 0 1-16,4 1 0 0,-6 1 0 15,-1 1 0-15,1-4-1 0,-2-1 0 16,-2-2-8-16,0-6-7 0,0 0-19 16,0-7 21-16,2-3-23 0,-4-3-2 15,0-1 19-15,0 0 15 0,2-1 5 16,-2-5 4-16,0-2 2 0,2-3 7 15,-2 2 1-15,5-4 1 0,-1-3 3 16,0-3 1-16,2-1 3 0,4-4-6 0,-1-2-1 16,3-2-2-16,5 3-4 0,-1 3-3 15,1 6-4-15,-5 6-1 0,0 2 1 16,1 7-1-16,-5 1 0 0,5 3-1 16,-3 7 0-16,-2 3-1 15,0 2 0-15,5 2 0 0,-9 1-1 0,0 0-5 16,-2-2-5-16,0 1 0 0,0-2 5 15,0-2 2-15,0-1 1 0,0-4 2 16,1-3-1-16,-3-1 2 0,2-3 0 16,-2-1-1-16,0 0 2 0,0 0 1 0,0-2 0 15,0-1 2-15,0-1-1 0,0-3-1 16,0-1-1-16,0-4 4 0,0 0 1 16,2-5 2-16,6-4 1 0,-2-2 4 15,9-2-3-15,-1-2-3 16,3 6-1-16,-3 5 0 0,-1 6-3 15,-1 5-2-15,-2 3 2 0,-4 2 2 0,5 0-1 16,1 6 0-16,-4 5-2 0,5 1 1 16,1 2-1-16,-3 3 0 0,1-2-1 15,-2 3 1-15,-3 0-1 0,-1 0 0 16,0 1-10-16,-2-3-8 0,-2 2-9 16,-2-4-10-16,4 0-38 0,-4-2-14 0,0-4-67 15,0-2-130-15</inkml:trace>
  <inkml:trace contextRef="#ctx0" brushRef="#br0" timeOffset="-154690.78">23898 14891 372 0,'0'0'288'0,"0"0"-200"0,0 0-42 0,0 0-9 16,0 0-9-16,0 0-12 0,0 0-7 15,0 0-1-15,17-25 1 16,-17 25-2-16,2 3-2 0,0-2-2 16,0 4-1-16,-2 1-1 0,0 1 0 0,0 2 0 15,-6 2 0-15,-5 1-1 0,-1 1 0 16,1 2-5-16,-7 2-2 0,5-5-3 16,-5 2-2-16,7 0-1 0,-1-1-1 15,0 1-5-15,3-4-1 0,3 3 3 16,-4-2 6-16,4 0 0 0,-1-2 7 15,7-1 3-15,0-3 1 0,0 0 1 16,0-2-1-16,3 1 2 0,5 3 0 0,6-1 4 16,1 4 1-16,7-3 3 15,1 3 1-15,6 1-3 0,2 5-7 16,4 0 0-16,-2 2 0 0,0 0 0 0,-2-1 0 16,-4-2-1-16,-2-4-3 0,-6 0-43 15,-7-3-52-15,-4-3-29 16,-6-4-99-16</inkml:trace>
  <inkml:trace contextRef="#ctx0" brushRef="#br0" timeOffset="-154030.18">24415 14912 492 0,'0'0'58'0,"0"0"16"15,0 0-25-15,0 0 20 0,-27-52-11 16,25 52-24-16,2-1-12 0,0 0-8 16,0 1-2-16,0 0-6 0,2 0-3 15,0 0-2 1,8 5 0-16,5 2-1 0,-5 2 0 0,5 5 0 0,-1 0 1 0,-2 5-1 16,1 0 0-16,-7 0 0 0,-4 4-1 15,0-1-7-15,-2 2-6 16,0-2-3-16,0-5-8 0,-2-3-3 0,2-3 6 15,0-5 10-15,-2-2 2 0,2-2-3 16,0-2 7-16,0 0 6 16,0 0 0-16,0 0 5 0,0-4 3 0,0-2 3 15,2-2-2-15,-2-7 6 0,2 0 5 16,2-3-8-16,5-1 0 0,-1-3 3 16,0-1-1-16,-2-2-3 0,7-1-3 15,1 3 0-15,-1 5-3 0,-1 6-5 16,-6 6 0-16,-4 5 0 0,-2-1 0 0,2 2 0 15,0 6 0-15,3 4-2 16,-1 5-1-16,0 3 2 0,0 1 0 0,2 1-3 31,-4 2-1-31,-2-4-2 0,2 0-3 0,0-1 3 0,0 0 1 0,0-2 2 16,3-2 1-16,3-3 2 0,0-3 0 16,0-2 1-16,-3-3 0 0,5-2-1 15,2 0 1 1,-3-3 0-16,1-6 0 0,2-3 5 0,-1-3 9 0,-3-1 2 15,2-3-3-15,1-1-2 0,-7-7-1 16,6 0 0-16,7-4-2 0,-7 0-3 0,11 2-1 16,-7 3 0-16,7 8-3 15,-13 6-1-15,0 5 0 0,-2 7 0 16,1 0-1-16,-3 8 0 0,0 6-3 16,0 8 1-16,0 3 2 0,0 1-6 0,0 6-10 15,-1-1-8-15,-3 0-17 0,-3 5-32 16,-3 0-30-16,-2 0-50 0,-6-2-110 15</inkml:trace>
  <inkml:trace contextRef="#ctx0" brushRef="#br0" timeOffset="-153825.84">24677 15216 618 0,'0'0'63'0,"0"0"-2"0,0 0-32 15,0 0 7-15,0 0-15 0,0 0-13 16,0 0-6-16,0 0 0 16,31-25 0-16,-20 24 0 0,5 1 0 0,7 0-1 15,6 0-1-15,6 1 0 0,4-1 0 16,1 0 0-16,3 0-5 0,-4 0-30 16,3-1-52-16,-5-6-43 0,-8-1-132 15</inkml:trace>
  <inkml:trace contextRef="#ctx0" brushRef="#br0" timeOffset="-153353.53">24948 15290 587 0,'0'0'85'0,"0"0"-23"0,0 0-35 15,0 0-9-15,0 0-4 16,0 0-8-16,0 0-1 0,0 0 4 0,0 0 4 15,15 48-2-15,-13-39-2 0,0 1-3 16,-2-4-2-16,0 1-2 0,-2-1-1 16,-9 1-1-16,5 0-3 0,-15-1-10 0,5-3-9 15,-9 2-2-15,4-4-8 16,3-1-7-16,-3 0 9 0,11 0 17 16,4 0 13-16,-3-4-2 0,5 0 2 15,2-1 7-15,-2-1 9 0,4 3 9 0,0-4-1 16,0 1-3-16,0-1-2 0,6 1-3 15,7-3-6-15,-3 3-2 0,6-1-3 16,3 2-2-16,8 1-1 0,-2 1 0 16,-3 3-1-16,3 0 1 0,0 6-2 15,-13 2 1-15,-1 1 0 0,-3 2 0 16,-8 1-1-16,-12 3 0 0,-7 5-6 0,-14 3-12 16,-6 5-29-16,-7 0-1 15,9-2 16-15,8-3 26 0,13-4 6 0,-1-4 1 16,11-5 0-16,4-1 2 15,2-3-2-15,0-3 0 0,8 0 0 16,7-3 1-16,-1 0 0 0,11 0 1 0,2-3-3 16,0 0 1-16,1 0 0 0,6 1 2 15,3 0-3-15,2-3-15 0,2-2-51 16,1-5-94-16,-1-3-169 0</inkml:trace>
  <inkml:trace contextRef="#ctx0" brushRef="#br0" timeOffset="-153055.15">26269 14815 517 0,'0'0'123'16,"0"0"-37"-16,0 0-30 0,0 0 1 15,0 0-16-15,0 0-18 0,0 0-8 16,0 0-7-16,-29-19-3 0,29 23-2 0,2 11-3 16,6 3 0-16,3 9 0 15,-1 6-1-15,-2 5 1 0,3 6 0 16,1 0 0-16,-8 1 0 0,2 3-2 16,1-2-12-16,-3-1-11 0,2-4-27 15,-6-5 4-15,0-6-50 0,0-8-6 0,-2-8-53 16,-6-6-71-16</inkml:trace>
  <inkml:trace contextRef="#ctx0" brushRef="#br0" timeOffset="-152503.86">26120 15258 460 0,'0'0'94'0,"0"0"-8"0,-21-55-39 16,21 42 5-16,3 4-22 0,3 1-17 0,6-2-6 15,9 2-4-15,2-2-1 0,8-4 1 16,6 1 1-16,4-3 1 0,5 0-4 15,5-1 0-15,-3 0-1 0,3 1 0 16,-3-3-1-16,0-2-26 0,-9-2-17 16,-6 0-11-16,-8-2 7 0,-13-3-3 15,1 0 15-15,-5 3 16 16,-6-3 20-16,-4 5 18 0,2 0 34 0,-4 2 1 16,-5 6-7-16,3 4 4 0,2 4-13 15,2 5-3-15,0 0-7 0,0 2-5 16,-2 0-4-16,0 11-12 0,-5 5-6 15,5 10 0-15,0 4 2 0,2 5-2 16,2 4 0-16,0 2 0 0,0 3 0 0,6 2 0 16,7-3-2-16,-3 2 1 15,-2-3 1-15,3-4 1 0,1-6-1 0,-8-7 2 16,-2-7-2-16,2-6-8 16,-4-6-14-16,0-4-1 0,0-1 0 0,-2-1 8 15,0-1 10-15,2-7 5 0,-2-2 1 16,2 2 0-16,0-3 0 0,0 1 5 15,0-9-1-15,2-1 2 0,4-3 2 16,7-4-1-16,-1-4 3 0,5-2-3 16,1 2-2-16,3 4 2 0,-7 6-5 15,3 9-3-15,-7 5 0 0,-1 4 0 0,1 3 1 16,6 3-2-16,-5 7 1 0,9 1-2 16,-3 5 0-16,2 3 1 0,-5-1 0 15,3 4-1-15,-9-1 2 16,2 2-1-16,-4 0-4 0,-4-3-6 0,-2 0-4 15,0-4-7-15,0-3-13 0,-2-2-24 0,2-4-26 16,0-3-5-16,5-3-58 16,1-1-109-16</inkml:trace>
  <inkml:trace contextRef="#ctx0" brushRef="#br0" timeOffset="-151764.43">27371 14994 567 0,'0'0'81'0,"0"0"-27"0,0 0-2 16,0 0-3-16,0 0-24 0,0 0-16 16,0 0-4-16,0 0-1 0,-25-7-2 15,21 19-2-15,0 2 0 0,0 3 0 16,1-1 0-16,3 1 0 0,0-3-1 16,0-2-1-16,5 1-6 0,3-6-2 15,8 2 1-15,-5-5 0 0,9-1 0 16,-3-2-1-16,6-1 5 0,-7-4 4 0,3-6 0 15,2 1 0 1,-7-4 1-16,3-2 1 0,-5-2 1 0,-6-2 0 0,0-1 1 16,-2 0 1-16,1 0-1 15,-5 3 0-15,0 6 6 0,-5 2-2 0,-1 5 7 16,-2 1-4-16,-2 3-4 0,-7 0-6 16,5 7-2-16,-11 8-3 0,4 4-8 15,-1 3-8-15,-3 3 6 0,6-3-1 16,-3 0 3-16,7 0 4 0,-1 0 2 15,6-2 1-15,6-1-1 0,4 1 3 16,-2-2 2-16,8-2-2 0,6-1-13 0,1-5 13 16,10-1 0-16,-3-3-2 0,-1-6 5 15,6 0 1-15,2-1 0 0,0-7 5 16,0-2 6-16,-7-5 6 16,3 1-2-16,0-4 2 0,-8-4-7 0,1-2-4 15,-12-7-2-15,5-1 0 0,-3-3-2 16,-2 1 1-16,-4 1-1 0,2 0-1 15,-4 6 4-15,0 4 5 0,2 2 1 16,1 6-3-16,1 4-1 0,-2 4-2 16,-2 4-3-16,2 0-1 0,4 2-1 31,-2-1 0-31,2 2-3 0,5 1 0 0,5 3 1 0,-3 5 1 0,11 4 1 0,-5 1-1 16,4 4 0-16,0 2 1 0,-9-1-3 15,3 2 3-15,-7-3 0 0,-4 0 0 16,0-1 0-16,-6 1 0 15,0 1 0-15,-8 0-1 0,0 3-3 0,-11 1 0 16,5 1 1-16,-9-1 2 0,8-2-7 16,-3-3 8-16,8-3-1 0,3-3-17 15,1-3 7-15,2-3-7 0,4-2-1 16,0-3 11-16,12-1-1 0,1 0 4 16,12-2 2-16,8-1 3 0,4-4-1 15,12-4 1-15,3-3-4 0,14-8 1 16,-4-1-29-16,2-3-27 0,-10-4-29 15,-8 2-29-15,-9 1-19 16,-8 1-1-16</inkml:trace>
  <inkml:trace contextRef="#ctx0" brushRef="#br0" timeOffset="-151308.78">28390 14948 176 0,'0'0'187'0,"0"0"-57"0,0 0-56 15,0 0-20-15,-27-60-11 0,21 47 1 16,-3 4-1-16,-1 0-8 0,2 2-4 31,2 4-8-31,2 0-3 0,1 2-7 0,3-1-6 0,-2 2-3 16,2 0-1-16,0 0-3 0,0 0 0 0,0 0-2 0,0 3 0 15,0 5 0-15,0 0 2 0,5 0 0 16,-1 2-1-16,-2-4 0 0,2 0 1 16,-4-5 0-16,2 2 1 15,0-3-1-15,-2 0 1 0,0 0 0 0,0 0-1 16,0 0 1-16,0 0 0 16,0 0-1-1,0 0 0-15,-2 0 0 0,0-3-1 0,2 1 0 0,-2-2 1 0,-2 1-1 16,4 0 1-16,-4 1 0 0,-1 1 0 15,3 1-1-15,-4-1 0 0,4 1 0 16,0 0-3-16,2 0 0 0,-2 0-2 16,2 0 0-16,0 0 2 0,0 0 1 15,0 0 1-15,0 0 0 16,0 0 1 0,0 0 1-16,0 0 0 0,0 0 0 0,0 0 0 15,0 0 1-15,-2 1 0 0,2-1-1 16,-2 1-1-16,2 3 1 0,-2 2 0 15,-2 4-1-15,4 3 0 0,-2 2 0 16,-3 2 1-16,3 1 0 0,0 2 0 16,2 1 0-16,2 2 0 0,-2 1 0 15,2-3-1-15,5 1 1 0,1-4 0 16,8-1 0-16,-1-3 0 0,8-1-1 16,3-4 0-16,-1-3-18 0,6-3-5 15,2-3-38-15,3-12-24 0,-3-7-59 0,-9-2-151 16</inkml:trace>
  <inkml:trace contextRef="#ctx0" brushRef="#br0" timeOffset="-150899.15">28803 14765 654 0,'0'0'97'0,"0"0"-45"15,0 0-19-15,0 0-1 0,0 0-18 16,0 0-12-16,0 0-2 0,0 0 0 15,33 46 2-15,-22-7 3 0,-7 4-3 0,-2 4 0 16,-2 4 0-16,2 1-1 16,0-1 1-16,-4-2-1 0,2-4 0 0,-2-2-1 15,4-6 0-15,-2-10 0 0,2-6 0 16,0-8 0-16,0-5-7 0,-2-5 3 16,0-3-4-16,0 0 4 0,0 0 4 15,0-5 2-15,0-4 0 0,0-5 0 16,0-6 0-16,0-4 2 0,-4-6-1 15,0-6-2-15,2-4 0 0,-4-6 1 16,1-3-2-16,-1-3 0 0,6-4 1 0,0 0 3 16,2 1-2-16,11 1-2 0,-7 3 0 15,6 5 1-15,3 9-1 16,-5 9-1-16,-4 7-3 0,3 7 4 0,-3 4 0 16,0 5-1-16,-6 0 0 15,6 4 0-15,-2 0-12 0,9 5-13 0,-3 8-10 16,-4 2-25-16,-2 4-16 0,1 2-5 15,-5 1-64-15,0-3-103 0</inkml:trace>
  <inkml:trace contextRef="#ctx0" brushRef="#br0" timeOffset="-150111.5">28733 14919 506 0,'0'0'83'0,"0"0"-43"0,0 0 0 16,0 0-3-16,0 0-4 0,0 0-10 15,0 0-2-15,56-68 4 0,-36 52-8 16,-1 0-12-16,6 6 0 16,2 2-4-16,2 3 1 0,4 4-2 0,6 0 3 15,2 2 0-15,3 6-2 0,-1 2 0 0,-8 1 0 16,-4 1 0-16,-10 1-1 16,0 1 0-16,-1 0-1 0,-7 2 1 0,-3 0 0 15,2-1-1-15,-3 0-2 0,-7 0-2 16,-2-2 2-16,0 0 1 0,-4 1 0 15,-3 0 0-15,-1 0 1 0,4 1-1 16,2 0-2-16,0-1-3 0,0-1-2 0,2-3-1 16,0-2-2-16,0-2 3 15,4-2 2-15,-2-2 4 0,4-1 3 16,0 0 0-16,3-3 1 0,-7 0 3 16,6-2 11-16,-6-5 6 15,4 0-1-15,1-3-2 0,-1-3-3 0,-2-3-5 0,-4-5 1 16,4-1-3-16,-2-2-3 0,-2-1 2 15,0 1-1-15,0 4 0 0,-6 4 2 16,2 4-4-16,-4 6-4 0,-3 2 1 16,7 3-1-16,-2 4-3 0,-5 0-6 15,-3 3-3-15,4 6-6 0,-5 2-6 16,7 0-1-16,4 0 2 0,0 1 2 16,4-3 2-16,0-2 5 0,4-1 7 15,0-2 2-15,2 1 3 0,4-3 0 16,-1 0 0-16,-1-3 2 0,11 1 4 15,-5 0 9-15,7 0 4 0,-3 0 5 16,9-1-2-16,0 1-1 0,4 0 0 16,2-1-4-16,0 6-1 0,0 0-3 0,-2 4-2 15,-2 4 1-15,-6-1-1 16,4 4 2-16,0 1-4 0,-2 3-1 0,-3 2-5 16,1 0-1-16,2-1 0 15,-11 1 0-15,3-1 0 0,-9-2 0 0,-6-3-1 16,-2 0 0-16,-2 0-3 0,-6-1 0 15,-5-1 0-15,-5-2 0 16,3-2 2-16,-1-3 0 0,3-2-5 0,-3-2 3 16,6-3 2-16,-7 0 2 0,9-1 2 15,0-6-2-15,-1-1 0 0,1-1 1 16,4-1 1-16,2 0 6 0,-2-6 2 0,4 0 0 16,0-3-1-16,4-2-1 0,2-5-2 15,8-4-1-15,3-3-5 16,6-1 0-16,4 2-1 0,-7 6 0 0,1 5-1 15,-5 10-1-15,-7 3-2 0,-3 4-1 16,-2 1-1-16,0 2-9 16,0 1-13-16,5 4-13 0,-1 3-17 0,2 6-33 15,-2 1-18-15,1-3-89 0</inkml:trace>
  <inkml:trace contextRef="#ctx0" brushRef="#br0" timeOffset="-149718.75">29907 14967 577 0,'0'0'90'0,"0"0"-31"0,0 0-15 16,0 0 0-16,0 0-26 0,0 0-12 15,0 0-4-15,2-8-1 16,-2 8-1-16,0 2 0 0,0-1-2 0,4-1 1 16,0 1 0-16,1 0-2 0,-1 0 2 15,2-1 0-15,2 1 0 0,-2 0 1 16,3 0 0-16,5 1-1 0,-4-2 1 15,3 0 0-15,3-4-1 0,-3 0 1 0,1-1 0 16,-5-5 1-16,-1 0 1 0,-4-1 0 31,2-3 4-31,-4-1-1 0,0-3 3 0,-2 1-2 0,0 0-3 0,0 1 0 16,-4 3 1-16,-2 1 1 0,2 3-2 16,-4 4 2-16,-1 2-3 0,-5 3-2 15,1 4 0-15,-5 10-3 0,1 5 2 16,-3 2-2-16,5 6 2 0,-1-1-1 15,3 2 1-15,7 0 0 16,2-3 0-16,4 0 0 0,4 1-1 0,4-2 1 16,7 0 0-16,5-2-1 0,1-4-7 15,0-3-15-15,1-5-29 0,1-7-48 0,-6-3-22 16,-3-6-93-16</inkml:trace>
  <inkml:trace contextRef="#ctx0" brushRef="#br0" timeOffset="-148616.92">31133 14822 184 0,'0'0'58'0,"0"0"-13"0,0 0 34 15,0 0 11-15,0 0-17 0,0 0-13 16,0 0-11-16,-17-25-11 0,15 14 2 16,2-6-8-16,-2-3-7 0,2-3-9 15,0-4-4-15,-2-1-1 0,6 1 3 0,5 2-11 16,-1 6-2-16,-2 1-1 16,2 5 1-16,1 5 0 0,-1 1 2 0,-4 3 0 15,2 4 0-15,0 0 1 16,3 2 0-16,1 5 0 0,-2 4-1 15,3 4 0-15,1 4 0 0,-4 3-1 0,3 2 0 16,-5 2 1-16,-2 3-2 0,0-1 0 16,-4-3 0-16,0-1 0 15,0-3-1-15,-2-2 0 0,-2-1-3 0,2-4 1 16,-4 0-1-16,6-4-4 0,0-1-2 16,0-5-1-16,0-1 3 0,0 0 0 15,0-3 2-15,0 0 1 0,0 0 1 16,0-2 2-16,0 1 1 0,0-4 1 15,0-1-1-15,0-4 3 0,-2-4 4 16,2-1 4-16,2-6-1 0,0-2 4 0,2-6-3 16,2-3-1-16,4-3-2 15,1-2-2-15,7 5-5 0,-1 4 0 0,6 3-1 16,-1 8 1-16,-1 4-1 0,-2 6 0 16,-5 7 0-16,3-1 0 0,-9 2-1 15,4 6 0-15,-3 3 0 0,-5 4 1 16,0 0 0-16,2 3 1 0,-4-1 0 15,-2 5 0-15,0 1 0 16,2 1 0-16,-2 2 0 0,0 0 0 0,0-2-1 16,0 5 1-16,2-3-1 15,2-1 0-15,3-1-2 0,1-3 2 0,4-2 0 16,1-4 0-16,-3-2-1 0,6-1 1 0,-1-3 0 16,-1-2 0-16,3-3 0 15,-1-3 0-15,-3 0 0 0,-7 0 1 0,0-6-1 16,-2-2 0-16,-2-1 0 0,1-2-1 15,-6-5-5-15,3 1-10 0,-2-4-12 16,-2 5-6-16,-4 2-18 0,4-2-4 16,-2 5 6-16,-1 2-9 0,1 2-21 15,-2 1-26-15,2 1-74 0</inkml:trace>
  <inkml:trace contextRef="#ctx0" brushRef="#br0" timeOffset="-148050.75">32133 14610 611 0,'0'0'67'16,"0"0"4"-16,0 0-39 0,0 0 7 0,17-51-5 15,-13 47-16-15,0 0-7 0,2 0 0 16,1 2-2-16,-1-1-3 0,-2 3-1 16,-2 0-2-16,-2 0 1 15,0 0-1-15,0 0 0 0,0 1-1 0,0 3 0 16,-4-1 0-16,2 6-1 0,-6-1-1 16,-3 2-1-16,1 4-1 0,-5-3 1 15,3 4 0-15,-2-2-3 0,-1 3-2 16,5-1 1-16,-5 3 1 0,5-3 1 15,0 2-1-15,-1-5 1 0,3-1 0 16,4 0 1-16,-2-2-1 0,1-1-2 0,1-1 0 16,4 2 3-16,-2-5 0 0,0-2 1 15,2 1 1 1,0-3 0-16,0 2 0 0,0-2 0 0,0 0 0 0,0 0 0 16,0 1 1-16,0 2-1 0,0-1 0 15,2 2 0-15,0 2 0 0,5 0 1 16,-3-2-1-16,0-1 3 0,-2 0 3 15,6 0 1-15,-2-1-1 0,3 2-1 16,-1 1 0-16,-2 0 2 0,4 2-1 16,1-1-2-16,-1 4-1 0,3 0-1 15,1 2 0-15,0 1-1 0,3 3 1 16,-3 0-2-16,5 2 1 0,-4-1 0 16,1 0-1-16,-4-1 0 0,1-4 0 15,-3-1-5-15,-2-3-24 0,1-4-22 0,-3-4-51 16,-2-1-57-16,0-6-135 0</inkml:trace>
  <inkml:trace contextRef="#ctx0" brushRef="#br0" timeOffset="-147324.48">32687 14469 200 0,'0'0'262'15,"0"0"-189"-15,0 0-18 0,0 0-1 16,0 0 6-16,0 0-17 0,0 0-13 15,-24-39-3-15,24 38-2 0,0 1-5 16,0 0-8-16,0 0-3 0,2 0-6 16,0 0 0-16,0 4-1 0,2 4-1 15,0 3-1-15,2 7 0 0,-2 7 0 0,-2 6 1 16,3 6-1-16,-1 1 0 0,0 3 1 16,2-1 0-1,-4-4-1-15,2-2 0 0,0-5 0 16,-2-6-3-16,3-4-7 0,-3-7-10 0,0-3 19 0,-2-5 0 15,2-2 1-15,-2-1 0 16,4-1 0-16,0-1 1 0,2-8 3 0,0-2 3 16,-1-4 0-16,5-7-1 0,2-2-1 15,-1-6-2-15,3-4-2 0,3-1-1 0,-1-3 0 16,1-3-1-16,3 3 1 16,-3 1 0-16,-1 10 0 15,-3 6 0-15,-9 8 0 0,-4 6 1 0,0 5-1 0,0 2 0 16,2 0 0-16,-2 7-1 0,0 5-1 15,0 3-2-15,2 6 2 16,-2 3 2-16,-2 1-1 16,0 2 1-16,0 0 0 0,2 1 1 0,0-2-1 0,0 0 0 15,2-1 0 1,4-5 1-16,0-2-1 0,3-3 0 0,-1-5 1 0,-4-1-1 16,4-6-2-1,1 0 2-15,-3-1 0 0,2-2 1 0,2-2-1 0,5-3 4 0,-3-4 10 16,3-2-1-1,1-2-3-15,1-4 0 0,-1-4-5 16,1-3-4-16,-3-1-1 0,5-2 1 0,-7 6-1 0,-1 4 0 31,-7 7 0-31,-4 8 0 0,0 2 0 0,0 0-1 0,0 5-7 16,-2 3-13 0,-2 5-9-16,-5 2-9 0,3 5-21 15,-2 0-25-15,-4 0-41 0,1-4-85 0</inkml:trace>
  <inkml:trace contextRef="#ctx0" brushRef="#br0" timeOffset="-147085.18">32737 14976 644 0,'0'0'108'0,"0"0"-73"15,0 0-2-15,0 0-6 0,56-19-9 0,-42 19-7 16,3-2-2-16,-1 2-3 0,1 2-3 16,-3 3-2-16,3 0 1 0,-1 1-2 15,3 1-1-15,0-1-6 0,-3-1-18 16,-1 0-11-16,-3-5-22 0,-6 0-37 16,-2 0-29-16,-4-6-110 0</inkml:trace>
  <inkml:trace contextRef="#ctx0" brushRef="#br0" timeOffset="-146550.58">32751 15133 289 0,'0'0'93'16,"0"0"-33"-16,0 0 2 0,0 0-4 0,0 0-9 16,0 0-10-16,0 0 1 0,0 0 9 15,0 0-8-15,-2-6-8 0,2 5-9 16,0 0-3-1,0-2-4-15,0 0-6 0,5 0-4 0,1 2-2 0,6-3-1 16,9-3 1-16,6 0 0 0,8-2-2 16,8-1-1-16,5-4 0 0,6 0-1 15,3 0-1-15,7 3 1 0,1 3-1 16,-1 4-8-16,-4 4-5 0,-9 1-9 16,-5 5-16-16,-11 1-25 0,-10 0-21 15,-11-2 6-15,-8 1-31 0,-6-2-51 0,-6-4-138 16</inkml:trace>
  <inkml:trace contextRef="#ctx0" brushRef="#br0" timeOffset="-145936.8">33171 15426 529 0,'0'0'110'0,"0"0"-56"16,0 0-1-16,0 0 6 0,0 0-21 16,0 0-16-16,0 0-8 0,0 0-4 15,21 7-1-15,-17-8-3 0,2-1-3 16,-2 2-1-16,2 0-1 0,-1 2 0 0,-1-1-1 15,-2 2 0-15,-2 0 0 16,0-1 0-16,-2 1-1 0,-7 1-6 16,-9-2-7-16,-9 1-1 0,-6 0-12 15,-6 0-12-15,-1-1-9 0,3-2 7 16,4-2 18-16,0-3 16 0,6 1 7 16,4 0 0-16,9-1 0 0,6 2 2 0,3 1 6 15,3-2 3-15,2 2 3 0,0 1 5 16,0-1-1-1,5 0-3-15,3-3 1 0,2-3-4 0,5 0 0 0,3-2 3 16,5 0-3-16,4 1-3 0,-2 2-2 0,2 2-4 16,-5 4-2-16,-1 1 0 15,-9 1 0-15,1 5 0 0,-5-2 1 0,-4 2-2 16,-2 0 0-16,-2 2 0 16,0 3 0-16,-6 5 0 15,-6 3-7-15,-3 4-2 0,-3 1 1 0,3-3 5 0,3-2 2 16,5-5 1-16,3 1 0 0,2-4-1 15,2 0 0-15,2-1 0 0,5-3-1 16,1-3 1-16,0 0 1 0,4-3 1 16,7-1 0-1,2 0 3-15,4-1 2 0,6-4-2 16,4-4-3-16,6-3-1 0,2-2-2 0,-1-4-15 0,-3-1-32 0,-2-5-45 16,-6-1-31-16,-6 0-98 15</inkml:trace>
  <inkml:trace contextRef="#ctx0" brushRef="#br0" timeOffset="-145416.53">33163 14687 244 0,'0'0'123'15,"0"0"-48"-15,0 0-10 0,0 0-10 16,0 0-5-16,0 0-14 0,0 0-3 15,20-37-1-15,-20 34-4 0,0 3 0 16,0 0-8-16,0 0-4 0,3 0-5 16,-3 5-2-16,4 4-4 0,2 4-4 15,0 2 1-15,2 4 1 0,1 0 0 0,1 1 1 16,2-1 1-16,-1 1 0 16,1 0 0-16,-2-1-5 0,-1 0 0 0,-3 0 0 15,-4-3 0-15,-2 0-28 16,-8-3-62-16,-7-2-70 0,-3-4-222 0</inkml:trace>
  <inkml:trace contextRef="#ctx0" brushRef="#br0" timeOffset="-107520.58">4696 11355 297 0,'0'0'90'15,"0"0"-32"-15,0 0-12 0,0 0 4 16,0 0-17-16,0 0 5 0,0 0-8 16,0 0-5-16,0 0-1 0,0-1 3 15,0 1-6-15,0 0-5 0,0 0-1 16,0 0 2-16,7 0-5 0,-3 0-3 16,6 1 8-16,1 1-4 0,7-2-4 15,-1 3 0-15,7-3-3 0,7 1 0 16,7-1-2-16,1-1 1 0,8 2 2 15,-1-1 1-15,2 0-1 0,-3-1 1 16,-6 1-2-16,-6 0-2 0,-4 0-4 16,-4-2-3-16,-10 2 3 0,-3 0 2 0,-4-1-1 15,-6 1 0-15,-2 0 0 0,0 0 1 16,0 0-1-16,0 0 1 0,0 0 1 16,0 0-1-16,0 0 1 0,-2 0-1 15,-6 0 0-15,-7 0-2 16,-1-2-4-16,-1 2-16 0,1 0-7 0,1 0-18 15,7 0-24-15,6 0-26 0,2 0-12 16,4 0-48-16,7-4-142 16</inkml:trace>
  <inkml:trace contextRef="#ctx0" brushRef="#br0" timeOffset="-106735.18">7076 11388 107 0,'0'0'31'0,"0"0"-21"0,0 0-6 15,-64-5 11-15,47 7 12 0,-6 3 10 0,7-1 12 16,-3-1-9-16,9-1 12 0,-5 0-4 16,9-1-3-16,2-1 1 0,0 0-2 15,4 0-2-15,-2 0-5 16,2 0-1-16,0 0-2 0,-2 0 1 16,2 0-5-16,0 0-3 0,0 0-4 0,0 0-5 15,0 1-3-15,0-1-6 16,0 1-1-16,0-1-5 0,4 0-2 0,0 0-1 15,6 3 0-15,9 1 2 0,2-3 0 16,4 2 2-16,10-1 1 0,4-2 1 16,4 0 2-16,5-3 0 0,-3 0-3 15,1 0-1 1,-9 2-1-16,-6-1-1 0,-6 2 1 0,-9 0-2 0,-1 0 0 0,-11 0 0 16,2 2 1-16,-4-1-1 15,-2-1 0-15,2 0 1 0,-2 0 0 0,0 0-1 16,0 0-1-16,0 0 2 15,0 0-1-15,0 0 1 0,-4 0-2 0,-2 0-2 16,-4 0-10-16,-7 3-15 16,-1 0-24-16,-3-1-33 0,-4 1-50 0,-2-3-134 15</inkml:trace>
  <inkml:trace contextRef="#ctx0" brushRef="#br0" timeOffset="-99433.97">18619 16113 188 0,'0'0'64'0,"0"0"-14"0,0-20 5 16,0 16-5-16,0 0 5 0,0 0 1 16,0 0-6-16,-3 0 9 0,3-1-32 15,0-1 2-15,0 3-1 0,0 1-1 0,0 2-3 16,0 0-3-16,-2 0-6 15,2 1-5-15,0 3-4 0,0 5-6 16,0 4-3-16,0 11 2 0,0 8 1 16,-2 5 0-16,-4 6 1 0,2 5 1 15,0 3-2-15,-4 3 0 0,1-2 0 0,3-3 5 16,0-4-4 0,2-5 0-16,2-5-1 0,0-9-2 15,0-8-2-15,0-7 1 0,0-7 1 0,0-2-3 16,0-2 1-16,0 0 3 15,0-2 1-15,4-7 0 0,-2-4 0 0,2-9 8 16,-2-8-2-16,7-10-5 0,-1-9-1 0,0-4 0 16,5-3 0-16,-1 2 0 0,3 3 0 15,1 4 0-15,-1 9-1 0,1 8 1 16,-6 11-1-16,-1 7 0 0,-3 8 1 16,-2 2 0-16,0 2 0 0,0 0 5 15,0 0-1-15,7 6-4 0,1 4 0 0,3 8 3 16,-1 5-1-16,1 9 1 0,1 9 1 15,1 8 1-15,-5 4 0 0,3 1-1 16,-3-1-1 0,0 1-2-16,1-3 1 0,-1-7-1 15,3-8-1-15,-3-10 0 0,0-6 0 16,-1-4-9-16,-5-6-17 0,0-3-11 16,-4-4-12-16,-2-3-23 15,-4 0-32-15,-12-8-19 0,-5-1-109 0</inkml:trace>
  <inkml:trace contextRef="#ctx0" brushRef="#br0" timeOffset="-99273.42">18629 16615 469 0,'0'0'86'0,"0"0"-24"0,0 0-19 0,0 0-2 16,0 0-2-16,0 0-15 0,0 0-8 16,0 0 8-16,54-34-3 0,-23 22-6 15,4-3-9-15,6-3-4 0,0-3-2 16,3 0 0-16,-5 1 0 0,2 1-21 15,-7 2-34-15,-8 2-34 0,3 1-29 16,-8 0-65-16,-6 5-161 0</inkml:trace>
  <inkml:trace contextRef="#ctx0" brushRef="#br0" timeOffset="-98897.08">19160 16294 400 0,'0'0'128'0,"0"0"-54"0,0 0-20 15,0 0 13-15,0 0-1 16,0 0-22-16,0 0-17 0,0 0-10 0,0 0-3 16,17-15-6-16,-9 26-3 0,0 4-3 15,-2 5 1-15,3 3 1 0,-3 5-2 16,4 2-1-16,-4 2 2 0,3 0-3 16,-3-1 1-16,2-2 0 0,0-3-2 15,-3-3-4-15,1-6-3 0,0-4 1 16,-6-4 0-16,6-5-6 0,-4-1-1 15,-2-3-1-15,0 0 3 0,0 0 7 0,-2-4 5 16,-4 1 3-16,0-4-2 16,-3-8 0-16,-1-2 2 0,0-11 3 15,-3-5-2-15,5-5-2 0,-2-7-1 16,-1-3 0-16,5-3 1 0,0-3-2 16,2 3 0-16,-2 3 0 0,6 5-2 0,2 8 2 15,4 3 0-15,0 10-1 0,-2 4-2 16,0 8-2-16,1 7-4 0,1-1-14 15,0 4-15-15,2 7-30 0,-2 3-12 0,-3 5-42 16,-3 0-57-16</inkml:trace>
  <inkml:trace contextRef="#ctx0" brushRef="#br0" timeOffset="-98707.48">19032 16571 458 0,'0'0'96'0,"0"0"-34"0,0 0-24 15,0 0 14-15,0 0 18 0,0 0-30 0,56-48-14 16,-31 21-14-16,14-2-4 0,4 1-4 16,5 0-1-16,4 5-3 0,-3 3 0 15,3 0-1-15,-3 6-19 16,1-1-24-16,-2 2-29 0,-5 1-38 0,-6-2-80 16,-12 2-175-16</inkml:trace>
  <inkml:trace contextRef="#ctx0" brushRef="#br0" timeOffset="-98470.66">19718 16177 573 0,'0'0'102'0,"0"0"-30"16,0 0-16-16,0 0-6 0,0 0-10 16,0 0-15-16,0 0-9 0,0 0-8 15,0 0-3-15,-25-31-5 0,30 37-4 16,3 9-1-16,2 5 3 0,-2 4 2 15,1 6 0-15,1 5 0 0,-2 5-1 16,1 0-2-16,1 2-15 0,2-2-2 16,-1-2-3-16,1 0-6 0,0-4-20 15,-3-4-39-15,1-2 28 0,-4-7-61 16,0-5-16-16,-6-8-52 16</inkml:trace>
  <inkml:trace contextRef="#ctx0" brushRef="#br0" timeOffset="-98279.84">19634 16571 375 0,'0'0'170'16,"0"0"-72"-16,0 0-38 16,0 0 9-16,0 0-12 0,0 0-24 15,0 0-18-15,-44-51-5 0,44 50 2 0,0-1-9 16,4 0-2-16,11-2-1 0,3-5-3 0,13 0 1 16,4-4 1-16,9-4 0 15,5 2 0-15,1-4-9 0,4-3-32 0,-2 3-34 16,-3-3-41-16,-1 0-71 0,-7 3-221 15</inkml:trace>
  <inkml:trace contextRef="#ctx0" brushRef="#br0" timeOffset="-97579.04">20214 16390 438 0,'0'0'99'0,"0"0"-39"15,0 0-8-15,0 0 5 16,0 0-2-16,0 0-16 15,0 0-14-15,0 0-10 0,0 0-2 0,-20 20-1 0,20-20-4 16,0 1-6 0,0 4-2-16,0-2-3 0,6 1 0 0,4 2 2 15,3 0 0-15,1-2-10 0,5-1-7 0,6-1 1 16,-1-3-1-16,5 0 0 16,2-6 5-16,0-3 5 0,2-3 3 0,-2-1 3 15,0-2 2-15,-2-1-4 0,-6-3 4 0,-4 1-1 16,-7 2 0-16,-6-1 1 15,-6 1 2-15,-4 3 2 0,-4 1 2 16,-5 4 2 0,3 4-2-16,-2 3 2 15,-1 2-1-15,5 2-2 0,-4 5 0 0,3 4-5 16,1 6 0-16,0 6-1 0,-3-1-1 16,5 5 1-16,0 1 0 0,2-1-1 15,2 3 1-15,2-6 1 0,2-1-1 16,4-3 1-16,2-1-1 0,7-4 1 15,-1-4-5-15,7-1 4 0,-2-1-1 16,3-3 0-16,1-2-2 0,-4-2-17 16,-1-4 19-16,-3-1 0 0,-3-5 0 15,1-4 1-15,-3-1 1 0,0-4 2 0,-1 0-1 16,-5-7 1-16,-2 0-1 0,0-1 2 16,-2-3-3-16,0-1 1 0,0-5 0 15,0-1 0-15,0 1 0 0,4 4 0 16,0 8-1-16,2 4 0 0,-2 8-1 15,3 1 1-15,-3 2 2 0,2 2 2 16,6 1-2-16,1 4-2 0,5 0-1 0,3 3 0 16,4 3 1-16,-2 5 1 15,-5 0-1-15,1 4 1 0,-9-1 0 16,-4 2 3-16,-2 3 0 0,-4 2 1 0,-6 3 2 16,-6 4-1-16,-5 2 0 0,3 2-2 15,-5 0-3-15,7 0 1 0,-3-1-1 16,5-2 1-16,4-2-2 0,0-5 1 15,6-5-1-15,0-5 2 0,0-4 3 16,4-1 3-16,0-6-3 0,0 1-4 16,8-2 1-16,3-2 0 0,4-1 1 15,3-5-3-15,5-4 1 0,4-1-1 0,0-4-21 16,-2-3-28-16,0-4-24 16,-2-2-67-16,-9-3-143 0</inkml:trace>
  <inkml:trace contextRef="#ctx0" brushRef="#br0" timeOffset="-96705.02">22205 16147 253 0,'0'0'40'0,"0"0"0"16,0 0-13-16,0 0 1 0,0 0-4 0,0-8-12 0,0 9-7 15,0-1-4-15,0 0 0 0,0 2-1 16,-2-1-27-16,0 0-17 0,0 2-22 16,0-2-40-16,2 3-6 0</inkml:trace>
  <inkml:trace contextRef="#ctx0" brushRef="#br0" timeOffset="-95834.9">22302 16118 221 0,'0'0'88'0,"0"0"-15"0,0 0-36 16,0 0 0-16,0 0 8 0,0 0 4 15,0 0-4-15,0 0-9 0,2-2-7 16,-2 2-3-16,0 0 1 0,0 2-1 16,0 1-9-16,0 3-12 0,0 1-5 15,0 2 3-15,-2 0-2 0,0 1 0 16,-2-2 1-16,-4 3 1 15,-3-1-2-15,3 1-1 0,-8-1-1 0,-1-1-4 16,-8 1-5-16,2-1 0 0,-1-2-1 0,-5 0-5 16,2-4-1-16,6 0 10 15,3-3 7-15,3 0 0 0,5-2 1 0,6-4 1 16,0 1 2-16,-1-2 10 0,5-2-4 16,0-1 1-16,-2-2 1 0,2 0-1 15,4-2-4-15,3 1 0 0,3 1-1 16,4 1-1-16,1 2-4 0,4 2 3 15,1 3-4-15,1 4 2 0,8-1-1 16,-2 5 0-16,-3 5 2 0,-1 3-2 16,0 2-1-16,-4 2 0 0,-5 7 0 15,-4 3 0-15,-8 3-1 0,-2 6 1 16,-2-1-1-16,-8 2 0 0,-7-2 0 16,-1-3 1-16,-3-3 3 0,3-1-3 0,-3 0 0 15,4-4 0-15,3-1 1 0,-3 0-1 16,7-6 0-16,2-1 1 0,2-4-1 15,4-3 0-15,-3-3 0 0,5-2 0 16,5-1 0-16,-3-2-1 0,2 0-3 16,4 0 2-16,6-3-1 0,7-3 3 15,6-3 0-15,6-6 0 0,4-4-4 16,9-8-38-16,3-5-26 0,7-8-50 0,-14 2-171 16</inkml:trace>
  <inkml:trace contextRef="#ctx0" brushRef="#br0" timeOffset="-94985.64">22445 15985 581 0,'0'0'58'16,"0"0"-12"-16,0 0-2 0,0 0-5 0,0 0 0 16,0 0-15-16,0 0-9 0,0 0-3 15,4-20-4-15,2 20-2 16,2 1-4-16,1 2-1 0,1 3-1 15,2 0-1-15,-3 2-2 0,-1 0 2 0,0 4 0 16,-2 2-4-16,-4 2-12 0,5 3-7 16,-7 3-4-16,0 2-4 15,0-3 1-15,0-2 5 0,2-4 9 16,-4-1 10-16,2-6 3 0,0-2 1 0,0-5 0 16,0-1 0-16,0 0 2 0,2 0-1 15,-2 0 0-15,4-1 2 0,2-5 9 16,0-3 9-16,3-2-6 0,1-2 12 0,4-5-8 15,3-4-7-15,1-1-2 16,3-2-4-16,2 1 2 0,-2 4-2 0,-5 5-1 16,-1 9-2-16,-7 4-1 15,-4 2 1-15,-2 2-2 0,0 6-2 16,0 6 2-16,-2 2 2 0,0 6 2 16,0 4 0-16,0-2-1 0,0 2 1 0,2-3-1 15,-2-3 1-15,2-3-2 0,5-2-2 16,-3-3-3-16,4-4-4 15,0-3-3-15,-2-2-4 0,5-3-1 0,1 0-6 16,-2-5 0-16,5-4-8 0,-1 0-23 16,5-8 2-1,0 0-9-15,5-5-9 0,-1 0-21 0,4-3-14 0,-2-1 25 16,2 0 14-16,-2 0 66 0,-9 1 51 16,5 2 22-16,-11 1 19 0,-2 6-1 15,-4 6-1-15,-1 3 1 0,-3 3-8 0,0 1-14 16,0 2 0-16,0 1-17 0,0-1-15 15,0 1-4-15,0 0-15 0,0 1-9 16,0 7-7-16,4 2-2 16,-2 5 0-16,0 2 0 0,-2 5 1 0,4 3 0 15,-2 1 0-15,4 4 0 0,0 2-1 16,1 0 0-16,1 1 1 0,-2 2-1 16,-2-1 0-16,4-1-1 0,-1-4-12 0,-1-7 12 15,-2-7-7-15,0-5-5 16,-2-6 3-16,-2-4-1 0,0 0-1 15,0-3 5-15,-2-4 7 0,2-3 1 0,-6-8 0 16,2-4-1-16,-7-6 0 0,1-1 0 16,2-1 0-16,-2 2 2 0,-1 6-2 15,3 4 1-15,0 5 2 0,-3 7 2 16,1 3 3-16,2 3-8 0,-7 5 0 16,1 5-1-16,-7 6-5 0,5 2 2 15,-9 3 3 1,6 1 1-16,3 0 1 0,1 1-1 0,3-2 3 0,8-3-3 15,2-1 0-15,2-4-4 0,8 0 2 16,8-2-9-16,-1-5-4 0,12-3-2 16,6-3-3-16,4-8-12 0,4-3-22 15,7-7-40-15,-11 2-133 0</inkml:trace>
  <inkml:trace contextRef="#ctx0" brushRef="#br0" timeOffset="-94718.89">23671 16496 598 0,'0'0'110'16,"0"0"-31"-16,55-60-24 0,-38 44-6 0,-1 6-11 15,-7 2-9-15,1 3-8 0,-2 3-4 16,-4 2-4-16,-1 2-5 0,-3 3-6 15,0 5-2-15,2 1-2 0,-2 5 1 16,0 5 0 0,0 2 0-16,-2 2-8 0,-3 3-6 0,-1 1-7 0,-2-4-6 15,0-2-5-15,4-6-2 0,1-7-11 16,-1-5-34-16,-6-4-26 0,2-1-69 16,-1-8-161-16</inkml:trace>
  <inkml:trace contextRef="#ctx0" brushRef="#br0" timeOffset="-94546.29">23726 16161 595 0,'0'0'89'0,"0"0"-43"0,0 0-3 0,0 0-3 16,0 0-24-16,0 0-13 0,0 0-3 16,0 0-5-16,0 0-10 0,5 5-20 31,9 10-9-31,5 2-12 0,5 0-26 0,-1-5-79 0,-4-2-157 0</inkml:trace>
  <inkml:trace contextRef="#ctx0" brushRef="#br0" timeOffset="-94342.36">24185 16121 323 0,'0'0'412'0,"0"0"-322"0,0 0-50 0,0 0-8 16,0 0-2-16,0 0-15 0,0 0-8 15,0 0-7-15,0 0 0 0,7 8-2 16,1 25 2-16,-4 13 0 0,0 6 1 16,0 6 0-16,-2 2-1 15,-2-2-1-15,4-1-15 0,-2-7-14 0,1-3-35 16,3-10-8-16,2-12-20 0,2-7-22 16,-6-5-67-16</inkml:trace>
  <inkml:trace contextRef="#ctx0" brushRef="#br0" timeOffset="-94153.9">24140 16429 601 0,'0'0'94'0,"0"0"-27"0,0 0-20 0,0 0-3 16,0 0-18-16,0 0-17 0,0 0-5 16,0 0-1-16,0 0-3 0,-21-39-1 15,31 41-2-15,15 0 1 0,10-1 2 16,5-2-2-16,16-2-14 0,6-6-24 15,-3-3-30-15,1-3-47 0,-8-1-107 16</inkml:trace>
  <inkml:trace contextRef="#ctx0" brushRef="#br0" timeOffset="-92941.84">24419 16382 652 0,'0'0'81'0,"0"0"-55"15,0 0 9-15,0 0 15 0,0 0-21 16,0 0-21-16,0 0-7 0,0 0 3 16,0 0 1-16,-31 22-5 0,37-14 1 15,11 2-1-15,-7 1 1 16,13 0-1-16,-7-1 0 0,11 0 0 0,4-1-1 16,2-3 0-16,0-5-8 0,2-1-9 0,-2 0-4 15,1-9-12-15,-1-3-8 16,-2-3-1-16,-4-3 0 0,-5 1-2 15,-3-3 2-15,-7 0 7 0,-6 3 30 16,-6 0 6-16,0 4 6 0,-6-3 20 0,-2 3 16 16,0 2-1-16,-7 2-1 0,1 4-1 15,-1 2-19-15,-3 3-9 0,-3 5-8 16,2 7-3-16,-7 6 0 0,3 4-1 16,2 1 1-16,-2 5-1 0,5 0 0 15,5 0 1-15,7 1-1 0,2-1 1 16,6-1-2-16,6-3 0 0,13 0-1 15,4-4 0-15,10 0 1 0,8 0-1 16,1-5-3-16,10-3-30 0,-5-5 14 16,7-7 21-16,-8-2 0 0,-1-10-3 15,-10-2-6-15,-4-4 6 0,-14-7 1 16,-5-1 3-16,-7-5 1 0,-7-5 1 16,0-3-2-16,-7-5 0 0,-5 0 3 0,0 2 24 15,3 7-9-15,3 5-4 0,-4 9-1 16,2 5 4-16,6 8 6 15,-1 4-3-15,1 2-8 0,2 2-6 0,0 0-4 16,0 0-2-16,0 0-1 0,0 0-1 16,7 3-3-16,1 3-2 0,8 3 3 15,-3 1 4-15,7 3 0 0,-3 1 1 16,2 2-1-16,-1 2 0 0,-5-2 0 16,-5 1 1-16,2 0 0 0,-2 4 0 15,-8 1-1-15,0 2 1 0,-6 2 3 0,-2 0-2 16,-2 1-2-16,1-1 3 0,-5-3-3 15,6-1 1-15,4-6-1 0,4-4-8 16,0-4 5-16,0-3 0 0,8-2-4 16,12-3-3-16,1 0 2 0,12-6 3 15,11-3 2-15,-1-1 0 0,7-1-9 16,-1-4-5-16,3-1 4 0,-7-5 5 16,-3-3 6-16,-5-2 2 0,-6-1 3 0,-6-2 9 15,-5 1 11-15,-9 1 7 0,-5 4 3 16,-4 5-4-16,-2 7-1 0,-2 3-5 15,-2-1-2-15,-2 4-4 0,-3 2-8 16,-5 4-4-16,4 5-5 0,-13 5-3 16,4 7 2-16,-6 6-1 0,-4 0-1 15,5 2 3-15,5-1 0 16,-2 0 1-16,13-1-1 0,-4 0 0 0,8-3 0 16,2-1-1-16,2-2-2 0,8-2-2 0,6-2-9 15,-3-3 1-15,9 0 0 16,1-1-5-16,2-4 0 0,6-1 3 15,2-2 6-15,-2-3 4 0,0-2-13 0,-7-4 18 16,1-8 2-16,2-1 4 0,-9-6 1 16,3-5 4-16,-9-1 4 0,7-5-5 15,-9 4 0-15,2 2-4 0,-3 8 1 16,-3 11-2-16,-2 4 3 0,-2 3 3 16,0 0-2-16,0 0-5 0,-2 8-4 15,-7 8-6-15,3 7 5 0,0 5 1 16,4 1 1-16,0 0 1 0,2-4-2 15,4 0 0-15,4-5-2 16,11-2 1-16,2-2-2 0,-1-5-2 0,9 1-1 16,2-4-2-16,2-1 2 0,5-1 1 15,5-5-8-15,4-2 12 0,-5-12 0 16,-9-5 1-16,-6-10 3 0,-17-2 4 0,-4-11 2 16,-6-4-2-16,-2-7-2 0,-6 1-4 15,-11 0-1-15,7 4 1 0,4 10 7 16,-5 9 5-16,5 13 0 0,2 8 0 15,4 6-8-15,-7 1-3 0,-5 9-2 0,2 10-3 16,-15 10 1-16,2 9 1 16,4 4 1-16,-1 4 0 0,1-6-8 15,13 2-4-15,3-6-3 0,5-1-2 16,7-3-4-16,11-6-7 0,-5-3-5 16,5-3-19-16,-1-3-16 0,8-4-1 0,-9-1-48 15,3-4-44-15,-13-8 61 0,-4 0-42 16</inkml:trace>
  <inkml:trace contextRef="#ctx0" brushRef="#br0" timeOffset="-92706.63">26064 16646 214 0,'0'0'138'0,"0"0"-31"0,0 0-18 16,-45-53-10-16,41 36-17 0,2-3 4 15,2-3-9-15,2-2-18 16,6-2-10-16,4 4-9 0,-1 2-12 0,5 4-4 16,-1 6-2-16,7 3-2 0,-1 4 1 15,4 4-1-15,4 3-1 0,4 7 0 16,0 5 1-16,0 4-1 0,-2 1 0 0,-2 2 0 15,-6 0 1-15,-5 0-1 0,3-2 0 16,-11-2-10-16,3-3-3 0,-5-3-10 16,-4-4-3-16,-4-2 3 0,0-3-5 15,-8-3-7-15,-2 0-5 0,-3-6 4 16,-10-3-21-16,3-5-45 0,-5-10-77 16</inkml:trace>
  <inkml:trace contextRef="#ctx0" brushRef="#br0" timeOffset="-92565.22">26250 16268 455 0,'0'0'131'0,"0"0"-57"16,0 0 2-16,0 0-3 0,0 0-34 0,0 0-20 15,0 0-10-15,0 0-7 0,0 0-2 16,27-32-3-16,-18 43 0 0,3 4-8 16,-4 0-7-16,7 2-15 0,3-2-25 15,-1 1-34-15,3-3-86 16,3-4-235-16</inkml:trace>
  <inkml:trace contextRef="#ctx0" brushRef="#br0" timeOffset="-92204.11">26651 16400 308 0,'0'0'231'0,"0"0"-150"0,15-53-32 15,-11 39 10-15,-4 6-2 0,2 5-20 16,-2 1-12-16,0 2-4 0,0 2-4 15,-2 1-4-15,0 1-8 16,-6 3-5-16,-5 4-5 0,3 3 3 16,-9 5-3-16,5 3-3 0,-3-1-4 15,1 3-4-15,3 0 4 16,-1-1-1-16,8 0-2 0,4-3-1 0,0-2 6 16,2-5 1-16,4-1 1 0,2-2 4 0,10-4 2 15,-5-2 0-15,1-2 2 0,5-2 0 16,-7 0 2-16,5-6 9 0,-3-2 6 15,-6-1 4-15,9-5-5 0,-3-2-7 16,-8-3-4-16,4-2-2 0,3-1-3 16,-5-3-1-16,-2 3-6 0,-2 5-6 15,-2 4-6-15,2 4-8 0,-2 3-2 0,0 1-7 16,0 1-9-16,0 3 3 0,-2 1-63 16,0-1-28-16,0 0-88 0</inkml:trace>
  <inkml:trace contextRef="#ctx0" brushRef="#br0" timeOffset="-91825.75">26842 16393 374 0,'0'0'143'0,"0"0"-49"0,0 0-20 0,0 0 4 15,0 0-20-15,0 0-21 0,55-15-15 16,-48 15-6 0,1 0-7-16,4 7-2 0,-1 3-3 0,-1 4-2 0,2 2-2 15,-1 3 0-15,-7-1-2 16,-2 4 2-16,2-4 0 0,-4-2 0 0,0-3 0 15,-2-1 0-15,0-1-3 0,-2-6-3 16,2 4 3-16,-2-3-1 0,-1 0-3 16,1 0-1-16,-2-4-1 0,4 0 3 15,-2-1 2-15,2-1 3 0,0 0 1 16,0-3 0-16,0-1 2 0,2 0 1 16,-2-4 1-16,-1 1 4 0,3-2 2 15,0-1 2-15,3-3 1 0,1-4 0 0,6-3 2 16,4-2-3-16,-1 0-8 0,8 3-3 15,-9 4-1-15,4 4 0 0,-5 6-1 16,-1 4 0 0,3 1-1-16,-3 4 1 0,0 7-3 0,5 5 1 0,-5 3-5 15,-2 2-5 1,-4 0-4-16,-2 1-7 0,3-1-27 0,-14-6-56 0,1-4-42 16,4-5-161-16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51:55.709"/>
    </inkml:context>
    <inkml:brush xml:id="br0">
      <inkml:brushProperty name="width" value="0.05292" units="cm"/>
      <inkml:brushProperty name="height" value="0.05292" units="cm"/>
      <inkml:brushProperty name="color" value="#FF0000"/>
    </inkml:brush>
  </inkml:definitions>
  <inkml:trace contextRef="#ctx0" brushRef="#br0">28109 16158 143 0,'-6'-11'57'0,"1"5"-15"0,-1 1-12 15,6-1-5-15,-4 2 4 0,0-2 8 16,2 3-6-16,-4 0-2 0,6 1-1 0,-2 1 1 15,2-1-4-15,0 1-6 16,0-1-4-16,0 0 3 0,0 0 2 16,0-1 2-16,0 1-1 0,0 0-2 15,0-5-2-15,0 4-1 16,2 1-1-16,-2 2 1 0,0 0-2 0,0 0 2 0,4 0-2 16,-4 0-4-16,0 2-1 0,0 2-5 15,2 3-2-15,2 5-1 0,0 4-1 16,-2 6 3-16,2 5-1 0,-2 2 0 15,3 3 2-15,-1 3-1 0,-2 0 2 16,4 1-3-16,-4-1-1 0,0-2-1 16,0-2 1-16,-2-6 0 0,2-2 0 15,0-4-1-15,-2-3 0 0,0-5 0 0,0-4 0 16,0-3 0-16,0-3 0 16,0-1 1-16,0 1-1 0,0-1 0 15,0 0 2-15,0 0-1 0,0-3 2 16,0 0-1-16,0-4 0 0,0 0-1 0,0-3 0 15,0-2-1 1,-2-4-1-16,4 1 0 0,-2-2 1 0,6 3-2 0,-6-2 1 16,7 4-2-16,3 0 1 0,-6 4 0 15,2 1 0-15,-2 0 0 0,3 0 1 16,-1 3 0-16,2 0 0 0,0 1 1 16,-1 0-3-1,9 1 1-15,-6-2 2 0,5 2-1 0,4 2 0 0,-3 0 1 16,5 1 0-16,-3 2 0 0,-1 1 0 15,-1 1 0-15,-5 0 0 0,-3 3-1 0,4 2 1 16,-5 0 0-16,-3 1-1 0,-2 3-1 16,-2-1 2-16,0 3 0 0,-8 2 0 15,-7 2 0-15,3 0 2 16,-13 1 0-16,8-2 0 0,-5-6 1 0,-3 2-3 16,6-5 2-16,-4-2 0 15,7-1-1-15,-1-3-1 0,5 2 0 0,-2-6 0 16,5 0-2-16,1 0-5 0,2-3-1 0,2 0-3 15,4-4-4-15,0-1-3 16,2-2-12-16,10-3-10 0,1-4-17 16,13-1-43-16,7-4-35 0,1 2-100 0</inkml:trace>
  <inkml:trace contextRef="#ctx0" brushRef="#br0" timeOffset="440.34">28661 16300 184 0,'0'0'334'0,"0"0"-285"0,0 0-14 16,0 0 13-16,0 0-9 0,0 0-13 15,0 0-11-15,-13 3-2 0,13 0-2 16,0 0-8-16,0 0-3 0,0 4-1 0,0 1 1 16,0 1 0-16,4 2 1 0,-2-2-1 15,5 0-1-15,-1-1 0 0,4-4 1 16,0 3-3-16,-1-5 2 0,9 0-1 15,-3-2 0 1,6 0 1-16,-1 0-1 0,1-4 1 0,2-3-1 0,-7 0 1 16,7-2 1-16,-9-1 0 0,3-1 0 15,-9-1 1-15,-2 0 0 0,3-1 1 16,-7-2 1-16,-2 2 1 0,0-1 0 16,-7-1 0-16,-1 3 0 0,0 1 1 15,-4 1 0-15,-5 3-1 16,-4 5 5-16,5 1-5 15,-9 2-1-15,4 1 0 0,-1 4 3 0,-1 4-2 0,4 2-3 0,-1 2 1 16,5 3-1-16,-1 1 0 0,3 0-1 16,-1 1 1-16,3 2-1 0,5 2 0 15,0-1-1-15,0 3 0 0,4-1 0 16,2-3 0-16,2 3 0 0,8-2-2 16,0-3 1-16,9 1-2 0,-2-3-12 15,9-2-14-15,1-4-23 16,2-2 18-16,6-8-31 0,5-1-54 0,-3-7-23 15,-4-5-85-15</inkml:trace>
  <inkml:trace contextRef="#ctx0" brushRef="#br0" timeOffset="804.24">29341 16327 620 0,'0'0'52'0,"0"0"-19"15,0 0-17-15,0 0 5 0,0 0-3 16,0 0-9-16,0 0 1 0,-2 55 8 16,2-42-4-16,0 3-6 0,0-2-2 15,0-2-4-15,-9 3-1 0,5-3 1 0,-2 0-1 16,-2-1 0-16,-9-2-1 0,5 0-4 16,-9 0-10-16,7-3-7 0,-7-1 0 15,9-4 9-15,-7-1 7 0,7 0 0 16,3-2-3-16,-3-2 6 0,6-2 2 15,0 0 1-15,3-3 1 0,1-4 2 16,-2-5 1-16,4-2 2 0,0-8-2 16,4-3-2-16,3-5-3 0,3-1 0 15,6 1 0-15,-3-1 0 0,8 3-1 16,-9 6 0-16,7 5 1 0,-5 7-3 16,0 5-2-16,-3 3 2 0,3 6-2 15,3 2-2-15,-7 3-7 0,7 3-16 0,-3 5-14 16,1 4-18-16,-3 1-40 0,-2 1-52 15,-3-6-179-15</inkml:trace>
  <inkml:trace contextRef="#ctx0" brushRef="#br0" timeOffset="1352.23">29874 16262 532 0,'0'0'66'0,"0"0"-45"0,0 0 13 16,8-59 18-16,-8 47-4 0,0 0-18 16,-4-1-7-16,-4 2-10 0,-7 2-3 15,1 0-7-15,-7 6-3 0,-1 2 0 16,-3 1-2-16,-2 4 1 0,4 6-1 16,5 2 1-16,-3 3-2 0,2 2 1 15,3 4-1-15,3-3-2 0,-3 3-5 0,5 1 0 16,-1-1 0-16,4 1 5 0,-1-2 2 15,7-1 1-15,0-1 1 0,2-2 0 16,0-1 1-16,2-5-2 0,7 2 1 16,1 1 0-16,7-3-2 0,-3 2-1 15,9-2 0-15,2-1-4 0,-3-1-2 16,1-1 3-16,2-3-14 0,2-2 7 16,-9-2 13-16,3-2 1 0,-7-6 0 15,1 0 2-15,-7-4 7 0,-2-1 12 0,-1-3 7 16,-1-4-4-16,-4-2-5 0,0-2-8 15,0 0-6 1,0 4-2-16,-4 4-1 0,4 5 0 0,-3 7 3 16,3 3 7-16,0 1-8 0,-2 0-3 15,2 2-1-15,-2 6-3 0,0 5-2 0,-2 7 0 16,0 5 5 0,2 2 1-16,0-2 0 0,2-2 0 15,0-2-1-15,2 1-2 0,2-2-11 0,0 1-8 16,2-5-7-16,5-3-2 0,-1-1-8 15,-4-4-7-15,0-3-14 0,5-2-48 16,-3-3 27-16,-2 0-37 0,3-5-10 16,1-5 20-16</inkml:trace>
  <inkml:trace contextRef="#ctx0" brushRef="#br0" timeOffset="1672.87">29996 16472 24 0,'0'0'102'0,"0"0"-4"16,33-75-12-16,-25 50-8 0,-1 3-7 16,1 4-2-1,-4 5-10-15,2 2-13 0,-4 3-9 0,0 2 2 0,2 0-2 16,-4 3-7-16,2 2-5 0,-2 0-7 0,0 1-7 15,0 0-5-15,0 3-6 0,3 8-2 16,-3 1 1-16,4 7-2 16,0 3 3-16,0 1 0 0,-4 5 2 0,2 0-2 15,0-1 0-15,4 1-1 16,-2-4 1-16,3-2-4 0,-3-4-2 0,4-4-1 16,2 1-1-16,1-6 0 0,1-4 4 15,5-3 0-15,-1-2 3 0,5-2 1 16,0-6 0-1,-1-3 3-15,3-3-3 0,-4-5 6 16,3-3 6-16,-1-4-1 0,-2-2-1 0,-1-4-3 0,-3-2-4 16,-5 0-1-16,-2 1-2 0,-6 5-1 0,-2 8-7 15,0 6 2 1,0 7 5-16,-4 3-6 0,-4 1-3 0,0 3-2 0,-1 2-10 16,1 7-16-16,-8 8-33 0,5 1-16 15,1 0-38-15,-3-5-59 0</inkml:trace>
  <inkml:trace contextRef="#ctx0" brushRef="#br0" timeOffset="2069.91">30670 16284 410 0,'0'0'99'15,"0"0"-35"-15,-19-60-12 0,13 42-8 0,0 2-2 16,2 5-24-16,-2 3-4 15,-3 2 2 1,7 4-1-16,-2 2-2 0,0 0-7 0,-2 6-6 0,-3 3-6 0,-1 5 2 16,-2 2 4-16,3 3-1 0,-3 1 1 15,2-1-1-15,4 3 1 0,-1-2-1 16,3 0 1-16,4-1 0 0,0-4-2 16,4-1 2-1,5 0-1-15,3-3 0 0,5 0 0 0,-1-3 0 0,3 1 1 16,-5-3 0-1,3-1 4-15,-3 2 3 0,-1-2 1 16,-5-1-2-16,-6 0 3 0,2-1-2 16,-4-2-3-16,0-1-1 0,0 0 1 15,0 1-2-15,-4-1-1 0,-2 2 0 16,-7 1-1-16,1 1-9 0,-1 1-11 16,-1-3-8-16,4 0-10 0,-5-1-7 15,9 1 2-15,2-1-3 0,0-1-7 16,2 0-11-16,2-1-10 0,0-4-10 0,4-2-20 15,6-2-19-15</inkml:trace>
  <inkml:trace contextRef="#ctx0" brushRef="#br0" timeOffset="2484.69">31102 16288 201 0,'0'0'432'0,"0"0"-384"0,0 0-17 16,0 0 27-16,0 0-13 0,0 0-30 15,-54-1-7-15,52 1 2 0,0 0-2 16,-2 1-5-16,0 4-3 0,0 0-1 0,-1 2-1 16,1 1 0-16,4-1 1 0,-2 1 0 15,2-2-1-15,0 1-3 0,2-1-1 16,5-2-4-16,-1-1-4 16,4-3 0-16,2 0 5 0,1 0-4 15,-1-7 7-15,7-2 0 0,-1-4 2 0,1-1-2 16,0-4-5-16,-5 0-3 0,1 1 4 15,-5-1 8-15,-6 3 2 0,-2 2 2 16,-2-2 2-16,0 5-1 0,0 1 5 16,-4 0 9-16,-2 4-2 0,-7 2-3 15,3 3-6-15,-4 0-1 0,-3 7-4 16,1 4-1-16,-3 2 0 0,2 4 0 16,-3 2 0-16,3 0-1 0,3 2 1 15,3-1 0-15,1 1 0 0,2-3-2 0,6 0-1 16,2 0 0-16,0-1-3 15,4 0-7-15,4 0-8 0,7-2-4 0,-1-1-9 16,7-3-8-16,-1 0-21 0,3-4-90 16,2-5 52-16,2-2-121 0</inkml:trace>
  <inkml:trace contextRef="#ctx0" brushRef="#br0" timeOffset="3218.97">31875 16189 412 0,'0'0'184'0,"0"0"-127"15,0 0-22-15,0 0 8 0,0 0-3 16,0 0-14-16,0 0-10 0,0 0-1 16,19-12-3-16,-17 10-6 0,0 2-4 15,2 0 0-15,-2 0-2 0,2 4-1 16,2 3-1-16,0 2 0 0,1 2 1 15,1 3 0-15,-2 4 0 0,2 1 0 16,-1-1 1-16,-5 4-1 0,-2-1-4 0,0 0-3 16,0-1 1-16,-4-2 3 15,-1-2 3-15,-1-1-1 0,2-3-2 0,0-2 2 16,0-5 1 0,0-1 1-16,2 0-1 0,2-2 1 15,-2 0 2-15,2-2-1 0,0 0 1 0,0 0 0 0,0 0 1 16,0-3 0-16,4-3 1 0,0-3 0 15,6-4 1-15,5-5-2 16,-1-2-1-16,9-2-2 0,0 0 0 0,1 1 0 16,3-1 0-16,0 4-2 0,-2 7-1 15,-4 0 0-15,-5 6 0 0,-6 2 3 16,-3 3 0-16,-3 0 0 0,0 6-2 16,0 5 1-16,-2 1-2 0,-2 7 0 15,0 3 2-15,-2-1-1 0,-2 2 1 0,-2-1 1 16,0-3 0-16,-1 0 0 0,3-6 0 15,2 0 0-15,2-4 0 0,0-2 1 16,-2-1-1-16,2-4 1 0,0-1-1 16,0-1 0-16,0 0 2 0,0 0 0 15,0-1 0-15,4-4-1 0,-2-3 3 0,7-3 3 16,1-5 0-16,0 1-4 0,3-2 2 16,3-2-2-16,1-4 3 0,3-2 0 15,1-2-1-15,2 0-2 16,2 2 0-16,-3 1-2 0,-3 3-1 0,-3 6 2 15,-3 4-2 1,-3 6 0-16,-2 1 2 0,-3 3 0 0,1 1 0 16,-2 2-2-16,2 5-3 15,0 3 0-15,1 4 2 0,-5 3 0 0,0 1 0 16,-2 1 2-16,2 4-1 0,-4 0 1 0,2 1 0 16,0-1 0-16,0-1 0 0,0-2-1 15,6-4 1-15,0 0-1 0,0-4 0 0,3-1 0 16,1 0 0-16,0-2-1 0,1-1-14 15,-1-2-17-15,-4-5-32 16,-4-4-50-16,-2-8-101 0</inkml:trace>
  <inkml:trace contextRef="#ctx0" brushRef="#br0" timeOffset="4502.45">21070 17054 151 0,'0'0'56'0,"0"0"4"16,0 0-15-16,0 0 6 0,0 0 2 16,-2-16-9-16,2 13-3 0,0-2-4 0,0 1-4 15,0 0-6-15,0 1-4 16,0-1 0-16,0 0-2 0,0 0-1 0,0-2 3 15,0 3-1-15,0 1-1 0,0 0-7 16,0 2-5-16,0-1-5 0,0 1-2 16,0 0 0-16,0 0-2 0,0 2-3 15,4 4-1-15,0 6 0 0,3 7 4 16,-5 9-3-16,0 7 3 0,-2 6 1 16,0 3 3-16,0 3-2 0,0-2 0 15,0-2 0-15,0-1-2 0,8-4 0 16,2-2 2-16,1-3-3 0,5-3 1 15,3-5 0-15,4-6-4 0,-1-5 1 16,3-5 0-16,2-8-4 0,4-1-8 16,-2-4-2-16,0-11-8 0,-2-5-11 0,-5-4-18 15,-1-3-45-15,-13-10-69 0</inkml:trace>
  <inkml:trace contextRef="#ctx0" brushRef="#br0" timeOffset="4682.05">21047 17358 175 0,'0'0'338'0,"0"0"-321"0,0 0-8 16,0 0 19-16,0 0 9 0,0 0-9 15,0 0-13-15,0 0-1 0,0 0 4 0,17 27 0 16,2-29 1-16,3-2-7 0,3-2-9 16,8-2 5-16,6-3-7 0,7-3 0 15,1-2-1-15,5 1-17 0,2-1-24 16,-4 2-25-16,-1-4-80 0,-10 3-65 15</inkml:trace>
  <inkml:trace contextRef="#ctx0" brushRef="#br0" timeOffset="5628.92">21665 17311 543 0,'0'0'67'0,"0"0"-52"16,0 0 3-1,0 0 23-15,0 0 1 0,0 0-21 0,0 0-5 0,0-52 0 16,-4 46 3-1,2 1-1-15,-4 2-9 0,-2 1-5 0,0 1-4 0,-5 1-1 16,1 2-2-16,1 4 3 0,-1 3-4 16,2 3 1-16,-1 4-3 0,3 1-2 0,0 2 2 15,2 1 0 1,1-1-2-16,1 1 3 0,0-2 1 0,0 1 1 0,2 0 0 16,2-1 2-16,0-1 0 15,0-3 1-15,2-2 0 0,2-3 0 0,4-1-2 16,-1-3-1-16,3-3 1 0,7-1 1 15,1-1 1-15,5-2 0 0,4-8 0 16,4-3 0-16,-2-1 3 0,2-2-1 16,-4-1 1-16,-7 0 1 0,1-1 3 15,-11 3-2-15,-1 0 2 0,-5 2 2 16,-2 1 5-16,-2 1 2 16,0 4-3-16,0 3-3 0,0 1-3 0,0 3-5 0,0 0-2 15,0 0-2-15,0 3-3 0,0 5-5 16,4 4 2-16,-2 5 4 0,2 3 3 15,2-1 1-15,0 2 2 0,5-3-2 16,-1 1-1-16,0-2 0 0,9-2 1 16,-2-3-3-16,3-3 0 15,1-2-2-15,0-1-1 0,3-5-5 0,-3-1 8 16,0-4-1-16,-1-7 0 0,-1-3 4 16,-2-3 0-16,-5-2 2 0,0-1 1 15,-3-4 2-15,-3-3-2 0,-4-2 1 0,0-1 2 16,-2-1 0-16,0-3 5 15,2-2-2-15,-2-1 0 0,-2-1-3 16,2 5-2-16,-2 9-1 0,2 6 0 0,-2 9-1 16,2 5 1-16,-2 3 3 15,2 1-3-15,-2 0-3 0,2 7-5 0,0 6-4 16,0 9 9 0,0 9 0-16,-2 6 0 0,2 2 0 0,0 2 2 0,0-3-2 15,4-3 0-15,0-1 0 0,2-2 0 16,4-5 0-1,3-3-4-15,-5-5-7 0,11-2-6 0,-11-5-3 0,4-4 8 16,1-2 5-16,-5-5-1 0,-2-1 2 0,3-2 1 16,1-6 3-16,-2-5 2 0,2-2 1 15,5-6 3-15,-5-3 4 16,7-4-2-16,-3-2 0 0,1-2 0 0,1 0 0 16,-1 1 0-16,-1 2 0 15,-5 6-3-15,1 8 2 0,-4 5 4 16,-2 7 4-16,-2 3 1 0,-2-2-2 0,0 2-8 15,0 0-4-15,0 3-2 0,-2 5-1 16,-4 4 1-16,-2 2 1 0,-1 4-1 16,-1 0 2-16,-8 2-2 0,5-2 0 15,-5 2 1-15,5 1 0 0,-1-1 0 16,3-1 1-16,5-3-2 0,2 0 1 16,2-3 1-1,2-4-1-15,0 0 0 0,2-2-3 16,6-1 1-16,-2 0-2 0,13 0 3 15,-4 1 2-15,3-1 0 0,3-3 0 16,2 0 0-16,3 1 0 0,1-1-3 16,-4 1-6-16,4 0-10 0,-2 0-16 15,-5-1-19-15,-1 0-17 0,-5-3-31 16,-5 0-49-16,-5-2-98 0</inkml:trace>
  <inkml:trace contextRef="#ctx0" brushRef="#br0" timeOffset="6289.7">22658 17394 511 0,'0'0'81'16,"0"0"-56"-16,0 0 2 0,0 0 19 15,0 0 1-15,0 0-19 0,20-42-8 0,-20 42 0 16,0 0-6-16,0 0-4 16,0 2-10-16,0 2 0 0,0 4-7 15,0 4-10-15,0 4 6 0,0 3 7 16,2-2-3-16,3 1 2 0,3-4-7 15,0-2 0-15,5-2 1 0,1-4 3 0,3-4-1 16,5-2 2-16,7-2 2 0,2-9 0 16,4-4-1-16,-2-1 2 0,1-3 1 15,-6-1 1-15,-9-1 2 16,-2-1 0-16,-9 1 1 0,-4-2 0 0,-4 1 3 16,-4 1-2-16,-2 0 7 0,-5 6 4 15,-1 1-1-15,6 5-3 0,-3 5-1 16,-1 4 0-16,2 3-4 0,0 11-4 15,-5 3-4-15,-1 8 2 0,1 4 2 16,-1 1 0-16,3 1 0 0,3-2 0 16,-2-1 0-16,8-1 0 0,2-2 0 0,0-2 0 15,10-6-2-15,0-2 2 0,5-3-4 16,4-4 3-16,3-2 0 0,3-3 1 16,6-3-1-16,4-7 0 0,7-5-1 15,-5-4 2-15,2-3 0 0,-2-3 0 16,-4-1 2-16,-4-4-1 0,-2-3 1 15,-10-1 0-15,-1-2 3 0,-10-1-3 16,-1-2-1-16,-5 4-1 0,0 1 1 16,0 8 1-16,-5 7 1 0,1 6 5 15,0 6-3-15,-2 3-1 0,2 1-4 16,0 0 0-16,-2 10-8 0,1 8-4 16,1 2 0-16,2 2 8 0,2-1 4 0,0-1 0 15,0-2 1-15,4 0-1 0,0-1 5 16,5-1 1-16,5 0 5 15,-3 0 2-15,5-1-1 0,-1-1-2 0,3 0-5 16,-3-3 3-16,-1-1 1 0,1-1-2 16,-9-1-3-16,-2-2 0 0,-4-1-1 15,0-1-2-15,-6-1 1 0,-5 2-2 16,-11 1-2-16,-5-3-14 0,-6 1-18 16,-5 2-24-16,3-2-30 0,2 0-17 15,2 0-30-15,11-4-61 0</inkml:trace>
  <inkml:trace contextRef="#ctx0" brushRef="#br0" timeOffset="6803.46">24249 17111 154 0,'0'0'209'16,"0"0"-122"-16,0 0-15 16,0 0-5-16,0 0-13 0,0 0-8 0,0 0-5 15,-22-20-10-15,22 20-6 0,0 0-9 16,0 0-6-16,2 0-3 0,4 4-1 15,4 6-4-15,-4 4 0 0,5 4-1 16,-3 7 1-16,2 5-2 0,-3 4 0 16,-5 1 0-16,4 3-3 0,-6 1-6 15,4-2-9 1,-2-2-1-16,0-1-1 0,2-4-8 0,2-2-5 0,-3-4-1 0,-1-5-7 16,2-6-29-16,-4-4 8 0,0-5-51 15,-4-4-92-15</inkml:trace>
  <inkml:trace contextRef="#ctx0" brushRef="#br0" timeOffset="7533.92">24092 17470 422 0,'0'0'113'0,"0"0"-49"15,0 0-19-15,-6-55-6 0,10 43-10 16,7 0-14-16,3 0-1 0,-2 0 0 16,11 1 0-16,-4 0-1 0,8 0 0 15,4 0-5-15,0 0-6 0,4-1-2 0,0 2-1 16,-2-1-5-16,-6 2-31 15,2 0-16-15,-11 1-11 0,1 0-32 0,-4-1 0 16,-1 0 32-16,-10 0 6 0,0-1 44 16,-2 3 14-16,2-3 42 0,-4-2 15 15,-2 1 0-15,2-3 8 0,0 0-8 16,-2 0-14 0,2 0-8-16,0 3 7 0,0 2 4 0,-2 2-5 0,2 4-11 15,0 0-9-15,0 2-4 0,0 1-5 16,0 1-12-16,0 9-2 0,4 3-5 0,3 8 6 15,3 7 1-15,-4 6 0 0,-4 4 0 16,2-2 0 0,-2 1 0-16,5-3 1 0,-3-2 0 15,2-3-1-15,0-3-1 0,-2-1 0 0,0-4-4 0,3-4 0 16,-1-3-1-16,2-7-5 0,-6-1-3 16,0-3 2-16,0-2 1 0,-2-1 1 15,0 0 8-15,2 0 2 0,-2-1 0 16,0-5 1-16,4-3 3 0,3-4 1 15,-1-3-1-15,8-5-1 0,-5-2-1 16,11-4 1-16,-7-1-2 0,9 1 0 0,-5 2-2 16,4 8 1-1,-7 6 0-15,1 8-1 0,-9 3 0 0,0 0 1 16,2 7-2-16,3 5 1 0,-5 4 0 0,0 3-1 16,4 3 1-16,1 1 1 0,-5-1 2 15,0-3 0 1,0-1-2-16,5-2 1 0,-3-4-1 15,-4-1 0-15,6-4 1 0,1-4-2 0,-1-2 2 0,0-1-1 16,9 0 0-16,-5-7 0 0,9-2 1 16,2-7 1-16,-4-2-1 0,3-4 1 15,3-1-1-15,-12-4-1 0,3 0 3 0,-9-1 1 16,-1-3 0-16,0 3 3 0,-4 5 0 16,-4 5 0-16,0 5 3 15,-2 9 2-15,-4 1 0 0,-2 3-4 0,0 1-8 16,-1 9 0-16,-9 5-3 0,5 7 1 15,-10 3 2-15,11 0-3 0,-4 0 1 16,3 0-3-16,7-2 0 0,4-1 5 16,2-2-2-16,0-3-5 0,8-1-6 15,7-3 2-15,5-2-3 0,7-3-6 16,4-2-19 0,6-3-28-16,7-3-23 15,-1-9-98-15</inkml:trace>
  <inkml:trace contextRef="#ctx0" brushRef="#br0" timeOffset="8430.18">26052 17132 419 0,'0'0'100'0,"0"0"-34"0,0 0-17 15,0 0-4-15,0 0-4 0,0 0-14 16,10-12-6-16,-8 12-6 0,2 7-6 16,1 4-9-16,-3 5 1 0,4 6-1 15,2 4 3-15,2 2 0 0,-5 4 0 16,-1 0 3-16,-2 2-3 0,0 1 1 15,0-1-2-15,-2-1 1 0,4-1-3 16,-2-3 1-16,0-4-1 0,4-2 0 16,-4-6-4-16,3-1-9 0,-1-5 1 15,-2-5-5-15,-2-3 7 0,0-2 5 0,2 0 4 16,-2-1 1-16,0 0 0 0,0 0 4 16,0-6 8-16,0-2 2 0,0-4-1 15,-2-5-5-15,-6-4-1 0,-5-3-3 16,1-3 0-16,-1-5-2 0,-3-2-1 15,3 0-1-15,-1 0 0 0,4 1 3 0,3 0 0 16,-3 1 1-16,8 3 0 16,0 6-1-16,0 2 0 0,2 6 2 0,4 4-3 15,2 2 2-15,0 0-3 16,1 2-1-16,5 0 1 0,9 1-2 16,-5 0 1-16,7 1 0 0,6 1-1 0,4 1 1 15,0 2-1-15,2 1 1 0,-4 0 0 16,0 1 0-16,-4 5 0 0,-10 0 0 15,-3 4 0-15,-8 2-3 0,-6 3-4 16,-6 4 1-16,-15 5 6 0,-3 0-1 16,-12 2 1-16,-7-1-5 0,0 0-12 15,-3 0-13-15,5-2-4 0,10-2 3 16,8-2-4-16,9-3-1 0,5-4-3 16,7-4-17-16,2-3-12 0,6-2-5 15,3-3-2-15,20-7 15 0,-2-5-43 0</inkml:trace>
  <inkml:trace contextRef="#ctx0" brushRef="#br0" timeOffset="8808.19">26474 17145 524 0,'0'0'103'0,"0"0"-62"0,0 0 9 16,0 0 15-16,0 0-18 0,0 0-22 15,0 0-9-15,0 0-1 0,-33-16-4 0,35 13-5 16,0 0-2-16,6 0-2 15,2 1-2-15,-1 0 0 0,5 2-1 16,7 0 1-16,1 3 0 0,-1 4 0 0,2 1-1 16,6 6 0-16,-4 5 1 0,-5 3-1 15,3 0 0-15,0 0-1 0,-9-1-3 16,5 0-1-16,-9 0-2 0,-4-2 1 16,-4 0-1-16,0-2 1 0,-2-2 0 15,-6 0 0-15,0-2 1 0,-4-1 3 16,-5-2 3-16,5-3-2 0,-7-2 2 15,5-3 0-15,2-2 1 0,-7 0 0 16,11-2 0-16,4-4 1 16,-2 0 3-16,2-1 7 0,2-5 0 0,0-3-1 0,4-5-5 15,2-5-2-15,6-3-2 16,7-3-2-16,-5-1 0 0,7 2-1 0,4 5 1 16,-6 5-3-16,1 6-1 0,3 5-4 15,-9 5-4-15,9 3-11 0,-6 1-17 16,5 2-34-16,-1 4-14 0,4-2-57 15,-2-1-91-15</inkml:trace>
  <inkml:trace contextRef="#ctx0" brushRef="#br0" timeOffset="9563.34">27079 17177 498 0,'0'0'118'16,"0"0"-78"-16,0 0-1 0,0 0 19 0,0 0-18 0,0 0-19 15,0 0-12-15,0 0 3 0,-33-21 2 16,33 21-7-16,0 3-7 0,0 3-2 16,0 3-4-16,2 4 3 0,0 2 3 15,7 0 0-15,-5-1 0 0,2 0 0 16,2-4 0-16,5 0 0 16,-3-1-2-16,2 0-1 0,7-4-3 0,-3-1-3 15,7-2-1-15,4-3-2 0,-2-2-10 0,0-3 0 16,-3-5 0-16,3-1 8 0,-12 0 13 15,-1-4 1-15,-6 0 2 0,-4 0 1 16,-2-5 4-16,-8 3-2 16,-6-1 1-16,7 3-3 0,-5 3-1 0,-2 5 1 15,7 4 5-15,-3 3 1 16,-4 1-9-16,5 3 0 0,-11 9-3 0,5 4 3 16,-10 6 0-16,7 1 0 15,-3 2 0-15,0 0 2 0,9 1-1 0,-5-1-1 16,7-1 2-16,8 1-2 0,-2-3-1 15,4-2 1-15,2-1-2 0,6-3 0 16,9-1 0-16,-5-4-1 16,15 1-2-16,-2-5-4 0,0-1-8 0,4-5 1 0,2-1 11 15,2-6-1-15,-4-5 1 0,2-3 3 16,-2-3 2-16,-3-4 2 0,-3-4-1 16,0-3 0-16,2-3 0 0,-9-2-1 15,3-1 1-15,-9 0 0 0,5 4 4 16,-7 5 10-16,-4 7 6 15,-2 9 11-15,0 4-7 0,-2 4-8 0,0 1-7 16,0 0-4-16,0 4-6 0,-2 5-5 0,2 9 0 16,-2 6 5-16,2 3 1 0,-2 1-1 15,2-1 2-15,0-1-2 0,2-1 1 16,0-1-1-16,2-1 0 0,7-1 0 16,-3-3 0-16,-2-4 0 15,2-3 1-15,3-3-1 0,-1-3 1 0,-6-3-1 16,2-2 0-16,3-1 2 0,3-2 2 15,-4-4 4-15,3-3 6 0,3-4 1 0,-10-2-1 16,4-4-3-16,1-4-3 16,1-3-1-16,-4-2-5 0,5-2-2 0,3 2 0 15,-2 2-1-15,-1 2-3 16,3 8-1-16,-5 6 2 16,-1 4-3-16,4 2 0 0,-3 4-9 0,-3 0-8 15,8 1-13-15,-3 8-35 0,-3 2-25 16,6-1-70-16,-3-2-113 0</inkml:trace>
  <inkml:trace contextRef="#ctx0" brushRef="#br0" timeOffset="10239">28729 17189 268 0,'0'0'103'0,"0"0"-28"0,0 0 5 16,0 0-7-16,0 0-21 0,0 0-6 15,29-32-2-15,-25 20-10 0,8 1-7 16,-1 0-9-16,-3 1-5 0,0 2-2 16,5 2-2-16,-7 2-2 0,2 4 0 15,-4 0-2-15,4 9-5 0,1 6-1 0,-5 5 1 16,2 4-1-16,-4 4 1 0,-2 2-3 15,0 2-6-15,0 2-6 0,0-2 1 16,0-1 2-16,0-2 7 16,0-3 0-16,6-5 2 0,5-5 0 0,-3-5 3 15,2-5 0-15,5-4 0 0,-3-2 1 16,1-3 2-16,3-7 1 0,-1-4 5 16,3-4 3-16,-5-1-4 0,5-2-2 15,-7-3 0-15,3-1 4 0,-4-3-1 16,1-3-5-16,3-1-2 0,-4 1-1 15,1 5-1-15,1 4 0 0,-4 8-1 16,-8 7 0-16,5 4-2 0,-5 3-7 16,2 0-13-16,0 8-18 0,0 5-40 0,4 5 12 15,0 0-27-15,-2 0-67 0,3-7-224 16</inkml:trace>
  <inkml:trace contextRef="#ctx0" brushRef="#br0" timeOffset="10950.29">29508 17217 528 0,'0'0'67'0,"0"0"-27"0,0 0-11 0,-62-49 16 16,48 36-11-16,5 2-17 0,1 3-5 16,2 2 2-16,-4 2-3 0,5 1-5 15,1 3-4-15,2 0-2 0,-4 1 0 16,2 4-2-16,-2 4-2 0,-3 7 1 15,3 3 1-15,0 2 0 0,2 4 0 16,-4 0 2-16,-1-1 0 0,5-2 0 16,2-3 2-16,-2-3-2 0,0-1-2 15,4-3-1-15,0-1-4 0,0-5-1 16,0 0-5-16,2-2-2 0,6-2 1 0,5-1 3 16,1-1 2-16,7-1 0 0,2-5 1 15,5 0-5-15,3 0-4 0,5-2 2 16,-1 0 11-16,-4-2 4 15,0 1 1-15,-6-2-1 0,-3 3 5 0,-7 0 10 16,-5-1 2-16,-2 4-2 0,-6-1 1 16,-2 4-2-16,0 2-7 0,0 0-7 15,0 0-1-15,-4 8-5 0,-4 6 0 16,2 5 6-16,0 4 0 0,-3 3 1 16,1-4-1-16,6-6 0 0,2-1 1 0,0-6-1 15,8 0 1-15,3-2 1 0,-1-3-2 16,9-1 1-16,-3-3 1 0,7 0 1 15,6-6 2-15,-2-3-3 0,0-4 0 16,-3-2 2-16,3-5 7 0,0 1 7 16,0-6-2-16,-4-4-5 15,-1-3-1-15,1-6-3 0,-6-4-3 0,-1-2-1 16,-7-1-1-16,-3 0 1 0,-6 3-1 16,0 2 3-16,0 3 2 0,-4 5 0 15,-3 8 1-15,7 7 0 0,-2 7 1 0,0 6 1 16,0 2-4-16,0 2-6 0,0 3-4 15,-6 9-4-15,2 5 4 0,-3 6 4 16,-1 4 0-16,0 3 2 16,3 1-1-16,3 2 1 0,2 1 1 0,0 2 2 15,4 2-2-15,-2 0-1 16,2 3-1-16,5-5 0 0,1 0-1 0,2-2 0 16,0-4 0-16,-1-1 0 0,5-4-2 15,-6-3-11-15,3-5-9 16,-7-3-15-16,2-5-34 0,-2-6-14 0,-4-3-56 0,0-5-47 15</inkml:trace>
  <inkml:trace contextRef="#ctx0" brushRef="#br0" timeOffset="11297.4">30221 17156 486 0,'0'0'133'0,"0"0"-61"15,0 0-16-15,0 0-4 16,0 0-19-16,0 0-11 0,0 0-6 15,0 0-2-15,15-29-7 0,-15 29-7 16,0 5 0-16,0 4-5 0,0 6 1 0,2 6 4 16,-2 4 0-16,0 3 1 0,2 0 0 15,4 1-1-15,0-4 1 0,-2-3-1 16,9-1-1-16,-5-5-2 0,2-2 0 16,5-2 0-16,-1-4 0 15,1-2-2-15,1-2-1 0,3-4 3 0,-2 0 1 16,3-6 1-16,-5-4 1 0,5-1 3 15,-5-5-3-15,3-2 4 0,-5-2 3 16,-1-5-1-16,-4 0-4 16,1-3-1-16,-3 5-1 0,0 1-2 0,-2 6-5 0,-4 5-4 15,0 6-3-15,0 0-5 0,0 5-12 16,0 0-14-16,-2 0-14 0,0 7-12 16,-4 3-39-16,6 4-50 0,-2-3-125 15</inkml:trace>
  <inkml:trace contextRef="#ctx0" brushRef="#br0" timeOffset="11725">30779 17237 398 0,'0'0'148'0,"0"0"-67"16,0 0-23 0,0 0 7-16,0 0-17 0,0 0-21 0,0 0-11 0,0 0-4 15,0 0-5 1,2-41-7-16,-4 43-2 0,0 2-4 0,-2 2 4 0,2 2 0 15,0 3 1 1,0-2 1-16,2 1 0 16,0-1 0-16,0-1-2 0,2-2-1 0,-2 0-2 15,6-1 0-15,3-2-1 16,1-2 0-16,0-1 0 0,5 0 3 16,3-4 0-16,3-4 1 0,-2-1 2 0,3 0 0 15,-5-2 0-15,4 1 1 0,-9-2-1 16,0-1 5-16,-5-1 3 0,-5-1 1 15,-2-3 2-15,-2 2-4 0,-5 3-1 16,-5 1-1-16,2 5-3 16,-3 1-2-16,-3 5 0 0,-1 1 0 0,-4 8-1 15,-1 4 0-15,3 2 1 0,-4 2 0 16,5 4 0-16,-1 1 0 0,1 0 2 16,5 2-1-16,3 1-1 0,-3-1 1 15,9-2-1-15,0-2 0 0,4-2 0 0,0 1 0 16,8-1 0-16,5-3-4 0,1 0 0 15,7-2-9-15,8-3-11 0,4-2-16 16,8-6-27-16,5-1-23 0,12-4-78 16,-3-7-189-16</inkml:trace>
  <inkml:trace contextRef="#ctx0" brushRef="#br0" timeOffset="12165.61">31445 17026 551 0,'0'0'45'16,"0"0"-34"-16,0 0 30 0,0 0 8 16,29-58-11-16,-17 51-12 0,-1 0 3 15,3 1-3-15,-3 2-1 0,-3 3-7 16,-4-2-1-16,-2 3-4 0,0 0-2 16,-2 0-2-16,0 0-5 0,0 3-4 15,-2 3-3-15,-4 3-1 0,2 5 3 16,-9 4 1-16,5 2 0 0,0 2 0 0,-3 3 0 15,1 2 0-15,2-1-1 0,4-1 1 16,4-4-1-16,0-1-2 16,0-5-3-16,8-1 0 0,0-5-1 0,7-1 0 15,1-1-1-15,5-3 0 0,6-1 2 16,0-3-3-16,4 0-6 0,-5 0 2 16,-3-5 3-16,-2-2 7 15,-11 0 3-15,1-5 2 0,-7-3 3 16,-4-5 5-16,0-3 0 0,0-1-5 0,-7 0 2 15,-3 2-6-15,4 3 0 0,-4 4-1 16,1 4 0-16,1 4-1 0,0 4 0 0,-3 3-2 16,-3 3-2-16,2 8-5 15,-7 2-7-15,0 6 3 0,1 3-3 16,1 1-11-16,3 2-6 0,3-2-3 16,5-3-11-16,6-2-35 0,0-4-26 0,17-5-11 15,6-4-23-15</inkml:trace>
  <inkml:trace contextRef="#ctx0" brushRef="#br0" timeOffset="12544.14">31976 17140 324 0,'0'0'180'0,"0"0"-78"16,0 0-34-16,0 0 2 0,0 0-20 16,0 0-24-16,0 0-14 0,0 0-6 0,17-14-6 15,-17 29-1-15,2 4 0 0,0 6 1 16,-2 1 0-16,0-1 0 0,0 1 0 15,0-1 0-15,-2 0 0 0,2-5 0 16,-2 0-11-16,2-5-8 0,-4-1-5 16,2-4 2-16,0-3 7 0,-1-1 3 15,3-4 8-15,0-2 4 0,0 0 1 16,0 0 4-16,0 0 13 0,0-7 13 0,3-2 2 16,-1-2-9-16,2-5-1 0,-2 0 1 15,2-4-4-15,2-2-3 16,0-3-1-16,5-6-4 0,-5-3-5 15,4-5-3-15,-4-2-4 0,9 3 0 0,-7-1-1 16,3 4-1-16,-1 8-2 16,-2 5-1-16,-2 4 0 0,1 6 1 0,-5 2 3 15,4 1-2-15,-4 3-4 0,2 0-6 16,0 2-6-16,0 1-11 0,7 3-17 16,5-1-37-16,1 1-15 0,5 3-61 15,3-2-118-15</inkml:trace>
  <inkml:trace contextRef="#ctx0" brushRef="#br0" timeOffset="12749.56">31811 17204 470 0,'0'0'3'16,"0"0"4"-16,0 0 22 0,0 0 72 15,0 0-32-15,0 0-19 0,0 0-14 16,66 7-4-16,-37-19-10 0,0-1-14 15,6 1-5-15,4 3-2 0,3 1-1 16,-1 2-1-16,7 4-6 0,-1 2-21 16,1-1-29-16,-1 1-25 0,1 0-56 15,-9 0-85-15</inkml:trace>
  <inkml:trace contextRef="#ctx0" brushRef="#br0" timeOffset="13315.32">32696 16966 342 0,'0'0'121'0,"0"0"-52"15,0 0-7 1,0 0-12-16,0 0-8 0,0 0-4 0,0 0-6 0,0 0-8 15,0 0-4-15,43-42-12 0,-41 42-7 16,0 2-1-16,2 5-1 16,3 3-2-16,-3 2 0 15,6 4 2-15,-2 1 0 0,1 1 0 0,-3 1 0 0,0 1 1 16,-2 1-1-16,0 1 0 0,-2 0 0 16,-2 0 1-1,2 0-2-15,-4-5 1 0,-2-2-5 16,0-3-3-16,0-2 1 0,-2-4 1 15,4-1 2-15,2-1 3 0,0-1 2 16,0-2 0-16,0 1 1 0,0-1 2 0,0-1-1 16,0 0 3-16,0 0 10 15,0 0 5-15,0-3 1 0,4-3-3 16,0-3 0-16,2-1-5 0,0-2-3 0,5-2-6 16,-1-4-1-16,4 0-2 0,1 0 1 15,3-3-2-15,-1 3-2 0,2 1 0 16,1-1-1-16,1 3-1 0,-2 4 0 15,-3 1 4-15,3 2-1 0,-3 5 1 16,1 1-1-16,-5 2 0 0,3 0 1 16,-5 1 0-16,-2 2 1 0,-2 2 0 15,-1 0-1-15,1 2 1 0,-2 3 0 16,0 1-1-16,0 3 0 0,-2 3 2 16,2 5-2-16,-2 4 0 0,3 1 0 0,1-1 0 15,0-3-2-15,2-2-25 0,1-4-19 16,5-1-41-16,5-8-49 0,-1-5-173 15</inkml:trace>
  <inkml:trace contextRef="#ctx0" brushRef="#br0" timeOffset="14916.72">21151 18261 337 0,'0'0'12'0,"0"0"-12"16,0 0-7-16,0 0 7 0,0 0 23 16,0 0 14-16,0 0 8 0,-23-55 8 15,23 53 0-15,-2-1-4 0,2-1-9 16,0-1-5-16,0 1 0 0,0-1-9 16,0-1-10-16,2 3-5 0,0 1-3 0,2 2-2 15,-2 1-5-15,5 4-1 16,-3 5-5-16,-2 3 1 15,2 6 4-15,2 6-1 16,-2 3 1-16,-2 1 1 0,2-2-1 0,-2-4 0 0,1-1-1 0,-1-2 1 16,2 1 0-16,-2 2 2 15,2-4-2-15,4-4-2 0,-4-3-2 16,0-5-2-16,1-4 5 0,-3 0 1 16,-2-3 2-16,0 0 1 0,0 0 4 15,0-6 8-15,0 0-2 0,0-3-9 16,0-2-3-16,2-7-1 0,4-7-1 0,8-5-1 15,5-2 2-15,4-1-2 0,-1 4 0 16,1 1-2-16,4 3-4 0,-2 6 3 0,-4 4 5 16,-5 2 0-16,-6 7 0 0,-1 2 0 15,-5 4 0-15,0 0 0 0,-4 6 0 32,6 4 0-32,-2 9-1 0,0 3 1 15,3 3 0-15,-1 4 1 0,0-4 0 16,-4-2-1-16,0 1 1 0,2-2-1 15,-2 3 1-15,0 3-1 0,3-2 1 16,-1-4-2-16,0-2 1 0,-2-2-2 0,4-3 0 16,-6-2 1-16,2-4 0 15,0-4 0-15,-2-2 1 0,2-1 2 0,-2-2-2 16,0 0 2-16,4-5 1 0,-1-3 8 16,1-7-7-16,4-2-1 0,2-6-3 15,1-3 0-15,5-4 0 0,1-6 2 16,-1 0 0-16,1-1-1 0,-5 6 0 15,1 6 0-15,-5 4 0 0,0 6-1 16,-2 3 0-16,0 5 1 0,-3 3 0 16,-1 2 0-16,-2 2 0 0,2 0-1 0,0 0 0 15,2 0 0-15,0 6 0 16,6 2 1-16,-1 3 3 0,-1 2 3 0,2 0-4 16,-1 3 3-16,-1 1-3 0,-2 3 0 15,-2-4-1-15,-2-1-1 0,2 2 0 16,-2 1 0-16,0 4 0 0,3 2 0 15,-1 0-1-15,0-1 0 0,2 0 1 16,-2-6-1-16,2-4 0 0,-1-3-1 16,-1-5-2-16,0 1 3 0,2 0-1 15,0-1-4-15,2-1-1 0,1-3 4 16,5-2-3-16,1-10-4 0,1-5-14 0,5-5-22 16,-3 0-6-16,3 0-3 0,-4-1-45 15,7-6-43-15,1 3-36 0</inkml:trace>
  <inkml:trace contextRef="#ctx0" brushRef="#br0" timeOffset="15482.77">22602 18209 443 0,'0'0'96'0,"0"0"-71"0,0 0-14 16,33-53 18-16,-27 44 10 0,2 3 0 15,1 0 5-15,-7 3-3 0,-2 1-10 16,0 2-8-16,0-1-4 0,0 1-4 16,0 0-6-16,0 0-5 0,-6 0-4 15,-3 6-4-15,-1 6-7 0,-7 8-3 16,-3 4 1-16,-7 4 4 0,-4 0 3 16,0-1-2-16,0 0 2 0,2-2-1 15,8-4 3-15,3-6 2 0,5 1-4 0,1-2 6 16,4 0-1-1,1 0-1-15,5-3-1 0,2-2 1 0,4-3 2 16,7 0 1-16,3-2 1 0,5-3 4 16,4-1 1-16,1 0 1 0,5 0 0 0,-4 0 2 15,2 0 0-15,0 0 0 0,-4 0-3 16,-5 3-2-16,3 2-4 16,-9 2 0-16,3-1-1 0,-7 4 0 0,2-1 0 15,3 4 0-15,-9-1 0 0,2-1-5 16,-2-2-1-16,-2 0 1 0,2-4-7 15,1 2 4-15,-1 0-9 0,4 2-21 0,-4-3-13 16,4-1-3-16,3-3-17 0,20-8-63 16,0-10-130-16</inkml:trace>
  <inkml:trace contextRef="#ctx0" brushRef="#br0" timeOffset="16208.41">23352 18031 453 0,'0'0'193'0,"0"0"-157"0,0 0-34 0,0 0 29 16,0 0 24-16,0 0-20 0,0 0-21 15,0 0-8-15,-4-50-5 0,10 50 0 0,-2 2-1 16,1 8-2-16,5 5-1 0,2 3 1 15,-3 7 1-15,-5 3 0 16,4 3 1 0,-4 3 0-16,-2 2-2 0,-2-1-9 0,0-3-4 0,0-3 2 15,2-3 8-15,-2-4-8 0,0-3-5 0,-2-6 10 16,2-3 3-16,0-1-3 0,0-3 8 16,0-2 1-16,0-1 0 0,0-1 12 15,0-2 18-15,2 0 6 0,4-7-8 16,-3-7-12-16,5-1 5 0,2-6-11 15,5-4-4 1,-3-3-2-16,9-1-1 0,-1-3 0 0,1-1-2 0,2-3-1 16,-5 2 0-16,1 0 0 0,-2 5 0 15,-1 6-1-15,-10 8 0 16,0 6 1-16,-1 7-1 0,-5 1 1 0,0 1-1 16,0 2-1-16,2 6-3 15,-4 10-2-15,0 8 6 0,-3 4 0 0,3 2 1 16,0 0 0-16,0-2 0 0,2-3 0 15,-2-3-1-15,2-2 0 0,2-3 0 0,-2-4 0 16,2-1 0-16,0-7 0 0,0-2 0 16,-2-3 0-16,5-2 0 0,-3 0 0 15,4 0 2-15,4-6 2 0,-4-2 2 16,9-6 0-16,1-3 4 0,-1-2 2 0,3-3-4 31,1-3 1-31,0-3-2 0,5-2 0 16,-7-4-2-16,4 0-4 15,-3 2 0-15,-1 3-1 0,-1 7 0 16,-1 7 1-16,-9 5 0 0,-2 6-1 0,-2 3 1 16,-2 1-1-16,0 1 0 0,0 5-3 15,0 5-2-15,0 6 2 0,0 4 3 16,0 3 0-16,0 2 0 0,0 1 0 16,2 3 1-16,-2 2-1 0,0-2-1 15,0-1-5-15,0-3-4 0,2-1-6 16,0-1-3-16,3-5 4 0,-3-3-11 15,0-6-34-15,0 0-48 0,-2-4-17 0,2-3-67 16</inkml:trace>
  <inkml:trace contextRef="#ctx0" brushRef="#br0" timeOffset="16483.03">24378 18206 636 0,'0'0'107'0,"0"0"-77"0,0 0 4 15,0 0 4-15,0 0-2 0,0 0-14 16,0 0-8-16,-5 6-7 0,3-5-7 16,-2 3-2-16,-6 5-2 0,-3 2 1 15,-9 6 3-15,-9 3 0 0,-4 2 0 16,-5 1-2-16,3-3-5 0,4-3-8 15,0 1-11-15,0 1-4 0,-11 3-10 0,1 1-7 16,4 1-8-16,6-4-11 16,2-3-51-16,4-5-63 0</inkml:trace>
  <inkml:trace contextRef="#ctx0" brushRef="#br0" timeOffset="17026.02">24652 18258 319 0,'0'0'263'0,"0"0"-229"0,0 0-27 0,0 0 6 16,0 0 0-16,0 0-4 15,0 0-2-15,0 0-1 0,-33 53-2 16,15-40-2-16,1 0-1 0,1-2 1 15,-1 0-2-15,-6-3 1 0,1 4 0 0,-1-1 2 16,-6-2-3-16,6-2 2 0,9 0-2 16,-7-3 0-16,11-1 1 0,2 0 0 15,-1-1 3-15,5-1 2 0,2-1 9 16,2 0 2-16,0 0 1 0,0-2 1 16,0-2-7-16,2-1 3 0,2-1 0 15,7-3 0-15,-3-3-5 0,17-2-1 16,-5-1-3-16,7 0-4 0,4 2-2 15,-2 6-1-15,0 1 1 0,-2 0-1 16,-6 3-2-16,-1 2-3 0,-5 1-1 16,-1 0 1-16,-8 5 3 0,-6 3-3 15,0 2 1-15,-2 2 5 0,-6-1 0 0,-8 2 3 16,1 1 5-16,-10 6-2 0,-6-2 0 16,2 1-3-16,3 0-1 0,-1-2-2 15,6 0 0-15,0-3 1 16,7 0-1-16,1-4-1 0,7 0 1 0,2-4 0 15,2-3 0-15,2 1 0 0,0 1 1 0,0 2 14 16,2-1 5-16,8-3 2 16,7-2-1-16,10-1-5 0,8-2-6 15,6-8-6-15,15-4-4 0,-10-2-2 16,7 0-5-16,-11 0-16 16,3 3-8-16,3-2-24 0,1-10-49 15,1 0-79-15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53:15.728"/>
    </inkml:context>
    <inkml:brush xml:id="br0">
      <inkml:brushProperty name="width" value="0.05292" units="cm"/>
      <inkml:brushProperty name="height" value="0.05292" units="cm"/>
      <inkml:brushProperty name="color" value="#FF0000"/>
    </inkml:brush>
  </inkml:definitions>
  <inkml:trace contextRef="#ctx0" brushRef="#br0">18772 6783 55 0,'0'0'132'15,"0"0"-80"-15,0 0 23 0,0 0-8 16,0 0 0-16,0 0-6 16,0-56 53-16,0 47-95 0,0 4 3 0,0 0 8 15,0 1 2-15,0 1-12 0,4 0-7 16,-2-1-5-16,2 2-4 0,-4 0 1 16,8 2 1-16,-4 0-3 0,0 1-3 15,3 3-2-15,-1 1-1 0,0 3 3 16,4 3 0-16,-3 5 1 0,-3 3-1 0,4 4-2 15,-4 4 2-15,2 5 0 0,0-3 1 16,-1 3 0-16,-1-2 0 0,4-5 0 16,0 0-1-16,-2-5 1 0,1-1-1 15,-3-4 0-15,0-5 0 0,0 0 0 16,-2-2 0 0,4-1 1-16,-4-3-1 0,-2-3 1 0,0-1-1 0,0 0 0 15,2 0 3-15,-2-5 1 16,0-4 4-16,-2-5 17 0,2-5-13 0,0-7-5 0,0-3-5 15,0-2 1-15,7-1-1 16,-3-2-1-16,6 1-1 0,2 4 2 0,-1 3-2 16,1 6-1-16,1 5 1 0,-5 2-1 15,0 7 1-15,-2 0-1 0,3 2 0 16,-1 4-1-16,-2 0 1 16,7 2-3-16,1 5-1 0,0 4 3 0,1 4 1 15,-3 4 1-15,5 6 0 0,-7 1-1 16,3 3 1-1,-3 1 0-15,0-1 0 0,-1 1 0 0,-3-5 0 0,2-4 0 16,-2-3 0-16,-2-4 0 0,3-3 0 16,-3-2 1-16,-2-5-1 0,0-1 0 15,-2-1 1-15,0-2-2 0,0 0 2 0,0 0 0 16,2-4 2-16,-2-6 3 0,4-6 5 16,-2-5 3-16,-2-7-4 0,4-5-5 15,-2-3-1-15,0-7-3 0,0 2 0 16,3 4 0-1,1 6-1-15,-2 9 1 0,-2 5-1 0,4 7 0 0,-4 4 0 16,-2 3-1-16,0 3 1 16,0 0-2-16,2 0-1 0,0 3-3 0,2 5 0 15,1 6 6-15,5 3-1 0,-2 2 0 16,-2 2 1-16,1 0-1 0,1-1 1 0,-2 1 0 16,4-1 0-1,-3 2 0-15,1 0 1 0,0 3-1 0,3-1-1 0,-3 1 1 16,0-1 0-16,4-4 0 15,-3 0 1-15,3-7-1 0,1-3 0 0,1-1 1 16,7-3-1-16,3-3 1 0,5-3 0 16,9-3 1-16,1-6-2 0,2-6-19 15,-4-6-58-15,-6-12-80 0,-8-6-277 16</inkml:trace>
  <inkml:trace contextRef="#ctx0" brushRef="#br0" timeOffset="2985.28">20946 6465 220 0,'0'0'73'16,"0"0"-30"-16,0 0 5 0,0 0 10 0,0 0-8 16,0 0-5-16,0 0-2 0,0 0-9 0,2-49-7 15,0 47-5-15,0 0 3 0,0 2 2 16,3 0-26-16,-1 8-1 16,0 3-4-16,0 4 4 0,0 5 1 0,-2 5 0 15,-2 4 1-15,0 3 1 0,2 1-2 16,-4 0 2-16,-2 1 0 0,2-8-3 15,0 1 0-15,2-6 0 0,0-2 0 16,0-4 0-16,0-5 0 16,2-4 0-16,0-1 0 0,0-3 0 0,0-2 0 15,-2 0 0-15,2-3 1 0,0-4 2 0,4-5 13 16,1-4 13-16,1-5-9 0,2-6-12 16,-1 0-2-16,-1-5-4 15,2-4 0-15,0 0 0 0,3-2-1 0,1 5-1 16,-1 1-2-16,-1 8 2 0,1 8-1 15,-9 7 1-15,2 6 0 0,-2 1-1 16,0 2 0-16,2 1-3 0,1 6 0 16,-3 6-1-16,2 4 4 0,0 10 1 0,-4 4-1 15,0 0 2 1,0 3-1-16,0-3 1 16,0-3 0-16,-2-1-1 0,3-6 0 0,1-1 0 0,-2-4-1 0,0-5 0 31,2-3 1-31,-4-7 0 0,0 0 0 0,2-1 0 0,0 0 0 0,-2 0 2 15,2-3 0 1,2-7 2-16,2-4 3 0,1-5 4 0,-3-5-5 0,-2-5 0 16,2-3 2-16,2-5-3 15,0-4-2-15,3 0-3 0,-1 3 0 16,0 5 0-16,0 9 0 0,-1 7 1 16,-3 9-1-16,0 3-1 0,-4 4 1 0,0 1 0 15,2 0-3-15,0 9-4 0,4 7 6 16,-2 8 0-16,1 7 1 0,-1 2 0 0,-2 2 1 15,2 0-1 1,0-4 0-16,-2 0 1 0,4-2 0 0,3-2-1 0,-1-1-1 16,2-3 1-16,0 0 0 0,3-2-1 15,-3 1-6-15,-4 0-49 0,-1-3-42 32,-5 1-45-32,-9-6-102 0</inkml:trace>
  <inkml:trace contextRef="#ctx0" brushRef="#br0" timeOffset="3220.12">20814 7145 514 0,'0'0'25'16,"0"0"-8"-16,0 0 18 0,0 0 37 15,68-40-23-15,-45 24-12 0,4 0-4 16,6 0-6-16,4-1-11 0,6 2-5 0,3 0-3 15,3-1-4-15,-1 4-3 0,0 1 2 16,-5 4-2-16,-6 3-1 0,-4 1-18 16,-4 2-38-16,-6 7-26 0,-11 3-35 15,-5 2-80-15</inkml:trace>
  <inkml:trace contextRef="#ctx0" brushRef="#br0" timeOffset="3709.04">21252 7199 511 0,'0'0'54'15,"0"0"-2"-15,0 0-4 0,0 0 13 0,0 0-23 16,0 0-19-16,0 0-1 16,0 0-5-16,0 0-8 0,33-42-4 0,-29 48-1 15,-2 3 0-15,-2 5 0 0,-6 3 0 16,-2 1 0-16,-9 2-2 0,3-3 0 15,-7 0-1-15,1-2 0 0,-3-2-2 16,0-2-5-16,4-2 7 0,3-3-4 16,6-2-1-16,3-2 4 0,1-1 3 15,0-1 1-15,0-2 0 0,2-4 0 16,-1-5 1-16,5-3 0 0,0-4 1 16,0-4 3-16,3 2 6 0,1-1-4 15,6 3 0-15,0 4 1 0,1 3-1 16,5 3-2-16,-1 2-2 0,5 4-2 0,1 2-1 15,2 0 0-15,0 5 2 0,-7 4-2 16,3 1 0-16,-9 5 0 0,-4 4 0 16,-6 5 0-16,-2 5 0 0,-6 1 0 15,-9-1 0-15,-1-2-1 0,-7-2-5 16,4-3 1-16,3-4 1 0,1-4 0 16,5-4 4-16,10-2 0 15,0-2 0-15,2-4-2 0,0 3 1 0,4-4-2 16,8-1 1-16,3 0 2 0,3-4 0 15,7-6 4-15,4 1 2 0,4-3-2 0,2 6-3 16,0-2-1-16,0 3 0 0,-4 2-5 16,-4 2-77-16,-10 1-74 0,-5 1-206 15</inkml:trace>
  <inkml:trace contextRef="#ctx0" brushRef="#br0" timeOffset="4485.06">21190 8279 405 0,'0'0'61'15,"0"0"-20"-15,0 0 15 16,0 0 5-16,0 0-18 0,0 0-11 0,0 0 1 0,19-34-6 16,-17 34-9-16,0 0-9 0,0 0-2 15,0 3-6-15,0 2 0 16,0 0 1-16,0 2-1 0,0 2 0 0,-2 1-1 16,-2-1 2-1,-2 3 1-15,-2-1-1 0,-5-3-1 0,-1 2 1 0,2-1-2 16,-5-2 0-16,-3-1 0 0,1-1 0 15,1-1-2-15,-1-1-4 0,0-3 0 16,5 0 1-16,0-3 2 0,3-2 3 16,5-2 0-16,-2-2 2 0,4-2-2 15,0-3 0-15,2-5 1 0,0 3 5 16,4 0-2-16,2 1 2 0,0 2 2 0,3 3-1 16,3 1-1-16,-2 3 1 15,5 4-3-15,4 0 0 16,1 2-1-16,5 3 1 0,2 4 1 15,0 3-1-15,-4 2-3 0,-9 4 0 16,-2 5 0-16,-3 3-1 0,-7 6 1 0,-4 3-1 0,-9 0 0 16,-1 3 0-1,-7-2-7-15,-1 0-5 0,-5-3-4 16,2-5-11-16,2-4 25 0,5-5 2 0,4-5 0 0,1-4 0 16,5-4 0-16,2 0 1 0,0-1-1 15,4-2 0-15,0 0 1 0,0-1 4 16,0 0 5-16,0 0 3 0,6-3 2 15,2-1-2-15,7-4-3 16,7 3 1-16,7-2-5 0,2 1-1 0,2 1-1 16,5 0-3-16,-3 3 0 0,2-1-1 0,-2 2-17 15,-2 1-38-15,-6-1-55 0,-6 0-97 16</inkml:trace>
  <inkml:trace contextRef="#ctx0" brushRef="#br0" timeOffset="5348.15">16446 8457 194 0,'0'0'98'0,"0"0"-34"16,0 0 67-16,0 0-73 16,0 0-13-16,-25-54-8 0,27 47-15 0,2-3 19 15,7 3-17-15,1 0-10 16,-2 1 3-16,9 3-3 0,-4 2-8 0,1 0-2 16,1 9-3-16,3 4 0 0,-5 7-1 15,8 7 1-15,-9 5 0 0,3 9 1 16,-7 5-1-16,-4 2 0 0,-2-1-1 15,2-4 1-15,-4-4-1 0,-2-3-10 16,3-6-18-16,-3-5-15 0,2-7-16 16,2-6-33-16,-2-7-51 0,0-4-48 15</inkml:trace>
  <inkml:trace contextRef="#ctx0" brushRef="#br0" timeOffset="5505.44">16752 8282 538 0,'0'0'37'16,"0"0"11"-16,0 0 7 0,0-51-19 16,0 49-26-16,0 1-6 0,0 1 0 0,0 1-1 15,0 2-3-15,0 5-2 0,0 4-26 16,0 3-20-16,2 5-12 0,2-3-55 16,0 1-40-16,0-4-148 15</inkml:trace>
  <inkml:trace contextRef="#ctx0" brushRef="#br0" timeOffset="5740.99">17025 8282 561 0,'0'0'20'0,"0"0"26"16,4-50 26-16,-2 45-15 0,-2 4-28 15,0 1-12-15,0 0-6 0,4 7-5 16,-2 6-6-16,-2 11-2 0,6 8 2 15,-6 10 0-15,0 7 1 0,2 5 0 16,-6 1-1-16,0 1-2 0,4-4-8 16,0-6-14-16,0-6 5 0,6-7-4 0,-1-5-12 15,-1-4-14-15,0-5-33 0,-4-5-64 16,0-4-120-16</inkml:trace>
  <inkml:trace contextRef="#ctx0" brushRef="#br0" timeOffset="5898.04">16853 8624 486 0,'0'0'57'16,"0"0"-28"-16,0 0-1 15,0 0 9-15,40-56-14 0,-20 49-5 0,5 1 1 0,2 0-3 16,6-1-9-16,-2 1-4 0,2 3-3 16,-2 2 0-16,-2 1 0 0,-4 0-34 15,-5 1-56-15,-5 1-73 0,-7-2-131 16</inkml:trace>
  <inkml:trace contextRef="#ctx0" brushRef="#br0" timeOffset="7378.77">17242 8520 606 0,'0'0'13'0,"0"0"19"0,0 0 31 0,0 0-23 15,0 0-22-15,0 0-1 0,0 0 0 16,0 0-10-16,0 0-5 0,-17 3-2 15,17 2-1-15,0 2-2 0,0 3 1 16,9 0 2-16,-3-2 0 0,2 0-1 16,2 0 1-16,9 0-2 0,-5-2-6 15,3-4-1-15,-5 0 6 0,3-2-5 16,-5 0-2-16,-4 0 7 0,-1-5 1 16,-1-1 1-16,-2-3 1 0,-2 0 0 15,0-2 1-15,-6-1 1 0,-1-1-2 0,1-2 0 16,-2 1 1-16,-5 3-1 15,7 2 2-15,0 5-2 0,4 4 2 0,-4-1 0 16,4 1-1-16,-4 3-1 0,1 6-2 16,-1 6 0-16,4 3-1 0,0 5 2 15,0 3 0-15,2 3 1 0,0 0-1 16,4-2 0-16,-2-1 0 0,6-4-1 16,7 1-4-16,-5-4 2 0,3-2 3 15,5-2-4-15,-5-4 2 0,3-5 3 16,-3-3 0-16,-1-3 0 0,0-1 0 15,-3-7 2-15,1-4 2 16,-2-1 3-16,-2-2 4 0,-3-2-2 0,-3 1 4 16,0-4 0-16,-3-2-6 15,-1-3-3-15,-4-5-1 0,-4-2-3 0,5-3 2 0,1 3-2 16,2 4 0-16,0 3 1 0,4 4-1 16,0 5 0-16,0 4-1 0,0 3 0 15,0 0 0-15,8 6-2 0,-2-1 1 16,3 2-1-16,7 2 0 0,-1 1 1 0,8 6 1 15,-1 1-1-15,-1 4 2 16,6 0 0-16,-2 3 0 0,-7 1 0 0,-1 2 0 16,-7 3 0-16,-6 3-1 15,-2 5 0-15,-2 1 1 0,-6 0 0 16,-2 0-8-16,-3-1-7 0,1-4-1 0,6-2 5 16,0-1 2-16,4-6-6 0,6 2-1 15,4-4 4-15,1-2-1 16,1-1-3-1,5-4 9-15,1-4-9 0,5-3 0 0,4-3-1 0,0-5-8 16,4-5-16-16,-2-1-13 0,0-3-18 16,4-3-7-16,-6-2-33 15,-1-3 31-15,-5 0 25 0,-8-1 56 0,-1-2 40 0,-10 3 45 16,0 1 30-16,-2 3-26 0,0 3-9 0,-4 3-6 16,0 2-24-1,-2 2-6-15,1 3-1 0,1 4-9 0,0 1-3 0,-2 3-8 16,2 0-10-16,2 0-7 0,-2 3-5 15,0 4-1-15,-5 6 0 0,3 1-2 16,-2 5 2-16,0 1-1 0,5 2 1 16,-5 1 0-16,2 0 0 0,-2-3-1 15,4 2-3-15,-1-4-9 0,5 0 4 16,0 0-2-16,0-3-19 0,0-2 23 0,7-1-4 16,-1-4-7-16,4-2 8 15,-2-3 4-15,3-3 3 0,5 0 2 16,-3-4 1-16,1-5 0 0,-1-6 1 15,-3-1 0-15,2-2 2 0,-5-2 7 0,-3-3 5 16,0-2 3-16,-2-3 2 0,-2-4-4 16,2-1 1-1,0 6-3-15,-2 6-1 16,2 9-8-16,-2 7 0 0,2 3-2 16,-2 2 0-16,4 5-3 0,-2 8-4 15,2 9 1-15,1 5 2 0,1 6 1 16,0 5 0-16,6-1 0 0,-1-2-2 15,3-8 1-15,3 0-2 0,-1-5 1 16,3-3 1-16,2-2 1 0,-5-4-6 16,1-5 3-16,-3-2 2 0,5-6 1 0,-5 0 0 15,5-9 0-15,-3-4 0 0,5-4 2 16,-7-6 0-16,-3-3 0 0,1-3 3 16,-6-4 9-16,-4-2-5 0,3-3 1 15,-7-3-1-15,2 2-1 0,-3 4-3 16,-3 5 1-16,-8 10-2 0,8 5 1 15,-5 5 0-15,9 2-5 0,0 4 0 16,2 4 0-16,0 5-1 0,0 10-3 0,4 6-1 16,0 7 4-16,5 3 1 15,1 2 0-15,-2 3-2 0,1-3 2 16,-1 3-11-16,4 0 1 0,-1-2 2 16,-3-2-13-16,6-2 18 0,-5-2 2 0,-1-4-12 15,-4-4 0-15,-2-6-2 0,2-4-2 16,-4-4-6-16,0-5-4 0,0-1 10 15,-8 0 15-15,4-5 2 0,-5-3 0 16,1-2 1-16,-4-5 0 0,-3-4 1 16,1-4 5-16,1-7 10 0,1 1 11 15,-2-5-19-15,1-1 2 0,5 3 4 16,2 3-8-16,6 4 2 0,0 7 1 16,0 5 0-16,8 5-4 0,-2 0-1 15,5 3-2-15,7 1-2 0,1 4 1 16,8 0-2-16,4 4 1 0,2 4-1 15,-2 2 2-15,-2 0-1 0,-2 4-1 0,-11-1 2 16,1 1-2-16,-5 1 0 0,-2 3-1 16,-3-1 2-16,-3 0-2 0,-4-1 1 15,0-2-14-15,-9-4-11 0,3-1-42 16,-6-3 16-16,1-5-29 0,-3-1-122 16,4-3-169-16</inkml:trace>
  <inkml:trace contextRef="#ctx0" brushRef="#br0" timeOffset="7519.66">18470 8449 575 0,'0'0'60'0,"0"0"-5"16,0 0 7-16,4-55-10 0,0 50-35 15,0 2-12-15,-2 3-3 0,4 0-1 16,-1 1-1-16,-1 3-1 0,2 3-9 16,2 3-38-16,2 2-24 0,-1 1-23 15,-7 0-91-15,-2-5-139 0</inkml:trace>
  <inkml:trace contextRef="#ctx0" brushRef="#br0" timeOffset="8526.29">18662 8463 606 0,'0'0'66'0,"0"0"-20"0,0 0 6 16,0 0-2-16,0 0-30 0,0 0-8 15,0 0-4-15,0 0-3 0,0 0-5 16,-33-5-1-16,20 20-5 0,1 4 0 15,4 0 3-15,2 0-1 0,-1-2 1 16,7 1-1-16,0-1-4 0,2-3 3 16,9 0 2-16,-3-3-6 0,2-2 9 15,5-1 0-15,-5-4 0 0,3-3 0 16,1-1 1-16,-8-1-1 16,5-6 2-16,-5-2 0 0,0-2 2 0,-4-1 6 15,-2-3 3-15,0-3 0 0,-4 0-9 16,-6-3-2-16,3-2-1 0,1-4 0 0,2 2-1 15,2 4 0-15,0 6-8 0,2 6-4 16,0 6 1-16,0 2-8 0,2 1-14 16,0 2-26-16,2 8-9 0,2 3 16 15,1 4-20-15,1 1-15 0,0-2 0 16,-2 0-49-16,5-4 68 0,-1-5 68 16,-2-2 48-16,-1-5 84 0,1 0-33 15,0-3-4-15,2-2-14 0,1 1-22 16,1-1-8-16,-2 1-13 0,3 1-5 15,-3 1-8-15,1 2-8 0,-5 0-5 16,2 2-6-16,2 3-2 0,-3 1-3 0,-3 2 0 16,0 6-1-16,0-1 0 0,-4 5 2 15,0-2-2-15,0 0-2 0,-2 1 1 16,-2-2-2-16,0 1 1 16,2 0 2-16,2-1-2 0,0 4-1 15,0-3 2-15,0 1 0 0,2 0-14 0,2-4 14 16,0-5 0-16,-4-4 1 15,0-3 0-15,0-1 0 0,0 0 1 16,0 0 0-16,0-8 0 0,0 0 3 0,0-3-3 16,0-3-1-16,0-2 2 0,0-6 2 15,4-3 6-15,4-2 0 0,1 0 2 16,-1 3-3-16,2 1-1 0,3 6 1 16,-5 5-6-16,0 2 2 0,-2 7-5 0,3 2 0 15,-1 1 0-15,-4 3 0 0,2 4 0 16,-2 4-2-16,5 3 2 0,-3 3-1 15,-4 5 0-15,-2 0 1 0,2-1 0 16,0-3-5-16,0-3 0 0,4-2 4 16,-2-3 1-16,5-3-2 0,1-1 2 15,0-2 0-15,5-4 0 0,1 0 0 16,1-6 2-16,1-2-1 16,1-4 1-16,-4-1 0 0,3-1 1 15,-5-1 0-15,-5-4 1 0,4-4 2 16,-6-5 4-16,1-3-1 0,-5 0-2 0,-2 2 2 0,0 3 1 15,0 5 0-15,-4 2-1 16,-1 4 1-16,3 7-1 0,-2 1-7 0,2 6-2 16,0 1 2-16,0 2-2 15,0 8-1-15,-2 1-5 0,2 7 4 0,2 2 2 16,0-1-2-16,2-1 2 0,8 2-1 16,-6-3 0-16,0-1 1 0,5 1-1 15,-3-3 1-15,8 1 0 0,-1 0 0 16,1 1 0-16,-3-3 0 0,1 1 1 15,-2-2 1-15,-3-2 2 0,-5-1-2 16,-2-1 0-16,0 1-1 0,0 0 1 0,-7-1-1 16,-5 0 1-16,2-2 1 0,1 0-1 15,-5-2-2-15,4-1-5 0,1 1-5 16,-5-2-11-16,1 0-12 0,1 0-17 16,-5-1-37-16,1-1-87 0,-3 1-242 15</inkml:trace>
  <inkml:trace contextRef="#ctx0" brushRef="#br0" timeOffset="14728.78">23408 8310 163 0,'0'0'102'16,"0"0"-40"-16,0 0-26 15,0 0 0-15,0 0 12 0,15-27-9 0,-11 23-8 16,-2 2-3-16,-2 1 0 0,2 0-6 16,-2 1-2-16,0-1-6 0,2 1-5 15,0 1-5-15,0 3-2 0,4 3-1 16,-2 0 1-16,3 4-1 0,-5 2 0 16,-2-1 1-16,0 1 0 0,0-1 1 15,-2 1 1-15,-9-2-1 0,3-1 1 0,-2 1-1 16,-7-2 2-16,-2 0-2 0,-1 0 1 15,-3-3-3-15,0-1 1 0,-1-1 1 16,1-4-3-16,6 0 0 0,5-2 0 16,6-5 1-16,2 0-1 0,-1-3 1 15,5-2 0-15,0-1 2 0,-2-2 4 16,6 2 2-16,5-2-3 16,3 0 2-16,-4 2-2 0,7-2-2 0,3 3-1 15,1-1 0-15,0 5-1 16,3 2-1-16,-5 3 0 0,4 3 1 0,-3 2 0 15,1 5 0-15,1 7 0 0,-7 2-2 16,3 8 2-16,-7 2-2 0,-5 4 2 0,-4-1-1 16,-6-3 2-16,-13 1 0 15,5-4-1-15,-11 1 0 0,-4-2-1 0,4-7 1 16,6-1 0-16,-1-3-1 0,9-3 0 0,7-3-1 16,2-2 0-16,2-2 0 15,0-1-1-15,0 3 0 0,2-2 0 16,0 2 1-16,5 0 0 0,7 0 0 15,5-1 1-15,7-3 1 0,10 1 2 0,5-6-1 16,6 1 0-16,5-3-2 0,2 2 0 16,-9 2-1-16,-3-3-47 0,-11 0-128 15</inkml:trace>
  <inkml:trace contextRef="#ctx0" brushRef="#br0" timeOffset="15799.99">22891 6240 125 0,'0'0'19'0,"0"0"0"15,0 0 19-15,0 0 10 0,0 0 1 0,-25-56-9 16,25 47 13-16,-4 0 5 0,2 1-24 16,2-1 8-16,-2 5 2 15,2-1-1 1,-2 3-7-16,2 1-4 0,0 1-4 0,0 0-17 15,0 1-11-15,4 7-4 0,2 3-1 0,-1 7 5 0,3 4 1 16,2 2 0 0,-6 4-1-16,0 2-1 0,1 2 1 0,-5 0 0 0,0-2 1 15,4-3 1-15,-4-4-2 0,4-4 1 16,0-3-1-16,4-3 0 16,-4 0 1-16,1-4-1 0,-3-5 0 0,2-2 0 15,-2-2 0-15,-2 0 2 0,2-3 3 16,2-4 4-16,2-5 10 0,3-3 5 15,-3-4-4-15,0-3-8 0,0-3-2 16,4-1-2-16,-1-3-4 0,-1-2-1 16,4 0-2-16,-1 2-1 0,-1 6 1 15,-2 5-1-15,3 4 0 0,-7 6 0 0,0 3-1 32,0 4 1-32,4 1-2 0,3 4-2 15,-3 6-1-15,0 5 0 0,5 4 4 16,-3 5 1-16,-2 0 0 0,-2 2-1 15,1 0 1-15,-1-2 0 0,-2-2 0 16,-4-2 0-16,2-2 0 0,0-4-1 0,0-2 1 16,-2-4 0-16,4-3-1 15,-2-1 1-15,-2-3 1 0,0-1-1 0,2 0 0 16,0-1 1-16,-2-3 4 0,5-3 3 16,-1-8 3-16,4-2 2 0,0-4-3 15,1-1-6-15,-3-7 0 0,4-1 1 16,-2-5-1-16,3 0-2 0,1 1-1 15,-4 11-1-15,-3 6 1 0,-3 8-1 16,2 6 0-16,-4 1 0 0,0 2 0 0,2 0 0 16,2 8-4-16,4 6 0 0,-4 4 1 15,3 5 2-15,1 4 1 0,0 0 0 16,0 0 0-16,-1-2 0 16,-3-2 0-16,4-1 0 0,2-4 1 0,-4-4-2 15,1 0 1-15,1-3-12 0,0 1-21 16,0-2-27-16,-8 2-36 0,0 2-56 15,-12 1-266-15</inkml:trace>
  <inkml:trace contextRef="#ctx0" brushRef="#br0" timeOffset="16005.32">22860 6785 476 0,'0'0'109'0,"0"0"-88"15,0 0 19-15,0 0 29 0,50-42-23 16,-27 29-28-16,10-3-1 0,2-3-2 16,8 0-6-16,5 2-3 0,-3-3-4 15,1 6 0-15,-1 6-2 0,-10 6 0 16,-4 3-4-16,-6 8-57 0,-10 2-47 16,-1 2-62-16,-8 1-143 0</inkml:trace>
  <inkml:trace contextRef="#ctx0" brushRef="#br0" timeOffset="16387.43">23381 6815 137 0,'0'0'387'16,"0"0"-332"-16,6-51-10 0,-4 42 21 15,-2 3-11-15,0 2-22 0,0 4-8 16,0 0-2-16,0 0-3 0,0 0-3 0,0 0-8 15,-2 2-4-15,0 4-3 0,-8 5-2 16,0 3 0-16,1 3-1 0,-11 6 1 16,5-1 1-16,-7 5-1 0,-1 0 1 15,2-2-1-15,-4 0-1 0,7-3-1 16,1-3-2-16,1-1 1 0,3-5 0 16,7-1-4-16,0-4 0 0,-2-2-1 15,3-2 1-15,1-2 4 0,4 0 2 16,-2 0 1-16,2-2 0 15,0 1 0-15,0-1-2 0,2 0-1 0,9 0 1 16,5 0 2-16,11-3 0 0,2-3 0 16,8 0 1-16,-2 0-1 0,3 1 1 0,1 4 0 15,-2 0-1-15,-4 0 0 0,-4 1 1 16,-8 0-1-16,-9 0-26 16,-4 0-70-16,-8 0-72 0,-2 0-73 0</inkml:trace>
  <inkml:trace contextRef="#ctx0" brushRef="#br0" timeOffset="16587.41">23356 6843 286 0,'0'0'398'15,"0"0"-334"-15,0 0-10 0,0 0 7 16,0 0-21-16,0 0-18 0,0 0-5 16,0 0-5-16,0 0-5 0,9-21-4 0,-1 39-3 15,4 7 3-15,-5 7 1 16,-3 9 0-16,-4 6-1 0,0 4 0 0,0-2-1 15,0-2-2-15,-2-5-18 0,4-5-16 16,-2-1-25-16,2-4-58 0,2-4-29 16,-4-6-93-16</inkml:trace>
  <inkml:trace contextRef="#ctx0" brushRef="#br0" timeOffset="18923.86">25380 8338 170 0,'0'0'64'16,"0"0"-9"-16,0 0-13 0,0 0 13 0,0 0 0 0,0 0-8 15,0 0 2-15,0-42-6 0,-2 36-6 16,0 2 6-16,0-1-21 0,0 0-6 15,2 3 2-15,0 0-3 0,0 2-3 16,0 0-5-16,0 0-5 0,0 3-2 0,0 3-4 16,0 2 2-16,2 2 2 0,-2 1 0 15,0 0 1-15,-4 0 0 16,-4-2 1-16,-1 1-1 0,3-1 1 0,-11 0-2 16,3 0 2-16,-3-1-1 15,-1-2 2-15,-3 0-3 0,3-3 1 0,-7-1-1 31,6-1-1-31,3-2-5 0,5-3 4 0,-1-4 2 0,6 2-1 0,2-1 2 32,4-1-2-32,0-1 2 0,2 1-1 0,2-3 0 15,4 2 1-15,2 1 2 0,-1 1-1 0,3-1 1 0,7 3-3 0,-5 3 2 32,7 2 1-32,-3 0 2 15,-1 2-1-15,4 6-1 0,-7 1-2 0,5 5 1 0,-9 3-2 0,0 2 0 0,-3 6 2 16,-7 1-1-1,-2 0 1-15,-9 0 0 16,1-2-2-16,-11 0 2 0,5-1-2 16,-7-1 1-16,4-2-1 0,5-2 2 15,6-2-2-15,-1 1 0 0,7-4-2 16,2 2-1-16,0 0 2 0,8-2 0 0,1-2-2 16,3-5 1-16,11-2 0 0,8-4 1 15,4-5 1-15,17-9 0 0,1-4 1 16,12-3 1-16,-3-2-2 0,-3-5-26 15,-13-5-67-15,-5-3-151 0</inkml:trace>
  <inkml:trace contextRef="#ctx0" brushRef="#br0" timeOffset="19900.03">25167 6026 359 0,'0'0'61'0,"0"-67"-23"15,6 43 19-15,-6 3 2 0,2 4-15 16,-2 1-13-16,0 4-1 0,0 2-4 16,0 4 0-16,0 3-8 0,0 2 0 15,0 1-4-15,0 0-5 16,0 0-9-16,0 5-1 0,5 7-8 0,-3 8 4 15,-2 7 4-15,4 4 0 0,0 7 1 16,0 0 0-16,-2 2 1 0,0-1 0 16,4-4-1-16,-1-5 1 0,-3-6 0 15,0-3-1-15,0-5 0 0,2 1 0 0,-2-5 1 16,2-6-1-16,-4-4-1 16,0-2 1-16,0 0 0 0,0 0 0 15,2-2 2-15,2-7 2 0,2-5 3 16,-1-4-3-16,-1-4 2 0,0-3 3 0,2-2 1 15,2-4-2-15,3-3-2 0,-5 1-3 16,0 0 0-16,4 5-2 16,-1 5 0-16,-3 5 0 0,-4 7-1 0,0 5 1 15,0 5-1-15,0 1-1 0,0 2-1 16,2 7-2-16,7 4-2 0,-5 6 3 16,-2 4 1-16,-2 4 2 0,6 1 0 0,-1 1 0 15,1-4 1-15,0 0-1 0,-6-5 0 16,6 2 0-16,1-5 0 0,-1-3 0 15,-2-5 0-15,-2-1 1 0,3 0-1 0,-1-5 0 16,2 0 0-16,-2-3 1 16,-2 0 0-16,7-3 1 0,1-1 0 0,-4-6 1 15,1-1 4-15,5-6 9 16,-4-3 0-16,-1-6-2 0,5-4-4 0,-4-5-1 16,3-1-3-1,-1 0 0-15,-3 6-2 0,-3 6-1 16,2 10-1-16,-2 5 2 0,-6 3-1 15,2 5-2-15,-2 1-1 0,0 1-1 0,0 8-3 0,2 7-4 16,2 9 3-16,1 6 5 0,-3 4 0 0,6 4 1 16,4 0-1-16,-1-3 0 0,-3-1 0 15,6-8-4 1,-3 0-8-16,1-4-5 0,-1 0-9 0,-3 1-10 16,-6-5-46-16,0 0-5 0,-4-3-74 0,-2-5-168 15</inkml:trace>
  <inkml:trace contextRef="#ctx0" brushRef="#br0" timeOffset="20125.05">25128 6588 574 0,'0'0'53'0,"0"0"-32"31,0 0 3-31,0 0 40 0,0 0-11 0,0 0-28 0,0 0-4 0,0 0-6 15,76-34-6-15,-43 25-5 0,7 0 0 16,3-2-2-16,15 1-1 0,-6-1 0 16,1 3 1-16,3 5-2 0,-14 2 0 15,-5 2-19-15,-8 12-55 0,-6 3-59 16,-15 1-104-16</inkml:trace>
  <inkml:trace contextRef="#ctx0" brushRef="#br0" timeOffset="20661.3">25574 6878 476 0,'0'0'105'0,"5"-57"-61"0,-5 35-3 15,0 0 35-15,0 4-13 0,0 1-30 16,0 0-8-16,-9 3-4 0,-1 2-5 0,0 3-8 15,-1 0-5-15,-5 4-1 16,1 2-1-16,-5 4-1 0,5 0-1 0,-6 5-1 16,13 3 0-16,-6 3 1 0,5 1-1 15,5 3-1-15,2-1 1 0,0 2 0 16,4-2 1-16,-2 2 0 0,4 0 0 16,5-2 1-16,1 1-1 0,-2 2 1 15,7-2-1-15,3 1 1 0,-3-2 0 16,3 4 0-16,7 1 1 0,-4 0-1 15,0 2 1-15,-1-2-1 0,-7 1 0 16,-3 0 0-16,0 2 0 0,-6 2 0 0,-4-1 0 16,0 0-16-16,-2-4 8 0,-8-3-20 15,-2-5 0-15,3-2 2 0,-9-3 1 16,7-3 0-16,-5-4 20 0,3-1 5 16,1-6 2-16,-2-3 0 0,7-3 1 15,1-3 8-15,0-2 9 0,2-4-1 16,4-4-1-16,-2-5-2 0,10-4 1 15,0-1-1-15,-4 1-1 0,11-1-3 16,1 4-3-16,-3 2-2 0,5 3 0 16,-5 2 1-16,1 5 2 0,-5 5 1 15,-9 6-2-15,0 2-1 0,-2 1-2 16,-9 2-2-16,-9 1-4 0,1 3-1 0,-2 0-2 16,-6 7-13-16,-4 6-9 0,0 3-11 15,0 6-20-15,0-2-40 0,0 2-42 16,4-2-91-16</inkml:trace>
  <inkml:trace contextRef="#ctx0" brushRef="#br0" timeOffset="21152.92">26775 6509 476 0,'0'0'57'16,"0"0"-33"-16,0 0-24 0,0 0 15 0,0 0 28 0,0 0-16 16,0 0-5-16,21 11-4 0,-15-9-3 15,-4 3-4 1,2-2-4-16,3 0-3 0,1 0-2 0,0 1-1 0,-2 0 0 16,5-1-1-16,3 0-3 0,-1 0-56 15,3-2-24-15,-3 1-49 0,-1-2-101 16</inkml:trace>
  <inkml:trace contextRef="#ctx0" brushRef="#br0" timeOffset="21339.16">27462 6509 638 0,'0'0'66'0,"0"0"-39"15,0 0 24-15,0 0-1 0,0 0-34 16,0 0-12-16,0 0-3 0,0 0 0 15,0 0 0-15,18-30-1 0,-18 30-4 16,7 5-25-16,-3 1-20 16,2 1-12-16,0 4-16 0,9 0-16 15,-3-3-39-15,0-2-59 0</inkml:trace>
  <inkml:trace contextRef="#ctx0" brushRef="#br0" timeOffset="21543.38">28057 6521 431 0,'0'0'196'16,"0"0"-136"-16,0 0-12 0,0 0 31 0,0 0-23 16,0 0-31-16,0 0-15 15,0 0-6-15,0 0-2 0,2-5-1 16,-2 5-1-16,0 0 0 0,0 0 0 16,0 1-1-16,0 2-4 0,4 1-18 15,2 0-13-15,5 0-10 0,1 2-26 16,-6 0-9-16,5-3-41 0,-1 0-64 0</inkml:trace>
  <inkml:trace contextRef="#ctx0" brushRef="#br0" timeOffset="21723.76">28371 6547 588 0,'0'0'105'16,"0"0"-58"-1,0 0 14-15,0 0-4 0,0 0-37 0,0 0-15 0,0 0-3 16,0 0-1-16,0 0 0 0,44-25-1 15,-40 25 1-15,-4 0-1 0,2 2-15 16,0 1-26-16,-2 0-25 0,0 3-30 16,-8-1-62-16,-7-2-158 0</inkml:trace>
  <inkml:trace contextRef="#ctx0" brushRef="#br0" timeOffset="40242.75">30219 8414 142 0,'0'0'157'0,"0"0"-122"0,0 0-1 15,0 0 4-15,0 0 5 0,0 0-13 16,0 0-3-16,0 0-3 0,19-14 0 16,-19 14 1-16,2 0-5 0,0 0-7 0,-2 0-5 15,2 3-1-15,0 0-1 0,-2 0-1 16,0-1-1-16,0 0 1 0,0-2-1 16,0 2 0-16,-2-2 1 0,0 1 0 15,-2 2 1-15,-6 0 0 0,-1 1-1 16,1-1-2-16,-7-1-2 0,7-1 1 15,0-1 0-15,-5 0-2 0,7 0 1 16,2-3 1-16,-3-2-1 0,-1-2 0 16,6-2 0-16,-2 0 1 0,2-2-2 15,4-2 1-15,-2-1 0 0,2 3 0 16,0-2 4-16,2 5 4 0,4 1-4 0,0 1 1 16,2 2-5-16,5 2 2 0,-1 2-2 15,7 0 0-15,-3-1 0 0,7 7 2 16,2 1 0-16,-5 3 0 15,5 2-1-15,-4 1 2 0,-5 5-4 0,-1 2 1 16,-5 1 0-16,-8 5-1 16,-2 1 0-16,-4 3 0 0,-6 1 0 0,-9-3 0 15,-3 1-1-15,-1-1 1 0,-4-1-1 16,-2-3 1-16,2-3-11 0,0-4 10 16,9-1 1-16,-1-5 2 0,9-3-2 0,3-2 1 15,3-2-1-15,2-2 1 0,2-2 0 16,0 0-1-16,0 0 3 0,0 0 2 15,0 2 0-15,6-2 0 0,1 0-3 16,7-2 9-16,7 2 7 0,4 0-3 16,1 0-3-16,6 0-4 0,1 0-6 15,0-1-1-15,0 0 1 0,-4-1-2 16,0 2-26-16,-5-4-72 16,-7-4-72-16</inkml:trace>
  <inkml:trace contextRef="#ctx0" brushRef="#br0" timeOffset="43704.06">30459 6376 207 0,'0'0'95'0,"0"0"-56"15,0 0-5-15,0 0 22 0,0 0 3 16,0 0-17-16,0 0-28 0,0 0-7 16,10-21 37-16,-10 20-20 0,0 0-16 15,2 0 5-15,-4 0 14 0,2 0-7 0,0 1-4 16,0 0 3-16,0 0-6 16,0 1-6-16,2 1-7 0,-2 4 0 15,0 2-4-15,0 5 2 0,0 4 2 16,2 2-1-16,3 2 2 0,-3 4 0 15,0-1 0-15,2 4-1 0,-4-2 1 0,2 2 0 32,2-4 0-32,-2-1-1 0,0-3-1 0,2-6 1 0,0 0 0 0,-4 0 1 15,5-3 0-15,-1 1-1 0,-2-1 0 32,2-5 0-32,-4-1 1 0,2-2 0 15,-2-2 0-15,0-1 2 0,0 0-1 0,0-1 3 0,0-6 17 0,-2-2 13 16,2-8-10-16,0-2-10 15,-2-5-2-15,-2-3 0 0,0-4-2 0,2-1-7 16,-1-3 0-16,1 0-1 0,2 1-2 16,0 5-1-16,-2 6-1 15,2 6 1-15,0 8 0 0,0 3 1 16,0 5 0-16,0 1 3 0,0 0-4 0,0 0-1 16,2 4-3-16,0 5-1 0,-2 3 1 0,5 3 2 31,-3 0 2-31,0 3 0 0,0 1 1 0,0 2-1 15,-2 3 0-15,0 2 0 0,2 4 1 16,-4 1-1-16,-2 6-5 16,-5 2-46-16,-1 5-44 0,-11 3-87 15</inkml:trace>
  <inkml:trace contextRef="#ctx0" brushRef="#br0" timeOffset="114174.59">20983 9512 182 0,'0'0'86'15,"0"0"-27"-15,-6-18 3 0,4 12-6 0,-2-1 0 16,2 1-7 0,2-2-12-16,0 2-8 0,0 1-6 0,0-1-8 0,0 2 0 15,2-1 0-15,0 2-3 0,0 1-2 16,0 0-3-16,2 2-4 15,-2 0-3-15,5 5 0 0,1 6-1 0,0 4 0 16,0 5 1-16,-1 3 0 0,1 4 0 16,-2-1 0-1,-2 3 1-15,-4 0 0 0,0-3-1 0,0-2 1 0,2-3 1 32,-2-5-2-32,0-1 2 0,0-4-1 0,0-4-1 0,0-3 0 0,0-4 1 15,0 0-1-15,2 0 1 0,-2 0 2 16,0 0 1-16,2-6-1 0,0-2 12 0,0-4 2 15,1-5-4-15,3-3-3 0,0 0-5 16,2-5 0 0,-2-3-2-16,1-1 1 0,3-2-3 15,0 1 0-15,-1 4-1 0,-1 6 0 16,0 5 1-16,-2 5-1 0,-2 6 0 0,1 0-1 0,-1 4 0 16,0 0-1-16,0 2-2 0,2 5 0 15,2 3 0-15,1 5-2 0,-3 5 3 16,2 0 3-16,0 4 0 15,1 0 0-15,-5 1-1 16,2-2 1-16,0-5 1 0,3 0 0 16,-5-4-1-16,2-3 1 0,-4-1-1 15,2-4 0-15,0-1 0 0,-2-3 1 16,2-1-1-16,-2 0 2 0,-2-1-2 16,5 0 3-16,-3 0 0 0,0-5-2 15,2-5 3-15,0-5 1 0,-2-3 0 16,4-3 2-16,-2-7 1 0,5-2 0 0,-3-2-1 15,2 0-1-15,5 0-4 16,-1 4 0-16,-2 7-2 0,1 6 0 16,-5 8 0-16,-2 4 0 0,0 2-1 15,-2 1 0-15,2 0 0 0,0 6 0 0,5 5-3 16,-3 4 1-16,-2 7 2 0,0 3 1 16,0 1-1-16,-2 2 1 0,0-3 0 15,3 2-1-15,1-3-12 0,-4-4-15 16,2 0-16-16,2-1-13 0,-4-3-25 15,-2 0-55-15,0-4-101 0</inkml:trace>
  <inkml:trace contextRef="#ctx0" brushRef="#br0" timeOffset="114378.43">20855 10034 532 0,'0'0'75'0,"0"0"-48"15,0 0-12-15,73-44 31 0,-32 24-6 16,6-3-22-16,11-1-6 0,0-1 3 16,6 2-5-16,-2 4-6 0,-6 5-1 15,-2 8-2-15,-11 5-1 0,-3 1-6 0,-7 5-57 16,-7 3-29-16,-9 0-89 16,-11 3-202-16</inkml:trace>
  <inkml:trace contextRef="#ctx0" brushRef="#br0" timeOffset="114884.96">21246 10291 451 0,'0'0'12'16,"0"0"4"-16,0 0 33 0,0 0 30 16,0 0-25-16,0 0-9 0,0-52-5 15,2 44-7-15,2 5-7 16,0-1-11-16,2 1-7 0,1 2-2 0,-1 1-3 15,-2 0-2-15,0 2-1 0,-2 4-1 16,2 1 1-16,-4 4-2 0,0 4 0 0,-8 0 2 16,-2 5-1-16,-9-1 1 0,3-1-14 15,-13 0-9-15,0-2-10 0,-4 0 2 16,4-3-6-16,4-4 8 0,8-3 17 16,3-2 12-16,6-4 1 0,3 0 0 15,1-3 0-15,2-4 1 0,0-3 1 16,2-2 11-16,0-3 2 0,0-3 2 15,2 1 2-15,4-2-1 0,3 2-4 16,5 2-6-16,-1 3-3 0,7 4-3 16,-1 3-2-16,6 2 1 0,-1 3 0 15,-3 0 4-15,0 4 0 16,-5 6-2-16,-1 1-3 0,-11 7-1 16,-2 3-1-16,-2 3-1 0,-2 1 0 0,-6-2-1 15,-5 2-2-15,-1 0-5 0,-1-5 4 16,1 0-7-16,1-3 12 0,3-2 1 15,-2-1 1-15,6 0-1 0,-3-1 1 16,5-5-1-16,2-2 1 0,0-2-1 16,2-2 1-16,0-1 2 0,0 0 1 0,6-1 2 0,2 0 4 15,5-7 1-15,10-3-2 16,3-2-2-16,12-4-2 0,3 0-3 0,4-4-2 16,7-2-4-16,0-4-91 0,0-5-76 15,-7-1-379-15</inkml:trace>
  <inkml:trace contextRef="#ctx0" brushRef="#br0" timeOffset="116020.38">23352 9138 417 0,'0'0'75'0,"0"0"-16"16,-14-53-7-16,12 43-5 0,2 3-10 16,-2 1 4-16,2 3 5 0,0 3-37 15,0 0-2 1,0 8-7-16,4 6-7 0,2 5 2 0,-2 9 4 0,4 5 1 15,-3 2 1-15,-1 0 1 0,0-1-1 16,-2 1 1-16,2-3-1 0,0-5-1 16,-2-2 2-16,2-5-2 15,-2 0 0-15,0-4-1 16,-2-3 1-16,3-2-2 0,-1-4-1 0,0-3-8 16,-2-1 8-16,0-3 3 0,0 0 1 0,0 0 1 15,0-3 3-15,0-4 3 0,0-5-1 16,-7-5-4-16,5-3 0 0,-4-7 3 0,4-4 1 15,0-5-2-15,2-3-1 0,2 1-2 32,8 1-2-32,-3 8 0 0,1 4-1 0,2 10 1 0,-1 7-1 0,-5 3 1 15,0 4-1-15,2 1 0 0,2 0-1 32,5 9-2-32,-3 4 0 0,7 4 2 15,-5 6-1-15,2 2 2 0,-1 4 1 16,-3 1-1-16,1-1 1 0,1 0 0 0,-8-6 1 15,2-1 1-15,3-3-2 0,-1-4-1 16,-4-4 1-16,-2-5 0 0,-2-3 0 16,2 0 0-16,-2-3 0 0,0 1 2 15,0-1 3-15,0-2 2 0,0-6-2 16,0-6 22-16,-2-6-11 0,2-4-9 16,0-5-4-16,0-6 4 0,0-5 0 0,4-2-1 15,2-1-6-15,5 2 0 16,1 7 1-16,-6 6-1 0,-2 11 0 15,1 10 0-15,-5 6 0 0,2 1 0 16,-2 6-1-16,4 5-2 0,2 10-4 0,0 7 4 16,-2 9 2-16,0 1 1 0,5 3 0 15,-3-2 2-15,4-3-2 16,-2-4 1-16,7-4 0 0,-1-3-1 0,-3 0-15 16,3-3-16-16,-6 2-11 0,-1 1-50 15,-3-1-24-15,-4-3-82 0</inkml:trace>
  <inkml:trace contextRef="#ctx0" brushRef="#br0" timeOffset="116225.63">23096 9866 86 0,'0'0'367'15,"0"0"-294"-15,0 0-4 0,74-30 2 0,-43 19-11 16,5-1-20-16,9-4-4 0,3 1-15 15,7-2-6-15,-1-1-7 0,2 3-5 16,2 1-1-16,-13 7-1 16,1 1-1-16,-3 3-5 0,-8 1-38 0,-2 2-42 15,-14 0-45-15,-5 1-133 0</inkml:trace>
  <inkml:trace contextRef="#ctx0" brushRef="#br0" timeOffset="116776.57">23499 10093 429 0,'0'0'81'0,"0"0"-27"0,0 0-10 16,0 0 12-16,0 0-5 0,0 0-13 15,0 0-5-15,0 0-8 0,0 0-8 16,-6-22-7-16,8 20-4 0,4 2-3 15,2 0-2-15,5 5-1 0,-7 1 0 16,2 1 0-16,1 5-1 0,-3 0 1 16,-6 2-1-16,-4 2-2 0,-9-1 2 0,1 1-2 15,-9 1-7-15,-2-3-12 16,-1 0 17-16,-5-5-5 0,0 0-5 0,4-3 0 16,6-3 5-16,-1-2 10 15,9-1 1-15,-3-3 0 16,3-2 1-16,5-1-1 0,2-1 1 0,-2-1 0 0,4-2 4 15,2-2 4-15,0-3-1 0,4 2 1 16,4 0 0-16,-2 3-3 16,5 2-2-16,5 1-2 0,1 3-2 0,6 2 0 15,6 2 1-15,2 2-1 0,2 4 2 16,-4 5 0-16,-7 1-1 0,-1 4-2 16,-11 7 0-16,-3 1 0 0,-7 2-1 0,-3 2 1 15,-9-2-6-15,0 3-7 0,-11 0-6 16,-6-1-16-16,4-1 34 15,4-6-1-15,-1-2 4 0,11-6-2 0,-1-3 0 16,6-3 0-16,4-4 1 0,2-3 0 16,0 0 3-16,0 0 3 0,0 0 5 15,2 1-2 1,2-1-3-16,8 0-3 0,-1 0 1 0,7-5 5 0,3-4-7 16,6 0-1-1,0-2-2-15,4-3-13 0,-6 0-59 16,-3-5-35-16,1 0-137 0</inkml:trace>
  <inkml:trace contextRef="#ctx0" brushRef="#br0" timeOffset="117295.98">23838 9950 472 0,'0'0'83'0,"0"0"-44"0,0 0 6 15,0 0 17-15,0 0-14 0,0 0-15 16,0 0-4-16,0 0-5 0,-2-31-8 16,2 31-7-16,0 0-4 0,-2 2-5 15,0 2-3-15,0 2-4 0,-2 1 4 16,-1 1 3-16,-5 3-1 0,-2-4-3 16,1 2-11-16,-5 1-3 0,3-4-4 0,-1 2-3 15,0-5 1 1,5-2 4-16,-1-1 9 0,4 0 4 0,0-4 1 0,-1-3 4 15,5-1 2 1,0-2 0-16,0-4 2 0,0 0 1 0,2-1 5 0,2-3 4 16,2 5 7-16,2 2-11 0,3 3 4 15,5 3-3-15,-1 1-1 0,9 3-6 16,1 0 0-16,2 1 0 0,2 8 0 16,-2 2 4-16,-5 5 0 0,-3 2 0 0,-9 4-4 15,-6 2-1-15,-2 5-1 16,-10 1 0-16,-9 0-1 0,1-3 0 15,-9-4-8-15,2-2-2 0,4-5 8 16,-2 0 3-16,9-6 2 0,4 0 0 0,3-5 1 16,5-1 1-16,2 0 3 0,0-2-5 15,0 2 1 1,7-3 2-16,3-2 0 0,9-2 1 16,7-3 2-16,7-4-1 0,7-3-3 15,7-2-2-15,3 1-2 0,-5-4-37 16,5-3-94-16,-11-1-176 0</inkml:trace>
  <inkml:trace contextRef="#ctx0" brushRef="#br0" timeOffset="118947.75">25240 9167 363 0,'0'0'74'0,"0"0"-16"0,0 0 5 15,0 0 13-15,0 0-35 16,0 0-7-16,0 0-11 0,-19-42-6 0,19 39-6 16,2 3-4-16,0 0-5 0,2 3-2 15,0 6-1-15,7 2 0 0,-7 8 0 16,4 5 1-16,0 3 4 0,-1 6-2 0,-5-1-1 16,0 5-1-16,-2 0 1 0,0-1 1 15,2-1 0-15,-2-7-2 0,0-5-1 16,0-2 1-16,0-9 0 15,0-2 0-15,0-4 1 0,0-2-1 16,0-2 0-16,0-2 1 0,0 1-1 0,0-1 0 16,2 0 3-16,-2-6 1 0,0-7 3 15,2-6-1-15,-2-6 3 0,2-3 1 16,0-5-3-16,0-4-4 16,4 1 2-16,0 0-4 0,5 4 1 0,-7 8-2 0,2 10-2 15,-2 7 2-15,0 5-1 0,5 2 0 16,-1 2-2-16,0 5 0 15,9 6 0-15,-7 6 0 0,7 6 1 0,-1 4 1 16,-3 2 1-16,-1 1 0 0,-4 1 0 16,-2-7 0-16,3-2-3 0,-1-7 3 15,0-5-1-15,-6-1 1 16,2-6 0-16,-1-3 0 0,-1 0 1 0,0-2-1 16,-2 1 1-16,2-1 1 0,-2-5 4 15,0-4 1-15,0-9-3 16,-2-1 4-16,0-5-2 0,0-4-3 0,-3-2 1 15,3-8 0-15,2 2 1 0,0-3-4 0,0 3 1 16,2 8-2-16,3 5 0 16,-1 9 0-16,0 6 0 0,2 5 0 15,-2 3-2-15,4 0 1 0,-1 7-1 0,9 8 0 16,-6 5-2-16,5 9 2 16,1 4 2-16,-7 4 1 0,5 3-1 0,-1-3 1 15,-7-2 1-15,8-6-2 0,-1-2-2 16,-7-5 1-16,10-2-2 0,-5 0-23 15,-7-2-15-15,-2-2-51 16,-2-1-48-16,-6-5-138 0</inkml:trace>
  <inkml:trace contextRef="#ctx0" brushRef="#br0" timeOffset="119198.98">25140 9816 316 0,'0'0'76'0,"0"0"-12"0,0 0 12 0,0 0-17 15,0 0-18-15,0 0-5 0,0 0-1 16,0 0-4-16,64-32-5 0,-41 22-6 16,10-3-3-1,11-2-4-15,1 2-3 0,15-5-5 0,0 0-3 0,4 3-1 16,-4 1 0-16,0 7 0 0,-2 3-1 15,-15 4-7-15,1 4-68 0,-17 5-33 16,-9 5-74-16,-10-2-272 0</inkml:trace>
  <inkml:trace contextRef="#ctx0" brushRef="#br0" timeOffset="120916.28">25473 10131 260 0,'0'0'76'16,"0"0"-23"-16,0 0-13 0,0 0 6 15,0 0 7-15,0 0-7 0,0-31-8 16,2 30-7-16,0-2-8 0,0 3-9 16,-2-2-6-16,4 2-5 0,1 0-1 15,3 2-2-15,-2 2 2 0,-2 2 1 16,0 2-2-16,-2 3 1 0,-2-1 1 0,0 2 1 15,0 3-1-15,-8-1-2 16,-4 0 1-16,-1-1-2 0,-5 0 3 0,1 0-3 16,-10-1 0-16,5-2-5 15,1-1-11-15,-6-3 1 0,6-2 7 0,7-2 5 16,-7-2 3-16,11 0 0 0,4-7 0 16,-3-1 3-16,5-3-2 15,0-2 4-15,0 0 3 0,2-1 1 0,2 0 0 16,2 0 3-16,4 2 0 0,7 0-2 15,-5 2-4-15,6 1-3 0,5 2-1 16,-3 3-1-16,5 4-1 0,8 0 2 0,-4 5 2 16,-2 6 0-16,-1 3-1 0,5 6-1 15,-10 0-2-15,-1 8 0 16,-7 1 0-16,-5 2 0 16,-4 1 0-16,-4-3 0 0,-5-1-2 0,-9-3-3 0,1-2-6 15,-8 0 6-15,3-5 3 0,3-1-3 16,-8-3 5-16,11-3 0 0,-3-4 0 15,9-3 1-15,-3-2 0 16,7-1 0-16,2-1 2 0,4 0 3 0,0 0 0 16,0-1 0-16,0 1-1 15,2-2-3-15,6-1 1 0,5-1-1 0,3-2-1 0,11-3-1 16,6-1 1-16,0-2 0 16,0 2-1-16,2-3-1 0,1 1-56 0,-7-7-33 15,-3 1-80-15,-13-1-237 0</inkml:trace>
  <inkml:trace contextRef="#ctx0" brushRef="#br0" timeOffset="121437.48">25721 9883 284 0,'0'0'98'15,"0"0"-49"1,0 0-11-16,0 0 17 0,0 0-4 0,0 0-13 0,0 0-7 16,0 0-7-16,-43-48-5 0,43 44-4 15,0-2-2-15,0 0-1 0,0-1 0 16,0-1-1-16,0 0-2 0,6 1-7 16,4 0 0-16,3 3 0 15,-3 0-1-15,13-1-1 0,-7 3 1 16,5 1 1-16,8 0-1 0,-10 3-1 0,-1 5 2 15,-3 8-1-15,-3 0-1 0,-8 6-1 0,-4 0 0 16,2 2 0-16,-12 1 1 0,-9 2 0 16,3-1 0-16,-5-2-6 15,-2-1-17 1,7-3 2-16,-5-4 5 0,9-3 6 16,-1-2 9-16,5-2 1 0,2-1 0 0,4-5 0 0,0-2 1 0,0 0 1 15,0 0 8-15,0-2 18 0,2-5-5 16,0-1-1-16,0-1-1 15,0 0 0-15,6 2-2 0,-2-1-6 0,2 3-4 16,11-1-2-16,-5 3-3 0,11 3 0 0,-3 0-1 16,3 3 0-1,6 4-1-15,-10 2 0 0,-1 2 2 16,3 3-4-16,-11 1 0 0,-4 2 0 0,1-2-2 16,-5-2 2-16,0 0 2 0,-8-2-2 0,-5 0 0 15,-1-1 3-15,-9-4-3 16,1 1-6-16,1-4-20 0,-6-3-9 15,4 0-27-15,1-3-29 0,-3-2-55 16,11 0-77-16</inkml:trace>
  <inkml:trace contextRef="#ctx0" brushRef="#br0" timeOffset="122034.97">27447 9710 509 0,'0'0'69'0,"0"0"-24"0,0 0-18 16,0 0 5-16,0 0-14 0,0 0-12 15,0 0 4-15,-16 8 14 16,16-8-7-16,0 0-10 0,0 0-7 16,4 0 0-16,6-1 0 0,7 1-2 0,-3 0 1 15,11 0 0-15,2 0-10 0,2 0-80 16,-2 0-34-16,-11 1-123 0</inkml:trace>
  <inkml:trace contextRef="#ctx0" brushRef="#br0" timeOffset="122239.85">28049 9667 540 0,'0'0'135'15,"0"0"-72"-15,0 0-8 0,0 0-6 16,0 0-22-16,0 0-19 0,0 0-3 15,0 0 0-15,0 0-1 0,16 3-3 16,-12-3-1-16,3 0 0 0,1 0 0 16,0 0 0-16,-2 1-1 0,9 2-2 15,-3 2-34-15,3 0-9 0,3 0-33 16,7-4-34-16,-4 1-87 0</inkml:trace>
  <inkml:trace contextRef="#ctx0" brushRef="#br0" timeOffset="122385.2">28679 9639 608 0,'0'0'63'0,"0"0"-46"15,0 0 1-15,0 0 2 0,0 0-18 0,0 0-1 16,0 0-1-16,0 0-2 0,0 0-59 16,6-15-36-16,-4 8-101 0</inkml:trace>
  <inkml:trace contextRef="#ctx0" brushRef="#br0" timeOffset="123626.6">29855 9715 505 0,'0'0'83'16,"0"0"-35"-16,0 0 9 0,0 0 10 0,0 0-23 15,0 0-22-15,0 0-11 0,0 0-7 16,17-19-1-16,-1 19 0 0,9 2 4 15,13-2 3-15,9 0 4 16,9-2-3-16,10-1-3 0,15-5-3 0,-1 0-1 16,3 1-3-16,-5 2 1 0,-3 4 0 15,-13 1-2-15,-4 3-29 0,-11 0-22 16,-12-3-48-16,-14 0-80 0,-17-1-249 16</inkml:trace>
  <inkml:trace contextRef="#ctx0" brushRef="#br0" timeOffset="124508.77">30149 10002 124 0,'0'0'262'0,"0"0"-177"0,0 0-28 15,0 0 0-15,0 0 2 0,0 0-9 16,0 0-7-16,0 0-13 0,25-50-10 16,-21 49-6-16,0-2-6 0,0 2 0 15,-2 1-5-15,6 0 0 0,-1 8-1 0,-3 1-2 16,-4 1 0-16,2 2 0 16,-2 0 1-16,-2 0 0 0,-4-2-1 0,-7 0 2 15,3 0-2-15,-5-4 2 0,-5 1-1 16,-3-3-1-16,4 0-3 15,-5-1-10-15,-1-2-3 0,2-1-2 0,2 0 5 16,1 0 7-16,5-5 6 16,-1-1 1-16,5-1 1 0,3 0-1 0,2-3 1 15,4-2 2-15,-2 0 7 0,4-2 4 16,4 1-3-16,2-1-3 16,0 5-2-16,5 1-2 0,1 1-1 15,2 5-2-15,7 0 0 0,0 2 0 0,4 3 1 16,4 5 0-16,-1 4 0 0,-1 2 0 0,-2 4-1 15,-4 2 0-15,-7 2-1 16,1 2-1-16,-13 1 0 0,-2 1 1 0,0 3-1 16,-11-1 0-16,-3 0 0 15,-3-1 0-15,-3-2-12 0,-5-3 1 0,8-4 2 16,-3-3 7-16,1-3 2 0,1-2-1 16,3-3 1-16,3-4 1 0,1-1 0 15,5-1 1-15,2-1 0 0,-2 0 1 16,4 1 2-16,2-1 3 0,0 2-1 15,0-2-7-15,0 0 4 0,2 0 4 16,6-3-8-16,5 0 2 0,5-1-1 0,5 2 1 16,4 0-1-16,6 1-1 0,2-1 0 15,0 1 1 1,-2 0 0-16,0 1-1 0,-6-3-1 0,-2 2-44 0,-9-5-36 16,-5-1-54-16,-7 0-149 0</inkml:trace>
  <inkml:trace contextRef="#ctx0" brushRef="#br0" timeOffset="124871.22">30469 9696 359 0,'0'0'61'0,"0"0"22"0,0 0-22 0,0 0 2 16,0 0-8 0,0 0-3-16,0 0-11 0,0 0-14 0,0-9-16 0,2 24-8 15,0 2 7-15,3 1 6 0,1 5-3 16,-2-4-4-16,2 1-1 0,-2 0-4 15,0 0-2-15,-2 2-1 0,-2 0 0 16,0 2 0-16,0-5 1 0,0-1-2 16,0-2 0-16,-2-4-1 15,0-1-15-15,-4-4-35 0,0-2-36 0,2-2-47 16,-4-3-33-16,3-2-131 0</inkml:trace>
  <inkml:trace contextRef="#ctx0" brushRef="#br0" timeOffset="125248.42">30765 9627 574 0,'0'0'49'0,"0"0"28"16,0 0-33-16,0 0 15 0,0 0-15 16,0 0-18-16,0 0-10 0,0 0-7 15,0 0-5-15,10 8-2 0,-26 4 1 16,-7 1-1-16,-8 2 0 15,0 0-1-15,0 1-1 0,-2 0 1 0,4 4-2 16,0-2-3-16,2 0-6 0,4-2 0 0,3-1 4 16,7-5 1-16,3-3 3 0,4-4 1 15,2-1 1-15,2 1 0 16,0-2 0-16,2 1-1 0,0-2 1 0,0 0 1 16,0 0-1-16,0 0 0 15,2 0 2-15,2 0 0 0,0 0 7 0,6 2 1 16,-2 0-1-16,5 0 0 0,3 2 0 15,1 0 1-15,2 3 0 0,5 1-2 16,1 0-1-16,6-1-3 0,8 0-2 16,-1 1 0-16,-1-3-2 0,-2 2 1 15,-2 1-1 1,-4-4-20-16,-10-4-70 0,-7-6-154 16</inkml:trace>
  <inkml:trace contextRef="#ctx0" brushRef="#br0" timeOffset="130414.72">30099 9241 280 0,'0'0'18'16,"0"0"-14"-16,0 0 2 0,0 0 22 15,0 0-1-15,0 0-10 0,0 0-10 16,-29-53-5-16,21 47 3 0,0-1 0 0,6 2 9 16,-4 0 12-16,1 0-3 15,5 2-4-15,-4 0-2 0,2 0-2 16,0 3 0-16,0-2 1 0,-4 2 1 0,4 0-3 15,0 0 0-15,0 0 3 16,2 0-1-16,0 0 0 0,0-2 0 0,0 2 1 16,0-1-2-16,0-1-2 0,0 2-3 15,4-1-6-15,6 1 0 16,-2 0 0-16,5 5 1 0,1 1 0 0,-1 3-1 16,-3 1-1-16,2 2-2 0,-5 3 0 15,1 0 0-15,-6 3-1 0,2 3 2 16,-4 2-1-16,0 0-1 0,-2-1 1 15,0 0 1-15,-2-3-2 0,4-2 0 16,-4-5-1-16,4-2 1 0,0 0 0 16,-2-3 1-16,2-1-1 0,0-3 0 0,-2-2 0 15,2 0 1 1,0-1 1-16,0 0 0 0,0 0 2 0,0-2 2 0,0-4-2 16,0-4-1-16,0-1 1 0,0-2 1 15,0-1-2-15,2-3 0 0,2-1-2 16,2-1 0-16,2 3 0 0,3 1-1 15,-5 4-1-15,2 1 1 0,7 3-2 16,-7-1 2-16,4 1-1 0,5 3 1 16,-3 1 0-16,3 3 0 0,-1 0-1 15,5 2 1-15,-4 3 0 0,3 2 1 16,-1 0-1-16,-5 1 0 0,-1 0 0 0,-1 2 0 16,-8 1-1-1,0 1 1-15,-4 1 0 0,0 1-1 0,-2 0 0 0,0 0 0 16,-2-2 2-16,-2 0-1 0,0-4 0 15,4-2 0-15,0-2 1 0,-1-1-1 16,1-2 1-16,2-1 0 0,0 1 0 16,0-1 0-1,-2 0 4-15,2-1-2 0,-2-5 0 0,0-2 1 0,2-1-1 16,0-6-1-16,0 1 0 0,0-4 0 16,0-1 0-16,0-1-1 0,4-2-1 0,3 3 0 15,5 2 0 1,-4 4-1-16,3 3-1 0,3 3 2 0,-4 1-1 0,3 0 0 15,5 1 1-15,-3 1 0 0,1 1-1 16,-1 2 1-16,1-1 2 0,-5 1 0 16,-1 1 1-16,2 0 2 0,-3 0 2 15,-3 1-4-15,0 3 0 0,2 1-1 16,-1 4-2-16,-3 0 2 0,0 4-2 16,-4 2 1-1,0 5 0-15,0 1 2 0,0 0 0 0,-4-1-1 0,4-1 0 16,0-3-1-16,0-3 0 0,0-1-1 15,2-2 2-15,0-3-1 0,0-1 0 0,0-1 2 16,0-3-1-16,0 0 0 0,-2-2 0 16,2 0 0-16,2 0 0 0,0 0 1 15,1-1-2 1,-1-2 1-16,-2 0-2 0,2 1-7 0,0 0-16 0,-2 1-5 16,0 0-31-16,-2-2-21 0,-2 0-23 15,-4-6-102-15</inkml:trace>
  <inkml:trace contextRef="#ctx0" brushRef="#br0" timeOffset="160991.66">17608 12072 272 0,'0'0'88'16,"0"0"-43"-16,0 0 73 0,0 0-106 15,0 0 0-15,0 0 6 0,-11-24 0 16,11 24-1-16,0-1-2 0,0 0 7 0,0 1 7 16,0-1-8-16,0 1-9 15,0 0-2-15,0 0-1 0,0 2-1 16,0 2-5-16,0 5-1 0,2 6-2 15,1 7 4-15,-1 8 0 0,0 4-1 16,2 4 0-16,-2 2-3 0,0-1 1 0,2 1-2 16,0-4 1-16,-2-4 0 0,4-3 0 15,3-7 1-15,-3-4-1 0,-4-6 0 16,4-6 0-16,-2-2 0 0,3-3 1 16,-5 0-1-16,0-1 0 0,2-1 2 15,-2-6 2-15,4-7 6 0,2-4 11 16,5-7-2-16,-3-6-8 0,0-2-6 15,7-5-2-15,-5 0-2 0,3 3 1 16,-1 4-2-16,-3 6 0 0,1 8 0 0,-8 5 0 16,0 6 0-16,-2 1 0 0,0 3 0 15,1 0 0-15,1 2 0 0,-4 0 0 16,10 5-3-16,-4 6 2 16,0 6 1-16,1 3-2 0,-3 5 2 0,6-1 0 15,-4 1 0-15,0 2 0 0,-3-5 0 16,5 0 0-16,0-5 0 0,0 0 0 15,1-4 0-15,-1-3 0 16,2 0-1-16,-2-6 1 0,-1-2 0 0,-1-2 0 16,0 0 0-16,4-7 0 0,-3-6 1 0,3-5 0 15,0-4 1-15,3-7-1 0,-1-4 3 16,7-3 1-16,-7 1-2 0,0 5 0 16,-1 7-1-16,-7 7 0 0,2 7-1 15,-4 5 5-15,-2 2 1 0,0 1-2 16,4 1-3-16,3 3-2 0,1 9 0 15,-2 6 0-15,2 4-1 0,5 5 1 0,-3 2 0 16,0 2 0-16,7 0 0 16,-5 0 0-16,1-1-1 0,1 1-13 0,-3 0-14 15,-1-2-26-15,-8 0-41 16,-4-1-110-16,-11-3-212 0</inkml:trace>
  <inkml:trace contextRef="#ctx0" brushRef="#br0" timeOffset="161197.54">17457 12835 289 0,'0'0'362'15,"0"0"-331"-15,0 0-8 16,0 0 13-16,0 0 8 0,31-52-21 16,0 35-12-16,10-3 2 0,13-3 1 0,8 3-2 15,6 2-7-15,0 2-2 0,3 5-2 16,-3 1-1-16,-4 5-5 0,-8 5 4 15,-13 0-41-15,-10 6-51 0,-10 7-69 16,-11-3-99-16</inkml:trace>
  <inkml:trace contextRef="#ctx0" brushRef="#br0" timeOffset="161686.99">17905 12930 554 0,'0'0'46'0,"0"0"-1"0,0 0-1 15,0 0 0-15,0 0-9 16,0 0-10-16,0 0-9 16,0 0-3-16,0 0-3 0,19 0-5 0,-9 7-2 15,-3 0-1-15,-3 4-1 0,0 2 0 0,-4 1 3 16,-4 0-2-16,-7 5 1 16,-7-1-3-16,-9 2-9 0,-4-1-12 0,-4-1-13 15,2-1-9-15,2-1 9 0,2-3 6 16,6-3 13-16,6-5 7 0,7-5 4 15,2 0 2-15,2-3 2 0,-3-2 0 16,5-3 6-16,2-1 12 0,0-5 4 16,2-1 3-16,0-4-4 0,4 2 2 15,2 0-1-15,9 1-2 0,-1 0-15 16,11 4-3 0,6 2-2-16,2 4 1 0,2 6-1 0,-2 0 0 0,-2 9-2 15,-6 5 2 1,-8 2 1-16,-5 5 0 0,-8 1 0 0,-4 9 3 0,-10 5-4 0,-4 2-2 15,-9 4-8 1,2-3 5-16,-2-5 5 0,3-5 0 0,7-7 1 0,3-5 0 16,2-2-1-16,4-4 0 0,4-3-1 15,0-5-8-15,0 2 8 0,0-4 1 16,0-1-1-16,0 0 1 16,4 0 0-16,4 0-1 0,2 0 1 0,3-3 0 15,7-1 0-15,-1-3 0 16,2-1-1-16,1 1 1 0,1 0-35 0,-6 1-54 15,-5-2-29-15,0 1-69 0</inkml:trace>
  <inkml:trace contextRef="#ctx0" brushRef="#br0" timeOffset="161924.03">18164 12824 448 0,'0'0'179'15,"0"0"-113"-15,0 0-15 0,0 0 7 16,0 0-15-16,0 0-14 0,0 0-11 0,0 0-7 16,-8-31-4-16,8 34-2 0,0 1-2 15,0 3-2-15,0 2-1 0,6 2 2 16,-2 4-2-16,-2 2 1 0,0 3 1 16,0 2-2-16,0 2 0 0,0 3 0 15,2-2-10-15,0 1-7 0,1-3-16 16,5-5-26-16,-4-1-28 0,-2-3-23 15,-4-7-140-15</inkml:trace>
  <inkml:trace contextRef="#ctx0" brushRef="#br0" timeOffset="162224.07">18296 12854 66 0,'0'0'508'0,"0"-53"-448"15,0 42 6-15,0 1 6 0,0 6-16 16,0-1-22-16,2 2-15 0,-2 3-4 15,0 0-1-15,0 0-6 0,0 1-5 16,0 1-2-16,0 0-1 0,-2 1 0 16,-2 3 0-16,-4 3-2 0,4 1 2 15,-5 4 0-15,-1 0-3 0,-2 2-5 16,1 3-2-16,1-3-4 0,-3 3-1 16,3 1 0-16,4-3 3 0,0 0 6 0,0-4 4 15,6-3 2-15,0 0 0 0,2-6-2 16,6 4 1-16,0 0-1 0,5-1 1 15,1 2 1-15,5 0-1 0,3 1 1 16,5 0 1-16,2 1 0 0,2 0-1 16,0-1 0-16,-4-1-2 0,0-1-49 15,-6-3-55-15,-7-4-53 0,-4-3-275 16</inkml:trace>
  <inkml:trace contextRef="#ctx0" brushRef="#br0" timeOffset="162506.84">19080 12493 537 0,'0'0'85'15,"0"0"-55"-15,0 0 7 0,0 0 12 16,0 0-10-16,0 0-21 0,0 0-10 15,0 0-5-15,-9-17-1 0,9 18-1 0,4-1-1 16,7 0-1-16,3-1 1 0,9 1 0 16,6-1 0-16,6-3 1 0,4 1-1 15,-2 0 1-15,1 1-1 0,-5 2-27 16,-8 0-54-16,-13 3-49 0,-6 1-126 16</inkml:trace>
  <inkml:trace contextRef="#ctx0" brushRef="#br0" timeOffset="162679.74">19102 12621 597 0,'0'0'49'0,"0"0"1"0,0 0-22 0,0 0-13 15,0 0-6-15,0 0-2 0,0 0 0 16,0 0 1-16,0 0 3 0,42 30 0 16,-22-29-4-16,9-1-4 0,2 0-1 15,-2-1 0-15,4-4-2 16,-6 2-3-16,0-3-88 0,-4-3-77 0,-9 0-263 15</inkml:trace>
  <inkml:trace contextRef="#ctx0" brushRef="#br0" timeOffset="162933.31">19937 12176 638 0,'0'0'60'16,"0"0"-3"-16,0 0 2 0,0 0-13 0,0 0-19 0,0 0-11 15,0 0-5-15,0 0-1 16,0 0-4-16,-2 50 4 0,6-29-2 0,3 3-1 16,-1 3-2-16,0 3-2 0,-2 1-1 15,4-3-1-15,-3 2-1 0,3 1 0 16,-2-1-9-16,-2 0-39 0,-2-3-34 0,-4-4-69 15,-6-8-105-15</inkml:trace>
  <inkml:trace contextRef="#ctx0" brushRef="#br0" timeOffset="167865.72">19354 13677 382 0,'0'0'48'0,"0"0"-2"0,0 0-11 16,0 0-1-16,13-54 4 0,-9 46-1 16,0 2-8-16,0-1-11 15,0 4 3-15,-2-1 0 0,-2 1-3 0,3 1-1 16,-3 2-2-16,2 0-3 0,2 3-2 16,-2 3-2-16,4 3-3 0,2 6-2 15,-2 6-1-15,1 5-1 0,-3 3 2 16,-2 4-1-16,-2 1-2 0,0 0 2 15,0-1 0-15,0-2-2 0,0 0 2 0,-2-3-2 16,2-3 1-16,-2-4-1 16,2-6-2-16,0-4-28 0,0-6-28 15,0-2-9-15,2-3-37 0,2 0-44 0,2-3-82 16</inkml:trace>
  <inkml:trace contextRef="#ctx0" brushRef="#br0" timeOffset="168195.71">19807 13608 493 0,'0'0'95'0,"0"0"-35"16,0 0-6-16,0 0-8 0,0 0-14 15,0 0-7-15,0 0-5 0,0 0 0 16,0 0-3-16,13-37-2 0,-13 40-3 0,-5-1-5 16,-3 5-4-16,-6 3-2 0,-5 8-1 15,-4-1 0-15,-4 2 1 0,-1 4-1 16,1 0-7-16,2 2-11 0,8-6 2 15,5-2 3-15,2-5 1 0,1-1-1 16,7-4 5-16,0-4 6 16,0-1 2-16,2-2 0 0,0 0 1 0,0 0-1 15,0 0 1-15,4 0 0 0,0 1-1 16,7 2 1-16,3 1 2 0,1 0 3 0,3 2-2 16,1 0 3-16,4-2-1 15,3 2-1-15,1 2-2 0,-2 1-2 16,4 2 0-16,-4-3 0 0,4 0-1 0,0-2 0 15,-4-2-24-15,-3-4-53 16,-1 0-59-16,-9-7-137 0</inkml:trace>
  <inkml:trace contextRef="#ctx0" brushRef="#br0" timeOffset="168400.31">20518 13580 640 0,'0'0'61'0,"0"0"-3"0,0 0-13 16,0 0-19-16,0 0-13 0,0 0-8 16,0 0-3-16,0 0-2 0,0 0 1 15,21-11 0-15,-2 4 1 0,5 2-2 16,1-1 0-16,2 1 0 0,-4 2-1 16,4 2 1-16,-9 0-18 0,-3 1-74 15,-9 0-30-15,-6 2-85 0,-4 3-200 16</inkml:trace>
  <inkml:trace contextRef="#ctx0" brushRef="#br0" timeOffset="168558.31">20543 13653 541 0,'0'0'55'0,"0"0"-4"0,0 0-15 0,0 0-14 16,0 0-6-16,0 0-7 0,0 0-2 16,0 0 1-16,0 0 0 0,46 37-2 15,-20-36-3-15,5-2 0 16,7-2-2-16,1-3 0 0,10-2-1 15,-1 0-7-15,2-4-93 0,-5-1-40 0,-8-1-178 16</inkml:trace>
  <inkml:trace contextRef="#ctx0" brushRef="#br0" timeOffset="168850.31">21314 13192 525 0,'0'0'108'15,"0"0"-74"-15,0 0-8 0,0 0 28 16,0 0-9-16,0 0-26 0,0 0-12 16,0 0 0-16,0 0 1 0,0 0-1 15,-12-12 1-15,12 18-1 0,4-1 0 16,0 5-2 0,0 4-2-16,-2 7-1 0,0 7-2 0,0 4 2 0,-2 5-1 0,-2 3 0 15,-2 3 0-15,2 1-1 16,-4-3 0-16,2 0 0 0,4-4 0 15,0-5 0-15,0-4-16 0,6-2-10 16,4-2-5-16,9-6-5 0,1-7-2 16,7-5-32-16,2-6 16 0,6-8-82 15,-4-4-115-15</inkml:trace>
  <inkml:trace contextRef="#ctx0" brushRef="#br0" timeOffset="169233.33">21835 13362 528 0,'0'0'85'0,"0"0"-10"0,0 0-16 16,-35-53-1-16,29 51-24 0,2 2-17 0,-3 0-3 16,1 1-5-16,0 9-9 0,-6 3-1 15,-3 7-1-15,3 4 1 0,-7 5 1 16,5 6-2-16,-3 2 0 0,3 1-7 16,1-3-5-16,3-2-8 0,6-8-2 15,4-6 8-15,0-4 16 0,2-4 0 16,8-1 0-1,7-1-3-15,-3-1-4 0,7-3 1 0,-3-5 4 0,5-1 2 16,0-9 1-16,0-6 0 0,-1-5 1 16,3-6 1-16,-4-2 1 0,-5-2 7 15,-5-6 4-15,-5-2 1 0,-6 1-4 16,0 0-6-16,-8 3-3 0,-3 9-1 16,-7 5 2-16,1 10-4 0,-8 4 1 15,9 6-1-15,-5 1-2 0,0 7-3 0,1 9 1 16,-5 8 0-16,4 7-12 0,5 1-10 15,3 1-13-15,5-1-18 16,4-2-12-16,4-2-27 0,4-5-18 0,13-7 12 16,-1-4-8-16,9-8 50 0,6 1-13 15</inkml:trace>
  <inkml:trace contextRef="#ctx0" brushRef="#br0" timeOffset="169625.34">22046 13502 67 0,'0'0'125'15,"0"0"-10"-15,62-68-26 0,-50 48-1 16,-1 3 0-1,-3 2-16-15,-6 2-12 0,0 8-9 0,0 2-10 0,-2 2-11 0,0 0-12 16,2 1-8-16,0 0-2 0,0 0-8 16,0 6 0-16,-2 2-1 15,0 2-1-15,0 3 2 0,-2-1-1 0,-4 2 1 16,0-4 1 0,-2-1-1-16,-5 1-1 0,1-3-6 0,4-3-10 0,-11 0-2 31,7-4-3-31,-5 0 2 0,3 0 3 15,-1-5 7-15,1-2 10 0,3-3 1 16,-3 0 0-16,5-2 1 0,3-5 2 16,2 1 5-16,-2-5 1 0,4-1 3 15,2-2 2-15,-2 2-2 0,6 6-2 0,4-1-3 16,0 7-2-16,3 3-1 16,3 1-1-16,-1 4-4 0,7 2 1 15,-5 0 0-15,6 6 1 0,-3 3 6 16,-1 4-1-16,-3 3 2 0,1 2-3 0,-5 4 0 15,-2 3-3-15,-2 2-2 0,-4 3 0 16,-2 3-1-16,-4 2 0 0,-4-2 0 16,2 3 0-16,-4 1 0 0,-3-1 0 15,3 3-11-15,2-3-18 0,-5-1-11 16,7-1-28-16,2-5-20 0,2-2-28 16,0-6-49-16</inkml:trace>
  <inkml:trace contextRef="#ctx0" brushRef="#br0" timeOffset="170191.15">22455 13680 343 0,'0'0'93'0,"0"0"-34"0,0 0-1 0,0 0-2 16,0 0-16-16,0 0-16 0,0 0-7 16,0 0 1-16,10-3-2 0,-10 3-6 15,0 1-3-15,0 1-4 0,3 1-1 16,-10 1 0-16,-1 2 0 0,-4-1 0 15,-1-2 5-15,-5 0-6 0,1 1-1 16,-6-1-6-16,7 0-5 0,-1-2-4 16,7-1 0-16,-7 0 7 0,7 0 3 15,-2-1-9-15,1-1-1 0,5-2 7 0,4 1 8 16,0-5 1-16,2 1 3 16,0-5 3-16,4 0 2 0,0-1 7 0,7-1-6 15,3-1 10-15,1 5-8 16,5 1-9-16,5 4-2 0,-2 3-1 15,4 2 1-15,0 4 0 0,4 2 0 0,-7 5 3 16,-7 3 2-16,1 2 0 0,-11 4-4 16,-3 2 0-16,-4 2-1 0,-8 0 0 15,-5 0 1-15,-1-1-1 0,-1-6 2 16,3-1-2-16,6-1 1 0,1-2 0 16,5-1-2-16,0-3-6 0,0-2-1 0,5-5 0 15,3 0 1-15,8-2 0 16,-1-4 3-16,10-6 2 0,2-5-2 15,6-7-13-15,0-4-37 0,2-5-22 16,-2-7-62-16,-2 4-76 0</inkml:trace>
  <inkml:trace contextRef="#ctx0" brushRef="#br0" timeOffset="170882.81">22751 13069 532 0,'0'0'54'0,"0"0"-19"0,0 0-7 0,0 0 3 16,0 0-13-16,0 0-13 15,0 0 1-15,0 0 11 0,18 0 3 16,-3 4-2-16,1 1-8 0,1 3 0 16,1 0-4-16,5 2-2 0,-10 2-3 0,1 1 0 15,-4 2-1-15,-5 0 0 0,-5 1-2 16,0 0 1-16,0 2-7 0,-7-1-10 15,3 0 4-15,-6-2 0 0,4-1 4 16,2 0-4-16,1-2-1 0,-1-3 0 16,2-1 7-16,2-2 7 0,0-4 1 15,0-2 1-15,0 0-1 0,0 0 2 16,0 0-1-16,0-2 3 0,0-3 10 16,0-2-2-16,0-3-4 0,0-2-3 15,4-1 1-15,-2-6 4 0,5 0-1 16,1-1-2-16,4 0-1 0,-5 4-2 0,-1 4 0 15,2 4-3-15,2 5-1 0,-8 0 0 16,5 3-1-16,-3 0 1 0,2 0-2 16,0 5 0-16,2 2 0 0,-5 5-1 15,-1 2 2-15,-2-1-2 0,0 4 2 16,0-3 1-16,2-1 2 0,-2-1 0 16,2-3-2-16,0-1 0 0,2-3 0 0,0-2 0 15,2 0-2 1,3-3 2-16,-3 0 0 0,2 0 2 0,2-3-2 15,5-2 1-15,-7-3 0 0,4-3 1 16,1-1 0-16,-5-5 3 0,9-1 18 0,-7-7-6 16,2-4-2-1,5-2-1-15,-3-3-3 0,5 0-2 0,0-2-6 0,-1 3-2 16,1 4 0-16,-1 2 0 0,5 7-1 16,-6 5 0-16,-1 5 26 0,-10 8-25 15,1 2-1-15,1 2 0 0,0 8 0 16,0 5 2-16,-3 7-1 0,-1 1-1 15,-4 8 3-15,0 0 0 0,0 3-2 16,-2 0-1-16,0-1 0 0,0-1 0 16,4-4 0-16,-2-6 2 0,4-2-2 15,6-7 0-15,7-2-1 0,-1-5-5 0,7-6-16 16,10-2-16-16,0-12-44 0,6-6-85 16,-6-6-167-16</inkml:trace>
  <inkml:trace contextRef="#ctx0" brushRef="#br0" timeOffset="171795.46">18052 15041 218 0,'0'0'238'0,"0"0"-165"0,0 0-4 0,0 0-25 0,0 0-12 15,0 0-8-15,0 0-10 0,0 0-12 16,0 0 0-16,10 45 2 0,-10-13 8 16,3 7 1-16,-3 7-4 0,2 4-4 15,-9 4-3-15,-1 3-1 0,0 0 1 16,2-1-2-16,-3-4 0 16,1-11-9-16,6-3-20 0,0-9-12 0,0-8-13 15,0-6-32-15,0-7-57 0,2-5-67 16</inkml:trace>
  <inkml:trace contextRef="#ctx0" brushRef="#br0" timeOffset="171983.7">17823 15130 345 0,'0'0'183'0,"0"0"-129"15,0 0-16-15,0 0-7 0,0 0-11 16,0 0 4-16,12-51-9 0,3 45-15 15,5 0 1-15,7-4 0 0,8 2 0 16,9-5 0-16,3 2 0 16,9-2-1-16,6 0 0 0,0-2 0 0,2 0-2 15,-4-4-76-15,-10-3-67 0,-11 1-175 16</inkml:trace>
  <inkml:trace contextRef="#ctx0" brushRef="#br0" timeOffset="172895.96">18342 15002 621 0,'0'0'12'0,"0"0"1"16,0 0 9-16,0 0 38 0,0 0-18 15,0 0-15-15,0 0-15 0,0 0-4 16,0 0 0-16,39-40-3 0,-33 53-1 0,6 5 3 31,-3 6 4-31,1 5-4 0,2 3-4 16,-5 2-2-16,1 1 0 0,-6 4-2 15,-2 0 1-15,0 2-2 16,-6-5-12-16,2-2 5 0,-3-4-1 0,5-5 2 16,0-5-3-16,0-4 1 0,2-7 4 15,0-3-1-15,0-5 3 0,0-1 0 16,2 0 4-16,-2-1 3 0,2-4-1 16,0-3 0-16,5-8 2 0,3-2 0 15,2-8 2-15,3-3-5 0,3-4 0 16,-1-2-1-16,4 7 1 0,-7 3 0 15,1 10-1-15,-5 8-1 0,-6 4 0 0,4 3-1 16,-6 5 0-16,9 3 0 16,-5 4 0-16,-2 3 1 0,4 2-1 15,-4 2 2-15,5 0-1 0,-3 0 1 16,-2-1 0-16,0-1 0 0,4-3-3 0,1-1 3 16,-1-1-3-16,-2-5 2 0,5-2 1 15,-1-3 0-15,0-2 0 0,1 0-1 16,1-6 1-16,0-4 2 0,7-4-1 15,-2-5 5-15,5-2 6 0,-1-5-2 16,-2-5-1-16,-3 0 1 0,3 2-1 16,-7 4 3-16,0 4-1 0,-5 10 0 0,-5 5 0 15,-2 3-1-15,0 3 1 16,0 0-2-16,2 2-7 0,0 7-2 0,2 2-5 16,-2 6 3-16,-2 4 2 15,2 1 0-15,-2 3 1 0,0-3 1 16,0 0-2-16,2-2 1 0,2-2 0 0,0-3-1 15,3-3 0-15,-3-2 0 0,2-2 0 16,0-5-1-16,5 0 2 0,-3-3-2 16,0-1 2-16,0-6-2 0,7-6 2 15,-3-3-1-15,3-5 1 0,1-4 0 16,5-2 0-16,-5-2-1 0,3-4 0 16,-2 0 0-16,1-2 2 0,-1 3-2 15,-1 3 1-15,-5 5 0 0,-7 8 1 16,-2 4 3-16,-2 5-1 0,4 4 3 15,-4 1-1-15,0 2-2 0,0 0-1 0,0 2-2 16,0 0-1-16,-4 1-1 0,2 2-3 16,2 2 0-16,-4 5 1 0,-1 1 2 15,1 1 0-15,2 3 1 16,-2 2-2-16,-2 0-1 0,0 3 0 0,4-1 2 16,2-1 1-16,0 1-1 0,0-2 0 15,0 1 0-15,8-1 1 0,0 1 0 16,3 0-1-16,1-1 1 0,0 1 0 15,-1-1 1-15,1 0-1 0,-2-1 0 0,1-3 2 16,-5-2-2-16,2-6 0 16,-2 1 1-16,-4-2 0 0,-2-2-1 15,0 0 1-15,0-1-1 0,-4-1 1 16,-8-1-1-16,-3-1-2 0,-5-3-12 16,-7-6-16-16,-10-5-24 0,-5-4-42 0,-7-4-63 15,-1 1-208-15</inkml:trace>
  <inkml:trace contextRef="#ctx0" brushRef="#br0" timeOffset="173053.4">18834 14977 430 0,'0'0'123'0,"0"0"-61"0,0 0-22 15,0 0-14-15,0 0-13 0,0 0-11 0,0 0-2 16,4 0-1-16,0 6 1 0,-2 0-1 15,2 1-10-15,4-1-44 0,-2-1-45 16,1-2-94-16</inkml:trace>
  <inkml:trace contextRef="#ctx0" brushRef="#br0" timeOffset="173872.3">20276 15020 471 0,'0'0'84'16,"0"0"-21"-16,0 0-3 0,0 0 0 15,-31-60-21-15,27 45-12 0,-2 1-15 0,0 5-6 16,0 0-2-16,-3 4-3 0,-1 0 0 16,-2 4 0-16,-1 1-1 0,-5 7-7 15,-3 7-7-15,-4 8-7 16,-2 6 3-16,-2 7 2 0,-2-1 1 0,7 0 3 16,1-1 4-16,2-1 2 15,7-2 4-15,-1-3-4 0,7-3 4 0,4-5 1 16,2-3 1-16,2-4-1 0,4-5 0 0,2 1 1 15,9-2-1-15,-1-2-1 16,5-3 2-16,5-1 0 0,1-7 0 16,4-4 0-16,0-6 1 0,-4-3 0 15,4-2 0-15,-6-2 1 0,-3 0 1 0,-5-2 2 16,-1 1 1-16,-6 3 5 0,-1 4-3 16,-3 1 3-16,-4 5 3 0,2 3-1 15,-2 4 0 1,0 5 0-16,0 0 0 0,0 0-5 0,0 0-5 0,0 0-3 15,-2 7-3 1,0 5-6-16,0 6 6 0,-2 3 2 0,-1 1 1 16,1-1 1-16,2-4-1 0,2 0 0 0,0-1 1 15,4-1-1-15,3-4-1 0,1 1 1 16,2-3 0-16,3 0-1 0,-1-5 1 0,7-6 1 16,1 2-1-16,1-8 1 0,8-4 0 15,-4-5 2-15,1-4-2 16,-1-4 2-16,2 0 4 0,-4-5 2 15,-4-3-1-15,-1-3 4 0,-3-1-1 0,-3-6-2 16,-2-1-1-16,-6-2 0 0,3-3-1 16,-5 2-1-16,-2-1-1 0,0 4-1 15,-2 6-2-15,-2 9 4 0,1 9-4 16,1 9-1-16,0 5 2 0,2 5-1 16,-2 1 0-16,2 0-2 0,-2 7-3 15,0 6-3-15,0 11-5 0,-2 7 10 16,0 3 1-16,2 7 1 0,-2 4 0 0,2 3 0 15,2 6-1-15,0-1 1 0,0 2-1 16,4 1-2-16,2-6 1 0,2 1 1 16,0-4-9-16,3-5-11 0,1-4-4 15,1-9-10 1,-3-8-13-16,2-10-24 0,-3-7-19 0,1-7-48 0,-2-7-112 16</inkml:trace>
  <inkml:trace contextRef="#ctx0" brushRef="#br0" timeOffset="174327.73">21143 14806 559 0,'0'0'110'0,"0"0"-39"0,0 0-6 16,0 0-28-16,0 0-18 0,0 0-7 16,0 0-1-16,0 0 1 0,-15 60 0 15,13-44-3-15,2 2-2 0,-2 0-5 16,-4 0 0-16,2 0-1 0,-7 1 1 15,-5 1-1 1,-3-2-1-16,-6 1-5 0,-6-6-11 0,-4-1-4 0,-6 0-13 16,2-2-4-16,1-3-11 0,7-1 4 15,4-3 16-15,9-3 18 0,5-2 10 16,3-3 2-16,4-3 0 0,2-2 11 16,2 0 7-16,2-3-2 0,0-2 4 15,0-3 0-15,4-2-5 16,4 3 1-16,2-1-5 0,3 3-3 0,-3 4-5 0,7 2-2 15,-3 1 0-15,9 3-2 0,-2 3 0 16,1 2 1-16,5 0 0 0,4 5 1 16,0 3-1-16,-2 4-1 0,2 3 1 15,-6 0 0-15,-2 3 0 0,-5 3-2 16,-7 1 1-16,-5 3 0 0,-4 0 0 16,-2 5-1-16,-10 1 2 0,-3 3-1 15,-5 3 1-15,-1-4-2 0,-2 1 0 16,-4-2-7-16,3-3-17 0,-1 1-11 0,-2-2-22 15,-2 0-11-15,5-3-78 0,3-6 47 16,0-5-66-16</inkml:trace>
  <inkml:trace contextRef="#ctx0" brushRef="#br0" timeOffset="174769.31">21467 14841 394 0,'0'0'72'0,"0"0"-10"0,0 0-11 16,0 0 3-16,0 0-6 0,0 0-5 16,0 0-4-16,0 0-5 0,-10-44-8 15,8 43-4-15,-2-1-6 0,1 2-3 16,-1 0-4-16,2 0-5 0,-2 0-4 15,0 5-1-15,-6 5-1 0,-1 2-3 16,1 10 2-16,-5 3 1 0,5 0-3 16,0 2-6-16,-3 1 0 0,3 0 1 15,4 0 1-15,-2-2 1 0,6-2 0 16,2-6-1-16,2-2 0 0,4-3 1 16,4-5 5-16,5-2 0 0,1-3 3 0,1-3 0 15,3 0 0-15,3-6 1 0,0-5 0 16,-2-2-1-16,-1-3 2 15,-5-1 3-15,-3 0 6 0,-6-2 3 0,-4-1-2 16,-2-6 4-16,0-2-5 0,-8-2-5 16,-4 1-3-16,1 3-2 0,-5 2 0 15,1 6-1-15,1 3-2 0,-1 6-4 16,7 5-13-16,0 1-1 0,0 3-5 16,1 6-23-16,1 5-23 0,2 5-22 15,2 1-40-15,0-4-72 0</inkml:trace>
  <inkml:trace contextRef="#ctx0" brushRef="#br0" timeOffset="175115.79">21583 14876 338 0,'0'0'139'0,"0"0"-46"15,0 0-25-15,0 0-1 0,0 0-9 16,0 0-12-16,0 0-12 0,43-58-7 0,-30 52-6 16,1-1-9-16,5 2-3 15,1 4-4-15,3 1-2 0,6 0 1 16,0 1-2-16,2 6 0 0,0 2-1 0,2 3 0 15,-8 4 1-15,-4 1-2 0,-5 1-1 16,-12 3 0-16,-2-3 1 0,-2 1 0 16,-10-1-1-16,-2 0 0 0,-3 2-7 15,-4-5 0-15,3 1-3 0,-5-2-1 16,5 0-4-16,1-5 1 0,5-4 5 16,2-3 10-16,-1-2 1 0,3 1 0 15,4-6 2-15,-2 0-1 0,2-2 1 16,0-2-2-16,2-4 1 0,4-5 0 15,4-5 0-15,11-6-1 0,6-5-1 16,6-6 0-16,6-2 0 0,2 3-2 0,2 5-16 16,-1 7-14-16,-1 7-19 15,-4 8-15-15,-2 7-7 0,-2 0-21 0,-4 4-42 16,-2 0-69-16</inkml:trace>
  <inkml:trace contextRef="#ctx0" brushRef="#br0" timeOffset="175304.31">22271 14711 468 0,'0'0'94'0,"0"0"-24"0,0 0-18 16,0 0 27-16,0 0-17 0,0 0-27 16,0 0-12-16,0 0-11 0,0 0-6 15,0 6-1-15,8 9 1 0,9 3 1 16,-5 5 0-16,3 8-2 0,-3 1-1 16,-3 2-2-16,-1 4-2 0,-4-1 0 0,-4-6-2 15,-4-3 2-15,-7-6-11 0,-1-5-22 16,-2-8-14-16,-1-4-23 0,-4-7-27 15,1-8-37-15,-1-5-171 0</inkml:trace>
  <inkml:trace contextRef="#ctx0" brushRef="#br0" timeOffset="175461.79">22302 14532 576 0,'0'0'85'0,"-6"-54"-25"0,6 46-4 0,0 4-10 16,0 4-27-16,0 0-14 0,0 2-5 15,0 1 0-15,4 5-2 0,2 4-3 16,5 5 2-16,3 0 2 0,-1-2-4 16,5 0-40-16,-1 0-25 0,1-3-30 15,-7-5-105-15</inkml:trace>
  <inkml:trace contextRef="#ctx0" brushRef="#br0" timeOffset="176787.78">22658 14502 132 0,'0'0'488'0,"0"0"-382"0,0-58-36 0,4 47-21 16,0 5-18-16,-2 6-15 0,0 0-11 15,6 10-4-15,5 5 0 0,-1 9-1 16,5 9 1-16,-1 6 1 16,5 6 0-16,-5 2-2 0,5-1 3 0,-6 1-1 15,3-3-2-15,-5-3 1 0,3-4-1 16,-8-7-4-16,-3-6-37 0,-3-8-7 15,-2-7-14-15,-5-5 3 0,-1-4 4 16,-10 1-14-16,-1-4-16 0,-6-3-8 16,3-1-16-16,-1-2-10 0,0 1 119 15,7-1 4-15,-3 1 107 16,5-2-18-16,4-3-20 0,-3 2-2 0,3 0-9 0,4-4-14 16,2 1-8-1,2-1-4-15,2-1-5 0,4 3-4 0,5-2-3 16,5 1-8-16,1-1-8 0,5-1-1 0,7-2-1 15,6-1 1-15,5-1-5 0,-1 0-1 16,4 1-1-16,-3-1 0 0,-3 1 2 16,-2-3-2-16,-4 3-5 0,-4-1-16 15,-8 0-8-15,-3 4 5 16,-10 3 7-16,-2 3 7 0,-2 0 7 0,-2 4 3 16,0-1 0-16,-6-1 0 0,2 1 0 15,2 0 0-15,-4 2 1 0,2 0 3 0,-2 1 5 16,-1 0 3-16,3 1 4 15,2 2 2-15,0-1 2 0,0-1-4 0,2 3-3 16,0 0-1-16,-2 7-8 0,0 11-4 16,0 3 0-1,0 8 0-15,0 3 2 0,-5 3 3 0,7 5-2 0,0 1 2 16,0 4-1 0,3 1-2-16,5-3-2 0,-2-2 3 15,4-3-2-15,5-6 0 0,-7-4-1 16,-2-6-1-16,5-5 0 0,-5-7 1 0,-4-4 0 0,0-3 0 0,-2-3-2 15,0 0-7 1,0 0 3-16,0-3 2 0,-2-1 1 0,-4-5-3 16,4-1 2-16,-3-2 3 0,5-2-1 0,0-3 1 15,0-4 1-15,5 0 1 0,5-3-1 16,-4-4 1-16,11 2 0 0,-1-3 2 16,3 2-1-16,2 3 0 15,1 5-1-15,-3 6-1 0,-3 6-1 16,-5 7-2-16,3 0 2 0,-3 7 1 0,-1 4 1 15,4 5 0-15,-5 3 1 0,1 3 0 0,2-1-2 16,-3 1 0-16,-1 0 0 0,-2 1 1 16,0-4 0-16,3-3-1 0,-5-4 0 15,-2-2-1-15,0-3 1 0,0-1 0 16,0-3 0-16,-2-1 0 0,4-2 0 31,-2 0 1-31,4-2 0 0,3-5 0 16,-3-4 1-16,0 0-1 0,2-6 1 15,5 4-2-15,-7-4 1 0,0-2 2 16,6 1 3-16,1-4 2 0,1-1-1 16,3 1 1-16,-5 4-5 0,3 5 0 15,-9 5-1-15,-4 5 0 0,-2 3-1 0,2 0-1 16,0 8-2-16,4 3 0 0,-1 9 0 16,-1 2 2-16,4 3 1 0,-4 0-1 15,0-5 1-15,2-1 0 0,3-2-1 16,1-5 0-16,-6-1-2 0,0-4 2 15,0-3 0-15,1 1 1 0,-3-4-1 16,0 0 0-16,-2 0 0 0,4-1 1 16,-2-2 1-16,6-5-2 0,-4 0 2 15,-2-2 0-15,5-1-2 0,1-1 0 16,4-3 1-16,-4-2 0 0,7-2 0 0,1-5 1 16,3-1-2-16,0-1 1 0,1 2-1 15,-5 6 0-15,1 4 0 16,-9 8 0-16,-3 3 0 0,0 2 0 0,-2 3-2 15,6 6 0-15,0 4 1 16,-1 6-1-16,-3-1 2 0,2 2 0 0,0-2 0 16,-4 1 0-16,2-3 0 0,-4-1 0 15,5-1 0-15,-3 1 0 0,0-3 0 16,0 1 0-16,2-3-1 0,-2-4 0 16,2 0 1-16,0-3 0 0,0-2 0 0,5-1 1 15,-5-1-1-15,-2-2 1 0,2-2 2 16,0-2 0-16,2-1 0 0,0-4 6 15,7-1-3-15,-3-5 0 0,7-3-1 16,-3-2 1-16,7-2 2 0,-7 2-4 16,5 2-1-16,-11 9 1 0,-4 8-2 15,-4 4 1-15,2 1-3 0,3 7-1 16,1 2-2-16,2 7 0 16,-4 6 3-16,0 7 0 0,-4 2 0 15,0 1-1-15,0 2-12 0,0-3-18 0,-8-2-17 16,-6-7-36-16,-1-6-67 0,-8-7-108 15</inkml:trace>
  <inkml:trace contextRef="#ctx0" brushRef="#br0" timeOffset="177368.91">25252 14384 122 0,'0'0'175'15,"0"0"-98"-15,0 0-5 0,0 0-2 16,0 0-21-16,-6-19-14 0,4 18-7 16,2 1 2-16,0 0 0 15,0 0 0-15,2 1-10 0,0 5-7 0,0 5 2 0,4 0 4 16,2 7-4-1,3 2-7-15,-5 3-1 0,0-1 0 0,-2 4-2 0,-2 3-3 16,-2 0 0-16,0 0 0 16,-2-2-1-16,-4-4 0 0,2-2-1 0,0-6-24 15,-7-4-28-15,3-5-14 0,-2-5-19 16,4-1-54-16,-7-2-134 0</inkml:trace>
  <inkml:trace contextRef="#ctx0" brushRef="#br0" timeOffset="177541.98">25233 14217 42 0,'0'0'557'15,"0"0"-483"-15,0 0-32 0,0 0-8 16,0 0-9-16,0 0-13 0,0 0-6 16,0 0-3-16,0 0-3 0,-10-22 0 15,10 22-3-15,0 2-29 0,0-2-46 16,0 0-43-16,0-2-156 0</inkml:trace>
  <inkml:trace contextRef="#ctx0" brushRef="#br0" timeOffset="177797.91">25676 14049 610 0,'0'0'89'15,"0"0"-35"-15,0 0-15 0,0 0-15 16,0 0-15-16,0 0-6 0,0 0 1 16,2 82 8-16,-2-41 3 0,0 6 1 15,0 4-5-15,0 3-6 0,0 0-2 16,-6 2-2-16,-1 1-1 0,1-5-1 16,4-6-23-16,2-9-5 15,4-8-11-15,7-8-31 0,-5-8-27 0,0-6-55 0,2-6-65 16</inkml:trace>
  <inkml:trace contextRef="#ctx0" brushRef="#br0" timeOffset="177983.4">25556 14377 582 0,'0'0'74'31,"0"0"-31"-31,0 0 7 0,0 0-10 0,0 0-22 0,0 0-9 0,0 0-2 15,0 0-1-15,0 0-4 0,23-16-2 16,-1 10 0-16,11-2 0 0,11-6 0 16,3-1-1-16,11-3 1 0,2 0-50 15,4-1-53-15,-12 3-57 0,-7 2-174 16</inkml:trace>
  <inkml:trace contextRef="#ctx0" brushRef="#br0" timeOffset="179231.42">25911 14242 594 0,'0'0'77'0,"0"0"-33"0,0 0 0 15,0 0-11-15,0 0-29 0,0 0-4 0,-12 66 0 0,22-47 1 16,-4 1 3-16,5 1 0 0,3 0-3 31,-8-3 1-31,3-1-1 0,5-4-1 16,-8-2 0-16,7-3 0 0,1-4-2 15,-3-3 2-15,7-1 0 0,-1-7-1 16,6-4 1-16,-3-4 2 0,3-2-2 16,4-4 0-16,-2-4 1 0,-5 3-1 15,3 0 0-15,-9 1 1 0,1 1 0 0,-13 1-1 16,2-2 4-16,-4 1-1 0,0 1 1 16,-4 3-1-16,0 3 2 0,-4 5 3 15,-3 3 1-15,1 2-3 0,2 3-3 16,-11 6-3-16,9 9-3 0,-9 5 0 15,7 5 2-15,-3 1 0 0,3 5-1 16,8 1 0-16,0 0 2 0,2 0-2 16,2 0 2-16,6-3-2 0,4-1 1 15,7-5 0-15,-1-5 1 0,7-1-1 16,-2-8 1-16,-3-2-1 0,9-4-1 16,-10-3 2-16,3-5 1 0,1-4-1 0,-9-3 0 15,7-1 1-15,-7-2-1 0,-1-3 2 16,1-2-2-16,-4-2 1 0,-6-3-1 15,7-4 0-15,3-2 0 0,-4 0-1 16,-1-3 1-16,5 0-1 0,2 2 0 16,-5 1 0-16,5 4 0 0,-1 6 1 15,-7 4-1-15,4 5-1 0,0 2 2 16,-1 4-1-16,3 3 0 0,5 3 1 16,-3 1-3-16,5 4 2 0,-3 7 1 15,3 2 0-15,-13 4-2 0,4 3 4 16,-3 2-2-16,-7 3 0 0,0 0 0 15,-13 3 0-15,3 0-2 0,-11 2-6 0,7 2-4 16,-5-1 2-16,7-4 3 0,3 0-1 16,-3-4 0-16,6-6 4 0,6-3 3 15,0-6 0-15,0-4 1 0,8-3-3 0,7-2-1 16,-1-3-1-16,11-7 2 16,8-2 2-16,2-5 1 0,11-1 1 15,1-2 2-15,1-4-3 0,5-3 1 16,3-3 1-16,-4-4-2 0,2 1-17 0,-11-2-9 15,-6 2 11-15,-10 3 11 0,-8 3-1 16,-13 6 5-16,-6 3 3 0,-8 0 20 16,-7 4 12-16,5 0-5 0,-9 5-3 15,5 2-8-15,-7 6-3 0,9 1-3 16,-5 0-2-16,5 8-5 0,-7 8-6 16,7 3-2-16,-1 6 2 15,-3 4-1-15,10 2 0 0,-3 3 0 16,5-2 0-16,-2 1 1 0,4-6-1 0,2 0 1 15,0 0 0-15,8-3 0 0,0-2-2 0,-1-3 2 16,3-6-1-16,4 0 0 16,-5-5-1-16,1-4-3 0,5-4-4 0,-9 0 0 15,2-6 5-15,4-5 2 0,-1-4 1 16,-5-1 1-16,0-4 0 0,4 0 1 16,-3-3 0-16,-1-3 0 0,0-2 1 15,2-1-2-15,3 2 1 0,-5 4 8 0,-2 5 0 16,0 11-2-16,-4 4-4 15,2 3 0-15,0 1-2 0,0 7-1 16,2 6-3-16,3 7 1 0,-5 3 2 16,0 4 0-16,2-1 1 15,-2 2-1-15,6-2 1 0,7-4-1 0,-3-2 0 0,9-4 1 16,-5 0-1 0,11-7 0-16,2-5 0 0,0-5 0 15,2 0 2-15,-4-10-1 0,0-4 1 16,2-4 1-16,-2-4 8 0,0-7-2 0,-9-4 2 15,3-6-1-15,-7-6-6 0,1-4-1 0,-7-7-2 16,-2-2 0-16,0 1-1 16,-1 1 2-16,-5 3-1 0,-5 9 0 0,5 10 0 15,-4 13 0-15,-2 11 1 0,4 7 6 0,2 2-4 16,-4 1-4-16,2 12-3 16,-6 10-7-16,-7 10 6 0,7 10 4 0,-2 3-3 15,1 4-4-15,1 3 0 0,6 0 6 16,2 1-4-16,0-2 0 0,0-3-1 15,10-6 0-15,7-5-7 0,-9-4-3 0,13-8-5 16,-11-6-9-16,2-7-15 16,-3-7-9-16,-5-5-1 0,-4-1-38 0,-2-6-26 31,-9-5 16-31,1-1-43 0</inkml:trace>
  <inkml:trace contextRef="#ctx0" brushRef="#br0" timeOffset="179389.24">27352 14248 408 0,'0'0'124'0,"0"0"-38"15,0 0-27 1,0 0-3-16,0 0-28 0,0 0-21 0,-18-34 1 0,26 33 9 0,12-3-2 16,-1 1-3-16,10-2-3 15,8-1-3-15,9 0-2 0,-3-4-3 16,7 0 0-16,-7-2-1 0,-6 2-40 0,-2-3-61 16,-4-2-28-16,-6 2-105 0</inkml:trace>
  <inkml:trace contextRef="#ctx0" brushRef="#br0" timeOffset="180559.19">27873 14093 439 0,'0'0'108'0,"0"0"-60"16,0 0-16-16,0 0-4 0,0 0 12 0,0 0 4 16,0 0 4-16,0 0-8 0,0 0-9 15,-12-24-6-15,3 14-11 16,-3 3-8-16,4 1-3 0,-1 0-2 15,1 3-1-15,-2 0 0 16,4 3-2-16,2-1 1 0,-1 1-1 0,-1 4-4 0,-4 5-5 16,2 6-4-16,1-2 3 0,-7 4 7 15,1 3 4-15,-1 3-1 0,-5 2 1 16,5-1-3-16,-5 4-5 0,7-1-2 16,-5 0 0-16,9-2-2 0,2-4 4 15,4-2 1-15,2-3 1 0,0-4 3 31,4-5 3-31,4-1 1 0,1-3 0 0,3-2 0 16,0-1 1-16,1-4 2 16,3-2 0-16,-1-1-1 0,3 1 1 0,-7-4 5 15,3 1-2-15,-6-1-3 0,-3 1-1 16,1-3 0-16,0 3 3 0,0 1-1 16,-2 2-3-16,-4-1 1 0,0 3-1 15,0 1 3-15,0 0-1 0,0 2-2 16,0-1 1-16,0 0-1 0,0 2-1 15,-2 0-1-15,2-2 1 0,0 1 0 0,0-1 0 16,0 2 0-16,-2 0-1 16,2 0 0-16,0 0 0 0,-2 0-2 0,2 0-2 15,0 0 0-15,0 0 1 16,0 0 4-16,0 0-1 0,0 0 0 0,0 0 0 16,0 0 1-16,0 0-1 0,0 0 1 15,0 0-1-15,0 0 0 0,0 0 1 16,0 0-1-16,0 0 0 0,0 0 0 15,0 0 1-15,0 0-2 0,0 0 0 16,0 0 1-16,0 0 0 0,0 0 0 16,0 0 1-16,0 2-2 0,0-2 2 15,0 0 0-15,0 0 0 0,0 0 0 16,0 0 0-16,0 0 2 0,0 0-2 16,0 0 0-16,0 0-2 0,2 0 2 15,-2 0 0-15,0 0 0 0,0 0 0 16,0 0 0-16,0 0-1 0,0 0-2 0,0 0 1 15,2 0 1-15,0 0-3 0,-2 3-1 16,2-3 2-16,-2 1 1 0,0 1 0 16,0-2 2-16,0 0 0 0,0 0 0 15,0 0 0-15,0 0 1 0,0 0-1 16,0 0 0-16,0 0 1 0,0 0-2 16,0 0 2-16,2 0-2 0,1 0 1 15,-3 0 0-15,2 0-1 0,0 0 1 0,0 0 0 16,0 0-1-16,2-1 1 15,-2-4 0-15,0 3 1 0,4 0-1 0,-2 0 0 16,1-1 0-16,-3-1 1 0,2 0-1 16,-2-1 0-16,6-1 1 0,0 2-1 15,-1-3 0-15,-3 2 1 16,0-1-1-16,0 0 1 0,2 0 0 16,2-3 2-16,-1 2 5 0,-3-1 2 15,2-5 1-15,-2-1-3 0,2 1-2 0,3-1 1 16,-7 3-5-16,2 1 2 0,-2 3-1 15,-2 2-3-15,0 1 1 0,0 3 0 16,0 0-1-16,0 1 0 0,0 0 0 16,0 0 0-16,0 0 0 0,0 0-1 15,0 0 1-15,0 0-1 0,0 0-1 0,0 0 0 16,0 1 1-16,0 2 1 0,-2 1 0 16,2-2 0-16,-2 0 0 0,2-2 1 15,0 0-1-15,0 0 0 0,-2 0 0 16,2 0 0-16,0 0 0 0,0 0 0 15,0 0 0-15,0 0 0 0,0 0 1 16,0 0-1-16,0 0-1 0,0 0 1 16,0 0-1-16,0 0 0 0,0 0 0 15,0 0 0-15,0 0 1 0,0 0 0 16,0 0 0-16,2 0 0 0,-2 0 0 16,0 0 0-16,0 0 0 0,0 0-1 15,0 0-13-15,0 0-4 0,0 0-9 0,0 0-5 16,0 3-21-16,0 0-4 0,-2 1-25 15,-5-1-36-15,-3-1-86 0</inkml:trace>
  <inkml:trace contextRef="#ctx0" brushRef="#br0" timeOffset="182564.78">27954 14078 154 0,'0'0'79'0,"0"0"-15"0,0 0-16 15,0 0 3-15,0 0-7 0,0 0-11 16,0 0-2-16,-13-32-9 0,11 27-3 16,0 1 4-16,-2 1-5 15,4-3-4-15,-2 2 0 0,-2 0 0 0,4-1-2 0,-4 2-3 16,0 0-3-16,-1 0-1 15,-3 1 4-15,2-2 0 0,-2 4-2 16,-3 0-2-16,-3 0-2 16,1 7 0-16,-7 0-1 0,7 4 0 0,-7 1 0 15,7 2 0-15,-3 4-2 0,5 0-1 0,-1 3 1 16,-2 1 0-16,7-1 0 0,5 3-1 16,-2-4 1-16,2 2-2 0,2-3 2 15,0-1-1-15,2-1 1 0,4-5-1 16,-2 1 1-16,1-1 0 0,7-4 0 15,0 2-1-15,-5-3 1 0,9-3 1 16,-5 1 0-16,3-3 0 0,5-2 1 16,-3 0 1-16,5-5 1 0,2-4 8 15,-1-3 0-15,5-1-3 16,2-2 1-16,4-2 0 0,-2 2-5 16,-2-1 1-16,4-1-2 0,-4 0 0 15,-4-3 0-15,-6 0 1 0,5-1 5 0,-11-4 2 0,1 0 3 16,-6-4 1-16,-1 1-7 15,-7 0-2-15,2 0-2 16,-2 5-2-16,0 1-1 0,-2 4-1 0,-5 5 0 16,5 3 1-16,-4 2-2 0,-2 2 2 15,0 4-1-15,4 2 0 0,-3 0-1 0,-1 4-2 16,-2 8-1-16,-1 4-1 16,3 3 2-16,-4 2 1 0,3-2 0 0,3 0 1 15,2 0 0-15,-2 2-1 0,0-4 1 0,4 2 0 16,0 0 0-16,2-1 0 0,0 2 0 15,4-1 0-15,4 1-1 0,0 0 1 16,5 1-1-16,5 0 0 0,1-5 1 0,4 0 1 16,1 0-1-16,1-4 1 15,-8 1 1-15,3-1 3 0,-9-4 1 0,-7-1-1 32,0-3 0-32,-4 2-1 0,-2-2 2 15,-6 2 2-15,-3 0-2 0,-7-1-3 0,-7-1-2 0,0 1-1 0,-2-3-14 16,-4 0-20-1,0-2-21-15,2 0-42 0,0 1-30 0,13-2-100 0</inkml:trace>
  <inkml:trace contextRef="#ctx0" brushRef="#br0" timeOffset="183492.58">29423 13919 155 0,'0'0'78'0,"0"0"-2"0,0 0-7 15,0 0-2-15,0 0 0 16,0 0-16-16,0 0-8 0,0-48-4 0,-2 40-4 16,-4-1-1-16,4 3-7 0,-4-4-4 15,-4 3-5-15,3 2-4 0,-1 1-8 16,-2 3-4-16,-5 1-2 0,3 1-1 16,-9 9-2-16,5 3-1 0,-9 7 2 15,0 5 0-15,4 1-4 0,1 3-2 16,3-3 2-16,5-1-1 0,6 0 1 15,-1-3-7-15,3-1-3 0,0-5 2 0,4 0-1 16,0-4 7-16,0-4 2 0,8 1 5 16,1-5 1-16,-3-2 0 15,4-2 0-15,7-1 2 0,7-4 1 0,-1-4 4 16,6-6 4-16,4 0 1 0,-2-6 3 16,-6 2-4-16,-2 1-1 0,-9-3 1 15,-3 1-3-15,-1-2-1 0,-4-2 5 16,-4 3-2-16,-2 3-3 0,0 5-5 15,0 6 0-15,0 2-1 0,0 4 0 16,0 1 1-16,0 6-2 0,-4 9-6 16,-2 5-4-16,0 9 7 0,4 0 3 0,2 1 0 15,2-1 0-15,4-2 1 16,2-3-1-16,0-8 0 0,7-1 0 16,-3-3 0-16,9-3 2 0,-2-2-2 0,3-6 2 15,-1-1 0-15,4-2 2 16,0-9 3-16,4-3 1 0,-5-7 3 0,-1-2 3 15,0-3-1-15,-9-6-4 0,3-4 0 16,-9-7 0-16,-2-5-3 0,0-1-4 16,-6-4 0-16,0 1-2 0,0-1 0 15,0 3 0-15,-4 7-1 0,4 6 1 0,-2 14 1 16,0 10-1-16,2 5 1 0,-2 7 1 16,2 1-2-16,-2 0 0 0,0 11-2 15,-2 8-7-15,-6 10 3 0,-3 7 6 16,3 5 0-16,6 3 3 0,0 1-3 15,1 0 0-15,3 0 0 0,5-2 1 16,1-3-1-16,4-4-1 0,0-5-6 16,-1-6-19-16,-5-6-11 0,2-4-21 15,-6-9-17-15,0-3-15 0,-6-3-71 16,-9 0-114-16</inkml:trace>
  <inkml:trace contextRef="#ctx0" brushRef="#br0" timeOffset="183633.96">29504 13803 456 0,'0'0'100'0,"-8"-65"-29"16,14 46-34-16,4 3-3 0,3 3 41 16,11-1-68-16,10 3-5 0,7 1-1 0,13 3 1 15,4-1-1-15,6 4 0 16,2-2-1-16,0 3-1 0,0-2-24 16,-2-3-64-16,-6-7-83 0,-6-2-229 15</inkml:trace>
  <inkml:trace contextRef="#ctx0" brushRef="#br0" timeOffset="185119.27">30401 13620 596 0,'0'0'150'0,"0"0"-141"0,0 0-8 16,0 0 8-16,0 0 12 0,0 0-5 15,0 0-2-15,60-18 3 16,-45 18-1-16,3 9-6 0,-3 1-6 0,3 5-2 0,-7 3 0 15,-1 4-1-15,-6 0-1 0,-2 1 0 16,-2-1 1-16,0 0 0 0,-2-1-1 16,-2-6 0-16,0 1-5 15,0-1-14-15,2-1-5 0,0-1-5 0,-1-5-3 16,3-3 5-16,0-4 10 0,-2-1 8 16,2 0 9-16,-2-5 4 0,2-4 1 15,0-2-4-15,-2-1 5 0,2 1 5 16,0-1 2-16,2-1 0 0,2-4 0 15,5-4-2-15,1-2-2 0,7-1-4 16,-1-1-4-16,7 1-1 0,2 5-1 16,-7 6 1-16,3 7 0 0,-7 2-2 15,5 4 0 1,-7 2 1-16,3 5-1 0,-9 5 0 0,0 1-2 0,0 3 3 0,-6 1-1 16,0 1 2-16,0 1 0 0,0-1-1 15,0-1-9 1,0-1-3-16,0 1 1 0,0-4 1 0,0-4 2 0,3-4-2 15,1-2 4 1,-2-2 1-16,0-1 3 0,-2-2 1 0,2-4 2 16,2-2 5-16,-2-5 18 0,-2 0-2 15,4-3-4-15,0-3-8 16,3 0 1-16,1-4-1 0,0-1-2 0,2-1-1 0,5-2-1 0,-1 0-1 16,5 1-1-1,2 4-2-15,1 5 0 0,-5 6-1 0,4 4-1 16,-1 4 1-16,-3 3-1 0,3 3 1 0,-3 4-2 15,2 3 1 1,-5 3 0-16,-2 1 1 16,-3 0-1-16,-7 4 0 0,0-1 0 0,-2 2 1 15,0 1 0-15,-4 0 0 16,4-3 0-16,0 1 1 0,0-3-1 16,0-2-8-16,10-1-1 0,2-5 2 0,7-1 3 15,6-4 2-15,2-2 1 0,4-2 1 16,4-6 1-16,2-3-1 0,-2-3 0 15,0-3 0-15,-2-1 1 0,-4 0-1 16,-10-1 1-16,0-1-1 0,-5-3 1 16,1-1-1-16,-7 0 1 0,0-1 3 15,-6 1 12-15,2 4 1 0,-2 2-2 0,-2 7 1 16,0 5-2-16,0 4-3 16,-2 0-5-16,-2 2-5 0,0 7-1 0,-6 4-5 15,-1 7 0-15,-1 0 5 0,2 2 1 16,1 2 0-16,-1 0 0 0,4 1-1 15,0-3-1-15,1 1 1 0,5-2 0 16,0-2 1-16,0 1-1 0,7 0-1 16,3-1 0-16,9-2 2 0,1-2-2 15,5-4 1-15,0-3 0 0,2-5-1 0,0-1 2 16,-5-1-1-16,-5-6 0 16,-1-2 1-16,-1-4 1 0,-7-2-1 0,3-4 2 15,-3-3-1-15,-4-4 0 16,-2-5-1-16,-2-1 0 0,-4-5 1 0,-9 2-2 15,-1 0 0-15,-7 5 0 0,3 9 0 16,-1 6-2-16,7 8 0 0,-1 5 1 16,5 2-1-16,0 9-8 0,-5 7-10 15,1 6-2-15,4 2 13 0,6 1 3 16,2-1-6-16,2-1 1 0,8-2 6 16,5-2 3-16,3-2 2 0,5-3-1 0,8-3 2 15,4-2-1-15,2-5 2 0,7-4-2 16,-3-1 1-16,0-7 1 0,-1-4-2 15,-1-4 1-15,-6-2 0 0,-4-4 0 16,-8 2 0-16,-9-5 1 0,-4 1 0 16,-6 1 1-16,2 0-1 0,-2 0 1 15,-4 3 3-15,2 3 1 0,0 6 1 16,-4 2 1-16,4 5-3 0,-2 1-2 16,0 3-2-16,-2 0-2 0,-2 8-4 15,2 3-2-15,-5 4 3 0,3 2 3 16,0 4 0-16,4-1 0 0,2 4 0 0,0 3 2 15,0 0-1-15,8 3 1 16,3-1 2-16,1-1 0 0,-2-1 0 0,7-2 0 16,-7-2-1-16,-4-3-1 0,-6-3 0 15,0-1 0-15,-4-3-2 0,-6-1 1 16,-3-4-1-16,-5-1 2 0,-3-4-2 16,-4 0-10-16,-4-3-5 0,1-3-4 15,-3-6-5-15,6-5-10 0,6-3 2 16,3-2-5-16,7 0 6 0,7-1-5 15,2-2 1-15,11-6 2 0,5-3-8 16,9-2-6-16,6-3-12 0,4 0-9 0,6-1-6 16,1 2-21-16,-7 2-6 0,-4 3 23 15,-4 6 78 1,-9 4 79-16,-5 4 61 0,-5 4 4 0,-2 2-24 0,0 3-32 16,-1 3-24-16,-1 2-9 0,-2 2-1 15,2 0-12-15,0 1-15 0,-2 8-12 16,4 4 0-16,3 8 6 15,-1 1-1-15,2 5-4 0,-2 6-6 0,3 3-2 16,1 5-3-16,-4 3-3 0,3 0-2 16,-3 0 1-16,-2-6 0 0,-4-1-1 15,-2-3-2-15,4-5-27 0,1-4-16 0,-5-7 1 16,0-6-59-16,-9-6-13 16,-3-4-68-16,-3-2-105 0</inkml:trace>
  <inkml:trace contextRef="#ctx0" brushRef="#br0" timeOffset="185276.89">32117 13698 78 0,'0'0'367'0,"0"0"-266"0,-23-59-27 16,21 48 3-16,2 2 5 0,0 1-25 15,2 4-24-15,8-2-17 0,7 1-9 0,8 2-4 16,12 0-2-16,6 2 0 0,13 1-1 16,2 0 1-1,2 2-1-15,0 0-12 0,-4-2-67 0,-15-2-82 16,-10-7-218-16</inkml:trace>
  <inkml:trace contextRef="#ctx0" brushRef="#br0" timeOffset="187382.21">23447 15790 299 0,'0'0'93'0,"0"0"-37"0,0 0-2 16,0 0-3-16,0 0-9 0,0 0-5 15,4-22-6-15,-1 22-5 0,-3 0-4 16,0 1-6-16,0 2-4 0,0 1-8 16,2 3-4-16,0 1 0 0,2 2 0 15,-4 0 2-15,0 1-1 16,0 4 0-16,0 3-1 0,-4 4 2 0,-7 0-1 16,-3 2 1-16,1 0 0 0,-5-3-2 15,1-2-2-15,-3-3-5 0,1-1-1 16,0-4 1-16,-3-5-4 0,3-2 3 15,-4-3 0-15,3 0 2 0,3 0 4 16,3-4 2-16,1-5 1 0,9 0 2 16,-2-2 9-16,0-1 4 0,2-2-4 15,2-1-4-15,2 0-2 0,0 0-3 0,4 3 0 16,4-3-1-16,0 4 0 0,0-3-1 16,9 1 2-16,-2-2-3 0,7 2 9 15,1 0 2-15,6 3-8 0,0 0-3 16,2 5 2-16,0 1-2 0,-2 3 0 15,-2 0 1-15,-7 5 0 0,-3 4-1 16,-7 4-1-16,-6 5-2 0,-4 4 3 16,-6 5 0-16,-4 5 2 0,-11 3 2 0,0 3-3 15,-5 6-1-15,-1 1 0 0,2 2-5 16,0 0 3 0,7-1-1-16,1-4 1 0,3-5 0 15,7-4 2-15,3-8 0 0,2-9 1 0,-2-3-2 16,4-8 1-16,0-2 0 0,4-3 0 0,0 0-1 0,2 0 1 15,5-3 5 1,7-2 3-16,9-6-3 0,2-4 2 16,13-2-3-16,-1-7-2 0,8-5-2 0,3-2 0 0,6-4-1 15,-4-2-22-15,-3 2-44 0,-3-3-35 16,-9 6-110-16</inkml:trace>
  <inkml:trace contextRef="#ctx0" brushRef="#br0" timeOffset="187782.12">24059 15395 48 0,'0'0'351'0,"0"0"-272"0,0 0-31 16,0 0-15-16,0 0 9 0,0 0-14 16,0 0-11-16,-2-20-3 0,4 20-1 0,6-1-1 15,-1 1 2-15,1 1 2 16,-4 4 3-16,2-1 0 0,3 4-4 16,-1 4-3-16,2 3-5 0,-6 5 1 0,2 4-4 15,3 3 3-15,-5 3-2 0,2 3-2 16,-4 4 2-16,0 2-4 0,-2 5 2 15,0 4-1-15,0 2-1 16,-2 1 0-16,2 0-1 0,2-5-2 0,2-6 2 16,3-10-2-16,5-6-4 0,2-6-10 31,-1-7-8-31,5-5-4 0,-3-6 2 16,6-3 3-16,3-9 3 0,-3-7-3 0,6-3-9 15,6-8-34-15,0-2-50 0,-4-1-35 16,0 4-137-16</inkml:trace>
  <inkml:trace contextRef="#ctx0" brushRef="#br0" timeOffset="188144.77">24619 15718 267 0,'0'0'100'0,"0"0"-12"15,0 0-13-15,0 0 1 0,0 0-21 16,-6-53-11-16,4 48-4 0,-4 1-8 16,0-1-4-16,2 4-7 0,-3-1-3 15,3 2-4-15,0 2-8 0,-4 2-5 0,-2 7-1 16,1 4-3-16,1 6 1 0,-4 5 0 15,-1 3 2-15,5 6-2 16,-7 3 2-16,5-1-2 0,2 0-6 0,0-4 4 16,6-6 2-16,2-3 2 0,2-6-2 15,8-3-3-15,-4-5-3 0,7-3-4 16,5-3 3-16,-1-4 1 16,7-5 4-16,3-6 4 0,4-6 0 0,2-1 0 15,0-6 0-15,-2 1 1 0,-2-2 0 16,-10 0 1-16,2 1-1 0,-13-1 0 15,0 2 2-15,-6-1 2 0,-2-1 3 16,-6 4 0-16,-4-1-5 0,-5 8-2 0,-1 4 0 16,3 5-1-16,-7 3-5 0,-1 4-1 15,2 7-4-15,-5 8-12 0,5 0-8 16,0 4-3-16,9 3-9 0,-4 0-10 16,7 4-18-16,5-5-47 0,0-2-83 15</inkml:trace>
  <inkml:trace contextRef="#ctx0" brushRef="#br0" timeOffset="188599.97">25165 15668 307 0,'0'0'109'16,"0"0"-27"-16,0 0-5 0,0 0-7 16,0 0-17-16,0 0-14 0,0 0-10 15,46-52-3-15,-44 52-2 0,0 0-6 16,-2 0-4-16,4 2-6 0,-2 2-2 15,0 1-2-15,0 3 0 0,-2 2-2 16,-2-3 0-16,-2 2-1 0,-2 2 2 16,-7-4-1-16,-1 3-1 0,1-1-1 15,-7-2-9-15,-1 4-4 0,2-4 1 16,-1 0 1-16,7 0 1 0,-3-2 0 0,1-1 2 16,9-2 5-16,-6-2 2 0,3 0 1 15,3-3 0-15,2-3 0 0,-2-4 2 16,0-3 1-16,2 1 2 15,4-5 3-15,0 0-2 0,0-5-2 0,6-1-2 16,6-2-1-16,-4 4-1 0,13 2 0 16,-8 3 0-16,9 6-2 0,-5 4 2 15,4 2-2-15,1 4 2 16,-3 6 1-16,6 7 2 0,-3 4 1 0,-5 6 0 16,8 4 2-16,-13 4-3 0,7 1 1 15,-15 5-2-15,2 3 1 0,-6 4-1 0,2 5-2 16,-2 4 1-16,2 1-2 0,-6-6 1 15,0-1-3-15,2-4-12 0,-2-5-4 16,0-6-10-16,-3-6-17 16,3-7-9-16,0-4-16 0,0-9-34 0,-2-3-67 15</inkml:trace>
  <inkml:trace contextRef="#ctx0" brushRef="#br0" timeOffset="189089.06">25736 16056 470 0,'0'0'122'0,"0"0"-63"16,0 0-23-16,0 0-5 0,0 0-2 16,0 0-2-16,0 0-9 0,-13 27-8 15,11-25-2-15,0 3-5 0,-2 3-1 16,0 2 2-16,-4 0-3 0,-11 3-1 15,5 0-3-15,-11-1-7 16,0 0-3-16,0-2-6 0,6-5 0 0,-5 0-2 16,9-3-4-16,-3 0 5 0,11-2 10 0,3 0 7 15,0-3 3-15,2 0 0 0,0-2 2 16,2 0 7-16,0-1 2 0,2-2-1 16,4-2-3-16,0-2 4 0,9 2-2 15,1-1-3-15,5 4-4 0,-2 1 2 16,8 1-2-16,2 3 1 0,0 1 1 15,-7 1-1-15,3 2 1 0,0 3-2 16,-11 2 1-16,1 3-3 0,-9 2-1 16,-2 4 0-16,-4-1 1 0,-2 4 4 15,-2-1-3-15,-13 3 1 16,3 1-2-16,-5 1 0 0,5 0 0 0,-7-1-1 0,9-3 1 16,-1 0-1-16,3-3 1 0,2-3 0 15,6-6-1-15,2-4 1 0,0-2-1 16,0-1 1-16,0-1-2 0,6-4-2 15,8-5-5-15,5-4 9 16,10-8 1-16,4-5-1 0,4-6-24 16,5-5-33-16,-1 0-33 0,-6-6-66 15,-12 7-154-15</inkml:trace>
  <inkml:trace contextRef="#ctx0" brushRef="#br0" timeOffset="189906.08">25853 15243 331 0,'0'0'112'16,"0"0"-43"-16,0 0-7 0,0 0 4 0,0 0-11 15,0 0-9-15,0 0-13 0,0 0-6 16,27-27-8-16,-23 27-7 0,5-1-7 16,-1 1 0-16,-2 1-4 0,0 3 1 0,5 5 0 15,3 3 0-15,-3 5-1 16,7 5 0-16,-5 3 0 0,3 4 0 0,-3 3-2 16,-11 1 1-16,-2 1-1 15,2-1 1-15,-9 1-5 16,-3 0-5-16,-6-2-1 0,7-3-6 0,-5-8 1 0,6-5 3 15,1-6 6-15,7-4 0 16,-2-3-1-16,2-2 7 0,0-1 1 0,-2 0 4 16,0-5 2-16,2-2 0 0,-2-6 2 15,2 0 4-15,2-4-5 16,4-7-1-16,5-3-2 0,11-7-3 0,-1-2-1 16,4 0-1-16,6 0 0 0,0 3 0 15,-2 5-1 1,-2 8-2-16,-13 8 1 0,-1 5 2 0,-7 5 1 0,-4 2 0 15,-2 0 0 1,4 5-2-16,0 6-1 0,2 3-4 0,-4 5 7 0,-2 2 0 16,0 3 2-16,0 0 0 0,-4 1 2 0,-2 1-1 15,2-1 4-15,2 1-2 0,0-5 0 16,0-3 1-16,0-4-4 16,2-4 2-16,0-4-4 0,0-3 1 0,0-3-1 15,0 0 0-15,0 0 2 0,0 0-2 16,0 0 2-16,0-3-2 0,0 2 1 0,0-4-1 31,4-5 4-31,0 0-3 0,4-9 0 0,9 0 0 0,-7-7-1 0,11-4 2 16,-7 0-1-16,11-4 0 15,-2 0 0-15,-5-1 0 0,9 4-1 16,-6 6 0-16,-2 4 0 0,-1 5 0 0,-8 7 0 16,-1 2 1-16,-3 3 4 0,0 1 4 15,-4 1-1-15,2 2-3 16,0 2-4-16,-1 8-1 0,5 1 0 0,-2 2 2 15,2 4-1-15,-4 4 3 0,1 3-2 16,1 1 7-16,0 2 0 0,6 0 4 16,-3-2 0-16,3-2-3 0,2-1-4 15,-5-2-3-15,1-1 0 0,2-3-2 16,-5-1-1-16,-5-4 0 0,-2-2 0 16,0-1-9-16,0-4-14 0,-4 2-10 0,-5-2-15 15,-9-2-24-15,-1-1-48 0,1 0-109 16</inkml:trace>
  <inkml:trace contextRef="#ctx0" brushRef="#br0" timeOffset="190407.61">27699 14938 292 0,'0'0'215'15,"0"0"-131"-15,0 0-39 0,0 0 5 16,0 0 9-16,0 0-20 0,0 0-13 15,2-15-9-15,3 15-5 0,-1 0-3 16,2 7-6-16,4 5-3 0,-4 5-1 16,11 9 1-16,-5 8 1 0,5 6 3 15,0 9-4-15,-5 5 1 0,2 4 1 16,-3 7-2-16,1 1 0 0,1 1-8 16,-7-6-15-16,0-7-8 0,2-8-16 15,0-7-12-15,-5-10-11 0,-3-11-47 16,0-8-86-16</inkml:trace>
  <inkml:trace contextRef="#ctx0" brushRef="#br0" timeOffset="190691.65">27662 15475 345 0,'0'0'136'0,"6"-53"-66"0,5 33-27 16,3 4-4-16,-1-1-4 0,7 3-8 15,-1-2-7-15,6 2 0 0,6-1-3 16,8 2-7-16,6-1-6 0,-1 1-3 15,8 4 0-15,-5 0 1 0,7 4-2 0,-7 2 0 16,3 3 0-16,-5 3 0 0,-11 7 1 16,-1-1-1-16,-11 1 2 0,-5 3-2 15,-3 3 0-15,-5 1 0 16,-5 1 1-16,-4 3 2 0,0 3 0 0,0 0-1 16,-11 0 2-16,-1-3 0 0,2-2 0 15,-1-2-4-15,-5-3-2 0,1-3-18 16,-3-1-10-16,9-4-9 0,-1-3-10 15,-2-3-4-15,8-2-13 0,-1-4-30 16,3-1-42-16,2 0-104 0</inkml:trace>
  <inkml:trace contextRef="#ctx0" brushRef="#br0" timeOffset="190865.24">28307 15199 118 0,'0'0'396'0,"0"0"-297"0,-43-51-37 16,30 43 17-16,-3-1-13 0,5 4-30 15,9 2-9-15,0 1-11 0,0 2-7 16,2-1-8-16,0 1-1 16,0 2-5-16,4 6 1 0,-2 2-2 0,9 1-9 15,3 1-10-15,1 2-11 0,7-1-32 16,-1-3-28-16,2-1-58 0,0-3-133 0</inkml:trace>
  <inkml:trace contextRef="#ctx0" brushRef="#br0" timeOffset="192093.21">28547 15210 371 0,'0'0'158'0,"0"0"-95"0,0 0-22 16,0 0-4-16,0 0-3 0,0 0-15 0,0 0-10 16,0 0-4-16,47 2 1 0,-36 13-2 15,-3 3 2-15,-4 5-3 0,-2 0 0 16,-2-1-2-16,2 3 3 0,-4 0-1 15,0 0-3-15,0-2 2 0,4-1 0 16,-2-2-2-16,0-4 0 0,0-1-5 16,0-5-1-16,0-4 2 0,0-2 4 15,0-3-1-15,0-1 2 0,0 0 2 16,0-1 1-16,0-3 6 0,0-5 12 16,0 0-7-16,0-1-4 0,0-3 0 15,0-3-3-15,4-2 0 0,0-5-5 16,5 1-1-16,5-3-1 0,-3 4-1 15,1 0 0-15,4 3 0 0,-5 5-1 16,1 4 1-16,-3 6-3 0,-3 1 1 0,0 2-2 16,6 0 2-16,-1 2-1 0,-1 6 0 15,2 4-3-15,-1 2 1 0,-3 1-1 16,-2 0 2-16,2-1 1 0,-5 2 1 16,-1-3 1-16,-2 2 1 0,0-2-2 0,-5 0-3 15,-1 1-1-15,2-3-7 16,0 0-1-16,4-1 2 0,-2-5 2 15,0-2 6-15,2-3 4 0,0 0 0 16,0 0 2-16,0-2 3 0,0-3 2 0,0-1 5 16,0-6 1-16,0 1 1 0,4-5-3 15,4-3-2-15,7-6-3 0,-1-4-5 16,9-3 1-16,6-3-2 0,0-1 0 16,4-1 0-16,0 0-2 15,0 7 1-15,-2 3-1 0,-6 10 0 0,-4 5 0 16,-9 8 1-16,2 4 0 0,-7 0 0 15,-3 7-2-15,-2 4-2 0,2 4 2 16,-4 6-1-16,2 6 1 0,-6 0 1 16,0 4 2-16,0-3 1 0,-1 0 1 15,5-3-1-15,0-2 2 0,5-1 1 16,1-5-2-16,6-2 0 0,1-2 1 0,1-5-1 16,5-2 0-16,1-3-1 0,1-3 0 15,2-2 2-15,4 1-3 0,0-7 1 16,-3-4 0-16,5-2 0 0,0-5 2 15,0-5-3-15,0-3 2 0,0-4 0 16,-4-4-1-16,4 0-1 0,-2-2 0 16,-3 0 1-16,-7 2-1 0,2 3 0 15,-11 4 0-15,-4 7 0 0,-2 4 0 16,-4 5 0-16,2 4 1 0,-4 2 0 16,-2 3 2-16,-1 3-3 0,-7 3-2 15,-1 8-5-15,-9 7 4 0,-1 5-1 0,0 3 3 16,-2 3 0-16,2-2 1 15,3 2 1-15,5 1 1 0,9-2 1 16,0 0 2-16,6-2 0 0,2 0 2 0,10-3-2 16,2-2-1-16,9-3 1 0,0-1-2 15,8-4 1-15,4-3-2 0,2-5 0 16,4-3-1-16,2-3 2 0,1-1-1 16,-1-6-2-16,-4-6 0 0,3-4-2 15,-12-2 2-15,1-2 0 0,0-5 1 16,-6-4-1-16,-6-4 0 0,1-4 0 15,-5-2-1-15,-5 2-2 0,-4-2-3 0,-4 4-5 16,0 4 1-16,-8 5 2 0,2 8 0 16,-1 9 2-16,3 4 6 0,2 5 0 15,0 0 0-15,-4 2 0 0,-4 4-3 16,-1 6-4-16,-1 8 0 16,-5 3 5-16,3 1 2 15,-1 3 0-15,7-1 1 0,-2 1 1 0,-1 1 4 0,7-1 4 16,4 1-3-16,0-1 2 0,11-1-2 15,3 1-3-15,1 2 1 0,7 1-1 16,5 0 0-16,2 0 1 0,-4-1-1 16,0-2 2-16,-5-3 2 0,-9-6 5 15,-7-4-2-15,-2-6-3 0,2-1 0 16,-4 0-1-16,-4-5-2 0,-2 3 3 16,-5-3-1-16,-5 2-2 0,-1-2-2 0,-3 0-2 15,-3-2-1-15,0-1-1 0,2-1-9 16,5-1-1-16,-1 0-1 0,7 0-7 15,6 4-10-15,0-5-7 0,4-1-21 16,8-4-31-16,15-3-31 0,0-4-114 31</inkml:trace>
  <inkml:trace contextRef="#ctx0" brushRef="#br0" timeOffset="192218.87">30372 15335 572 0,'0'0'130'0,"0"0"-69"16,0 0-19-16,0 0-17 15,0 0-9-15,0 0-7 16,0 17-5-16,0-15-4 0,0 3 0 0,-2 0-15 0,-2-2-44 16,-2-3-70-16,-2-5-164 0</inkml:trace>
  <inkml:trace contextRef="#ctx0" brushRef="#br0" timeOffset="211055.46">20254 17647 463 0,'0'0'66'0,"0"0"-51"16,0 0-11-16,0 0 19 0,0 0-3 15,0 0-2-15,0 0-2 0,0 0 3 16,0 0-3-16,33-27 3 0,-31 25-5 0,0 0-4 16,0 2 2-16,2 0-1 0,-2 0-4 15,2 2 0-15,-2 4 0 0,5 1-3 16,-3 4-3-16,-2 3 1 16,0 1-2-16,-2 2-3 0,0 2 0 0,0-4 1 15,-6 0 1-15,-1-4 1 0,1 0 0 16,-2-5 1-16,2-4 0 0,0 0-1 15,-1-2 2-15,-1 0 0 0,0-3 0 16,4-2 0-16,-5-1-1 0,1-1-1 16,-2 0 1-16,2-1 1 0,-1-3-2 15,3 2 2-15,0-3 8 0,0 1-6 16,4 4 4-16,2-2 1 0,0 0-3 0,4 0-6 16,4-1 0-16,4-2-2 0,1-1 2 15,12 0-1-15,1-1 0 0,5 3-1 16,7 2 2-16,1 4-2 0,-2 4 1 15,-2 1 1-15,-2 9 0 0,-2 5 0 16,-2 4-2-16,-10 6 0 0,-5 4-3 16,-7 2-2-16,-7 7 3 0,-2 1 0 15,-13 4 2-15,-8 4-1 0,-10 1-1 16,-2 1-3-16,-6 0-2 0,-1-4 0 16,5-2 7-16,0-6 2 0,8-4 0 15,4-8 2-15,7-8-2 0,7-6 2 16,5-5 10-16,4-5 8 0,2 0 0 0,0-1-4 15,0-3-4-15,2-6-6 0,4-4-3 16,5-3 0-16,3-3-2 0,5 2-1 16,3-2 1-16,1 3 0 0,4 3 1 15,2 3 0-15,4 4 0 0,-2-1 1 16,4 4-3-16,-2 3 3 0,5-1-3 16,-5 2 1-16,2 5-1 0,-4 2-1 15,-4 1-1-15,-3-1 2 0,-9 0-1 16,-3 0-21-16,-3-2-14 15,-5-1-25-15,-2-4-19 0,2 0-18 16,-2-12-31-16,4-4-69 0</inkml:trace>
  <inkml:trace contextRef="#ctx0" brushRef="#br0" timeOffset="211364.34">20934 17386 633 0,'0'0'75'0,"-66"1"-65"16,47-13-8-16,5 3 9 0,9 0 42 0,3 1-19 16,2 0-20-16,0 4-1 0,0 1 0 15,4 3-5-15,1 0-3 0,3 4-3 16,0 4 1-16,5 5 0 0,1 7 1 16,0 3-1-16,3 7 0 0,0 5-1 15,-1 3-1-15,1 5 0 0,1 2 0 16,-1 4 0-16,-1 5-1 0,1 2-6 15,1 0-17-15,5-7 6 16,-2-8-4-16,2-9-23 0,1-10-11 0,-3-8-9 16,2-8-9-16,-3-6-24 0,-3-3 0 15,6-14 0-15,-9-4-50 16</inkml:trace>
  <inkml:trace contextRef="#ctx0" brushRef="#br0" timeOffset="211764.15">21378 17716 247 0,'0'0'119'0,"6"-61"-46"16,-6 42-14-16,0 4 8 0,0 0-5 15,0 4-5-15,-4 2 3 0,2 0-12 16,-2 1-14-16,2 3-10 0,0 2-5 0,0 1-6 16,2 2-4-16,-4 0-4 15,4 0-5-15,-2 2 0 0,0 5-5 16,-1 5 0-16,1 4 0 0,-2 5 4 16,0 2 1-16,2 3-1 0,0 4 1 0,-2 2-4 15,2 1-3-15,4-3 2 0,-2-1-2 16,2-4-1-16,4-3-2 0,4-4 2 15,3-5 0 1,-3-5 6-16,5-1 0 0,1-5 2 0,-1-2 0 0,3 0 1 16,5-9 3-16,-2-1-2 0,4-7 1 15,1-5-2-15,-3-4 1 0,-4-4 5 16,-1-2 0-16,-9-3 2 0,-5-1-3 16,-4 0 0-16,-6 2-2 0,-9 5-2 15,-4 7-1-15,-7 6 1 16,-5 9-2-16,-5 5 0 0,1 5-2 0,-2 9 2 0,-2 4-2 15,6 5-3-15,0 3-3 0,6 2-12 16,4 1 0-16,11 4-15 0,3-2-17 16,9-3-9-16,7-3 13 15,11-8-7-15,11-4-6 0,12-7 17 0,7-4 7 16,6-4-4-16,4-8-22 0,14-6-34 16,-10-1-14-16</inkml:trace>
  <inkml:trace contextRef="#ctx0" brushRef="#br0" timeOffset="212180.52">21889 17690 322 0,'0'0'118'15,"0"0"-18"-15,0 0-18 0,0 0-7 0,0 0-10 16,0 0-29-16,0 0-20 0,0 0-5 16,12-14-5-16,-10 16-1 15,0 1-2-15,0 3 0 16,2 1 0-16,-1 1 1 0,-3 0-3 0,0-1 2 0,0 4-1 16,-7-2 3-16,-7 2-4 0,-3-2 0 15,-5-3-2-15,-5 0 0 0,-2-6-1 16,-8 0-2-16,4 0 0 0,-1-3 0 15,5-4 4-15,7-1 1 0,5-1 1 16,5 1 1-16,6-3 5 16,1-1 5-16,1-4-4 0,4-4-5 0,0-5 1 0,2-2-3 15,7-1-2-15,3 0-1 0,3 3 0 16,-1 3 1-16,5 1-2 16,-5 5 2-16,5 3-1 0,-5 4 0 0,3 3 1 15,-3 2 0-15,3 4 0 16,-7 0 1-16,5 3 0 0,-1 5 1 15,-4 3-1-15,7 6 1 16,-7 2 0-16,3 7 1 16,-1 4-1-16,-4 6 1 0,-4 5-2 15,5 5 2-15,-5 4-1 0,2 4 1 16,-4 1-3-16,-2-3 0 0,2-3-1 16,0-6-7-16,0-3-5 0,0-6-23 15,0-8 19-15,-2-9-20 0,0-6-26 16,0-7-8-16,0-4-4 0,2-8-39 0,1-5-47 15</inkml:trace>
  <inkml:trace contextRef="#ctx0" brushRef="#br0" timeOffset="212692.14">22383 17909 740 0,'0'0'69'15,"0"0"-64"-15,0 0-1 0,0 0 23 16,0 0 8-16,0 0-18 0,0 0-12 16,0 0-1-16,-6 7-4 0,4-7-1 15,-1 0 1-15,1 0-3 0,-6 4-7 16,-10 3-5-16,-7 2-4 0,-8 3-10 16,-9-1-1-16,3 2 9 0,2-2 15 15,2-2 6-15,8-1 0 0,4-2 2 16,13-2 1-16,4-2 6 0,3-1 7 15,3-1-1-15,0 0-7 0,3-4 1 16,1-1-5-16,4-8 0 0,8-2 0 16,3-3-3-16,10 0 0 0,2 2-1 0,2 2 0 15,4 2 1-15,-4 4 0 0,0 1 1 16,-4 3 0-16,0 4 2 0,-8 0-3 16,-2 0-1-16,-5 5 0 0,-4 3-1 15,-5 5 1-15,-5 5 1 0,-3 4 2 16,-3 1 2-16,-8 1-3 0,3 1 1 15,-3-2-2-15,2-1 1 0,3-1-2 16,3-3 0-16,4-2 0 0,-2-2 0 16,2-3-1-16,2-2-2 0,0-1 1 15,0-2 2-15,2-2-1 0,2-1 1 16,-2-2 1-16,-2-1 0 0,4-1 0 16,0 1 3-16,7 0 0 0,5-2-2 0,5-3 0 15,8-5 0-15,8-1-1 0,6-7-1 16,5-1-4-16,4-3-9 0,-9-4-17 15,-2-2-32-15,-5-7-57 16,-12-12-73-16</inkml:trace>
  <inkml:trace contextRef="#ctx0" brushRef="#br0" timeOffset="213242.11">22463 17302 472 0,'0'0'196'0,"0"0"-184"0,0 0-12 0,0 0 24 16,0 0 29-16,0 0-29 0,0 0-7 16,0 0 0-16,-35 7-7 0,44-3-9 15,1 3 0-15,8 0 0 0,3 0 2 16,4 0 2-16,2 1 0 0,-2 2-2 15,-3 0 2-15,-3-1-2 0,-3 4-1 16,-3 1 0-16,-7 3 0 0,2 3 0 0,-1 2 0 16,-1 2 1-16,-4 0-2 0,0 0 1 15,0-1-2-15,-2-3 0 0,0-2-4 16,-2-4-1-16,0-1 4 16,0-4 1-16,0-3 0 0,-2-2 0 0,-1 0 1 15,3-4 1-15,0 0 6 0,-2-1 0 16,0-2 0-16,2-4 1 0,0-1-2 15,0-3-2-15,-2-4-1 16,4-4-2-16,0-5-1 0,0-4-1 0,6-2 0 16,-2-1-1-16,4 0 1 0,5 2-1 15,-7 3 1-15,2 5 0 0,0 4-1 16,-1 4 1-16,-1 3 1 0,0 2 0 16,-2 2-1-16,2 3 0 0,3 2 0 0,1 0-1 15,-2 1 0-15,7 5 1 16,-1 4 0-16,-1 7 0 0,3 3 2 15,-6 5-1-15,5 5 1 0,-7 3-1 0,-2 4 1 16,1 3 0-16,-3-1-2 0,0-1 0 16,-2-1-1-16,4-4-16 0,-2-1-7 15,0-9-4-15,-2-5-22 0,3-5-24 16,-3-6-16-16,-2-6-26 0,0-3-67 16</inkml:trace>
  <inkml:trace contextRef="#ctx0" brushRef="#br0" timeOffset="213621.3">23689 17473 56 0,'0'0'520'0,"0"0"-467"0,-58 8-34 15,50-8 22-15,-2 0 29 0,6 0-23 16,2 2-23-16,2-1-7 0,0-1-6 16,0 0 0-16,0 0 2 0,2 0-2 15,6 0-2-15,-2-2-1 0,6-1 2 16,11-3 0-16,6 0-4 0,6-1-3 15,7 1-2-15,5-1 0 16,5 0-1-16,4 2 0 0,-5-4 0 0,3 2-6 0,-4-2-13 16,-7-1-6-16,-12-2-16 0,-14 0-20 15,-9-2-43-15,-18-6-23 16,-11 0-110-16</inkml:trace>
  <inkml:trace contextRef="#ctx0" brushRef="#br0" timeOffset="213857.05">23805 17277 554 0,'0'0'136'16,"0"0"-99"-16,0 0-25 0,0 0 47 15,0 0-2-15,0 0-12 0,0 0-7 0,0 0-6 16,0 0-7-16,27-41-6 16,-27 41-10-16,0 0-9 15,0 1 0-15,2 3 0 0,2 6 0 0,2 5 0 0,5 9 0 16,-5 5 0-16,2 6 0 0,0 3 0 15,1 2 0-15,-5 0 0 0,0 0 0 16,0-4 0-16,2-4-3 0,0-1-27 16,5-8-15-16,-7-2-14 0,4-6-38 15,2-5-51-15,3-9-107 16</inkml:trace>
  <inkml:trace contextRef="#ctx0" brushRef="#br0" timeOffset="214171.78">24580 17103 539 0,'0'0'149'0,"0"0"-76"15,0 0-29-15,0 0 16 16,0 0-9-16,0 0-14 0,0 0-12 0,0 0-8 16,0 0-2-16,2 12-6 0,-2-7-5 15,2 5-4-15,0 8 0 0,0 7 0 0,7 7 0 16,5 3 0 0,-6 4 0-16,7 1 0 0,1 2 0 0,-7-1 0 0,11 2-17 15,-7-4-12-15,9-3-23 16,-3-5-32-16,2-12-84 0,-1-12-192 0</inkml:trace>
  <inkml:trace contextRef="#ctx0" brushRef="#br0" timeOffset="-214239.45">26664 17048 49 0,'0'0'242'16,"0"0"-242"-16,0 0-29 0,0 0 29 16,0 0 39-16,-4-60 19 0,-5 50-12 15,5 0 16-15,-2-2-6 0,2 3-8 16,-2 0-6-16,-5 4-1 0,5-1 0 16,0 2 6-16,4 4-3 0,0 0-7 15,2 1-15-15,-2 8-13 0,0 3-7 16,0 8 0-16,2 5-2 0,0 5 4 15,0 5 4-15,4 2-2 0,-2 3-3 0,4 1-2 16,2-2 0-16,5-1 0 0,-7-8-1 16,0-4 0-16,0-6-1 0,-2-6-13 15,-4-7-9-15,0-3-15 16,0-4-26-16,-6-6-4 0,-2-8-7 0,-13-16-75 16,3-6-137-16</inkml:trace>
  <inkml:trace contextRef="#ctx0" brushRef="#br0" timeOffset="-214067.35">26515 16699 609 0,'0'0'140'16,"0"0"-119"-16,0 0-17 0,0 0-4 0,0 0 7 0,0 0-2 16,0 0-5-16,0 0 0 0,0 0-4 15,0 4-18-15,0 1-37 16,10 3-14-16,1 0-4 0,-1 3 1 15,15-3-20-15,-9-3-81 0</inkml:trace>
  <inkml:trace contextRef="#ctx0" brushRef="#br0" timeOffset="-213800.08">27046 16655 578 0,'0'0'205'15,"0"0"-153"-15,0 0-39 16,0 0 19-16,0 0-4 0,0 0-17 0,0 0-10 16,0 0-1-1,0 0 1-15,21 72-1 0,-9-41 0 0,5 5 0 0,-3 6 0 16,9 5 0-16,0 7 0 0,-3 3-1 16,3 5 1-16,-2 0-6 0,-5-3-10 15,1-5-9-15,-5-4-9 16,-8-11-8-16,-4-6-20 0,0-6-6 0,-4-8-5 15,-2-5-41-15,-10-10 7 0,-3-8-63 16,-6-12-20-16</inkml:trace>
  <inkml:trace contextRef="#ctx0" brushRef="#br0" timeOffset="-213627.03">26935 16906 650 0,'0'0'90'0,"0"0"-60"16,0 0-1-16,-54-13 3 15,54 13-11-15,0 0-12 0,2 2-9 0,8 2-2 16,1-1 2-16,9 0 5 0,3-2-2 16,14-1-3-16,11 0 2 0,8-5-1 15,10-4-1-15,10-3-8 0,-1 1-28 16,5-6-42-16,-1-4-43 0,-19 0-103 16</inkml:trace>
  <inkml:trace contextRef="#ctx0" brushRef="#br0" timeOffset="-212347.85">27451 16877 718 0,'0'0'49'0,"0"0"-49"0,0 0-20 0,0 0 20 16,0 0 14-16,0 0 1 0,0 0 10 16,0 0-10-16,0 0-10 0,38 57-1 15,-28-48-4-15,2 2 0 0,7 0 1 16,-9-2-1-16,9 1 1 0,-9-4 0 15,11-2-1-15,-9-2 0 0,13-2 0 16,-2-1 0-16,-5-3 0 0,11-4 0 0,2-3 0 16,-4 0-3-16,2-3 1 0,-6 1 0 15,-2-2-1-15,-1-1 2 0,-7-1-1 16,-7-4 2-16,-2-1 1 0,-4 1 1 16,0 1-1-16,-8 5 2 0,-1 2-3 15,-5 6 9-15,6 3 0 0,-3 4-2 16,-3 2-4-16,4 6-3 0,1 5 0 15,-5 6-2-15,1 6 0 0,3 3-1 16,-4 4 3-16,5 3 0 0,3 1-1 16,0 1 2-16,6 0-2 0,0 0 2 15,6 1-1-15,4-3 0 0,3 0 0 16,3-7 0-16,7-2 0 0,-2-5-2 16,6-8 2-16,6-5 0 15,2-6-4-15,6-3 2 0,3-7 1 0,-3-6 1 0,-2-5 0 16,-6-6 0-16,-6-5 0 0,-14-3-2 15,-3-5 2-15,-10-6 0 0,-2-2 0 16,-15-2-5-16,-3 0-5 0,1 5-2 16,-2 6 6-16,11 10 5 0,2 6 2 15,6 8-1-15,0 6 6 0,2 4-2 16,0 3-4-16,2 0-5 0,6 3-4 0,0 7-1 16,13 1 5-16,0 2 4 15,3 0 0-15,14-2 0 0,-1 3 0 0,6-3 0 16,-1 3 0-16,-5-1 1 0,-4 0-2 15,-6 3 1-15,-15 0 1 0,-6 2-2 16,-1 4-3-16,-20 4 0 0,-2 4 5 31,-7 2 0-31,-7 3 1 0,2 0 0 0,-2 1 1 0,2-2-2 0,8-3 1 16,3-5 0-16,5-4-1 0,5-8 0 16,4-2 0-16,4-7 0 0,8-1 0 15,2-2 2-15,7-2 3 0,8-3 1 16,14-7 1-16,11-4-3 0,-1-3-4 15,9-5 1-15,-2-5-1 16,-9-2-7-16,3-5 5 0,-11-2 0 0,-6-4-2 0,-8 0 1 16,-8-4 0-16,-1 4 3 0,-7 4 0 15,-7 4 1-15,-4 7 4 0,-7 7 14 16,-5 3 4-16,5 4-5 0,-7 4-6 16,1 5-6-16,3 2-5 0,-7 7-1 15,5 6-2-15,-5 3 0 0,3 4 0 16,-3 4 1-16,5 3-1 0,-1 4 2 15,5 4-1-15,-4 3 1 0,5 6 0 0,3-3 0 16,4-2 1-16,-2-2-1 16,4-7 0-16,0-5-1 0,2-7 1 15,2-5 0-15,2-4-1 0,5-5 0 32,1-4 0-32,-2-3 1 0,9-7 2 0,-3-6 8 0,9-6 2 15,-4-6-3-15,-2-6-6 16,3-5 1-16,-5-4 2 0,3-1-4 15,-5 2 0-15,4 7-2 0,-9 7 0 16,2 9 0-16,-1 7 0 0,-9 8-2 16,0 4-2-16,-2 0 1 0,0 4 3 15,0 11 1-15,0 4 0 0,0 9-1 16,2 2 0-16,-2 1 1 0,2 1-1 16,10-1 1-16,1 1-2 0,7-3 1 15,3-3 0-15,6-4 0 0,2-9 0 16,4-6 0-16,0-7 0 0,-2 0 0 0,1-9 2 15,-8-7 6-15,1-4 4 0,-10-10 1 16,3-5 2-16,-5-9-1 0,1-7-4 16,-7-7-5-16,-5-8-2 0,-4-5-2 15,-2-5-1-15,-11 3-5 0,-7 13-4 16,1 16 6-16,3 21 2 0,5 11 1 16,7 7 8-16,0 5-1 0,-2 11-7 15,-2 12 0-15,-3 3-7 0,-5 8 7 16,3 4 1-16,3 6 0 0,-5 10-1 15,7 4-2-15,2 3 1 0,2 0 1 16,4 0-2-16,2-2 1 0,8-4-1 0,9-6-5 16,-3-6-11-16,9-8-4 0,2-9-3 15,4-4-13-15,-2-4-6 0,0-9-7 16,-2-5-1-16,-11-4 7 0,-7-11-51 16,-9-9-39-16,-25-10-12 0,-6 0-24 15</inkml:trace>
  <inkml:trace contextRef="#ctx0" brushRef="#br0" timeOffset="-212163.47">28942 17090 277 0,'0'0'229'15,"-40"-53"-117"-15,34 32-54 0,4 0-3 0,10 1-10 16,9 1-14-16,0 0-17 16,5 2 0-16,1 2 4 0,2 1 1 15,-2 4-6-15,1 1-1 0,3 4-4 0,0 3 0 16,-6 2-3-16,2-1-4 0,-3 7-1 16,1 4-1-16,4 3 1 0,-1 3-1 15,-3 3 0-15,0-1-2 0,-5 4-4 16,1 3-2-16,-5 1-1 0,3 2-3 15,-11 3 0-15,-2-4-7 0,-2-3-4 16,0-4-14-16,-2-5-2 0,-2-5-2 0,-2-10-10 16,-7-3-40-16,-3-23-59 15,-3-6-218-15</inkml:trace>
  <inkml:trace contextRef="#ctx0" brushRef="#br0" timeOffset="-211997.63">29316 16749 685 0,'0'0'54'0,"0"0"-46"15,0 0 23-15,0 0 23 0,0 0-25 16,0 0-16-16,0 0-3 0,0 0-7 16,0 0-3-16,10-22-2 0,-10 22-20 15,0 3-18-15,2 1-31 0,7 4-16 16,-1-1-3-16,4 2-32 0,11-2-59 16</inkml:trace>
  <inkml:trace contextRef="#ctx0" brushRef="#br0" timeOffset="-210978.77">29676 16801 744 0,'0'0'103'0,"0"0"-103"0,0 0-19 16,-25-61 19-16,29 52 17 0,-2 5-1 16,-2 1-3-16,0 3 0 0,0 0-8 0,0 7-5 15,0 5-8-15,0 5 0 16,2 6 6-16,-4 3 2 15,0 4 0-15,-4 2 0 0,0-1-1 0,-3 1 1 16,-1 0-3-16,6-2-3 0,-2-4 0 16,6-4 0-16,0-5 4 0,6-5-1 0,-2-4 1 15,8-4 0-15,1-4 2 0,9 0 0 16,1-7 3 0,8-5-2-16,0-5 0 0,2-1-1 0,-2-1 2 0,-2-3 1 15,-4-3-2 1,-11 0 0-16,1-3-1 0,-9 2-2 0,-4 3-3 15,-4 3-4-15,2 6-1 0,-6 2 2 16,0 5 4-16,0 2 3 0,1 4-1 0,3 1-1 0,-4 0-4 16,6-2-5-16,-2 2 7 15,0-1 4-15,2 1 1 0,0 0 0 0,0-3 3 16,0 3 4-16,4-1 11 0,0 0-7 16,2 0-3-16,9 1-2 0,-1 1-1 15,9 5-2-15,0 5-1 0,2 5-1 16,2 3 0-16,-3 2 0 0,-1 2 0 0,-8 0 1 15,-3 2 1-15,0 0-2 16,-5-2 2-16,-5-2-1 0,-2-3 0 0,0-1 1 16,2-4 0-1,-2-1-2-15,0-3 0 0,0-3-1 0,0-1 0 16,0-1 0-16,-4-2 0 16,4 1 0-16,-2-3 2 0,-1 1 0 0,3 1-1 0,0-2 1 15,0 0-1-15,0 0 0 0,0 0 1 16,0-2 6-16,3-2 7 0,-1-5 3 15,2-2-1-15,2-2-6 0,0-6-6 16,7-4-3-16,-3-2 0 16,4-2-1-16,1-1-1 0,5 1 0 15,-3 1-1-15,4 6 1 0,-5 4 0 16,1 4 0-16,-5 6-1 0,-1 0 1 0,1 6 0 16,-6 0-1-16,0 2 1 0,-2 5-2 15,1 3-3-15,-5 5 1 0,0 1 1 16,0 0-1-1,4 4 1-15,-8-2 0 0,4 3 1 0,0-5 1 16,8 0 0-16,0-3 1 0,5-2-1 0,5-1-1 0,1-6 0 16,3-3 0-16,5-2 2 0,-2-3 0 15,-2-8 2 1,0-3-1-16,-3-3 1 0,-1-1 0 16,2-6 0-16,-5-2 2 0,3-3 1 15,-5-1-2-15,5-1-1 0,-5-1-2 0,5 0 2 0,-9 0 1 0,1 7-2 31,-5 5-1-31,-6 7-1 0,0 6 1 0,0 3 0 0,-6 4 5 0,-5 1-5 16,1 2-1 0,-3 7-2-16,-5 5 0 0,-5 4 3 0,2 5-1 0,-1 4 1 15,3 1 0-15,7 2 0 16,6-1-2 0,1-3 1-16,5 1 0 0,5-2 1 0,3 1 0 15,6 0 0-15,1 1 2 16,7 2-1-16,-1 0 0 0,2-1 1 0,4-1-2 15,-7-2 0-15,-1-4 1 0,-7-5 4 16,1-5 2-16,-11-6 1 0,-2-3 1 16,0-1-2-16,-6-1-4 0,-7 0 1 15,-3-1-1-15,-9-4-1 0,-4-1-2 16,-4-4-6-16,2-1-2 0,2 1-3 16,6 0-6-16,3-1-10 0,7 1-5 15,5-2-15-15,2 0-30 0,2-12-46 0,1 0-84 16</inkml:trace>
  <inkml:trace contextRef="#ctx0" brushRef="#br0" timeOffset="-161840.5">10633 17521 322 0,'0'0'8'16,"0"0"-8"-16,33-73 10 0,-16 52 15 15,-7 4 6-15,-4 5 0 0,1 4-3 16,-3 1-2-16,-2 2 9 0,-2 1 0 15,0 2 0-15,-4-1-2 0,2 0-7 16,0 0-4-16,-3-1-5 0,5 1-3 16,-4-2-6-16,0 1-3 0,2-1-1 15,-2 3-2-15,0-1 0 0,0 3 1 0,-3 0 5 16,3 4 3-16,-4 6-6 0,-6 8-2 31,-1 8-2-31,-3 11 0 0,-1 5 1 0,-2 2-2 0,9 0 1 0,-5-2 0 16,9-1-1-16,6 1 0 0,2 1-1 15,2-3 0-15,13 3 0 0,3-4 0 16,9-3 1-16,4-5-1 0,2-7-2 0,6-7 2 16,5-6-3-16,7-7 4 15,-3-5 1-15,6-6 0 16,-1-8 0-16,-3-6-1 16,0-3 1-16,-7-4 1 0,-8 0 1 0,-6 0 5 0,-12-4 7 0,-7 2 7 15,-2-5 3-15,-8-1-1 0,-14-2-5 16,-3-2-6-1,-10 0-6-15,-4-1-4 0,-6 4-1 16,-2 3-2-16,4 8 2 0,-7 9-2 0,5 10 0 16,0 4 1-16,4 3-1 0,2 1 0 15,4 7 0-15,4 3-1 0,-1 4-9 16,7 2-1-16,3 6-7 0,3 5-9 16,1 5-14-16,6 0-17 0,4 0-14 0,0-2-27 15,10-3-54-15,-2-9-121 0</inkml:trace>
  <inkml:trace contextRef="#ctx0" brushRef="#br0" timeOffset="-161509.45">11822 16952 652 0,'0'0'26'0,"0"0"-23"0,-62-39 1 16,39 31 24-16,0 2-7 0,1 2-7 15,-1-2 6-15,8 5-1 0,-3 1-4 0,5 3-8 16,-1 9-3-16,-1 9-3 0,9 9-1 16,-6 11-3-16,2 9 3 0,3 11-1 15,1 9 0-15,4 5 1 0,-4 6 0 16,4 2-1-16,2 0 0 0,0-4-1 15,0 0-8-15,8-2-5 0,-2-9 3 16,9-5-13-16,5-9-10 0,9-13-1 16,4-10-16-16,9-13-23 0,12-14-5 15,3-6 6-15,5-17 9 0,11-17-28 16,-7-5-103-16</inkml:trace>
  <inkml:trace contextRef="#ctx0" brushRef="#br0" timeOffset="-160767.16">12254 17554 676 0,'0'0'44'16,"-56"51"-38"-16,40-43-6 0,3-3 2 0,9-3 12 15,2-1-7-15,2-1-3 16,0 0 2-16,0 0 1 0,0 0 7 16,0-1 8-16,0-8-2 0,0-6-3 15,4-8 0-15,2-7-6 0,3-6-4 16,-3-5-6-16,-2-6 1 0,2-6-1 15,-2-4 0-15,4-3-1 0,-1-1 0 16,-3 2 1-16,0 2 0 0,2 10-1 0,0 9 1 16,-4 10 0-16,3 12 0 0,-5 4 2 15,-5 7 10-15,3 2-2 16,-2 2-4-16,0 1-6 0,-4 0-1 16,6 8 0-16,-4 6-3 0,-5 10 1 15,-1 7-1-15,4 8 2 0,-5 8 1 0,3 3-1 16,2 6 1-16,1 1 0 0,1 0 0 15,2-3 0-15,4-5 1 0,0-6-1 16,6-4-1-16,9-6 1 0,-1-4-3 16,5-2-3-16,-1-7-1 0,5-2 0 0,2-5 1 15,8-5 2-15,0-3 2 0,0-5 1 16,0-1 0-16,6-7 0 0,-3-7 1 16,1-5-1-16,-2-2-2 15,0-6 3-15,-2-4 1 0,0-4 1 0,-4-6 4 16,-4-5-2-16,2-3 0 15,-4 1 0-15,-11 2-1 0,0 5 0 0,-3 9-1 16,-7 7 1-16,-2 7 0 0,-9 6 3 16,-1 4 2-16,4 6 0 0,0 3-4 15,-5 0-4-15,5 8 0 0,-2 9-2 0,2 8 0 16,-9 8-1 0,3 9 1-16,4 5 2 0,-9 1-1 15,7 1-1-15,1-4 1 0,1-4 0 0,6-5 1 0,2-4-3 16,2-4 0-16,6-6-3 15,3-5-2-15,3-6-1 0,5-2-1 16,6-9 3-16,-3 0 4 0,5-9 1 0,4-6 0 16,2-6 2-16,2-7 0 15,1-6 0-15,-1-6 1 0,-6-5 0 0,-4-5 1 16,-5-4 0-16,-7 0 3 0,-9 2-1 16,-4 6-1-16,-6 9 0 0,-11 9 0 0,-4 11 1 15,-8 8 4-15,-4 9-4 0,-4 1-4 16,-2 14 0-16,-5 7 0 0,3 8 0 15,4 7-1-15,4 4-2 16,2 4-2-16,10 0-12 0,9-6-13 0,10-6-13 16,4-8-11-16,14-7-14 0,13-9-22 0,17-12-43 15,-7-11-59-15</inkml:trace>
  <inkml:trace contextRef="#ctx0" brushRef="#br0" timeOffset="-160306.79">13281 17148 751 0,'0'0'24'15,"0"0"-23"-15,0 0 1 0,0 0 12 0,0 0-5 0,0 0 5 16,0 0 9 0,35 57-7-16,-24-48-7 0,1 1-2 15,-10 2-5-15,2 2-1 0,-4 2-1 0,0-1 2 16,-10 3-2-16,-9-1-1 0,-7 1-10 0,-8-2-10 15,-7 1-6-15,4 0-3 0,0-2 13 16,2-2 15-16,6-5 2 0,6-5 1 16,13-3 0-16,5-1 8 0,1-8 8 15,4-7-5-15,6-8-11 0,1-7 4 16,5-7 0-16,7-10-1 0,3-4-2 0,7-1 0 31,2 3 0-31,0 8-2 0,0 8 1 0,-4 9 0 0,-2 9 2 0,-10 6 3 16,-1 5 4-16,-6 5-2 0,-2 1 0 31,5 11-6-31,5 4-2 0,-3 9 0 16,7 8 0-16,1 6 0 0,0 8 0 15,1 6 1-15,-5 5-1 0,2 2 1 16,-13 2-1-16,2-2 1 0,-6-3 0 16,-2-4 0-16,0-4 1 0,-6-5-2 0,0-3-12 15,2-7-6-15,-1-6-21 0,1-6 13 16,2-13-49-16,2-9 20 0,2-6-24 15,7-13-61-15,7-19-11 0,1-5-126 16</inkml:trace>
  <inkml:trace contextRef="#ctx0" brushRef="#br0" timeOffset="-159802.5">13875 16923 660 0,'0'0'40'16,"0"0"-30"-16,0 0 26 0,0 0 16 15,0 0-24-15,0 0-10 0,0 0-6 16,0 0-4-16,-5 20-3 16,5-8-4-16,0 8-1 0,0 5 0 0,5 4 1 15,-3 3 0-15,2 4 0 0,0 1 0 16,-2 3-1-16,-2 0 0 0,0 0 0 16,0-4 0-16,-4-4 0 0,0-7 0 15,0-6 0-15,1-4 0 0,1-5-1 16,0-6-1-16,2-1 2 0,0-3 1 15,0 0-1-15,0 0 1 0,0-4 0 16,2-7 16-16,3-7-1 0,-5-10 9 0,8-5-8 16,0-10-9-16,4-6-1 15,-1-2 1-15,5 1-4 0,-1 5-2 0,3 5-1 16,-7 12-1-16,1 12 0 0,-4 6 0 16,-8 8 1-16,0 1 0 0,0 1-1 15,2 0-1-15,3 6-1 0,1 6-1 16,-2 6 2-16,6 6 0 0,5 5 1 15,-9 4 1-15,4-1-1 0,5 3 1 16,-9 0-1-16,6-1 0 0,3-3 0 16,-9-3 1-16,9-5-1 0,-1-7 1 15,-4-4-1-15,5-3 0 0,-3-5-1 0,3-4 1 16,3-8 0-16,-3-5 0 0,5-11 2 16,-1-8-2-16,-2-8 0 15,-1-5-13-15,-4-6-11 0,-5-1-3 0,1 2-7 16,2 5-19-16,-1 4-23 0,-7 7-1 15,6 5 11-15,-2 1-9 0,2 3-18 16,-4-6-50-16</inkml:trace>
  <inkml:trace contextRef="#ctx0" brushRef="#br0" timeOffset="-159566.31">14304 16512 649 0,'0'0'67'0,"0"0"-51"0,0 0 11 16,0 0 11-16,0 0-15 0,0 0-10 16,0 0 7-16,0 0 2 0,48 30-5 15,-27-14-3-15,6 5-4 0,-1 4 1 16,1 4 2-16,0 6-3 0,-2-2-3 16,-11 6-2-16,-3 5-2 0,-9 5-1 15,-2 11-2-15,-8 5-1 0,-11 2 0 0,-2 3-3 16,-3 2-33-16,-5 0-18 0,-15-3-51 15,5-18-112-15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5:00:42.337"/>
    </inkml:context>
    <inkml:brush xml:id="br0">
      <inkml:brushProperty name="width" value="0.05292" units="cm"/>
      <inkml:brushProperty name="height" value="0.05292" units="cm"/>
      <inkml:brushProperty name="color" value="#FF0000"/>
    </inkml:brush>
  </inkml:definitions>
  <inkml:trace contextRef="#ctx0" brushRef="#br0">1875 16849 348 0,'0'0'12'0,"0"0"-4"0,0 0 29 16,0 0 15-16,0 0-12 15,0 0-8-15,0 0 0 0,0 0-1 0,2-48-1 16,-2 43-4-16,0 2-3 0,-2 1 2 15,2-1 0-15,-2 3-3 0,2-1-3 16,0 1-4-16,0 0 1 0,0-1-4 0,0 1-3 16,0 0-5-16,0 0-1 0,0 6-3 15,0 6-1-15,-2 8 1 16,-7 8 2-16,1 6-1 0,0 6 2 0,2-3-2 16,2 3-1-1,-5 2 1-15,3-1-2 16,0 0 2-16,4-1-1 0,2-3 0 0,0-5 0 0,2-4 0 0,2-5-1 15,-2-9 0-15,4-3 0 0,-4-4-2 16,-2-4-5-16,0-2-17 0,0-1-5 16,0 0-2-16,-2-4-2 0,-8-7-2 15,2-7-24-15,-1-8-42 0,-9-11-57 16</inkml:trace>
  <inkml:trace contextRef="#ctx0" brushRef="#br0" timeOffset="226.49">1567 16726 598 0,'0'0'31'0,"0"0"-27"16,0 0 0-16,0 0 19 0,0 0 4 16,0 0-6-16,0 0-8 0,0 0 1 0,0 0-1 15,56-32-2-15,-36 26-4 0,9 1-4 16,0-2-1-16,8 1-2 15,-1-1 0-15,3 1 0 0,4 0 0 0,3-2 0 16,-3 0-15-16,5-2-53 0,-5-2-10 16,-2 0-69-16,-3 1-28 0</inkml:trace>
  <inkml:trace contextRef="#ctx0" brushRef="#br0" timeOffset="567.6">2280 16694 466 0,'0'0'70'0,"0"0"-69"0,0 0 10 15,0 0 37-15,0 0 9 0,0 0-17 16,0 0-7-16,0 0-3 0,0 0-1 16,-29-16-5-16,25 15-10 0,-2 1-4 15,2 0-3-15,-1 0-5 0,-1 2 0 16,-6 3-2-16,4 2 0 0,1 1-1 15,-1 2 1-15,0 3-2 0,0 5 1 16,1 2 1-16,-1 6-1 0,0 6 1 16,0 8 1-16,-1 10 0 0,1 4-2 15,-2 6 0-15,6-2 0 0,2-2 0 0,2-4 0 16,6-4-1-16,8-7-3 16,-3-3-10-16,11-4-4 0,-1-5-5 0,6-8-3 15,6-4-15-15,6-9 0 0,7-7-15 16,-3-4-13-16,3-16-30 0,3-17-31 15,-12-2-107-15</inkml:trace>
  <inkml:trace contextRef="#ctx0" brushRef="#br0" timeOffset="1102.73">2402 17002 492 0,'0'0'1'15,"0"0"1"-15,0 0 22 0,0 0 42 16,0 0-28-16,0 0-21 0,0 0-4 15,0 0 6-15,0 0 2 0,-35-19 0 16,37 13-5-16,4-2-3 16,4 1-2-16,3 0 3 0,-5 1-9 15,0 2-4-15,3 2 1 0,-5 2-1 16,-2 0-1-16,2 1 1 0,3 6 1 16,5 3-2-16,-8 1 1 0,9 2 0 15,-1 1-1-15,-4 5 0 0,5 1 0 16,-7 1 0-16,-4 1-9 0,3 0 1 0,-5-2 0 15,-2 2 2-15,0-2 2 16,-7 0 2-16,1-3 0 0,-2-2-3 0,-7-3 5 16,7-4 3-16,2-2-2 0,-6-2 0 15,3-4 2-15,5 0-2 0,0 0 5 16,0-3 7-16,0-2 3 16,-2-4-2-16,4-7-5 0,2-7-6 0,0-6-1 15,8-4-2-15,4-6-1 0,-1 0 1 16,7 4 0-16,-5 6 0 0,1 7 0 15,-6 5 0-15,-2 6 0 0,1 5 1 16,1 0 5-16,-6 3 3 0,4 0-5 16,-2 2-2-16,0 1-1 0,5 0-1 15,7 0 1-15,-7 4 0 0,9 7-1 0,-7 4 0 16,1 2 2-16,2 5-1 0,-7 2 0 16,-3 3 1-16,0 4 0 0,0 2-2 15,-4 1-1-15,0 1-11 0,0-2-6 16,0-3-10-16,2-3-27 0,0-7 14 15,4-6-6-15,3-10-18 0,-5-4-21 16,6-12-7-16,9-13-6 0,-9-4-53 16</inkml:trace>
  <inkml:trace contextRef="#ctx0" brushRef="#br0" timeOffset="1338.84">2906 16737 572 0,'0'0'31'0,"0"0"4"15,0 0 22-15,0 0-3 0,0 0-23 16,0 0-14-16,0 0-8 0,-27-4 1 16,30 4-1-16,3 0-4 0,4 3 0 15,0 4 2-15,11 2 2 0,-6 6-2 16,3-3-3-16,-3 5 0 0,1 2-2 16,-5 6-1-16,5 8 1 0,-6 2-1 15,-5 2-1-15,-5 6-11 0,0 0-16 16,-11 5-4-16,-14 3-29 0,3-1 3 0,-3 0-30 15,-8 3-61-15,4-11-26 0</inkml:trace>
  <inkml:trace contextRef="#ctx0" brushRef="#br0" timeOffset="1589.75">3477 17036 559 0,'0'0'91'16,"0"0"-73"-16,0 0 11 0,0 0 0 16,0 0-15-16,0 0-9 0,0 0 2 15,0 0 4-15,56 11-7 0,-27-20-2 16,2 3-2-16,4-3 0 0,0 1-3 15,6-5-54-15,3-1-11 0,-3-5-53 16,-6 1-101-16</inkml:trace>
  <inkml:trace contextRef="#ctx0" brushRef="#br0" timeOffset="1764.06">3436 17250 717 0,'-19'56'9'0,"17"-56"-5"15,2 0 13-15,2 0-8 0,4 0-6 0,2 0-3 16,13-1 1-16,4-3 4 16,8 0-4-16,10-3-1 0,3 1 0 0,14-5 0 0,8-3-2 15,0-3-54-15,9-5-28 16,3-10-89-16,-20-2-264 16</inkml:trace>
  <inkml:trace contextRef="#ctx0" brushRef="#br0" timeOffset="2111.14">4663 16839 411 0,'0'0'187'0,"0"0"-181"0,0 0 7 16,0 0 30-16,0 0 11 0,0 0-26 0,0 0-18 0,0 0 8 15,0 0 13-15,-16-6-7 0,16 6-8 16,0 0-6-16,0 4-3 0,0 4-2 16,2 6-1-16,0 6 0 0,0 6 0 15,0 5-3 1,0 2 0-16,0 4 1 15,2 2-2-15,3 2 0 0,-3 0 0 16,2 0 1-16,-2-1-1 0,2-2-1 16,0-1-9-16,3-5-7 0,-1-7-21 15,-2-8-39-15,3-8-13 0,3-9-35 0,-8-25-59 16</inkml:trace>
  <inkml:trace contextRef="#ctx0" brushRef="#br0" timeOffset="2332.04">4250 16791 647 0,'0'0'17'0,"0"0"-17"16,0 0 0-16,58-12 15 0,-27 0 22 16,8 0-13-16,7-1 0 0,5-2-3 15,1 3-8-15,6 0-8 0,-4 0-1 16,-1-3-4-16,7 2 0 0,-2-1-3 15,0 3-47-15,-4-1-37 0,-7-3-49 16,-12 1-167-16</inkml:trace>
  <inkml:trace contextRef="#ctx0" brushRef="#br0" timeOffset="2771.01">5379 16733 331 0,'0'0'63'0,"0"0"-8"16,0 0 12-16,0 0 3 15,0 0-14-15,0 0-8 0,0 0 3 0,0 0-14 16,0 0-9-16,-33-23-9 0,22 26-7 16,-3 6-6-16,-1 5-5 0,-3 2 0 15,3 8-1-15,-5 4 0 0,3 4 1 16,-2 9 0-16,1 3-1 0,-1 3-1 15,7 1 1-15,-3-1 0 0,7-1-1 16,0-1 1-16,6 0 0 0,2-1 0 16,2-6-1-16,6-2-1 0,7-3 0 15,5-7-12-15,5-5-14 0,4-9-14 16,4-8-16-16,4-4-9 0,7-22-33 16,-7-6-68-16</inkml:trace>
  <inkml:trace contextRef="#ctx0" brushRef="#br0" timeOffset="3369.41">5430 16918 340 0,'0'0'234'0,"0"0"-234"0,0 0 0 0,0 0 17 15,0 0 20-15,0 0-9 0,0 0-1 16,50-38 8-16,-50 38 1 0,0 0-7 15,0 0-7-15,0 0-8 0,2 0-6 16,0-1-2-16,0-1-2 0,2 2-3 16,7 0 0-16,-3-1 0 0,2-1-1 15,9 2 1-15,-1 0-1 0,7-1 0 16,4 1 0-16,2 0 0 0,-4 4 1 16,0 5-1-16,-6 2 1 0,1 4-1 15,-11 1 1-15,-3 2 0 0,0 4 0 16,-8 0 1-16,0 4-2 0,-4 1-1 15,-4 0-2-15,2 0 0 0,-3-1-5 16,1-4 0-16,-2 0 2 0,-1-5 2 0,3-2 3 16,-4-1-2-16,3-5 2 15,1-4 1-15,-2-1 0 0,2-2 0 0,3 1 1 16,-1-3 2-16,2 0-2 0,2-6 7 16,-2-1 5-16,-4-2-2 0,6-6 1 15,0-5 2-15,2-5-6 16,0-6-1-16,0-3-4 0,12-6 0 15,-2 2-2-15,1 2 1 0,1 4 0 16,0 5-1-16,-3 7 2 0,1 4 2 0,-2 6 2 0,-2 2-1 16,1 1 0-16,5 3-2 15,0 0-3-15,-1 1-1 0,7 1 0 0,-3 2 0 16,6 0-1-16,-9 7 1 16,9 3-1-16,-9 4 0 0,0 0 1 0,3 3 0 15,-7 1-1-15,7 3 1 0,-9-2-1 16,0 4 1-16,-2 2-1 15,-4 0-4-15,0 3-3 0,-4 0-3 0,-2-1-5 16,-2-2-6-16,-5-3-11 0,7-5-26 16,0-2-24-16,4-7-16 0,0-8-58 15,2-3-162 1</inkml:trace>
  <inkml:trace contextRef="#ctx0" brushRef="#br0" timeOffset="3655.67">6195 17049 728 0,'0'0'0'0,"0"0"6"16,0 0-5 0,0 0 26-16,0 0 1 0,0 0-8 0,0 0 6 0,0 0-4 15,31 3-3-15,-20-3-2 0,-1 0-2 16,8-2-2-16,-5 0-3 0,8 1-1 15,-5-2-2-15,7 0-4 0,4-2-2 0,0-1 0 16,-1 1-1-16,5-1 0 0,-4 0 0 16,2 3-3-16,-4-1-6 0,-8 0-8 15,-5 2-7-15,-6 1-9 0,-4 1-6 16,-2 0-9-16,-4 0 1 0,-8 0-1 16,-1 1-43-16,-9 1-82 0,5-2-97 15</inkml:trace>
  <inkml:trace contextRef="#ctx0" brushRef="#br0" timeOffset="4062.29">6888 16776 622 0,'0'0'48'0,"0"0"-34"16,0 0 20-16,0 0 19 0,0 0-7 16,0 0-16-16,0 0-7 0,0 0-1 15,0 0-1-15,8-21-3 0,-8 21-8 16,0 2-2-16,0 0-3 0,0 2-1 15,0 1-2-15,-2 4-2 0,2 6 1 16,-2 0 0-16,0 5 0 0,2 1 0 16,0 2-1-16,0 2 0 0,0 1-1 15,0 1 1-15,0 0 2 0,0-1-2 16,0 1 0 0,0-3-4-16,0-2-6 0,4 0-7 0,0-4 7 0,0-4-15 15,4 1-10-15,-3-8-14 0,3-1-39 16,-4-5-18-16,-4-5-85 0,-4-10-219 15</inkml:trace>
  <inkml:trace contextRef="#ctx0" brushRef="#br0" timeOffset="4504.51">7080 16518 424 0,'0'0'95'0,"0"0"-76"16,0 0 4-16,0 0 32 0,0 0-11 16,0 0 0-16,0 0-2 0,0 0-9 15,49-5-7-15,-40 5-9 0,3 1-2 16,1 3-1-16,1 0-4 0,3 4-1 16,-1 2-1-16,5 5-2 0,2 3-1 15,-3 2-3-15,1 2 0 0,0 4-1 16,-5-1 1-16,3 0-1 0,-9-2 0 15,0-3-1-15,-3 2 1 0,-1-1 0 0,-4 3 0 16,-2 2-1-16,0 2 0 16,-11-2-8-16,-3 2-5 0,-11 0-7 15,-6 1-23-15,-6 2-40 0,-19 0-56 16,7-6-57-16</inkml:trace>
  <inkml:trace contextRef="#ctx0" brushRef="#br0" timeOffset="5104.26">8330 16826 227 0,'0'0'147'0,"0"0"-116"0,0 0 6 16,0 0 12-16,0 0-3 16,0 0-12-16,0 0-6 0,0 0-5 0,-10 8-4 15,10-8 0-15,0 2 0 0,2-1 8 16,2 2 6-16,3 0-6 16,1-1-1-16,4 0-3 15,1-1-5-15,7-1-5 0,5-5-6 0,8 0 0 0,4-3-4 0,1-1-2 16,3 0 0-16,-2-1-1 15,-4 1-4-15,-4 1-21 0,-8-1-22 0,-10-2-39 16,-9-2-6-16,-8-3-62 16,-13 2-36-16</inkml:trace>
  <inkml:trace contextRef="#ctx0" brushRef="#br0" timeOffset="5354.5">8403 16694 729 0,'0'0'43'15,"0"0"-19"-15,0 0 7 0,0 0 17 0,0 0-9 32,0 0-13-32,0 0-6 0,0 0-1 0,0 0-1 0,6 9-8 15,-2-1-6-15,2 3 1 0,1 5 2 16,-1 0-7-16,2 2 0 0,-4-2 0 16,4 1 0-16,-5 2 0 0,1 0 0 0,0 0 0 15,0-1 0-15,-2 3 0 0,2-1 0 16,-2-3 0-16,0 1 0 15,-2-2 0-15,2 0-8 0,-2 1-17 0,2-3-13 16,-2 2-15-16,-2-1-32 0,-8-1-60 16,-2-6-111-16</inkml:trace>
  <inkml:trace contextRef="#ctx0" brushRef="#br0" timeOffset="47790.84">9583 16673 126 0,'0'0'60'0,"0"0"0"15,0 0-3-15,0 0-10 0,0 0-14 16,0 0-3-16,0 0-9 0,0 0 2 16,15-12-1-16,-13 8 5 0,0 1-5 15,0-3-20-15,0 2 22 16,2-2-17-16,-4 1-6 0,4 1 4 0,0-2-4 16,-4 1 1-16,2-1-1 15,-2 0 1-15,0 1-1 0,0-1 2 0,0 4 9 16,0-3-1-16,0 1 2 0,-2 3 3 15,0-1 3-15,-2 0 2 0,2 2-4 16,0-3-1-16,-2 1-3 0,-2-1 0 0,-1 2-4 16,1 0-4-16,0 0-1 0,2-1-1 15,-4 1 0-15,1-2-1 0,3 3 0 16,-2 0 1-16,0 0-2 0,2 3 0 16,-5 0 0-16,3 1-1 0,-4-1 0 15,4 3 0-15,-3 0 0 0,-1 0 1 16,0 3-1-16,-1 1 0 0,1 1 0 15,-2 2 0-15,3 0 0 0,-1 1 0 16,0 0 0-16,4 0 0 0,-3 0 0 16,1 0-1-16,2-1 1 0,0 3-1 15,2 1 1-15,-1 1 0 0,1 1 1 16,2 0-1-16,0-2-1 0,2-1 0 0,0-1 0 16,2-1 1-16,2-1 0 0,3 2-2 15,1-4 2-15,4 3 0 16,-1-2 2-16,1-1-2 0,2 3 0 0,3-2 1 15,2-2 0-15,-1-1 0 0,3 0-1 16,-1-4 1-16,-3-1 0 0,4-3 0 16,-5 2-1-16,1-2 1 0,-3 0-1 15,3 0 1-15,-7-1-1 0,0 0 0 16,-3 0-8-16,-1 0-11 0,0-1-10 16,-2-3-14-16,-2 0-15 0,0 0-26 15,0-4-51-15,-2 0-112 0</inkml:trace>
  <inkml:trace contextRef="#ctx0" brushRef="#br0" timeOffset="48264.07">10044 16877 137 0,'0'0'102'0,"0"0"-15"15,0 0-16 1,0 0-2-16,0 0-7 0,0 0-13 0,0 0-11 0,-23-13-7 16,21 13 0-16,2 0 0 0,-2 0-7 15,2 0-3-15,-2 0-1 0,2 0 0 16,0 0-3-16,0 0-2 0,-2 0-2 16,2 0-2-16,0 2-2 15,-2 5-3-15,2 1-2 0,-2 4-2 0,0 1 1 16,0 4-1-16,2 0 0 15,-2 4 0-15,0 2 0 0,0-2 0 0,2 3-1 0,0 1-1 16,0 2 0-16,0 1 1 0,0-1-1 16,0-2 0-16,-2-4 0 0,2-1-1 15,0-1 0 1,0-7-19-16,0 0-22 0,0-4-31 0,-7-3-26 0,1-5-58 16,0 1-162-16</inkml:trace>
  <inkml:trace contextRef="#ctx0" brushRef="#br0" timeOffset="49188.78">10284 16745 133 0,'0'0'63'0,"0"0"-1"0,0 0-3 0,0 0-2 15,0 0-12-15,0 0 5 16,0 0-1-16,0 0-6 0,-15-11-3 0,15 8-5 16,0 0-4-16,0 1-5 15,0-2-2-15,0 1-3 0,3-1-5 16,1-3-10-16,0 1-1 0,2 1-4 0,2 1 1 15,-2 1-2-15,1 0 1 0,1 0-1 16,4 0 0-16,-3 1 1 0,1 2-1 16,4 0 0-16,-5 2 0 0,1 2 0 15,4 2 1-15,-5 3 0 0,-1 2 1 16,2 1 0-16,-1 3 1 0,1 1 0 16,-4 3 1-16,2 4-1 0,1 5 0 15,-3 3-2-15,-2 0-1 0,-2 0 0 16,0-4 0-16,0-3 1 0,-2-2-1 15,0-6 0-15,0-4 0 0,0-4 0 0,-2-1 0 16,-2-2-1-16,0 0 0 0,0-4-2 16,0 0-2-16,-3 1-2 0,3-2 3 15,2 0 1 1,-2 0 1-16,0-4 0 0,0-2 0 0,4-3 0 0,-4-4 0 16,2-5 2-16,2-4 2 0,0-4-1 15,2-4-1-15,2 1 1 0,2 1-1 16,2 3 0-1,1 2 1-15,-5 4-1 0,2-2 1 0,0 4-1 0,0 2 0 0,5-1 1 16,-7 4 0-16,4-1 0 16,2 0 0-16,3 1 1 0,-1 2-2 15,3 0 0-15,-3 3 0 0,-2 2 0 16,1-1 0-16,-5 1 1 0,-2 3 2 16,0 2 1-16,-4-1 2 0,2 1 1 0,4 2-4 15,-1 3 1-15,-1 4 1 0,-2 2 0 16,4 1-1-16,-4 5-1 0,0 2 0 15,0-1 0 1,0 4 0-16,-2 2 0 16,2 1-1-16,0 7 0 0,3-3-1 15,-1 0-1-15,0 0 1 0,2-1 0 16,-4-1-1-16,0-5 0 0,2-2 1 16,-2-5-1-16,-2-2 0 0,0-3 1 15,0-3-1-15,0-1-9 0,0-2-18 16,-4 1-21-16,2-2-20 0,-2-2-10 15,-6-1-73-15,1 0-157 0</inkml:trace>
  <inkml:trace contextRef="#ctx0" brushRef="#br0" timeOffset="49549.47">11175 16896 434 0,'0'0'79'0,"0"0"-18"16,0 0-23-16,0 0-9 0,0 0-5 15,0 0-3-15,0 0-3 0,4 15 2 16,4-17-1-16,-2-1 9 0,7-2-3 16,5-2-6-16,5-1-4 0,8-4-5 15,4 0-5-15,5-3-3 0,-1 1 0 16,2 0-1-16,5 0-1 0,-5 2 0 16,-4 1 0-16,-2-1-5 0,-4 1-36 0,-4 3-14 15,-12 0-16-15,-7-1-13 0,-8 2-48 16,-14-1-33-16</inkml:trace>
  <inkml:trace contextRef="#ctx0" brushRef="#br0" timeOffset="49801.18">11379 16701 342 0,'0'0'115'0,"0"0"-30"15,0 0-7-15,0 0-5 0,0 0-7 16,0 0-22-16,0 0-16 0,0 0-8 15,0 0-5-15,0 0-5 0,5 5-3 16,-1 3 6-16,2 2-2 0,-2 1 0 0,4 3-4 16,-1 4-2-16,1-2-2 15,-2 5-1-15,2 2-1 0,-1 1 0 16,-3-1-1-16,2 0 0 0,-4 2-1 0,0-1-6 16,0 0-9-16,0-1-6 15,-2-3-20-15,4-3-18 0,2-2-36 0,3-3-14 16,5-6-65-16,-1-3-120 0</inkml:trace>
  <inkml:trace contextRef="#ctx0" brushRef="#br0" timeOffset="50225.41">12403 16634 400 0,'0'0'117'0,"0"0"-25"16,0 0-28-16,0 0-1 0,0 0-16 15,0 0-17-15,0 0-11 0,0 0-3 16,16-51-2-16,-16 47 0 0,-4 1-5 16,0 0-1-16,-8 1-2 0,1 0-2 0,5 1-1 15,-8 1-2-15,-1 0 0 16,9 0 0-16,-11 0-1 0,7 2 0 15,-4 3 0-15,1 6-2 0,3-3 2 0,-7 4 0 16,3 3-1-16,-3 4 1 0,3 1-1 16,-1 0 1-16,1 0 0 0,4 4 0 15,-3 1 0-15,1 2 0 0,3 4 0 16,-3-1-1-16,4-1 1 16,2 0-1-16,6-3 0 0,0-4 1 0,0-3 0 15,8-2-1-15,6-3-2 16,-1-1 0-16,12-3-1 0,-1-3 1 0,14-4-2 0,1-4-6 15,4-5-7-15,11-6-14 16,-4-5-41-16,5-4-27 0,1-5-49 0,-12 0-137 16</inkml:trace>
  <inkml:trace contextRef="#ctx0" brushRef="#br0" timeOffset="50729.34">12748 16820 495 0,'0'0'66'0,"0"0"-13"0,0 0 2 0,0 0-3 16,0 0-9-16,0 0-12 15,0 0-9-15,0 0-1 0,0 0-1 16,35 16-7-16,-31-14-2 0,-2 1-2 0,0 2-4 16,-2-2-1-16,0 6 0 0,-2-2 0 15,-4 4-1-15,0 1-3 16,-11 1-1-16,3 0-3 0,-9-1-4 0,2-1-2 15,-1-1 0-15,-7-2-2 16,6-4 1-16,-2 2 1 0,7-3 5 0,-1-3 4 16,5 0 1-16,7 0 0 0,-1 0 1 15,8-3-1-15,-2-3 2 0,2-7 4 16,6-2 4-16,5-7-5 0,3-4-1 16,9-3-3-16,6 1 0 0,4 1-2 15,6 8 1-15,-2 5 0 0,0 4-1 16,-1 5 1-16,-5 5 0 0,-5 0-1 15,-1 0 1-15,-8 6 0 0,-3 2 1 16,-10 1-1-16,1 5 0 0,-5 2 0 16,-5 7 1-16,-1 2 2 0,-12 0-2 0,1 2 1 15,-6-2 1-15,7 1-1 0,-5-2 2 16,11-4-3-16,-3 0-1 0,3-1 1 16,8-1-1-16,0-1 1 15,0-2-1-15,2-2 0 0,0-3 2 0,0-1 1 16,4-3-1-16,2-5 5 0,7-1-3 15,3-1 2-15,7-5-1 0,2-5 0 16,8-6-5-16,6-5 0 0,0-1-10 0,1-8-45 16,7-12-82-16,-3-4-142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5:02:01.613"/>
    </inkml:context>
    <inkml:brush xml:id="br0">
      <inkml:brushProperty name="width" value="0.05292" units="cm"/>
      <inkml:brushProperty name="height" value="0.05292" units="cm"/>
      <inkml:brushProperty name="color" value="#FF0000"/>
    </inkml:brush>
  </inkml:definitions>
  <inkml:trace contextRef="#ctx0" brushRef="#br0">7617 4281 307 0,'0'0'57'15,"0"0"-18"-15,0 0 16 0,0 0 10 16,0 0-16-16,0 0-11 0,0 0-9 0,0 0-4 16,0-39-7-16,0 39-4 0,0 0-6 15,0 3-1-15,0 3-6 16,0 7 0-16,0 6 1 0,2 5 13 0,-2 5-4 15,0 3-6-15,0 3-3 0,2 2 0 16,-2 5-1-16,-2 1 3 0,0-1-3 16,2-3-1-16,0-2 1 0,0-3 1 15,4-3-2-15,1-3 2 0,-5-4 0 0,4-4-2 16,-2-7-30-16,0-3-37 16,-2-6-18-16,0-2-44 0,-2-2-91 15</inkml:trace>
  <inkml:trace contextRef="#ctx0" brushRef="#br0" timeOffset="220.18">7262 4338 312 0,'0'0'118'0,"0"0"-97"15,0 0 8-15,0 0 36 0,0 0-32 16,0 0-24-16,0 0-6 0,58-23 16 15,-25 15 1-15,8-1-10 16,5-3-3-16,7-1 0 0,1-3 0 0,6-2-2 16,2 5-3-16,0 1 0 0,-2 5-2 0,-6 3 0 15,-7 4-20-15,-7 0-111 0,-14 0-178 16</inkml:trace>
  <inkml:trace contextRef="#ctx0" brushRef="#br0" timeOffset="579.77">8345 4268 338 0,'0'0'35'15,"0"0"4"-15,-4-62 30 0,0 49-13 0,-3 5-28 16,1 0 4-16,0 0 3 0,-2 2-7 0,-5 0 2 15,3 2-4 1,-2-1-1-16,1 2-7 0,1 2-7 0,2 1-8 0,-1 5-3 16,-1 4-1-16,-2 5-1 0,-3 6 1 15,-1 5 1-15,-5 6 0 0,0 0-2 16,1 6 2-16,-5 2 1 16,8 1-1-16,-1 1 0 0,7-4 0 0,5 0 0 15,4 1-1-15,2 0 1 0,8-1-1 0,3-3 1 16,5-2 0-16,5-2-1 0,6-5-4 15,4-3-23 1,6-3-17-16,4-5-13 0,1-4-32 0,-3-9-59 0,-6-1-112 16</inkml:trace>
  <inkml:trace contextRef="#ctx0" brushRef="#br0" timeOffset="1070.83">8469 4415 368 0,'0'0'16'0,"0"0"12"16,0 0 37-16,0 0 5 15,-8-53-27-15,6 43-8 16,2 1-3-16,0 1-1 0,0 3-8 16,0-1-4-16,2 3-5 0,2 0-4 15,0 1-5-15,4 0-4 0,1 2-1 16,5 0-1-16,5 0 1 0,3 0-2 15,1 4 2-15,4 5-1 0,0 4 0 0,-2 5 0 16,-7 4 1-16,-3 1 0 16,-5 4 0-16,-6 3-1 0,-2-4-1 15,-2 1 2-15,-4-4-1 0,0-3-9 0,-4-6-1 16,4-5-9-16,-3 0 20 0,1-4 0 16,0 1 1-16,2-3 1 0,-2-1 0 15,-3 0-2-15,1-1 3 0,2-1-3 16,0-2 1-16,-3-5 3 0,1-3 1 15,0-4-2-15,4-4 0 0,-5-3-2 16,7-7 0-16,0-4-1 0,2-5 1 16,2-1 1-16,7 0 1 0,-1 6 5 15,4 7-4-15,1 7-3 0,-3 5-1 16,11 4-1-16,4 1 1 0,1 6 1 16,8 2-1-16,-1 1 0 0,0 10 0 0,-2 3 0 15,-7 7 0-15,1 4-1 0,-10 8 0 16,-3 4-3-16,-6 3 4 0,-4 2 2 15,0-3-2-15,-2-3-11 0,-4-4-34 16,-2-7-5-16,0-3-50 0,2-6-39 16,2-6-60-16</inkml:trace>
  <inkml:trace contextRef="#ctx0" brushRef="#br0" timeOffset="1329.36">9095 4205 530 0,'0'0'32'16,"0"0"3"-16,0 0 19 0,0 0-12 15,0 0-25-15,0 0 1 0,0 0 6 16,58-46-5-16,-41 50-9 0,-1 8 1 16,5 2-5-16,0 6 1 0,-3 6-5 15,3 7 1-15,-11 8-1 0,-8 7-2 16,-2 2 0-16,-2 0 0 0,-8-2 0 15,-5-8-3-15,1-3-33 0,-5-3-7 16,1-4-15-16,-3-5-7 0,5-6-7 0,-1-4-57 16,0-7-134-16</inkml:trace>
  <inkml:trace contextRef="#ctx0" brushRef="#br0" timeOffset="1606.1">9676 4463 400 0,'0'0'8'0,"0"0"6"0,0 0 56 16,0 0-8-16,0 0-18 0,0 0-5 15,-51-32-1-15,51 31-9 0,0 1-6 16,0-2-10-16,0 2-7 0,2 0-6 15,2 0-4-15,6 0-1 0,5 0 4 16,7 0 1-16,9-1 1 0,13-2-1 16,1 1 1-16,3 0-1 0,3 2 0 15,-7 0-1-15,-7 4-87 0,-6 2-60 16,-10-2-100-16</inkml:trace>
  <inkml:trace contextRef="#ctx0" brushRef="#br0" timeOffset="1763.08">9709 4680 627 0,'0'0'43'16,"0"0"-43"-16,0 0-10 0,0 0 10 15,0 0-2-15,0 0 4 0,0 0 2 16,62 11 4-16,-27-17-4 0,5 1-2 16,11-2-2-16,5 0-1 0,10 0-1 15,5-2-93-15,1 2-88 0,-12-3-145 16</inkml:trace>
  <inkml:trace contextRef="#ctx0" brushRef="#br0" timeOffset="2093.27">11123 4230 417 0,'0'0'31'0,"0"0"9"0,0 0 17 16,-8-52 4-16,8 51-7 0,0-1-4 15,0 1-18-15,0 1-13 0,0 0-12 16,0 3-7-16,0 8-2 0,8 4-2 16,-2 9 4-16,1 3 5 0,-1 5 1 15,-2 3-2-15,-2 4-2 0,-2 1 1 16,0-4-3-16,0-2 3 0,0-2-2 15,6-6 0-15,-4 2-1 16,2-5-1-16,1-1-37 0,5-5-22 0,-4-2-5 16,2-5-43-16,-8-4-66 0,0-6-93 15</inkml:trace>
  <inkml:trace contextRef="#ctx0" brushRef="#br0" timeOffset="2297.71">10898 4249 530 0,'0'0'39'0,"0"0"-6"0,0 0 20 16,0 0-4-16,0 0-24 0,0 0-13 15,0 0 9-15,0 0 2 0,0 0-10 16,14-51-10-16,7 48-3 0,12-3 1 16,8-1-1-16,9-2 0 0,4 2 0 0,2-2 1 15,6 2-1-15,-5 3 0 16,-3 1-5-16,0 2-88 0,-2 0-57 0,-13-1-190 15</inkml:trace>
  <inkml:trace contextRef="#ctx0" brushRef="#br0" timeOffset="2659.44">11876 4220 314 0,'0'0'37'0,"0"0"-14"15,-25-54 26 1,21 45 4-16,0 4 3 0,1 0-8 0,3 1-8 0,-2 0-11 31,2 2-7-31,-2-1 4 0,0-2 0 0,2 3 1 16,-2 1-7-16,0-1-1 0,-2 2-2 0,0 0-1 0,-2 3-7 15,-13 4-9-15,5 2-1 0,-11 5 1 16,2 2-1-16,7 2 1 0,-5 4-1 16,11 2 1-16,-7 6-2 0,5-1 2 0,7 2 0 15,1 2 0 1,4 0-1-16,2-2-1 0,5 1 1 0,11 0 1 0,1 1-3 31,6 3-7-31,1-1-18 0,-1-1-47 0,8-2 26 0,0-4-36 0,0-7-63 16,-8-4-96-16</inkml:trace>
  <inkml:trace contextRef="#ctx0" brushRef="#br0" timeOffset="3195.18">12184 4311 324 0,'0'0'12'15,"0"0"9"1,0 0 47-16,-15-54 5 0,11 45-29 0,0-1-10 0,2 1 3 16,2 3-9-16,0 0-6 0,0 0-1 15,0 1 3-15,2-2-9 16,6 1-4-16,2 0-4 0,-1 1 2 0,-1 3-3 16,11 0-3-16,-1 2-2 0,3 1 0 15,8 7-1-15,-2 3-1 0,-5 5 0 16,3 3 1-16,0 3 0 0,-13 4-2 15,-1 2 2-15,-1 1-3 0,-8-1 2 16,-2 1 1-16,0-5 0 16,-2-1 0-16,2-6-6 0,-4-5-3 0,-4 1 5 15,2-5 1-15,-1 1 2 0,1-4-6 16,2-2-3-16,-4-2 10 0,-1-1 2 16,-1 0 1-1,6-4 1-15,-8-3 1 0,3-1-2 16,1-3 0-16,-2-3 0 0,-3-2-2 15,3-4 1-15,6-7 2 0,0-4 6 16,2-4 3-16,-3 0-1 0,14 4-3 16,-3 5-2-16,6 4 0 0,1 5 4 15,-5 6-9-15,7 4-1 0,3 1 0 16,11 1-1-16,2 4-1 0,4 1 1 16,2 3-1-16,-4 6-3 0,3 3 3 15,-5 5 1-15,-7 4 0 0,-9 1-1 0,-3 4 1 16,-1 3 0-16,-9 2 0 0,-2 0 0 15,0-2 0-15,-2-1-26 0,-9 2-20 16,1-1-29-16,2-2-67 0,4-6-9 16,-3-8-138-16</inkml:trace>
  <inkml:trace contextRef="#ctx0" brushRef="#br0" timeOffset="3446.27">12944 4382 586 0,'0'0'22'0,"0"0"3"15,0 0 16-15,0 0 24 0,0 0-33 16,0 0-18-16,0 0 7 0,0 0-2 16,-14-40-5-16,14 40-5 0,-2-1 2 15,2 1-4-15,4-1-5 0,6-1-1 0,-1-2-1 16,13 1-2-16,1 0 1 0,10 0 1 15,0 2 0-15,0 0 0 16,-4-1-1-16,0 2-5 0,-2 0-55 16,-6 0-50-16,-9 0-58 0,-8 0-193 0</inkml:trace>
  <inkml:trace contextRef="#ctx0" brushRef="#br0" timeOffset="3761.11">13538 4161 487 0,'0'0'17'0,"0"0"21"0,-17-58 23 0,13 49-7 16,-2 2-3-16,6-1-4 0,0 2 1 15,0 1-14-15,0 1-6 16,0 2-4-16,0 2-6 0,0 0-10 15,0 0-8-15,0 5-1 0,0 5-5 0,6 6 1 16,0 7 4-16,2 3 0 0,1 6 1 16,-5 5 0-16,-4 0 1 15,6 4-1-15,-4 0 0 0,-2-3 0 0,2-3 0 16,0-4-1-16,0-5-34 0,0-5-6 16,2-4-35-16,-4-5-16 0,-4-2-55 15,-2-5-142-15</inkml:trace>
  <inkml:trace contextRef="#ctx0" brushRef="#br0" timeOffset="4093.35">13676 3995 415 0,'0'0'88'0,"0"0"-54"15,8-52 9-15,-8 40 16 0,-4 2-22 16,0 0-3-16,4 2-3 0,-4 3-13 0,0 2-7 16,0 1 1-16,4 2 2 0,0 0-6 15,0 0-8-15,0 0-2 0,6 7-2 16,0 3-5-16,11 4 5 0,-1 3 4 16,13 2 2-16,0 2 7 15,2 5-1-15,0 4-2 0,-4 3-1 0,-4 6-4 16,-7 3-1-16,-5 5 2 0,-11 1 1 15,-3 2-1-15,-13-1-2 0,-1-4-1 16,-7-1 0-16,-3-3-49 0,0-2-33 16,0-3-34-16,-2-5-49 0,2-6-74 15</inkml:trace>
  <inkml:trace contextRef="#ctx0" brushRef="#br0" timeOffset="4494.49">14581 4249 41 0,'0'0'141'0,"0"0"-97"0,0 0 42 16,0 0 1-16,0 0-13 0,0 0-9 16,0 0-15-16,0 0-7 0,0 0-5 15,-24 6-10-15,24-6-6 0,0 0-5 16,0 0-3-16,4-2-9 0,4 0-5 15,0-3 2-15,17 0 1 0,2-4 4 16,6 0 0-16,6 0-3 0,1-2-3 0,3 1 1 16,3 1 0-16,-7 3-1 15,-4 0-1-15,-6 4-9 0,-8 2-89 0,-9 0-27 16,-10 0-81-16</inkml:trace>
  <inkml:trace contextRef="#ctx0" brushRef="#br0" timeOffset="4720.42">14747 4050 556 0,'0'0'47'15,"0"0"-22"-15,0 0 20 0,0 0 30 16,0 0-27-16,0 0-22 0,0 0-5 0,0 0-5 16,0 0-7-16,4-30-7 0,-4 40-2 15,0 7-4 1,0 7 4-16,0 10 2 0,-2 7 1 0,-2 5-1 0,2 4-1 15,0 1-1-15,2 1 2 0,0-4-1 16,0-7-2-16,10-3-17 0,2-6-18 16,-3-7-39-1,7-5-9-15,-3-8-47 0,-3-6-107 0</inkml:trace>
  <inkml:trace contextRef="#ctx0" brushRef="#br0" timeOffset="5161.46">15993 4044 424 0,'0'0'62'0,"0"0"-35"0,0 0 18 0,13-57 17 16,-11 45-22-1,-2 1-11-15,0 0 0 0,0 1-4 0,-2-1-9 0,-7 6-8 16,3-4 1-16,0 3 4 0,-6-1-4 16,-1 2-3-1,-1 3-2-15,-3-1-1 0,1 3-2 0,-5 0 1 0,-4 6-2 16,0 7-1-16,3-2 1 0,-3 4 0 15,-2 3 0-15,6-1 0 0,1 5-2 16,3-3 1-16,5 4 0 0,8 0 0 0,-1-1 0 16,3 0 1-16,2-1-1 0,2 3 1 15,5-1-1-15,3 1 1 16,11-4 0 0,3 3 0-16,5-5 1 0,4-2-1 15,9-1 2-15,-3-2-2 0,2 2-3 0,3 1-47 0,-11 0-78 0,-6-4-43 16,-7-4-198-1</inkml:trace>
  <inkml:trace contextRef="#ctx0" brushRef="#br0" timeOffset="5412.95">16351 4374 595 0,'0'0'85'0,"0"0"-46"0,0 0 1 15,21-50 26-15,-17 42-31 0,0 4-17 16,-4 1-1-16,2 1-1 0,-2 1-2 16,0 1-2-16,0 0-5 0,-2 4-7 15,2 4 0-15,-4 9-5 0,-5 6 0 16,3 6 5-16,2 4 0 0,2-2 1 16,2 0-1-16,0 0 0 0,2-3-31 0,2-2-34 15,5-4-5-15,5-6-38 0,-4-3-90 16,-1-6-95-16</inkml:trace>
  <inkml:trace contextRef="#ctx0" brushRef="#br0" timeOffset="6012.42">16659 4018 400 0,'0'0'49'0,"0"0"14"16,0 0 8-16,0 0-17 0,0 0-15 16,0 0-2-16,0 0-9 0,0 0-7 15,0-54-5-15,6 47-2 0,2 2-5 16,3 2 0-16,-3 0-3 0,2 0-2 15,5 3-2-15,-5 0-2 0,11 6 0 16,-7 3-1-16,9 4 0 0,-6 7 0 16,-1 2 1-16,-6 2 0 0,1 2 0 0,-7 1 0 15,-4 1 0-15,0-1 0 16,-2-1 0-16,0-5 0 0,-2-2 1 0,4-3-1 16,-2-2 0-16,-1-3 1 0,3-6-1 15,-2-1 0-15,2-3 0 16,-2-1-1-16,0 0 1 0,-4-2 1 0,-2-3-1 15,-5-2 1-15,7-6-1 0,-2-2 1 16,0-2-1-16,-3-4 2 0,5-2-2 16,0-7 0-16,4-1 0 0,0-4 1 15,2 3 0-15,4 1 1 0,0 2 4 16,2 7 1-16,5 5 4 0,-3 3-9 0,2 6-1 16,1 2 1-16,5 2-2 15,-6 4 0-15,13 0-2 0,-2 6 0 16,0 3 1-16,5 3 1 0,-1 4 0 15,-4-1-1-15,0 5 0 0,-3 4 1 16,-5 1 0-16,-5 5 0 0,-2 2 0 0,0-1 1 16,-6 1 0-16,2-4 1 0,-2 0-1 15,-2-4-1-15,-4-2 0 0,2-2-24 16,2-3-8-16,2-3-9 0,0-5-31 16,0-2-6-16,0-4-58 0,2-3-141 0</inkml:trace>
  <inkml:trace contextRef="#ctx0" brushRef="#br0" timeOffset="6297.06">17482 4127 446 0,'0'0'55'15,"0"0"-12"-15,0 0 25 0,0 0-13 0,0 0-12 16,0 0-4-16,0 0-1 0,0 0-9 16,-2-20-10-16,2 20-6 15,0-2-8-15,2 2-4 0,4 0-1 0,4-1 0 16,7 0 0-16,12-2 0 0,6-1 1 16,6-2 0-16,3 1 1 0,-1-1-2 15,-4 0 0-15,-2 1 0 0,-10 2-5 16,-6 0-63-16,-13 3-52 0,-8 0-79 15,-10-2-175-15</inkml:trace>
  <inkml:trace contextRef="#ctx0" brushRef="#br0" timeOffset="6501.58">17571 3942 600 0,'0'0'25'16,"0"0"-5"-16,0 0 52 0,0 0-24 0,0 0-19 15,0 0-2-15,0 0-4 0,0 0-13 0,0 0-6 16,18-19-4-16,-14 37 0 0,7 3 0 16,-3 8 0-16,-2 5 0 0,-2 3 0 15,-4 5 2-15,4-3 1 0,0 1-3 16,-1-2 0-16,-1-2 0 0,4-6-29 16,-2-5-15-16,4-6-48 0,-2-3-28 15,5-7-78-15</inkml:trace>
  <inkml:trace contextRef="#ctx0" brushRef="#br0" timeOffset="6896.79">18484 3845 145 0,'0'0'258'0,"6"-53"-234"0,-1 40 38 16,-3 1 23-1,-2 4-22-15,0 2-13 0,-2 1 1 0,2 0-9 0,-3 1-13 16,-3 2-11-16,4 2-1 0,-2-2-6 16,-2 2-11-16,0 7-1 15,-11 4-1-15,5 5 2 0,-3 0-1 0,-1 5 1 16,1 0 1-16,-5 1-1 0,1-1 1 0,7-3-1 15,-1 0 0-15,1 0 0 16,3 0 0 0,5 2-1-16,2-2-1 0,2 1 1 15,0 0 0-15,4 0 1 0,7 0-1 16,9-1-1-16,7 0 2 0,2-1-1 16,8-2 1-16,1-4-22 0,-1-1 0 15,4-3-61-15,3-5-44 0,-3-2-71 16,-6-5-172-16</inkml:trace>
  <inkml:trace contextRef="#ctx0" brushRef="#br0" timeOffset="7369.05">18960 3990 613 0,'0'0'41'0,"0"0"-9"16,0 0-5-16,0 0 16 0,0 0-22 15,0 0-8-15,0 0 1 0,0 0 0 16,0 0-9-16,22-10-5 0,-22 12 2 0,0 1-2 15,0 2-2-15,-2 2-1 16,-8 2 3-16,-2 1 0 0,-9 1 1 16,-2-1 3-16,0-3-1 0,-1-1 0 15,3-3-1-15,4 0-1 0,3 0 1 0,2-3-1 16,5 0-1-16,-1-3 0 16,2 0 1-16,0-2-1 0,-1-2 1 0,5 0 0 15,0-2-1-15,2-5 0 0,2 0 0 16,3-3-3-16,3 0 3 0,4 2 1 15,1-1-1-15,3 5 0 0,1 5-1 16,7 3 0-16,-3 3 0 0,6 3 0 16,0 5 0-16,0 1 1 0,-11 4 0 15,1 0 3-15,-11 3-2 0,-4 5 0 16,-6 5-1-16,-15 6 1 0,-8 6-1 16,-8 1 1-16,-2-6-1 0,8-3-1 0,6-9-8 15,5-7 4-15,3-1 5 0,5-6 1 16,2 0 0-16,4-4 0 0,0-2-1 15,4 0 1-15,0 1 3 0,0 1 3 16,0-2-4-16,6 1-3 0,-2 1 0 16,10 0 6-16,5-2 3 0,8-1-1 15,8 0-4-15,12 0 0 0,5 0-3 16,4 0-1-16,6 1 0 16,-4 2-4-16,-13 1-81 0,-12-4-143 0</inkml:trace>
  <inkml:trace contextRef="#ctx0" brushRef="#br0" timeOffset="9273.84">10015 5734 398 0,'0'0'23'0,"0"0"-2"16,0 0 30-16,0 0-1 0,0 0-11 15,0 0-11-15,0 0-11 0,0 0-1 0,-16-14 1 16,16 14 0-16,0-2-1 0,0 2-3 16,0-1 0-16,2 1-5 0,0 0 3 15,0 0 0-15,2 1-7 0,6-1 2 16,7 0-2-16,4-1 0 0,3-2-1 16,3 1-1-16,2-2-1 0,2 3-1 15,-2 1 0-15,0 4-1 0,-6 6-40 16,-3 2-38-16,-11 1-59 0,-9-2-135 15</inkml:trace>
  <inkml:trace contextRef="#ctx0" brushRef="#br0" timeOffset="9496.43">10057 6041 583 0,'0'0'44'0,"0"0"-25"0,0 0 0 0,0 0 24 16,0 0-11-16,0 0-19 0,0 0 2 15,0 0 9-15,0 0-11 0,0 4-8 16,0-4-2-16,6 1-3 0,2 1 1 16,9-1-1-16,5 0 1 0,9-1-1 15,4-3 0-15,7-2 0 0,-5-1 2 16,4 1-2-16,-1 0-35 0,-5-1-60 16,-4-1-79-16,-6-4-278 0</inkml:trace>
  <inkml:trace contextRef="#ctx0" brushRef="#br0" timeOffset="21082.31">11706 5618 440 0,'0'0'83'0,"0"0"-44"15,0 0-5-15,0 0 9 0,0 0-5 16,0 0-13-16,0 0-9 0,0 0-2 16,0 0 0-1,23-5-4-15,-23 14-4 0,0 7 2 16,0 7 0-16,-2 5 0 0,0 9 1 0,0 5-1 0,0 6-2 16,2 3-2-16,-2 6-2 0,2-1-1 0,0-3-1 15,2-5 1-15,2-5-1 16,2-10 0-16,2-8 1 0,3-7 0 0,-7-7 0 15,0-6-1-15,0-4-9 16,-2-1-38-16,0-11-24 0,0-9 10 0,-2-7 11 16,-2-8-105-16,-6 1-211 0</inkml:trace>
  <inkml:trace contextRef="#ctx0" brushRef="#br0" timeOffset="21287.51">11435 5633 356 0,'0'0'35'31,"-74"-42"3"-31,45 39 5 0,14 1 36 16,5 2-17-16,6-1-28 0,4 1 4 16,0 0-34-16,4 3-4 0,11 4-7 15,1 1 6-15,11 2 1 0,8-2 20 16,9-1 0-16,5-3-5 0,11-4-6 16,-2 0-2-16,4-2-5 0,0-3-1 15,-2 2 0-15,2-1-1 0,-6 2-19 0,-7 2-54 16,-5-3-62-16,-15-1-102 0</inkml:trace>
  <inkml:trace contextRef="#ctx0" brushRef="#br0" timeOffset="21570.15">12322 5564 413 0,'0'0'90'0,"0"0"-65"15,4-55 20-15,-10 39 28 0,0 1-22 0,-7 3-14 16,-1-1-1-16,-1 3-5 16,3 2-7-16,2 0-11 0,-1 6 0 0,3 1-3 15,2 1-5-15,-2 7-4 0,-3 5-1 16,-1 7-2-16,2 6 2 0,-9 9 0 16,5 8 0-16,-5 4 0 0,4 6 0 15,1 1 1-15,6-2-1 0,2-2 0 16,6-6 0-16,0 0-2 0,4-4 2 15,4 2 0-15,8-4-4 0,1-5-37 16,4-7 3-16,12-9 0 0,0-10-25 16,10-6 3-16,3-9-15 0,-3-13-45 15,-4-2-175-15</inkml:trace>
  <inkml:trace contextRef="#ctx0" brushRef="#br0" timeOffset="22057.94">12378 5616 544 0,'0'0'36'0,"0"0"1"16,0 0 18-16,0 0-14 0,0 0-18 15,0 0 0-15,0 0 4 0,0 0-8 16,27-52-9-16,-13 45-5 0,5 1 0 16,4 3-2-16,6 2-2 0,-1 3 1 0,6 6-1 15,-1 4 0-15,-2 5-1 0,-2 6 1 16,-9 2-1-16,-1 4 0 15,-1 1 1-15,-5 6 1 0,-9 0-1 0,0 1-1 16,-4-8 0-16,-2-4-5 0,-2-4-5 16,0-7 0-16,-7-3 6 0,1-4 4 15,2-3 0-15,-2-1 0 16,-3-3 0-16,3 0 0 0,4 0 1 0,-5-5-1 16,3 0 1-16,0-4 1 0,4-1-2 15,-7-2 2-15,7-4-1 0,0-7 2 16,2-6 3-16,2-3-2 0,0-3 1 15,4-1-1-15,2 3 3 0,9 5 0 0,-3 4-1 16,5 8-2-16,-1 1-3 16,5 6 1-16,4 6-1 0,-3 3-1 0,3 3-1 15,2 6 0-15,2 5 2 16,-4 4 0-16,-7 4-1 0,1 6 0 0,-11 4 0 16,5 3 1-16,-5 2-1 0,-4-1 1 15,-4-1-1-15,0-4-15 0,0-6-11 16,-2-3-11-16,2-4-16 0,0-4-7 15,0-3-39-15,4-2-58 0,0-4-81 16</inkml:trace>
  <inkml:trace contextRef="#ctx0" brushRef="#br0" timeOffset="22309.46">13234 5701 5 0,'0'0'463'16,"0"0"-434"-16,0 0-1 0,0 0 43 16,0 0-9-16,0 0-18 0,0 0 1 15,0 0 0-15,-9 1-12 0,9-1-14 0,0 0-5 16,0 0-9-16,0 0-3 16,3 0-2-16,3 1 0 0,4-1-1 0,5 0 1 15,5 0 0-15,13-4 2 16,0-2-1-16,5-1-1 0,3 0 0 0,4-2-1 15,-3 2-5-15,-5 1-40 16,-4 0-45-16,-4 0-35 0,-17-1-126 0</inkml:trace>
  <inkml:trace contextRef="#ctx0" brushRef="#br0" timeOffset="22828.38">13848 5545 599 0,'0'0'53'16,"0"0"-18"-16,0 0 25 0,0 0 7 15,0 0-35-15,0 0-18 0,0 0-6 0,0 0-3 16,0 0-5-16,8-30-1 0,-8 36-3 16,0 2-1-16,0 3 5 0,0 5 0 15,0-3 1-15,-2 3-1 0,-4-1 2 16,-1-2-2-16,-1-1 0 0,-6-1 2 15,-1-4-2-15,-14-1 0 0,0-1-5 16,-4-3-4-16,-4-1-6 0,8-1-5 16,2-3 8-16,11-2 9 0,1-1 2 0,11-3 0 15,2 0 1-15,2-3 0 16,6-4 0-16,7-4-2 0,-5-3 2 16,8 1 1-16,1 4 2 0,0 3 3 0,1 6-3 15,9 4 0-15,-2 5-3 0,2 1 1 16,6 10 0-1,0 3 2-15,-4 4 1 0,-6 4-3 0,-3 4 1 0,-12 4-1 16,-8 5 1-16,-6 8-2 16,-12 3 3-16,-3 2-1 0,0-5-2 15,-4-8-5-15,3-2-1 0,7-6 3 0,3-2 2 16,2-6 1-16,7-2 0 0,3-3-2 16,0-6 2-16,5 0-2 0,3-3 2 15,-2-2 0-15,0-2 0 0,9-1 2 0,3 0 1 16,13-3 0-16,0-4-3 0,2-3 0 15,5-1-10-15,1-5-48 0,4-3-34 16,1-9-85-16,-5 0-226 0</inkml:trace>
  <inkml:trace contextRef="#ctx0" brushRef="#br0" timeOffset="23081.75">14183 5371 629 0,'0'0'27'0,"0"0"10"16,0 0 17-16,0 0-12 0,0 0-19 16,0 0 0-16,0 0-2 0,0 0-4 15,0 0-9-15,43-35-4 0,-24 44-3 0,7 4 0 16,5 6 4-16,0 7 0 0,2 7-2 16,-2 8 0-16,-8 5 0 15,-4 6-2-15,-9 5 0 0,-10 4 2 0,-4 4 0 16,-8-1 0-16,-11 4-3 0,4-4-16 15,-1-9-2-15,3-8-2 0,5-14-3 16,3-11-2-16,-3-6-18 0,-2-5-39 0,1-8-47 16,-5-3-102-16</inkml:trace>
  <inkml:trace contextRef="#ctx0" brushRef="#br0" timeOffset="23379.93">15026 5743 394 0,'0'0'22'15,"0"0"-5"-15,0 0 61 0,0 0-24 0,0 0-18 16,0 0 3-16,0 0 8 0,0 0 0 15,-44 3-10-15,44-3-13 0,0 0-6 16,5 0 0-16,5-1-6 0,2-2-6 16,17-2-3-16,9-2 1 15,13 1 0-15,1-1-2 0,2 2-2 0,-3 2 0 0,-5 3-1 32,-13 0-2-32,-12 0-46 0,-9 0-34 0,-12 0-31 0,0-1-84 0</inkml:trace>
  <inkml:trace contextRef="#ctx0" brushRef="#br0" timeOffset="23600.35">15100 5532 663 0,'0'0'38'0,"0"0"7"16,0 0 11-16,4-53-2 0,-1 52-24 0,-1 1-8 15,-2 0-5-15,4 1-5 16,2 11-9-16,2 9-2 0,0 7 0 15,3 10 5-15,1 3 3 0,-6 3-4 0,-1 1 0 16,-3-1-2-16,2 0 0 16,2 0-3-16,2-2 0 0,0 0-2 0,3-5-29 15,7-5 1-15,-3-8-26 0,6-6-41 16,-3-6-13-16,-1-6-46 0,-7-5-170 16</inkml:trace>
  <inkml:trace contextRef="#ctx0" brushRef="#br0" timeOffset="30884.6">16237 5482 148 0,'2'-7'33'16,"2"4"-12"-16,-4 1 8 0,3 2 7 16,-3 0-2-16,2-2-8 0,-2 2-4 0,0-1 1 15,0 1 1-15,0-1 0 16,0-1 2-16,0 0-3 0,-5 0 0 0,1-2-5 16,2 1 4-16,-2-1-10 0,0 0-1 15,2 1 8-15,-2-3-3 0,0 1-4 16,-1-1-3-16,1 1-3 0,-2-1 0 15,0-1 0-15,0 2-1 0,2-1-1 16,-3 3-2-16,-3 0 4 0,2 0 4 16,4 2-6-16,-3 1-3 0,1 0 1 15,-2 2-2-15,0 2-2 0,2 3 1 16,-3 3 1-16,-7 2 0 0,7 3-2 16,-7 1 2-16,1 3 0 0,5 0 2 15,-4 1-2-15,3 1 0 0,3 1 0 16,-2-1 0-16,4 1 0 0,3-2 0 0,-1 3-2 15,2-1 2-15,2 1 0 0,0-1 0 16,0 0-1-16,6-1 1 0,1-3-1 16,5 0 0-16,-2-1 1 0,3-3-1 15,5-1 1-15,-1-1 0 0,6-3 0 16,4 0 0-16,1-4 0 0,3-2 0 16,3-1 1-16,-1-2 0 15,0-3-1-15,-2-3-13 0,-9-1-61 0,-1 0-44 16,-8-2-75-16</inkml:trace>
  <inkml:trace contextRef="#ctx0" brushRef="#br0" timeOffset="31119.88">16475 5821 330 0,'0'0'180'0,"0"0"-157"15,0 0 22-15,0 0 22 0,0 0-19 16,0 0-14-16,0 0-1 0,0 0-1 15,0 0-10-15,25-42-11 0,-25 45-8 16,2 3-3-16,4 6-2 0,-2 2-1 16,0 6 2-16,-2 2 1 0,0 4 3 15,-2 2-3-15,2 1 0 0,-2-1 0 16,0 0-7-16,0-3-33 0,5-3-28 0,-5-2-11 16,-2-6-87-16,-3-5-185 0</inkml:trace>
  <inkml:trace contextRef="#ctx0" brushRef="#br0" timeOffset="31497.8">17157 5492 229 0,'0'0'68'16,"0"0"-24"-16,0 0 23 0,-12-52-13 16,12 42-11-16,-2-1 0 0,0 2-2 15,-1 1-3-15,1 2-8 0,2 3 2 16,0 2 5-16,0 0-10 0,-2 1-10 16,2 0-5-16,-4 0-9 0,0 0-2 15,-2 7 0-15,-4 2 1 0,-9 7-2 16,4 2 1-16,-3 4-1 0,5 1 2 15,-3 4-2-15,6 2 0 16,3 5-2-16,-1-1 1 0,2 3 1 0,4-2 0 0,2 1 0 16,2 0 0-16,12 0 0 15,-1 0 0-15,5 0-3 0,3 0-6 16,8-3-31-16,2-4-14 0,4-5 0 0,7-3-63 16,-3-8-65-16</inkml:trace>
  <inkml:trace contextRef="#ctx0" brushRef="#br0" timeOffset="32048.98">17630 5479 233 0,'0'0'104'15,"0"0"-62"1,0 0 21-16,0 0 2 0,-22-58-14 0,20 51-10 0,0 1-9 16,-3 3-8-16,5 0-3 0,0 3-4 15,0 0-4-15,0 0-3 0,0 0-9 16,7 0-1-16,1 6-4 0,2 5 2 16,9 3 1-16,-5 5 1 0,7 0 0 0,0 4 1 15,-5 1-1-15,1 1 0 0,-5 2 1 16,-2 0-1-16,-5-1 3 0,1 0-3 15,-6-2 3-15,0-4-2 16,0-1 0-16,-6-4-1 0,1 0 1 0,-1-5-1 16,2-1-1-16,-2-2-3 0,-2-1-7 15,-3 0-4-15,3-3-5 0,-4-2 0 16,1-1 2-16,3-1 4 0,0-5 6 16,2-5 8-16,-5-3 2 0,7-5-1 15,0-5 3-15,2-3 0 0,2-5 8 0,0-4 5 16,2 1-1-16,4-3 5 0,5 4-5 15,-1 6 8 1,0 9-6-16,-2 7-10 0,7 0 3 0,-3 6-1 0,7 3-1 16,0 3-5-16,7 0-1 0,3 5-1 15,2 4 1 1,-2 6-3-16,2 2 1 0,-6 6-1 0,0 0 0 0,-4 4 1 16,-7 2 0-16,1 2 0 0,-9-1 0 15,0 1 3-15,-4-2-4 0,0-1-8 16,-2-6-41-16,0 0-20 0,-2-5-31 15,0-2-16-15,-2-6-86 0</inkml:trace>
  <inkml:trace contextRef="#ctx0" brushRef="#br0" timeOffset="32348.2">18470 5534 419 0,'0'0'30'0,"0"0"-27"0,0 0 1 0,0 0 8 16,-62 11-8-16,51-7 0 0,-3 0 1 15,1 0 7-15,1 0 4 0,4 1 0 16,0-1 0 0,3-1 2-16,3-1 5 0,2-1-4 0,0 1-2 0,0-2-6 15,7 0-3-15,3 0 15 16,11 0 17-16,3-1-3 0,7-2-7 0,9-1-8 15,-1 0-8-15,2-2-10 0,1 0 0 16,-7 1-3-16,-8-1 2 0,0 0-3 16,-7 1-29-16,-7 1-49 0,-9-1-44 15,-2 0-93-15</inkml:trace>
  <inkml:trace contextRef="#ctx0" brushRef="#br0" timeOffset="32677.66">18842 5359 363 0,'0'0'17'0,"0"0"-14"15,0 0 8-15,-4-52 44 0,2 44-16 0,0 2 1 16,-1 2 5-16,1 1 1 0,0 1-5 0,2 0 1 15,0 2 2-15,0 0-13 0,0 0-7 16,0 2-15-16,2 5-6 16,3 5-1-1,-3 5 5-15,2 3 5 0,0 4-2 16,-2 2-2-16,0 2-2 0,-2 3-1 16,2-1-3-16,-2 2 0 0,6 1-1 15,-4-5 1-15,2 0-1 0,-1-1 0 16,1-1-1-16,2-1-10 0,-4-5-23 15,2-2-62-15,-4-5 24 0,-4-3-75 16,-4-4-126-16</inkml:trace>
  <inkml:trace contextRef="#ctx0" brushRef="#br0" timeOffset="33009.61">19090 5246 235 0,'0'0'251'0,"0"0"-230"0,0 0 23 15,0 0 23-15,0 0-29 0,0 0-13 0,-10-52 3 16,7 50 0-16,1 1-6 16,2-1-4-16,0 2-3 0,0 0-5 15,0 0-3-15,2 2-6 0,3 4-1 0,7 4 0 16,-2 4 3-16,7 3 0 0,4 5 2 15,-1 0 0-15,5 5-2 0,-4 0 0 16,-1 2 0-16,-3 2-2 0,-7 3 1 16,-6 3-1-16,-2 0 1 0,-2 1-1 15,-6-1 0-15,-4-3 1 0,-3-1-2 16,1-2-17-16,-2-4-10 0,1-1-45 16,-3 0-33-16,1-2-21 0,-1-5-50 0</inkml:trace>
  <inkml:trace contextRef="#ctx0" brushRef="#br0" timeOffset="33482.99">19673 5484 358 0,'0'0'50'0,"0"0"4"15,0 0 1-15,0 0-7 0,0 0-10 0,0 0-17 16,0 0-10-16,0 0-6 0,27-5 10 15,-9 5 13-15,3 0-2 0,2-1-4 16,6 0-1-16,0-2-7 16,4 1-5-16,2-2-6 0,2 2-1 0,-2 0 0 15,0-1-2-15,-6 2 0 0,-6 0-18 16,-7-2-45-16,-7 3-22 0,-7-6-64 0,-4 1-86 16</inkml:trace>
  <inkml:trace contextRef="#ctx0" brushRef="#br0" timeOffset="33702.43">19848 5314 110 0,'0'0'401'0,"0"0"-356"0,0 0 15 16,0 0 10-16,0 0-5 0,0 0-29 16,0 0-11-16,0 0-7 0,0 0-7 0,7 0-4 15,-5 11 5 1,2 4-1-16,-2 4-2 0,-2 4-3 0,4 5-1 0,-2 7-2 15,2 1-1 1,-2 6 0-16,7 2 0 0,-3 2-1 0,4 2-1 0,3-2-5 16,-3-1-58-16,0-2-69 0,-6-10-104 15</inkml:trace>
  <inkml:trace contextRef="#ctx0" brushRef="#br0" timeOffset="35761.71">21147 5314 392 0,'0'0'51'0,"0"0"-13"0,0 0 7 0,0 0-6 16,0 0-7-16,0 0-10 15,-62-53-6-15,41 47-4 0,-2 3-2 16,-6 2-1-16,-2 1-7 0,-6 0 0 0,-4 8 0 16,-5 0 3-16,5 5 2 0,2 0-5 15,3 4 5-15,5 5-2 0,3-1-1 16,3 5-2-16,8 0-2 0,-1 0 0 15,7 0-1-15,-1 1 1 0,4-1 0 16,6-1-1-16,4-1 0 0,-2 1 0 16,12-4 0-16,2 1-1 0,5-1 1 15,6-2 0-15,4 0 1 0,6-4 0 16,6 0 1-16,5-5 1 0,3-4-2 16,5-4-5-16,0-2-27 0,-7-4-26 15,-3-5-68-15,-11-1-73 0</inkml:trace>
  <inkml:trace contextRef="#ctx0" brushRef="#br0" timeOffset="36219.11">21250 5603 536 0,'0'0'35'0,"0"0"-7"16,0 0-11-16,0 0 16 0,0 0-4 15,0 0-9-15,52-6 4 0,-48 7-2 0,0 4-9 16,-4 0-4-16,0 0-4 0,0 2-3 15,-4 3-1-15,-4 1 1 0,-7-1-2 16,1 3 2-16,-11-1-2 0,-4 1-1 16,-2 1-14-16,0-4-17 0,-2-2-5 15,12-2 1-15,2-1 7 0,7-3 3 16,4-2 5-16,2 0 11 0,4-2 10 16,-1-6 1-16,3-1 3 0,0-3 2 15,5-3 6-15,5 0 10 0,2-1-2 0,-1 2-3 16,1 2 2-16,3 2-8 15,1 3 0-15,3 2 1 0,3 5 0 16,1 1-4-16,2 7-3 0,0 7-1 16,-9 0 3-1,-3 3-1-15,-7 5 0 0,-6 3-5 0,-6 4 3 0,-11 0-3 0,-3 0 1 16,-1-1-2-16,-2-6-3 0,2-4-2 16,5-5 5-16,6-2 3 0,3-3-1 15,3-2-2-15,2-1 0 16,2-2 0-16,0 0-5 0,2-4 3 15,4 0 0-15,3 0 1 0,5-4 1 0,9-2 2 16,6 0 3-16,8-3-2 0,4-2-1 16,11 1-1-16,4-2-1 0,4-1-23 0,2-4-52 15,2-3-109-15</inkml:trace>
  <inkml:trace contextRef="#ctx0" brushRef="#br0" timeOffset="36548.91">22323 5557 123 0,'0'0'204'0,"0"0"-193"15,0 0 26-15,0 0 33 0,-52-20-22 16,46 20-21-16,4-1 1 0,2 1 9 16,0 0-9-16,0 0-10 0,0-1-7 15,0 1-6 1,2-1-1-16,2-1-1 0,-2 2 3 0,8-3 10 0,5 0 12 0,4-2-1 16,7-2-9-16,10 2-6 15,3-4-3-15,6 5-6 0,-3 1-3 0,-7-1 1 16,-2 3-1-16,-6 1-21 15,-11 0-56-15,-5 0-40 0,-11-1-60 16,-7-2-198-16</inkml:trace>
  <inkml:trace contextRef="#ctx0" brushRef="#br0" timeOffset="36737.85">22428 5382 581 0,'0'0'39'0,"0"0"7"0,0 0 16 16,0 0-30-16,0 0-29 0,0 0-3 15,0 0 0-15,0 0 2 16,0 0 9-16,17 71 3 0,-11-42-3 0,2 2-5 16,-6 4-2-16,0 1-1 0,0-6 0 15,3 4-3-15,-3-4 0 16,2-2-40-16,2 0-26 0,-2-6-53 0,2-7-25 0,-2-6-125 16</inkml:trace>
  <inkml:trace contextRef="#ctx0" brushRef="#br0" timeOffset="37178.35">23464 5327 410 0,'0'0'53'0,"0"0"-5"0,0 0 5 0,12-50 10 16,-10 44-22-16,-2 2-14 0,0-2 4 15,0 5-2-15,-2-1-7 0,-2 0-4 16,-6 2-9-1,-1 0-2-15,-9 0-6 0,-5 0-1 0,-6 5 0 0,-4 4 0 0,-2 2 0 16,4 4 0-16,6 3-1 0,6 1 1 31,-2 3 0-31,13 2-2 0,-5 2 1 16,7 3 0-16,6 0 0 0,2 0 0 16,0 1-1-16,10 1 1 0,7 1 0 15,2-4-1-15,10 0 1 0,6-5-4 16,10 0 4-16,3-1-8 0,8-3-14 0,-3-4-31 15,-1-4-29-15,-7-6-119 16,-9-5-155-16</inkml:trace>
  <inkml:trace contextRef="#ctx0" brushRef="#br0" timeOffset="37367.44">23848 5585 651 0,'0'0'58'0,"0"0"-10"0,0 0-4 15,0 0-13-15,0 0-25 0,0 0-6 16,0 0 4-16,0 0 2 0,0 0 4 16,21 67-5-16,-19-43-1 0,0 1-2 15,-2 3 1-15,0-1-2 0,0 0-1 16,-2 0-9-16,-2-3-44 0,0-1-43 0,-2-8-52 16,-3-6-88-16</inkml:trace>
  <inkml:trace contextRef="#ctx0" brushRef="#br0" timeOffset="37948.78">24134 5449 220 0,'0'0'77'16,"0"0"-28"-16,0 0 15 0,-50-49 4 16,33 34-5-16,3 1-13 0,-3 0-14 15,3 0-8-15,0 0 0 0,3 2 0 16,5 4 5-16,4 1-4 0,2 3-6 16,0 1-5-16,0 0-6 0,2 0-4 15,4 3-8-15,7 0 0 0,1 0-2 16,5 6 1-16,3 5 1 0,7 6 0 15,4 2 1-15,1 6-1 0,-3 0 0 16,-3 1 0-16,-7 2 1 0,-6-2-1 0,-11 1 1 16,-2-4 1-16,-2 0 0 0,-6-2 1 15,1-6-3-15,-5 0-7 0,-2-3-8 16,6-4 10-16,-1 1 2 0,-1-3-6 16,2-2 3-16,0-3 2 15,2-1 2-15,-1 0 2 0,1-3 2 0,-4-4-2 16,2-2 1-16,0-2-1 0,4-3 0 15,-1-2-1-15,1-4 1 0,2-2 1 16,0-8 0-16,2-1 7 0,5-5 4 16,7-1-1-16,-4 1-6 0,9 5 4 15,-2 5-3-15,3 8 1 0,-5 4-1 16,7 8-3-16,-1 5 1 0,2 1-3 16,12 18 0-16,-2 6 0 0,0 8 1 15,-6 5-1-15,-12-1 0 16,-5 1 0-16,-6 3 2 0,-4 0 1 0,0-2-4 15,2-2-4-15,-2-7-16 0,0-6-8 16,0-5-20-16,0-2-19 0,2-7-18 16,0-7-66-16,2-2-117 0</inkml:trace>
  <inkml:trace contextRef="#ctx0" brushRef="#br0" timeOffset="38199.68">24886 5413 298 0,'0'0'274'0,"0"0"-244"16,0 0-20-16,0 0 30 0,0 0 5 0,0 0-22 16,0 0-5-16,2-4 1 0,-2 4-9 15,4 0-5-15,11-2-2 0,-1-1-3 16,15 1 1-16,4-2 3 0,6 2-2 15,7-2 0-15,-1 1-2 0,-9 1-2 16,-5 0 2-16,-13 2-10 0,-3 0-50 16,-9-5-30-16,-6 2-51 0,0-1-109 0</inkml:trace>
  <inkml:trace contextRef="#ctx0" brushRef="#br0" timeOffset="38404.54">24994 5234 562 0,'0'0'42'16,"0"0"-1"-16,0 0 4 0,0 0-12 0,0 0-19 16,0 0-10-16,0 0-1 0,0 0 18 0,20 64 6 15,-18-38-11-15,2 5-5 0,-2 1 1 16,-2 4-5 0,0 0-3-16,0 2 0 0,3 0-2 0,1-4-2 0,0 1-12 15,4-8-38-15,-2-2-27 16,1-7-46-16,1-9-75 0</inkml:trace>
  <inkml:trace contextRef="#ctx0" brushRef="#br0" timeOffset="38719.44">26085 5254 501 0,'0'0'52'0,"0"0"-14"16,0 0 17-16,-10-54 1 0,1 40-34 16,-5 0-8-16,2 1 3 15,-9 0-1-15,4 1-9 0,-7 3-1 0,1 5 3 16,4 2-3-16,-8 3-2 0,5 4-1 16,3 7-1-16,-4 7-2 0,3 4-1 15,3 4-3-15,-8 2 2 0,13 0 2 16,-9 2 0-16,15-2 0 0,-2 1 0 0,6-3 0 15,2 2-1-15,2-4 1 16,6 0-1-16,4-3 0 0,9-1-4 0,10-2-2 16,0-4-11-16,2-2-18 0,4-6-17 15,0-3-26-15,-1-4-63 0,-5-1-134 16</inkml:trace>
  <inkml:trace contextRef="#ctx0" brushRef="#br0" timeOffset="39176.25">26269 5436 524 0,'0'0'74'0,"0"0"-12"0,0 0-20 16,0 0 17-16,0 0-24 0,0 0-20 15,0 0-7-15,0 0-2 0,0 0-6 16,2-16 0-16,-10 26-4 0,-7 4 4 16,3 1 4-16,-11 0-3 15,0-2 1-15,1-2-2 0,-5-3-3 0,-2-2-11 16,-2 1-1-16,6-2-9 0,4-1-6 15,-1-1 5-15,11-2 5 0,-1-1 2 16,8 0 3-16,0-4 15 0,4-5 0 16,0-1 3-16,2-2-2 0,6-4 4 0,4-1 9 15,-1-2 5-15,5-1 1 16,-1 4-5-16,5 0-1 0,-3 7-3 16,6 2-1-16,-7 4-3 0,7 3 2 0,6-1-6 15,-6 6-1-15,-5 5 0 16,5 0 1-16,-13 3 2 0,3 1-3 0,-11 4 0 15,-4 3-1-15,-13 1 2 0,1 4-2 16,-11 0 0-16,-4-1 2 0,2-3-3 16,6-2-7-16,-1-3 7 15,5-4 1-15,7-3-1 0,4 0 0 0,2-1 0 16,4-2 0-16,0 2-1 0,4-2-2 16,2-1 2-16,15-1 1 0,-1-2 2 15,9-1 4-15,8-2-2 0,5 0-2 0,-5 0 0 31,-2-4-2-31,-6 0-33 0,-10-7-50 0,-1-5-103 0</inkml:trace>
  <inkml:trace contextRef="#ctx0" brushRef="#br0" timeOffset="40243.67">21484 4843 218 0,'0'0'163'0,"0"0"-101"0,0 0-17 16,0 0 3-16,0 0-8 0,0 0-2 16,29-8-3-16,-21 8-5 0,4 0-3 15,-4 0-3-15,1 3-8 0,7 0 0 16,-5 4-2-16,3 2 2 0,5 5-7 16,3 4-3-16,-1 6 3 0,6 2 1 15,4 6-3-15,4 4 0 0,0 5 2 16,2 5-2-16,-1 2-2 0,-3 5-1 15,-6 3-1-15,-3 3-1 0,-5 2-1 16,-7 0 1-16,-5-1 2 0,-5-3-4 16,0-2 2-16,-9 1-1 0,1-1 0 0,-4-2 2 15,-5 0-3-15,-1-2-16 0,-3 1-32 16,-8 1-35-16,-6 0-26 16,-4-3-48-16,2-6-109 0</inkml:trace>
  <inkml:trace contextRef="#ctx0" brushRef="#br0" timeOffset="41109.93">11123 5510 122 0,'0'0'62'0,"0"0"-5"16,0 0 10-1,0 0-10-15,0 0-2 0,0 0-5 0,0 0 0 0,11-32 3 16,-11 29-7-16,2 1-9 0,-2-1 1 15,0 2 1-15,0 1-6 0,0 0-5 16,0 0-8-16,0 0-9 0,0 0-7 16,0 2-1-16,0 4-3 0,-2 4-3 15,-3 9 3-15,-1 3 0 0,-2 4 2 16,2 2 1-16,0 0 0 16,-1 4 1-16,1 1-1 0,6 6 0 0,0 1 0 15,0 3-1-15,0 7 1 0,6 0-3 0,3 3 0 16,7 3-1-16,-6 2 1 0,13 0 0 15,-4-1 1-15,8-2 2 0,2-3-3 16,2-2 1-16,0 0 2 0,4-4-3 16,-2-1-4-1,0 0-18-15,0-7-15 0,-2-1-33 0,0-7-25 0,2-5-92 16,-10-7-166 0</inkml:trace>
  <inkml:trace contextRef="#ctx0" brushRef="#br0" timeOffset="61081.64">10336 7167 255 0,'0'0'53'0,"0"0"-12"16,0 0 9-16,0 0-2 0,0 0-12 15,0 0-2-15,0 0-7 0,0 0 7 16,-42 4-6-16,42-4-9 0,0 0-6 16,4 3-4-16,1 0 1 0,1 1 1 15,2 1-2-15,6-1-1 0,3 1 2 16,8-3-4-16,4 0 1 0,6-1-4 15,4-1 0-15,0 0-1 0,-1 4-2 0,1 2-1 16,-12 5-67-16,-7-1-39 16,-11 2-68-16,-9-2-184 0</inkml:trace>
  <inkml:trace contextRef="#ctx0" brushRef="#br0" timeOffset="61239.08">10396 7465 561 0,'0'0'41'15,"0"0"-30"-15,0 0-8 0,0 0 29 16,0 0-2-16,57 13-14 0,-34-17 10 16,8-2-6-16,2-1-11 15,4-1-4-15,3-2-3 0,3 0-2 0,1 1-3 16,7 2-13-16,-5 1-58 0,1 1-49 16,-3 1-123-16</inkml:trace>
  <inkml:trace contextRef="#ctx0" brushRef="#br0" timeOffset="61563.09">11989 7158 299 0,'0'0'68'0,"0"0"-28"16,0 0 23-16,0 0 6 0,0 0-11 16,0 0-2-16,0 0 1 0,0 0-8 0,0 0-10 15,-39-37-16-15,39 37-12 0,0 3-9 16,2 10-2-16,-2 6-2 0,4 10 2 16,-4 4 1-16,4 4-1 0,0 8 0 15,-4 6 0-15,0 1 1 0,0-1 0 16,0-5 0-16,0-3-1 0,5-6-2 15,-1-4-29-15,4-5-24 0,-4-6-19 16,-4-6-46-16,0-5-56 0,-6-8-163 16</inkml:trace>
  <inkml:trace contextRef="#ctx0" brushRef="#br0" timeOffset="61759.73">11576 7285 535 0,'0'0'48'15,"0"0"-19"-15,0 0 7 0,0-51 14 16,2 48-18-16,6 0-22 0,-2 0-2 0,5 2 6 16,7-1-1-16,3 1-4 15,8 1 0-15,10-3-2 0,5-1-3 16,7-1-2-16,5-1-1 0,6-2 0 16,0 0-1-16,2-2 0 0,-6 4-46 0,0-3-56 15,-8 1-98-15</inkml:trace>
  <inkml:trace contextRef="#ctx0" brushRef="#br0" timeOffset="62073.89">12715 7097 289 0,'0'0'93'16,"0"0"-63"-16,-35-63 39 0,20 49-14 0,1 4-4 15,-3-1-16-15,1 3 0 0,5 1 1 16,-3 1 3-16,4 2-10 0,3 2-5 16,-1 1-3-16,2 1-9 0,-2 7-8 15,1 9-4-15,-9 8-1 0,3 5 0 16,-3 7 0-16,-1 2 0 0,3 4 1 16,-1 2 0-16,7 2 0 0,-6 0 0 15,8-2-1-15,3-5 1 0,3-1 0 0,11-3-2 16,1-2 1-16,-1-4-2 15,11-1-26-15,1-3-13 0,8-6-10 16,8-3-15-16,1-3-36 0,-3-9-48 16,-4-4-163-16</inkml:trace>
  <inkml:trace contextRef="#ctx0" brushRef="#br0" timeOffset="62546.24">12779 7300 3 0,'0'0'455'16,"0"0"-447"-16,0 0 19 0,0 0 34 16,-39-58-23-16,30 46-9 0,5 2 0 0,2 1 0 15,2 0-4-15,0 0-5 0,2-1-4 16,9 2-4-16,-3 1-2 0,4 3-1 16,9-1-1-16,4 4-2 0,2 4-1 15,2 7-3-15,-3 8-1 0,1 1 0 16,0 7 0-16,-10 0-1 0,1 6 0 15,-9 2 1-15,-1 0 0 0,-4 1-1 16,-4-3-4-16,0-4-13 16,0-6-6-16,0-7 12 0,-2-1-1 0,-4-6 8 0,0-4 2 15,1-2 0-15,-3-2 2 16,-2 0 1-16,-1-3-1 0,5-3 1 16,-4-2 1-16,-2-2 0 0,5-2 3 15,-3-4 6-15,2-2-2 16,1-5 1-16,1-5 2 0,6-5 0 0,0-1 0 0,0-4-2 15,2 3-3-15,9 4 2 0,3 6 0 16,-3 9-6-16,5 3-1 0,1 6 0 16,7 2-2-16,1 1 0 0,8 4 0 15,-4 2 2-15,2 8-2 16,-4 3 0-16,0 3 1 0,0 6-1 0,-11 3 1 16,3 3-1-16,-11 3 1 0,1 0-1 15,-3 0 0-15,-6 1-8 0,0-3-30 16,2-3-32-16,-4-2-6 0,-2-3-20 0,2-5-84 15</inkml:trace>
  <inkml:trace contextRef="#ctx0" brushRef="#br0" timeOffset="62766.65">13302 7452 493 0,'0'0'68'15,"0"0"-22"-15,0 0-5 0,0 0 2 16,0 0-28-16,0 0 1 0,0 0 19 16,0 0-8-16,-12-8-14 0,30-3-9 15,7-3-2-15,8 2-2 0,8-3 0 16,-3 4-1-16,9 1 1 0,1 2 0 0,-7 5 0 16,-2 1-7-16,-4 1-94 15,-6 1-68-15,-4 0-163 0</inkml:trace>
  <inkml:trace contextRef="#ctx0" brushRef="#br0" timeOffset="63239.65">13862 7236 516 0,'0'0'35'31,"0"0"32"-31,23-53 2 0,-17 45-23 0,2 3-16 0,-4 0-9 15,-1 5 1-15,-1 0-11 0,-2 0-8 0,6 5-2 16,2 2 0-16,-2 1-1 0,3 3 0 0,-7 2 1 16,0 2 1-16,-2-2-1 15,-4 3 0-15,-3-5-1 0,-5 0 0 16,2 0 0-16,-9-3-6 0,0-2-5 16,-5 0-2-16,1-2 2 0,-2-2-7 0,-2-2 0 31,0 0 7-31,13-3 7 0,-3-4 3 0,11 0 1 0,0-5-1 15,2 1 1-15,-2-4 0 0,6-4 3 0,6-1 6 16,2-3 5-16,2 3-7 0,5 3 0 16,-1 4-2-16,9 5-2 0,0 0-1 15,8 7 0-15,6 1 0 0,0 7 1 16,2 3-3-16,-5 4 2 16,-8 4 0-16,-7 4-1 0,-5 0 1 0,-9 9-1 15,-5 5 0-15,-17 5 1 0,-2 3-1 0,-3-4-1 16,-5-6-12-16,8-5-2 15,3-6-1 1,7-4 14-16,5-5 1 0,4-3-1 0,0-1 1 0,2-3-2 0,5-2 1 16,-7-3 0-1,8-2 1-15,6-3 0 16,1-8 0-16,5-2-7 0,-1-4-30 16,0-1-65-16,-5-4-104 0</inkml:trace>
  <inkml:trace contextRef="#ctx0" brushRef="#br0" timeOffset="63475.52">14174 7049 489 0,'0'0'166'0,"0"0"-104"0,0 0-16 16,0 0 9-16,0 0-34 0,64-42-16 15,-39 42 2-15,-4 7 5 0,2 7-3 16,3 5-4-16,-1 10-1 0,-10 6 0 15,-9 13-1-15,-6 7 0 0,-8 9-2 16,-17 7-1-16,-4 1-16 0,-6 0-31 16,-2-4-34-16,1-7 2 0,5-6 28 0,9-12-19 15,5-7-25-15,11-15-53 16</inkml:trace>
  <inkml:trace contextRef="#ctx0" brushRef="#br0" timeOffset="63807.65">14792 7419 431 0,'0'0'34'16,"0"0"15"-16,0 0 15 0,0 0-26 15,0 0-25-15,0 0-6 16,0 0 2-16,0 0 9 0,0 0 13 0,62-2 5 16,-39-1-7-16,4 2-5 0,6-4-3 15,4 2-6-15,5-3-5 0,7 0-6 16,-7 1-1-16,5 0-2 0,-8 1-1 15,-1 1-1-15,-12 0-28 0,-9-3-69 16,-7 2-74-16,-10-3-170 0</inkml:trace>
  <inkml:trace contextRef="#ctx0" brushRef="#br0" timeOffset="64024.8">15009 7197 681 0,'0'0'20'0,"0"0"9"15,0 0 39-15,0 0-32 0,0 0-22 16,0 0-2-16,0 0 6 16,0 0-5-16,0 0-9 0,11 6-1 0,-11 18 1 15,0 7 2-15,0 5-2 0,2 4 0 16,-2 5-3-16,0 2 2 0,0 1-3 16,4-1 0-16,2-5 0 0,0-3-11 0,9-6-23 15,-3-5-23-15,-1-6-45 16,3-5-33-16,-6-8-126 0</inkml:trace>
  <inkml:trace contextRef="#ctx0" brushRef="#br0" timeOffset="65396.75">16469 7174 82 0,'0'0'137'16,"0"0"-69"-16,0 0-14 0,0 0-11 0,0 0 6 0,0 0-1 15,6-36-5 1,-6 32-2-16,0 1-10 0,-4-1-7 0,4 1-6 0,-2 1-2 15,2-2 1-15,-2 4-2 0,0-1 0 16,-3-2 1-16,5 0-4 0,-4 1 0 16,2-2-2-16,-4 1-2 0,0-1 0 0,0 1-1 15,-3-3-2-15,5 1 0 0,-4 0 0 16,-2 3-2-16,-1 1 0 16,1-2 0-16,-4 2-1 0,1 0-1 0,-1 1 1 15,-5 0-1-15,5 0 0 0,-5 3-1 16,0 2 0-16,3 2 1 0,-3 2-1 15,1 0 0-15,-5 4 0 0,8 3 0 16,-3-1 0-16,1 4 1 0,1 2-1 16,-1 0 0-1,1 2-1-15,5 0 1 0,-1 1-1 16,4 0 1-16,6 2-1 0,-3-1-1 0,5-3 2 16,5 1 0-16,3-1-1 0,6 0-1 15,-3-1 2 1,7-2 0-16,1 0 1 0,6-3-2 0,6 0 2 15,4 0-1-15,2-1 2 0,4-3 2 16,3-2 0-16,-3-5 0 0,-6-4 1 16,2-2-2-16,-8-2 0 0,-2-2-1 15,-12-2 0-15,1 2-1 0,-7 1 2 16,-3-1-2-16,-2 2 0 0,-4-2-1 16,0-1-9-16,0 0-12 0,0-1-16 15,-6 1-21-15,2-1-16 0,-5 4-49 0,-1 1-78 16</inkml:trace>
  <inkml:trace contextRef="#ctx0" brushRef="#br0" timeOffset="66170.32">16719 7492 213 0,'0'0'46'0,"0"0"-18"0,0 0 23 16,0 0 2-16,0 0-3 0,0 0-1 15,0 0 1-15,25-37 5 0,-25 35-10 16,0 1-4-16,0 1-3 0,0-1 3 15,0 1-3-15,0 0-7 0,0 0-2 16,0 0-8-16,0 0-6 0,0 0-9 16,2 1-6-16,0 4 0 0,2 5 0 15,-2 1 1-15,2 6-1 0,-2 0 1 16,2 1 1-16,0 1-2 0,1 2 1 16,-3 0 0-16,0-1-1 0,-2-3-1 0,4 0 1 15,-4-3 0-15,4-1 0 0,-4 1 0 16,2-2-1-16,-2 0 1 0,2-5 0 15,-2-4 0-15,2-1 0 0,-2-2 0 16,0 0 0-16,0 0 2 0,0-2-1 16,0 0 2-16,0-2 0 0,-2-4-3 15,0-4 3-15,0-4-2 16,-4-5 1-16,0-4-1 0,-3-4 1 0,5 0 1 0,-2-2 3 16,4 3-1-16,-2 6-3 15,4 7-1-15,-2 5 0 0,2 6 2 0,0 3-3 16,0 1 1-16,0 0-1 15,0 1 0-15,0 2-1 0,2 8 0 0,2 3-2 16,0 3 3-16,0 4 1 0,2 1-1 16,1 1 0-16,-3 1 1 0,2-1-1 0,-4 0-1 15,0-3 1-15,0-4-1 16,0-1 1-16,0-4 0 0,-2-3 0 16,0-2 0-16,2-2 0 0,-2-1 0 15,0-2 1-15,0-1-1 0,0 2 0 16,0-2 1-16,0 0 0 0,0-4 3 0,0-3-2 15,0-3 0-15,-2-5 1 0,2-1-1 16,-6-4 2-16,4-5 3 0,-4-2-2 16,-5-3 1-16,5-2-4 0,-2 1-1 15,4 6-1-15,0 8-1 0,2 9 1 16,0 5 0-16,0 3 0 16,2 0 0-16,0 0-1 0,0 9-3 0,0 4-2 15,0 5-4-15,0 2-2 16,2 2-8-16,0-3-10 0,0 4-10 0,0 3-22 0,2-3-28 15,-2 3-29-15,4-5-74 16</inkml:trace>
  <inkml:trace contextRef="#ctx0" brushRef="#br0" timeOffset="67696.77">17322 7038 44 0,'0'0'12'16,"0"0"31"-16,0 0-7 0,0 0-2 15,0-28-1-15,0 22-2 0,0-3 7 0,0 1-6 16,0 0 0-16,0-1 9 0,0 1 2 15,0 0 13-15,0 4-7 0,0 0-43 16,0 0 4-16,0 0 8 16,0 0 4-16,0 1-1 0,0 0 3 0,-2-1-3 15,-2-1 1-15,2 2 0 0,2-1 2 16,-4 1-1-16,0-3-5 0,0 3-1 16,-2 3 3-16,-1-1-8 0,3 1-3 15,0 0-4-15,0 1-1 0,-4 3-3 16,-3 4-1-16,3 2 2 0,-2 2-2 15,-5 1 1-15,5 2-1 0,0-2 0 16,-3 2 0-16,5 4 0 0,0 0 0 16,-1 4 0-16,-1-1 0 0,4 4 0 15,0 1 0-15,2 1 0 0,-3 1 0 0,-1-1 0 16,6 0 0-16,0 1 0 16,0 2 0-16,2-2 0 0,0 0 1 15,6 2 0-15,4-4-1 0,3 2 1 0,1-3-1 16,7 2 0-16,4 1 1 0,-5-2 0 15,7-1-1-15,4-1 1 0,-2-3-1 16,6 0 0-16,-4-3 0 0,2-5 0 16,-4-1-23-16,-6-4-46 0,-4-3-44 15,-11-3-89-15</inkml:trace>
  <inkml:trace contextRef="#ctx0" brushRef="#br0" timeOffset="70709.98">17759 7142 80 0,'0'0'49'0,"0"0"-26"0,-5-4 0 16,5 4 1-1,0 0-9-15,0 0-4 0,0 0-3 0,0 0-1 0,0 0-2 16,0 0-3-16,0 0-2 0,0 0 0 16,0 0-1-16,-2 1 1 0,2 0 2 0,-2-1 16 15,2 2 3-15,-4-2 0 16,2 0 7-16,2 0 4 0,-4 0-4 15,0 0-5-15,0 0 5 16,2-2-2-16,-2 0 2 0,1 0 2 0,1 1-11 16,0-1-8-16,0-1 5 15,0 0 15-15,0-1-7 0,2 2-16 0,0-1-3 0,0 0-1 16,0 1 0-16,0-1 0 0,4 0-1 16,-2 1 0-16,0 1-2 0,3 1-1 15,1 0 0-15,0 0 0 0,0 4-1 16,4 2 1-16,1 2-2 0,1 5 2 15,-1 0 0-15,3 7 0 0,-4 0-1 16,3 3 1-16,1 1 1 0,-8 1 1 16,5 0-2-16,1 0 1 0,-8-1-1 15,3 0 1-15,-1-3 1 0,-4-3-1 16,0-2-1-16,0-4 0 0,-2-1 0 0,0-2 2 16,0-2-2-1,0-2 1-15,0-2 0 0,0-2-1 0,0 1 1 16,-4-2 2-16,2 1-1 0,-2-1 0 0,-1 0 0 15,1-3 0-15,-4 0 2 16,-2-3 1-16,1-4-3 0,3 0 2 0,-2-7 0 16,-2 1 2-16,1-4 2 0,3-2-2 15,-2 2-2-15,2 2-2 16,2 2 1-16,4 3 1 16,-2 1-2-16,2 1 0 0,0 1-2 0,0 0 4 0,0-1 1 15,2-1-2-15,2 1 1 0,6 0 0 16,-2-1-4-16,-1 4 2 0,1 0-2 0,4 1 0 15,-4 0 0-15,1 1 1 16,7 2 0-16,-7 1 0 0,3 1 0 16,7 2 0-1,-9 0-1-15,8 0 1 0,-3 3 0 0,4 2 0 0,-7 2-1 16,4 0 1-16,-5 0-1 0,1 1 2 0,3 0-1 16,-5-1 0-1,-2 1 0-15,5 0 0 0,-7 0 0 0,4-2 1 0,-6 1-2 16,5 0 2-16,-3-1 0 0,-4 0-1 15,0-2 1-15,0 3 3 16,2-1-2-16,-4-1 1 0,2 1 2 0,-2-1-3 0,2 0 1 16,-2 1-1-16,0-1 0 15,0 3-2-15,0-1 1 0,0 1-1 0,0 0 2 16,0 1-3-16,0 3 0 16,0-2 0-16,0 2 0 15,0 0 2-15,0 3-2 0,2 0 0 0,0 0-1 16,3-1 2-16,-1-1-1 0,0-3 0 0,-2 0 0 31,-2-1 0-31,2-2 1 0,0-2-2 16,-2-3 2-16,2 0-1 0,-2 0 0 15,0 0 0-15,2 1 0 0,0-1-1 16,0-1 1-16,-2 2 1 0,2 0-1 0,-2-2 0 16,0 0 0-16,0 0 0 15,0 0 0-15,0-1 0 0,0 0 1 0,0 0 0 16,0 0-1-16,0 0 1 15,0 0 0-15,0 0 2 0,-4-3-1 0,0-4-2 16,-2 0-9-16,2-1-16 0,-2 1-22 16,-3 2-14-16,7 0-3 0,-2 3-43 15,2 1-67-15,0 1-172 0</inkml:trace>
  <inkml:trace contextRef="#ctx0" brushRef="#br0" timeOffset="71591.07">18538 7342 70 0,'0'0'189'0,"0"0"-140"0,0 0-5 16,0 0 10-16,0 0 8 0,-33-6-8 16,33 5-11-16,0 1-11 15,0 0-15-15,0-1-11 0,4 1-5 0,2 0-1 16,5 0 6-16,-1 0 12 0,4 0 1 16,3 0-1-16,-1 0 4 0,7 0 3 15,4-2-9-15,0 1-8 0,2-3-2 16,0 2-1-16,2-1-2 15,0 0-3-15,-2 2-1 0,-4 1 1 0,-5 0 1 16,-3-1 0-16,-7 0 0 0,0 0-1 0,-8-1-19 16,-2 1-43-16,0-1-13 15,-6-2-45-15,-4 1-50 0</inkml:trace>
  <inkml:trace contextRef="#ctx0" brushRef="#br0" timeOffset="71827.06">18755 7117 450 0,'0'0'62'0,"0"0"-15"0,0 0 7 16,0 0-7-16,0 0-23 0,0 0-13 0,0 0 13 15,0 0-2-15,0 0-9 16,0-14-10-16,2 25-1 0,2 4 0 0,-2 1 5 16,0 4-3-16,-2 7-1 0,2 2 0 15,-2 0-1-15,2 4-1 0,1 2-1 16,1-2 1-16,2-1 0 0,0 0-1 15,2-3 0-15,-1-3-10 0,3-3-53 16,0-3-30-16,-2-6-52 0,-3-3-106 16</inkml:trace>
  <inkml:trace contextRef="#ctx0" brushRef="#br0" timeOffset="72454.14">19673 7064 308 0,'0'0'34'16,"0"0"-13"-16,0 0-1 0,-2-55 5 0,0 47 14 15,-2 3-11-15,-1-2-10 0,3 3-1 16,2 0 1-16,-2 1-11 0,-2 1 4 15,2 0 12-15,0-1 3 0,-2 3-7 16,4-2-4-16,-2 2 0 0,-2 0 1 16,0 0-9-16,-1 3-1 15,1 3 0-15,-4 3 2 0,2 4-2 0,-5 3-4 16,5 6 0-16,0 3-1 16,0 1 0-16,0 3 0 0,-1 3-1 0,1 3 1 15,4 1-1-15,0 1 0 0,2-1 0 16,2-2 0-16,8-4 1 15,5 0-1-15,2-5 0 0,5 0-2 0,-3-5-27 16,6 0 5-16,-1-6-25 16,1-3-36-16,-4-4-31 0,-2-7-67 0</inkml:trace>
  <inkml:trace contextRef="#ctx0" brushRef="#br0" timeOffset="72990.78">19985 7148 450 0,'0'0'17'0,"0"0"-3"0,0 0 34 15,0 0-15-15,0 0-14 0,0 0-5 0,-48-51 1 16,44 46 3-16,0 2-12 0,0 0-5 16,4 3 2-16,0 0 0 15,0 0 3-15,0 0 0 0,0 0-4 16,0-2 0-16,4 0-2 0,9 1 0 0,1 0 0 15,5 1 3-15,3 0 4 0,5 6 0 16,0 3 0-16,-4 4-4 0,0 5 1 16,-3 1-3-16,-5 4 1 0,-3-3 0 15,-6 1-2-15,-2 3 2 0,-2-2-1 16,-2 1 1-16,0-4-2 0,-2-3 2 16,-2-3-1-16,2-4 0 0,-2-1-1 15,0-1 1-15,2-4-1 0,-2 0 1 16,-2-3 0-16,-1 0 2 0,1-2 1 15,-2-3-3-15,0-1 2 0,-1-3-2 0,-1-2 2 16,0-3-1-16,1-3 10 16,3-5-5-16,2-2 1 15,2-4 4-15,2 0 0 0,2 0 0 0,2 2-2 0,4 4-3 16,3 3 3-16,3 7-3 0,-1 2-6 16,3 2 1-16,1 4-2 0,3 3 1 31,3 1-1-31,2 4 0 0,-2 6 0 0,4 6 0 0,-7 5 0 0,-3 4 0 15,-1 3 2-15,-3 1-2 0,-7 5 0 16,-2-1 0 0,0-3 1-16,-2-4-1 0,-2-6 0 15,2-2 0-15,-2-5-15 0,0-2-17 16,0-3-21-16,0-3-15 0,-2-2-40 16,-2-3-74-16</inkml:trace>
  <inkml:trace contextRef="#ctx0" brushRef="#br0" timeOffset="73259.69">20644 7244 555 0,'0'0'120'0,"0"0"-94"16,0 0 0-16,0 0 20 0,0 0-15 15,0 0-20-15,0 0-4 0,0 0 7 16,-22-17-4-16,22 17-2 0,-2-2-3 15,2 2-2-15,0 0 0 0,0 0-2 16,0 0-1-16,4 0 1 0,6 0-1 16,7-1-1-16,3-2 0 0,7 0 1 0,2 3-1 15,-2 0 1-15,-2 0 0 0,-5 0 0 16,-1 0-6-16,-5 0-44 16,-3 0-35-16,-9-1-43 0,-2-3-104 0</inkml:trace>
  <inkml:trace contextRef="#ctx0" brushRef="#br0" timeOffset="73527.52">21012 7028 622 0,'0'0'39'0,"0"0"-7"15,0 0 17-15,0 0-5 0,0 0-14 16,0 0-9-16,0 0 3 0,0 0-7 15,0 0-9-15,-8-39-5 0,8 45-3 16,2 2-1-16,4 7 1 0,0 7 0 16,3 2 0-16,-3 5 1 0,2 1-1 15,-2 0 2-15,1 1-2 0,-3-2 0 16,0 1 0-16,0-2 2 0,-2-4-2 16,0-2 0-16,0-8 0 0,2-2-5 0,-2-3-40 15,0-1-20-15,-2-5-42 0,0-3-64 16,0-2-156-16</inkml:trace>
  <inkml:trace contextRef="#ctx0" brushRef="#br0" timeOffset="73995.75">21269 6918 17 0,'0'0'44'0,"0"0"18"0,0 0-4 16,0 0 25-16,0 0-24 0,0 0-14 16,0 0 17-16,0 0 5 0,-44-41-5 15,42 36-7-15,2 2-13 0,0-1 0 16,0 1-4-16,0 1-7 0,2-1-9 0,2 2-10 16,3 1-4-16,1 0-2 0,0 5 0 15,4 3 1-15,3 5 0 0,1 2 1 16,5 8 2-16,-2 2-1 15,-3 2-4-15,1 7-2 0,-9-1-1 0,-2 5 0 16,-4 2-2-16,-2-5 1 0,0-1 0 16,-4-5 0-16,0-2-1 0,-4-6-9 15,0-2-19-15,-1-4 0 0,3-4-62 16,0-3-24-16,-4-5-71 0,-1-3-229 16</inkml:trace>
  <inkml:trace contextRef="#ctx0" brushRef="#br0" timeOffset="74454.87">21676 6761 138 0,'0'0'89'0,"0"0"-77"0,0 0 33 16,0 0 8-16,0 0-11 16,-23-57 8-16,17 47 1 0,4-2-8 0,0 2-3 15,0-1-1-15,0 2-4 0,0 1 0 16,2 2-2-16,0 2 4 0,0 2-6 15,0 2-4-15,4 0-10 0,2 0-6 16,6 0-6-16,3 0 2 0,3 6 3 16,5 4-1-16,4 2 0 0,2 6-1 15,2 3 2-15,2 4-3 0,-2 7-3 16,2 5-1-16,-10 3 0 0,-5 6-2 0,1 6 1 16,-9 5-1-16,-6 1 0 15,-4 2 1-15,0-1 0 0,-4-3-1 0,0-2-1 16,-6-6 1-16,2-4-1 0,-1-4-11 15,3-4-8-15,-2-5-16 0,-2-3-8 16,3-4-34-16,-1-4-19 0,-6-5-64 16,1-5-92-16</inkml:trace>
  <inkml:trace contextRef="#ctx0" brushRef="#br0" timeOffset="75084.5">22831 7164 73 0,'0'0'50'0,"0"0"0"15,0 0 15-15,0 0 4 0,0 0-10 32,0 0-6-32,0 0 5 0,-41-14 0 0,37 14-5 15,2 1-13-15,2-1-5 16,0 0-5-16,0 0-4 0,0-3-7 0,0 2-6 16,2 1-5-16,6 0-5 0,2 2 4 15,13-1 16-15,0 1-2 16,8-1-4-16,10-1-2 0,3 0-5 15,-1 0-5-15,7-3-1 0,-9 1 0 0,-4-1-3 16,-8 3 0-16,-4-3 0 0,-8 1-1 16,-3 2 0-16,-10-1-3 0,0-1-50 15,-4 0-27-15,-4-2-28 0,-6-3-51 16,-5 0-197-16</inkml:trace>
  <inkml:trace contextRef="#ctx0" brushRef="#br0" timeOffset="75383.87">22947 6936 407 0,'0'0'202'16,"0"0"-159"-16,0 0-6 0,0 0 28 15,0 0-12-15,0 0-27 0,0 0-5 16,0 0 0-16,0 0-11 0,23-33-7 16,-17 45-3-16,0 5 3 0,3 7-2 15,-7 5 5-15,2 2 0 0,-2 4-3 16,-2 3 0-16,0 2-1 0,0-1 0 15,4 3 1-15,0-3-2 0,4-3 1 16,3-2-2-16,-3-8 0 0,2-4 1 0,3-6 0 16,-7-2-1-16,-2-5 0 0,2-5-1 15,-2-1 1-15,-4-2-5 0,2-1-51 16,-2 0 12-16,-2-7-53 0,-4 0-20 16,-2-5-82-16,-5-2-203 0</inkml:trace>
  <inkml:trace contextRef="#ctx0" brushRef="#br0" timeOffset="76829.7">23739 6952 186 0,'0'0'62'0,"0"0"2"15,0 0-18-15,0 0 4 0,0 0-5 16,0 0-14-16,27-21-9 0,-21 21-4 16,-2 0-6-16,4 3-6 0,-4 3-1 15,1 2 1-15,1 0 0 0,0 1-1 16,-2 1 1-16,-2 0 0 0,2 2 1 16,-4 0-1-16,0 1-1 0,-8 0-2 0,0 0 3 15,2-1 0-15,-9-3 0 0,1 2-2 16,-1-3-2-16,-8-1 1 15,3-3-2-15,-1 0 1 0,-4-3-1 0,-2 0 0 16,7-1 1-16,1 0-1 16,3-1 1-16,3-2-2 0,7-1 1 0,0-1 5 15,-2-2 5-15,3-4-3 0,-1-3-3 16,4-2 0-16,0-4 5 0,2-1 4 16,2-5-2-16,6-1-1 0,3 1 20 15,-1 2-19-15,2 3 20 0,3 7-30 16,-3 4-1-16,7 2 1 0,0 4 0 15,3 4-2-15,7 0 0 0,4 7 0 0,0 8 0 16,-2 2 0-16,0 7 0 16,-8 2 0-16,0 4 0 0,-5 2 0 0,-7 2 1 15,-11 1-1-15,0 3 2 0,-8-4-2 16,-13-1 0-16,2-5 0 0,1-7-5 16,-7-1 0-16,6-4-2 0,-4-4 4 15,1-2 0-15,3-3-1 0,-4 1 1 16,5-5 3-16,1-2-1 0,1-1 1 15,1 0 1-15,7 0 0 0,-4-4 0 16,5 1-1-16,5 1 3 0,0 0-2 16,2 0 4-16,0 2-1 0,0-3 1 0,0 3-4 15,2-3 2-15,9 0-2 16,1 1 0-16,3 0 0 0,7 2 1 0,5 0 1 16,2 2 1-16,10 2 1 0,-1 0 3 15,5 2-1-15,-2-1-4 0,-1 0-2 16,-7 0 1-16,-11-1-1 0,-1 0 0 15,0-2-1-15,-11-1-1 0,-6 0-54 16,0-2-29-16,-2 0-27 0,-2-5-42 16,-4-3-142-16</inkml:trace>
  <inkml:trace contextRef="#ctx0" brushRef="#br0" timeOffset="77312.75">24344 6894 287 0,'0'0'5'0,"0"0"-3"0,0 0-1 0,0 0 9 16,0 0 12-16,0 0 0 0,0 0 7 15,34-26 3-15,-34 25-1 0,2-2 10 16,0 0 12-16,-2-4-2 0,0 2-8 16,0-1-7-16,0-1-2 0,0 2 4 15,-4-2-5-15,-1 1-4 16,3 2-9-16,0-3-3 0,-2 1-4 0,0 1-2 16,2-1-3-16,-2 1-3 0,2-3-1 15,-2 2-1-15,-5 2 0 16,1 1-1-16,0 2-1 0,2 1-1 0,-5 1 0 0,-3 2 0 15,1 5-1-15,-9 5-1 0,1 2 2 16,2 2 0-16,1 2 0 16,3 0-1-16,-1 4 0 0,3 2 0 0,5 0 1 15,-2 0 0-15,6 0-2 0,-1 0 1 16,5-2 0-16,3 1 1 0,5-1-2 16,4-4 1-16,-1 0 1 15,9 0-1-15,1-2-1 0,4 1 2 0,8-7 0 16,-2-2 0-16,4-4 0 0,-4-2 0 15,-2-4 0-15,0 1-37 0,-8-5-53 16,-5-2-39-16,-6-2-125 0</inkml:trace>
  <inkml:trace contextRef="#ctx0" brushRef="#br0" timeOffset="77913.45">24853 7043 640 0,'0'0'74'0,"0"0"-32"16,0 0 7-16,0 0-6 16,0 0-24-16,0 0-13 0,0 0-1 0,0 0-2 0,0 4-2 15,-2 0-1-15,0 2 0 0,-4 2-1 16,-7 2 1-16,1 1 2 0,-3-1-2 16,-1 1 1-16,-1-4-1 0,1 0-3 15,3-3 2-15,-5 0 0 16,7-3 1-16,-5-1-1 0,3 0 0 0,1-4-2 15,0-5 2-15,3 1 0 0,3-1 0 16,-2 1 1-16,4 2-1 0,2-5 1 16,2 0 0-16,4-3 1 0,6 0-1 15,-2 2-1-15,5-2 1 0,5 5 1 16,-3 1 2-16,4 3-1 0,1 4 0 16,7 3 1-16,2 10-3 0,2 3 1 15,0 4-1 1,-2 1 3-16,-4 1-1 0,-13 1 2 0,-1 0-4 0,-9 1 2 15,-2 1-1-15,-13 1 1 16,3-2-1-16,-13-3 1 0,5-1-1 16,-1-3 0-16,0-5-1 0,3-1 0 15,1-2 0-15,3-3 0 0,6 1 1 0,-7-1-1 0,7-3 1 16,2 3 0-16,2-3 13 16,2 1-2-16,0-1-1 0,0-2-2 0,0 0 0 0,0 0 0 15,4 0-2-15,2 2-1 0,7-1 3 16,-1 1 3-16,13 0 1 15,4-1-5 1,4 3-8-16,4-1 0 0,0 2 0 16,5-2 0-16,1 1 0 0,-6 0 0 0,-8-1 0 15,-12-1 0-15,-5 0 0 16,-4-2 0-16,-6 1 0 0,-2-1 0 0,0 1 0 16,-4 1 0-16,-6-2 0 15,0 2 0-15,-3 0-33 0,-7 2-30 16,1 2-19-16,0-1-65 0,3 0-89 0</inkml:trace>
  <inkml:trace contextRef="#ctx0" brushRef="#br0" timeOffset="81856.92">10567 8893 431 0,'0'0'64'0,"0"0"-18"16,0 0 11-16,0 0-11 0,0 0-13 16,0 0-10-16,0 0-4 0,0-1-6 15,0 1-2-15,0 0-2 0,0 0-4 16,4 0-1-16,5 2-1 0,3 2 5 15,0-2 6-15,11 0 0 0,2 0-5 16,8-2-4-16,0 0-1 0,4 0-3 16,-8 0 1-16,-2 2-1 0,-6-1-1 0,-3 3 1 15,-3 2-1-15,-5 2-71 16,-8 0-54-16,-2-1-104 0</inkml:trace>
  <inkml:trace contextRef="#ctx0" brushRef="#br0" timeOffset="82067.06">10664 9113 467 0,'0'0'81'0,"0"0"-23"0,0 0-3 15,0 0-1-15,0 0-21 0,0 0-11 16,0 0 0-16,0 0-7 0,0 0 3 16,6 21 4-16,7-21-6 0,3 0-2 15,3 0-3-15,4-2-6 0,2-2-3 16,6 1-1-16,-2 2 0 0,-7 0-1 15,1-1 0-15,0 0-10 0,-5-1-85 16,-5 0-74-16,-3-3-161 0</inkml:trace>
  <inkml:trace contextRef="#ctx0" brushRef="#br0" timeOffset="84046.7">12031 8803 138 0,'0'0'128'16,"0"0"-96"-16,0 0-8 0,0 0 29 0,6-53-5 0,-6 50-2 16,0-3-2-16,0 2-5 0,0-1 0 15,-2 1-8-15,0 0-7 0,0 0 0 16,0 2 0-16,0 0-1 0,-1-1-2 16,1 2-5-16,2-1-2 0,0 2-1 15,0 0-1-15,0 0-5 0,-4 3-5 0,2 2-1 16,-2 5-1-1,-4 5-1-15,0 3 1 0,1 7 0 0,-1 4 0 16,-4 3 0-16,3 4 0 0,5 0 0 0,2 2-1 16,0 1 1-16,2-2 0 0,2 2 0 15,0-3-1-15,9 2 1 0,3-1 0 16,-6 0 1-16,9 0-1 0,-1-2 1 16,7-1-1-16,-2-4 1 0,2-4-1 15,5-5-2-15,-5-5-38 0,4 0-28 0,-6-4-15 16,4-5-57-16,-13-2-95 15</inkml:trace>
  <inkml:trace contextRef="#ctx0" brushRef="#br0" timeOffset="84361.62">12725 8986 335 0,'0'0'56'16,"0"0"-6"-16,0 0 13 0,0 0 3 0,0 0-19 15,0 0-10-15,0 0-3 0,0 0-1 16,0 0-7 0,-14-47-5-16,14 47-8 0,0 0-8 0,0 4-5 0,0 7 0 15,2 3-1-15,0 7 1 0,0 3 1 16,-2 4 0-1,0 5 2-15,0 4-3 0,2 2 0 0,0 1 2 0,2 0-2 16,2-3 1-16,5-5-1 0,-5-2 0 16,-2-5 0-16,4-8 0 0,-1 0-59 15,-3-6-25 1,-4-4-48-16,-4-2-60 0</inkml:trace>
  <inkml:trace contextRef="#ctx0" brushRef="#br0" timeOffset="84581.46">12461 8948 375 0,'0'0'104'15,"0"0"-43"-15,0 0 9 0,0 0-12 16,0 0-20-16,-2-51-11 0,4 51-6 0,-2-3-3 16,4 1-5-16,0 2-4 15,6-4-4-15,-2 2 0 0,9-2 2 16,8-3-2-16,6-3 0 0,12 1 0 15,5-4-2-15,1 3-3 0,1 2 1 16,4 1-1-16,-11-1 0 0,3 2-25 0,-3 2-79 16,-10-4-42-1,-12 2-144-15</inkml:trace>
  <inkml:trace contextRef="#ctx0" brushRef="#br0" timeOffset="84927.06">13387 8865 234 0,'0'0'130'0,"-13"-52"-107"0,5 30 28 16,0 2 6-16,-1 0-5 0,5 0-5 16,0 3-6-16,-4 2-5 0,2 2-2 15,0 4-2-15,-1 2-7 0,5 3-2 16,0 1-6-1,-2 2-7-15,-2 1 1 0,0 0-4 0,-3 6-5 0,1 4-1 16,-6 9-1-16,-3 3-1 0,5 6 1 0,-9 4 0 16,4 4 0-16,1 5-3 15,-3 2 2-15,5 2 1 0,6 1 0 16,-1-4 0-16,9-2 0 0,0-4-1 16,11 2 1-16,-3-2 0 15,15 0 0-15,-5-2 2 0,5-4-2 0,10-7-3 16,0-7-39-16,0-4-37 0,4-9-8 0,1-3-47 15,-7-4-52-15</inkml:trace>
  <inkml:trace contextRef="#ctx0" brushRef="#br0" timeOffset="85450.51">13709 8952 303 0,'0'0'52'0,"0"0"15"0,0 0-6 16,0 0-15-16,0 0-8 0,0 0-4 31,-49-56-8-31,46 50-4 0,3 2 0 16,0-5 2-16,0 3-3 16,9 0 0-16,-1 1-6 0,0 2-3 0,11 1 0 15,-7 2-1-15,13 2-6 0,0 6-2 16,-4 4 0-16,3 3-1 0,1 4-1 15,-8 6 0-15,1 2-1 0,-9 2 0 16,-1 3 2-16,-6 0-2 0,-2 3 1 16,0-6-1-16,-2-2 1 0,-4-1-1 15,2-7-2-15,4-4 1 0,-3-4-2 16,1-6 1-16,2-1 1 0,0-3 1 16,-2 0 0-16,-2-1 0 0,-4 0 1 0,2-1-1 15,-3-4 0-15,3-2-1 16,-4-2-1-16,2-4 1 0,-1-3 0 0,7-5 1 15,-2-5 0-15,2-2 1 0,2-3 0 16,0-2 0-16,6-3 2 0,0 4 1 16,5 3 0-16,3 8 0 0,-1 3-1 15,3 4 0-15,1 4 0 0,6 3 3 16,-1 2-2-16,1 5-1 0,4 0 0 0,2 8-1 16,-6 5-1-16,-3-1-1 15,3 5 1-15,-9 2 0 0,5 1 0 0,-11 2-1 16,-1-1 0-16,-1 1 1 0,-2-1 0 15,-4 1-1-15,0-3 0 16,0 1 0-16,0-2-5 0,0-1-15 0,2-1-16 16,0 1-30-16,2-2-19 0,11-2-58 0,-3-4-205 15</inkml:trace>
  <inkml:trace contextRef="#ctx0" brushRef="#br0" timeOffset="85716.1">14445 9065 371 0,'0'0'121'0,"0"0"-73"16,0 0 7-16,0 0 8 0,0 0-11 16,0 0-16-16,0 0-7 0,0 0-5 15,-8-26-7-15,8 25-5 0,0 0-2 16,0-1-1-16,0 2-2 0,2-2-3 0,2 1-3 15,10 1 0-15,1-4-1 0,14 2 0 16,2 0-1-16,2-1 1 0,4-3 0 16,-4 3-1-16,2-1-19 0,-2-2-40 15,1-2-51-15,-8-2-68 16,-9-5-295-16</inkml:trace>
  <inkml:trace contextRef="#ctx0" brushRef="#br0" timeOffset="86252.08">14768 8845 291 0,'0'0'47'16,"0"0"-5"-16,0 0 5 0,-31-56-6 16,24 46-11-16,5 2 3 0,-4-1-1 15,6 3-1-15,-4 1-8 0,4 1-4 16,0 3-4-16,4-3 2 0,2 1-7 15,3-1-4-15,-1 0 3 0,8 2 3 16,-3-2 4-16,9 4 2 0,-1 0-4 16,6 0-4-16,0 3-2 0,2 5-4 15,-4 3-1-15,-7 1-2 0,1 1 1 16,-11-1-2-16,0 1 0 16,1 3 1-16,-9 0-1 0,-5 1 1 0,-5 3 0 0,0 0-1 15,-9-1-7-15,7-1-7 0,-5-2 0 16,5 1 4-16,4-5 7 0,-5-1-2 15,7-2-4-15,2-4 9 0,2-2 0 16,2-2 0-16,-2-1 1 0,2 0 2 16,0 0-2-16,-2 0 2 0,2-3 12 15,-2-2 3-15,2-4 0 0,4 0-3 16,2 1 0-16,4-1-3 0,5 1-1 16,-3 2-3-16,11 4 0 0,2 0 0 15,-3 2-3-15,5 4-1 16,2 7-1-16,2 3-2 0,-4 3 1 15,-10 3-1-15,-1-1-1 0,-8 1-1 0,-1 1 1 0,-3 1 0 16,-4 1 1-16,-4-1 0 16,-5-1-1-16,-1-3 2 0,-6-5-2 15,3-1-4-15,-8-4 0 0,7-2-6 16,-9-2-9-16,7-2-8 0,-3 0-15 16,5-2-19-16,-5 0-11 0,7-2-35 0,-5-7-41 15,7-1-187-15</inkml:trace>
  <inkml:trace contextRef="#ctx0" brushRef="#br0" timeOffset="86551.48">15152 8653 455 0,'0'0'96'16,"0"0"-52"-16,0 0 11 0,0 0 3 0,0 0-6 15,0 0-23-15,14-50-10 0,-9 50-2 16,5-1-4-16,2 2-4 0,3 9-2 16,5 1-2-16,-1 7 1 0,4 1-1 15,4 5-2-15,-3 4-1 0,-1 2 1 16,0 6-2 0,-2 4 0-16,-9 4-1 0,-2 4 1 0,-3 3 1 0,-7-2-2 15,-9-3 0-15,-1-6-1 0,-4-5-4 16,-3-7-13-16,0-2-18 15,-1-2-33-15,-3-4-18 0,-2-4-63 0,-1-6-224 16</inkml:trace>
  <inkml:trace contextRef="#ctx0" brushRef="#br0" timeOffset="87044.78">16000 9029 231 0,'0'0'14'0,"0"0"-10"16,0 0 42-16,-48-23-7 0,33 19-13 15,7 2 2-15,0-1 6 0,4 0 11 16,-4 2-3-16,5 0-6 0,3-1 2 0,0 2-4 15,0-1-5-15,0 1-15 0,0-1-8 16,0 1-2-16,0 0 0 0,7 0 3 16,1 0 2-16,2-1 20 0,11-1-5 15,2-1-3-15,8 0 0 0,4-1-4 16,8-3-9-16,-3 2-6 0,-1 0 0 16,0 0-1-16,-6 3 0 0,-6-1-1 0,0 1 0 15,-15 1-39-15,1-1-37 16,-9-1-18-16,-4-1-47 0,0 0-72 15</inkml:trace>
  <inkml:trace contextRef="#ctx0" brushRef="#br0" timeOffset="87229.9">16086 8801 479 0,'0'0'79'16,"0"0"-12"-16,0 0 1 0,0 0 3 15,0 0-29-15,0 0-19 0,0 0-10 0,0 0-7 16,0 0-4-16,15 15 2 15,-3 10 3-15,-1 3 0 0,-5 5-1 16,2 4-2-16,-2-1-2 0,2 4 0 16,-3 0 0-16,1-1-1 0,-2-2 0 0,2-7-1 15,2-3-2-15,1-7-20 0,-3-4-32 16,2-4-36-16,2-7-34 0,-1-4-102 16</inkml:trace>
  <inkml:trace contextRef="#ctx0" brushRef="#br0" timeOffset="87639.99">16950 8753 264 0,'0'0'118'15,"0"0"-71"-15,0-58 33 0,-2 42-1 16,-2 3-23-16,0 1-7 0,-2 3 1 0,2 2-11 16,0 3-13-16,4-1-8 0,-5 2-4 15,3 1-3-15,-2 0-4 16,0 1-1-16,-6 0-2 0,2 1-2 16,-5 0-2-16,-3 1 0 0,-1 7 0 0,-8 2 0 15,0 2 0-15,3 3 0 0,-1 0-4 16,0 4 4-16,7 1 0 0,-3 2-1 15,11 0 1-15,-3-1 0 0,3 4-1 16,6-2 1-16,2 2-1 0,0 3 1 16,8-4 0-16,1 1 0 0,1-2 0 15,7 1 0-15,1-3 0 16,3 0 1-16,8-3-1 0,0-1 1 16,6-2-1-16,0-1 0 0,0-3-4 0,-2-2-44 15,0-2-23-15,-8-6-51 0,-4-1-94 16</inkml:trace>
  <inkml:trace contextRef="#ctx0" brushRef="#br0" timeOffset="87892.71">17407 9051 176 0,'0'0'471'0,"0"0"-435"15,0 0 33-15,0 0 15 0,0 0-39 16,0 0-17-16,0 0-3 15,0 0-4-15,0 0-7 0,-8-24-4 0,8 25-5 16,0 4-4-16,0 3-1 0,0 3-1 16,0 6 1-16,0 2 0 0,0 3 0 15,0 0 1-15,0 3-1 0,2 0 0 16,0 0 0-16,2 0-16 0,-2-4-7 16,2-4-16-16,-2-4-38 0,3-4-41 15,-5-5-48 1,2-2-180-16</inkml:trace>
  <inkml:trace contextRef="#ctx0" brushRef="#br0" timeOffset="88981.98">17903 8646 25 0,'0'0'37'0,"0"0"-15"0,0 0 10 16,0 0 2-16,0 0 2 0,0 0-3 15,0 0 2-15,11-36 3 0,-11 29-10 16,0 1 3-16,-2 1-4 0,2-3 0 15,0 1 2-15,0 0 7 0,0 1-5 16,0-1-2-16,0 1 0 0,-2 0 6 0,2 1-8 16,0 1-5-16,0 1-4 0,-5 1 2 15,5 0-1-15,-2-1 3 0,0 0-1 16,2 0-1-16,-2-1-3 0,0 1-3 16,0 1-1-16,-2-1-2 0,0 3-2 15,4-2 0-15,-4 2-2 0,-3 0-1 16,3 0-2-16,-2 0-3 0,-2 1 1 15,4 2 0-15,-5 2-2 0,3 1 0 16,-2 3 1-16,-2 6-1 0,-1-2 0 16,-1 7 0-16,0-1 0 0,-1 4 0 0,3 0 1 15,-3 2-1-15,3 3 0 0,2 0-1 16,-1-1 0-16,3 4 1 0,2 0 0 16,2 3 0-16,2-2 0 15,0 2 0-15,0 0 0 16,2 0 0-16,6-1 0 0,3 0 0 0,-1-2 2 0,2-2-2 15,5-4 1-15,0 0-1 0,5 0-1 16,-1-4 0-16,2-1 1 0,-1-4 0 0,5-5 0 16,-2-1 0-16,0-7-16 0,-2-3-34 15,-1-2-29-15,-3-8-27 0,-7 1-100 16</inkml:trace>
  <inkml:trace contextRef="#ctx0" brushRef="#br0" timeOffset="91767.75">18129 8712 195 0,'0'0'53'0,"-9"-9"13"0,9 6-12 15,-2-1-7-15,2 0 4 0,0-1 2 16,0-1-9-16,0 0-16 0,4-1-6 0,3 1-6 16,-1 2 0-16,-2 0-1 15,0 2 2-15,4-1-1 0,-6 1-3 16,7 2-4-16,-3 0-2 0,-2 0-3 15,4 5-4-15,1 4 1 0,5 4-1 0,-4 5 0 16,3 2 1-16,-3 1-1 0,3 4 1 16,-3 1-1-16,0 0 1 15,-4 0-1-15,3-1 0 0,-5-1 1 0,2-4-1 16,-4-5 0-16,-2-2 0 0,2-3 1 16,-2 0 0-16,0-3-1 0,0-3 0 15,0-3 1-15,0-1-1 0,-2 2 4 16,-2-2-2-16,-2 0 1 0,0-2 0 15,-1-3 1-15,3-3-3 0,-4-2 1 16,-2-3 0-16,3-2 2 0,1-4-4 0,0-2 3 16,0-4 2-16,0-1 1 15,4-2 4-15,2 1-1 16,0 0-4-16,4 5 2 0,4 3 2 0,-2 3 3 0,2 4-6 16,3 3 1-16,5 0-1 0,-1 4-1 15,3 5-2-15,3 0-1 0,0 1 2 16,3 8-3-16,-3 2 0 0,-2 2-1 15,1 7 2-15,-5 3-2 0,1 5-1 16,-5 5 1-16,-1-1 1 0,-2 4 0 16,-1-2-1-16,-3-4 0 0,-4-3 0 15,2-5 1-15,-2-4-1 0,2-3-2 0,-2-3-2 16,0 0-5 0,2-1-13-16,-2-3-9 0,0-2-24 0,2-4-51 0,2-2 40 15,0-3-105-15,5-5-201 0</inkml:trace>
  <inkml:trace contextRef="#ctx0" brushRef="#br0" timeOffset="92020.13">18763 8833 101 0,'0'0'416'0,"0"0"-398"15,0 0 28 1,0 0 13-16,0 0-17 0,0 0-19 0,0 0-7 0,0 0-2 15,-25 9-3-15,23-7-4 0,2-2-3 16,0 0 0 0,0 0 2-16,0 0 1 0,7 0 0 0,1 0 4 0,10-5 8 15,9 1 3-15,2-5-8 0,8 2-7 16,-1-2-3-16,1-2-4 0,-2 0 0 16,4-1-19-16,-2-1-39 15,-3 0-40-15,-3-2-68 0,-7 2-225 0</inkml:trace>
  <inkml:trace contextRef="#ctx0" brushRef="#br0" timeOffset="92539.14">19476 8646 568 0,'0'0'18'0,"0"0"4"15,0 0 26-15,0 0-6 16,0 0-17-1,0 0-11-15,0 0 1 0,0 0-3 0,-57-22-5 16,42 22-4-16,1 0-1 0,-5 0-1 16,-2 3-1-16,1 1 0 0,-1 2 0 15,0-1 1-15,1 0-1 0,-1-1 0 16,4 0 0-16,1-1 0 0,1 0 0 16,3-3-3-16,0 0-2 0,1 0-8 15,5-5 2-15,-4-2 4 0,6-2 2 16,-1-2 5-16,5-3-3 0,0 1 1 15,0-1 2-15,7-4 1 0,-1 3 0 16,2-1 2-16,0-1 3 0,3 5 2 0,5-1 1 16,1 4 4-16,1 4-5 15,9 4-1-15,2 1-2 0,2 9 1 16,2 6-2-16,0 3-1 0,-4 4 1 0,-4 2 0 16,-4 4-1-16,-7 2-1 0,-8 5 0 15,-6 2-1-15,0 1-1 0,-14-2 1 16,0-3-1-16,-7-5-3 0,2-5-9 15,3-4 8-15,-1-6 4 0,3-2 0 16,3-2 0-16,1-4 0 0,2 0 0 16,4-2 1-16,0-2-1 0,1 1 0 15,3-2 1-15,0 0-1 0,0 0 1 16,0 0-1-16,3 0 4 0,1-1-1 16,8-3 1-16,7 0 3 0,-1-2 1 0,9 3-4 15,-2-3-3-15,4 1 0 16,-2-2-1-16,-2 2 0 0,-1-4-27 15,-1-2-42-15,-4-6-37 0,-5-2-112 0</inkml:trace>
  <inkml:trace contextRef="#ctx0" brushRef="#br0" timeOffset="92837.93">19660 8428 451 0,'0'0'65'16,"0"0"-11"-16,0 0 8 0,0 0-12 0,0 0-10 16,0 0-5-16,-12-53-2 0,12 50-5 15,2 1-8-15,0 1-2 0,4 1-6 16,-2 0-2-16,7 1-4 0,3 7-1 16,1 5 0-16,3 5 0 0,5 8 0 15,-2 2 0-15,6 5 0 0,-9 2-2 16,-1 1-1-16,-5 3-1 0,-4-2-1 15,-3 3 2-15,-5 1-2 0,-9-2 2 16,1-2-2-16,-6-8-15 0,-3-1-9 0,3-3-30 16,-5-5-45-16,2-3-18 15,-3-4-85-15</inkml:trace>
  <inkml:trace contextRef="#ctx0" brushRef="#br0" timeOffset="93876.68">20458 8674 269 0,'0'0'94'0,"0"0"-55"0,0 0 12 16,0 0 9-16,0 0-15 15,0 0-12-15,0 0-6 0,-4 1-4 16,8-1-6-16,2 0 0 0,3 0 1 15,5-1 15-15,5-2 3 16,6-1-4-16,6-1-4 0,4-1-9 0,4 0-7 16,0 2-5-1,1 3-5-15,-7 1 0 0,-4 0-2 0,-9-2 0 0,-3 6 0 0,-9 2-3 16,-2 0-42-16,-6-1-33 0,-4-1-41 16,-4 0-96-16</inkml:trace>
  <inkml:trace contextRef="#ctx0" brushRef="#br0" timeOffset="94097.71">20553 8564 504 0,'0'0'97'15,"0"0"-56"-15,0 0 11 0,11-53 14 16,-9 50-12-16,0 3-26 0,2 0-11 16,-2 2-7-16,2 3-6 0,2 7-1 15,-1 4-2-15,-1 6 0 0,0 5-1 16,0 3 1-16,-4 3 1 0,2 1-2 15,-2 1 1-15,0 0 0 0,4 0-1 0,-2-3 0 16,2-4-3-16,0-6-17 16,5-4-17-16,3-5-27 0,3-5-42 15,1-5-64-15,1-4-136 16</inkml:trace>
  <inkml:trace contextRef="#ctx0" brushRef="#br0" timeOffset="94395.93">21506 8429 386 0,'0'0'228'15,"0"0"-190"-15,0 0 5 0,-14-51 22 16,4 43-29-16,1 0-27 0,-7 2-6 16,1 3 3-16,-5 0-3 0,-1 3-1 0,-2 0-2 15,-4 4 1-15,-2 11 0 0,0 2-1 16,-2 6-2-16,0 5 2 0,2 0-1 31,5 5 1-31,1 0-1 0,8 0-1 0,3 1 2 0,4-1-1 0,6-1 1 16,2-1 0-16,4-3 0 0,8 1 0 15,3 1 1-15,7-1-1 0,3-6 0 16,4-2-5-16,4-5-13 0,2-6 8 16,7-5-34-16,-9-7-9 0,2 1-11 15,-2-9-51-15,-10-1-68 16</inkml:trace>
  <inkml:trace contextRef="#ctx0" brushRef="#br0" timeOffset="94819.42">21595 8758 285 0,'0'0'239'0,"0"0"-142"0,0 0-35 16,0 0 17-16,0 0-28 0,0 0-25 15,0 0-3-15,0 0-6 0,0 0-4 16,21-24-4-16,-19 24-3 0,0 1-2 15,-2 4-1-15,0 0-2 0,-4 1 0 16,0 3 0-16,-7 3 1 0,-7-2-2 16,-3 1 0-16,-6 0-6 0,0-2-4 15,-2-3 1-15,9 1-1 0,3-4 0 16,5-3 2-16,4 0 3 0,3 0 2 16,5-1 1-16,-2-4 0 0,2-4 2 15,0-2-1-15,2-5 1 0,5-1 0 16,3-2 2-16,-4 4 4 0,2 1-2 0,5 3 2 15,1 3-3-15,5 1 2 16,2 3-3-16,8 4 2 0,-1 1-1 0,1 6-2 16,-2 5 1-16,-6 2-2 0,-5 5 1 15,-9 4 0-15,-7 6 0 0,-7 6-1 16,-9 0 2-16,-1-2-2 0,-3-4-1 16,-1-4-5-16,2-4 5 0,3-6-1 15,6-3-1-15,3-1 2 0,5-6 1 16,2 1-2-16,0-6 0 0,0 0 1 15,9 0 0-15,3-9-1 0,7-4 1 16,3-3 1-16,-3-3 0 0,2-3-10 0,-7-5-39 16,-2-3-59-16,-3-3-94 15</inkml:trace>
  <inkml:trace contextRef="#ctx0" brushRef="#br0" timeOffset="95039.9">22263 8217 670 0,'0'0'96'0,"0"0"-29"0,0 0-22 0,0 0-4 16,0 0-19-16,0 0-11 15,54 40-1-15,-38-18-1 0,-3 4-2 0,3 6-3 16,-6 5-1-16,1 4-1 16,-5 5-1-16,-2 6 2 0,-4 5-3 0,-16 4-1 15,1 3-19-15,-10 0-19 16,-8 0-16-16,0-9-54 0,-8-6-55 0,-5-11-175 15</inkml:trace>
  <inkml:trace contextRef="#ctx0" brushRef="#br0" timeOffset="97816.29">23009 8790 349 0,'0'0'70'16,"0"0"-12"-16,0 0-12 15,0 0-8-15,0 0-10 0,0 0-7 0,0 0 8 0,62-17 2 16,-37 14-6-16,-4 0-2 0,-1-2-7 16,5 3 0-16,-4-1 0 0,-1 0 0 15,5 2-6-15,-4-2-9 0,0 2 1 16,1-1-2-16,-1 2 2 0,-2 0-1 15,-3 2-1-15,-3 3-39 16,-7 1-27-16,-6 1-30 0,-2 2-96 0,-5-4-135 16</inkml:trace>
  <inkml:trace contextRef="#ctx0" brushRef="#br0" timeOffset="98053.8">23160 8667 298 0,'0'0'275'0,"4"-56"-217"0,9 37 4 0,1 3-9 16,-6 4 2-16,-2 5-25 0,-1 2-9 0,-3 3 0 0,0 1-6 31,-2 1-6-31,0 0-4 0,0 3-3 16,0 6-2-16,0 7-2 0,0 6 2 0,0 7 0 16,-4 3 1-16,-3 3 0 15,1 3 1-15,4 2-1 0,0-3 0 0,0-1-1 16,2-5-25-16,6-4-2 0,0-3-17 15,7-5-41-15,-1-4-24 0,-3-9-61 16,1-6-184-16</inkml:trace>
  <inkml:trace contextRef="#ctx0" brushRef="#br0" timeOffset="98400.49">24103 8490 326 0,'0'0'115'16,"0"0"-66"-16,-7-54 8 0,5 43 13 16,0 0-17-16,0 0-14 0,-2 2-4 0,0 0-4 15,-4 2-9-15,-3-1-7 0,5 2-4 16,-4 3-4-16,-7 2-4 0,5 1-1 15,-9 4-2-15,9 4 0 16,-11 7-1-16,9 1 0 0,-9 7 1 0,4 1-1 16,3 2 1-16,-1 3 0 0,5-1-1 15,6 3 0-15,1-3 1 0,3 1 0 16,2-1-1-16,7-2 1 0,-1 2-2 16,6-5 1-16,7 1-4 0,8-2-1 15,-3-3-4-15,3 0-13 0,4-3-32 16,0-2 10-16,0-1-24 0,0-6-57 15,-6-4-74-15</inkml:trace>
  <inkml:trace contextRef="#ctx0" brushRef="#br0" timeOffset="98621.39">24293 8750 543 0,'0'0'73'0,"0"0"-6"16,0 0 4-16,0 0-9 0,0 0-32 0,0 0-14 15,0 0-3-15,0 0-5 0,0 0-7 16,-2-5-1-16,4 18-1 0,-2 4 1 0,0 4 2 16,2 1-2-16,-4 3 1 0,0 2-1 15,2-1-4-15,-2-2-20 0,2-2-42 16,-2-4 3-16,0-4-47 0,2-7-62 16,-3-4-128-16</inkml:trace>
  <inkml:trace contextRef="#ctx0" brushRef="#br0" timeOffset="99047.38">24758 8350 194 0,'0'0'127'0,"0"0"-95"15,0 0 5-15,8-51 9 16,-6 42 1-16,0 1-10 0,2 0 4 0,-4-1-1 0,0 4-9 16,3 2-3-16,-3 1-2 0,0 2 3 15,0-1-1-15,0 1-3 16,0 0-1-16,-3 0-6 0,-1 0-5 15,0 3-7-15,-4 4-5 0,0 3 0 0,-5 4 0 16,-1 6 0-16,1 1 0 0,-5 6-1 16,7 1 1-16,-3 5 0 15,-1 3-1-15,9 2 0 0,-4 2-1 0,6 2 1 16,2 0 0-16,2 1-1 0,4 0 1 16,10-1 0-16,-3-1-7 0,9-3-8 15,-1-3-8-15,4-4-35 0,6-5-8 16,0-4 35-16,2-9-64 0,-5-5-50 0,-1-7-112 15</inkml:trace>
  <inkml:trace contextRef="#ctx0" brushRef="#br0" timeOffset="99647">25016 8395 326 0,'0'0'70'16,"0"0"-17"-16,0 0 12 0,0 0-2 15,0 0-17-15,64-39-11 0,-47 33-3 16,2 3-4-16,5 1-4 0,-7 2-4 16,4 2-8-16,-7 4-5 0,7 7-3 15,-7 3 0-15,3 3-1 0,-7 6-2 16,-2 2 1-16,-6 3 0 0,-2 4-1 16,-6 3 0-16,-4 1-1 0,2-4 0 0,-7 0-18 15,5-6 4-15,6-9 6 0,-3-2-3 16,3-8 9-1,4-4-4-15,-2-2 5 0,0-2 0 16,0-1 1-16,0 0 4 0,-2-4 3 16,-2-2-2-16,2-4-3 0,-3-1-1 15,-3-4-1-15,4-3 2 0,0-1 1 0,4-6 1 0,-3-2 12 16,5-2-5-16,0-4-6 16,-2 2 1-16,9 5-3 0,-5 4 2 0,6 7-1 15,0 1 2-15,5 6-2 0,-5 2-4 16,10 3 1-16,-5 3 0 0,12 1 0 15,-7 9-1-15,3 2 1 16,4 5 0-16,-5 5-1 0,1 1 1 0,-4 2 0 0,-1 2 0 16,-6 0 0-16,3 0 1 0,-7-2-1 15,-2-2-1-15,-4-2-5 0,2-4-18 32,0-3-16-32,0-5-6 0,-2-1-30 0,2-4-23 0,1-2-58 0,-3-1-154 15</inkml:trace>
  <inkml:trace contextRef="#ctx0" brushRef="#br0" timeOffset="99881.83">25775 8645 599 0,'0'0'48'0,"0"0"-17"0,0 0 9 15,0 0 14-15,0 0-28 0,0 0-11 16,50-53 0-16,-34 48-3 0,-6-1-4 0,11-1-2 16,-4 1-2-16,3 2 0 0,9 0-3 15,-2-1-1-15,-2 1-1 16,-2 1 1-16,1 3 0 0,-9-1-12 0,-3 1-39 16,-8-1-27-16,-4 0-37 0,-2 1-89 15</inkml:trace>
  <inkml:trace contextRef="#ctx0" brushRef="#br0" timeOffset="100087.26">25839 8392 588 0,'0'0'51'0,"0"0"-7"16,0 0-10-16,0 0 17 0,0 0-22 16,0 0-17-16,0 0 0 0,0 0 5 15,0 0-2-15,54 28-3 0,-46-5-3 16,-2 6-4-16,-4 1-3 0,-2 4-1 15,0 3 0-15,0 5 0 0,-4-2 0 16,0 0 0-16,2-3-1 0,0-7-30 16,4-3 2-16,2-8-27 0,2-4-16 15,-4-6-44-15,2-6-96 0</inkml:trace>
  <inkml:trace contextRef="#ctx0" brushRef="#br0" timeOffset="100445.17">26662 8371 363 0,'0'0'128'0,"0"0"-82"15,-11-54-5-15,9 38 17 0,2 2-5 16,-4 1-9-16,2 1-5 0,0 0-7 0,0 5-7 15,0 2-3-15,2 3-5 0,0 1-3 16,0 1-4-16,0 0-5 0,0 0-3 16,-2 2-2-16,-2 4-3 0,-2 7-2 15,-5 2 5-15,1 6 0 0,0-1 0 16,-5 4 0-16,5 1 0 0,-5 4 0 16,3 2 1-16,4-2-1 0,1 2-1 15,5-1-4-15,-2-2-3 0,4 0-4 16,8-3-5-16,1-2-5 0,-3 1-13 15,12-4-8-15,-5-2-15 0,8-3-27 16,-7-6-51-16,9-5 15 0,-13-4-208 0</inkml:trace>
  <inkml:trace contextRef="#ctx0" brushRef="#br0" timeOffset="100905.65">26819 8445 462 0,'0'0'84'0,"0"0"-20"16,0 0-21-16,-2-50 0 0,8 39-7 16,-2-1-8-16,0 4-1 0,0-2-4 15,-2 3-8-15,5 3-5 0,1-3-2 16,4 5-3-16,-3 0-1 16,7 2-2-16,-1 0 2 0,3 5-4 0,-3 5 2 0,7 2-2 15,-7 5 1-15,1 4-1 0,-5 1 1 16,-1 3-1-16,-4 2 0 0,-2 1 0 15,-4 1 0-15,0-6-12 0,0-3-5 16,-6-5-1-16,2-3 2 0,0-4 6 16,0-5 3-16,2 0 3 0,-4-2 3 15,-1-1 1-15,-1 0 5 0,0-2-2 16,4-3-1-16,0-2 3 0,-3 0-2 16,-3-5 0-16,4 0 4 0,0-1 3 15,4-3 1-15,-3-6-1 0,3-1 0 16,2-3 2-16,2-3-5 0,5 0 1 15,-1-2-2-15,10 3 0 0,-3 7 0 16,5 4-6-16,-5 7 1 0,3 4-1 0,3 5 0 16,6 1-1-16,-3 6 1 0,5 9 0 15,2 4-2-15,2 4 2 0,-4 4 0 16,-12-1 0 0,3 0 0-16,-14-1 0 0,-2-3 0 0,0 1-6 0,-2-4-18 15,-4 0-13-15,-2 2-29 0,-2-4-27 16,-7 0-34-16,9-5-156 15</inkml:trace>
  <inkml:trace contextRef="#ctx0" brushRef="#br0" timeOffset="101188.65">27600 8449 399 0,'0'0'131'16,"0"0"-78"-16,0 0 0 0,0 0 4 15,-56-36-4-15,54 33-21 0,0 1-7 16,0 2-6-16,0-2-10 0,2 2-4 16,-2 0 1-16,2 0 0 0,0 0 1 15,0 1-1-15,0-1-1 0,0 0-2 0,0 0-2 16,2 1-1 0,8 0-3-16,7 1 3 0,4 0 0 0,1-2 2 0,7 1 1 15,4-2 0-15,-2 1-1 16,-2 0-2-16,-6 0-31 0,-6-2-44 15,-3-3-33-15,-8-1-66 0,-4-3-155 0</inkml:trace>
  <inkml:trace contextRef="#ctx0" brushRef="#br0" timeOffset="101440.26">27916 8296 368 0,'0'0'227'0,"0"0"-171"0,0 0-5 0,0 0 17 16,0 0-9-16,0 0-27 0,0 0-6 16,0 0-8-16,0 0-5 0,11-37-4 15,-11 37-4-15,0 0-3 0,0 2-2 16,0 5-3-16,4 3-1 0,-2 5 3 16,6 7 1-16,1 3 0 0,-3 3 1 15,-2 1 0-15,2 0 0 0,-6 2-1 16,4-3 0-16,-2-3 0 15,2-3-5-15,-4-3-20 0,5-2-16 0,-5-1-28 16,0-4-27-16,-5-3-84 0,1-4-89 0</inkml:trace>
  <inkml:trace contextRef="#ctx0" brushRef="#br0" timeOffset="101865.2">28208 8138 293 0,'0'0'50'15,"0"0"3"1,0 0-8-16,0 0 3 0,0 0-9 0,0 0-6 0,0 0-4 16,0 0-6-16,0 0-1 15,-23-24-1-15,21 23 5 0,2-1 5 0,0 1 1 16,0 1-1-16,0 0-6 16,0 0-8-16,0 0-5 0,4 0-5 0,0 6-4 0,5 2 0 15,5 3 5-15,1 3 4 16,5 2 1-16,-1 7 0 0,4-1-1 15,-7 5-4-15,5 1-3 0,-9 3 1 0,3 0-5 32,-13 3 2-32,-2 1 0 0,2 0-2 15,-6-5-1-15,-11 2 0 0,5 0-2 16,-3-2-8-16,-1-1-27 0,2-5-1 16,5-3-27-16,1-3-43 0,-2-6-8 15,2-5-72-15</inkml:trace>
  <inkml:trace contextRef="#ctx0" brushRef="#br0" timeOffset="102243.71">28516 8104 380 0,'0'0'65'0,"0"0"4"0,-2-53-6 0,0 44 6 16,2 4-13-16,0 1-11 0,0 2-7 16,0 2-6-16,-2-3-10 0,4 3-5 15,2 0-8-15,0 0-6 0,2 4-1 16,5 4 0-16,5 6 1 0,1 4 3 15,1 4 0-15,7 9 0 0,-4 5-1 16,4 5 0-16,-3 4-1 0,-9 4-4 16,3 2 2-16,-12 3 0 0,-4 5 1 15,-6 0-3-15,-8 0-1 0,5-1-10 16,-7-10-16-16,3-6-12 0,1-4-8 16,-4-10-32-16,1-4-22 0,-4-8-101 0</inkml:trace>
  <inkml:trace contextRef="#ctx0" brushRef="#br0" timeOffset="102589.98">29122 8404 381 0,'0'0'52'0,"0"0"-28"0,0 0 14 16,0 0 24-16,0 0-17 0,0 0-15 16,0 0-7-16,0 0-4 0,0 0-11 0,-23 12 4 15,41-11 12-15,3-1 8 0,4 0-1 16,10-6-5-16,8-1-10 15,-1 0-6-15,3-3-5 0,-1-1-3 16,-11 3 0-16,-13-1-2 0,-1 3-15 0,-11-2-51 16,-8-3-37-16,-2-1-45 0,-8-2-121 15</inkml:trace>
  <inkml:trace contextRef="#ctx0" brushRef="#br0" timeOffset="102762.93">29188 8195 544 0,'0'0'74'0,"0"0"-24"0,0 0 4 15,0 0-1-15,0 0-14 0,0 0-22 16,0 0-7-16,0 0 13 16,37 63-4-16,-18-34-2 0,-7 4-5 0,2 3-5 15,-1 3-2-15,-7 1-1 0,0 4-3 16,-2 0-1-16,1 3 0 0,-5-2-19 16,0-5-19-16,-7-5-57 0,3-11-51 15,2-12-111-15</inkml:trace>
  <inkml:trace contextRef="#ctx0" brushRef="#br0" timeOffset="103250.11">30118 8161 655 0,'0'0'33'0,"0"0"-4"16,0 0-8-16,0 0 13 0,0 0-13 15,0 0-16-15,0 0-3 0,0 0 3 16,0 0 0-16,-6 31-1 0,-5-17-1 16,-5-3-2-16,-5 2 1 0,-6-1 1 15,-4-3-1-15,-4 0-2 0,-4-1-6 16,0-2-20-16,6-3-8 0,6-2 8 0,4 0 9 16,2-2 2-16,11-6-3 15,2-2 9-15,1-2 9 16,3-2 2-16,2-2 0 0,2-3 1 0,9-1 5 15,3 0 8-15,-2-1 2 0,9 0 1 0,-5 0 0 16,9 4-5-16,0 3 0 16,2 4-5-16,4 3-2 0,0 6-1 0,2 0 2 15,2 9-1-15,-2 4-1 0,-2 5 2 16,-5 2 1 0,-7 5-3-16,-9 4-2 0,-4 1-2 0,-4 2 0 0,-14 3 0 15,-5 2 0-15,-8-1-1 0,-2-2-1 16,-2-4-3-16,7-6-10 0,5-1-4 15,5-2 16-15,5-4 1 0,3-3 0 16,4-5-1-16,2-3 1 0,0-2-1 16,0-3 0-16,6 0 0 0,2-1 1 15,11 0 2-15,2 0 1 0,6-4 1 16,4-1-3-16,0-2 0 0,0-2-1 0,2-2-4 16,-4-5-41-16,0 0-36 0,0-6-31 15,-5 2-104-15</inkml:trace>
  <inkml:trace contextRef="#ctx0" brushRef="#br0" timeOffset="103517.97">30660 8045 583 0,'0'0'65'0,"0"0"-14"16,0 0 1-16,0 0 6 0,0 0-9 0,0 0-27 15,0 0-7-15,0 0-5 0,-13-34-6 16,3 34-4-16,-3 3-1 0,-5 4-1 15,-3 3 0-15,-2 2 1 0,-1 2 1 16,3 5 0-16,0 1 1 0,1 1-2 16,5 2 1-16,1 0 0 0,5 0-1 15,5-1-3-15,0 1-5 0,4-2 1 16,4-1 0-16,7 0-1 16,5-2-5-16,3-3-8 0,5 1-10 0,1-1-10 15,4-1-19 1,0-2-16-16,2-4-98 0,0-3 22 0</inkml:trace>
  <inkml:trace contextRef="#ctx0" brushRef="#br0" timeOffset="104013.99">31001 8309 538 0,'0'0'84'16,"0"0"-23"-16,0 0 5 0,0 0 5 0,0 0-25 15,0 0-21-15,0 0-15 0,0 0-6 16,0 0-4-16,6-1-2 0,-6 9 1 15,-4 1 1-15,-3 2 0 0,-5 0 1 16,0 0 0-16,-5-1-1 0,-4-3-8 16,-1 2-8-16,-1-4 1 15,2-2-1-15,1-2 4 0,5-1 5 0,1 0 2 0,7 0 5 16,-1-4 2-16,6 1-1 0,0-2 1 16,2-2 2-16,0-1 0 15,-2-1 4-15,6-1 1 0,2-3-1 16,3 0 1-16,5-3-2 0,-4 1-1 0,5 4 0 15,-3-1-2-15,3 4 0 0,1 4-1 16,-1 3-1 0,1 1-2-16,-1 6 0 15,3 4 0-15,-5 1-1 0,-1 3 0 16,-4 1 1-16,-3-1 1 0,-5 3-1 0,-5 3 0 16,-9 1 2-16,-7 4 0 0,-6 3-2 15,-6-5 0-15,4 1 1 0,7-8-1 16,9-4-4-16,7-4 4 0,4-2 0 15,-2 0 0-15,4-3 1 0,0 3 2 16,0 0 3-16,6-1-1 0,0 1 0 16,5-2 1-16,3-3-1 0,3 2-1 0,5-3 0 15,5 1 0-15,0-1-1 16,0-1-2-16,0 1-1 0,-2-3-1 16,-5-3-24-16,-1-6-28 0,-5-2-67 15,-3-1-140-15</inkml:trace>
  <inkml:trace contextRef="#ctx0" brushRef="#br0" timeOffset="104856.86">11049 10429 215 0,'0'0'60'0,"0"0"-14"0,0 0 6 0,0 0-4 16,0 0-1-16,0 0-8 15,0 0 1-15,0 0-2 0,0 0-10 0,-27 10-8 16,29-9-8-16,2 1-3 15,4-1 2-15,9-1 3 0,-1 0 7 16,7 0-5-16,8-3-5 0,2 0-6 16,4 3-2-16,-1 0 0 0,-3 0-3 15,0 3-10-15,0 3-64 0,-15 3-45 0,-7-3-135 16</inkml:trace>
  <inkml:trace contextRef="#ctx0" brushRef="#br0" timeOffset="105029.48">11129 10711 490 0,'0'0'34'0,"0"0"1"0,50-9 31 0,-19 2-19 16,2-1-25-16,2 1-4 0,0 1-4 16,-2 1-9-16,-2 3-2 0,-4 2-3 15,-4 0 0-15,4 0-33 16,-8 3-62-16,-3 0-112 0</inkml:trace>
  <inkml:trace contextRef="#ctx0" brushRef="#br0" timeOffset="105344.06">12682 10203 379 0,'0'0'61'0,"0"0"-8"15,0 0 28 1,0 0-13-16,0 0-23 0,0 0-6 0,0 0-3 0,0 0-4 16,0 0-10-16,-31 3-10 0,33 12-4 15,6 6 0-15,0 4 0 0,3 6 1 16,-3 4-5-16,2 2-2 0,-1 5-2 0,-5 2 1 15,-2-1-1-15,-2 2 0 16,0-4-10-16,-4-4-23 0,-3-5-58 16,3-9 40-16,-2-7-55 0,-2-7-123 0</inkml:trace>
  <inkml:trace contextRef="#ctx0" brushRef="#br0" timeOffset="105549.35">12372 10279 123 0,'0'0'481'0,"0"0"-444"15,0 0-20-15,0 0 22 16,0 0-5-16,0 0-19 0,62-50 3 0,-37 44 7 16,6-1-5-16,6-2-8 0,4 1-3 15,7-3-2-15,-3 4-4 16,5-2-1-16,-9 6 0 0,2 2-2 0,-7-1-28 15,-5 0-59-15,-11-1-77 0,-3-1-279 16</inkml:trace>
  <inkml:trace contextRef="#ctx0" brushRef="#br0" timeOffset="105928.18">13478 10197 392 0,'0'0'60'16,"-7"-57"-19"-16,-5 33 19 15,2 4-4-15,1 0-19 16,-7 1-2-16,3 1 0 0,1 3-2 0,0 2-5 0,3 5-3 16,3 0-4-16,-4 5 1 0,8 0-1 15,0 3-6-15,0 0-3 0,2 0-6 16,-4 5-6-16,-3 6-3 0,-3 6 2 0,-9 7 1 15,3 4 0-15,-5 2 1 0,1 5-1 16,1 0 1-16,-2 4 0 16,9 2-1-16,-5 2 0 0,9 3-3 0,6-2 2 15,2 0 1-15,4-3-3 0,6-2 3 32,9-3 0-32,4-2-3 0,2-3 0 15,6-3-2-15,2-5-22 0,2-4 6 16,4-9-10-16,0-4-37 0,1-5-10 0,-5-5-25 15,0-8-52-15,-6-5-205 0</inkml:trace>
  <inkml:trace contextRef="#ctx0" brushRef="#br0" timeOffset="106399.79">13713 10215 522 0,'0'0'40'15,"0"0"-6"-15,0 0 18 0,0 0 11 16,-4-56-21-16,6 50-11 0,0 0-6 0,-2 3-1 16,2 2-6-16,0 0-6 0,5 1-6 15,1 0-3-15,2 2-3 0,3 4-1 16,7 3 1-16,1 4 0 0,-2 5 1 16,3 4-1-16,-7 8 1 0,-3 3-1 15,-6 3 0-15,-6 3 0 0,0-3 0 16,-6-4-9-16,-6-4-3 0,1-3-8 15,5-9 19-15,-4-4-5 0,4-4-11 16,2-4 9-16,-3-2 4 0,5 0 4 16,-4-2 2-16,-2 0 1 0,2-3-2 15,-1-3 1-15,3-1 1 0,0-3-3 16,0-4 3-16,-4 0 1 0,4-7 7 0,-1 2-2 16,3-7 2-16,0-1-1 15,2-2 0-15,0-3-3 0,9 0-2 0,1 4 2 16,0 3-3-16,5 7-1 0,3 1-2 15,-1 5 0-15,4 2 1 0,8 1 0 16,-1 7-1-16,6 2 0 0,-3 3 0 16,2 7 0-16,-4 1 0 0,-5 4 0 15,-1 3-1-15,0 2 1 0,-13 2-1 16,1 1 1-16,-5 6-1 0,-6-1 2 16,0 0-2-16,-4 0-4 0,2-3-12 15,-3-4-12-15,5-1-14 0,0-6-28 16,0-1-25-16,7-6-34 0,1-4-100 15</inkml:trace>
  <inkml:trace contextRef="#ctx0" brushRef="#br0" timeOffset="106635.64">14443 10345 580 0,'0'0'72'0,"0"0"-35"0,0 0-3 15,0 0 17-15,0 0-16 0,0 0-18 0,0 0-4 16,0 0-2-16,4-16-5 0,-4 16-3 16,4 0-3-16,7 0 0 0,-1 0 0 15,9 0 0-15,1-3 0 0,9-2 1 16,2 3-1-16,2-3 0 0,4 1-1 16,1 0-16-16,1-1-22 0,0-1-26 15,-4-3-49-15,-10-1-110 0</inkml:trace>
  <inkml:trace contextRef="#ctx0" brushRef="#br0" timeOffset="107155.43">14867 10108 419 0,'0'0'43'0,"0"0"-1"16,0 0-11-16,0 0 17 0,0 0-3 15,-27-50-10-15,27 47-10 0,-2 3 18 16,2 0-27-16,0 0 7 0,0-3-9 16,2 0-6-16,6 1-8 0,7-2 1 15,-3 3 1-15,9-1-2 0,-3 2 0 16,5 0 1-16,6 3 0 0,-4 2 0 16,0 2 0-16,-1 2 1 0,3 1-2 0,-8-1 0 15,-7 2 1-15,-6 0-1 0,-1 2-2 16,-5 3-1-16,-7 0-1 0,-1 2-5 15,-10-1-2 1,1 1-7-16,-4-1 1 0,3-2-8 0,-1-1 2 0,5 1 12 16,-1-4 7-16,9-1 4 0,-2-1 0 15,-1-4 0-15,5 0 0 0,2-3 1 16,2-1 0-16,0-1 3 0,0 0 8 16,0 0 4-16,0-3 1 0,0 0 2 15,4-2 4-15,3 1-9 0,1 1 0 16,0-1-3-16,11 1-2 0,-1 3 1 15,7 0 3-15,2 0-1 0,2 4 0 16,-2 3-4-16,2 2-3 0,-2 1-1 0,-1 4-2 16,-13 2 0-16,1 2 0 0,-12 1-1 15,-2 0 0-15,2-2 0 0,-12 2 1 16,-6-3-1 0,-5 1-1-16,0-6-1 0,-4 3-1 0,-1-3-17 0,5 2-3 15,-2-4-8-15,0-3-27 0,7-1-14 16,-5-3-21-16,11-2-30 0,-5 0-28 15</inkml:trace>
  <inkml:trace contextRef="#ctx0" brushRef="#br0" timeOffset="107439.4">15307 10021 615 0,'0'0'86'0,"0"0"-23"16,0 0-11-16,0 0-21 0,0 0-10 16,56-19-7-16,-40 19-2 0,5 0 0 15,4 3 0-15,-4 6-5 0,3 6-2 16,3 6-1-16,0 5 0 0,-10 6-2 0,-1 6 1 16,-12 6-1-16,-4 8-1 0,-8 8-1 15,-17 2-6-15,-8-1-6 0,-2-3-12 16,0-9-3-16,2-8 5 0,6-11-18 15,8-7-23 1,5-3-61-16,-1-6-81 0</inkml:trace>
  <inkml:trace contextRef="#ctx0" brushRef="#br0" timeOffset="107974.12">16093 10358 386 0,'0'0'56'0,"0"0"-15"0,0 0 1 0,0 0 14 15,0 0-12-15,0 0-13 0,0 0-4 16,0 0 1-16,8-11-5 16,2 11-5-16,0 0-4 0,1 0-3 0,9 3-1 31,1 1 1-31,8-1-2 0,6 1 1 0,5-4-2 0,5 0 0 0,3-3-2 31,5-2-1-31,5-4-2 0,-4 1-2 0,2-1 1 16,-3 0-2-16,-7-1-5 15,-9 3-39-15,-12 0-39 0,-13-2-36 16,-10 2-121-16</inkml:trace>
  <inkml:trace contextRef="#ctx0" brushRef="#br0" timeOffset="108195.43">16372 10143 621 0,'0'0'42'0,"0"0"-5"15,0 0 9-15,0 0 8 0,0 0-24 16,0 0-15-16,0 0-5 0,0 0 1 16,0 0-3-16,18 26 0 0,-14-5-2 0,-4 2-1 15,4 4 0-15,-1 3-1 0,-1 2 0 16,0 1-2-16,2 0-1 0,2 1-1 15,0-3 0-15,0-2-8 16,5-4-40-16,5-3-30 0,-5-6-21 0,5-6-85 16,-8-3-213-16</inkml:trace>
  <inkml:trace contextRef="#ctx0" brushRef="#br0" timeOffset="108858.09">17579 10190 194 0,'0'0'37'0,"0"0"13"15,0 0 4-15,2-50-1 16,-2 41-2-16,0 2 5 0,0 0 4 0,0-2-8 15,-2 0-12-15,2-3-6 0,-4 3-2 16,0-1-1-16,-3 2-1 0,-3-4-6 16,2 3-6-16,-5 0-2 0,-1 1-5 15,-1 3-2-15,-5 3-1 0,-3 2-6 16,0 2-2-16,-2 6 0 0,-6 4-1 0,5 6 0 16,3 3-1-16,2 5 2 0,3 3-2 15,5 1 2-15,7 1 0 0,0-1-1 16,6 2 0-16,0-1 1 0,4 0 0 15,4 1-1-15,2-3 1 16,13 0-1-16,-2-5-3 0,10-2-3 0,2-6-9 16,10-5-12-16,1-5-16 0,7-5-15 15,-1-1-14 1,2-6-61-16,-11-3-108 0</inkml:trace>
  <inkml:trace contextRef="#ctx0" brushRef="#br0" timeOffset="109061.61">18162 10312 373 0,'0'0'249'0,"0"0"-197"16,0 0 10-16,0 0 19 0,0 0-26 15,0 0-22-15,0 0-14 0,0 0-6 16,0 0-3-16,-13-37-3 0,13 41-6 16,-2 4-1-16,2 6-5 0,-4 8 4 15,0 4 1-15,2 3 0 0,-4 1 0 16,2-1 0-16,-1-2 0 0,3-1-18 15,2-5-15-15,9-4-20 0,-1-6-30 0,-2-3-28 16,2-4-63-16,-6-4-255 16</inkml:trace>
  <inkml:trace contextRef="#ctx0" brushRef="#br0" timeOffset="109470.63">18658 9939 383 0,'0'0'67'15,"0"0"-1"-15,0 0 8 0,2-57-19 16,0 50-6-16,-2 3-1 15,0-2-4-15,0 4-10 0,0 1-10 0,0 1-6 16,0 0-5-16,0 0-6 0,-2 0-1 16,-8 4-6-16,-3 6-1 0,-8 10-1 15,-1 5-1-15,-5 5 1 0,-2 2 2 16,0 2 1-16,2 3 0 0,4 2-1 16,1 1 1-16,9 1-1 0,3-1 0 15,8 0 0-15,2 3 0 0,4-1 0 16,8-1 0-16,1-3-2 0,7-6 1 0,1-1 0 15,2 0-2 1,6-3-7-16,2 0-10 0,0-3-16 0,4-3 28 16,-2-5-32-16,4-3-7 0,3-7-8 0,1-5-9 15,6-2-30-15,-5-9-45 16,-5-2-223-16</inkml:trace>
  <inkml:trace contextRef="#ctx0" brushRef="#br0" timeOffset="110163.29">19071 10174 245 0,'0'0'110'16,"0"0"-59"-16,-49-27 19 15,30 21-7-15,7 1-8 0,-3-2-12 0,5 2-8 16,6-1-3-16,2 2 2 0,2 0-6 15,0-1-9-15,0 0-8 0,2 1-5 16,2-2-2-16,0 3 2 0,6 0-3 16,5 3 0-16,-1 0-1 0,7 5-1 15,4 3 3-15,0 6-3 0,3 1 3 16,-3 5-1-16,2 1 0 0,-8 4 1 16,-1 3-3-16,-3 2 0 0,-7 2 1 15,-4-2 0-15,-4 0 0 0,-2-5-2 16,-6-3-3-16,4-4-6 0,0-7 2 15,-1-2 3-15,3-5 1 16,0-1 3-16,2-1 0 0,0-2 3 16,-2 0-3-16,-4-3 5 0,-2-4-3 0,2-1 1 0,-3-3-3 15,3-4 1-15,-2 0 0 0,0-4 1 16,3 0 4-16,-1-4 0 0,4-1 3 16,2-3-2-16,0-3 1 0,2-2-1 15,9 1-1-15,1 5-3 0,0 6-3 31,5 5 0-31,-5 5 0 0,3 5 0 0,5-1 0 16,7 5 1-16,0 1 1 16,4 3 0-16,4 6 0 0,-4 5-1 0,-2 5 0 15,0 1 1-15,-8 5 0 0,-5 4 0 16,1 2 0-16,-7 2 0 0,1 0-1 16,-5-1-1-16,-4-1 0 0,0-5-1 15,0-3-10-15,0-4-9 0,2-6-11 16,2-1-15-16,3-5-30 0,-1-6-25 15,0-1-67-15,5-7-142 0</inkml:trace>
  <inkml:trace contextRef="#ctx0" brushRef="#br0" timeOffset="110462.25">20173 10178 490 0,'0'0'14'16,"0"0"-3"-16,0 0 14 0,0 0 14 16,-56-14-10-16,40 14-10 0,3 0 1 0,-1 0-3 15,-1 3-2-15,5 2-3 0,0 1-2 16,1 0 2-16,3-3 2 0,4-1 1 16,2 1-2-16,0-3-1 15,2 0-6-15,4 0-2 0,5 0 3 0,9-1 12 16,11-4 9-16,5 0-5 0,9-4-9 15,3 0-7-15,1 0-3 16,-3-1-3-16,-7 1 1 0,-8 3-2 0,-8 1-14 16,-11 2-39-16,-6 0-31 0,-6-1-31 15,-6 0-98-15</inkml:trace>
  <inkml:trace contextRef="#ctx0" brushRef="#br0" timeOffset="110666.48">20156 10053 647 0,'0'0'52'0,"0"0"-12"0,0 0 21 0,0 0-9 16,0 0-24-16,0 0-10 0,0 0 1 15,0 0-4-15,0 0-5 0,11-27-9 16,-7 38-1-16,2 6 0 0,-2 6 0 16,0 5 1-16,-1 4 0 0,-1 2 1 15,0-1-1-15,0 1 1 0,2 1-2 16,0-1-8-16,0-2-19 0,4-6-18 15,1-2-22-15,-1-6-24 0,2-6-47 16,1-5-108-16</inkml:trace>
  <inkml:trace contextRef="#ctx0" brushRef="#br0" timeOffset="111467.56">20818 10055 214 0,'0'0'112'15,"0"0"-75"-15,0 0 4 0,0 0 5 16,0 0 5-16,0 0-4 0,0 0-1 0,0 0-15 16,-21-51-2-16,21 40 3 0,0 1-9 15,0 0-3-15,4 1 2 0,3-1-5 16,-1 2-3-16,-2 3 0 0,0 0-3 16,4 5-4-16,1 0-2 15,1 3-2-15,4 8 0 0,5 3 0 0,0 5-2 16,1 4 1-16,5 4 1 0,-4 2-1 15,-5 3 0-15,1 2-2 0,-5 0 1 16,-6 1-1-16,-1-1 0 0,-3-3 1 0,-2-2-1 16,0-8-5-16,0-3-3 15,-4-6 2-15,4-5 1 0,0-4 4 16,-3-1 0-16,3-2 1 0,-2 0 1 16,2 0 3-16,-2 0-3 0,-4-2 4 15,2-6-1-15,-2-1-2 0,2-5 1 16,-3-1-3-16,1-3 4 0,0-5 1 0,0 0 0 15,4-5 2-15,-2-3-2 0,2 1 0 16,2-2-2-16,0 1 0 0,4 3-1 16,4 6 0-1,0 3-2-15,1 6 3 0,1 4-2 0,0 5-1 0,1 3 0 16,3 1-1-16,5 5 1 0,7 7 0 16,1 3 0-16,2 1 1 0,0 4 0 15,-2 0 0-15,-4 1-1 0,-7 4 1 16,-1-3 0-16,-5 3 0 0,-2 0-1 0,1-2 0 15,-7-2 1-15,0 1-2 16,-2-3 1-16,0 1-19 0,0-5-9 0,0 1-17 16,2-5-30-16,2-3-4 0,4-3-58 15,3-5-97-15</inkml:trace>
  <inkml:trace contextRef="#ctx0" brushRef="#br0" timeOffset="111719.49">21535 10183 656 0,'0'0'57'0,"0"0"-23"0,0 0 4 16,0 0 5-16,0 0-15 0,0 0-12 16,0 0-2-16,0 0-1 15,11-48-2-15,-7 41-1 0,2 3-5 0,4-3-4 16,1 2 1-1,1 0-1-15,7 2 0 0,-1 1-1 0,3 0-1 0,0 1 1 16,-1 1-1-16,-1-2-3 0,-3 2-29 16,1 0-21-16,-9 0-47 15,0 0-41-15,-5-1-132 0</inkml:trace>
  <inkml:trace contextRef="#ctx0" brushRef="#br0" timeOffset="111971.09">21876 9888 661 0,'0'0'49'0,"0"0"-4"0,0 0-4 0,0 0 10 16,15-52-18-16,-13 50-14 0,-2 1-5 16,4 1-1-16,-4 0-6 0,2 5-4 15,2 7-3-15,-2 5 0 0,0 6 2 0,0 5-1 16,-2 4 1-16,2 3 0 0,-2 2 0 15,0-1 0 1,3 0-2-16,-3-2 0 0,6-1-6 0,-2-4-17 0,4-4-16 16,-6-2-15-16,0-7-17 0,-2-1-42 15,-4-5-91-15</inkml:trace>
  <inkml:trace contextRef="#ctx0" brushRef="#br0" timeOffset="112320.29">20624 9907 295 0,'0'0'24'0,"0"0"9"0,0 0 27 15,-42-51-5-15,36 45 0 0,2 0-6 16,2 3-6 0,0 1-9-16,2 1 0 0,0 1 3 0,0 2-16 0,4 6-10 0,2 3-8 15,2 5 7-15,5 4 18 16,3 0-1-16,-1 2-10 0,3 2-5 16,-5 1-5-16,3 1-1 0,-5 2-4 0,-1 0 0 15,-2 0-1 1,1 0 2-16,-3 2-3 0,2-1 0 0,4 0-11 15,1 1-18 1,8-2-19-16,-1 2-20 0,7-1-31 16,2-3-149-16,2-4-69 0</inkml:trace>
  <inkml:trace contextRef="#ctx0" brushRef="#br0" timeOffset="112647.85">22089 9816 400 0,'0'0'73'0,"0"0"-8"0,0 0-12 16,0 0 5-16,0 0-11 0,0 0-7 15,0 0-6-15,0 0-4 0,0 0-11 16,23-10-1-16,-4 22-4 0,-1 5-3 16,3 5 1-16,4 4 0 0,-7 1-4 15,3 6-1-15,-11 4-4 0,1 3 0 16,-11 2-1-16,-5 2 0 0,-5 0 0 16,-2-4-2-16,-11-2-9 0,2-6-9 15,1-6-24-15,-5-2-25 0,2-6-25 16,5-4-12-16,-1-8-81 0</inkml:trace>
  <inkml:trace contextRef="#ctx0" brushRef="#br0" timeOffset="113196.92">22730 10067 483 0,'0'0'60'15,"0"0"-18"-15,0 0-7 0,0 0 5 16,0 0-5-16,0 0 0 0,0 0-6 16,0 0-2-16,15-10-10 0,1 9-10 15,3-3-4-15,5 2-2 0,7 1 2 16,0-1 1-16,5 0-2 0,-1 0 0 15,-4 1-1-15,-2-2-1 0,-9 1 0 16,-5-1-17-16,-9 2-38 0,-2-1-17 16,-4 2-45-16,-6-4-50 0,-2 0-144 0</inkml:trace>
  <inkml:trace contextRef="#ctx0" brushRef="#br0" timeOffset="113401.04">22765 9920 133 0,'0'0'483'0,"0"0"-443"15,0 0 9-15,0 0 13 0,0 0-8 16,0 0-22-16,0 0-13 0,0 0-9 16,0 0-5-16,-4-14-3 0,19 37 3 15,3 8 0-15,-5 1 0 0,3 4-3 16,-6 1 0-16,-5 2 0 0,3 0-1 16,-4-1-1-16,2-2-2 0,-2-2-25 0,2-3-19 15,-3-3-28-15,3-5-34 16,0-8-135-16</inkml:trace>
  <inkml:trace contextRef="#ctx0" brushRef="#br0" timeOffset="113826.08">23563 9822 271 0,'0'0'42'0,"0"0"-13"15,0 0 15-15,0 0 0 0,0 0-1 16,0 0 2-16,0 0 4 0,0 0 1 15,0 0 0-15,4-11 1 0,-4 8-6 16,0 1-3-16,0 0-8 0,0 1-4 16,0 1-7-16,0 0-8 0,0 0-4 15,0 0-5-15,0 3-6 0,0 6-2 16,-4 7-2-16,2 6 3 0,-2 6 2 16,2 1-1-16,2 3 0 0,0-1 0 0,0 1 0 15,6 2 0-15,4-2 0 16,9-1 0-16,-5 2 0 0,7-1-2 0,0-2-5 15,-1-1-25-15,5-4 0 0,-4-3 2 16,2-5-46-16,1-5-15 0,-7-4-55 16,0-6-145-16</inkml:trace>
  <inkml:trace contextRef="#ctx0" brushRef="#br0" timeOffset="114299.89">23832 10005 482 0,'0'0'30'16,"-11"-57"0"-16,11 41-7 0,0 4 22 16,0-1-16-16,0 4 2 0,0 2-8 15,0 1-4-15,3 2 1 0,1 1 1 16,4 1-9-16,6 2-5 0,-3-1 0 16,5 4 1-16,5 4 4 0,8 1 1 15,2 5 0-15,2 1-4 0,0 2-2 16,-4 6-2-16,-10 1-3 15,-3 4 0-15,-8-2-1 0,-1 2 0 0,-5-2-1 0,-2-2-1 16,-9-2-17 0,3-6-9-16,-2-4 3 0,-4-2 8 0,1-5 6 0,5-3 4 15,0 1 2-15,-5-2 4 0,5 0 0 16,-2-5 1-16,2-2 2 0,-7 1 0 16,3-5-2-16,4 0 2 0,-4-2 9 15,1-1 1-15,3-1 2 0,4-3 2 16,0 1 0-16,2-3-2 0,0-3-3 15,0 1-1-15,6-3-1 0,4-1-2 16,3 5-2-16,-3 1-2 0,3 6 0 0,1 4-2 16,1 3-2-16,3 6 1 0,1 1-1 15,-1 7 0-15,9 4 0 0,0 9 0 16,-2 3 0 0,-2 5-1-16,4 0-1 0,-11 1 1 0,1-3 1 0,-7-1-4 15,2-3-21-15,-5-3-12 0,-7-1-15 16,0-1-13-16,-7-2-84 0,-3-6 12 15,0-4-92-15</inkml:trace>
  <inkml:trace contextRef="#ctx0" brushRef="#br0" timeOffset="114535.43">24419 10014 568 0,'0'0'52'0,"0"0"7"0,0 0-12 15,0 0 17-15,0 0-18 0,0 0-17 16,0 0-12-16,0 0-4 0,19-32-5 0,-11 31-1 16,-2-1 0-16,2 0-2 15,11 2-2-15,-5 0 0 0,11 0-2 16,0 0 0-16,0-3-1 0,6 1 1 16,2-2 0-16,2 1-1 0,0 0-2 15,0-1-19-15,-2 0-23 0,-8-3-55 16,-2-5-66-16,-7-2-241 15</inkml:trace>
  <inkml:trace contextRef="#ctx0" brushRef="#br0" timeOffset="115054.03">24911 9819 680 0,'0'0'24'0,"0"0"-11"0,0 0-4 15,0 0 35-15,0 0-10 0,0 0-16 16,0 0-3-16,0 0-1 0,0 0-3 0,-2 0-4 16,2 0-2-16,0 2-2 0,0-1-1 15,-2 3-2-15,-4 1-1 0,1 3 1 32,-3 0 0-32,0 1 2 0,-7 1 0 15,1 0-2-15,-3-3-9 0,1 0-6 16,-3-3-7-16,3 0 1 0,-1-3 1 15,3-1 2-15,3 0 6 0,1-5 8 16,2-3 4-16,4 0 0 0,4 0 1 16,0-1-1-16,0 1 1 0,0-2 2 15,2-2 4-15,4 0 1 0,2-1 5 16,7 0-2-16,-5-1-1 0,13 2 0 16,-3 3-4-16,5 1-2 0,4 7-2 0,2-1 2 15,0 6 1-15,0 6 0 0,2 3-2 16,-2 2 1-16,2 2-1 0,-8 3 0 15,-6 2-2-15,-1 0-1 16,-11 3-3-16,-7 2 3 0,-3 2 1 0,-15 2-1 16,-1-2-4-16,-3 0-11 0,1-7-6 15,4-1 3-15,7-5 14 0,-2-3 4 16,5-4 0-16,3-1 0 0,4-4-1 16,0 1 1-16,0 0 2 0,4-2 2 15,5 0 3-15,3-3 3 0,-2-2 3 16,11 2-3-16,0 0-4 0,4-3-4 15,6-2-2-15,-3 0-3 0,-5-4 3 0,2-1-33 16,-2-6-41-16,-1-6-56 0,-5-2-128 16</inkml:trace>
  <inkml:trace contextRef="#ctx0" brushRef="#br0" timeOffset="115352.59">25320 9673 491 0,'0'0'10'16,"0"0"21"-16,0 0 23 0,-2-51 7 15,2 43-20-15,0-1 1 16,2 2-1-16,2 2-18 0,0 0-1 0,1 3 2 16,1 1-4-16,0 1-6 15,-2 0-2-15,6 2-2 0,7 4-2 0,-7 4 1 16,13 4-2-16,-8 4-2 0,7 4-3 15,-9 3 0-15,5 4 0 0,-7 2 0 16,3 3-1-16,-8 3 0 0,-2 0 0 16,-4 3 0-16,-10 1-1 0,-9 0-3 15,3-2-19-15,-9-1-19 0,-4-4-19 16,0-4-35-16,2-4 3 0,7-9-35 0,-3-4-181 16</inkml:trace>
  <inkml:trace contextRef="#ctx0" brushRef="#br0" timeOffset="116045.73">25552 9553 279 0,'0'0'58'0,"0"0"-3"0,0 0 11 16,0 0 7-16,0 0-14 0,-7-52-15 15,7 49-1-15,5-2-1 0,1 3-5 16,0 2-3-16,6 0-8 0,-3 4-15 15,9 7-2-15,-1 7 0 0,10 6 4 16,2 4-1-16,0 4 2 16,0 7-3-16,-5 1-4 0,1 4 1 0,2 1-3 15,-13 1-2-15,3 3-1 0,-9 0 0 16,-2 2 0-16,-1-1-2 0,-5 0-2 16,0-3-12-16,-7-6-19 0,-1-4 8 0,-4-7-17 15,-9-5-25-15,-6-4-4 16,0-7-18-16,-2-3-70 0,7-7-143 15</inkml:trace>
  <inkml:trace contextRef="#ctx0" brushRef="#br0" timeOffset="116786.17">26474 9932 341 0,'0'0'57'0,"0"0"-12"0,0 0 7 0,0 0 15 15,0 0-15-15,0 0-23 0,0 0-7 16,-2-7-4-16,6 7-4 0,12 1 9 16,3-1 16-16,10 0 0 0,6 0-7 15,10 0-10-15,5 0-8 0,8 0-4 16,-6 0-3 0,3-1-5-16,-5 1 1 0,-5-3-3 0,-11 2-3 0,-16-2 2 0,1 0-21 15,-17-1-30 1,-2-1-47-16,-2-3-42 0,-15-2-135 0</inkml:trace>
  <inkml:trace contextRef="#ctx0" brushRef="#br0" timeOffset="117021.58">26670 9690 658 0,'0'0'66'0,"0"0"-28"16,0 0 2-16,0 0-2 0,0 0-17 15,0 0-2-15,0 0-1 0,62 12-5 16,-56 7-3-16,5 2-1 0,-1 4-1 16,-4 1-4-16,-2 3 0 0,-4-1-1 15,2 1-2-15,0 3 1 0,0 1-2 16,-2 1 1-16,5-2-1 0,-3-3-3 16,2-3-16-16,2-2-7 0,2-5-7 0,-4-6-42 15,0-4-55-15,3-5-40 0,-3-4-245 16</inkml:trace>
  <inkml:trace contextRef="#ctx0" brushRef="#br0" timeOffset="118619.53">27398 9654 169 0,'0'0'110'0,"0"0"-75"16,0 0-4-16,0 0 11 0,0 0-5 0,0 0-9 15,-27-28 0-15,25 24 1 0,2 0-3 16,-2 1-5-16,0-1-3 0,2 0-2 16,0-1 2-16,0-1 1 0,0 0 0 15,0-1 0-15,2-1 1 0,0 1-5 0,0-1 2 16,4-1-3-16,4 3 0 0,-1-4 0 31,-1 3-2-31,6-2 3 0,3 2-2 16,6 2-11-16,-3 4-1 0,5 1 2 15,4 0-1-15,0 3-1 0,-6 6 2 16,-3 2-1-16,5 3 0 0,-8 1-2 16,-1 3 2-16,-8 0-2 0,1 2 0 15,-3 2 0-15,-4 2 0 0,-4 0 1 0,-8 2 1 16,-3-2-1-16,1-2-1 16,-5 0-3-16,1-6-3 0,-5 1-3 0,2-6-7 15,5-2 0-15,-9-2 2 0,9-2 3 16,-7 0 4-16,9-4 2 0,-7 0 2 15,7 0-1-15,-3 1 3 0,3-2-1 16,8 0 0-16,-3 0 0 0,1-3 2 16,2 0 1-16,2-3 1 0,2 0-1 15,0 2 1-15,2-2 2 0,6-1 3 16,-1-2 1-16,-1 0 3 0,4 1 0 16,7 0-1-16,-5-1-1 0,9 2 2 0,-7 1-5 15,7 2 1-15,0 1-1 0,-5 2-1 16,11 0 2-16,-4 5 1 0,-3 4-3 15,7 1 1-15,0 4-3 0,-2 1-2 16,-4 4 1-16,3-2-1 0,-1 0-1 16,-8 3 0-16,-3 1 0 0,3 1 0 15,-13 0 0-15,0 0 0 0,-2 0 0 16,2-3 2-16,-6 0 0 0,-7-4 0 0,-5-1-1 16,5-2 2-16,-7-4-2 0,-1 0 1 15,-6-2 1-15,-4-1-2 0,3-3 1 16,-1-1-2-16,4-1 0 15,0-2 0-15,9-3-3 0,-3 0 3 0,11-3-2 16,-2-1-3-16,-3 2-3 0,3-1 0 16,6 0-3-16,-2-2 0 0,4 0-4 15,0 2-11-15,0 0-7 0,0 3-6 16,0 2-8-16,6-1-30 0,2 0-36 16,5-1-35-16,-7-1-117 0</inkml:trace>
  <inkml:trace contextRef="#ctx0" brushRef="#br0" timeOffset="119108.74">28311 9617 289 0,'0'0'57'0,"0"0"-15"15,0 0 3-15,0 0 26 0,0 0-5 0,19-60-18 16,-15 48-9-16,0-1 0 0,2 0-3 16,-4 2-5-16,-2 1-2 0,2 2-6 15,-2 1-2-15,0 2-4 0,-2-1-5 16,-4 2-4-16,2 0-3 15,-2 0-1-15,-2 0-3 0,-9 1-1 0,3 0-1 16,-9 3 1-16,4 0-1 0,-6 0 0 16,3 6 1-16,5 1 0 0,-3 4-1 0,-3 4 0 15,6 2-1-15,-3 5 0 0,3 0 2 16,-2 3 0-16,9 2 0 0,-2-1-1 16,3 2 1-16,3 1-1 0,6-3 1 15,0 0-1-15,4 1 0 0,7-4 0 16,-1 1 1-16,0-4-1 0,11-1 1 15,-2 2 0-15,5-3 0 0,7-1 1 16,3-6-1-16,1-2 0 0,4-4 0 16,4-3 0-16,-5-2-10 0,-1-1-18 15,-4-5-26-15,-4-2-20 0,-6-3-27 0,-7-2-81 16,-4 1-227-16</inkml:trace>
  <inkml:trace contextRef="#ctx0" brushRef="#br0" timeOffset="119691.82">28843 9863 486 0,'0'0'93'0,"0"0"-36"16,0 0-4-16,0 0 18 0,0 0-14 0,0 0-15 15,51-30-9-15,-49 28-9 16,0 0-7-16,0 1-4 0,-2 1-2 0,2 0-6 15,-2 0-1-15,0 3-4 0,0 1-1 16,0 3-2-16,0 1 1 16,-6 1 1-16,-4 1 1 0,0 0 0 0,-9 0 0 15,-2-1-2-15,3-1-6 0,-7-4-2 16,2 0-1-16,3-1 1 0,-5-3 3 16,2 0 0-16,6-2 1 0,-3-3 1 15,9-1 3-15,-7 0 2 0,10-3 2 16,1 2-1-16,3-1 1 0,4 0 0 15,0-1 3-15,2 1 0 16,4-4-2-16,5 0-1 0,5-2 1 16,1 0 0-16,8 0 0 0,2 3 0 0,4 4-2 15,2 3 0-15,-2 4-1 0,0 0 1 0,-4 4 0 16,-7 3 0-16,-1 1 2 16,-11 1-1-16,-2 1-1 0,-6 0-1 0,0 3 1 15,-8 2-1 1,-11 4 1-16,1 1-1 0,-11 2-6 0,-4 0-16 0,0-2-4 15,0 0-3-15,6-5 3 0,8-1 0 16,5-1 18-16,7-4 8 0,5 3 0 0,0-3 0 16,0-1 4-16,2 0 9 15,0-1 3-15,0 0 5 0,0 0-1 0,6-1-3 16,1 0 1-16,9-1-3 0,5-1-1 16,8 0-2-16,6-2 0 0,6 1-3 31,7-3-4-31,-5 0-2 0,9 0-3 15,-4-6 0-15,3-6-2 0,-7-4-28 0,-1-6-25 0,-4-10-73 0,-16-9-220 16</inkml:trace>
  <inkml:trace contextRef="#ctx0" brushRef="#br0" timeOffset="122038.78">11359 12041 498 0,'0'0'91'0,"0"0"-26"0,0 0-14 0,0 0 1 16,0 0-14-16,0 0-14 0,0 0-9 16,0 0-2-16,-13 6 1 15,13-6-4-15,0 0-2 0,0 0-1 0,0 0-2 16,0 0-3-16,0 0-2 0,7 0 0 16,-5 0-2-16,4-1 2 0,6 1 0 15,5 0-4-15,1 0-31 0,3 4-25 0,8-3-41 16,-2-2-53-16,-6 1-187 0</inkml:trace>
  <inkml:trace contextRef="#ctx0" brushRef="#br0" timeOffset="122235.83">12283 12021 556 0,'0'0'114'0,"0"0"-57"0,0 0 1 16,0 0-1-16,0 0-27 0,0 0-14 0,0 0-5 15,0 0-1-15,0 0-3 0,-11 9-5 16,11-9-2-16,0 0-1 0,0 0-1 16,0 0-3-16,0 1-21 0,0 0-17 15,9 2-27-15,-5 0-25 0,2 0-28 16,2-2-87-16</inkml:trace>
  <inkml:trace contextRef="#ctx0" brushRef="#br0" timeOffset="122456.25">12599 12060 484 0,'0'0'98'0,"0"0"-15"0,0 0-3 15,0 0-24 1,0 0-21-16,0 0-6 0,0 0-15 0,0 0-2 0,0 0-2 16,2-9-6-16,0 9-3 0,-2 0 0 15,6 0-1-15,-1 0 0 0,-1 0 0 16,6-1 0-1,-2-1 0-15,5 0-1 0,-5 1-10 16,4 0-15-16,3 1-13 0,-1 0-23 16,5 0-17-16,10-3-1 0,2-2-29 0,-4 1-104 0</inkml:trace>
  <inkml:trace contextRef="#ctx0" brushRef="#br0" timeOffset="122661.45">13217 11980 493 0,'0'0'136'16,"0"0"-57"-16,0 0-11 0,0 0-4 0,0 0-19 0,0 0-16 0,0 0-5 16,0 0-7-16,0 0-9 0,0 8-6 15,0-8 0-15,0 0-2 0,0 0 0 16,2 0 1-16,0 1-1 0,2 1 1 16,1 0-1-16,-1-1 0 0,-2 1-12 0,0-1-16 15,-2 2-10 1,0-3-25-1,-2 4-43-15,-13-1-40 0,-1-2-188 0</inkml:trace>
  <inkml:trace contextRef="#ctx0" brushRef="#br0" timeOffset="123227">10997 13319 334 0,'0'0'41'15,"0"0"-9"-15,0 0 10 0,0 0 16 16,0 0-8-16,0 0-11 0,0 0-14 16,0 0 1-16,-4-11 8 0,4 11 3 15,0 0-9-15,0 0-4 0,0 0-5 0,4 0-11 16,6 0-5-16,7 0 0 0,-1 0 1 15,11 1 3-15,9-1 4 0,5-1-3 16,8-5-3-16,1-1-2 0,2 3 1 16,-9 0-4-16,-4 4 0 0,-3 0-11 15,-10 3-48-15,-7 2-48 0,-13 2-83 16</inkml:trace>
  <inkml:trace contextRef="#ctx0" brushRef="#br0" timeOffset="123400.16">11227 13618 601 0,'0'0'43'0,"0"0"-11"0,0 0 5 15,0 0 3-15,0 0-10 0,0 0 0 16,49 5-3-16,-24-14-3 0,2 2-8 16,4-1-5-16,-2 2-8 0,4-1-1 15,-8-2-1-15,4 4-1 0,-7 2-26 16,1 0-35-16,0-2-59 0,-7-1-73 15,-3-1-273-15</inkml:trace>
  <inkml:trace contextRef="#ctx0" brushRef="#br0" timeOffset="124311.43">12634 13116 513 0,'0'0'74'16,"0"0"-17"-16,-25-63-6 15,19 48 15-15,4 5-16 0,2 4-15 0,0 3-10 0,-2 2-5 16,2 1-5-16,0 0-3 0,0 0-5 16,0 5-6-16,2 8-1 0,4 4 0 15,1 6 0-15,-5 5 4 0,0 2-2 16,2 3 0-16,0-1 0 0,0 3-2 16,-2 3 1-16,2 1 0 15,-4 4-1-15,7 1 0 0,-7 2 0 0,0-4-1 16,0-5-16-16,-7-5-12 0,5-8 18 15,-2-8-44-15,0-6-24 0,0-7-19 16,0-3-36-16,-2-1-91 0</inkml:trace>
  <inkml:trace contextRef="#ctx0" brushRef="#br0" timeOffset="124705.26">12363 13092 456 0,'0'0'9'16,"0"0"28"-16,0 0 12 0,-12-51 9 0,12 50-14 16,-2 1 0-16,2 0 7 15,0 0-5-15,0 0-12 0,0 0-10 16,0 0-7-16,0 0-3 0,2-1-6 16,4-1-1-16,5 1 0 0,5 1 2 0,11-1 1 15,0-2-1-15,14-1 1 0,3-3-2 16,11-1 1-16,-1-3-2 0,4 0 1 15,2 3-2 1,4-4-1-16,-2 3 1 0,-6 0 2 0,-4 1-2 0,-5 3-1 16,-10-1-2-16,-14 4 2 0,-4 0-1 15,-15 2-4-15,-4 0 0 0,0 0 0 16,0 0 0-16,0 0 0 0,0 0 0 16,-2 0 0-16,-9 4 0 0,-1 4 0 15,2 1 0 1,-7-2 0-16,5 1 0 0,6-3 0 0,-3 1 0 0,3-1-12 15,2-3-5-15,2 3-8 16,2-1-8-16,0-1-6 0,0 3-25 16,6-3-42-16,0-2-44 0,-4-1-147 0</inkml:trace>
  <inkml:trace contextRef="#ctx0" brushRef="#br0" timeOffset="128185.43">13304 12934 184 0,'0'0'47'0,"0"0"-5"15,0 0-15-15,0 0-8 16,0 0-5-16,0 0 2 0,0 0-1 0,58-26 0 15,-46 25-3-15,-8 1 3 0,9 0-7 16,-1 0 0-16,-4 0-6 0,-5 1-1 16,1-1-1-16,0 0 0 0,-4 0 0 15,0 0-3-15,0 0 3 16,0 0 0-16,0 0 5 0,0 0 11 0,0 0 28 16,-2 0 2-16,0 0-12 0,-5 0-4 15,7 0 0-15,-4-3-1 0,0 1-2 16,0 2-1-16,-4 0-2 0,2 0 0 15,-1 0-2-15,3 1-4 0,0 2-4 0,-4 2 0 16,2 2-6-16,-1 4-4 0,3 2 0 16,-2 6-1-16,0 5 0 0,-2 1 0 15,6 5 0-15,0 4-1 16,2 3 1-16,2 5-3 0,8-1-3 0,-2 3 3 16,0 1 0-16,11 0 0 0,-4-2 0 15,9-4 0-15,-3-3 0 16,4-5-1-16,0-4-14 15,8-3-10-15,-6-7-15 0,-1-6-16 0,-1-6-12 0,0-5-35 16,-2-3-56-16,-13-7-228 0</inkml:trace>
  <inkml:trace contextRef="#ctx0" brushRef="#br0" timeOffset="128689.98">13775 13035 422 0,'0'0'50'16,"0"0"7"-16,0-51 6 0,0 41-7 16,0 5-16-16,0 2-6 0,0 2-3 15,0 1-2-15,0 0-5 0,0 0-11 16,0 1-6-16,4 2-7 0,7 2 0 0,3 0-1 16,3 0 1-16,3 4 0 0,-3 2 1 15,0 4-1-15,3 1 1 0,-7 4-1 16,-3 3 0-16,0 2 0 0,-10 4-1 15,0 1 0-15,0 2-1 0,-8 3-6 16,0-5-3-16,4-2-1 0,-5-1-11 16,-1-7 15-16,4-5 4 15,0-4-12-15,4-6 10 16,2-2 5-16,-5-2 1 0,5-1 2 0,-4-1 0 0,2-2 2 16,0-4 0-16,-2-2-4 0,2 0 6 15,0-5 4-15,2-1 1 0,-2-3 2 16,2-5 3-16,0-4-4 0,0-4-1 0,4-5-2 15,6-1-5-15,-1-2 1 0,7 1-1 16,1 4-3-16,12 5 0 16,-1 6-1-16,1 4 0 0,0 6-1 0,0 6 1 15,0 4 0-15,-4 3 1 0,0 5-1 16,-9 5 0-16,5 7-1 0,-11 1 1 16,5 7 0-16,-5-1 0 0,-6 3-2 15,3 3 2 1,-3-1-1-16,-4 0-1 0,0 1-5 0,0-3-19 0,0 1-12 0,-2-3-10 15,2-1-35 1,2-5-82-16,6-4-3 0,0-5-107 16</inkml:trace>
  <inkml:trace contextRef="#ctx0" brushRef="#br0" timeOffset="128925.97">14637 13104 596 0,'0'0'38'16,"0"0"13"-16,0 0-1 0,0 0-5 0,0 0-14 16,0 0-13-16,0 0 0 0,0 0 4 15,4-4-8-15,1 1-3 0,1 3-3 16,6-1-1-16,-4-1-3 0,9 2-2 16,2-4-1-16,7 0-1 0,-5-1 2 15,0 2-2-15,4-3-5 0,-11 0-20 16,5 4-26-16,-7-2-42 0,3-5-30 15,-9 5-56-15,-6-4-214 0</inkml:trace>
  <inkml:trace contextRef="#ctx0" brushRef="#br0" timeOffset="129177.72">15109 12896 582 0,'0'0'41'0,"0"0"9"16,10-52 7-16,-10 42 0 0,0 5-15 15,0 5-13-15,0 0-9 0,0 0-1 16,0 0-1-16,0 1-9 16,0 5-4-16,0 3-5 0,0 4-1 0,0 3 1 31,0 2 2-31,4 4 0 0,-2 0 0 16,0 0-2-16,2 2 1 0,0 2 0 15,1-2-1-15,1 3 0 0,0-1-7 0,-2 0-21 16,-2-2-11-16,0-2-30 0,-2-6-35 15,0-2-48-15,0-5-110 0</inkml:trace>
  <inkml:trace contextRef="#ctx0" brushRef="#br0" timeOffset="129508.27">15456 12954 577 0,'0'0'41'0,"6"-68"35"16,-2 51-15-16,0 6-3 0,-2 7-17 15,0 2-17-15,-2 2-10 0,0 0-7 0,0 1-2 16,0 5-4-16,0 3-1 0,-6 3 0 16,0 3 0-16,-6 2 1 15,-9 3 0-15,-2-2 0 0,-4 1-1 0,-2 2-5 16,0 0-6-16,-2 2 0 0,0-2 0 16,7-4 5-16,7-2 1 0,3-8 2 15,10-1 1-15,4-6-1 0,0 0 2 16,4 0-2-16,0 0 2 0,2 0-1 15,6 0 2-15,-3 0 1 0,9 0 3 16,-1 1 3-16,10 2-1 0,-3 2-2 16,5 1-1-16,-4 2-2 0,2 1 0 15,0 1-1-15,-6 1 0 0,-5-3 0 0,-3 4-19 16,-3-5-25-16,-8 0-36 0,-2-2-33 16,-4-3-88-16,-9-2-144 0</inkml:trace>
  <inkml:trace contextRef="#ctx0" brushRef="#br0" timeOffset="129762.99">15611 12823 457 0,'0'0'177'0,"0"0"-118"0,0 0-10 0,0 0 1 15,0 0-20-15,0 0-13 0,0 0-7 16,60-47 3-16,-35 51 2 0,6 5-1 15,-2 3-2-15,2 6-4 16,-9 3-2-16,1 6-1 0,0 2-1 0,-13 6-1 16,0 3-1-16,-5 6-1 0,-3 4-1 15,-9 3 0-15,-5 1-6 0,-11 6-20 16,-1-1-8-16,-5-3 3 0,-2-11 0 16,4-6-19-16,6-7-15 0,7-7-37 15,5-6-83-15</inkml:trace>
  <inkml:trace contextRef="#ctx0" brushRef="#br0" timeOffset="130011.75">16589 13061 703 0,'0'0'43'0,"0"0"-5"0,0 0-25 15,0 0-4-15,0 0 2 0,0 0-1 16,0 0 0-16,0 0 3 0,53 5 0 0,-36-7-3 16,10 1-3-16,-2-1 0 0,4-1-3 15,-3-2-1-15,5 2-2 16,-2-3 1-16,-2 2-2 0,-2-1 0 16,-8-1-21-16,3 0-37 0,-9-3-41 0,-7-1-34 15,-4-1-116-15</inkml:trace>
  <inkml:trace contextRef="#ctx0" brushRef="#br0" timeOffset="130200.77">16675 12809 623 0,'0'0'57'16,"0"0"2"-16,0 0-6 0,0 0-10 16,0 0-23-16,0 0-16 15,0 0-3-15,0 0 3 0,31 52 6 0,-18-21 0 16,-5 2-3-16,0 1-4 15,3 0 1-15,-7 1-3 0,-2 0 0 16,-2-1-1-16,-2 1-15 0,-4 2-23 16,-7-1-29-16,3-1-29 0,4-5-9 0,4-11-38 15,2-7-106-15</inkml:trace>
  <inkml:trace contextRef="#ctx0" brushRef="#br0" timeOffset="130515.75">17446 12768 462 0,'0'0'205'0,"0"0"-179"0,0 0 5 16,0 0 9-16,0 0 2 0,0 0-17 16,0 0-10-16,0 0-3 0,-24-52-4 15,13 51-6-15,-5 1-2 0,-3 0-3 16,-4 1 1-16,-1 11 0 0,1 3 0 0,-2 6 1 15,2 5 1-15,9-1 1 0,-1 1-1 16,9 0-1-16,6 0-1 16,0 1 2-16,13-2-1 0,-1 1-1 15,9 0 1-15,1 0 1 0,7 1-1 16,-2-2 1-16,6 1-1 0,-4-1-5 16,0-5-11-16,-2-3-20 0,-4-4-32 0,2-3-30 15,-15-4-101-15,2-6-203 0</inkml:trace>
  <inkml:trace contextRef="#ctx0" brushRef="#br0" timeOffset="130736.78">17829 13007 763 0,'0'0'78'0,"0"0"-28"0,0 0-21 15,0 0 8-15,0 0-16 0,0 0-9 16,0 0-10-16,0 0 1 0,0 0-2 15,14 22 1-15,-18-1-1 16,0 4 1-16,-6 4-1 0,2 4 0 16,-3 2-1-16,1 0 0 0,-3 2 0 0,5 0-13 0,-2 0-20 15,-1 3-19-15,1-7-21 0,-4-2-45 16,-3-10-65-16,3-8-314 16</inkml:trace>
  <inkml:trace contextRef="#ctx0" brushRef="#br0" timeOffset="131522.51">18350 12552 251 0,'0'0'58'0,"0"0"-7"0,0 0 8 0,0 0-7 15,0 0-14-15,0 0-16 0,0 0 0 16,-8-60 12-16,8 51-1 0,0-1-5 16,0 1 1-16,0 2 6 0,0 0 3 15,0 2 1-15,0-2-6 0,-3 4-4 16,1 0-4-16,0-1-8 0,-4 1-3 16,-2 0-5-16,4 1-3 0,-5 2-4 0,5 0 1 15,-4 5-2-15,-4 5-1 16,-1 5-2-16,-3 9 0 0,1 5 2 15,-5 7 0-15,5 5 0 0,-3 1 0 16,7 7 0-16,1-2 0 0,0 2 0 0,7-1 0 16,3 1 0-16,0 3 0 0,11 3 0 15,-3-1 1-15,4-3-1 0,9-4 0 16,8-4 0-16,-2-6-4 0,6-4 0 16,4-5-12-16,0-9-5 0,3-7-11 15,3-5-21-15,1-7-27 0,-5-4-26 16,-6-12-72-16,-2-5-162 0</inkml:trace>
  <inkml:trace contextRef="#ctx0" brushRef="#br0" timeOffset="132026.57">18813 12668 480 0,'0'0'34'0,"0"0"-13"15,0 0 11-15,0 0 24 0,-2-50-14 16,2 43-12-16,0 1-2 0,-2 3 0 16,2-2-1-16,0 4-5 0,2-2-6 0,2 0-6 15,2 2-3-15,4-1-3 16,5 2-1-16,4 0-1 0,-1 4 1 16,11 4-2-16,-4 4 1 0,4 2-1 15,-8 7-1-15,-5-1 0 0,-6 8-1 0,-8 0 1 16,-2 4-2-16,-6 2-7 0,-8-3-10 15,-3 1 2-15,-1-6-3 0,1-5 0 16,5-4 8-16,3-6 8 0,1-4 3 16,4-3 1-16,-2-2 1 0,2-1-1 15,2-1 2-15,-3 0-1 0,1 0 4 0,2-3 4 16,-4-1-4-16,6-4 17 0,0-3-8 16,0-1-6-16,-2-7 2 15,2-3 1-15,2-4-2 0,-2-4 1 0,10-2-1 16,-1-2 0-16,3 0 0 15,7 1-3-15,-3 5-3 0,7 9-1 16,2 9 0-16,-5 4-2 0,5 3 0 0,0 3 0 16,0 5 2-16,-2 6-2 0,-3 4 0 15,-1 7 0-15,-5 2 0 0,-1 5 0 16,-1 1-1-16,-6 1 1 0,-2 5-1 16,1 0-12-16,-1-3-7 0,-2-6-11 15,-2-5-6-15,8-5-16 0,-6-6-31 16,0-2-37-16,0-8-76 0</inkml:trace>
  <inkml:trace contextRef="#ctx0" brushRef="#br0" timeOffset="132262.81">19722 12759 652 0,'0'0'68'0,"0"0"-11"0,0 0-41 15,0 0 5-15,0 0-2 0,0 0-7 16,0 0-4-16,52-26 2 0,-37 19-1 16,-1 3-1-16,7-2-4 0,1 1-1 0,3-1-1 15,4 1 0-15,0-1-2 0,0 2 0 16,-2 1 0-16,-8-1-5 0,-3 2-29 16,-10 2-39-16,-4-2-27 0,-2-1-49 15,-4 0-89-15</inkml:trace>
  <inkml:trace contextRef="#ctx0" brushRef="#br0" timeOffset="132452.03">19817 12584 589 0,'0'0'65'0,"0"0"-8"0,0 0-6 16,0 0-1-16,0 0-15 0,0 0-17 16,0 0-6-16,0 0 0 15,0 0-4-15,3-20-5 0,3 39-1 0,2 4 1 0,-2 6 3 16,2 5-1-1,-1 1-3-15,-5 3 0 0,2-1 0 0,-2-1-2 16,2-1-1-16,2-2-19 0,0 0-15 0,-1-3-21 16,-1-1-11-16,-2-5-7 0,2-8-57 15,-2-6-104-15</inkml:trace>
  <inkml:trace contextRef="#ctx0" brushRef="#br0" timeOffset="132940.28">20830 12522 350 0,'0'0'42'16,"0"0"-2"-16,0 0 7 0,-10-53 18 15,8 41-3-15,0 1-13 0,0 0-6 0,-2 4 8 16,2 1-6-16,0 3-9 15,0 2-8-15,2 1-6 0,-3 0-5 0,3 0-9 16,-2 5-8-16,-4 4 0 16,0 7-2-16,-4 4 1 0,-3 6 1 15,-1 3 0-15,-3 5 0 0,1 0 0 0,-1 7 1 16,3 2-1-16,1 3 1 0,5 2-2 16,0-2 1-1,8 0-4-15,2-2-16 0,8-5-4 0,5 3-2 0,-3-1-4 16,5 0 0-16,1-4 28 0,3-9-1 15,8-11-55-15,0-13-16 0,0-7 12 16,0-15-93-16,-9-4-181 0</inkml:trace>
  <inkml:trace contextRef="#ctx0" brushRef="#br0" timeOffset="133443.7">20963 12580 589 0,'0'0'26'0,"0"0"12"15,0 0-14-15,0 0 7 0,0 0-11 16,0 0-8-16,0 0 2 0,0 0 5 31,16-53 0-31,-10 48-2 0,5 2-1 0,1 1-2 0,3 1 1 0,1 1-5 16,3 0-3-16,3 6 1 0,-3-1-4 0,0 3 0 16,1 2-2-16,-1 1-2 15,-2 1 2-15,-5 4-4 0,4 1 2 0,-9 3 0 16,-1 3-1-16,-6 2-2 15,0 0-8 1,-2 0-3-16,-9-1-2 0,1-4-2 0,0 0 2 0,2-3 2 0,-3-3 10 16,5-1 2-16,-2-3-5 0,2-2-4 15,-1-1 4-15,3-4 5 0,0 0 2 16,0-3 0-16,2 0 2 0,0 0 2 16,0-3 1-16,0-2 8 0,0-4 6 15,2-3-6-15,0-5-1 0,0-3-2 16,2-5 0-16,2-3 2 0,6-4-1 31,5-3-1-31,-1-1-2 0,9 1-2 0,0 4-4 0,3 3 1 0,1 7-2 16,0 5 0-16,4 4-1 0,2 6 3 0,-2 4-1 15,2 3 0-15,-2 10 0 0,-2 3 0 16,-2 5-2-16,-10 5 1 0,-1 3-1 16,-3 4 1-1,-3 1 1-15,-4 4-1 16,-2 0 2-16,-4 1-3 0,0 0 0 15,-10-2-9-15,4-3-17 0,-3-3-13 16,1-4-22-16,0-4-38 0,-2-8-23 16,5-4-89-16</inkml:trace>
  <inkml:trace contextRef="#ctx0" brushRef="#br0" timeOffset="133694.78">21810 12680 281 0,'0'0'259'16,"0"0"-176"-16,0 0-46 0,0 0 21 15,0 0-2-15,0 0-17 0,0 0-13 16,0 0-5-16,8 1-6 0,-5-1-3 16,1 1-4-16,2-1 0 0,4 2-1 15,3-2 0-15,7-1 0 0,5 1-4 16,2 0 1-16,4-2-3 0,8 1 0 15,-4 1-1-15,3-3 0 0,-1 0-2 0,-4 1-15 16,-6-1-19-16,-7-4-34 0,-3 0-55 16,-9-2-92-16</inkml:trace>
  <inkml:trace contextRef="#ctx0" brushRef="#br0" timeOffset="133947.81">22197 12480 649 0,'0'0'95'0,"0"0"-28"0,0 0-36 16,0 0 3-16,0 0-11 0,0 0-16 15,0 0-2-15,0 0 0 0,0 0 1 0,10-30-3 16,-6 37-1-16,2 7-1 0,-1 5-1 16,3 6 1-16,-6 6 1 0,-2 2-1 15,0 2-1-15,-2 0 0 0,-4 2-5 16,1-2-15-16,1 1-10 15,-2 2-18-15,4-1-8 0,2-7-6 0,0-5-12 16,8-7-22-16,-1-9-54 0,1-6-169 16</inkml:trace>
  <inkml:trace contextRef="#ctx0" brushRef="#br0" timeOffset="134199.94">22362 12359 638 0,'0'0'32'16,"0"0"-19"-16,0 0 21 15,0 0 8-15,0 0-21 0,0 0-6 0,0 0 3 16,0 0 2-16,0 0-7 0,58-3-1 16,-41 15-6-16,5 6 0 0,1 4 0 15,0 6-1-15,2 7-2 0,-5 4-1 16,-3 3-1-16,-11 2-1 0,-6 7 0 0,-6 3 0 15,-13 1 0-15,-2-2-3 0,-1-7-10 16,1-6-32-16,0-5 17 0,1-7-7 16,5-7-29-16,-3-10-29 0,3-5-97 15,1-6-44-15</inkml:trace>
  <inkml:trace contextRef="#ctx0" brushRef="#br0" timeOffset="134450.6">22933 12615 484 0,'0'0'172'0,"0"0"-105"0,0 0-42 16,0 0-6-16,0 0 10 0,0 0-9 16,0 0-6-16,0 0-1 0,6 17-1 15,10-21 2-15,-1-1-3 0,10 0-4 16,6-4-2-16,2 5-5 0,0-2 2 15,4 1-1-15,-2 1-1 0,-2-2 0 16,-6 0-7-16,-4 2-23 0,-7-1-23 16,-9 0-24-16,-5-6-12 0,-4-1-55 15,-9 1-80-15</inkml:trace>
  <inkml:trace contextRef="#ctx0" brushRef="#br0" timeOffset="134638.94">23015 12443 561 0,'0'0'81'0,"0"0"-15"15,0 0 8-15,0 0-18 0,0 0-22 16,0 0-19-16,0 0-6 0,0 0-7 16,0 0-2-16,-8 20 1 15,14 4 2-15,3 6 0 0,-7 1-2 0,0 2 1 16,0-2-1-16,-2-2-1 0,0 2 0 16,-2-3-14-16,2 0-29 0,-2-3-32 0,0-5-36 15,2 2-60-15,0-5-143 0</inkml:trace>
  <inkml:trace contextRef="#ctx0" brushRef="#br0" timeOffset="134921.29">23590 12304 686 0,'0'0'16'15,"8"-53"9"-15,-4 45 14 0,-2 5 10 0,-2 0-26 0,0 3-12 16,0 0 2-16,-4 3-6 0,-4 8-7 16,-8 6-4-16,-5 6 4 0,-4 8 0 15,2 0 1-15,3 4 1 16,-3 2-2-16,10 2 0 0,1 2 0 16,6 0 0-16,8 0-2 0,2-1-13 15,11-6-11-15,-1-1-4 0,7-6-9 0,3-4-2 16,3-2-11-16,0-4-31 0,4-6-50 15,-2-7-46-15</inkml:trace>
  <inkml:trace contextRef="#ctx0" brushRef="#br0" timeOffset="135408.25">23766 12353 554 0,'0'0'87'0,"0"0"-60"0,0 0-20 0,0 0 15 16,0 0 4-16,0 0-13 0,0 0 0 16,0 0 6-16,0 0-4 15,35-17-3-15,-27 17-4 0,0 0-2 0,-1 0-1 16,-1 2 1-16,2 6-1 0,7 0-3 16,-9 9-2-16,6 4 0 0,3 4 0 15,-9 5 0-15,-2 2 0 0,0 4 0 0,-2 2-4 16,0 2-10-16,-2 4-5 15,-6-1-1-15,6-4 17 0,-4-8 3 16,2-12 1-16,2-5 1 0,0-6-1 0,-2-5-1 16,0-2 0-16,0-1 0 0,-3-1 8 15,-1-8 2-15,2-1-3 0,0-3 1 16,0-2 2-16,4-1-1 0,0-2 1 16,0-2 3-16,4-1 0 0,4-5 0 15,5-5 0-15,-3-1-4 0,13-5-3 16,-3 1-4-16,5 0-1 15,4 2 0-15,-2 7-1 0,-2 7 1 0,-9 10-1 16,1 6 0-16,-5 3-1 0,3 9-1 0,1 4 1 16,7 7-1-16,-8 6 1 15,5 4-1-15,-9 4 2 0,-1-1-2 16,-6 2 0-16,-4 0-15 0,2 1-11 16,-6-1-11-16,-4-4-13 0,1-4-20 15,5-7-2-15,0-6-48 0,2-4-46 0,4-6-151 16</inkml:trace>
  <inkml:trace contextRef="#ctx0" brushRef="#br0" timeOffset="139632.1">24282 12632 397 0,'0'0'49'0,"0"0"-22"0,0 0 0 16,0 0 13-16,0 0-3 0,0 0-10 15,0 0-6-15,0 0-4 0,-4-8-1 16,4 8 0-16,0 0 1 16,0-2 1-1,4-1 1-15,5-1-1 0,5 0 4 16,5-4-1-16,8 1-6 0,-5 1-5 15,7 0-2-15,-2 1-4 0,2-1-3 0,2-1 0 16,0 2-1-16,0 0 1 0,-6 1 0 16,-2 0-1-16,-3 2-1 15,-7 2-1-15,-1 0-8 0,-6 0-5 0,-4 0 5 16,-2 0-1-16,5 0 4 0,-5-1-8 16,0 1-14-16,0-2-18 0,0 0-16 15,-5 0-38-15,3-4-91 0</inkml:trace>
  <inkml:trace contextRef="#ctx0" brushRef="#br0" timeOffset="140245.96">25014 12301 405 0,'0'0'90'16,"0"0"-27"-16,0 0-29 0,0 0 12 15,0 0-5-15,0 0-22 16,0 0-7-16,0 0-7 0,0 0-3 0,4 2 0 15,-6 5 0-15,0 1-1 0,-2 2 1 16,-10-1 0-16,1 0-1 0,3 0 0 16,-7-1 0-16,5 0 0 0,-9-1-1 15,9-6 0-15,-9 0-1 0,7-1-4 16,-5 0-4-16,11-4 0 0,0-1-2 16,1 0 6-16,7-2 5 0,-2-1-1 15,2 3 0-15,-2-5 1 0,2 0 0 16,0 0 2-16,4-3 1 0,5 1 3 0,-3 1 6 15,-2 2-4-15,6 0 0 16,5 2-2-16,-3 3-1 0,13 1 2 16,-4 3 2-16,6-1 2 0,4 5-1 0,-3 4-5 15,1 1-1-15,-2 4-1 16,-14 2-3-16,-3 5-2 0,-10 5 2 0,-6 3 1 16,-9 4-1-16,-14 2-4 0,-2 1-7 15,-2-1 1-15,-2-2 2 0,4-3 0 16,6-3 1-16,7-3 5 0,-3-6 2 15,13-2 0-15,4-7-1 0,2-1 1 0,2-5 1 16,0-1-1-16,4 0-1 16,0-1 1-16,10-2 3 0,5-7 4 0,8-4-3 15,4 1-2-15,-4-5-1 0,4 2-1 16,-2-1-25-16,-2-4-61 0,-1 4-97 16,-9-1-211-16</inkml:trace>
  <inkml:trace contextRef="#ctx0" brushRef="#br0" timeOffset="140530.84">25217 12104 511 0,'0'0'41'0,"0"0"2"16,0 0-11-16,0 0 13 0,0 0-17 0,0 0-19 0,0 0-5 15,0 0 2-15,14 8 10 0,1 3 6 16,-7 2 0-16,13 1-3 0,-5 2-4 16,7 5-2-16,0 2-3 0,-3 4-5 0,3 4-3 15,-6 5-1-15,-3 4 0 16,-12 4 0-16,-4 4-1 0,-16 5-6 0,-3 0-22 16,-8 1-30-16,-6-4-10 15,2-5 1-15,2-4-17 0,0-8-28 0,4-10-59 16</inkml:trace>
  <inkml:trace contextRef="#ctx0" brushRef="#br0" timeOffset="140845.34">25688 12437 475 0,'0'0'56'15,"0"0"-39"-15,0 0 6 0,0 0 51 0,0 0-20 16,66 0-15-16,-41-4-9 0,6-1-6 15,-2-3-10-15,4 3-4 0,0 0-6 16,0 2 1-16,-2-1-5 0,-2 1 0 16,-10 0-2-16,1 0-20 0,-11-1-44 15,-7-1-35-15,-2-2-80 0,-2 0-184 16</inkml:trace>
  <inkml:trace contextRef="#ctx0" brushRef="#br0" timeOffset="141049.91">25884 12205 564 0,'0'0'65'0,"0"0"-4"16,0 0-6-16,0 0 3 0,0 0-19 0,0 0-23 0,0 0-6 15,0 0-4-15,0 0 7 0,9 57 0 16,-1-23 1-16,-4 4-4 16,0 3-7-16,-4-2-1 0,4 0-1 0,-2-2 0 15,-2-1-1-15,7-2 0 0,-5-7-1 16,4-2-20-16,-2-6-19 0,-2-4-30 15,-2-8-61-15,0-6-132 0</inkml:trace>
  <inkml:trace contextRef="#ctx0" brushRef="#br0" timeOffset="141301.44">26461 12622 141 0,'0'0'418'15,"0"0"-340"1,0 0-47-16,0 0 16 0,0 0 11 0,0 0-24 0,0 0-16 0,0 0-6 16,0 0-3-16,8-6-3 0,-5 4-3 15,-3-1-3-15,2 0 0 0,2 0-12 16,2 0-22-16,6 0 4 0,-3 0-41 15,3-3-26-15,5 2-77 0,-11-2-150 16</inkml:trace>
  <inkml:trace contextRef="#ctx0" brushRef="#br0" timeOffset="141489.81">26806 12558 551 0,'0'0'92'0,"0"0"-23"0,0 0-13 0,0 0-7 0,0 0-26 0,0 0-16 32,0 0-3-32,54 3-2 0,-46-5-2 0,-6-3 0 15,3 2-2-15,1-2-24 16,2-2-37-16,-4 0-32 0,2-3-63 0,-3 2-139 16</inkml:trace>
  <inkml:trace contextRef="#ctx0" brushRef="#br0" timeOffset="141677.43">27166 12507 427 0,'0'0'124'0,"0"0"-37"0,0 0-31 15,0 0 13-15,0 0-10 0,0 0-28 0,0 0-20 16,0 0-7-16,0 0-2 0,4 10 0 16,-4-8-1-16,0 0 0 15,0-2-1-15,0 0-2 0,0 0-6 16,0-2-19-16,6-1-18 0,1-2-38 0,3-3 9 15,-4-3-72-15,-6-1-157 0</inkml:trace>
  <inkml:trace contextRef="#ctx0" brushRef="#br0" timeOffset="141928.7">27536 12323 451 0,'0'0'73'0,"0"0"-9"0,0 0-24 0,0 0 18 16,0 0-6-16,0 0-6 0,0 0-10 16,60 5-15-16,-35-3-13 0,-4-1-3 15,3 1-3-15,5 1 2 0,0-1-4 16,-4-1 2-16,-6-1-2 0,3 0-10 15,-11-4-31-15,-3-3-49 0,-2-2-52 16,-6-1-146-16</inkml:trace>
  <inkml:trace contextRef="#ctx0" brushRef="#br0" timeOffset="142149.24">27654 12180 526 0,'0'0'114'0,"0"0"-57"0,0 0-11 15,0 0 20-15,0 0-49 0,0 0-8 16,0 0-4-16,0 0 3 0,0 0 7 16,19 13 2-16,-13-2-1 0,0 4 0 15,0 6 0-15,-2 4-3 0,0 3-1 16,1 5-4-16,3 2-3 0,4 0-4 16,-4-2 0-16,1-2-1 0,3 0 0 15,-6-2-11-15,-2-3-29 0,-4-2-32 16,-2-5-68-16,-6-10-160 0</inkml:trace>
  <inkml:trace contextRef="#ctx0" brushRef="#br0" timeOffset="145869.31">28553 12079 249 0,'0'0'58'16,"0"0"-5"-16,0 0 0 0,0 0 2 15,8-56-5-15,-3 45-4 0,-3 2-9 16,2-1-11-16,0 1-6 0,-2 1 1 16,0 1-1-16,0 2 2 0,-2 1 3 15,0 1-1-15,0 0-7 0,0 1-1 16,-2 0-5-16,0 1-1 0,-4 0-3 16,2 1-2-16,-3 0-2 0,3 4-1 15,0 5-2-15,-6 5 0 0,-5 5 0 16,7 10-1-16,-11 8 1 0,7 4 0 15,2 6 0-15,-7 4 0 0,11 1-2 0,2 3 2 16,2 0 0-16,0-2 0 0,2-1 0 16,2-4 2-16,-2-6-2 0,6-5 1 15,4-5 0-15,7-6-1 16,-5-3 0-16,11-6 0 0,-6-3-16 16,3-5-25-16,5-4-15 0,-11-2-28 0,5-4-77 0,-9-8-20 15</inkml:trace>
  <inkml:trace contextRef="#ctx0" brushRef="#br0" timeOffset="146373.31">28568 12239 352 0,'0'0'75'0,"0"0"-49"15,0 0-2-15,0 0 22 0,0 0 3 16,0 0-13-16,0 0-5 0,0 0-9 15,8-50-5-15,2 50-2 0,-2 0-3 16,11 3 2-16,-4 2-2 0,7 0 1 16,-5 0-4-16,3 2 1 0,-5-1-3 15,4 1-3-15,-9 2-1 0,4-1-2 16,-5 4 0-16,-1 1 0 0,-2 2-1 16,-4 1 1-16,-2 3 0 0,0-1-1 0,-2 0 1 15,-4-1-1-15,2-1 0 16,0-1-1-16,-3-1-5 0,1-2-3 15,0-4-2-15,2-1 0 0,2-3 3 0,2-1 3 16,-2-1 5-16,-2-2 0 16,2-2 1-16,2-3 1 0,-2-3 1 0,2-4 0 15,-3 0 0-15,3-4 2 0,0-4 3 16,3-2 4-16,-1-3 2 0,4-3-1 16,4-4-1-16,7 1-1 0,-1 0-4 15,7 5-3-15,2 4-3 0,0 4 1 16,-1 8-1-16,3 6-1 0,0 2 1 0,0 2-1 15,-8 5 1-15,-1 3 0 0,-3 6-1 16,-1 0 0-16,-8 4 0 0,1 3 0 16,-7 2 1-16,0 1-1 0,0 3 1 15,0 2-2-15,-3-3 0 16,-1 0-2-16,2-3-21 0,2-3-24 0,-2 0-17 16,0-7-21-16,0-1-63 0,0-4-118 15</inkml:trace>
  <inkml:trace contextRef="#ctx0" brushRef="#br0" timeOffset="146625.54">29318 12269 571 0,'0'0'57'0,"0"0"-19"15,0 0-17-15,0 0 21 16,0 0-14-16,0 0-13 0,0 0-7 0,0 0-2 15,-8 6 0-15,8-6 1 16,0 0-1-16,2 0-1 0,2 0-1 0,8 0 1 16,9 0 7-16,4-3-1 0,4-1-6 15,0-2-1-15,4-1-1 0,-4 2-2 16,0-2-1 0,-5 1-30-16,-7-3-58 0,-5-3-48 0,-8 2-129 0</inkml:trace>
  <inkml:trace contextRef="#ctx0" brushRef="#br0" timeOffset="146892.41">29647 12048 553 0,'0'0'68'0,"0"0"-17"0,0 0 5 15,0 0 8-15,0 0-23 0,0 0-16 16,0 0-9-16,0 0-3 0,0 0-4 15,10-40-5-15,-8 44-3 0,0 6-1 16,4 6 0 0,-2 8 0-16,3 6 0 0,-5 0 0 0,2 2-1 0,0 1 1 15,0 0-1 1,6-2-6-16,-3-5-6 0,1-2-16 0,0-3-22 0,9-2-43 16,-7-6-8-1,2-5-62-15,-1-4-55 0</inkml:trace>
  <inkml:trace contextRef="#ctx0" brushRef="#br0" timeOffset="147238.63">30031 12042 580 0,'0'0'66'0,"0"0"-4"16,0 0-9-16,0 0-2 0,0 0-20 0,0 0-22 15,0 0-7-15,0 0-1 0,0 0-1 16,-14 15 1-16,5-1 1 0,-7 1-2 15,1 0 0-15,-3 1 0 0,1 0-2 0,-3-2 1 16,1 0-9-16,-2-1-1 0,5-4 4 16,1-1 5-16,5-2-1 0,4-3 0 15,4-2 1-15,2-1 1 0,0 0 1 16,0 0-1 0,0 0 1-16,0 0 0 0,0 0 0 0,4 0 0 0,4-1 0 15,-2 1 0-15,0 0 0 0,9 1 1 0,-5 4 0 16,5 1 1-16,-3 2-1 15,1 2-1 1,1 0 3-16,3 0-3 0,-1 2 2 0,1 1-2 0,1-1 0 16,-1-1 0-16,1 1 0 0,-3-3 0 15,3-3 0-15,-7-1-53 0,-3-2-48 0,0-3-57 16,-6 0-173-16</inkml:trace>
  <inkml:trace contextRef="#ctx0" brushRef="#br0" timeOffset="147490.71">30302 12155 495 0,'0'0'121'0,"0"0"-87"0,0 0-19 15,0 0 0-15,0 0 17 0,0 0-13 16,0 0-10-16,0 0 10 0,0 0 11 15,16 14-6-15,-7-11-8 0,1 0-3 16,0-2-2-16,5 0-3 0,3-1 0 16,7 0-2-16,2 0-3 0,4-4-1 15,2 0-1-15,0-1-1 0,2-1-3 0,-6-1 2 16,-4-1-28-16,-6 1-27 16,-11-2-37-16,-6-1-45 0,-2 0-104 15</inkml:trace>
  <inkml:trace contextRef="#ctx0" brushRef="#br0" timeOffset="147726.81">30488 11960 571 0,'0'0'65'0,"0"0"-19"16,0 0 0-16,0 0 10 0,0 0-19 16,0 0-17-16,0 0-10 0,0 0-6 15,0 0-3-15,10 26 5 0,-6-9 1 16,-2 5 1-16,1 0-1 0,-1 4 0 15,2-1-6-15,0 4 1 0,-2-1-1 0,4 0-1 16,0 3 1-16,-1-5-1 16,-1-1 0-16,2 1-1 0,-2-6 0 0,0-3-25 15,2-2-34-15,-4-4-33 0,-2-3-40 16,0-5-103-16</inkml:trace>
  <inkml:trace contextRef="#ctx0" brushRef="#br0" timeOffset="148057.2">30945 12006 436 0,'0'0'90'0,"0"0"-40"16,0 0 3-16,0 0 7 0,0 0 6 15,0 0-18-15,0 0-18 0,0 0-1 16,4-37-7-16,-4 36-4 0,0 1-4 16,0 0-6-16,0 0-5 0,2 5-3 15,4 4 0-15,0 6-1 0,-1 5 2 16,1 2 0-16,2 4-1 16,-2 0 0-16,2 1 0 0,-3 0 0 0,1 0 0 15,2-1 0-15,-6-3 0 0,4-3-2 16,1 0-11-16,-5-6-22 0,0-2-22 0,-2-5-30 15,0-4-8-15,-4-3-51 16,-3-1-170-16</inkml:trace>
  <inkml:trace contextRef="#ctx0" brushRef="#br0" timeOffset="148530.44">31083 11764 209 0,'0'0'167'16,"0"0"-105"-16,0 0-7 16,0 0 6-16,0 0-4 0,0 0-22 0,0 0-6 15,0 0-4-15,0 0 3 16,23-10-1-16,-15 11-5 0,7 4-4 0,-1 3-2 15,5 3-2-15,-1 5 1 0,7 3-2 16,0 3-2-16,-2 6-3 0,0-2-3 16,-1 5-2-16,-7-2 0 0,1 3-2 15,-10 1 0-15,-1-1 0 0,-5 0-1 16,-2 1-2-16,-9 1 0 0,-3 0-4 16,-1-5-16-16,-3-3-15 0,-1-5-21 0,0-4-23 15,5-5-60 1,-3-6-128-16</inkml:trace>
  <inkml:trace contextRef="#ctx0" brushRef="#br0" timeOffset="149254">31362 11622 215 0,'0'0'108'16,"0"0"-44"-16,0 0-2 0,0 0 5 15,0 0-3-15,0 0-15 0,0 0-32 16,0-6 2-16,2 6 0 16,5 0-3-16,-1 0 7 0,-2 0-2 0,6 2-3 15,-1 2-2-15,3 3 0 0,4 5-2 0,1 2-1 16,4 7 0-16,4 4-3 15,-3 6-1-15,1 6-1 0,2 5-2 16,-7 3 0-16,-1 4-3 0,-5 3-1 0,-3 3-1 16,-7 6 1-16,-2 1-2 0,-9 0-1 15,-1-3 1-15,2-7-1 0,-7-6 0 16,3-7-6-16,-3-6-20 16,1-9-27-16,-3-9-42 0,-3-5-37 0,1-8-84 15</inkml:trace>
  <inkml:trace contextRef="#ctx0" brushRef="#br0" timeOffset="149727.1">31805 12048 248 0,'0'0'89'0,"0"0"-12"0,0 0 23 0,0 0-10 16,0 0-26-16,0 0-6 15,0 0-32-15,0 0-3 0,6 2 2 0,2-6-8 16,0-1-3-16,9-3 1 15,4-2-3-15,3 3-8 0,-3-2-2 0,4-1-1 16,0 3-1-16,0 0 1 0,-5 0-1 16,1 2 0-16,-5-1-18 0,-1 0-25 15,-7 1-43-15,-4-1-18 0,-4-1-56 16,0 0-129-16</inkml:trace>
  <inkml:trace contextRef="#ctx0" brushRef="#br0" timeOffset="149993.67">31863 11879 561 0,'0'0'78'0,"0"0"-22"0,0 0 6 0,0 0-3 15,0 0-27-15,0 0-11 0,0 0-6 16,0 0 1-16,0 0 2 0,20-10-6 16,-11 12-5-16,-3 2-3 0,0 2 2 15,0 2-2-15,2 0-2 0,1 5 2 16,-5 3-4-16,2 2 4 0,0 3-3 0,0 3 1 15,1 2 0-15,-3 2-2 0,2 2 0 16,2 1-1-16,-2 4 0 16,3-4 1-16,-1 4 1 0,2-3-1 0,1 0-2 15,-1 1 1-15,-2-4-9 16,3 1-10-16,-5-3-8 0,0-6-23 0,-6-2-39 16,0-9-40-16,-6-7-133 0</inkml:trace>
  <inkml:trace contextRef="#ctx0" brushRef="#br0" timeOffset="152258.57">32474 11767 392 0,'0'0'95'0,"0"0"-26"0,0 0-28 15,5-4-5-15,-5 4-1 0,0 0-12 16,2 0-3-16,-2 0-5 0,2 3-4 15,0 8-3-15,0 4 2 0,0 7 3 16,-2 6 0-16,0 2 3 0,0 4-7 16,0 1-3-16,0-1-3 0,2 2-2 15,0-1-1-15,0-5 0 0,0-2 0 16,-2-3 0-16,2-5 0 0,-2-3-1 16,2-1-16-16,-2-6-28 0,2 1-17 0,-2-4-17 15,2-2-54-15,-2-4-52 0</inkml:trace>
  <inkml:trace contextRef="#ctx0" brushRef="#br0" timeOffset="152668.7">32665 11950 171 0,'0'0'229'16,"22"-51"-176"-16,-7 42-1 0,-5 1 1 0,-2 4 7 15,1 2-18-15,-1 1-7 0,-2 1-4 16,-2-1-2-16,-2 1-6 0,3 0-3 15,-5 0-5-15,0 2-3 16,0 0-2-16,0-1 0 0,0 1 1 0,0 0-3 16,-3 1 0-16,-1-2 0 0,-4 2-3 15,-4 4-1-15,1-1-4 0,-5 3 2 16,-1 0-1-16,1 2-1 0,-1 1-1 16,1-1-3-16,3 0-3 0,-3-2 3 15,3 0 0-15,3-2 2 0,0-4 1 16,1 0 1-16,3 0-1 0,4 0 1 15,2 0 0-15,0-2-1 0,0 0 1 16,0 1-2-16,0 0 0 0,0 3 2 0,4 0-1 16,2 1 0-16,7 5 1 0,1 1-1 15,3 4 2-15,3-1-1 0,5 3 1 16,-2-1 1-16,2 2 0 0,-2-4-1 16,3 1 2-16,-5-1-3 0,-2-4 0 15,-5-2 0-15,-3 0 0 0,-7-2 0 16,-2 1-3-16,-2 1-43 0,-2-5-49 15,-7-3-30-15,-3-1-105 0</inkml:trace>
  <inkml:trace contextRef="#ctx0" brushRef="#br0" timeOffset="153065.79">33117 11837 303 0,'0'0'111'0,"0"0"-53"15,0 0-10-15,0 0 8 0,0 0-1 16,0 0-11-16,21-54-4 0,-21 48-3 0,0-3-4 16,0 1-2-16,0 3-8 0,-2-3-2 15,0 2-4-15,0 1-3 0,-2 1-5 16,0-2-4-16,-1 3-2 15,1 0 0-15,-2 1-2 16,-2 2 0-16,0 0-1 0,-3 5-1 0,-5 7-1 0,1 5 0 16,-1 4 1-16,-1 4 1 0,5 0-1 15,-3 4 1-15,3 2 0 0,-1 0 0 16,3 1 1-16,6-3-1 16,0-1 1-16,6 0-1 0,0-4-1 0,10 3 1 15,7-4-3-15,2-1-1 0,6-3-1 16,4-4-11-16,4-5-13 0,-2-3-17 0,2-6-25 15,-6-1-23-15,-6-7-72 0,-7-4-157 16</inkml:trace>
  <inkml:trace contextRef="#ctx0" brushRef="#br0" timeOffset="153646.01">33305 12073 443 0,'0'0'72'0,"0"0"-26"0,0 0-11 0,0 0 14 16,0 0-11-16,0 0-9 0,0 0-4 16,0 0 6-16,0 0-1 0,21 0-3 15,-17 0-5-15,2 0-7 16,-3 0-2-16,1 0-3 0,-4 0-4 0,2 0-1 16,-2 2-4-16,0 2 0 0,0-1-1 15,0 0 0-15,0 1 0 0,0 0 0 16,0 2 0-16,-6-2 0 15,-5 0 1-15,-1-3-1 0,1 1 0 0,-5 1 0 16,1 0-3-16,-1-1 0 0,-1 1 1 16,-1-3-4-16,1 0 0 0,1 0 1 15,3-4-3-15,3 0 4 0,2 1 2 0,4-2 2 16,4 3 0-16,0-3 1 0,-3 1 0 16,10-3-1-16,3-1 2 15,4-1-1-15,7-1 0 0,2 3 2 0,4 2 0 16,2 4-1-16,2 0 0 0,0 5 0 15,-2 6 0 1,-2 2-2-16,-1 1 1 0,-5 1 2 0,-9-3-2 0,1 3 0 16,-7-2-1-16,-4 3 1 0,-2 0-1 15,-6 4 1-15,-9 0 0 0,-1-2 1 16,-5 2-2 0,1-1 0-16,-3-2 1 0,-2 1-1 0,0-1 0 0,0-2 0 0,1 0 0 15,5-5 1-15,7-2-1 16,3 0 0-16,7-5 4 0,2 1-1 15,0-2 0-15,4 1-3 0,3 1 2 16,1 0 5-16,6 0 8 0,3-2 6 0,4-1-1 16,1 2-6-16,3-4-5 0,6 2-3 15,-2-1-3-15,2-1-2 0,-4 1 1 16,-6 0-2-16,-3-1 1 0,-5 1-1 16,-7-4-22-1,-6-3-34-15,-19-9-43 16,-6-7-122-16</inkml:trace>
  <inkml:trace contextRef="#ctx0" brushRef="#br0" timeOffset="160156.24">14722 2932 336 0,'0'0'9'0,"0"0"6"0,0 0 23 0,0 0 11 16,0 0-5 0,-21-52-4-16,19 42 0 0,0 3-5 0,2 0-2 0,0 3-6 15,0 1-2-15,0 2 1 0,-2-1-3 16,2 2 1-16,0 0-4 0,0 0-6 16,-2 0-6-16,2 0-4 0,0 3-2 15,2 3-2-15,0 4 0 16,2 5 0-16,-2 2 1 0,0 7 0 0,1-2 2 15,1 2-1-15,0 1-2 0,2 2 1 16,-2 3 0-16,2 6 0 0,-1 0 0 0,-1 4-1 16,4-2-2-16,0-1 2 0,0-5 0 15,-1-4 0 1,3-7 0-16,0-1 1 0,-3-4-1 16,-3-6 0-16,-2-1 0 0,2-3-17 0,-2-4-23 0,0 0-32 15,-2-2 27-15,-8-1-46 16,-5-5-46-16,-9-4-128 0</inkml:trace>
  <inkml:trace contextRef="#ctx0" brushRef="#br0" timeOffset="160506.69">14307 2955 132 0,'0'0'264'0,"0"0"-231"16,0 0 21-16,0 0 19 0,0 0-12 15,6-50-18-15,-2 45-7 0,4 2-2 0,5-3-11 16,1 2-6 0,7 0-2-16,6 1 1 0,-3 1-4 15,5-1-4-15,2-1 1 16,9-3 0-16,1-1 1 0,4 0-1 16,7-6-4-16,0 3 0 0,4-3-1 0,-1 1-1 15,-9 6-2-15,-5-1 1 0,-12 5-1 0,-8 3 0 0,-13 0-1 16,-2 0 0-16,-4 3-2 0,-2 0-2 15,0 1 3 1,0 0 1-16,-2 3 0 0,-2 1-2 0,0-1-2 16,-2 0-2-16,-7-2-2 0,1 0-3 15,4-2-3-15,-7-1-7 0,5-1-12 16,6-1-7-16,-2 1-3 0,-1-1-1 0,3 0-17 0,2 0-18 16,0 0-8-16,2 0-45 15,0 0-106-15</inkml:trace>
  <inkml:trace contextRef="#ctx0" brushRef="#br0" timeOffset="160946.41">15501 2769 306 0,'0'0'82'0,"0"0"-34"0,0 0-3 16,0 0 16-16,0 0-7 0,0 0-13 16,-31-53 1-16,25 49 0 0,2-3 0 15,0 4-1-15,-2-1-11 0,-1 1-6 16,3 2-8-16,0 1-2 0,2-2-3 15,0 2-6-15,-4 0-3 0,-2 6-2 16,-3 5 0-16,-1 3-1 0,-7 8 1 16,3 3-1-16,-5 4 2 0,4 6-1 15,-3 2 0-15,7 2 0 0,-1 1 0 16,6 1 1-16,6-3 0 0,4-1-1 16,0-2 0-16,8 0-1 0,5-3-2 15,-3-2-1-15,4-5 1 0,1-2 0 16,4-5-11-16,-3-4 3 0,5-4-10 0,0-3-7 15,-5-3-18-15,3-4-4 0,-4-3-10 16,-1-4-50-16,-8-1-62 0</inkml:trace>
  <inkml:trace contextRef="#ctx0" brushRef="#br0" timeOffset="161245.51">15764 2818 476 0,'0'0'54'0,"0"0"10"15,6-60-1-15,-4 51-9 0,-2 5-10 16,0 1-3-16,0 2-3 0,0 1-12 16,0 0-10-16,0 1-9 0,0 2-3 15,0 3-4-15,0 7 0 0,4 4 1 0,0 6 0 16,3 2 1-16,-3 3-2 15,-2 2 0-15,2 1 0 0,-2-1 1 16,2 0 0-16,0-2-1 0,2-2 0 16,1-6 2-16,-1 0-2 0,0-4-2 0,2-5-19 15,1 0-11-15,-3-4-26 0,-4-4 16 16,0-3-37-16,-2-3-54 0,0-4-65 16</inkml:trace>
  <inkml:trace contextRef="#ctx0" brushRef="#br0" timeOffset="161686.69">15931 2623 317 0,'0'0'66'0,"0"0"-15"0,0 0 20 16,0 0-3-16,0 0-9 0,0 0-18 0,0 0 1 15,0 0 2-15,-16-48-8 0,16 47-6 16,0-1-7-16,0 0-3 0,2 0-8 16,2 0-4-16,2 0-7 0,7 1 2 15,7 1-3-15,5-1 1 0,-2 6 2 16,6 4-3 0,0 2-2-16,2 5 2 0,-4 3 0 0,-1 5 0 0,-7 7 1 15,2 2-1-15,-13 7 1 16,-2 5 0-16,-6 4 1 0,-4-2-1 0,-6 0-1 15,-1-7-5-15,-5-4-29 0,3-5-13 0,-5-5-30 16,3-3-52-16,-5-7-106 0</inkml:trace>
  <inkml:trace contextRef="#ctx0" brushRef="#br0" timeOffset="162144.41">16661 2712 22 0,'0'0'437'0,"0"0"-377"15,0 0-12-15,0 0 5 0,0 0-15 16,0 0-16-16,0 0-8 0,0 0 0 16,6-13-4-16,5 11-2 0,3-1-3 15,7-3 7-15,-1 3-7 0,11 2-1 16,2-1-4-16,5 2 1 0,1-2 1 16,0 1-2-1,-2 0-15-15,-4 1-61 0,-8 0-65 0,-10 1-127 0</inkml:trace>
  <inkml:trace contextRef="#ctx0" brushRef="#br0" timeOffset="162330.01">16835 2915 637 0,'0'0'89'0,"0"0"-60"0,0 0-17 15,0 0-5-15,0 0-4 0,72-13 1 16,-41 7 0-16,2 1-2 0,0-1 0 15,4-1-1-15,-2 3-1 0,-1-1 0 16,-1 1-33 0,-6 1-36-16,-3 1-36 15,-3 1-82-15</inkml:trace>
  <inkml:trace contextRef="#ctx0" brushRef="#br0" timeOffset="162773.97">17910 2614 502 0,'0'0'71'0,"0"0"-4"0,0-49 2 15,-5 37 2-15,1 3-16 0,-2 1-17 16,-2 0-12-16,2 1-6 0,-3-1-8 16,-1 2-1-16,-2 4-6 15,-1-1 0-15,-3 2-4 0,1 1 0 0,-3 1 0 16,1 7 1-16,-2 5-2 0,1 2-3 15,-1 5 2-15,3 3 1 0,1 2-2 16,5 1 1-16,0 2-1 0,1 3 0 16,7-3 2-16,2 5-1 15,0-4 0-15,6-2 1 0,7 0 0 0,1-3 0 16,7-3 0-16,2-4 0 0,4-4 0 16,12-3-1-16,4-6 0 0,5-4-7 15,12-2-18-15,10-9-13 0,7-3-22 16,1-9-53-16,-14 1-138 0</inkml:trace>
  <inkml:trace contextRef="#ctx0" brushRef="#br0" timeOffset="182353.12">6797 14965 116 0,'0'0'103'15,"0"0"-91"-15,0 0-8 16,0 0 6-16,0 0 18 15,4-57-3-15,-4 51 0 16,2-1-2-16,0 3-1 0,0 1 4 0,-2-3 2 16,2 2 6-16,0-1-4 0,-2 0 1 15,0 1-1-15,0-2 4 0,-2-2-1 16,0-1-5-16,-4-3-3 0,2-1-2 16,-5-4-1-16,-1 1-1 0,0-2-4 15,-1 3-3-15,-1 2-5 0,0 3-1 16,-7 2-2-16,5 5 0 0,-9 2-4 0,-6 2-2 15,6 7 0-15,-4 4-3 16,-2 6-2-16,2 0 0 0,7 5 1 0,-1 2 3 16,2 2-2-16,7-2 1 0,4-3-1 15,4 1 3-15,2-4 0 16,2-1 0-16,0-2-2 0,8-1 2 0,-2 2-1 16,6-2 0-16,7-2 0 0,-4 1 1 15,11-3 0-15,1 1 3 0,6-1-2 16,3-2 8-16,-1-1 6 0,0-1-2 15,-2 0-4-15,0-1 2 0,-8 0-3 0,0 1-3 16,-9 1-1-16,1-1-2 0,-9 2 1 16,-4 1-3-16,0-1 1 15,-4 2 1-15,0 2-1 0,-8 3 3 0,-11 3-3 16,-3 5 2-16,-12 3-2 0,-3 2-1 16,-2 1-1-16,0-4 0 0,6-3-2 15,6-4 3-15,10-8-1 0,1-4-1 16,10-4-6-16,-1-2 0 0,3-1 4 15,-2-1 1-15,4-4-1 0,-6-1 0 16,8-1-3-16,-2-4-3 0,2-4-1 16,2-4-2-16,8-2-11 0,4 2-12 15,9 0-19-15,2 3-11 0,2 3-30 0,0 1-21 16,0 2-83-16</inkml:trace>
  <inkml:trace contextRef="#ctx0" brushRef="#br0" timeOffset="182731.3">7043 15165 343 0,'0'0'94'0,"0"0"-12"16,0 0-9-16,0 0-4 0,0-52-18 15,-4 38-12-15,1 1-8 0,1 1-6 16,0 6-5-16,0 2-6 0,2 3-2 16,0 1-3-16,0 0-1 0,0 0-3 0,0 0-2 15,0 1-3-15,-2 5 0 0,2 2 0 16,0 5-1-16,0 5 1 0,-2 2 0 15,2 2 0-15,0-1 0 0,0 1 0 16,4-4 0-16,2-3 0 0,3-1 0 16,7-3-3-16,-1-1-4 0,3-3 4 15,-1-4-1-15,8-3 3 0,2 0 0 16,-5-5 1-16,1-1-2 0,-2-5 2 16,-1 1 0-16,-7-3 2 0,-1-3-2 15,-4-2 2-15,-3-3-2 16,-5-2 1-16,0-4 3 0,-11-5 4 0,3 3-2 15,-4 1-3-15,-1 6-1 0,1 8-1 16,4 4-1-16,-3 6 1 0,9 1-1 0,0 3-1 16,2 0-2-16,0 2-9 0,0 5-14 15,2 6-47-15,15-1-11 0,-7 4-5 16,11-3-47-16,-5-4-84 0</inkml:trace>
  <inkml:trace contextRef="#ctx0" brushRef="#br0" timeOffset="183156.9">7719 14789 533 0,'0'0'105'0,"0"0"-46"0,0 0-3 16,0 0-6-16,0 0-16 0,0 0-13 16,0 0-10-16,0 0-2 0,0 0-3 15,-40-15-6-15,40 28 0 16,0 9 0-16,2 6 2 0,-2 5-1 0,0 3 1 15,0 3 0-15,0 3-1 0,-2 3-1 16,-2 0-1-16,4 0 1 0,0-2 0 16,0-4 0-16,4-2 0 0,5-1 0 15,-1-6 1-15,4-5-2 0,5-3 2 16,-1-9-2-16,5-3 1 0,2-7-7 0,0-3 4 16,3-7 0-16,1-9 2 0,2-3 0 15,0-6 1-15,-4-3-1 0,-6-1 1 16,-9 0 0-16,-2-2 1 0,-8 0 0 15,-8-4 2-15,-2-2 2 0,-5 1-3 16,-8 2 0-16,1 6 1 0,-1 6-2 16,0 7 1-16,-2 8-1 0,9 7-1 15,-5 3 0-15,5 10-1 16,-3 7-1-16,0 5-7 0,5 4-16 0,1 3-9 0,3 2-13 16,4 0-20-16,4 1-15 0,2-4-34 15,4-3 18 1,4-6 6-16,5-7-38 0</inkml:trace>
  <inkml:trace contextRef="#ctx0" brushRef="#br0" timeOffset="183503.53">8130 15089 307 0,'0'0'112'0,"33"-65"-27"0,-25 45-20 16,-1 6-2-16,-5 3-10 0,2 1 0 0,-4 2-8 15,0-1-5-15,0 4-12 0,-4-1-4 16,2 2-7-16,-7 1-6 15,1 2-4 1,0 1-2-16,-7 0-4 0,5 5-1 0,-5 4-3 0,3 2 3 0,2 4 0 16,-1 0-1-16,3 2-1 0,0 2-2 15,4 0-2-15,2 0-1 0,2-3 1 16,0 0 4-16,4 1 2 0,6-2-2 16,0 0 0-16,3-2 1 0,5-2-1 15,-1-1 2 1,6-1-1-16,-1-2 1 0,1 1 1 0,0-1 1 0,0 0-2 15,-9-1 0-15,-4-2 2 0,-3 1 7 16,-3 0-6-16,-4 0 0 0,0 1-2 0,0 0 3 16,-8 5-2-16,-5-2 0 0,-1 4-2 15,-9-4-10 1,-2 3-12-16,-4-2-17 0,4 2-17 0,3 0-24 16,3-2-1-16,7-6-30 0,8-1-10 0,4-3-85 15</inkml:trace>
  <inkml:trace contextRef="#ctx0" brushRef="#br0" timeOffset="183960.97">8626 14728 427 0,'0'-53'126'16,"-6"46"-19"-16,2 3-22 0,-2 3-15 0,1 1-27 16,-1 6-14-16,0 4-13 0,2 8-7 0,0 7-6 15,-2 5-3-15,1 7 2 0,5 1-2 31,0 7 2-31,0 3-1 0,7 5 0 16,-1 4 0-16,4 0-1 0,7 0-1 16,-3-3 1-16,5-7-2 0,-7-6-14 15,3-10 4-15,-7-8-17 0,-6-6-1 16,0-9-6-16,-2-2-15 0,-2-4-3 0,-8-2 15 16,-5 0-5-16,-1-7-17 0,-1-1 18 15,5 0 31-15,-3-4 12 0,1 0 14 16,-1-5 26-16,1-5 6 0,1-2-9 15,5-5-11-15,0-2-1 0,6-4 0 16,2 0 3-16,4 4-17 0,6 4-6 16,3 6-3-16,1 3 0 0,5 4 4 15,1 3-1-15,1 1 2 0,4 5-2 0,2 3 4 16,2 2 1-16,0 5 1 16,0 1 1-16,-3 4-4 0,-1 0-2 15,2 2-1-15,-4 3-2 0,-2 0-2 16,-3 4-1-16,-5 1 0 0,-1 3 0 0,-2 3-1 15,-4-4 0-15,-3-1-5 0,-3-3-5 16,-7-5-2-16,-3-2-11 0,-4-3-17 16,-1-3-19-16,-1-1-10 0,-3-4-49 15,0-3-71-15</inkml:trace>
  <inkml:trace contextRef="#ctx0" brushRef="#br0" timeOffset="184118.56">8835 14922 498 0,'0'0'101'0,"-6"-56"-17"0,2 45-11 0,4 3-7 16,0 5-28-16,0 0-21 0,0 1-10 16,-3 1-3-16,3 1-1 0,0 0-3 15,0 1-2-15,5 4 0 0,1 3-2 16,2 1-20-16,2-1-10 0,-1 0-21 16,1-1-32-16,0-3-37 0,-1-2-99 15</inkml:trace>
  <inkml:trace contextRef="#ctx0" brushRef="#br0" timeOffset="184339.41">9211 14720 532 0,'0'0'105'0,"0"0"-38"0,-6-62-3 0,6 55-5 16,-2 4-20-16,2 3-14 0,0 0-10 16,0 4-6-16,2 8-4 0,4 7-4 15,0 10 3-15,5 9 2 0,-1 3 2 16,-2 7-2-16,-2 1-2 0,5 5-2 15,-1 1 0-15,-2 0-2 16,5-1-1-16,3-6-3 0,-3-2-17 0,1-8-5 16,1-7-29-16,-1-9 16 0,-4-9 15 15,-5-7-62-15,-3-4-7 0,-4-2-60 16,-5-5-77-16</inkml:trace>
  <inkml:trace contextRef="#ctx0" brushRef="#br0" timeOffset="184528.05">9104 15058 502 0,'0'0'83'0,"0"0"-19"16,-27-51-15-16,27 45-5 0,6 2-27 16,8-2-13-16,7 1-1 0,8 2 6 0,8-1 8 15,13-2-6-15,2-2-2 16,5-2-3-16,-1 0-5 0,0-3 1 16,0 1-2-16,-7-2-24 0,-5-1-68 15,-9 2-57-15,-8-2-174 0</inkml:trace>
  <inkml:trace contextRef="#ctx0" brushRef="#br0" timeOffset="184857.69">9734 14844 629 0,'0'0'76'16,"0"0"0"-16,0 0-23 0,0 0-19 16,0 0-16-16,0 0-3 0,0 0-2 15,0 0-1-15,0 0-3 0,-19 13-5 16,19-7 0-16,0 0-1 0,0 5-1 15,5 3-1-15,-1-1-1 0,2 2 1 16,-2-1 0-16,4 1-1 16,-1 0-1-16,3-4 0 0,-2 0-2 0,5-2-1 0,3-2 1 15,1-2 0-15,3-1-11 0,-3-3 11 16,4-1 3-16,-5-2-1 0,1-3 1 16,-3-3 0-16,-2 0 1 0,-3 0-1 15,-3-2 1-15,0 1 0 16,-4-5 2-16,-2-3-3 0,-2-3 1 0,-6-4 0 15,0-1 1-15,-7-1-2 16,3 0-8-16,3 7-1 0,1 0-4 0,0 7-3 16,4 6-1-16,4 2-26 0,2 4 1 15,8 0-14-15,5 4-23 0,3 8-25 16,5-3-26-16,-4 1-81 0</inkml:trace>
  <inkml:trace contextRef="#ctx0" brushRef="#br0" timeOffset="185078.12">10280 14749 103 0,'0'0'519'16,"0"0"-438"-16,0 0 38 15,-25-62-83-15,25 55-13 0,0 4-10 16,4 3-4-16,-2 0-2 0,2 3-5 16,3 9-2-16,5 8 1 15,-2 7-1-15,-1 5 4 0,-1 6-2 0,0 0 0 0,-2 5-1 16,-4 3 1-16,-2-2-2 15,0 3-6-15,0-4-9 0,2-4-9 0,3-5-15 16,-3-7-79-16,-2-6 61 16,0-7-50-16,2-7-110 0</inkml:trace>
  <inkml:trace contextRef="#ctx0" brushRef="#br0" timeOffset="185470.79">10230 15043 495 0,'0'0'84'0,"-23"-67"-36"15,19 48-18-15,4 7 7 0,2 4-9 0,7 3-12 16,-1 2-3-16,6 3-4 0,11 0-2 16,2 3 0-16,6 3 1 0,8 1 2 15,-1-1-5-15,3 1-2 16,-4-2-2-16,1-1 2 0,-11-1-2 0,2-1-1 16,-7-2-3-16,-1 0-18 0,-4-5 3 15,-3-2 8-15,7-3 8 0,-6-2 1 16,1-3 1-16,-5-2 1 0,1 1 1 15,-6-2 4-15,-1-2 9 16,-7-2 7-16,0-3 4 0,0 0 0 0,-9-2-8 16,-3 4-6-16,-1 4-1 0,-1 7-1 0,-5 7-3 15,5 3 1-15,-5 2 2 0,3 9-5 16,-1 6-5-16,1 5 0 0,-1 5-1 16,3 3 0-16,-3 3 1 15,7 1 0-15,2 3 1 0,1-2-1 0,5-2 1 16,2-3-1-1,4-3-4-15,3-6 3 0,7-1-2 0,-4-4 1 0,7-3-1 16,-3-4-10-16,3-2-15 0,-3-4-13 16,5-1-26-16,-7-3-27 0,3-8-42 15,-5-3-146-15</inkml:trace>
  <inkml:trace contextRef="#ctx0" brushRef="#br0" timeOffset="186293.93">12260 14620 272 0,'0'0'65'0,"0"0"27"0,0 0-5 15,0 0-9-15,0 0-15 0,0 0-6 16,0 0-2-16,23-25-11 0,-21 25-15 16,0 0-11-16,-2 0-6 0,4 0-4 15,2 3-4-15,1 3-1 0,3 3 1 16,-4 3-3-16,0 4 0 0,3 6 0 16,3 5 0-1,-6 2-1-15,-2 1 0 0,0-1 0 16,1 1 1-16,-1-2-1 15,4-1-3-15,-4-2-4 0,-2-1-3 16,0 0 5-16,2-3 1 0,-2-5 0 0,3-6-1 16,-5-1-4-16,2-5 4 0,-2-3 1 15,0-1 3-15,0-1 1 0,0-4 1 16,0-4 2-16,0-3-1 0,0-1-1 16,0-5 0-16,0-4 2 0,0-2-1 15,4-6 1-15,4-2 0 0,-4 0-3 0,2 3 0 16,5 4 0-16,1 6 0 15,-4 5 0-15,7 3 0 0,-1 2 0 16,-1 3 0-16,7 0 1 0,-1 6 0 16,0 0 1-16,5 0 0 0,-5 3 3 15,2 1 1-15,-7 3-2 0,5 1 2 0,-9 4 0 16,0 2-2-16,5 3-1 0,-7 6-2 16,0 2 1-16,1 3 0 0,-5 3-1 15,0-1 0-15,-4 3-1 0,2 2-11 16,-2-6-20-16,2 2-14 0,-2 1-46 15,6-3-14-15,0-1-64 0,5-7-85 0</inkml:trace>
  <inkml:trace contextRef="#ctx0" brushRef="#br0" timeOffset="186556.4">13184 14795 594 0,'0'0'38'0,"0"0"-10"0,0 0-11 15,0 0 3-15,0 0 3 0,0 0 0 0,0 0 1 16,0 0 1-16,-10 46-3 16,14-44-2-16,0-2-4 0,10-2-5 15,3 2-3-15,8-3-2 0,-2-3-1 0,6-4-2 16,2 3-3-16,0-3-1 0,0 1-5 15,0 2-41-15,2-4-48 0,-2-1-45 16,-2 0-117-16</inkml:trace>
  <inkml:trace contextRef="#ctx0" brushRef="#br0" timeOffset="186808.8">13885 14539 187 0,'0'0'465'16,"0"0"-419"-16,0 0-7 0,0 0 9 0,0 0 3 16,0 0-18-16,0 0-11 15,0 0-8-15,0 0 0 0,-10-42-5 0,10 55-4 16,0 3-3-16,0 5 0 0,0 4 1 16,0 3-2-16,0 1-1 0,0 0 1 15,0 3 0-15,4-1 0 0,-2-1-1 16,2 1-5-16,2-4-17 0,2-4-6 15,-4-4-15-15,1-5-22 0,-1-4-36 16,0-6-50-16,-4-3-134 0</inkml:trace>
  <inkml:trace contextRef="#ctx0" brushRef="#br0" timeOffset="187123.06">14129 14556 586 0,'0'0'61'0,"10"-65"9"0,-4 51-18 15,3 6-10-15,-3 2-16 0,0 5-13 0,-4 1-2 16,0 2-1-16,-2 7-5 16,0 4-3-16,-6 4 0 0,-6 5 2 0,-1 0-2 15,-12 4-1-15,5 1-1 16,-5 0-9-16,-4 3-4 0,4-4-2 16,4-1-1-16,1-1 7 0,1-6 4 15,5 0 3-15,7-5-3 0,1-4-5 16,2-4 2-16,4-3 7 0,0-1 0 0,8-1 0 15,1 0 1-15,5-4 2 0,5-3 11 16,8 2 3-16,-1 0-3 0,3-1-3 16,4 6-3-16,5 0-2 0,-1 2-3 15,-2 5 0-15,-2 0-2 0,-6 0 0 16,-6 1-4-16,-1 2-6 0,-5 1-31 16,-1-1-47-16,-5 2-28 0,-7-1-85 15</inkml:trace>
  <inkml:trace contextRef="#ctx0" brushRef="#br0" timeOffset="187374">14966 14538 690 0,'0'0'40'16,"0"0"15"-16,0 0-23 0,0 0-16 15,0 0-15-15,0 0-1 0,0 0 1 16,0 0 3-16,0 0 1 0,33 28 2 16,-12-24-2-16,1 2-1 0,5-2-1 15,2 0-2-15,0-1-1 0,-4-1 0 0,-6-2-25 16,1-1-47-16,-11 1-37 0,-7 0-71 16,-2 1-154-1</inkml:trace>
  <inkml:trace contextRef="#ctx0" brushRef="#br0" timeOffset="187548.7">14943 14759 672 0,'0'0'87'0,"0"0"-29"15,0 0-17-15,0 0-26 16,0 0-12-16,0 0 0 0,0 0-1 0,0 0 2 16,31 37 2-16,-2-37-5 15,6 0 1-15,5-5 0 0,1-3-1 0,2-6-1 16,-3 0-34-16,-1-2-58 0,0 0-66 15,-8-2-164-15</inkml:trace>
  <inkml:trace contextRef="#ctx0" brushRef="#br0" timeOffset="187785.16">15774 14294 359 0,'0'0'355'0,"0"0"-272"15,0 0-43-15,0 0-9 0,0 0-6 16,0 0-7-16,0 0-5 0,0 0 5 16,19 52 4-1,-15-37-6-15,0 5-4 0,2 2 1 0,-4 4-3 0,5 6-5 16,-5 2-2-16,0 6-3 0,0 4 0 0,-2-1 0 16,2 2 0-16,-2 2-4 15,2 1-25-15,-2-5-30 0,-4-4-35 16,-5-8-80-16,-5-11-195 0</inkml:trace>
  <inkml:trace contextRef="#ctx0" brushRef="#br0" timeOffset="188633.47">17083 14532 184 0,'0'0'302'15,"0"0"-244"-15,0 0-11 0,0 0-10 16,0 0-1-16,0 0-7 0,0 0-11 15,0 0-3-15,22 4 12 0,-5-4-1 16,6 0-2-16,6 1-5 0,4 0-3 16,2-1-5-16,2 2-1 0,2-2-4 15,3 0-4-15,3-1-2 0,-6-1 1 16,-3-2 0-16,-3 0-1 0,-4 0-17 16,-13-2-29-16,-1-3-41 0,-9-1-26 0,-6 1-94 15</inkml:trace>
  <inkml:trace contextRef="#ctx0" brushRef="#br0" timeOffset="188929.97">17316 14317 295 0,'0'0'371'0,"0"0"-339"16,-56-19 32-16,52 19-8 0,4-1-16 16,0 1-17-16,0 0-13 0,0 5-4 15,0 4-4-15,7 3 0 0,5 4-2 16,0-1 4-16,3 0-1 0,3 0 1 0,5 0 0 15,2-2-1-15,8-3-2 0,4-2 0 16,5-1 0-16,1-1 1 0,9-1-2 16,-5 0 2-16,-3-3-1 0,-11 3-1 15,-11-2 1-15,-11 0-1 0,-5 4 0 16,-6-1-2-16,-6 5-7 0,-13 1 0 16,-6 4 1-16,-8 3-1 15,-2 1-4-15,-4 2 1 0,0 0-9 16,3-2-5-16,5 2-11 0,5-1-15 0,5 1-10 15,6-3-36-15,3-2-67 0,4-3-153 0</inkml:trace>
  <inkml:trace contextRef="#ctx0" brushRef="#br0" timeOffset="189865.11">19003 14261 216 0,'0'0'230'0,"0"0"-187"0,0-55-1 0,0 44 13 0,2 6-12 16,0 0-8-16,-2 3-6 0,0 2-4 16,0 0-5-16,2 2-4 0,0 3-5 15,2 3-6-15,3 6 1 0,1 3 11 16,-4 6-2-16,2 2-3 15,0 6-3-15,-3 1-3 0,3 1-4 0,-2 2 2 16,-2-2-1-16,0 0-2 0,0-3-1 16,-2-3 0-16,0-4-7 0,4-4-25 15,-4-4-31-15,0-5-17 0,0-6-45 16,0-2-76-16</inkml:trace>
  <inkml:trace contextRef="#ctx0" brushRef="#br0" timeOffset="190178.37">19367 14311 550 0,'0'0'72'0,"-2"-61"-14"16,0 46-4-16,2 6-3 0,-2 3-14 15,0 2-15-15,2 3-6 0,-2 1-3 16,-1 0-3-16,-1 1-5 0,-4 5-4 16,-4 5-1-16,-7 6-3 0,-8 4 0 15,-10 4 2-15,0 2-5 16,-7 0-6-16,7 0 1 0,0-4 7 0,8 0-1 0,6-3 4 31,13-1-1-31,4-3-1 0,4-6 0 16,2-1-4-16,6-5 4 0,0 1-1 15,6-2 4-15,3-2-1 0,4 1 1 16,1-1 2-16,5-1 1 0,4 2 4 16,2-1-3-16,2 2 0 0,2 3-2 15,-2-2-1-15,-6 2-1 0,4-1 1 16,-8 0-1-16,-5 1-5 0,-5-1-34 15,-3 1-65-15,-6-3-39 0,-4-2-105 0</inkml:trace>
  <inkml:trace contextRef="#ctx0" brushRef="#br0" timeOffset="190414.48">19975 14235 652 0,'0'0'62'0,"0"0"6"0,0 0-19 16,-52-5-9-16,52 4-19 0,0 1-14 0,0 0-4 15,0-3-1-15,0 2 2 0,4-1-3 16,6-1-1-16,7 2-1 0,4-3-1 16,8 3 2-16,2 1 0 0,-3 0-1 15,3 4 0-15,-2-2-27 0,-4 4-31 16,-8-3-49-16,-7-3-59 0,-10 1-162 15</inkml:trace>
  <inkml:trace contextRef="#ctx0" brushRef="#br0" timeOffset="190571.34">19888 14374 621 0,'0'0'91'0,"0"0"-53"0,0 0-5 15,0 0-7-15,0 0-19 0,0 0-6 16,0 0 1-16,0 0-1 0,0 0 0 15,37 38 0-15,-6-38 0 0,2-1 1 16,4-4-2-16,-2-3 0 0,1 2-19 16,-3-4-55-16,-2-1-49 0,-4-3-143 15</inkml:trace>
  <inkml:trace contextRef="#ctx0" brushRef="#br0" timeOffset="191102.17">20539 14087 555 0,'0'0'17'0,"0"0"0"15,0 0 15-15,0 0-4 0,0 0-6 16,0 0-10-16,0 0 4 0,0 0 6 16,0 0 1-16,-15 14 4 0,15-16-9 15,5 1-7-15,3-1-4 0,2-1-3 16,3 3-1-16,5 0 1 0,1 3-3 15,1 8 0-15,-1 1-1 0,0 5 1 16,-3 3-1-16,-3 3-1 16,-9 5 1-16,-2 1 1 0,-2 2-1 0,-4-2-5 0,-3-2-13 15,-5-4-6-15,2-4 2 0,-1-1 15 16,1-6 6-16,2-2-2 0,0 0 0 16,5-6 2-16,-1-1 1 15,2-2 1-15,0-1-1 0,2 0 1 0,-2 0 5 16,2-5 12-16,-2-4 2 0,2-3-5 15,0-2-4-15,2-8 2 16,2-3 0-16,5-3 4 0,1-9-3 0,4-1-4 16,3-3-4-16,4 1-1 0,-1 7-3 15,1 5 0-15,2 10-1 0,-7 7-1 16,1 3 1-16,-1 5-1 0,1 3 1 16,1 1-1-16,3 9 0 0,0 3 0 0,-3 8-1 15,3 1 1-15,-2 5 0 0,-5 1 1 16,1 1-1-16,-5-1 0 15,0-1 1-15,-4-1 0 0,1-1-1 16,-3 0 0-16,-2-1 1 0,-2-5-1 0,0-1 0 16,-4-1-4-16,-3-3-18 0,1-5-20 15,-2 0-33-15,2-6-32 16,2-3-78-16,2-3-210 0</inkml:trace>
  <inkml:trace contextRef="#ctx0" brushRef="#br0" timeOffset="191316.7">21362 14201 691 0,'0'0'101'15,"0"0"-44"-15,0 0-10 16,0 0-19-16,0 0-12 0,0 0-11 0,0 0-2 16,0 0 1-16,2 11 2 0,12-12-1 15,3 0 0-15,5 0-3 0,5 1 1 16,-4-2-3-16,0 0 0 0,-3-2-3 15,-5-2-10-15,-1 2-27 0,-3-2-19 16,5 1-46-16,-3-6-38 16,-1 3-110-16</inkml:trace>
  <inkml:trace contextRef="#ctx0" brushRef="#br0" timeOffset="191528.81">21905 13891 704 0,'0'0'107'0,"0"0"-44"0,0 0-22 16,0 0 3-16,0 0-19 0,0 0-7 15,0 0-12-15,0 0-1 0,0 0 0 16,4 39 0-16,3-15-5 0,3 5 0 16,2 3 0-16,3 4 0 0,3 0 0 15,1-1 0-15,0 3 0 0,1-3 0 16,-9 2-40-16,-9-2-49 0,-4-6-110 15,-9-11-351-15</inkml:trace>
  <inkml:trace contextRef="#ctx0" brushRef="#br0" timeOffset="194073.3">11435 16077 367 0,'0'0'88'0,"0"0"-10"0,0 0-16 16,0 0-15-16,0 0-15 0,0 0-9 16,0 0-5-16,0 0-3 0,0-6-3 15,4 11-5-15,1 0 1 0,3 1 2 16,0 0-5-16,0 2 1 0,11-1-3 15,-7-1-2-15,9 2 0 0,0 0-1 16,-1-2 1-16,7 2-2 0,-4-3-28 0,-2-2-36 16,1-3-35-16,-9 0-103 15</inkml:trace>
  <inkml:trace contextRef="#ctx0" brushRef="#br0" timeOffset="194280.54">11427 16458 580 0,'-10'53'59'0,"6"-53"-5"16,4 0-6-16,0 1-23 0,0 2-12 15,6 0 0-15,0-3 0 0,4 0 3 16,9-1-10-16,4-1 0 0,6-1-1 0,10-4-3 16,8-4-2-16,5-2 0 0,6-1 0 15,0-1 0-15,6 1-21 0,0-6-41 16,0-1-49-16,0-3-79 0,-18-1-260 15</inkml:trace>
  <inkml:trace contextRef="#ctx0" brushRef="#br0" timeOffset="194624.47">13015 15947 449 0,'0'0'69'0,"0"0"16"0,-19-60-28 16,9 45 4-16,3 5-4 0,-1 2-19 16,0 2-13-16,0 3-1 0,6 2-1 15,0 1-7-15,-1 0-6 0,3 2-5 16,0 8-3-16,0 7-1 0,0 8-1 0,5 6 0 15,-3 3 0-15,2 7 0 16,0 2 0-16,2 8 2 0,-2 3-2 0,-2 5 0 16,0 4 1-16,0 0-1 0,-2-3-1 15,0-6 1-15,0-12-15 0,0-9-11 16,0-11-6-16,0-8-48 16,-2-5-25-16,-2-7-50 0,-4-2-105 0</inkml:trace>
  <inkml:trace contextRef="#ctx0" brushRef="#br0" timeOffset="194876.17">12767 15988 469 0,'0'0'86'16,"0"0"-28"-16,-67-37-14 0,53 33 18 0,8 1-3 15,4 0-24-15,0 3-15 0,2 0-7 0,0 0 0 16,0 0-7-16,2 0-6 0,4 2 0 15,10-2-1-15,9 0 1 0,10-2 1 16,13-5-1-16,1-2 2 0,9-5-1 16,6-1-1-16,-2-1 1 0,-8 1 1 15,-2 3-2-15,-11-3-1 0,-4 2-41 16,-6-1-37-16,-6-1-23 0,-2 0-70 0,-15 0-206 16</inkml:trace>
  <inkml:trace contextRef="#ctx0" brushRef="#br0" timeOffset="195253.07">13930 15719 300 0,'0'0'158'0,"0"0"-76"0,0 0-30 16,0 0-2-16,0 0-3 0,-47-57-12 16,36 50-9-16,-5 3-5 0,1 0 1 15,3 2-3-15,0 2-1 0,3 0-6 16,1 2-5-16,-4 6-4 16,-1 3-2-16,7 6-1 0,-8 6 1 0,1 7-1 15,-3 5 0-15,-1 3 0 0,5 7 0 16,-5 0 1-16,5 6-1 0,-7 2-1 15,9 0 0-15,-5 4 1 0,5-3-1 16,6-2 1-16,4 0 0 0,4-4 1 0,6-1-1 16,9-9 0-16,-5-7 0 0,7-10 0 15,8-8-3 1,0-6-9-16,0-7-16 0,6-7-21 0,2-8-19 0,1-9-34 16,1-5-75-16,-6-2-174 15</inkml:trace>
  <inkml:trace contextRef="#ctx0" brushRef="#br0" timeOffset="195511.4">14205 15945 599 0,'0'0'61'16,"0"0"5"-16,0 0-5 0,0 0-7 16,0 0-17-16,0 0-13 0,0 0-8 31,0 0-2-31,0 0-2 0,-12-47-3 15,12 47-5-15,0 0-2 0,0 5-2 16,0 7 0-16,2 2 1 0,-2 7-1 16,0 4 1-16,-2 2 1 0,-4 8 0 15,-1 1-2-15,1 3 0 0,4 0-1 16,0-6-2-16,2-2-4 0,2-5-10 16,4-2-18-16,9-3-25 0,-1-6-36 15,1-5-25-15,1-6-75 0,-5-4-159 0</inkml:trace>
  <inkml:trace contextRef="#ctx0" brushRef="#br0" timeOffset="195882.94">14577 15724 442 0,'0'0'88'0,"0"0"-7"0,0 0-21 16,0 0 12-16,0 0-15 0,0 0-24 16,0 0-8-16,0 0-5 0,0 0-5 15,-6-15-6-15,12 15-7 0,7 3 0 16,1 3-2-16,9 6 1 0,2 6 2 15,4 3-1-15,4 10 0 0,-2 3 0 16,0 5 1-16,-4 7-2 0,-3 4-1 16,-11 1 1-16,-3 1 0 0,-6 3 1 15,-10 2-2-15,-8 3 0 0,-15 4-6 0,-6-4-7 16,-5-2-12-16,-11-5-30 0,-1-5-50 16,-6-5 12-16,-2-10-92 15,13-11-204-15</inkml:trace>
  <inkml:trace contextRef="#ctx0" brushRef="#br0" timeOffset="196370.95">15696 16042 292 0,'0'0'76'0,"0"0"-8"0,0 0-6 0,-54-1 2 16,50 0 1-16,4 0-21 0,0 0-11 15,0 1-11-15,0 0-7 0,0 0 0 16,0 0-5-16,4 1-4 0,6-1 4 15,1 1 13-15,7 0-5 0,1 0-3 16,10-1-2-16,4-1-2 0,6 1-3 0,11-2-1 16,-7 0-4-16,9-4-2 0,-7 1 3 15,-5-1-4-15,-5 3 0 16,-4-1-5-16,-4-1-33 0,-15 0-51 0,-8 2-37 16,-4-2-87-16</inkml:trace>
  <inkml:trace contextRef="#ctx0" brushRef="#br0" timeOffset="196621.93">15927 15877 535 0,'0'0'92'16,"0"0"-6"-16,-2-53-14 0,2 42-1 16,0 3-25-16,0 4-19 15,0 2-9-15,0 1-5 0,0 1-2 0,0 0-5 16,0 2-6-16,0 6 0 15,2 8 0-15,2 7-1 0,-2 9 1 0,0 5 1 16,0 4 1-16,1-1-2 0,-1 3 0 16,2-1-1-16,-2-3-7 0,2-4-4 15,0-5-6-15,0-7-7 0,0-4-10 16,1-7-31-16,-1-3-47 0,-2-4-35 16,2-4-133-16</inkml:trace>
  <inkml:trace contextRef="#ctx0" brushRef="#br0" timeOffset="196998.07">17130 15815 445 0,'0'0'99'0,"0"0"-24"16,0 0-19-16,-18-63 5 0,7 49-10 0,1 1-20 15,-2 1-14-15,1 3-1 16,-5 3-4-16,5 3-4 0,-5 3-2 16,1 0 0-16,-3 3 2 0,5 3-6 15,-7 4-2-15,5 2 1 0,-3 1-1 0,3 6 0 16,-3 0 0-16,5 6 0 0,-1 3 0 15,1 3-1-15,5 1 0 16,-2-1 0-16,8-1-1 0,-1-1-1 0,3-1 3 16,9-2-1-16,1-3 0 0,0-4 0 15,9-1 1-15,0-6 0 0,3 0 0 16,9-3-5-16,-4-3-15 0,2-4-13 16,0-2-35-16,-2-2-29 0,0-7-53 15,-9 1-158-15</inkml:trace>
  <inkml:trace contextRef="#ctx0" brushRef="#br0" timeOffset="197249.58">17513 16086 548 0,'0'0'80'0,"0"0"-14"0,0 0 4 15,0 0-2-15,0 0-14 0,0 0-15 16,0 0-10-16,0 0-6 0,0 16-3 0,0-14-7 15,0 0-4-15,-4 0-5 16,4 3-4-16,0 1 0 0,0 5 0 16,-5 3 0-16,1 4 0 0,-2 4 0 15,2 0 0-15,2 1 0 0,-4 1-9 16,4-1-6-16,2 1-17 0,-5-5-16 16,5-2-41-16,-4-5-77 0,0-4-168 0</inkml:trace>
  <inkml:trace contextRef="#ctx0" brushRef="#br0" timeOffset="197707.68">18118 15576 363 0,'0'0'71'16,"0"0"-1"-16,0 0-11 0,0 0 5 15,0 0-20 1,-10-50-4-16,8 43-5 0,0 3-3 0,0 1-5 0,0 0-7 0,0 2-2 15,-2 0-3-15,-1-1-1 0,1 1-3 16,-2 1 2-16,0 0-5 0,-2 5-2 16,-5 4-4-16,1 2 2 0,-7 8-3 15,3 6 0-15,-9 8 0 0,2 4-1 16,4 3 1-16,1 7-1 0,3 4 1 31,9 8 0-31,2 0-1 0,4 5 0 0,8-1-3 0,5-3 2 0,9-4-1 16,7-6 0-16,9-4 1 0,1-6 1 0,6-9-2 15,9-5-8-15,4-8-17 0,0-9-27 16,0-6-68-16,0-9-48 0,-15-9-245 16</inkml:trace>
  <inkml:trace contextRef="#ctx0" brushRef="#br0" timeOffset="198544.48">18528 15679 367 0,'0'0'95'0,"0"0"-22"16,0 0-11-16,0 0-13 16,0 0-12-16,0 0-4 0,0 0-7 15,0 0-4-15,-27-49-3 0,27 44-4 0,0 2-4 16,0 0-6-16,0-3-3 0,4 1 1 15,4 0-3-15,-2 0 0 0,9 2 0 16,-3 1 1-16,5 0-2 0,-3 1 1 16,5 1 0-16,-3 1 1 0,3 2-1 15,-5 6 0-15,3 4 0 0,-5 3 0 16,-1 3 1-16,1 3-1 0,-8 3 0 16,0 2 0-16,-2 0-1 0,-2 1-5 15,-2 0 2-15,-2 1 2 0,0-1-1 16,-4-7-2-16,2 1-3 0,-1-3-1 0,1-5 2 15,2 0 2-15,0-8 5 0,0-4 0 16,-2-2 0-16,4 0 1 0,-1 0 1 16,-1-2-1-16,0-3 1 0,2 0 0 15,-2-5 1-15,2 1 4 0,0-4 0 16,2-5-2-16,-2-3 2 0,2-7 0 16,4-5-2-16,4-2 0 0,3 2-1 15,3 3-3-15,-2 2-1 0,1 8 1 0,-1 2-1 16,1 4 0-16,-1 3 2 15,0 3 0-15,1 0 0 0,3 1-2 16,-3 4 0-16,1 1 0 0,3 1 1 16,-1 1-1-16,-1 0 0 0,1 4 2 0,3 4-1 15,0 2 0-15,-3 5 0 0,3 3 1 16,-5 1 0-16,3 1 1 0,-5 1-1 16,1 3-2-16,-3 3 1 0,-6 0 1 15,2 4-2-15,-6 0 0 0,0 0-14 16,-6 1-17-16,0-7-35 0,-2 0-20 15,-3-5-42-15,3-9-80 0</inkml:trace>
  <inkml:trace contextRef="#ctx0" brushRef="#br0" timeOffset="198794.33">19439 15862 606 0,'0'0'49'0,"0"0"6"16,0 0-19-16,0 0-1 0,0 0-11 15,0 0-9-15,0 0-6 0,0 0 3 0,-10 28 0 16,18-31-2-16,9-3-2 16,1 0-3-16,7 0-3 0,6-1 0 0,2-1-1 15,0-1 0-15,0 1 0 0,-4-1-1 16,-2-3-23-16,-6 1-42 0,-7 0-32 15,-8 0-39-15,-6 1-100 0</inkml:trace>
  <inkml:trace contextRef="#ctx0" brushRef="#br0" timeOffset="199018.54">19567 15656 594 0,'0'0'76'16,"0"0"-20"-16,0 0 4 0,0 0-10 15,0 0-14-15,0 0-17 0,0 0-7 16,0 0-4-16,0 0-1 0,-8-33-4 0,12 47-3 16,4 5 0-16,-1 8 1 0,-1 5-1 15,2 5 2-15,-4 4-1 0,3 3 0 16,-1 2-1-16,-4-5-7 0,8 0-6 16,-4-6-16-16,1-5-23 0,3-5-45 15,-2-7-12-15,-2-9-83 0,-2-7-221 16</inkml:trace>
  <inkml:trace contextRef="#ctx0" brushRef="#br0" timeOffset="199422.72">20390 15473 341 0,'0'0'61'16,"0"0"-1"-16,0 0-10 0,-25-57 10 16,19 49-10-16,4 2-12 0,0 1-8 0,0 2 4 15,0 3 1-15,0-1-7 16,2 1-5-16,-2 0-8 0,0 0-5 0,0 2-2 15,-3 4-5-15,1 4 1 0,-4 6-4 16,2 3 1-16,0 4 0 16,-5 3 0-16,1 1-1 15,4 2 1-15,0 0 0 0,-3 3 0 0,1 3 1 0,4 1-2 16,0 6 1-16,4-1-1 0,0-2 0 16,4 0 0-16,8-3-1 0,5-4-1 15,1-4-2-15,5-5-16 0,2-1-17 16,4-7-22-16,-4-4-46 0,-1-7-81 15,-5-4 5-15</inkml:trace>
  <inkml:trace contextRef="#ctx0" brushRef="#br0" timeOffset="199910.84">20661 15554 554 0,'0'0'73'15,"0"0"-23"-15,0 0-12 0,0 0-4 16,0 0-12-16,0 0-10 0,0 0 1 0,0 0-3 16,0 0-5-16,41-11-2 0,-30 11-1 15,-3 0-2-15,2 2 2 0,-2 3-2 16,1 2 1-16,-1 2-1 0,2 6 0 16,-1 1-1-16,-1 5 1 15,-2-2-11-15,-2 5-4 0,0 2-10 0,-4-1-9 16,0 0-6-16,0-3 0 0,0-1 10 15,-4-4 14 1,0-2 3-16,0-3 6 0,2-5 2 16,-2 2 4-16,-3-6 1 0,1-1 2 0,-2 0 2 0,2-2 8 15,0 0 2-15,-1-2-4 16,3-2 3-16,0 0-3 0,2-2 4 16,0-2 5-16,2-4 4 0,0-3 8 0,0-4-9 0,6-3-2 15,2-3 0-15,5-4-3 16,8-8-4-16,-1 1-9 0,5 1-4 0,4 5 1 15,-4 5-2-15,-2 7 2 0,-3 7-2 16,1 3 1-16,-5 3 0 0,3 5 0 16,-5 2 2-1,5 7 0-15,-4 6-2 0,-1 0 1 0,-2 4 0 0,1 3-1 16,-3 3 1-16,0 2-1 0,-3-2-2 16,-3 1-1-16,2 1-7 0,-2-2-5 15,-2 0-16-15,-2-2-15 0,0-2-19 16,0-4-40-1,0-5-84-15</inkml:trace>
  <inkml:trace contextRef="#ctx0" brushRef="#br0" timeOffset="200131.14">21513 15657 530 0,'0'0'139'0,"0"0"-31"16,0 0-52-16,0 0-15 0,0 0-15 15,0 0-16-15,0 0-2 0,0 0 1 16,0 1 2-16,0-2 1 0,4 0-5 16,6-1-1-16,4-4-3 0,3 2-2 0,4-1-1 15,10-2 0-15,0-2-1 32,2 2 1-32,2-2-19 0,-4-3-16 15,-2 2-34-15,-4 0-56 0,-5-2-64 0,-1 1-235 16</inkml:trace>
  <inkml:trace contextRef="#ctx0" brushRef="#br0" timeOffset="200429.3">21953 15443 466 0,'0'0'111'16,"0"0"-35"-16,0 0-17 0,14-53 11 0,-14 46-8 15,0 1-22-15,0 4-12 0,0 2-9 16,0-1 0-16,0 1-4 0,0 0-6 16,0 3-6-16,-2 6-3 0,2 3 0 15,-2 7 0-15,-2 4 0 0,4 6 1 16,4 2-1-16,-4 0 1 0,2 4 0 16,6 0-1-16,-1 5 1 0,3-2-1 15,4-1-1-15,-3-1 1 0,5-2-1 16,-7-1-15-16,3-6-11 0,0-5-13 0,-3-4-31 15,-3-7-54-15,0-8-43 16,-6-3-155-16</inkml:trace>
  <inkml:trace contextRef="#ctx0" brushRef="#br0" timeOffset="200775.75">22186 15307 13 0,'0'0'398'0,"0"0"-303"0,0 0-32 15,0 0 1-15,0 0-8 16,0 0-5-16,0 0-11 0,0 0-8 16,0 0-8-16,-2-26-6 0,2 26-8 0,0 0-4 15,0 0-2-15,0 0-2 0,4 0-1 16,5 1-1-16,-1-1 1 0,4 5 0 15,5 1 1-15,2 2 0 0,1 4 2 16,7 2 0-16,0 6-2 0,-2 1-1 16,4 5 0-16,-7 2-1 0,3 1 0 15,-10 4-1-15,-5 3 1 0,-4 3 0 16,-4 3 0-16,-12 0-5 0,-4-1-10 16,-5-1-10-16,-2-5-19 0,-6-2-29 15,1-5-10-15,3-4-42 0,4-9-58 16</inkml:trace>
  <inkml:trace contextRef="#ctx0" brushRef="#br0" timeOffset="201027.33">22738 15535 676 0,'0'0'81'15,"0"0"-13"-15,0 0-38 0,0 0-11 0,0 0-10 16,0 0-7-16,0 0 0 0,0 0 2 0,0 0 12 16,27 28-2-16,-8-30-4 15,-1-1-6-15,3 0-2 0,-4 0-2 0,3 1 2 16,3 1-2-16,0 0 0 0,6 1-2 16,4 0-11-16,-2 3-11 0,2-3-14 15,0 0-16-15,0-1-31 0,-2 1-19 16,-4-5-68-16,-13-3-153 15</inkml:trace>
  <inkml:trace contextRef="#ctx0" brushRef="#br0" timeOffset="201249.55">22815 15374 637 0,'0'0'90'0,"0"0"-16"15,0 0-23-15,0 0-12 0,0 0-18 16,0 0-9-16,0 0-4 15,0 0 3-15,0 0 4 0,16 60-5 0,3-33-1 16,4 6-3-16,6 3-2 0,2 2-3 0,0 0 1 16,0 1 0-16,-2-3-2 15,-9-3 0-15,-1-4 0 0,-11-2-20 16,-4-3-34-16,-2-5-42 0,-10-4-77 16,-4-7-156-16</inkml:trace>
  <inkml:trace contextRef="#ctx0" brushRef="#br0" timeOffset="201801.36">23607 15307 412 0,'0'0'114'0,"0"0"-24"15,0 0-45-15,18-57 12 0,-18 48-2 0,-2 3-22 16,0 0-14-16,-6 2-10 0,-1 4-5 0,1-2 1 15,2 2-5-15,-8 4 1 16,1 4-1-16,5 5 0 0,-9 1-2 0,5 4 2 16,-3 3 0-16,-1 3 0 15,1 3-1-15,1 1 1 0,4 4-1 16,1 5 0-16,3 2 1 0,2 3 0 16,6 0-1-16,-2 0 1 0,12 1-1 15,-1-2 1-15,7-2 0 0,3-5-2 0,4-6-1 16,0-6-21-16,-3-9-20 0,-1-6-25 15,4-3-26-15,-13-4-71 0,1 0-157 16</inkml:trace>
  <inkml:trace contextRef="#ctx0" brushRef="#br0" timeOffset="202323.63">23656 15459 586 0,'0'0'30'16,"0"0"12"-16,0 0 0 0,0 0 9 16,0 0-21-16,0 0-15 0,0 0-4 0,0 0 1 0,0 0-6 15,-23-32-2-15,30 32-2 0,3 0 0 16,-2 0 1-16,3 2-2 0,7-1-1 16,-5 2 2-16,7 0-1 0,-7 3 0 15,7 1-1-15,-9-1 1 0,7 2-1 0,-7 3 0 31,1 2 0-31,0 5 1 0,-5-2-2 0,-3 1 0 0,-2 0-6 16,-2-2-7-16,0-1-7 0,-2-1-2 16,-5-3 11-16,1-1 3 0,-4-3-3 0,0 0 4 15,1-2 5-15,-3 0 3 0,2-1 1 32,1-3 0-32,3 0-1 0,0 0 4 0,4-2 4 15,0-1 6-15,0-2 5 16,2 1 2-16,-2-3-5 0,2-3 0 0,0 0-1 15,4-4-2-15,2-4 2 16,4-5-1-16,1-2-1 0,9-5-4 16,-3 1-5-16,6 3-1 0,-1 2-2 0,-3 5 0 15,2 6-1-15,-3 5 0 16,-1 5-2-16,-1 3 2 0,-1 0 0 0,-3 3-1 16,5 4 1-16,-5 2 0 0,1 2 0 15,-1 1-1-15,-6 1 1 0,2 3 0 16,-1-1-1-16,-1 2 0 0,-4 1-6 15,0 1-5-15,0-2-11 0,-2 0-10 16,0-1-11-16,0-3-35 0,0 0-21 16,-4-7-86-16,2-3-181 0</inkml:trace>
  <inkml:trace contextRef="#ctx0" brushRef="#br0" timeOffset="202556.05">24365 15377 481 0,'0'0'143'0,"0"0"-63"0,0 0-19 16,0 0-13-16,0 0-15 0,0 0-13 15,0 0-3-15,0 0-3 0,2-5-6 16,-2 5-3-16,4 0-3 0,5 2 0 16,-1-1-1-16,2 1-1 0,9 1 0 15,-3-3 0-15,5 0 1 0,4 0-1 16,-2 0-1-16,-1 0 1 0,5 0 0 0,2-3-24 15,-4-5-24-15,2-2-31 0,-2-4-30 16,1-5-81-16</inkml:trace>
  <inkml:trace contextRef="#ctx0" brushRef="#br0" timeOffset="203044.89">24801 15182 655 0,'0'0'93'0,"0"0"-56"0,0 0-23 16,0 0-9-16,-20 51-1 0,20-40-2 16,4-2 1-16,-2 0-1 0,2-1 12 15,0-3 1-15,-4-3-9 0,0 0-4 16,0 1 0-16,-4-1 2 16,-4-1-1-16,-9 2 1 0,1 0-2 0,-9 0-1 15,0 1-1-15,2-1-1 0,-2 0-6 0,3 2-7 16,5-1 0-16,1 0-1 15,5-3 4-15,3 0 3 0,0 0 5 16,4-1 2-16,2 0 1 0,0 0 0 16,-1-1 3-16,3 0 5 0,0-3 2 0,3 1 2 15,3-3 1-15,4-2-11 0,-2-1-1 16,7-1-1-16,3 1 0 0,5 1 1 16,-2 3 0-16,2 2-1 15,3 3 1-15,-9 0-1 0,4 0 0 0,-7 3 0 16,3 1 0-16,-11 1 0 0,6 2 0 15,-3 6 0-15,-1 2 0 0,-8 5 0 0,0 3 0 16,-2 5 0-16,-13 1-8 16,-1 1-1-16,-3-1 2 0,5-4 4 0,-7 0 2 15,11-4 1-15,1-5 0 16,3-1 0-16,4-4 0 0,2-3-1 0,6-1 1 16,3-3-1-16,-1-4 1 0,4 0-1 15,3-4 1-15,3-7-1 0,-1-2-9 16,4-6-22-16,-5-1-39 15,7-5-36-15,-9-4-89 0,7 0-178 0</inkml:trace>
  <inkml:trace contextRef="#ctx0" brushRef="#br0" timeOffset="203280.65">24981 15040 610 0,'0'0'45'15,"0"0"26"1,0 0-15-16,0 0-11 0,0 0-19 0,0 0-14 0,-47 59-2 15,59-35 4-15,5 4 2 0,7-1-7 16,11 3-2-16,7 2 8 0,7 0-2 16,1 3-2-16,4 0-3 0,4 2-8 15,-7-1-4-15,-1 1 4 0,-13-1 1 16,-6-6 0-16,-20-3-1 16,-7-3 0-16,-11-3-3 0,-17 2-29 0,-18 1-7 0,-5 1-37 15,-13 0-32-15,-2-2 15 16,4-2-43-16,10-2-63 0</inkml:trace>
  <inkml:trace contextRef="#ctx0" brushRef="#br0" timeOffset="203611.53">25810 15419 546 0,'0'0'79'0,"0"0"-50"16,0 0 2-16,0 0-1 0,0 0-14 15,0 0-6-15,0 0 1 0,0 0 8 16,0 0 0 0,-2 6 0-16,2-5-2 0,0-1-1 0,0 0-2 0,2 1 0 15,2 1-6-15,13 2 3 0,-1-1 2 16,13-1-5-16,2 0-3 15,6 0 0-15,7-2-4 0,10 0 2 0,-9 0-3 16,9-2-3-16,-9-2 0 0,-3-3-20 0,-7-1-13 16,-12-1-20-16,-5-1-32 15,-14-1-26-15,-4-5-70 0,-2-2-147 16</inkml:trace>
  <inkml:trace contextRef="#ctx0" brushRef="#br0" timeOffset="203797.78">25971 15199 568 0,'0'0'86'0,"0"0"-7"0,0 0-7 16,0 0-15-16,0 0-27 15,0 0-21-15,0 0-6 0,0 0 5 0,0 0 2 16,15 66-2 0,-5-37-4-16,-2 3 0 0,-1 3-2 0,1-1 1 0,2 1-3 0,-2-1 1 15,-3 1-1-15,-1-3 0 16,2-7-16-16,-2-3-40 0,-2-5-59 0,-2-6-48 15,0-5-177-15</inkml:trace>
  <inkml:trace contextRef="#ctx0" brushRef="#br0" timeOffset="204147.39">27298 15512 189 0,'0'0'253'16,"0"0"-183"-1,0 0-26-15,-62-9 3 16,48 9-12-16,-5 3-7 0,11 3-8 15,-6 0 3-15,5 0-1 0,5 2 1 16,2 0-4-16,0-1 2 0,2 3 1 16,0-1-6-16,2 1-6 0,2 0-3 0,2-3-2 15,7 0 2-15,-3-5 4 0,5 1-3 16,3-3-5-16,-1-1 0 0,6-5-3 16,3-5-7-16,1-6-14 0,0-2-40 15,-4-8-66-15,0 0-107 0</inkml:trace>
  <inkml:trace contextRef="#ctx0" brushRef="#br0" timeOffset="204327.42">27600 15402 688 0,'0'0'85'0,"0"0"-33"15,0 0-37-15,0 0-11 0,0 0 1 16,0 0 0-16,0 0-3 0,0 0 0 15,0 0-1-15,46 45-1 0,-30-43 0 16,-5 1-17-16,5-2-18 0,-4-1-25 16,13 0-22-16,-2-4-33 0,2-3-80 15</inkml:trace>
  <inkml:trace contextRef="#ctx0" brushRef="#br0" timeOffset="204540.2">28191 15380 490 0,'0'0'133'16,"0"0"-52"-16,0 0-34 16,0 0 4-16,0 0-10 0,0 0-14 0,0 0-12 15,0 0-6-15,0 0-2 0,29 20-5 16,-20-15-1-16,-1-1-1 0,2-1 1 16,-4-1-1-16,-1-2-7 0,-1 0-28 15,-2 0-16-15,8-6-30 0,5 0-17 0,-1-1-59 16,7-3-111-16</inkml:trace>
  <inkml:trace contextRef="#ctx0" brushRef="#br0" timeOffset="204712.41">28667 15367 627 0,'0'0'88'16,"0"0"-59"-16,0 0-18 0,0 0-10 0,0 0 0 15,0 0-1-15,0 0-3 0,0 0 2 16,0 0-17-16,25 24-28 0,-15-30-7 16,2-3-44-16,-1-6-60 0,-5 0-178 15</inkml:trace>
  <inkml:trace contextRef="#ctx0" brushRef="#br0" timeOffset="205042.17">28861 15196 316 0,'0'0'89'0,"0"0"-7"0,0 0-18 15,0 0-4-15,0 0-10 0,0 0-8 0,0 0-10 16,0 0-4-16,0 0-8 16,13 10-4-16,-5-11 0 0,0 0-1 0,2 1-1 15,9-1-5-15,2 1-3 0,1-1 0 16,9-1-2-16,7 0-4 0,-1-1 1 16,4 2-1-16,-4 0 0 0,-1-2 0 15,-5 0-2-15,-5-2-19 0,-7-1-21 16,0-2-18-16,-13-1-12 0,0-1-32 15,-6-3-57-15,-6-2-133 0</inkml:trace>
  <inkml:trace contextRef="#ctx0" brushRef="#br0" timeOffset="205309.24">28979 15020 471 0,'0'0'116'16,"0"0"-40"-16,0 0-19 15,0 0 9-15,0 0-10 0,0 0-17 0,0 0-9 16,0 0-5-16,0 0-3 0,19-13-3 16,-17 13-6-16,-2 0-3 0,2 0-3 15,-2 4-2-15,4 2-1 0,-2 3-2 16,0 2-1-16,0 7 0 0,0 5 2 16,2 5-3-16,-4 7 0 0,9 5 0 0,-3 5 0 15,8 4 0-15,1 1 0 0,5 1 0 16,-1-4 0-16,4-5 0 15,-3-7 0-15,-5-9-22 0,-1-8-25 0,-8-8-26 16,-6-7-82-16,-12-4-154 0</inkml:trace>
  <inkml:trace contextRef="#ctx0" brushRef="#br0" timeOffset="210448.49">30207 14791 289 0,'0'0'37'0,"0"0"7"0,0 0-31 0,0 0 18 16,0 0 2-16,0 0-15 0,0 0-8 16,0 0 1-16,10 17 5 0,-10-10 0 15,0 2-3-15,-2 2-2 0,-2 1 1 16,0 0 5-16,-2 4-7 0,-5-2-3 15,3-1-1-15,-4 2-2 0,-5-4 1 0,3 0 2 16,-5-2-1-16,-2 0-3 0,-3-2-1 16,1-3-1-16,0 1 1 0,0-1-1 15,1-2-1-15,3-1 2 0,2-1-2 16,3-1 2-16,2-2 14 0,5-3 7 16,1-2 0-16,2 0 0 15,0-2-7-15,2 0-2 0,2-2-4 0,0 0-2 16,2 0-3-16,2 2 0 0,0 2-1 15,7 0 2-15,-1 0 1 0,2 2-1 16,5 0 0-16,3 2-1 0,5 0-1 16,0 3 0-16,0 1 0 0,6-2-2 0,0 8 1 15,-2 0-1-15,-2 4-2 0,-5 0 0 16,-7 1 0-16,-3 0 1 0,1 1-1 16,-9 1 0-16,-2 3 0 0,-2 2-1 15,-10 7 1-15,-7 1-9 0,-8 5 3 16,-2 5 5-16,-6-2 0 0,0-2-3 0,0 2 2 15,4-3 1-15,4-2 0 16,5-6 1-16,7-3 0 0,5-3 0 16,0-5 0-16,4 0 0 0,4-8 0 15,0-1 0-15,0-1 0 0,4-2 2 0,10 0 6 16,1-5 9-16,14-6 6 0,6 2-1 16,12-4-5-16,3-1-7 0,6 4-5 15,-7-3-2-15,5 6-3 16,-8 1 2-16,-5 2-1 0,-10 2 0 0,-10 0-1 15,-9 1-9-15,-4-4-25 0,-8 0-23 16,0 0-35-16,-8-1-7 0,-4 4-79 16,-3-1-213-16</inkml:trace>
  <inkml:trace contextRef="#ctx0" brushRef="#br0" timeOffset="211031.19">30633 14577 61 0,'0'0'86'0,"0"0"-34"0,0 0-19 15,0 0 24-15,0 0-4 0,0 0-20 16,0 0-3-16,-40-15-2 0,30 15 8 16,2 0 0-16,4 0 6 0,0-1 2 0,-1 0-8 15,3-1-10-15,2 2 1 0,-2-3 3 16,2 2-1-16,0 1-1 0,0-1-1 16,0 1-3-16,0 0-4 15,0 0-4-15,0 0 0 16,2 0-3-16,2 3-3 0,3 1-4 0,3 4 2 0,7 6 1 15,3 2 4 1,7 8 3-16,4 5-2 0,4 3-4 0,2 5-2 0,-4 4-3 16,-2 2-1-16,-6 4-2 0,-4 8 0 15,-11 8-2-15,-8 2 0 16,-2 6 1-16,-8 1 0 0,-10-1 0 0,-1-1 0 16,-6-5-1-16,-2-3-18 0,0-9-12 0,-2-8-12 15,-2-12-36-15,-2-14-62 16,6-10-109-16</inkml:trace>
  <inkml:trace contextRef="#ctx0" brushRef="#br0" timeOffset="211644.49">31195 14957 337 0,'0'0'36'16,"0"0"-4"-16,0 0 6 0,0 0 10 0,0 0-9 15,0 0-12-15,0 0-10 0,0 0-3 16,-25-3 1-16,33 3 9 0,5 0 6 15,1 0 6-15,5 0 4 0,4 0-1 16,1-2-15-16,5 1-11 0,2 0-2 16,4 1-2-16,3 0-2 0,3 0-4 15,0-2-2-15,1 2-2 0,-7-3 0 16,-8 2 1-16,-11 0 0 0,-3-4-3 16,-9 4-20-16,-4-2-14 0,-2-2-14 15,-11 2-9-15,-3-4-40 0,-9 1-86 0</inkml:trace>
  <inkml:trace contextRef="#ctx0" brushRef="#br0" timeOffset="211911.67">31315 14850 462 0,'0'0'89'0,"0"0"-31"16,0 0 2-1,0 0 5-15,0 0-14 0,-2-53-19 0,0 50-6 0,2 0 1 16,0 2-2-16,0 1-8 0,0 0-1 15,0 0-5-15,0 0-3 0,0 0-4 16,0 6-3-16,0 8-1 0,2 5-1 0,0 6 1 16,6 6 0-16,-2 2 0 15,3 0 0-15,1 1 0 0,4-3 0 32,-1 0 0-32,1-1 0 0,-3-3-1 0,1 1-15 0,-4-3-9 0,-4-4-8 0,-4-3-28 31,-6-4-60-31,-4-2-85 0</inkml:trace>
  <inkml:trace contextRef="#ctx0" brushRef="#br0" timeOffset="213284.84">32135 14616 82 0,'0'0'120'16,"0"0"-43"-16,0 0-26 0,0 0 3 15,0 0 9-15,0 0-8 0,0-19-6 0,0 16-4 16,0 2-7-16,0 0-3 16,0 1 0-16,-2-1 0 0,2 0-3 0,0 1-6 15,-2-1-6 1,2 1-5-16,0-1-2 0,0 0-4 0,0 1-2 0,0 0-1 16,-2 0-1-16,0 0-2 0,0 2-2 15,-6 7 0 1,-5 5-1-16,1 6 0 0,-7 6-1 0,3 5 1 0,-5 2 0 15,5 2 1-15,-1 1-1 0,7 2 0 16,-1 0-1-16,3 3 1 0,2-1-2 16,4 2 1-16,4 2 1 0,-2 0-1 0,4-2 1 15,4-3 0-15,5-3 0 0,3-5 1 16,7-2-1-16,2-4 0 0,0-6-2 16,2-3-21-16,6-6-11 0,0-5-12 15,0-5-13-15,-4-7-14 0,-9-10-43 16,-3 0-84-16</inkml:trace>
  <inkml:trace contextRef="#ctx0" brushRef="#br0" timeOffset="213865.16">32185 14844 381 0,'0'0'60'31,"0"0"-18"-31,0 0 3 0,0 0 5 0,0 0-9 0,0 0-10 0,0 0 4 16,0 0 0-16,39-40-5 0,-32 34-5 15,-3-2-6-15,0 2-6 0,0 1-4 16,-2 2 0-16,0 3-5 16,-2-2 0-16,2 2-1 0,-2 0-2 0,2 0 0 15,2 0 0-15,-2 1-1 0,5 3 0 0,3 7 0 16,2 0 0-16,-1 4 0 15,3 6 0-15,-1 0 1 0,-1 3-2 16,-6-1 2-16,0 1-1 0,-4-1 0 0,-2 0-6 16,0 0-1-16,-6-4 2 0,0 2-1 31,0-4 0-31,0-2-1 0,4-2-3 0,-3-4 1 0,1-4 4 0,4-3 3 16,0-1 2-16,0-1 0 0,0-1 0 15,0-4 1-15,0-3 4 0,-2-3-3 16,2-1-1-16,0 0-1 0,0-3 0 15,4-2 1-15,0-4 4 0,3-1-5 16,1-3 4-16,0-1 0 16,5-2 0-16,-5-1 2 15,4 4-1-15,1 1 1 16,-3 5-1-16,-2 9-2 0,-1 0-2 16,-1 6 0-16,-4 2 0 0,0 1 2 0,2 1-2 15,0 0 1-15,2 0-2 0,1 3 1 16,3 4 0-16,0 5-1 0,3 2 0 15,-3 3 0-15,2 5 2 0,-1 2-1 16,-1 2 0-16,-6 3 1 0,2 1-1 16,-2-3-1-16,-4-2 1 0,3-1 0 15,-3-2-1-15,0-4-6 0,-3-1-10 16,1-2-17-16,2-5-18 0,2-1-18 16,9-2-11-16,1-6-31 0,9-1-16 15,-3-7-53-15</inkml:trace>
  <inkml:trace contextRef="#ctx0" brushRef="#br0" timeOffset="214178.59">32820 14876 491 0,'0'0'77'0,"0"0"-36"0,0 0-14 16,0 0-5-16,0 0-3 15,0 0-2-15,0 0-1 0,0 0 0 16,-9 24 0-16,9-24 4 0,2 0-3 16,1 0-1-16,1 0-1 0,-2 0 0 15,6-2 2-15,2 1 1 0,3-1-6 0,1 1-5 16,5-2-3-16,1 2-3 0,-1 0 0 16,4 0 0-16,-7 0-1 0,3 1 0 15,-5 0 0-15,-1 0-1 0,-5 0-8 16,-2 0-9-16,1 0-9 0,-5 0-14 15,0 0-23-15,-2 0-13 0,0-2-39 16,-9-3-52-16</inkml:trace>
  <inkml:trace contextRef="#ctx0" brushRef="#br0" timeOffset="214555.02">33165 14732 43 0,'0'0'404'16,"0"0"-335"-16,0 0-17 0,0 0 7 15,0 0-10-15,0 0-12 0,0 0-11 16,0 0-2-16,8-30-4 0,-8 30 0 15,2 0-4-15,-2 0-4 0,0-2-2 16,2 2-1-16,0 0-1 0,0 1-2 0,0 6 0 16,3-1-1-16,-1 3 1 15,4 4-2-15,0 1-1 0,1 2 0 0,-3 1-3 16,4 0 1-16,-2 3-1 0,1 0 0 16,-1 2 0-16,0-2 0 0,0 2-1 15,1 1 1-15,-3-3-7 0,2 0-4 16,0-3-2-16,1-3-7 0,-5-1-7 15,-2-6-13-15,0-3-18 0,-2 0-18 16,0-3-51-16,-6-1-50 0</inkml:trace>
  <inkml:trace contextRef="#ctx0" brushRef="#br0" timeOffset="-214550.57">33355 14595 303 0,'0'0'89'0,"0"0"-44"0,0 0-4 16,0 0 5-16,0 0-5 0,0 0-5 0,0 0-1 15,0 0 8-15,0 0-2 0,-4-3-10 16,4 2-4-16,0 0-4 0,0-1-4 15,0 2-1-15,2-1-5 16,-2 1-2-16,0 0-3 0,0 0-2 0,2 0-4 16,2 1 0-16,2 4-1 0,5 2-1 15,1 1 1-15,7 5-1 0,-1 4 0 16,5 4 1-16,2 6 0 0,-4-2-1 16,-1 1 0-16,-7 2 1 0,-1 1 0 15,-4 3-1-15,-4 0 0 0,1 1-2 0,-5-1 0 16,-9-4-6-16,-1 0-8 0,-7-3-9 15,-3-2-21-15,-3-4-38 16,-6-4-34-16,4-6-112 0</inkml:trace>
  <inkml:trace contextRef="#ctx0" brushRef="#br0" timeOffset="-213747.47">33194 15376 136 0,'0'0'64'0,"0"0"-24"16,0 0-1-16,0 0-11 0,0 0-8 16,0 0-5-16,0 0-4 0,29-6 1 0,-23 6 3 15,0-1 2-15,0 0 3 0,-1 0 9 16,-1-1 5-16,0-1 4 0,-2-2-4 15,4-1-9-15,-4 0-3 0,2-2-7 16,0 3-2-16,-2-1 1 0,1-2 1 16,-3 0 4-16,0 0 3 0,0 1 3 15,0 3 0-15,0-1-3 16,0 3-2-16,-5-1-3 0,5 2-4 0,-4 1-5 16,2 0-4-16,-2 1-1 0,0 3-3 15,-2 4 1-15,-3 4-2 16,1 3 1-16,-2 2-2 0,2 0 1 0,1 0 0 0,1 2 0 15,-2-1 1-15,4 1-1 0,2 1 1 16,2-3 0-16,0 2 0 0,2-3 0 16,8 1-1-16,0 1 0 0,3-4 0 15,5 3 1-15,-1-5-5 0,4-1-7 16,1 1-33-16,-3-5 18 0,6-1-4 16,-2-5-45-16,-3-1-31 0,1-3-56 15,-11-3-195-15</inkml:trace>
  <inkml:trace contextRef="#ctx0" brushRef="#br0" timeOffset="-213103.19">33616 15479 475 0,'0'0'78'0,"0"0"-30"15,0 0-24-15,0 0 12 0,0 0-3 16,0 0-8-16,0 0-9 0,0 0 1 16,0 0-2-16,18 20-3 0,-16-20-2 15,2 3-4-15,-2-1-3 0,3 2-1 0,-5 0 0 16,2 0-2-16,0 4 0 0,-2 4 1 16,0 2 0-1,0 4-1-15,-7 1 0 0,-1 2 0 0,-4-6-1 0,-1 4-4 16,-5-4-10-16,1 0-6 15,-3-2-6-15,1-4-3 0,-4-5 10 0,7-1 7 16,-1-3 8-16,5 0 4 0,1 0 1 16,5-1 1-16,2-4 7 0,4 1 7 15,0-1-2-15,-2-2 10 16,2 1-3-16,0 1-1 0,0-3-5 0,2 0-1 16,2-2-2-16,7-3 0 0,3 0 0 15,3-6-3-15,3 6 0 0,1-1-3 16,-2 5-1-1,1 2 0-15,-3 0 0 0,-1 3-2 0,-3 4 0 0,1 0-1 0,-6 0 0 16,-1 4 0-16,-1 3 0 0,0 2 0 16,-4 4 1-16,2 2 0 0,-2 4 0 15,-2 0-1-15,2 4 1 0,-2-2-1 16,0 0-1-16,-2 2 1 0,0-3 0 16,0 1 0-16,-4-6 1 0,0-2 1 15,0-1-1-15,-3-4-1 0,1 4 2 16,-2-6-3-16,3-1 1 0,1 0 0 0,0-3-1 15,4 0 0 1,2-2 1-16,0 2-1 0,0-2 0 0,2 0-1 0,6 0 0 16,1 0 0-16,5 1 1 0,3 1 0 15,5-2 0-15,3 0 0 16,4 0 0-16,4-6 0 0,2-5 0 0,0-6-2 16,5-1-23-16,-30-3-45 0,-10-5-55 15,0 2-117-15</inkml:trace>
  <inkml:trace contextRef="#ctx0" brushRef="#br0" timeOffset="-209618.48">11638 17521 309 0,'0'0'63'0,"0"0"-3"0,0 0 3 0,0 0-4 15,0 0-12 1,0 0-14-16,0 0-3 0,-27 9-1 0,27-9 0 0,0 0 0 16,0 0-2-16,0 0-2 0,0-1-5 15,0 1-3-15,0 0-8 0,6 0-4 16,2 0-1-16,5 0-1 0,5 0 3 15,7 0 1-15,0-5 0 0,6-1-3 16,0 0-2-16,6-1-2 16,1 1 1-16,-1 1-1 0,-2 0 0 0,-8 3-11 0,-7 2-27 31,-9 0-21-31,-9 1-27 0,-2 5-28 0,-19 4-29 0,-1 4-156 16</inkml:trace>
  <inkml:trace contextRef="#ctx0" brushRef="#br0" timeOffset="-209429.94">11706 17916 453 0,'0'0'112'0,"0"0"-78"0,0 0 9 16,0 0 2-16,0 0 3 0,0 0-8 0,0 0-18 16,0 0-10-16,0 0-2 0,13 11-3 15,-5-16-4 1,8-2-1-16,7-1-2 0,4 0 0 0,4 0-2 0,2-2-31 15,0-1-28-15,0-4-34 0,4-4-57 16,-4 0-122-16</inkml:trace>
  <inkml:trace contextRef="#ctx0" brushRef="#br0" timeOffset="-208550.13">13240 17534 61 0,'0'0'152'0,"0"0"-104"16,0 0-4-16,0 0 1 0,0 0 8 15,0 0-11-15,0 0-7 0,6-10 2 16,-6 9-2-16,2-2-6 0,0 0-3 15,-2-1-5-15,0-1 0 0,0-2-2 16,0 0-2-16,-4-2-2 0,4 0-1 16,-2-3-4-16,-4 1 1 0,-2 2 4 15,-1-2-2-15,1 1 1 0,2 3 1 0,-9 2-8 16,3 1 1-16,4 1 2 0,-5 2-2 16,1 1 0-16,-1 0-3 15,-1 0-1-15,2 4 1 0,-5 1-2 0,3 2 1 16,-5 1 0-16,5 3-4 0,-5 0 1 15,4 5-1-15,-3 1 0 0,5 3 0 16,-1 1 0-16,-3 4 0 0,11 0 0 16,-8 1 1-16,3 2 1 0,7-1-1 15,-2 0-1-15,2-3 1 0,4 0-1 16,2-1 0-16,6-2 0 0,5-3 0 16,7-3 0-16,5-4 0 0,0-2 2 15,4-6-1-15,4-3-1 0,2-1 0 0,2-4 1 16,5-1-1-16,-5-3 0 0,-2-1-3 15,-2-3-13-15,-4-3-17 16,-8-4-36-16,-3-5-39 0,-9 0-102 0</inkml:trace>
  <inkml:trace contextRef="#ctx0" brushRef="#br0" timeOffset="-207586.33">14259 17646 302 0,'0'0'79'0,"0"0"-31"0,0 0-2 0,0 0 7 0,0 0-12 16,0 0-11-16,0 0-8 0,0 0 1 15,-21 2 3-15,21-2 3 16,0 0-2-16,0 0-4 0,0 0-9 0,0 0-6 15,0 0-6-15,0 0-2 0,7 1 0 16,7 1 3-16,0-2 3 0,13 0 2 16,2-1 2-16,4-4-1 0,5 0-4 15,1-1-3-15,2-1-1 0,-2 0 0 16,-5-2-1-16,-8 3-4 0,-3-1-29 16,-10 2-15-16,-5 2-10 0,-8 1-23 0,0 0-31 15,-11 0-25-15,1-1-126 0</inkml:trace>
  <inkml:trace contextRef="#ctx0" brushRef="#br0" timeOffset="-207318.06">14391 17484 424 0,'0'0'71'0,"0"0"-2"0,0 0-5 16,0 0-3-1,0 0-4-15,0 0-11 0,-51-14-13 0,49 14-6 16,2-1-2-16,0 1-7 0,0-2-5 16,0 2-3-16,0 0-3 0,0 0-2 15,0 0-4-15,0 0-1 0,0 6-2 16,0 2 1-16,2 9 1 0,-2 6 1 16,2 11 0-16,0 3 0 0,0 5-1 15,-2 0 0-15,0 0-4 0,0 0-16 16,4-2-11-16,0 0-19 0,4-4-42 0,1-2-23 15,-5-7-92-15</inkml:trace>
  <inkml:trace contextRef="#ctx0" brushRef="#br0" timeOffset="-206876.5">15644 17371 364 0,'0'0'77'0,"0"0"-17"16,0 0 1-16,0 0 5 0,0 0-14 16,-50-47-13-16,40 44-8 0,-4 1-5 15,5 2-3-15,-3 0-8 0,-3 2-3 16,5 5-3-16,-4-1-4 0,3 3 0 0,5 3-4 16,-4 2 0-16,-1 3 1 15,5 2 0-15,2 0-2 0,-2 2 1 16,0-1 1-16,2-2 0 0,1 1 0 15,3 1-2-15,0-4-2 0,7 1 2 16,1 0 0-16,-2-3 0 0,7-1-1 0,3-1-1 16,3-1 0-16,1-2-5 0,11 0-10 15,0-3-4-15,4 0-11 0,5-3-13 16,5 0-13-16,1-3-33 16,-5 0-74-16,-6 0-151 0</inkml:trace>
  <inkml:trace contextRef="#ctx0" brushRef="#br0" timeOffset="-206577.72">16186 17595 416 0,'0'0'103'0,"0"0"-28"0,0 0-12 15,0 0 14-15,0 0-6 0,0 0-27 0,0 0-11 16,0 0-6-16,0 0-2 15,-13-21-2-15,11 18-7 0,0 2-2 0,0 1-3 16,2 0-1-16,0 0-6 16,0 1-3-16,0 2-1 0,0 0-3 0,0 3-1 15,0 5 2-15,2 3 2 16,-2 7 0-16,0 3 0 0,0 4 0 0,0 3 0 16,-2 1-1-16,-2 0-4 0,4 2-3 15,-4-2-8-15,2-1-8 0,-3-5-6 16,1-4-17-16,0-7-26 0,0-2-45 15,2-3-50-15,-2-3-153 16</inkml:trace>
  <inkml:trace contextRef="#ctx0" brushRef="#br0" timeOffset="-205823.35">16948 17145 265 0,'0'0'73'15,"0"0"-21"1,0 0-15-16,0 0 7 0,0 0-2 0,0 0-14 0,0 0-6 0,0 0 4 15,-10-35 2 1,10 31-4-16,-4 1 1 0,2-1 0 0,0 0 2 16,0 1 0-16,0 1-1 0,2-1-2 15,-2 2-4-15,-3 1-5 0,5 0-1 16,-2 0-2-16,-2 0-1 0,2 0-3 16,-2 0-4-16,-2 0-1 0,4 0-1 15,-2 4-2-15,2 1 0 0,-5 2 0 0,5 4-1 16,-4 2 0-16,-4 2 1 0,4 4 0 15,-1 4 1-15,-1 5 0 0,0 5 3 16,-5 4 0-16,5 8-1 0,-4 0 0 16,3 3-1-16,5-1-1 0,4-3 2 15,0-2-2-15,9-4 2 0,1-3-1 16,-2-4-2-16,7 0 0 0,3 1 1 16,3-2-1-1,0-4-1-15,5-2 0 0,3-6-2 16,2-3-18-16,2-7-16 0,3-9-33 0,3-7-38 0,-4-10-82 15</inkml:trace>
  <inkml:trace contextRef="#ctx0" brushRef="#br0" timeOffset="-201605.69">17455 17236 278 0,'0'-3'78'0,"0"3"-9"0,0-2-17 16,0 1 6-16,0 0 1 0,0-1-15 15,0-1-7-15,0-1-3 0,0 0 1 16,0 1-6 0,0-1-7-16,0 3-4 0,0 1-6 0,0 0-1 0,0 0-3 15,0 0-3-15,2 0-4 0,2 0 0 16,2 1-1-16,-2 5-2 0,5 2 2 15,-5 3 1-15,2 3-1 0,2 3 1 16,-2 2-1-16,-1 3 1 16,-1 1 0-16,2-1-1 0,-4 2 2 0,4 0-2 15,0-1 0-15,-4 0 0 0,0-1-4 0,3-2-10 16,-1-2-8-16,-4 0-22 0,0-5-11 16,0-1-14-16,0-4-31 15,0-1-53-15,0-2-136 0</inkml:trace>
  <inkml:trace contextRef="#ctx0" brushRef="#br0" timeOffset="-201245.37">17914 17388 355 0,'0'0'91'0,"0"0"-45"0,0 0 3 16,0 0-2-16,0 0-14 0,0 0-15 15,0 0-5-15,0 0 2 0,-15-17 3 16,15 16 0-16,0 0-4 0,0 1-1 0,4-3-3 15,0 0 2-15,5-2 2 16,3-1 0-16,5-1-2 0,10-2-4 0,-1 0-2 16,10-3-6-16,1 0 1 15,0 0 0-15,2-1-1 0,-6 3-3 16,-6 0-27-16,-6 5-17 16,-11 2-11-16,-6 1-20 0,-4 2-42 0,-10-1-50 15</inkml:trace>
  <inkml:trace contextRef="#ctx0" brushRef="#br0" timeOffset="-200992.99">18098 17209 443 0,'0'0'118'16,"0"0"-50"-16,0 0-12 0,0 0 6 0,0 0-14 15,0 0-20-15,0 0-7 0,0 0-5 16,0 0-4-16,-2-14-4 0,2 17-6 15,0 1-2 1,0 3 0-16,4 6 0 0,0 1 1 0,2 6 0 0,2 4 1 16,3 2-2-16,-3 5 1 0,-4-2-1 15,4 2 0-15,-4-4 0 0,-1 1-6 16,3-1-33-16,-6-4-14 0,2 1-33 16,-2-2-10-16,0-2-64 0,0-4-111 15</inkml:trace>
  <inkml:trace contextRef="#ctx0" brushRef="#br0" timeOffset="-200439.3">18714 17149 480 0,'0'0'74'0,"0"0"-28"0,0 0-2 16,0 0 7-16,0 0-10 0,53-30-15 0,-51 30-4 16,-2 0 0-16,0 0-3 0,0 1-5 15,0 3-6-15,0 2-3 0,-4 1-2 16,0 1 0-16,-8 3 0 0,-1 1-2 16,-1-1-1-16,-7-1-12 0,3-1-3 15,3 1 3-15,-3-2-4 0,5-3-10 16,3 0-2-16,-1-5 10 0,1 0 10 15,4 0 7-15,2-3 1 0,0-3 1 0,-3 0 1 16,5-3 2-16,-2 1 4 16,2-4 6-16,2 1-5 0,0-2 4 0,0 2-3 15,6 0-1-15,1 1-4 0,3 2-3 16,0 1-1-16,7 1 1 0,-5 0-1 16,7 5 1-16,-5 1 0 0,7 3 0 15,-9 3 2-15,1 2-1 0,-1 3-2 16,-6 0 0-16,1 3-1 0,-3 3 1 15,-4 0-1-15,0 4 2 0,-2 3-4 16,-7 2 1-16,-1 5-3 0,0-1-1 0,-3 3-2 16,3 0-1-16,0-1 0 0,-1-5 2 15,7-3 0-15,-2-5 2 16,4-7 4-16,0-4 2 0,2-3-2 0,0-2-1 16,0-1 1-16,2-1-1 0,4 0-1 15,0 0 2-15,5-1 0 0,5 1 0 16,3-1 0-16,6-1 0 0,4 0-1 15,2-4-19-15,4-3-32 0,0 2-20 16,2-3-51-16,-6-1-96 0</inkml:trace>
  <inkml:trace contextRef="#ctx0" brushRef="#br0" timeOffset="-200203.25">19251 17296 335 0,'0'0'230'0,"0"0"-158"16,0 0-37-16,0 0 7 0,0 0 4 16,0 0-12-16,0 0-14 0,0 0-4 15,10 7 1-15,-3-9-4 0,3-1-5 16,4 0 0-16,1 0-3 0,4-2-4 16,1 2 1-16,-1-3-1 0,1 0 0 0,-3-2-2 15,0 0-13-15,-7-1-23 0,-2-1-27 16,-4 0-20-16,-2-2-34 15,-8-1-56-15,-4-2-207 0</inkml:trace>
  <inkml:trace contextRef="#ctx0" brushRef="#br0" timeOffset="-199986.06">19295 17142 463 0,'0'0'118'0,"0"0"-62"0,0 0 0 0,0 0 6 16,0 0-13-16,0 0-19 0,0 0-8 15,0 0-5-15,0 0-2 0,2 25-5 16,0-13-5 0,0 2-2-16,0 5-1 0,2 3-1 0,-2 2 0 0,0 1 0 15,0 0-2-15,2 0 1 0,2-2-15 16,-1-2-21-16,-1-1-17 0,2-4-35 16,-2 1-27-16,-2-5-102 0</inkml:trace>
  <inkml:trace contextRef="#ctx0" brushRef="#br0" timeOffset="-199400.86">19894 17438 522 0,'0'0'97'0,"0"0"-52"15,0 0-13-15,0 0 17 0,0 0-7 16,0 0-19-16,0 0-14 15,0 0 0-15,2 9-1 0,2-11-2 0,0 2-6 0,0-3 0 16,3 3 0-16,-1-2-17 16,0-3-30-1,2-1-33-15,5-4-43 0,-1-2-81 0</inkml:trace>
  <inkml:trace contextRef="#ctx0" brushRef="#br0" timeOffset="-199211.68">20376 17352 643 0,'0'0'96'16,"0"0"-40"-16,0 0-19 0,0 0-11 0,0 0-10 0,0 0-9 31,0 0-4-31,0 0-2 0,0 0-1 0,-13 25-2 16,13-25 1-16,4 0-3 0,0-3-18 0,5-1-12 0,1-1-29 15,2-2-22-15,5 0-25 0,4-4-54 16,-3-1-114-16</inkml:trace>
  <inkml:trace contextRef="#ctx0" brushRef="#br0" timeOffset="-198725.19">20710 17217 224 0,'0'0'226'0,"0"0"-135"0,0 0-38 0,0 0-7 16,0 0-9-16,0 0-8 16,0 0-11-16,0 0 0 0,-31 24 1 15,34-24-3-15,3-1-7 0,4 5 3 16,5 0-1-16,3 1 0 0,3-3-4 16,10-2-3-16,2 0-2 0,6-5-2 15,5-5 0-15,1-4-1 0,-4-4-33 0,3-1-46 16,-9-3-36-16,-6-5-90 0</inkml:trace>
  <inkml:trace contextRef="#ctx0" brushRef="#br0" timeOffset="-198465.97">20917 16983 455 0,'0'0'117'16,"0"0"-50"-16,0 0-21 0,0 0 17 15,0 0-6-15,0 0-26 0,0 0-7 0,0 0-5 16,0 0-3-16,-6 30-6 0,6-23-4 16,0 3-4-16,0 7 0 0,0 4 0 15,0 5-2-15,0 6 1 0,0 5 0 16,-2 5-1-16,0 0-1 0,-2 1-4 16,0-4-14-16,-1-3-16 0,3-4-6 15,0-5-35-15,2-4-12 0,0-7-51 16,7-3-118-16</inkml:trace>
  <inkml:trace contextRef="#ctx0" brushRef="#br0" timeOffset="-197890.01">21097 17148 321 0,'0'0'149'0,"0"0"-93"16,0 0-29-16,0 0 9 0,0 0 2 16,0 0-5-16,0 0 3 0,0 0 1 15,15-28 3-15,-11 23-9 0,2-1-4 16,0-1-10-16,2 3-4 0,-1 0-3 16,1-1-2-16,6 0-2 0,3 1 0 0,3 3-4 15,1 1 2-15,4 0-3 0,2 4 2 16,0 4-2-16,0 2-1 0,-3 4 1 15,1 2-1-15,-6 2 0 0,-3 3 0 16,-5-2 0-16,1 3-2 0,-6 1-5 16,-4-1-8-16,0 3-1 0,-2-4 3 15,0-1 5-15,-2 0-2 0,-4 0-7 16,-4-3-3-16,-3-2 2 0,5-3 4 16,-2-2 7-16,-3-4 7 0,5-3 1 15,0-3 2-15,-7 0-2 0,5-6 4 0,2-1-3 16,-3-1 4-16,5-1 4 0,2-3 4 15,2-1 0-15,2-6-1 0,0-3-5 16,2-6-2-16,8-6-2 16,5 0-2-16,-3-2-2 0,7 0 0 0,-5 4 1 15,3 4-1-15,-5 6 0 0,3 5 0 16,-5 6 0-16,-2 4 1 0,1 1 2 16,3 6 2-16,-2 0 1 0,1 0-2 0,3 7 0 15,1 2-2-15,1 3 4 16,-1 0 2-16,3 3 0 0,-7 2 0 15,-1 0-3-15,2 3-1 0,-5 1-2 0,-1 0-2 16,-4 4 1 0,-2 0-1-16,0 0-1 0,-2-1-12 0,-7 0-14 0,-1-2-16 15,-2-2-30-15,-1-2-41 0,-5 0-36 16,5-8-153-16</inkml:trace>
  <inkml:trace contextRef="#ctx0" brushRef="#br0" timeOffset="-196951.37">22337 17111 147 0,'0'0'245'0,"0"0"-146"0,0 0-31 16,0 0 0-16,0 0-13 0,0 0-8 0,0 0-10 15,-2 12-10 1,2-12-3-16,0 0-8 0,0 1-5 0,0 1-3 15,0-2-2-15,0 1 0 0,0 1-3 16,4-1-1-16,5 0 2 0,5-1 0 0,5 0 2 16,6 0-2-16,6-4 2 0,4-3-1 15,4-1-3-15,8-2-2 0,-3 1 0 16,-5 0 2-16,-2 1-2 16,-8 2 0-16,-4 4 1 0,-12-2-1 0,-5 3 1 15,-4 1-1-15,-4 0 1 0,0 0 1 16,-4 2 0-16,-4-1-2 0,-5 2 0 15,-8 1-4-15,-5 2-2 0,-10 2 0 16,-3 0 4-16,0 2 2 0,4-1 0 16,4 0 0-16,10-5 1 0,7 0-1 15,7-1 0-15,3-2 0 0,0-1-1 0,4 0 1 16,-2 0 0-16,2 0 0 0,0 0 0 16,0 0-3-16,0 0 3 15,0 0-1-15,0 0 1 0,2 0 0 0,4 0-1 16,3 0 0-16,1 0 2 0,9-2 2 15,1-2 3-15,5-2-1 0,4-2 1 16,2 0 0-16,2-2 0 16,2 1 0-16,-4-1-4 0,0 2 1 0,-6 2-2 15,-17 2 0-15,-2 3 1 0,-6 1-2 16,0 0 4-16,-6 0-2 0,2 0-2 16,-6 2 0-16,-7 3-10 0,-1 1-5 15,-7 2-4-15,-2 2-6 0,-2-2-8 0,6 2-14 16,7-1-20-16,3-3-3 0,3 0-50 31,6-3-68-31</inkml:trace>
  <inkml:trace contextRef="#ctx0" brushRef="#br0" timeOffset="-196553.25">23129 16799 282 0,'0'0'279'15,"0"0"-189"-15,0 0-35 0,0 0 15 16,0 0-10-16,0 0-21 0,0 0-13 15,4-11-3-15,-4 11-5 0,0 0-3 16,0 2-4-16,0 1-5 0,0 2-4 16,0 1-2-16,0 3 0 0,4 5 0 15,-2 3 0 1,2 6 1-16,-1 1 0 16,-3 3-1-16,4 3 1 0,0 1 0 0,-2 2 0 15,0 0-1-15,0-1 2 0,2-2-2 16,-2-3 0-16,2-2 0 0,0-4 0 15,1-2 0-15,-3-1-11 0,4-5-9 16,-4-2-8-16,0-4-5 0,-2-2-23 16,2-5-28-16,-2-2-26 0,-2-10-90 15</inkml:trace>
  <inkml:trace contextRef="#ctx0" brushRef="#br0" timeOffset="-195924.59">23356 16663 330 0,'0'0'82'15,"0"0"-8"-15,0 0-16 0,0 0 1 16,0 0-10-16,0 0-8 0,0 0-5 15,0 0 1-15,11-20-3 0,-1 18-7 16,2 1-3-16,-3 1-3 0,3-2-4 16,3 2-3-16,-5 0-1 0,11 3 2 15,-3 3-1-15,5 2 1 0,2 2-1 16,0 4-2-16,1 1-3 0,1 5 0 16,2 4 0-16,2 1-2 0,-2 5-4 15,-6 1-3-15,-4 6 0 0,1 2 0 16,-9 4 0-16,-3 4 0 0,-8 4 0 15,-13 6 0-15,-18 4 0 0,-10 6-10 16,-17-1-19-16,-10-2 0 0,-4-4-21 0,-11-4-25 16,6-6-39-16,-7-3-41 0,11-12-172 15</inkml:trace>
  <inkml:trace contextRef="#ctx0" brushRef="#br0" timeOffset="-185783.93">24535 17011 381 0,'0'0'17'16,"0"0"-9"-16,0 0-3 0,0 0 14 15,0 0 17-15,0 0 3 0,0 0 1 0,-23 7-6 16,17-7-2-16,4 0-1 16,0 0-6-16,0 0-7 0,2 1-1 15,0-1-1-15,0 0-8 0,0 0-3 0,4 0 1 16,8 0 6-16,0 0 1 0,11-3 2 16,8-2-2-16,4-3 0 0,7 1-2 15,9-1-3-15,3 2-3 16,4 0-4-16,4 1 0 0,-2 2 1 0,-10 1-2 15,-5 1-8-15,-8 1-14 0,-14-2-20 16,-6 1-22-16,-15 1-6 0,-7 0-17 0,-17 0-3 16,-20 3-6-16,1 2-89 0</inkml:trace>
  <inkml:trace contextRef="#ctx0" brushRef="#br0" timeOffset="-185562.6">24770 16855 203 0,'0'0'160'0,"0"0"-66"0,0 0-19 15,0 0 0-15,0 0-15 0,0 0-7 16,0 0-10-16,0 0-8 0,0 0-6 16,-16-49-6-16,16 49-4 0,0 0-4 15,0 0-5-15,0 0-4 0,0 2-3 16,0 2-3-16,0 3 1 0,4 5-1 0,2 6 2 16,4 5-1-16,-3 6 2 0,-3 4-2 15,2 1 0-15,-2 3 0 0,2 1 0 16,1 1-1-16,-3-1 0 15,-2-2-26-15,0-1-11 0,2-4-22 0,4-3-37 16,5-6-8-16,-3-4-68 0,4-8-128 16</inkml:trace>
  <inkml:trace contextRef="#ctx0" brushRef="#br0" timeOffset="-185185.72">25678 16697 571 0,'0'0'41'0,"0"0"-38"0,0 0 1 15,-25-59 23-15,23 48 7 0,0 5-5 16,-2 1 7-16,4 1-2 0,0 1-8 0,0 3-6 15,-2 0-8-15,2 0-5 0,-2 4-3 16,2 5-4-16,-3 3 0 0,-3 5 0 16,-4 4 1-16,2 0 1 0,-1 8-1 15,-3 3 0-15,4 2-1 0,2 5 0 16,6-1 1-16,0 0 0 0,0-1-1 16,4-2-1-16,8-1 1 15,5-5-1-15,7-1 0 0,-1-1-7 0,6-6-16 16,6-3-18-16,0 1-10 0,7-6-18 15,-1-3 8-15,-4-5-44 0,9-5-39 16,-5-5-68-16</inkml:trace>
  <inkml:trace contextRef="#ctx0" brushRef="#br0" timeOffset="-184651.76">26029 16831 301 0,'0'0'115'0,"0"0"-44"15,0 0-15-15,0 0 3 0,0 0-13 16,0 0-10-16,0 0-3 0,0 0 0 16,0 0-5-16,13-38-5 0,-7 34-3 15,0 2-5-15,4 1-3 0,-1 1-2 16,-3-1-7-16,6 2 0 0,3 3-1 16,-7 4-2-16,11 0 1 0,-9 3-1 15,8 5-1-15,-5 6 1 0,1 3-1 16,3 6 0-16,-9 1 1 0,-2-2 0 0,-4 3-1 15,0-2-4-15,-4-3-1 16,-6-2 6-16,2-5 2 0,2-4-1 16,-4-5 2-16,1-5-3 15,1-1 2-15,2-3-1 0,2-2 4 0,0 1-2 0,-2-2 2 16,0 0-1-16,-1-5-2 0,-1-1 1 16,4-2 0-16,0-3 2 15,2-2-1-15,0-3 1 0,0-4 0 0,6-4 0 16,3-3-1-16,-1-6-3 0,4 1 1 15,5-2-2-15,-7 5 0 16,9 1 0-16,-9 9 1 0,5 0-1 0,-1 5 0 0,-8 6 0 16,5 3 0-16,3 4-1 15,-6 1 1-15,5 2-1 0,3 6 2 16,-1 1 0-16,3 5-1 0,5 3 0 16,-4 2 0-16,3 0 1 0,-7-1 1 0,6 2-2 15,-11 0 0-15,4 0 0 0,-5-1 0 16,-5 1 0-1,2-4-7-15,-4-1-10 0,2-1-7 0,0-2-7 0,-2 0-19 16,0-3-20-16,-2 1-1 0,2-5-19 16,3-2-44-16,-3-3-99 0</inkml:trace>
  <inkml:trace contextRef="#ctx0" brushRef="#br0" timeOffset="-184415.73">26902 16965 620 0,'0'0'121'0,"0"0"-99"0,0 0-18 15,0 0 34-15,0 0 4 0,0 0-13 0,0 0-11 0,0 0 0 16,0-20-6-16,6 15-6 16,8 2-2-16,-1-1 1 0,-3 2-1 15,6-1 0-15,-3 0-2 0,10 0-2 0,-5 0 0 16,7 0 0-16,2 0 0 15,6 1-3-15,-2 2-12 0,2 0-10 0,0 0-6 16,-4-2-23-16,2 2-37 0,-2 0-23 16,-8-5-70-1,-1-11-213-15</inkml:trace>
  <inkml:trace contextRef="#ctx0" brushRef="#br0" timeOffset="-184082.03">27474 16679 542 0,'0'0'93'0,"0"0"-48"16,0 0 9-16,0 0 16 0,0 0-24 15,0 0-15-15,0 0-8 16,0 0-6-16,0 0-5 15,0-3-4-15,0 3-2 0,0 0-3 0,0 4 0 0,0 4-2 16,2 3 0-16,6 7 1 0,1 4-1 0,-1 3 2 16,2 4-2-16,5 2 0 15,-7-1-1-15,4 0 0 0,5-2 0 16,-13 0-3-16,2-6-14 0,-2-2-5 0,-1-3-10 16,1-3-6-1,-4-1-13-15,0-5-20 16,0-4-12-16,0-4-41 0,-4 0-93 15</inkml:trace>
  <inkml:trace contextRef="#ctx0" brushRef="#br0" timeOffset="-183706.49">27470 16486 437 0,'0'0'95'16,"0"0"-49"-16,0 0 3 0,0 0 6 16,0 0-8-16,0 0-10 0,0 0-3 0,0 0-7 15,60-24-4-15,-39 21-6 16,1 1-1-16,7 2-5 0,4 0 0 0,5 2-3 15,5 4-1-15,0 3-3 0,-1 5 0 16,7 3-1-16,-5 7-3 0,3 0 0 16,-3 3-1-16,-11-3 0 0,-8 2 0 15,-5 2 1-15,-9 1 0 0,1 4 0 16,-8 2-1-16,-4-2-1 0,-6 1-3 16,-13-1-1-16,1-1-4 0,-11 2-5 15,-13-2-27-15,-1-2 11 0,-2 0-43 16,-9-5-13-16,10-4-23 0,-3-8-46 15,16-7-130-15</inkml:trace>
  <inkml:trace contextRef="#ctx0" brushRef="#br0" timeOffset="-183359.57">28654 16452 656 0,'0'0'37'15,"-8"-60"-36"-15,8 41-1 0,-2 10 32 0,0 5 23 16,-2 2-23-16,0 2-3 0,-2 0 1 16,-1 0-11-16,-5 6-13 15,-5 6-6-15,-3 7-1 0,-3 6 1 0,-6 4 0 16,-2 5 0-16,2 0 0 0,2-1 0 15,11-2 0-15,-1-4 1 16,11-4-1-16,0-2 0 0,4-1 0 0,2 3 0 16,0 1-1-16,10-1-3 0,5-2 3 15,3-4-4-15,13-3-1 0,4-4-6 16,7-7-4-16,9-3-14 16,-3 0-21-16,3-5-17 0,-3-2-32 0,4-3-73 0,-13 1-124 15</inkml:trace>
  <inkml:trace contextRef="#ctx0" brushRef="#br0" timeOffset="-182900.34">28894 16734 513 0,'0'0'145'0,"0"0"-109"0,0 0-22 16,0 0 35-16,58-12 6 0,-46 12-17 0,1 2-11 15,-7 1-7-15,-4-1-6 16,-2 1-6-16,0 1-3 0,-2 3-5 15,-4-1 2-15,-4 3-2 0,-1 3 2 0,-3-3-2 16,-5 0-1-16,-6 0-9 0,5-4-2 16,-7-1 4-16,-4 0 5 0,8-3 2 15,9-1-1-15,-1 0 0 0,9 0 4 16,6 0-2-16,0-2 0 0,0-1 0 16,0-2 1-16,0 1-1 0,0-4 0 15,0 0 0-15,4-1-1 0,8-5 1 16,1 0-2-16,8-3 1 0,1 4 0 15,9 3-1-15,0 6-1 0,0 4 2 16,2 1-1-16,-8 8 1 0,2 3 0 16,-10 1 0-16,-5 0 1 0,-8 0-2 15,-4 0 1-15,-6 4-1 0,-6-1 2 0,-3 4 2 16,-4 1 0 0,5 1 1-16,-5-1 3 0,7 1-1 0,-5 1-2 0,7-3 0 15,4-1-3-15,2-1 1 16,2-6-1-16,2-1 0 0,6-2-1 0,6-3 1 15,9-1 1-15,8-3 2 0,12-2 0 16,13-1-2-16,12-8-1 0,9-3-20 16,1-6-30-16,17-15-72 0,-19-7-133 15</inkml:trace>
  <inkml:trace contextRef="#ctx0" brushRef="#br0" timeOffset="-167562.19">15460 18364 248 0,'0'0'43'0,"0"0"-33"0,0 0-1 15,0 0 23-15,0 0-6 16,0 0-8-16,0 0-5 0,0 0 8 15,0 0 1-15,-17 0 4 0,17 0 3 0,0 0 2 16,0 0 3-16,0 0 4 0,-2 0-6 16,2 0-4-16,0 0-4 0,0 0-4 15,0 0-5-15,2 0-6 0,9 1-1 16,-3-1 3-16,9 0 2 0,5 0 1 16,7 0 2-16,6-5-5 0,5 1-3 15,7-3-7-15,-1 1-1 16,7 0 1-16,-5 4-1 0,0 2 0 0,-9-1-17 0,-6 1-33 15,-15 0-18-15,-1-1-30 16,-15 1-60-16,-6-3-115 0</inkml:trace>
  <inkml:trace contextRef="#ctx0" brushRef="#br0" timeOffset="-167357.65">15656 18565 592 0,'0'0'65'0,"0"0"-35"0,0 0-16 0,0 0 29 16,0 0-10-16,0 0-10 0,75-14-14 15,-40 5-6-15,8 0-1 0,7-2-2 16,-5 3 0-16,3 0-21 0,-9 1-32 16,-4 2-27-16,3-5-56 0,-12-1-155 15</inkml:trace>
  <inkml:trace contextRef="#ctx0" brushRef="#br0" timeOffset="-166899.22">17167 18342 448 0,'0'0'117'16,"0"0"-74"-16,0 0-34 0,0 0 28 0,0 0 6 16,0 0-7-16,0 0-1 0,0 0-2 15,0 0-5 1,-6-9-7-16,0 6-6 0,0 2-6 0,-7-1 0 15,-1-1-1-15,2 2 1 0,-3 0-4 0,3 2-1 16,-3-1 1-16,-1 0-2 0,1 0-2 16,-1 3 0-16,-3 1 0 15,-4 4-1-15,-1 2 1 0,-5 1-1 16,4 2 0-16,4-1 0 0,-4 3-2 16,5 1-1-16,-1 2 2 0,0 3 1 0,7-2 0 15,-1-1 0-15,11 2 0 0,4-3-1 16,0-1 0-16,6-1 1 0,13-4-2 15,2-2 2-15,12-4 1 0,10-3-1 16,7-3 0-16,14-5-1 0,8-4-13 0,5-5-21 16,-3-2-18-16,-2-3-29 0,13-12-31 15,-17 1-125 1</inkml:trace>
  <inkml:trace contextRef="#ctx0" brushRef="#br0" timeOffset="-166379.78">18067 18447 242 0,'0'0'156'16,"0"0"-120"-16,0 0-24 15,0 0 19-15,0 0 15 0,0 0-5 16,0 0 1-16,0 0-10 0,-44 12-10 16,44-12-8-16,0 0 3 0,0 0-3 15,4-1 1-15,-2 0 0 0,5-1-1 0,-3-1-4 16,0 0-4-16,4-1-1 0,7 0 0 15,-3 1-1-15,7-1 2 0,1-1 4 16,13-3-3-16,11 2-4 0,3-3-1 16,5 0-1-16,-4 2 0 0,-7 0-1 15,-4 2-3-15,-4 2-23 0,-12-1-24 16,-9 1-12-16,-3 1-27 0,-14-1-39 16,-17 2-16-16,-5-2-151 0</inkml:trace>
  <inkml:trace contextRef="#ctx0" brushRef="#br0" timeOffset="-166144.78">18304 18297 437 0,'0'0'95'0,"0"0"-52"0,0 0-7 0,0 0 14 15,-2-56 7-15,0 52 0 16,2 1-10-16,-2 1-11 0,2 1-3 0,0 1-10 16,0 0-4-16,0 0-7 0,0 0-5 15,0 0-5-15,0 0-1 0,2 7-1 16,2 3 2-16,0 7-2 0,1 2 0 15,-1 3 0-15,-2 2 1 0,-2-1-1 16,2-4 1-16,-2 0-1 0,0-1-2 16,0 1-18-16,0 2-7 0,-2-1-14 15,2-2-21-15,0-3-39 0,8-3 1 16,4-6-61-16,7-6-91 0</inkml:trace>
  <inkml:trace contextRef="#ctx0" brushRef="#br0" timeOffset="-165752.15">19263 18162 559 0,'0'0'108'0,"0"0"-75"0,0 0-21 16,0 0 35-16,0 0 8 0,0 0-27 16,0 0-12-16,0 0-7 0,-64-36 1 15,44 33 0-15,-3 2-8 0,-4 1-2 16,-2 0-1-16,0 5 0 0,4 2 0 16,3 3 1-16,1 4-2 0,9 1 2 15,1 3-2-15,1 1 0 0,4 2 0 0,-3 0 1 16,1 3 1-16,4-2 1 15,-2 1-1-15,6 0 0 0,0-5-1 16,8-2 0-16,2-4 0 0,1-2-3 16,5 2 1-16,7-1 1 0,4 0-2 0,6-3-13 15,0-3 0-15,2-3-25 0,2-2-25 16,1-1-17-16,9-9-70 0,-3-4-143 16</inkml:trace>
  <inkml:trace contextRef="#ctx0" brushRef="#br0" timeOffset="-165532.4">19478 18402 675 0,'0'0'195'16,"0"0"-165"-16,0 0-25 0,0 0 14 15,0 0 9-15,0 0-3 0,0 0-10 0,0 0-9 16,0 0-4-16,34-8-1 0,-30 9 0 15,0 6-1-15,0 3-4 0,0 5-2 16,-2 2-7-16,0 4-16 0,2-1-12 16,-2-1-21-16,0-1-38 0,3-3-27 15,3-7-79-15</inkml:trace>
  <inkml:trace contextRef="#ctx0" brushRef="#br0" timeOffset="-164839.89">20572 18161 211 0,'0'0'98'0,"0"0"-27"0,0 0-5 0,14-57 1 15,-14 48-5-15,0 1-12 0,0 1-10 16,-4-1-6-16,0 2-3 0,-2 2-11 16,2 1-8-16,2 3 1 0,0 0 2 15,-2 0-5-15,-1 0 0 0,3 3-7 16,-2-3 2-16,0 0 9 0,-2 0-9 16,2 0 11-16,-2 0-4 0,-1 0-1 15,3 0 0-15,-2 0-4 0,-2 0-1 16,2 0-1-16,-3 1-3 0,3 5-1 0,-2 6-1 15,-3 5 0-15,1 7 0 16,2 2-1-16,-2 3 2 0,1 2-1 0,3 2 1 16,2 0-1-16,0 1 1 0,0-6-1 15,4-5 0 1,0 1-2-16,4-4 1 0,4 5-5 0,4 2-6 0,7-2-6 0,2-2-7 16,2-1 11-16,3-5-15 15,5-1-15-15,-2-7-13 0,4-2-3 0,13-7-49 16,-3-4-100-16</inkml:trace>
  <inkml:trace contextRef="#ctx0" brushRef="#br0" timeOffset="-164192.87">21021 18019 611 0,'0'0'17'0,"0"0"-12"0,0 0-3 16,0 0 44-16,0 0 13 0,-5-57 16 15,10 51-72-15,3-1-2 16,-2 4 15-16,2-2 3 0,-2 2-8 0,5 1 0 15,-3-1-2-15,4 0-2 0,-5 3-2 16,5 0-3-16,3 0-1 0,-5 6 0 0,4 2 0 16,-3 3-1-16,1 4-1 15,3 4 1 1,-7 4-1-16,0 2 0 0,2 3-3 0,-7 1 0 0,-3-1-1 16,0 1-8-16,-3-2-10 0,-3-1-9 0,-4-3-10 15,2-4-2-15,-3-3 11 16,3-5 12-16,2-1 9 0,0-6 10 0,6-3 2 15,-2 0 4-15,2-1 12 0,0 0 9 16,0-3 9-16,0-4-1 0,0-5-16 16,2-1-6-16,0-5-1 0,4-4-1 31,4-3-5-31,3-5 0 0,-1-1-1 0,5 1 0 0,-1 2 1 0,3 3-2 16,-5 7 6-16,1 3-3 0,-7 4-3 15,-2 3 3-15,2 3 5 0,1 3 1 16,-7-1-4-1,4 1 0-15,0 2-2 0,4 0-2 0,1 0 0 0,1 3 0 0,7 4 2 16,-7 2 2 0,3 3-5-16,-1 2 2 15,-6 2-4-15,1 5 0 0,-1 4 1 16,-4 3-2-16,0 3 1 0,-4 0-1 16,2 0-1-16,-2-1-11 0,-6-5-7 15,2-4-6-15,-2-4-19 0,0-5 23 0,-1-2-33 16,5-4-3-16,2-5 7 15,0-1-21-15,11-7-33 0,5-4-7 16,11-11-27-16</inkml:trace>
  <inkml:trace contextRef="#ctx0" brushRef="#br0" timeOffset="-163907.33">21810 17940 812 0,'0'0'0'15,"0"0"-15"-15,0 0 15 0,0 0 30 16,0 0 3-16,0 0-12 0,0 0-4 16,0 0-5-16,-39-17-4 0,39 17-4 15,0 0-4-15,0 0-2 0,0 3 1 0,2 4 0 16,0 5 1-16,-2 1 0 0,0 4 0 16,-2 1 0-16,-6 4 1 0,-1 0 2 15,-1 3 0-15,0 4-2 0,2 2 0 16,-1-3-1-16,3-1 0 0,6-2-5 15,0-4-1-15,4-1-5 0,11-5-9 16,1 0-6-16,11-5-1 0,4-1-12 16,4-3-19-16,4-3-24 0,5-5-84 0,-5 0-113 15</inkml:trace>
  <inkml:trace contextRef="#ctx0" brushRef="#br0" timeOffset="-163387.89">22106 17999 598 0,'0'0'99'16,"0"0"-67"-16,0 0-6 0,0 0 23 0,0 0-8 16,0 0-12-16,0 0-12 0,0 0-10 15,0 0-2-15,37-35-1 0,-27 34-4 16,1 1 0-16,-3 0 0 0,4 3-1 15,1 1 1-15,-5 1-2 16,0 1 2-16,3 3-2 0,1 5 2 0,-8 1-1 16,2 3 0-16,-2 2-4 0,1 3-1 15,-5 1-3-15,-2 0-1 0,-5-3-2 16,1-1 1-16,2-4 0 0,-2-2 3 16,4-1 1-16,-2-3 0 15,2-3 2-15,-1-4 5 0,3-1 0 0,0-1 2 16,0-1-1-16,0 0 8 0,0 0 4 15,0 0 6-15,3-2-4 0,-1-4 4 0,4-4-7 16,0-6 4-16,2-6-7 16,5-2-2-16,3-5 0 0,7-2 2 0,-2 1-4 15,1 2 0-15,5 6-5 0,-6 3 1 16,-2 6-1-16,-7 6 0 0,-2 3 2 16,-10 1-2-16,0 3 3 15,2 0-1-15,2 8-2 0,-1 3 0 0,-1 7-3 16,2 2 2-16,2 5-1 0,0 0 0 15,0 1-3-15,-2-2-2 0,1 0 0 16,-1-2-1-16,2-2-1 0,0-1-6 0,2-4-6 16,-3-2-11-16,-1-4-8 0,-2-3-43 15,2-2-10-15,-2-2-39 0,2-2-43 16,2-4-146 0</inkml:trace>
  <inkml:trace contextRef="#ctx0" brushRef="#br0" timeOffset="-163166.6">22773 18169 627 0,'0'0'77'0,"0"0"-47"15,0 0 38-15,0 0 9 0,0 0-32 0,0 0-18 16,0 0-9-16,0 0-10 0,-2-11 1 16,15 7-5-16,1-2-3 0,3 2-1 15,8-2 0-15,4 3-1 0,6 2-2 16,6 1-6-16,5-1-7 0,-7 1-11 15,-2 0-1-15,-2 0-5 16,-2-1-12-16,-8 1-25 0,-13-5-22 0,-7-3-32 0,-16-11-62 16,-12-1-115-16</inkml:trace>
  <inkml:trace contextRef="#ctx0" brushRef="#br0" timeOffset="-162961.5">22811 18003 324 0,'0'0'337'0,"0"0"-267"15,0 0-40-15,0 0 29 0,0 0 2 16,0 0-21-16,0 0-11 0,0 0-11 16,0 0-7-16,22 9-5 15,-22-4-3-15,7 7-1 0,-1 2-2 0,0 6 0 16,0 5-2-16,-4 3 0 0,0 0-2 0,0 1-5 31,-2-1-7-31,0-3-8 0,2-3-5 0,-2-1-12 0,0-4-6 0,3-2-33 16,1-5-13-16,-4-4-55 0,4-4-58 15</inkml:trace>
  <inkml:trace contextRef="#ctx0" brushRef="#br0" timeOffset="-162698.33">23125 17905 796 0,'0'0'23'0,"0"0"-23"0,0 0 0 32,0 0 8-32,0 0 41 0,0 0-23 0,0 0-10 0,58-8-4 0,-44 13-2 15,1 5-4-15,-1 2 2 0,-6 3-5 16,1 2 2-16,-3 5-2 16,-2 1-3-16,0 4 0 15,-4 2-5-15,0-1-7 0,0 2-12 0,0-4-8 16,0-1-21-16,0-5-33 0,0-2-22 15,6-5-57-15,1-7-214 0</inkml:trace>
  <inkml:trace contextRef="#ctx0" brushRef="#br0" timeOffset="-162376.15">23520 17774 505 0,'0'0'117'0,"0"0"-84"0,0 0-8 16,0 0 40-16,0 0-2 0,0 0-23 16,0 0-12-16,0 0-13 0,0 0-10 15,22 20 1-15,-11-14 2 0,-3 5-6 0,4 4 1 16,5 1-3-16,4 1 0 0,-1 0 0 15,7 3 0-15,0 1 0 0,-4 0 2 16,0 1-2-16,-1 1 0 16,-11-1 0-16,-3 0 0 0,-8 1-1 0,-6 1-8 15,-7-1-2-15,-16 2-12 0,-6-5-7 16,-10-1-13-16,-3-3-41 0,-1-1-44 0,3-6-119 16</inkml:trace>
  <inkml:trace contextRef="#ctx0" brushRef="#br0" timeOffset="-161964.41">21864 18476 452 0,'0'0'117'0,"0"0"-80"16,0 0-19-16,0 0 34 0,0 0 2 15,0 0-21-15,0 0-18 16,0 0-1-16,33-3-3 0,-14 2 5 0,12-2 1 16,6-1-3-16,10-3-3 0,3 0-4 15,10 1-2-15,6-1-3 0,4 1 0 16,5-1-2-16,1-2-3 0,-1 2-9 16,-1-1-16-16,3-1-9 15,3 2-21-15,-3 3-6 0,-9-1 2 16,-18 3-29-16,-24-2-14 0,-26 1-20 0,-16-2-93 15</inkml:trace>
  <inkml:trace contextRef="#ctx0" brushRef="#br0" timeOffset="-161427.8">22565 18558 249 0,'0'0'540'0,"0"0"-493"0,0 0-45 16,0 0 14-16,0 0 25 0,53-22-12 0,-40 16-16 16,-5 1-8-16,0 4-4 0,3 1 1 15,-7 0-2-15,0 0-1 16,-2 5-1-16,-2 1-2 0,0 1-4 0,0 2 2 16,-2-3-1-16,-2 0-4 15,0-2-4-15,-9 1-5 0,3-1 2 0,-7 1 7 16,-3 1-1-16,-7-2-1 0,-2-3 2 15,-4-1 1 1,0 2 9-16,0-2 1 0,4 0 3 0,2 0 5 0,6-2 0 16,3 2 0-16,7 0 2 0,5 0-4 15,6 0-2-15,0 0-1 0,6-1-2 16,3 0 7-16,7 0 0 0,1 0-1 16,5 0 1-1,5 1 0-15,-2-1-1 0,2 0-2 0,0 1 0 0,2 0-2 16,-4 0-2-1,-5 0 1-15,1 3-2 0,-9 1 0 16,1 2 0-16,-11 2 0 0,-2 0-2 0,-2 4-3 16,-13-1-2-16,3 1 4 0,-7 1 1 15,5 1-1-15,-7-2 2 0,7 3 1 0,-3-2-1 16,5 1 1 0,3-1 0-16,-1-1 1 0,2-2 1 15,4 2 2-15,2-4-1 0,2 0 1 16,0-1 1-16,2-2 0 0,8-2-2 0,7-1-3 15,1-2-1-15,7 0-7 0,8-2-11 16,6-3-25-16,9-5-42 16,47-21-48-16,-12-3-135 0</inkml:trace>
  <inkml:trace contextRef="#ctx0" brushRef="#br0" timeOffset="-160687.87">24477 18428 85 0,'0'0'469'0,"0"0"-407"0,0 0-55 16,0 0 2-16,0 0 27 0,0 0-5 16,0 0-17-16,0-12-9 0,0 9 3 15,0 0 6-15,0 2 9 0,0 0 6 16,0 1-2-16,0 0 1 0,0 0-4 0,0 0-8 15,0 0-8-15,0-2-3 16,2 2-5-16,4 0 1 0,0 0-1 0,9 0 2 16,5 0 0-16,9 0 0 15,6 0 1-15,5 0 0 0,5 0 0 16,-3-1-2-16,-5 1 0 0,-2 0-1 0,-8 0 0 16,-11 3 0-16,-1-1-1 0,-13 0-6 15,-2 1-4-15,-2-1-2 0,-9 1-3 16,-3 0-15-16,6 0 0 0,-11 1-10 15,7-2-7-15,-1-1-16 0,-1-1-24 16,1 0-37-16,-1-3-45 0</inkml:trace>
  <inkml:trace contextRef="#ctx0" brushRef="#br0" timeOffset="-160326.58">25149 18073 604 0,'0'0'106'0,"0"0"-98"0,0 0-6 0,0 0 20 16,0 0 28-16,0 0-19 0,0 0-13 15,0 0-5-15,0 0-3 0,6-2-2 16,-2 7-2-16,-2 1-1 0,2 0 3 16,2 6 0-16,1 1-2 0,-3 8-1 15,-2 1 0-15,4 4-2 0,0 4-1 16,-2 3-1-16,5 2 0 0,-5-4-1 16,0-6 0-16,0-2 0 0,4-3-7 15,0 2-6-15,-1-1-11 0,-3-5-10 16,-2-2-4-16,0-6-21 15,0-5-7-15,-2-1-15 0,0-9-54 0,0-7-58 16</inkml:trace>
  <inkml:trace contextRef="#ctx0" brushRef="#br0" timeOffset="-159902.25">25359 17750 506 0,'0'0'81'16,"0"0"-78"-16,0 0-3 0,0 0 11 15,0 0 16-15,0 0 11 0,0 0 11 16,0 0-8-16,29-29-10 0,-20 28-6 16,3 1-5-16,-4 0-4 0,11 0-2 15,-7 5-2-15,9 4-3 16,0 2-4-16,1 6-1 0,11 2 0 0,-4 4 0 16,2 3 0-16,2 6 0 15,-1 3-4-15,-4 4 1 0,-1 5 2 0,-2 3-1 16,2 2-1-16,0 2 0 0,-13-2 0 0,3 1-1 15,-9-7-2-15,-8-8-5 0,0 0-6 16,-2-1-13-16,-14 5-18 0,1 0-33 16,-10-8-2-16,7-6-14 0,-48 20-123 15,-3-5-14-15</inkml:trace>
  <inkml:trace contextRef="#ctx0" brushRef="#br0" timeOffset="-159256.49">26625 18244 143 0,'0'0'88'0,"0"0"-25"0,0 0-15 15,0 0 17-15,0 0 7 0,0 0-7 16,0 0-7-16,0 0-5 0,2 3 1 16,2-3-9-16,-2 0-13 0,2 0-7 15,2 0-6-15,13-1-4 0,-1-1-1 16,9-1-3-16,8-2-3 0,13 2-1 0,-3 0-3 15,9 2-2-15,-4 1 0 0,3-3-2 16,-7 3-2-16,-7-3-13 0,-6 0-8 31,-10 0-5-31,-9 0-20 0,-5-2-15 16,-9-2-2-16,-17-3-5 0,-8-3-28 16,-1 1-94-16</inkml:trace>
  <inkml:trace contextRef="#ctx0" brushRef="#br0" timeOffset="-159050.56">26804 18087 558 0,'0'0'119'0,"0"0"-90"16,0 0-26-16,0 0 7 0,0 0 35 15,0 0 2-15,0 0-12 0,0 0-8 16,0 0-7-16,15-39-7 0,-9 39-1 16,0 4-1-16,-2 3-3 0,3 2 0 15,7 8-4-15,-4 4 0 0,-6 6 1 16,3 5-4-16,-3 4-1 15,-2 2-1-15,-4 0-4 0,-4-7-10 0,-1 2-15 16,1-3-17-16,-6 3-29 0,1 1-34 0,9-9-58 16,2-10-130-16</inkml:trace>
  <inkml:trace contextRef="#ctx0" brushRef="#br0" timeOffset="-158700.15">27908 17747 614 0,'0'0'206'0,"0"0"-201"0,0 0-5 16,0 0 0-16,0 0 6 0,0 0 9 15,0 0 2-15,0 0 4 0,0 0-4 16,-10-43-12-16,6 54-5 0,-2 7-2 16,-7 8 2-16,5 6 0 0,-2 3 0 15,-7 6 0-15,5 1-2 0,1 5 2 16,-5 3-1-16,10 3-1 0,-3 0 1 16,7-5-4-16,0-4-9 0,4-3-11 15,0-6-6-15,7-9-14 0,-5-6-14 0,8-4-16 16,5-3 38-16,9-3-26 0,3-3-25 15,21-10 5-15,2-10-83 0</inkml:trace>
  <inkml:trace contextRef="#ctx0" brushRef="#br0" timeOffset="-158201.02">28212 18013 459 0,'0'0'209'0,"0"0"-192"16,0 0-14-16,0 0 20 0,0 0 48 16,0 0-24-16,0 0-27 0,0 0-9 15,0 0-7-15,6-4-2 0,-2 10-1 16,1 6-1-16,1 7 0 0,0 2-1 16,2 6-2-16,-4 1-1 0,0-1-5 15,-4 1-7-15,3-1-1 0,-3-7-10 16,-5 2-12-16,-3-6-1 0,-4-4 11 15,3-5 7-15,1 0 9 0,-4-4 13 16,6-2 2-16,-1-1 2 0,7 0 17 0,0 0-1 16,0-2 9-16,0-4-3 15,0-4 3-15,7-1-9 0,-5-4 3 0,10-2-3 16,0-4-3-16,-1-2-3 0,9-3 3 16,-3-3-4-16,4-2-4 0,1 1-1 15,-3 2-2-15,4 6-1 16,-3 5-1-16,-3 4 0 0,0 5-1 0,-5 4 3 15,0 3 0-15,1 1-1 0,-3 1-3 16,0 6 0-16,5 7-2 0,-3 3 0 16,3 6-1-16,-3 5 1 15,-2 2 0-15,3 3 0 0,-7 0-3 0,-2-3 0 16,0-1 0-16,-4-3-4 0,2-1-4 16,-2-4-5-16,0-4-2 0,0-3-12 0,0-4-10 15,0-2-20-15,0-2-21 0,5-4-11 16,5-8-69-16,0-9-119 0</inkml:trace>
  <inkml:trace contextRef="#ctx0" brushRef="#br0" timeOffset="-157980.95">28834 18233 581 0,'0'0'237'0,"0"0"-219"15,0 0-12-15,0 0 29 0,0 0 13 0,0 0-23 0,0 0-18 16,60-24-7-16,-29 20 0 0,4 1 0 16,1 3 0-16,1 0 0 0,-4 0-5 15,-6-1-5-15,-7 1-5 0,-7 0-8 16,-1 0-11-16,-6-6-13 0,1 2-24 16,-3-4-13-16,2-3-42 0,0 0-95 15</inkml:trace>
  <inkml:trace contextRef="#ctx0" brushRef="#br0" timeOffset="-157728.97">29357 17880 349 0,'0'0'321'16,"0"0"-275"-16,0 0-43 0,56-32 25 0,-44 32 37 15,9 8-16-15,-11 3-18 16,9 3-12-16,-9 4-5 0,-1 5-2 0,-1 3-2 31,-2 2-5-31,-4 2-2 0,0 2 0 0,-2 1-1 0,0 1-1 16,0-1-1-16,-2-1-1 0,2-1-9 16,0-3-5-16,0-6-6 0,4-2-4 0,5-4-15 15,3-2-15-15,2-7-55 0,5-5 0 16,-2-2-88-16</inkml:trace>
  <inkml:trace contextRef="#ctx0" brushRef="#br0" timeOffset="-157332.83">29614 17669 74 0,'0'0'565'16,"0"0"-528"-16,0 0-37 0,0 0 0 16,0 0 12-16,0 0 16 15,0 0-6-15,0 0 0 0,0 0-2 0,60-30-6 16,-50 30-1-16,4 4 13 0,1 3-26 15,-3 2 6-15,9 4 5 0,0 2 3 16,-1 8-3-16,5 3-6 0,6 4-1 16,0 4-3-16,-2 5 0 0,-2 2-1 0,-6 2-2 15,-3 0 0-15,-8 0-1 0,-5-2-1 16,-3-1-4-16,-9-2 0 16,-7 1-3-16,-11-2-4 15,-6-1-7-15,-4-4-4 0,2-5-29 0,-4-2-12 0,0 0-39 16,-23 6-144-16</inkml:trace>
  <inkml:trace contextRef="#ctx0" brushRef="#br0" timeOffset="-156957.25">30440 17769 437 0,'0'0'300'15,"0"0"-256"-15,0 0-42 0,0 0 16 16,0 0 29-16,0 0-13 0,0 0-18 15,0 0-6-15,0-34-5 0,0 35-5 16,0 4-4-16,-4 6 3 0,-6 3-1 16,-2 6 2-16,-1 2 1 0,-3 3-1 15,3 1-2-15,-5 2 2 0,3 1 1 16,-3-1-1-16,3 1 1 0,-1-1-1 16,3-4 0-16,5-1-5 0,-5-2 0 15,9-2-1-15,4-1-1 0,2-2-3 16,15 0-11-16,-1-3 1 0,15 1 0 0,5-4-27 15,7-4-31-15,9-6-37 0,-3 0-101 16</inkml:trace>
  <inkml:trace contextRef="#ctx0" brushRef="#br0" timeOffset="-156486.72">30817 18129 688 0,'0'0'112'0,"0"0"-95"0,0 0-14 16,0 0 14-16,0 0 4 0,0 0-3 15,0 0-10-15,0 0-4 0,0 0-1 0,27 41-2 16,-34-38 1-16,-5 1 1 16,-9 0 2-16,-8-3-5 0,-4-1-1 0,-2 1-5 15,4-1-1-15,6 0 1 0,11 0 2 16,3 0-2-16,3 0-3 0,6 0 5 15,0-1 3-15,2-2 1 0,0-2 5 16,2 0 3-16,2-5 0 0,13-2-2 16,-3-3-3-16,11-1-3 0,2 1-1 15,18 2-4-15,1 5 3 16,-3 7-8-16,1 2 8 0,-15 9 1 16,-5 2 0-16,-7-1 1 0,-3-2 0 0,-11 0 2 15,-3 1-1-15,-11 0 2 16,-7 2 1-16,-5 1 0 0,-2 1-2 0,-6 0-1 15,0 2 0-15,2 3-1 0,0 2 2 16,8-2-2-16,7-3 1 0,2-1-1 16,3-1 1-16,5-1-2 15,0 1 2-15,6-5 2 0,6 1 2 0,7-4 0 16,3-1 0-16,16-5-5 0,-1 0 0 16,12 0-8-16,-1-3-17 0,7-8-22 15,-3-15-83-15,-9-5-120 0</inkml:trace>
  <inkml:trace contextRef="#ctx0" brushRef="#br0" timeOffset="-153124.41">3450 17812 484 0,'0'0'83'0,"0"0"-69"0,0 0-12 15,0 0 7-15,0 0-1 0,0 0-1 0,0 0-2 16,0 0-2-16,0 0 3 0,-19-13 1 16,19 13-1-16,0 0 0 0,-2 1 0 15,2 4 0-15,0 6 6 0,-2 1 4 16,2 5-3-16,-2 2-3 0,0 4-1 16,-2 3-2-16,2 4 0 0,2 5-4 15,0 3-1-15,0 4-1 0,6 2 3 16,0 1-3-16,3 0 2 0,7-1-2 15,-3-3 1-15,9-5-1 0,-5-6 0 16,8-6 0-16,2-4 0 0,-1-5-1 16,-1-5 2-16,4-6-1 0,2-4 0 15,-2-1 2-15,2-8 4 0,4-6 0 0,0-5 3 16,1-4 4-16,-3-3 1 0,-4-5 0 16,-5-4 7-16,-11-2 0 0,-1-6-1 15,-10-3-2-15,-2-1-5 0,-10-6-6 16,-3-3-3-16,-7-2-2 0,-1-1 0 15,-8 4-3-15,-4 7 0 0,-4 11-1 16,-9 12-4-16,-1 12-2 0,-7 13-1 16,0 5-3-16,-1 19 8 0,3 15-2 15,6 11 3-15,13 10-16 0,17 9-14 16,8 6-25-16,16-2-40 0,15 2-78 0,8-21-155 16</inkml:trace>
  <inkml:trace contextRef="#ctx0" brushRef="#br0" timeOffset="-150435.39">4353 17703 411 0,'0'0'96'0,"0"0"-80"0,0 0-14 16,0 0 3-16,0 0 7 0,0 0 5 15,0 0 9-15,0 0 3 0,-4-30-6 0,4 24-7 16,0 0-3-16,0 0-5 0,0 1 1 16,-2-1 2-16,-2 1 6 0,0 2 0 15,-2-2-5-15,-1 4-6 0,3 1-1 16,-2 1 0-16,-4-1-2 15,-3 2-2-15,7 4-1 0,-6 4-1 16,-3 4 1-16,5 4 0 0,-7 1 0 0,7 4 1 16,-2 4-1-16,1 0 3 0,5 4 2 15,0 0 2-15,2 3-4 0,2 2 3 16,2 7 3-16,0 2-3 0,0 1-5 16,6 2-1-16,2 2 2 0,9 1 0 15,-1 2-1-15,9-4 0 0,2-6-1 16,6-6-5-16,4-7-1 0,3-7-12 0,7-7-8 15,3-8-22-15,3-9-28 0,3-15-81 16,-4-10-150-16</inkml:trace>
  <inkml:trace contextRef="#ctx0" brushRef="#br0" timeOffset="-149882.65">4550 18015 93 0,'0'0'534'0,"0"0"-521"16,0 0-13-16,0 0-4 15,14-71 4-15,5 49 0 0,-7 2 6 0,7 2 6 0,-9 3 5 16,5 4-2-16,-3 1-5 15,-6 4 0-15,0 5 2 0,3 1-1 16,-5 0-2-16,2 4-5 0,-4 5-2 16,2 4-1-16,-2 6 1 0,4 7-2 0,1 5-1 15,-5 6-2-15,0 1-5 16,0 0-3-16,0-3 3 16,0-1 5-16,0-5 1 0,0-2 2 0,2-6 0 0,-2-3 1 15,3-7-1-15,-3-2 0 0,0-5 0 16,2-3 1-16,-2-1-1 0,-2 0 2 15,2-6 10 1,-2-7 16-16,6-8-1 0,0-8-8 0,3-6-10 0,7-6-7 0,-1-3 1 16,7-7-1-1,5-5 0-15,0-1-2 0,-2 3 1 0,4 8 0 0,-4 12-1 16,-13 14-1-16,5 10 1 0,-13 7-1 16,-2 3 1-16,-2 2 1 15,0 9-1-15,0 13 2 0,0 8-1 16,0 8 1-16,0 7-1 0,0 5 0 0,0 1-1 15,4-1 0-15,4-5-2 0,2-6 2 0,3-6 0 16,3-7 0-16,1-4 0 16,0-8-3-16,-1-3-8 0,-4-9-11 15,5-5-16-15,-5-9-20 0,3-11-16 32,-5-21-56-32,-4-6-115 0</inkml:trace>
  <inkml:trace contextRef="#ctx0" brushRef="#br0" timeOffset="-149410.72">5420 17416 656 0,'0'0'80'0,"0"0"-69"16,0 0-11-16,0 0 0 0,0 0 2 15,0 0 25-15,0 0 14 0,0 0-13 16,2 24-14-16,-4-24-8 0,2 1-6 0,-4 2-1 15,-2 0-4-15,-7 5-2 0,-5-1 2 16,-5 3 3-16,-6-3 0 0,-6 3-2 16,-2-1-4-16,-5-1-5 0,-1-1-3 15,-3 1-4-15,7-3 11 0,6-4 5 16,8 1 3-16,9-2 1 0,5 0 0 16,5-5 6-16,4-3 16 0,2-4 0 15,2-7-10-15,11-1-11 0,1-3-1 16,9 0 0-16,2 1 0 0,6 0 0 15,2 3-1-15,2 3 2 0,-2 3-1 16,-2 6 0-16,-8 4-2 0,-3 3-2 16,-9 5 4-16,-7 7-2 0,-4 7-2 15,-2 4 2-15,-7 5-1 0,-5 5 2 0,-5 2 1 16,-1 1 0-16,5-2 1 0,-5-3 0 16,9-2-1-16,-1 0 2 0,1-2-2 15,7-4 0-15,4 0 1 0,0-3-1 16,4-4 1-16,7-2-1 0,-3-5 1 15,2-3 2-15,3-5-1 0,1-1 0 16,7-8 0-16,2-10 2 0,8-6 0 16,6-5-4-16,6-4 0 0,5-4-24 15,-1 2-47-15,1-2-40 0,-9 7-108 16</inkml:trace>
  <inkml:trace contextRef="#ctx0" brushRef="#br0" timeOffset="-149126.93">5844 17495 705 0,'0'0'127'0,"0"0"-106"0,0 0-16 16,0 0 7-16,0 0-6 0,0 0-1 15,0 0-1-15,0 0 0 0,43 52-2 16,-18-31 1-16,2 5 0 0,-2 9-1 16,-5 7-1-16,1 5 0 0,-9 8 0 15,-7 5-1-15,-1 4 0 16,-11 1-16-16,-7 1-26 0,-15-3-51 0,-16-4-51 16,-7-14-127-16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5:07:18.987"/>
    </inkml:context>
    <inkml:brush xml:id="br0">
      <inkml:brushProperty name="width" value="0.05292" units="cm"/>
      <inkml:brushProperty name="height" value="0.05292" units="cm"/>
      <inkml:brushProperty name="color" value="#FF0000"/>
    </inkml:brush>
  </inkml:definitions>
  <inkml:trace contextRef="#ctx0" brushRef="#br0">23294 8351 274 0,'0'0'97'16,"0"0"-49"-16,0 0 5 0,0 0 6 15,5-51-3-15,-5 44-12 0,2-1-8 0,0 0-3 16,2 3 2-16,-4 4-7 0,0 1-6 16,0 0-2-16,0 0-13 0,0 0-2 15,0 3-3-15,0 3-2 0,0 4 0 16,0 5 0-16,2 2 4 0,-2 7 2 15,2 4 0-15,0 1-2 0,4 5 0 16,-2 4-2-16,-2 1-2 0,0 3 0 16,1-3 0-16,1-5 0 0,2-1 0 15,-2-4 1-15,0-5-1 0,2-6-2 0,-4-4-42 16,0-7-25-16,1-5-15 16,-3-2-34-16,-5-6-66 15,-5-5-102-15</inkml:trace>
  <inkml:trace contextRef="#ctx0" brushRef="#br0" timeOffset="235.81">22995 8256 363 0,'0'0'177'0,"0"0"-156"16,-7-51-4-16,7 49 33 0,0 2-2 16,0 0-43-16,0 0-3 0,0 2 1 15,0 1 2-15,5 0-2 0,-1 3 3 16,4 0 3-16,9-1 5 0,-1-1 0 0,11-3 0 15,4-1 1-15,4 0-2 0,8-2-6 16,5-2-1-16,-7-3-4 0,-1 2-2 16,-1 0-2-16,-2-2 2 0,2 2-30 15,-6-1-57-15,-6-3-36 16,-8 3-151-16</inkml:trace>
  <inkml:trace contextRef="#ctx0" brushRef="#br0" timeOffset="660.82">23689 8257 326 0,'0'0'54'16,"0"0"-2"-16,0 0 22 0,0 0-15 16,0 0-21-16,19-50-3 0,-17 45-2 15,0 2-1-15,-2 1-2 0,0 2-4 16,0 0-3-16,-2 0-2 0,0 0-5 16,0-1-4-16,-4 1-4 0,1-1-1 15,3 1-2-15,2-2-1 0,-2 1-1 0,0 1-1 16,-2 0-2-1,-2 4-1-15,0 3 0 0,-1 1-2 0,1 6 2 0,2 1 0 16,-8 4 0-16,1 4 1 0,5 1 1 16,-2 3-1-16,-2 5 0 0,8 3 1 15,-1 5 0-15,3 2-1 0,13 0-2 0,-3-2-1 16,7-3 3-16,1-2 0 16,9-5-1-16,0-3 1 15,-2-4 0-15,6-2 1 0,2-5-1 0,2-5-14 16,0-3-29-16,0-5-49 0,-4-4-32 0,-8-9-98 15</inkml:trace>
  <inkml:trace contextRef="#ctx0" brushRef="#br0" timeOffset="943.5">24167 8278 483 0,'0'0'40'15,"0"0"0"-15,2-50 24 0,-2 42-11 16,0 2-19-16,-6 3 1 0,6 0-2 0,0 3-7 16,0 0-7-1,-2 0-6-15,-1 0-5 0,3 5-5 0,0 3-3 0,0 5 1 16,0 5-1-16,0 4 6 0,0 3 1 16,5 3-2-16,-1 5-2 0,0 3-2 15,0 3 0-15,4 0-1 0,-2-2 0 16,1-1-2-16,3-2 2 0,2-4 0 15,-7-8-18-15,5-6-36 16,2-5-35-16,-10-7-26 0,-2-4-78 0,-2-3-176 16</inkml:trace>
  <inkml:trace contextRef="#ctx0" brushRef="#br0" timeOffset="1400.39">24386 8208 137 0,'0'0'79'0,"0"0"-24"15,0 0 4-15,0 0 13 0,0 0-8 16,0 0-1-16,-56-54-10 0,52 50-7 16,2 0-6-16,2 2-2 0,0-1 0 15,0 2-5-15,0 0-8 0,2 0-9 16,2-1-7-16,4 2-4 0,5 0-2 15,-3 0 0-15,13 2 0 0,4 7 4 0,0 5 1 16,4 5-2-16,-3 5-1 16,-1 4-4-16,-2 4 0 0,-12 6 0 15,1 7 0-15,-10 7 0 0,-4 3 2 0,-4 2-1 16,-8-4-2-16,3-7-3 0,3-5 2 16,-6-5-4-16,-1-4-30 0,5-4-17 15,-8-4-39-15,1-4 2 0,-6-4-89 16,7-7-112-16</inkml:trace>
  <inkml:trace contextRef="#ctx0" brushRef="#br0" timeOffset="1699.09">25045 8460 506 0,'0'0'34'0,"0"0"0"0,0 0 8 16,0 0 25-16,0 0-20 0,0 0-27 0,0 0-8 16,0 0 0-16,0 0-4 0,-25-22-3 15,34 19-3-15,7-1 1 16,3-2 1-16,8-1-1 0,4 1-2 0,2 3-1 15,0 1 1-15,0 1-1 0,-6 3 0 16,0 2-7-16,-15 3-93 0,-4 0-21 16,-8 2-92-16</inkml:trace>
  <inkml:trace contextRef="#ctx0" brushRef="#br0" timeOffset="1856.36">24985 8671 476 0,'0'0'169'0,"0"0"-124"0,0 0-41 15,0 0 10-15,0 0 40 0,56 28-24 16,-33-28-7-16,10 0-4 0,0 0-11 16,4-2-6-16,2-1-1 15,-1-2 1-15,-3-1-2 0,2-3-40 0,-4-2-99 16,-6-2-97-16</inkml:trace>
  <inkml:trace contextRef="#ctx0" brushRef="#br0" timeOffset="2281.8">26207 8426 379 0,'0'0'86'0,"0"0"-33"0,0 0-26 15,0 0 29-15,0 0-2 0,0 0-16 16,0 0 3-16,0 0-6 15,0 0 2-15,-29-43-11 0,25 38 0 0,-2-1-3 16,-5-1-6-16,3 1-5 0,0 0-3 16,-3 0-4-16,-5 1-1 0,4-2-4 15,-11 2 1-15,0 1-1 0,0 2 1 0,-4 0-1 16,-1 1-1-16,1 1 1 16,6 3 0-16,0 4 0 0,-4 4 0 0,9 3 0 15,-7 5-1-15,5 3-1 16,1 3-2-16,1 3 4 0,3 3-2 0,5-2 1 15,2 1 0-15,-1 0 1 0,7-5-1 16,11 1 1-16,-5-4-1 0,8 1 1 16,5-4 1-16,8-3 0 0,0-1 1 15,2-5 2 1,0-2-2-16,4-5 2 0,0-3-2 0,0 0-1 16,-2-6 0-16,-2 0-1 0,-2-3 2 0,-13 1-1 0,1 1-1 15,-9-1-8 1,-2-3-30-16,-2 1-38 0,-2 0-60 15,-6 0-87-15</inkml:trace>
  <inkml:trace contextRef="#ctx0" brushRef="#br0" timeOffset="6497.6">23638 9794 314 0,'0'0'105'0,"0"0"-29"0,0 0-2 16,0 0-5-16,0 0-5 0,0 0-5 16,0 0-17-16,0 0-14 15,0 0-7-15,2-42-6 0,0 42-6 0,0 1-6 16,6 9-2-16,-2 7 2 0,0 7 1 15,5 5 1-15,-1 8 0 0,-6 5 0 16,-4 7-1-16,0 4-2 0,-2 1 0 0,-6-1 1 16,4 1-3-16,0-3 1 15,2-3 0-15,4-5-1 0,-2-2-13 16,0-7-10-16,4-7-11 0,-2-6-19 16,-2-5-44-16,0-7-37 15,-2-3-124-15</inkml:trace>
  <inkml:trace contextRef="#ctx0" brushRef="#br0" timeOffset="6735.1">23208 9848 558 0,'0'0'29'0,"0"0"-19"0,0 0 11 0,0 0 21 16,0 0-3-16,62-31 0 0,-38 25 2 15,7-2-5-15,7-1-14 16,7-3-7-16,9-1-5 0,6-2-6 0,2 4-2 16,-4 2-1-16,-5 4-1 0,1 1-14 15,-10 3-49-15,-5 1-46 0,-6-2-52 16,-6 1-199-16</inkml:trace>
  <inkml:trace contextRef="#ctx0" brushRef="#br0" timeOffset="7049.06">24278 9843 571 0,'0'0'30'0,"0"0"12"16,-22-56-6-1,13 41 27-15,-5 2-11 0,-1 0-16 0,-1 1-8 0,1 2-10 16,-1 4-2-16,1 2-4 0,5 2-4 15,-2 2-2-15,1 0-4 0,7 9-2 16,-8 5-1-16,1 7-1 0,3 6-1 16,-6 6 2-16,-1 4 1 0,5 5 0 15,-5 2 0-15,5 3-3 0,4 3 3 16,4-2 0-16,0 1 1 0,2 0-1 0,6 0 0 16,6-2 0-16,9-5-10 0,8-4 0 15,2-7-11 1,8-9-18-16,-2-8-23 0,7-6-24 0,1-5-46 0,-10-3-100 15</inkml:trace>
  <inkml:trace contextRef="#ctx0" brushRef="#br0" timeOffset="7522.99">24419 9968 498 0,'0'0'26'0,"0"0"8"0,0 0 9 15,0 0 12 1,0 0-13-16,0 0-6 0,0 0-4 0,0 0-4 16,0 0-6-16,-27-32-5 0,27 31-6 0,2-1-2 15,4 0 0-15,7-1-2 16,1 1 2-16,9-1 4 0,0 3-4 0,4 0-2 16,1 2-3-16,-3 8-2 0,-2 1-1 15,-11 4 0-15,-1 3-1 0,-7 3 0 16,-2 5 0-16,-4 2 0 0,-8 3-3 0,1 0-14 15,-5-3-9-15,-1-5 2 0,9-4-6 16,-4-6 29-16,8-6 0 0,-2-3 2 16,-1-3-1-1,3 0 1-15,0 0-1 0,0-1 2 0,0-2 1 0,2-2 4 16,-2-2 0-16,0-4 7 0,-2-3-3 16,4-8-1-1,-2-4 0-15,2-5-1 0,6-5 2 0,-2-1-2 0,9 3-1 16,5 5 0-16,-5 8-3 15,5 5-1-15,-3 6-2 0,5 6 0 0,1 3-1 16,4 3 0-16,0 8 0 0,1 6-1 16,-5 4 0-1,-2 3 0-15,1 4 0 0,-9 1 2 16,-5 2-2-16,2 3-1 0,-6-4-6 16,-2 0-11-16,0-1-5 0,-2-5-20 15,-2-5-15-15,0-5-34 0,-2-5-25 16,2-2-87-16</inkml:trace>
  <inkml:trace contextRef="#ctx0" brushRef="#br0" timeOffset="7769.21">25031 9747 639 0,'0'0'44'0,"0"0"15"16,0 0-14-16,0 0 12 0,0 0-27 15,0 0-19-15,0 0 0 0,0 0 4 16,47-7-2-16,-36 25-4 0,7 3 0 0,-7 3-2 16,5 5-1-16,1 5-3 15,-3 4-1-15,1 6-1 0,-11 2 0 0,-2 2-1 16,-2-1-8-16,-4-2-19 16,-3-1-12-16,-11-2-19 0,5-5-59 15,-9-8-67-15,9-7-198 0</inkml:trace>
  <inkml:trace contextRef="#ctx0" brushRef="#br0" timeOffset="8006.31">25721 9995 607 0,'0'0'31'15,"0"0"9"-15,0 0-10 0,0 0 3 16,0 0-1-16,0 0 1 0,0 0-4 16,0 0-3-16,0 0-6 15,77-8-7-15,-48 7-5 0,8 0-3 0,-2 1-3 16,0 0 0-16,-2 1-2 0,-8 3-13 16,-4-1-40-16,-1 3-51 0,-11 0-59 15,-9 0-220-15</inkml:trace>
  <inkml:trace contextRef="#ctx0" brushRef="#br0" timeOffset="8169.42">25769 10250 713 0,'0'0'71'16,"0"0"-14"-16,0 0-47 0,0 0 30 16,0 0-5-16,70 8-18 0,-41-12-6 15,2-4-5-15,0-2-2 0,-2 3-4 16,4-2-2-16,-2 1-32 0,4-1-32 15,4-6-74-15,-3-2-135 0</inkml:trace>
  <inkml:trace contextRef="#ctx0" brushRef="#br0" timeOffset="59976.98">26780 9901 173 0,'0'0'27'0,"0"0"6"0,0 0-1 15,0 0 17-15,0 0-4 16,57-26-8-16,-50 22-9 0,-1-2 4 0,2 2 0 15,-2-1-1-15,-2 2-4 0,-4 3 2 0,2-2-3 16,-2 2-2-16,0 0-2 16,0 0-3-16,0 0-5 0,0 0-1 15,0 0-5-15,0 2-3 0,0 2-3 16,0 4 0-16,-2 2-2 0,-2 0 3 16,-8 4 0-16,-3-2 0 0,1 2 0 0,-7-1-1 15,-4-4 0-15,5 0-2 0,-3-4 0 16,-2-2 0-16,7-2-5 0,-3-1 0 15,9 0 2-15,-7-4-2 16,9-2 2-16,-3-3 0 0,3-2 1 0,4 0 1 16,0-3 0-16,-1 1 1 0,7-3 1 15,0 0 2-15,4 2 1 0,3 1 3 16,1 3-4-16,4 1 1 0,7-2-2 16,4 2 0-16,-1 1 2 0,7-1 1 15,6 3 3-15,1 4 1 0,-1 2-3 16,0 1-2-16,-4 6-2 0,-6 3-2 15,2 4-1-15,-15 2 1 0,0 7 0 16,-7 2 0-16,-5 6 3 0,-7 7-2 0,-9 4 0 16,-3 2 0-16,-6 2 2 0,-4 0-2 15,-4-2 0-15,2-4 1 16,-2-1-2-16,4-6 1 0,5-4-1 16,5-6-4-16,2-6 3 0,7-7 0 0,8-4 1 15,0-3 0-15,2 0 0 0,0-3 0 16,0 0 0-16,0 0 2 0,0-4 0 15,4-2 3-15,11-4 9 0,3-1-10 16,13-1 0-16,2-2 0 0,6 1-3 16,9 0 1-16,-2-3-2 0,-7 5 0 15,4-2-14-15,-1 3-36 0,-7-1-26 16,-2 0-40-16,-11 2-89 0</inkml:trace>
  <inkml:trace contextRef="#ctx0" brushRef="#br0" timeOffset="60495.96">27629 9685 427 0,'0'0'57'0,"0"0"7"0,0 0-2 0,0 0-6 16,0 0-11-16,0 0-22 0,0 0-11 16,33-23-3-16,-20 39 4 0,5 6 3 15,-5 6 3-15,1 7-4 0,-4 6-4 16,-3 5-3-16,-1 3-1 0,-6 5-4 15,0 1-1-15,2-4 1 0,-4-4-2 16,4-3-1-16,4-4 2 0,0-4-2 16,0-2 0-16,1-7-1 0,5-4-2 15,-4-8-20-15,-3-5-21 0,-5-8-17 0,0-2-10 16,0-10-12-16,-5-7-8 16,-11-11-39-16,3 0-199 0</inkml:trace>
  <inkml:trace contextRef="#ctx0" brushRef="#br0" timeOffset="60685.18">27385 9737 600 0,'0'0'49'0,"0"0"-8"0,0 0-27 16,0 0 2-16,56-19 11 0,-29 15 2 16,2 0 1-16,8 0-2 0,0 0-9 15,9-2-6-15,-1 0-6 0,-1-1-5 16,7-1 0-16,-1 0 0 0,4-2-2 15,-1-1-2-15,-5 2-17 0,-3 0-47 0,3-1-52 16,-11 0-67-16,-8 1-159 0</inkml:trace>
  <inkml:trace contextRef="#ctx0" brushRef="#br0" timeOffset="61033.15">28481 9684 506 0,'0'0'35'0,"0"0"-4"16,-2-51 10-16,-7 43 22 0,1 1-15 16,0 3-16-16,-7 1-11 0,3 2-8 15,0 1-6-15,-5 1-4 16,9 5-1-16,-5 4-1 0,-1 2 0 0,2 7-1 15,-7 4 0-15,7 6 0 16,-11 4 0-16,10 2 0 0,-7 4-1 0,9 0 1 0,-5 0 0 16,6 1 1-16,3 1 0 15,1 0-1-15,4 0 0 0,2 0 1 0,4-1-1 16,9-1 0-16,5-1-10 0,7-3-32 16,6-7 1-16,4-5 0 0,6-9-6 15,-1-7-28-15,-3-7-53 16,-4-9-94-16</inkml:trace>
  <inkml:trace contextRef="#ctx0" brushRef="#br0" timeOffset="61504.78">28609 9839 451 0,'0'0'130'0,"0"0"-101"0,0 0-11 15,0 0 6-15,0 0 23 0,0 0-13 16,0 0 0-16,0 0-7 0,0 0-6 15,39-49-7-15,-31 46-4 0,5-1 1 16,5 3-3-16,3 0 2 0,0 1-4 16,2 1-4-16,-1 4-1 0,-1 5-1 15,-2 2 1-15,-5 5-1 16,-2 6 1-16,-5-1-1 0,-5 4-1 0,0-1 1 16,-4 2-9-16,-4 0-8 0,-3-3-1 15,3-3 2-15,2-2 4 0,0-4 2 16,2-5 9-16,0-4 0 0,-2-1-1 15,-1-2-1-15,-3-2 1 0,4-1 2 0,2-2 2 16,-4-5-1-16,2-3 1 16,-3-3-1-16,-1-3 0 0,6-5 2 0,0-4 2 15,0-5 6-15,2-7 1 0,6-1-5 16,7-3 3-16,-3 2-4 16,6 7-2-16,1 6 2 0,2 8-4 0,-3 4-1 15,3 4 1-15,-3 7-2 0,7 3 1 0,-4 2-1 16,3 10-1-16,-1 4 1 15,-4 6 0-15,3 2 0 16,-9 5 0-16,1 2 0 0,-2 1 0 0,-6 2 1 16,3 1-2-16,-5-4-2 0,2 0-18 15,2-3-15-15,-2-5-27 0,2 1-17 0,-4-6-25 16,5-1-53-16,-3-6-116 0</inkml:trace>
  <inkml:trace contextRef="#ctx0" brushRef="#br0" timeOffset="61724.74">29490 9926 557 0,'0'0'140'0,"0"0"-93"0,0 0-36 0,0 0-4 16,0 0 13-16,0 0-1 0,0 0-6 15,0 0-7-15,-3 11 1 16,3-11-1-16,0 0 0 0,0 0 0 0,0 0-3 15,3 0-1-15,5-2 0 0,8-2-1 16,9-2 2-16,4 1-1 0,6-2-1 16,2 1-1-16,-3 2-6 0,-1-2-32 15,-4 0-41 1,-9 0-42-16,-3-1-97 0</inkml:trace>
  <inkml:trace contextRef="#ctx0" brushRef="#br0" timeOffset="62039.16">29849 9700 402 0,'0'0'73'16,"0"0"9"-16,0 0-14 0,0 0 5 15,0 0-3-15,0 0-21 0,0 0-15 16,0 0-9-16,0 0-13 0,6-44-3 16,5 49-2-16,-1 6 0 0,0 3 2 0,7 2 0 15,-7 6-2-15,3-2-2 0,1 4-2 16,-6 1-2-16,-1 1 1 0,-3 0 0 16,-4 2 0-16,0 0-2 0,0-1 1 15,-4-1-1-15,2-3-2 0,-3-1-20 16,3-4-14-16,0-2-22 0,2-4-38 15,0 0-17-15,0-5-70 0,-2-4-110 0</inkml:trace>
  <inkml:trace contextRef="#ctx0" brushRef="#br0" timeOffset="62384.34">30054 9419 467 0,'0'0'65'16,"0"0"-7"-16,0 0 0 0,0 0 8 16,0 0-19-16,0 0-22 0,0 0-8 15,0 0 1-15,0 0-5 0,54-16 2 16,-38 22-6-16,11 2 1 0,2 3-1 15,2 7-5-15,8 4 0 0,1 6-2 0,1 4 0 16,-4 2 0-16,-6 4-2 0,-4 4 0 16,-8 1 2-16,-3 2-2 15,-6 1 0-15,-10 3 0 0,2-2-1 0,-4 0 0 16,-4-2-13-16,-6-4-2 0,4-1-23 16,-3-2-32-16,-3-3-14 0,1-2-41 15,1-8-162-15</inkml:trace>
  <inkml:trace contextRef="#ctx0" brushRef="#br0" timeOffset="62698.61">30982 9763 506 0,'0'0'65'0,"0"0"-17"16,0 0-12-16,0 0 9 0,0 0-10 16,0 0-10-16,0 0-7 0,56-2 3 15,-23-3-3-15,8-1-5 0,9 0-6 16,2 1 0-16,7-2-3 0,-1 1-3 0,0-1 1 15,-6 0 0-15,-7 0-2 0,-9-2-14 16,-16 3-44-16,-12-3-45 0,-12-7-63 16,-12 3-172-16</inkml:trace>
  <inkml:trace contextRef="#ctx0" brushRef="#br0" timeOffset="62888.14">31040 9582 349 0,'0'0'324'0,"0"0"-246"0,0 0-48 15,0 0-11-15,0 0 8 0,0 0-4 16,56 32 4-16,-38-14 2 16,5 1-7-16,-2 4-7 0,-5 6-6 0,-1 0-2 15,-5 2-2-15,-2 2-2 0,-1-1-3 16,-5 1 1-16,4 1-1 0,-4 0-1 16,0-1-24-16,2-3-29 0,0 0-59 15,7-7-64-15,-1-6-134 0</inkml:trace>
  <inkml:trace contextRef="#ctx0" brushRef="#br0" timeOffset="63233.14">32123 9504 457 0,'0'0'66'16,"0"0"-4"-16,0 0 6 0,0 0 2 16,0 0-27-16,-27-51-11 0,15 42-13 15,-3 2-3-15,1 1-4 0,-5 1-5 16,3 4-1-16,-5 1-2 0,2 0-4 0,-1 3 1 16,-3 6-1-1,-4 3 0-15,4 1 0 0,-1 3 0 0,3 1 0 0,2 1 0 16,3 1 0-16,3 3 0 15,5 3 1-15,4 0-1 16,0-1 0-16,4 2 0 0,10 0 0 0,3 3 0 0,9-1 1 16,7 1 0-16,6-2 0 0,5-4-1 15,-5-4 0-15,2-4-18 0,-4-5-37 16,-6-3-56-16,-4-4-86 16</inkml:trace>
  <inkml:trace contextRef="#ctx0" brushRef="#br0" timeOffset="63469.49">32412 9928 762 0,'0'0'106'16,"0"0"-48"-16,0 0 2 0,0 0-23 16,50-29-37-16,-46 27 0 0,-4 1 0 15,0 1 0-15,0-1 0 0,0 1 0 16,0 0 0-16,-6 4 0 0,0 9 0 15,-7 6 0-15,-3 7 0 0,1 0 0 16,1 6 0-16,6 4 0 0,-1 6 0 16,3 6-61-16,4 4-75 0,0-5-132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4:51:49.368"/>
    </inkml:context>
    <inkml:brush xml:id="br0">
      <inkml:brushProperty name="width" value="0.05292" units="cm"/>
      <inkml:brushProperty name="height" value="0.05292" units="cm"/>
      <inkml:brushProperty name="color" value="#FF0000"/>
    </inkml:brush>
  </inkml:definitions>
  <inkml:trace contextRef="#ctx0" brushRef="#br0">22098 11353 229 0,'0'0'73'0,"0"0"-24"16,0 0-9-16,0 0 17 0,0 0-10 15,0 0-7-15,0 0-14 0,0 0 4 16,-11-10-9-16,11 10-6 0,0 0-3 16,0 0-1-16,0 2-3 0,0 3 3 15,4-1 0-15,3 0-2 0,1 0 3 16,-2 1 3-16,6-2-1 0,3 0 3 0,-1-2-1 16,5 0 1-16,6 0 0 0,0-1-2 31,6 2-2-31,4-2-3 0,6 0-2 0,5 0-4 0,7-2 2 0,3-4-1 15,6 0-2-15,4-1 1 0,9 0 0 16,1-1 2-16,1 1 2 0,1-2-4 16,1-1 3-16,-5 1-2 0,-2 2-1 15,5-1 2-15,-9 2 0 0,-2-2-2 16,-12 1-3-16,-2-2 1 16,-15 3 0-16,-6 3 0 0,-14 0 0 15,-7 3 0-15,-6 0 0 16,-2 0 0-16,-2 0 1 0,0 0 0 0,0 0 1 0,0 0 0 0,0-2-1 15,0 2-1-15,-2-1 2 0,-2 1-4 16,-6 1 1-16,-1-1-1 0,5 5-3 16,-4-3-12-1,-7 3-5-15,9 0-7 0,-7 1-12 0,-1 1-11 0,-1-3-23 16,-3 1 0-16,-9 1-17 0,-4 1-39 16,0-2-95-1</inkml:trace>
  <inkml:trace contextRef="#ctx0" brushRef="#br0" timeOffset="473.27">22009 11437 365 0,'0'0'72'16,"0"0"-20"-16,0 0 7 0,0 0-5 0,0 0-17 15,0 0-11-15,0 0-3 16,0 0 0-16,-5 2-5 0,5 2-4 0,-2 0-1 16,2-1 1-16,0 2 8 0,0 0-3 15,2-1-2-15,1 0-3 0,3 0-1 16,2 0 1-16,4 0-1 0,7-1 1 16,4-2 1-16,8 0 0 0,12-1 0 15,5-3 1-15,10-3-5 0,8-3-1 16,10 2-4-16,5-3-3 0,10-1 0 15,0 4-1-15,-2-2 3 0,0 0 0 16,-5 3 2-16,-11-2-2 0,-9 2 0 16,-13 3-1-16,-11 1-4 0,-11 2 0 0,-11 0 0 15,-5 0 0-15,-7 0 0 16,0 0 0-16,-4 0 0 0,-2 0 0 16,0 0 0-16,0 0 0 0,0 0 0 15,0 0 0-15,0 0 0 0,0 0 0 0,0 0 0 16,0 0 0-16,0-1 0 0,0 0 0 15,0 1 0-15,0 0 0 0,-2 0 0 16,0 0 0-16,-4 0 0 0,2 0 0 16,-3 2 0-16,1 1-15 0,2 2-24 15,-2 1-13-15,-4-1-29 0,-3 2-60 16,-1 0-94-16</inkml:trace>
  <inkml:trace contextRef="#ctx0" brushRef="#br0" timeOffset="22250.41">22271 9236 239 0,'0'0'40'0,"0"0"-2"15,0 0-3-15,0 0 3 0,0 0 3 16,0 0-5-16,0 0 0 0,0 0-3 16,0 0-7-1,-18 0 0-15,18 0 7 0,0 0-6 0,-3-3 5 0,3 2 52 16,0-2-54-16,0 2-25 0,0 0 5 15,0 1 0-15,0 0-7 0,0 0-3 16,11 1-2-16,-3 2 0 0,11 1 0 16,5-3 1-16,8 1 1 15,11-2 0-15,2 0 2 0,9 0 0 16,2-5 5-16,10-1 2 0,0-3-1 0,7 1-1 0,3-5-1 16,-4 1 0-16,1-1-2 0,-5-1-1 15,-4 4-1-15,-6-2 0 0,-15 4-1 16,-7 2 1-16,-10 3-1 0,-9 2-1 0,-7-1-5 15,-10 1 5 1,0 1 0-16,0 0 2 0,0 0-1 0,0 0 0 16,0 0-1-1,0 0-1-15,-2 0-1 0,-6 3-8 16,0 1-9-16,-1 0-8 0,3 4-6 0,-6 0-17 0,-1 1-15 0,3 1-18 16,-9 1-41-16,5-4-72 0</inkml:trace>
  <inkml:trace contextRef="#ctx0" brushRef="#br0" timeOffset="22834.12">21124 9328 265 0,'0'0'68'0,"0"0"-17"0,0 0 2 16,0 0 3-16,0 0 16 0,0 0 30 16,0 0-92-16,8-13 15 0,-8 13 10 15,0 0-2-15,0 0-5 0,0 0-6 16,0 0 0-16,0 0-2 0,0 0-3 16,2 0-4-16,0-1 0 0,7 0-3 15,3-1-1-15,11 2 0 0,10-3 4 16,6-1 0-16,15 1-1 0,2-2-3 0,2 3-2 15,1 2-3-15,-1 0-4 16,-4-1-5-16,-6 8 3 0,-7 0 1 16,-4 3-22-16,-10-3-43 0,-10-5-84 15,-11-5-190-15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5:08:34.160"/>
    </inkml:context>
    <inkml:brush xml:id="br0">
      <inkml:brushProperty name="width" value="0.05292" units="cm"/>
      <inkml:brushProperty name="height" value="0.05292" units="cm"/>
      <inkml:brushProperty name="color" value="#FF0000"/>
    </inkml:brush>
  </inkml:definitions>
  <inkml:trace contextRef="#ctx0" brushRef="#br0">6166 4463 166 0,'0'0'217'0,"0"0"-166"16,0 0-8-16,0 0 18 0,0 0-4 15,0-56-9-15,-2 52-9 0,0 0 9 16,2 0-8-16,0 4-7 0,0-1-10 15,0 1-8-15,0 0-9 0,0 9-6 16,0 8-4-16,0 5 1 0,0 8 3 16,0 5 0-16,0 0 2 15,0 6-1-15,-2 4-1 0,-4 2 1 0,4 3-1 16,0-1 1-16,2-6-1 0,0-3 2 16,0-4-1-16,0-2-1 0,0-4-1 0,2-6-49 15,-2-4-19-15,6-5-13 0,-6-7-25 16,0-7-58-16,-6-1-124 0</inkml:trace>
  <inkml:trace contextRef="#ctx0" brushRef="#br0" timeOffset="204.95">5854 4500 286 0,'0'0'127'16,"0"0"-83"-16,0 0-33 15,0 0-1-15,0 0 2 0,0 0 1 0,0 0 29 16,0 0-7-16,56 5-12 0,-35-4 3 16,3-1 5-16,7 0-8 0,13-8-1 15,1-2-10-15,9-1-6 16,2 0-3-16,4 1-2 0,0 1 0 0,-4 2-2 16,-9 1-66-16,-6 2-87 15,-8-2-213-15</inkml:trace>
  <inkml:trace contextRef="#ctx0" brushRef="#br0" timeOffset="599.07">6894 4442 442 0,'0'0'60'16,"0"0"-24"-16,4-54 17 16,-2 47 6-16,-2 3-22 0,0 2-11 0,0 0 1 15,0 1-5-15,0 1-9 0,-2 3-10 16,-6 7-2-16,-9 8-1 0,-1 7-1 15,-5 7 1-15,0 0 0 16,9-1 0-16,-1 1 0 0,7 1 0 0,2 0 0 16,2-1 0-16,4 4 0 0,0-1 1 15,4 1 0-15,6 1 0 0,4-5-2 0,7-4 1 16,2 3-29-16,2-5-27 0,2-4-23 31,-5-7-64-31,1-5-102 0</inkml:trace>
  <inkml:trace contextRef="#ctx0" brushRef="#br0" timeOffset="1151.32">7001 4625 315 0,'0'0'57'0,"0"0"-10"16,0 0 14-16,0 0 7 15,-4-52-18-15,4 43-11 0,0-1-5 0,0 2-3 16,2 1-2-16,0 3-7 0,2-2-9 16,3 2-3-16,1 1-4 0,0 0-4 15,3 3-2-15,5 0-1 0,1 2-1 16,5 5 0-16,1 1 1 0,0 4 0 16,0 3 1-16,1 3-2 0,-3 4 1 15,0 1 0-15,-7 6 0 0,3 2 1 16,-9 1 1-16,-4-4 1 0,-2-5-2 0,-2-8 1 15,-2-2 0-15,-2-5-1 0,-2-2-2 16,-2-1 0-16,-3 1 2 0,-1-1-1 16,1 0-19-16,-5-2 20 0,4-2 2 15,-3-1 1-15,1 0-3 0,1-4 2 16,1-3-1-16,1-4 1 0,1-3-2 16,0-5 2-16,1-7 0 0,3-4 1 15,2-1 3-15,4-1 9 0,0 3-8 16,0 2-1-16,8 6 0 0,-3 3 3 15,5 6-8-15,0 1-1 0,3 1 1 0,5 2-1 16,1 1 0-16,8 2-1 0,2 4 1 16,0 1 0-16,2 0 1 0,0 8 0 15,-5 1-1-15,5 4 0 0,-6 1 0 16,0 2 0-16,-8 3 0 0,-1 4 0 16,-5 2 0-16,-3 2 2 0,-2 2-2 0,-6-1 2 15,0-2 0-15,0-1-2 16,-6 2 1-16,2-4-1 15,-5-1-2-15,5-5-26 0,0 0-16 0,0-4-47 16,0-2 10-16,0-2-22 0,-5-3-71 16</inkml:trace>
  <inkml:trace contextRef="#ctx0" brushRef="#br0" timeOffset="1528.39">7667 4516 281 0,'0'0'70'16,"0"0"-16"-16,0 0 9 0,0 0 12 16,0 0-24-16,0 0-9 15,0 0-13-15,0 0-8 0,19-55 2 0,-7 50-1 16,-2 0 0-16,7 5-3 0,4 0-8 16,-1 6-2-16,7 5-7 0,0 5-2 15,0 4 2-15,-2 5-2 0,-7 7 0 16,-1 6 0-16,-5 6 0 0,-10 4 1 15,-2 1-1-15,-10 0 0 0,-7-2-5 0,3-5-31 16,-1-4-4-16,3-6-11 0,0-6-20 16,5-5-52-16,-1-7-83 0</inkml:trace>
  <inkml:trace contextRef="#ctx0" brushRef="#br0" timeOffset="1811.54">8395 4735 407 0,'0'0'32'0,"0"0"26"15,0 0 4-15,0 0-8 0,0 0-22 16,0 0-6-16,0 0 0 0,0 0-10 15,-5-21-9-15,16 20-5 0,3-1 0 16,7 1-2-16,8-2 0 0,6 1 0 16,6 2 2-16,3-3-2 0,-3 3 0 15,0 0-18-15,-1 3-70 0,-13 2-57 16,-11 0-143-16</inkml:trace>
  <inkml:trace contextRef="#ctx0" brushRef="#br0" timeOffset="1953.48">8434 4929 632 0,'0'0'14'16,"0"0"-14"-16,0 0-2 15,0 0 2-15,0 0 3 0,66-4-2 0,-37-1 2 0,2-1-3 16,4 2 2-16,4-2-1 0,7-3-1 16,-3 0-54-16,3-3-79 0,-7 1-113 15</inkml:trace>
  <inkml:trace contextRef="#ctx0" brushRef="#br0" timeOffset="2521.25">9823 4596 555 0,'0'0'0'16,"0"0"3"-16,0 0-2 0,0 0 46 0,0 0 0 15,0 0-1-15,0 0 1 0,0 0-17 0,0 0-7 0,-17-30-6 16,17 30-3-16,0 0-6 0,0 0-4 16,0 0-2-16,0 0-2 0,-2 2-3 15,-2 4-4-15,-4 3 0 0,0 3 7 16,-3 0 0-16,-3-1 0 0,-3-1 2 16,-1 1 1-16,-5-1-1 15,-2 0 1-15,-2-1-3 0,0-3-12 0,3-6-7 16,3 0 3-16,2 0 9 0,7-6 5 15,4-2 2-15,4-4 1 0,1-2-1 0,3-4-2 16,0-3 0-16,3-1 2 0,3 1 1 16,0 3-1-16,4 2 0 0,5 3 1 15,1 3-2-15,7 4 1 16,2 3 0-16,6 1 1 0,4 2 1 16,4 5 2-16,-4 5-1 0,1 4 1 0,-5 3-4 31,-9 1 1-31,-5 5 0 0,-7 7-1 0,-4 5-2 0,-12 6 2 0,-8 5 0 15,-7 0 4-15,-6-3-4 0,-2-2-14 16,-4-6-17-16,-2-3 8 0,4-4 9 16,6-9 14-1,7-5 3-15,5-4-3 0,7-2 0 0,2-5 1 0,0-3 0 0,4 1 0 16,0-1 0-16,0 0 1 0,0 2 2 16,2-2 2-16,8 0 6 15,7-1-9-15,10-7 0 16,12 0-3-16,10-3 2 0,5 1-2 0,2 4 0 0,0-2-1 15,2 4-2-15,0 0-65 16,-3-3-28-16,-5 1-160 0</inkml:trace>
  <inkml:trace contextRef="#ctx0" brushRef="#br0" timeOffset="2865.7">10749 4536 68 0,'0'0'506'0,"0"0"-460"16,14-58-21-16,-11 47 40 0,1 7-9 15,-2 1-28-15,-2 3-8 0,2-1-2 16,-2 1-4-16,0 4-9 0,0 6-5 16,2 6-5-16,-2 8 5 0,0 4 0 15,0 7 0-15,-4 5 0 0,-2 0 2 16,6 6 0-16,0-2 0 0,0-2 0 16,6-3-2-16,2-9 0 0,4-1-3 15,1-7-16-15,-1-4-10 0,3-2-31 16,-3-9-16-16,-6-1-30 0,1-5-56 0,-7-1-145 15</inkml:trace>
  <inkml:trace contextRef="#ctx0" brushRef="#br0" timeOffset="3058.08">10429 4514 547 0,'0'0'26'16,"0"0"-4"-16,0 0-10 0,31-51 36 15,-21 43-7-15,11-2-18 0,-1 1 6 0,9 0-4 16,8-1-13-16,11 0-8 0,4 3-1 16,3 0-3-16,3 2-5 0,-6 5 4 15,-2 1 0-15,-9 7-62 0,-4 1-45 16,-10-2-107-16</inkml:trace>
  <inkml:trace contextRef="#ctx0" brushRef="#br0" timeOffset="3356.49">11375 4415 367 0,'0'0'32'16,"0"0"8"-16,0 0 16 0,-51-33 8 15,47 32-7-15,-3 0-15 0,7 1-12 16,-2 0-15-16,0 4-9 0,-4 10-6 16,-2 6-3-16,2 3 3 0,-7 6 0 15,7-1 0-15,-2 5 2 0,4 0-2 16,1 2 0-16,1 2 0 16,2 1 1-16,0 3-1 0,7 0 0 0,1-4-1 15,13-2 1-15,-3-3-10 0,7-6-50 16,4-2 1-16,4-8-42 0,0-6-50 0,-2-5-101 15</inkml:trace>
  <inkml:trace contextRef="#ctx0" brushRef="#br0" timeOffset="3945.54">11568 4609 400 0,'0'0'67'0,"0"0"-20"0,0 0 18 16,0 0-7-16,0 0-18 0,0 0 0 15,0 0-14-15,0 0-12 0,6-61 0 16,-2 49-1-16,4 1-1 15,-2-1-2-15,1 2-4 0,5 2-4 0,0 1 1 16,1 4-3 0,5 0-2-16,-1 2 1 0,4 2 1 0,8 8-3 0,-3 7 2 15,1 4-2-15,-2 3 2 0,0 5 0 16,0 0 1-16,-13 4 0 0,-2 3 0 0,-5-3 0 16,-1 2 0-16,-4-5 0 15,-4-8 0-15,2-3-7 0,-1-7 1 0,1-4 4 16,-2-5 1-16,0-1 1 0,0-1 0 15,0 0 1-15,-9-5 3 0,3-3 0 16,0-1-2-16,-3-2-1 0,1-3 1 16,4-3-2-16,-7-3 2 0,1-5-1 15,8-3 0-15,-5-7 0 0,7-1-1 16,4 0 4-16,0 2-2 16,6 6-1-16,5 5 1 0,-7 5-1 0,6 5 0 15,5 1-1-15,-3 3-1 0,11 3 1 16,-1 2-2-16,9 4 1 0,5 2 0 0,5 7 0 15,-4 3 0-15,-4 5 0 16,-2 3 1-16,-8 2 0 0,-6 2 0 16,-11 6 0-16,-4-3-2 0,-2 4 2 15,-2-2 0-15,-4-2-1 0,1 1-40 16,-1-3-40-16,2-2-33 0,4-5-82 0</inkml:trace>
  <inkml:trace contextRef="#ctx0" brushRef="#br0" timeOffset="4184.8">12450 4702 672 0,'0'0'5'0,"0"0"-1"16,0 0 23-16,0 0 19 0,0 0-15 15,0 0-6-15,0 0-6 0,-6-53-5 16,8 50-6-16,0-2-1 15,2 3-2-15,5-4 2 0,9-1-3 0,1 4-4 16,8-2-2-16,6 3 0 0,2 2 2 16,0 0-1-16,-4 1-1 0,0 5 2 15,-4 0-34-15,4 3-51 0,-4-2-64 16,-11-2-93-16</inkml:trace>
  <inkml:trace contextRef="#ctx0" brushRef="#br0" timeOffset="4488.04">13157 4463 394 0,'0'0'26'16,"0"0"16"-16,-2-57 13 0,-2 46 5 0,0 3 5 0,4 5-2 0,0-1 5 15,0 1-20-15,0 3-11 16,0 0-16-16,0 4-17 0,0 1-4 16,8 8-6-16,-4 4 6 0,5 6 0 15,-3 2 0-15,-4 3 2 0,0-1-1 0,0 4-1 16,2 0 1-16,-2-2 1 0,2-1-2 16,2-3 0-16,1-1 1 0,-3-4-1 15,0 0 0-15,-4-6-51 0,2 0-29 16,-2-5-33-16,0-3-74 0,-4-4-155 15</inkml:trace>
  <inkml:trace contextRef="#ctx0" brushRef="#br0" timeOffset="4849.8">13277 4229 343 0,'0'0'61'16,"0"0"3"0,0 0 5-16,0 0 4 0,0 0-28 0,0 0-30 0,0 0-5 15,0 0 6-15,0-28-6 0,8 33-6 16,9 2 5-16,-1 0 23 0,11 3-9 0,2 2-10 15,0 1 0-15,2 3-5 0,0 2-4 16,-4 3-2-16,-2 2 1 0,-2 6-1 16,-11 3-2-16,0 5 0 0,-9 5 0 15,-3 3 1-15,-11 3-1 16,-1-1 1 0,-9-1-1-16,5-2-60 0,-3-1-26 15,7-5-47-15,-3-2-76 0,5-12-102 16</inkml:trace>
  <inkml:trace contextRef="#ctx0" brushRef="#br0" timeOffset="5132.31">14065 4544 416 0,'0'0'63'0,"0"0"-20"16,0 0 0-16,0 0 5 15,0 0-18-15,0 0-10 0,0 0-3 16,0 0 2-16,0 0 2 0,0 4-8 0,2-5-5 16,4 1-4-16,0-1-1 0,13 0 0 15,4 0 5-15,10-2 2 0,10-2-4 16,0-2-3-16,3 2-1 0,-1 2-2 15,-10-1-3-15,-1 3 2 0,-16 1-11 16,-3 0-77-16,-11 1-17 0,-8-1-83 16</inkml:trace>
  <inkml:trace contextRef="#ctx0" brushRef="#br0" timeOffset="5336.24">14176 4454 618 0,'0'0'36'0,"0"0"-17"15,0 0 32-15,0 0-13 0,0 0-22 16,0 0 1-16,0 0-1 0,0 0-1 16,0 0-9-16,50 13-3 0,-42 6 4 15,-4 5-3-15,0 5-2 0,-1 2 2 16,-1 5-3-16,2 1 1 0,-2 0-2 16,4 0-41-16,2-4-58 0,-4-2-44 15,-2-8-145-15</inkml:trace>
  <inkml:trace contextRef="#ctx0" brushRef="#br0" timeOffset="5650.04">15160 4341 726 0,'0'0'6'0,"0"0"-6"0,33-51 1 15,-31 39 2-15,-2 2 13 0,-2 0 5 16,-2 0 11-16,-6 1-11 0,0 4-12 16,-1 2-9-16,-7 3 0 0,3 1-1 15,-8 9-1-15,-3 7-2 0,3 3 4 16,2 4 0-16,2 0-1 0,7 4-1 0,2 1 0 16,-1-1 2-16,7 1-1 0,4-4 1 15,4 0 0-15,9-2 0 16,-1 1 0-16,11-1 0 0,6 0 1 15,-4 0-1-15,6-1 0 0,0-2-22 0,0-5-9 16,0-4-27-16,-2-5-54 0,0-4-74 16,-9-3-153-16</inkml:trace>
  <inkml:trace contextRef="#ctx0" brushRef="#br0" timeOffset="5839.13">15536 4657 639 0,'0'0'54'0,"0"0"27"16,0 0-13-16,0 0-2 16,0 0-24-16,0 0-18 0,0 0-10 0,0 0-6 15,0 0-4-15,21-4-3 0,-23 11-1 16,-4 3-1-16,2 4-2 0,-2 2 0 16,-1 4 3-16,1 1-3 0,-2-2-40 15,-2 5-14-15,1-2-36 0,1-1-69 16,0-4-130-16</inkml:trace>
  <inkml:trace contextRef="#ctx0" brushRef="#br0" timeOffset="6657.88">15324 3044 212 0,'0'0'42'0,"0"0"-23"0,0 0 10 16,0 0 24-16,0 0 7 16,0 0 3-16,0 0 5 0,0 0-7 0,2-10-8 0,-2 8-4 15,0 2-6-15,0 0-6 16,0 0-9-16,0 0-15 0,0 3-12 0,0 6-1 16,0 6-5-16,0 5 4 15,4 6-2-15,-4 3 3 0,0 4 0 0,0 2 1 16,0 1 1-1,0 0-2-15,2-1 0 0,2-2 1 0,4 2 0 0,-2-2-2 16,3-5-3-16,-5-2-107 16,-2-5 40-16,0-7-59 0,-2-2-167 15</inkml:trace>
  <inkml:trace contextRef="#ctx0" brushRef="#br0" timeOffset="6900.01">14999 3092 480 0,'0'0'51'0,"0"0"-28"0,0 0 5 16,0 0 27-16,0 0-17 16,0 0-15-16,0 0 1 0,0 0 5 0,56-16-11 15,-33 12-10-15,6-2 5 0,8 0-3 0,4 0-5 16,2-3-4-16,-1 3 0 15,5 2-1-15,-5-1 1 0,-5 5-2 0,-4-1-39 16,-4 1-62-16,-13 0-72 0,-1-1-206 16</inkml:trace>
  <inkml:trace contextRef="#ctx0" brushRef="#br0" timeOffset="7310.42">15921 3089 355 0,'0'0'64'0,"0"0"-12"15,0 0 7-15,0 0 8 0,0-48-17 0,0 42-15 16,0 3-7-16,0 1-1 16,0 1-2-16,0 1-4 0,-2 0 2 0,0 0-4 31,-2 2-14-31,-7 6-5 0,1 2-3 0,-11 8 1 0,5 6-2 16,-7 2 3-16,9 3 1 0,-7 1 0 0,11 1 0 31,-5 2 0-31,5 0 0 15,8-3 0-15,-2-1 0 0,4-2 0 0,4-1 1 16,6-1-1-16,11 0-1 0,-3-1 1 16,7-2 0-16,2-4-14 0,4-3-15 15,-2-5-39-15,-2-4-2 0,-2-3-29 16,-5-3-65-16,-1-4-201 0</inkml:trace>
  <inkml:trace contextRef="#ctx0" brushRef="#br0" timeOffset="7555.72">16186 3176 519 0,'0'0'54'16,"0"0"-10"-16,4-53 3 0,-4 44 32 0,2 5-20 15,-2 1-26-15,0 3-5 0,0 0-9 16,0 0-10-16,0 6-9 15,0 4 0-15,4 6-4 0,-2 7-2 0,2 5 6 16,-2 3 0-16,0 1 0 16,2 3 0-16,-2 0 0 0,3-4 2 0,1 0-2 15,0-6-11-15,2 0-24 0,3-5-26 16,-5-4-51-16,-2-6 39 0,0-5-116 16</inkml:trace>
  <inkml:trace contextRef="#ctx0" brushRef="#br0" timeOffset="7886.16">16547 3026 224 0,'0'0'234'0,"0"0"-202"0,0 0 20 15,0 0 16-15,0 0-20 0,0 0-12 16,0 0 1-16,0 0-13 0,0 0-11 16,7-31-8-16,3 33-4 0,8 5 0 0,3 2 3 15,4 5 9-15,6 3-7 16,-2 2 2-16,2 6-5 0,-6 1 0 16,-7 4-2-16,-1 3-1 0,-13 6-1 15,-4 1 0-15,-15 2 0 0,-1-2 1 16,-9-3-1-16,4-5-31 0,1-6-32 0,-7 0 3 15,8-8-34-15,-1 0-74 0,-1-8-162 16</inkml:trace>
  <inkml:trace contextRef="#ctx0" brushRef="#br0" timeOffset="8136.81">17188 3353 490 0,'0'0'144'0,"0"0"-136"15,0 0-8-15,0 0 12 0,0 0 16 16,0 0-8-16,0 0 13 0,0 0-3 16,0 0-10-16,37-44-11 0,-28 38-5 15,-1-4 1-15,4 2-4 0,7-2 0 16,2 0-1-16,7 1-1 0,6 3 0 15,-1 5-1-15,0 1 1 0,-4 3-27 16,-2 7-65-16,-13 0-56 0,-4-1-172 16</inkml:trace>
  <inkml:trace contextRef="#ctx0" brushRef="#br0" timeOffset="8326.12">17207 3505 535 0,'0'0'59'0,"0"0"-46"16,0 0-3-16,0 0 31 0,0 0-20 16,66-13-13-16,-39 6-2 0,2-2 0 15,4 0-4-15,0 1-1 0,0 2-1 16,-2-1 0-16,-2-1-29 0,4 2-67 16,-6-4-90-16,-4 0-171 15</inkml:trace>
  <inkml:trace contextRef="#ctx0" brushRef="#br0" timeOffset="8712.58">18120 3114 468 0,'0'0'60'15,"0"0"-19"-15,0 0 24 0,0 0-3 0,0 0-6 0,-12-55-16 16,8 48-12-16,0 1-6 16,0 4-9-16,2-1-3 0,-5 0-3 0,3 3-1 15,-2 0-2-15,0 0-4 0,-3 0 0 16,-3 6 0-16,0 2-3 0,-3 3 2 16,3 3-1-16,1 0 1 0,-3 1 1 15,4 4 0-15,-1 0 0 0,-1 2-1 16,4 0 0-16,-1-1 1 0,3 4 0 15,0-4 1-15,4 1-2 16,2 0 1-16,2-1-1 0,10-1 1 16,1-4 0-16,3-2 0 0,3-2 2 0,8-2-2 0,2-4 0 15,4-4-4-15,6-1-20 16,0 0-15-16,11-4-35 0,-2-3-36 0,-5-5-63 16,-6 0-215-16</inkml:trace>
  <inkml:trace contextRef="#ctx0" brushRef="#br0" timeOffset="11069.23">8585 6197 105 0,'0'0'216'16,"0"0"-164"-16,0 0 2 0,0 0 30 16,0 0-9-16,0 0-20 0,0 0-11 15,0 0-9-15,-4-2 2 0,4 2-10 16,0 0-12-16,0 0-9 0,0 0-3 15,4 0-2-15,4 0-1 0,6 0 1 16,5 2 0-16,8 0 1 0,4-1 0 16,2 2-1-16,-2-2 0 0,0 1 0 0,-4 1 0 15,-2 2-1-15,-3 2-3 0,-1 1-44 16,-8 2-47-16,-9 1-53 0,-4-1-153 16</inkml:trace>
  <inkml:trace contextRef="#ctx0" brushRef="#br0" timeOffset="11262.94">8554 6493 45 0,'0'0'512'0,"0"0"-447"0,0 0-19 16,0 0-8-16,0 0-1 0,0 0-19 16,0 0-13-16,0 0 4 0,60 3 0 15,-31-4-1-15,4-3-5 0,2 2-2 16,2 1-1-16,-2-1 3 0,0 2-3 15,3 0-9-15,-3-1-76 0,-6 1-65 0,-7 0-222 16</inkml:trace>
  <inkml:trace contextRef="#ctx0" brushRef="#br0" timeOffset="16312.24">10408 5977 195 0,'0'0'46'15,"0"0"-6"-15,0 0-1 0,0 0 24 16,0 0 9-16,0 0 14 0,0 0-36 16,0 0-8-16,19-26-10 0,-17 25-2 15,-2 1 2-15,0 0-9 0,0 0-7 0,0 0-5 16,0 0-7-16,0 2-4 15,2 2-2-15,2 3-2 0,-4 3 3 16,6 2 0-16,-4 3 1 0,0 1-1 16,-2-1 1-16,0 1 0 0,-6-1 0 0,0-1 1 15,-9 1 0-15,-3-1-1 0,-9 2 3 16,-2-3 1-16,-2 2-3 0,-2-6 1 16,0 0-2-16,4-1 1 0,6-5-1 15,-2-3-1-15,11 0 1 0,1-7 1 16,5-3 0-16,2-4 0 0,-4 0 2 15,3-1-3-15,5-3 2 0,2 4-4 16,0 0 4-16,2 0-4 0,5 2 2 16,3 1-3-16,-2 1 3 0,7 1 2 15,3 0-1-15,7 3-1 0,0 2 0 16,4 3 0-16,4 1 0 0,0 8 0 0,0 8 0 16,-2 2 0-1,-4 5 0-15,-4 6-1 0,-9 5 1 0,-6 4-2 0,-6 6 2 16,-6 2 0-16,-10-1 0 0,-9-3 0 15,-2-2-1-15,-8-6-1 0,-4-4-11 16,-4-2 3-16,1-3 6 0,-1-3 3 0,0-6 0 16,3-1 1-16,12-7 0 15,5-3 1-15,6-3 0 0,7-2 1 0,2 0 0 16,4-3 1-16,2-2 2 16,0-4-1-16,0-3 6 0,4-2 0 15,8 0-5-15,5 2-4 0,8 0-1 0,0 4 0 16,8 4 0-16,2 3 3 0,4-1-2 15,2 5 1 1,-1 6 2-16,1 3-3 0,-4 5 0 0,3 2 0 0,-7 2-1 16,0 2 0-16,-2-2-3 0,-6-2-42 15,-1-2-38-15,-1-10 9 0,-2-3-75 0,-7-5-94 16</inkml:trace>
  <inkml:trace contextRef="#ctx0" brushRef="#br0" timeOffset="16705.14">11361 5795 338 0,'0'0'86'0,"0"0"-31"15,0 0 13-15,0 0 1 0,-17-52-21 16,7 45-11-16,-2-1 0 0,-3 1-6 0,-1 4-8 16,-1-2-3-16,3 4-2 15,-3 1-3-15,3 0-4 16,-5 6-4-16,2 3-7 0,-1 7 0 0,-1 4 0 0,-6 5-1 16,5 7 0-16,-1 1 1 0,-2 6 0 15,5 4 0-15,-1 4-1 0,11 4 2 16,-7 0-1-16,7 1 0 0,6 4 0 15,2 0 0-15,4 0 0 0,11 0 0 16,5-2 1-16,7-3 0 0,6-4-1 16,5-3 3-16,5-10-2 15,7-3-1-15,-1-7 2 0,7-6 0 0,0-3-2 16,-2-8 0-16,-1-4-24 0,1-3-38 16,-11-9-49-16,-10-5-82 0</inkml:trace>
  <inkml:trace contextRef="#ctx0" brushRef="#br0" timeOffset="21887.34">11989 6115 188 0,'0'0'91'0,"0"0"-25"16,0 0-38-16,0 0 21 0,0 0-1 15,0 0-9-15,0 0-13 0,0 0-7 16,27-22-6-16,-25 21-3 0,0 1 1 0,0 0-5 16,-2 0-3-16,2 1-2 0,-2 1 0 15,0-1 2-15,0 2 1 16,0 0 3-16,-2 4 4 0,-2-2 0 0,-10 3-3 15,-1 3-1-15,-7 1-2 0,-3 1-2 16,-2-3-1-16,-6-1-2 0,-2-2 1 16,4-3 2-16,0-1-1 0,4-2-2 15,10-3 1-15,5-3 0 0,6-3 1 16,2-1-1-16,-5-3 1 0,7-1 3 16,0-1-2-16,2-1 1 0,0 0-1 15,2 0 0-15,9 1 0 0,-5 0-2 16,6-1-1-16,7 3 1 0,-3 3 2 0,7 3 4 15,2 5-7-15,2 1 0 0,-3 4-1 16,3 8 1-16,2 5-2 0,0 3 1 16,-2 3 1-16,-8 5-2 15,-3 1 2-15,-12 3 0 0,-4 3 0 16,-2-1 3-16,-12-4-1 0,-3 2 2 0,-5-6-3 16,-3-3 2-16,2-1-1 0,-6-3 0 15,-2-1 0-15,6-4-1 0,0-3-1 16,7-3 2-16,1-4-1 0,3 1 0 15,8-4 1-15,4-1-2 0,0 0 1 16,-5 0 1-16,7-5-1 0,0-1-1 16,0-1 0-16,0 1 0 0,9-1 0 15,-3 3 0-15,2 1 0 0,11 1-1 16,-3 2 1-16,7-3 0 0,8 3 0 0,2 0 0 16,0 3 0-16,2 0 0 15,0 2 0-15,5 0 0 16,-1 0 1-16,6 0 0 0,-7 2-1 0,1-3-1 0,0-2-97 15,-6-3-52-15,-10-1-125 0</inkml:trace>
  <inkml:trace contextRef="#ctx0" brushRef="#br0" timeOffset="22890.54">12684 5954 143 0,'0'0'55'0,"0"0"-9"0,0 0 4 0,0 0 11 16,0 0-9-16,0 0-10 16,-2-19-2-16,2 18-3 15,0-1-7-15,0 2-1 0,0-1-5 0,0-1-6 0,0 2-4 16,0 0-9-16,0 0-1 0,0 0-4 15,0 0 1-15,0 6-1 0,2 3-3 16,4 6 2-16,-2 3 1 0,2 3 3 16,3 4 2-16,-5 3 0 0,0 2-4 15,4 0 5 1,-2 1-3-16,1 1-1 16,-3 0-1-16,0 0 0 0,-2-3 1 15,0 0-1-15,-2-6 1 0,0 0-1 16,0-4-1-16,4 0 0 0,-2-4 0 15,0-3 0-15,0-2-2 0,-2 1-52 0,0-4-38 16,0-3-60-16,-2-1-102 16</inkml:trace>
  <inkml:trace contextRef="#ctx0" brushRef="#br0" timeOffset="23101.67">12405 6041 477 0,'0'0'43'0,"0"0"-12"0,0 0 6 16,0 0 8-16,0 0-23 0,0 0-3 15,0 0 5-15,0 0 1 0,33-55-10 16,-15 50-6-16,9-3-4 0,6-2-1 16,11-1-3-16,8-3 1 0,-3 1-2 15,7-1 0-15,6 4 0 0,-4 1 0 16,0 1-65-16,-5 5-19 0,-13 1-162 15</inkml:trace>
  <inkml:trace contextRef="#ctx0" brushRef="#br0" timeOffset="23541.53">13393 5971 425 0,'0'0'55'0,"0"0"-42"0,0 0 10 16,0 0 29-16,23-55-16 15,-19 48-7-15,-2 1 2 0,0 0 2 16,-2 3 0-16,0 1-9 0,0 1-1 0,-2 0 0 16,-2 0-8-16,-3 1-7 0,-5 7-6 15,-9 7-2-15,-3 5 0 0,3 5 0 16,0 1 0-16,9 3-2 0,-5 2 1 16,11 2 0-16,0 3 0 0,-2 3-1 15,4-1 2-15,4 2-1 0,0 1 1 16,8 0 0-16,0-1-2 0,0 2 2 15,9-1 0-15,-3-3-1 0,11-2 1 16,-2-3-1-16,4-3-8 0,8-5-36 0,2-6-27 16,6-4-15-16,-3-9-42 0,-3-5-70 15</inkml:trace>
  <inkml:trace contextRef="#ctx0" brushRef="#br0" timeOffset="24044.57">13734 6042 285 0,'0'0'57'0,"0"0"-32"0,0 0 29 16,0 0 20-16,0 0-24 16,0 0-13-16,0 0-1 0,0 0-2 0,0 0-10 15,-27-47-6-15,29 47 0 16,2 0-12-16,7 0-2 0,3 0 0 0,-4 4-3 15,13 4 2-15,-4 2-2 0,3 2 3 16,7 7-2-16,-8 4-1 0,2 8-1 16,-5-2 1-16,-7 5 0 0,-3 1 0 15,-2-3 2-15,-6-1 0 0,0-6-2 16,0-6 0-16,-6-2-1 0,2-5 3 16,-2-3-3-16,2-3 0 0,2-2 0 15,-3-2 1-15,-5-2-1 0,2 0 0 0,0-2 2 16,-1-4-1-16,-1-4-1 15,4-3 0-15,-3-6-1 0,9 0 0 16,-4-6 1-16,0-4 0 0,2-8 0 0,2-6 5 16,2-4 1-16,6 1 0 0,-1 3 2 15,7 11 5-15,-1 10-5 0,-5 10-6 16,8 5-1-16,-3 4-1 0,12 3-2 16,-1 3 1-16,1 9-1 0,0 6 2 15,4 5-1-15,0 5-1 0,-4 5 2 16,-5 5 0-16,1 2 0 0,-11 1 2 0,5-2-1 15,-3-4 1-15,-10-5-2 16,4-2-13-16,-3-3-43 0,1-6 9 0,2-5-38 16,-2-5-82-16,-2-4-96 15</inkml:trace>
  <inkml:trace contextRef="#ctx0" brushRef="#br0" timeOffset="24311.38">14701 6135 478 0,'0'0'174'15,"0"0"-166"-15,0 0-3 0,0 0 29 0,0 0-1 16,0 0-25-16,-51-31-5 16,40 29 2-16,7 2 1 0,-4 0-4 0,-2 1-2 15,5 1 0-15,3 0 1 16,0-2-2-16,2 0 1 0,0 0 0 0,4 0 1 15,7 0 1-15,3 0-1 0,9-1 0 16,6-3 3-16,10-3 3 0,3 0 0 16,1-1-5-16,2 2-1 0,-5 2-1 15,-5 0-1-15,-8 2-54 16,-13 1-64-16,-1-2-108 0</inkml:trace>
  <inkml:trace contextRef="#ctx0" brushRef="#br0" timeOffset="25069.1">15332 5676 327 0,'0'0'49'0,"0"0"4"0,0 0 13 16,0 0-14-16,0 0-10 0,0 0-4 15,0 0-2-15,0 0-6 0,0 0-7 16,0-19-9-16,2 19-6 0,6 0-6 16,9 3 1-16,-5 4 1 0,11 5 6 15,0 4 3-15,6 4-1 0,2 1-2 16,2 3-1-16,-4 4-5 0,-1 2-3 15,-3 4 1 1,-8 5-2-16,-3 9 1 0,-10 5 0 0,-4 5 2 0,-4-2-2 16,-4-3 1-16,-2-6 0 0,-1-5-1 15,-5-5-1-15,3-5-2 0,1-2-10 16,-2-4-25 0,3-3-28-16,-5-1-50 0,-1-5-76 15</inkml:trace>
  <inkml:trace contextRef="#ctx0" brushRef="#br0" timeOffset="25507.41">16018 6111 226 0,'0'0'13'0,"0"0"13"15,0 0 22-15,0 0 13 0,0 0-5 16,0 0-2-16,0 0 0 0,0 0-9 16,-54-25-5-16,54 24-11 0,0-1-4 15,0 2-4-15,2-4-4 0,7 2-9 16,3-1 0-16,7-1 2 0,6 1 2 16,3-6 2-16,8 2-5 0,1 1 0 15,0-1-7-15,-2 2-2 0,-2 0 2 0,-6 1-1 16,0 1 1-16,-8 2-2 15,-7-1-30-15,-6 1-57 0,-6 0-38 16,-6-1-74-16</inkml:trace>
  <inkml:trace contextRef="#ctx0" brushRef="#br0" timeOffset="25727.22">16097 5865 486 0,'0'0'105'16,"0"0"-75"-16,0 0-14 0,0 0 32 15,0 0-10-15,0 0-22 0,0 0-7 16,0 0 6-16,0 0-1 0,47 19 3 16,-45 7-7-16,2 3-3 0,-2 2-5 15,3 3-1-15,-3 3 0 0,-2-1 1 16,2 1-1-16,2-2 1 0,0 0-2 16,4-3-1-16,-2-2 0 0,-1-3-31 0,1-5-26 15,2-4-59-15,4-7-88 0,-3-7-138 16</inkml:trace>
  <inkml:trace contextRef="#ctx0" brushRef="#br0" timeOffset="26215.95">16926 5898 255 0,'0'0'103'0,"0"0"-81"16,0 0 19-16,0 0 30 0,16-58-15 15,-16 49-14-15,0-1-4 0,0-1-1 16,0 4-6-16,-4-1 1 0,-2 0-10 0,0-1-2 16,-1 2-5-16,-1 0-4 0,-8 3-4 15,5-2-1-15,-7 5-3 16,3-2-1-16,-1 2 1 0,1 1-3 0,1 0-2 16,-1 3 1-16,3 4 0 15,-3 1 1-15,5 4 0 0,0 3-3 0,-7 4 2 16,9 3 1-16,-5 2-1 0,3 1 0 15,6 1 0-15,0 5 0 0,2-1 1 16,2 0-1-16,0 1 1 0,2 0-1 16,6-1 1-16,9-1-1 0,-1-1 1 15,7-3 0-15,6-5 0 0,4-3 0 16,4-7 1-16,5-4-1 0,3-3-29 0,0-5-48 16,-9-3-61-16,-5-3-121 15</inkml:trace>
  <inkml:trace contextRef="#ctx0" brushRef="#br0" timeOffset="26482.78">17229 6114 427 0,'0'0'225'0,"0"0"-182"16,0 0 4-16,0 0 32 0,21-50-30 15,-21 48-18-15,0 1-10 0,0 1 0 0,0 0-7 16,0 0-8-16,-2 6-6 0,2 5-1 16,-4 7-4-16,0 3 5 0,-2 3 0 15,-1 1 0-15,5-1 0 0,2 2 0 16,0-3 0-16,0 0 0 0,4-1-19 16,5 1-20-16,-3-1-19 0,-2-1-50 15,-4-4-115-15,0-5-199 0</inkml:trace>
  <inkml:trace contextRef="#ctx0" brushRef="#br0" timeOffset="27002.33">17465 5503 459 0,'0'0'47'16,"0"0"-2"-16,0 0 15 0,0 0-6 0,19-53-17 0,-15 47-3 15,0 1 3-15,4 3-11 0,-4 2-9 16,1 0-6-16,1 0-4 16,2 4-2-16,9 3-3 15,-3 6 3-15,7 5-1 0,3 6 0 0,7 10 1 0,3 5 0 16,1 7 1-16,2 5 0 0,-2 6 4 16,-4 4-5-16,-10 5-4 0,-1 1-1 15,-9-3-1-15,1-4-2 0,-8-5 3 16,-4-6 0-16,-6-1 3 0,-8-3-3 0,-5-1-23 15,-4 0-41-15,-8-3-68 16,-2-3-50-16,0-9-151 0</inkml:trace>
  <inkml:trace contextRef="#ctx0" brushRef="#br0" timeOffset="28833.8">18534 6083 345 0,'0'0'51'0,"0"0"-11"0,0 0 14 0,0 0-1 16,0 0-5-1,0 0-15-15,0 0-2 0,0 0-5 0,0 0-5 16,-19-38-3-16,19 38-6 0,0 0-1 15,2-3 5-15,0 2-5 0,11-1-6 16,-1-4-1-16,13 1 1 0,6-2 3 16,2 0-6-16,2 1 1 15,2-1-1-15,-4 2-1 16,3 0-1-16,-10 2-1 0,-5 3-1 16,-11 0-26-16,-10 1-36 0,0 2-46 15,-16 0-89-15</inkml:trace>
  <inkml:trace contextRef="#ctx0" brushRef="#br0" timeOffset="29053.88">18577 5936 419 0,'0'0'116'0,"0"0"-63"0,0 0 0 16,25-55 8-16,-17 45-18 0,-2 4-13 15,1-2-9-15,-3 4 1 0,-4 4-5 16,0 0-2-16,0 0-6 0,0 0-4 15,0 0-3-15,0 9-2 0,0 3-2 16,-2 9 2-16,-4 6-1 0,-1 5 1 16,-3 3 0-16,6-1 0 0,0 0 0 15,4-2-14-15,2-3-7 0,4 2-28 16,8-2-20-16,7-1-4 0,0-5-38 16,-3-3-56-16</inkml:trace>
  <inkml:trace contextRef="#ctx0" brushRef="#br0" timeOffset="29431.68">19266 5816 162 0,'0'0'328'0,"0"0"-300"16,0 0 19-16,-5-56 16 0,-1 42-17 0,2 2-16 15,-2 2 3-15,-4-2-3 0,3 4-11 16,-7 0-2-16,6 1-4 0,-3 3-3 16,1 0-2-16,-2 1-2 0,1 0 5 15,1 2-6-15,-3 1 0 0,3 0-3 16,-6 6-1-16,3 3-1 16,3 3 0-16,-5 5 0 0,5 1 0 0,2 4-1 15,-3 1 1-15,3 5-1 0,2 0 0 16,6-1 0-16,0 1 0 0,2-1 1 15,6-1 0-15,7 0-1 0,1-4 1 16,5-1 0-16,4-2 0 0,2-5 0 0,8 1 0 16,2-4-5-16,0-2-23 0,-2-2-33 15,-2-4-33-15,-6-2-85 0,-10-1-264 16</inkml:trace>
  <inkml:trace contextRef="#ctx0" brushRef="#br0" timeOffset="29636.31">19689 5936 614 0,'0'0'71'0,"0"0"-30"0,0 0 2 16,0 0-8-16,0 0-20 0,0 0-7 0,0 0-1 16,0 0 4-16,0 0-6 0,17 62 0 15,-17-35 0-15,-6 5-2 0,2 1-2 16,-1 2 0-16,1 0 0 15,0 0-1-15,-2-1-20 0,6-2-65 0,-2-4 4 16,0-4-61-16,-6-8-162 0</inkml:trace>
  <inkml:trace contextRef="#ctx0" brushRef="#br0" timeOffset="37696.18">15251 5882 180 0,'0'0'89'15,"0"0"-28"-15,0 0-10 0,0 0 0 0,0 0-11 0,0 0-15 16,0 0-9-16,0 0-6 16,8-13-4-16,-8 13 0 0,3 0-2 0,-1 1 1 15,-2 4 2-15,2-1 9 0,0 1-4 16,2 1-3-16,-2 1-3 0,0 0-2 15,0 2 0-15,-2 2 1 0,0 0-2 16,0 1-2-16,-2 1 1 0,-4-1 0 16,2-1-1-16,-3-1 2 0,-1-2-1 15,-6-1 0-15,8-4 0 0,-7-1 1 16,1-2 1-16,3-2 1 0,1-2 11 16,-4-4 3-16,4 1-11 0,3-1 0 0,1-3 2 15,-2 1 1-15,0 0-1 0,0-2 0 16,4-1 0-1,0 1-1-15,2-1 2 0,0 1-5 0,0 0 1 0,2 2-2 16,4 3 0 0,0 1-2-16,2 3-3 0,-4 0 1 0,5 0-1 0,5 3 0 15,-1-1 0-15,5 2 0 0,-1 5 0 16,5 6 0-16,-5 1 0 0,2 4 3 16,-7 5-3-16,4 0 0 15,-7 5 3-15,-7-1-3 0,-2 0 0 0,-2 1 1 16,-4 1 3-16,-11-1-2 0,7 0 1 15,-9-2 0 1,5 1-1-16,-3 2-1 0,1-3 1 0,-1 0-2 0,5-5 0 0,7-7 1 31,1-4-1-31,0-3 1 0,0 0-1 16,-4-3 0-16,4-2 2 0,-3-1 0 0,5 0 0 16,-6 0 0-16,-2 0 1 15,6-1-1-15,-3-1 1 0,5 0 20 16,2 0-10-16,-2-1-4 0,2 3 1 0,0-1-2 15,2-1-5-15,0 1-1 0,7-1-2 16,7-1 3-16,1-1 6 0,6-1 3 16,3 1-1-16,7 0 0 0,3-2-6 15,1 4-3-15,-2 0-1 0,0 2-1 16,-4 3 0-16,-6 4-9 0,-11 3-78 16,-7 0-128-16</inkml:trace>
  <inkml:trace contextRef="#ctx0" brushRef="#br0" timeOffset="40389.07">21027 5813 192 0,'0'0'85'0,"0"0"-49"16,0 0 15-16,0 0 10 16,-54 4-6-16,46-1-12 0,4-1-13 0,-1 0-2 15,3-1-7-15,2-1 1 0,0 2 0 16,0-2-2-16,0 0-1 0,0 0 2 16,0 0-3-16,5 2-5 0,3 0-6 15,6 2-3-15,3 2 2 0,8-1 1 16,6 1-4-16,2-2-2 0,4-1 2 0,2 2 0 15,0 1-3-15,-1 1-5 16,-7 0-49-16,-7 1-26 0,-5 2-48 16,-13-2-82-16</inkml:trace>
  <inkml:trace contextRef="#ctx0" brushRef="#br0" timeOffset="40577.74">21004 6114 414 0,'0'0'52'0,"0"0"-27"16,0 0 45-16,0 0 3 0,0 0-37 16,54 2-11-16,-32-7 7 0,7-2-7 0,0 0-15 15,7 0-5-15,-1 0-4 0,2 2 1 16,0 1-2-16,2 1-36 16,-4 0-64-16,-8 3-102 0</inkml:trace>
  <inkml:trace contextRef="#ctx0" brushRef="#br0" timeOffset="41679.98">22850 5616 233 0,'0'0'75'0,"0"0"-26"0,0 0 1 0,0 0 12 16,0 0-8-16,0 0-9 0,0 0-4 15,0-25-12-15,0 25-12 16,0 0-7-16,2 0-7 0,2 0-1 15,0 0 0-15,-4 3 0 0,4 0-1 0,-2 2 0 32,1-1 1-32,-3 1-2 0,0 0 3 0,0 0-1 0,0 2 0 0,-3 1 1 15,-3 1 2-15,-8 2 2 0,-1 0 1 0,-5 2-4 16,-5 0 0-16,0-1-1 16,-8-2-2-16,2-1 0 0,-2-2 0 15,4-1-1-15,2-4-5 0,13 0 2 16,3-2 2-16,3-2 0 15,4 0 0-15,2-6 0 0,-2-1 0 0,2-2 1 0,2-2 1 16,0 0-1-16,2 0 0 0,2 3 3 16,0 1-1-16,6 0-1 0,1 3 0 15,1 0 2-15,9 2 1 0,-3 2 1 32,7 1-2-32,6 1 2 0,-2 4-1 15,0 5-2-15,2 3 0 0,-6 3 2 16,0 5-4-16,-3 6 2 0,-7 4 0 15,1 8-2-15,-14 5 1 0,0 2 0 16,-8 0-1-16,-12-3 1 0,3-3 2 16,-8-10-3-16,1-2 0 0,-1-4-7 0,-2-6 6 15,2-2 0-15,9-4-1 0,-7-4 2 16,9-2 0-16,4-3 0 0,1-1 0 16,3-1 1-16,2 0 0 0,2-3 1 15,0-1 2-15,0 1 11 0,4-1-3 16,9-3-3-16,-1 0-6 0,11 0-3 15,2-1 1-15,6 1 0 0,2 0 2 0,4 3-2 16,2-2-1-16,-4 3 1 16,-1 1 1-16,-1 0-2 0,2 2-6 15,-2-3-48-15,-2-3-37 0,-6-3-92 0,-9-2-258 16</inkml:trace>
  <inkml:trace contextRef="#ctx0" brushRef="#br0" timeOffset="42325.67">23423 5184 183 0,'0'0'112'0,"0"0"-92"0,0 0 10 15,0 0 16-15,-52-41-14 0,44 36-14 16,3-1-2-16,1 2 8 0,2 1-2 16,-2 1-1-16,4 2 1 0,0 0 0 15,0 0-4-15,0 0-3 0,0 0-4 16,0 0 0-16,-2 0 8 0,2 0 5 16,0 0 1-16,0 0 3 0,0 0-9 15,-4-1-8-15,-2 0-6 0,-3 1-3 16,-7 0-1-16,-1 0-1 0,-3 2 0 0,-5-1-4 15,2 0-10-15,-2-1-5 0,1 0 0 16,-3-3-6-16,2-1 4 0,-4 2 1 16,2-2-3-16,2 1-9 0,7-2 13 15,3 1 14-15,7-2 5 0,4 1 0 16,4 0-2-16,0 1 0 0,2-1 2 16,2 1 3-16,4 0 4 0,5 2 4 15,-7 2 1-15,8 0 2 0,3 0 5 16,1 3 1-16,3 2 0 0,4 0-3 0,-2 2 3 15,-3 2-7-15,7 3-4 0,-4 2 0 16,-6 3-2-16,-1-1-6 0,-8 4 0 16,-6 4 0-16,-2 0 0 0,0 0 0 15,-10 1 3-15,-11 0-2 0,1-3 5 16,-5-1-7-16,-4-3 0 0,2-1-4 16,0-2 1-16,11 1-3 0,-3-5 2 15,9-2 3-15,6-2 1 0,-3-4 0 16,7-1-2-16,0-2 0 0,0 0 0 0,0 0 1 15,7 0 1-15,-3 0 0 16,6 0 9-16,9 0 5 0,-3 0-2 16,13 0 1-16,4 0 3 0,6 0-5 15,5 0-4-15,-3-1-7 0,-1 2 0 0,-3 3-1 16,-4 1-19-16,-4-1-55 0,-7 0-63 16,-13-3-211-16</inkml:trace>
  <inkml:trace contextRef="#ctx0" brushRef="#br0" timeOffset="42861.95">23933 5578 80 0,'0'0'295'15,"0"0"-229"-15,0 0 9 0,0 0 6 16,-2-50-18-16,2 36-19 0,-2 3 7 16,2 0-8-16,-2 3-10 0,2 1-8 15,0 1-7-15,0 2-3 0,0 4-2 16,0 0-6-16,-2 0-5 0,2 6-2 15,0 5 0-15,0 7-4 0,-2 6 3 16,2 4 1-16,0 4 1 0,0 4-1 16,0 3 2-16,0-1-2 0,2 5 1 0,0 1-1 15,4-1 0-15,2 0-2 0,5-8 2 16,-7-1 0-16,4-9 0 0,3-2-13 16,-7-4-8-16,-2-7-17 0,0-2-26 31,0-6-29-31,-4-4-45 0,0-2-80 0</inkml:trace>
  <inkml:trace contextRef="#ctx0" brushRef="#br0" timeOffset="43110.84">23658 5495 484 0,'0'0'56'0,"0"0"-27"0,0 0 33 0,0 0 3 0,0 0-17 15,66-54-17-15,-49 47 3 0,6 0-12 16,6 1-7-16,4 0-2 0,0 1-4 16,4 0-3-16,-2 2-3 0,4 1 1 15,1 2-3-15,-1 0 1 0,-6 0-1 16,-6 0-1-16,-2 3 0 0,-5 1 0 16,-9 1-9-16,-1-1-20 0,-6 5-20 15,-4 0-36-15,-6 0-1 0,-9-2-43 16,5-4-110-16</inkml:trace>
  <inkml:trace contextRef="#ctx0" brushRef="#br0" timeOffset="43500.48">24843 5392 407 0,'0'0'93'16,"0"0"-38"-16,0 0-9 0,0 0 16 16,0 0-6-16,0 0-14 0,0 0-4 15,0 0-11-15,0 0-7 0,-11-43-5 16,3 43-8-16,0 4-7 0,-9 6 0 15,1 5 0-15,-3 6-2 0,3 4 1 16,-7 4 0-16,10 6 1 0,-7 6-1 16,7 0 1-16,-7 3 0 0,11 2 0 15,1-2 0-15,2-1 0 0,6 3 0 16,0 1-1-16,2 2-2 16,6 0 2-16,1-2 1 0,5-7 0 0,3-5 0 0,-1-3-22 31,3-8-22-31,1-4-36 0,-3-9-5 0,8-5-56 0,-11-5-70 15</inkml:trace>
  <inkml:trace contextRef="#ctx0" brushRef="#br0" timeOffset="43993.3">24952 5634 238 0,'0'0'228'0,"0"0"-196"0,0 0 14 16,0 0 19-16,-29-53-29 0,29 45-11 16,-2 1-1-16,2 1 1 0,2 0-7 15,4 1-2-15,5-1-1 0,-3 0-1 16,0 4 2-16,9-1-2 0,-5 3-3 16,9 2-5-16,-5 6 1 0,9 6-5 15,2 1-1-15,-6 6-1 0,2 3 1 16,1 5-1-16,-11 4 1 0,-1 2 0 15,-4 2 0-15,-8-2-1 0,0-3 0 16,-8-4-2-16,2-8-9 0,0-4 3 0,0-5 2 16,4-3 3-16,-3-1 1 0,1-4 1 15,-2-3 1-15,0 0-5 16,0-3 5-16,2 0 1 0,1-4 2 16,-3-3 0-16,-2-1 3 0,4-3 2 15,-2-5-2-15,-1-2 0 0,5-4 1 16,2-5-2-16,-2-5 0 0,2-2-2 0,0 3 0 15,2 0-1-15,0 9-1 0,5 5-1 16,5 7 0-16,0 4 0 0,1 3-1 16,8 4-1-16,-5 2 2 0,9 2-3 15,2 10 1-15,4 1 2 0,-2 7 0 0,-5 1 0 16,-3 2 2-16,6 5-2 16,-15-1 0-16,3 0 0 0,-9 0 0 15,-6 0 0-15,4-2 0 0,-4-1 0 0,0-5-14 16,0 1-20-16,-2-1-23 0,0-2-18 15,0-6-33-15,-2-3-75 0</inkml:trace>
  <inkml:trace contextRef="#ctx0" brushRef="#br0" timeOffset="44292.77">25622 5739 425 0,'0'0'38'16,"0"0"10"-16,0 0-1 0,0 0 12 15,0 0-16-15,0 0-15 0,0 0 11 16,0 0-2-16,-27-21-3 0,27 21-7 16,0 0-10-16,0-1-4 0,0 1-4 15,4 0-4-15,2 0-2 0,1-1-1 16,9 1 1-16,3 2 1 0,12-2 0 0,0 0-3 15,2 0 1-15,-2 0 1 0,0 0-2 16,-4 0 0-16,-5-5-1 0,1 3-19 16,2-2-33-16,-8 1-43 0,3-2-59 15,-14-2-194-15</inkml:trace>
  <inkml:trace contextRef="#ctx0" brushRef="#br0" timeOffset="45031.02">26205 5607 554 0,'0'0'47'0,"0"0"-9"16,0 0-4-16,0 0 36 0,0 0-15 16,31-50-28-16,-29 47-9 15,-2 2-2-15,0 1-6 0,0 0-4 0,0 0-3 16,0 1-3-16,0 4-1 0,-2 2-3 15,0 3 0-15,-4 0 4 0,-5 4 2 16,1-1-2-16,2-2 1 0,-9 1-1 16,5-3 1-16,-7-1-1 0,5-2-1 0,-9-2-4 15,8-3-2-15,-7 1-3 0,9-2 4 16,-5-3-1-16,7-3-3 16,-3-1 1-16,2 0 3 0,7 0 1 15,-1 0 3-15,0-4 2 0,2-1 0 0,2-3 0 16,2-1-1-16,2 0 1 0,2-3 3 15,6 4 0-15,-3 4 1 16,-3 1 2-16,4 6-3 0,2-1 0 0,1 4-2 16,-9 1 1-16,8 0-1 0,0 0-1 15,1 4 2-15,-3 1-2 16,11 2 1-16,-9 0 0 0,13 3 0 0,-5-1 0 0,5 1 1 16,4 1 2-16,-2-2 2 0,-5-1-1 15,5 0 0-15,-2-1-2 16,-9 0-1-16,3-1 0 0,-5 1-2 0,-8 0 1 15,1 1-1-15,-1 3 1 16,-4 0 0-16,0 4-1 0,-2 5 3 16,-5 1-2-16,-1 4 0 0,-8 0 0 0,3 4-1 15,-5 0 0-15,3-4 0 0,7 1 0 16,-5-5-4-16,5 0 1 0,4-4-2 16,-6-2 3-16,-1 1 2 0,1-4-1 15,4-3-20-15,-7-4 21 0,3-3 0 16,4-1 0-16,-4 0-5 0,-3 0 3 15,3-1 2 1,6 0-1-16,-5-3 0 0,1 1 1 0,2-1 1 0,4-1-1 0,0 1 0 16,2 2 1-16,0-4 4 0,0 1 2 15,2 2-2-15,4-2-2 16,6 1 2-16,-1 1-2 0,3 1 1 0,5 1 2 16,4 0 1-16,-1 0-2 0,5-1 2 15,6 1 0-15,0 0-3 16,0 1-2-16,1-1 0 0,-6 2-1 0,-1 0 1 15,-10 1-2-15,-3 0 0 16,-7-1-1-16,-7 1-26 0,0-3-33 0,-3 1-60 16,-11-1-42-16,2 0-116 0</inkml:trace>
  <inkml:trace contextRef="#ctx0" brushRef="#br0" timeOffset="45424.89">26577 5398 360 0,'0'0'78'0,"0"0"-23"15,0 0 9-15,0 0 2 0,-23-50-18 16,23 47-3-16,0 1-4 0,0 2-4 0,0 0-14 16,0 0-10-16,0 0-8 15,4 2-3-15,5 6-1 0,-3 5 1 0,6 2 6 16,7 4 6-16,-5 5-3 0,7 1-2 16,6 4-2-16,-6 0-2 0,3 4-1 15,1 4-2-15,-4-1 0 0,-9 1-1 16,1 5 1-16,-5-2-1 0,-6 3-1 15,-2 0 0 1,-6-4 0-16,-5-1 0 0,3-1-10 0,-6-5-18 0,-1-3-13 16,1-1-31-16,-7-6-26 0,2-1-53 15,5-9-116-15</inkml:trace>
  <inkml:trace contextRef="#ctx0" brushRef="#br0" timeOffset="45976.6">27108 5777 348 0,'0'0'99'0,"0"0"-43"0,0 0-18 0,0 0 15 16,0 0-11-16,0 0-17 15,0 0-3-15,0 0-1 0,-2-2 1 0,2 2-6 16,0 0-1-16,2 0-1 15,2-1 0-15,-2-2 3 0,9 0-1 16,-3 0-1-16,6 0-3 0,9 1-3 16,2-2-3-16,4 1-1 0,4-1 2 0,2 1-2 15,-2 0-4-15,2 2 0 0,1-2-1 16,-1-1 3-16,-2 1-3 0,-4-1 0 16,-9 1 2-16,-1 2-2 0,-11 1 0 15,-4 0-16-15,-4 0-26 0,-8-3-32 16,0 2-11-16,-13-2-82 0,3 0-165 15</inkml:trace>
  <inkml:trace contextRef="#ctx0" brushRef="#br0" timeOffset="46276.14">27303 5613 501 0,'0'0'97'0,"0"0"-55"0,0 0-5 15,12-52 32-15,-8 48-11 0,-4-1-26 16,2 2-3-16,-2 2-7 0,0 0-3 16,0 1-7-16,0 0-2 0,0 0-2 0,0 0-3 15,0 1-5-15,0 5 0 16,0 4-3-16,0 10 1 0,0 3 2 16,2 6 0-16,2 2 1 0,0 6 1 0,1 1-2 15,-3-2 0-15,6-1-1 0,0-2 0 16,0-5 1-16,-1-3 0 15,-3-3 0-15,4-2 0 0,0-4 0 0,-4-2-6 16,1-5-19-16,-5-3 2 0,0 0-35 16,0-4-48-16,0-2-32 0,-2-1-80 15</inkml:trace>
  <inkml:trace contextRef="#ctx0" brushRef="#br0" timeOffset="52442.3">28547 5454 93 0,'0'0'35'0,"0"0"-15"16,0 0 11-16,0 0 10 0,0 0-1 15,8-18-3-15,-8 15-7 0,0-1 2 16,0 2 5-16,0-1-6 0,2 0-5 15,0 2-2-15,-2 0-3 0,2-3-4 0,-2 4-4 16,0 0-1-16,0 0-1 0,0 0 0 16,0 0 3-16,0 0 1 0,0 0-3 15,-2 0 4 1,-2-3-1-16,4-1-1 0,-2-1-2 16,-2 1-2-16,0-2 0 0,-2 3 3 0,2-2-2 0,-1 2-3 15,3-1 2-15,0 1-2 0,-2 1-1 16,2 0-2-16,-2-1 1 0,-6 2 0 0,-1-1-3 15,5 2-1-15,-6 1-2 16,-5 6 0-16,1 2 0 0,-3 2-2 0,0 1 2 16,3 1-1-16,-3 4 1 15,5 1 0 1,-7 0 0-16,9 2 0 0,-5 0 0 0,3 1-1 0,1 0 1 0,-1 1 0 31,6-1 0-31,5 2 0 0,-3-3-1 0,6 2 0 0,0-1 0 0,6-2 0 16,3 3 0-16,5-5 0 0,-1 1-1 15,9-2-1 1,-1 2 3-16,8-1 1 0,-2-4-1 0,8-1 3 0,2-5-2 16,-4-2 1-16,4-2-1 0,-3-3-1 15,-6-2-14-15,-3 0-37 16,-8-3-24-16,-3 3-47 0,-10 0-66 0</inkml:trace>
  <inkml:trace contextRef="#ctx0" brushRef="#br0" timeOffset="52694.65">28785 5724 478 0,'0'0'47'16,"0"0"8"-16,0 0 2 0,0 0 16 0,0 0-18 15,0 0-19-15,0 0-7 16,0 0-5-16,6-20-9 0,-6 20-5 0,0 1-5 15,2 4-5-15,-2 6 0 0,2 2-1 16,-2 3 1-16,0 4 1 16,2 0-1-16,2 2 1 0,2-2-1 0,-1 2 1 15,1 0-1-15,-2 0-1 0,2 2-26 16,-6-2-28-16,0-3-52 0,0-1-66 16,-8-7-41-16</inkml:trace>
  <inkml:trace contextRef="#ctx0" brushRef="#br0" timeOffset="53213.88">29357 5402 284 0,'0'0'60'0,"0"0"10"0,0 0-3 15,0 0 5-15,0-54-17 0,0 46-17 16,0 0-2-16,0 0 0 0,0 1-1 16,0 1-6-16,0 3-4 0,0 0-6 15,0 2-5-15,-2-2-4 0,-2 1-1 16,2 2-4-16,-2-1-1 0,-2 1-2 16,-5 1-2-16,-1 6-3 0,0 4 0 15,-5 5 1-15,-4 2 1 0,5 6 0 0,-7 3 0 16,9 2 1-16,-5 3 0 15,9-1 0-15,-3 3 0 0,5-1 0 0,4 0-1 16,4-1 1-16,0 0 0 0,6-1 0 16,11 3 0-16,-5-4-3 0,11-1 2 15,-1-3-5-15,3 0-1 0,4-4 0 16,4-1-8-16,2-7-34 0,-2-4 18 16,3-5-22-16,-5-5-34 0,-2-5-62 15,-5-6-171-15</inkml:trace>
  <inkml:trace contextRef="#ctx0" brushRef="#br0" timeOffset="53496.59">29802 5456 297 0,'0'0'256'16,"0"0"-201"-16,0 0-3 0,0 0 20 15,0 0-18-15,4-50-25 0,-4 50-9 16,0 0 0-16,0 0-11 16,0 4-9-16,0 7-3 0,0 9-6 0,-2 5 7 15,0 5 2-15,0 3 2 0,2-2-1 0,0 3 0 16,2-5 0-16,2 1-1 0,2 0 1 16,4 2-1-16,1-2 0 0,-1-5-18 15,-4-5-27-15,2-4-18 0,1-4-59 16,-5-5-43-16,-4-4-164 0</inkml:trace>
  <inkml:trace contextRef="#ctx0" brushRef="#br0" timeOffset="53747.88">30163 5693 536 0,'0'0'60'0,"0"0"-22"16,0 0 8-16,0 0 23 0,0 0-25 16,0 0-21-16,0 0-4 0,5-52-3 15,1 45-7-15,0 0-2 0,8 0-2 16,7-2-3-16,6 3 0 0,6 0-1 16,6 1-1-16,1 2 1 0,-1 0 2 15,-4 3-3-15,-8 0-9 0,-4 0-30 0,-7 0-29 16,-10 0-29-16,-8-3-57 0,-10 0-177 15</inkml:trace>
  <inkml:trace contextRef="#ctx0" brushRef="#br0" timeOffset="53953.99">30203 5438 472 0,'0'0'162'0,"0"0"-127"0,0 0-9 16,0 0 23-16,0 0-11 0,0 0-23 15,0 0-4-15,0 0-2 0,0 0-1 16,53 54 2-16,-42-31 0 16,-7 6-4-16,-2 3-2 0,2 5-1 0,-4 2-2 15,0 1 0-15,2 0-1 0,2-4-17 0,-2-4-29 16,9-7-25-16,-7-3-9 0,2-8-11 16,-6-5-59-16,0-4-224 0</inkml:trace>
  <inkml:trace contextRef="#ctx0" brushRef="#br0" timeOffset="54553.96">30719 5495 515 0,'0'0'65'15,"0"0"-25"-15,0 0 14 16,0 0 17-16,0 0-27 0,0 0-19 0,0 0-3 16,0 0-3-16,0 0-5 15,17-36-6-15,-17 36-3 0,0 0-5 0,0 4-2 16,0 2-1-16,0 0 3 16,0 3 0-16,-2-2 0 0,-4 2 0 0,-5 0 1 15,1-2 0-15,-2 1 1 0,-7-3 0 16,0 1-1-16,-1-3-1 0,-3-3-5 0,7 0-3 15,-3-2-1-15,9-2 5 0,-5-3 0 16,9-1 0-16,-2 0 2 0,6-2 2 16,0 0-1-16,-1 0 0 0,3-2-1 15,0 1 2-15,5 2 0 0,3 0 1 16,0 1-1-16,9-1 1 0,-3 4 0 0,11 2 1 16,2 1-1-16,2 2-1 0,-2 5 1 15,-3 4 0-15,-1 5 0 0,-2 0 1 16,-7 2-2-16,1 0 0 0,-5 2 0 15,-8 4-1-15,-2 0 1 0,0 3 1 16,-10 1 0 0,-7-4-1-16,5 3 2 0,-7-6 1 0,7-2-2 0,-3-3 0 15,7-4-1-15,2-1 0 0,0-2 0 16,2-2 0-16,-3 1 0 0,7-3-1 0,0 1 1 16,0-1 6-16,0-2-1 15,9 3-1-15,-1-1 2 16,0-1 3-16,9-2 3 0,-1 0 1 15,7-2-2-15,4-3-2 16,-2-3-2-16,4 0-2 0,-7 0-2 16,3 0-1-16,-8 0-1 0,-3 1 1 15,-6 4-2-15,-5-3-4 0,-3 4-18 16,0-2-18-16,-7-2-21 0,-9 0-65 16,1-1-116-16</inkml:trace>
  <inkml:trace contextRef="#ctx0" brushRef="#br0" timeOffset="55231.28">31040 5238 265 0,'0'0'114'0,"0"0"-37"0,0 0-10 15,0 0 6-15,0 0-13 16,0 0-6-16,0 0 4 0,4-10-5 0,-2 8-16 15,0 1-11-15,0-1-7 16,6 0-4-16,1 2-4 0,1 0-3 0,7 0-2 16,1 10-3-16,5 2 0 0,6 9 1 15,-2 4 1-15,-4 7-1 0,3 7-3 16,-5 5 2-16,-9 5 0 16,-3 4-2-16,-3 1 1 0,-6-1 0 0,-10 0-1 15,-5-2-1-15,-12-3-28 0,-10 3-28 16,-17 3-78-16,-8-6-136 0</inkml:trace>
  <inkml:trace contextRef="#ctx0" brushRef="#br0" timeOffset="60056.04">23853 6385 170 0,'0'0'50'15,"0"0"2"-15,0 0-4 0,0 0-3 16,0 0 3-16,0 0-16 0,2-4-5 15,-2 3-4-15,0-3 1 0,0 3 0 16,0-1-5-16,0 1-4 0,0 1-4 16,0 0-3-16,0 0-1 0,0 0-1 0,0 0 0 15,0 0-4-15,0 0 0 0,0 0 1 16,0 0-2-16,0-1 0 0,0 1 2 16,0 0-2-16,0 0 3 0,0 0-2 15,0 0 0-15,2 0 0 0,0 0-1 16,-2 1 2-1,4-1-2-15,-2 0 3 0,4 0 0 0,-2 1 3 0,-2 0 1 0,5 0 0 16,-5-1 1-16,0 1-2 16,2 0 1-16,2-1-3 0,4 0 0 15,3 0 0-15,-3 1-2 0,7 0-1 16,-7-1 1-16,4 2-2 0,1-2 3 0,-9 2-4 16,4 0 1-16,1-1-1 0,-5-1 1 15,0 0-1-15,2 0 4 0,5 2-3 16,-5-2 1-16,0 0-1 0,5 1 2 15,-3-1-1-15,-2 3-1 0,1-2 0 16,1 1 0-16,-4-2-1 0,-2 0-1 0,-2 0 1 16,2 0 1-16,3 0-1 15,-1 0 2-15,4 0 0 0,-4 0 0 16,9-2 1 0,-1 1 1-16,-1 1-1 0,5 0 1 0,-7 0-3 0,7 0 1 0,-5-1-1 15,5 1 0-15,-5-2-1 0,3 1 1 16,-3 1 0-1,-5-2-1-15,2 2 1 0,-1-1-1 0,-5 1 1 16,-2 0 0-16,0 0 0 16,4 0 3-16,2 0-1 0,5 0 0 0,-5 1-2 15,8 1-1-15,3 1 1 0,4-1 1 16,-2 0-2-16,1 1 0 0,5-1 1 0,-2 0 1 16,-4-1-2-16,3-1 0 0,5 0 1 0,-2 0 1 15,-2-1 0-15,2-1 2 0,4-1-1 16,0 2 0-16,2 0-1 15,-2-1-1-15,2 0 1 0,-4 0 0 16,4-1-1 0,-4 3-1-16,-2-2 1 0,-4 1-1 15,1-3 1-15,5 2 0 0,0 0-1 16,-6 0-1-16,4 2-3 0,-2-2 4 16,2 1 0-16,-7 1 0 0,-1 0 0 0,6 0 0 15,-9 0 1-15,5 0-1 16,-3 0-1-16,3 0 1 0,4 0 1 15,0 2-1-15,0 0 0 0,10 2 0 0,4-2 1 16,2-2-1-16,-1 0 0 0,9 0 0 16,1 0 1-16,6-4 0 0,-1 2 0 15,1 0 0-15,4 0 0 0,2 0 0 16,-4 1-1-16,-2 0 0 0,0-2-1 16,-3 1-2-16,-7 0 3 0,-7 0 0 15,-6 1-1-15,-6 0 1 0,-4-1 1 0,-13 2-1 16,-6-1 0-16,-2 1 1 0,-2 0-1 15,0 0 2-15,0 0 0 16,0 0-2-16,0 0-8 0,-2 0-10 0,0 1-10 16,2 1-3-16,-2 3-9 0,0 3 6 15,2 3-17-15,-2 2-18 16,-2 0-24-16,0 3-35 0,-6-2-81 0</inkml:trace>
  <inkml:trace contextRef="#ctx0" brushRef="#br0" timeOffset="61457.01">8924 7975 144 0,'0'0'54'0,"0"0"-25"16,0 0 11-16,0 0-2 0,0 0-5 0,0 0 2 0,0 0 2 15,-25-20 0-15,15 15 6 0,-5 2-2 16,-1 2-9-16,-1 0 1 0,1 1-2 16,1 1-2-16,3 2-2 0,1 3 1 15,7-4-3-15,2 0-4 0,0-2-5 16,2 0-3-16,0 0-6 15,0 0-6-15,0-2 0 0,4 0 2 0,4-1 3 16,9 0-2-16,8-3-1 0,6 0-1 0,4-2-1 16,6 1-1-16,1 3 0 15,-3 1 0-15,-2 3 0 0,-4 3-21 16,-4 4-35-16,-6 6-11 0,-11 1-22 0,-6 2-54 16,-6-1-87-16</inkml:trace>
  <inkml:trace contextRef="#ctx0" brushRef="#br0" timeOffset="61628.17">8841 8341 200 0,'0'0'359'15,"0"0"-342"-15,0 0 8 0,0 0-10 0,0 0-3 16,0 0-1 0,0 0 14-16,0 0 9 0,66 17-6 0,-33-25-12 15,7-5-7-15,1 2-5 0,6-1-2 0,-3 2-2 16,-3 3 0-16,3 2-55 15,-3 1-39-15,-2-1-62 0,-10-2-182 0</inkml:trace>
  <inkml:trace contextRef="#ctx0" brushRef="#br0" timeOffset="62413.42">10400 8135 299 0,'0'0'64'15,"0"0"-21"-15,0 0-7 16,2-61 20-16,-2 52-3 0,4 0-9 0,-2 4-8 16,0 0-7-1,-2 0-2-15,2 2-1 0,-2 2-6 0,2 1-9 0,2 0-10 31,5 3-1-31,-7 0 0 0,4 2 2 16,0 1-2-16,0 2 0 0,-2 0 0 16,-2 0 2-16,-2 0-2 0,0 4 1 15,-6 0 1-15,-6 1-1 0,-3 2 5 16,-3-1-6-16,-7 1 4 0,-2-3-3 16,-6-1 1-16,0-2-1 0,-2-1 1 15,-2-1-2-15,4-6-2 0,4-1-3 16,8 0 5-16,2-4 1 0,9-3-1 15,4-5 1-15,-3-1-1 0,5-3-1 0,0-4 1 16,2 1 1-16,0-2 1 0,8 3 0 16,3 1 1-16,3 2-1 0,2 4-2 15,5 1 0-15,4 4 0 0,4 5 0 16,4 1 0-16,2 0 1 0,4 9 0 16,0 6 1-16,0 2 1 0,-4 5-2 15,-4 5-1-15,-6 5 1 0,-4 6-1 0,-7 2 1 16,-8 0-1-16,-4-3 2 15,-6-5-1-15,-6-2-1 0,-7-1-4 0,-6-1 1 16,0 0-2-16,-4-4-27 16,3-4 26-16,1-5 5 0,8-5 2 15,-3-3-1-15,7-2 1 0,-1-4 1 0,3 0-1 16,3-2 1-16,-2-4 0 0,2 0 2 16,1-2 7-16,7 1-2 0,0-1-2 15,0 1 1-15,0 1-2 0,11 0-3 16,3-1-3-16,3 2 0 0,7 0 0 15,7 0 1-15,5 0 1 0,5 1-1 16,2 1-1-16,3 1 2 0,-5 0-2 16,-2 1 0-16,1 0-14 0,-11 0-69 15,-5-2-36-15,-5-8-157 0</inkml:trace>
  <inkml:trace contextRef="#ctx0" brushRef="#br0" timeOffset="62947.93">10859 7644 470 0,'0'0'84'0,"0"0"-28"0,16-52-1 0,-12 44-4 16,0 5-23-16,-4 2-8 15,0 0 0-15,0 1-4 0,0 0-6 16,5 0-5-16,-5 0-2 0,0 1-2 15,0 3-1-15,0 1-2 0,-5 3 0 16,3 5-2-16,-4-1 4 0,-4 2 1 16,2 0 0-16,-9-2 2 0,0 1 0 0,-7-2-2 15,-1-1-1-15,-2-2-9 0,2-4-6 16,-4-1 1-16,2-3 8 0,9 0 5 16,3-4 0-16,7-2 1 0,-2 0-1 15,3-3 1-15,1-2 0 0,4-3-1 16,2 0 0-16,0-2 1 0,0 0 0 15,8 1 0-15,3 2-2 0,3 0 2 16,5 4 0-16,2 0 1 0,5 5 0 16,7 1 1-16,1 1 0 0,-1 2-1 0,0 6 1 15,-6 5 0-15,-3 3-1 0,-5 7-1 16,-7 7 1-16,-5 6-1 16,-7 5 0-16,-15 0 1 0,1-4 1 0,-7-5-1 15,-2-3-1-15,1-5 0 0,1-4 3 16,6-4-2-16,-1-3 1 0,8-4-2 15,5-1 1-15,3 0-1 0,0-3 0 16,0 0 0-16,3 0 1 0,1-3 0 16,8 0 3-16,5 0 1 0,7-7-1 15,1-3-1-15,8-1 0 0,0-1-1 16,0 2-2-16,-4 3 0 0,2 4-43 16,-6-1-40-16,0 2-50 0,-15 1-142 15</inkml:trace>
  <inkml:trace contextRef="#ctx0" brushRef="#br0" timeOffset="63361.59">11621 7704 411 0,'0'0'39'15,"0"-52"-3"-15,0 38 21 0,0 1 13 16,0-2-20-16,0 4-10 0,-10 1 0 16,4 1-6-16,-7 3-5 0,7 2-6 15,-6 2-3-15,-1 1-7 0,5 1-3 16,-4 5-6-16,-3 9-1 0,5 10-3 15,-9 5-1-15,1 7-1 0,-1 5 2 16,1 3 0-16,-3 4 0 0,4 1 0 16,1 5 0-16,-3 3 0 0,7 3-4 0,-1 1 4 15,5 1 0-15,4 0 1 0,6 4 0 16,0 1-1-16,13-2 1 0,3-1-1 16,9-8-1-16,8-2-24 0,9-7-3 15,1-5-11-15,5-8-12 0,1-8-5 16,-3-6-29-16,-3-11-78 0,-12-8-128 15</inkml:trace>
  <inkml:trace contextRef="#ctx0" brushRef="#br0" timeOffset="63971.21">12177 7820 450 0,'0'0'48'0,"2"-57"-7"16,-2 43 16-16,3 6 1 0,-3 5-10 15,0 0-9-15,0 3-5 0,0 0-8 16,0 0-9-16,2 0-10 0,-2 3-7 16,2 5-2-16,0 3 2 0,0 4 2 15,0 1-2-15,0 1 0 0,-2-1 0 16,0 1 0-16,-2-3 1 0,-2-1 0 15,-5-1 1-15,-5 0-1 0,2-2 2 0,-7-3-1 16,2 1 0-16,-7-2 0 16,1-2-1-16,0-1-1 0,-4-3-4 15,3 0-4-15,7-3 1 16,-2-3 6-16,9-4 1 0,-2-2-2 0,5-3 1 0,1-2-1 16,4-2 2-16,2 2 0 0,0 2 0 15,0 2 0-15,6 2 0 0,3 2 0 16,5 0-1-16,-4 2 1 0,13 0 0 15,0 4 0-15,4 0 1 0,4 3 0 0,0 3 1 16,0 6-1-16,0 7 0 16,-6 3-1-16,-5 7 0 0,-3 7 0 15,-11 5 0-15,-4 2 0 0,-4 3 0 0,-8-3 0 16,-7-4-8-16,1-8-6 0,-3-3-8 16,5-6 13-1,-7-3 9-15,8-1 0 0,-3-5 1 0,4-2 0 0,-3-2 0 16,5-1 0-1,1-1 0-15,3-2 0 0,-2-2 0 0,6 0 2 0,2 0 1 16,0 3 0-16,0-3 0 0,0 0-4 16,8 0 0-16,0 0 0 0,7-2 0 15,8-2 3-15,6-2-1 0,8 1 1 16,4-3 0-16,-2 2-1 0,5 3-1 16,-7 3-1-16,-4 0 0 0,0 0-42 0,-2 4-54 15,-10-1-89 1,-7-1-265-16</inkml:trace>
  <inkml:trace contextRef="#ctx0" brushRef="#br0" timeOffset="64238.98">12783 7779 679 0,'0'0'0'0,"21"-60"10"16,-11 42 31-16,-6 5 26 0,0 6-25 0,-2 3-19 0,-2 2-2 15,0 2-2-15,0 0-8 0,0 6-6 16,0 4-5-16,0 6-1 0,5 9 0 16,-3 8 1-16,-2 6 2 0,2 3-1 15,-2 7-1 1,0 5 1-16,0 4-1 0,4 2 0 16,4-8 0-16,-4-6-23 0,11-9-33 15,-1-10 35-15,-6-7-13 0,1-7-21 0,-1-7-29 0,-2-6-35 0,-6 0-64 16</inkml:trace>
  <inkml:trace contextRef="#ctx0" brushRef="#br0" timeOffset="64443.87">12498 7701 647 0,'0'0'41'0,"0"0"-17"16,0 0 13-16,72-48 22 0,-41 39-30 31,0-4-15-31,6 3 3 0,7-1-2 0,-7 0-7 16,4 3-8-16,-1 1 2 0,-5 7-2 15,-6 0 0-15,-4 7-13 16,-1 5-53-16,-7 4-51 0,1-1-47 0,-7-2-163 16</inkml:trace>
  <inkml:trace contextRef="#ctx0" brushRef="#br0" timeOffset="64837.51">13705 7656 488 0,'0'0'52'0,"0"0"-19"0,0 0 21 15,-23-56-8-15,17 43-13 0,2 0-7 16,-8 1-7-16,-1 2-4 0,5 1-3 0,-7 1-3 16,3 2 1-16,2 2-1 0,-9 3 1 15,0 1-4-15,-5 2-1 16,-5 9-3-16,-4 2 0 0,0 5 2 0,-1 7-1 15,6 1-3-15,3 5 2 0,8 3-2 16,1 4 0-16,3 3 0 0,13 1 0 16,0 3-3-16,0 1 2 0,2 1 1 15,11 0-1-15,5-6 0 0,5-2 1 16,2-3 0-16,6-2-1 0,4 1-5 16,0-5-36-16,-2-4 21 0,4-7-41 15,-3-5-43-15,-8-4-41 0,-1-10-94 16</inkml:trace>
  <inkml:trace contextRef="#ctx0" brushRef="#br0" timeOffset="65340.63">13779 7822 562 0,'0'0'45'16,"0"-54"-13"-16,5 36 28 0,-1 3 0 0,0 0-22 15,2 3-10-15,0 0 0 0,-2 3-9 16,0 1-7-16,7 4-5 0,5 3-4 16,-1 1-3-16,6 0 0 15,5 7 1-15,-3 2-2 0,4 7 0 16,-2 4 1-16,2 4-2 0,-11 6 2 0,3 4 0 16,-13 3-2-16,0 4 2 0,-2 0-11 15,-4-2-20-15,0-5-9 0,-2-9-2 16,-2-5 23-16,-2-4 1 0,4-4 7 15,-4-6 2-15,-5-3-2 16,5-2 11-16,-2-1 2 0,6-1 4 0,-6-5 4 16,-3-3 6-16,1-2-2 0,6-3 3 15,-2-2-1-15,-1-2-1 0,-3-4-2 16,4-2 0-16,2-5-1 0,4-1-2 16,0-2-1-16,0 2-3 0,4 4 3 15,6 5-4-15,3 4 0 0,-7 6-3 0,10 4 0 16,1 3-2-16,6 4 0 0,-3 0 0 15,3 8 0-15,10 4-1 0,-8 4 1 16,-2 1 0-16,-1 4 0 0,-1 2 0 16,-7 1-1-16,1 1-2 0,-9 2 3 15,-2-1 0-15,-2 1 0 0,-2-3-4 16,0 0-20-16,-4-1-13 0,-2-2-12 16,0 1-24-16,4-6-38 0,2-2-42 0,0-5-99 15</inkml:trace>
  <inkml:trace contextRef="#ctx0" brushRef="#br0" timeOffset="65576.67">14579 8054 646 0,'0'0'44'0,"0"0"-28"0,0 0 4 16,0 0 46-16,19-50-19 0,-17 41-23 0,0 0-10 15,0 3 0-15,2 4-4 16,-2-2-5-16,3 2-3 0,3 0 1 16,2 0 0-16,0 0-3 0,11-2 0 0,-2 2 0 15,8 0 0-15,4 1 0 0,2 1-2 16,2-2-18-16,-2 2-17 0,0 0-26 16,-4-1-44-16,0-1-58 0,-13-5-161 15</inkml:trace>
  <inkml:trace contextRef="#ctx0" brushRef="#br0" timeOffset="66165.92">15088 7757 266 0,'0'0'97'0,"0"0"-29"0,0 0 8 16,-41-54 0-16,34 42-14 0,5 2-16 15,0-2-11-15,0 1-9 0,0 3 2 16,2 0-10-16,0 1-2 0,0 0-4 16,0 3-5-16,2-1-2 0,0 0-2 0,4 2 0 15,5 1-2-15,1 0-1 16,-1 2 0-16,9 0 0 0,-1 0 0 0,4 4-1 31,5 3-1-31,-1 3 1 0,2 2 0 0,-10 2 0 0,2 5 1 0,-11-2-1 16,-6 3 0-1,-4 2-1-15,0 2 1 0,-8-2-6 0,-3-2-6 0,-5-3-4 16,6-3 2-16,-7-4 6 16,5-2 6-16,1-3 3 0,-1-1 2 0,2 1-2 15,5-4 2-15,-3 0-1 16,-2-1 1-16,4 0 0 0,1 0 2 0,3-1-2 15,0-2 5-15,2 0-2 0,0-1 4 0,0 0-3 16,0-1 2-16,4 1-2 0,5 1-4 16,5 0 0-16,-1 3-2 0,9 0 2 15,3 0 2-15,0 5 0 0,6 2-2 16,0 4 1-16,0 3-2 0,-2 3 0 16,-8 3 1-16,-9 0-1 0,-6 2 0 15,-6-2-1-15,0 1 1 0,-8-1 1 16,-4-2 0-16,-7-2 1 0,-4-1-3 0,5-2-3 15,-7-3-24-15,2-1 15 0,4-4-28 16,-3-2-35 0,5-1 2-16,1-2-12 15,7-4-39-15,-3-2-107 0</inkml:trace>
  <inkml:trace contextRef="#ctx0" brushRef="#br0" timeOffset="66476.19">15359 7553 522 0,'0'0'69'0,"-4"-56"-10"16,4 42 17-16,0 3-2 0,2 3-36 15,0 2-17-15,2 4-5 0,-2 0-2 16,6 2-8-16,5 0-4 0,-1 6 0 15,9 4-1-15,1 3 0 0,5 6 0 16,4 5 1-16,2 4 0 0,0 4-1 16,-2 6 1-16,0 3-2 0,-10 6-1 15,-6 1 1-15,-7 2 0 0,-4-2 0 0,-4-1 0 16,-4 0-10-16,-6-3-16 0,-11-3 12 16,2-3 1-16,-6-3-10 15,3-4-16-15,3-2 6 0,-4 0-40 16,-4-4-26-16,5-3-60 0,1-5-196 0</inkml:trace>
  <inkml:trace contextRef="#ctx0" brushRef="#br0" timeOffset="66822.82">16103 7990 410 0,'0'0'69'0,"0"0"-18"16,0 0-13-16,0 0 21 0,0 0-11 16,0 0-6-16,0 0-2 0,0 0-3 15,0 0-10-15,-2-50-9 0,2 50-2 16,0-1-5-16,0 0-5 0,0-1-6 0,2 2 0 15,8 0-1-15,3-1 0 0,7 1 1 16,11-1 1-16,9-4 2 16,5 0 1-16,3-2-3 0,-1-1 0 0,-8 1-1 15,-3 1 1-15,-12 3-1 0,-3 0-14 16,-11 3-26-16,-8 0-40 0,-4 0-31 16,-10 0-74-16,-5 0-134 0</inkml:trace>
  <inkml:trace contextRef="#ctx0" brushRef="#br0" timeOffset="67074.25">16233 7765 601 0,'0'0'31'15,"0"0"13"-15,0 0 29 0,0 0-6 16,0 0-28-16,0 0-15 0,0 0-2 16,0 0-5-16,0 0-7 0,-4-46-4 15,4 51-4-15,0 0-2 0,4 8-2 16,0 5 2-16,2 7 1 0,-1 7 0 15,-1 1 0-15,0 5 0 0,-2 1-1 16,4 0 1-16,0-2-1 0,1-5 1 16,1-3-1-16,-2 3 0 0,0-3-7 15,2-3-15-15,3-2-27 0,-5-7 16 0,0-1-26 16,0-7-29-16,-1-4-18 0,-1-5-55 16,-4 0-210-16</inkml:trace>
  <inkml:trace contextRef="#ctx0" brushRef="#br0" timeOffset="67721.42">17052 7756 163 0,'0'0'8'0,"0"0"-5"0,0 0-1 0,0 0 4 16,0 0-2-16,0 0 3 0,0 0 24 16,0 0 23-16,43-46-13 0,-43 38 3 15,-4-2 18-15,2-1-8 0,-4 0-4 16,-3-1 13-16,-1 0-6 0,4-1 8 15,-2 0-14-15,1 1-11 0,-1 1-12 16,0 0 0-16,4 2-2 0,-2 3-9 0,1 0-6 16,1 3-2-16,-2-1-3 15,-4 2 1-15,4 2-4 0,-1 0-3 0,-9 2-2 16,5 5 0-16,-3 2 2 16,-3 4-1-16,1 2 0 0,-3 4 0 0,1 3 1 15,1 1 0-15,-1 3 0 16,3 0 0-16,5-1-2 0,-3 2-2 0,9 0 4 15,0-2-1-15,2 0 1 0,2-1 0 16,0 1-1-16,2 0 1 0,4-1 0 16,7 0 0-16,-1-2 0 0,3 1 1 15,5-4-1-15,7-1 1 0,-2-4-1 16,4-4 0-16,2-2-1 0,0-3 1 16,0-3 1-16,0-3 1 15,0 1 8-15,-2-4 0 0,2-3-2 0,-4-2-4 0,-2 2 1 16,-9 1-1-16,1 1-2 0,-7-1 0 15,-6 0-1-15,2 3 0 0,-4-2 1 16,-2 0 1-16,0 0-1 0,0-1-1 16,0 0-1-16,0 0-2 0,0 0-3 15,-2 1-3-15,-2 0-4 0,2 0-4 16,-4 0-4-16,0 0-5 16,-3 2-13-16,5 2-14 0,-2 1-26 0,0 0-6 15,2 0-23 1,-2 1-27-16,-5 2-68 0</inkml:trace>
  <inkml:trace contextRef="#ctx0" brushRef="#br0" timeOffset="70459.03">17589 8028 363 0,'0'0'61'0,"0"-14"-10"0,0 10 10 0,0 1-3 15,0 2-10-15,2 1-7 0,-2-3 2 16,0 2-10-16,0-1-10 0,0 2-4 15,0 0-5-15,0 0-3 0,0 0-2 16,2 0-6-16,-2 4-2 0,4 3-1 16,-2 4 1-16,-2 5-1 0,3 2 1 15,-1 1 0-15,0 1 1 0,-2 1-2 0,0 1 1 16,0 0 0-16,0-2 1 16,0 1-1-16,0-2-1 15,0 0 1-15,2-3-1 0,2-3 0 16,-4-4 0-16,0-2 0 0,2-3 0 15,-2-2 0-15,0-2 1 0,0 0-1 16,2 0 1-16,-2 0 3 0,0 0 0 0,0-5 2 0,-2-3 9 16,0 1 0-16,-2-5-7 15,0-1-2-15,-1-7-2 0,-1 0 1 0,2-5 0 16,-4-3 0-16,4-1 0 0,-2-1-2 0,-1 1-1 16,1 3 0-16,2 4-2 15,4 6 1-15,-2 4-1 16,2 6 1-16,0 5-1 0,0 1-1 0,0 0-1 0,2 5-3 15,0 6-3-15,8 9 2 0,-3 4 6 16,-3 2 0-16,0-1 0 0,0 0 1 16,0-1-1-1,0-1 2-15,2-4-2 0,-1-1 0 0,-1-5 0 0,0-1 0 0,-2-2 0 16,-2 0 0-16,2-5 0 16,0-1 0-1,-2-2 0-15,2-2 1 0,-2 0-1 16,0 0 2-16,0-2 2 0,0-4 0 0,0-1 2 0,-2-5-2 0,-2 2-3 15,2-3 1-15,-2-2 1 16,2 1 0-16,-5-3-3 16,5-4 1-16,-4-1-1 0,4 0 0 15,-2 2-1-15,2 4 1 0,0 5-3 0,2 2-8 0,0 4-5 16,0 5 5-16,0 0-35 16,-2 9-35-16,-4 4-33 15,-7 6-52-15,3-2-150 0</inkml:trace>
  <inkml:trace contextRef="#ctx0" brushRef="#br0" timeOffset="71414.25">17796 7450 50 0,'0'0'0'15,"0"0"-2"-15,0 0 1 0,0 0 1 16,0 0 6-16,0 0 5 0,0 0 11 16,-6-21 10-16,6 16 4 0,-2 0-3 15,2 1-2-15,0 0 0 0,-2 0 1 16,-1 1-8-16,1 0-3 0,0-1-7 16,2 1-3-16,-2 0-2 0,2 1 1 15,0-2 0-15,0 1-1 0,-2-1 1 0,0-1 1 16,0 3 0-16,0-3 7 0,-2 0 0 15,2 1-4-15,-4 0-2 0,3 0 0 16,1-2 5-16,-4 1 0 0,4 1 0 16,0-1-2-16,0 3 0 0,0-2 0 15,2 0 6-15,0 4 6 0,-2 0-2 0,2 0-3 16,0 0 4-16,-2 0 2 16,2-2-2-16,0-1-3 0,0 1-4 15,0 0-4-15,2 1-6 0,0 1 1 16,0-2-1-16,2-1-2 0,0 2 2 15,2 1-5-15,5-1 3 0,-3-1-4 0,5 2 1 16,-1 0 2-16,4 3-2 0,5 5-1 16,-2 2-1-16,6 2 0 0,6 7 1 15,-5 1 0-15,1 3 0 0,0 3 1 16,2 1 0-16,-4 5 1 0,-2 0-2 16,-5 5 0-16,-1 3 1 0,-3 2 0 15,-3 4-3-15,-3-1 2 16,-6 1-2-16,-2 3 0 0,0-2 2 15,0 2-2-15,-8-4 0 0,-3-3 1 0,3-7-2 0,4-4-9 16,-4-5-19-16,-3-7-21 16,3-1-36-16,0-7-40 0,-7-4-97 15</inkml:trace>
  <inkml:trace contextRef="#ctx0" brushRef="#br0" timeOffset="73060.95">18997 7751 420 0,'0'0'29'0,"0"0"0"15,0 0 23-15,0 0 10 0,0 0-16 16,0 0-13-16,0 0-4 0,-17-10-6 0,17 10-5 16,2 0-7-16,7 1-4 0,-1 3-3 15,6 1 6-15,7-2 11 16,4 0-7-16,4 0 0 0,4-5 0 0,2 2-4 15,0 0-4-15,-2-1-3 0,-2-2 0 16,-6 2-3-16,0-3 2 0,-7 3-2 16,-7-2-20-16,-1 1-37 0,-8-2-37 15,-2 0-26-15,-4-2-103 0</inkml:trace>
  <inkml:trace contextRef="#ctx0" brushRef="#br0" timeOffset="73265.92">19146 7511 559 0,'0'0'47'16,"0"0"4"-16,0 0 32 16,0 0-28-16,0 0-33 0,0 0-10 15,0 0-2-15,0 0-7 0,0 0 1 0,18 45 8 16,-12-17-1-16,3 5-5 16,-3 0-5-16,-2 0 1 0,0 2-2 0,2-1 1 15,3 2 0-15,-3-4-1 0,4 1-15 0,1-1-49 16,-1-6 11-16,2-3-43 0,-3-5-83 15,-3-7-128-15</inkml:trace>
  <inkml:trace contextRef="#ctx0" brushRef="#br0" timeOffset="73680.95">19948 7649 370 0,'0'0'16'0,"0"0"-6"16,-21-53 42-16,17 44 2 0,-6 1-14 16,1 1-7-16,1-1 5 0,2 1-8 15,0 0-2-15,1 0 4 0,1 4-2 0,0 0 3 16,2 2 0-16,-2 0-7 15,2 0-2-15,-2 1-5 0,2 0-5 16,-2 0-5 0,-7 0-5-16,5 0-3 0,-4 5-1 0,-7 2-1 0,1 4 1 15,-5 3-1-15,0 4 1 0,1 2-1 16,-1 2 1 0,2 0-1-16,1 3 1 0,5 1-1 0,3 2 1 0,2 1 0 0,2 1-2 15,1 1 1-15,5-2 0 0,5 0 1 16,3-5-1-16,6 0 0 0,3-3 0 15,6 0 0-15,1-4-2 16,5-4-5-16,4-2-6 0,3-2-9 0,-3-4-16 16,-2-2-55-16,-7-2 27 15,-1-1-40-15,-6 0-144 16</inkml:trace>
  <inkml:trace contextRef="#ctx0" brushRef="#br0" timeOffset="73897.95">20123 7864 622 0,'0'0'73'15,"0"0"-5"-15,0 0 6 0,0 0-25 0,0 0-23 16,0 0-10-16,0 0-5 16,0 0-6-16,0 0-4 0,17 12-1 15,-13 7 0-15,-2 3 0 0,-2 6 0 0,0 5 1 16,-2 3-1-16,-2 3 0 0,0-3-7 15,2-2-11-15,2-5-25 0,0-7-23 16,6-4-18-16,0-8 1 0,-2-4-39 16,-4-3-136-16</inkml:trace>
  <inkml:trace contextRef="#ctx0" brushRef="#br0" timeOffset="74354.3">20750 7515 313 0,'0'0'54'0,"0"0"0"0,0 0 9 16,0 0 5-16,0 0-12 0,2-55-15 0,-4 51-3 15,0 0 1-15,0 0-8 0,0 1-1 16,-1 1-4-16,-1-1-4 0,0 2-2 16,-2 0-6-16,-2 1-3 0,2 0-4 15,-9 0-1-15,1 2-4 0,-3 6-2 16,-2 4 0-16,-3 2-1 0,1 5 0 15,0 3 1-15,3 5 0 0,1 2 0 16,1 5 0-16,1 6-1 0,3 2 0 16,2 3 1-16,1-2 0 0,7 0 0 15,2-1 0-15,0-2-3 0,11-3 3 0,1-3-1 16,4-2 0-16,9-2 1 0,0 0-1 16,4-3-6-16,4-4-21 0,2-6 15 15,2-7-34-15,-4-5-37 0,-2-4-20 16,-8-2-85-16</inkml:trace>
  <inkml:trace contextRef="#ctx0" brushRef="#br0" timeOffset="74617.03">21186 7490 475 0,'0'0'99'0,"0"0"-55"0,0 0 12 15,0 0 22-15,0 0-23 0,0 0-28 16,0 0-3-16,0 0-2 0,0 0-10 16,-10-40-6-16,8 53-6 0,-1 5-3 15,-1 10 3-15,2 3 1 0,-2 6 1 16,2 5 2-16,0 5-4 0,-2 4 0 16,4 1 0-16,0-4 0 0,0-6-1 15,8-9-9-15,2-5-23 0,1-8-9 16,1-4-36-16,-1-6-38 0,-5-6-99 15</inkml:trace>
  <inkml:trace contextRef="#ctx0" brushRef="#br0" timeOffset="74890.42">21548 7656 576 0,'0'0'26'0,"0"0"0"0,0 0 19 16,0 0-1-16,0 0-29 0,0 0-8 16,-56-34 2-16,48 30 2 0,3 3-6 15,3 1 3-15,0-1 4 0,2 1 1 16,0 0-4-16,4 0-8 0,5 2-1 16,7 0 0-16,7-2 0 0,8 0 7 15,10-2 0-15,1-2-3 16,-1-2-2-16,2 0-1 0,-7 1 1 0,-5 0-2 15,-9 0-2-15,-3 2-34 0,-9-1-29 16,-10 1-23-16,0-3-72 16,-10-1-170-16</inkml:trace>
  <inkml:trace contextRef="#ctx0" brushRef="#br0" timeOffset="75110.42">21634 7433 614 0,'0'0'23'0,"0"0"6"0,0 0 15 15,0 0 28-15,0 0-31 0,0 0-25 16,0 0-4-16,0 0-5 0,0 0-7 0,5 30 1 16,1-5 2-16,-2 5 4 15,4 4-4-15,-4 1 0 0,0 5-2 16,-1-1-1-16,-1-1 1 0,0 0-1 16,0-3-4-16,2-4-34 0,0-3-54 0,2-7 29 15,5-8-9-15,-5-5-107 0,-2-5-239 16</inkml:trace>
  <inkml:trace contextRef="#ctx0" brushRef="#br0" timeOffset="75637.37">22242 7479 609 0,'0'0'38'16,"0"0"31"-16,0 0-14 0,0 0 4 0,0 0-23 15,0 0-20-15,0 0-2 0,0 0-5 16,0 0-5-16,19-15-2 0,-19 15-2 16,-4 3 0-16,0 3-1 0,-5 2-3 15,3 1 2-15,-4 3 2 0,-7-1 0 16,3-2 0-16,-9-1 1 0,4-1-2 16,-1-2-3-16,-3-1-1 0,6-3-3 0,-3-1-4 15,7-1 3-15,-1-3 6 16,6-3 1-16,4-1 2 0,-1-2 0 15,3-4 0-15,2 0 0 0,0-3 0 16,2 2 0-16,5 0 0 16,1 4 0-16,4 3-1 0,3 0 1 0,-1 3 0 0,5 3 0 15,6 2 1-15,-3 0-1 0,3 5 0 16,2 4 3-16,-2 2-2 0,-5 3 0 16,-3 7 0-16,-7 1 0 0,-1 6-1 15,-9 6 0-15,-9 0-1 0,-3 2 1 16,-11-1-2-16,0-2-1 0,1-5 0 15,-1-6-6-15,6-2 6 0,1-4 3 16,6 0 0-16,-1-2 1 0,3-3-1 16,6-5 0-16,0-1 1 0,2-3 3 15,0-2 3-15,0 0 4 0,2 0-2 0,6-1-3 16,5-1 2-16,-3 0 0 0,11-3 1 16,-5 0-4-16,11 0-1 0,-2-2-3 31,2 1 0-31,0-3 1 0,-1 0-2 0,-1-3-5 15,-4-1-22-15,-5 0-27 0,-5-3-28 0,-7-1-50 0,-4 0-162 16</inkml:trace>
  <inkml:trace contextRef="#ctx0" brushRef="#br0" timeOffset="76016.89">22449 7271 345 0,'0'0'61'0,"0"0"9"0,0 0 6 16,-6-53-1-16,4 44-22 15,0 2 0-15,2 2 0 0,0 0-9 16,0 1-11-16,0 0-4 0,0 1-8 0,0 3-3 15,0 0-2-15,0 0-5 0,0 0-4 16,0 1-3-16,4 4-3 0,6 3 0 16,2 1 0-16,1 5 2 15,5 3 4-15,1 3 1 0,2 3-2 0,-3 6-1 16,1 3-1-16,2 3-1 0,-7 4 0 16,3 1 0-16,-9 2-1 0,-4 1-1 15,-4-1-1-15,-2 3 0 0,-8-2-2 16,-11 0 1-16,0 0-2 0,-1 1-3 0,-5 0-23 15,-4-2-17-15,-2 1-15 16,0-2-49-16,-5-3-93 0,3-9-280 16</inkml:trace>
  <inkml:trace contextRef="#ctx0" brushRef="#br0" timeOffset="78382.98">23342 7515 225 0,'0'0'99'16,"0"0"-34"-16,0 0-16 0,0 0-6 0,0 0-2 15,-52 0-2-15,42 2 2 16,4-1-6-16,2 1-4 0,-1-2 1 16,5 0-3-16,0 0-6 0,0 0-7 0,0 0-4 15,3 0-5-15,3 1-2 16,2 0-2-16,6 0 2 16,3-1-1-16,6 0 0 0,8 0 0 0,2-3 0 0,2 0-3 15,-6 0 1-15,-2 2-2 0,-9 1 0 16,1 1-10-16,-11 6-52 0,-4 1-20 15,-4 2-51-15,-6-3-101 0</inkml:trace>
  <inkml:trace contextRef="#ctx0" brushRef="#br0" timeOffset="78566.5">23257 7828 387 0,'0'0'116'0,"0"0"-47"15,0 0-2-15,64-18 2 0,-49 8-21 0,7 2-30 16,-1-1-7 0,2 3-3-16,0 0-6 0,-5 2 0 0,1 2-2 0,-7 1-1 15,3 1-55-15,-11 0-35 0,-4 0-69 16,0 0-184-16</inkml:trace>
  <inkml:trace contextRef="#ctx0" brushRef="#br0" timeOffset="80522.17">24626 7399 266 0,'0'0'60'0,"0"0"-13"0,0 0-3 0,0 0 11 0,0 0-3 15,26-23-15-15,-21 22-4 0,-3 0-7 16,6 1-6-16,-4 0-8 0,2 0-4 16,0 5-3-1,-3 1 0-15,-3 4 2 0,2 0-1 16,-2 0 1-16,0 2 2 0,-2 0 0 0,-3 3-2 0,-7-2-1 15,2 1 1-15,-1 1-3 0,-7-2-1 16,5 0-1-16,-7-1 0 0,5-1 0 16,-10 0-1-16,5-4 1 15,1-2 0-15,3-5-1 0,1 0 1 0,7 0 1 0,-2-7 2 16,1-1-1-16,3-2-1 0,4-3 1 16,-4 0 1-16,0-5 0 15,1 0 1-15,3 0 2 16,2 0-3-16,0 1 2 0,5 2-2 0,5 0-2 0,-6 2 1 15,2 3 6-15,7 1-3 0,3 4-6 16,1 2-1-16,3 3 0 0,7 2 1 16,4 7-1-1,0 3 0-15,0 6 0 0,-6 5 0 0,-2 7 0 0,-1 7 0 0,-11 7 1 16,-7 3-1 0,-4 5 1-16,-10-2-1 0,-9 0-2 0,2-5 0 0,-9-4-5 15,1-3-2-15,2-5 3 0,-4-5 2 31,-2-5-23-31,4-7 27 0,7-3 1 0,-5-4 1 0,0-3-1 0,9 1 0 16,-7-5-1 0,9-2 1-16,-1 0 2 0,3-1 0 0,4-3-1 0,4-1 0 15,0 0 2-15,2-1 6 16,0-1-2-16,0 1-1 0,4 0-4 0,4 2 1 16,11 1-2-16,-7-1 0 15,15 0-1-15,4 3 1 0,4 0 1 0,4 0 0 16,1 0-2-1,-1 1 0-15,-2-1 0 0,-8 1 0 16,2 1-1-16,-8-1-6 0,4-1-33 16,-9-7-31-16,-3-5-12 0,-9-3-94 15,0-4-237-15</inkml:trace>
  <inkml:trace contextRef="#ctx0" brushRef="#br0" timeOffset="81168.36">24828 7174 376 0,'0'0'48'16,"0"0"-20"-16,-10-63 17 0,8 47 0 0,-6 0-25 15,-3 0-4-15,3-1 0 16,2 2-2-16,0 0-2 0,-1 2 8 0,3 4-14 15,2 2 8-15,2 5 9 0,0 1 2 16,0-2-2-16,0 0-5 0,2-3-4 16,2-1-4-16,5 1-1 0,-3-1 1 15,2 0 1-15,7 0 0 0,-5 0-2 16,6 1-2-16,1 3-2 16,6 3-1-16,-7 0-3 0,11 5 1 0,-2 2-1 15,-7 5 0-15,5 1 0 0,-6 3-1 16,-1 0 0-16,-7 3-1 0,-1-2-2 15,-6 1 3-15,-2 1-1 0,-4-1 1 16,-5-1 1-16,1-2 0 0,-10-1-1 0,3-2 0 16,-6-2-2-16,9-2-4 15,-4-1 1-15,1-2 1 0,7-3-1 0,-7 0 2 16,5-1 3-16,4-1 1 0,-2 0-1 16,1-1 1-16,5-5 2 0,-2 2-2 15,4-1 1-15,0 0-2 0,0 1 0 16,4 1 1-16,2 1-1 0,7-1 0 15,-3 3 0-15,11 0 1 0,-5 0 1 16,7 5 3-16,4 2 1 0,2 1-2 16,-6 2 3-16,4 3-2 0,-3-1-2 15,-7 6-2-15,-1-3 2 0,-9 2 0 0,-5 1-3 16,-2-1 2-16,-2-2 0 0,-7 1 0 16,-9-2 1-16,1-3-1 0,-10 0 2 15,5-3-2-15,-3-2 1 0,4 1-1 16,-4-2-2-16,11-3 0 0,-5-1-6 15,11-1 2-15,0 0-6 0,-3-3-2 16,3-1-3-16,4-2-5 0,2-2-15 16,-2-1-20-16,4-1-7 0,0 1-24 15,0 3-58-15,0 3-121 0</inkml:trace>
  <inkml:trace contextRef="#ctx0" brushRef="#br0" timeOffset="81594.55">25568 7416 376 0,'0'0'80'0,"0"0"-22"0,0 0 4 0,-10-55 11 16,10 51-12-16,-2 1-10 0,2 1-3 15,0 2-14-15,0 0-9 0,0 2-13 0,0 4-8 16,4 7-3-16,4 5-1 0,0 6 4 15,-3 4 2-15,-1 5-1 0,4 4-1 16,-2 3 1-16,0 6-3 16,-4 2-2-16,1 2 0 0,-3 1 0 15,2-1 0-15,2-3 0 0,2-7 0 0,0-3-12 16,4-5 1-16,-3-4-2 0,-5-6-32 16,2-8-20-16,-4-7-14 0,0-7-36 15,-2 0-58 1,-2-6-130-16</inkml:trace>
  <inkml:trace contextRef="#ctx0" brushRef="#br0" timeOffset="81925.95">25353 7447 500 0,'0'0'75'0,"0"0"-23"0,0 0-3 0,0 0 1 16,58-37-12-16,-43 30-5 0,5 2 3 0,-7 1-7 15,7-1-8-15,-7 2-6 0,7-2 0 16,1-1 0-16,4-1-3 0,6-1-4 16,4 1-2-16,8-1-3 0,-3 2-2 15,-1 0 2-15,2 2-3 0,-6 2 2 0,-8 2-1 16,-4 0-1-16,-13 2 0 16,1 0 0-16,-1 1-2 0,-6 0 0 15,-4 1-1-15,2 1-1 16,-2-1-2-16,-2 0 0 0,-2 0 0 0,-2 1 1 0,-4 0-1 15,1-1-3-15,5-2-1 0,-4 2-6 16,-2-3-9-16,-1 2-4 0,7-2-11 16,-4 1-12-16,-5 2-7 0,3-2-19 15,4 1-56 1,-4 0-69-16</inkml:trace>
  <inkml:trace contextRef="#ctx0" brushRef="#br0" timeOffset="82320.31">26350 7329 259 0,'0'0'141'31,"0"0"-85"-31,0 0 7 0,0 0 12 16,0 0-12-16,-17-52-9 0,15 47-1 16,-2 2-9-16,0 0-12 0,2 1-8 15,2 2-4-15,-2 0-8 0,-3 6-9 16,1 6-3-16,0 8-2 0,-4 7 2 16,-7 4 1-16,5 2-1 0,-6 5 1 15,-1 2-1-15,0 4 2 0,1-3-1 16,6 0-1-16,-5 1-2 0,9-2 1 15,4 2 1-15,4-3 0 0,-2 1-1 16,8-1 1-16,7-1 0 0,-3 0-2 16,7-3-18-16,-3-5 10 0,9-3-9 0,0-6-26 15,-2-6-14-15,1-5 4 0,3-7-12 16,-8-3-39-16,-1-8-56 0</inkml:trace>
  <inkml:trace contextRef="#ctx0" brushRef="#br0" timeOffset="82814.14">26482 7500 594 0,'0'0'33'0,"0"0"-8"16,0 0-13-16,0 0 32 15,0 0 1-15,-10-53-23 0,10 48 1 0,0-1-1 16,0 2-6-16,2 1-3 0,2 0-3 15,4 1-4-15,6 2-2 0,1 0 0 16,8 3-1-16,-1 8 1 0,-3 2-2 16,6 8 1-16,-9 4-3 0,1 5 1 15,-9 5-1-15,-2 2 0 0,1 3-3 16,-7-1 2-16,0-4 0 0,-7-4-8 16,3-7-9-16,0-6 8 0,2-3 2 0,0-6 5 15,2-4 1-15,0-3 2 0,-2-2 2 16,2 0 1-16,-2 0 2 15,0-6 2-15,-4-4-5 0,-1-3 4 0,3-3 3 16,-2-2-4-16,2-3-3 0,2 0 3 16,2-5 2-16,-4-1-2 0,4-4-1 15,0-4-1-15,0 1 0 0,4 4 1 16,4 5-1-16,7 7-1 0,-5 4-2 16,4 6 0-16,5 1-1 0,2 6 0 15,-3 1 1-15,9 4 0 0,0 6 0 0,-8 5 2 16,3 3-2-16,1 5 0 0,-8 3 0 15,3 1-2-15,-10 1-1 0,-1 2 3 16,-7 1 0-16,0-2 0 0,2 1 0 16,-4-3 0-16,-3-2-6 0,5-2-15 15,0-5-6-15,0-2-15 0,3-6-32 0,3 0 2 16,4-6-33-16,-6-3-75 16</inkml:trace>
  <inkml:trace contextRef="#ctx0" brushRef="#br0" timeOffset="83061.28">27135 7756 642 0,'0'0'72'0,"0"0"-46"0,0 0 21 15,0 0 5-15,0 0-25 0,0 0-8 16,0 0-3-16,0 0-2 0,-2-13-4 15,2 10-1-15,0 1-3 0,2-1-1 16,6 0-3-16,7-2-2 0,3 0-1 16,9 0 1-16,4 0-1 0,2 0 1 0,0 0-1 15,1 2-13-15,-3 1-16 0,-3 2-17 16,-3-3-53 0,-8-3-56-16,-5-1-172 0</inkml:trace>
  <inkml:trace contextRef="#ctx0" brushRef="#br0" timeOffset="83595.75">27491 7440 507 0,'0'0'24'16,"0"0"-7"-16,0 0 24 0,0 0 15 15,-27-55-28-15,18 43-12 16,-1 0-2-16,4 2 0 0,2 2 3 0,2 2-5 15,0 1-6-15,2 4 2 0,0 1 2 16,0-2-2-16,4 1-5 0,6-1-3 16,7 1-1-16,-3-4 1 0,7 4 2 15,6 1 0-15,2 0 6 0,2 6 1 16,-4 1 0-16,1 6-4 0,-3 3 0 16,-4 2 0-16,-11 1-5 0,-4 0 0 0,-6 0 0 15,0 3 0-15,-6 2 0 0,-6 1 0 16,-5-4-15-16,3 0-1 0,-5-5 1 15,5-1 2-15,-5-2-5 16,11-4 2-16,-9-2 5 0,9-2 7 0,0-3 3 16,-5-2 1-16,7 1 0 0,0-1 3 15,2 0 0 1,2-5 1-16,-2 0 2 0,2 0 8 0,2-2 1 0,0 0 1 16,2-1 1-16,4 2-2 0,-2 3-1 15,4-1-4-15,9 4-3 0,-7 0 3 16,15 3 1-16,0 5-2 0,0 3 3 15,1 4-2-15,3 2-3 0,-2 1-3 16,-8 4-4-16,-5-1 0 0,-12 4-1 16,-2 1-1-16,-4 1 2 0,-10-6 0 0,-1-4 0 15,-5-4-2-15,5-2-12 16,-5-3-12-16,5-5-3 0,-6-3 3 0,9 0-17 16,-11-1-27-16,13-7-19 0,-11-2-60 15,11-2-142-15</inkml:trace>
  <inkml:trace contextRef="#ctx0" brushRef="#br0" timeOffset="83893.52">27623 7259 554 0,'0'0'64'0,"0"0"-30"0,0 0 17 15,0 0 25-15,12-56-30 0,-8 50-20 16,3-1 0-16,5 4-9 0,-4 3-5 16,3 1-5-16,7 8-2 0,5 5-3 15,0 6 0-15,4 7 2 0,4 3 0 16,-2 5-1-16,-3 2-3 0,-5-2 1 16,-2 5 0-16,-7-2 0 0,-2 3 0 15,-5-3-1-15,-5 4 0 0,-11-1-10 0,-1 1-14 16,-5-3-12-16,-3-3-8 15,-7-2-50-15,2-5-19 0,2-6-81 16,-2-6-209-16</inkml:trace>
  <inkml:trace contextRef="#ctx0" brushRef="#br0" timeOffset="84192.84">28189 7643 484 0,'0'0'86'15,"0"0"-34"-15,0 0-22 0,0 0 17 16,0 0-8-16,0 0-18 0,0 0-2 15,0 0 3 1,66-12-6-16,-51 12-7 16,8-2-3-16,6 2-1 0,2 0-1 0,2-1-2 0,4-2-1 0,-4 0 1 15,4 0-2-15,-8 0-5 0,-2-1-58 16,-15 1-50-16,-1-3-82 0,-7-1-273 16</inkml:trace>
  <inkml:trace contextRef="#ctx0" brushRef="#br0" timeOffset="84398.25">28334 7433 7 0,'0'0'708'0,"0"0"-655"16,0 0-10-16,0 0 7 0,0 0-20 0,0 0-25 16,0 0-4-16,0 0 1 0,0 0 2 15,52 60 0-15,-42-21 1 16,-2 6-2-16,1-1-2 0,-7 3 0 15,0 0-2-15,0-1 1 0,-2 3-17 0,4-5-35 16,-4-5-35-16,4-5-90 16,-2-12 0-16</inkml:trace>
  <inkml:trace contextRef="#ctx0" brushRef="#br0" timeOffset="84717.92">29084 7476 686 0,'0'0'41'0,"0"0"18"15,2-61-20-15,-2 51 17 0,-2-1-18 16,0 2-11-16,-6 2-7 0,-2-1-5 16,1 3-8-16,1 1 0 0,-6 3-5 15,5-1 0-15,-3 2-2 0,-7 7-2 16,5 4 2-16,-9 6-2 0,-2 7 1 15,5 5 1-15,-5 4 0 0,4-1 0 16,9 3 0-16,-1-1 0 0,1 0-2 16,12-1-4-16,0-3-7 0,4-1 0 0,13-4 4 15,-3-3 2-15,9-1 0 16,4-4-3-16,0-3-3 0,2-2-9 16,2-4-5-16,4-1-18 0,-4-4-34 15,-2-3-29-15,-7 0-85 0</inkml:trace>
  <inkml:trace contextRef="#ctx0" brushRef="#br0" timeOffset="84947.5">29343 7715 742 0,'0'0'89'0,"0"0"-52"15,0 0-1-15,0 0 17 0,0 0-20 16,0 0-17-16,0 0-7 0,0 0-5 15,0 0 0-15,4 14-4 0,-2 0-4 16,-2 7 2-16,0 0 2 0,-2 1 0 0,0 3 0 16,-2 1 0-16,4 1 0 0,0-2-18 15,0-1-24-15,0-1-18 0,2-5-27 16,2-5-45-16,-2-4-55 0,4-6-143 16</inkml:trace>
  <inkml:trace contextRef="#ctx0" brushRef="#br0" timeOffset="85419.62">29893 7199 389 0,'0'0'66'15,"0"0"7"-15,0 0 9 16,0 0-13-16,-9-50-8 0,7 44-4 0,0 5-14 16,2-2-8-16,-2 2-10 0,2 1-5 15,0 0-5-15,0 0-4 0,-2 0-3 16,-4 4-7-16,-9 6-1 0,3 9-1 16,-9 5 1-16,1 5 0 15,-3 4 0-15,-2 4 0 0,4 0 1 16,1 3 1-16,1 0-2 0,7 1 0 0,8 2 0 15,0 0 0-15,6 2-2 0,8 0-8 0,9 1-3 16,1-2 1-16,11-2-3 0,0-6-8 16,4-1-13-16,0-6-16 0,1-3-33 15,1-7-16-15,-10-3-80 0,-5-6-117 16</inkml:trace>
  <inkml:trace contextRef="#ctx0" brushRef="#br0" timeOffset="85717.83">30219 7329 528 0,'0'0'72'0,"0"0"-21"0,0 0-1 15,-2-54 24-15,2 50-19 0,0 1-23 16,0 2-6-16,0 1-5 0,0 0-9 15,0 1-6-15,0 9-6 16,0 9-3-16,0 8 3 0,0 6 0 0,2 7 1 16,-2 5 0-16,0 2 0 0,-2 1 1 15,0-3-2-15,2 1-1 0,0-2 0 16,0-4-16-16,0-3-16 0,4-7-42 16,0-7 10-16,7-5-17 0,-5-9-97 15,-2-6-142-15</inkml:trace>
  <inkml:trace contextRef="#ctx0" brushRef="#br0" timeOffset="85967.42">30482 7525 658 0,'0'0'60'0,"0"0"-30"16,0 0-14-1,0 0 30-15,0 0-13 0,0 0-13 0,0 0-6 0,0 0-4 16,0 0-4-16,16-21-2 16,-5 16-4-16,7 2 0 0,5-1 0 0,6 0 0 15,2 1 0-15,2 0-1 16,-4 1 1-16,0 0 0 0,-11 1-17 0,-1 1-35 16,-7-3-57-16,-6-1-29 0,-4-1-116 15</inkml:trace>
  <inkml:trace contextRef="#ctx0" brushRef="#br0" timeOffset="86151.29">30618 7322 173 0,'0'0'470'0,"0"0"-402"0,0 0-18 16,0 0 6-16,0 0-15 0,0 0-29 16,0 0-9-16,0 0 2 0,0 0 4 15,19 66-1-15,-17-41-4 0,-2 4-2 16,0 0 0-1,-4 1-1-15,-2 2-1 0,-5 0-1 0,1 0-39 16,4 2-36-16,-3-3-41 0,-1-2-78 16,4-5-231-16</inkml:trace>
  <inkml:trace contextRef="#ctx0" brushRef="#br0" timeOffset="86680.87">31145 7420 639 0,'0'0'26'0,"0"0"3"0,0 0-2 32,0 0 41-32,0 0-24 0,0 0-22 15,0 0-3-15,0 0-4 0,0 0-5 16,29-47-3-16,-31 47-3 0,-2 2-4 15,-2 2-3-15,-9 3-1 0,-1 2 3 16,-7 0 1-16,2-3-5 0,-3 2-5 16,-1-2-3-16,2-1-1 0,2-1-1 15,1-1 1-15,5-3 4 0,3 2 4 16,4-4 6-16,3-4 3 0,3-1-1 0,-2-2 1 16,2-2-1-16,2-3-1 0,0-1 2 15,6-1 2-15,1 1-1 0,1-1 0 16,2 1 0-16,3 2-1 0,-1 1 1 15,7 3-1-15,-3 6 0 0,9 2 0 16,0 2 0-16,2 7-1 0,-5 5 1 16,1 4 1-16,-4 2-3 0,-11 5 0 15,-2 2-1-15,-6 3 0 0,-2 5 0 16,-6 4 0-16,-11 2 0 0,1 4-3 16,-5-2-17-16,2-1-3 0,7-7-8 15,-3-5 7-15,7-6 18 0,4-5 6 16,4-6 1-16,0-4 1 0,2-4-1 0,0-1 0 15,0-3 2-15,4 0 3 0,6 0 3 16,7-1 0-16,3-4 3 0,11-2-7 16,4-3-3-16,-2 1-1 0,3-2-1 15,-3-4-23-15,-4-2-35 0,-7-4-33 16,-3 4-126-16</inkml:trace>
  <inkml:trace contextRef="#ctx0" brushRef="#br0" timeOffset="86896.83">31608 7492 743 0,'0'0'55'0,"0"0"-49"0,0 0 7 0,50-34 25 16,-42 31-16-16,5-1-16 15,-1-1 0-15,-2 2-4 0,7 0-2 0,-1 2 0 16,5-2 0-16,0 3 0 15,-1 0 0-15,5 0-6 0,-6 3-21 0,-5 0-15 16,-5-1-45-16,-9 0-43 0,0-2-123 16</inkml:trace>
  <inkml:trace contextRef="#ctx0" brushRef="#br0" timeOffset="87091.97">31633 7357 641 0,'0'0'76'0,"0"0"-16"15,0 0-16-15,0 0 11 0,0 0-16 16,0 0-21-16,0 0-11 0,0 0-3 0,0 0-4 16,27 12 0-16,-17 4 0 15,-1 7 2-15,1 4-2 0,-4 3 0 16,-2 3 0-16,-4 0 0 0,0 1-3 0,-6 0-25 16,0-1-29-16,-4-2-41 15,1-6-47-15,3-6-129 0</inkml:trace>
  <inkml:trace contextRef="#ctx0" brushRef="#br0" timeOffset="87693.42">32375 7428 458 0,'0'0'45'0,"0"0"-19"15,0 0 20-15,0 0 16 0,-10-50-29 0,4 42-18 16,2 3 3-16,-3 1 5 16,3 1 4-16,2 2 1 15,0-2-2-15,0 3-8 0,0 0-3 0,-2 2-5 0,0 5-7 16,-3 0-3-16,-1 2 0 0,-4 2 1 15,-1-1-1-15,-5 0 0 0,3-3 1 16,-5 0-1-16,3-2-1 0,-1-4-3 16,-3 0-2-16,0-1 3 0,-4-2-1 15,5-3-1 1,-1-3-6-16,5 0 2 0,-1 1 6 16,9-1 1-16,-1 0 2 0,5-1 2 0,2 0-2 15,2 2 2-15,0-2 0 0,0-1 6 0,4-2 2 0,5 1-1 16,-1 0-1-1,0 1-2-15,3 2 1 0,1 2-1 0,-2 4-3 0,5 2-1 16,1 0-2-16,5 7 0 0,-2 5 0 16,1 8 0-1,1 4 0-15,-7 3 1 0,3 5-1 0,-9 1 1 0,-6 1-1 16,-4 4 0-16,-12 0 0 0,-5 2-2 16,-4-1-1-16,3-3-15 0,3-5-7 15,3-6-2-15,3-4 14 0,5-5 10 0,4-6 3 16,0-1 0-16,2-4 0 15,0-3 4-15,0-1 4 16,0-1 2-16,4 0 0 0,0 0 0 0,7-2 0 16,5-1 0-16,-1-2-5 0,5-1-4 0,1-1 0 15,2 0-1-15,-1-2-11 0,7-4-38 16,-4-1-35-16,-4-2-47 16,-5-2-217-1</inkml:trace>
  <inkml:trace contextRef="#ctx0" brushRef="#br0" timeOffset="88245.04">32439 7022 586 0,'0'0'104'16,"0"0"-64"-16,0 0-19 0,0 0 22 15,0 0-10-15,50-11-22 0,-48 11-1 16,2 0 4-16,-4 0-8 0,0 0-2 16,0 0-3-16,0 3-1 0,0 0 0 0,-2 0-2 15,-2 2 0-15,-8 1 2 0,-3 1 2 16,-4-3 0-16,-3-1 0 16,-5 0-2-16,0-1-3 0,0 1-8 0,2-1-3 15,0-2 2-15,9 0 3 0,1-3 5 16,7-1-2-16,2 0-3 0,0-2 9 15,4 0 2-15,0-1 0 0,0-4-1 16,2 1 1-16,0 0 0 0,6-2-1 16,2 0 3-16,2-1 0 0,1 4-1 15,1 2-1-15,1 1 1 0,5 5-1 0,1 1-2 16,6 0 1-16,-1 8 0 0,1 2 1 16,-2 1-1-16,-4 3-1 0,-3-2-3 15,-6 1 3-15,-1 2 0 0,-9 3-1 16,0 2 0-16,-11 1-2 0,-5 1 1 15,-5-5-9-15,3 1-7 0,-3-6 13 16,6 1 5-16,1 0 0 0,6-3 1 16,-1 1 0-16,5-4-1 0,2 1 0 15,2-3 0-15,0-3 5 0,4 1 4 16,7-2 0-16,1 2 1 0,9-2 2 16,6-1-2-16,4 0-3 0,6 2-7 0,0-2-1 15,-4 0 1-15,4 0-4 0,-6 0-42 16,-6 0-48-16,-12 0-88 0,-9-4-317 15</inkml:trace>
  <inkml:trace contextRef="#ctx0" brushRef="#br0" timeOffset="88656.83">32952 7247 506 0,'0'0'57'16,"0"0"-16"-16,0 0 18 0,2-54 5 0,-2 44-18 15,-2 2-13-15,0 1-7 0,0 1-3 16,0 3-7-16,0-1-3 16,2 2 1-16,0 1 2 0,0-1 0 15,0 2-1-15,0 0-5 0,0 0-1 0,2 4-5 16,2 3-4-16,2 3 0 0,9 7 2 16,-1 6 4-16,5 7 5 0,-1 6-2 15,5 8 1-15,-4 6-1 0,-3 5-5 16,-6 4 0-16,-3-1-4 15,-7-2 0-15,-11-1 0 0,-5-2 0 0,-11-3-3 0,-8-6 3 16,-13-3-9-16,-6-2-17 0,-12-3-28 16,-10-4-39-16,-7-6-99 15,-12-9-261-15</inkml:trace>
  <inkml:trace contextRef="#ctx0" brushRef="#br0" timeOffset="93735.04">9081 10074 323 0,'0'0'51'0,"0"0"-10"16,0 0 12-16,0 0 7 0,0 0-12 0,0 0-10 15,0 0-7-15,0 0 1 16,-17-24 7-16,15 23-4 0,-2 0-3 15,-2 1-8-15,2 0-5 0,4 0-4 16,0 0-4-16,0 0-1 0,0 0-3 16,0-3-4-1,2 3-1-15,8-1-2 0,7 0-4 0,8 0 4 0,8-4 0 0,10 1 1 16,-2-3 0-16,7 1 1 0,-7 3-2 16,-6 1-8-16,-8 1-35 0,-10 2-30 15,-5 5-25-15,-10 3-62 0,-2-3-123 16</inkml:trace>
  <inkml:trace contextRef="#ctx0" brushRef="#br0" timeOffset="93989.76">9081 10286 371 0,'0'0'91'0,"0"0"-17"0,0 0-6 16,0 0-3-16,0 0-15 0,0 0-22 0,0 0-14 15,0 0-6-15,0 0 2 16,66-10-3-16,-33 3-1 0,6 2-5 16,3-2 0-1,-3 1 1-15,2 2-2 0,-3 0-1 16,-5 1-47-16,-2-2-39 0,-5-1-72 0,-7 0-156 0</inkml:trace>
  <inkml:trace contextRef="#ctx0" brushRef="#br0" timeOffset="94821.24">10584 10193 515 0,'0'0'116'0,"0"0"-57"15,0 0-11-15,0 0 9 0,0 0-27 16,0 0-16-16,0 0-8 0,-2-26-2 16,2 26-3-16,0 0-1 0,0 0 0 15,2 0-2-15,6 4-1 0,0 0-3 0,5 2-26 16,1 1-23-16,7-3-19 16,1 0-27-16,7-4-53 0,-2 0-90 0</inkml:trace>
  <inkml:trace contextRef="#ctx0" brushRef="#br0" timeOffset="95009.55">11328 10100 483 0,'0'0'141'0,"0"0"-84"16,0 0 5-16,0 0 8 0,0 0-34 16,0 0-24-16,0 0-7 0,0 0-4 15,0 0 0-15,14-32-1 0,-14 32-1 16,0 0-20-16,4 1-24 0,5 5-33 15,-3 2 3-15,6-2-26 0,3-2-22 16,8-1-32-16</inkml:trace>
  <inkml:trace contextRef="#ctx0" brushRef="#br0" timeOffset="95182.38">11952 10071 386 0,'0'0'166'0,"0"0"-65"15,0 0-1-15,0 0-14 0,0 0-40 16,0 0-18-16,0 0 2 0,0 0-6 15,0 0-10-15,10-42-10 0,-10 42-2 16,0 0-2-16,0 0 0 0,0 0-1 16,-2 2-13-16,-2 2-22 0,4 6-9 15,-2 1-21-15,0 2-23 0,-4 3-20 16,-7-4-59-16,3 1-125 0</inkml:trace>
  <inkml:trace contextRef="#ctx0" brushRef="#br0" timeOffset="95622.47">9424 11332 260 0,'0'0'82'0,"0"0"-12"16,0 0-4-16,0 0 7 0,0 0-17 16,0 0-17-16,0 0-6 0,0 0 7 0,-21-14-6 15,21 13-5-15,0 1-11 0,0-2-11 16,7 0-7-16,-3 1 0 0,8-1 0 16,7 0-1-16,3-3 2 0,5 0 0 15,4 0 2-15,-2 3-3 0,0 1 0 16,-2 0-46-16,-6 2-23 0,-5 6-31 15,-5 2-74-15,-9 1-247 0</inkml:trace>
  <inkml:trace contextRef="#ctx0" brushRef="#br0" timeOffset="95811.37">9418 11585 574 0,'0'0'72'0,"0"0"-3"16,0 0-13-16,0 0-15 0,0 0-21 15,0 0-10-15,0 0-2 0,0 0 0 16,0 0 0-16,58-25-2 0,-31 18-4 16,6 0 1-16,0 4-3 0,0-3 2 0,0 6-2 15,0 0-21-15,0 6-26 16,0 2-46-16,-4 1-31 0,-6-1-102 16</inkml:trace>
  <inkml:trace contextRef="#ctx0" brushRef="#br0" timeOffset="102781.38">10697 11329 214 0,'0'0'78'0,"0"0"-35"15,0 0 8-15,0 0-5 0,0 0-1 0,0 0-5 16,0 0-6-16,13-53-5 16,-11 49-1-16,0-2-4 0,2 0-7 0,2-3-1 15,-4 1-5-15,4-2 0 16,-3 0-2-16,3 2 1 0,0-2-4 0,-2 2 1 16,4 1-4-16,-8 2 1 0,4 3-4 15,-4 1 0-15,0-1 1 0,0 2 0 16,0 0 0-16,0 0 0 0,-2-1 1 15,0 1-1-15,-8 1-1 0,4-1-1 16,-5 0-1-16,7 0 1 0,0 1 1 16,-2 1 2-16,2-2-2 15,0 1 0-15,0-1 0 0,-1 0 1 0,3 0-1 0,-2 0 0 16,0 2 1-16,-2-1 0 0,0 4-1 16,-3 0-2-16,-1 0 2 0,2-1 1 15,-2 1 0-15,1-1 3 0,1-1-3 16,-4-2 2-16,1 1-1 0,3 1 0 15,0 0 0-15,-1 0-1 0,-1-1-1 16,-4 0 1-16,-3-2 0 0,7 0 0 16,-9 0 0-16,5-1 0 0,-1-3-1 15,5-1 0-15,2-3 0 0,-3-2 0 16,5 0 0-16,2 0 0 0,0 3 0 16,4-1 2-16,0-1-2 0,0 2 1 15,0 0 1-15,2 1-2 0,4-1 1 0,2 0 0 16,3 0 4-16,3 0-2 0,5 2 2 15,1 1 1-15,3 1 1 0,6 3 2 16,-4 0-1-16,2 7-2 0,-2 1-2 16,-3 6-1-16,-5 1 0 0,-1 1-1 15,-5 3 1-15,-3 4-2 16,0 5 2-16,-8 5-1 0,-2 0-1 0,-12 5 0 16,1-1 0-16,-5 2 1 15,-1 0-1-15,-2-4 0 0,7-3 0 0,-5-4 0 16,7-6 1-16,4-3-2 0,2-6 0 0,-1-3 1 15,3-3 0-15,2-5-1 0,2-2 0 16,-2 0 3-16,2 0 0 16,-4 0-1-16,4-4 1 0,0-2 1 0,0-3 4 15,0 1-2-15,2-4 0 0,2-2-2 16,6-1 2-16,5 0 0 0,1 0-1 16,7 3 0-16,4 2-3 0,-2 4-1 15,6 3-1-15,2 2 1 0,2 2-1 16,0 7-1-16,-4 4 1 0,-4 1 0 15,-6-1-2-15,-9-1-13 0,3 1-22 16,-13-1-18-16,0-2-39 0,-2-2-38 16,0-2-60-16</inkml:trace>
  <inkml:trace contextRef="#ctx0" brushRef="#br0" timeOffset="103190.21">11003 10853 368 0,'0'0'79'0,"0"0"-3"16,0 0 2-16,0 0-10 0,0 0-10 0,0 0-11 15,0 0-9-15,-6-31-12 16,6 31-4-16,0 0-10 0,0 0-4 16,0 0-2-16,0 2-5 15,0 4 0-15,4 6-1 0,0 3 0 0,3 7 3 16,-3 6-3-16,4 1 1 0,-8 5 0 15,4 0 0-15,-2 0 0 0,0-1-1 16,2-3 1-16,-2-4 0 0,3-5-1 0,-1-2 0 16,-2-7-19-16,2-2-10 0,-2-3-13 15,0-4-26-15,-2-3-11 16,4-2-35-16,-2-8-64 0,0 0-123 0</inkml:trace>
  <inkml:trace contextRef="#ctx0" brushRef="#br0" timeOffset="103519.02">11136 10950 404 0,'0'0'88'16,"0"0"-13"-16,33-58-15 0,-25 51 9 16,2 4-21-1,-8 1-6-15,5 2-9 0,-7 0-13 0,0 0-7 0,4 4-4 16,-4 2-2-16,0 1-1 16,-4 6-1-16,-5 1 0 0,-5 3-2 0,-3 0-1 15,-8 1 0-15,3 1 0 0,-1-4-2 16,-6 2-5-16,2-3-7 0,6 2-3 15,3-4 1-15,1-1 2 16,7-5 10-16,8-3 2 0,2-3 0 0,0 0 0 16,0 0 0-16,0 0 0 0,2 0 0 15,4 0 0-15,5 0 1 0,1 3 2 16,4-1 0-16,3 5 1 0,2 0 0 16,1 3 0-16,3 2-2 0,2 2-1 0,-8 2 0 15,1-1 1-15,-3 3-2 0,0-1-10 16,-3-3-26-16,-2 5-40 0,-5-3-16 15,1 0-45-15,-4-1-70 0</inkml:trace>
  <inkml:trace contextRef="#ctx0" brushRef="#br0" timeOffset="104006.6">11890 11114 360 0,'0'0'87'0,"0"0"-17"16,0 0 10-16,0 0-13 0,0 0-4 15,0 0-12-15,0 0-9 16,0 0-9-16,-4-47-9 0,4 50-10 0,2 5-12 16,0 6-1-16,8 8-1 0,-1 6 4 15,-1 5 1-15,-2 2-2 0,-4 6-2 16,4 4 3-16,-1-1-4 0,-1 1-1 0,2-4 1 16,0-5 1-16,-2-2-1 15,4-3 0-15,3-5-5 0,-1-5-21 31,-6-3-28-31,-4-9 15 0,0-7-75 16,0-2-72-16,-4-9-162 0</inkml:trace>
  <inkml:trace contextRef="#ctx0" brushRef="#br0" timeOffset="104210.1">11601 11110 607 0,'0'0'53'0,"0"0"-30"16,0 0 12-16,0 0 6 0,0 0-14 16,0 0-4-16,0 0-4 0,58-14 1 15,-40 14-3-15,5-2-5 0,2 0-5 0,8 2-3 16,4-3-1-16,2-1-3 0,3-1 0 16,1 1 0-16,-2-1 0 0,-3-1-36 15,-5 2-41-15,-9 0-63 0,-1 0-99 16</inkml:trace>
  <inkml:trace contextRef="#ctx0" brushRef="#br0" timeOffset="104586.73">12630 11048 238 0,'0'0'285'15,"0"0"-223"-15,0 0-3 0,0-58 12 16,0 47-11-16,2 3-21 0,-2 0-15 16,0 3-4-16,0 3-1 0,0 0-4 15,-2 2-4-15,-2 0-4 0,-4 2-4 16,2 9-3-16,-11 5-3 0,2 8 2 15,-5 4 1-15,5 5 0 0,-1 7 0 16,3 1 0-16,1 4 1 0,6 4 0 16,4 0-1-16,2-1 0 0,2-2-2 0,10-2 1 15,1-3 0-15,7 0 0 0,-1-5 1 16,4-5-4-16,8-3-19 16,-4-6 2-16,-3-4-36 0,-1-7-33 0,2-5-14 15,-13-6-79-15,3 0-205 0</inkml:trace>
  <inkml:trace contextRef="#ctx0" brushRef="#br0" timeOffset="105104.86">12798 11256 174 0,'0'0'328'0,"0"-58"-319"16,0 45 30-16,0 5 24 0,0 2-16 15,0 2-7-15,-3 2-1 0,1-1-8 16,2 3-5-16,-2-1-4 0,2 0-5 15,0-1-1-15,0 1-5 0,2-2 0 16,9 0-2-16,-1 1 0 0,7 1-1 16,1 1-2-16,7 0-1 0,-2 4-2 15,2 4 0-15,1 3-1 0,1 2-1 16,-8 2 0-16,0 4-1 0,-7 4 0 16,0 1 0-16,-5 4-1 0,-7-1-2 15,0 0 3-15,-5-5-6 0,-7-1-5 0,4-3-1 16,2-4 1-16,-3-1 3 0,-1-3 0 15,4-2 2-15,0-3-1 16,3-1 2-16,1-2 5 0,2-1 0 0,-4-1 1 16,0-1 1-16,0-8 0 0,0-3 0 15,0-3 1-15,0-5-2 16,4-3 1-16,-5-4 1 0,5-5-3 0,0 0 4 16,5-9 1-16,1 2-1 0,4-2 0 15,0 4-2-15,3 6 2 0,5 5 0 16,1 8-2-16,4 2 2 0,6 4 0 15,0 6 0-15,-5 6 6 0,-1 8-8 16,0 10 0-16,2 3 0 0,-9 6 0 16,5 5 0-16,-9 3 0 0,5 4 1 0,-9-2-1 15,-2 3 0-15,1-1-2 16,-3-1-1-16,2 1 1 0,-4-2 0 16,-2-3 0-16,0-5-13 0,2-5 1 0,0-5-11 15,-2-7-22-15,2-3-23 0,0-4-27 16,-2-5-59-16,0 0-142 0</inkml:trace>
  <inkml:trace contextRef="#ctx0" brushRef="#br0" timeOffset="105377.58">13709 11273 663 0,'0'0'48'0,"0"0"-11"0,0 0 9 15,0 0-13-15,0 0-18 0,0 0 1 16,0 0 0-16,0 0-5 0,-4 13-4 16,4-13-1-16,0 0-2 0,0 1-1 15,4 3 1-15,4-1 1 0,5 0 1 16,3 0-1-16,9-2 0 0,0 1-2 16,2-2-1-16,4 0-1 0,2 0 1 15,-2-3-2-15,2 1 0 0,-8-1-5 16,0 0-25-16,-9 0-22 0,-1-3-40 15,-11-2-38-15,-2-1-94 0</inkml:trace>
  <inkml:trace contextRef="#ctx0" brushRef="#br0" timeOffset="105677.73">14226 11040 601 0,'0'0'24'0,"0"0"44"0,0 0 10 0,0 0-5 15,0 0-24-15,0 0-20 0,0 0-3 16,0 0-2-16,10-21-6 0,-8 21-10 16,0 5-6-16,0 4-2 0,5 6-1 15,3 7 1-15,-4 3 0 0,0 4 1 16,-4 2 0-16,3 1 0 0,-1 0 0 15,2-1 1-15,2-3-2 0,-4 1-4 16,3-3-7-16,-3-2-9 0,2-1-10 16,-2-1-23-16,0-6 17 0,2-4-23 0,-4-3-51 15,-2-6-3-15,0-3-49 16,0 0-188-16</inkml:trace>
  <inkml:trace contextRef="#ctx0" brushRef="#br0" timeOffset="106080.55">14424 11171 376 0,'0'0'207'0,"40"-60"-150"0,-22 49-24 16,7 1 7-16,0 6-4 0,-11 1-8 15,3 3 0-15,-9 0-7 0,-4 3-4 0,2 3-2 16,-3 0-2-16,-1 1-2 0,-2 2-2 16,0 2-2-16,-5-1-3 15,-3 2 1-15,0 1-3 0,-9-1-2 0,5 2 3 16,-9-3-3-16,5 2 0 0,-7 0 0 15,4 1-11-15,1 2-2 16,-1 0 1-16,3 0-1 0,-1-3 4 0,5 0 1 16,1-3 5-16,-1-2 2 0,2-1 1 15,6-4-1-15,-3-1 1 0,5-1 0 16,0-1 0-16,2 0 2 0,0 0-2 16,0 1 3-16,0 0 2 0,2-1-3 15,4 2 3-15,-1 2-4 0,9 0 9 16,3 2 0-16,-3-1-2 15,7 2 0-15,-3 1-2 0,3 3 0 0,4 2-2 16,-4-3-2-16,-1 2-1 0,1-1-1 16,-5 0 1-16,5-2-1 0,-13-4 0 15,5 0-1-15,-7-1-14 0,-4-2-18 0,-2 0-22 16,0-2-52-16,-6 0-36 0,-2 0-96 16</inkml:trace>
  <inkml:trace contextRef="#ctx0" brushRef="#br0" timeOffset="106410.58">14652 10942 1 0,'0'0'388'0,"0"0"-339"15,-2-61 20-15,0 54-4 0,-3-2-9 16,3 2-9-16,-2 1-6 0,4 3 9 16,0 0-14-16,0 0-5 15,0 3 1-15,0 0-9 0,6 6-11 0,7 6-7 16,3 8 4-16,9 4 6 0,4 9 0 16,0 3-2-16,4 3-4 0,-4 2-3 15,0 2-1-15,-2 3-3 0,-4-2-1 16,-9 5 0-16,-4-2-1 0,-10 2-7 0,0-5-16 15,-16-5-15-15,-5-4 16 0,1-4-16 16,-9-5-36-16,-2-2-12 0,4-8 5 16,2-1-45-16,4-4-132 0</inkml:trace>
  <inkml:trace contextRef="#ctx0" brushRef="#br0" timeOffset="106882.51">15714 11230 17 0,'0'0'351'0,"0"0"-299"0,0 0 12 16,0 0 0-16,0 0-10 0,0 0-20 16,0 0-7-16,0 0-2 0,-12-34 5 0,16 34-5 15,0 0-9-15,9 0-3 16,-3 0-2-16,11 0-2 0,1 0-4 16,11-2 0-16,9 2 0 0,1 0-2 15,5 0 0-15,1-1-2 0,-9 1-1 0,-7 0-15 16,-4-1-55-16,-15-1-30 0,-6-2-66 15,-8-2-103-15</inkml:trace>
  <inkml:trace contextRef="#ctx0" brushRef="#br0" timeOffset="107055.21">15836 11011 611 0,'0'0'54'0,"0"0"-4"15,0 0 12-15,0 0-7 0,0 0-24 16,0 0-13-16,0 0-8 0,0 0-4 15,0 0 2-15,31 27-1 0,-18 2 1 16,-1 2-2-16,-6 6-1 0,2 0-3 0,-1 3 0 16,-1 1-1-16,-2-3-1 0,0 0-8 15,0-2-23-15,0-6-20 0,7-4-30 16,-1-8-20-16,0-9-56 0,7-5-144 16</inkml:trace>
  <inkml:trace contextRef="#ctx0" brushRef="#br0" timeOffset="107385.51">16795 10987 609 0,'0'0'29'0,"0"0"-2"0,0 0 8 0,-33-51 22 15,23 37-21-15,-2 3-16 0,-3-1-8 16,3 0-1-16,-5 1 1 0,7 2-4 15,-3 2 4-15,-1 3-1 0,4 1-7 16,-7 3-1-16,5 2-2 0,-7 6-1 16,5 5 0-16,-5 4-1 0,5 5 0 15,1 2-1-15,-1 3 2 0,7 2 0 16,1 0 0-16,0 4 0 0,2 2 0 16,4 0 1-16,0 3-2 0,6-2 0 15,2-2-3-15,3-1-3 0,5-6-3 0,-1-2-4 16,12-6-5-16,-7-4-19 0,9-1-28 15,0-6-19-15,0-2-76 16,-2-6-152-16</inkml:trace>
  <inkml:trace contextRef="#ctx0" brushRef="#br0" timeOffset="107589.55">16971 11217 671 0,'0'0'72'0,"0"0"-5"0,0 0-15 15,0 0 3-15,0 0-24 0,0 0-17 0,0 0-10 16,0 0-3-16,0 0-1 0,4 30 0 16,-4-5 1-16,-4 3-1 0,-2 1 2 15,2 2-2-15,0 1 0 0,-1 2-1 16,3 0-21-16,-2-4-15 16,4-3-23-16,0-4-36 0,0-8-38 15,0-3-87-15</inkml:trace>
  <inkml:trace contextRef="#ctx0" brushRef="#br0" timeOffset="108060.33">17744 10807 421 0,'0'0'17'16,"0"0"34"-16,-12-56 22 16,6 47-4-16,1 0-19 0,-1 4 0 0,2 0-14 0,-2 3-2 15,-2 2-6-15,-3 2-8 0,3 7-10 16,-6 3-7-16,-5 9-2 0,-2 4-1 16,5 4 1-16,-5 3-1 0,0 4 0 15,3 5 0-15,1 4 1 0,1 3-1 16,3 2 1-16,-1 2 0 0,10-1-1 15,0 1 1-15,4-2 0 0,2-1-2 16,8 2-4-16,7 3-3 0,-3-5-8 16,11-3-9-16,4-7-55 0,4-9 46 15,4-7-27-15,0-10-67 0,-2-9-47 16</inkml:trace>
  <inkml:trace contextRef="#ctx0" brushRef="#br0" timeOffset="108282.66">18189 10903 654 0,'0'0'39'0,"0"0"17"0,0 0-4 0,0 0-16 16,0 0-17-16,0 0-11 16,0 0-4-16,0 0-1 0,-5 18 1 0,5 11 4 15,0 3 0-15,-2 7-7 16,0-2 1-16,2 3-1 0,0 2 1 0,0 0-1 15,0 2-1-15,2-2-2 16,0-4-43-16,3-3 13 0,5-8-36 0,-4-10-29 16,4-9-43-16,-3-7-95 0</inkml:trace>
  <inkml:trace contextRef="#ctx0" brushRef="#br0" timeOffset="108501.05">18627 11083 739 0,'0'0'50'0,"0"0"-24"0,0 0-10 15,0 0 12-15,0 0-6 0,0 0-10 16,0 0-7-16,0 0-1 0,0 0 0 16,29-16-3-16,-11 13-1 0,9 0 0 15,8 2 1-15,7-1-1 0,-3-1-1 16,2 2 0-16,-8-1-2 15,-4 0-21-15,-8 0-35 0,-9-2-56 0,-7 1-37 16,-5-2-108-16</inkml:trace>
  <inkml:trace contextRef="#ctx0" brushRef="#br0" timeOffset="108706.03">18716 10871 652 0,'0'0'70'0,"0"0"-23"0,0 0-2 16,0 0 9-1,0 0-29-15,0 0-21 0,0 0-4 0,0 0 0 0,0 0 1 16,-11 71 5-16,11-30-2 0,2 5 0 16,-2 2-2-16,0-1-1 0,3 0-1 15,-3-5-3-15,4 0-21 0,0-1-21 16,6-4-28-16,-4-4-47 16,3-12-75-16</inkml:trace>
  <inkml:trace contextRef="#ctx0" brushRef="#br0" timeOffset="109178.59">19454 10874 729 0,'0'0'49'0,"0"0"6"0,0 0-46 16,0 0 10-16,0 0-4 15,0 0-8-15,0 0-3 0,0 0 0 16,0 0-4-16,16 44 1 0,-28-30 0 15,-9 4 1-15,-4-4-2 0,-4 2-4 0,-4-2-9 32,-4-1 2-32,0-3 3 0,-2-4 1 0,-1-1-4 0,7-3-3 0,4-2-2 15,9-2 10-15,11-3 3 0,3-3 2 16,6-2-3-16,0-4-3 0,0-3 7 16,6-6 0-16,1-2 5 0,3-1 5 15,2 1 3-15,5 5-1 0,-3 5-2 16,7 5-1-16,2 6-6 15,-1 4 1-15,9 8-1 0,-2 7 1 0,2 3 1 16,-4 5 1-16,-4 4-1 0,-6 5-1 16,-11 4-3-16,-4 0-1 0,-4 4 0 15,-9-3 0 1,-1-3-1-16,0-4-14 0,-3-5 5 0,3-4 7 0,1-3 3 0,1-1-1 31,2-3 1-31,2-2 0 0,4-2 0 16,0-2 0-16,2-1 0 0,0-1-1 15,4-2 1-15,6-2 0 0,2-1 1 16,5-2 0-16,6-2 2 0,8-5-3 0,2-5-5 16,4 0-21-16,6-9-40 15,1-1-34-15,-1-7-70 0,-8 1-197 16</inkml:trace>
  <inkml:trace contextRef="#ctx0" brushRef="#br0" timeOffset="109351.39">19871 10985 646 0,'0'0'85'0,"0"0"-27"0,0 0-17 16,0 0-4-16,0 0-20 0,0 0-14 15,0 0-1-15,52 13 2 0,-15-14 2 16,9-3 0-16,3-1-4 0,1-1 0 16,-3 0-2-16,-9-1 0 0,-9 1-12 15,-11 3-50-15,-3-2-29 0,-11 3-11 0,-4-5-42 16,0-1-80-16</inkml:trace>
  <inkml:trace contextRef="#ctx0" brushRef="#br0" timeOffset="109509.29">20084 10827 525 0,'0'0'111'0,"0"0"-25"0,0 0-12 16,0 0-9-16,0 0-24 0,0 0-19 16,0 0-16-16,0 0-5 0,0 0 0 0,-45 48 1 15,45-20 0-15,2 3-2 16,-2 4 2-16,4-1-2 0,-2 0 1 15,2 1-2-15,0-3-5 0,-2 1-23 16,0-3-29-16,0-1-45 0,-2-6-50 0,2-7-268 16</inkml:trace>
  <inkml:trace contextRef="#ctx0" brushRef="#br0" timeOffset="109978.9">20739 10843 684 0,'0'0'67'0,"0"0"-26"0,0 0-22 16,0 0 13-16,0 0-7 0,0 0-14 0,0 0-6 15,0 0-4-15,0 0-1 0,19-1-1 16,-33 16 0-16,-11-1 1 0,0 1-4 16,-8-1-10-16,0 0-5 0,0 0 5 15,-4-5 5-15,8-3-1 0,6-1 3 16,2-5-4-16,11 0-3 0,-1-3-2 15,5-3 8-15,2-1 3 0,2-3 2 16,2-1 3-16,0-3 0 0,0-4 2 16,4-2 3-16,4-4 3 0,3-2 6 15,1-1 4-15,3 2-1 0,1 5-4 16,3 3 0-16,2 9-5 0,3 7-1 16,1 4-5-16,0 12 1 0,-2 3 1 15,-1 8-2-15,-9 5 1 0,-5 4-1 0,-4 4-1 16,-6 2-1-16,-8 5 2 0,2 2-2 15,-5-3 0-15,5-2-8 0,0-7-10 16,6-8 6-16,2-6 12 0,0-7 0 16,0-2 0-16,0-5 0 0,2-2 1 15,0-2 2-15,4-3-2 16,2 0 2-16,5 0 2 0,1-1-2 0,5 0 1 16,1-6-1-16,1-2-3 0,2-3 0 15,-1-7-12-15,-1-3-48 0,0-8-65 16,-9-3-89-16</inkml:trace>
  <inkml:trace contextRef="#ctx0" brushRef="#br0" timeOffset="110404.12">20981 10380 688 0,'0'0'79'0,"0"0"-31"15,0 0-16-15,0 0-6 16,0 0-8-16,0 0-8 0,0 0 2 0,0 0-1 15,0 0-8-15,6-7 0 0,-10 10-3 16,-4 4 0-16,-11 3-5 0,-1 2 1 16,-7 0-4-16,-6 0-5 0,2-2-2 15,0-2-2-15,2-5 0 0,2-1 2 16,8-2 9-16,7 0-2 0,4 0-4 16,6-2 4-16,0-2 6 0,2-5 0 0,0 0-6 15,2-4 5-15,0-2 3 0,2-2 8 16,6-1 4-16,-2-1 1 15,1 3 0-15,3 4-2 0,1 1-2 0,-1 5 1 16,5 4-3-16,-3 2-3 0,0 2-1 16,1 7 0-16,-7 5-3 0,3 4-1 15,-7 5 0-15,-4 7-1 0,0 4 1 16,-4 4 0-16,-7-3 1 0,3-2-8 16,2-3-2-16,0-6 5 15,1-5 2-15,5-3 3 0,0-4 0 0,7 0 1 0,-1-3 1 16,2-3 2-16,7-1 1 0,3-3 1 15,5-2-1-15,4 0 0 16,6-3-3-16,2-1-1 0,0 1-1 16,-2 1-16-16,-4-2-41 0,-6 1-86 0,-2 3-84 15</inkml:trace>
  <inkml:trace contextRef="#ctx0" brushRef="#br0" timeOffset="110608.43">21405 10935 358 0,'0'0'401'15,"0"0"-368"-15,0 0-30 0,0 0 7 0,62-16 10 16,-35 7-6-16,4 2-5 0,2 0-2 16,0 2-4-16,-4 2-2 0,-4-1 0 15,-9 3-1-15,-3 1-1 16,-7 0-25-16,-4-2-53 0,-2-1-28 0,0-3-85 15</inkml:trace>
  <inkml:trace contextRef="#ctx0" brushRef="#br0" timeOffset="110796.4">21521 10745 678 0,'0'0'81'16,"0"0"-20"-16,0 0 2 15,0 0-21-15,0 0-23 0,0 0-18 16,0 0 0-16,0 0-1 0,2 67 2 0,8-33 0 15,-6 1-2-15,3 0 2 16,-3 2-2-16,2 0-1 0,-2 2-29 0,-4 0-29 16,0-4-101-16,-8-6-7 0,2-10-236 15</inkml:trace>
  <inkml:trace contextRef="#ctx0" brushRef="#br0" timeOffset="111000.16">22397 11196 658 0,'0'0'150'0,"0"0"-144"0,0 0-2 16,0 0-4-16,0 0 5 0,0 0 3 16,0 0 0-16,0 0-1 0,0 0-4 15,50 0-2-15,-29-4-1 16,-3-2 0-16,1 1-16 0,3-3-37 0,-7-3-34 15,4 1-42-15,-11-2-147 0</inkml:trace>
  <inkml:trace contextRef="#ctx0" brushRef="#br0" timeOffset="111172.68">23011 11182 773 0,'0'0'74'0,"0"0"-63"15,0 0 5-15,54 0 9 0,-40-3-14 0,1 0-7 0,-7 0-2 16,2 2-2-16,1-2-1 0,-7 2-17 16,0-3-21-16,0 1-20 0,2 1-24 15,3-3-19-15,1 0-60 0,-2 0-92 16</inkml:trace>
  <inkml:trace contextRef="#ctx0" brushRef="#br0" timeOffset="111345.15">23408 11117 621 0,'0'0'79'16,"0"0"-34"-16,0 0-7 0,0 0-10 15,0 0-19 1,0 0-6-16,0 0-1 0,0 0-2 0,0 0 0 0,35 4-6 16,-20-3-59-16,-7-1-43 0,0-8-109 15</inkml:trace>
  <inkml:trace contextRef="#ctx0" brushRef="#br0" timeOffset="111596.72">23836 10953 622 0,'0'0'30'16,"0"0"-13"-16,0 0-15 0,0 0 28 0,0 0 13 15,0 0-10-15,0 0-7 0,0 0-13 16,0 0-6-16,19 1 0 0,-9-1 3 16,13 0 0-16,-5 0 0 0,7 0-2 15,6 0-6-15,-2 2 0 0,4 1-1 16,-4-2-1-16,-8-2 0 0,-3 1-22 16,-5 0-37-16,-3 0-44 0,-10-5-40 15,0-1-95-15</inkml:trace>
  <inkml:trace contextRef="#ctx0" brushRef="#br0" timeOffset="111788.77">23886 10736 646 0,'0'0'65'16,"0"0"-1"-16,0 0-41 0,0 0 2 0,0 0 8 0,39 79-7 15,-29-45-10 1,-2 5-3-16,3 1-4 0,-11 3-3 0,0-2-2 0,2-1-3 15,-2-3 0-15,2-4-1 0,0-4-1 16,0-3-24-16,0-7-23 0,2-4-29 16,-2-7-41-16,2-6-88 0</inkml:trace>
  <inkml:trace contextRef="#ctx0" brushRef="#br0" timeOffset="112319.29">24748 10694 539 0,'0'0'156'0,"0"0"-113"0,0 0-18 0,0 0 11 16,0 0-4-16,0 0-14 16,0 0-4-16,47 14-3 0,-47-5-3 0,0 1-3 15,0 2-1-15,-6 0-3 16,0-1 1-16,-7 0-2 0,-3 1 2 0,-1-4-2 15,-1-1 0-15,-7-2 0 0,2-2-7 16,0-3-5-16,-8 0-4 0,0-1-4 16,0-5 4-16,7-2-1 0,-1-2 5 15,2-2 2-15,-2-2 6 0,11 0-4 16,-7 1 1-16,13-3 5 0,-3 0 2 16,7 1 2-16,4-2-2 0,0 2 3 15,11-3 3 1,-5 1 3-16,4 2 2 0,7 3-2 0,-5 4 1 0,9 5-3 15,-1 3-4-15,5 3 0 0,4 5 2 16,4 6 2-16,-6 3 1 0,0 9 0 16,-2 4-3-16,-5 4-1 0,-7 4-2 0,-7 4-2 15,-6 4 1 1,-10 2 0-16,-3 1-1 0,-11-2-2 0,1-4-21 16,6-6-2-1,-5-8 10-15,11-7 13 0,-3-3 2 16,5-5 1-16,3-1-1 0,6-2 2 15,-2-4 5-15,2 0 2 0,0-3 4 16,2-1-1-16,4 1 1 0,5-1-1 0,7 1 1 16,9 0-3-16,4-3 0 15,6 0-3-15,3-2-3 0,7 1-2 16,1-2-1-16,8-5-1 0,-7 1-1 16,5-5-20-16,-9-6-34 0,-1-10-66 0,-9-7-154 15</inkml:trace>
  <inkml:trace contextRef="#ctx0" brushRef="#br0" timeOffset="115367.38">25229 10133 430 0,'4'-33'74'16,"5"15"-19"-16,-3 1-4 0,-2 6 2 0,0 4-6 16,2 2-9-16,-4 2-9 0,5 1-6 15,-5 1-6-15,0-1-2 0,0 1-3 16,-2 0-4-16,0 1-1 15,2 0-1-15,-2 1-1 0,2 5-1 0,-2 4-2 16,2 6-1-16,0 4 2 0,0 4 0 16,-2 5 0-16,0 2-1 0,0 0 1 15,0 0-2-15,0 1-1 0,-2-2 0 16,2-2 0-16,-2 1 0 0,2-4 0 16,2-4 0-16,-2-2 0 0,0-4-4 15,0-5-13-15,2-1-20 0,0-6-45 16,0-3-7-16,0-1-23 0,0-7-105 15</inkml:trace>
  <inkml:trace contextRef="#ctx0" brushRef="#br0" timeOffset="115728.72">25647 10067 352 0,'0'0'238'0,"0"0"-189"0,0 0-5 16,60-44 21-16,-56 44-15 0,-4 0-27 15,0 0-2-15,0 0 1 0,0 2-5 0,-6 2-7 16,-9 2-4-16,3 3-2 0,-13 0 0 16,0 2-3-16,-4 4 0 0,-4 0-1 15,-6 2 0-15,4 1-1 16,0 0-5-16,2 4-7 0,-1 0-6 0,8-2-3 16,3 0-2-16,-2-5 3 15,13-3 0-15,-5-5 11 0,11-1 3 0,2-3 4 16,2-1 3-16,2 0 0 15,0-2 1-15,0 0-1 0,2 0 1 0,2 0-1 16,8 1 4-16,5-1 10 0,-3 0 3 16,9 3-2-16,-4-2-1 0,3 2-1 15,3 0-2-15,4 2-2 0,-2 2-1 16,-2-1-2-16,0 2-2 0,1 0-2 16,-1-1-1-16,-10 2 0 0,1-5-1 15,-5 3-4-15,-7 0-34 0,-4 0-41 16,0-1-50-16,-4-2-89 0</inkml:trace>
  <inkml:trace contextRef="#ctx0" brushRef="#br0" timeOffset="116137.67">26097 10246 432 0,'0'0'40'16,"0"0"-19"-16,0 0 6 0,0 0 7 15,0 0-8-15,0 0-3 0,0 0 2 0,0 0-4 16,-51-17 2-16,47 16-7 0,-1 1 5 16,-1 0 2-16,-2 1 1 0,0 1-2 15,2-1-5-15,6 2-4 0,-3 0-1 16,1-2-4-16,2 1 0 0,0-2-2 15,0 0-5-15,0 0-1 0,5 0 0 16,-1 0 3-16,8 0 3 0,7 0 8 16,10 0 2-16,2-1-2 0,6 1-2 15,2 0-1-15,2 0-1 0,3 2-3 16,-5-1-2-16,-10 0-3 0,-8 0 0 0,-5-1-1 16,-14 0 0-16,0 0-1 0,-2 0 0 15,0 0-10-15,-2-4-8 0,-6-3-8 16,-4 1-20-16,1-1-22 15,1 0-21-15,-7-1-25 0,7 2-54 0,-4 0-145 16</inkml:trace>
  <inkml:trace contextRef="#ctx0" brushRef="#br0" timeOffset="116546.43">26695 10021 459 0,'0'0'32'16,"0"0"14"-16,0 0 12 15,0 0-4-15,0 0-14 0,0 0-3 0,0 0-4 0,0 0 0 16,-21-32-7-16,21 32-6 0,0 0-3 16,0 1-5-1,2 4-4-15,2 3-3 0,0 0 3 0,5 4 2 0,-5 2-2 16,0 1-2-16,-2 4-2 0,-2-1 0 16,2 1 1-16,0 1-2 0,-2 1 0 15,2-1-1-15,2-1-1 0,-2 1 0 16,3-2-1-16,1-2 0 0,-2 2 0 15,0-5 0-15,-2 0 0 0,0 1-5 16,2-6-11-16,-4 1-17 0,4-4-15 16,-4 1-35-16,0-4-38 0,-6 1-121 15</inkml:trace>
  <inkml:trace contextRef="#ctx0" brushRef="#br0" timeOffset="117840.2">27294 10492 151 0,'0'0'42'0,"0"0"-16"15,0 0 16-15,0 0 12 16,0 0-11-16,0 0 4 0,-25-37-5 15,25 31-2-15,-2-1-2 0,0 0-7 0,2-2 7 16,0 1-5-16,-2 1 0 0,0-1 3 16,0-1-3-16,2 4-3 0,0-1 1 15,-2 1-8-15,2 0-4 0,0 2-2 16,0 1-3-16,0 2 0 0,2 0-3 16,2 0-4-16,2 0-3 0,5 0 0 15,5 4 1-15,-3 2 1 0,9 3 2 0,1 5 0 16,4 3 1-16,4 4 1 15,4 4 1-15,-2 2-2 0,-2 4-2 0,-2 1-2 16,-4 2-2-16,-4 1-1 16,-9 2 0-16,-6 1 0 0,-2 0-2 15,-4-1 0-15,-2 2 0 0,-8-1 0 0,-6 2 1 16,-1-1-1-16,-8-2 0 0,5-2-1 16,-7 1-15-16,-2-2-16 15,0 0-10-15,0-6-30 0,0-3-67 0,6-7-101 16</inkml:trace>
  <inkml:trace contextRef="#ctx0" brushRef="#br0" timeOffset="119793.33">4858 12880 358 0,'0'0'0'0,"0"0"0"0,0 0 0 0,-13-66-146 0</inkml:trace>
  <inkml:trace contextRef="#ctx0" brushRef="#br0" timeOffset="120532.62">5174 12828 72 0,'0'0'192'0,"0"0"-153"16,0 0 2-16,0 0 14 16,8-60-17-16,-4 45-4 0,3 2 6 0,1-2-5 15,-2 1-2-15,-2 0-4 0,0 1-2 16,0 3-2-16,-1 0-2 0,-3 1 2 16,0 1-3-16,0 2 0 0,0 1-4 15,-3 1-4-15,-3 0-1 16,-2 2-5-16,-6 2-5 0,3 0-3 0,-9 4 0 15,5 6-3-15,-10 8-1 0,5 4-2 16,-7 5 1-16,2 3 4 0,0 2 1 0,6-1 0 16,3-2-3-16,4-1 2 0,-1-3 0 15,11 0 1-15,2-1-1 0,6-4 1 16,9 2-2 0,5-2 1-16,3 0 1 0,10 0 1 15,4-2 0-15,9 2 3 0,-1-1 0 0,5 4-4 16,-2 0 0-16,-1-2 0 0,-6 1 0 15,-7-2 2-15,-16-2-2 0,1 1 1 0,-11-3 0 16,-8-1 1-16,0 1 0 0,-8 0 1 0,-11 0 1 16,3-2-2-16,-13 0 0 15,-2-1-1-15,-7-4-1 0,-3-1 1 16,-4-3-1-16,3 0-3 0,3-2 1 16,2-3-2-16,8 0 2 0,6-6-4 0,7-2-9 15,5 0-2-15,5-6-1 0,2 1 7 16,4-1 5-16,4-5-5 0,11 1-11 15,5 0 1-15,9 0-7 0,8 1-16 16,11-2-22-16,1 1-26 16,9-2-27-16,-10 2-92 0</inkml:trace>
  <inkml:trace contextRef="#ctx0" brushRef="#br0" timeOffset="120832.6">5807 13013 295 0,'0'0'211'16,"0"0"-150"-16,0 0-11 0,0 0 0 0,-62-32-1 15,51 31-14-15,-1-1-5 0,6 2-14 16,4-1-4-16,-1 1-4 0,1 3-2 16,2 6-6-16,-2 5 0 15,0 7-2-15,2 3 2 0,0 4 0 0,2 0 0 0,5 1 0 16,1 1 0-16,6-3 0 0,-1-4 0 16,3-2-1-16,-3-3 2 15,5-3-2-15,-3-3 1 16,3-5 0-16,-3-7 0 0,3 0 0 0,-3-11 1 0,-5-5 0 15,5-4 3-15,-7-4-2 0,-2-1 0 16,-4-2 0-16,-2-4-1 0,-2-3-1 16,-4-1 0-16,2-4-3 0,-5 2-16 15,1 0-18-15,4 2-11 0,2 7-3 16,2 2 27-16,0 6-80 0,10 2-2 16,1-1-25-1,-1 3-131-15</inkml:trace>
  <inkml:trace contextRef="#ctx0" brushRef="#br0" timeOffset="121542.9">6261 12644 583 0,'0'0'59'0,"0"0"-7"0,0 0 14 16,0 0-8-16,0 0-32 0,0 0-12 0,0 0-8 15,0 0-5-15,0 0-1 0,-24 32-3 16,19-3 2-16,-1 9 1 0,-4 7 1 15,4 3-1-15,-3 5 0 0,-1 1 1 16,0-3 0-16,1 2-1 0,7-6 1 16,2-6-1-16,0-3-3 0,0-6-10 15,9-9 9-15,5-4 2 0,-2-8 0 16,1-4 0-16,8-7 1 16,-1-1-1-16,-3-5 1 0,6-7 1 0,-7 1 2 15,-1-5 0-15,-3 0-1 0,-4 0 0 16,0-4 2-16,-8 0 1 0,0-2 1 15,-10-4 2-15,-4-2-1 0,-9 0-3 0,-6 0-3 16,-2 7 0-16,-6 6 0 0,-3 10-1 16,3 6-5-16,2 9 0 0,4 5 4 15,13 6-3-15,7 4-8 16,7 3-12-16,2 2-23 0,2 3-4 0,6-2 15 16,7-1 3-16,9-3-12 0,5-8 0 15,6-5 9-15,2-9 18 0,5-5 14 16,1-2 5-16,7-11 2 0,-5-2 4 15,2-6 9-15,1-3-2 0,-3-2 2 16,1 1 2-16,-7-2 6 0,-8 3 9 16,-8 0-4-16,-7 4 2 0,-8-1 5 0,-4 0 6 15,-2-2 2-15,-6-1-10 0,2 3-14 16,-6 0-7-16,3 9-4 0,1 3-3 16,0 5-1-16,-4 5 1 0,8 0-2 15,-5 4-3-15,1 8-3 0,2 2-1 16,-2 7 0-16,-2 3 3 0,8 2 1 15,0-1-1-15,0 0 1 0,0 2 1 16,10-2-1-16,0-2 1 0,3 2-1 16,5-6-1-16,-1 1 1 0,4-3 0 15,-1-1 0-15,1-2 0 0,-5-3 1 16,-7-1-1-16,-3-1 0 0,-4-2 0 0,-2 3 0 16,-8-1-1-16,-5 1 0 0,-3 1-1 15,-9 0-1-15,4-1-10 0,-4-2-3 16,3-3-8-16,5 0-8 0,1-4 1 15,1 0-2-15,7-1-8 0,4 1-7 16,4-7-13-16,0-1-10 0,10-6-26 16,7-5-9-16,14-7-14 0,0-3-44 0</inkml:trace>
  <inkml:trace contextRef="#ctx0" brushRef="#br0" timeOffset="121937.48">6935 12818 183 0,'4'-70'225'0,"-4"50"-105"0,0 6-23 16,0 5-45-16,-2 4 13 0,-2 5-10 0,2 3-18 15,2 12-20-15,0 11-10 0,0 8-5 16,0 7 2-16,8 6 3 0,7 2-1 16,-3 0-2-16,3-3-1 0,5 1-2 15,-1 5-1-15,-7 1 1 0,1-2-1 16,-5-3-3-16,-6-10-3 0,-2-7-7 16,-10-8-4-16,-3-5 4 0,-7-3 1 15,5-4-12-15,-10-2-8 0,-1-6-1 16,7-2 10-16,-6-1-7 0,2 0 3 15,9-2 14-15,4-5 13 0,1-1 2 0,3-7 7 16,2-1 3-16,2-6 3 0,2-6 7 16,0-5 2-16,8-4-3 0,7-1-4 15,-3 0-1-15,9 4-1 0,1 2-4 16,3 7-2-16,2 0 0 16,6 8-4-16,-2 5 1 0,2 4 1 0,0 5-1 15,2 3-2-15,-1-1 0 16,-3 10 0-16,-5 1-3 0,-3 5 3 15,-2 2-2-15,-9 5 0 0,1 2 0 0,-7 2-1 16,-6-1-1-16,0-2 0 0,0 0 0 16,-2-4 0-16,-4-2-16 0,4-4-10 15,-7-1-9-15,9-3-16 16,-6-2-18-16,2-7-8 0,-4-1-51 0,-1-7-82 0</inkml:trace>
  <inkml:trace contextRef="#ctx0" brushRef="#br0" timeOffset="122094.16">7241 12975 328 0,'-10'-52'242'16,"-1"26"-176"-16,3 5-9 0,4 6 22 16,4 4-15-16,0 5-30 0,0 3-19 0,0 2-11 15,0 1-2-15,2 0-2 0,6 2 0 16,-1 4 0-16,-1 1-4 0,0 4-6 16,2 1-21-16,5-1-18 0,-7 1-27 15,2-1-10-15,-4-1-45 0,5-2-57 16</inkml:trace>
  <inkml:trace contextRef="#ctx0" brushRef="#br0" timeOffset="122345.64">7582 12778 596 0,'0'0'72'16,"0"0"-2"-16,-18-70-13 0,18 59-14 15,0 5-15-15,0 6-17 0,0 0-6 16,0 6 0-16,4 5-5 0,2 9 0 15,0 8 0-15,-2 8 0 0,5 4 2 0,-7 3-2 16,2 3 2-16,-4 1-2 16,0 1 0-16,0-1 0 0,0-1-25 0,0-2-11 15,2-5-15-15,-2-7-4 0,4-10-15 32,-2-7 48-32,-2-11-3 0,0-4-81 0,0-1 19 0,0-5 15 0,-6-4 10 15,-5 2-13-15,1-2-58 0</inkml:trace>
  <inkml:trace contextRef="#ctx0" brushRef="#br0" timeOffset="122487.46">7522 13182 137 0,'0'0'105'0,"0"0"-7"0,-66-61-15 0,41 38 0 16,5 3-10-16,7-1-16 0,7 2-17 16,2 3-10-16,4 1-7 15,4 4-8-15,4-1-2 16,7 1-3-16,5 3-1 0,9-3-4 0,9 2-3 0,3 1-2 16,0 2 2-16,1 1-1 0,-3 3-1 15,-8 0-27-15,-4 1-53 0,-11-2-56 16,-5-1-104-16</inkml:trace>
  <inkml:trace contextRef="#ctx0" brushRef="#br0" timeOffset="122770.51">7789 12887 483 0,'0'0'169'0,"0"0"-108"0,0 0-15 16,0 0 13-16,0 0-18 0,0 0-21 16,0 0-12-1,0 0-3-15,0 0-3 0,2-7-1 0,0 23-1 0,2 6 0 16,-2 9 2-16,-2 4-2 0,4 3 2 15,-2 3-1-15,1-1 0 0,-3-2-1 16,6-3-7-16,2-7-3 0,0-11 6 16,7-6 3-16,-1-9 1 0,5-3 1 15,-3-3 0-15,5-7-1 0,-4-5 1 16,3-4 0-16,-1-2 1 0,-3-4 0 16,-1-2-1-16,-3-3 2 0,-1 0-3 0,1-4 0 15,-2-2 0 1,-1-1 0-16,1 4-8 0,-4 3-12 0,2 10-5 0,-6 3-10 15,3 6 5-15,-3 5-68 0,0 0 3 16,4 3-43-16,0 2-133 0</inkml:trace>
  <inkml:trace contextRef="#ctx0" brushRef="#br0" timeOffset="122975.12">8308 12750 653 0,'0'0'61'0,"0"0"-3"0,0 0-9 16,0 0-9-16,0 0-25 16,0 0-10-16,0 0-4 0,0 0 2 0,66 9-2 15,-50 15 1-15,1 6-2 16,-3 3 1-16,-1 5 1 0,-5 3-2 0,-2 0 0 16,-2 5-9-16,-4-2-25 0,0 3-19 15,-4 1-15-15,-2-5-11 0,-2-5-80 16,2-12 1-16,-3-11 140 0,1-9-119 15</inkml:trace>
  <inkml:trace contextRef="#ctx0" brushRef="#br0" timeOffset="123382.82">8155 13157 406 0,'0'0'106'0,"-35"-61"-18"0,28 36-35 0,7 1-5 16,9 4-15-16,5 2-13 0,5 5-13 15,6 1 3-15,8 3 0 16,0 3-2-16,6 6-1 0,0 0 2 0,7 2-3 15,-5 4-2-15,3 1-3 0,-5 2 1 16,-2-2-1-16,-8 1-1 0,-2-2 0 16,-7-2-9-16,-5-1-20 0,-1-3-2 15,-1 0 7-15,-3-2 6 0,5-4 3 16,-3-1 10-16,5-5 5 0,-1-3 0 16,5 0 3-16,-3-5 12 0,-1-3 11 15,-3-2 3-15,1-2 3 0,-7-1-7 0,-4-1 1 16,-4-1-4-16,0 2-6 15,-8 5-3-15,0 8-1 0,-7 5-2 16,1 7 0-16,-7 3-4 0,-2 6-6 0,-3 11 0 16,1 8 0-16,-2 6-3 0,0 7 1 15,6 3 0-15,1 6 2 0,-1-2-1 16,9 0 0-16,-1 0-1 0,5-7-3 16,8-5 4-16,0-6-2 0,14-6-3 15,1-4 0-15,10-5-4 0,-3-3-4 16,7-5-7-16,-2-4-12 0,2 0-25 15,0-7-31-15,0-5-63 0,-6 0-85 16</inkml:trace>
  <inkml:trace contextRef="#ctx0" brushRef="#br0" timeOffset="123681.19">9157 13230 489 0,'0'0'94'15,"0"0"-33"-15,0 0-28 0,0 0-1 0,0 0-8 16,0 0-13-16,0 0-2 0,0 0 2 15,-6-43-1-15,6 43-5 0,0 2-5 16,0 5 0-16,0 2-2 0,-6 4 1 16,-4 2 0-16,-7 1-19 0,1 1-36 15,-7-1-14-15,-6-3-62 0,2-3-120 16</inkml:trace>
  <inkml:trace contextRef="#ctx0" brushRef="#br0" timeOffset="124121.86">9201 12794 305 0,'0'0'22'0,"0"0"35"0,0 0-1 0,0 0-7 16,0 0-13-16,-56 13-4 0,46-5 3 0,-3-1 0 16,5 0 5-16,0-3 2 15,-1-1-3-15,7-2-4 0,0 0-4 16,2-1-9-16,0 0-6 0,0 0-5 16,0 0-7-16,0 0-4 0,4 0 0 15,5 1 1-15,-1-1-1 0,4 0 0 0,1 0-3 16,3-1-31-16,1-5-37 0,-9 1-39 15,-4-3-75-15,-4-2-201 16</inkml:trace>
  <inkml:trace contextRef="#ctx0" brushRef="#br0" timeOffset="125407.89">10718 12911 439 0,'0'0'51'0,"0"0"-5"0,-8-60-4 16,8 46 9-16,0 2-10 0,2 3-2 16,4-2-4-1,2 4-7-15,-2 1-4 0,3 2-7 0,1 1-5 0,2 1-5 16,-3 2-3-16,7 4-1 0,-5 5 0 16,3 3 0-16,-1 4 1 0,1 4-3 15,-4 3 0-15,3 2 1 0,-7 1-1 16,2 0 0-16,-4 1-1 0,-4-2 0 15,0-3 1-15,0 1 1 16,-2-2-2-16,0-1-3 0,0-2-2 0,0-2-3 16,0-3-3-16,0-2-1 0,2-3 2 15,0-2-3-15,0-5 2 0,0-1 5 0,0 0 5 16,0 0 1-16,0 0 2 0,0-1 2 16,0-3 4-16,0-2-3 0,0-6 5 15,0-2-4-15,0-4 0 0,0-4 2 16,0-6 2-16,0-6 2 0,6-4 0 15,2-3-6-15,3 3-2 0,1 5-1 16,5 3 0-16,-5 6-2 0,3 6 0 16,-1 3 0-16,5 5 1 0,-5 3-1 15,5 3-1-15,-1 4 1 0,5 3-1 16,-2 7-1-16,1 5 1 0,5 3 0 16,0 8 0-16,-6 3 0 15,0 2 1-15,-5 5-1 0,1 0 1 0,-9-1 0 0,2-3-1 16,-2-2 0-16,-1-4-1 0,3-3-4 15,-2 1-5-15,1-6-9 0,-3-1-7 16,2-2-12-16,0 0-25 0,1-4-24 16,-7-6-126-16,2-5 15 0</inkml:trace>
  <inkml:trace contextRef="#ctx0" brushRef="#br0" timeOffset="125643.5">11688 12971 570 0,'0'0'77'0,"0"0"-31"0,0 0 14 31,0 0-5-31,0 0-19 0,0 0-14 0,0 0-8 0,0 0-2 0,-5-17-3 16,5 18-3-16,0 0-2 0,0 0-1 16,0-1-3-16,0 1 0 0,0-1 0 15,5 0-2-15,3 0 2 0,6 0 0 16,5-1-1-16,8 1 1 0,0-1-1 15,-3-1-1-15,3-2-24 16,2-1-25-16,-2-1-43 0,2-5-43 0,-17-3-119 16</inkml:trace>
  <inkml:trace contextRef="#ctx0" brushRef="#br0" timeOffset="125926.52">12248 12706 492 0,'0'0'104'16,"0"0"-81"-16,0 0-2 0,0 0 23 15,0 0 15-15,0 0-18 0,0 0-9 16,0 0-9-16,0 0 3 0,-17-8-4 16,15 8-7-16,2 3-6 15,-2 0-6-15,0 8-3 0,0 5-3 0,0 7 3 0,2 6 0 16,0 2 1-16,0 4-1 15,0 0 1-15,4 3-1 0,2 1-3 0,-2-4-21 16,7-3-15-16,-3-1-26 16,2-7-27-16,3-1-34 0,-5-7-75 0,-2-6-149 15</inkml:trace>
  <inkml:trace contextRef="#ctx0" brushRef="#br0" timeOffset="126240.11">12601 12689 603 0,'0'0'25'0,"-12"-65"32"16,8 50-3-16,2 5 8 16,2 4-25-1,-3 3-15-15,1 3-10 0,-6 0-4 0,0 1-3 0,-5 8-5 0,-11 6-3 16,-5 7-1-16,-6 6 3 0,-5 5-3 16,1 3-8-16,2 3 5 0,-2 0 3 15,5-1 1-15,8-2-3 0,1-4-6 16,6-6-1-16,9-6 6 0,6-7 3 15,4-4 1-15,0-4 1 16,2-2 1-16,6 0 1 0,9-1 1 0,-3 0 1 16,7-2 1-16,8 0 9 0,2-4 5 15,6-3-3-15,0 1-1 0,4-1-5 16,3 1-6-16,-3 1-2 0,-4 4 0 16,-6 1 1-16,-8 0-1 0,-6 6 0 0,-5 2-4 15,-6 0-23-15,1 3-21 16,-7 0-43-1,-7-2-28-15,-3 0-73 16</inkml:trace>
  <inkml:trace contextRef="#ctx0" brushRef="#br0" timeOffset="126554.46">13368 12791 108 0,'0'0'364'0,"0"0"-294"16,0 0-10-16,0 0-2 0,0 0 4 16,0 0-14-16,-56-33-12 0,52 33-9 15,-4 0-2-15,0 0-5 0,6 2-4 16,2-2-3-16,0 1-5 0,0 1-7 15,4 2-1-15,8 0 0 0,0 1-1 16,11 1 1-16,6 0 0 0,4 0 0 0,9 0 0 16,-3-2 0-16,8-1 0 15,-1 2-9-15,-5-4-21 0,-2 0-28 16,-5-1-49-16,-16-4-45 0,-5-5-202 16</inkml:trace>
  <inkml:trace contextRef="#ctx0" brushRef="#br0" timeOffset="126727.87">13314 13054 776 0,'0'0'58'0,"0"0"-8"15,0 0-22-15,0 0-23 0,0 0-5 16,54 32 0-16,-23-32 0 0,6 0 1 16,5-1-1-16,5-5 1 0,9 2-1 15,6-2-13-15,4 1-41 0,-4-3-42 16,-4-4-69-16,-12-8-333 0</inkml:trace>
  <inkml:trace contextRef="#ctx0" brushRef="#br0" timeOffset="129356.69">14662 12499 285 0,'0'0'64'0,"0"0"16"16,0 0-14-16,0 0 0 0,0 0-9 15,0 0-10-15,0 0-3 0,0 0-3 16,2-19-1-16,-2 19-5 0,0 0-4 15,0 0-1-15,0 0-5 0,0 0-4 16,0 0 1-16,0 0-1 0,0 0-6 16,0 0-6-16,0 6-3 0,2 8-4 15,0 8-1-15,0 11 1 0,2 10 0 16,1 7 2-16,-1 5 0 0,4 6-1 16,-2 0-3-16,2 1 0 0,9 1 0 0,0-5 0 15,3-3-7-15,-5-8-42 0,-11-10-30 16,-6-15-141-16</inkml:trace>
  <inkml:trace contextRef="#ctx0" brushRef="#br0" timeOffset="131010.67">9527 14361 330 0,'0'0'70'0,"0"0"-19"0,0 0 0 16,0 0 5-16,0 0-4 0,0 0-17 15,0 0-6-15,0 0-6 0,-10 8-2 16,10-8-5-16,6 0 0 0,-2-2 2 16,7 1 1-16,-3 0-3 0,6 1-7 15,3 0-2-15,0 1-3 0,5 1-1 16,-1 1-1-16,0 1-2 0,-3-1 0 15,3 0-1-15,-9 2-14 0,5 0-32 0,-7 0-18 16,-4 2-26-16,-6-2-72 0,0-1-118 16</inkml:trace>
  <inkml:trace contextRef="#ctx0" brushRef="#br0" timeOffset="131230.07">9536 14638 533 0,'0'0'68'0,"0"0"-26"0,0 0-6 16,0 0-1-16,0 0-4 0,0 0-9 16,0 0-6-16,0 0-1 0,0 0-3 15,16 25 0-15,5-25-2 0,-3 0-5 0,5 0-2 16,6-4-1-16,-4 0-2 0,4-1-5 16,-4-4-47-16,-3 0-52 0,-3-5-89 15,-7-2-294-15</inkml:trace>
  <inkml:trace contextRef="#ctx0" brushRef="#br0" timeOffset="133622.79">16593 12691 344 0,'0'0'52'0,"0"0"1"16,0 0 0-16,-56-7 3 0,46 5-3 15,3 1-11-15,5 0-4 0,0-2 2 16,2 3-7-16,0 0-5 0,0 0-10 16,0 0-10-16,4 0-5 15,3 3-3-15,7 0 2 0,1 1 3 0,9 0 2 16,3-2 5-16,2-1 2 0,8-2-4 16,3 1-2-16,-1-3-4 0,0-1-1 15,-2-2-1-15,3 2-1 0,-3 0-1 0,-8-2-1 16,-2 4-26-16,-5 1-29 15,-13-1-43-15,-7-1-43 0,-4 0-117 0</inkml:trace>
  <inkml:trace contextRef="#ctx0" brushRef="#br0" timeOffset="133907.41">16777 12550 562 0,'0'0'47'16,"0"0"-10"-16,0 0 8 0,0 0 11 0,0 0-20 15,0 0-10-15,0 0-10 0,0 0-4 16,0 0-4-16,4-11-3 0,2 17 1 16,4 1 1-16,5 2-1 0,-3-1-2 15,7 2 1 1,-3 1-3-16,3-1 2 0,-2 2-3 0,1 1-1 0,-5 2 0 16,1 2 0-16,-6-1 0 0,-4 4 0 15,-4-1 0-15,0 4 0 0,-2 2 0 16,-8 1 0-16,-4 2 0 0,1-1-4 15,-5 0-8-15,3 1-10 0,-3-3-6 16,3-2-15-16,-2-1-19 0,7-1-11 16,2-2-23-16,-2-7-39 0,5-2-165 0</inkml:trace>
  <inkml:trace contextRef="#ctx0" brushRef="#br0" timeOffset="134190.26">17972 12433 610 0,'0'0'41'0,"0"0"-4"16,0 0 1-16,0 0 6 0,0 0-9 15,0 0-14-15,0 0-6 0,0 0-4 16,0 0-4-16,2 6-1 0,0 17 1 15,0 7 0-15,-2 5-1 0,0 3 0 16,0 2-5-16,-2 1 0 0,0 3-1 16,2 0 0-1,0 0-2-15,0-6-25 0,4-4-42 0,2-8 16 0,0-9-29 16,2-6-64-16,-3-7-77 0</inkml:trace>
  <inkml:trace contextRef="#ctx0" brushRef="#br0" timeOffset="134521.18">18230 12435 561 0,'0'0'12'0,"0"0"53"0,10-57-16 15,-8 54 4-15,2 1-6 16,-1 2-19-16,-1 0-9 0,-2 0-3 16,0 0-3-16,0 5-6 0,-5 3-3 15,-3 4-1-15,-4 5 0 0,-9 3-1 16,0 2 0-16,-10 3-1 0,0-3-1 0,-4 3 0 15,-2-2-14-15,0 1-1 0,2-3 5 16,2-3 8-16,8 1-2 0,6-5-1 16,5-1-2-16,6-8 4 0,5 1 3 15,3 1-4-15,3 0-1 0,5 1 2 16,4 1 3-16,5 1 0 16,5 2 0-16,3-4 3 15,2 2 4-15,4-2 0 0,4 1 1 0,7 1 0 0,-3-4-1 16,4 1-1-16,-1 1-3 0,5-1-2 15,-8 0-1-15,-3-1 0 0,-5 1-25 16,-7 0-10-16,-9 0-62 0,-9-3-50 0,-6-3-117 16</inkml:trace>
  <inkml:trace contextRef="#ctx0" brushRef="#br0" timeOffset="134774.04">18805 12574 555 0,'0'0'36'0,"0"0"16"16,0 0-2-16,0 0 8 0,0 0-9 16,0 0-30-16,0 0-13 0,0 0-3 15,-23-3 1-15,39-2 3 0,3 0 3 16,8-2 0-16,4 3-5 0,4-2-3 15,2 3 0-15,5 1-2 0,-5 2 1 16,0-2-1-16,-6 2-2 0,-6 5-33 16,-5 4-46-16,-7 1-28 0,-11-3-84 15,-8-1-234-15</inkml:trace>
  <inkml:trace contextRef="#ctx0" brushRef="#br0" timeOffset="134962.64">18840 12796 682 0,'0'0'47'0,"0"0"-15"16,0 0-21-16,0 0 10 0,0 0 1 16,0 0-7-16,58 5 2 0,-34-11-1 15,1 1-4-15,0 1-5 0,0 1-4 0,-2-1-3 16,-5 4 0-16,-1 0 0 16,-5 0-16-16,1 3-24 0,-5 0-45 15,-4-2-44-15,-2-1-113 0</inkml:trace>
  <inkml:trace contextRef="#ctx0" brushRef="#br0" timeOffset="136114.94">19677 12428 330 0,'0'0'116'16,"0"0"-42"-16,0 0-22 0,0 0-5 16,-25-59 1-16,25 49-3 0,0 1-13 15,2 0-10-15,2 1-2 0,3 0-5 16,1 2-1-16,0 0-4 0,2 2-4 0,1 1 0 15,1 3-1-15,1-1-2 16,3 5-1-16,3 9-1 0,1 1 1 16,-1 10 0-16,0 2 1 0,-3 7 0 15,-4 5-3-15,-1 0 0 0,-5 3 0 16,-4-3 1-16,-2 0-1 0,2-2 0 0,-4-4 0 16,-2-4-5-16,0-5 0 0,0-6-2 15,0 0 5-15,1-6 1 16,-3-5-1-16,6-1 1 15,-4-3 1-15,2-1 0 0,0-1 0 0,-2-2 2 16,0-4 2-16,2-3-2 0,-2 1 0 0,-3-6-1 16,3 0 0-1,-4-1 0-15,4-7 0 0,0-1 1 0,2-3 1 16,2-6 2-16,0-1-1 0,2-4 0 0,2 0-2 0,6 5-1 16,3 5 0-16,-3 6-1 15,2 8 0-15,5 2 0 0,-1 4 0 0,1 3 0 16,6 4 0-16,-5 0 2 0,5 6-1 15,0 7 0-15,-5 6 0 16,3 3 2-16,-4 6 1 0,-3 5 1 0,-6 2 0 16,1 1-1-16,-5 2-2 0,0 0 0 15,4 0-2-15,-2-1 1 0,-2-6-1 0,5-2 0 16,-3-4-3-16,0-5-8 16,-2 0-12-16,0-5-7 0,-4-3-30 0,0-2-15 31,-6-5-18-31,-4-5-82 0,-1-2-186 0</inkml:trace>
  <inkml:trace contextRef="#ctx0" brushRef="#br0" timeOffset="136352.26">20489 12602 520 0,'0'0'201'16,"0"0"-130"-16,0 0-41 0,0 0 15 15,0 0-9-15,0 0-13 0,0 0-7 16,0 0-4-16,-18-4-2 0,18 4-3 16,0 0-3-16,0 0-1 0,0 0-1 0,6 0-1 15,4-1-1-15,5 2 0 0,5 0 0 16,5 1 1-16,2 0-1 0,-2 0 0 16,4-1-1-16,-4 1-6 0,1-1-29 15,-5 1-13-15,-4-1-40 16,-7 1-46-16,-4-2-90 0</inkml:trace>
  <inkml:trace contextRef="#ctx0" brushRef="#br0" timeOffset="136587.56">20969 12348 681 0,'0'0'85'0,"0"0"-11"0,0 0-38 16,0 0 14-16,0 0-9 0,0 0-17 15,0 0-6-15,0 0-7 0,0 0-8 16,14-38-3-16,-14 47 0 0,-2 6 0 16,2 5 0-16,-2 7 0 0,0 4 0 15,0 2 0-15,2 4 0 16,-2 3 0-16,2 2 0 0,0 3 0 0,-2 4-23 16,-2 1-25-16,-2 1-21 0,-5-1-38 15,-3-7-91-15,-5-12-375 0</inkml:trace>
  <inkml:trace contextRef="#ctx0" brushRef="#br0" timeOffset="138239.26">10807 14350 342 0,'0'0'66'15,"0"0"-21"-15,0 0 4 0,0 0-7 0,0 0-9 16,0 0-9-16,0 0-8 0,0 0-2 15,19-14-3-15,-19 14 1 0,0 1 1 16,0 1-3-16,-3-1 1 0,-3 3 0 16,2 3-5-16,-4 1 0 0,0 3-5 15,-5 2 1-15,1-2-2 0,-1 1 1 16,-3-2 0-16,1 0-1 0,1 0 0 16,-1-3-5-16,-1-3-1 0,1-1 4 15,5-3-1-15,0 0-1 0,-5-2 4 16,9-6 1-16,-2 1 0 15,2 0-1-15,-1 1 5 0,1 1 1 0,6-3 1 0,-2-2-2 16,0 0 0-16,0 0-1 0,2-1 1 16,0 0-1-16,4 2 1 0,-2-1 2 15,6 0-2-15,-1 2 0 0,3-1 2 16,-2 4-1-16,5-2 3 0,1 0 2 16,7 1-1-16,2 2 0 0,1 4-5 15,-1 0 1-15,4 7-3 0,-2 7-1 16,-2 4-1-16,-3 4 1 0,-1 8-2 15,-7 3 1-15,1 3-1 0,-11 4 2 16,-2 2 0-16,-4-1-2 0,-11 0 0 0,1 1 1 16,-7-2 0-16,-4-3 0 0,2 1-1 31,-4-6-2-31,-4 0-6 0,7-2-6 0,-3-3 1 16,-2-2-1-16,4-4-4 0,0-4 5 0,5-1 11 0,3-7 2 15,1 0 2-15,1-6-2 0,9-3 3 16,-2 0 0-16,-1 0 11 0,1-7 6 15,6-2-3-15,-2-3-6 0,2 1-2 16,2-1 0-16,6-1-2 0,0 3 0 16,13-1 0-16,-5 5-4 0,13 1-1 15,2 2 1-15,6 2 0 16,4 1 0-16,9 0-1 0,0 0-2 0,3 1 1 0,-3 4-1 16,-3-2 0-16,-8 6-1 0,-6 1-20 15,-8 2-9-15,-2 1-15 16,-13-3-18-16,-8-1-18 0,0 1-66 15,-6-5-120-15</inkml:trace>
  <inkml:trace contextRef="#ctx0" brushRef="#br0" timeOffset="138964.6">11024 14078 391 0,'0'0'42'0,"0"0"27"16,0 0-2-16,0 0-12 0,0 0-21 16,-19-57 2-16,19 51-4 0,0 2-3 15,0 1-6-15,2 2-9 0,0 0-6 16,1 0-3-16,1 1 0 0,4 0-2 15,-2 1 0-15,4 2 1 0,7 2 1 0,-7 3 1 16,9 4-2-16,-5 0-1 16,1 4 0-16,-1 1-1 0,3 2-1 0,-7 2-1 15,1 1 0-15,-5 2 0 0,-2 1 1 16,-2 0-1-16,0 0 0 0,-2-3 1 16,-2 0-1-16,-2-4-2 0,0 0-1 15,-2-2-1-15,1-5-1 0,1-4 3 16,-4-2 1-16,4-2 0 0,0-1 1 15,-2-2 1-15,1-5 0 0,1 1 1 16,2-5-1-16,-6 0 1 0,2-3-1 16,0-2-1-16,-1-5 2 0,7-1 1 15,0-5 1-15,0-2-2 0,0 1 1 16,2 0 1-16,5 3-2 0,1 3 0 0,2 4-2 16,-2 4 1-16,5 2 0 0,3 2 1 15,-1 4-1-15,3 3-1 0,1 1 2 16,0 3-1-16,3 5 1 0,-5 3 2 15,2 6-1-15,-3-2 0 0,1 7 3 16,-1-2-4-16,1 5 3 0,-9 3-3 16,2-3-2-16,-4 3 1 0,3 0-1 15,-9-2 1-15,4-1-1 0,-2-7-9 16,-2 0-12-16,0 0-9 0,0-1-32 16,-2-2-25-16,-2-2-31 0,-5-5-170 15</inkml:trace>
  <inkml:trace contextRef="#ctx0" brushRef="#br0" timeOffset="139247.44">11671 14176 537 0,'0'0'71'15,"0"0"-40"-15,0 0-5 16,0 0 18-16,0 0-4 0,0 0-10 0,0 0-3 0,0 0 0 16,39 5-4-16,-24-7-5 0,-1 1-6 15,5 0-3-15,4-1-4 0,-7 2-3 16,7 0-2-16,-11 0 0 0,7 0 0 16,-11-2 0-16,2 1-13 0,1-2-20 15,-5 2-14-15,-6-3-31 0,0-4-21 16,0-1-74-16,-6 2-173 0</inkml:trace>
  <inkml:trace contextRef="#ctx0" brushRef="#br0" timeOffset="139549.46">12239 13941 611 0,'0'0'58'16,"0"0"-17"-16,0 0 14 0,-18-57 7 16,18 48-16-16,-2 0-18 0,2 4-5 15,0 3-4-15,-2 2 1 0,2 0-6 16,0 1-1-16,0 1-7 0,0 1-2 0,0 4-4 16,0 5 0-16,0 2 0 0,0 9 1 15,0 0 1 1,0 2-1-16,0 3 0 0,4-1-1 0,-4 0 1 0,4-1-2 15,-2-1 1-15,2-1 0 0,2-3-8 16,3-2-12-16,-3-2-11 0,-2-3-13 16,2-1-22-16,-2 0-43 0,-4-3-44 15,-4 0-197 1</inkml:trace>
  <inkml:trace contextRef="#ctx0" brushRef="#br0" timeOffset="140206.87">12814 14526 182 0,'0'0'145'16,"0"0"-97"-16,0 0-12 15,0 0 9-15,0 0 2 16,-19-53-15-16,17 48-5 0,0 0 2 0,0 0-6 0,0 1-1 15,2 0-5-15,-2 0 0 0,0 3 6 16,2-3 8-16,0 3 4 0,-2-2-1 16,2-2-2-16,-2 0-4 0,2-1-3 15,-4 0-6-15,4 3-5 0,-2-1-1 16,2 3 1-16,0 0-3 16,0 1-2-16,0 0-5 0,0 0-3 0,0 6-1 15,2 4-3-15,2 5 0 16,0 7 3-16,2 5 0 0,0 5 1 0,3 2 0 15,-1 3 0-15,-4 3 0 0,2-2 0 16,3 0 0-16,1-2-1 16,-2-2 1-16,-2-4-1 0,1-4 1 15,1-5-1-15,-4-4-4 0,0-4-10 0,0-4-6 0,0-2-5 16,-2-1-9-16,3-1-16 16,-5-4-29-16,0-1-16 0,0-3-70 0,-5-4 19 15</inkml:trace>
  <inkml:trace contextRef="#ctx0" brushRef="#br0" timeOffset="140600.71">12684 14431 469 0,'0'0'66'16,"0"0"-22"-16,0 0-5 0,0 0 1 15,0 0-4-15,-21-52-15 0,19 49-4 16,2 2 0-16,-2 1-2 15,-2 0-1-15,2 0-2 16,0 0 0-16,0 1-2 0,0 2-1 0,0-2 0 0,-7 0-1 16,9-1 1-16,0 0 0 0,0 0 0 0,0 0-2 15,0 0-2 1,7-1 0-16,-3 1-3 0,4-1 0 16,13 0 4-16,-3-2 1 0,11 1 2 0,4-4-2 0,6 1-2 31,9-2-1-31,-9-1 0 0,9 0-3 0,-1-1-1 0,-7 2 2 0,-1-1-2 31,-6 2 2-31,-10 2-2 0,-7 1 0 16,-5 3-3-16,-7-1-3 0,-4 1-6 15,0 0 2-15,0 0 0 0,0 0-3 16,-2 1-8-16,-5 2-6 0,-1 4-20 16,0 1-11-16,2-1 2 0,0 2-5 15,-3 0-17-15,5-1-16 0,0-3-21 0,2-2-52 16</inkml:trace>
  <inkml:trace contextRef="#ctx0" brushRef="#br0" timeOffset="141025.43">13771 14274 302 0,'0'0'56'0,"0"0"8"0,0 0 0 16,0 0 8-16,-14-60-17 0,5 46-16 16,-1-2-4-16,-9 1 2 0,7 1-1 15,-9 2-1-15,9 2-10 0,-7 3-2 16,7 3-2-16,-5 3-3 0,5 1-3 15,2 1-3-15,-7 3-4 0,5 7-1 0,-7 2-5 16,3 5-2-16,-7 2 0 0,4 5 0 16,-1 6 0-16,-1 4 0 15,4 4 1-15,-7 1-1 0,9 6-1 0,-6 1 1 16,11 3 2-16,-6 0-2 16,7-4 0-16,9-2 0 0,0-1 0 0,7-4 0 15,7 0-1-15,5-6 0 0,7 0-1 16,3-3-1-16,2-7-1 0,0-2-4 15,-2-6-15-15,-2-5 0 0,0-3-6 16,-2-7-43-16,4-1-17 0,-13-9-39 16,1 0-77-16</inkml:trace>
  <inkml:trace contextRef="#ctx0" brushRef="#br0" timeOffset="141324.84">14019 14448 502 0,'0'0'102'15,"0"0"-27"-15,0 0-13 16,0 0 2-16,0 0-11 0,0 0-17 0,0 0-6 0,0 0-4 16,0 0-4-16,0-30-4 0,0 31-7 15,0-1-2-15,0 1-3 16,0-1-2-16,0 2-1 0,0 4-3 0,0 3-4 15,0 8 0-15,2 3 4 0,4 4 0 16,-6 3 0-16,0 4 0 0,3 1 1 16,-1 2-1-16,-2-2 0 0,0-4-4 15,2-3-4-15,-2-5-8 0,0-2-7 16,2-5-8-16,0-3-5 16,0-1-16-16,-2-3-26 0,0-3-18 0,0-3-30 15,0 0-79-15</inkml:trace>
  <inkml:trace contextRef="#ctx0" brushRef="#br0" timeOffset="141762.87">14271 14186 448 0,'0'0'70'15,"0"0"-24"1,0 0-3-16,0 0 1 0,0 0-2 0,0 0-2 0,0 0-1 15,0 0-3-15,0-24-10 0,0 24-6 16,0 0-8-16,2 3-1 0,7 2-1 16,5 5-2-16,-3 4-1 0,9 5 0 15,-1 4 0-15,6 3-1 16,-5 3-1-16,-1 4-2 0,2 2-2 0,-11 3 0 16,0 2-1-1,-8 2 0-15,-2 2 0 0,-14 3-3 0,-5-1-13 0,-10-3 1 0,-4 2-17 16,-10-5-12-16,1-1-70 0,1-4 39 15,4-6-77-15,6-8-128 16</inkml:trace>
  <inkml:trace contextRef="#ctx0" brushRef="#br0" timeOffset="142517.6">15193 14458 57 0,'0'0'149'16,"0"0"-139"-16,0 0-6 0,0 0-3 16,-55 22 19-16,48-18 12 0,-1-1 12 0,0 1 15 15,4-4 4-15,2 2-5 16,0-2 4-16,2 0 0 0,0 0-14 15,0 0-11-15,0-2-7 0,0 1-9 16,0 1-5-16,0 0-6 0,6 0-1 16,4 0-5-16,0 0 9 0,9 1-2 0,6 1 3 15,4-2 0-15,6 0-2 0,0 0-4 16,6 0-3-16,-1-5-3 0,-3 3 0 16,-2-1-2-16,-6 3 1 0,-4-3-1 15,-9 2-1 1,1 0-12-16,-9 0-15 0,-4 0-16 0,-4-5-35 0,0 0-12 15,-8-2-41-15,-2-2-86 0</inkml:trace>
  <inkml:trace contextRef="#ctx0" brushRef="#br0" timeOffset="142772.66">15355 14251 543 0,'0'0'71'0,"0"0"-25"0,0 0 6 0,0 0 18 0,0 0-19 0,0 0-18 16,0 0-12-16,0 0-5 0,0 0-1 0,-19-19-2 16,19 21-7-16,0 5-2 31,0 0-2-31,0 9 1 0,0 2-1 16,0 5 3-16,2 5-1 0,-2 0-2 15,0 1-1-15,0 5 0 0,0 1 0 0,4 0-1 16,0 1 1-16,5-1-1 0,-3-2-1 15,0-4-3-15,2 1-14 0,1-4-12 16,-1 0-9-16,-4-1-38 0,0-8 9 16,-4-2-73-16,0-5-129 0</inkml:trace>
  <inkml:trace contextRef="#ctx0" brushRef="#br0" timeOffset="143591.79">16587 14370 168 0,'0'0'63'0,"0"0"-6"16,0 0-23-16,0 0 20 0,0 0 3 16,0 0-4-16,8-54-4 0,-6 45-1 15,0-3-4-15,0 1-7 16,-2 4-2-16,0 0-2 0,0 1-2 0,0-3-5 15,-2 2 1-15,-2-2-7 0,2 2-2 16,-4-2-5-16,1 1-3 0,-3 1-2 16,-4 1-1-16,1-1-3 0,-3 3-2 15,-1 0-2-15,1 1 2 0,-3 2-2 16,3 1 1-16,-3 1-1 0,7 5-3 16,-11 5 1-16,9 3 1 0,-9 3-2 15,5 6 2-15,-7 4 1 0,2 5 0 16,1 0 0-16,-1 2 0 0,5 0 0 0,1-2 0 15,7 1 0-15,4 0 0 0,4-3 1 16,0-2-2-16,6-1 1 0,2-6 0 16,7 0 0-16,-1-3 0 15,9-4-2-15,4-3 2 0,4-4 0 0,4-3 0 16,4-5-2-16,0 0 1 0,1-7-15 16,5-3-18-16,-3-1-32 0,-5-2-23 0,-4 0-42 15,-6 3-138-15</inkml:trace>
  <inkml:trace contextRef="#ctx0" brushRef="#br0" timeOffset="143879.26">16973 14557 206 0,'0'0'433'16,"0"0"-364"-16,0 0-14 0,0 0 9 15,0 0-13-15,19-51-15 0,-19 45-6 16,0 6-6-16,2-2-2 0,-2 2-8 16,0 0-2-16,0 0-5 0,0 2-7 15,-2 0 0-15,2 2 0 0,-2 6 0 0,-2 4 0 16,-3 6 0-16,1 6 0 16,-2 3 0-16,2 3 0 0,-1 0 0 0,5 1-5 15,0-1-8-15,0 0-5 0,2-1-15 16,0-4-9-16,2-4-9 15,2-4-37-15,1-4-31 0,-3-2-73 0,-2-7-246 16</inkml:trace>
  <inkml:trace contextRef="#ctx0" brushRef="#br0" timeOffset="144409.34">17649 14082 386 0,'0'0'52'0,"0"0"11"0,0 0 6 15,0 0-11-15,0 0-16 0,0 0-1 16,0 0-1-16,0 0-4 0,-23-41-7 15,21 40-6-15,0 1-6 0,0 0 0 16,-4 1-4-16,0 4-3 0,-9 4-4 16,3 4-4-16,-1 5-1 0,-5 3 0 0,1 6-1 15,-1 3 2-15,-3 3 2 0,7 3-2 16,-7 0 0-16,8 0-1 0,1 2 0 16,0 0-1-16,10-1 0 0,2-3 0 15,2 1 0-15,4 0 0 0,10 0 0 16,1 1-1-16,10-2 1 0,4-2-1 31,6 1 1-31,9-3-8 0,-1-8 1 0,0-4-6 0,1-7-30 0,-5-7-32 16,-8-6-52-16,-8-7-137 0</inkml:trace>
  <inkml:trace contextRef="#ctx0" brushRef="#br0" timeOffset="170973.93">23505 1088 343 0,'0'0'48'16,"0"0"-8"-16,0 0 2 0,0 0 27 16,0 0-17-16,0 0-5 0,0 0-2 15,0 0-4-15,0 0-13 0,0-39-5 0,0 39-11 16,0 0-5-16,0 6-7 15,2 5-1-15,-8 7 0 0,4 7 1 16,-2 6 2-16,4 4 1 0,0 4-2 16,0 7 0-16,0 4 0 0,0-1-1 15,2-2-1 1,2-4 1-16,2-5 0 0,5-5-2 0,-7-5 2 16,2-3 0-16,2-6-37 0,7-4-17 15,-5-6-14-15,2-9-16 0,5-3-60 0,-7-9-132 0</inkml:trace>
  <inkml:trace contextRef="#ctx0" brushRef="#br0" timeOffset="171193.83">23817 1277 199 0,'0'0'278'0,"0"0"-263"0,0 0 6 16,0 0 30-16,0 0-12 0,0 0-14 15,0 0-3-15,0 0 0 16,0 0-9-16,36 5-10 0,-14-8 5 0,13-2 17 16,9-3-9-16,3 1-12 0,7-2-1 15,-2 3-1-15,-5 3 0 0,-12 3-2 16,-6 0-34-16,-18 4-86 0,-9-1-63 16,-4-1-173-16</inkml:trace>
  <inkml:trace contextRef="#ctx0" brushRef="#br0" timeOffset="171368.22">23906 1173 604 0,'0'0'14'0,"0"0"0"15,0 0 36-15,0 0 3 0,0 0-40 16,0 0-13-16,0 0 1 0,0 0 2 16,0 0 8-16,44 62-5 0,-36-31-3 15,2 6 0-15,-1 5-2 0,1 2 0 16,-6 0-1-16,2-2-5 0,5-7-77 15,-1-3 1-15,-4-10-47 0,-6-7-76 0</inkml:trace>
  <inkml:trace contextRef="#ctx0" brushRef="#br0" timeOffset="171827.26">24349 1246 386 0,'0'0'22'0,"0"0"18"0,0 0 17 0,0 0 7 15,0 0-25-15,0 0-5 0,0 0-1 16,0 0 2-16,0 0-9 0,-33-39-1 16,33 39-5-16,0-1-3 0,0-1-3 15,2-1-5-15,4-1-2 0,4-1-7 16,9 0 0-16,1 2-1 0,5 1 2 15,6 2-1-15,2 3 0 0,5 9 0 16,1 4-1-16,-6 5 1 0,-2 5 0 16,-8 5-1-16,-5 2 0 0,-12 5-1 15,-6 2 1-15,0-4 0 0,-6-5-1 0,-4-8-1 16,2-7-4-16,1-6-6 0,-1-4 4 16,-6 0 9-16,3-5 5 0,3-1-1 15,-6 0-1-15,3-4 2 0,3-3 0 16,-4-4-2-16,3 0 1 0,3-3-1 15,0-5 0-15,0-3 2 0,6-4-1 16,4-4-2-16,4-2-1 0,7-2-1 0,5 2 0 16,7 3 0-1,-4 7 0-15,4 7-1 0,2 4 0 0,2 5-2 16,4 6-27-16,6 0-70 0,3 3-23 0,-11 1-118 16</inkml:trace>
  <inkml:trace contextRef="#ctx0" brushRef="#br0" timeOffset="172031.36">24942 1428 631 0,'0'0'45'16,"0"0"-21"-16,0 0-18 0,0 0 27 0,0 0 3 15,0 0-19-15,0 0-9 0,0 0 7 16,66-39-5-16,-41 33-8 0,8-1 0 15,6 2-1-15,3 1-1 0,-5 2 0 16,0 1 1-16,-2 1 0 0,-6 0-1 16,-4-2-59-16,-15 2-74 0,-4 0-100 15</inkml:trace>
  <inkml:trace contextRef="#ctx0" brushRef="#br0" timeOffset="172204.89">25068 1244 324 0,'0'0'340'16,"0"0"-317"-16,0 0 5 0,0 0 5 16,0 0-28-16,0 0-1 0,0 0-2 0,0 0 19 0,54 67-14 15,-42-36-2-15,-2 3-5 0,-7 9 1 16,-3 4-1-16,-3 1-1 0,-7 1-49 16,4-3-43-16,0-9-69 0,4-10-59 15</inkml:trace>
  <inkml:trace contextRef="#ctx0" brushRef="#br0" timeOffset="172751.81">25558 1366 313 0,'0'0'13'0,"0"0"-3"16,0 0 30-16,0 0-2 0,0 0-10 0,0 0 8 16,0 0 1-16,0 0-9 15,0 0-3-15,-46-24-4 16,46 21-4-16,-2 2 2 0,0-1 0 0,2-1-7 0,0-1 0 16,0 1-2-16,0-2 2 0,2 1-1 15,0-4 1-15,0 0 2 0,3-1 4 16,1 0 1-16,2 2-3 0,-2 1-1 15,-2 0-5-15,-2 4-4 0,5-1-3 16,3 2-2-16,4 1-1 0,-1 0 0 16,10 2-1-16,-1 4 0 0,3 2-1 15,4 4 2-15,0 3 0 16,4 3 0-16,-4 0 0 0,0 3 0 0,-10 3-1 16,-3 2 0-16,-12 3-1 0,0 0 2 15,-4 1-1 1,-4-3 1-16,0-5 0 0,-4-2 0 15,-5-8-2-15,3-2-1 0,4-5-1 0,-6-1 2 16,-1-3 2-16,5 0 2 16,-9-4 2-16,5-4 1 0,2-4-3 15,-7-2 2-15,9-1-2 0,-3-2-1 16,1-6 2-16,4 0-3 0,4-6 2 16,2-3-1-16,4-4 1 0,13-2-2 0,-7-2 0 15,6 2 2-15,1 6-2 16,4 8 0-16,-9 7-2 0,11 6-2 0,-3 5-56 15,9 2-27-15,4 2-18 0,-4 0-72 16</inkml:trace>
  <inkml:trace contextRef="#ctx0" brushRef="#br0" timeOffset="173213.57">26201 1128 639 0,'0'0'18'0,"0"0"-3"16,0 0 14-16,0 0 32 0,0 0-25 0,0 0-23 16,0 0-6-16,0 0-2 0,6-43-5 15,-8 46-1-15,-4 2-5 0,-5 4-2 16,-1 1 7-16,-3 0 1 0,-5 2 2 16,-7-3-2-16,2-1-11 0,4-4-7 15,-5-3-1-15,5-1-12 0,9 0 9 16,-1-3 12-16,1-3 10 0,8-4 0 15,-1 1 0-15,5-7-1 0,0 1-1 16,3-2 0-16,5-3 2 0,4 2 0 16,-1 0 0-16,3 3 0 0,5 4 2 0,1 2 1 15,1 2-2-15,8 2 1 16,6 4-1-16,2 1 0 0,2 6 0 16,-1 6-1-16,-11 0 1 0,-7 3 0 0,-9 4-1 15,-11 4 0-15,-7 5 0 16,-11 6 3-16,-13 3-1 0,-9-2 2 0,3-4-1 15,2-4-1-15,6-8-2 0,11-2 0 16,-1-7 0-16,11-4 0 0,6-3 0 16,2 0-1-16,2-2-3 0,6 1 1 15,11-2 3-15,-1-2 1 0,11-1 2 16,4-2-1-16,6 0-1 0,5 2-1 16,-5 3-55-16,3 0-78 0,-5 0-101 15</inkml:trace>
  <inkml:trace contextRef="#ctx0" brushRef="#br0" timeOffset="173402.28">26211 1460 752 0,'0'0'10'15,"0"0"7"-15,0 0-13 0,68-39 25 0,-39 33-14 16,4 2-10-16,2 1-3 0,5 3 0 15,-7 0-2-15,0 0 2 0,0 5-2 16,-4 1 0-16,-2-1-48 0,-7 1-52 16,-9-1-57-16,-9-2-174 0</inkml:trace>
  <inkml:trace contextRef="#ctx0" brushRef="#br0" timeOffset="173575.42">26432 1321 674 0,'0'0'29'16,"0"0"23"-16,0 0 20 0,0 0-24 0,0 0-32 16,0 0-16-16,0 0-4 0,0 0-1 15,0 0 1-15,6 49 1 0,-3-20 3 16,-1 6 1-16,0 3 1 0,2 2-2 16,-4 1-2-16,2 2-59 0,-2-1-44 15,0-6-74-15</inkml:trace>
  <inkml:trace contextRef="#ctx0" brushRef="#br0" timeOffset="173821.75">27307 1701 697 0,'0'0'9'0,"0"0"-7"0,0 0 0 15,0 0 16-15,0 0 17 0,0 0-12 16,0 0-11-16,0 0-4 0,0 0-3 16,-7-23-2-16,7 23-3 0,0 0-1 15,3-1 0-15,3 1-2 0,8 0-3 16,1 0-1-16,12 2-51 0,-1 0-47 16,-7-1-85-16</inkml:trace>
  <inkml:trace contextRef="#ctx0" brushRef="#br0" timeOffset="174015.87">27685 1658 666 0,'0'0'86'0,"0"0"-34"0,0 0-39 0,0 0 1 16,0 0-5-16,0 0-8 15,0 0 0-15,0 0 1 0,0 0-2 16,47-5-1-16,-36 6 0 0,3 2-26 15,1-2-23-15,8-2-30 0,-3 1-46 16,-3 0-102-16</inkml:trace>
  <inkml:trace contextRef="#ctx0" brushRef="#br0" timeOffset="174173.37">28156 1627 567 0,'0'0'85'16,"0"0"-51"-16,0 0 28 0,0 0 11 15,0 0-33-15,0 0-23 0,0 0-16 16,0 0-1-16,0 0-5 0,0 0 1 0,27-6 3 16,-12 12 1-16,5-3-23 0,-3 1-41 15,6-2-41-15,-11-3-49 0,-2 0-188 16</inkml:trace>
  <inkml:trace contextRef="#ctx0" brushRef="#br0" timeOffset="174424.69">28371 1376 557 0,'0'0'71'16,"0"0"-68"-16,0 0-3 15,0 0 0-15,0 0 15 0,68-10 0 0,-45 6 1 0,4 4 10 16,4-4 14-16,0 2-11 0,4-1-18 15,0 3-2-15,5 0-7 0,7 0-1 16,-1 0-1-16,-5 6 0 0,7-1 0 16,-5 2 0-16,-2 1 0 0,-4 0-60 15,-3 1-30-15,-14-2-82 0,-9-2-166 16</inkml:trace>
  <inkml:trace contextRef="#ctx0" brushRef="#br0" timeOffset="174660.57">28671 1251 627 0,'0'0'40'0,"0"0"-35"0,0 0 16 0,0 0 43 16,0 0-10-16,0 0-28 0,0 0-10 16,0 0-6-16,0 0-9 0,14-17-1 15,-12 28-6-15,5 7 3 0,-1 5 1 16,2 5 2-16,-2 6 0 0,-1 1 0 15,-3 2 2-15,6 2-2 16,-2 0 1-16,6-2-1 0,-3-1 0 0,1-3-50 0,0-2-76 16,-3-9 7-16,-5-6-98 0</inkml:trace>
  <inkml:trace contextRef="#ctx0" brushRef="#br0" timeOffset="175147.97">29155 1339 517 0,'0'0'19'0,"0"0"-7"0,0 0 37 0,0 0 14 0,0 0-29 16,0 0-2-16,0 0-2 15,0 0-7-15,0 0-8 0,-9-29-3 0,9 27-4 16,2-1-1-16,1-1-3 0,3 1-2 16,4-1 1-16,11 1-3 0,4 0 0 15,3 3-1-15,6 0 1 16,5 4 0 0,-2 6 0-16,4 4 0 0,3 4 0 15,-3 6 0-15,-4 3 0 0,-4 7 0 16,-10-1-3-16,-10 4 0 0,-9 0 2 15,-2-3 0-15,-11-3 1 0,-3-3 0 16,0-8 0-16,-3-6-1 0,-1-3-1 16,1-5 0-16,-3-2-3 0,5-2 2 0,-5-2 3 15,5 0 0-15,3-6 3 0,-3-3-1 16,3-2 1-16,4-1 0 0,-4-5-2 16,3 0-1-16,5-3 3 0,2-5 2 15,0-3 4-15,7-5-2 0,7-5 4 16,0-1-2-16,9 4-1 0,2 4-5 15,-2 8-1-15,2 5-2 0,-3 8-1 16,-1 2-2-16,6 4 1 0,6 4-26 16,0 0-53-16,0 7-32 0,-10-3-105 15</inkml:trace>
  <inkml:trace contextRef="#ctx0" brushRef="#br0" timeOffset="175698.44">29721 1023 381 0,'0'0'109'16,"0"0"-75"-16,0 0 15 0,10-50 20 0,-5 46-18 15,1-1-16-15,0 1-7 0,2 3-11 16,11 1-8-16,-5 0-5 0,11 2 0 15,4 4-2-15,-2 3 1 0,-4 3-1 16,4 1-2-16,-1 3 2 0,1 1-1 16,-8 2 1-16,2 2-2 0,-9 3 0 15,0-3 0-15,-8 2 0 0,-1-2 0 16,-3 0 0-16,-5-4 1 0,-5-2 0 16,0-3 0-16,-1-1 0 0,1-4 1 15,0-2-1-15,1-3-1 0,1-2 1 0,0 0 1 16,0-1 3-16,1-3 0 0,1-2-1 15,4-1-1-15,-2-2 1 0,0-1 0 16,-2-5-3-16,4 1 1 16,0-6-2-16,2-1 0 0,4-3 0 0,4 0 0 15,0 0 1-15,1 3 2 0,-1 5 0 16,6 3 1-16,-1 1 0 0,1 5-1 16,-1 1-3-16,3 2 0 0,5 1 0 15,4 3 0-15,1 0 0 0,3 3 0 16,4 3 0-16,0 4 0 0,-1 2 0 15,-8 2 0-15,-1 1 0 0,-4 1 0 16,-7 1-2-16,-6 4 2 0,-2 1-1 16,-4 0 1-16,0 1 0 0,-6-1 0 0,2-1 1 15,-4 1-1-15,0-1-20 16,3-1-19-16,-3 1-44 0,2-4-21 16,-4-5-136-16,1-4-64 0</inkml:trace>
  <inkml:trace contextRef="#ctx0" brushRef="#br0" timeOffset="175935.47">30494 1163 642 0,'0'0'69'0,"0"0"-10"15,0 0 0-15,0 0-2 0,0 0-30 0,0 0-11 16,0 0-3-16,0 0-1 0,0-4-4 15,2 4-4 1,0 0-2-16,4 0-2 0,11-1-1 0,12-1-4 0,6-1 5 16,0 2 0-16,-2 1-1 0,0 0-3 15,-4 3-47-15,0-2-16 0,-4-1-54 16,-10-1-56-16,-5-6-273 0</inkml:trace>
  <inkml:trace contextRef="#ctx0" brushRef="#br0" timeOffset="176187.22">30875 1003 622 0,'0'0'48'0,"0"0"-24"16,0 0 42-16,0 0 18 0,0 0-37 15,10-49-27-15,-10 48-1 0,0 1-2 0,0 0-6 16,0 0-11-16,0 7-4 0,0 4-5 15,0 9 1-15,4 6 8 16,-2 6 0-16,2 4 1 0,0 3 0 0,0 1 0 16,-1-1 0-16,-1-1-1 15,-2-2-29-15,-5-2-36 0,-1-7-59 16,-10-4-54-16,3-6-168 0</inkml:trace>
  <inkml:trace contextRef="#ctx0" brushRef="#br0" timeOffset="176827.2">26267 2631 480 0,'0'0'27'16,"0"0"4"-16,0 0 20 0,0 0 10 15,0 0-16-15,0 0-3 0,0 0-8 16,0 0-9-1,-10-17-13-15,10 17-5 0,6 0-6 0,2 1-1 16,9 0-1-16,14 0 1 0,14-1 1 0,1 0 3 0,7 0-2 16,-7-1 1-16,-1 1-2 15,-1 0 2-15,-11 4-3 0,-11 2-59 16,-5 0-39-16,-15 3-49 0,-2 0-173 16</inkml:trace>
  <inkml:trace contextRef="#ctx0" brushRef="#br0" timeOffset="177004.52">26317 2860 644 0,'0'0'57'15,"0"0"-20"-15,0 0 4 0,0 0 21 16,0 0-20-16,59 8-21 0,-34-8-8 16,-4 0-5-16,6 1-5 15,2-1-2-15,8 1 0 0,2-1 0 0,3 1 1 0,-3 5-2 16,-4-1-1-16,-2 3-35 0,0 2-35 15,-10-2-85-15,-11-2-131 0</inkml:trace>
  <inkml:trace contextRef="#ctx0" brushRef="#br0" timeOffset="182465.13">27832 2144 232 0,'0'0'73'15,"0"0"-19"-15,0 0-1 0,0 0-7 16,0 0-15-16,0 0 2 0,0 0-5 15,-4-28-6-15,8 24-7 0,0 0-5 16,2 0-3-16,4 3 0 0,-1-1-2 16,-3 0 0-16,4 2 1 0,3 2-2 15,-3 2 1-15,4 5-4 0,-1 3 2 0,1 3-2 16,3 3 1-16,-9 3 1 0,2 2-3 16,-1 2 2-16,-7 2-1 0,0-3 1 15,-2-5 0-15,0-1 0 0,0-7-1 16,-2 0 1-16,0-5-2 0,-2-3 2 15,-3 1-1-15,1-1 2 0,2 0-1 16,0-2 2-16,-4-1 2 0,-3 0-2 16,3 0 0-16,2-1 0 0,2-5-3 15,-5-1 3-15,1-3 0 0,2-5 0 0,4-2 1 16,-2-3 0-16,4-3 0 0,0-1-1 16,2 1 0-16,2 1 0 0,4 5-2 15,5 2 1-15,-3 5 2 0,0-1-1 16,7 4-1-16,-5 1-2 0,11 3-1 15,-2 3 0-15,-3 2 0 0,7 5 0 16,-8 4 1-16,3 1-1 0,-1 4 2 0,-7 3-2 16,3 2 0-16,-3 0 2 15,-6 2-2-15,1-1 2 0,-5 1-1 16,0 0 2-16,-2-2-1 0,0-2-2 0,2 1-43 16,-4-3-22-16,-2-3-40 15,1-3-90-15</inkml:trace>
  <inkml:trace contextRef="#ctx0" brushRef="#br0" timeOffset="182920.79">28501 2507 306 0,'0'0'54'0,"0"0"-10"0,0 0 21 15,0 0-11-15,0 0-25 0,0 0-9 0,0 0-2 16,-2-1 2-16,4 1 1 0,3 0-9 16,3 0-4-16,0 0 6 0,5 0 26 15,7 0-11-15,1-1-3 0,6-2 1 16,4 0-6-16,2-1-9 0,2-2-5 16,-2 4-2-16,-4-2-3 0,-2 3-1 15,-6 1 0-15,-9 0 0 16,-6 1 0-16,-4-1-1 0,0 0 0 0,-2 0 0 15,0 1 0-15,0 0-2 0,-2 1-12 16,-2 1-15-16,0 0-3 0,-4 0-7 16,-7 0-14-16,5 0-15 0,0 0-30 15,-7-3-65-15,7 0-154 0</inkml:trace>
  <inkml:trace contextRef="#ctx0" brushRef="#br0" timeOffset="191378.1">27580 2445 177 0,'0'0'118'0,"0"0"-68"0,0 0 4 0,0 0 12 15,0 0-9-15,0 0-17 0,0 0-4 16,0 0-9 0,4-28-9-16,-4 28-9 0,0 0-5 0,0 0-3 0,2 0 0 15,2 3-1-15,2 0 0 0,-2 0 2 16,4 2 5-16,5 1 0 0,-5 5-1 15,0-2-1-15,9 2 3 0,-7 3-4 16,3-1 1-16,5 2-2 0,-7 2 0 16,5 2-3-16,-8 2 2 0,1-1 0 15,-3 5-1-15,0-5-1 0,-6 2 2 0,0-4-1 16,0-2-1-16,-8-5 2 16,0 3-1-16,1-6 1 0,-1 2-1 0,-4-2 1 15,3-2 0-15,5-1-1 0,-2-3 0 16,0-1-1-16,-2-1 2 0,1 0 0 15,5-3 1-15,-2-5 0 0,-2-1 0 16,0-5 1-16,0-3 3 0,1-1 3 16,5-3 1-16,0 1 3 0,3-1 2 0,7 2-5 15,-2 4-4-15,-2 2-3 16,7-1-3 0,3 3 0-16,-5 2-1 0,5 3 0 15,-3 2 0-15,3 1-1 0,-1 3 1 0,1 2-1 0,-3 5-4 0,-1 3-40 16,4 1-37-1,-11 3-42-15,-1-5-121 0</inkml:trace>
  <inkml:trace contextRef="#ctx0" brushRef="#br0" timeOffset="191960.95">29316 2348 386 0,'0'0'74'0,"0"0"-4"0,0 0 9 16,0 0-6-16,4-54-5 0,-2 49-15 15,-2 3-15-15,0 0-8 0,0 1-10 16,0 1-7-16,0 0-2 0,0 1-5 15,0 2-6-15,0 7-4 0,-2 8-3 16,2 7 6-16,0 5 1 0,-2 3 1 0,4 0 0 16,-2 3-1-16,0-2 0 15,4 3 0-15,-2-1 1 0,4-4 1 0,3 0-2 16,-1-6-2-16,-8-1-30 0,2-1-34 16,-2-4-61-16,-8-3-70 0,-11-6-259 15</inkml:trace>
  <inkml:trace contextRef="#ctx0" brushRef="#br0" timeOffset="192402.52">27720 2907 151 0,'0'0'82'16,"0"0"-76"-16,0 0-3 0,0 0 0 15,0 0 10-15,0 0-9 0,-58 24 20 0,42-21 16 16,5 0-1-16,5-3 6 16,4 0-10-16,0 0 7 0,2 0 9 0,0-2-6 15,0 1-11-15,0 1-9 16,0 0 0-16,2 0 5 0,0 0-3 0,2-2-11 15,9 2-10-15,7-1 8 0,5 1 8 16,4 0-7-16,6 0-8 16,5 1 0-16,7 1-3 0,9-2 1 0,6 0 0 15,6-3 0-15,11 0 3 0,7-4-4 16,12-1 0-16,5-2 0 16,9 1-1-16,3-2-1 0,5 3 2 0,-4 1-4 15,-11 2-7-15,-7 1 7 0,-18 0 1 16,-20 4 0-16,-14-3 0 15,-20 3 2-15,-15 0-3 0,-11 1-10 0,-4 2-19 16,-13 1-8-16,1 7-9 0,-13-2-46 16,-4 0-83-16,0-1-74 0</inkml:trace>
  <inkml:trace contextRef="#ctx0" brushRef="#br0" timeOffset="192938.23">27761 3212 482 0,'0'0'106'0,"0"0"-45"0,0 0-20 16,27-50 14-16,-18 41-13 15,1 4-14-15,4-2-9 0,-3 2-2 16,7 1-7-16,-1 3-4 0,1 1-1 16,-3 3-1-16,8 5-1 0,-9 4 0 0,7 2-3 15,-7 6 1-15,5 0 0 0,-7 3 0 16,3 4-1-16,-9 0 0 0,-4 4 0 15,0 0 2-15,-2-1-1 0,2-1 2 16,-4-4-3 0,0-2-2-16,2-6-4 0,0-2-7 0,0-5 10 0,-2-3 2 15,0-3-2-15,-2-4 3 0,-5 0 1 16,3 0 1-16,0-5 1 0,2-1-1 16,0-3 0-16,-2-5 0 15,4-2 0-15,-5-6-1 0,7-6 2 0,0-3 2 16,9-5 1-16,1 2 2 0,0 1-5 15,7 4 2-15,-5 6 1 0,7 4-4 0,-5 6-1 16,9 2-1-16,-6 4 0 16,5 6-1-16,5 1 0 0,-2 0 0 0,0 3 0 15,2 5-14-15,0 4-33 16,1 0-35-16,-9 2-36 0,0 0-84 0,-9-1-232 16</inkml:trace>
  <inkml:trace contextRef="#ctx0" brushRef="#br0" timeOffset="193174.47">28497 3348 658 0,'0'0'86'16,"0"0"-51"-16,0 0 2 0,0 0 27 0,0 0-22 15,0 0-17-15,0 0-11 0,0 0 2 16,0-25-6-16,7 22-6 0,7 0-3 15,0 0 0-15,11 1-1 0,6-1 0 0,2 0 0 16,0 2-3-16,3 1 3 16,-1 0 0-16,-4 0-2 0,0 0-26 15,0 1-17-15,-6 3-23 0,-9-1-61 16,-8 0-91-16</inkml:trace>
  <inkml:trace contextRef="#ctx0" brushRef="#br0" timeOffset="193473.76">29093 3141 643 0,'0'0'32'0,"0"0"19"0,0 0 2 31,0-56 23-31,0 52-28 0,0 2-20 0,0-1 2 0,0 3-6 0,0 0-7 16,0 0-9-16,0 2-2 15,0 3-2-15,0 4-4 0,2 8-3 0,-2 4 2 16,4 5 1-16,-2-1 0 0,2 3 2 16,-2-1-2-16,4-2 0 0,-2 0 0 15,-1-2 2-15,3 3 1 0,0-2-3 16,2 2 0-16,0-1 0 0,-3-2 0 16,1 0 0-16,-4-2-28 0,0-3-21 0,-2 3-31 15,-8-4-86-15,-3-4-163 16</inkml:trace>
  <inkml:trace contextRef="#ctx0" brushRef="#br0" timeOffset="210880.71">18474 14148 346 0,'0'0'52'16,"0"0"15"-16,0 0-16 0,0 0 5 15,0 0-13-15,0 0-5 0,0 0-10 16,0 0-3-16,0 0-3 0,-2-5-4 16,2 5-1-16,0 1-2 0,0-1-1 15,0 3-5-15,0 0-5 0,0 3-2 16,0 3 1-16,-2 1-2 0,-2 6 1 15,-9 0 0-15,1 3-2 0,-5 2 0 16,-3-3-1-16,-1-1-6 0,4-2-7 16,1-5 7-16,1-3 4 15,5-6-6-15,2 0 2 0,-1-1 5 0,3-2 2 16,2-3 2-16,-2-5 0 0,0 0 4 16,2-3 5-16,-1-3 2 0,3 0-1 0,2-3-3 15,0 0-2-15,9 1-2 0,1-1-1 16,0 2-2-16,3 3 0 0,7 2 0 15,-3 2-1-15,4 1-1 16,3 2 3-16,1 0-3 0,0 5 1 0,4 2 0 16,0 2-1-16,0 6 2 0,0 6-2 15,-11 5 1-15,1 7-1 0,-9 9 1 16,-8 7-1-16,-2 8 1 0,-12 5-1 0,-11 3 0 16,-6-1-1-16,-2-5 0 0,-2-3 0 15,-2-9 1-15,8-4 0 16,2-8 0-16,5-8 0 0,5-8 1 0,5-6-1 15,6-5 1-15,4-1 2 16,-2 0 0-16,2-4 3 0,0-3 8 0,2 0-3 16,2 0-4-16,8-2 0 0,5 1-6 15,6-1 0 1,8-1-1-16,4 2 1 0,4 1 1 0,0 2-1 0,-4 3 2 16,3 2-2-16,-3 0-1 15,-8 0 1-15,2 5-1 0,-7-2 0 0,3-2-18 31,-4 1-29-31,-3-2-22 0,-3 0-38 16,-5-8-54-16,-4-1-99 0</inkml:trace>
  <inkml:trace contextRef="#ctx0" brushRef="#br0" timeOffset="211217.05">19038 13802 429 0,'0'0'82'15,"0"0"-4"-15,8-51-21 0,-8 41-7 16,3 0-5-16,-3 2-7 0,0 3-8 16,0 2-6-16,0-3-3 0,0 6-1 15,0-1-3-15,0 0-6 0,0 1-3 16,0 0-3-16,0 1-2 0,0 3-3 15,0 0-1-15,0 6 0 0,0 4 0 16,4 3 1-16,-4 7 0 0,0 2 1 16,0 6-1-16,0 1 0 0,0 2 1 15,0 1-1-15,0-2 0 0,-4-3-6 0,8-2-13 16,-4-1-8-16,0-6-11 16,4-5-30-16,2-2-26 0,-2-6-69 0,-2-4 5 15,2-4-185-15</inkml:trace>
  <inkml:trace contextRef="#ctx0" brushRef="#br0" timeOffset="211541.43">19445 13650 592 0,'0'0'74'16,"0"0"10"-16,0 0-28 0,0 0-23 15,0 0-17-15,0 0-6 0,0 0-2 0,0 0 0 16,0 0 0-16,-51 36-4 0,18-13-2 15,0 3-2-15,-7 2 1 0,-3 2-1 16,6 0 0-16,-3 1-2 0,11-3-1 16,3-6 3-16,7-1 0 0,0-6-3 15,9-3 3-15,6-3-3 0,0-6-2 16,4-1 1-16,0 0 2 0,0-1-1 16,0 1 0-16,4-1-1 0,2 0 2 15,7 2 2-15,3-3 2 0,1 1 7 16,9 1-3-16,-1-2 8 0,6 0-5 0,2 0-5 15,0 3-1-15,-2 1-2 16,-4 2 0-16,-4 3 0 0,-2-1-1 16,-7 3 0-16,-1 3-3 0,-7 2-47 0,-6 2-58 15,-4 1-75-15,-9-3-272 0</inkml:trace>
  <inkml:trace contextRef="#ctx0" brushRef="#br0" timeOffset="211926.59">19983 14440 404 0,'0'0'54'0,"0"0"13"0,0 0-5 16,0 0-13-16,0 0-7 0,0 0 8 0,0 0-9 16,0 0-1-16,-27-25-8 15,27 25-2-15,0-3-6 0,4 2-9 16,2 1-5-16,3 0-4 0,5 0-1 0,5 0-3 15,3 1 1-15,5 1-1 0,6-2 0 16,-2 0-1-16,4 0-1 0,1 0 1 16,-1 0-1-16,-2-2-4 0,0-1-36 15,-6 1-32-15,-7-2-73 0,-7 1-114 16</inkml:trace>
  <inkml:trace contextRef="#ctx0" brushRef="#br0" timeOffset="212296.6">20725 14058 518 0,'0'0'63'0,"0"0"9"15,0 0 6-15,0 0-6 0,0 0-23 0,0 0-12 16,0 0-8-16,0 0-6 0,-10-21-4 16,10 23-8-16,0 2-6 0,0 6-5 15,0 8 0-15,2 7 0 0,0 8 1 16,0 1 0-16,-2 5-1 15,2 4 1-15,-2 6-1 0,0-1 2 0,0 0-1 16,0 2-1-16,4-5 0 0,2-5-9 16,0-7-20-16,3-9-13 0,-3-9-32 15,2-11-53-15,0-7-50 0,-1-11-247 16</inkml:trace>
  <inkml:trace contextRef="#ctx0" brushRef="#br0" timeOffset="212799.72">21091 13746 16 0,'0'0'495'15,"0"0"-425"-15,0 0-9 16,0 0-5-16,0 0-5 0,0 0-6 0,0 0-2 16,0 0-7-16,8 0-4 15,0-3-7-15,1 3-4 0,5-2-5 0,3 2-2 16,1 0-3-16,9 8-2 0,0 2-2 16,10 6 0-16,0 3 1 0,1 3-8 15,3 7 0-15,-4 5 0 0,-4 6 0 16,-2 7 0-1,-12 7 0-15,-9 8 0 0,-10 6 0 0,-18 4 0 0,-11 3 0 16,-11-1 0-16,-7-2 0 0,-13 0-12 16,-2-4-30-16,-2-3-25 0,-2-8-42 15,6-9-97-15</inkml:trace>
  <inkml:trace contextRef="#ctx0" brushRef="#br0" timeOffset="-212986">10484 15547 125 0,'0'0'0'15,"0"0"-59"-15,0 0-6 0</inkml:trace>
  <inkml:trace contextRef="#ctx0" brushRef="#br0" timeOffset="-212471.12">9924 16020 248 0,'0'0'69'0,"0"0"-3"0,0 0 8 0,0 0-5 15,0 0-6-15,0 0-12 0,0 0-13 16,0 0-4-16,-37 2-8 0,37-2-9 16,2 0-5-16,6 1-7 0,1 2-3 15,5 1 2-15,7 1 5 0,10 2 2 16,2-2-4-16,10-1-4 0,5 2-2 15,-3-2 1-15,3 0-1 0,-1-1-1 16,-1-1-38-16,-7-2-46 0,-6 0-37 16,-12-2-133-16</inkml:trace>
  <inkml:trace contextRef="#ctx0" brushRef="#br0" timeOffset="-212282.67">9957 16400 683 0,'-18'52'8'0,"14"-50"30"16,4 0 4-16,0-1-21 0,6 0-15 16,4 1-5-16,9 1 0 0,6-1 4 0,3 1 1 15,10 1-1-15,-1 0-2 16,6 0-3-16,5-4 2 0,-1 0-1 16,11 0-1-16,-6-1-36 0,4-10-50 15,-5-6-91-15,-5-4-99 0</inkml:trace>
  <inkml:trace contextRef="#ctx0" brushRef="#br0" timeOffset="-211716.25">11140 15995 553 0,'0'0'91'16,"0"0"-55"-16,0 0-2 0,0 0 1 0,0 0-3 0,0 0-13 15,0 0-3-15,0 0-7 0,0 0-2 16,2 16 0-16,0-15 0 0,0 2-3 16,0 1-1-16,-2-3 0 0,0 5-1 15,0-1 0-15,-4 4 1 0,-4-1-1 16,-5 1-2-16,-1 2-15 0,-5-3-5 16,0 1-4-16,-3 1-5 0,1-3-10 15,-2-1-1-15,1-1 13 0,3-3 8 16,0-1 13-16,3-1 5 0,3-3 1 0,1-4 4 15,6-1 7-15,0-2 8 16,-3-3 1-16,5-2-1 0,2-1 7 16,2-2-20-16,0-1-2 0,4 3 1 15,7 1-2-15,-1 4-1 16,13-1 0-16,-5 3-2 0,11-1 4 0,2 4 1 16,2 1 4-16,2 3-1 0,1 2-4 15,-1 6-2-15,-6 5 0 0,-2 7 0 0,-3 5-2 16,-13 5 3-16,-5 4-3 15,-6 1 1-15,-4 1 0 0,-9-1 1 0,-9 2-1 16,-3-1 1-16,2-2-2 16,-6 2 1-16,2 1-1 0,2-3 0 15,3 0 1-15,3-8 0 0,5-6-1 0,7-8 0 0,1-5 2 16,0-2 0-16,6-3 1 0,0 0 1 16,0 0-2-16,0 0-2 15,4 1 0-15,7 0-2 0,1 0 2 0,9-1-1 16,3 0 1-16,7-1 0 0,9-7 0 15,1 1 0-15,0-6 0 0,3-2-12 16,1-2-37-16,-1-8-35 0,-11-3-52 16,-8 1-122-16</inkml:trace>
  <inkml:trace contextRef="#ctx0" brushRef="#br0" timeOffset="-211181.83">11342 15723 620 0,'0'0'12'16,"-31"-55"33"-16,25 38 2 0,2 1 1 0,2 4-13 15,2 3-14-15,0 3-6 0,0 1-3 0,0 4-3 16,0 1-1-16,0-1-5 0,0 1-3 16,4 0-1-16,2 0-1 0,2 0 2 15,1 0-1-15,-1 1 1 0,11 0 1 16,-9 1-1-16,6 1 1 0,-1-1-1 15,4 2 1-15,-5 1-2 0,1 1 1 16,-3 5-1-16,-2 1 0 0,-1 2 0 16,-3 3 1-16,-6 2 0 0,0 2 2 0,0 0 0 15,-2 1-1-15,-5 0 1 0,1-1 0 16,0 0-2-16,2-2-2 0,-4 1-5 16,6-4-5-1,-3-3 2-15,3-3-2 0,0-2 3 0,0-5 2 0,2-2 4 16,0-1 1-16,0-1 2 0,-2-3 1 15,-2-4 2-15,4-2-2 0,-4-3 4 16,2-6 0-16,2-6 3 16,0-6 0-16,0-8-4 0,8-4 0 0,7-3-4 15,1 5 0-15,11 3 2 16,-8 12-2-16,1 8 0 0,-3 5 0 0,-3 9 0 16,-5 3 0-16,1 1 2 0,2 5 0 15,-3 5 0-15,3 5 0 0,0 3 0 0,-3 5 1 16,1 4-1-16,0 4 0 0,-6 5-1 15,1-2 1-15,-3 1-2 0,2-1 1 16,2-2-1-16,0-3-13 0,2-4-20 16,-5-4-12-1,1-5-48-15,-4-7 3 0,0-2-62 0,0-6-104 0</inkml:trace>
  <inkml:trace contextRef="#ctx0" brushRef="#br0" timeOffset="-210960.98">12014 15731 551 0,'0'0'61'0,"0"0"16"15,0 0-1-15,0 0-18 0,0 0-29 16,0 0-11-16,0 0-8 16,0 0-2-16,-29 40-1 15,33-38-2-15,0-1 0 0,9 0-1 0,-1-1 0 0,5-1-1 0,3-3 0 16,-1 0-2-16,6 0 1 0,-2-3 0 15,6 0-2-15,-9 0-16 16,3-3-28-16,2 3-28 0,-9-3-51 0,1-2-60 16,-9 2-174-16</inkml:trace>
  <inkml:trace contextRef="#ctx0" brushRef="#br0" timeOffset="-210693.28">12492 15487 541 0,'0'0'39'0,"0"0"26"0,0 0-6 15,0 0-3 1,0 0-12-16,0 0-7 0,0 0-10 0,0 0-4 0,4-37-2 16,-4 37-2-1,0 0-2-15,0 1 0 0,0 3-5 0,-2 2-5 0,2 5-4 16,-2 5-2-16,0 5-1 15,-1 5 2 1,1 5-1-16,2 1-1 0,-2 4 1 16,2 0-1-16,0-2 0 0,2-1-10 15,5-2-25-15,3-3-18 0,4-4-23 16,-7-7-61-16,-3-8-124 0</inkml:trace>
  <inkml:trace contextRef="#ctx0" brushRef="#br0" timeOffset="-209797.92">12795 16061 94 0,'0'0'20'0,"0"0"2"16,0 0 17-16,0 0 4 0,0 0 6 0,0 0-6 15,0 0-10-15,-6-1 14 0,6 1 9 16,-2-2 8-16,2 2-5 16,0 0-5-16,0 0-6 0,0 0-1 0,0 0-11 15,0 0-9-15,0-1-6 0,0 1-6 16,0 0-5-16,6 1-6 0,1 8-3 15,5 1 1-15,-2 5 2 0,7 2 1 16,-1 1-1-16,7 1-3 0,-2-1 0 16,0 2 0-16,3-3 0 0,-3 0-1 15,-2-4-5-15,5 0-19 0,-11-1-19 0,3-2-18 16,-5-3-13-16,1-3-34 16,-4-4-53-16,-4 0-123 0</inkml:trace>
  <inkml:trace contextRef="#ctx0" brushRef="#br0" timeOffset="-209608.94">13010 16072 532 0,'0'0'65'0,"0"0"14"0,0 0-7 15,0 0-10-15,0 0-21 0,0 0-12 16,0 0-12-16,0 0-7 0,0 0-4 0,-39 32-2 16,33-3 1-16,2 3-2 15,-2 2 0-15,-1 1-2 0,1 4-1 0,-6 1 0 16,-3-1 0-16,9 2-24 15,-10-5-19-15,5-7-30 0,-1-6-62 16,-3-9-90-16</inkml:trace>
  <inkml:trace contextRef="#ctx0" brushRef="#br0" timeOffset="-206942.39">13961 16010 166 0,'0'0'134'15,"0"0"-66"-15,0 0-7 0,0 0 0 16,0 0 0 0,0 0-12-16,0 0-14 0,0 0-9 0,-20-26-1 0,18 22 1 0,0 3-3 15,2-2-3-15,-3 2-1 16,1-2-1-16,0 0-7 0,0 0-1 0,-4-1 0 16,2-1-2-16,-4-1-2 0,1-2-3 15,-9 2 0-15,1 0 0 0,-7 1-1 16,1 4-1-1,-2 0-1-15,-6 1 0 0,7 6 0 0,-3 5 0 0,2 2-1 16,-2 2 0 0,7 3 1-16,-3 1 0 0,0 0 0 0,9 3-1 15,-5 1 1-15,7 4 0 0,4 1 0 16,2 2 0-16,4-1 0 0,0 0 0 16,4 1 0-16,2 0 0 15,9 0 0-15,-3 3 0 0,0 1 1 16,9 0-1-16,0-3 0 0,1-7 1 15,7-2 0-15,2-7 1 0,4-3-1 16,5-5 0-16,1-7 0 0,0 0 1 16,-3-4 0-16,3-8-2 0,-2 3 2 15,-6-2-1-15,-8-2-1 0,-2 1-11 0,-15 0-32 16,0 0-38-16,-8-2-32 0,-2 0-78 16</inkml:trace>
  <inkml:trace contextRef="#ctx0" brushRef="#br0" timeOffset="-206327.19">15166 16100 300 0,'0'0'36'0,"0"0"22"0,0 0-4 16,0 0 5-16,0 0-7 0,0 0-10 15,-41-6-9-15,41 6-7 0,-2 0 2 0,2 0-2 16,0 0-8-16,0 0-6 0,0 0-3 16,4 3-1-16,2 1 3 0,1 0 4 15,9 2-1-15,1-1-3 0,10-2-2 16,4-1 0-16,4-2 0 0,2 0-2 15,2-1-5-15,5 0 0 0,-5 0-1 16,-8 0 0-16,-4-2-1 0,-11 2-4 16,1-1-29-16,-11-1-35 0,-4 0-24 15,-4-2-45-15,-10 1-67 0</inkml:trace>
  <inkml:trace contextRef="#ctx0" brushRef="#br0" timeOffset="-206061.84">15303 15977 294 0,'0'0'274'0,"0"0"-182"16,0 0-20-16,0 0 2 0,0 0-17 0,0 0-21 15,0 0-13-15,0 0-4 16,0 0-3-16,-15-29-2 0,15 34-12 16,2 5-2-16,5 3-2 15,-3 6 2-15,6 5 1 0,5 1 0 0,-7 3 0 16,2 1-1-16,5 0 0 0,-7 2 1 15,4 0-1-15,1 4 1 0,-7 3-1 0,-2 3 0 16,0-2-1-16,-4 1-13 0,0-7-12 16,0-4-25-16,-6-8-21 0,0-3-53 15,-9 0-86-15,5-7-256 0</inkml:trace>
  <inkml:trace contextRef="#ctx0" brushRef="#br0" timeOffset="-205361.22">17025 15944 300 0,'0'0'55'0,"0"0"23"0,0 0-28 0,0 0 7 16,0 0-3-16,0 0-23 0,-13-56-7 0,9 51 3 15,0-1-1-15,-4 0-2 16,4 1-5-16,-2-3 2 16,1 3-4-16,-1 0-1 0,-4 1-5 0,4 3-2 15,-1-2 0-15,-1 0-4 0,-6 0 1 0,3 3-2 16,-3 0-1-16,-1-3-2 0,1 3 1 16,-5 2-1-16,1 2-1 0,-1 2 1 15,5 2-1-15,-5 3-1 0,5 1-2 16,-1 5 2-16,3 4-1 0,-5 1 0 15,7 3 1-15,-3 2 1 0,1-3-1 16,4 3 1-16,2-1-1 0,-1-1 0 16,3-2-2-16,4-1-1 0,0-3 0 15,13-2 0-15,-3 0 0 0,7-3 2 0,1-3 0 16,9-2 2 0,4 0-1-16,2-4 1 0,2 1 2 0,5-3-2 0,5 0 0 15,-4-3 0-15,-1 0-3 0,-1-1 3 16,-6-1-28-16,-6-1-15 0,0-6-17 15,-5 1-32-15,-5 3-66 16,-5-2-130-16</inkml:trace>
  <inkml:trace contextRef="#ctx0" brushRef="#br0" timeOffset="-205062.46">17589 16097 587 0,'0'0'118'0,"0"0"-34"16,0 0-13-16,0 0-22 0,0 0-15 15,0 0-5-15,0 0-11 0,0 0-5 16,-10-3-5-16,8 7-3 0,0 0-3 16,0 5-2-1,0 2-2-15,-3 4 0 0,3 0 2 0,2 6 0 0,-4 6-1 0,4 6 0 16,4 5 0-16,-4 7 1 0,0 0 0 15,0-1 0-15,0 0-1 16,0-3-2 0,0-5-7-16,2-3-9 0,3-5-12 0,-5-6-14 15,0-6-22-15,-5-6-101 0,-3-9 33 16,-2-1-226-16</inkml:trace>
  <inkml:trace contextRef="#ctx0" brushRef="#br0" timeOffset="-204614.09">18269 15745 180 0,'0'0'209'0,"0"0"-136"16,0 0-7-16,0 0 7 16,0 0-14-16,0 0-18 0,0 0-3 0,0 0-4 15,0 0-2-15,-31-48-11 0,23 48-4 16,-4 0-8-16,-1 4-1 0,-3 8-4 15,1 2-1-15,1 6-1 0,-5 1-1 16,5 3-1-16,-1 3 1 0,3 0-1 16,-1 1-1-16,7-2 1 0,0 3 0 15,4 4-1-15,0 5 0 0,4 3 0 16,-2 0 1-16,8 4 0 0,7-2-1 16,-1 0 1-16,13 2 0 0,0-5-1 15,8 3 1-15,2-7-1 0,2-2 0 16,11-2-8-16,-2-5-20 0,3-4-52 0,-3-4-13 15,-3-4-16-15,-5-9-186 16</inkml:trace>
  <inkml:trace contextRef="#ctx0" brushRef="#br0" timeOffset="-203953.89">19102 15837 445 0,'0'0'93'0,"0"0"-3"0,0 0-39 16,0 0 12-16,0 0-9 15,0 0-19-15,0 0-11 0,0 0-2 0,-6-25-5 16,6 27-6-16,0 1-8 0,0 4-3 15,0 3 0-15,0 3-1 0,0-1 1 16,0 4 0-16,0-1 0 0,0-2 0 16,0 0 0-16,-6-2-1 0,-4 0-10 15,-5 1-2-15,-6-3 2 0,-10-2-2 16,-2-4-11-16,-12 0-7 0,-3-3-19 16,-5 0-12-16,3 1-2 0,9-1-8 15,10 0 42-15,14 0 30 0,5-1 7 16,12-2 8-16,0-1 7 0,0-2-5 0,0-2-1 15,0-2 9-15,8-1 1 0,0-3 5 16,5 0-2-16,1 0-5 0,1 4 1 16,3 1-7-16,1 5-6 0,1 1 0 15,-1 2-2-15,8 1-3 0,-2 1 1 16,2 5-1-16,-7 2-2 0,7 3-1 16,-6 3-2-16,-5 1 0 0,1 3-1 15,-7 0 0-15,-4 2-1 0,-4 1 1 16,3-2 1-16,-10 2-1 0,-3 0 0 15,-6 1 1-15,-9-1 0 0,0-2 0 16,-2 1-2-16,1 2-4 0,-5-3 1 0,6 2 1 16,4-4-1-16,1-3 2 0,5 0 1 15,-1-4-1-15,10-1 0 0,0-6-1 16,2 0 1-16,2-3 1 0,0 0-3 16,0 0 2-16,2 0 2 0,6 0-1 15,6 1 5-15,1-1 7 0,8 0-1 0,3-1 0 16,5-1-3-16,7 2-3 15,-1-3-3-15,4-1 0 0,5 0-2 16,-3-2 1-16,3 1-1 0,-3-5-2 16,-6-2-29-16,-2-4-24 0,-12-3-49 15,-6-6-52-15,-9 1-195 0</inkml:trace>
  <inkml:trace contextRef="#ctx0" brushRef="#br0" timeOffset="-203310.16">19292 15416 331 0,'0'0'117'16,"0"0"-42"-16,0 0-17 0,0 0-7 15,0 0-15-15,0 0-10 0,0 0 1 16,0 0-2-16,-24-43-3 0,24 42 0 16,0 1-6-16,0 0-6 0,0 0-5 15,0-1-1-15,0 1-4 0,0 0 0 16,4 0 0-16,0 4 0 0,4 1 3 16,3 1 3-16,-3 3 2 0,6 0-2 15,-1-1 1-15,1 2 1 0,1 1 0 16,-5 1-3-16,0 0-4 0,5 3 1 15,-7 3-1-15,0 4 1 0,-6-1-2 0,2 0 1 16,-4-3 0-16,-4 1-1 0,-2 1-3 16,-4-3-14-16,2-1-4 0,-3-3-1 15,1 0-5-15,2-6-1 0,-1 1 7 16,3-4 6-16,0 0 11 0,0-2 2 16,2-2 2-16,2 0 0 0,-1 0 3 15,3-4 10-15,-2-2 8 0,0-3 2 16,2 0 1-16,0-2-7 0,4-4 0 0,3-1 1 15,1-8-3-15,4-2-2 16,3-4-3-16,3 1-2 16,3 3-2-16,4-1-2 0,2 5-2 15,0 6-1-15,-5-1-1 0,1 6 1 0,0 4 0 0,-9 5-1 16,5 1 0-16,-7 1 3 0,1 1 0 16,-1 4 1-16,-4 4 0 0,3 0-1 15,-1 1-3-15,-2 5 2 16,-1 1 0-16,-1 4-1 0,-2 3 1 0,-2 0 0 15,2 4-1-15,-4 1 0 0,0 1 1 16,-4 0-1-16,0-3-1 0,0-1 0 16,0-3-4-16,-1-1-17 0,3-2-4 15,0-2-14-15,0-5-18 0,-2-2-77 16,2-5 51-16,-2-5-131 0</inkml:trace>
  <inkml:trace contextRef="#ctx0" brushRef="#br0" timeOffset="-203010.99">19975 15537 484 0,'0'0'94'16,"0"0"-16"-16,0 0-19 0,0 0 8 16,0 0-17-16,0 0-19 15,0 0-10-15,0 0-2 0,-33 13-1 0,33-13-3 0,4 1 0 16,4 0-2-16,-2-1-1 0,9 0 2 15,7-1-4-15,5 1-3 0,4 0-3 16,2-3-1-16,4 3-3 16,1-1 2-16,1 1-1 0,0 2-1 15,-2 1 0-15,-3 2 0 0,-6-1-1 0,-9-2-10 16,2 1-7-16,-13-1-5 16,0-1-1-16,-6-1 0 0,0 0 1 0,-2 1-4 15,0-1-3-15,0 0-7 0,0 0-11 16,0 0-9-16,-4-4-2 0,-4-7-48 15,-4-1-94-15</inkml:trace>
  <inkml:trace contextRef="#ctx0" brushRef="#br0" timeOffset="-202612.8">20744 15325 490 0,'0'0'99'0,"0"0"-34"0,0 0-5 16,0 0 12-16,0 0-11 0,0 0-21 16,0 0-10-16,0 0-3 0,-3-13-2 15,3 13-7-15,0 0-6 0,0 0-3 31,-2 0-4-31,2 0 0 0,0 1 0 0,0 0-5 0,0 2 0 0,0 3-3 16,0 3 3-16,0 4 0 0,0 0-1 16,0 3 1-16,0 1 0 0,0 4 1 15,0 1-1-15,0 2 0 0,0 0 3 16,2 1-3-16,-2 2 0 0,3-1 0 16,-1 1 0-16,2-2 0 15,0-3-3-15,2-4-4 0,-2-5-9 0,0-2-14 0,0-7-12 16,1 1-14-16,-1-1-28 15,-2-2-31-15,-2 0-39 0,0-2-142 0</inkml:trace>
  <inkml:trace contextRef="#ctx0" brushRef="#br0" timeOffset="-201893">21236 16057 356 0,'0'0'112'0,"0"0"-41"16,0 0-35-16,0 0 14 0,0 0-6 15,0 0-4-15,0 0-4 0,0 0-5 16,0 0-1-16,0 0-8 0,0 0-5 16,0 1-2-16,6 0-6 0,2 0 2 0,6-1 0 15,5 0 5-15,4-1-6 0,6 1-6 16,0 0 0-16,2 0 0 0,4 0 0 15,2-4-2-15,0 3-2 0,0-2 0 16,-3 2-4-16,-6-4 4 16,-5 5 0-16,-6-4 0 0,-11 4 0 0,0 0 1 15,-6 0 0-15,0 0-1 0,0 0 0 16,0 0-8-16,-6 0-3 0,2 0-2 16,-2 0-6-16,-7 0-17 0,1 1-8 15,-1 1-23-15,1 1-5 0,2 1-17 16,1-3-22-16,5 1-19 0,0-2-67 15</inkml:trace>
  <inkml:trace contextRef="#ctx0" brushRef="#br0" timeOffset="-201545.88">22133 15701 559 0,'0'0'96'0,"0"0"-24"0,0 0-24 15,0 0 10-15,0 0-10 0,0 0-17 16,0 0-5-16,0 0 0 0,0 0-9 16,6-35-7-16,-6 35-5 15,0 0-1-15,0 4-3 0,0 3-1 0,2 3-1 16,2 5 1-16,0 5 0 0,4 5 0 15,-1 3 2-15,-1 0-2 0,2 5 0 16,0 0 0-16,1 4 0 16,-1 4 0-16,-4-5-1 0,2 0 1 0,0-4 1 15,-3-4-1-15,3-2-3 0,-6-4-12 16,0-3-3-16,0-4-7 16,0-7-9-16,0 0-10 0,-4-4-24 0,-1-4-37 0,-3 0-14 15,2-1-93-15</inkml:trace>
  <inkml:trace contextRef="#ctx0" brushRef="#br0" timeOffset="-200930.49">22337 15531 403 0,'0'0'87'0,"0"0"-16"16,0 0-9-16,0 0-25 0,0 0-6 15,0 0 1-15,0 0-17 0,0 0 2 16,-10 2 4-16,10-2-1 0,0 1-4 16,2-1-3-16,0 1 1 0,2 1 2 15,-2-1-5-15,5 5-2 0,-1 0-2 32,4 2 0-32,-2 3 0 0,5 0 0 0,7 6 3 0,-1 1-1 15,4 4 2-15,4 2-2 0,2 2-3 16,-1 3 0-16,-7 3-1 0,4-1-1 0,-2 4-2 15,-5 0 0-15,-1 2 1 0,-7 3-3 0,1 6 2 16,-3-1-2-16,-8 0 2 0,0-2-2 16,-15-1 0-1,-3 0-19-15,-13 2-29 0,-13-6-30 0,-12-6-79 0,-3-12-185 16</inkml:trace>
  <inkml:trace contextRef="#ctx0" brushRef="#br0" timeOffset="-199529.94">28483 15457 419 0,'0'0'32'0,"0"0"-4"0,0 0-1 15,0 0 10-15,0 0-7 0,0 0-3 16,0 0-3-16,0 0-10 16,0 0-5-16,-17 15 4 0,15-15 4 0,2 0 3 15,-2 0 6-15,2 0-2 0,0 0-5 16,-2 6-9-16,-2 7-6 0,-4 9-2 16,-7 11-2-16,1 12 1 0,-9 5 0 15,6 7 0-15,-5 3-1 0,3 0 0 16,5 0 0-16,3-5-2 0,1-1 2 15,8-3 0-15,2-4 0 0,6-2 1 16,9-5-1-16,-1-2 0 0,7-3 0 0,4-4 1 16,-3-4-1-16,9-8 1 0,0-4-1 15,4-7 1-15,1-7 1 0,5-2-1 16,0-13 3-16,1-3-1 16,-1-7-1-16,7-8 1 0,-9-2-3 0,0-4-2 15,-8-2 2-15,-4-2 1 0,-6-9 1 16,-9 0 1-16,-8-11 6 0,-4-5 3 15,-4-3-4-15,-17-4-3 0,-1 5-2 16,-7 6 0-16,-6 9-1 0,-9 13-2 16,-1 10 6-16,-1 15 3 0,-8 10-1 15,3 8-4-15,3 10-1 0,7 11-3 16,6 5-5-16,8 6 2 0,8 6-17 16,13 4-16-16,6 6-30 0,6 4-18 0,9-1-65 15,-5-11-132-15</inkml:trace>
  <inkml:trace contextRef="#ctx0" brushRef="#br0" timeOffset="-188950.85">29556 15518 376 0,'0'0'24'15,"0"0"-14"-15,4-64-9 0,6 47 0 16,0 4 4-16,-3 3 12 0,-3 3 11 0,-2 1-3 16,2 3-1-16,-4 0-2 15,0 3 6-15,0-3-1 0,0 2 0 16,0 0 1-16,-2 1-4 0,2 0-4 15,-2 0-5-15,2-1-1 0,-2 1-4 0,2 0-2 16,0 0-2-16,0-1 0 0,-2 1-3 16,2 0-1-16,-4 3-1 0,-1 7-1 15,1 5-1-15,-10 11-1 0,1 9 2 16,-1 6 2-16,-7 9-1 0,3 4 1 16,3 8-1-16,-3 8 5 15,3 3-3-15,7 3-3 0,4-2 0 0,6 0 0 16,10-5 1-16,11-8 1 0,6-5-1 15,4-6 0-15,8-9 1 0,1-8-1 16,7-9-1-16,1-9 0 0,6-13-21 16,-5-4-19-16,3-15-14 0,2-8-41 0,-15-8-57 15,-8-4-165 1</inkml:trace>
  <inkml:trace contextRef="#ctx0" brushRef="#br0" timeOffset="-188401.17">30385 15623 396 0,'0'0'280'0,"0"0"-280"16,0 0-15-16,0 0 15 0,0 0 3 15,0 0 1-15,0 0-1 0,0 0-1 0,0 0-1 16,8 13-1-16,-4-4-2 15,-4 3 0-15,0 4 2 0,-10 6-1 0,1 0 1 16,-3 4 0-16,-2-2 1 0,-1-2-1 16,-4-3 0-16,7-6 0 0,0-3 1 15,1-7 0-15,1 0 2 0,0-3 0 16,-3-7 0-16,3-2 4 0,-2-4 1 16,-1-3-2-16,5 0 1 0,4-4 3 15,2-1 4-15,2-3-2 0,4-6-4 16,6-3-7-16,9 1 0 15,1 0-1-15,5 6 0 0,2 4-3 0,-4 8 2 0,-3 5 0 16,3 5 0-16,-6 4 0 16,1 2 1-16,-3 5-1 0,1 6-1 15,-3 4 1-15,3 4-1 0,-1 4 2 0,-3 3 0 16,-4 8-1-16,-8 6 1 0,-2 3-2 16,-10 0 2-16,-3 2-1 15,1-5 0-15,-5-5 2 0,1 2 1 0,3-4-1 16,1-5 2-16,4-2 0 0,5-8-2 15,5-4 10-15,0-3-6 0,2-5-3 16,3-1-2-16,-1-3 1 0,6-2 3 0,0-3 0 16,3 1 7-16,7-8-4 0,7-7 0 15,4-4 4-15,5-8-9 0,1-2-2 16,2-4-6-16,0-3-34 0,7-2-31 16,-9-6-21-1,-8-4-92-15</inkml:trace>
  <inkml:trace contextRef="#ctx0" brushRef="#br0" timeOffset="-187927.08">30610 15122 568 0,'0'0'5'0,"0"0"-5"0,-8-60 0 0,12 46 15 0,2 6 22 15,0 1-8-15,9 1-10 16,-3 3-8-16,3 2-4 0,-3 1-1 0,0 2-1 16,5 3 2-16,-3 3-2 0,3 4 1 15,-5 4-4-15,1 5-1 0,-5 4 0 16,0 6-1-16,-4 1 0 0,0 3 2 16,-4-1-2-1,0-1 0-15,3-3 1 0,-3-7 0 0,0-3-1 16,0-6 1-16,0-4-1 0,2-4 0 0,2-3 1 0,-4-3 0 15,2 0 0-15,0 0 1 0,0-7 5 16,4-9 18-16,-2-3-2 0,5-6-13 16,1-4-5-1,0-2-1-15,3-3 0 0,3-4-1 0,3 1-2 16,1-1 0-16,1 6-1 0,-2 7 0 0,-5 7-1 16,-3 8 1-1,-9 4 0-15,-2 5 1 16,0 1-1-16,0 0 0 0,0 3-1 0,0 7-3 15,0 7 0-15,-2 6 4 0,2 2 0 16,0-1 2-16,2 1-2 0,6-3 0 16,2-1 0-16,3-3 0 0,-1-4 1 15,7-1 0-15,-1-4-1 0,5 0 0 16,2-6 0-16,0-3-7 0,-1-1-51 16,3-8-39-16,-6-6-108 0</inkml:trace>
  <inkml:trace contextRef="#ctx0" brushRef="#br0" timeOffset="-187658.75">31437 15137 789 0,'0'0'76'16,"0"0"-63"-16,0 0-13 0,0 0 1 15,0 0 1-15,64 9 13 0,-43-8 1 0,3 7-3 16,-1 5-8-16,4 9-1 0,2 7-2 16,2 7-1-16,-4 9 0 0,0 9 1 15,-7 4-1-15,-5 12 0 0,-5 4 0 16,-8 5-1-16,-6 2-2 16,-10-3-32-16,-5-6-19 0,-8-9-42 0,-12-12-55 15,-5-16-172-15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5:14:21.238"/>
    </inkml:context>
    <inkml:brush xml:id="br0">
      <inkml:brushProperty name="width" value="0.05292" units="cm"/>
      <inkml:brushProperty name="height" value="0.05292" units="cm"/>
      <inkml:brushProperty name="color" value="#FF0000"/>
    </inkml:brush>
  </inkml:definitions>
  <inkml:trace contextRef="#ctx0" brushRef="#br0">15073 15957 376 0,'0'0'79'0,"0"0"-52"0,0 0 6 16,0 0 5-16,0 0-5 0,0 0-10 15,0 0-7-15,0 0 0 0,0 0-2 16,-6 5 1-16,6-5-4 0,0 0-1 0,0 0 40 16,0 1-44-16,0 1-4 0,0 1 1 15,0 1 0-15,0 3-1 0,4 1 2 16,1 3-1-16,1 5 0 0,4 1 0 16,-4 2 0-16,-2 1-2 0,3 1 1 15,3-2-2-15,-2 2 1 0,-2-4 1 16,1-4-2-16,1-2 2 0,2-2-2 15,-4-2 2-15,-4-2 0 16,3-2 2-16,-1-1 1 0,-2 0-1 0,2-1 1 16,0-1-2-16,2 1 1 0,-4-1 1 15,5-2 1-15,-1-4 2 0,8-5 4 16,-1-4 1-16,7-5 0 0,1-6-4 16,6 0-1-16,4-1-5 15,0 1 1-15,-2 3-3 0,0 3 1 0,-7 2-2 0,1 5 0 16,-2 3 0-16,-11 5 1 0,-4 1 0 15,-1 2-1-15,-5 2 1 0,0-1 0 16,0 1-1-16,0 0 0 0,0 0-1 16,0 3-1-16,0-2-9 0,0 3-5 15,0 1-3-15,-3 3-4 0,-1 1-7 16,2-1-13-16,-2 4-13 0,0 1-9 16,0 0-27-16,-6 1-42 0,3-4-88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5:14:50.721"/>
    </inkml:context>
    <inkml:brush xml:id="br0">
      <inkml:brushProperty name="width" value="0.05292" units="cm"/>
      <inkml:brushProperty name="height" value="0.05292" units="cm"/>
      <inkml:brushProperty name="color" value="#FF0000"/>
    </inkml:brush>
  </inkml:definitions>
  <inkml:trace contextRef="#ctx0" brushRef="#br0">22794 6275 259 0,'0'0'72'15,"0"0"-31"-15,0 0 7 0,0 0 8 16,0 0-4-16,0 0-10 0,4-51 0 16,-4 47-1-16,0 2 3 0,0-1-4 15,0 1 3-15,0 2-19 0,0 0-7 16,0 0-1-16,0 0-6 0,0 0-5 16,0 3-4-16,0 6-1 0,0 3-4 0,2 10 1 15,0 4 3-15,3 6 1 0,-3 2 1 16,2 4 1-16,0 2-1 0,-2 5 2 15,4 0-3-15,-6-1 0 0,2-1 0 16,2-4 0-16,-2-4 0 0,0-4-1 16,1-6 0-16,-1-3-1 15,-2-4 1-15,4-4-27 0,-4-4-25 0,0-2-20 16,0-6-18-16,-4-2-53 16,-1-4-93-16</inkml:trace>
  <inkml:trace contextRef="#ctx0" brushRef="#br0" timeOffset="565.63">22575 6285 22 0,'0'0'146'16,"0"0"-141"-16,0 0-3 15,0 0 11-15,0 0-7 0,0 0-6 0,0 0 0 16,0 0 0-16,0 0 0 0,-25-6-6 16,21 6-17-16,2 2-17 0,0-1 12 15,-2-1 4-15,2 0 0 0,2 0 8 16,-2 0 8-16,2 0 6 0,-2 0 2 16,0 0 24-16,-1 0 30 0,3-1-13 15,-8-1-12-15,4-1 7 0,-2 1 11 16,0-2 2-16,2-1 1 0,-3 0 2 15,-1 1-2-15,0 1-5 0,6 2-8 16,-2 1-9-16,4-1 1 0,0 1-1 0,0 0-1 16,0 0-7-16,0 0-4 15,0 0-2-15,0-1-2 0,0 1-2 0,0-1-2 16,2 1-4-16,6-1-2 0,8 1 1 16,5 0 4-16,8-3 10 0,6-1-1 15,4-1-1-15,5-2-4 0,-1 0 0 16,7-1-1-16,-7 0-4 0,-3 4-3 15,-5-1 0-15,-4 3 0 0,-8-1 0 16,-13 2-1-16,-4 1-1 0,-4 0-1 16,-2 0 1-16,0 0 1 0,0 0-1 15,0 0 1-15,0 0-2 0,0 0 0 16,0 0 0-16,0 0-1 0,-2 0-2 16,-2 1-7-16,0 1-6 0,0 0-8 15,0 2-6-15,1-1-9 0,-1 0-11 16,0 0-16-16,2 2-25 15,0 0-51-15,0-2-76 0</inkml:trace>
  <inkml:trace contextRef="#ctx0" brushRef="#br0" timeOffset="1304.08">23342 6286 260 0,'0'0'54'0,"0"0"-11"0,0 0 8 0,0 0 12 16,19-50-3-16,-19 41-9 0,2 0-6 16,-2 0-8-16,0 2-3 0,0 0-2 15,-5-1-3-15,1 0-1 0,-4 1-3 16,2 3-10-16,-2 0-4 0,-1 1-1 16,5 2-4-16,-8 1-1 15,1 0 0-15,3 5-5 0,-10 5 0 0,5 2 0 16,-7 5 0-16,3 4 0 0,-4 3 0 15,5 2 0-15,-1 3-1 0,9 1 1 16,-4 0 0-16,3 2 0 0,3 1 0 0,6 2-3 16,0 0 3-16,0 0 0 0,4 1 1 15,11 1-1-15,-1 1 0 0,3-1 1 32,3-4-2-32,5-1 0 0,4-3-3 15,-2-2-1-15,2-3-17 0,2-5-23 16,0-3-26-16,-2-7-14 0,-2-5-41 15,0-4-59-15</inkml:trace>
  <inkml:trace contextRef="#ctx0" brushRef="#br0" timeOffset="1761.21">23749 6380 427 0,'0'0'35'0,"0"0"5"0,0 0 21 15,0 0 0-15,0 0-27 0,0 0-3 16,0 0 6-16,0 0-3 0,-27-39-9 16,21 37-7-16,-2 2-6 0,4 0-4 0,-3 2-4 15,3 4-3-15,-2 4-1 16,-6 3-2-16,-1 3 1 0,7 4 1 0,-8 1 0 15,3 4 0-15,3 0 0 0,2 2 0 16,-4 0 0-16,5-2 0 0,3-2-2 16,2-1 2-16,2-1 0 15,9 0 0-15,1 0-1 0,3 0-1 0,5-3 2 16,-1-4-1-16,-1-3 1 0,7-3 0 16,-2-5 1-16,-4-3 0 0,3 0-1 15,-5-9 4-15,1-2-3 0,-7-1 1 16,-1-3 1-16,-2 0 2 0,-3-8 7 15,-5 0 3-15,-5-7-5 0,-7-4-2 0,-2 2-6 16,-11-1-2-16,-2 3-1 0,-4 4 1 16,-2 5-1-16,2 7-3 0,8 3-6 15,-2 6-5-15,15 5-7 0,-2 0-12 16,5 8-30-16,1 3-10 16,0 6-32-16,-6 1-34 0,3-2-67 0</inkml:trace>
  <inkml:trace contextRef="#ctx0" brushRef="#br0" timeOffset="2186.42">24026 6245 214 0,'0'0'117'0,"0"0"-64"16,0 0 12-16,0 0 11 0,0 0-16 15,0 0-10-15,0 0-6 0,0 0-6 16,4-49-8-1,5 45-10-15,1 1-5 0,-4 3-2 0,6 0-3 0,5 0 0 16,0 8-2-16,5 4-3 0,3 1 0 16,-2 4-2-16,0 4-1 0,1 4 0 15,-5 3 1-15,0 5-2 0,-7 3 0 16,0 0 0-16,-7 3 1 0,-3 0 1 16,-2 2-3-16,-2-1 2 0,-11-1-1 15,1-3 1-15,3-4-2 0,-9-2-3 16,3-4-39-16,-3-1-9 0,3-2-14 0,-3-8-19 15,3-3-74-15,-8-3-76 16</inkml:trace>
  <inkml:trace contextRef="#ctx0" brushRef="#br0" timeOffset="2543.17">24483 6442 408 0,'0'0'31'0,"0"0"6"0,0 0 13 15,0 0 12-15,0 0-18 0,0 0-18 16,0 0 3-16,0 0-1 0,-23-12-7 16,23 12-17-16,2 0-4 0,2 0-2 0,1 0 1 15,5 0 1-15,2 0 1 0,13-2 1 16,2-1 0-16,0 0 1 0,4 2-2 16,-4 1-1-16,-2 4 0 0,-3 4-43 15,-9 2-35-15,-5 1-46 0,-6 1-58 16</inkml:trace>
  <inkml:trace contextRef="#ctx0" brushRef="#br0" timeOffset="2721.87">24559 6688 526 0,'0'0'64'16,"0"0"-30"-16,0 0-13 0,0 0 35 15,0 0-7-15,0 0-22 0,0 0-10 16,0 0-6-16,0 0-7 0,31 11-3 15,-4-19 2-15,6-1 1 0,3 1 0 16,3 0-2-16,4 2 0 0,-1 2-2 16,-5 0-27-16,-6-1-104 0,-11 0-83 15</inkml:trace>
  <inkml:trace contextRef="#ctx0" brushRef="#br0" timeOffset="10127.48">25641 6281 275 0,'0'0'80'0,"0"0"-48"16,0 0-13-16,0 0 14 0,0 0-7 15,0 0-16-15,0 0-6 0,12-5 0 16,-8 11 1-16,0 1 0 0,0 1 5 0,1 1 6 16,-3 1-2-16,-2-1-3 15,0 2 0-15,-2-2-5 0,-3 0 3 0,-3 1-2 16,-2-2 2-16,1-2-1 0,-11 0 4 16,9-2 0-16,-11-1-5 0,9-2-4 15,-7-1 0-15,9 1-1 0,-3-1-1 16,4-2 1-16,5-4 0 0,1 1-1 15,0-2 3-15,0 1 1 16,0-1 0-16,2-1-1 0,0-1-1 0,2-1 2 0,0 0 1 16,0 0 0-16,0 1-1 15,4 1 1-15,2 0 0 0,0 1-1 0,-2 1-2 16,5-1-1-16,3 1 0 16,0 3 0-16,1 0-1 0,3 1 0 0,-1 2 0 15,6 2-1-15,-7 4 1 0,7 4-1 16,-5 0 0-16,1 4 0 0,-7 1 0 15,0 7 0-15,-3 1-1 0,-7 5 1 0,-4 4 0 16,-11 1 1-16,3 3 3 16,-13-4-2-16,4-2 1 0,0-2-1 15,-5-4 1-15,5-4-3 0,6-4 0 0,-3-4 1 16,3-2 0 0,11-3-1-16,-4-1 0 0,2-1 1 0,4-3-1 0,0-1 2 15,2 0 7-15,0-1 19 0,0 1-6 16,0-1-4-1,0 0-3-15,0 0-4 0,2-2-2 0,6-1-6 0,4-4 0 16,9 2-2-16,8-4 1 0,12-1 0 16,1 0 0-16,14 0 1 0,-7-2-2 15,7 4 0-15,-6-2 1 16,3 2-1-16,1-6-1 0,-8-4-93 0,-13-4-148 16</inkml:trace>
  <inkml:trace contextRef="#ctx0" brushRef="#br0" timeOffset="11117.97">22906 7316 423 0,'0'0'84'0,"0"0"-48"0,0 0 0 0,0 0 10 16,0 0-13-16,0 0-13 0,0 0-10 16,0 0-5-16,20-13-4 0,-13 24 5 15,1 7 11-15,0 2 3 0,3 4-8 16,-7 3 0-16,-2 3-2 0,0 5-7 0,0 1 0 15,-2 3 0-15,0 5-1 16,0-2-1-16,0-4-1 0,0-6-1 0,0-7 1 16,0-4-1-16,0-6-14 15,0-2-42-15,2-3-8 0,-2-5-36 0,-2-1-56 16,-4-3-141-16</inkml:trace>
  <inkml:trace contextRef="#ctx0" brushRef="#br0" timeOffset="11337.19">22608 7417 493 0,'0'0'58'16,"0"0"-32"-16,0 0 20 0,0 0 1 0,64-43-12 16,-43 39-12-16,0-1 9 0,3-2-6 15,5 1-12-15,2 0-6 0,2-3-3 16,5 1-2-16,7 1 0 0,-2-2-2 15,-3 4 1-15,-3 4-1 0,-4 1-1 16,-2 3-17-16,-6 3-87 0,-15 0-35 16,-6-1-144-16</inkml:trace>
  <inkml:trace contextRef="#ctx0" brushRef="#br0" timeOffset="11697.7">23774 7281 468 0,'0'0'50'16,"0"0"-11"-16,-12-61 22 0,7 45 5 15,-1 2-18-15,-4 2-4 0,4 1-5 16,-3 0-10-16,5 5-5 0,-2 2-6 15,-2 3-3-15,4-1-6 0,-3 2-4 16,1 2-3-16,-6 5-2 0,-7 6-2 16,1 6 0-16,-1 6 0 0,-10 4 2 15,6 3 1-15,3 1-1 0,-1 3 0 16,9 2 0-16,-5-1 0 0,11 0 0 16,0-2 0-16,6 0 1 0,0-2-1 0,6 2-1 15,6 1 0-15,9-5-1 0,4 2 0 16,0-5-1-16,6-3-7 0,4-4-4 15,4-4-11-15,-2-4-3 0,0-6-20 16,-1-6-34-16,-5-1-37 0,-5-5-106 16</inkml:trace>
  <inkml:trace contextRef="#ctx0" brushRef="#br0" timeOffset="11949.19">23991 7333 557 0,'0'0'61'0,"0"0"-22"16,0 0-1-16,0 0 32 0,19-52-23 15,-15 52-24-15,-4 0 0 0,0 0-5 16,0 0-8-16,0 3-5 0,2 4-5 16,0 5 0-16,0 5 0 0,-2 4 0 15,0 5 1-15,0 2 0 16,0 3 0-16,-2 1 0 0,2-1-1 0,2 2 0 15,-2 0-15-15,2-1-49 0,4-4-8 16,2 0-26-16,-1-3-108 0,-1-5-186 16</inkml:trace>
  <inkml:trace contextRef="#ctx0" brushRef="#br0" timeOffset="12343.09">24355 7283 322 0,'0'0'62'15,"0"0"5"-15,-17-51 7 0,13 40-8 16,2 3-17-16,2 1-4 16,0 3-2-16,0 1-8 0,0 0-11 0,4 3-9 15,4 0-7-15,-1 0-3 0,3 0 0 16,9 3 0-16,-5 6-1 0,9 4 2 16,-5 5 2-16,1 3-1 15,4 4-2-15,-11 7-2 0,1 3 1 0,-9 3-1 0,0 1-1 16,-12 0 1-16,-3-2-1 0,1-2-1 15,-11-1 0-15,7 1-2 0,-11 0-5 16,6-4-53-16,1-4-5 16,-7-8-20-16,2-5-106 0,5-4-224 0</inkml:trace>
  <inkml:trace contextRef="#ctx0" brushRef="#br0" timeOffset="12610.04">24919 7334 312 0,'0'0'244'0,"0"0"-212"15,0 0-13-15,0 0 20 0,0 0 3 16,0 0-14-16,0 0-10 0,0 0 3 15,35-21 1-15,-14 21-5 0,-2 0-9 16,5 2-6-16,7 1-2 0,2 1 0 16,1 0 0-16,-1 1 1 0,-2 1-1 15,-7 1-53-15,-11 1-44 0,-9 0-78 0,-4 0-241 16</inkml:trace>
  <inkml:trace contextRef="#ctx0" brushRef="#br0" timeOffset="12800.05">24884 7583 667 0,'0'0'42'0,"0"0"-14"0,0 0-27 0,0 0 20 15,0 0 9-15,0 0-14 0,74-5 4 16,-38-2-2-16,1-1-9 0,0-2-9 16,2 3-1-16,-2 1 1 0,-1-2 0 0,-7 5-10 15,-5 2-59-15,-3 0-56 0,-2 1-74 16,-11-2-233-16</inkml:trace>
  <inkml:trace contextRef="#ctx0" brushRef="#br0" timeOffset="13742.74">25878 7125 246 0,'0'0'63'0,"0"0"-29"0,0 0 13 0,0 0 15 16,0 0 0-16,0 0-14 0,0 0-6 16,0 0-7-16,15-41-6 0,-11 40-9 15,-4 1-4-15,0 0-4 0,2 0-4 16,0 0-3-16,2 3-3 0,-2 4 2 16,0 4 6-16,-2 0 4 0,0 4-2 15,-2 1-2 1,-8 0 1-16,-7 0-4 0,3-1-1 0,-9-3-2 0,2 0-1 15,1-5 0-15,-5 0-3 0,-4-2 0 16,6-2 0-16,7-1 1 0,-3-2 1 16,9-4 0-16,6-3 1 0,-5-2 2 0,3-1 4 15,6-5-3-15,0-2-2 16,0-3 2-16,6-4 0 0,3 0-1 16,-1-2 1-16,9 4 0 0,-5 1-1 0,9 6 0 31,-5 1 0-31,11 4-5 0,-2 3 2 15,-2 3 0-15,3 3 1 0,1 1-3 0,0 8 3 0,-8 3-1 0,-3 8-2 16,-7 5 1-16,-5 6-1 0,-4 7 1 0,-9 8 1 16,-3 4-1-16,-11 2 0 31,-6-1 0-31,5-2 1 0,1-10-2 0,-2-3 1 0,-4-4-1 0,10-6-2 16,3-6 1-16,12-5 2 0,0-3-1 15,0-1 0-15,-1-4-2 16,5 1 2-16,5-3 0 15,1 1 1-15,0-2-1 0,4 0 1 16,13-5 4-16,8 1 0 0,4-9 1 16,15-5 1-16,3-1-3 0,10-2-4 15,3-2 0-15,0 2-1 0,-6 1-7 16,-11-7-72-16,-11 4-133 0</inkml:trace>
  <inkml:trace contextRef="#ctx0" brushRef="#br0" timeOffset="20302.87">22829 8776 163 0,'0'0'156'0,"0"0"-89"0,0 0 0 16,0 0 10-16,0 0-7 15,6-56-10-15,-6 48-2 0,3 0-4 16,-1 4-10-16,-2-1-11 0,0 3-6 16,0-2-9-1,0 3-5-15,0 1-4 0,2 0-3 0,0 1-3 0,0 4-3 0,0 4-1 16,6 6 1-16,-4 6-3 0,0 9 3 15,-2 5 0-15,-2 7 0 0,0 4 0 16,0 1 0 0,-2 3 1-16,-2-2-1 0,2-2 2 0,0-3-2 0,2-4 0 15,0-6 0-15,0-6 1 0,2-8 0 16,0-5-2-16,2-5 1 0,-2-5-14 16,1-1-19-16,-1-3-13 0,0 0-21 15,-2-10-18-15,0-6-6 0,-9-6-74 16,-5-3-230-16</inkml:trace>
  <inkml:trace contextRef="#ctx0" brushRef="#br0" timeOffset="20506.41">22406 8787 599 0,'0'0'54'0,"0"0"-13"0,0 0 8 0,0 0 1 0,0 0-25 0,0 0-14 0,47-56 7 16,-24 47 2-16,6 2-2 15,2-2-5-15,4 2-1 0,6 0-3 16,7 1-4-16,-7 3-4 0,3-1 0 16,1 2-1-16,-6 1 1 0,-2 1-1 15,-3-1 0-15,-5 3-32 0,-9 4-42 0,-3 0-62 16,-11-2-87 0</inkml:trace>
  <inkml:trace contextRef="#ctx0" brushRef="#br0" timeOffset="20868.68">23435 8720 541 0,'0'0'42'0,"0"0"-8"0,6-57 14 15,-6 44 13-15,0 3-18 0,-2 1-7 16,-2 0-8-16,0 2-8 16,-2 1 1-16,-7 1-6 0,3 1-5 0,4 0-3 15,-1 3-3-15,-1-2-1 0,0 3-1 16,0 0-1-16,1 5-1 0,-3 7-1 16,-6 3 0-16,3 7 1 0,-7 3 0 15,7 4 0-15,-5 3 0 0,7 4-1 16,-5 3 1-16,7 1 0 0,5 1-1 15,2 0 1-15,2-2-1 0,2 1 1 0,7-1-1 16,9-3 0-16,-3 1 0 0,7-4 1 16,1-5-3-16,-2-5 2 0,6-5-30 15,-1-4-17-15,-5-8-35 0,0-3-20 16,4-3-60-16,-13-5-158 0</inkml:trace>
  <inkml:trace contextRef="#ctx0" brushRef="#br0" timeOffset="21420.16">23621 8850 589 0,'0'0'43'0,"0"0"-15"0,0 0-2 0,0 0 37 15,0 0-20-15,-8-51-21 0,8 45-1 16,0 0-5-16,4 3-5 0,-2 0-5 15,0 1-3-15,2 2-1 0,0-1 0 16,7 1-2-16,1 1 1 0,-2 5-1 16,7 5 0-16,-1 1 0 0,7 5 0 15,-10 7 0-15,5 2 0 0,-8 6 0 16,3 0 0-16,-1 0 0 0,-8-2 0 16,-2-5 0-16,-2-2 0 0,3-8-1 0,-3-1-1 15,-3-5 1-15,-1-2 0 0,0-1 1 16,-2-3 0-16,-2 0 1 15,2 1 0-15,-1-3 0 0,1-1-1 0,-2 0 1 16,0-5 0-16,3-2 0 0,-1-5 0 16,2-1 0-16,-4-4 0 0,2-5-1 15,2-1 1-15,4-5 0 0,0-3 1 16,-3 1 0-16,8 2 3 0,1 2-2 16,-2 4 1-16,6 1-1 15,-4 3-1-15,7 2 1 0,3 3 0 0,-1 2-1 0,6 1 0 16,3 8-1-16,-3 0 0 0,6 2 1 15,0 3 0-15,0 5-1 0,-5 1 3 16,-1 0-3-16,2 5 0 16,-11 3 2-16,5 1-3 0,-7 5 0 0,-4 1 0 15,0 1 0-15,-6 3 1 0,0 2-1 16,0-2 0-16,-8 0-1 0,4 1 1 16,-2-5-9-16,2-2-14 0,-2-3-18 15,6-2-23-15,0-3-33 16,2-3-23-16,4-3-61 0,-2-6-180 0</inkml:trace>
  <inkml:trace contextRef="#ctx0" brushRef="#br0" timeOffset="21734.94">24206 8618 310 0,'0'0'201'0,"0"0"-158"0,0 0 1 16,0 0 13-16,0 0-6 0,0 0-18 16,0 0 1-16,0 0-2 0,-6-21-8 15,6 21-4-15,0 0-4 0,4 0-1 16,4 0-4-16,0-1-2 0,5 5 1 16,5 4 0-16,5 4-2 0,-2 2-2 15,4 3-1-15,2 6-3 0,-11 2 0 16,5 4-1-16,-7 4 0 0,-1 5-1 15,-7 2 1-15,-6-1 0 0,-2 1 0 16,-13-2-1-16,1 0-3 16,-7 2-18-16,0-5-20 0,-5-3-30 0,-1-5-84 15,2-8-9-15</inkml:trace>
  <inkml:trace contextRef="#ctx0" brushRef="#br0" timeOffset="22002.6">24853 8863 702 0,'0'0'61'0,"0"0"-23"0,0 0 4 15,0 0 0 1,0 0-24-16,0 0-5 0,0 0-1 0,0 0-2 15,0 0-5-15,-4-10-2 0,4 11-3 16,8 2 0-16,11 0 0 0,1 0 0 0,11-1 1 16,5 2 0-16,3-2 0 15,2 2-1-15,-6-1-23 0,-6 1-21 0,-8 3-33 16,-2 2-47-16,-15 1-29 16,-4 0-155-16</inkml:trace>
  <inkml:trace contextRef="#ctx0" brushRef="#br0" timeOffset="22175.46">24857 9110 513 0,'0'0'188'16,"0"0"-106"-16,0 0-30 0,0 0 1 31,0 0-15-31,0 0-18 0,0 0-14 0,0 0-3 0,58 18 3 0,-25-18 4 16,6-5-1-16,13-4-4 0,-2-2-2 15,5 1-3-15,-5-2-4 0,2 5-19 16,-13-2-34-16,-2 2-60 0,-8-2-85 15,-8-5-319-15</inkml:trace>
  <inkml:trace contextRef="#ctx0" brushRef="#br0" timeOffset="33611.1">26068 8776 255 0,'0'0'51'0,"0"0"-7"16,0 0-4-16,5-51 20 15,-3 40 2-15,-2 0-18 0,0 3 2 0,0-1-10 16,0 1-5-16,0 4-2 0,0-2-1 16,0 2 5-16,2 0-5 0,-2 1-3 15,0 3-6 1,0 0-6-16,0 0-5 0,2 3-5 0,0 5-3 0,6 5-1 16,5 6 1-16,-5 7 0 0,2 4 0 15,5 5 0-15,-9 5 0 0,0 2 1 16,2 2 0-16,1 2-1 15,-5-3 0-15,2-3 2 0,-6-5-2 0,4-5 0 16,0-3 1-16,2-5-1 0,1-3 0 16,-3-6-6-16,-2-4-39 0,0-4-29 0,-2-3-18 15,0-2-40-15,0 0-63 16</inkml:trace>
  <inkml:trace contextRef="#ctx0" brushRef="#br0" timeOffset="33815.33">25777 8691 596 0,'0'0'52'0,"0"0"-26"15,0 0 3-15,0 0 7 0,54-44-16 16,-34 40 1-16,11 0 2 0,2-3-1 16,7 2-2-16,3-1-7 0,1-1-3 0,9 0-6 15,-3 2-2 1,4 2-2-16,-9 3 0 0,7 0 0 0,-7 1 0 0,1 5-45 15,-5 0-58-15,-10 2-66 0,-10-4-123 16</inkml:trace>
  <inkml:trace contextRef="#ctx0" brushRef="#br0" timeOffset="34144.97">26908 8652 510 0,'0'0'59'0,"0"-54"-5"0,0 36-9 0,-4 1 19 16,2 3-9-16,-5 1-20 0,-5-2-9 15,-1 2-9 1,3 3-6-16,-8 3-2 0,1 5-3 0,-4 2-2 0,-1 1-3 16,-1 12 0-16,-4 4-1 0,-4 9 0 15,0 5-3-15,2 5 1 0,4 0 1 16,7 4 1-16,-5 0-3 0,13 2 2 15,-3 0 1-15,7 2-2 0,4-2 2 16,2 1 0-16,0-1 1 16,10-2 0-16,3-3-1 0,-1-4 0 0,7-2 0 15,-1-7-1-15,5-4-19 0,8-3-13 0,2-8-14 16,2-4-13-16,2-6-11 0,3-7-30 16,-5-9-66-16,-4-3-146 0</inkml:trace>
  <inkml:trace contextRef="#ctx0" brushRef="#br0" timeOffset="34601.5">26997 8725 424 0,'0'0'132'0,"0"0"-77"0,0 0-18 16,0 0 13-16,0 0-5 0,0 0-20 15,0 0-1-15,0 0-3 16,0 0-3-16,2-20-5 0,0 19-3 0,8 0-4 0,5 1-2 15,-5 0-1-15,4 2 1 0,3 4-3 16,-3 3 0-16,5 4-1 0,-7 4 1 16,3 4-1-16,-5 2 0 0,-6 2 0 15,0 2 1-15,-2-1-1 0,-2-2-5 16,0-3-5-16,-2-2 2 16,2-4 1-16,-2-2 0 0,2-5 3 0,0-1 2 15,0-4 2-15,-2-2-1 16,2-1-1-16,-2 0 2 0,-2-1 2 0,0-5-1 31,-4-5 0-31,-1 0 0 0,5-3 0 0,0-5-1 16,2-2 2-16,0-6 3 0,2-4 0 15,0-4 3-15,2 2 0 0,4 3-4 16,5 7 0-16,-1 7-3 0,-2 8 2 16,7 4-3-16,-1 4 0 0,9 2-2 15,-2 8 2-15,5 7-1 0,1 5 1 16,0 4 0-16,-8 4 0 0,1 2 0 15,-3 2 1-15,0-1-1 0,-11 1 0 16,8-3-1-16,-3-5-17 0,-3-2-17 16,2-7-24-16,3-2-15 0,-5-7-13 15,-2-3-64-15,-2-3-262 0</inkml:trace>
  <inkml:trace contextRef="#ctx0" brushRef="#br0" timeOffset="34821.89">27741 8817 691 0,'0'0'69'0,"0"0"-23"0,0 0-17 15,0 0 2-15,0 0-16 0,0 0-8 16,0 0-1-16,0 0 1 0,0-6-1 16,0 6-4-16,0 0-1 0,0 0-1 0,4 0 0 15,10 0 0-15,3-3 0 0,10 1 0 16,4-4-1-16,2 3 0 0,-4 0-9 15,-2 2-37-15,-9 0-50 0,1-2-65 16,-9-2-191-16</inkml:trace>
  <inkml:trace contextRef="#ctx0" brushRef="#br0" timeOffset="35087.67">28059 8613 598 0,'0'0'56'0,"0"0"-14"0,0 0 18 16,0 0 7-16,0 0-28 0,0 0-12 15,0 0-9-15,0 0-9 0,0 0-6 16,4-18-3-16,-2 34 0 0,7 4 0 16,-3 4 1-16,2 1 0 0,0 3-1 15,1-1 0-15,1 0 0 0,0 2 1 16,-4-3-1-16,11 1-3 0,-7-3-16 15,3-2-19-15,1-2-58 0,-8-5-10 16,-1-4-67-16,-5-5-229 0</inkml:trace>
  <inkml:trace contextRef="#ctx0" brushRef="#br0" timeOffset="35341.53">28297 8416 529 0,'0'0'41'16,"0"0"-14"-16,0 0 5 0,0 0 24 15,0 0-13-15,0 0-7 0,0 0-7 16,0 0-5-16,0 0-4 0,43-42-5 0,-24 42-4 16,1 0-2-16,3 7 2 0,4 5-3 15,4 4-2-15,-2 3-3 0,2 4 0 16,-6 2-2-16,-4 3-1 0,-3 1 1 15,-10 2-1-15,-6 4 0 0,-2 3 0 16,-6-1-5-16,-12 3-25 0,-1 0-15 16,-4 1-26-16,-1-1-48 0,5-4-49 15,-2-8-14-15</inkml:trace>
  <inkml:trace contextRef="#ctx0" brushRef="#br0" timeOffset="35608.3">28776 8701 631 0,'0'0'60'16,"0"0"-30"-16,0 0-3 0,0 0-9 15,0 0-5-15,0 0 2 0,0 0 3 16,0 0-2-16,52-7-7 0,-31 2-2 15,6-1-3-15,-1 1-3 0,8-1 0 16,3 2-1-16,0 1 1 0,0-3-1 0,-2 1-3 16,-4 1-44-16,-10 1-59 0,-4-1-83 15,-17 1-256-15</inkml:trace>
  <inkml:trace contextRef="#ctx0" brushRef="#br0" timeOffset="35797.21">28911 8557 693 0,'0'0'63'0,"0"0"-22"16,0 0-12-16,0 0 0 0,0 0-12 0,0 0-10 15,0 0-2-15,0 0 2 0,0 0-2 16,31 40 1-16,-23-10-1 16,0 5-2-16,-4 2-1 0,3 0-1 15,-3 2 0-15,2 0-1 0,-6-1-12 0,6-4-36 16,-4-1-46-16,4-5-44 0,-3-4-103 15</inkml:trace>
  <inkml:trace contextRef="#ctx0" brushRef="#br0" timeOffset="36064.21">29597 8356 611 0,'0'0'69'0,"0"0"-23"0,0 0-1 16,0 0 16-16,0 0-22 0,0 0-19 15,0 0-7-15,0 0-1 16,54 19-3-16,-40 6-1 0,-1 6-2 0,-5 4-3 16,-2 5-1-16,4 3-1 0,-3 3 0 15,-3 1 0-15,4-2 0 0,-2-1-1 16,5-3-14-16,-3-5-24 0,0-6-24 0,-6-7-31 15,0-10-27-15,-2-7-103 16</inkml:trace>
  <inkml:trace contextRef="#ctx0" brushRef="#br0" timeOffset="36268.56">29370 8356 670 0,'0'0'34'15,"0"0"3"-15,0 0-17 16,0 0 3-16,0 0-9 0,53-35-5 0,-24 33 10 0,0 1 0 16,8-1-6-16,3 1-5 0,9 1-4 15,-1 0-4-15,-1 0-1 16,-3 1 1-16,-1-2-5 0,-6 1-63 16,-8 0-79-16,-6-3-154 0</inkml:trace>
  <inkml:trace contextRef="#ctx0" brushRef="#br0" timeOffset="36567.42">30122 8429 526 0,'0'0'83'0,"0"0"-19"0,25-62-21 0,-21 49 18 0,-4 5-13 0,0 0-14 16,-4 3-12-16,0 1-6 0,-2 1-7 15,-3 2-4-15,-1 1-1 0,0 0-4 16,-3 6 0-16,-1 5 0 0,3 3 0 0,-5 8-1 16,8 1 1-16,-3 8-1 0,1 3 0 15,4 3 1-15,0 3 0 16,3 2-1-16,3-1 0 0,7 0 1 0,1 1 0 16,4-1-1-16,3 0-2 0,1-3-24 15,3-6 10 1,2-4-9-16,1-6-33 0,-1-7-29 0,0-5-24 0,-7-7-76 15</inkml:trace>
  <inkml:trace contextRef="#ctx0" brushRef="#br0" timeOffset="37038.25">30269 8469 646 0,'0'0'33'16,"0"0"0"-16,0 0-13 0,0 0 15 0,0 0-9 31,0 0-8-31,0 0-3 0,0 0 1 0,0 0-9 0,-13-47-5 0,13 47-1 16,0 1-1-16,7 2-1 15,-1 2 1-15,0 0-1 0,4 5 1 16,5 4 0-16,-1 4 0 0,1 3 0 0,-5 3 0 16,0 4 1-16,1 2-1 0,-7-2-1 15,0 0 1-15,-4-5-3 16,0-3-5-1,0-3-6-15,-2-5-3 0,0-1 4 16,-2-3 2-16,-2-3 5 16,4 0-17-16,2-4 23 0,-3-1 1 0,-1 0 3 15,-2-6 0-15,2-2 17 0,0-4-11 16,0-2-6-16,-2-1 2 0,1-2 4 16,3-4 1-16,0-3 0 0,2-3 0 15,0-4-1-15,4-2 0 0,-2-1-2 0,7 2 0 16,-1 4-1-16,-2 7-4 15,2 6 2-15,-1 7-2 0,3 5-3 0,-2 3-1 16,5 7-1-16,5 7 1 0,-3 6-1 16,7 3 2-16,-3 5 0 0,-2 3-2 15,-3-2 0-15,-2 1 2 0,-1-1 0 16,-1-3-1-16,-4-3-1 0,-1-2-16 16,-3-3-15-16,-2-1-18 0,0-3-25 15,0-3-17-15,0-1-57 0,0-1-92 16</inkml:trace>
  <inkml:trace contextRef="#ctx0" brushRef="#br0" timeOffset="37244.87">30732 8630 671 0,'0'0'91'16,"0"0"-70"-16,0 0 3 0,0 0 17 0,60-16-16 15,-44 12-6-15,3-1-3 16,-2 3-5-16,-1-1-3 0,-4 1-4 16,1 2-4-16,3-1 1 0,-3 1 0 0,-1-2-1 15,-4 2-15-15,3 0-53 16,-5 0-58-16,0 0-80 0,-4 0-311 16</inkml:trace>
  <inkml:trace contextRef="#ctx0" brushRef="#br0" timeOffset="37716.75">31232 8488 60 0,'0'0'687'16,"0"0"-623"-16,0 0-49 0,0 0 1 16,0 0 8-16,0 0-17 0,0 0-5 15,0 0 0-15,0 0-2 0,-12-7 1 0,-3 17 0 16,-3 2-1-16,-5-2-1 0,-6 1-11 15,2-5-9-15,0-3-2 0,4-3 0 16,1 0-2-16,3 2 4 0,7-9 8 16,1-1 5-16,5-1 0 0,0-4 4 15,4 0 4-15,0-3 0 0,2 1 6 16,6-1 12-16,4-2-7 16,-1 1 1-16,3-1 5 0,3 3-1 0,-1 1-3 0,5 1-1 15,-1 5-8-15,5 3-1 16,2 4-3-16,0 1 0 0,-1 6 2 15,1 5-2-15,0 2 1 0,-6 2-1 16,-5 2 0-16,-6 2 1 0,-6 3-1 16,0 2 0-16,-8-1-1 0,-2 6 1 15,-9-4 0-15,5 0-2 0,-4-1-4 0,1-5 2 16,5 1 4-16,-1-4-1 0,3-1 1 16,4 1 0-16,2-3 0 0,2 0 0 15,0 0 0-15,0-2 0 0,2-1 1 16,2-3-1-16,4 0 0 0,5-4 2 15,-3-2-2-15,9-1 0 0,-1 0-3 16,5-6-23-16,-4-2-34 0,3-7-33 16,1-3-81-16,-6-4-216 0</inkml:trace>
  <inkml:trace contextRef="#ctx0" brushRef="#br0" timeOffset="37968.6">31286 8243 631 0,'0'0'53'16,"0"0"-27"-16,0 0-6 0,0 0 42 15,0 0-22-15,0 0-25 16,60-36-2-16,-44 37 5 0,3 5-5 0,8 6-2 16,2 5-2-16,0 7-3 15,2 4-2-15,-2 5-1 0,-5 4-1 0,-1 1-1 16,-6 5-1-16,-9 1 0 0,-6 4-1 15,-4 1 0-15,-10 0-10 0,-7 1-22 16,-6-4-31-16,0-2-66 0,-1-10-62 16,-1-13-64-16</inkml:trace>
  <inkml:trace contextRef="#ctx0" brushRef="#br0" timeOffset="38225.83">31679 8549 627 0,'0'0'56'16,"0"0"-43"-16,0 0-1 0,0 0 23 0,0 0 4 16,66 18-17-16,-37-15-5 15,2-2-1-15,4-1 0 0,2-1-5 0,0-1-3 16,3-2-4-16,-1-2-2 15,4 0 0-15,-3 0-2 0,-7 2 0 16,-7-2-12-16,-7 3-53 0,-13 0-49 0,-6-4-58 16,-8 0-180-16</inkml:trace>
  <inkml:trace contextRef="#ctx0" brushRef="#br0" timeOffset="38410.17">31757 8460 666 0,'0'0'82'0,"0"0"-34"0,0 0-11 0,0 0 7 16,0 0-14-16,0 0-13 0,0 0-8 16,0 0 5-16,52 25-2 0,-34-5-4 15,-1 4-3-15,0 3-3 0,-1 3 0 16,-4 2-1-16,-3 0 0 0,-1 0 0 16,-4-2-1-1,-4 1-7-15,0-3-28 0,0-5-35 0,-4-3-82 0,-4-6-130 16</inkml:trace>
  <inkml:trace contextRef="#ctx0" brushRef="#br0" timeOffset="38854.74">32532 8341 528 0,'0'0'75'0,"0"0"-38"16,0 0 3-16,0 0 22 0,0 0-1 16,17-60-20-16,-15 50-9 0,-2-3-3 15,-2 1-5-15,2 3-6 0,0 0 2 16,-6 3-5-16,-1-1-1 0,-1 3-5 15,0 0-2 1,-7 1-4-16,-1 3-1 16,-1 0-2-16,1 9 0 0,-3 3 0 15,3 5-1-15,-1 1 0 0,5 1 1 16,1 1 0-16,1 2 0 0,2-2 1 16,2 2-1-16,4 0 0 0,0 2 0 15,-1 0-3-15,6-1 2 0,1-1 0 0,4 1 0 16,6-2 1-16,3 2 1 0,8-3 0 15,2-1-1-15,8-1-2 0,2-2-2 16,4-1-4-16,-1-5-16 0,-1-2-17 16,-8 0-21-16,-10-3-60 0,-9-2-101 15</inkml:trace>
  <inkml:trace contextRef="#ctx0" brushRef="#br0" timeOffset="52106.31">23303 10608 330 0,'0'0'52'0,"0"0"6"0,0 0-5 0,0 0-13 16,0 2-2-16,0-2-8 16,0 0-2-16,4 0-7 0,4 0-4 0,0 0 2 15,1 0 3-15,3 0-4 16,2 1-2-16,1 0-2 0,4 0-3 0,3 0-2 15,3-1-4-15,4 0 0 0,4 0-2 16,6-2 0-16,-1 0-2 0,5-1 0 16,-8 1 0-16,-4 1-1 0,-10 1-47 15,-7 0-56-15,-10 1-90 0,-4 4-165 16</inkml:trace>
  <inkml:trace contextRef="#ctx0" brushRef="#br0" timeOffset="52280.17">23371 10886 591 0,'0'0'59'0,"0"0"6"0,0 0-43 16,0 0-11-16,0 0 0 0,0 0 11 15,0 0 9-15,72 7-11 0,-39-13-4 16,2 1-8-16,7 1-6 0,-5-2-1 16,2-1 1-16,5 0-2 0,-5 0-3 15,2-4-70-15,-8-3-85 0,-4 0-129 16</inkml:trace>
  <inkml:trace contextRef="#ctx0" brushRef="#br0" timeOffset="54062.54">24750 10465 222 0,'0'0'62'0,"0"0"-23"16,0 0 6-16,0 0 4 0,-13-11-1 16,13 10 0-16,0 0-15 0,0 0 0 15,0 0-5-15,0 0-4 0,0 1-6 16,0 0-2-16,0 0-2 0,0 0-3 15,0 2-5-15,0 3-3 0,0 4-2 16,4 3 2-16,-2 7 11 0,1 3-3 16,-1 4-3-16,-2 0 1 0,2 3-2 0,-2 1-2 15,2-1-3-15,0 5 0 0,-2 2 0 16,0 0 0-16,2-1-2 0,-2-8 1 16,2-6 0-16,0-2 0 0,2-6-1 15,-2-2 0-15,2-5-3 16,3-2-31-16,-5 1-16 0,-2-5-6 0,0 0-96 15,0-11 38-15,-9-1-45 0</inkml:trace>
  <inkml:trace contextRef="#ctx0" brushRef="#br0" timeOffset="54282.8">24477 10519 396 0,'0'0'60'0,"0"0"-9"0,0 0-14 15,0 0 1-15,0 0-9 0,0 0-1 16,0 0 1-16,0 0-2 0,0 0 4 16,29-33-14-16,-15 28-5 0,3-1-5 15,5-1-3-15,7-2-2 0,2-1-1 16,7-2 0-16,1 4 0 0,-2 1-1 16,-2 3 0-16,-6 4-9 0,-2 0-83 15,-2 0-52-15,-17 0-158 0</inkml:trace>
  <inkml:trace contextRef="#ctx0" brushRef="#br0" timeOffset="54708.32">25161 10376 179 0,'0'0'52'0,"0"0"8"15,0 0-10-15,0 0 3 0,0 0 3 0,0 0 6 16,0 0-13-1,0 0-4-15,0 0-9 0,6-43-1 0,-6 43 2 0,0 0-6 16,0 0-9-16,0 0-4 0,-2 3-4 16,0 4-6-16,-4 5-5 0,0 2-2 0,2 4-1 15,-3 4 1-15,-3 3-1 0,2 2 0 16,2 3 0-16,-1 0 0 16,-1-1 1-16,4 2-2 0,2-1 2 15,0-2-1-15,2-1 0 0,0-2 0 0,8 1 0 16,4 0-1-16,-1 1 0 0,7-1-6 15,-3-1-45-15,8-3 5 16,-7-5 25-16,5-2-42 0,6-6-57 0,-9-6-44 16,1-2-111-16</inkml:trace>
  <inkml:trace contextRef="#ctx0" brushRef="#br0" timeOffset="55276.39">25349 10537 399 0,'0'0'31'0,"0"0"-3"15,0 0-3-15,0 0 24 16,0 0-10-16,-45-55-12 0,36 50-5 16,5 2-3-16,0-2-6 0,2 4 2 15,0-2-5-15,2 3-1 0,0 0 3 0,0-4-4 16,4 3-3-16,4-1-3 0,7 1 0 15,-3 1-2-15,9-1 2 0,-2 2 1 16,1 4 4-16,7 5 1 0,-8 2-3 16,-1 3-3-16,3 1-2 0,-9 4 1 15,-1 1 1-15,-1 2-2 0,-8 2 0 16,-2 0 1-16,-2 0 0 0,-6-3 1 16,2-4-2-16,1-2-1 0,3-5 1 15,0 1 1-15,0-6-1 0,2-1 0 16,0 0 0-16,0 0 0 0,-2-1 0 15,2-3-1-15,0 0 1 0,-2-1 1 0,-2-4 2 16,-2-5 0-16,0-5 1 0,1-2-3 16,1-3-1-16,4-6 1 0,-4-2 0 15,0-3-1-15,4-1 3 0,0 1 1 16,4 4-1-16,0 4 3 0,2 5 1 16,3 3-6-16,5 5 0 0,-6-1-1 15,9 3 0-15,-3 3 2 0,7 2-2 16,-6 2 0-16,5 3-2 0,-5 6 2 15,5 3-1-15,-11 3 1 0,3 3-1 16,3 5 0-16,-11 0 0 0,-2 4 1 0,2-2 1 16,-4 2-1-16,0 0 1 0,0 0-1 15,0 0 0-15,0-4-1 0,0 0-3 16,4-2-20-16,2-3-6 0,5-3-12 16,-5-5-8-16,0-3-31 0,4-4-40 15,3-3-66-15</inkml:trace>
  <inkml:trace contextRef="#ctx0" brushRef="#br0" timeOffset="55544.36">25965 10601 507 0,'0'0'35'0,"0"0"-14"16,0 0-11-16,0 0 29 0,0 0 0 15,0 0-17-15,0 0-5 0,0 0-1 16,-52-10 4-16,48 10-8 0,2 0-1 16,2 0-1-16,0 0 1 0,0 0-6 15,0 0-4-15,2 0-1 0,2 0-4 16,13 0 4-16,-5 0 1 0,15-3 1 16,-4-2-2-16,4 2 1 0,2 1-1 15,0 0 0-15,0 1 0 0,-7-2-21 0,-3 1-55 16,2-1-28-16,-15-1-72 15,-4 1-176-15</inkml:trace>
  <inkml:trace contextRef="#ctx0" brushRef="#br0" timeOffset="56631.89">26360 10381 186 0,'0'0'228'0,"0"0"-154"0,0 0-36 0,0 0 0 0,0 0-4 15,0 0-14-15,0 0-9 16,52-21-4 0,-44 25-2-16,0 1-3 0,-6 3 0 0,2 0 0 0,-2-1-1 15,0 2 0-15,-2 0 1 0,0 0 0 16,-6 2-2-16,0-2 2 0,-4-2-2 0,-1 1 1 31,-1-2 1-31,-7-1 0 0,-1-5 1 0,3 0-2 0,-10 0-1 0,11-1 0 16,-5-4-8-16,5-2 0 15,3 1 5-15,9-3 2 0,-4 0 0 0,-1-1 1 16,3 1 0-16,4-5 0 0,0 1 0 16,2-2 1-16,0 0 3 0,6 2 3 15,-2 4-1-15,7 1-3 0,-3 1 0 16,2 2 1-16,7 5-2 0,-3 0 0 15,9 0-1-15,-2 8 1 0,-3 4 0 16,9 4 0-16,-10 2 0 0,1 4 0 0,1 3 0 16,-11 4-1-16,-4 3 0 0,-4 3 0 31,-4 2 1-31,-8-1-2 0,0-3 0 0,3-5 0 16,-3-6 0-16,-1-2 0 0,9-3 1 0,-4 0 0 0,-2-2-1 15,1-3 0 1,5 0 1-16,2-3-1 0,2-2 0 0,-2 0 2 15,2-3-2-15,0-2 0 0,2 0 0 0,2-2 1 16,7 0-1-16,5 0 2 0,1 0 0 16,3 0 0-1,9-5-2-15,-4-1 1 0,0-1-1 0,0-3-11 16,0-1-52-16,-9-7-72 0,-1 2-118 16</inkml:trace>
  <inkml:trace contextRef="#ctx0" brushRef="#br0" timeOffset="56915.36">26453 10301 490 0,'0'0'24'16,"0"0"-1"-16,0 0-4 0,0 0 31 0,0 0-4 15,0 0-14-15,0 0-1 0,0 0-1 16,10-32-9-16,-6 32-8 0,1 0-3 15,1 0-5-15,10 1-1 0,-3 7 2 16,11 5-1-16,-5 3-1 0,6 7 1 16,0 1-3-16,-7 3 0 0,1 4-1 15,-7 3 1-15,3 4-2 0,-9 0 0 16,-4 4 1-16,-2-3-1 0,0-3 0 16,-2-1-1-16,-6-5-19 0,-5-2-9 15,1-4-6-15,4-3-3 0,-9-1-11 16,9-2-25-16,-5-3-53 0,-1-3-80 15</inkml:trace>
  <inkml:trace contextRef="#ctx0" brushRef="#br0" timeOffset="57261.38">26856 10622 231 0,'0'0'198'0,"0"0"-138"15,0 0-21-15,0 0 5 0,0 0 3 16,0 0-16-16,0 0-16 0,0 0-4 15,0 0 0-15,-14-21 1 0,24 17 2 16,6 1-3-16,5-3 0 0,2-1 0 16,6 0-2-16,2 0-4 0,0 1-3 15,0 0-1-15,0 1-1 0,-8 4 0 16,-7-2-4-16,-6 1-80 0,-3-1-34 16,-7-2-47-16,-5 0-103 0</inkml:trace>
  <inkml:trace contextRef="#ctx0" brushRef="#br0" timeOffset="57466.85">26937 10434 588 0,'0'0'53'15,"0"0"-22"-15,0 0 15 0,0 0 6 16,0 0-27-16,0 0-15 0,0 0-6 0,0 0 0 16,0 0 6-16,27 38 2 15,-23-13-1-15,0 3-4 0,0 2-2 0,0 3-3 16,-2 1 0-16,-2 2-1 0,2-1 0 15,-2-2-1-15,6-3 0 0,1-6-36 16,-3-1-33-16,0-5-21 16,2-7-46-16,-2-2-133 0</inkml:trace>
  <inkml:trace contextRef="#ctx0" brushRef="#br0" timeOffset="57773.71">27447 10329 507 0,'0'0'63'15,"0"0"-21"-15,0 0 4 0,0 0 14 0,0 0-27 16,0 0-15-16,0 0-10 15,0 0-8-15,0 0 2 0,13 44 1 0,-11-20 1 16,-2 4 3-16,2 2-3 16,2 5 1-16,-4 0-2 0,2 0-2 15,6 0-1-15,3-4 1 0,-3-3-1 16,-2-3 0-16,4-3 0 0,3-4-25 16,-9-5-75-16,0-5 42 0,-2-4-49 0,-2-4-115 15</inkml:trace>
  <inkml:trace contextRef="#ctx0" brushRef="#br0" timeOffset="57970.21">27145 10314 568 0,'0'0'32'0,"0"0"1"0,0 0-23 0,0 0 21 15,0 0 9-15,54-50-12 0,-31 46 1 16,-2 4-3-16,5 0-12 0,3 0-5 15,2 0-6-15,0 2-1 0,2 1-2 16,1 0 0-16,-3 1 0 16,-2-1-32-16,-3-2-70 0,-3-1-67 0,-2 0-205 15</inkml:trace>
  <inkml:trace contextRef="#ctx0" brushRef="#br0" timeOffset="58316.74">27805 10279 261 0,'0'0'105'0,"0"0"-57"16,0 0 0-16,0 0 15 0,0 0-9 15,0 0-13-15,0 0-6 0,0 0-3 16,0 0 0-16,-15-46-4 0,15 45-10 15,-2 1-10-15,-2 4-4 0,-4 7-4 0,0 4 3 16,-1 4-3-16,-1 6 1 0,-2 1 0 16,3 3 0-16,1 2-1 0,-4 2-1 15,5 1 1-15,1-1 0 16,4-1 0-16,2 1 1 0,0 1-2 16,0 3 0-16,6-4 1 15,3 1 1-15,7 0-1 0,-3-2 0 0,9-1-28 0,-5-8-53 16,6-3 45-1,-1-6-53-15,-3-4-89 0,0-4-141 16</inkml:trace>
  <inkml:trace contextRef="#ctx0" brushRef="#br0" timeOffset="58821.49">27892 10411 450 0,'0'0'72'16,"0"0"-17"0,0 0 1-16,0 0 4 0,14-53-16 0,-12 49-14 0,0 1-5 15,2 2-11-15,-2 1-6 0,-2 0-4 16,3 0-3-16,-1 2-1 0,4 4 0 0,-2 3-1 16,-2 4-1-16,6 5 0 0,3 5 2 15,-5 2 0-15,0 3 1 16,0 4 0-16,0 1 0 0,3 2-1 15,-5-4 1-15,0-3-1 16,-4-7 0-16,2-3-2 0,0-7-1 0,-2-4-2 0,0-4 3 31,0-1 1-31,0 0 1 0,0-2 1 16,0 0 0-16,-4-4 2 0,2-3 1 0,0-3-2 16,-2-4-1-16,2 0 0 15,-5-4 0-15,7-4-1 0,0-3 2 16,-2-5 0-16,9-2 2 0,-3-1 0 0,4 3 1 15,-4 5-1-15,2 3-3 0,0 6-1 16,1 7 1-16,-3 4 0 0,-2 3-1 16,0 1 1-16,0 1-2 0,4 4 0 15,2 6-2-15,5 4 0 0,-3 5 1 16,1 5 1-16,5 2 1 0,-8 2 0 16,3 0 0-16,1-2 0 0,-4-1 0 15,-1-2 1-15,-1-2-1 0,2-2 0 16,-2-1 0-16,-4-1-19 0,2-4-34 15,-1-1-28-15,-3-5-20 0,0-4-63 0,-3-1-128 16</inkml:trace>
  <inkml:trace contextRef="#ctx0" brushRef="#br0" timeOffset="59057.51">28402 10525 531 0,'0'0'67'0,"0"0"-26"16,0 0 13-16,0 0 12 16,0 0-31-16,0 0-20 0,0 0-6 0,0 0-2 15,-39-22 3-15,39 22 1 0,0 0-8 16,0 0-2-16,0 0 1 0,0 0-2 16,4-1 0-16,6 1-2 0,3-3 2 15,3 0 2-15,7 1-2 0,4-2 1 16,2 1-1-16,-4-2-2 0,-5-1-44 15,5-1-57-15,0-2-40 0,-11-2-144 16</inkml:trace>
  <inkml:trace contextRef="#ctx0" brushRef="#br0" timeOffset="59626.3">28568 10353 282 0,'0'0'32'16,"0"0"12"-16,0 0 2 0,0 0 10 15,0 0-18-15,0 0-6 0,0 0 3 16,-40-53 18-16,40 43-27 0,0-1-9 16,0-2 5-16,7 1-5 0,1 0-2 15,-2 2-1-15,0 2 2 0,0 0-7 0,5 2-3 16,-1 0-3-16,-4 3 1 0,5 3-2 15,1-1-1-15,-2 1-1 0,-1 6 1 16,7 3-1-16,-8 5-1 0,5 4-1 16,-1 1-2-16,-6 3 3 0,-4 0 1 15,-2 1-1-15,0-2-1 0,-2-1-15 16,-2-2-6-16,0-5 2 0,-4 0 10 16,0-2 6-16,1-1-1 0,-1 0-2 15,-6-4-6-15,3-1-1 0,3-1 4 16,-4-3 7-16,5 1 4 0,1-2 0 15,2 0 0-15,0 0 2 0,2-5-2 0,2 2 4 16,0-4 2-16,0 2 8 16,4-2 1-16,2 1 0 0,0-1-3 0,3-1-4 15,3 6 3-15,1 0-3 0,3 2-2 16,1 0 2-16,7 7 1 0,1 4 0 16,2 5-2-16,2 2-1 0,0 2 3 15,-4 3 3-15,-5 0-2 0,-7 2-4 0,-5-3-2 16,-6 1-2-1,-2-3 1-15,-2-2-1 0,-6-2 0 0,-2-2 0 0,-5-2 1 16,3 0-2-16,-9-2-1 0,7-3-5 16,-5-4-18-16,2-1-10 15,1-2-18-15,1-5-11 0,-1-2-16 0,5-2-49 16,3-4-107-16</inkml:trace>
  <inkml:trace contextRef="#ctx0" brushRef="#br0" timeOffset="60149.57">28750 10111 294 0,'0'0'59'0,"0"0"-15"16,0 0 8-16,0 0 9 16,0 0-16-16,0 0-9 15,0 0 0-15,-5-39-5 0,5 38-2 0,2 1-3 0,1 0-4 0,1 0-3 16,0 0 1-16,2 3 1 16,4 1-3-16,1 5 0 0,-1-2-5 15,4 4-2-15,3 3 0 0,0 4 0 0,1 5-4 16,3 1 0-16,-3 5-2 15,3 2-1-15,2 0-2 16,-7 1 0-16,1 0-1 0,-7-1 0 0,-4 2 0 0,-3-1 0 16,-1 1 0-16,-7-2 0 0,-3 0-1 15,-4-3-1-15,-1-2 1 16,1-2-32-16,-7 0-20 0,9-2-33 16,-7-4-45-16,1-4-27 0,6-5-248 0</inkml:trace>
  <inkml:trace contextRef="#ctx0" brushRef="#br0" timeOffset="61688.75">29213 10451 130 0,'0'0'117'0,"0"0"-44"16,0 0-18-16,0 0 8 0,0 0-3 16,0 0-15-16,-19-2-11 0,17-1-3 15,0 0-4-15,-4 3-5 0,6-1-2 16,-2 1-3-16,-1 0-1 0,3-2 0 15,0 2-4-15,0-1-4 0,0 1-6 16,0 0-1-16,0 0-1 0,5 0-3 16,-1 1 2-16,4 2 1 0,9 1 2 15,-3 0 3-15,9-1 2 0,-1-1-3 0,1-1 0 16,4-1-1-16,-2 0-1 0,-6-3-1 16,-3-1 1-16,-4 3-2 0,-1-1 0 15,-5 1-5-15,-4-2-61 16,-2-3-6-16,-6 1-19 0,-7-1-63 0,1-1-186 15</inkml:trace>
  <inkml:trace contextRef="#ctx0" brushRef="#br0" timeOffset="61878.27">29213 10306 490 0,'0'0'86'0,"0"0"-28"15,0 0-21-15,0 0 14 0,0 0-19 0,0 0-20 16,0 0-9-16,0 0 0 0,0 0 8 15,18 42 4 1,-10-23-6-16,1 4-4 0,-5 2-1 0,2 2-1 0,0-1-1 16,5 3 0-16,-5-1-2 0,0-4 2 15,0-2-2 1,0-3 0-16,3-2-42 0,-3-1-44 0,-4-4-25 0,-2-4-96 16</inkml:trace>
  <inkml:trace contextRef="#ctx0" brushRef="#br0" timeOffset="62354.02">29647 10306 284 0,'0'0'154'0,"0"0"-90"16,0 0-29-16,0 0 7 15,0 0-3 1,0 0-18-16,0 0 0 0,0 0-1 0,0 0-1 0,33-18 2 16,-33 18-3-16,0-1 4 0,0-1 4 15,0-5 1-15,0-4-3 16,0 1-3-16,-2-2-5 0,-5-1-6 16,3-1-3-16,-6-1-3 0,4 3 1 0,0 0-1 0,-1 0-2 15,-3 3-2 1,2 1 1-16,0 2 1 0,-7 1-1 0,7 2-1 0,-3 2 0 15,-3 1 0-15,4 4 0 0,1 3-1 16,-5 3 1-16,6 3 0 0,-1 0-1 16,-1 5 0-16,0-1 1 0,3 3-1 15,1 1 1-15,4 3-1 0,0 0-1 16,-2 0 1-16,4 1 0 16,0 1-1-16,0-2 1 0,6-2 1 0,2 0-2 0,1-3 0 31,9 1 2-31,-3-6 0 0,3 1-1 0,11-3 1 0,-2 0 0 0,4 0 0 15,0-5 0 1,-2-1 0-16,0-2 0 16,0-1 0-16,-4-2 0 0,-13-1-28 15,5 0-34-15,-11-1-46 0,-6-4-76 0,-8-1-255 16</inkml:trace>
  <inkml:trace contextRef="#ctx0" brushRef="#br0" timeOffset="65877.81">30176 10329 219 0,'0'0'70'15,"0"0"-37"-15,-23 3 4 0,21-3 0 16,0 1-1-16,0-1-5 0,0 0 1 0,2 0-4 16,0 2-4-1,0-2 1-15,0 0-3 0,0 0-5 0,0 0 1 0,0 0 0 16,4-3 0-16,0 1-1 0,6-2 6 15,1 2 2-15,1-3-12 16,9 1-5-16,-5 0-5 0,7 0-1 0,4 0-1 16,-6-1 1-16,-3 2-2 0,-3 1 0 15,-5-1-8-15,-6 3-42 0,-4 0-5 16,0 0-17-16,-2 0-45 0,-8 0-43 16</inkml:trace>
  <inkml:trace contextRef="#ctx0" brushRef="#br0" timeOffset="66129.67">30194 10231 391 0,'0'0'116'0,"0"0"-45"16,7-55-11-16,-3 41 3 0,-2 2-8 0,2 2-17 16,2 2-12-16,-2 0-9 15,5 3-5-15,-5 4-3 16,0 1-6-16,0 1-2 0,4 8-1 0,-2 7 0 15,5 5 0-15,-5 7 1 16,0 5 0-16,-2 3-1 0,3 4 0 16,1-2 0-16,-2-2 0 0,-2-1-2 0,4-3-16 0,-3-1-5 15,3 2-15-15,-6-3-28 0,0-4-56 16,-2-3-15-16,-4-6-188 16</inkml:trace>
  <inkml:trace contextRef="#ctx0" brushRef="#br0" timeOffset="66602.31">30906 10159 161 0,'0'0'73'15,"0"0"-14"-15,0 0-3 0,0 0 1 16,0 0 4-16,0 0-4 0,0 0-6 0,-17-51-6 31,17 50-7-31,0 1 1 0,0 0-3 16,0 0-15-16,0 0-9 0,0 2-7 16,0 7-3-16,4 2-1 0,2 7 2 15,1 4 2-15,1 6 2 0,0 1-1 16,2 1-2-16,-3 0-2 0,3-1-1 15,-2-1-1-15,3 0 0 0,-5-5 0 0,2 0 0 16,0-4-15-16,-2-5-22 0,-1 1-19 16,-5-5-29-16,0-2-54 0,0-3-45 15</inkml:trace>
  <inkml:trace contextRef="#ctx0" brushRef="#br0" timeOffset="66807.42">30693 10086 331 0,'0'0'239'0,"0"0"-198"15,0 0-15-15,0 0 13 0,47-49 4 16,-30 44-16-16,1-1-8 0,5 2-5 16,-2 1-7-16,6 2-3 0,2 1-2 15,2 0-2-15,-3-1 1 0,3 4-1 0,0 0-4 16,-2 1-45-16,-4 0-28 15,-2 1-45-15,-13-4-99 0</inkml:trace>
  <inkml:trace contextRef="#ctx0" brushRef="#br0" timeOffset="67216.27">31371 10046 338 0,'0'0'74'0,"0"0"-24"0,0 0 1 15,0 0 4-15,0 0-4 0,0 0-13 16,8-53-8-16,-8 49-5 0,0 2-6 15,-4-2-2-15,2 4-4 0,-2 0-4 16,-1 0-2-16,-1 2-1 0,-4 2-3 16,4 4-2-16,-5 3 1 0,1 4-2 15,-2 4 0-15,1 0 0 0,1 4 0 16,0 2-3-16,-1 2 3 0,5 2 0 16,0 2-1-16,0 1 1 0,6 0 0 15,0-1 0-15,6 2-2 0,4-2 2 16,1 1 0-16,3 0 0 0,3-1 0 15,1-3 0-15,3-2-1 0,2-5-6 16,3-3-38-16,-3-8-7 0,-2-3-9 0,2-6-28 16,-11-2-57-16,-6-6-132 0</inkml:trace>
  <inkml:trace contextRef="#ctx0" brushRef="#br0" timeOffset="67719.45">31466 10117 397 0,'0'0'89'15,"0"0"-14"-15,0 0-19 0,0 0 2 0,0 0-9 16,37-50-11-16,-27 48-11 0,1-1-9 16,-1 3-4-16,2-1-5 0,5 1-4 15,-1 3-1-15,1 4-3 0,-1 6 1 16,1 2-1-16,0 3-1 0,-3 5 0 15,-8 1 1-15,0 5 0 0,-6 2-1 16,0-1-2-16,-4 3-10 0,-2-3-6 16,2-3-6-16,-2-3 1 15,0-3 2-15,3-5-1 0,1-6-10 0,-2-2 31 16,2-2 1-16,0-4 0 0,0-1 0 16,0-1 3-16,0-2-1 0,-4-3 0 0,2-3 0 15,-1-1 1-15,1-2-1 0,2-3 4 16,-2-1 0-16,2-2 4 15,2-2 2-15,-2-5 1 0,2-2-3 16,4 0 0-16,2-2-3 0,3 3-2 0,1 6-1 16,-4 6 1-16,2 4-4 0,1 4 0 15,-1 3-1-15,0 2 0 0,5 3-1 16,1 6 1-16,1 2 0 0,1 5 0 16,-3 4 0-16,1-1 0 0,-4 4 0 15,1-1 0-15,-5 2-1 0,2-1 1 16,-2-1 0-16,-2-4 0 0,1 0-14 15,1-2-13-15,2-3-6 0,-2-3-14 0,0-2-30 16,-3-2-57-16,-1-3-84 0</inkml:trace>
  <inkml:trace contextRef="#ctx0" brushRef="#br0" timeOffset="67961.89">31943 10244 530 0,'0'0'59'16,"0"0"-36"-16,0 0 3 15,0 0 8-15,0 0-8 0,0 0-10 0,0 0-2 16,0 0 0-16,-29-15 0 0,29 15-1 16,2 0-4-16,2 0-2 0,3-1-5 15,7 1 3-15,7 1 0 0,8-1 4 16,4 2-4-16,2-1-3 0,6 0 0 15,1 1-2-15,-3-3 0 0,-4 2-43 16,-2-1-53-16,-10 0-63 0,-7-4-157 0</inkml:trace>
  <inkml:trace contextRef="#ctx0" brushRef="#br0" timeOffset="68481.02">32204 10036 483 0,'0'0'76'0,"0"0"-15"15,0 0-9 1,16-51 0-16,-14 45-25 0,0 2-9 0,-2 1-7 0,2 1-4 16,-2 2-4-16,2 0-1 0,3 0-2 15,1 0-2-15,0 0 1 0,6 4-1 16,-1 0 2-16,5 1-1 0,3 4 1 0,2 3 0 15,-3 2 0-15,-1 0 1 32,-1 1-1-32,-3 0 0 0,-9 1 0 0,-2-1 0 15,-2-3-2-15,-2 2-3 16,-2-1-6-16,-7-1-4 0,1 0 0 0,0 0 3 16,-3-2 1-16,1 0 0 0,1-2 4 15,-1-3 0-15,0 0-1 0,5-2 4 16,-3-1 1-16,4-2 2 0,0 0 0 15,0 0 1-15,1-2 0 0,5 0 1 16,-2-2 1-16,2 0 0 0,0-2 9 16,0-3 3-16,4 0 2 0,5 0 0 0,1 0-1 15,0 2-2-15,5 3-2 16,3 2-4-16,5 2-2 0,0 6 0 0,2 6 1 16,2 0 3-16,-7 2-1 0,-1 2-3 15,0 2-4-15,-7 1 1 0,-4-2-2 16,-4 3 2-16,-4-3-2 0,-2-1 1 15,-6-2 1-15,-4-3-2 0,-7-1-1 16,-6-1-7-16,-2-3-4 0,-2 1-18 16,3-5-11-16,5-2 0 0,6 0-4 15,3-5-15-15,2-2-37 0,3-2-38 0,1-1-79 16</inkml:trace>
  <inkml:trace contextRef="#ctx0" brushRef="#br0" timeOffset="68717.02">32598 9899 213 0,'0'0'369'0,"0"0"-298"16,0 0-35-16,0 0 6 0,0 0-6 0,0 0-19 15,54 21 9-15,-33-8-2 0,4 6-5 16,2 3-3-16,2 4-6 0,-3 3-6 15,-5 0-1-15,-4 3-2 0,-11 2 0 16,-2 0-1-16,-8-1-2 0,-13-5-57 16,-10-3 6-16,-14-4-61 0,-6-4-110 15</inkml:trace>
  <inkml:trace contextRef="#ctx0" brushRef="#br0" timeOffset="69332.7">29421 11140 184 0,'0'0'115'0,"0"0"-62"15,0 0-14-15,0 0 11 0,0 0-1 16,0 0-15-1,0 0-10-15,0 0 0 0,-35-30-2 0,31 28-4 0,4 2-3 16,0 0 0-16,0 0 3 0,0 0-4 16,0 0-1-16,0 0-4 0,0 0-4 15,0 0-3-15,6 0 0 0,3 1 3 0,9 1 11 16,3-1 2-16,2 1 1 0,8-2 0 16,0 0-4-1,4 0-7-15,0 0-7 0,-2-2-1 16,0 1 0-16,-2-2 0 15,-6-1-5-15,-7 0-35 0,-3-1-23 0,-7 2-33 16,-8-3-75-16,0 0-143 0</inkml:trace>
  <inkml:trace contextRef="#ctx0" brushRef="#br0" timeOffset="69521.36">29647 10921 500 0,'0'0'76'0,"0"0"-24"0,0 0-8 16,0 0 15-1,0 0-8-15,0 0-25 0,0 0-13 16,0 0-5-16,0 0-4 0,24 10 3 0,-15 15 3 0,-3 5-1 0,-2 3-2 31,4-2-3-31,-1 2-2 0,-1-1-1 0,-4 1 1 0,2 0-2 16,0-3-1-16,-4-2-24 0,2-4-21 16,-2-3-39-16,2-4-29 0,-4-4-116 15</inkml:trace>
  <inkml:trace contextRef="#ctx0" brushRef="#br0" timeOffset="69868.16">30316 10973 222 0,'0'0'78'0,"0"0"-11"15,0 0-5-15,0 0 10 0,0 0-1 16,0 0-19-16,0 0-9 0,0 0-1 16,0 0-7-16,-14-28-11 0,14 29-14 15,4 6-7-15,2 2-1 0,0 5 1 16,7 7 7-16,-5 0 0 0,5 7-1 15,1 1-1-15,-4 1-3 0,-1 1-3 16,1 0-1-16,-2-4 0 0,-4 1-1 16,0-2-6-16,-4-2-28 0,0-3-29 15,-2-4-28-15,-2-5 1 0,-4-2-85 0</inkml:trace>
  <inkml:trace contextRef="#ctx0" brushRef="#br0" timeOffset="70065.35">30112 10921 471 0,'0'0'79'0,"0"0"-43"0,0 0-23 16,0 0 12-16,0 0 18 0,0 0-8 16,66-34-6-16,-43 32-4 0,-1 0-8 15,9-1-6-15,2 1-5 0,7 0-4 16,-5 2 0-16,0 0 0 0,-4-1-2 15,-6 1-23-15,2 1-65 0,-9-1-60 16,-7 0-157-16</inkml:trace>
  <inkml:trace contextRef="#ctx0" brushRef="#br0" timeOffset="70404.32">30980 10941 386 0,'0'0'31'16,"0"0"-3"-16,0 0 16 0,-31-62 13 15,21 51-9-15,1-2-18 0,-3 2-4 16,4 2 2-16,-1 1-5 0,3 2-2 16,0 0-4-16,0 3 1 0,0 2-1 15,-1 1-5-15,1 3-5 0,0 4-4 16,-2 5-3-16,-3 4 0 0,3 3 0 0,-6 4 0 15,3 1 0-15,1 3 0 0,-2 2 1 16,-1 1-1-16,3 1 0 0,-1 1 0 16,5 0 1-16,0 1-1 0,4-2 0 15,2-2 0-15,0-2-3 0,8-1-18 16,1-3-7-16,7-3-12 0,-1-2-23 16,5-5 35-16,5-4-37 0,2-6-34 0,-2-3-16 15,-3-7-70-15</inkml:trace>
  <inkml:trace contextRef="#ctx0" brushRef="#br0" timeOffset="70907.16">31001 10903 382 0,'0'0'33'0,"0"0"-6"16,0 0 18-16,0 0 9 0,0 0-9 15,0 0-18-15,0 0-4 0,0 0 1 16,0 0-2-16,-23-46 0 0,23 45-2 16,0 1-7-16,2-3-5 0,0 1-5 0,8 1-2 15,-1 0 0-15,5 1 0 0,3 3 1 16,-1 5 1-16,1 4 3 0,-3 3-1 16,1 5-3-16,-9 1 0 0,0 2-2 15,-2 4 1-15,-4-1-1 0,0 3 0 16,-4-1-9-16,-2-3-8 15,2-3-3-15,2-5 2 0,0-2-3 0,-1-3 15 16,1-4 1-16,2-4 0 0,-4-3 3 16,4-1 1-16,-2 0 1 0,0-3 3 15,-2-4 3-15,2-2 0 0,0-3 2 16,-2 0 4-16,4-1-3 16,-4-3 0-16,2-1 2 0,2-1-2 0,0-4-2 15,2-2 0-15,2 2 1 16,2 0-1-16,2 2-3 0,3 3-1 0,-3 5-1 0,2 6-1 15,0 2-1-15,1 3 0 0,-1 1 1 16,5 3-1-16,-1 5 0 0,-4 3 0 16,7 2 0-16,-7 2 0 0,-1 6 0 15,1-1 0-15,-6 4 1 0,-2 0 0 16,-2 1-1 0,-2-1 0-16,-2-3 0 0,-2-1-18 0,0-4-25 0,-3 0-25 15,3-3-60-15,-2-5-107 0</inkml:trace>
  <inkml:trace contextRef="#ctx0" brushRef="#br0" timeOffset="71174.55">31466 11016 529 0,'0'0'65'0,"0"0"-52"0,0 0 3 15,0 0 34-15,0 0-5 0,0 0-15 16,0 0-6-16,0 0-1 0,39-29-5 16,-39 27-4-16,2 2-5 0,2 0-6 15,-2 0-2-15,7 0 0 0,-1 1-1 16,2 1 1-16,5 0-1 0,1-1 0 0,3 1 0 16,1-1-1-16,-1 1-15 0,2-1-28 15,-3 0-23-15,3 0-27 16,-11-1-67-16,1-3-146 15</inkml:trace>
  <inkml:trace contextRef="#ctx0" brushRef="#br0" timeOffset="71535.92">31929 10949 652 0,'0'0'56'0,"0"0"-47"16,0 0-6-16,0 0 36 0,0 0-11 15,0 0-11-15,0 0-7 16,0 0 1-16,0 0-2 0,33-40-2 0,-35 40-4 16,-7 3-2-16,-3 4-1 0,0 2-2 15,-5 6-6-15,1 1 1 0,-1 4-3 32,1 0-2-32,-1 1 1 0,3-1-10 0,5 0 4 0,-1-2 8 0,4 0 2 15,2-3 2-15,4 2 1 0,-2-5-1 16,2-3 2-16,0-2 2 0,2-3 0 15,0 0 1-15,4-4 0 0,0 0 1 16,4 0 4-16,5 0 14 0,3-2 0 16,1-4-4-16,6 1-2 15,0-2-4-15,6 2-3 0,-4-1-3 0,1-1-2 16,-1 2 1-16,-6 2-2 0,-2 0-1 0,-7 3-9 16,-10-1-28-16,-2 1-20 0,-2-2-30 15,-14-4-53-15,3-5-187 16</inkml:trace>
  <inkml:trace contextRef="#ctx0" brushRef="#br0" timeOffset="71768">31960 10849 589 0,'0'0'52'0,"0"0"-20"0,0 0 21 15,0 0 8-15,0 0-35 0,0 0-12 16,0 0 2-1,58 9 1-15,-46 11-1 0,0 5-5 0,-1 1-4 0,-5 3-3 16,2 3-2-16,-2 3 0 0,-3-2-1 16,1 2-1-16,0-2 0 0,-2 0-9 15,0-3-31-15,-2-5 1 0,0-1-42 16,-4-7-11-16,-4-3-55 0,-3-7-154 16</inkml:trace>
  <inkml:trace contextRef="#ctx0" brushRef="#br0" timeOffset="72268.75">32131 10812 229 0,'0'0'94'16,"0"0"-45"-16,0 0 3 0,0 0 10 15,0 0-3-15,0 0-7 0,0 0-12 16,0-51-5-16,2 49-7 0,0 1-4 0,3 1-5 16,1 0-3-16,0 0-3 15,2 6-2-15,5 2 4 0,3 5-2 0,1 3-1 16,1 5-1-16,1 4 0 15,0 4-3-15,-1 1-1 0,-1 2-1 16,-3 3-2-16,-1-1 1 0,-7 3-3 0,-2-1-1 16,-4 1 0-16,-2-1 0 0,-6 1-1 15,-9-5 0-15,-2-1-19 0,-5-8-16 16,-1-2-13-16,-4-4-29 0,0-5-39 16,-2-5-73-16,6-5-191 0</inkml:trace>
  <inkml:trace contextRef="#ctx0" brushRef="#br0" timeOffset="73171.2">32489 11029 132 0,'0'0'81'0,"0"0"-27"16,0 0-14-16,0 0 4 0,0 0 9 15,0 0-6-15,0 0 0 16,-39-5-1-16,39 3-11 0,0 2-5 0,0-1-3 15,0 0-5-15,2 1-1 0,2 0 4 16,2 0 2-16,4 0-2 16,7-1-1-16,2 1-3 0,3 0-9 0,3 0-2 15,4 0-6-15,0 0-2 0,0 0-1 16,0-1-1-16,-2 1 1 0,0 1-1 16,-3 0-1-16,-5 1-15 0,-7 1-19 0,-5-1-33 15,-7 0-10-15,0-2-32 0,-5 0-42 16,-7 0-80-16</inkml:trace>
  <inkml:trace contextRef="#ctx0" brushRef="#br0" timeOffset="73422">32524 10932 546 0,'0'0'62'15,"0"0"-15"-15,0 0 11 0,31-56 7 16,-21 47-17-16,5 1-14 0,-3 3-14 0,5 3-7 15,-5 2-2-15,-1 2 0 0,1 5-5 16,-4 1-3-16,-4 4-1 0,3 4 0 16,-5 1 0-16,-2 4-1 15,0 1 0-15,-4 1 0 0,-3 2-1 0,3 0 0 16,-2 0-9-16,2 0-9 16,4 1-4-16,0-4-7 0,0 1-10 0,4-5-22 15,4 0-8-15,3-8-22 0,3-1-63 16,-6-3-91-16</inkml:trace>
  <inkml:trace contextRef="#ctx0" brushRef="#br0" timeOffset="73872.63">32993 10869 289 0,'0'0'64'15,"0"0"-18"-15,0 0 8 0,0 0 5 0,0 0-16 16,0 0-11 0,0 0-4-16,15-51-1 0,-15 43 0 0,0 1-8 0,0 3 2 15,0-3-1-15,2 2 2 16,-2 0-2-16,0 1-2 0,0 1-2 0,0 0-3 31,0-1-2-31,-2 3-2 0,-2-2-4 0,0 1-1 0,-3-2-1 0,1 2 2 16,2 2-4-16,-4 0 1 0,-3 6-2 15,-1 2-2-15,2 4 1 0,-5 2 0 16,7 2 1-16,-5 2-1 0,3-1 1 16,4 3-1-16,2 0 1 0,0 0-1 15,2 1 1-15,0 0 0 0,2 1 0 0,4 1 0 16,0-4 0-16,6 1 0 0,3-4 0 15,-3-1 0-15,4 0 0 0,3-5 0 16,-5 0 0-16,5 1-13 0,-3-2-20 16,1 1-38-16,-3-6 22 0,1-1-23 15,-1-3-71-15,-6-2-73 0</inkml:trace>
  <inkml:trace contextRef="#ctx0" brushRef="#br0" timeOffset="74289.56">33361 10968 11 0,'0'0'34'16,"0"0"-19"-16,0 0 42 0,0 0 45 0,0 0-88 0,0 0 7 0,0 0 13 31,0 0 6-31,-43-26-2 0,41 26-2 0,2 0 3 16,-2 0-1-16,2 0 1 0,0 1-2 0,0-1 4 0,0 1-8 15,0-1-2-15,0 0-5 0,0 0-1 16,0 0 2-16,2 0-4 15,-2 0-9 1,4-3-4-16,2 3-1 0,2-2 1 16,3 2-2-16,-1-1-2 0,5-2 1 15,-1 1-5-15,5-2-1 0,-1 0-1 16,5 1 1-16,-2 0-2 0,-1 1-4 0,3 1-13 16,2 1-20-16,-4 0-9 0,1-1-5 15,-13 2-9-15,-5-1-41 0,-4 0-11 16,-9-5-66-16</inkml:trace>
  <inkml:trace contextRef="#ctx0" brushRef="#br0" timeOffset="74510.11">33394 10871 394 0,'0'0'88'0,"0"0"-32"16,0 0 2-16,0 0 6 0,0 0-7 15,0 0-12-15,0 0-7 0,0 0-13 0,0 0-5 16,21-5-7-16,-17 7-3 0,2 1-6 15,-2 4 0-15,1 5-1 0,-3 1-1 16,2 5-1-16,-2 1 0 0,-2 1 0 16,0 2 0-16,0 0-1 0,0 0-7 15,2-3-19-15,2 0-10 0,-2-1-21 16,2-3-14-16,2 2-20 0,3-4-44 16,-1-3-98-16</inkml:trace>
  <inkml:trace contextRef="#ctx0" brushRef="#br0" timeOffset="75578.59">33787 10789 187 0,'0'0'62'0,"0"0"-14"15,0 0 13-15,0 0-9 0,0 0-6 16,0 0-7-16,19-52-2 0,-17 48-4 15,-2-2-4-15,2 1-3 0,-2-2-3 16,0 2-2-16,0 3-4 0,0-1-1 0,0 3-1 16,0-1-1-16,0-1-1 0,0 2-2 15,0 0 0-15,0 0-3 16,0 0 0-16,0-3-3 0,-2 2-2 0,0-2-1 16,0 1 1-16,2 2 0 15,0-1-2-15,-2 1 0 16,2 0 1-16,-5 0-1 0,1 0 1 0,0 2-1 0,0 1-1 15,-2-2 0-15,0 0 1 0,-1 2-1 16,1 0 0-16,0 3 0 0,0-3 0 16,2 3 0-16,-3 2 0 0,3-1-1 15,-2 1 1-15,2 1-1 0,0 1 1 0,0-1-1 16,2 1 1-16,-2-1 0 0,-1 3 1 16,3 3-1-16,-2 2 0 0,4-2 0 15,-4-1 1-15,0 1-1 16,0 0 0-16,2 0 0 0,-2-1 1 15,2-1-1-15,-5 2 2 0,1-2 0 0,0 0 1 16,2-1 0-16,-2 1-1 0,4 0 1 16,2 0-1-16,0-4-1 0,0 0 1 15,0-3-1-15,2 0 1 0,4-1-1 16,4 0 4-16,5 0 7 0,-3 1 3 16,7-1-5-16,-3-1-2 0,1 1-3 15,-3-4-3-15,-1-1-1 0,-5 0 0 16,-2-1 0-16,-4-5-1 0,0 0-11 0,-2-2-14 15,-2 0-14-15,-4-1-38 16,2 3-17-16,-7 1-44 0,3-2-89 16</inkml:trace>
  <inkml:trace contextRef="#ctx0" brushRef="#br0" timeOffset="76901.25">23755 12211 249 0,'0'0'63'0,"0"0"-17"15,0 0 4-15,0 0 14 0,-14 3-8 16,12-3-15-16,2-2-4 0,0 1-9 15,0 0-5-15,0 0-6 0,0 1-5 16,2 0-5-16,2 1-5 0,6 1-1 0,-3 1 3 16,5 0 7-16,7 0 2 15,5-2-3-15,3 1-2 0,4-3-2 16,0 3-3-16,0 1-3 0,-4 2 0 16,-2 2-21-16,-11-1-71 0,-3 0-59 0,-11 0-102 15</inkml:trace>
  <inkml:trace contextRef="#ctx0" brushRef="#br0" timeOffset="77078.14">23755 12458 537 0,'0'0'54'16,"0"0"-26"-16,0 0-24 0,0 0 5 15,0 0 16-15,69 15-3 0,-40-20 0 0,4-1 3 16,4-1-12-16,0 2-8 0,2-3-1 15,1 1-4-15,-3 1-19 0,4-4-53 16,-8 1-60-16,-8 0-109 0</inkml:trace>
  <inkml:trace contextRef="#ctx0" brushRef="#br0" timeOffset="77437.35">24762 12170 382 0,'0'0'47'0,"0"0"2"16,0 0-1-16,0 0 12 0,0 0-10 15,0 0-23-15,0 0-10 0,0 0-3 16,0 0-4-16,-4-10-3 0,10 21 8 16,0 5 5-16,3 3-3 0,-5 6-6 15,-2 2-3-15,4 3 0 0,-4 3-3 16,0 2-2-16,0 1-2 0,-2 1 0 0,0-1 0 16,2-1-1-16,2-2 0 0,1-2 0 15,-1-2 0-15,0-7-56 0,-2-5 26 16,2-9-13-16,0-5-59 0,-2-3-52 15,-2-10-104-15</inkml:trace>
  <inkml:trace contextRef="#ctx0" brushRef="#br0" timeOffset="77639.5">24615 12175 114 0,'0'0'453'0,"0"0"-399"0,0 0-42 15,0 0 3-15,0 0 14 0,0 0-2 16,50-34 0-16,-29 30-4 0,3-1-5 16,3-1-4-16,6 2-3 0,7-2-7 15,-1 1-2-15,-4 1-1 0,-2 2-1 16,0 2-5-16,-6 0-59 0,-10 5-38 16,-1-2-83-16,-12-1-158 0</inkml:trace>
  <inkml:trace contextRef="#ctx0" brushRef="#br0" timeOffset="77979.38">25219 12215 340 0,'0'0'42'0,"0"0"5"0,0 0 0 0,0 0 17 15,-21-57-5-15,17 49-17 0,2 1-2 16,-2 3-5-16,4 2-6 0,-2 1-6 16,0 1-2-16,2 0-5 0,-2 0-7 15,2 6-8-15,-4 7-1 0,-11 7-1 16,3 6 1-16,1 2 0 0,-1 3 0 16,2 0 0-16,3 4 0 0,-3 0 0 15,2 0 0-15,4-5 0 0,4-1 1 0,0-1-1 16,6-3-1-16,0-3 0 0,6-1 0 15,-3-2-15-15,9 0-11 0,-5-3-16 16,1-3-45-16,3-8-8 0,-1-5 5 16,-1 0-123-16</inkml:trace>
  <inkml:trace contextRef="#ctx0" brushRef="#br0" timeOffset="78473.95">25242 12304 491 0,'0'0'44'0,"0"0"-18"0,0 0 10 16,0 0 11-16,-2-51-12 0,2 46-5 15,2 0-6-15,4 1 0 0,4-1-5 16,3 3-5-16,-3 2-5 0,8 0 0 16,-1 0 0-16,8 5-1 0,-7 4-6 15,3 4 0-15,2 2 0 0,-7 2-1 16,5 4 0-16,-9 1-1 0,-1 5 1 15,-1 0 0-15,-10 3-1 16,0 2 0-16,-2-3-5 0,-6-4-7 0,4-6-3 16,-3-3 5-16,3-3 3 0,2-4 0 15,2-1-1-15,0-2 2 0,-2-3 1 16,2 0 4-16,0-3 1 0,-2 0 0 0,-2-1 2 16,0-6 4-16,-2-2-1 0,2-2-3 15,-1-2 3-15,1-1-2 16,2-1-1-16,2-1 3 0,0-5 2 0,0-3-1 15,0 0 2-15,4-4-1 0,3 3-2 16,3 5-1-16,2 1-2 0,-6 7 0 16,11 2-1-16,-7 4 0 15,5 3 0-15,3 3-1 0,5 2 1 0,-2 5 0 0,2 3 1 16,3 4-2-16,-7 3 2 16,2-1-2-16,-9 2 1 0,5 3 0 0,-11 3-1 15,-2 1 1-15,-2 4-1 0,-2-1 1 16,-2-3-1-16,-2 0 0 0,2-2-9 15,0-3-14-15,-2-3-9 0,4-4-19 16,0-1-19-16,0-4-27 0,0-5-31 16,2-3-36-16,2 0-98 0</inkml:trace>
  <inkml:trace contextRef="#ctx0" brushRef="#br0" timeOffset="78709.64">25874 12472 531 0,'0'0'67'0,"0"0"-36"0,0 0-7 0,0 0 33 15,0 0-8-15,0 0-16 0,0 0-12 16,8-18-5-16,-1 17-3 0,5 1 0 16,-4-2-5-16,7 2-1 0,3 0-2 15,-5 0-4-15,5 3 0 16,-3-2-2-16,6 1 1 0,-7 1-1 0,5-1-14 15,-5-1-29 1,5-1-31-16,-7 0-30 0,3 0-60 0,-9-2-123 0</inkml:trace>
  <inkml:trace contextRef="#ctx0" brushRef="#br0" timeOffset="79293.03">26319 12341 340 0,'0'0'48'0,"0"0"11"0,0 0-22 16,0 0 19-16,0 0-6 0,0 0-15 0,0 0-9 16,0 0-5-16,0 0-5 15,10-25-4-15,-10 25-2 0,0 0-5 0,0 2-3 16,-2 1 0-16,-4 1-1 0,-3 1-1 15,3 1 0-15,0-1-1 0,-11 1-5 16,5-3-5-16,-9 2 0 0,7-1-3 16,-9-1 1-16,9 0-1 0,-7-2 5 15,9-1 3-15,-5 0 6 0,9 0 1 0,6-3-1 16,-7-3 0-16,3 0 0 16,2 1 7-16,2-3 6 0,0 0 0 15,0-3-4-15,0-1 1 0,0-1-3 0,2-2 1 16,0 1 5-16,2-1-3 0,0 2 0 15,4 4 1-15,2-1 1 0,-1 6-4 16,-1 1-2-16,2 1-2 0,11 2-2 16,-7 0 0-16,9 3-1 0,-5 2-1 15,7 6 1-15,-2 4-1 0,-3 1 0 16,7 4 0-16,-10 2 0 0,-1 2 1 16,-8 2-1-16,-6 1 0 0,0 0 0 15,-8 0-1-15,-6-1-6 0,3-1-7 0,-5-3 1 16,-1-3 7-16,5-3 5 15,-7-3 1-15,11-2 0 0,-3-1 0 0,1 1 0 16,6-3 0-16,2-2 0 0,-4-1 1 16,4-2-2-16,0-1 2 0,2-2-1 15,0 0 0-15,0 0 0 0,4 0 1 16,2 0 0-16,6 0 0 0,7-1 1 16,-5-1 2-16,7-1-2 0,-6-1-2 15,5-2 0-15,1-2 0 0,-5-2-28 0,3-4-53 16,-11-7-73-16,-1 0-177 15</inkml:trace>
  <inkml:trace contextRef="#ctx0" brushRef="#br0" timeOffset="79559.63">26354 12110 559 0,'0'0'77'0,"0"0"-41"0,0 0-13 0,0 0 21 15,0 0-10-15,0 0-13 0,0 0 4 16,0 0-3-16,53 4-4 16,-30 3-4-16,-4 5-6 0,4 2-1 0,1 3-2 15,-5 5 0-15,4 3-3 16,-11 4-2-16,0 4 1 0,-5 3-1 0,-7 5 0 16,-7 3-3-16,-7 3-12 0,0-1-8 15,-5-3-1-15,9-4 1 0,-3-5-6 16,1-6-23-16,6-4-12 0,1-6-37 15,-3-5-74-15,-4-5-191 0</inkml:trace>
  <inkml:trace contextRef="#ctx0" brushRef="#br0" timeOffset="79841.97">26893 12419 463 0,'0'0'70'16,"0"0"-11"-16,0 0-17 0,0 0-6 16,0 0-8-16,0 0-6 0,0 0-3 15,0 0-2-15,0 0-2 0,52-21-5 16,-31 20-1-16,1 1-3 0,1-3-3 15,6 1-2-15,2-1 0 0,-2 0 0 0,0 0-1 16,-11-2-10-16,1 2-48 16,-13 0-22-16,-2 0-35 0,-4-1-44 0,-4-2-110 15</inkml:trace>
  <inkml:trace contextRef="#ctx0" brushRef="#br0" timeOffset="80046.5">26966 12224 599 0,'0'0'72'0,"0"0"-34"16,0 0 1-16,0 0 3 0,0 0-26 16,0 0-10-16,0 0 7 0,0 0 4 15,0 0-3-15,41 63-4 0,-35-36-3 16,-2 3-2-16,0 1-4 0,-2 3 1 16,-2-1-2-16,0 2 0 0,0-4-3 15,-2-3-19-15,-2-2-26 16,4-6-31-16,-2-6-23 0,0-6-88 15,0-5-222-15</inkml:trace>
  <inkml:trace contextRef="#ctx0" brushRef="#br0" timeOffset="80630.14">27580 12207 442 0,'0'0'47'0,"0"0"-11"16,0 0 0-16,0 0 30 0,0 0-18 15,0 0-14-15,0 0-16 0,0 0-10 16,0 0-4-16,-44-6-4 0,34 8 0 16,-9 5 0-16,9-2 0 0,-7 1-1 15,5 2 0-15,-1-3-1 0,-3 0-2 16,8-3-1-16,-9 0 2 0,5-2 0 15,3 0-3-15,-3-2 3 16,2-2 0-16,6-2 3 0,-1-1 0 0,-1-2 0 16,-2 0 0-16,6-2 1 0,2-1 0 0,0 1 0 15,2-3 0-15,6 2 3 0,-2 2 2 16,1 1-2-16,1 2 0 0,4 2 0 16,-1 2-1-1,3 2 0-15,3 1-3 0,5 0 2 0,-5 6-2 0,8 3 0 16,-7 4 1-16,3 0 0 0,2 5-1 15,-7 1 0-15,3 6 1 0,-9 2 0 16,-1 3 0-16,-7-1-1 0,-2 3 0 16,-11-2-3-16,-1 0-8 0,-9-4-6 15,7-2-5-15,-7-1 5 0,0-3 8 16,5-3 8-16,6-5 1 0,-7-2 0 16,11-1 1-1,4-6 1-15,-5 0 3 0,5-1 5 16,2-2 5-16,0 0 2 0,0 0-2 0,0 0-2 0,0 0-5 0,5 0-2 15,1 0-4-15,4 0 3 0,11 0 5 16,-5 0 0-16,9 0-3 0,4-1-6 16,2 1 2-16,4-3-3 0,0 2 1 15,-2-3-1-15,-4 0-13 16,0 0-38-16,-12-3-44 0,1-2-88 0,-11-1-179 0</inkml:trace>
  <inkml:trace contextRef="#ctx0" brushRef="#br0" timeOffset="80914">28036 12186 424 0,'0'0'171'0,"0"0"-101"15,0 0-30-15,0 0 24 0,23-56-2 16,-23 51-19-16,4 0-17 0,-2 3-8 0,-2 2-2 15,0 0-3-15,0 1-3 0,0 6-8 16,0 4-2-16,0 7-1 0,4 4 1 16,-2 6 0-16,1 3 0 0,5 2 0 15,-6 3 0-15,-2 0-1 0,0 1 1 16,2-3-9-16,0-3-10 0,0-3-2 31,0-7-5-31,4-3-11 0,-1-6-13 16,1-6-30-16,0-4-16 0,-4-2-40 15,0-7-34-15</inkml:trace>
  <inkml:trace contextRef="#ctx0" brushRef="#br0" timeOffset="81133.89">27828 12060 587 0,'0'0'61'0,"0"0"-42"0,0 0 0 15,57-38 25-15,-42 33-12 0,10 1-7 0,-3 0-4 16,-1 2-4-16,4 1-8 16,-4 1-4-16,-3 0-2 0,-1 3-2 15,-3 3-1-15,-3-2 0 0,3 2-21 0,-4-1-48 16,-1 0-43-16,1-3-83 0,-4-2-209 16</inkml:trace>
  <inkml:trace contextRef="#ctx0" brushRef="#br0" timeOffset="81447.95">28483 12065 457 0,'0'0'53'0,"0"0"-28"0,0 0 15 0,0 0 14 16,0 0-16-16,0 0-11 0,0 0-4 15,0 0-5-15,0 0-3 0,-37-33-5 16,24 40-4-16,7 2-5 0,-4 6 0 16,-5 5-1-16,5 5 0 0,2 3 0 15,-5 1 0-15,5 3 0 0,2 1 1 16,0 2-1-16,3 1 0 0,3-1-1 16,0 1 1-16,7 0 1 0,-5-1-1 15,8-2 1-15,5-1-1 0,-1-1 0 16,3-1-3-16,-1-2-19 0,5-2-9 15,-1-6-55-15,5-5 38 0,0-7-62 16,-8-6-112-16</inkml:trace>
  <inkml:trace contextRef="#ctx0" brushRef="#br0" timeOffset="82001.28">28681 12218 189 0,'0'0'55'15,"0"0"9"-15,0 0-13 0,0 0 0 0,-47-53 5 16,41 46 0-16,-1-2-15 0,5 3-5 16,-2 0-4-16,4 4-6 0,0-1-4 15,0 0 0-15,2 0-2 16,2 0-9-16,3 1-2 0,-1 2 0 15,8-1 0-15,-1 1-2 0,3 3-1 0,-1 4 3 16,3 5-3-16,1 3 1 0,-3 3-4 16,-3 1-2-16,-3 3 1 0,0 1-1 15,-5 0 1-15,-5 1-1 0,0 3-1 16,-7-2-2-16,-1-1-14 0,2-2-8 16,-2-3 3-16,4-4 2 0,-1-4 7 15,1-3 5-15,-4-2 5 0,4-3 2 16,0-2 0-16,0-1-4 0,2 0 4 15,-3-1 1-15,1-2-1 0,-4-1 0 16,4-3 0-16,0-2 3 0,4-1 6 16,-2-3 3-16,-3-2 4 0,5-1 2 0,0-5-5 15,0 1 1-15,7-4 2 0,1 2-4 16,4-1-1-16,-1 3-3 0,-3 6-2 16,4 5-2-16,-5 4-1 0,1 4-2 15,0 1 0-15,9 0 0 0,-5 5-1 0,9 6 0 16,-5 3 0-16,3 1 0 0,2 5 0 15,-9-1 0-15,-2 3 0 0,3 3-1 16,-7-1 1-16,-2-1-2 0,-4-1-6 16,0-2-13-16,-6 0-16 0,-5-6-19 0,3 2-13 15,0-5-32-15,4-1-30 16,-2 0-58-16</inkml:trace>
  <inkml:trace contextRef="#ctx0" brushRef="#br0" timeOffset="82237.38">29130 12339 577 0,'0'0'93'0,"0"0"-37"0,0 0-9 16,0 0 7-16,0 0-22 0,0 0-8 15,0 0-5-15,0 0-6 0,-8-14-4 16,8 14-4-16,2-2-3 0,0 2 0 0,6 0-1 15,6 0 0-15,-3 0-1 16,7-1 0-16,-1 1 0 0,4-3 0 0,-9 0-2 16,7 1-20-16,-7-2-19 0,5 1-20 15,-5-4-52-15,-2-2-29 0,1-1-158 16</inkml:trace>
  <inkml:trace contextRef="#ctx0" brushRef="#br0" timeOffset="82804.3">29304 12153 429 0,'0'0'82'0,"0"0"-43"16,0 0-6-1,0 0 11-15,0 0-17 0,0 0-7 0,0 0 2 0,0 0 3 16,0 0-6-16,-23-16-3 0,23 15-2 15,0-3-2-15,2-1-1 0,2-1-3 16,2 1-3-16,7 0-3 0,-3 4 0 16,4-2 0-16,5 3-2 0,2 0 1 15,-3 0 0 1,3 6-1-16,-5 1 1 0,3 2-1 16,-7 1 0-16,1 0 0 0,-5 2 0 15,-6 3-1-15,-2 0-5 0,-2 5-7 0,-4-4-8 0,-6 3-4 0,5-4-5 16,-3 0 0-16,-2-2 10 0,1-3 4 15,3 0 3-15,0-3-2 0,-3-2 10 16,7-1 4-16,-2-1 1 0,0-2 0 16,0 0 1-1,-3-1 1-15,5 0 0 0,4-1 6 16,-2 0 3-16,0-2-2 0,2 0 3 0,0-1 2 0,0 1-2 16,4 1-2-16,0 0-1 15,9 0 0-15,-5 2 1 0,7 0-1 0,3 4-1 0,-1 4 0 16,5 1 0-16,3 2 0 0,-2 5 1 15,-2 0-3 1,3 4 4-16,-9 1-1 0,-3 2-1 0,-8 0-3 0,-4-3-1 31,-2-2-3-31,-6-4 3 0,-4 0-2 0,-1-4-2 0,-7-3 0 0,1-1 0 16,-4 0-1-16,5-3-11 0,3 0-9 31,-1-3-7-31,3-1-8 0,1-3-10 16,-5-3-10-16,5-3-33 0,-5-3-77 15,5 1-169-15</inkml:trace>
  <inkml:trace contextRef="#ctx0" brushRef="#br0" timeOffset="83103.7">29547 12057 291 0,'0'0'265'0,"0"0"-192"0,0 0-37 16,0 0 11-16,0 0 5 16,0 0-19-16,0 0-12 0,0 0-4 15,0-3-7-15,0 6-5 0,7 2-3 16,1 4 2-16,6 0 2 0,-1 8 3 0,3 2 0 16,1 4-1-16,6 3-3 0,-7 1-2 15,7 3-1-15,-2 2-1 0,-5 2-1 16,-4 3 0-16,-7 2 1 0,-5 4-1 15,-15 1 0-15,-1-1-9 0,-11-4-12 16,4-7-13-16,0-7-21 0,3-9-27 16,-3-6-23-16,10-5-93 0</inkml:trace>
  <inkml:trace contextRef="#ctx0" brushRef="#br0" timeOffset="85409.6">29855 12430 249 0,'0'0'77'0,"0"0"-30"16,0 0-9-16,-2 3 16 0,2-3-2 0,0 0-13 15,0 0-4-15,0 0 1 16,2-1-8-16,3-1-9 15,5 0-6-15,0-1-1 0,3 1-1 0,3 1-2 16,5 1-2-16,2 0-4 0,3-1 2 16,5 1-2-16,3 0 0 0,1 0-2 15,2 0 0-15,0-3-1 0,-4 1 1 0,-4 0-1 16,-4 1-3-16,-13 1-26 0,1 0-6 16,-11 0-9-16,-2 0-23 15,-4-2-35-15,-7-2 2 0,-1 0-126 0</inkml:trace>
  <inkml:trace contextRef="#ctx0" brushRef="#br0" timeOffset="85661.86">30118 12319 360 0,'0'0'86'0,"0"0"-20"16,0 0-6-16,0 0-4 0,0 0-10 15,0 0-8-15,0 0-9 0,0 0-3 0,0 0-4 0,2-44-3 16,-2 43-6-16,0 1-2 0,0 0-5 15,0 0-3-15,0 4-3 0,2 4 1 16,0 2-1-16,2 5 0 0,-4 0 0 16,2 5 0-16,-2 0 1 0,0 4-1 15,0 0 0-15,2 2 0 0,-2-1 0 0,0-2-1 16,0 0-8-16,2-1-10 16,-2-5-8-16,3-1-15 0,1-1-15 15,-4-5-22-15,2-2-57 0,0-5-70 16</inkml:trace>
  <inkml:trace contextRef="#ctx0" brushRef="#br0" timeOffset="86496.6">30573 12107 154 0,'0'0'158'16,"0"0"-96"-16,0 0-14 0,0 0 8 15,0 0 2-15,0 0-14 0,0 0-12 16,-2-13-11-16,2 13-4 0,0 2-9 16,2 5-3-16,0 3 0 0,2 4 1 15,0 4 3-15,-2 4-1 0,0 3 2 16,6 5 1-16,-5 3-5 0,1 1-2 15,-2 0-3-15,4 0 0 0,-2-2-1 0,0-6 2 16,2-1-2-16,-1-5 0 0,1-1 0 16,-4-2 0-16,2-6-24 0,-2-3-18 15,-2-1-23-15,0-5-35 0,-2-1-36 16,-2-1-119-16</inkml:trace>
  <inkml:trace contextRef="#ctx0" brushRef="#br0" timeOffset="86716.31">30436 12182 452 0,'0'0'71'15,"0"0"-30"-15,0 0-2 0,0 0 2 16,0 0-10-16,0 0-6 0,0 0-5 16,0 0 0-16,0 0-1 0,19-36-3 15,-7 34-4-15,-1 0-6 0,7-1-4 16,3 3-1-16,4 0-1 0,4-2 0 15,4 2 0-15,-2 0-1 0,-2 4-27 16,2 2-35-16,-9-4-23 16,3-2-66-16,-8 0-108 0</inkml:trace>
  <inkml:trace contextRef="#ctx0" brushRef="#br0" timeOffset="87063.36">31015 12141 278 0,'0'0'105'0,"0"0"-18"0,0 0-24 15,0 0 1-15,0 0-5 0,0 0-12 16,0 0-11-16,17-56-4 0,-17 50-6 16,0 0-5-16,0 0-1 0,0 0-7 15,0 2-2-15,-2 1-3 0,2 0-1 0,0 2-2 16,-3-1-2-16,1 2-2 0,-2 0 0 15,-2 3-1-15,0 6-1 0,-2 3 1 16,-1 3-2-16,-1 2 2 0,0 6 0 16,1 1-1-16,1 4 1 0,0 0-1 15,0 4 1-15,3 0-1 0,5-2 1 16,0 2 0 0,0-4-5-16,5-1-6 0,3-5-1 15,2 0-6-15,3-4-9 0,5-6-8 0,1-1-14 0,1-4-12 16,1-5-12-16,2-1-31 15,-5-1-36-15,-3-3-122 0</inkml:trace>
  <inkml:trace contextRef="#ctx0" brushRef="#br0" timeOffset="87599.82">31160 12215 320 0,'0'0'66'15,"0"0"-11"-15,0 0-5 0,0 0 16 0,0 0-12 16,0 0-16-16,0 0-9 15,0 0 3-15,0 0-2 0,-4-50-4 16,4 49-6-16,0 1-4 16,0-2-2-16,0 2-5 0,2-1-5 0,2 1-2 0,0 0-2 15,6 0 0-15,1 5 1 0,1 4-1 16,-2 2 1-16,5 2-1 0,-3 2 1 16,-1 1-1-16,-3 1 0 0,-4 1 0 15,-4 2 0-15,0 0 0 0,0 0 0 16,-4 2-1-16,-4-3-4 0,-1-2-4 15,3-2-1-15,-2-1 0 0,4-3 3 16,-2-4-6-16,6-2 3 16,-3-1 3-16,3-3 4 0,0 0 3 15,0-1 1-15,0 0 1 0,0 0 3 0,-2-6 4 0,2 0-1 16,-2-5-2-16,0 0 0 0,2-4 0 16,-2-1 1-16,2-1 0 15,0-3-1-15,0-1-1 0,0-1 0 0,6-1-2 16,-1 4 0-16,3 2-1 0,0 4-1 15,0 1-1-15,1 3 1 0,3 2-1 16,-4 3 0-16,5 1 1 0,-1 3-1 16,-2 0 0-16,3 6 0 0,-1 3 1 0,-1 1-1 31,-1 1 1-31,2 1 0 0,-6 2 2 0,1 1-3 16,-1 1 1-16,0 0 0 15,-2 1-1-15,0 1 0 0,-4 2 0 0,2 0 0 0,-2-1 0 0,-2 1-2 16,-2-3-8-16,0-1-7 0,4-4-8 15,-4-3-7 1,4 0-25-16,0-2-3 0,0-2-30 0,0-4-32 0,4-1-61 16</inkml:trace>
  <inkml:trace contextRef="#ctx0" brushRef="#br0" timeOffset="87905.71">31693 12243 542 0,'0'0'72'0,"0"0"-36"0,0 0 14 31,0 0-2-31,0 0-25 0,0 0-12 0,0 0 1 0,-14-3-4 0,7 6-2 31,-1-2-2-31,6 1-2 0,-2 1-2 0,4-2 1 0,0 0-1 0,0-1 0 16,0 0 0-16,0 0-1 15,4 0 0-15,4 0 0 0,7 0 1 0,3 0 1 32,9 0 1-32,4-2 0 0,2-1-2 15,0 1 0-15,1-2 0 0,-1 1 0 0,-7-1-1 0,-5 0-22 0,-4 2-23 0,-11-1-17 16,-2 2-15-16,-4-1-35 0,-4-1-17 31,-2 2-92-31</inkml:trace>
  <inkml:trace contextRef="#ctx0" brushRef="#br0" timeOffset="88337.79">32195 12118 258 0,'0'0'213'16,"0"0"-148"-16,0 0-16 0,0 0 0 16,0 0 2-16,0 0-18 0,0 0-8 15,0 0 0-15,0 0-6 0,13-28-2 16,-13 28-9-16,0 1-4 0,0 6-2 16,-4 6-1-16,-3-1 1 0,1 4 0 15,-6 0 0-15,2 2-2 0,-1-1 0 16,-1 3 0-16,-3-2 0 0,1 4 0 15,-1-3 0-15,1 2-4 0,-1-4-2 16,1 1 1-16,6-4 1 0,-1 0 1 0,1-5-2 16,4-2 1-16,2-1 2 0,2-5 2 15,0-1-2-15,0 0 2 0,4 0 0 16,4 2 0-16,5 0 2 16,-1-2-2-16,7 0 3 0,1 0 3 15,5-2 2-15,4-1-2 0,2-3-2 0,2 1 0 16,0 0-2-16,-2 0-2 0,-4 1 0 15,-6 1 0-15,-7 0 0 0,-5 2-13 16,-5-2-18-16,-4-1-13 0,0 0-9 16,-2-2-18-16,-2 1-58 0,-3-2-91 15</inkml:trace>
  <inkml:trace contextRef="#ctx0" brushRef="#br0" timeOffset="88619.95">32216 12153 376 0,'0'0'86'0,"0"0"-18"0,0 0-1 16,0 0 1-16,19-55-7 0,-15 52-17 15,0-1-7-15,0 4-9 0,-2 0-8 16,2 0-3-16,-2 5-6 0,0 2-6 16,5 4 0-16,-3 3-2 0,0 3 1 15,-2 3-1-15,0 0 0 0,0 3-2 0,0 1 1 16,0 2-2-16,0 2 1 0,0-2-1 15,0 1 0-15,0-2 0 16,1 0-1-16,-3-1 1 0,2-2-11 0,2-3-4 16,0-3-10-16,0-1-8 0,0-5-14 15,-2-2-19-15,0-3-10 0,-2-2-37 16,-4-3-55-16,-2-1-180 0</inkml:trace>
  <inkml:trace contextRef="#ctx0" brushRef="#br0" timeOffset="88993.89">32290 11998 267 0,'0'0'103'0,"0"0"-40"16,0 0-14-16,0 0 14 0,0 0-10 15,0 0-15-15,0 0-5 0,0 0 2 16,52-32-2-16,-37 32-9 0,-1 0-5 16,1 5-4-16,-5 2-2 0,0 3-4 15,3 3-3-15,-3 5-1 0,0 6-3 16,3 3 1-16,-3 4-3 0,2 5 0 0,1 1-1 15,-5 1 2-15,0 2-1 0,-1-1 0 16,-3 0 0-16,-4 0 0 0,2-4-4 16,-8-1-2-16,-5-6-7 0,-1-3-11 15,-11-2-15-15,-2-7-29 0,-4-1-53 16,-4-7-106-16</inkml:trace>
  <inkml:trace contextRef="#ctx0" brushRef="#br0" timeOffset="89344.2">32681 12308 478 0,'0'0'62'0,"0"0"-41"0,0 0 18 0,0 0 6 15,0 0-13-15,0 0-13 0,0 0 0 16,0 0-1-16,15-15 0 0,-11 12-3 16,4-1-2-16,0-2 0 0,5 0-3 15,3 0 0-15,5-1-4 16,2-1-4-16,6 1 0 0,0 1-1 0,-1 1-1 15,1 1 0-15,0 3 0 0,-4-1-1 16,-2 1-16-16,-11 0-28 0,-5-3-26 16,-5 0-24-16,-7 0-39 0,-5-3-80 0</inkml:trace>
  <inkml:trace contextRef="#ctx0" brushRef="#br0" timeOffset="89564.69">32766 12148 147 0,'0'0'371'0,"0"0"-294"0,0 0-30 16,0 0 7-16,0 0 3 0,0 0-28 16,0 0-7-16,0 0-3 0,0 0 1 15,54 43-4-15,-44-28-4 0,-2 1-4 0,-2 5-2 16,-1-2-4-16,-5 2-1 16,2 2 2-16,-11 3-3 0,-3 0 0 15,-5-1-10-15,-3-1-16 0,3-2-10 0,3-3-23 16,6-1-23-1,8-2-17-15,0-3-74 0,0-3-148 0</inkml:trace>
  <inkml:trace contextRef="#ctx0" brushRef="#br0" timeOffset="90258.68">33095 12080 231 0,'0'0'95'0,"0"0"-25"15,0 0-14-15,0 0 3 0,0 0-16 16,0 0-11-16,0 0-5 0,0 0-3 16,0 0-7-16,14-32 0 0,-12 29-2 15,0 0 3-15,0 2-1 0,0-2-5 0,2-1 1 16,3 2-2-16,1-2 1 0,0 4-2 16,0-3-3-16,7 3-1 0,-1 0-4 15,3 1 1 1,2 10-1-16,-1-2-1 0,-1 3-1 0,-1 3 0 0,-5 1 0 15,-7-1 0-15,-2 0 0 0,-2 1-3 16,-2-1-1-16,-7 0 0 0,-3 0-10 16,-2-1-6-16,-3 3 0 0,0-2 2 15,1 0 5-15,1-1 3 0,3 0 4 16,0-2 4-16,3 0-1 0,3-5 1 16,0-2 2-16,4 0 2 0,0-2-2 15,2-1 1-15,0-2 0 0,0 0 0 0,0 0 1 31,0 0 5-31,0-5 19 0,4-1-3 0,2-2-12 0,2-1-1 0,5-1 2 16,3 2 3-16,-1 1-7 0,6 5 0 16,-1 2-1-16,-1-1-2 0,4 1 0 15,-3 3-3 1,-3 3 1-16,-3 3-2 0,-3-2-1 0,-3 2 0 0,-8 2-1 16,0 0 1-16,0 0 0 0,0 2 0 15,-8-1 1-15,-3 2 0 0,-1 0-1 16,-1-2 1-16,1-3-1 0,2 0-5 15,-1-1-4-15,1-4-4 0,0 0-3 0,4 0-2 16,-3-3 3 0,5 4 1-16,0-4-5 0,0-1-16 0,-2 1-3 0,4-1-6 15,-3 0-16-15,1-2-35 0,0-3-42 16,0 0-156-16</inkml:trace>
  <inkml:trace contextRef="#ctx0" brushRef="#br0" timeOffset="90802">33591 12153 6 0,'0'0'247'0,"0"0"-157"16,0 0-29-16,0 0-6 0,0 0-1 16,0 0-12-16,0 0-3 0,0 0-5 15,18-29-2-15,-18 22-4 0,0-2-4 16,0 2-2-16,0-3-2 0,0 4 0 0,0 3-2 16,0 0 0-16,0 3-3 0,0-3-1 15,0 0-5-15,0 1-2 0,0 1-1 16,-2-1-1-16,0-2-1 15,-2 2-2-15,0 1-1 0,-2 0 0 0,0 1-1 16,1 0 0-16,-1 1-1 0,0 6 0 16,-2-2 0-16,-1 4 1 0,3 0-1 15,-2 3-1-15,0 2 2 0,1-1 0 0,-1 3 0 16,4 2 0-16,-4-2-2 16,2 4 2-16,-1-2 0 0,1 0 1 0,4-1-1 15,0-2 0-15,0 1 0 0,2-1 0 16,0-1 0-16,4-2 0 0,0-1 0 15,5 1 0-15,3 0 0 0,0 3 1 16,5-4-1-16,-1-3 0 0,3-1 2 16,0-3 1-16,1-1 1 0,-3-3 0 0,4 0-1 15,-5-3-2-15,-1-4 1 0,-5 1-2 16,-2-2 2-16,-4-1 0 16,-2-1-2-16,-2-2-10 15,0 2-12-15,-6 0-19 0,-2 0-32 0,0 5-17 0,1 1-29 16,-1-1-41-16,2 5-36 0</inkml:trace>
  <inkml:trace contextRef="#ctx0" brushRef="#br0" timeOffset="96355.27">11882 13762 133 0,'0'0'48'15,"0"0"-9"-15,0 0 18 0,-64 13-8 16,45-9-2-16,7 0-7 0,-9-1-2 15,9 0 1-15,-1-1 2 0,3-2-2 16,4 0-5-16,2 3-5 0,2-3-4 16,-7 2 0-16,5-1 5 0,2 0 4 0,0-1 1 15,0 0-3-15,2 0-10 0,0 2-3 16,0-2-5-16,0 0-5 0,4 1-3 16,2 2-2-16,5 2 4 0,-1-2 2 15,9 0 1-15,-5 1-2 0,9-4 0 16,-3 2-4-16,7-2-3 0,0 0 0 15,2-3-2-15,0-1 2 0,-2 2-2 16,-6 0 0-16,-3 2-15 0,-7-1-19 16,1 5-20-16,-4 1-32 0,-6-1-29 15,-2 2-44-15,-2 0-95 0</inkml:trace>
  <inkml:trace contextRef="#ctx0" brushRef="#br0" timeOffset="96567.73">11843 13948 504 0,'0'0'91'0,"0"0"-13"0,0 0 0 0,0 0-17 16,0 0-19-16,0 0-15 0,0 0-1 15,0 0-2-15,-19 13-4 0,19-10-6 16,6 0-4-16,0 3-1 0,9 3-1 16,-7-2 2-16,9 1-3 0,-1-3-4 15,11-2-2-15,-4-3 0 0,6 0 1 16,-2-6-2-16,-1-3-5 0,1-1-27 0,-4 2-25 15,-4-2-40-15,-9 0-100 0,-8-3-220 16</inkml:trace>
  <inkml:trace contextRef="#ctx0" brushRef="#br0" timeOffset="100878.31">12940 13741 129 0,'0'0'38'0,"0"0"-7"0,0 0 19 16,0 0 9-16,0 0 0 0,4-27-8 15,-4 21 3-15,0 0-3 16,0 0-10-16,0-1-2 0,0 1-4 0,0 1-3 0,0 3-2 16,0-1 1-16,0 2-8 15,0 1-1-15,0 0-4 0,0 0-4 0,0 0-4 16,0 0-2-16,0 0-3 0,0 0-1 16,0 2-3-16,2 6-1 0,0 6 0 15,-2 5 0-15,7 5 0 16,-3 5 2-16,-2 3-1 15,2 0 1-15,2 2-1 0,0-3 0 0,-1-1 0 0,1 0 0 16,2-4-1-16,2 2 0 16,-3-5-1-16,-5-4 0 0,4-1 0 0,-2-7-5 15,0-3-25-15,-2-5-21 16,-2-2-12-16,4-1-7 0,-4 0-31 0,-6-1-50 16,0-3-73-16</inkml:trace>
  <inkml:trace contextRef="#ctx0" brushRef="#br0" timeOffset="101130.59">12783 13749 442 0,'0'0'114'0,"0"0"-62"0,0 0-21 0,0 0 4 0,0 0-4 0,0 0-10 16,0 0-6-16,0 0 3 0,0 0 0 15,-45-40 1-15,45 40-4 16,0 0-1-16,0-2-3 0,0 0-4 0,4-1-3 15,4-1-2-15,17-3-2 0,4-3 0 16,6 1 0-16,6-1 0 16,1 0 1-16,-1 2-1 0,0 1 0 0,-6 2-1 15,-6-2-42-15,-6 2-49 16,-2 1-16-16,-11-1-79 0</inkml:trace>
  <inkml:trace contextRef="#ctx0" brushRef="#br0" timeOffset="101555.06">13610 13616 177 0,'0'0'133'0,"0"0"-90"0,0 0-2 16,0 0 10-16,0 0-4 15,0-58-8-15,-4 52-3 0,-2-1-4 0,-1-1-8 16,1 3 0-16,2-2 1 0,-2 2 1 16,6 0 2-16,-6 1-6 0,-1 0-3 15,-1 2-2-15,0 1-3 0,4 1-5 16,-4 0-2-16,-3 0-3 0,-3 3-1 15,7 6-1-15,-9 5 0 0,1 1-4 16,-3 4 4-16,8 3-4 0,-7 3 2 16,7-2 0-16,3 5-1 0,-1 3 1 15,0 2 0-15,6 1-1 0,0 0 1 0,2 0 0 16,8 3-1-16,4 2-3 0,-3-7-5 16,9 0-2-16,-3-5-6 0,8-6-10 15,-1-4-13-15,1-9-7 16,6 0-12-16,2-4-19 0,-2-2-21 0,0-2-146 15</inkml:trace>
  <inkml:trace contextRef="#ctx0" brushRef="#br0" timeOffset="102092.05">13703 13725 343 0,'0'0'53'0,"0"0"1"15,0 0 0-15,0 0-5 0,0 0-6 0,0 0-11 16,0 0-2-16,0 0-1 0,-27-31-1 16,27 27-5-16,0 1-5 0,0 0-3 15,0 0-2-15,0 0-2 0,2-2-3 16,4-1-1-16,3 1-5 0,5-2 1 16,-4 1 0-16,9 1-2 0,-2 3 0 15,5 2-1-15,-7 0 0 0,3 7 0 16,-3 2 0-16,-1 3 0 0,-7 5 0 15,1 0 1-15,-4 3-1 0,-2 0-2 0,-2 4-7 16,0-2-4-16,-2-4-5 16,0 2-4-16,2-3 3 0,0-1 2 0,-2-1 9 15,2-4 1-15,0-2-1 0,0-4 3 16,0-2 3-16,0-3 2 0,0 0 0 16,0 0 0-16,-2-3 0 0,0-3 5 15,-2 0 12-15,1-4-7 0,3 0-1 16,-4-2 0-16,-2-5-4 0,0-1 2 15,4-6 1-15,2-1 1 0,0 0-1 16,0-2-2-16,8 5-3 0,-2 5 0 0,-2 3-1 16,3 7-2-16,1 0 0 15,2 2 0-15,-1 3 0 0,1 1 0 0,6 1 1 16,-3 5-2-16,7 3 1 0,-3 6 0 16,2-1 0-16,-7 4 1 0,9 4-1 15,-11 3 1-15,0 3-1 16,3-2 0-16,-9 3 0 0,0-2 0 15,-2-1 0-15,0-3-8 0,-2-2-19 0,0-4-11 16,0-2-3-16,0-4-11 0,-4-2-26 16,0-5-31-16,4-2-26 0,-4-1-141 15</inkml:trace>
  <inkml:trace contextRef="#ctx0" brushRef="#br0" timeOffset="102327.75">14199 13777 495 0,'0'0'70'15,"0"0"-31"-15,0 0-9 0,0 0 8 0,0 0-5 0,0 0-5 16,0 0-5-16,0 0-4 0,48-13-1 16,-40 13-9-16,4-1-3 0,-6 0-4 15,7 0-1-15,-1 0 0 0,-3 0 0 16,-1-1-1-16,2-1-2 15,-2 1-20-15,-1-3-21 0,1 2-10 0,2-2-26 16,-4-3-55-16,-4 1-94 0</inkml:trace>
  <inkml:trace contextRef="#ctx0" brushRef="#br0" timeOffset="102879.62">14575 13567 337 0,'0'0'26'0,"0"0"2"0,0 0 14 0,0 0-4 15,0 0-8-15,0 0-3 16,0 0-1-16,0 0 3 0,0 0-3 0,-45-47-4 16,43 41 4-16,2-1 1 0,0 1-26 15,2-1 9-15,2 1 4 0,2 0-5 16,7 0-4-16,3 1 0 15,5 2 1-15,1 0-1 0,3 3 3 0,-2 0-4 0,-4 5 0 16,-1 2-2-16,-5 3 1 0,-1 1-3 16,-8-1 0-16,-2 3 1 0,-2 0-1 15,-6 4-5-15,-6 0-3 0,-1 1-6 16,-7-2-6-16,5 0-1 0,-4-1 1 16,7-2-4-16,-2 0 8 0,1-5 1 15,7 0 0-15,-2-4 0 0,-3 1 4 16,5-2 9-16,4-3 2 0,0 3 0 15,-2-3 0 1,2 0 3-16,-2 0 5 0,4 0 13 0,0-3 3 0,0-3 2 16,6 0-18-16,-2 1 0 0,4 0 4 15,9 2-1-15,-5 0 3 0,13 2-2 16,-6 1 3-16,3 1-3 0,3 5-4 0,-10 0 0 16,5 2-2-16,-7 2-3 15,-1-3-2-15,-1 2 1 0,-9 1-1 16,-2 2 1-16,0 2 0 15,-2-2 2-15,-7 1-1 0,-7-1 1 0,3 1-3 0,-5-2-1 16,3 0-5-16,-3-2-9 0,7-2-6 16,-1-1-7-16,-3-2-2 0,9-1-5 15,0-2-4-15,-6-1-18 0,3 0-29 16,3-7-29-16,0 0-104 0</inkml:trace>
  <inkml:trace contextRef="#ctx0" brushRef="#br0" timeOffset="103180.57">14755 13349 291 0,'0'0'210'0,"0"0"-160"0,0 0 9 0,0 0-12 0,0 0-13 15,0 0-13-15,0 0-9 0,0 0-2 16,-4 3-1-16,4 0-2 0,0 0-3 0,4 3-1 15,6 1 2-15,-1 3 3 0,5 0 4 32,1 1 0-32,9 5-2 0,-7 2-2 0,6 1-3 0,-3 2-1 0,-5 1 0 15,3 6-4-15,-7 0 0 0,-7 4 2 16,-4 2-1 0,-2 2 0-16,-4 1 0 0,-11-3 1 0,7 2-2 0,-13-2-1 15,7-1-8-15,-7-1-26 0,6-6-15 16,-3-3-27-16,-1-2-68 15,4-8-138-15</inkml:trace>
  <inkml:trace contextRef="#ctx0" brushRef="#br0" timeOffset="103618.25">15332 13684 253 0,'0'0'71'16,"0"0"-21"-16,0 0-1 0,0 0 5 16,0 0-5-16,0 0-13 0,0 0-4 15,0 0-3-15,-42-33-2 0,36 33-5 16,0 0-1-16,4-2-4 0,0 1 4 16,2 1-4-16,0 0-3 0,0 0-5 15,0 0-3-15,0 0-4 0,0 0-1 16,4 0-1-16,11 0 0 0,1-1 2 0,7 1 6 15,8-1 1-15,-2-4-2 16,2 1-5-16,0 0-1 0,-2 0 0 16,-7 0-1-16,1-4-2 0,-8 3-30 15,-3 0-16-15,-10 0-20 0,-2 0-14 0,-8-3-45 16,-2-1-100-16</inkml:trace>
  <inkml:trace contextRef="#ctx0" brushRef="#br0" timeOffset="103826.2">15406 13541 375 0,'0'0'138'0,"0"0"-70"16,0 0-16-16,0 0 8 0,0 0-9 15,0 0-19-15,0 0-13 0,0 0-7 16,0 0-1-16,11 7 1 0,-3 5 0 0,0 5-3 16,0 1-1-16,1 3-5 0,-1-1 0 15,-4 3 0-15,-2 1-3 0,0 0 1 16,0 3 0-16,-2 0-1 0,0 1-2 15,0-2-22-15,0-3-16 0,0-2-23 16,2-7-8-16,2-1-35 0,-1-5-71 16</inkml:trace>
  <inkml:trace contextRef="#ctx0" brushRef="#br0" timeOffset="104214.83">16140 13422 180 0,'0'0'339'0,"0"0"-268"0,0 0-17 16,0 0 4-16,0 0 4 0,0 0-21 15,0 0-15-15,0 0-8 16,-4-8-7-16,8 21-9 0,4 7-1 0,-4 5 1 16,3 1-1-16,-3 3-1 0,2 3 2 15,-2 1-1-15,0 3 0 0,-4-2-1 16,0 3 1-16,0-4-1 0,0-4-1 15,0-4-10-15,0-8-13 0,0-3-11 16,0-8-25-16,-4-3-16 0,2-3-26 16,-2-1-52-16,0-5-70 0</inkml:trace>
  <inkml:trace contextRef="#ctx0" brushRef="#br0" timeOffset="104450.22">15855 13456 536 0,'0'0'55'0,"0"0"-5"0,0 0-6 16,0 0-8-16,0 0-20 0,0 0-7 15,0 0 7-15,0 0 4 0,0 0-2 16,47-27-2-16,-22 27-2 0,6-1-2 16,-2 0-2-16,8 1-4 15,-4-2-3-15,7-1-3 0,-7-3-3 0,4 2 3 16,-4-1-3-16,-4-2-19 0,-2 1-26 0,-6 2-28 15,-7-2-25-15,-4 1-65 0,-1 0-122 16</inkml:trace>
  <inkml:trace contextRef="#ctx0" brushRef="#br0" timeOffset="104783.21">16640 13407 502 0,'0'0'40'0,"0"0"25"15,0 0-21-15,0 0 13 0,0 0-8 16,0 0-17-16,0 0-12 0,-24-50-4 16,24 50-6-16,-3 0 1 0,-3 5-4 15,0 2-1-15,-2 6-4 0,-3 3-2 16,-1 5 0-16,0 3 0 0,1 0 0 15,-3 4 0-15,3 4 0 16,3 3 0-16,-2 5 0 0,2-1 1 0,6 1-1 16,-1 0 0-16,3 1 1 0,3 0-2 15,5-2 0-15,6-4 1 0,-1-1-6 0,7-10-9 16,-1-1-16 0,2-8-59-16,3-6 39 0,-5-5-38 0,4-7-65 15,-5-6-44-15</inkml:trace>
  <inkml:trace contextRef="#ctx0" brushRef="#br0" timeOffset="105315.39">16824 13577 144 0,'0'0'223'0,"0"0"-182"0,0 0 1 0,0 0 19 0,0 0-7 16,0 0-12-16,0 0-12 0,-12-54-2 15,10 43-3-15,2 3 4 0,2 1 9 16,0 0-26-16,2 1-2 0,2 1 3 16,0 2-7-16,7-1-1 0,-5 1-2 15,5 3 0-15,3 0-2 0,-3 4 0 16,3 6 0-16,-4 2-1 0,1 3 0 16,1 4 0-16,-5 3-1 0,-7 0 1 15,2 4 0-15,-4-1-5 0,0-1-5 16,-2-3-7-16,0 0-5 15,-5-3 2-15,5-2 6 0,-2 0 0 0,0-6-4 0,0 0 6 16,0-4 3-16,2 0 2 0,0-3 4 16,2-3 3-16,-2 0 0 15,0-2 1-15,0-3 3 0,-3-2 2 0,3-3 11 16,2-1-5-16,-2-3 1 0,2-3 0 16,0-3 2-16,0-4 0 0,2-2-3 15,7-5 0-15,-1 0-2 0,6 3-4 16,-1 5-1-16,3 4-2 0,-3 9-2 15,-1 2-1-15,-2 3 2 16,3 4 2-16,-1 1 0 0,1 4-2 0,-3 4-2 16,9 4 1-16,-7 2-1 0,7 0 1 15,-7 5 0-15,0 0 0 0,-1 4-1 16,-5 1 2-16,0-2 0 0,-6 3-2 0,0 1 0 16,0-1 0-16,-2 0 0 0,-2-2-6 15,2-3-3-15,0 0-12 0,0-4-22 16,2-2-19-16,0-6-23 0,0-4-56 15,4-2-44-15</inkml:trace>
  <inkml:trace contextRef="#ctx0" brushRef="#br0" timeOffset="105551.68">17407 13619 530 0,'0'0'64'15,"0"0"-22"-15,0 0 3 0,0 0 0 0,0 0-12 16,0 0-11-16,0 0-6 0,0 0-5 16,-2 2-2-16,6-2-3 0,0 0 2 15,5 0-1-15,1 0-1 16,2 0-2-16,-1-1-2 0,3-2-1 0,-1-2 0 16,-1 1-1-16,3-2 0 0,-5 1-12 15,4 2-20-15,-1 0-19 0,1 1-13 16,5-1-19-16,-5-3-48 0,1 2-59 0</inkml:trace>
  <inkml:trace contextRef="#ctx0" brushRef="#br0" timeOffset="105961.04">17732 13498 396 0,'0'0'63'15,"0"0"20"-15,0 0-21 16,0 0-6-16,0 0-5 16,0 0-9-16,0 0-8 0,0 0-5 0,0 0-9 0,22-51-2 15,-22 51-6-15,0 0-3 0,0 0-4 0,0 3-3 16,0 3-1-16,-2 2-1 0,0 4 0 16,0 4 0-16,0 0 0 0,-2 3 0 15,-2-1 0-15,-4 3 0 16,1 0-3-1,-1 0-3-15,-7 1 0 0,5 0-1 16,0-2-2-16,-1 1 2 0,5-3 1 16,2-3 3-16,2-2 3 0,4-1-1 15,0-2 1-15,0-3-1 0,4-2 0 16,2-3 0-16,4 0 0 0,5-2 1 0,-1 0 1 16,7-2 0-16,0-4 1 15,3-3 1-15,1 3 2 0,-2-2-3 0,-2 1-1 16,-3 1-1-16,-5-1-1 0,-1 0-1 15,-4-3-12-15,-6 1-14 0,0-1-24 16,-2-5-18-16,-4 2-35 0,-10-3-73 16</inkml:trace>
  <inkml:trace contextRef="#ctx0" brushRef="#br0" timeOffset="106212.36">17806 13517 541 0,'0'0'72'16,"0"0"-17"-16,0 0-9 0,0 0 13 0,0 0-18 15,0 0-21-15,0 0-9 0,0 0-1 16,6-6-1-16,1 14-3 0,-3 2-2 16,2 6-1-16,0 2 0 0,0 5 1 15,-4 2-3-15,3 3 0 0,-1 3 1 16,-2 2-2-16,2-1 0 0,0-1-1 15,0-3-4-15,2-3-7 0,-2-1-10 16,3-6-1-16,-1-3-13 0,2-5-23 16,-4-3-17-16,-2-2-36 0,-2-5-57 0,0-2-156 15</inkml:trace>
  <inkml:trace contextRef="#ctx0" brushRef="#br0" timeOffset="106526.98">17955 13393 379 0,'0'0'121'0,"0"0"-74"0,0 0-29 16,0 0 33-16,0 0-13 15,0 0-13-15,0 0-5 0,0 0 3 16,0 0 0-16,-2-4-2 0,10 4-6 15,0 0-2-15,5 7 7 0,1-1-6 0,1 3-3 16,3 3-4-16,1 5-2 0,0 3-3 16,-3 4 0-16,-1 3-2 0,-7 6 1 15,0 5-1-15,-8 5 2 0,-4 5-2 16,-6 0 0-16,-5 0-10 0,5-6-9 16,-3-5-18-16,3-6-19 0,2-6-19 0,2-8-36 15,2-8-52-15,-3-4-114 16</inkml:trace>
  <inkml:trace contextRef="#ctx0" brushRef="#br0" timeOffset="106826.13">18381 13723 433 0,'0'0'24'16,"0"0"6"-16,0 0 15 0,0 0 6 15,0 0-18-15,0 0-11 0,0 0 0 0,0 0-4 16,6-14-3-16,2 13-3 0,-1-1-3 16,1-1-3-16,2 0-2 0,7 1-2 15,5 0-1-15,-1-1 0 0,6 0 0 16,2 0 0-16,2 0-1 0,0-1 1 15,-6-1-1-15,-3-1-10 0,-3-1-35 16,-11-1-29-16,-8-5-60 0,0 0-118 16</inkml:trace>
  <inkml:trace contextRef="#ctx0" brushRef="#br0" timeOffset="107047.69">18433 13568 108 0,'0'0'492'0,"0"0"-422"0,0 0-31 16,0 0-4-16,0 0-5 0,0 0-4 16,0 0-10-16,51 53-3 0,-40-35-4 15,-3 2-3-15,-4 4-3 0,-4 2-1 16,0 3 1-16,-4-3-3 0,-7 1-5 0,-3-1-11 16,0 0-18-16,-1-2-35 15,1-4-26-15,5 0-76 16,1-9-149-16</inkml:trace>
  <inkml:trace contextRef="#ctx0" brushRef="#br0" timeOffset="107412.2">18887 13559 615 0,'0'0'32'0,"0"0"16"15,0 0-23-15,0 0 23 0,0 0-13 0,0 0-11 16,0 0-5-16,0 0-1 0,0 0-6 16,-6-37-6-16,-2 37-4 0,-3 0-1 15,-3 3 0-15,2 1-1 0,-1 1 0 16,1 3 0-16,1 2 0 0,-1 1 0 16,2 3-1-16,-1 0 0 0,5 0 0 15,2 3 0-15,2-2-1 0,-2 3 2 16,4-2-2-16,0 3 1 0,4-1 0 0,0-1 1 15,0 1 0-15,2 1 0 16,1-1 0-16,-1-1-1 0,6-2 1 0,-1-1 0 16,7-2-1-1,1-2 0-15,4-1 0 0,3-6 1 0,-1-2-2 0,4-1-10 16,-4-3-10-16,2-4-7 16,-9-4-13-16,3-4-18 0,-4 0-22 15,-7-4-49-15,-6 0-108 0</inkml:trace>
  <inkml:trace contextRef="#ctx0" brushRef="#br0" timeOffset="108610.68">19617 13741 75 0,'0'0'98'0,"0"0"-60"0,0 0 2 15,0 0 7-15,0 0-4 0,-58-15-2 16,44 15 4-16,-3-1-6 0,1 0-17 16,-1 1-3-16,0 0 3 0,1 0 10 15,4 0-6-15,3 0-4 0,5 0-2 16,4-1-1-16,0 0-6 0,0 1 0 0,0 0-1 16,0 0 1-16,0 0-2 0,4 0-4 15,5 2 2-15,1 1 6 0,2 0-4 16,5-1-2-16,1 0-3 0,3 1 0 15,4-2-4-15,0 0-1 0,2 0 1 16,-1-2-2-16,3 1-2 16,-2 0-11-16,-4-2-24 0,-4-1-16 15,-5-2-19-15,-6-1-41 0,-8-1-32 0,0 0-46 16</inkml:trace>
  <inkml:trace contextRef="#ctx0" brushRef="#br0" timeOffset="108831.19">19607 13593 386 0,'0'0'77'0,"0"0"-22"16,0 0-10-16,0 0 4 0,0 0-8 16,0 0-10-16,0 0 0 0,0 0-3 0,0 0-5 15,-15-10-4-15,17 16-6 16,-2 6-6-16,0 1 0 0,2 2 1 16,0 4-1-16,3 0-2 0,-3 1-2 15,2 2 0-15,-2 0-3 0,2 1 1 16,-2-2 0-1,2 1-1-15,0 0 0 0,-2-1-15 0,0 1-20 0,0-4-27 0,-2-2-28 16,0-4-64 0,0-3-124-16</inkml:trace>
  <inkml:trace contextRef="#ctx0" brushRef="#br0" timeOffset="109493.16">20384 13582 173 0,'0'0'165'0,"0"0"-131"0,0 0 6 15,0 0 10-15,0 0-6 0,0 0-8 16,0 0-11-16,0 0-2 0,0 0-2 15,-54-12-1-15,52 14-1 0,0 0-5 16,0 0-5-16,0-1-1 0,2 2-2 16,-2-3-2-16,-2 3 1 15,0 0-3-15,-3 2 0 0,-3 1 1 16,2-2-3-16,-9 0 2 0,1-1-2 0,-9 3 0 0,0-4-1 16,-6 0-3-16,2-1-8 0,-2-1-2 15,4 0 5-15,0-1 4 0,9-3 5 16,3-1 0-16,7 0 0 0,2-2 4 15,0-1 1-15,6-1-1 16,0-2 1-16,0 0 2 0,0 0 5 0,2 1 2 16,8 2-3-16,0 1 0 0,3 2 0 15,1-1 1-15,1 3-1 0,3 3 1 16,1 0 2 0,4 4-5-16,1 5-3 0,3 2-1 0,-2 5-2 0,0 0 0 15,-2 6-3-15,-5 0 1 0,-3 6-1 0,-11 2 1 31,-2-3-1-31,-2 1-6 0,-8-1-2 16,-7 0 2-16,-1-2-1 0,-3-6 0 0,3 2 4 0,-1-2 1 16,3-2 1-16,-3 2-2 15,5-5 0-15,-1 0-6 16,1-4 8-16,1-1 1 0,3-3 0 0,0-2 0 16,4-2 2-16,0-1-1 15,2-1 0-15,-1 0 4 0,3 0 1 16,0 0 1-16,5 0-1 0,3 0-3 15,2 0 2-15,5 0-1 0,5-1 3 16,5-2-2-16,0-2 1 0,6 1-4 0,2-1-2 16,-2 0 1-16,2 2-1 0,-4-1-4 15,-4 1-33-15,-4-1-28 0,-7-1-16 16,-6 0-57-16,-4-2-79 0</inkml:trace>
  <inkml:trace contextRef="#ctx0" brushRef="#br0" timeOffset="109996.16">20956 13444 285 0,'0'0'49'16,"0"0"0"-16,0 0 14 0,0 0-6 15,0 0-6-15,0 0-5 0,0 0-10 0,-18-42-5 16,16 40 2-16,0 2 0 0,2-3-4 15,-4 2-2-15,2-1-8 0,-1 1-4 16,-1-1-4-16,0 1-1 0,2 1-3 16,-4 0-3-16,-2 1-1 0,1 5-1 15,-3 3-2-15,2 8-1 0,-5 3 0 16,-1 6 1-16,2 5 0 0,-5 2 0 16,3 6 0-16,-3 1 0 0,5 3 0 15,-3-1 0-15,5 0 1 0,4-2-1 16,1 0 0-16,3-2 0 0,2-3-1 0,7-2 1 15,1 1 0-15,6-2-2 0,3 1-2 16,8-1-12-16,0-6 6 16,3-3-6-16,-3-3-25 0,4-7 10 0,0-4-10 15,-6-6-8-15,-5-2-19 0,-1-1-44 16,-7 0-70-16</inkml:trace>
  <inkml:trace contextRef="#ctx0" brushRef="#br0" timeOffset="110452.93">21376 13630 173 0,'0'0'1'16,"0"0"-1"-16,0 0 14 0,-19-58 27 0,15 51 18 16,2 2-17-16,0 0 9 0,0 2 11 15,2-1-1-15,0 0-8 0,0 2-6 16,0 1-8-16,0 1-1 15,0-1 8-15,0 0-13 0,0 1 0 0,0 0-9 16,0 0-5-16,-2 1-7 0,2 1-6 16,0 5-4-16,0 1 0 0,2 4-2 15,-2 8 0-15,4 2 0 0,-4 4 1 16,0 2 0-16,0 1 0 0,0 1 0 16,-4 0 0-16,2-1-1 0,0-5 0 0,0-2-1 15,2-3-3-15,0-4-15 0,2-2-6 16,-2-6-19-16,0-1-15 0,0-2-10 15,0-3-35-15,0-1-53 0,0 0-96 16</inkml:trace>
  <inkml:trace contextRef="#ctx0" brushRef="#br0" timeOffset="110814.64">21112 13616 519 0,'0'0'44'0,"0"0"5"0,0 0-12 15,0 0 3-15,0 0-12 0,0 0-6 16,0 0 0-16,-9-52 0 0,13 51-5 16,3-1-3-16,-3 2-2 15,2-2-1-15,2 1-1 0,3 0-3 0,-1-1 1 16,8-1 0-16,1-1-1 0,4-1-2 16,8-1 2-16,2-2-3 0,2 0 0 15,8 1 1-15,5 1-1 0,0 3-2 16,1-1-2-16,-8 4 0 0,-5 0-5 15,-12 0 5-15,-9 0 1 0,-5 0-1 16,-8 0 0-16,-2 1 0 0,0 1-1 16,0-1-3-16,0 1 0 0,-2 1 0 15,-4 2 2 1,-2 0-2-16,-3-2-1 0,1 4-3 0,0-3-2 0,4-1-1 16,-3-3-3-16,5 1-6 15,0 1-11-15,2 0-3 0,-2 1-5 16,2-3 3-16,2 2 3 0,0-1-7 0,0 3-16 15,0-2-20-15,0 1 0 0,0-1-32 0,0-1-81 16</inkml:trace>
  <inkml:trace contextRef="#ctx0" brushRef="#br0" timeOffset="111305.54">22031 13378 341 0,'0'0'70'0,"0"0"-2"16,0 0-7-16,0 0-3 0,0 0-10 16,0 0-12-16,0 0-3 0,0 0-4 15,-33-32-9-15,33 32-7 0,-2 4-7 0,-6 5-3 16,0 1-3-16,1 8 0 15,1 1 0-15,-6 5 0 0,-1 6 1 0,3 2-1 16,-8 3 0-16,5 5 0 0,-3 0 2 16,1 2-2-16,3-2 0 0,1-1 0 15,7-1 0-15,4-4 0 0,-2-1 0 16,2-3 0-16,4-3 0 0,5-3-16 16,1-3-7-16,0-4-4 0,3-4-7 15,3-2-6-15,1-5-24 0,1-6-73 16,1-2-64-1,-3-10-7-15</inkml:trace>
  <inkml:trace contextRef="#ctx0" brushRef="#br0" timeOffset="111823.01">22184 13586 398 0,'0'0'42'0,"0"0"-5"16,0 0 3-16,0 0 12 0,0 0-14 16,0 0-12-16,0 0-1 0,0 0-1 0,0 0 0 15,-12-11 2-15,12 10-5 16,0 0-5-16,0 0-4 0,4 1-8 16,0 0 0-16,2 0-3 0,5 1 1 0,-5 5-2 15,2 4 0-15,3 0 0 0,-3 5 0 16,-2 1 0-16,-4-1 0 15,0 7 0-15,-2 0-2 0,-2-2-8 0,-4 2 2 16,-2-6-1-16,1 0 1 0,1-6 1 16,2 0 4-16,0-3 0 0,0-3 0 15,2 0-1-15,0-2 1 0,-2 0-3 16,1-1 3-16,1-1 3 0,-2 0 0 16,0-3 0-16,2-3 1 0,0-1 1 15,0-5 1-15,2-2 6 0,0-1 1 0,0-4 2 16,0 1-1-16,2-4 0 0,2 0-1 15,6 1-3-15,1 1-3 0,-1 3-2 16,5 5-1-16,-3 4-1 0,-4 4 0 16,5 0 2-16,-1 4-2 0,-4 0 2 15,5 3-1-15,1 6-1 0,-3 2-1 16,3 3 1-16,-6 3 0 0,5 2 0 16,-1 2 0-16,-4-1 0 0,-1 2 0 15,-1 1 0-15,0-2-1 0,0 1-8 16,-4-2-9-16,2 0-9 0,-4-3-7 15,0-3-15-15,0 1-19 0,0-3-35 16,2-4-31-16,-2-1-85 0</inkml:trace>
  <inkml:trace contextRef="#ctx0" brushRef="#br0" timeOffset="112073.9">22662 13762 421 0,'0'0'105'0,"0"0"-49"16,0 0 4-16,0 0 0 0,0 0-6 16,0 0-10-16,0 0-14 0,0 0-5 0,4-16-7 15,-4 16-6-15,0 0-6 0,0 0-2 16,0 0-2-16,2 0-2 16,2-3 0-16,7 1-1 0,3 0 1 0,0-1 0 15,9 1-1-15,2 1 1 0,0-3 0 16,4-2-1-16,2 1-19 0,-4-2-21 15,2-3-30-15,-5-1-31 0,-13-3-56 16,-1 2-161-16</inkml:trace>
  <inkml:trace contextRef="#ctx0" brushRef="#br0" timeOffset="112466.56">23096 13618 548 0,'0'0'79'0,"0"0"-45"0,0 0-2 16,0 0 9-16,0 0-12 0,0 0-10 0,0 0 0 15,0 0-4-15,0 0-3 0,29-10-5 16,-29 7-2-16,0 3-3 0,0 0 0 16,0 0 0-16,-2 3-1 0,0 0 0 15,-7 4-1-15,3 3 0 0,-2 2-1 16,0 2-2-16,-7 0-1 0,5 2 1 15,4 2-1-15,-3-4 1 0,3 2 2 16,2 0-2-16,2-2 0 0,2 0 3 16,0-3-2-16,0-2 2 0,0-3 0 15,4-1 0-15,-2-2 0 0,2-3 0 16,7 0 0-16,-5 0 0 0,6-1 0 0,5 1 2 16,4-6 2-16,1 0-3 0,5-2 2 15,2-1-2-15,2 1 1 0,2-1-1 16,0 0-1-16,0 1-1 0,-2 0-3 15,-8 1-4-15,-2 1-10 0,-5 2-12 16,-7-2-31-16,-9-1-7 0,-13-2-30 16,-3-3-46-16,-5 2-147 0</inkml:trace>
  <inkml:trace contextRef="#ctx0" brushRef="#br0" timeOffset="112686.19">23208 13577 473 0,'0'0'80'15,"0"0"-16"-15,0 0-10 0,0 0 15 16,0 0-15-16,0 0-22 0,0 0-9 16,0 0-7-16,0 0-9 0,4 15-4 15,0 1 2-15,2 3-2 0,-4 2 0 16,0 4-1-16,0 2 1 0,-2 1-3 16,0-1 0-16,0 0 0 0,0-3 0 15,0-2-9-15,0 0-6 0,2-7-17 16,0 0-25-16,0-3-32 0,-2-6-26 15,0 0-88-15</inkml:trace>
  <inkml:trace contextRef="#ctx0" brushRef="#br0" timeOffset="113015.22">23371 13463 289 0,'0'0'125'0,"0"0"-76"16,0 0 10-16,0 0-1 0,0 0-4 15,0 0-21-15,0 0-4 0,0 0-1 16,0 0-2-16,-4-38-4 0,4 38-2 16,0 0-6-16,6 1-4 0,6 4-4 15,-1 5 7-15,5 2 5 0,5 3-3 16,6 4-5-16,2 5-2 0,-7 4-3 0,1 3-1 15,-2-2-3-15,-11 2 0 16,-4 1-1-16,-6 2 2 0,-4 3-2 0,-4-1-4 16,-6 2-7-16,-3 1-8 0,-2-3-1 15,-1-2-3-15,-5-4-51 0,2-5 29 16,5-5-39-16,-5-5-88 16,10-7-110-16</inkml:trace>
  <inkml:trace contextRef="#ctx0" brushRef="#br0" timeOffset="113281.67">23863 13744 410 0,'0'0'102'15,"0"0"-58"-15,0 0-27 0,0 0 19 0,0 0 6 16,0 0-11-16,52-4 2 0,-38 0-2 16,11-3-5-16,-7 3-5 0,5 0-8 0,2 1-6 15,-2-3-4-15,-3 2-2 0,3-1 0 0,-2-2-1 16,-3 1-10-16,3 0-24 16,-11-1-24-16,-3 0-17 0,-1-2-35 0,-4 1-43 15,-2 1-93-15</inkml:trace>
  <inkml:trace contextRef="#ctx0" brushRef="#br0" timeOffset="113486.43">24067 13595 471 0,'0'0'61'0,"0"0"10"0,0 0-14 16,0 0 9-16,0 0-22 0,0 0-19 16,0 0-6-16,0 0-3 0,0 0-5 15,-6 16 3-15,8 1 0 0,-2 1-4 0,2 3-3 16,-2 2-2-16,0-1-5 15,0 3 2-15,0 1-2 0,5-2 1 16,-3 4-1-16,6-2-1 0,-4 1-14 16,0-2-21-16,0-4-28 0,5-3-32 0,-3-6-35 15,2-4-111-15</inkml:trace>
  <inkml:trace contextRef="#ctx0" brushRef="#br0" timeOffset="113738.13">24642 13490 487 0,'0'0'50'0,"0"0"22"16,0 0-24-16,0 0 15 0,0 0-13 16,0 0-22-16,0 0-11 0,0 0-4 15,0 0 1-15,-6 53-3 16,0-28-4-16,-3 3-3 0,5-1-2 0,0 3 0 15,-4-2 0-15,2 2-2 0,2 2 0 16,2-3 1 0,2 0-1-16,-3-1 0 0,3-5-16 0,0-2-11 0,3-7-22 0,-1-3-37 15,-2-5 41-15,0-6-90 16,0 0-73-16</inkml:trace>
  <inkml:trace contextRef="#ctx0" brushRef="#br0" timeOffset="113943.58">24390 13452 551 0,'0'0'86'0,"0"0"-49"16,0 0-3-16,0 0 4 0,64-9-8 0,-35 7-6 16,-10 2-7-16,5 0-4 15,5-1-6-15,0-2-3 0,2-1-3 0,-2 2 0 16,-4-1-1-16,-2 1-9 0,4-1-32 15,-11-2-41-15,-1 0-34 0,-7-2-105 16</inkml:trace>
  <inkml:trace contextRef="#ctx0" brushRef="#br0" timeOffset="114320.01">25140 13522 413 0,'0'0'82'0,"0"0"-16"16,0 0-10-16,0 0 0 15,7-52-8-15,-7 41 21 0,-5 0-49 16,1 7-8-16,-2 0-3 0,2 2-5 15,-2 1-1-15,2 1 0 0,-1 2-1 16,-1 6-2-16,-8 5 0 0,3 2 0 0,3 4 1 16,-6 0-1-16,3 3 0 15,-3 4 1-15,1 2-1 0,5 4-1 16,-6-2 1-16,1 2-1 0,7 0 1 16,-2-1 1-16,0-2-1 0,6-3-5 15,2-1-9-15,2-3-4 0,8-3-8 16,-2-1-14-16,9 1-20 0,1-5-10 15,7-2-44-15,-2-5-126 0,-2-6 11 0</inkml:trace>
  <inkml:trace contextRef="#ctx0" brushRef="#br0" timeOffset="114837.19">25180 13615 462 0,'0'0'33'0,"0"0"0"0,0 0-9 15,0 0 22-15,0 0-9 0,0 0-5 16,0 0-5-16,0 0 0 0,-5-31-3 16,5 30-5-16,0 1-4 0,3 0-5 15,-1-3 0-15,4 3-2 0,0 0-1 16,6-1 0-16,-3 1-1 16,1 0-1-16,4 1 0 0,-3 2-1 0,-1 4-2 15,5 5-1-15,-7 4-1 0,2 6 1 16,-4 0 0-16,-4 6-1 0,-2 1 0 15,-2 3-1-15,-4-2-9 0,-2-1-8 16,4-4-7-16,-4-3-8 0,-1-7 17 16,1-2 12-16,6-5 2 0,-2-3 2 15,4-2-1-15,-2-3 1 0,0 0 2 16,-2 0 1-16,-3-4 1 0,3-3 1 0,2-4 0 16,-2 1 14-16,2-1-7 0,2-1 3 15,-2-1 0-15,2-3 1 16,0-1-3-16,0-4-2 0,4-2 0 0,4-3-2 15,7-1-3-15,-5-1-2 0,9 2-2 16,-7 1-2-16,7 9 1 0,-9 2-2 16,4 7 1-16,3 4 0 0,-7 2 0 15,9 1-1-15,-5 3 0 0,5 7 0 16,-4 2 0-16,5 1 0 0,-9 3 1 16,5 3 0-16,-8 0 0 0,-1 4 0 15,-7 0 0-15,0-1-3 0,0 1-8 0,-7-2-7 16,-1-2-4-16,-4 0-15 0,-1-3-18 15,9 1-13-15,-2-5-20 0,-2 0-34 16,6-3-55-16</inkml:trace>
  <inkml:trace contextRef="#ctx0" brushRef="#br0" timeOffset="115073.09">25740 13804 187 0,'0'0'420'0,"0"0"-344"0,0 0-27 16,0 0-4-16,0 0-1 15,0 0-18-15,0 0-11 0,0 0-1 0,29-41-4 16,-25 36-3-16,-2 2-4 16,0 1-1-16,-2 1 0 0,2 0-2 0,2-2 0 15,2 1 0-15,7-1-1 0,-3 1-4 16,13 1-7-16,-2-1-5 0,7 0-9 15,6 0-13-15,-1-2-27 0,0 1-17 16,-2-5-37-16,-4 0-85 0</inkml:trace>
  <inkml:trace contextRef="#ctx0" brushRef="#br0" timeOffset="115402.9">26108 13636 213 0,'0'0'200'0,"0"0"-136"15,0 0-16-15,0 0 13 0,0 0-7 16,0 0-17-16,0 0-2 0,0 0 5 16,0 0-2-16,-13-47-11 0,13 47-6 15,0-2-3-15,0 1-6 0,0-2-2 0,2 0-4 16,3 0-2-16,1 1-4 15,0 0 1-15,8 1-1 0,-1 0 0 16,1-1-1-16,5-1 1 0,4-2 1 16,-7 1-1-16,9-1-2 0,-6-1-8 0,-1-3-8 15,1 1-11-15,-7 0-15 16,-6 0-12-16,3 0 0 0,-3 1-4 0,-4 1-22 16,-2 0-10-16,-8-2-20 0,-1 3-72 15</inkml:trace>
  <inkml:trace contextRef="#ctx0" brushRef="#br0" timeOffset="115811.72">26108 13501 336 0,'0'0'78'16,"0"0"-37"-16,0 0-4 0,0 0 17 15,0 0 0-15,0 0-9 0,0 0-2 0,0 0 4 16,0 0-11-16,-27 19-9 0,27-16-15 16,0 0-8-16,0 6-2 0,0 5-1 15,2 0 0-15,0 6 0 0,-2-1-1 16,0 2 1-16,0 0-1 0,-2 0 1 15,0-3-1-15,2-1 0 0,0-3 1 16,0-3-1-16,0-4 0 0,0-2 0 16,4-1 0-16,-2-4 0 0,2 2 0 15,2-2 0-15,-1 0 0 0,-1-2 0 0,-2-2-1 16,-2-2 2-16,4-1-1 16,-2 1 0-16,4 0 1 0,-4-2-1 15,6 0 2-15,-1-1-2 0,-3 1 1 16,0 0 3-16,6-1 0 0,-1 3 0 0,1 3-2 15,-6 1 1-15,6 2-3 0,5 0 0 16,-5 4 0-16,7 6-1 0,-3 3 1 16,7 7 0-16,-9 0 0 0,5 3 0 15,-5 2 0-15,-8 0 0 0,0 0 0 16,-1-4 1-16,-6 1-1 0,-3-1 0 16,0-4-2-16,-8-1-1 0,-1-2-4 0,3-5 1 15,-7 0-4-15,7-5-6 16,-5-3-22-16,5-1-18 0,-3-5-9 15,3-4-45-15,6-3-48 0,-1-2-108 16</inkml:trace>
  <inkml:trace contextRef="#ctx0" brushRef="#br0" timeOffset="116110.55">26308 13469 509 0,'0'0'67'0,"0"0"-30"16,0 0-26-16,0 0 26 0,0 0-4 0,0 0-6 15,0 0 3-15,0 0-1 0,0-3-7 16,0 1-6-16,0 1-1 0,0 0 1 16,0 1-2-16,0 0-2 0,2 0-6 15,7 4-2-15,3 5-3 0,-4 4 0 16,7 6-1-16,3 1 0 0,-3 5 1 15,1 0-1-15,-7 0 0 0,1 5 0 16,0-1 0-16,-6 3-2 0,-4-2-12 16,0-2-12-16,-8 1-17 0,-6-4-28 15,-1-3-15-15,-10-6-42 16,5-5-97-16</inkml:trace>
  <inkml:trace contextRef="#ctx0" brushRef="#br0" timeOffset="116424.69">26525 13731 597 0,'0'0'51'0,"0"0"-17"0,0 0-23 0,0 0 10 16,0 0 13-16,0 0-14 0,0 0-3 16,0 0 2-16,0 0-6 0,29-23-2 15,-14 17-4-15,-9 2-3 0,13 2-3 16,-5-1 1-16,11 1-2 0,-5 0 0 16,3-1 0-16,6 1-9 0,-2 0-20 15,-2 1-16 1,-7-4-18-16,5 2-15 0,-15 0-38 0,-1-2-31 0,-7 1-108 15</inkml:trace>
  <inkml:trace contextRef="#ctx0" brushRef="#br0" timeOffset="116661.04">26670 13611 381 0,'0'0'133'0,"0"0"-72"16,0 0 8-16,0 0 1 0,0 0-14 0,0 0-10 31,0 0-8-31,0 0-3 0,0 0-10 0,-4-10-6 0,4 10-3 0,0 4-5 15,2 3-4-15,0 3-3 0,-2 4-2 16,0 3-1-16,2 3 1 0,-2 1-1 16,0 3-1-16,0 1 1 0,-2-2-1 15,2 2 0 1,0 1 0-16,-2-5-11 0,2-1-8 0,0-2-4 0,0-2-8 0,2-3-18 16,0-1-24-16,4-3-26 0,9-3-24 15,-5-5-76-15</inkml:trace>
  <inkml:trace contextRef="#ctx0" brushRef="#br0" timeOffset="117007.26">27162 13595 165 0,'0'0'442'0,"0"0"-373"16,0 0-15-16,0 0 1 0,0 0-10 15,0 0-28-15,0 0-6 0,0 0-6 16,-6-54-2-16,-7 48-1 0,3 1-1 16,4 5 2-16,-5 0-2 0,1 2 1 15,4 4-2-15,-6 1 0 0,-3 2 0 16,7 1 1-16,0 1 0 16,-5 0-1-16,7-1 1 15,0 2 0-15,0 3 0 0,-3 1 0 16,1-1-1-16,4 1 1 0,0 1-1 0,4 2 0 0,-2-3 0 15,2 2 0-15,0-4 1 0,2 1-1 0,6-2 0 16,9-2 0-16,-3 0-1 0,11 0-1 16,-2-1-8-16,-1-3-11 0,5-3-11 15,0-3-25-15,-8-1-19 16,1-5-20-16,-7-4-63 0,-1-2-90 16</inkml:trace>
  <inkml:trace contextRef="#ctx0" brushRef="#br0" timeOffset="117314.5">27241 13476 148 0,'0'0'241'0,"0"0"-147"0,0 0-4 16,0 0-13-16,0 0-8 0,0 0-12 15,0 0-10-15,0 0-8 0,0 0-8 16,-3-30-7-16,10 30-4 0,5 1-8 16,-4 6-3-16,5 5-3 0,5 1-2 15,-5 6 0-15,5 4 0 0,-3 2-3 16,1 3 1-16,-7 0-1 0,-5 2-1 16,2 0 0-16,-6-1 0 0,-2 4 0 15,-4-3 0-15,-3-1-2 0,-9-1-14 0,5-2-7 16,-5-1-7-16,1-3-21 0,-5-1-44 15,3-1-46-15,-2-8-130 0</inkml:trace>
  <inkml:trace contextRef="#ctx0" brushRef="#br0" timeOffset="118470.33">27741 13711 254 0,'0'0'60'0,"0"0"-29"0,0 0-12 15,0 0 5-15,0 0 5 0,0 0 5 16,0 0-2-16,0 0 1 0,35 11-2 16,-21-9-3-16,-3 0-6 0,11 0-2 15,-7 1-5-15,8-3-2 0,1 1-1 16,5-1 2-16,4-1-4 0,3 1-3 15,1-4-2-15,2-2-4 0,-4-1 0 16,-2-1-1-16,-6-1-19 0,-10 2-32 0,-5-1-32 16,-8-1-56-16,-4 1-102 15</inkml:trace>
  <inkml:trace contextRef="#ctx0" brushRef="#br0" timeOffset="118706.28">27962 13550 487 0,'0'0'75'16,"0"0"-19"-16,0 0-18 0,0 0 14 16,0 0 1-16,0 0-18 0,0 0-14 15,0 0-7-15,0 0-6 16,-2-11-4-16,2 18-2 0,0 4-1 0,0 3 0 16,0 4 1-16,0 4-1 0,0 1 1 15,0 2-1-15,2 3-1 16,-4-1 1-16,2-1-1 0,0-2 0 0,0-1-6 15,0-3-11-15,2 0-17 0,2-4-21 0,6-1-14 16,-1-2-22-16,-3-5-58 0,-4-1-115 16</inkml:trace>
  <inkml:trace contextRef="#ctx0" brushRef="#br0" timeOffset="119147.57">28781 13488 373 0,'0'0'56'16,"0"0"-4"-16,0 0 9 0,0 0 7 0,0 0-18 0,0 0-12 15,0 0-1-15,0 0-3 0,-11-29-5 16,11 29-7-16,0 0-8 0,0 0-5 31,0 0-4-31,0 5-3 0,0 4-2 0,4 9-1 0,0 5 1 0,-1 6 1 16,-1 2 0-16,-2 0-1 15,0 0 0-15,-2-2 1 16,-3-3-1-16,-3-2 0 0,6-2-10 0,-2-3-7 16,2-6-11-1,-2-2-18-15,2-2-18 0,2-5-28 0,-2-4-48 16,0 0-70-16</inkml:trace>
  <inkml:trace contextRef="#ctx0" brushRef="#br0" timeOffset="119510.67">28582 13467 445 0,'0'0'20'16,"0"0"8"-16,0 0 2 0,0 0 21 15,0 0-7-15,0 0-12 0,0 0-4 16,0 0-8-16,0 0-3 0,-21-45-6 0,26 49-4 16,5 0 4-16,2 2 9 0,9-1-1 15,0 0 0-15,10-1-2 0,2-4-2 16,6 0-6-16,4 0 1 0,1-3-3 16,-3 2-1-16,-4-4-5 0,1 0 1 15,-10 0-1-15,-3-1 2 0,-4 3-2 16,-13-1-1-16,-2 2 1 0,-3 1 0 15,-3 1-1-15,0 0 0 0,0-1-2 16,-5 0-5-16,-1 1-8 0,-2 0-5 16,-4 3-4-16,5 2-9 0,1-1 1 0,0 1 1 15,2-1 3-15,-2-1-8 0,3 1-11 16,3-1-15-16,-2 3 1 0,4-4-5 16,-2 0-4-16,0 1-35 15,0-2-35-15</inkml:trace>
  <inkml:trace contextRef="#ctx0" brushRef="#br0" timeOffset="119983.05">29423 13397 169 0,'0'0'143'0,"0"0"-89"16,0 0-6-16,0 0 5 0,0 0-4 15,0 0-9-15,0 0-1 0,-12-56-6 16,8 51-3-16,0 1-1 0,-2 2 4 0,1-1-6 15,1-1-4-15,-2 3-3 0,2 0-4 16,-2 1-3-16,-3 0-4 0,5 0-2 16,-2 3-3-16,0 7-2 0,-4 3-2 15,-5 6 0-15,5 4 0 0,-7 2-1 16,5 2 2-16,4 5-1 0,-7 2 0 16,9 2 0-16,-2 4 0 0,1 0 0 15,-1 3 1-15,4 0-1 0,2-3 0 16,2 0 0-16,2-6 0 0,4-3 0 15,5-3-1-15,-3-5 0 0,2-2-2 0,5-8-18 16,-3-1-13-16,3-5-12 0,1-4-14 16,1-3-9-16,-3 0-43 0,7-7-38 15,-7-2-88-15</inkml:trace>
  <inkml:trace contextRef="#ctx0" brushRef="#br0" timeOffset="120517.24">29587 13591 396 0,'0'0'33'0,"0"0"-2"16,0 0 7-16,0 0 25 0,0 0-14 16,0 0-21-16,0 0-6 0,0 0 2 15,0 0 2-15,-35-48 0 0,35 46-2 16,0-1-6-16,0 0-4 0,0 0-5 15,4 1-3-15,0-1-2 0,6 1-3 16,-2 0-1-16,3 2 1 0,1 0-1 16,1 3 0-16,-3 4 0 0,2 4 0 15,-1 2 0-15,-3 4 0 0,-2 2 0 16,2 2 0-16,-6 1-1 0,-2 1-6 16,-2-3-2-16,-2-1-4 0,-6-1-4 15,4-2 2-15,2-2-1 16,-5-3 3-16,-1-2 4 0,6-3 1 0,2-1 3 0,-2-1 2 15,2-3 3-15,2-1 0 16,0 0 1-16,-5-1 1 0,3-3 14 0,-4-4 3 16,0-2-2-16,4-2 2 0,0-2 0 15,2-3-3-15,0-2-3 16,2-2-3-16,8-3 1 0,1-4-2 0,-3 4 0 16,8 1-3-16,-1 3-2 15,3 7-3-15,-1 1-1 0,4 3 0 0,-7 4-1 16,7 2 1-16,-9 3 1 0,7-1-1 15,-7 6 0-15,7 5 0 0,-9 0 0 16,-4 5 0-16,5 3 1 0,-9 2-1 0,-2 3 1 16,0 1-1-16,-4 1-1 0,-3 0-4 15,3 1-4-15,0-2-4 16,4-2-5-16,-2 1-12 0,2-3-12 0,0-1-7 16,2-3-10-16,2-7-31 15,-2-3-33-15,0-6-81 0</inkml:trace>
  <inkml:trace contextRef="#ctx0" brushRef="#br0" timeOffset="120783.7">30025 13701 463 0,'0'0'98'0,"0"0"-32"0,0 0-25 0,0 0 8 16,0 0-7-16,0 0-15 0,0 0-8 15,0 0-3-15,-12-15-4 0,9 15-2 16,1-2-1-16,2 2-1 0,0 0-2 16,0-1-3-16,0 0-2 0,5-1-1 15,3 0-1-15,6-1 0 0,3 1 1 16,6 1-1-16,1-1 1 0,1-1-1 16,4 0-21-16,-2-3-28 0,0-2-40 0,-6-3-28 15,-7-1-96-15</inkml:trace>
  <inkml:trace contextRef="#ctx0" brushRef="#br0" timeOffset="121067.72">30442 13494 449 0,'0'0'64'16,"0"0"-8"-16,0 0-12 0,0 0 9 0,0 0-14 15,0 0-11 1,0 0-7-16,0 0-4 0,0 0-2 0,-6-21-1 0,6 20-5 16,0 0 1-16,0-1 0 15,4 2-2-15,5-4-2 0,3 2-2 0,0-1-3 16,3-1-1-16,1 0 0 0,1 0 1 31,0 0-1-31,-3 1 0 0,1 1 0 0,-11-1-2 0,2 1-22 0,-6-2-22 16,0 2-12-16,-6-3-4 0,-5 1-40 15,-5 1-88 1</inkml:trace>
  <inkml:trace contextRef="#ctx0" brushRef="#br0" timeOffset="121461.77">30401 13439 386 0,'0'0'104'0,"0"0"-24"0,0 0-11 16,0 0-5-16,0 0-8 0,0 0-22 0,0 0-9 15,0 0-9-15,0 0-6 16,-16 8-7-16,16 1-2 15,0 3-1-15,0 3 0 0,0 3 0 16,0 0 1-16,0 2-1 0,0-2 0 0,2 2 0 0,-2-3 0 31,0-3 0-31,2-2 0 0,2-3 1 16,-2-2-1-16,2-3 0 0,-4-2-2 16,0-1 0-16,0-1-2 15,0 0-1-15,0-3 3 0,0 2 0 0,2-2 2 16,-4-1 1-16,2 0-1 15,2 0 0-15,-2-1 0 0,0 0 1 0,2-1 0 16,0 0 0-16,-2 2 2 0,4-1 2 16,1 3-3-16,-1 0 0 0,4 2 0 15,0 0-1-15,3 0-1 0,3 3 1 16,-2 4 0-16,3 1-1 0,-1 2-2 0,-1 0 2 16,-5 2 1-16,2 1-1 15,-5 0 1-15,-3 1-1 0,-2-3 0 16,0 0-1-16,-7 2-7 0,-5-4-4 0,4 0-3 15,-3-1-4-15,-3-4 0 16,-1-1-5-16,-1-3-20 0,-1 0-13 0,-3 0-30 16,3-1-61-16,-1-2-115 0</inkml:trace>
  <inkml:trace contextRef="#ctx0" brushRef="#br0" timeOffset="121793.19">30600 13416 176 0,'0'0'241'0,"0"0"-147"16,0 0-43-16,0 0 6 0,0 0-9 16,0 0-14-16,0 0-3 0,0 0-3 15,6-36-5-15,-6 36-6 0,2 0-5 16,0 0-4-16,2 0-3 0,0 0 0 15,7 0 0-15,-3 0 0 0,6 3 1 0,3 5 2 16,-1 1 0-16,7 6-1 0,0 1-2 16,-3 4 0-16,-1 4-1 15,-4 1 0-15,-1-2-3 0,-8 4 2 0,-4-2-2 16,-2 0 0-16,-4 0-1 0,-6 0-4 16,-7 1-12-16,1 2-15 0,-5 1-21 15,0 0-27-15,1-1 1 0,-1 0-27 16,2-3-21-16,1-8-51 0</inkml:trace>
  <inkml:trace contextRef="#ctx0" brushRef="#br0" timeOffset="122092.72">31034 13705 471 0,'0'0'83'0,"0"0"-41"0,0 0-11 15,0 0 15-15,0 0-11 0,0 0-12 16,0 0-2-16,0 0-1 0,0 0 0 16,27-19-6-16,-21 17-1 15,2-1-4-15,6-1-3 0,3-1 0 0,4-1-3 16,1-1 0-16,9 0-2 0,0 0-1 15,5 1 1-15,-3-3 0 16,-2 1-1-16,-4 0-9 0,-3-2-20 0,-5 1-26 16,-3-2-16-16,-7 0-18 0,-9-1-77 0,-2 3-145 15</inkml:trace>
  <inkml:trace contextRef="#ctx0" brushRef="#br0" timeOffset="122345.47">31133 13538 502 0,'0'0'96'0,"0"0"-45"16,0 0 8-16,0 0 5 0,0 0-22 16,0 0-14-16,0 0-5 15,0 0-3-15,0 0-4 0,8-16-2 0,-6 16-3 16,2 5-6-16,3 3 0 0,-1 5-3 16,0 1 1-16,0 4-1 0,0 3 0 15,-4 2-1-15,1 1 0 0,1 1 0 16,-4 0-1-16,0-1-4 0,-4-3-9 0,4-1 0 15,-3-3-3-15,3-3-6 16,0 1-15-16,-2-5-23 0,2 0-33 0,0-2-24 16,0-3-80-16</inkml:trace>
  <inkml:trace contextRef="#ctx0" brushRef="#br0" timeOffset="122691.59">31619 13459 371 0,'0'0'95'0,"0"0"-32"0,0 0-1 15,0 0-9-15,0 0-4 0,0 0-4 16,0 0-7-16,0 0-7 0,12-18-9 16,-8 18-6-16,0 0-5 15,0 6-5-15,-1 2-2 0,5 5-4 0,-2 4 2 16,-4 6-1-16,2 3-1 0,-2 4 0 0,0 2 1 16,0 1-1-16,3 2 0 0,-3-5-4 15,4 0-7-15,-2-4-5 0,2-4-11 16,-4-6-14-16,2-4-20 15,-2-5-20-15,-2-4-69 0,-4-3-123 0</inkml:trace>
  <inkml:trace contextRef="#ctx0" brushRef="#br0" timeOffset="122958.88">31377 13426 540 0,'0'0'58'0,"0"0"-8"16,0 0-3-16,0 0 4 16,0 0-18-16,0 0-14 0,0 0-6 0,0 0-3 0,0 0-5 15,16-33 1-15,1 37 1 0,6 0 1 16,8 0 1-16,2 1 0 0,4-1-3 16,4-2-2-16,5 4-2 0,-5-5-2 15,-4-2 1-15,1 1-2 0,-12 0-3 16,-1 0-27-16,-10-3-16 0,-7 0-26 0,-8 3-6 15,0 0-21-15,-2 0-16 16,-8 0-17-16,-1-2-160 0</inkml:trace>
  <inkml:trace contextRef="#ctx0" brushRef="#br0" timeOffset="123354.51">32146 13386 463 0,'0'0'79'0,"0"0"-32"16,0 0 1-16,0 0 9 0,0 0-8 15,0 0-8-15,0 0-6 0,0 0-9 16,0 0-5-16,-6-26-10 0,-1 26-7 16,-1 1-2-16,-2-1 1 0,-1 7-3 15,-1 2 0-15,0 4 0 0,-5 2 0 0,5 5-1 16,-3 2 1-16,3 4 0 0,-3 2 1 16,7 0-1-16,2 1 0 0,4 0 0 15,2 0-1-15,0-2 2 0,0-1-1 16,6 1 0-16,2-2 0 0,1 0-10 15,-1-5-10-15,2 0-11 0,3-1-26 16,-1-5-12-16,2-1-6 0,3-2-35 0,-5-6-41 16,1-2-92-16</inkml:trace>
  <inkml:trace contextRef="#ctx0" brushRef="#br0" timeOffset="123842.53">32177 13559 174 0,'0'0'321'0,"0"0"-253"0,12-59-22 16,-10 49-4-16,2 2 9 0,1 4-12 15,-1 1-11-15,-2 1-3 0,0 1-3 16,0 1-5-16,2 0-5 0,0 0-3 16,0 1-3-16,0 3-1 0,5 1-1 15,-1 3-1-15,0 0-1 0,0 4-1 16,3 3 0-16,-3 1-1 0,0 4 1 0,-1-2-1 15,-5 2 1-15,-2-1-1 16,0-1 0-16,-2 0-6 0,-1-5-8 0,-3-1-7 16,0-4-6-16,0-1-9 0,2-2 7 15,0-2 12-15,2 0 9 0,-3 0 6 16,5-3 1-16,0 0 1 0,-2 0 1 16,0 0 0-16,0-1 1 0,2-5 1 15,-2 1 3-15,0-1 4 0,2-2 3 16,0 1 3-16,0-4 2 0,0-2 3 15,4-5-4-15,2 0-3 0,3-4-3 16,3-2 1-16,0 2-1 0,7 0-5 16,0 1-1-16,1 8-4 0,-1 3 0 15,0 6-1-15,-3 4 1 0,-1 0-1 16,-1 0 0-16,-2 7-1 0,-1 2 0 0,-3 3 1 16,0 2-2-16,-4 2 0 15,1 4 2-15,-3 2 1 0,-2 1 1 0,0 0-1 16,-2-1-1-16,-3 1 0 15,1-1 0-15,0-1-9 0,2-4-8 0,4 1-7 16,-2-6-6-16,0-4-15 0,4-1-14 16,3-4-8-16,-1-1-34 0,-2-2-43 0,-2-3-103 15</inkml:trace>
  <inkml:trace contextRef="#ctx0" brushRef="#br0" timeOffset="124094.46">32737 13583 517 0,'0'0'93'16,"0"0"-39"-16,0 0-1 15,0 0-2-15,0 0-17 0,0 0-10 16,0 0 0-16,0 0-3 0,-8-7-1 16,8 5-3-16,0 0-1 0,2 1-6 15,0-1-1-15,4 1-6 0,4-4-1 0,5 1-2 16,3 2-1-16,3-1 0 0,2 3 1 15,2-2-1-15,-5 2-1 0,-1 0-14 16,0 0-12-16,-5 0-15 0,1-2-30 16,-3-4-31-16,-4-5-58 0,-2-3-190 15</inkml:trace>
  <inkml:trace contextRef="#ctx0" brushRef="#br0" timeOffset="124550.34">33132 13450 585 0,'0'0'58'15,"0"0"-24"-15,0 0-22 0,0 0 20 0,0 0 15 16,0 0-18-16,0 0-7 0,0 0-1 16,0 0-1-16,14-29-4 0,-14 24-6 15,0 4-3-15,0-1-3 0,0-1 3 16,-2 2-3-16,0 0-1 0,0 1-2 15,-2 0-1-15,0 3 0 0,-4 5 0 16,1 1-1-16,-1 4 1 0,-2 3 0 16,-3 3-1-16,1 0 0 0,0 4 2 15,-1-1-2-15,1 2 1 0,-1 1-2 0,5-2 1 16,0 1 0-16,2 1-1 16,4-3 1-16,-1-1 0 0,6 0 0 0,-1-2 1 15,6-1 0-15,2-4-1 0,5-1-1 16,1-1-2-1,7-2 0-15,-2 1 2 0,1-3 0 0,-1-2 2 0,-7-3-1 16,-1-3 1-16,-5-1 0 0,-2-4 1 16,-2-2 0-16,-1-2 0 0,-3-5 0 15,0 2 2 1,-3-4-3-16,-3-1 0 0,-2 3 0 0,-2 0 0 0,1 3-2 0,3 6 0 16,-2 0 2-16,-2 5-8 15,1 0-10-15,-5 0-16 0,1 0-17 0,1 3-11 16,-2 3-15-1,1-3-54-15,-1-2-82 0</inkml:trace>
  <inkml:trace contextRef="#ctx0" brushRef="#br0" timeOffset="124931.4">33223 13400 20 0,'0'0'337'0,"0"0"-226"0,0 0-87 16,0 0 26-16,0 0 21 0,0 0-27 16,0 0-8-16,0 0 2 0,-4-45 0 15,6 42-5-15,0 0-10 0,2 0-5 16,0 1-2-16,2-1-3 0,0 1-4 15,-1 0 1-15,-1 1-6 16,4-1 0-16,-2 2-1 0,5 0-1 0,-3 0 0 0,2 6-1 16,3 4 1-16,-1 5-1 0,2 5-1 15,1 4 0-15,-5 2-1 16,3 0 1-16,-7 1 0 0,-2-1 0 16,-2 1-1-16,-2-1-6 0,-6 0-13 0,-7 2-13 15,-3-2-20-15,-5 5-31 16,1-3-10-16,-5-2-40 15,-2-5-77-15</inkml:trace>
  <inkml:trace contextRef="#ctx0" brushRef="#br0" timeOffset="125448.48">31011 14210 192 0,'0'0'106'0,"0"0"-45"0,0 0 1 15,0 0 4-15,0 0-11 0,0 0-5 16,0 0-8-16,0 0-5 0,-33-9-3 16,33 9-1-16,0 0-8 0,0 0-7 15,0 0-4-15,6-1-4 0,9 3-3 16,3 3 6-16,13 1 1 0,8 0 0 16,7 0 0-16,8-1-3 0,-3 1-3 15,5 0-2-15,-6-1-3 0,-5-1-2 16,-3-3-1-16,-11 1-2 0,-13-2-22 15,-3 0-14-15,-13-4-24 0,-2-1-18 16,-4-2 18-16,-11-2-25 0,1-2-86 0</inkml:trace>
  <inkml:trace contextRef="#ctx0" brushRef="#br0" timeOffset="125673.73">31298 14050 493 0,'0'0'68'16,"0"0"-14"-16,0 0-3 0,0 0 6 15,0 0-5-15,0 0-10 0,0 0-9 16,0 0-8-16,0 0-8 0,6-30-6 16,-1 42-4-16,1 4 3 0,-2 5-1 15,-2 4-2-15,0 0-4 0,0 0-1 0,-2 3-2 16,0 0 1-16,-6-2-1 16,0 2 0-16,0-5-8 0,-1-1-10 0,3-3-5 15,0-3-12-15,4 1-23 16,0-4-28-16,0 2-13 0,2-5-94 0</inkml:trace>
  <inkml:trace contextRef="#ctx0" brushRef="#br0" timeOffset="126031.99">31931 14160 429 0,'0'0'43'0,"0"0"7"16,0 0-9-16,0 0 13 15,0 0-8-15,0 0-8 0,-4-53-7 0,2 48-6 16,-3 0-2-16,1 2-1 0,-4 2-7 16,2 1-1-16,-2 0-5 0,-1 0-2 15,-3 3-3-15,0 5-3 0,-7 2-1 0,-2 5 0 16,1 1 0-16,1 5 0 15,-2 2 0-15,3-1 0 0,1 0 0 0,3 0 0 16,1-1 0-16,7-2 0 16,0 0-1-16,6-3 0 0,0 2 0 0,4-2 0 15,2-2-2-15,5-1-5 0,3-2-3 16,1-4-5-16,3-1-11 0,3-2-7 16,6-3-3-16,4-1-15 0,2-2-20 15,2-9-48-15,-6 1-96 0</inkml:trace>
  <inkml:trace contextRef="#ctx0" brushRef="#br0" timeOffset="126362.28">32259 14348 450 0,'0'0'80'0,"0"0"-39"0,0 0-8 15,0 0-2-15,0 0-8 0,0 0 1 0,0 0 8 16,0 0-2-16,0 0-7 0,0-7-7 16,5 5-6-16,-1-1 0 0,2-1-2 15,0 2-2-15,4-1 2 0,1-1-2 16,3 1 0-16,3 0-1 0,6 0-1 15,3 0-1-15,5-1-2 0,0-1 0 16,5 0-1-16,-3 0 0 0,0-2-5 16,-2 1-34-16,-6-1-33 0,-5-1-22 15,-9-1-60-15,-5-1-130 0</inkml:trace>
  <inkml:trace contextRef="#ctx0" brushRef="#br0" timeOffset="126596.98">32485 14186 595 0,'0'0'73'0,"0"0"-24"16,0 0-11-16,0 0 6 0,0 0-14 15,0 0-8-15,0 0-7 0,0 0-4 16,0 0-3-16,4-30-2 0,-4 32-3 16,4 6-1-16,-2 3-1 0,2 6 0 15,0 3 0-15,-2 4 0 0,1 1-1 16,-1 1 1-16,-2 2-1 0,0 3 0 15,0-1-3-15,-5-1-11 0,3-4-18 16,0-2-21-16,2-3-40 0,0-6-28 0,0-5-73 16,2-4-147-16</inkml:trace>
  <inkml:trace contextRef="#ctx0" brushRef="#br0" timeOffset="127149.29">32915 14210 387 0,'0'0'88'0,"0"0"-40"0,0 0-13 16,0 0 9-16,0 0-8 15,0 0-11-15,0 0-6 0,0 0-2 0,0 0-1 16,-27-35 3-16,27 30-1 0,0 1-1 15,0-1 0-15,2-2-6 0,6-2-5 32,3 3-3-32,-1 1 5 0,4 0-7 15,3 2 0-15,-5 2-1 0,5 1 0 0,-7 0 0 0,3 0 0 0,-3 1 0 16,-4 4 0-16,-2 3-1 0,-2 0 1 16,-2 2 0-16,0 2-6 0,-6 4-13 15,0-1-10-15,-6 1-1 0,1 0 2 16,1 0-3-16,0-3 2 15,1 1 19-15,1-2 9 0,6-1 1 0,0 0 0 16,-2 1 0-16,2-3 0 0,0-3 1 0,0-3 0 16,-1 0 1-16,1-3 3 0,0 0 1 15,0 0 4-15,2 0 2 0,0 0 0 16,0 2 3-16,2-3 7 0,2 4 4 16,3-1-6-16,3 2-4 0,0-1 0 31,3 3-4-31,-1 0-2 0,3 2-2 15,-3 1-3-15,-4-1-3 0,1 2-1 16,-5-3 1-16,-2 0-2 0,-2-1 1 0,0 1 0 16,-9-2-1-16,-1 2 0 0,-2-3-7 15,-1 1-2-15,1 0-14 0,0 2-13 16,-1-1-1-16,5-4-4 0,-2 2 4 16,-1-2 1-16,3 0-17 0,0-2-24 15,-1 0-25-15,3-3-66 0</inkml:trace>
  <inkml:trace contextRef="#ctx0" brushRef="#br0" timeOffset="127496.71">33415 14184 518 0,'0'0'89'0,"0"0"-29"0,0 0-7 15,0 0 6-15,0 0-22 0,0 0-14 16,0 0-8-16,2 0-3 0,-4 3-3 16,-4 3-5-16,2 2 2 0,-5-1-3 15,1 1-2-15,0 1 1 0,-5 0-1 16,1 0 0-16,0 2-1 0,-3-2 1 16,3 5-1-16,-3-1 0 0,1 2 0 0,4 1 0 15,-1 0-1-15,5 1-1 0,6-2 2 16,0 0 0-16,0-4-2 0,4-1 2 15,4-3 0-15,3 2-1 0,-1-3 1 16,7-2 1-16,3-1-1 0,1-1 0 16,6-4 0-16,0 2-1 0,-3 0-2 15,-1-2-6-15,-4-6-19 0,-7-4-22 0,-10-6-46 16,-6-10-55-16,-8 1-212 16</inkml:trace>
  <inkml:trace contextRef="#ctx0" brushRef="#br0" timeOffset="128534.16">11983 15626 248 0,'0'0'92'0,"0"0"-29"0,0 0 0 15,0 0-6-15,0 0-7 0,0 0-12 0,0 0-16 16,0 0-8-16,6-3-5 0,3 3 8 16,5 0 8-16,-4 2-7 0,9-1-5 15,2 1-3-15,1 1-6 0,1 0-2 16,0 0-1-16,2-1-1 0,2-3-1 16,-7 0-49-16,-1-3-30 15,-1-1-73-15,-7 2-122 0</inkml:trace>
  <inkml:trace contextRef="#ctx0" brushRef="#br0" timeOffset="128723.06">11993 15840 497 0,'0'0'84'0,"0"0"-14"0,0 0-44 0,0 0-15 15,0 0 18-15,21 53-2 0,-11-51-1 0,7 1-11 16,2-1 6-16,5-3-2 0,3 1-7 15,-2-4-7-15,4 0-2 16,2 0-1-16,0 0-2 0,-4 0-25 0,4-5-47 16,-10-2-56-16,-7-4-158 0</inkml:trace>
  <inkml:trace contextRef="#ctx0" brushRef="#br0" timeOffset="132237.16">13261 15225 240 0,'0'0'86'0,"0"0"-34"0,0 0 1 0,0 0 2 15,0 0-5-15,0 0-4 16,-9-25-13-16,7 24-9 0,2-1-2 15,-4 1-3-15,4 0-4 0,0 1-1 0,0 0-2 16,0-1-2-16,0 1-2 0,0 0-1 16,0 1-4-16,0 4 1 0,0 3-2 15,0 0-2-15,0 3 2 0,0 3 0 16,0 1 1-16,2 1 1 0,-2 1 2 16,2 3 1-1,-2 4-2-15,0 0-2 0,0 4-1 0,0 1-1 0,2 1 1 16,-2 1-1-16,0-2-1 0,0-2 0 15,0-3 0-15,0-4 0 0,0-4 0 16,0-3-14-16,0-3-18 0,0-1-13 16,0-2-6-16,0-3-24 0,-2-1-28 0,-2-1-49 15</inkml:trace>
  <inkml:trace contextRef="#ctx0" brushRef="#br0" timeOffset="132504.64">12920 15408 363 0,'0'0'69'0,"0"0"-23"0,0 0 11 16,0 0 2-16,0 0-17 0,0 0-12 15,0 0-7-15,0 0-1 0,-27-35-4 16,27 31-6-16,4-3-1 0,8-1-4 15,-1-2-1-15,13-4 1 16,7-1 0-16,7-5-2 0,7 0 1 0,9-3-3 16,2 2-2-16,-7 1 1 0,1 0-2 15,-5 3-1-15,-12 4-49 0,0-1-28 16,-16 7-37-16,-5 1-86 0</inkml:trace>
  <inkml:trace contextRef="#ctx0" brushRef="#br0" timeOffset="132851.73">13808 15209 260 0,'0'0'154'16,"0"0"-82"-16,0 0-7 0,0 0-3 15,0 0-14-15,0 0-6 0,0 0-4 0,-45-52-10 16,32 51-5-16,5 0-9 0,-4 1-4 16,-1 0 0-16,5 3-5 15,0 7 0-15,-7 1-4 0,5 6 0 16,2 7-1 0,-3 1 0-16,3 5-1 0,2 4 1 15,2 2 0-15,2 3 0 0,-4 3 0 16,-1 1-1-16,5 0 2 0,2 0-2 15,0-1 1-15,9-4-1 0,1-5 1 16,-2-4-8-16,13-7-17 0,-9-4-8 16,11-8-15-16,-6-6-4 0,3-4-17 0,1-3-31 15,0-8-14-15,-1 1-83 0</inkml:trace>
  <inkml:trace contextRef="#ctx0" brushRef="#br0" timeOffset="133403.24">13903 15397 356 0,'0'0'52'0,"0"0"-2"0,0 0-1 15,0 0 7-15,0 0-8 16,0 0-15-16,0 0-5 0,0 0-4 0,0 0 2 16,-28-50-4-16,28 44-3 0,0-1-2 15,4 0-3-15,2 2-2 0,4-2-2 16,3-1-3-16,-3 2-3 0,9 0-2 15,-1 4 1-15,1 1-2 0,6 1 0 16,-5 2-1-16,1 5 1 0,0 2-1 16,-9 6 1-16,2 3-1 0,-1 3 1 15,-9 4-1-15,-4 0-1 0,0 1-1 16,-6 1-2-16,-5-1 1 0,3-1-1 16,2-3-4-16,2-1-2 0,0-1-3 15,0-4-14-15,-1-4 18 0,3-3-14 0,2-5 6 16,-2-1 10-16,2-3 2 0,0 0 5 15,0 0 2-15,-2-3 4 0,-2-3 8 16,2-4-6-16,-2-2 5 0,4-1 1 16,0-3-2-16,0-1 1 0,0-6-2 15,0 0 0-15,6 1-3 0,2 0-3 16,5 0-1-16,-5 3-2 0,6 2-1 0,3 1 1 16,0 1 0-16,-1 3 1 15,9 2-1-15,-11 1 1 0,9 6-3 0,-8 0 1 16,3 3 3-16,-5 0-1 15,3 5-1-15,-6 2 2 0,5 0 0 16,1 3-4-16,-7 5 2 0,5 1-1 16,-6 5-1-16,-3 2 2 0,1 0-1 15,-2 5 0-15,-2 3-1 0,-2 2-6 0,0 3-3 16,0-3-3-16,0 0-16 0,0-7-35 16,0-7 33-16,0-5-48 0,2-7-50 15,-2-2-50-15</inkml:trace>
  <inkml:trace contextRef="#ctx0" brushRef="#br0" timeOffset="133641.18">14584 15448 528 0,'0'0'66'15,"0"0"-7"-15,0 0-12 0,0 0-6 0,0 0-15 16,0 0-11-16,0 0-4 0,0 0-1 15,2 3 1-15,4-3-5 16,4 0-1-16,-4-1 2 0,11 1-1 0,-5-1-2 16,7-4-1-16,-5-1-3 0,1-2 2 15,1 2-2-15,-7-3-4 0,3 1-26 16,0 1-28-16,-3-1-23 0,-1 1-32 16,2-2-62-16,-3 1-194 15</inkml:trace>
  <inkml:trace contextRef="#ctx0" brushRef="#br0" timeOffset="134160.94">14778 15241 387 0,'0'0'115'15,"0"0"-60"-15,0 0 9 0,0 0-13 16,0 0-6-16,0 0-12 0,0 0-13 15,-44-54-6-15,44 50 0 0,0 0-6 16,0 1-1-16,5 0-4 0,3 1 0 16,4 0-3-16,-1-1 1 15,9 2-1-15,1 1 1 0,4 0 0 0,2 0 0 16,-7 1 1-16,3 6-2 0,2 1 0 16,-11 1 1-16,3 1 1 0,-11 1-2 0,0 1-3 15,-4 3-15-15,-2-2 1 0,-2 4-3 16,-4-1 0-16,-4 1-1 0,-9 5 2 15,7-4 7-15,-9 3 8 16,4 0 4-16,-3-3-1 0,1 0 1 0,5-4 1 16,3-3-1-16,1-2 0 0,2-6 1 15,4 0-1-15,4-1 1 0,0-2 3 16,0 0 6-16,0 0 6 0,0 0-2 16,2-5-6-16,4 1-5 0,6-1 3 0,1-1-2 15,5 2 4-15,-1 1 2 0,8 2-2 16,-5 1-2-16,1 6-1 15,4 4 2-15,-13 2-3 0,5 0 1 0,-7 2 2 16,-4-2-5-16,0 1 0 16,-3 0 2-16,-3 0 1 0,-3 2 1 0,-5 1 1 15,0 3-4-15,-11-1-1 0,5-2-1 16,-9-1-1-16,7-1-6 16,-7-3-16-16,2 0-11 15,3-4-19-15,-3 0-4 0,9-2-11 0,-7-4-39 0,9-1-39 16,1 0-133-16</inkml:trace>
  <inkml:trace contextRef="#ctx0" brushRef="#br0" timeOffset="134459.4">14991 15200 588 0,'0'0'41'0,"0"0"6"0,0 0-25 16,0 0 19-16,0 0-7 0,0 0-12 31,0 0-5-31,0 0-1 0,14 11 4 0,1-3-3 0,-3 0-5 0,5 5-1 16,1 1-2-16,1 2-3 0,-1 5-2 16,5 0-1-16,-8 10-1 0,3 2-1 15,-9 5 1-15,-1 1-1 0,-6-4 1 16,-4 0-2-16,-6-5-2 0,-3-3-17 15,-7-4-23-15,5-4-39 16,-7-2-29-16,3-5-45 0,-6-3-146 0</inkml:trace>
  <inkml:trace contextRef="#ctx0" brushRef="#br0" timeOffset="137620.47">15656 15550 183 0,'0'0'39'16,"0"0"7"-16,0 0-2 0,0 0-7 16,0 0-4-16,0 0-5 0,0 0 10 0,0 0 2 15,-20 13-2-15,20-13-5 0,0 0 2 16,0 0-5-16,0 0-3 0,0 0-8 16,0 0-5-16,6 3-5 15,2 0-4-15,3 1 0 0,5 0 1 16,7 0 1-16,6 0-2 0,4-3 0 0,2 0-4 15,6-1 3-15,5-1-3 16,-3 1 2-16,-4-3-3 0,1-1 2 0,-5 0-2 16,-4 2 0-16,-6-2-4 0,-3-2-8 15,-11 3-28-15,-9 0-13 0,-4 0-32 16,-15 2-20-16,-6-2-54 0</inkml:trace>
  <inkml:trace contextRef="#ctx0" brushRef="#br0" timeOffset="137902.81">15857 15432 439 0,'0'0'65'0,"0"0"3"16,0 0 6-16,0 0-17 0,0 0-13 16,0 0-9-16,0 0-7 0,0 0-6 15,0 0-6-15,-6-24-6 0,6 27-6 16,0 4-2-16,4 8-2 0,0 5 0 15,2 7 2-15,-2 4 0 0,7 1-1 0,-5 3 0 16,-2 1 0-16,-2-2 0 16,0 0 0-16,2-1 0 0,-4-6 0 15,0-1-1-15,0-5 0 0,0-2-2 16,0-1-28-16,2-6-15 0,-2 0-31 16,0-6-19-16,0-1-80 0,-6-4-135 15</inkml:trace>
  <inkml:trace contextRef="#ctx0" brushRef="#br0" timeOffset="142364.97">16735 15279 229 0,'-4'-4'79'0,"2"1"-29"0,0 0-11 0,2 2 9 16,-2-2-3-16,0 1-7 15,0 0-10-15,0-2-4 0,2 2-2 0,-2-2-7 16,0 1-1-16,2 2-5 0,0-3 0 16,0 2-1-16,2-1-1 0,0 0-3 15,4-2 0-15,0 0-1 0,11 0 2 16,-3 0-2-16,9 1 0 0,4 4 0 16,0 0-2-16,-7 4 2 0,5 3-3 15,-4 2 0-15,-9 4 0 0,-3 1 0 0,-5 1 2 16,-2 3-1-16,-2 0 1 15,-6 0 0-15,-3 0 0 16,-3-2-1-16,-3 2-1 0,3-3-1 0,-4 0-3 16,3 0-1-16,-1-3-4 15,1-4 4-15,5 1 2 0,0-4 2 0,-3-2 0 16,9-2 0-16,-4 0 1 0,4-1-2 0,2 0 2 16,0 0 1-16,0 0 1 0,0 0 1 15,0 0 0-15,0 0-3 16,4 0 1-16,2 0-1 0,11 0 0 0,-3-1 0 15,7 1 1-15,-4 0 2 0,7 0 0 0,-1 5 2 16,-4-1 0-16,1 3-1 0,1 2-1 16,-6 0 1-16,-3 2-2 0,-2 0 0 15,-6 1 1-15,1-1 3 0,-5 3-2 16,-13 3 3-16,-1 2 0 0,-5 0-1 16,-2 3-4-16,-5-3 0 0,-1-1-1 15,6 0 0 1,-4-4-1-16,0-2 0 0,5-5 2 15,1-3-2-15,0-1 0 0,7-3-1 0,4 0-2 0,-5 0 2 0,5-3 1 16,2 0-9 0,4-2-12-16,-4-2-7 0,4 2 0 0,2-1-10 0,0-2-13 15,10-5-32 1,4 0-51-16,3 0-100 0</inkml:trace>
  <inkml:trace contextRef="#ctx0" brushRef="#br0" timeOffset="142679.81">17599 15228 529 0,'0'0'58'0,"0"0"-1"0,0 0-20 0,0 0 3 0,0 0-4 15,0 0-10-15,0 0-5 0,0 0-4 16,-24-19-1-16,24 19 1 0,0 1-6 31,0 5-4-31,0 3-2 0,0 3-2 16,4 1-1-16,-2 5 0 0,0-1-1 15,4 2 0-15,-4 3-1 0,6 6 1 16,-1 4 0-16,-5 3-1 0,4-1 0 16,-2-1 0-16,0-1-1 0,0-4-6 0,3-3-15 15,-1-4-27-15,0-5-46 0,-4-7 33 16,0-8-73-16,-2-1-39 0,0 0-82 15</inkml:trace>
  <inkml:trace contextRef="#ctx0" brushRef="#br0" timeOffset="142915.4">17422 15313 422 0,'0'0'45'16,"0"0"34"-16,0 0-29 0,-4-54-9 0,4 51-12 15,2 0-17-15,0 1-1 0,0 1-2 16,6-1-3-16,-2 1 1 0,5-2-5 16,1 0 1-16,9-2 0 0,1-2-2 15,5 0 1-15,-2 0-1 0,8 0 0 16,0 0 1-16,2-1-2 0,0-2 0 16,5-2 0-16,-3 0-38 0,-2-3-47 15,-2 0-62-15,-6-2-97 0</inkml:trace>
  <inkml:trace contextRef="#ctx0" brushRef="#br0" timeOffset="143247.31">18226 15118 37 0,'0'0'335'0,"0"0"-242"15,0 0-22-15,0 0 2 0,0 0-14 0,0 0-13 16,0 0-7-16,-23-57-5 0,17 50-9 16,-2 0-7-16,3 4-5 0,-1 1-3 0,2 2 1 15,0 0-3-15,2 0-3 16,-4 4-1-16,-3 2-3 0,5 3-1 0,-4 3 0 16,2 7 0-16,-2 4 0 0,-1-1 0 15,1 3-1-15,2 0 1 0,2 1 0 16,2 5 0-16,-2-2 0 0,-1 3 0 15,5 2 0-15,5 0-1 0,-5-2 0 16,8-3-1-16,0 0 1 0,2-4-6 16,7-2-6-16,-3-4-3 15,5-1-9-15,-2-1-6 0,5-3-14 16,1-3-51-16,-2-6-10 0,1-3 14 0,-1-2-152 16</inkml:trace>
  <inkml:trace contextRef="#ctx0" brushRef="#br0" timeOffset="143768.31">18449 15275 446 0,'0'0'24'16,"0"0"28"-16,0 0-11 0,0 0 10 16,0 0-15-16,0 0-11 0,0 0-4 0,0 0 2 15,0 0-5-15,-12-45-4 0,12 44-3 16,4-1-4-16,0 0-2 0,0 0-2 15,0 2-1-15,7 0-2 0,-3-1 2 16,4 1-2-16,1 6 1 0,-3 3-1 16,2 5 0-16,3 0 0 0,-9 5 1 15,0 1 0-15,-2 5 0 0,-2 3 1 16,-2-2-2-16,0 2-4 16,-2-2-2-16,2-2 1 0,-4-4 3 0,2-7 1 15,0 0 0-15,0-2-1 16,2-6-7-16,-2 1-1 0,0-4 0 15,0-1 0-15,0 1 5 0,0-2 0 0,-2 0 1 16,-3-1 3-16,5-2 1 16,-2-1 0-16,-2-4-1 0,4-1 1 0,-2-5 1 15,2-2 0-15,0-5 3 0,0-7 5 0,2-2 0 16,4-3 1-16,2-2-2 0,4 5-2 16,3 3 1-16,-1 5-3 0,5 4-1 15,-3 5-2-15,0 2 0 0,5 4 2 16,-7 6-2-16,5 2-1 0,-5 7 2 15,3 5-1-15,-5 6 1 0,1 3-1 16,1 6 3-16,-4 0-1 0,1 2 0 16,-3 1-2-16,6 0 0 0,-6-2-1 0,3-2 1 15,-3-1-1-15,-4-1 1 0,6-5-1 16,-2 1 0-16,-4-5-2 0,-2-1-30 16,0-5-60-16,0-3 29 0,-2-5-67 15,-4-2-184-15</inkml:trace>
  <inkml:trace contextRef="#ctx0" brushRef="#br0" timeOffset="144057.31">18937 15380 484 0,'0'0'55'15,"0"0"5"-15,0 0-15 0,0 0-7 16,0 0-11-16,0 0-8 0,0 0-5 15,0 0-7-15,-6 3 1 0,6-3-4 0,2 1-2 16,6 1-1-16,4-2 1 16,3 0 1-16,4 0 1 0,1 0 1 0,5 0-1 15,0-1-2-15,-2-4 0 16,1 4-1-16,1-2-1 0,-2-1 0 16,-7 1 2-16,3-1-1 0,-9 0-1 15,-1 0-3-15,-5-1-50 0,-2 1-13 0,-2 0-22 16,0 0-35-16,0 0-50 0</inkml:trace>
  <inkml:trace contextRef="#ctx0" brushRef="#br0" timeOffset="144478.04">19433 15182 375 0,'0'0'96'0,"0"0"-9"0,0 0-23 0,0 0 1 0,0 0-4 0,0 0-17 16,0 0-14-16,0 0-7 0,0 0-4 15,-12-27-7-15,12 28-3 0,0 1-5 16,0-1-1 0,0 5-3-16,-2-1 0 15,-1 5 0-15,-1 4 0 0,0 2 1 0,-2 3-1 0,-2 0 0 0,-3 3 1 16,1 0-1-16,-2 1-3 0,-3-1-3 15,3 0 1 1,-1-1 3-16,1-1 2 16,4-6-1-16,2 2 1 0,-1-3 0 0,3 0 0 15,0-2-1-15,2-4 0 0,2-2 1 16,0-1-1-16,2-1 0 0,6-2-1 16,-1-1 1-16,5 0-2 0,4 0 3 15,1-5 1-15,6-1-1 0,2-2 1 16,-1 1-1-16,-1 3 0 0,2-3 1 15,-7 2 0-15,-3 1 0 0,-3 1-1 16,-1 1-1-16,-5-4 1 0,-2 3 0 16,-2 1-6-16,-4-2-39 0,2 0-18 0,-2-2-12 15,-6-1-27-15,-3-2-87 0</inkml:trace>
  <inkml:trace contextRef="#ctx0" brushRef="#br0" timeOffset="144761.87">19367 15211 293 0,'0'0'145'15,"0"0"-63"-15,0 0-4 0,0 0-13 16,0 0-8-16,0 0-17 0,0 0-18 0,0 0-2 16,0 0-1-16,-27-13-3 0,31 13-7 15,2 6 1-15,3 0 3 0,-1 2 0 16,0 2-3-16,2 3-2 0,-1 4-2 15,-3 1-1-15,2 4-4 0,0 3 2 16,-1 3-2-16,-3 5 1 0,0 2-2 16,-2 3 0-16,4 1 0 0,-4-1-8 0,2-3-18 15,1-2-9-15,-1-6-8 16,0-5-14-16,-2-9-16 0,0-4-34 16,0-5-55-16,-2-2-132 0</inkml:trace>
  <inkml:trace contextRef="#ctx0" brushRef="#br0" timeOffset="145108.49">19644 15123 360 0,'0'0'16'0,"0"0"46"0,0 0 1 15,0 0 5-15,0 0-18 0,0 0-13 16,0 0-2-16,0 0-2 0,0 0-3 16,-10-33-10-16,10 33-4 0,2 0-4 15,2 2 1-15,4 2-1 0,2 3 5 16,1 2-2-16,5 3 0 0,3 7-4 16,1 3-2-16,3 3-3 0,0 1 2 15,0 2 0-15,-1 3-3 0,-1 3-2 16,-2 1 0-16,-9 1 0 0,0 6 0 15,-6 3 0-15,-4 3-2 0,-8 3 3 16,-6 1-2-16,-7 0-1 0,-6-3-1 0,-6-6-9 16,-2-4-9-1,-2-10-13-15,2-4-54 0,-5-6-23 0,3-7-90 0,-2-5-268 16</inkml:trace>
  <inkml:trace contextRef="#ctx0" brushRef="#br0" timeOffset="146948.94">20531 15357 161 0,'0'0'123'16,"0"0"-64"-16,0 0-15 0,0 0 6 0,0 0 0 15,-52 18-9-15,44-14-5 0,-1 0-2 16,3-1-7-16,2-1 1 0,2 0-4 16,0-1-6-16,0 0 2 0,2-1-1 15,0 0-3-15,0 0-5 16,0 0-5-16,2 0-4 0,2 1-1 0,8 1-1 16,7 1 0-16,2-1 0 0,10 0 0 15,6-2 0-15,4 0 0 0,-1 0 0 16,3-2-1-16,-2-3 1 0,-8 2-1 15,-4-2-34-15,-8 2-20 0,-4-2-17 0,-7-1-34 16,-8 0-16-16,-2 0-74 16</inkml:trace>
  <inkml:trace contextRef="#ctx0" brushRef="#br0" timeOffset="147172">20584 15225 346 0,'0'0'70'15,"0"0"-8"-15,0 0-8 0,0 0-1 16,0 0-17-16,0 0-10 0,0 0-1 16,0 0-3-16,0 0 7 0,-6 25-3 15,6-10-4-15,2 7-1 0,0 3-8 16,0 6-5-16,0 0-1 0,1 0-2 16,-1 0-4-16,0-1 0 0,2-2 0 15,0-3-1-15,0-3-11 0,2-4-49 0,0-2-23 16,1-6-44-16,-1-4-71 15</inkml:trace>
  <inkml:trace contextRef="#ctx0" brushRef="#br0" timeOffset="147704.75">21103 15223 432 0,'0'0'20'16,"0"0"25"-16,0 0-12 0,0 0 9 0,-29-52-10 16,27 46-13-16,0 2-1 0,2 1-5 15,0 1-2-15,0 2-2 0,0 0-2 16,0 0-4-16,4 0 0 0,5 0-3 16,3-1 0-16,7 0 1 0,5-2 2 15,5-1 1-15,6 4 1 0,-1 0-1 16,1 1-2-16,-4 6 1 0,-9 3-2 15,-3 4-1-15,-11 3 1 0,-6 3 0 0,-2 1 0 16,-12 1-1-16,-13 3 2 0,-6-1-2 16,-4 0-12-16,0 1-8 15,0-5-5-15,4 3 7 0,4-4 7 0,6-2 9 16,3-3 2-16,7-3 0 0,5-3 0 16,2-6 0-16,4 0 1 0,0-1-1 15,4 0-1-15,4 0 1 0,3-1 0 16,3 0 2-16,3-3 10 0,5-2 7 0,3 1-2 15,-2 1-1-15,6 1-5 16,-2 1 3-16,0 1-2 16,-3 1 1-16,1 4 4 0,-2 4-4 0,-2 2-2 0,-5 2-2 15,-1 1-4-15,-3-2-4 0,-4 5 4 16,-6-3-1-16,-2 1-1 16,-2 2 4-16,-6 2-3 0,-6-1 0 0,-1 2-1 15,-4-2-1-15,-1-3-2 0,-1 1-23 16,0-4-1-16,5-5-29 15,-3-1-12-15,5-2-29 0,-1-1-49 0,3-3-73 16</inkml:trace>
  <inkml:trace contextRef="#ctx0" brushRef="#br0" timeOffset="147991.41">21893 15203 363 0,'0'0'135'16,"0"0"-45"-16,0 0-23 0,0 0-3 16,0 0-16-16,0 0-16 0,0 0-8 15,0 0-4-15,-6 0-7 0,8 12-8 0,0 4-2 16,4 3 3-16,-4 7 5 16,-2 7-5-16,0 8-1 0,0 4-1 15,0 0 2-15,-2 2-3 0,-4 2-2 16,0-1-1-16,1-2 2 0,1-8-2 15,4-6 0-15,0-9 0 0,0-11-5 0,0-3-19 16,0-4-21-16,0-5-14 16,0 0-13-16,0-7-12 0,0-8-28 15,-2-10 16-15,-4 0-126 16</inkml:trace>
  <inkml:trace contextRef="#ctx0" brushRef="#br0" timeOffset="148223.73">21715 15228 421 0,'0'0'58'16,"0"0"8"-16,0 0-17 0,0 0 0 16,0 0-12-16,0 0-8 0,0 0-5 0,0 0 2 15,-33-24-8-15,33 24-3 0,0-1-6 16,0 1-5-16,0 0-1 0,4 0-1 16,4 0-2-16,7 1 0 0,-1-1 2 15,11 0 2-15,6-6-1 0,4 2 1 16,3-2-2-1,-3-1-1-15,0 1-1 0,-2 0 1 0,-2-1-1 0,0 2-20 16,-4-6-74-16,-7 2-51 0,-5-1-102 16</inkml:trace>
  <inkml:trace contextRef="#ctx0" brushRef="#br0" timeOffset="148589.65">22445 15097 432 0,'0'0'5'0,"0"0"14"0,0 0 41 0,0 0 13 16,0 0-25-16,0 0-13 0,0 0-4 15,-25-51-3-15,25 51-5 0,0 0 1 16,-2 0-7-16,0 0-4 0,0 2-3 16,-2 2 1-16,-3 2-4 0,1 5-4 15,-6 4-2-15,-1 4-1 0,3 6 0 16,-2 1 0-16,-1 4 1 0,7-1-1 16,-2-1 0-16,4 1 0 0,0-1-1 15,4 0 1-15,2 1-1 0,2 0-2 16,6-1-6-16,3-2-2 0,3-3-4 15,-1 0-6-15,5-7-8 0,1-3-6 16,2-1-11-16,-1-5-14 0,3-5-39 0,-4-2-33 16,-1 0-67-16</inkml:trace>
  <inkml:trace contextRef="#ctx0" brushRef="#br0" timeOffset="149107.17">22598 15269 348 0,'0'0'74'0,"0"0"-34"0,-13-51 0 16,13 46 10-16,0 2-12 0,0 3-12 0,0 0-4 15,0 0 1-15,0 0-2 0,0 0-1 16,0 0-2-16,0 0-4 16,2 0-1-16,5 0-4 0,-3-1 3 0,6-1-3 15,2 0 0-15,5 0-2 0,4 1-3 16,-3 1-2-16,7 4-1 0,2 6 0 15,-4 3 0-15,-5 2-1 0,3 6 0 16,-13-1 1-16,-4 4-1 0,-4 1 2 16,2 0 1-16,-6 1-2 0,-2 0 0 15,-4-1-1-15,-1-3-2 0,3-3-3 16,2-3-4-16,-2-6 1 0,2-2-3 16,1-4 2-16,-1-3 6 0,2 1 3 0,0-2 1 15,-2 0 0-15,0-3 0 0,-1-3 1 16,3 0-1-16,2-2 4 0,-2-3 5 15,2-2 2-15,0-3 0 0,2-6 0 16,6-4-3-16,0-6-1 0,7-2-2 16,3 0-1-16,7 3-1 0,-4 3-2 15,3 7-1-15,-1 6-1 0,-5 4 0 0,5 7-1 16,-11 2 1-16,5 2-1 16,-1 8-1-16,-1 4 2 0,1 6 0 15,-3 1 2-15,-1 5-1 0,-2 2-1 16,1 2 1-16,-7 1 0 0,0 3 1 15,-2 2-2-15,0 0 0 0,-4-3-2 0,-1 0-18 16,-1-2-8-16,4-4-16 0,-2-5-19 16,2-7-6-16,0-6-35 0,2-6-52 15,0-1-123-15</inkml:trace>
  <inkml:trace contextRef="#ctx0" brushRef="#br0" timeOffset="149368.4">23439 15312 57 0,'0'0'461'0,"0"0"-389"0,0 0-23 15,0 0 5-15,0 0-14 0,0 0-19 16,0 0-6-16,0 0-1 0,-39 17 0 16,39-17-6-16,0 0-3 0,2 0-2 0,6 3 2 15,2 1 0-15,-1-1 1 16,5 0-2-16,1-1-1 0,-1-1-2 0,5 0 0 15,1 0 0-15,-1-1-1 16,6 0 1-16,-4-3 1 0,3-1-2 0,3-3-7 16,2-3-46-16,2-3-30 0,-8-6-48 15,-7-2-94-15</inkml:trace>
  <inkml:trace contextRef="#ctx0" brushRef="#br0" timeOffset="149639.62">23834 15143 498 0,'0'0'49'0,"0"0"-5"0,0 0 6 16,0 0-4-16,0 0-15 0,0 0-10 15,0 0-1-15,0 0-6 0,0 0-6 16,27-23-4-16,-11 21-3 15,-1 2 3-15,8 0-4 0,-3 0 2 16,3-3-2-16,4 0 0 0,-7 2 1 0,5-1 0 16,-2 1-1-16,-6-2 0 0,-1 0-1 15,-6 0-6-15,-1-1-41 0,-5 0-11 0,-4-1-10 16,0-1-17-16,-13-2-24 0,3 0-78 16</inkml:trace>
  <inkml:trace contextRef="#ctx0" brushRef="#br0" timeOffset="150069.37">23751 15100 442 0,'0'0'90'0,"0"0"-25"16,0 0-24-16,0 0 10 0,0 0-5 15,0 0-18-15,0 0-7 16,0 0-2-16,0 0-5 0,-29 26-6 0,29-18-5 16,0 5-1-16,0 1 0 0,0 2 1 15,0 2-3-15,0 5 0 0,2-1 1 16,0 2-1-16,-2-3 0 0,2-2 2 15,3-3-2 1,-5-2 1-16,4-2-1 0,-4-4 0 0,2-2 0 0,-2-1-1 16,2-4 1-16,-2 0 0 0,0 0 0 15,0 1 0-15,0 0 0 0,0-2-1 0,0 0 2 32,0 0 0-32,0-1-1 0,0-3 2 0,0-2 0 0,0 0-1 0,2-1-1 15,0-4 0-15,4 1 1 16,0-1 1-16,3-1 1 0,3 2-1 0,0-1 1 15,3 3 1-15,4 3-3 0,-1 2-1 16,5 2 0-16,0 1 1 0,-3 6-1 16,1 7 0-16,4 3 1 15,-9 3-1 1,1 2 1-16,-3 4-1 0,-1 2 1 16,-5 5 0-16,-4 1-1 0,-4-4 0 15,0 2 1-15,-6-4 0 0,-6-3 1 0,-5 0-1 16,-4-4-1-16,-1-3-1 15,-5-2-19-15,-2-5-9 0,4-3-28 0,6-2-22 16,-3-5-25-16,7 0-38 16,-1-3-69-16</inkml:trace>
  <inkml:trace contextRef="#ctx0" brushRef="#br0" timeOffset="150352.81">24196 15030 477 0,'0'0'110'16,"0"0"-62"-16,0 0-8 15,0 0 4-15,0 0-10 0,0 0 11 0,0 0-6 16,10 63-8-16,-2-38-6 0,1 5-3 16,1 3-4-16,8 1-5 0,-5 5-2 15,8 2-7-15,-5 4 1 0,5 4-2 16,-5 1-2-16,-1 1 1 0,-9-1 0 15,-4-3-1-15,-8-6 1 0,-13-5-2 16,-6-7-23-16,-12-5-22 0,-6-6-16 16,-3-2-37-16,-10-8-23 0,13-5-96 15</inkml:trace>
  <inkml:trace contextRef="#ctx0" brushRef="#br0" timeOffset="155120.23">24996 15329 310 0,'0'0'77'0,"0"0"-18"0,0 0-7 15,0 0 1-15,0 0-8 0,0 0-13 16,0 0-8-16,0 0-4 0,-11-6 1 16,11 6-3-16,0 0-3 0,0 0-2 15,0 0-4-15,0 2-1 0,0-1-1 16,2 2 0 0,5 0-2-16,5 0 3 0,0 1 1 0,15-1 3 0,0-2 7 15,8-1-7-15,7-1-3 0,1 0-5 16,5-1-3-16,-7-3 0 0,-2 3 0 0,-4-4-1 15,-8 3 0-15,-6-1-24 0,-11 0-22 16,-6 4-13-16,-4-5-7 0,-2 0-3 16,-2 1-15-16,-14-5-56 15,5 4-100-15</inkml:trace>
  <inkml:trace contextRef="#ctx0" brushRef="#br0" timeOffset="155319.73">25178 15213 404 0,'0'0'106'0,"0"0"-28"15,0 0-19-15,0 0 2 0,0 0-8 16,0 0-15 0,0 0-10-16,0 0-10 0,0 0-8 0,-15 2-2 0,17 19-2 0,0 2 6 15,4 3-4-15,-4 2-2 0,1-1-3 16,-1 1 0-16,-2-1-2 0,2 0 0 31,0 1-1-31,2 1 0 0,-2 1 0 0,4-2-27 0,2-2-24 16,1-7-33-16,-3-7-11 15,6-3-48-15,1-6-145 16</inkml:trace>
  <inkml:trace contextRef="#ctx0" brushRef="#br0" timeOffset="155618">25922 15199 511 0,'0'0'50'0,"0"0"-10"15,0 0 6-15,0 0 8 0,0 0-17 16,0 0-9-16,0 0-5 0,0 0-4 16,0 0-2-16,-13-43-4 0,13 50-2 15,0 1-7-15,0 3-1 0,2 3-1 16,0 3-2-16,0 5 2 0,3-4-1 15,1 4-1-15,0 3 1 0,-2 2 0 16,0 6-1-16,-2 2-1 0,0-1 1 16,5-4 0-16,-1-2 0 0,4-8-31 0,-4-7-21 15,-4-4-24-15,5-4-12 16,-3-3-49-16,-4 0-53 0</inkml:trace>
  <inkml:trace contextRef="#ctx0" brushRef="#br0" timeOffset="155972.6">25686 15203 232 0,'0'0'216'16,"0"0"-175"-16,0 0-2 0,0 0 13 16,0 0-7-16,0 0-16 15,0 0-6-15,0 0 1 0,0 0 3 0,-39-38-7 16,39 38-5-16,0 0-1 15,0 0-5-15,0 1-1 0,4 2-6 0,2 1 0 16,7 0-2-16,-1 1 6 0,13-1 6 16,2-2-2-16,12-2-1 0,0-3 4 15,13-2-3-15,-5 0-6 0,11 1-1 16,-6 1-1-16,0 0-2 0,-15-1-1 16,-6 2 0-16,-15 2 1 0,-3 0-1 15,-9 0 2-15,-4-1 0 0,0 1 2 16,-6 0-1-16,-5 0-2 0,-3 4-10 15,4 3-14-15,-11 1-11 0,4 0-12 16,-3 1 1-16,3 0-5 0,3-1-9 16,5 0-12-16,3-4-33 0,-2 0-48 0,4-2-82 15</inkml:trace>
  <inkml:trace contextRef="#ctx0" brushRef="#br0" timeOffset="156310.26">26529 15112 343 0,'0'0'105'0,"0"0"-47"0,0 0-2 16,0 0 9-16,0 0-6 0,0 0-10 15,0 0-10-15,-31-51-7 0,19 49-8 16,0 2-2-16,-1 3-6 0,-3 3-3 15,5 0-3-15,-3 3-10 0,1 4 2 16,3 3-2-16,-4 5-1 0,3 3 0 16,5 1 1-16,-4 2 0 0,-1 5 0 15,7 5 0-15,0 5-2 0,-2 4 2 0,-2 1 0 16,6-1 2-16,2-4-2 16,6-3 0-16,4-7 0 0,1-2-15 0,7-4-10 15,-1-1-7-15,5-2-16 0,1-4-11 16,-2-3-55-16,2-7 38 0,1-5-43 15,-9-4-136-15</inkml:trace>
  <inkml:trace contextRef="#ctx0" brushRef="#br0" timeOffset="156877.07">26604 15413 388 0,'0'0'42'0,"0"0"21"15,0 0-13-15,0 0 13 0,0 0-12 16,-17-54-11-16,15 49-4 0,2-1-6 16,0 2 0-16,-2 0-6 0,2 0-1 15,0 0-19-15,2 1 2 0,4-3 2 16,1 1-5-16,-1 0 0 0,6-1-3 16,7 1 2-16,-1 1 1 0,7 3-2 0,2 1 0 15,4 0 0-15,-4 4 0 16,-6 5-1-16,-1 1 0 0,1 3 0 15,-11 5 0-15,3-2-2 0,-5 7 2 16,-4 2 0-16,-2 2 0 0,-2 2 0 0,-2 1 2 16,-6-1-2-16,2-2 0 0,2-2-1 15,-1-6-6-15,3-5 0 0,2-4-2 16,0-5 4-16,-2-3 1 0,-2 1 4 16,2-3 1-16,-2 0 2 0,-4 0-1 15,1-5-1-15,5 0 0 0,-2-4 1 0,4 0-2 16,-4-3 1-16,4-1 1 0,0-4 1 15,0-4 2-15,4-5-1 16,0-2-2-16,7-3 3 16,5-2-3-16,-3 1 1 0,7 2-2 0,-5 5 0 15,6 5-1-15,-9 8 0 0,4 5 1 0,-7 2-1 16,3 5-2-16,5 0 2 0,-7 5 0 16,7 5-1-16,-5 2 0 0,7 3 1 15,-9 2 1-15,2 3 1 0,3 2-2 16,-7 0 2-16,-2 2-2 0,7 1 1 15,-7-2 0-15,-2 2 0 0,0-3-1 16,2-1 0-16,-4-4 0 0,2-4 0 16,3-1-7-16,-5-6-18 0,-2-3-2 0,2-2-29 15,-2-1-17-15,2 0-10 16,-2-3-49-16,2-4-51 0</inkml:trace>
  <inkml:trace contextRef="#ctx0" brushRef="#br0" timeOffset="157128.84">27375 15476 507 0,'0'0'66'0,"0"0"-22"16,0 0-8-16,0 0 1 0,0 0-3 15,0 0-11-15,0 0-4 0,0 0-3 0,10 0-1 16,-2 0 2-16,1 0-4 15,7 0-2-15,1 0-5 0,3 0 0 0,-1-2-3 16,4-4 0-16,2 1-1 0,-9 1-2 16,7 0 1-16,-11 1-1 0,5 0 0 15,-7 1-6 1,9 0-21-16,-9 0-16 0,0-1-18 0,1-1-17 0,-7-2-44 16,-6 1-64-16</inkml:trace>
  <inkml:trace contextRef="#ctx0" brushRef="#br0" timeOffset="157616.12">27960 15250 436 0,'0'0'35'0,"0"0"13"16,0 0-4-16,6-50 11 0,-6 43-12 15,0 2-4-15,0 0 0 0,-2 0-5 16,-2 0 1-16,0 1-9 0,-2 3-5 16,-5 1-7-16,3 0 0 0,0 0-6 0,-7 1-3 15,5 7-2-15,-3 1-1 16,-5 3-2-16,10 3 0 0,-9 2 0 16,5 3 0-16,1 2 0 0,-3-1-1 0,4 1 0 15,3 2 0 1,-5 5 1-16,4 1-1 0,1 1-1 15,3-2 2-15,4-6 0 0,0-1 0 0,4-5-1 16,3 3-1-16,3-3 1 0,7 1-1 0,-5-5 0 16,9-3 1-16,-5-1-2 0,7-2 1 15,0-6 0-15,-5-1-1 0,7 0 3 16,-4-6 0-16,-7 1-1 16,3-2 1-16,-11 1 1 0,-4 1 0 0,-2-2 3 15,-2-2-1-15,-8-5 4 0,-5-1-6 16,-4-1 2-16,-3 3-2 0,-9 3 0 0,2 2 0 15,-4 7-1-15,0 1-1 0,0 5-3 16,2 5-8 0,8-2-4-16,6 2-10 0,7-1-21 0,-2 0-28 0,5 1-17 15,3-1-40 1,2-3-31-16,0-2-98 0</inkml:trace>
  <inkml:trace contextRef="#ctx0" brushRef="#br0" timeOffset="157931.17">28065 15123 540 0,'0'0'10'0,"0"0"21"0,0 0 4 16,0 0 7-16,0 0-18 0,0 0-11 15,0 0 1-15,0 0 6 0,44-19 0 16,-24 19 7-16,5 1-2 0,-4 7-1 16,2 3-7-16,3 2 2 0,-1 2-3 15,-6 1 0-15,6 6-7 0,-3 3-4 16,-7 4 3-16,6 4-3 0,-11 5 0 0,-4 2-3 16,-6 4 3-16,-2 0-4 0,-6 1 1 15,-15-1-2-15,0-3-1 0,-10-6-33 16,-6-7-27-16,-2-5-54 0,-5-7-56 15,-1-9-186-15</inkml:trace>
  <inkml:trace contextRef="#ctx0" brushRef="#br0" timeOffset="162527.01">28946 15341 300 0,'0'0'80'0,"0"0"-15"0,0 0-6 16,0 0 0-16,0 0-11 0,0 0-9 16,0 0-5-16,0 0 0 0,0 0-5 15,-19-5-5-15,19 4-5 0,0 1-7 0,0-2-5 16,0 2-4-16,2 0-2 0,2 0-1 15,7 3-1-15,3 0 1 16,7-1 1-16,2-1-1 0,10 0 0 0,4-1 1 16,2-1-1-16,-2 1 1 0,-3-1-1 15,-1-1 1-15,-9 1 1 0,-5-2-2 16,-5 2 0-16,-3 1-1 0,-11-2 1 16,0 0-32-16,0-3-8 0,-2-3-15 15,-9-2-7-15,-3-3-41 0,-5 3-94 16</inkml:trace>
  <inkml:trace contextRef="#ctx0" brushRef="#br0" timeOffset="162778.5">29066 15203 427 0,'0'0'124'0,"0"0"-64"16,0 0-8-16,0 0 5 0,0 0-9 15,0 0-12-15,0 0-9 0,0 0-9 16,0 0-3-16,6-13-2 0,-6 13-9 15,0 4-1-15,0-2-3 0,2 8-2 16,2 3 1-16,0 6 1 0,-2 6 2 16,5 5-2-16,-3 3 0 0,2 2 0 15,0 2 0-15,-4 1 0 0,2 0 1 0,0-3-1 16,1-1-9-16,-1-2-36 0,2-2-29 16,2-4-16-16,-4-6-23 15,-4-4-76-15</inkml:trace>
  <inkml:trace contextRef="#ctx0" brushRef="#br0" timeOffset="163280.6">29665 15018 292 0,'0'0'79'16,"0"0"-11"-16,0 0-2 0,0 0-13 15,0 0-12-15,0 0-15 0,0 0-9 0,0 0-4 16,0 0 3-16,37-28 1 15,-26 27 3-15,1-1-2 0,3 1-2 0,-5 0 1 16,4 1-3-16,1 0-2 16,-3 0 2-16,7 2-4 0,-5 1 1 0,7 0-2 15,-6-1-2-15,5 0-1 16,1 0 1-16,-7 1-3 0,3 0-3 0,-5 2 1 16,-1-1 0-16,-7 1-1 0,4 0 2 15,-6 4-3-15,2 0 1 0,-4 4 1 16,2 4 1-16,-2 3 0 0,0 3-2 15,-6 2 3-15,0 1-2 0,-2 5-2 16,-1 1 2-16,3 1-1 16,0-2-1-16,2-1 0 0,0-2 0 15,8-4 0-15,-4-2 0 0,0 0 0 0,4-1-1 16,-2 0-1-16,0-3-13 0,0-4-10 16,-2-3-9-16,2-2-19 15,-2-3-10-15,0-2-10 0,0-3-38 0,-8-1-65 0</inkml:trace>
  <inkml:trace contextRef="#ctx0" brushRef="#br0" timeOffset="163500.93">29767 15372 307 0,'0'0'217'16,"0"0"-128"-16,0 0-30 15,0 0 3-15,0 0-13 0,0 0-19 0,0 0-12 16,0 0-6-1,0 0-1-15,35-37-4 0,-25 36-1 0,0 0-3 0,9 0-1 16,-3-1-2-16,5 1 0 0,4-2 0 16,-6 3 0-16,1 0 0 0,-3-3-3 15,3 0-41-15,-1-2-44 0,-2-3-48 16,-1 2-95-16</inkml:trace>
  <inkml:trace contextRef="#ctx0" brushRef="#br0" timeOffset="163974.43">30647 15169 390 0,'0'0'105'0,"0"0"-39"15,0 0-19-15,0 0-1 0,0 0-7 16,0 0-4-16,10-54-9 0,-10 43-1 0,-4 1-2 16,2 2-5-16,-2 2-2 15,-2 1 0-15,0-2 2 0,0 0-4 16,-5 1-4-16,1 0-5 0,0 1-1 16,-3-1 0-16,-1 2-2 0,1 2 0 15,-1-3-1-15,-1 5-1 0,-1 0 0 0,1 3-2 16,-1 6 2-16,1 0-1 15,1 4-1-15,-1 0 0 0,3 3 1 0,2 2 0 16,-1 0-1-16,5 1 0 0,2 2 0 16,-2 1 1-16,2-1-1 15,4-1 1-15,0-1 0 0,0 1 0 0,0-3-3 16,2 0-5-16,8-2 2 0,-2 0 6 16,5-4 0-16,5-3 1 0,1 1 0 15,10-2 0-15,2-2-1 0,4-2-1 16,0-3 2-1,6 0 2-15,-5-2-2 0,-7 0 1 0,-11-1 0 0,-8 0-1 0,1 0 1 16,-11-2-1-16,0-1-44 0,-4 1-43 16,-11-4-40-16,3 1-138 0</inkml:trace>
  <inkml:trace contextRef="#ctx0" brushRef="#br0" timeOffset="-205863.64">1887 11355 22 0,'0'0'0'15</inkml:trace>
  <inkml:trace contextRef="#ctx0" brushRef="#br0" timeOffset="-205532.57">1844 11222 50 0,'0'0'44'0,"0"0"-24"16,0 0 7-16,0 0-6 0,0 0 1 0,0 0 6 15,0 0 25-15,0 0-1 0,0 0 4 16,-2-10 0-16,2 8-9 0,0 0-6 16,0 0-6-16,0 0-5 0,0-2-2 15,0 0-2-15,0 1-2 0,0 0 2 16,0 3 4-16,2-1-7 0,-2 1-2 15,0 0-9-15,0 0-4 0,2 0-5 16,0 4-3-16,2 4-1 0,4 6 1 0,-1 3 1 16,-1 4 1-16,2 6-1 0,0 7 3 15,1 5-2-15,-3 1 2 16,-4 6-3-16,0-2 2 0,0 1 0 16,0 1 0-16,2-5-1 0,0-2-1 0,3-3 0 15,-1-3-1-15,0-2 1 0,-4-5-1 16,6-2 0-16,-4-2 0 0,5-3 1 15,-3-2-1-15,-2-5 0 0,-2-1-2 16,4-3-43-16,1-5-14 0,-1-3 0 16,-4-6-17-16,2-8-28 0,-4-4-37 15,-4-4-184-15</inkml:trace>
  <inkml:trace contextRef="#ctx0" brushRef="#br0" timeOffset="-205233.25">1697 11266 375 0,'0'0'49'15,"0"0"4"-15,0 0 7 0,0 0-7 16,0 0-15-16,0 0-6 0,0 0 1 16,0 0-5-16,0 0-4 0,-16-7-6 15,16 7-5-15,0 0 3 0,0 0-6 0,0 0-3 16,0 0-4-16,4 0 2 15,2-1-1-15,8-6 5 0,3-1 1 16,8-5-1-16,8-2 0 0,8-3-2 0,5-2-5 16,-5 1-1-16,2 4-1 0,-1-1 1 15,-9 6-2-15,-8 1 1 0,-3 6-32 16,-1 3-41-16,-11 3-45 0,-8 3-54 16,0 0-134-16</inkml:trace>
  <inkml:trace contextRef="#ctx0" brushRef="#br0" timeOffset="-204665.84">2371 11129 272 0,'0'0'76'0,"0"0"-44"16,0 0 13-16,0 0 30 0,0 0-14 0,0 0-14 15,0 0-5-15,0 0-2 0,-8-49-4 16,6 46-5-16,0-1-3 16,2 3-6-16,0-1-1 0,0 2-8 15,-2-1 0-15,2 1-3 0,-5 0-2 0,1 0-2 16,2 1-4-16,-4 4-1 0,2 3-1 15,-6 5-2-15,-1 2 1 0,1 6 1 16,0 2 0-16,-1 3-1 0,5 4 1 16,2 1-1-16,2 0 1 0,2 4 0 15,0-2 0 1,8-1-1-16,2 0-1 0,3 2 2 0,-1-2 0 0,7 1 0 0,-5-2 0 16,7 0 1-16,-5-3-1 0,3-3 0 15,6-4 2-15,-7-3-2 16,5-3-1-16,6-6-1 0,-2 0-12 0,-2-6-20 15,2-3-18-15,0 0-13 0,-1-7-26 16,-7 0-55 0,-2-2-127-16</inkml:trace>
  <inkml:trace contextRef="#ctx0" brushRef="#br0" timeOffset="-204051.73">2584 11317 366 0,'0'0'50'16,"0"0"-3"-16,0 0 13 0,0 0 2 15,-50-45-20-15,46 37-12 0,-2 2 1 16,4-1-4 0,-2 2-3-16,4 1-4 0,-4-1-2 0,4 0 0 0,0-1-5 15,0-1-1-15,0 2-2 0,8-2-1 16,-2-1-5-16,2 1-1 0,7 0-1 15,3 1-2-15,3 3 1 0,0 2-1 0,4 4 1 16,-1 6-1-16,-5 2 0 0,2 5 0 16,-1 4 2-16,-5 3-2 15,-5 5 2-15,0 2-2 0,-1 0 1 16,-5-3-1-16,-2-2 0 16,2-4 0-16,-2-3 0 0,-2 1-1 0,0-6 1 0,0-1-2 15,0-5 0-15,0-1 2 0,-2-1-3 16,-4-2-1-16,4 0 3 0,-4-1 0 15,-7 1 0-15,3-3 0 0,2 0 1 16,-9-3 1-16,5-6-1 0,-1-3 0 16,-5-5 0-16,5-6 0 0,-3-3 0 15,7 0 1-15,1-2 2 0,2 6-2 16,4 1 1-16,2-1-1 0,2 4 1 0,6 0 0 16,1 0 0-16,-1 3 0 15,8 0 0-15,-3 3 2 0,7 0 0 16,-1 1 3-1,2 6 0-15,1 3-2 0,-5 2 1 0,10 1-3 0,-4 7-2 0,-7 2 1 32,11 4-1-32,-8 4 0 0,-1 3 0 0,3 4 0 0,-9 5 1 0,1 2-1 31,-1 3-1-31,-8-2-1 0,0-1 1 0,-4-3 0 0,2-2 0 0,-2-4 0 16,0-4-1-16,0-4 0 0,0-2-2 0,-2-5-3 15,0-2-6-15,0 0-2 0,-2-2-5 31,0-2-9-31,-6-2-21 16,1 0-19-16,3-4-15 0,-2-5-66 0,-5-2-135 16</inkml:trace>
  <inkml:trace contextRef="#ctx0" brushRef="#br0" timeOffset="-203674.48">2981 11048 360 0,'0'0'44'0,"0"0"4"0,0 0 24 16,0 0 0-16,-25-62-21 0,17 51-10 16,4 0 1-16,-5 1 1 0,7 3-5 15,0 2-9-15,2 1-4 0,0 0-6 16,0 3-1-16,0 1-5 0,0 0-6 15,2 0-4-15,4 2-2 0,11 3 0 16,-3 1 0-16,11 2 1 0,0 3 5 16,0 0 0-16,6 4-1 0,-2 1-1 15,0 3-2-15,0 2 1 0,-7-1-1 16,-3 5-1-16,0 0 0 0,-9 1 0 16,-2 4-1-16,1 3 0 0,-7 5 0 0,-2 2 0 15,-2 4 0-15,-9 2-1 0,-1 2-14 16,-5-3-13-16,3 0-8 0,-3-7-7 15,5-5-27-15,-3-9-32 0,-3-3-48 16,1-6-166-16</inkml:trace>
  <inkml:trace contextRef="#ctx0" brushRef="#br0" timeOffset="-129074.89">3764 11187 99 0,'0'0'33'0,"0"0"5"0,0 0 29 0,0 0 20 15,0 0-31-15,0 0-24 16,0 0 1-16,0 0-5 0,0 0-28 15,-47 12 33-15,26-9 17 0,15 1-21 16,-5-1-6-16,3-2 7 0,8-1 13 0,0 0-12 16,0 0-13-16,2 0-12 0,9 0-6 15,1 0 3-15,11-4 5 16,-3-4 11-16,11 0 0 0,3-1-10 0,1 0-5 16,4 5-3-16,-4 4 0 0,-4 0 0 15,-6 4-1-15,-2 4-27 0,-13 4-96 0,-8 0-72 16</inkml:trace>
  <inkml:trace contextRef="#ctx0" brushRef="#br0" timeOffset="-128902.52">3682 11500 531 0,'0'0'86'0,"0"0"-48"0,0 0-19 0,0 0 38 15,0 0-11-15,0 0-30 0,0 0-3 0,0 0 6 16,68-5-6-16,-43 0-4 0,4-3-3 15,2 4-4-15,2 2-1 0,-2 1-1 16,0 1 2-16,2 0-2 0,-4 4-35 16,0 0-60-16,-5-1-58 0,-7-2-130 15</inkml:trace>
  <inkml:trace contextRef="#ctx0" brushRef="#br0" timeOffset="-128601.83">4773 11147 293 0,'0'0'94'0,"0"0"-64"0,-33-53 35 16,21 42-8-16,7 3-2 15,1 1-4-15,2 1 3 0,2 2-6 0,0 0-8 16,0 2-10-16,0 2-9 15,0 0-9-15,6 3-10 0,1 6-2 0,7 5 0 16,-4 6 0-16,-1 8 0 0,1 6 2 16,-2 4 0-16,-2 6 0 0,-1 4-1 15,-5 1-1-15,4 0 0 0,-2-4 0 16,4-6-20-16,0-2-3 0,-2-7-28 16,0-6-41-16,1-10-34 0,-5-7-100 15</inkml:trace>
  <inkml:trace contextRef="#ctx0" brushRef="#br0" timeOffset="-128384.63">4585 10982 460 0,'0'0'164'0,"0"0"-132"0,0 0-5 0,0 0 9 15,23-51-16-15,-15 51 17 0,2-2-33 16,7 2 1-16,-3 0 6 0,9 0 0 15,2 0-4-15,8 0-2 0,4-3-1 16,4-1-1-16,1 3-2 0,1 1-1 0,-6-2 0 16,1 2-1-16,-3 3-56 15,-4-1-60-15,-4-1-90 0</inkml:trace>
  <inkml:trace contextRef="#ctx0" brushRef="#br0" timeOffset="-128117.66">5366 10961 477 0,'0'0'51'0,"-2"-57"0"0,2 34 12 15,-6 6 8-15,0 3-9 0,-2 6-20 16,-3 0-14-16,1-1-5 0,2 3-9 16,-1 4-4-16,-5 2-4 0,3 1-3 15,1 7-3-15,-2 8-1 0,3 6 0 16,-3 11 1-16,-2 6-1 0,5 5 1 15,3 4 0-15,2 4 0 0,0 2 1 0,-2-2-1 16,6-1 1-16,0-3 0 0,8-4-1 16,-2-1-5-16,2-7-17 0,7-5 6 15,3-3-17-15,3-10-19 0,0-6-24 16,6-7-21-16,2-5-73 0,-5-9-112 16</inkml:trace>
  <inkml:trace contextRef="#ctx0" brushRef="#br0" timeOffset="-127676.61">5432 11100 571 0,'0'0'20'0,"0"0"2"16,0 0 17 0,0 0 14-16,0 0-21 0,-10-50-14 0,10 45-1 0,0 4 0 15,2-4-7-15,4 3-3 0,5 2-3 16,1 0-1-16,11 0-1 0,6 3 0 15,-2 5-1 1,-5 6 1-16,7 4-1 0,-6 7 0 0,-8 4-1 0,1 4 1 16,-10 2-1-16,-2 1 0 0,-4-3-9 15,0-4-29-15,-4-9-8 0,2-5 34 16,-2-7 0-16,-2-4-12 0,-2-3 9 0,6-1 15 16,-7 0 4-16,-1-2-1 0,-5-7-1 15,7-3 4-15,2-6 10 0,-2 0 12 16,-3-5-4-16,7-1 3 0,0-3-4 15,4-5-6-15,0-1-2 0,6 1-6 16,9 6-2 0,-5 6 0-16,0 5-3 15,3 6-3-15,1 2 0 0,3 4-1 0,1 3 0 16,5 1-1-16,-6 10 0 16,3 7 0-16,-1 4 1 0,-2 8 0 15,-1 5 0-15,-4 4 0 0,-3 4 0 16,-1-2-36-16,2-4-31 0,-1-6-9 15,-3-6-25-15,0-8-52 0,2-4-74 0</inkml:trace>
  <inkml:trace contextRef="#ctx0" brushRef="#br0" timeOffset="-127488.23">6079 11243 640 0,'0'0'75'0,"0"0"-13"0,0 0-26 0,0 0 6 16,0 0-23-16,52-39-5 0,-33 29 0 16,1 3 2-16,-3 3-6 0,-1 0-5 15,-3 2-4-15,5 2-1 0,-3 0 0 16,1 0-1-16,-3 3-2 0,3 2-46 16,-7 0-24-16,-1 1-61 0,-2-4-78 15</inkml:trace>
  <inkml:trace contextRef="#ctx0" brushRef="#br0" timeOffset="-127236.53">6538 10975 666 0,'0'0'42'15,"0"0"7"-15,0 0-6 0,0 0 17 16,0 0-26-16,0 0-16 0,0 0-5 15,0 0-4-15,0 0-3 0,-4-33-6 16,4 48-3-16,0 7 3 0,0 3 0 16,0 1 0-16,6 5 0 0,1 2 0 15,-3 4 0-15,6 1 1 0,0 3-1 16,1-1-2-16,5-3-43 0,-5-6-34 16,1-5 7-16,-4-7-23 0,-4-7-123 15</inkml:trace>
  <inkml:trace contextRef="#ctx0" brushRef="#br0" timeOffset="-126890.28">6675 10831 382 0,'0'0'63'16,"0"0"-8"-16,0 0 8 0,2-53 1 0,-6 47-23 15,0-1-3-15,1 1-2 0,1 0-11 16,-2 3 1-16,2 0-3 0,2 1-6 16,0 1-1-16,0 1 1 0,0-1-4 15,0 1-7-15,0 0 0 0,6 0-1 16,-1 2-2-16,7 3-2 0,7 2 1 16,1 3-1-16,5 3 1 0,2 6 0 15,0 0 1-15,2 7-2 0,-11 5 1 16,5 8-2-16,-13 4 1 0,-1 5 1 15,-9 5-2-15,-2 3 0 0,-9-2-1 16,-1-5-10-16,-5-6-2 0,1-6-14 16,-1-5-1-16,3-8-10 0,1-1-26 0,1-3-12 15,2-4-46-15,-1 0-117 0</inkml:trace>
  <inkml:trace contextRef="#ctx0" brushRef="#br0" timeOffset="-126608.29">7092 11076 617 0,'0'0'74'0,"0"0"-34"0,0 0-26 0,0 0 22 16,0 0 1-16,0 0-18 15,0 0-5-15,0 0 4 0,0 0-2 0,33-15-3 16,-20 9-8-16,10 3-4 16,3-2 0-16,14-2 0 0,1 0-1 0,9-2 0 15,1-1 0-15,-1 0 0 0,-5 0 0 16,-3 1-20-16,-9 0-45 0,-10 0-69 16,-13 0-46-16,-10 2-173 0</inkml:trace>
  <inkml:trace contextRef="#ctx0" brushRef="#br0" timeOffset="-126419.55">7177 10831 721 0,'0'0'54'0,"0"0"-22"16,0 0-16-16,0 0 4 0,0 0-7 0,0 0-3 16,64 52 8-16,-43-26-1 15,-9 6-4-15,1 3-3 0,-5 4-6 0,0 3-2 16,0 2-1-16,1 1 0 0,-3-1 0 15,0-3-1-15,4-3-28 0,3-4-24 16,-3-7-39-16,3-7-44 0,-5-9-102 16</inkml:trace>
  <inkml:trace contextRef="#ctx0" brushRef="#br0" timeOffset="-126151.29">8109 10792 708 0,'0'0'42'0,"0"0"2"0,0 0-24 0,0 0 28 16,0 0-22-16,0 0-13 0,0 0-7 16,0 0-2-16,0 0-4 15,27 16 0-15,-19 13 0 0,-1 6 2 0,-3 3-1 16,4 6 2-16,-4 6-2 15,0 1 1-15,3 8-1 0,-1-5-1 16,0-8-37-16,2-6 11 0,3-14-28 0,-7-8-51 16,2-10-43-16,-6-7-114 15</inkml:trace>
  <inkml:trace contextRef="#ctx0" brushRef="#br0" timeOffset="-125946.41">7882 10746 652 0,'0'0'41'0,"0"0"5"0,0 0-33 0,0 0 19 15,0 0-10-15,66-24-11 0,-43 24 6 16,4 0 1-16,4-1-3 0,4 1-6 16,6-2-4-16,5 0-4 0,-5-4-1 15,4 0 0-15,1 3 0 0,-5-4-7 16,-3 1-70-16,-3-4-94 0,-13-1-234 0</inkml:trace>
  <inkml:trace contextRef="#ctx0" brushRef="#br0" timeOffset="-125662.83">8789 10691 628 0,'0'0'66'0,"0"0"-16"15,17-56-16-15,-17 43 25 0,-4 2-19 0,-4 4-21 16,-1 3-7-16,3-3-6 16,-2 4-1-16,-5 3-5 0,-1 2 0 0,-3 10-2 0,5 4 0 15,-5 6-3-15,3 6 4 0,2 7 1 16,-1 4-1-16,5 9-2 0,2 2 3 16,2 2 0-16,4-3 0 15,2-3-1-15,8 0 1 0,9-1 0 0,-1 0-4 16,9-5-19-16,-4-7-23 0,4-4 24 15,2-9-69-15,-3-5-35 0,1-12-87 32,-4-4-138-32</inkml:trace>
  <inkml:trace contextRef="#ctx0" brushRef="#br0" timeOffset="-125193.97">8905 10785 641 0,'0'0'36'0,"0"0"-8"0,0 0-4 0,0 0 14 0,0 0-16 0,8-55-11 16,-1 48-1-16,3 1 2 0,0-1 1 15,5-1-3-15,3 4-3 0,5 2-1 16,0 1-1-16,6 1-1 16,-4 0-1-1,-1 10-3-15,1 3 2 0,-2 5-2 16,-9 7-1-16,-1 4 0 0,-5 2 1 15,-8 6 1-15,0 2-1 0,0-1-3 0,-2-2-18 16,0-6-1-16,2-8-3 16,0-4 4-16,0-4 15 0,-4-4 6 0,2-1 0 15,0-6-1-15,-2-3 1 0,-3 0 4 16,1 0-2-16,-2-5 3 0,2-5-2 16,-1 0 3-16,5-4 0 0,-4-1 9 15,2-1-3-15,2-6-1 0,0 0 4 16,2-5-2-16,0-4 4 0,2-2-5 15,4 0-3-15,7 2-2 0,-1 6-1 16,-2 4-4-16,3 7 0 0,-3 8-1 16,7 1-1-16,-1 5 0 0,9 0-1 0,0 10-1 15,4 8 0-15,-2 6 1 16,-1 4 0-16,-1 5 1 0,-8 2-1 0,-3 2 2 16,-5-4-1-16,-7 0 0 0,0-1-15 15,0-1-24-15,-2-2-7 16,4-2-56-16,-2-5-9 0,4-5-18 0,2-5-168 15</inkml:trace>
  <inkml:trace contextRef="#ctx0" brushRef="#br0" timeOffset="-124985.14">9726 10928 671 0,'0'0'69'0,"0"0"12"16,0 0-41-16,0 0 6 0,0 0-18 15,0 0-10-15,0 0-2 0,0 0-5 16,18-46-5-16,-16 42-4 0,3 2 0 16,1 1-2-16,4-2 0 0,5 0 0 15,3 2-2-15,5-1 0 0,4 1 1 16,2-1-3-16,6 0-26 0,0 0-20 0,0-1-37 16,-2-2-80-16,-8-3-124 15</inkml:trace>
  <inkml:trace contextRef="#ctx0" brushRef="#br0" timeOffset="-124512.83">10280 10679 651 0,'0'0'99'0,"0"0"-60"0,0 0-20 16,0 0 19-16,0 0-11 0,0 0-19 15,0 0-4-15,0 0-2 0,0 0-2 16,14-16-1-16,-14 24 1 0,-6-1-2 0,0 2 2 15,-2 1 0-15,-3 0 1 16,-3-2 0-16,-1-3 0 0,-1 0-1 16,1-4-7-16,-3-1-2 0,3 0-1 0,1-4 2 15,1-1-5-15,1-2-1 0,2-4 0 16,-1 1 7-16,5-3 6 0,0-1 0 16,4-1 0-16,0-2 1 15,2-2 0-15,0 1 2 0,4 1 8 0,2 4-3 16,4 0 0-16,5 5-3 0,3 2-2 15,5 5 2-15,10 1-4 16,2 9 2-16,7 5 0 0,-1 3 0 0,-2 3 0 0,-6 5 1 16,-12 1-2-16,-8 5 0 15,-11 2-1-15,-4 1 1 0,-17 4-1 0,-4-2 0 16,-2-1-3-16,-4-2-21 0,7-7-1 16,7-4 12-16,1-5 4 0,3-3 9 15,9-3 1-15,0-2 1 16,2-3-1-16,0 0 1 0,0-2 4 0,4-1 4 15,3 0 1-15,3-3-7 0,4 0 11 16,3-6-8-16,6-1-3 0,4-2-3 16,-3 0-1-16,-1-3 0 0,-2-2-26 15,4-4-72-15,-7-6-46 0,-1-1-149 0</inkml:trace>
  <inkml:trace contextRef="#ctx0" brushRef="#br0" timeOffset="-124276.75">10538 10431 677 0,'0'0'50'0,"0"0"-8"15,0 0-5-15,0 0 1 0,0 0-18 16,0 0-10-16,56-3 7 0,-25 14 0 0,2 3 1 0,0 4-11 16,2 7-4-16,-2 3 0 0,-2 6-2 15,-8 4 0-15,-4 3 0 16,-7 2-1-16,-12 4 0 0,-12 1-2 0,-15 1-5 15,-6 1-35-15,0-5 1 16,0-2-35-16,6-4-42 0,8-5-123 16</inkml:trace>
  <inkml:trace contextRef="#ctx0" brushRef="#br0" timeOffset="-124025.41">11169 10680 542 0,'0'0'96'0,"0"0"-59"0,0 0-13 15,0 0 29-15,0 0-9 0,0 0-17 16,53-5-5-16,-46 5 0 0,-1 0-3 16,4 0-6-16,7 2-3 0,1-1-6 15,5 1-1-15,6 0-1 0,2-1 0 16,6-1-1-16,-2 0 2 0,5 0-3 15,-3 0-2 1,-8-1-22-16,-4-3-26 0,-5-3-38 0,-14 0-36 0,-6-2-17 16,0-1-74-16</inkml:trace>
  <inkml:trace contextRef="#ctx0" brushRef="#br0" timeOffset="-123851.66">11367 10550 551 0,'0'0'90'0,"0"0"-16"0,0 0-3 0,0 0-19 0,0 0-22 15,0 0-13-15,0 0-10 0,0 0-4 16,0 0-2-16,-4 36-1 0,4-9 3 16,0 4 2-16,0 0-4 0,-2-1 1 0,2 1-1 15,0-2-1 1,0-1 0-16,0-2-12 0,8 1-26 0,2-4-21 16,7-4-55-16,8-7-47 0,-11-5-145 15</inkml:trace>
  <inkml:trace contextRef="#ctx0" brushRef="#br0" timeOffset="-123583.36">12029 10370 199 0,'0'0'598'0,"0"0"-567"16,0 0-1-1,0 0 6-15,0 0-18 0,0 0-13 0,0 0-5 0,0 0-1 16,-56 2-1-16,31 21 2 0,0 1 0 0,0 6 0 31,3 0-1-31,-1 5-1 0,-2 1 2 0,4 1-1 0,5-4 1 0,12-4 0 16,4-6-1-16,0-1-1 0,12-2 1 15,9-4-1-15,8 1 2 0,6-3 0 16,0-4 0-16,6-4 0 0,1-4 0 16,1-2 0-16,-4-6-16 0,-6-5-40 15,-4-7-38-15,-16-8-56 16,-5-2-180-16</inkml:trace>
  <inkml:trace contextRef="#ctx0" brushRef="#br0" timeOffset="-121712.31">3824 12371 305 0,'0'0'69'15,"0"0"-23"-15,0 0 6 0,0 0 1 16,2-18-14-16,0 15-7 0,2 0-5 16,1 2 1-16,-3-4 0 0,4 4 1 15,-4-1 0-15,0 1-1 0,0 1-1 16,0 0-6-16,-2 0-4 0,0 0-4 15,0 0-3-15,0 0-3 0,0 1-1 0,0 5-3 16,-2 3-2-16,-4 4 0 16,-7 5 0-16,3 6 0 0,-8 4 1 15,3 2-1-15,-8-1 0 0,5-1-1 0,-1-2 0 16,9-3 1-16,-5-2-1 0,7-6 0 16,2-1 0-1,2-1 0-15,0-2 1 0,1-3-1 0,-1-2 0 0,2 0 0 16,0-3 0-16,2 0 0 15,0-3 0-15,0 0 0 0,0 1 0 0,4-1-1 16,0 0 1-16,1 0 0 0,3 0 5 0,-2 0 6 16,11 0 0-16,-3-4-1 0,9 4-4 15,-5-1 0-15,7-1 0 16,2 2-2-16,2 0 2 0,0 0-3 16,-6 3 0-16,4 0-3 0,-5 2 2 0,-5 0-2 15,1 2 0-15,-9-2 1 0,-1-1-1 16,0 1 0-16,1-3 0 0,-7 2 0 15,0-2 0-15,0-2 0 0,0 2 0 16,0 0-1-16,-2-1-1 0,0 2-7 16,0-3-7-16,0 0 3 0,0 0 1 15,0 0-1-15,-2 0-4 0,-2 0-6 16,0 0-9-16,-3-1-18 0,-1-2-5 0,0 1-2 16,2 0-22-16,-1 0-41 0,-7 2-65 15</inkml:trace>
  <inkml:trace contextRef="#ctx0" brushRef="#br0" timeOffset="-120971.68">3646 13078 293 0,'0'0'77'0,"0"0"-14"0,0 0 6 16,0 0 0-16,0 0-7 0,0 0-7 16,0 0 2-16,-16-3-9 0,16 0-10 15,0 3-8-15,0 0-10 0,0 0-6 16,0 0-5-16,0 0-2 0,0 0-4 16,0 0 0-16,0 0-1 0,4 1-1 15,4-1 3-15,7 0 1 0,-3 0 3 0,11 0 1 16,4-1 4-16,4-5-2 0,0 0-2 15,2 1-3-15,-6 0 0 16,-2 2-3-16,-3 0-1 0,-9 2-1 0,-1 1 0 16,-4 0-1-16,-4 0 1 15,-1 0-1-15,-3 0 0 0,0 1-1 0,0 2-1 16,-5-2-18-16,-1 4-6 0,-4-4-7 16,0 1-10-16,1-1-26 0,-5 0-45 15,3-1-35-15,1 0-141 0</inkml:trace>
  <inkml:trace contextRef="#ctx0" brushRef="#br0" timeOffset="-117638.96">8045 11553 201 0,'0'0'77'15,"0"0"-29"-15,0 0 2 0,0 0 4 16,0 0-3-16,0 0-2 0,-23 1-6 16,21-1-10-16,0 0-7 0,-2-1-5 15,2 1-2-15,0-1-3 0,2 0-1 16,0 1 0-16,-4-1-4 0,4 1-3 16,0 0 0-1,0 0-2-15,0 0-3 16,0 0-2-16,0 0 1 0,0 0 0 0,0 0 4 15,0 0 6-15,0-1-2 16,0 1 1-16,4 0-2 0,-2-1-2 0,0 1-1 16,2 0-1-16,0 0-1 0,3 0-2 15,1-1 0-15,2 0 0 0,3-2 0 16,3 0-1-16,1 0 0 0,3 1 2 16,1 2-1-16,4-3 2 0,2 0-1 15,0 0-1-15,2 1 1 0,0 0 0 16,2 1-1-16,0-1-1 0,4 2 0 15,0 0 0-15,4 0 0 0,0 0-1 16,1-1 1-16,1 2 0 0,2-1 0 16,-1 0 0-16,-1 0 1 0,5-2 1 0,1-1 3 15,1-1 3-15,1-1-4 16,1 1-5-16,2-1 2 0,-3 3 1 16,1-2 0-16,-3 1 1 0,5 3-2 0,-4-1 1 15,1 0-1-15,-3 0 0 0,1 1 1 16,-3 0 0-16,3-2 1 0,-1 0 0 15,-3 2-1-15,0-1 2 0,1 1 1 16,-3-1-1-16,3-1-3 0,1 1 0 16,-2-2-1-16,1-1-1 0,1 1 1 15,-3-1 0-15,-1 1-1 0,-2 0 0 16,-1 2 2-16,1-2-1 0,-6 1-1 0,0 2 0 16,-6-2 1-16,2 1 0 0,-4 1-1 15,-1-2 1-15,-3 2-1 0,-4 0 1 16,-1 0-1-16,-1 0 0 15,-3 0 0-15,-2 1 0 0,-6-1 0 0,3 0 1 16,-7 1-1-16,6 0 0 0,0-1 0 16,-2 1 0-16,4-1 0 0,-5 0 3 15,3 0 3-15,-2 0 0 0,0 0-1 16,0 0-2-16,-2 0 1 0,2 0-3 16,-4 0 0-16,7 1 0 0,-7 0 0 15,2-1 0-15,0 0-1 0,2 0 1 16,-4 0-1-16,6 1 0 0,-2 1 0 0,2-1 0 15,1 0 0-15,-5 1 0 0,2-1 1 16,0-1-1-16,-4 2 0 0,4-2 0 16,-2 1 0-16,0-1 0 0,0 0 0 15,-2 0 0-15,0 0 0 0,0 0 1 0,2 0-1 16,-2 0-1-16,0 0 1 16,0 0 0-16,2 0 1 0,-2 0-1 0,0 0 0 15,2 0 1-15,-2 0-1 16,0 0 0-16,0 0 0 0,0 0 0 0,0 0 1 15,0 0 0-15,0 0-1 0,0 0 0 16,0 0 0-16,0 0 1 0,0 0 0 16,0-1-1-16,-2 1 1 0,2 0 0 15,0 0-1-15,0 0 0 0,0 0 1 16,0 0-1-16,0 0 0 0,0 0 1 16,0 0-1-16,0 0 0 0,0 0 1 15,0-2-1-15,0 2 1 0,0 0-1 0,0 0 0 16,0 0 0-16,-2 0 0 15,2 0 0-15,0 0 0 0,0 0-1 16,0 0-10-16,0-1-10 0,0 1-7 16,0-2-9-16,0 2-20 0,0 0-21 15,-6-9-42-15,-2-2-104 0</inkml:trace>
  <inkml:trace contextRef="#ctx0" brushRef="#br0" timeOffset="-111768.4">4938 12566 344 0,'0'0'77'15,"0"0"-15"-15,0 0-17 0,0 0 7 16,0 0-14-16,0 0-14 0,0 0-6 0,31-30-6 16,-27 30-4-16,3 0-3 15,-5 4 0-15,4 2-4 0,-2 2 1 0,0 2 0 16,2 3 0-16,-4 1 0 0,-2 2 1 31,0-1-2-31,-4 2 0 0,-4-4 1 0,0 1 1 0,0-4-1 0,-9-3 0 16,5 1-1-16,-7-2 0 0,0-3 1 15,-3 0-1-15,-5-3-1 0,6-3 1 16,-4-4-1-16,3-2-1 0,7-1-2 16,-1 0 3-16,5-3 0 0,1-1 1 15,0 0 0 1,5-1 0-16,3 0 3 0,0-1 4 0,2 3 5 0,2-3-2 31,3 4-3-31,7 1-2 0,-2 1-3 0,3 3-1 0,5-1-1 0,-1 3 0 16,8 3 1-1,1 2 3-15,3 0 2 0,-2 6-1 16,2 3 1-16,-6 3-1 0,4 4-3 16,-4 1-1-16,-7 5 0 0,-1 2-1 15,-7 4 0-15,-8 2-1 0,-2 4 2 16,-13 0-2-16,1 3 0 0,-11 1 0 15,4-6-1-15,-1-2 1 0,-1-3 0 16,4-5 0-16,3-4 0 0,1-5 0 16,-1-1 0-16,7-4 1 0,-1-1-1 15,0-1 0-15,4-4 1 0,1-1 1 16,1-1-1-16,4 0 1 0,0-4 8 0,0-2 9 16,0 2-6-16,2-2-4 0,7-1-4 15,9 3-4-15,-1 0-1 0,10 1 1 16,4 0 0-16,6 2 0 15,2-1 0-15,7 1 0 0,-3 0 0 0,-2 1 2 16,5-1-3-16,-7-2-6 0,-4 2-28 16,-6-2-15-16,-8 0-50 0,-3-4-51 15,-9-2-190-15</inkml:trace>
  <inkml:trace contextRef="#ctx0" brushRef="#br0" timeOffset="-111421.56">5606 12603 437 0,'0'0'38'15,"0"0"0"-15,0 0 5 0,0 0 11 16,0 0-24-16,0 0-13 0,0-51-5 16,2 48-2-16,-2-1 1 0,2-1 5 15,-2 1 4-15,0-2 6 0,0 1 5 0,0-1-2 16,0-2-6-16,0 0-2 0,0 1-1 15,0-1-3-15,0 5-3 0,0-2-1 16,0 4 0-16,2 1-4 0,-2 0-4 16,0 0-3-16,4 4-2 0,1 6-2 15,-3 5 0-15,6 4 2 0,0 4 1 16,-4 3-1-16,2 3 0 0,-1 3 1 16,3 3-1-16,-6 0 0 0,0 1 1 15,2 0-1-15,-4-3 0 0,2-4 0 16,0-3-13-16,-2-7-4 0,0-8-10 15,0-3-19-15,0-6-17 0,0-2-21 0,-2-2-14 16,-8-8-52-16,-3-1-164 0</inkml:trace>
  <inkml:trace contextRef="#ctx0" brushRef="#br0" timeOffset="-111217.34">5377 12472 306 0,'0'0'272'0,"0"0"-223"15,0 0-9-15,0 0 11 0,0 0-3 16,0 0-16-16,66-42-5 0,-41 42-3 16,-1 0-5-16,7 0 0 0,4-1-8 0,5 1-4 15,-3 0-4-15,0-1-2 0,-4-1 0 16,-4 1 0-16,-8 1-1 0,-3 0-13 16,-5 0-30-16,-5 0-39 0,-6 0-48 15,-2-3-102-15</inkml:trace>
  <inkml:trace contextRef="#ctx0" brushRef="#br0" timeOffset="-110871.2">6282 12372 417 0,'0'0'85'0,"0"0"-15"16,0 0-8-16,0 0-5 0,0 0-2 16,0 0-9-16,-33-51-13 0,29 46-5 15,4 4-6-15,-2 0-8 0,0 1-5 16,-2 4-5-16,-1 3-2 0,-3 6-2 16,-4 6-1-16,3 3 1 0,-1 3 0 15,0 0 0-15,-1 4 0 0,3 4 0 16,2 2 0-16,-2 3 0 0,4-1 0 15,1 2 0-15,3-1 0 0,0 2 0 0,7-2-1 16,1-1 0-16,4-4 1 0,5-4-2 16,6-7-15-16,1-5-11 15,3-6-8-15,2-2-20 0,-2-7-15 0,4-3-17 16,-6-12-85-16,-4-3-187 0</inkml:trace>
  <inkml:trace contextRef="#ctx0" brushRef="#br0" timeOffset="-110366.54">6460 12551 487 0,'0'0'22'0,"0"0"-2"16,0 0 28-16,0 0 18 0,-19-52-20 16,17 43-12-16,2 2-5 0,0 0-5 15,0 3-1-15,0-1-6 0,0 2-6 16,0 1-2-16,6-2-3 0,5 3-3 15,1-2-2-15,5 3 0 16,5 0 0-16,5 3 0 0,-2 4 1 0,4 4-1 16,-2 3-1-16,0 4 1 0,-3 1-1 15,-3 3 0-15,-4 5 1 16,-7 1-1-16,-10-1 1 0,0 0-1 0,0-3-4 0,-8-4-8 16,-3-5 0-16,-3 0 4 15,4-3 4-15,-1-2-2 0,-1 2-3 0,6-5 1 16,-3-1-18-16,1-4 17 15,0-2 9-15,4 0 0 0,-2-7 0 0,-1 0 2 16,3-2-1-16,-2-2 8 0,-2-4 4 16,6-3 3-16,-2-4-5 0,1-4-1 15,1-3-1-15,0-2 0 0,2-1 1 16,4 5 1-16,5 4-6 0,-1 4 0 16,2 5-2-1,5 4-3-15,3 5 1 0,3 4-1 0,2 1 0 0,6 1 0 0,-2 7 0 16,6 3 2-16,-4 3-2 0,-5 1 1 15,-3 1 0-15,0 2 0 0,-7 1-1 16,-1 3 1 0,-5 1-1-16,-6-1 1 0,-2 1-1 15,0-2-5-15,0 0-10 0,-8-3-13 0,6 1-17 16,2-4-23-16,0-2-14 0,2-4-35 0,4-3-78 16</inkml:trace>
  <inkml:trace contextRef="#ctx0" brushRef="#br0" timeOffset="-110099.72">7231 12593 620 0,'0'0'53'16,"0"0"-3"-16,0 0-10 0,0 0 6 0,0 0-9 15,0 0-18-15,0 0-6 0,0 0-3 16,-15 3 1-16,15-3-1 0,0 0-4 15,0 0-3-15,4 0-2 16,5 3-1-16,3 1 1 0,5-3-1 0,1-1 0 0,9-2 1 16,0-2 0-16,4-1-1 0,4-2 0 15,-2 0 0-15,2 0-1 0,-2-4-17 16,-4 3-21-16,-4-3-27 0,-8 2-45 16,-11-4-70-16,-6-2-256 0</inkml:trace>
  <inkml:trace contextRef="#ctx0" brushRef="#br0" timeOffset="-109769.89">7690 12322 495 0,'0'0'107'0,"0"0"-54"0,0 0 16 16,0 0 8-16,0 0-28 0,0 0-14 15,0 0-13-15,0 0-5 0,0 0-5 16,2-45-3-16,4 52-4 0,0 5 0 16,-2 4-2-16,7 0 2 0,-5 6-1 15,0 3-1-15,2 3 0 0,-1 2-2 16,-1 4-1-16,0 2 1 0,0 0-1 0,0-1 1 15,-2 2-1-15,5-2 0 0,-5 1-12 16,0-3-13-16,0-5-13 16,0-6 2-16,5-8-40 0,-5-6-43 0,0-6-47 15,-4-2-123-15</inkml:trace>
  <inkml:trace contextRef="#ctx0" brushRef="#br0" timeOffset="-109471.45">7888 12205 529 0,'0'0'81'0,"0"0"-26"16,0 0 11-16,0 0-4 0,0 0-27 15,0 0-14-15,0 0-5 0,0 0 2 0,29-11-1 16,-14 16-3-16,5 2-2 0,1 5-1 15,4 3-2-15,-1 3-3 0,10 4-1 16,-5 2-4-16,-5 4 1 0,1 2-2 16,-4 4 1-16,-7 5 0 0,-8 3 0 15,-3 2-1-15,-6 1 0 0,-9-6-16 16,2-4 10-16,-7-5-16 0,3-6-21 16,-3-6 11-16,7-4-34 0,0-4-52 15,-3-1-56-15,3-3-136 0</inkml:trace>
  <inkml:trace contextRef="#ctx0" brushRef="#br0" timeOffset="-109203.97">8676 12460 609 0,'0'0'37'15,"0"0"1"-15,0 0-11 0,0 0 33 0,0 0-8 16,0 0-25-16,0 0-14 16,0 0-2-16,0 0 4 0,2-3-1 0,6 0-5 15,7 2-5-15,3-4-1 0,9 3-1 16,4-2-1-16,8 0 1 0,3-1-2 16,5 1-4-16,-3-2 3 0,-7 0-1 15,-4 0-23-15,-6-1-30 0,-11 0-47 16,-7-3-44-16,-9-2-122 0</inkml:trace>
  <inkml:trace contextRef="#ctx0" brushRef="#br0" timeOffset="-108999.45">8812 12265 621 0,'0'0'75'16,"0"0"-14"-16,0 0-4 15,0 0-5-15,0 0-23 0,0 0-15 0,0 0-5 16,0 0 1-16,0 0 7 15,27 44-3-15,-17-22-4 0,-3 4-3 0,1 4-2 16,-2 3-2-16,-2 1-2 0,0 3 0 16,-4 2 0-16,0-4-1 0,0-2-15 15,2-2-20-15,0-6-15 0,0-6-29 16,3-6-64-16,3-8-135 0</inkml:trace>
  <inkml:trace contextRef="#ctx0" brushRef="#br0" timeOffset="-108668.28">9569 12203 518 0,'0'0'179'16,"0"0"-92"-16,0 0-29 0,0 0-2 0,0 0-19 15,0 0-15-15,0 0-10 0,0 0-6 16,-52-54-1-16,35 54-4 0,-5 0-1 15,-3 1-1-15,0 10 1 0,4 4-1 16,-3 7 0-16,1 1 0 0,0 5-1 16,0 3 1-16,9 0 0 15,-3-3 0-15,9-3 0 0,4-2 1 0,4-3-2 0,4-1 1 16,2-2 0-16,7-2 0 0,5 1 1 16,7-2 0-16,6-3 0 0,8 0 1 15,7-7-1-15,10-4 1 0,6-3 0 16,4-9 2-16,0-2-1 0,-2 0-2 0,-8 0-12 15,-6 2-38-15,-15-1-33 16,-13-3-78-16,-11 0-144 0</inkml:trace>
  <inkml:trace contextRef="#ctx0" brushRef="#br0" timeOffset="-52245.33">1710 15275 171 0,'0'0'73'16,"0"0"0"-16,0 0 1 0,0 0-3 15,0 0-7-15,0 0-10 0,0 0-11 0,0 0-9 16,0 0-1-16,-15-30 0 16,15 30-3-16,0-1-5 0,0 1-5 15,0 0-2-15,0 0-3 0,0 0-5 16,0 0-3-16,0 4-3 0,2 3-4 16,4 7 0-16,-2 3 2 0,3 7 2 0,-1 7 0 15,2 5 1-15,-6 10-4 0,2 2 0 16,0 5 2-16,-4 3-2 0,0-1 1 15,0 0-2-15,0-3 2 0,0-7-1 16,0-4 0-16,-2-7 0 0,2-8-1 16,2-2-1-16,1-9-9 0,-3-5-14 15,2-6-18-15,0-4-25 16,-2 0-35-16,0-13 27 0,0-8-43 0,0-2-54 16</inkml:trace>
  <inkml:trace contextRef="#ctx0" brushRef="#br0" timeOffset="-51893.9">1565 15329 504 0,'0'0'63'0,"0"0"10"16,0 0-14-16,0 0 1 0,0 0-15 15,0 0-16-15,0 0-8 0,0 0-10 0,0 0-5 16,-2 6-4-16,12-9-2 0,-2-3 1 0,11 0-1 15,0 1 0 1,5-3 0-16,5 3 0 0,2 0 0 0,-2-2-14 0,4 3-21 16,0 1-22-16,-2-1-30 0,-4 3-46 15,-4 0-78 1</inkml:trace>
  <inkml:trace contextRef="#ctx0" brushRef="#br0" timeOffset="-51630.93">2301 15162 410 0,'0'0'69'16,"0"0"2"-16,0 0-4 0,0 0-15 0,0 0-7 0,0 0-5 15,-58-36-11-15,52 35-4 0,-3 0-7 16,-1 1-2-16,2 0-3 0,4 0-3 0,-3 0-3 15,1 2-2-15,-2 5-2 0,2 0-1 16,0 4-2-16,3 7 0 16,-3 1-1-16,0 6 0 0,-4 5 1 0,4-1 0 15,1 4 0 1,1 3 0-16,0 3 0 0,-4 1 0 0,4 3 0 16,0 2 0-16,2 2 0 0,-1 0 1 15,3 1-1-15,0 0 0 0,5-3-1 0,3-2 1 16,6-3-2-16,1-5-8 0,8-6-5 15,1-3-4-15,-1-9-3 0,2-6-5 16,2-5-5-16,0-6-9 16,-7-3 3-16,-1-10 0 0,6-5-13 0,-11-5-46 15,3-2-38-15,-9 0-151 0</inkml:trace>
  <inkml:trace contextRef="#ctx0" brushRef="#br0" timeOffset="-50939.75">2425 15429 357 0,'0'0'56'0,"0"0"19"15,0 0-7-15,0 0-13 0,0 0-16 16,-54-39 0-16,48 36 1 0,0 1-19 15,6 1-1-15,-2 1-4 0,-3 0 0 16,5 0-8-16,0 0-7 0,0 0-1 16,0 0-1-16,7 0-1 0,1 0-2 15,-2 0 4-15,13 0 0 0,-7 4 0 16,3-1 1-16,1 3-1 0,-4 2 1 16,5 4-1-16,-9 4 0 0,5 1 1 0,-1 3-1 15,-8 3 1-15,-2 0 0 0,-2 4 0 16,0-2-1-16,0-2-1 15,-2-1-5-15,-2-8-2 0,2-1-1 16,0-5 0-16,0-4-5 0,2-2 3 0,-2-2 11 16,-2 0 0-16,2 0 3 15,0 0 1-15,-1 0-2 0,-1 0-2 0,0-3 0 16,2-3 1-16,-2-3 1 0,-2-7 0 0,-5-3 4 16,9-7 0-16,-2-6 1 15,4-6 0-15,0-1-2 0,4 2-1 16,9 0 6-16,-1 5-8 0,-1 5-2 15,5 7 0-15,-8 5 0 0,5 6 1 16,-1 0 1-16,-4 4 1 0,9 2 1 0,-5 3 1 16,3 0-1-16,3 3-1 0,-1 3 0 15,2 5-1-15,1 5 1 0,-5 2-3 16,3 7 2-16,-5 4-1 16,-3 8 0-16,0 3 1 0,-1-2 0 0,-5 1-1 15,-4-4 0-15,2-1-1 0,-2-4-1 16,0-7-18-16,0-6-9 0,-2-7-10 15,-2-4-18-15,-5-3-31 0,-1-3-47 16,2 0-55-16</inkml:trace>
  <inkml:trace contextRef="#ctx0" brushRef="#br0" timeOffset="-50609.38">2855 15092 340 0,'0'0'178'0,"0"0"-114"0,0 0-28 0,0 0 15 16,0 0 6-16,0 0-16 15,0 0-4-15,0 0-8 0,-11-19-4 16,11 19-8-16,0-1-6 0,0 1-3 16,4 0-2-16,5 0-2 0,-1 4-2 0,2 3 1 15,7 2-1-15,-3 3 2 16,7 2-2-16,-6 2 0 0,7 5 0 0,-1 4-1 15,-7 6 1-15,7 5 0 16,-11 6-2-16,-1 3 2 0,-5 4-1 0,-4-2 0 16,0 1 0-16,-4-1-1 0,-5-4-7 15,-3-1-21-15,-7-5-3 0,-3-5 3 16,7-5-60-16,-10-4-16 0,7-7-3 16,-1-5-104-16</inkml:trace>
  <inkml:trace contextRef="#ctx0" brushRef="#br0" timeOffset="-50057.75">3750 14882 424 0,'0'0'43'0,"0"0"9"16,0 0-4-16,0 0 1 15,0 0-18-15,0 0-1 0,0 0-4 0,0 0-3 0,0 0-5 16,-44 2-3-16,44-2-4 0,0 0-2 15,0 1-1-15,7 1 0 0,-1 2 1 16,0 2 0-16,2-2 0 0,11 2 2 16,-5-2 2-16,7 1-3 0,-2 1 0 15,5-2 1-15,7 2-2 0,0 2-2 16,5-1-3-16,-1 3 3 0,4 0-2 16,-2-1 0-16,0 2-3 0,-10-1 1 15,-2-2-1-15,-4 0 1 0,-9-1-3 0,-6 0 0 16,5-2 1-16,-9 0-1 0,0 1 0 15,-2-1 2-15,0 5-1 0,-4-3 2 16,-9 4 0-16,-1 2 1 0,-9 2-1 16,-4 2-1-16,2 2-2 0,-8 3 0 15,-4 4-3-15,0 2 3 0,-2 3 0 16,-1 1-2-16,3 3 2 0,-4-1-1 0,4 0-10 16,10-7 9-16,2-4-4 0,4-6-10 15,9-3-2-15,4-4-6 0,-1-2-11 16,7-2-22-16,2 0-26 0,0-3-25 15,0 0-72-15,4-1-163 16</inkml:trace>
  <inkml:trace contextRef="#ctx0" brushRef="#br0" timeOffset="-49790.36">3626 15633 624 0,'0'0'90'0,"0"0"-10"0,0 0-42 16,0 0-3-16,0 0-3 0,0 0-9 15,0 0-9-15,0 0-2 0,0 14 0 16,4-13 0-16,14-1-4 0,-3 0 2 16,12-3-3-16,4-2 1 15,4-4-2-15,0 1-2 0,2-2-1 16,5 1-3-16,5 0 2 0,-3-1 1 0,1 0-3 15,5-5 0-15,-5-2 0 0,7-8-16 16,-9-3-47-16,-6-8-75 0,-12-5-244 0</inkml:trace>
  <inkml:trace contextRef="#ctx0" brushRef="#br0" timeOffset="-19271.72">5135 14881 269 0,'0'0'86'16,"0"0"-16"-16,0 0 3 0,0 0-8 15,0 0-14-15,0 0-14 0,0 0-11 0,0 0-7 16,-9-9-2-16,9 9 0 0,0 0-5 16,0 3-6-16,0 2-1 0,-4 6-2 15,0 2 1-15,-4 6-1 0,-9 1 0 16,5 2-1-16,-9 3-1 0,5-2 0 31,-7-2 0-31,-2-1-1 0,7-5-5 0,-5-2-8 0,2-7 2 0,3 0 3 16,3-5-3-16,-1-1 7 0,3-1 3 15,-1-6 1-15,5-3 0 0,-1-1 1 16,-2-3-1-16,6-2 2 0,1-2 5 16,1-4 4-16,4-1-2 0,0-2 2 15,4 4-8-15,5 2 0 16,5 0-3-16,5 5 1 16,3-2 1-16,1 4 1 0,-2 2 2 0,8 3 0 0,-2 4 1 15,-3 2 1-15,-3 1-2 0,4 10-1 0,-4 4 0 16,-5 6 0-1,3 7 0-15,-11 8-4 0,-8 8 1 16,0 2 3-16,-10 5-3 0,-11 5 3 16,-4 2-4-16,0-1 1 0,-1-4 0 0,-1-5 0 0,4-2-1 15,8-9-2-15,1-7 2 0,8-10 0 16,2-8 0-16,4-6 0 0,0-3 0 16,0 1 0-16,0-3 0 0,2-1 0 0,2 1 0 15,6-2 0-15,5-3 1 16,7-4 1-16,9-2-2 0,5 1 1 0,3-3 0 15,0 0-1 1,0 1 0-16,-1-3-3 0,1-1-4 0,-4-4-31 0,-2-1-33 16,-8 1-46-16,-2-1-106 0</inkml:trace>
  <inkml:trace contextRef="#ctx0" brushRef="#br0" timeOffset="-18987.2">5637 14897 578 0,'0'0'59'0,"0"0"0"0,0 0-31 16,0 0 15-16,0 0-9 0,0 0-12 15,0 0-8-15,0 0-2 0,4 5 0 16,0 2 3-16,3 4-2 0,3 4-5 16,-2 7-1-1,-2 6-1-15,3 8 0 16,-5 4-3-16,4 3-1 0,-2 0-1 15,-2-2-1-15,-2-4 0 0,3-8-1 16,-3-5-10-16,-2-7-14 0,0-5-19 0,0-4-42 16,0-4-29-16,-5-3-58 0,1-1-118 15</inkml:trace>
  <inkml:trace contextRef="#ctx0" brushRef="#br0" timeOffset="-18811.77">5513 15029 375 0,'0'0'202'0,"0"0"-146"0,0 0-8 16,0 0 3-16,0 0-13 0,0 0-16 16,-17-54-9-16,20 49 0 0,5 1-6 15,0-1-3-15,9-2-1 0,1-2 0 16,7 1 2-16,0-3-1 0,-2 2-4 16,6-4 1-16,-3 2-1 0,5-4 0 0,-2 0-22 15,2 0-60-15,-2-2-39 0,-6 1-87 16</inkml:trace>
  <inkml:trace contextRef="#ctx0" brushRef="#br0" timeOffset="-18010.59">6330 14668 279 0,'0'0'57'0,"0"0"-5"16,0 0 8-16,0 0 17 15,0 0-6-15,-21-53-21 0,15 50-6 0,-3-1-3 16,5 3-3-16,-4-2-8 0,4 0-11 16,0 3-2-16,0 0-6 0,-3 3-2 15,-3 9-2-15,0 5-4 0,-1 9-1 16,-5 5-2-16,3 6 1 0,-5 4 0 16,5 3 0-16,-1 4-1 15,-1 1 1-15,5 1 0 0,2 2-1 0,2-2 0 16,6 0-2-16,10-4 1 0,4-4-1 15,5-3 2-15,2-4-3 0,6-6-6 16,6-6-9-16,2-7-15 0,4-7-24 0,9-9-9 16,-5-3-9-16,-2-11-29 15,-8-7-35-15,-2 1-92 0</inkml:trace>
  <inkml:trace contextRef="#ctx0" brushRef="#br0" timeOffset="-17509.32">6495 14902 510 0,'0'0'32'16,"0"0"15"-16,0 0-9 0,0 0 14 16,-31-52-5-16,31 46-13 15,0 3-2-15,-2 1-8 0,2-1-5 0,0 3-8 16,2-3-4-16,2 1-4 0,4-2 0 16,9-2-2-16,1 1 1 0,5-3 0 15,-6 3 1-15,5 1 2 0,-3 1-3 0,0 3-1 16,-1 3-1-16,-5 4 1 0,1 5 0 15,-4 1-1-15,-3 4 1 0,-3 3 0 16,-2 3 0-16,-2 4 0 0,-4 0 0 16,-5 4 0-16,1-2-1 0,-2 2-5 15,-3-3-3-15,3-1-3 0,-2-3-10 16,1-3 11-16,5-7-8 16,2-5 1-16,2-5 6 0,0-2 6 0,-4-2 4 0,6 0 1 15,-4 0 2-15,-1-4 0 16,1-5 1-16,0-3 6 0,0-6-3 15,2-6 1-15,0-8 2 16,2-7 2-16,2-8-3 0,6-5 0 0,7 2-4 16,3 5 1-16,5 6-5 0,-4 13 0 15,-1 4 0-15,-3 10-1 0,-1 5 1 16,-3 2 3-16,1 5-1 0,0 0-2 0,-1 7 4 16,1 6-4-16,7 4 3 15,-7 8 0-15,5 3 0 0,-5 5-2 0,2 5 0 16,-3 1 1-16,-1 0 0 0,1-1-2 0,-3-3 0 15,-4-3-4-15,0-8-7 16,0-2-8-16,-4-9-4 0,4-2-20 0,-2-6-24 16,-2-3-23-16,0-2-75 15,2-6-73-15</inkml:trace>
  <inkml:trace contextRef="#ctx0" brushRef="#br0" timeOffset="-17292.3">7243 14937 535 0,'0'0'86'0,"0"0"-19"16,0 0 5-16,0 0-7 15,0 0-26-15,0 0-20 0,0 0-8 0,0 0-1 0,-16 20 1 16,16-22-4-16,0 2-4 0,4-1 1 16,8-2-2-16,7-3 0 0,8-2-1 15,4-4-1-15,4-2 1 0,4-3 1 16,-6 2-1-16,0-2-1 0,0-1-14 15,-8 0-40-15,-2-1-46 16,-7 1-61-16,-5-2-170 0</inkml:trace>
  <inkml:trace contextRef="#ctx0" brushRef="#br0" timeOffset="-16808.12">7812 14676 615 0,'0'0'49'0,"0"0"-5"16,0 0-3-16,0 0 11 0,0 0-23 0,0 0-11 0,0 0-2 16,0 0-5-16,0 0-4 0,-15 0-2 15,13 1-4-15,-2 5 2 0,-4 2-2 16,-5 3 1-16,-1 2-2 16,-9 0 0-16,-2-2-10 0,-2 0-8 15,-4-2-11-15,0 0-4 0,2-4-12 0,3-1 1 16,5 1 10-16,6-5 4 0,5 0 15 15,6-5 11-15,-2-1 4 0,0 0 5 16,1-3 2-16,3-4 14 0,0-2 4 0,2-4 4 16,0-3-2-16,4-3 4 0,3 0-4 15,5 4-11-15,0 5-10 16,3 2-4 0,4 4 0-16,-1 4 2 0,3 2 2 15,2 4 0-15,-5 0 2 0,7 4-1 16,0 6-3-16,-3 5 0 0,-1 1-2 0,2 6 0 15,-9 4 0-15,-1 5-2 16,-7 2 2-16,-6-2-1 0,0 2 1 16,-2 1 0-16,-6 2-2 0,-3 1 1 0,1-4-1 15,0 0 0-15,1-4-1 16,5-6-1-16,2-5 2 0,2-8 0 0,0-4-1 16,2-3 1-16,2-3 0 0,5 0 0 15,-1-2-1-15,8-8 1 0,7-1-1 16,2-10 1-16,2-2 0 0,2-5-22 15,-2-6-46-15,-5-2-54 0,-9-3-81 16</inkml:trace>
  <inkml:trace contextRef="#ctx0" brushRef="#br0" timeOffset="-16549.07">7991 14409 600 0,'0'0'43'0,"0"0"8"15,0 0-10-15,0 0-10 0,0 0 1 16,0 0-9-16,0 0-8 0,0 0 3 16,21 27 7-16,-4-18-1 0,5-1-3 15,5 5-2-15,4 4-2 0,-2 3-8 16,2 4-5-16,-4 1-1 0,-2 2 0 0,-6 2-1 16,-9 3-2-16,-8 3 1 15,-4 4-1-15,-15 4 0 0,-5 1-16 0,-5 2-12 16,-4-2-21-16,0-6 14 15,6-4-21-15,8-8-44 0,5-8 26 16,2-7-97-16,6-8-188 0</inkml:trace>
  <inkml:trace contextRef="#ctx0" brushRef="#br0" timeOffset="-16282.03">8686 14646 488 0,'0'0'108'0,"0"0"-56"16,0 0-3-16,0 0 10 0,0 0-22 0,0 0-14 15,0 0-10-15,0 0 1 0,0 0-1 16,-4 2-1-16,6-2-5 0,4 0-4 16,7 0-3-16,7-2 1 0,7-3 0 15,4 2 0-15,4 1-1 0,-2-2 0 16,0 2-3-16,-4-2 1 0,-8 0 2 15,-7-4-23-15,-11 1-32 0,-3-5-31 16,-9-1-22-16,-7-1-96 0</inkml:trace>
  <inkml:trace contextRef="#ctx0" brushRef="#br0" timeOffset="-16091.04">8620 14531 466 0,'0'0'87'0,"0"0"-11"0,0 0-14 16,0 0-2-16,0 0-17 15,0 0-12-15,0 0-5 0,0 0-7 0,0 0-5 16,-2 29 3-16,8-16 0 0,0 3-5 16,2 3-5-16,-3 3-3 0,1 3-3 15,-4 0 0-15,0 0 0 0,0-3-1 16,-2-2-4-16,0 1-27 0,0-6-29 16,2 1-47-16,2-4-19 0,2-4-60 15,3-1-243-15</inkml:trace>
  <inkml:trace contextRef="#ctx0" brushRef="#br0" timeOffset="-15706.77">9254 14480 430 0,'0'0'71'15,"0"0"5"-15,0 0-19 0,0 0-1 0,0 0-10 0,0 0 1 16,0 0-4-16,0 0-4 0,0 0-7 15,9-32-4-15,-18 27-5 0,1-1-7 16,-8 1-5-16,-1-1-6 0,-1 4-2 16,3 1-1-16,-1 1 0 0,-1 0-2 15,9 3 3-15,-3 4-3 0,1 0 0 0,2 2 0 16,-5 5 0-16,3 0-2 0,2 6 2 16,-3 1 0-16,-3 0 0 0,6 4-1 15,-7 0 1-15,7 0 0 0,2-2-1 16,4-1 1-16,2-1 0 0,0-1 0 15,4-2-2-15,8 0 2 0,5-2-2 16,3 1 2-16,3-3-1 0,4-3 0 16,4-3 1-16,2-3-2 0,-2-4 2 15,2-1 0-15,-2-7 0 0,-2 0-1 0,-6-1-1 16,-2-1-11 0,-9-3-7-16,-8-4-17 0,-4-1-32 15,-16-4-54-15,-7 1-86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02:14.625"/>
    </inkml:context>
    <inkml:brush xml:id="br0">
      <inkml:brushProperty name="width" value="0.05292" units="cm"/>
      <inkml:brushProperty name="height" value="0.05292" units="cm"/>
      <inkml:brushProperty name="color" value="#FF0000"/>
    </inkml:brush>
  </inkml:definitions>
  <inkml:trace contextRef="#ctx0" brushRef="#br0">22337 11348 120 0,'0'0'5'0,"0"0"-5"16,0 0-9-16,0 0-16 0,0 0 1 0,0 0 1 15,0 0 3-15,-8 10-3 0</inkml:trace>
  <inkml:trace contextRef="#ctx0" brushRef="#br0" timeOffset="746.37">22135 11373 122 0,'0'0'59'0,"0"0"-8"0,0 0-4 0,0 0 4 0,0 0-11 16,0 0 0-16,0 0-7 15,0 0-4-15,0 0 1 0,-25-18-8 0,25 17-3 16,-2 0 0-16,0 1-4 0,2 0-3 15,0 0-3-15,0 0 0 0,0 0-2 16,0 0-4-16,0 0-2 0,0-2-1 16,0 1 0-16,0 1 1 0,0 0-1 0,2 0 0 15,2 3 0-15,0-2 0 16,2 0 1-16,3-2 2 0,-1 1 2 0,-2 0 2 16,6 0-1-16,-1 0 6 15,-1 0 1-15,3 0 0 0,1-3-1 0,-2 3-2 16,3 0 3-16,-1-1-1 0,5-1-2 15,-3 0 0 1,7-1-2-16,2 0-2 0,-4-2-1 0,6 3-3 16,6-1 0-16,0 3-1 0,0-1 1 0,4 0 0 15,0 1-1-15,5-2 1 16,-5 2-1-16,4 0 1 0,5-3-1 0,-1 2 0 16,1-1 1-16,-1 1-1 15,3 0 1-15,-3-1 3 0,5 2-3 0,-3-2 3 16,3-1 1-16,-5 2-2 15,7-2-1-15,-9 1 0 0,3 0 1 0,-1-3-1 16,-5 5-2-16,-1-2 2 0,-2 1 1 16,-6 0-1-16,-2 1 1 0,-2 0 1 0,-2-1-1 15,-7 1 2-15,3-2 2 0,-7 1-2 16,1 1-2-16,-9 0-1 0,0 0 0 16,-4 0-1-16,3 0 0 0,-1 0 1 15,-4 0-2-15,2 0 0 0,-2 0 0 16,0 0 0-16,0 0 0 15,2-1 0-15,-2 0 1 16,4 1-2-16,-4 0 0 0,0 0 0 0,0 0 1 16,0 0-1-16,0 0 0 0,0 0 0 0,0 0 0 0,0 0 0 15,0 0 0 1,0 0-1-16,0 0-11 0,-6 1-7 0,2 5-13 0,-7 2-23 16,1 0-39-16,-13-8-44 0,3-2-156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5T05:15:09.750"/>
    </inkml:context>
    <inkml:brush xml:id="br0">
      <inkml:brushProperty name="width" value="0.05292" units="cm"/>
      <inkml:brushProperty name="height" value="0.05292" units="cm"/>
      <inkml:brushProperty name="color" value="#FF0000"/>
    </inkml:brush>
  </inkml:definitions>
  <inkml:trace contextRef="#ctx0" brushRef="#br0">20706 9047 55 0,'0'0'25'0,"0"0"-23"0,0 0-2 16,0 0 6-16,0 0 3 0,0 0-2 15,0 0 3-15,0 0 1 0,0 0 0 16,13 6-8-16,-7-6 0 0,2 0 4 16,0-1-4-16,-1 1 1 0,-1 0-3 15,0 0 0-15,0 0-1 0,-2-1-10 0,-2 1-58 16</inkml:trace>
  <inkml:trace contextRef="#ctx0" brushRef="#br0" timeOffset="302.89">20706 9047 291 0,'35'17'8'0,"-35"-17"3"0,0 0-7 0,0-2-4 15,3 1 1-15,-1 1-1 0,0-1 2 16,0 0 3-16,-2 1 4 0,0 0 1 15,0 0-2-15,0-1 6 0,0 1 7 16,0 0 3-16,0-1-9 0,0 1-7 16,0 0-1-16,0 0 0 0,0 0 1 15,0 0 10-15,0 0 8 0,0 0 1 0,2 0-5 16,-2 0-3-16,4-1-5 0,2-1-3 16,2 1 1-16,5 1 2 0,-1 0 1 15,3 0-4-15,1-1-3 0,3 0-3 16,-1-1-2-16,3 2-1 0,2-2-2 15,0 1 0-15,6 1 0 0,-1-3-37 16,6-6-48-16,-6-4-85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09:42.880"/>
    </inkml:context>
    <inkml:brush xml:id="br0">
      <inkml:brushProperty name="width" value="0.05292" units="cm"/>
      <inkml:brushProperty name="height" value="0.05292" units="cm"/>
      <inkml:brushProperty name="color" value="#FF0000"/>
    </inkml:brush>
  </inkml:definitions>
  <inkml:trace contextRef="#ctx0" brushRef="#br0">28334 12123 28 0,'0'0'29'16,"0"0"-4"-16,0 0 0 0,0 0 13 0,0 0-4 15,0 0-6-15,0 0 10 16,0 0-3-16,2-28-6 0,-2 26-3 0,0 0-5 15,0-2-2-15,2 3-5 0,0-3-1 16,4 2-1 0,-4 1 7-16,1 1 3 0,1 0 1 0,-2-3 4 0,-2 3-2 15,0-3-4-15,0 2 4 0,4-1-4 16,-4-1-3-16,2 0-2 16,-2 0-2-16,0-1-2 0,0 1 1 0,0 0-2 15,0 2 1-15,0-1-2 0,0 1 2 16,0 0-1-16,0 0-1 15,0 1-2-15,0 0 0 0,0-2 1 0,0 2-2 0,0 0-1 16,0 0-4-16,0 0-1 0,0 2-1 16,0 1-1-16,0 3 1 0,2 2 1 15,0 1 2-15,0 0 1 0,-2 4-2 16,0 2 2-16,2 1-1 0,-2 4 1 16,-2 0 1-16,0 2-1 0,-2 0 1 15,4-1-3-15,0 2-1 0,-2-2 0 16,2 2 0-16,0-4-1 0,0-1 1 0,-2-1-1 15,2 0 0-15,0-1 1 16,2-1-1-16,-4 0 0 0,2-2 0 0,-2-3 0 16,2 0-1-16,0-5-3 15,0-2-3-15,0 0-5 16,0-3-10-16,0 0-5 0,-2-2 4 16,2-2-2-16,0-3 3 0,-2-5-12 0,2-4-13 0,-2-4-27 15,-1-4-31-15,3 0-96 0</inkml:trace>
  <inkml:trace contextRef="#ctx0" brushRef="#br0" timeOffset="866.09">28295 12057 189 0,'0'0'70'0,"0"0"-20"0,0 0-25 15,0 0 4-15,2-51-5 0,-2 42-7 16,0 3-6-16,0 1 6 0,0 2-4 15,0 1 7-15,0 2 5 0,0 0 3 16,0 0-3 0,0 0-5-16,0-1-3 0,0 0-3 0,4 0-4 0,6-4-1 15,3 1 2 1,7-1 2-16,3-1-4 0,6 0-2 16,4-2-2-16,6 0-2 0,5-2 0 0,-1 0-2 0,3-1-1 15,7 0 1-15,1 0 0 0,0 2-1 16,4 0-3-16,-2 5 2 15,-3-2 1-15,3 4 0 0,2 1 0 0,-6-1 0 16,1 1 0-16,-7 0 0 0,-3 1 1 0,-8-1-1 16,-10 1 2-16,-6 0-2 0,-11 0 1 15,-6 0 1-15,0 0 1 0,-2 0 4 16,0 0 12-16,0 0 6 0,0 0-7 16,0 0 0-16,0 0-7 0,0 0-3 15,0 0-5-15,0 0-2 0,0 0-1 16,0 0 0-16,0 1-1 0,0 3-1 15,0 1 2-15,0 2 2 0,0 0-1 16,0-1 2 0,0 2 2-16,-2-2 0 0,2 2-1 0,0 3 0 0,0-3-1 15,0 5-1-15,0 0-1 0,2 1 1 0,-2 3 0 16,0-1 1 0,0 2-1-16,2 2 1 0,-2 1-1 0,0 2 1 0,0 0-3 15,-2 2 1-15,0 1 1 0,0-2 0 16,0 3-1-16,-2-1 0 0,2-2 0 15,0 2 0-15,0-3-1 0,2-2 0 16,-2-3 0-16,0-3 1 0,0 0-1 16,0-3 1-16,-3-2 0 15,3-4 0-15,0-2 0 0,0-1-1 0,0 0 0 16,2 0 2-16,-4-3 1 0,0 0 0 16,-7 0 3-16,-1 0 1 0,2 0-2 0,-1 0-3 15,-1 0-1-15,2 2 1 0,1-1 1 16,-5-1 1-16,4 3 1 0,-3-1-1 15,-7-1 0-15,-1-1-1 0,-4 1 0 32,-8 0 0-32,-6 1 0 0,-1 1 0 15,-7-1 0-15,-7-1 0 0,-6 3-2 16,-2-1 1-16,2 1-1 0,-4 1 1 16,-4 1 0-16,2 0 0 0,0 0-2 15,4 1-1-15,2 0 0 0,14-1 1 16,1 1 2-16,14-1 2 0,8-2-1 0,4 0-1 15,7-1 0-15,2-2 1 0,3-1-1 16,7 0-1-16,0 0 0 0,0 0 0 16,0 3-1-16,-2-3-1 0,2 0-2 15,0 0 1-15,0 2-1 0,0-1 1 0,0 2-2 16,2 2-6-16,7 1-3 16,3-1-9-16,-4 1-8 0,3-1-13 0,9 0-23 15,3-2-24-15,-2-5-26 16,2-9-90-16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12:36.336"/>
    </inkml:context>
    <inkml:brush xml:id="br0">
      <inkml:brushProperty name="width" value="0.05292" units="cm"/>
      <inkml:brushProperty name="height" value="0.05292" units="cm"/>
      <inkml:brushProperty name="color" value="#FF0000"/>
    </inkml:brush>
  </inkml:definitions>
  <inkml:trace contextRef="#ctx0" brushRef="#br0">9201 12483 120 0,'0'0'30'0,"0"0"-7"0,0 0 0 0,0 0 19 0,0 0 5 15,0 0-11-15,0 0-1 0,0 0-7 16,16-35 5-16,-14 31 1 0,-2-2-6 0,2 5-5 16,-2 1-3-16,0 0 0 15,0 0 5-15,0 0-4 0,0 0-5 0,0 0-1 16,0 0-3-16,0 0 0 16,0 0-5-1,0 0-1-15,0 0 1 0,0 0-2 0,0 3-2 0,0 1 0 0,2 3-2 16,1 2 1-16,-1 2 2 0,0 5 2 15,4 2 0-15,-4 4 0 0,2 4 0 16,0 2 3-16,-4 3-3 0,2 3 0 16,-2 4-3-16,0 0 3 15,0-1-2-15,0 1-1 0,-2-5 0 0,0-2-3 0,0-3 1 16,0-6 1-16,0-1-2 16,-2-3 0-16,0-6 1 0,2 0 1 15,-3-4-2-15,3-3 1 0,0-2-1 0,0-3 2 16,0 0-2-16,0-4 0 0,-6-5-10 15,-2-3-11-15,1-3-12 16,1-3-7-16,0 0-18 0,2-5-23 0,6-1-22 16,4-4-20-16,2 1-81 0</inkml:trace>
  <inkml:trace contextRef="#ctx0" brushRef="#br0" timeOffset="629.9">9300 12356 287 0,'0'0'1'0,"0"0"3"0,0 0 11 16,0 0 15-16,0 0-2 0,0 0-6 15,0 0 2-15,0 0 3 0,-33-35 2 16,33 30-5 0,0 3-4-16,4-3-8 0,4 0-6 0,3-1 3 15,3-2 4 1,7-3 0-16,4 0 1 0,6-3-4 15,6 0-4-15,6-3-4 0,1 0 0 16,-1 0 0-16,3 4 0 0,1 1 2 16,-6 2-1-16,1 1 0 0,-3 4-1 15,-10 2 0-15,2 2 1 0,-10 0 1 16,-1 1 2-16,-7 0 7 0,-1 0-1 16,-2 4-5-16,-1 0 2 0,-1 3-1 0,0 3 1 15,1-1-1-15,-3 2 2 0,-2 4-1 16,2 0-2-16,-2 2-1 0,0 2 3 15,0 0-1-15,-1 4 1 0,-3 1 1 16,4 1-3-16,-2-1 1 0,0 2-2 16,-2 3-1-16,4 0 0 0,0 3-1 15,-2-1 0-15,4 2-1 0,3 2 0 16,-3-2 0-16,-4 1-1 0,4 0-1 16,0-3-1-16,-2 1 1 0,5-3 0 15,-7-1 0-15,4-1-1 0,-2-3 0 16,2-1 1-16,-2-7-1 0,-2 0 0 0,-2-3 1 15,0 0 0-15,0-1 0 0,-6-1 0 16,-2-1 2-16,0 2-1 0,-7-3 0 16,-3 1 0-16,-5 0 0 0,-4 0 1 15,-8-1 1-15,-4 1 2 0,-7-1-1 16,-10 3-1-16,-8-2-1 0,-8 5-2 16,-5-3 1-16,-3 3-2 0,1 0 0 15,3-2-3-15,3 1 3 0,5-4 1 16,6-1 0-16,8 0-1 0,3-1 1 15,12 0 0-15,5 0 0 0,8-2-1 0,9-2-3 16,7 0-5-16,3 0-4 0,7 0-6 16,0 1-12-16,5 2-26 0,7-1-7 15,5-3-3-15,5-1-29 0,3-2-50 16,0-5-165-16</inkml:trace>
  <inkml:trace contextRef="#ctx0" brushRef="#br0" timeOffset="2464.75">13015 12912 3 0,'0'0'52'0,"0"0"-28"16,0 0-3-16,0 0-2 15,0 0-1-15,0 0-5 0,0 0-6 0,-19-5-6 16,15 5-1-16,-2 0 0 0,2 1-3 16,-1 0-3-16,1 4-5 0,-4-2-7 15,0 0 12-15,-1-1 6 0,7 0 10 0,0-1 22 16,-2 1 12-16,0-2 16 16,-2 0-3-16,4 0-4 0,2 1-6 0,0 0-1 15,0-1-3-15,0 0-6 0,0 0-7 16,0 0-4-16,0 0-1 0,0 0-3 15,0-2-7-15,0 2 0 0,4-2-1 16,4 1-4-16,0-1 1 0,9 0 1 16,0 2-3-16,5-1-1 0,1 0-3 15,4 1 2-15,4 0 1 16,2 0-1-16,4 1-3 0,2-2-1 16,7 2 2-16,-7 1-2 0,9-1 1 0,1-1 0 0,-3-1-2 15,1 0-2-15,-5-2 2 0,-9 2 0 16,0-3 2-16,-4 3 1 0,-15 1-2 15,1 0 1-15,-11 0-2 16,0 0 1-16,-4 0 0 0,0 0 4 0,0 0 4 16,0 0-3-16,0 0-1 15,0 0-2-15,0 0-2 0,0 0-1 0,0 0 0 16,0 0 0-16,0 0-1 0,0 0 0 16,-4 1 0-16,0 1-1 0,0 0 0 15,-3 0-1-15,1 0-6 0,0 0-3 16,4 2-8-16,-6 1-7 0,-3-2-13 15,1 3-25-15,2 1-18 0,-11 0-65 16,9-5-114-16</inkml:trace>
  <inkml:trace contextRef="#ctx0" brushRef="#br0" timeOffset="11702.4">19235 12947 168 0,'0'0'72'0,"0"0"-15"16,0 0-14-16,0 0-2 0,0 0-2 15,0 0-4-15,0 0-8 0,-3-6 3 0,1 5-3 16,2 0 1-16,0 1-1 0,0 0-7 16,0 0 1-16,0 0-3 0,0 0-5 15,0 0-2-15,0 0 0 0,-2 0 1 16,2 0 1-16,0 0-3 0,0-2-1 16,0 2 0-16,0-1-1 0,2 1-1 15,0 0-1 1,5 0-1-16,1 0 1 0,8-2 5 0,-1 0-1 0,8-1-4 15,2-1 0-15,1 2 1 0,5-3-1 16,2 2 1 0,5-1 0-16,1 1 0 0,-2 0-1 0,0 2-1 0,1-1 0 15,-5 1-2-15,-2 0-3 0,-4 1 0 0,-7 0 0 32,-5 0 2-32,-3 0 0 0,-6 0 1 0,-4 1 0 15,0 0 1-15,-2-1-1 0,0 2 0 0,0-2 0 0,0 0 0 16,0 0 1-16,0 0 1 15,0 0 3-15,0 0-1 0,0 0-2 0,0-1-2 16,0 1 0-16,0 0-1 0,0 0 0 16,0 0-1-16,0 0-1 0,0 0 1 0,0 0-1 15,0 0 1-15,0 0-1 0,0 0 0 16,0-1 0-16,0 1 0 16,0 0 0-16,0 0-2 0,0 0-15 0,0 0-4 31,0 1-10-31,-2 0-17 0,-6-1-39 0,2 0-34 0,-4 0-111 0</inkml:trace>
  <inkml:trace contextRef="#ctx0" brushRef="#br0" timeOffset="25027.18">9248 11896 85 0,'0'0'70'0,"0"0"-44"0,0 0-4 15,0 0 8-15,0 0 2 0,0 0-8 16,0 0-5-16,0-10 7 0,0 10 0 16,0 0 3-16,0 0-4 0,0 0 0 15,0 0-4-15,0-2-1 0,2 0-3 16,-2 1-3-16,0 0-3 0,0 1-2 15,0 0 0-15,0 0-1 0,0 1-1 16,0-1-3-16,0 0 0 0,0 0 0 0,0 0-2 16,0 0 0-16,0 0-1 0,0 0 1 15,0 0 0-15,0 0 0 16,0 0 2-16,0 0 3 0,0 0 0 0,0 0 1 16,2 0-1-16,3 0 1 0,-1 0 4 15,4-1 1-15,-4 0-3 0,2 0 1 16,3 1-1-16,-1 0 2 0,0 0-3 15,2 0-5-15,5 0-1 0,1 0 2 0,-1-1-2 16,4 1 2 0,-3 0-1-16,3 0 2 0,3 0 0 0,-1 0 2 15,0 0-1-15,4 0-2 16,-5 0-2-16,1-1 1 0,0 2-2 0,-5 0 1 0,1 0-2 16,-5-1-1-16,-2 0 1 0,1 2 0 15,-7-1 0-15,2 1-1 16,-4-2 1-16,0 0-1 0,-2 0 1 0,2 0 0 15,-2 0 0-15,0 1-1 16,0-1 2-16,0 0 2 0,0 0 2 0,0 0 7 16,0 0-5-16,0 0-4 0,0 0 0 15,0 0-1-15,0 0 0 0,0 0 0 16,0 0-2-16,0 0 1 0,0 0-1 0,0-1-1 16,0 1 1-16,0-1-1 0,0 1 0 15,0 0 0-15,-2 0 0 16,0 0-1-16,-2 0 0 0,-4 0-8 15,-1 0-14-15,-1-1-6 0,0 1-5 0,-1-2-6 16,1 2 6-16,2 0 6 0,2 0 4 16,-1 0-1-16,5 0 4 15,0 0 0-15,-2 1-2 0,2 2-8 0,-2-1-1 0,2-1-8 16,0 2-12-16,-2 0-4 16,0-2-7-16,-3 3-14 0,1-1-22 15</inkml:trace>
  <inkml:trace contextRef="#ctx0" brushRef="#br0" timeOffset="25415.24">9345 11908 13 0,'0'0'32'16,"0"0"8"-16,0 0-6 0,0 0 4 0,0 0-13 0,0 0 7 16,0 0 6-16,0 0-5 15,-33-9-10-15,31 9 0 0,0 0 4 0,2 0-2 16,-4-1 0-16,4 0 8 15,-2 1-5-15,2 0-4 0,0 0-2 0,-2 0-5 16,2 0 1-16,0 0-4 16,0 0-1-16,0 0-3 0,0 1-3 0,0 0-2 15,0-1 0-15,2 1 2 0,2-1-1 16,0 0 4-16,3 1 3 0,3 0 7 16,2 1 4-1,3-2 2-15,5 0-4 0,1-3-3 0,4 0-2 0,4-1-4 16,0 0-2-16,-2 1-3 0,-1 3-3 15,-7-1-2 1,0 1-1-16,-7-1-1 0,-4 1 0 0,-3 1 0 0,-1-1-1 16,-4 0 0-16,0 1 0 0,0 1-1 15,0-1 1-15,0-1 0 0,0 3-1 16,0 0 0-16,0 4-6 0,-9 2-29 0,1 2-21 16,-4-1-12-16,-5-2-47 15,-1-5-109-15</inkml:trace>
  <inkml:trace contextRef="#ctx0" brushRef="#br0" timeOffset="29365">19185 12041 144 0,'0'0'7'0,"0"0"11"0,0 0-7 15,0 0 4 1,0 0 2-16,0 0 2 0,0 0 8 0,0 0 0 0,-4-38-2 0,2 33-5 15,-2 1-2-15,-3 1-3 0,3 0 5 16,2 2 8-16,-2-1-2 0,2 1-3 16,0 1-2-16,0 0 0 0,2 0 0 15,0 0-4-15,0-1-2 16,0 1-2-16,0-2-1 16,0 1-1-16,0 0 2 0,0 0 2 0,0 1 0 0,0 0-2 15,0 0 0-15,0 0 1 0,0 0 0 16,0 0-1-16,0 0-1 0,2-2-7 31,2 1-2-31,2-1-1 0,7 1 3 16,3-2 5-16,1 2-2 0,1-1-2 0,1 2-1 0,6-2 0 0,-2 1-1 15,3-1-1-15,5 1 1 0,2-2-3 16,7-1 3 0,-1 3-1-16,9-1 2 15,3 2 3-15,5-2-2 0,2 2 0 0,2 0-3 16,-2-1-2-16,2 1 0 15,-7 0 1-15,-1 0 0 0,-4 0 0 0,-1-1 0 16,-5 1 1-16,-3-2 0 0,-6 2 0 16,-6 0 4-16,-7 0 1 0,-5 0-3 15,-7 0-3-15,0 0 0 0,-1 0 2 16,-3 0 1-16,2 0-2 0,0 0-2 16,0 0 0-16,1 3 1 0,-3-3 0 0,-2 1 1 15,0 1 0-15,0-2 1 0,2 1 1 16,-4-1-2-16,0 0 0 0,0 1-1 15,2-1-1-15,-2 0 1 0,0 0-2 16,0 0 1-16,0 0-1 0,0 0 1 16,0 0 0-16,0 1 0 0,0-1 0 15,0 0 0-15,0 0-1 0,0 0 1 16,0 0-1-16,0 0 0 0,0 0 0 16,0 0 0-16,0 0 0 0,0 0 0 15,0 0 0-15,0 0 0 0,0 1 0 16,0-1 0-16,0 0 1 0,0 0-1 0,0 0 0 15,0 0-1-15,0 0 0 0,0 3-1 16,0 1-11-16,-2 1-9 0,-2 4-16 16,0-2-25-16,-2-1-28 0,-7-6-40 15,-1-7-159-15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14:26.554"/>
    </inkml:context>
    <inkml:brush xml:id="br0">
      <inkml:brushProperty name="width" value="0.05292" units="cm"/>
      <inkml:brushProperty name="height" value="0.05292" units="cm"/>
      <inkml:brushProperty name="color" value="#FF0000"/>
    </inkml:brush>
  </inkml:definitions>
  <inkml:trace contextRef="#ctx0" brushRef="#br0">9412 7760 234 0,'0'0'33'0,"0"0"8"0,0 0 6 0,0 0-12 0,0 0-8 16,0 0-3-16,0 0-6 0,0 0-6 16,-46-14-3-16,46 14-3 0,0 0-1 15,0 1 4-15,0-1 0 0,0 0 1 16,0 0 1-16,0 0-2 0,2 3-6 15,4 0 0-15,1 1 5 0,3 3 2 16,6 0-2-16,-1 0-2 0,6-2 0 16,1 1 0-16,5 0 0 0,6-2 14 15,2 1-6-15,11-1 0 0,-1-1-3 16,13 0 4-16,4 0-6 0,4-5-5 16,3 2 0-16,-3-4 0 15,0-1-1-15,-6-1 0 0,-4-2 2 0,-7 2 0 16,-5-1 2-16,1 1 0 15,-8 1 0-15,1 0-1 0,-7 3-2 0,-2-2-1 16,-7 3 0-16,-3 1-1 0,-7-2-2 0,-5 2 0 16,-1 0 1-16,-4 0 0 0,0 0 0 15,-2 0 2-15,0 0 3 0,0 0-2 16,0 0-1-16,0 0 0 0,0 2-1 0,0-1 0 16,0 0-1-1,-2 1 0-15,0 2 0 0,-4-1 1 0,-1 2-2 0,-3 0 0 31,2 1 0-31,-7 1-10 0,3 0-12 0,-5 1-14 0,-3 0-15 0,-5-4-37 16,-2-4-71-16,-2-4-246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15:12.142"/>
    </inkml:context>
    <inkml:brush xml:id="br0">
      <inkml:brushProperty name="width" value="0.05292" units="cm"/>
      <inkml:brushProperty name="height" value="0.05292" units="cm"/>
      <inkml:brushProperty name="color" value="#FF0000"/>
    </inkml:brush>
  </inkml:definitions>
  <inkml:trace contextRef="#ctx0" brushRef="#br0">6195 9339 145 0,'0'0'41'0,"0"0"-8"0,0 0 5 16,0 0 6-16,0 0-5 0,0 0-11 16,0 0-2-16,-10 5 1 15,10-5 1-15,0 0-4 0,0 0 1 0,0 0-3 16,0-1-2-16,0 1 3 0,0 0-3 16,0 0-1-16,0 0-5 0,0 0-5 15,0 0 1-15,0 0-1 0,0 0-1 16,0 0 0-16,0 0-3 15,6 0 0-15,-2 0 2 0,2 0-1 0,1 3 4 16,1-3 0-16,8 0-1 0,-3 0 0 16,3 0 0-16,5 0 0 0,0 0 2 15,1 0-2-15,3 0-2 0,6-3 2 16,2 3 0-16,9-1 2 0,-1-1 2 16,2-1-5-16,5-2-2 0,2 2 0 0,-1-1 0 15,1 0-1-15,3 3-2 0,-1-1 0 16,4 2 0-16,2-1 1 0,-2 1 2 15,8 1 0-15,-2-2 1 0,-4 1-3 16,-3 0 1-16,-3 0-3 0,-2 0 0 16,-7-3 1-16,-6 3 2 15,-4 0-3-15,-6 0 1 0,-10 1 0 0,-3-1-2 16,-7 2 1-16,-3-1-1 0,-4-1-1 16,0 1 0-16,0-1 1 0,0 0-1 15,0 0 0-15,2 0 0 0,-2 0 0 0,0 0 0 16,2 0 1-16,-2 0-1 0,0 0 1 15,0 0-1-15,0 0 1 0,0 0 1 16,0 0-1-16,0 0 1 16,0 0-1-16,0 0 2 0,0-1-2 0,0 1 1 15,0 0 0-15,0 0 0 0,0 0-2 16,0 0 1-16,-2 1-1 0,2-1 0 16,0 0 1-16,0 0 0 0,0 0-1 15,0 0-1-15,0 0 0 0,0 0-2 0,0 0-3 16,0 0-1-16,0 0 3 0,-2 0-1 15,2 0 2-15,0 1 0 16,0-1 0-16,-2 0 1 0,0 1 0 0,-3 0 0 16,3 2 1-16,0-3-2 0,0 2 1 15,0 0-2-15,2-1-4 0,0 1 0 16,-2-1-3-16,0-1-3 0,-2 1-4 16,4-1-5-16,0 0-5 0,0 1-4 15,-2-1-3-15,2 2-5 0,-6-2-8 16,1-1-33-16,1-4-59 15,-4-3-138-15</inkml:trace>
  <inkml:trace contextRef="#ctx0" brushRef="#br0" timeOffset="2565.25">9484 9286 145 0,'0'0'50'15,"0"0"6"-15,0 0 0 0,0 0-3 0,0 0-13 16,0 0 1-16,0 0-1 0,-4-6-2 16,4 6-6-16,0-1-2 0,0 1-8 15,0 0-5-15,0 0-4 0,0 0-4 16,0 0-1-16,0 0-2 0,0 1-2 15,4 1 1-15,0-1 3 0,2-1 4 16,3 3 2-16,1 0 0 0,2 0 0 16,5-3-2-16,-1 2 0 0,3-1 0 15,6-1 1-15,4 0 1 0,4 0-4 16,4 0-1 0,8-1 2-16,7-1-2 0,6-1-2 0,6 0 0 15,6 2-3-15,3-1 1 0,-1 0-1 0,-2 0 0 16,3-1 0-16,-1 1-1 0,5 0 2 0,-9-1 4 15,-2 1 1 1,6 2-2-16,-4-3-1 0,7 2-3 0,-5-2 4 16,-4 3-5-16,-4 0 0 0,-6-2-1 0,4 2-1 15,-16 2 2-15,3-1 1 0,-6-1-3 0,-5 0 4 16,-5 0 0-16,-9 2-1 16,-5-1 1-16,-3 2 0 0,-1-3 0 31,-9 0-1-31,-2 0-2 0,4 0 1 0,2 0-2 0,1 0 1 0,-1 0-1 0,2 0 0 15,5 0 0-15,-5 0 1 0,0 0-2 32,-1 0 2-32,-1 0-1 0,-2 0 0 0,2 0-1 0,-1 0 0 15,-3 0 1-15,2 0-1 16,-4 0 0-16,-2 0 0 0,0 0 0 0,0 0 0 0,0 0 0 16,0 0 0-16,0 0 0 0,0 0 0 15,0 0 1-15,0 0-1 0,0 0 0 16,0 0 0-16,0-2-1 15,-4 1-3 1,-2 2-4-16,-1-1-7 0,-3 0-7 16,6 0-7-16,0-1-9 0,-2 0-18 15,4-6-26-15,2-1-22 0,10-1-73 0,-4-3-164 16</inkml:trace>
  <inkml:trace contextRef="#ctx0" brushRef="#br0" timeOffset="3610.9">13945 9349 59 0,'0'0'95'0,"0"0"-62"16,0 0 2-16,0 0 16 0,0 0-17 15,0 0-8-15,0 0-6 0,-15-3 0 16,13 1 3-16,-2 1 2 16,0 0 0-16,2-3 0 0,0 3 6 0,-2-1-5 0,0 1-4 15,4 1-2-15,0 0 0 16,0 0-1-16,0-1-3 0,0 1-2 0,0 0-1 16,0-2 1-16,0 2-1 0,0 0 1 15,0-1 2-15,0 1-5 16,0 0-1-16,0 0-2 0,0 0-1 0,0 0-1 15,0 0-1-15,4 0-1 0,2 0 0 16,4 0 2-16,3-1 5 0,1 1 2 16,5 0-3-16,1-1-1 0,1 1-3 15,6 0 2-15,4 0 0 0,2 0-1 16,4-1 0-16,-2 1-1 0,7 0 0 16,1 0-2-16,1 2-1 0,3 0-3 15,5 2 1-15,8 0 2 0,-7 0-1 0,7 3 2 16,-2-3-3-16,2-1 1 0,-8 0 0 15,0-2 1-15,-13 1 2 0,-2-1-2 16,-4-1 1-16,-8 0 1 16,-2 1-1-16,-11-1 1 0,-2 0 0 0,1 0-1 15,-7 0 0-15,0 2-1 0,-2-2 0 16,-2 0-1-16,0 0-2 16,0 0 2-16,0 0-1 0,0 0 0 0,0 0 0 15,0 0-1-15,0 0 1 16,0 0 0-16,0 0-1 0,0 0 1 0,0 0 0 0,0 0-1 15,0 0 1-15,0 0 0 0,0 0-1 16,0 0 1-16,-2 0-1 0,-2 0-2 16,-4 0-7-16,-7 1-8 0,3-1-9 15,-9 0-9-15,7 0-13 0,-9 0-21 16,8 0-7-16,-3 0-22 0,-1-1-56 16,3-4-128-16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17T04:17:00.584"/>
    </inkml:context>
    <inkml:brush xml:id="br0">
      <inkml:brushProperty name="width" value="0.05292" units="cm"/>
      <inkml:brushProperty name="height" value="0.05292" units="cm"/>
      <inkml:brushProperty name="color" value="#FF0000"/>
    </inkml:brush>
  </inkml:definitions>
  <inkml:trace contextRef="#ctx0" brushRef="#br0">2445 6106 234 0,'0'0'58'0,"0"0"-28"0,0 0 11 0,0 0-5 16,0 0-6-16,0 0-3 0,0 0-3 15,0 0-6-15,-20-10-6 0,20 10-5 16,0 0 0-16,0 0 1 0,0 0 0 15,4 0-3-15,0 0 0 0,-2 0 0 16,2 1 1-16,4 1 2 0,5-2 2 16,-3 0 1-16,5 0-3 0,3 0 1 0,3 0 0 15,0 1-4-15,3 1 1 16,10-1-1-16,-1-1 3 0,2 0 0 0,6-1 1 16,5-2-1-16,-1-3 0 15,9-3 1-15,-3 0 4 0,7 0-2 16,2-1-1-16,0-1 0 0,4 2-2 0,-6-2 0 15,4 3 0-15,-4 0-2 0,-4-1-1 16,-5 1 1-16,1 0-2 0,-7 2-1 16,-5-1 1-16,-5 3-2 0,-6 3 1 15,-13-1-1-15,-2 2 0 0,-7 0-2 16,-5 0 2-16,0 0-1 16,0 2 2-16,-2 2-3 0,-1 0 0 0,3 1 0 15,-2 0 2-15,-2-1 1 0,4 0-1 16,0-1-1-16,0 1 0 0,0 0-1 15,0-1 0-15,0 0 0 0,0-1-1 0,0 1-4 16,0 0-17-16,0 1-11 0,0 1-12 16,0 1-11-16,0-2-11 0,0 2-35 15,0-6-64-15</inkml:trace>
  <inkml:trace contextRef="#ctx0" brushRef="#br0" timeOffset="469.22">4880 6146 297 0,'0'0'9'16,"0"0"7"-1,0 0 15-15,0 0 24 0,0 0-12 0,0 0-8 0,0 0 3 16,0 0-5-16,25-46-5 16,-21 45-13-16,1 1-6 0,3 0-6 0,6 0-1 15,5 1-2-15,6 1 7 0,4-1 7 16,6 0 2-16,2 1-3 0,4-2-5 0,5 0-2 16,-1 2-3-16,1-2-1 15,1 0-2-15,-5 0-1 0,-5-1 0 16,-8 1-8-16,-4 0-32 0,-15 0-42 0,-8-5-61 15,-4-1-128-15</inkml:trace>
  <inkml:trace contextRef="#ctx0" brushRef="#br0" timeOffset="1202.31">2758 7084 273 0,'0'0'2'16,"0"0"1"-16,0 0 20 15,0 0 13 1,0 0-6-16,0 0 2 0,0 0 9 15,0 0-5-15,-54 20-6 0,48-17-4 0,1 1-4 16,-1-2 0-16,0 2-2 0,4-4-4 16,2 0-4-16,0 1-3 0,0 1-5 15,2-1-3-15,6 1 2 0,3-1 2 16,1 2 4-16,11-2 6 0,8-1 5 16,4-1 5-16,6 0-7 0,11-3 1 15,2-1-4-15,6-1-5 0,8 1-2 0,8 0 0 16,1 2-4-16,-3 2-2 15,7-1 1-15,-5 2-1 0,-5 0-2 16,-7 0-4-16,-4 3 4 0,-13 1-1 16,-1 1 1-16,-13-1 0 0,-10 2 1 0,-3-2 0 15,-9 0-1-15,-5-1 0 0,0-2 2 16,-6 0-2-16,0-1 0 0,0 0 1 16,0 0 1-16,0 1-2 0,-2-1-8 15,-2 0-15-15,-5 0 5 0,3 1-7 16,-2 0-14-16,-6-1-14 0,1 0-22 15,1-4-44-15,-5-1-87 0</inkml:trace>
  <inkml:trace contextRef="#ctx0" brushRef="#br0" timeOffset="2516.94">5226 7050 169 0,'0'0'20'0,"0"0"-1"0,0 0 27 15,0 0 8-15,0 0-22 0,0 0-1 16,-48 14-6-16,44-13-1 0,0 2 4 0,2-2 0 16,0 1-2-16,2 0 0 15,0-2-1-15,0 0-6 0,0 0-1 16,0 0-4-16,0 0-3 0,0 0-5 15,0 0-3-15,2 0 0 0,2 1-2 0,2 2 5 16,0 0 2-16,3 1 3 0,7-2 0 16,-3 1 1-16,9 1 5 0,3-2-4 15,-2 0 3-15,10 0-6 0,2-2 1 16,6 2 2-16,5-1-3 0,6 0-2 16,3 1 1-16,12-1 0 0,-1-2-4 15,8 1-1-15,3 0-1 0,-1-1-1 16,-2-1 1-16,3-1 0 15,-9 2-1-15,-6-2-1 0,-8 3-1 0,-2-2-3 16,-13 2 2-16,-6 0 0 0,-4 0 1 16,-8 0 0-16,-7 0 1 0,-2 0-1 0,-5 0 0 15,1 0 2-15,-6 0-2 0,-2 0 0 16,2 0 1-16,-2 0 2 0,0 0-2 16,0 0 2-16,0 2-2 0,0-2 0 15,0 0 1-15,0 0 0 0,0 0 0 16,0 0-1-16,0 0-1 0,0 0 0 15,0 0-2-15,0 0 2 0,0 0-1 0,0 0 1 16,0 0 0-16,0 0 1 16,0 0-1-16,0 0 0 0,0 0 0 15,0 0 0-15,0-2 1 0,0 1-1 16,0 1 0-16,0 0 1 16,0 0-1-16,0 0 0 0,0 0-1 15,0 1 0-15,2-1 1 0,0 2-1 0,2-2 1 0,0 2-1 16,-2 1 1-16,1-2 0 0,1 1 0 15,-2 1 0-15,0-2 1 0,-2 0-1 16,0 0 0-16,0-1 0 0,0 1 1 16,0-1-1-16,0 0 0 0,0 0 0 15,0 0 0-15,2 1 0 0,-2-1 0 16,0 0 0-16,0 0 0 0,2 0 1 16,-2 2-1-16,0-2 0 0,0 0 0 0,0 0 0 15,0 0 0-15,0 0 1 0,0 0 0 16,0 0 0-16,0 0 0 0,0 0 1 15,0 1-1-15,0-1-1 0,0 0 1 16,0 0 0-16,0 0 0 0,0 0-1 16,0 0 0-16,0 0 1 0,0 0-1 15,0 0 0-15,2 0-2 0,-2 0 1 16,2 0-1-16,0 0 1 0,2-1 0 0,0-1 1 16,1 2 0-16,5 0 0 15,-2 0 0-15,-2-1 0 0,3 0 2 16,3-1 0-16,-2 1 0 15,1-1 2-15,7 1 0 0,-5 0-2 0,3 0 1 0,-3-2 1 16,3 2-2-16,-5 0-2 0,-1 0 1 16,-2 1 0-16,-2 0 0 0,1 0-1 15,-5 0 0-15,2 0 1 0,-2 0-1 16,2 0 1-16,-2 0 0 0,-2 0-1 16,2-2 0-16,2 1 0 0,-4 1 1 15,0-2 0-15,0 2 0 0,0 0 1 16,0 0-1-16,0 0 2 0,0 0-1 15,-6 0 0-15,6-1 1 0,-6-2-3 16,-2 1-6-16,1-2-9 0,-5 1-6 16,0 0-9-16,-1-1-19 0,-3 1-19 15,1-1-3-15,-1-2-32 0,-1-1-6 0,1-1-138 16</inkml:trace>
  <inkml:trace contextRef="#ctx0" brushRef="#br0" timeOffset="3242.05">8078 6994 337 0,'0'0'61'15,"0"0"-7"-15,0 0-3 0,0 0-3 16,0 0-7-16,0-1-14 0,2 1-11 16,5-2 7-16,-1 1 5 0,2 0-1 15,2-1-1-15,3 2-1 0,-1-2 1 0,5 2-7 16,1 0-3-16,1 0-5 0,4 3 2 16,1 0-2-16,1 0-4 0,2 0-1 15,2-1-3-15,-2 1 0 0,-4-1-1 16,-3 1 0-16,-1-1-2 15,-9-2 1-15,-3 1-1 0,-3-1 0 0,-4 3 1 16,0-3-2-16,0 1-9 16,0 1-24-16,0-1-17 0,0 1-29 0,0-2-19 15,-7-12-32-15,1-9-261 0</inkml:trace>
  <inkml:trace contextRef="#ctx0" brushRef="#br0" timeOffset="29279.82">4905 7302 108 0,'0'0'174'0,"0"0"-134"0,0 0-7 16,0 0-2-16,0 0 5 0,0 0-7 16,0 0-1-16,0 0 0 0,-2-17-7 15,2 17-7-15,0-1-2 0,0 1-1 16,0 0 1-16,0 0-3 0,2 0-3 15,2 0 0-15,3 1 11 0,-1-1 6 16,0 0-3-16,8 1-2 0,-1-1-3 0,3 0-1 16,3 1 4-16,4-1-4 15,0 1 3-15,1-2-5 0,7 1-1 0,2 0 1 16,9 0-3-16,3-3 1 0,3-3-4 16,12-1 0-16,6-2 0 0,6 0-1 15,13 1-1-15,2-3-1 16,4 1 0-16,2 1-1 0,2-1 1 0,-6 4-2 15,-5 0 3-15,-3-1-1 0,-11 3 5 16,-8-1-4-16,-8 0 0 0,-4 4 0 16,-13 0 3-16,-6-1 0 0,-12 2-3 15,-1 0-2-15,-5 0 1 0,-1 2 1 16,-6-1 0-16,0-1 0 0,-4 0 0 16,-2 0 2-16,5 0 0 0,-5 0-1 0,0 0 2 15,0 0-5-15,0 0 2 16,0 0-1-16,0 0 1 15,0 0-2-15,0 0-2 0,0 0 2 0,0 0-2 16,0 0 0-16,-2 0 0 0,2 0 0 0,0 0-1 16,0 0 1-16,-3 0-1 0,3 3 0 15,-4 2-14 1,0 6-10-16,-6 1-11 0,-5 1-28 0,-1 2-50 0,-7-5-102 16</inkml:trace>
  <inkml:trace contextRef="#ctx0" brushRef="#br0" timeOffset="31830.57">2665 8246 345 0,'0'0'0'16,"0"0"1"-16,0 0 2 0,0 0-1 0,0 0 0 16,0 0 2-1,0 0 2-15,0-11 2 0,0 11 4 0,0 0 5 0,0-1 3 16,0-1 3-16,0-1 5 0,2 0 10 15,-2 0 0-15,0-2 3 0,0 1-6 32,0 1-2-32,2-2 0 0,-2 0-3 0,0 0-7 0,0 2-1 0,0 2 46 15,2-2-65-15,-2 2-2 0,2 1-1 16,0 0 2-16,-2 0-2 0,2 1 0 16,0 3 0-16,2 3 0 0,2 1 1 15,1 4-2-15,-5 1 2 0,2 4-1 0,-2 3 4 16,2 3-1-1,0 5-2-15,0 1 2 16,0 3 1-16,-2 2 2 0,3 0-4 0,-3-2 1 0,0-1-2 0,2-2 1 16,-2-4-2-16,2-4 1 15,0-1-1-15,-2-4-1 0,0-1 1 0,2-4 0 16,-2-3 0-16,-2-2 0 16,0-2 1-16,0-1 0 15,0-2-1-15,0-1 0 0,0 0-1 16,0 0-14-16,0-2-7 0,0-6-7 0,-10-4-26 0,2-4-33 15,0-3-48-15,-9-1-108 16</inkml:trace>
  <inkml:trace contextRef="#ctx0" brushRef="#br0" timeOffset="32161.5">2474 8274 350 0,'0'0'67'0,"0"0"-15"0,0 0-10 0,0 0 12 16,0 0-11-16,0 0-23 0,0 0-2 16,0 0-6-16,2-3-3 0,3 4-2 15,3 2-2-15,2-2 2 0,5 1 8 16,7-2 10-16,7 0-4 0,4 0-6 15,3-1-1-15,1-4-4 0,2 1-4 16,4-1-2-16,-3 1-3 0,-3 0 1 16,-6 2-1-16,-4 1 0 0,-13 0-1 15,-1 1 0-15,-5 0-1 0,-6 0-18 0,-2 0-21 16,0 2-8-16,-6 2-1 16,-2 2-8-16,-1-1-44 0,5 1-4 0,-4-1-39 15</inkml:trace>
  <inkml:trace contextRef="#ctx0" brushRef="#br0" timeOffset="32634.43">3262 8225 242 0,'0'0'210'0,"0"0"-155"15,0 0-6-15,0 0 16 0,0 0-9 16,0 0-22-16,0 0-8 0,0 0-6 15,-17-48-2-15,15 46-1 0,0 0-4 16,2-1-4-16,-2 1 0 0,-2 1 0 0,2 1-2 16,-2 0-2-16,-6 1-1 15,-1 5-4-15,-1 3 0 0,1 3 0 0,-7 4-1 16,5 1 0-16,-1 4 1 0,4 1 0 16,-1 2-1-16,1 2 0 15,2 0 1-15,8 3 0 0,0 2-2 0,0-1 1 16,0 2 1-16,6-2 0 0,4 2 0 15,3 0 0-15,-1-6 0 0,5 3-1 16,-5-2 0-16,9-4 1 0,-9 0-1 16,9-4 0-16,-7-3-10 0,7-2-22 0,-7-4-14 15,7-3-18-15,0-5-21 0,-5-2-68 16,3-3-119-16</inkml:trace>
  <inkml:trace contextRef="#ctx0" brushRef="#br0" timeOffset="33328.75">3498 8375 97 0,'0'0'15'0,"0"0"2"0,0 0 8 16,0 0 4-16,0 0 10 0,0 0 14 16,0 0-5-16,0 0 0 0,0 0 2 15,-44-5 4-15,44-2-1 0,2 0-23 16,2 0-1-16,0-3 1 0,1 1 0 16,7 0-2-16,-2-1-2 0,-3 0 1 0,11 2-7 15,-5 0-3-15,-3 2-4 0,6 1-4 16,-7 5-3-16,3-2 1 0,1 2-3 15,-5 2 2-15,0 6-5 0,2 3 2 16,1 0-2-16,-3 4-1 0,0 4 1 16,3 3-1-16,-7 4 1 15,0 0 2-15,-2 2 0 0,-2 1-1 0,0-2-2 16,0-1 1-16,0-3-1 0,0-3 0 16,0-2-1-16,-2-5-7 15,0 0 2-15,0-7 2 0,0 0-2 0,-2-2 1 16,1-3 1-16,-3 1 2 0,2-2 1 15,0 0-1-15,0 0 2 0,2-3 3 0,0-4-1 16,-2-3-2 0,-1-3 1-16,3-6 0 0,-4-2 0 0,6-5 0 0,0-2 6 15,0-3-3-15,4 3 0 0,3 0 2 16,-1 5-5-16,-2 3 1 0,4 0 0 16,2 5 1-16,1 0-1 0,-5 2 0 15,4 2-2-15,5 1 2 16,-7 1-2-16,9 2 5 0,-5 0-3 0,0 3 1 15,5 1-1 1,-9 3-1-16,3 0 1 0,1 3 0 0,-6 4-1 0,2 1 0 0,5 7-1 16,-5 0 3-1,-2 4-2-15,1 4 0 0,-1-1 2 0,0 1-3 0,-2 0 2 16,-2-3-1 0,0 1-1-16,0-4 1 0,-2 1 0 0,2-1-1 0,0-2 0 15,-2-2 0 1,2 0 0-16,-2 1-12 0,0-3-13 0,3-2-11 15,-1 0-31-15,0-3-15 0,-2-3-48 0,0-2-132 16</inkml:trace>
  <inkml:trace contextRef="#ctx0" brushRef="#br0" timeOffset="33643.75">4120 8499 523 0,'0'0'49'0,"0"0"-27"16,0 0 12-16,0 0 17 0,0 0-21 15,0 0-13 1,0 0-1-16,0-1 2 0,0 1-4 0,0 1-2 0,0-1-1 0,0 0-3 16,0 0 0-16,0 0-4 0,2 0-1 15,0-1-2 1,4 0 0-16,7-1 4 0,-1-2 4 0,0 1 1 0,9-3-2 15,-4 2-3-15,3-1-3 0,-1-3 1 16,-3 3-3 0,1-1 0-16,-7 3 1 15,-6 1-1-15,-2 0 0 0,0 1-7 16,-2 0-14-16,0-3-8 0,-2 2-18 0,-2-1-21 16,-4-1-26-16,0 3-74 15,-5-1-73-15</inkml:trace>
  <inkml:trace contextRef="#ctx0" brushRef="#br0" timeOffset="34039.68">4432 8347 376 0,'0'0'67'0,"0"0"-20"0,0 0 17 16,0 0-1-16,0 0-23 0,0 0 1 15,0 0 0-15,0 0-7 0,0 0-2 16,-27-51-1-16,23 50-7 0,4-1-3 16,0 2-6-16,0 0-2 0,0 0 0 15,0 0-4-15,0 0-6 0,0 4-3 16,0 3-2-16,0 3-1 0,0 3 2 15,4 2 0-15,-2 2 1 0,0 2 3 16,2 2-2-16,-2 0 0 0,0-1-1 16,1 0 2-16,1 2-1 0,-2-4 0 15,0 1-1-15,0-3 1 0,0-1-1 16,0-2 0-16,2-4-8 0,-2-1-15 0,-2 1-15 16,0-5-17-16,-2 2-54 0,-10-4-54 15,6-2-154-15</inkml:trace>
  <inkml:trace contextRef="#ctx0" brushRef="#br0" timeOffset="34398.99">4606 8208 356 0,'0'0'55'0,"0"0"-4"16,0 0-2-16,0 0 13 0,0 0-12 15,0 0-19-15,0 0-3 0,0 0 1 16,-9-1-2-16,15 1 0 0,-1-1-5 16,3 0 0-16,0 1 0 0,7 0-2 15,-1 0-3-15,5 3-2 0,1 4 2 16,5 4-5-16,-2 0-5 0,-2 4-2 15,-1 4-2-15,-3 0 0 0,-1 7-2 16,-7-3 0-16,-5 2 1 0,-2 0-1 16,-4-1 1-16,-4 0 1 0,-5-4 0 0,-7-1-3 15,7 1-6-15,-7-3-22 0,3 0-12 16,-5-4-26-16,3-4-28 0,-12-3-79 16</inkml:trace>
  <inkml:trace contextRef="#ctx0" brushRef="#br0" timeOffset="42328.32">10662 6499 233 0,'0'0'49'0,"0"0"-3"16,0 0 84-16,0 0-99 15,0 0-14-15,0 0 5 16,-4-20 2-16,4 20-9 0,0 0-6 0,0 3-5 15,0 2-4-15,0 4 1 0,0 2 0 16,-6 6 3-16,6 0 0 0,-2 3-2 0,0 3 0 16,-2 5-2-16,-3 2 0 0,3 1 0 15,-4 0 2-15,0-3-1 0,-1-2-1 16,1-5 0-16,6-4 2 0,-2-3 0 16,2-3-2-16,2-3 0 0,-6-1 1 15,6-3 0-15,0-1 0 0,0-3 1 16,0 2-2-16,0-2 3 0,0 0 1 0,0-2 26 15,0-5 0 1,0-4-3-16,0-6-16 0,0-5-3 0,0-3 5 16,6-1-5-16,-4-2-3 0,4 0 0 15,7 0-1 1,-1 3-1-16,-4 2 0 0,5 1 0 0,-1 6 0 0,-4 1-1 0,5 3 2 16,-1 2-2-16,1 1-1 0,5 1 1 15,-5 3-2-15,7 3 0 0,-3 0 1 16,3 2-1-16,-1 0 0 0,0 3 0 15,-5 4 0-15,1 2-1 0,-9 1 1 16,2 5-1-16,-2 4-1 16,-4 4 1-16,-2 5 1 0,0 3 2 0,-4 3 0 0,0-2-2 15,-4 1 2-15,6-1-2 16,-2-3 1-16,2-4 0 0,-5-7-1 16,5-2 1-16,2-5 0 0,0-1 0 15,0-2-1-15,0-6-4 0,0-2-24 16,0 0-4-16,2-2-14 0,2-9-19 0,1-6-39 15,-5-1-78-15</inkml:trace>
  <inkml:trace contextRef="#ctx0" brushRef="#br0" timeOffset="42767.65">11071 6452 148 0,'0'0'286'0,"0"0"-227"0,0 0 9 15,0 0 0-15,0 0-14 0,0 0-23 16,0 0-7-16,0 0-1 0,3-11-6 16,-3 11-3-16,0 1-7 0,0 0-6 15,0 3-1-15,4 1-4 0,4 0 3 16,2 4 1-16,3-1 0 16,5 2 0-16,7-2 3 0,0 0 3 0,8 0 4 15,0-1-5-15,4 0-1 0,-4-1-1 0,0 1-1 16,-4 0 0-16,-10-3 2 15,0 2-3-15,-7-2 2 0,-10 2-3 16,4 3 0-16,-4-2 0 0,0 1 0 16,-2 2 0-16,0 0 1 0,0 4 0 15,-4-2 0 1,-2 1 0-16,0 3 3 0,-4 1 0 0,-5 2-2 0,5 1 1 0,-15 1-2 16,4-2 1-16,1 1-1 0,-9 0 0 15,0-2 1-15,4 1-2 0,0-1 0 16,2-3 1-16,3 0-1 0,5 0 0 15,-1 0 2-15,5-2-2 0,5-4-2 16,-2-1-16-16,2-3-2 16,6-2-10-16,-2-3-10 0,2 0 1 0,4-2 1 15,10-6 9-15,-1-7-48 0,7-3-11 16,1-8-58 0</inkml:trace>
  <inkml:trace contextRef="#ctx0" brushRef="#br0" timeOffset="43034.97">11576 6427 413 0,'0'0'70'16,"0"0"-6"-16,0 0 9 0,0 0 5 16,0 0-21-16,0 0-15 0,49-38-4 31,-44 38-7-31,-3 6-13 0,0 5-9 15,2 3-3-15,-2 7 3 0,-2 3 5 16,0 4-5-16,0 7-2 0,0 2 0 16,-4 2-1-16,2 0-3 0,0 2 1 0,0-1-4 15,0-1 0-15,2-2 0 0,0-2 0 16,4-4 0-16,2-5 0 0,-2-5-42 16,-2-5-30-16,-2-4-71 0,-4-3-96 15</inkml:trace>
  <inkml:trace contextRef="#ctx0" brushRef="#br0" timeOffset="63577.05">5162 8389 252 0,'0'0'67'0,"0"0"-33"0,0 0 11 0,0 0 5 16,0 0-1-16,0-14-17 0,0 14 1 15,0 0-10-15,0 0-4 16,0 0-5-16,0 0-3 0,0 0-4 0,4 0-5 16,0 1 1-16,2 1-2 0,-2 1 5 15,4-2 7-15,7 0 1 0,1-1 0 16,5 0-2-16,0 0-3 0,6-1-2 16,2 1-5-16,2-3-1 0,0-1 1 15,0-3-2-15,-9 3 1 0,-5 1-1 16,-3 0-15-16,-9 2-37 0,-5 1-12 0,0 0-62 15,-11 4-69-15</inkml:trace>
  <inkml:trace contextRef="#ctx0" brushRef="#br0" timeOffset="63781.53">5199 8542 237 0,'0'0'87'0,"0"0"-36"16,0 0-7-16,0 0-5 0,0 0 3 0,0 0-9 15,0 0 6-15,0 0-4 16,0 0-6-16,20 28 0 0,-7-28-6 0,1 0-1 16,-1 0-1-16,7 0-4 15,1 0-6-15,-2 0-8 0,6-2-3 0,-3 1 2 16,-1-2-2-16,8-1-12 0,-2-2-57 16,-5-2-22-1,-3 0-115-15</inkml:trace>
  <inkml:trace contextRef="#ctx0" brushRef="#br0" timeOffset="64364.06">6174 8148 323 0,'0'0'93'0,"0"0"-29"0,0 0-5 0,0 0 5 16,0 0-17-16,0 0-13 0,0 0-2 16,0 0-10-16,-2-18-8 0,2 18-7 15,0 2-5-15,2 4-2 0,5 5-1 16,-3 4 1-16,4 4 5 0,-2 6 4 16,-2 2-3-16,-2 3 0 0,3 4 2 15,-3 2-4-15,-2 1-2 0,4 1-1 16,-4-5 0-16,2-4 1 0,0-2-1 15,2-5 0-15,-2-4-1 0,-2-3-2 16,0-5-17-16,0-1-18 0,0-5-18 16,0-1-9-16,0-3-23 0,-8-6-38 0,6-4-41 15</inkml:trace>
  <inkml:trace contextRef="#ctx0" brushRef="#br0" timeOffset="64679.3">5875 8126 386 0,'0'0'33'0,"0"0"-12"0,0 0-5 0,0 0 20 16,0 0-6-16,0 0-6 0,0 0 0 16,0 0 0-16,0 0-1 0,4 30-4 15,2-28-1-15,6 1 3 0,3 0 2 16,6-3 1-16,6 0 1 15,6-6-3-15,6 2-6 0,4-3-4 0,7-2-6 16,-3 4-3-16,7 0-3 0,-6 1 0 16,-5 1-2-16,-2 1 2 0,-10 1 0 15,-10 0 0-15,-13 1 0 0,1 0 0 16,-9 0-6-16,0 0-10 0,0 0-5 16,0 1 4-16,0 1-1 0,-4 3 1 15,-5 1-8-15,3-1-4 0,-2 1-7 0,-9 1-19 16,5 1-39-16,-1-4-45 0,1-1-104 15</inkml:trace>
  <inkml:trace contextRef="#ctx0" brushRef="#br0" timeOffset="65155.62">6679 8101 445 0,'0'0'56'16,"0"0"-17"-16,0 0 13 0,0 0-6 15,0 0-15-15,0 0-5 0,0 0 1 0,0 0-8 16,8-30-4-16,-8 30-5 0,-6 0-3 16,6 0-2-16,-2 2-5 0,-4 1 0 15,-1 3-4-15,-3 6 2 0,2 1 2 16,-2 4 0-16,1-2 1 16,1 4 0-16,0 0 0 15,-1 2 0-15,5 1-1 0,0 1 1 0,0 1-1 16,4 5 0-16,0-1 0 0,4 6 1 15,0 0-1-15,5-1 0 0,-1-1 1 0,6-1 0 16,-3-2-1-16,3-3 1 0,1-1-1 16,1-4 0-16,-1-2 0 0,5-5-3 15,1 0-12-15,2-4-17 0,1-2-18 16,-1-8-8-16,8 0-34 0,-6-8-50 0,0-3-115 16</inkml:trace>
  <inkml:trace contextRef="#ctx0" brushRef="#br0" timeOffset="65912.27">6846 8257 224 0,'0'0'45'0,"0"0"5"0,0 0 4 0,0 0-4 16,0 0-13-16,0 0 0 0,0 0-4 16,0 0-2-16,-6-32-6 0,6 30-1 15,4-3-5-15,-2 2-2 0,5-1 1 16,-1 1-4-16,0 0-2 0,0 0 0 16,2 0-1-16,1 3-3 0,1 0-3 15,0 3-2-15,5 3-2 0,-3 4 0 16,5 2 0-16,-5 1-1 15,3 1 0-15,-5 3 0 0,-2-1 0 0,0 3 0 16,-1-2 1-16,-5 4 0 0,6-3 0 16,-4 3 0-16,-2-4 1 0,0-3-2 15,-2 0 2-15,2-7-2 0,-2 1 1 16,0-3-1-16,0 0-1 0,0-3 0 0,0 0-4 16,0-1-1-16,-2 1 2 15,0-2 4-15,-4 0 0 0,-2 0 0 16,4-7-1-16,-5-2 0 0,1-5-1 0,0 0 0 15,0-2 2 1,-1-4 0-16,5 2 0 0,-2 0 0 16,4-2 0-16,0 3 1 0,2-3 0 15,0 2 5-15,2 1-4 0,4 2-1 16,-2 4 0-16,2 0 1 0,1 4-1 16,1 1 2-16,-2 0-2 0,0 2 1 0,7 1-2 0,-3 3 2 0,4-2-1 31,5 2-1-31,-2 2 1 0,1 3 0 0,1 1 1 15,-1 2-1-15,-1 1 1 0,0 3 0 0,-3 2-2 0,0 2 2 16,-1 3-2 0,-5 2 0-16,9 1 1 0,-11 0 0 0,-2-2 0 15,0 0-1-15,-2-3 0 16,-2 0 1-16,2-1 1 16,4-3-2-16,-3-1-11 0,3-2-24 0,-4 0-14 15,0-3-26-15,-2-6-37 0,0-1-50 16</inkml:trace>
  <inkml:trace contextRef="#ctx0" brushRef="#br0" timeOffset="66177.89">7378 8378 372 0,'0'0'70'15,"0"0"-43"-15,0 0 2 0,0 0 10 16,0 0-17-16,0 0-14 0,0 0 4 16,0 0 7-16,-29 14-2 0,29-14-4 15,0 0-4-15,2 0-6 0,8 0-1 16,2-2 5-16,9-3 14 0,8-1-1 16,0-1-9-16,4-1-9 0,0 1-1 15,-2 0-1-15,-4 0-13 0,4-2-59 16,-4-3-50-16,-6 1-97 0</inkml:trace>
  <inkml:trace contextRef="#ctx0" brushRef="#br0" timeOffset="66730.39">7847 8197 326 0,'0'0'119'0,"0"0"-61"0,0 0-14 15,0 0 15-15,0 0-17 0,0 0-12 16,0 0-2-16,0 0-4 0,0 0-10 0,6-5-7 16,-6 6-4-16,-2-1-2 15,0 0-1-15,0 2-1 0,-4 2-1 0,-3 3 2 16,1-2 1-16,-2 1 1 0,-5-1 2 16,5-2-3-16,-5-1-1 0,5-2-1 15,0 0-4-15,-3 0-7 0,5-2 2 16,0-2 4-16,0-2 4 0,-1-1-2 15,5 1-2-15,-2-1 2 16,2-2 3-16,2 0 1 0,2-1 0 0,0 0 1 0,0-3 1 16,6 4 0-16,0 2 2 0,2 0 0 15,5 1 0-15,-3 1-3 16,9 2 2-16,-1 0-1 0,7 3 2 16,2 0-2-16,-2 3 2 0,0 3-2 0,-3 3 1 15,-3 1-1-15,-5 3-2 0,-3 3 0 16,-5 4-2-16,-4 5 2 15,-2 0 0-15,-8 4 1 0,-7 1-1 0,3-3 2 16,-7-3-2-16,5-4-10 0,-1-6 5 0,3 1 2 16,0-4-6-16,1 1 2 15,5-2 2-15,-2-1 2 0,4 1 1 16,0-1 1-16,-1-3-1 0,1 0 2 0,4-5 0 16,0 1-1-16,0-2 1 0,2 0-1 15,5 0 1-15,1 0 1 0,4 0 6 16,7 0 4-16,1-3-1 0,3-2-4 15,2 0-5-15,0-1 0 16,-2-4-1-16,3-1-29 0,-3 1-42 16,-4-6-78-16,-3 4-178 0</inkml:trace>
  <inkml:trace contextRef="#ctx0" brushRef="#br0" timeOffset="67054.95">8126 8075 331 0,'0'0'74'0,"0"0"-17"0,0 0 9 16,0 0 1-16,0 0-22 16,0 0-12-16,0 0 2 0,0 0-6 15,2-43-9-15,0 40-4 0,4 2-6 16,2 1-1-16,3 0-6 0,1 4 1 0,7 4-1 15,-1 6-1-15,3-1 0 0,4 5 0 16,-2 4 0-16,-3 3 1 0,-1 1-3 16,-9 1 0-16,-4-1 0 0,-6 3 0 15,-2-1 0-15,-8 0 0 0,-11 0 1 16,3 1-1-16,-5-1-12 0,2-5-23 16,1 2-9-16,-3-4-19 0,4-4-21 15,3-2-63-15,-5-5-128 16</inkml:trace>
  <inkml:trace contextRef="#ctx0" brushRef="#br0" timeOffset="67359.7">8663 8271 405 0,'0'0'33'0,"0"0"-6"0,0 0 14 15,0 0 0-15,0 0-21 0,0 0-7 0,0 0 8 16,0 0-2 0,-25 15-4-16,25-12-2 0,0-3-4 0,5 1-1 0,3-1-1 15,6 0 12-15,9 0 14 16,8 0-3-16,6-5-8 0,5 0-11 0,3-3-5 15,-4 4-3-15,-3-2-3 0,-5 0-4 16,-10 1-29-16,-11 0-45 0,-8-1-20 16,-4 0-61-16,-4-3-147 15</inkml:trace>
  <inkml:trace contextRef="#ctx0" brushRef="#br0" timeOffset="67580.31">8763 8152 492 0,'0'0'80'15,"0"0"-30"-15,0 0 6 0,0 0-1 32,0 0-23-32,0 0-15 0,0 0-2 0,0 0-5 0,0 0-5 0,-7 6-4 15,11 6 0-15,1 3 10 0,1 4 3 16,-2 0-4-16,0 5-1 0,0 0-6 0,-4 0 0 16,4 1-2-16,-2-3 0 15,0 0-1-15,5-3 0 0,-3-2-2 16,2 0-25-16,0-2-25 15,-2 0-14-15,3-2-36 0,-1-5-92 0</inkml:trace>
  <inkml:trace contextRef="#ctx0" brushRef="#br0" timeOffset="68021.57">9639 8229 389 0,'0'0'60'0,"0"0"-20"16,0 0 4-16,0 0 20 0,0 0-25 16,0 0-18-16,0 0-3 15,-23-59-4-15,15 50-5 0,-2-2 4 0,-1 1 3 16,3 2 10-16,4 0-9 0,-4 1 2 15,1 1-4-15,1 2 3 0,0 1-4 16,0-1-3-16,-2 2-6 0,-1-1-1 0,-1 2-4 16,0 1 0-16,-3 0-1 15,-1 6 1-15,-3 1-2 0,5 6-1 16,-3 0 3-16,3 2 1 0,2 1 0 16,-7 0-1-16,7 3 0 0,-1 2 0 15,3-1 2-15,2 2-2 0,0-2 0 0,6 0 0 16,0 0-1-16,0-3 1 0,8 0 0 15,0-3 0-15,9-1 0 0,-1-1 2 16,7-4 1-16,4-2 2 16,2-2 3-16,2-3-5 0,0-1-1 0,0 0 0 15,-6-1-2-15,-3 1 0 0,-1 0-31 16,-8 0-24-16,-1-2-47 0,-6-2-59 16,-4 0-244-16</inkml:trace>
  <inkml:trace contextRef="#ctx0" brushRef="#br0" timeOffset="71497.19">6946 8841 86 0,'0'0'9'0,"0"0"22"15,0 0 6-15,0 0 2 0,0 0 0 0,0 0-5 16,12-10-6-16,-12 10-5 0,0 0 3 15,0 0-3-15,0 0-14 0,0 0-5 16,0 0-4-16,0 0 1 0,0 0 0 16,0 1-1-16,-2 3-3 0,2-1-33 15,-4 0-23-15,-2 0-52 0,-1-1-69 16</inkml:trace>
  <inkml:trace contextRef="#ctx0" brushRef="#br0" timeOffset="76673.22">2778 9838 211 0,'0'0'95'15,"0"0"-48"-15,0 0 0 0,0 0 10 0,0 0 0 0,0 0-14 16,0 0-9-16,0-35-2 0,0 31-5 15,0 1 3-15,0 0-5 0,0 0 0 16,0 1-5-16,0 2 1 0,0 0-3 16,0 0-5-16,0 0-3 0,-2 0-1 15,2 1-2-15,0 3-4 0,0 0-3 16,0 7 0 0,0 3 0-16,0 2 2 0,0 5 2 0,0 1 1 15,0 0-1-15,0 4 0 0,0 0-1 16,0 1 0-16,-2 2 0 0,2 0-3 15,0 2 2-15,2-3 0 0,0 0-1 0,-2-2-1 0,4-3 1 16,3-2 0-16,-5-3-1 0,2-5 0 31,-4 0 0-31,2-5 0 0,0-1 1 0,-2-6-1 0,0 0-1 0,0 1 1 16,0-2-5-16,0 0-13 0,0-3-7 16,-4-3-9-16,-5-3-22 0,-7-4-32 0,4-3-57 15,-7 2-149-15</inkml:trace>
  <inkml:trace contextRef="#ctx0" brushRef="#br0" timeOffset="76971.67">2584 9824 314 0,'0'0'60'0,"0"0"-11"0,0 0-5 16,0 0 11-16,0 0-12 0,0 0-11 15,0 0-6-15,0 0-5 0,0 0-5 16,-6-24-3-16,6 24-5 0,0 0-1 16,2 0-2-16,8 0 2 0,3 0-1 15,1-4 5-15,5 1-2 0,12 1-3 16,-2 0-1-16,6 2-3 0,2-1 0 0,0 0-2 16,6 0 1-1,3-1 0-15,-7 1 0 0,-4-1-1 0,-2 1-2 16,-4 1-26-16,-4-1-17 0,-12 1-16 0,-1 2-27 15,-6 1-56-15,-6 2-53 0</inkml:trace>
  <inkml:trace contextRef="#ctx0" brushRef="#br0" timeOffset="77428.84">3299 9789 35 0,'0'0'300'0,"0"0"-268"0,0 0 0 16,0 0 31-16,0 0 1 0,0 0-14 15,0 0-14-15,0 0-7 0,-10-52-3 16,6 52-3-16,-3 0 1 0,3 0-9 16,0 0-5-16,0 0-3 0,0 2-3 15,-2 3-1-15,-5 1-1 0,1 6-1 16,4 2-1-16,-4 3 1 15,-3 3 1-15,5-2 0 0,0 4 0 0,1 1 0 16,-1-2-2-16,6 2 0 0,2 0 2 16,0 2-2-16,0 4 0 0,4 2 0 15,4 3 2-15,1 0-1 0,-3-3 0 16,2 1 0-16,5-4-1 0,-1 0-1 0,-2-5 0 16,7-1-13-16,-5-3-11 0,7-2-6 15,-5-5-9-15,7-2-18 0,-7-5-32 16,7-4-16-16,-4-1-48 0</inkml:trace>
  <inkml:trace contextRef="#ctx0" brushRef="#br0" timeOffset="78100.63">3473 9956 253 0,'0'0'25'0,"0"0"-5"16,0 0 4-16,0 0 12 0,0 0-10 15,0 0-13-15,-56-15 2 0,46 14 2 16,3 1 3-16,3-2-1 0,0-1 5 16,2 0 6-16,0 0 5 0,-2-2-18 15,4-1 6-15,0-2-2 0,0-1-3 16,0-2-5-16,4-1-1 0,2-2 4 15,0 0 3-15,9 1 3 0,-3 1-4 0,-1 2-3 16,7 1-5-16,-5 4-2 0,7 4-5 16,-7 1 0-16,7 6 1 0,-5 2 0 15,3 6-4-15,-9 5-1 0,7 0-2 16,-3 5 3-16,-3 0 2 0,0 1-1 16,-1 0 0-16,-5 0 0 0,0-3-1 15,-4-1 1-15,4-3 0 0,-4-1-1 16,0-4 0-16,0-3-8 15,0 2 1-15,0-2-1 0,-4-3-13 0,4-1 1 16,-4 0 19-16,0-4-3 0,-3 1-1 0,-3-3 4 16,4 0-1-16,2 0 2 0,-2-5 1 15,-1-4 0-15,-3-1 0 0,6-3-1 16,-2-3 2-16,2-2 1 0,-1-4-1 16,1-1 2-16,2-2 1 15,2 0 2-15,0 1 3 0,2 2-4 0,7 5 4 16,-5 0-8-16,2 5 0 0,6-1 3 15,-1 4 1-15,-3 1-2 0,8 1 0 16,-1 4-1-16,3 2 4 0,-1 1-4 16,6 1 0-16,-3 5 0 15,1 3 0-15,2 2-2 0,-7 3 0 16,3 1-1-16,-7 2 0 0,3 2 0 16,-5 1 0-16,-6 3 0 0,0 2 0 0,1 0 0 0,-5 2 0 15,0-2 1-15,-2 0-1 0,-5-6-4 16,7 0-18-16,-4-5-7 0,2-2-2 15,2-3 1-15,0-3-12 16,0-3-7-16,2 0-18 0,0-2-44 16,0-1-60-16</inkml:trace>
  <inkml:trace contextRef="#ctx0" brushRef="#br0" timeOffset="78407.28">3956 9719 346 0,'0'0'37'0,"0"0"0"15,0 0 14-15,0 0 11 0,0 0-21 16,0 0-17-16,0 0 2 0,-16-47-14 16,14 47-2-16,2 1 4 0,0 1-8 0,0 3-5 15,8 2-1-15,-2 5 4 0,3 1 4 31,3 3 6-31,5 0 4 0,-1 5-7 0,3 4 3 0,1 2-4 0,-1 3-4 16,0 4 1-16,-9 1-6 0,-4 4 0 16,-6-4 0-16,0 1 0 0,-6-2-1 15,-2-4-4-15,-5-2-19 0,3-2-13 16,2-4-8-16,-3-1-1 0,-1-5-18 16,4-4-39-16,-3-4-78 15</inkml:trace>
  <inkml:trace contextRef="#ctx0" brushRef="#br0" timeOffset="78722.69">4556 9960 456 0,'0'0'42'0,"0"0"7"0,0 0-19 0,0 0 15 0,0 0-9 32,0 0-13-32,0 0-8 0,0 0-5 15,0 0-2-15,6-25-2 0,4 22-3 16,1 0-2-16,3 3-1 0,9-3 0 15,4-1 0-15,0 2 2 0,4-1-2 16,-4 3 0-16,0 0-42 0,-3 0-52 16,-5 0-99-16,-9 0-188 0</inkml:trace>
  <inkml:trace contextRef="#ctx0" brushRef="#br0" timeOffset="78901.92">4591 10125 550 0,'0'0'35'0,"0"0"20"0,0 0-45 0,0 0-2 16,0 0 14-16,0 0-2 16,0 0 2-16,0 0-5 0,0 0-4 15,66 40-1-15,-39-40-2 0,6 0-4 0,0 0-3 16,2-3-2-16,3-2-1 16,-1-2-6-16,6-3-85 0,-4-2-59 15,-5-2-221-15</inkml:trace>
  <inkml:trace contextRef="#ctx0" brushRef="#br0" timeOffset="79402.39">5852 9722 305 0,'0'0'74'0,"0"0"-24"0,0 0 2 0,0 0 9 16,0 0-13-16,0 0-3 0,0 0-4 16,0 0-1-16,2-12-13 0,-2 12-9 15,6 2-9-15,-4 1-1 0,5 4-2 16,-3 4 5-16,0 2-2 0,0 5-5 15,2 4 1-15,2 3-2 0,-6 3 1 16,7 3 1-16,-5 0-4 0,0 4-1 16,0 0 1-16,7-1 1 0,-5-2-1 15,-2-4-1-15,0-3 0 0,0-7-3 0,0-2-31 16,-2-6-9-16,-2 0-14 0,2-3-9 16,-2-4-26-16,-4-3-31 0,-2 0-60 15</inkml:trace>
  <inkml:trace contextRef="#ctx0" brushRef="#br0" timeOffset="79666.52">5643 9752 491 0,'0'0'38'0,"0"0"-13"0,0 0 15 0,0 0 11 16,0 0-16-16,0 0 2 0,0 0-3 15,0 0-11-15,0 0-4 0,9-44-9 16,-3 43-4-16,10 0-6 0,5 0 0 16,4 0 1-16,10-1 0 0,12 1 0 15,-3 0 0-15,3-1-1 0,-1 1 0 16,-1 1 0-16,-1 0-56 0,-3-1-34 16,-6-3-46-16,-6-3-137 0</inkml:trace>
  <inkml:trace contextRef="#ctx0" brushRef="#br0" timeOffset="80076.38">6361 9696 337 0,'0'0'69'16,"0"0"-12"-16,0 0-1 0,0 0 7 0,0 0-12 0,0 0-6 16,0 0-3-16,12-53-14 0,-16 49-7 15,4 1-6-15,-4-1 3 0,0 4-5 16,1-1-6-16,-3 1-4 0,2 0-3 15,0 2 0-15,-2 4 0 0,0 4-5 16,-9 5 3-16,5 3 0 0,-3 1 2 16,1 4 1-16,0 2-1 0,-1 3 0 15,1 2 0-15,1 1 0 0,-5 0 0 16,8-1 2 0,1-3-1-16,-1 1-1 0,8-2-1 0,0 1 0 0,2-1-4 0,4 0-19 15,7 0-3-15,3-5 10 0,1-1-28 16,6-3-10-16,1-6-17 0,5-2-41 15,-6-4-68-15</inkml:trace>
  <inkml:trace contextRef="#ctx0" brushRef="#br0" timeOffset="80658.58">6600 9851 405 0,'0'0'3'16,"0"0"2"-16,0 0 44 0,0 0 34 16,-4-54-37-16,0 46-15 0,4 1-8 15,-2 0-4-15,0 4 1 0,-2-1-9 16,2 1-1-16,2 1 4 0,0 1-5 16,0 1-5-16,0-1-3 0,2 0-1 15,6 1 0-15,-2 0-1 0,3 0 0 16,1 2-1-16,6 2 2 15,-1 2 0-15,6 2 0 0,-1 4 0 0,-1 4 1 16,1 1 0-16,-7 7-1 0,1-3 0 0,-3 2-2 16,-3 0-1-16,-4-1 3 0,-2-2-2 15,4-1 2-15,-4-6 2 0,-2 0-2 16,0-5 0-16,0-1 2 0,0-3-1 16,0-1-1-16,0-1-1 0,0-1 1 15,-2-1 0-15,-4 1 1 0,4-1 4 16,-4 0-5-16,0-1-1 0,2-4 0 31,-3-1 1-31,-1-4 0 0,2 0 0 0,0-5-1 0,2-3 1 0,-3-3 3 16,-3-3-1-16,10-5 0 0,-2-2 5 15,2 0-1-15,2 0 2 0,6 8 5 16,-2 3-10 0,1 8-1-16,1 2-2 0,-4 5 2 0,8 2 0 0,-3 3-1 0,3 0-1 15,5 2 0-15,-5 4 1 0,7 4 1 16,-3 2 0-16,3 3 0 0,-3 2 1 15,3 4-1-15,-5 0 1 16,3 2-3-16,-7 2 1 0,3 2-1 0,-3-1-2 16,-6-1 1-16,-2-3 1 15,0-1-2-15,-2-6-9 0,0 0-22 0,0-2-5 16,0-2-7-16,0-1-15 0,2-4-30 16,5-2-36-16,-5-3-93 0</inkml:trace>
  <inkml:trace contextRef="#ctx0" brushRef="#br0" timeOffset="80904.52">7138 9977 449 0,'0'0'142'0,"0"0"-105"0,0 0-21 0,0 0 17 16,0 0 11-16,0 0-16 0,0 0-4 15,0 0-5-15,-2 6-11 16,2-6-4-16,0 0-2 0,2 0-1 16,4 0 1-16,6 0-1 0,3 0 2 0,8-2-1 15,-1-3 0-15,3 0-2 0,4-1 0 16,0 1 0-16,4-4-39 0,2-2-39 16,0-1-49-16,-6-1-102 0</inkml:trace>
  <inkml:trace contextRef="#ctx0" brushRef="#br0" timeOffset="81428.64">7727 9831 348 0,'0'0'203'0,"0"0"-182"0,0 0-4 0,0 0 31 15,0 0 9-15,0 0-17 16,0 0-10-16,0 0-4 0,0 0-8 0,6-43-6 15,-6 44-5-15,0 1-3 0,-2 1-4 16,-2 3-3-16,0 1-3 0,-5 0 4 16,-1 1 2-16,-2 1 2 0,-5-3-2 15,3 1-3-15,-1-3-6 0,-1-1-4 16,-1 2-5-16,1-5 1 0,-1 0 1 16,1-2 0-16,1-2 1 0,1-3-2 15,3-3 12-15,3 2 5 0,0-1 0 16,2 0 0-16,-3-1 0 0,5-2 2 0,0-1-1 15,4 0 0-15,0-2 1 16,0 0 1-16,2 0 3 0,4 3 0 0,1 3-1 16,3-2-3-16,0 6 1 0,3 1-1 15,5 4 0-15,5 0 1 0,2 2 2 16,0 4 2-16,-1 3-1 16,-5 3-1-16,0 4 0 0,-7 3-3 0,-2 1-2 15,-4 5 1-15,-3 2-1 0,-3 4 0 16,-5 0-2-16,-3-1 2 0,-2-2-3 15,4-5-5-15,-1-5-1 0,1-2 7 0,4-5 2 16,2-3 0-16,-2-2 1 16,2-3-1-16,0 1 1 0,0 0 0 0,0-1-1 15,0-2 3-15,0 0 0 16,0-1 0-16,4 1-1 0,2 0-1 0,5-1 3 16,1 0-2-16,9 0-2 0,-5-3 2 15,7-2 0-15,2-1-2 0,-6 1-3 16,3-3-59-16,-3-5-57 0,-5-1-189 15</inkml:trace>
  <inkml:trace contextRef="#ctx0" brushRef="#br0" timeOffset="81759.98">7973 9625 286 0,'0'0'29'16,"0"0"11"-16,0 0-1 0,-39-55 14 16,32 48-12-16,3 4-4 0,4 0-1 15,0 0 2-15,0 3-5 0,0 0-9 16,0-1-9-16,0 1-9 0,2 0-3 16,5 1 0-16,1 5 9 0,6 1 13 15,-3 8-4-15,5-1-2 0,5 4-4 0,-1 4-1 16,3 3-6-16,0 4-2 15,0 2-1-15,-1 3-3 0,-5 4 1 0,-9 0-3 16,-2-3 0-16,-6-2-1 0,-6-4 1 16,-4-4-3-16,-2-6-13 15,-3-1-8-15,-1-2-6 0,-5-1-11 0,4 0-17 16,-1-3-23-16,-1-1-57 0,3-5-104 16</inkml:trace>
  <inkml:trace contextRef="#ctx0" brushRef="#br0" timeOffset="82168.45">8500 9817 331 0,'0'0'65'0,"0"0"-21"0,0 0 16 15,0 0-3-15,0 0-20 0,0 0-11 16,0 0-4-16,0 0-6 0,-4-5 0 15,6 5-4-15,2 0-3 0,2-1-4 16,5 1 0-16,3-1 4 0,5-1 0 16,5 1 0-16,5-3-3 0,0 1-4 15,4-3-1-15,-2 1 1 0,-2 1-1 0,-2 0-1 16,-2 1-5-16,-8-1-58 16,-5-2-37-16,-6 0-70 0,-6-1-103 0</inkml:trace>
  <inkml:trace contextRef="#ctx0" brushRef="#br0" timeOffset="82388.88">8564 9667 523 0,'0'0'29'0,"0"0"-9"0,0 0 18 16,0 0 16-16,0 0-15 0,0 0-1 0,0 0-7 15,0 0-9-15,0 0-11 16,6-6-2-16,0 20-1 0,3 5-1 15,-5 5 3-15,4 4-2 0,-4 0-3 0,2 1-2 16,1 0 0-16,-3 4-2 0,-2 1-1 16,2-1 0-16,-2-1 0 15,4-3 0-15,0-1-7 0,-1-3-24 0,-1-6-19 16,0-3-28-16,-2-5-18 16,2-7-71-16,-2-3-214 0</inkml:trace>
  <inkml:trace contextRef="#ctx0" brushRef="#br0" timeOffset="82876.03">9337 9639 342 0,'0'0'46'0,"0"0"-19"0,0 0 26 0,0 0 14 15,0 0-28-15,0 0-11 0,0 0 1 16,0 0-6-16,13-53-1 0,-13 48 2 16,-2 0 2-16,-1 0-4 0,-1 0-4 0,0-1-2 15,-4 2-1-15,2 2-2 16,-3-1-4-16,1 2-5 0,-2 1-2 0,-3 0-1 15,1 0-1-15,-2 3-1 0,-1 0 1 16,-4 3 1 0,1 2-1-16,-1 4 0 0,1 2 0 0,-3 2-1 0,4 1 1 15,3 1 0-15,4-1 0 0,1-1 0 16,1 1-2-16,2 1 0 0,4 1 2 16,2 1-1-16,0 0 0 0,2 3 0 0,8 2 2 15,3-3-1-15,-1-1 0 16,9-1 3-16,1-2 0 15,3-4-2-15,4-3 8 0,2-4-5 0,2-1-1 0,-4-2 2 16,0-1-2-16,-6-2-3 0,-4-1 0 16,-3-1-8-16,-8 1-62 0,-8-6-59 15,0-4-190-15</inkml:trace>
  <inkml:trace contextRef="#ctx0" brushRef="#br0" timeOffset="84749.89">9957 9737 221 0,'0'0'119'0,"0"0"-84"0,0 0-14 15,0 0-5-15,0 0 4 0,0 0 13 16,0 0 9-16,0 0-7 0,56 30-5 16,-33-26 4-16,-2-3 1 0,1 1-5 15,3-2 1-15,0 0-6 0,-2-3-7 16,4-3-6-16,-3 1-3 0,5-2-3 0,-6 0-1 15,-2 4-3-15,-3-3-1 16,-5 2 0-16,-5 2-1 16,-4 0 0-16,-2 1-5 0,-2 1-58 0,0-3-9 0,-2 2-38 15,-10-2-62-15,-1 0-140 0</inkml:trace>
  <inkml:trace contextRef="#ctx0" brushRef="#br0" timeOffset="84969.59">10104 9635 487 0,'0'0'65'0,"0"0"-32"16,0 0 2-16,0 0 23 0,0 0-17 15,0 0-15-15,0 0-3 0,0 0-8 16,0 0-6-16,17-4-3 0,-7 15 5 16,2 5 2-16,1 4-3 0,1 5-3 0,-8 3-5 15,3 1-1 1,-5 3 0-16,2 1-1 0,-6-1 1 0,2-1-2 0,0-3-13 15,0-4-25-15,-2-2-25 0,0-4-25 16,0-2-37-16,-4-6-86 0</inkml:trace>
  <inkml:trace contextRef="#ctx0" brushRef="#br0" timeOffset="85378.57">10865 9630 459 0,'0'0'43'0,"0"0"1"0,0 0 16 0,0 0-1 16,4-59-24-16,-8 50-3 0,4 1-3 16,-6 1-4-16,4 3-4 0,-9-1-6 15,5 2-5-15,-2 1-1 0,2 2-3 16,-7 0-4-16,-1 0-2 0,5 2 0 15,-7 3-1-15,1 2-1 0,-1 3 0 16,-1 0 2-16,3 3 0 16,1 2 0-16,-1 1-1 0,2 0 1 0,3 1 0 0,1 0 0 15,-2 0-1-15,3-1 1 0,1 0 0 16,6 1-1-16,-2-1 0 0,2 0 1 16,0 0-1-16,2 0 1 0,9 0-1 31,3-1 0-31,-2-1 0 0,9-1 0 15,0-6 1-15,4-1 0 0,4-5 0 16,4-2 0-16,0-1 0 0,4-4 1 16,-4 2 1-16,-4-3-2 0,-2 0 0 15,-13 2-32-15,-3-1-43 0,-11-3-44 16,0 1-162-16</inkml:trace>
  <inkml:trace contextRef="#ctx0" brushRef="#br0" timeOffset="87286.99">12264 9588 174 0,'0'0'128'0,"0"0"-93"15,0 0 6-15,0 0 3 0,0 0-1 16,0 0-1-16,0 0-5 0,-20 3-8 15,20-4-8-15,0 1-6 0,0-1 10 16,2 1-10-16,-2 0-12 0,4 0-2 0,-2 1 1 16,0 1 1-16,8-2 0 0,3 1 1 15,-3-1-1-15,4-1 0 16,5-1-1-16,0 0 0 0,-3 2-1 0,1 0 0 16,-3 0-1-16,3 2 0 0,-5 4-1 15,-10 3-32-15,-2 0-69 0,-2-1-97 16</inkml:trace>
  <inkml:trace contextRef="#ctx0" brushRef="#br0" timeOffset="87491.76">12266 9776 299 0,'0'0'164'16,"0"0"-141"-16,0 0-14 0,0 0 5 0,0 0 20 15,0 0-6-15,0 0 1 16,0 0 2-16,0 0-10 0,56 5-4 15,-43-5-7-15,1 0-3 0,-2 0-3 0,9 0-4 16,-4-1 1-16,3-5 1 16,7 1-2-16,-6 0 0 0,4-1-19 15,-1 1-66-15,-3 1-87 0,0 1-176 0</inkml:trace>
  <inkml:trace contextRef="#ctx0" brushRef="#br0" timeOffset="87853.46">13420 9400 322 0,'0'0'44'16,"0"0"19"-16,0 0 9 0,0 0-15 0,0 0-14 15,0 0-3-15,0 0 0 0,0 0-7 16,0 0-6-16,0-44-11 16,2 42-8-16,2 2-5 0,2 1-3 15,2 5 0-15,-3 5 0 0,1 3 0 0,0 5 2 16,2 4 0-16,-2 2 0 0,-4 4 1 16,-2 1 0-16,0 4 0 0,0 2 0 15,0 1-2-15,0 0 1 0,0-3-1 16,0-2-1-16,5-4 0 0,-5-6 0 15,0-3 0-15,0-4-28 16,2-6-34-16,0-2-5 0,-2-5-38 0,-4-2-53 16,4-6-164-16</inkml:trace>
  <inkml:trace contextRef="#ctx0" brushRef="#br0" timeOffset="88073.79">13201 9361 522 0,'0'0'40'0,"0"0"-21"0,0 0 8 16,0 0 1-16,0 0-9 0,0 0-4 15,0 0 6-15,0 0 4 0,53-18-5 16,-36 18-6-16,2 0-3 0,3 0 0 16,11-1-3-16,0-3 2 0,9 1-8 0,-1-1 1 15,2 4-2-15,-3-3-1 0,-7 3 0 16,0 0-1-16,0 0-53 15,-4 0-35-15,-4 0-33 0,-13 0-106 16</inkml:trace>
  <inkml:trace contextRef="#ctx0" brushRef="#br0" timeOffset="88437.49">14104 9301 447 0,'0'0'29'0,"0"0"13"0,0 0-22 15,0 0 6-15,0 0 4 0,0 0 0 16,0 0-4-16,0 0 3 0,0 0-7 16,-10-43-1-16,10 43-3 0,0 0-3 15,-5 0-2-15,3 0-5 16,-2 0-5-16,-2 5-3 0,-2 2 0 0,-9 6-2 15,5 3 1-15,-7 4 1 16,5 1 0-16,-3 4 1 0,3 2-1 0,6 0 0 0,-7 0 0 16,7-1-1-16,4 3 0 15,0-1 0-15,1 0 2 0,3 2-2 16,0 1 1-16,7-1-1 0,1 1 1 0,8-3 0 16,-1-2 0-16,8-4-12 0,-5-3-36 15,5-6-5-15,4-4-16 16,-4-5-29-16,-1-4-81 0</inkml:trace>
  <inkml:trace contextRef="#ctx0" brushRef="#br0" timeOffset="88991.77">14267 9411 417 0,'0'0'24'15,"0"0"-12"1,0 0 30-16,0 0 3 0,0 0-17 0,0 0-6 0,0 0-6 31,0 0 1-31,-20-40-2 0,20 40-3 0,0-3-2 0,0 2 0 16,2-1 1-16,4 1-2 0,6 1-4 0,-6-1 2 0,9 1 0 16,4 0 1-16,3 5-1 15,-1 4-1-15,4 2 0 0,2 3-3 16,-5 6-2-1,-5-1 0-15,-1 4-2 16,-3 1 1-16,-11 0 0 0,2-1 0 0,-4-1 1 16,-2-3 0-16,0-3 0 0,0-3-1 15,-2-4 1-15,2-3-2 0,0 0 2 16,-3-4-1-16,5 0 2 0,-4-2 0 16,0 0 2-16,0 0 0 0,0 0-1 15,0-2-2-15,0-3 1 0,-3-1 1 0,-1-3-1 16,4-1 0-16,0-3-1 0,0-4 1 15,4-3 2-15,0-5 7 0,0-2-1 16,0-2 0-16,4 3-4 0,2 4 1 16,2 5 1-16,1 6-2 0,-3-2-5 0,4 6 1 15,7 1 1-15,-7 3-2 16,9 2-1-16,-5 0 0 0,9 0 0 0,-7 4 0 16,5 6 0-16,-6 2 1 15,3 0-1-15,-3 6 1 0,-1 3-1 0,-4 3 0 16,-1 2 0-16,1 3-1 0,-6-2 1 15,0 2 0-15,-4-1 2 16,0 0-2-16,0-4-2 0,0-2-20 0,0-1 6 16,0-4-24-16,0 2-14 0,0-4-22 15,2-3-28-15,-2-2-13 0,0-5-114 0</inkml:trace>
  <inkml:trace contextRef="#ctx0" brushRef="#br0" timeOffset="89259.85">14908 9617 562 0,'0'0'56'16,"0"0"-18"-16,0 0 16 0,0 0-4 0,0 0-24 16,0 0-9-16,0 0-4 15,0 0-3-15,-4-17-1 0,4 17-1 0,0 0-4 16,0 0-1-16,0 0-3 15,4-1-2-15,4-1 2 0,9-1-1 16,4-3 1-16,1 0 0 0,5 2 0 0,4-2 0 16,0 4 0-16,2-1 0 0,-2-1-15 15,0 1-47-15,-6-3-45 0,-8-1-45 16,-7-1-188-16</inkml:trace>
  <inkml:trace contextRef="#ctx0" brushRef="#br0" timeOffset="89828.69">15412 9390 502 0,'0'0'101'0,"0"0"-56"16,0 0-17-16,0 0 23 0,0 0-13 15,0 0-19-15,0 0-3 0,0 0-9 16,0 0-7-16,9-7-1 0,-9 12 1 15,0 0-2-15,0 3 2 0,0-1 0 16,-2 4 1-16,-5-2 0 0,-1-2 0 0,2 4 0 16,-2-6 1-16,-9 1 0 15,3-2 1-15,-11-2-3 0,2 1-5 0,-2-2-11 16,-2-1-12-16,1-1 0 16,1-2 6-16,10-2 8 15,-1 0 14-15,8-2-1 0,5-1 1 0,1 0 0 16,2 0 0-16,0-3 0 0,0-1 7 15,2 1 5-15,3-1-3 0,3 3-2 0,0 0 2 16,2 3-7-16,1 3 0 0,9 0 2 16,-1 3 2-16,4 0-3 0,6-2 1 15,0 5 0-15,0 3 0 0,-2 4-1 16,-5 3 0-16,1 1-2 0,-6 4 1 16,-1 2-2-16,-12 2-1 0,0 3 1 0,-4 0 1 15,-8 1-1-15,-8-1 1 0,1 1-1 16,-6-4-4-16,7-1-10 0,-5-2 5 15,7-3 5-15,2-1 2 0,-1 0-6 16,3-6 4-16,4-2 4 0,2 0 0 16,2-4 1-1,0 0 0-15,0-3-1 0,0 0 1 16,0 0-1-16,2 0 1 0,4 1 3 0,0 1 3 16,7-1 9-16,-3 0-3 0,7-1-7 0,-1-1 5 15,5 1-4-15,-5 0-4 0,5 0-2 0,-5 0 0 16,5 0-1-16,-11-1 0 0,7-2-37 15,-7-2-39 1,-3-5-36-16,-3-2-155 0</inkml:trace>
  <inkml:trace contextRef="#ctx0" brushRef="#br0" timeOffset="90223.93">15658 9185 336 0,'0'0'56'0,"0"0"17"0,0 0-7 0,0 0-10 16,0 0-19-16,0 0-15 0,0 0-8 15,0 0-2 1,13-20 2-16,-3 21 5 16,3 2 2-16,-3 4-3 0,9 0-2 15,-7 5-2-15,11 3-1 0,-7 2-3 16,7 5-1-16,-2 0-2 0,-7 3-3 16,7 4-1-16,-9 2-1 0,3 4 1 15,-7 2-3-15,-4 2 0 0,-4 2 0 16,0 1 0-16,-4-2 0 0,-11-2 0 15,3-5-2-15,0-2-18 0,-7-8-18 0,7-4-5 16,-7-4-13-16,7-3-27 16,-7-5-57-16,7-4-136 0</inkml:trace>
  <inkml:trace contextRef="#ctx0" brushRef="#br0" timeOffset="90539.07">16318 9488 322 0,'0'0'30'0,"0"0"14"0,0 0 15 15,0 0 0-15,-56-7-15 0,52 7-8 16,2 0-2-16,2 0-7 0,0 0-2 15,0 0-7-15,0 0-7 0,0 0-3 16,0-2-2-16,2 2-3 0,2 0 1 16,11 0 7-16,-1 0 11 0,9 0 1 15,2 0-5-15,6-1-7 0,2-3-6 0,-2-1-4 16,-2 1 1-16,-3 1 0 16,-5 0-2-16,-6-3-8 0,-7 3-67 15,0 0-24-15,-8-2-37 0,-4 0-99 0</inkml:trace>
  <inkml:trace contextRef="#ctx0" brushRef="#br0" timeOffset="90743.56">16361 9301 568 0,'0'0'57'16,"0"0"-4"-16,0 0 22 0,0 0-20 0,0 0-27 16,0 0-14-16,0 0-9 0,0 0-5 15,0 0 1-15,9 29-1 0,-1-6 7 16,-2 4-2-16,-2 5-1 0,-2 2-1 15,0 4 0-15,0 2-3 0,-2-2 2 16,2 1-2-16,3-7 1 0,-1-1-1 16,2-5-1-16,-2-5-44 0,0-5-33 15,-2-6-37-15,-2-4-93 0</inkml:trace>
  <inkml:trace contextRef="#ctx0" brushRef="#br0" timeOffset="91390.23">17124 9303 465 0,'0'0'21'0,"0"0"18"15,0 0-7-15,0 0 12 0,0 0-9 16,0 0-15-16,0 0 6 0,0 0 4 15,6-2-11-15,-8 2-12 0,-2 1-4 0,-2 4 0 16,0 0 0-16,-9 2 0 0,5 1 0 16,-3 1-2-16,-3-2 0 0,3-1 1 15,-7-1 0-15,3 1-1 0,-5-3 0 16,1 2 0-16,2-5-1 0,-8 0-5 16,7 0-16-16,1 1 5 15,-2-5 7-15,7-3 7 0,-3-1 2 0,9-2 0 16,6 0 0-16,0-2 1 0,2-3 0 15,-2 1 6 1,6-2 1-16,0 1 0 0,2 4 1 0,5 0 0 0,-1 3 1 16,0 1-4-16,3 2 0 0,1 2 0 0,7-2 0 15,0 4 3-15,3 1-1 16,1 0-2-16,2 8-1 0,-4 3-3 0,2 2 1 16,-1 6-2-16,-7 1 0 0,2 4-1 15,-11 2 0-15,-4 3-1 0,-4 3 1 16,-8 0 0-1,-5 0 0-15,-5-3 0 0,-3-3 0 16,0-2 0-16,1-2-15 0,1-5 6 0,1-3 6 0,9-3-15 16,-5-4 13-1,8 0 3-15,-1-5-1 0,5 3 3 0,0-5 1 0,-2 0 0 16,2 2 1-16,0-2 0 0,2 0 0 0,0 0 2 16,0 0 1-16,0-1 8 0,6-5 1 15,0 1-7-15,3 0-4 0,3 0-1 16,3 2 2-16,3-2 1 0,1 3 1 15,3 0 5-15,1 2-2 16,0 0-1-16,2 0-4 0,4 0 0 0,-4 0-4 16,-5 0 1-16,3 3-1 0,-9-1 0 0,3 0-6 15,-5 1-34-15,1-3-33 16,-1 0-16-16,-4 0-43 0,-3-5-114 16</inkml:trace>
  <inkml:trace contextRef="#ctx0" brushRef="#br0" timeOffset="91799.87">17676 9326 583 0,'0'0'55'15,"0"0"-17"-15,0 0-11 0,0 0 20 0,0 0-13 0,0 0-8 16,0 0-4-16,0 0-2 0,-12-19-4 0,1 14-8 15,3-1-7-15,-4 2-1 16,-1-2-1-16,3 3 1 0,-3 1 0 0,3 0 0 16,2 2-1-16,-5 0 0 0,3 3 1 15,0 3-2-15,1 0 1 16,-3 2 0-16,2 0 1 0,1 2-1 0,-3 3 0 16,6 0 0-16,-2 5 1 0,1 0-1 15,3 3 0-15,2 1 0 0,0 3-1 16,2-3 2-16,0 4 0 0,4-3-1 15,2-1 1-15,1-4 0 0,-1 1 1 32,6-1-1-32,-1-2 1 0,-1 0-1 0,2-6 1 15,3 0 1-15,5-2-1 0,3-2 3 16,8-3 0-16,2-1 2 0,11-2-4 16,1 2 0-16,3 0-1 0,3-1 0 15,1 0-1-15,-6-1-57 0,-11 0-91 0,-11-8-206 0</inkml:trace>
  <inkml:trace contextRef="#ctx0" brushRef="#br0" timeOffset="95188.43">13374 10093 170 0,'0'0'65'15,"0"0"-20"-15,0 0-2 0,0 0 5 0,0 0-11 16,0 0-4-16,0 0-4 16,0 0-4-16,-33-22-1 0,29 22 1 0,0 0-4 15,-2-2-4-15,2 2 2 16,2-1 0-16,-3 1 0 0,3-3 2 15,0 2 4-15,2 1-6 0,0 0-2 0,0 0-1 16,0 0-3-16,0 0-4 0,0 0-3 16,0 0 0-16,0 0 0 15,4 0-4-15,5-2 2 0,-1 5 0 0,4-3 6 16,3 3 1-16,3 0 1 0,7 1-5 16,4-1-3-16,0 0 0 0,12-1 2 15,1-1 0-15,5 0-2 0,5-1-1 16,10 0 1-16,-2 1-1 0,4 0 0 15,-2 2 0-15,4 0 0 0,0 1 0 16,-4 1 0-16,0 1-1 0,-2-1 0 16,4 0 0-16,-4 1-2 0,0 0-3 15,-2-1 2-15,0-2 1 0,0-1 1 0,-6 0-1 16,-1 0 2-16,-9 0 2 0,-1-2-1 16,-2-2 2-16,-4 2 0 0,-2 0-1 15,-8 0-1-15,-2-4-1 0,0 1 0 16,-11 0 0-16,3 2 0 0,-7 0-1 15,-6 0 0-15,0 1 1 0,-2 0 0 16,0 0 0-16,0 0 1 0,0 0 0 0,0 0-1 16,0 0 1-16,0 0-2 15,0 0 1-15,0 0-1 0,-2 0-1 16,2 1 1-16,-6-1-1 0,0 0 0 0,-3 0-2 16,1 0-3-16,4 1-10 0,0 0-2 15,0-1-8-15,-5 0-11 0,1 0-21 16,0 0-33-16,-13-2-45 0,7-3-183 15</inkml:trace>
  <inkml:trace contextRef="#ctx0" brushRef="#br0" timeOffset="108766.36">4612 11326 132 0,'0'0'39'0,"0"0"-14"16,0 0 3-16,0 0 8 0,0 0 3 15,0 0-4-15,-58 0-9 0,48 3 3 16,-3 0 11-16,9 0-7 0,0-1-6 16,2-1 1-16,0-1-3 0,2 1-3 15,-2-1 0-15,2 0-10 0,0 0 1 16,0 0 1-16,0 0 4 0,0 0-1 16,0 0 0-16,0 0-4 0,0 1 0 0,0-1-1 15,2 0-3 1,4 0-1-16,8 0-1 0,-1 2 9 0,5-3-2 0,3 2-6 15,4 2-5-15,-2 0-1 0,-5 3-2 16,7 0 0-16,-11-1 1 16,7 1 0-16,-8-2-1 15,3 0-9-15,-8 0-42 0,-1 0-22 16,-5 1-32-16,-2-3-63 0,-2 0-129 0</inkml:trace>
  <inkml:trace contextRef="#ctx0" brushRef="#br0" timeOffset="108963.4">4461 11635 278 0,'0'0'167'16,"0"0"-123"-16,0 0 5 0,0 0-35 15,0 0 3 1,0 0-11-16,0 0 21 0,0 0 2 0,0 0-11 0,27 44 0 16,-17-41 0-16,11-2 2 15,6-1 1-15,2-1 0 0,10-1-18 16,-4-3-1-16,2-4 0 0,5 0-2 15,3-2-61-15,-6-2-85 0,-6-1-207 0</inkml:trace>
  <inkml:trace contextRef="#ctx0" brushRef="#br0" timeOffset="109365.69">5728 11287 402 0,'0'0'78'0,"0"0"-1"0,0 0-17 15,0 0-1-15,0 0-9 0,0 0-20 0,0 0-16 16,0 0-8-16,0-14-5 16,2 26 0-16,0 3 3 0,4 4 4 0,-4 3 3 15,-2 7-4-15,0 4-3 0,0 6-1 16,0 2-2-16,-2 1 0 0,-2 1 0 15,2-5 0-15,0-2 0 0,2-6 0 16,0-5-1-16,0-5 0 0,2-5-5 16,4-3-28-16,-4-5-21 0,0-3-20 15,-2-2-24-15,-2-2-53 0,-2-6-103 16</inkml:trace>
  <inkml:trace contextRef="#ctx0" brushRef="#br0" timeOffset="109603.68">5360 11358 505 0,'0'0'40'0,"0"0"13"15,0 0-33-15,0 0 11 0,0 0-8 16,0 0-12-16,0 0 2 0,0 0 3 16,0 0-2-16,23-8 2 0,-15 6-2 15,11 2-2-15,-5-2 1 0,15-1-1 0,2-3-6 16,4-2-2-16,9 2-2 15,-3-4-2-15,2 3 1 0,-3-2 0 0,1 2-1 16,-8 2-42-16,-6-1-35 16,-4 3-36-16,-13-1-80 0</inkml:trace>
  <inkml:trace contextRef="#ctx0" brushRef="#br0" timeOffset="110026.76">6170 11286 142 0,'0'0'297'16,"0"0"-234"-16,0 0-21 0,0 0 8 0,0 0-5 15,0 0-14-15,0 0-8 16,0 0-1-16,0 0 0 0,-8-30-3 16,6 30-6-16,-6 2-6 0,2 5-2 15,-3 6-4-15,-1 0 0 0,0 3-1 16,-1 2 1-16,5 2 0 0,0 2-1 0,-2 3 0 15,6 3 0-15,-3 4 0 16,5 2 0-16,0 3 0 0,5-1 0 0,7-1 0 16,2 1 1-16,5-3-1 0,2-4-2 15,1-5 2-15,7-3-17 0,-2-3-24 16,2-6-17-16,0-4-23 16,0-8-44-16,-4-1-71 0</inkml:trace>
  <inkml:trace contextRef="#ctx0" brushRef="#br0" timeOffset="110566.78">6369 11372 50 0,'0'0'331'16,"0"0"-322"-16,0 0 15 0,0 0 25 0,0 0-8 16,0 0-17-16,0 0-4 15,0 0 5-15,0 0-3 0,-44-36-1 16,44 35-3-16,0-1-4 0,0 1-4 15,0 1-1-15,7-3-2 0,1 0 1 16,2 0-1-16,9 1 5 0,-5 0 1 16,11 1-1-16,0 1 0 0,0 2 1 15,-1 3-5-15,1 2-3 0,0 6-3 0,-2 0-1 16,-5 5 0-16,-1 1 0 0,-7 2 0 16,-1 3-1-16,-3 1 2 0,-6 0-1 15,0 0 0-15,0-1-1 0,0-5-1 16,-4-2-4-16,2-4 1 0,0-4-1 15,-1-3 3-15,1-3-1 16,0-1 1-16,-2-2 2 0,-2 0 1 0,-2-2-1 16,2-4 1-16,-3-4-1 0,3 1 0 15,-4-1 1-15,4-3-1 16,-1-2 0-16,3-4-1 0,0-3 1 0,0-4 1 0,4-2 0 16,0-1 2-16,0-1-2 0,6 5 3 15,0 6-2-15,3 2 0 16,1 6-1-16,0 1 0 0,1 6 0 0,3 4-1 15,-2 0 1-15,7 0 0 0,-2 8-1 16,1 3 1 0,3 4 0-16,0 2 1 0,-7 2-1 15,5 4 0-15,-5 2 0 0,1 0 0 0,-5 1-1 16,-2-2 1-16,7-2 0 0,-7 0-1 0,-2-6 1 16,-2 0-2-16,2-2-6 15,-1-3-19-15,-3-2-27 0,-2-1-26 0,0-1-44 0,0-3-72 16</inkml:trace>
  <inkml:trace contextRef="#ctx0" brushRef="#br0" timeOffset="110798.29">7045 11525 513 0,'0'0'63'0,"0"0"-29"0,0 0-4 0,0 0 16 15,0 0-21-15,0 0-13 16,0 0-3-16,0 0 0 0,0 3 7 0,8-3 2 16,0 0-3-16,1 0-3 0,1 0-3 15,6-2-3-15,7 0-2 0,0 1-3 16,4-4 0-16,2 2-1 0,4-3 0 16,0-1-13-16,4-1-64 0,-2-3-39 15,2-2-74-15</inkml:trace>
  <inkml:trace contextRef="#ctx0" brushRef="#br0" timeOffset="111367.73">7475 11310 285 0,'0'0'35'16,"0"0"10"-16,0 0-20 0,0 0 14 16,0 0-10-16,0 0-11 0,0 0-3 15,0 0 4-15,0 0 3 0,-44-30 1 16,44 30-1-16,0-1-4 0,4-3-1 0,3 2-6 16,3 0 2-16,7-1 4 0,-1 0 3 15,5 1 0 1,4 2-1-16,1 0-5 0,1 0-7 0,-2 5 1 0,-2-1-5 15,-5 5-1 1,-7 0 0-16,-5 1-2 16,-6 4 0-16,0-2 1 0,-4 3-1 15,-4 1 0-15,-5-1-4 0,-1-2-15 0,3 1-4 16,-1-3 2-16,2-1 7 16,1-1 3-16,-1 1 2 0,0-2-1 15,1 0 5-15,1 1-5 0,-2-5 10 16,2 0 0-16,1-2 0 0,1-1 0 0,2 0 2 15,0-1 0-15,4 0 6 0,0 0-1 16,0-2 5-16,0 0 4 0,4-2-6 16,2 1-2-16,0 0-3 0,7 1 2 15,-1 0 4-15,3 1-1 0,3-1 4 16,-1 5-1-16,6 3-5 0,-7 6-5 16,1 1-1-16,-7-1 2 0,-2 4 1 15,0-4-2-15,-5 2-1 0,-3 0 0 16,-3-3 0-16,-1 3 1 0,-4-4-2 15,2-2-1-15,-2 2 0 0,-7-2-10 0,5-1-22 16,-1-4-5-16,-3-1-9 0,2 0-15 16,1-2-41-16,-5 1-27 0,7-5-158 15</inkml:trace>
  <inkml:trace contextRef="#ctx0" brushRef="#br0" timeOffset="111668.51">7752 11190 416 0,'0'0'102'0,"0"0"-40"16,0 0-3-16,0 0-2 0,0 0-19 16,0 0-12-16,0 0-9 0,0 0-7 15,12-7-1-15,3 7-2 0,-1 1 3 16,5 5 2-16,3 0 0 0,3 5 0 15,4 1-2-15,-2 4-4 0,4 4-4 16,-4 0-2-16,2 5 0 0,-4 1 0 16,-7 5 0-16,-9 3 0 0,-7 2 0 15,-4 1 0-15,-13 0-7 0,1 1-15 16,-5-5-20-16,4-7 19 0,-3-1-16 0,5-4-18 16,1-4-33-16,0-3-61 15,1-7-130-15</inkml:trace>
  <inkml:trace contextRef="#ctx0" brushRef="#br0" timeOffset="111900.18">8291 11493 545 0,'0'0'83'0,"0"0"-61"16,0 0-2-16,0 0 26 0,0 0-12 15,0 0-17-15,56-21-5 0,-41 17 3 16,9 3-4-16,-3-5-1 0,0 3-5 16,6 2-3-16,-1-1-1 0,-1 2 1 15,0-3-2-15,0 0 0 0,0-1-4 16,-5-2-61-16,-1-1-35 0,-7-1-33 16,-3-2-116-16</inkml:trace>
  <inkml:trace contextRef="#ctx0" brushRef="#br0" timeOffset="112136.32">8395 11292 517 0,'0'0'75'0,"0"0"-33"0,0 0 5 16,0 0 7-16,0 0-17 0,0 0-15 16,0 0-11-16,0 0-2 0,0 0-4 15,4 3 1-15,0 10 1 0,2 5 5 16,-2 3 0-16,0 4-3 0,-4 3-6 15,2 1 0-15,-2 0-1 16,0 2-1-16,0-2 0 0,5-1 0 0,-1-1-1 16,4 0-3-16,-2-4-18 0,2-3-23 15,-1-3-49-15,1-7-7 0,-4-5-107 16</inkml:trace>
  <inkml:trace contextRef="#ctx0" brushRef="#br0" timeOffset="112514.27">9277 11241 262 0,'0'0'255'0,"0"0"-193"0,0 0-27 0,0 0 17 16,0 0-5-16,0 0-18 15,0 0-10-15,0 0 0 0,0 0 2 0,-14-55-5 16,5 50-7-16,1 1-6 0,0 1-2 16,-2 2 1-16,-5 1-2 0,-1 0 1 15,-1 5-2-15,1 1 2 0,-1 0-1 16,0 1 0-16,1 3 0 0,-1 1 0 16,1 1 0-16,3 4 0 0,-5 0 0 15,5 1-1-15,-1 1 1 0,6-2 0 16,6 3-1-16,-2 0 0 0,1-1 0 15,3 2 0-15,9 2 1 0,-1-3-1 16,6 4 0-16,3-3 1 16,10-1-1-16,4-2 1 0,4-5 0 0,6-4-2 0,7-3 0 15,-1-5-21-15,5 0-30 0,-2-11-39 16,1-4-66 0,-7-3-223-16</inkml:trace>
  <inkml:trace contextRef="#ctx0" brushRef="#br0" timeOffset="112843.87">10104 11256 387 0,'0'0'63'0,"0"0"-11"15,0 0-6-15,0 0-5 0,0 0-26 16,0 0-11-16,0 0-2 0,0 0 0 16,-21 16 1-16,19-13-1 0,2-2 2 15,0 2 2-15,0 0 2 0,2-1 3 16,3 1 0-16,3-3 3 0,2 0 4 16,13 0 7-1,0-3-4-15,6-2-4 0,6-1-10 0,2 2-4 0,-2 0-2 0,-2-1 0 16,-4 2-1-16,-6 0 0 0,-9 2-31 15,-5-2-39-15,-9 0-14 16,0-2-40-16,-11-4-33 0,-1-1-130 0</inkml:trace>
  <inkml:trace contextRef="#ctx0" brushRef="#br0" timeOffset="113048.88">10137 11146 447 0,'0'0'92'15,"0"0"-19"-15,0 0-12 0,0 0 2 0,0 0-28 16,0 0-16-16,0 0-1 0,0 0-5 15,0 0-7-15,-14-3-4 0,20 14-1 16,0 4 5-16,0 5 9 16,5 3-6-1,-1 5-2-15,-2 0-5 0,5 2 1 0,-1 1-3 0,-6-3 1 0,0 0-1 16,5-2 1-16,-1-2-1 0,-2-4-35 16,1-5-45-1,1-2-30-15,-2-9-91 0,3-4-210 0</inkml:trace>
  <inkml:trace contextRef="#ctx0" brushRef="#br0" timeOffset="113585.66">10981 11089 513 0,'0'0'72'16,"0"0"-20"-1,0 0-12-15,49-3 4 0,-41 9-14 16,-1 0-16-16,-3 0-4 0,-4 1 2 16,0 2 0-16,0 1-5 0,-6 0-1 0,-3 2-2 15,1 0-1-15,-4-2-1 0,-1-1-1 16,3 1 0-16,-11-5-1 16,7 0-4-16,-9-2-3 0,2-3-5 15,1 1-5-15,-1-4-6 0,-2-5-6 0,5 1 3 16,-3-3 3-16,4 0 4 15,5 1 8-15,2-3 11 0,6-1-1 0,-1 0 1 16,3-2 3-16,2 1 4 0,4 0 5 16,1-1 4-16,3 5 0 0,0 1-5 15,7 3-3-15,-3 2-1 0,9 2-1 16,-3 2-2-16,5 0 1 0,2 5-2 16,6 4 1-16,-2 2 2 0,2 5 1 0,-4 0-2 15,-5 4-1-15,-3 0-2 0,-11 1-1 16,-6 3 1-16,-6-3-1 0,-6 4 1 15,-13-2-2-15,-4-1 0 16,-2-1-7-16,-4-1-7 0,0 2 6 0,0-3 5 16,2 1 1-16,4 1 2 15,9-3 0-15,1-5 0 0,7-1 0 0,4-4 1 16,6-2 0-16,0-3 0 0,0 0 0 16,0 0 0-16,0 2 0 0,8 0 3 15,6-1-1-15,1-1 5 0,12 0-5 16,6-3 11-16,6 0-9 0,6-2-4 0,5-4-1 15,-2-1-1-15,3-6-63 0,-3-2-45 16,-5-6-97-16</inkml:trace>
  <inkml:trace contextRef="#ctx0" brushRef="#br0" timeOffset="113884.68">11427 11182 543 0,'0'0'69'0,"0"0"-11"0,0 0-7 15,0 0 5-15,0 0-16 0,0 0-10 0,0 0-7 16,0 0-2-16,-8-49-7 0,2 44-3 16,-1 3-6-16,3-2-1 15,-4 2-4-15,4-1 1 0,-2 1-1 0,-5 1 1 16,-1 1-1-16,4 0-1 0,-7 5 1 16,1 3-1-16,-5 7 1 15,3-2-1-15,-3 4 1 0,4 3-2 0,-5 1 1 16,7 0-5-16,-3-2 0 15,6-1 2-15,7-1 2 0,1 0 1 0,4 1-1 16,9-2 0-16,7-2-2 0,13-2 2 16,5-2 2-16,9-3-1 0,11-4 1 15,4-3-18-15,0-2-24 0,2 2-40 16,0-7-56-16,-8-4-136 0</inkml:trace>
  <inkml:trace contextRef="#ctx0" brushRef="#br0" timeOffset="114671.28">12955 11050 158 0,'0'0'87'0,"0"0"-65"15,0 0-12-15,0 0 7 0,0 0 3 0,0 0-10 0,-48 48-4 16,34-39-3-16,3-4 12 0,3 0 8 16,-2-1 2-16,3-1 16 0,-1-1-1 15,8 2 2-15,-2-3-4 16,2-1 1-16,0 1-6 0,0-1-2 0,0 0-9 15,0 0-5-15,0 0-5 16,0 0-5-16,2 0-3 0,11-3 2 0,5 0 7 16,5 0 5-16,-2 0-11 15,8-2-2-15,0 1-4 0,-3 1 0 16,-5 1 0-16,-2 2-1 0,-7 0-8 0,3 0-59 16,-11 5-25-16,-4-1-57 0,-2 0-126 15</inkml:trace>
  <inkml:trace contextRef="#ctx0" brushRef="#br0" timeOffset="114843.46">12866 11290 484 0,'0'0'70'0,"0"0"-39"16,0 0-18-16,0 0 20 0,0 0-1 16,0 0-6-16,0 0-1 15,0 0-10-15,0 0 0 0,47 38-3 0,-32-34-4 16,5-4-4-16,7 1-1 0,0-2-2 15,2-2 1-15,8 0-2 0,3-5-1 16,-3-4-79-16,-2-2-73 0,-2-3-238 16</inkml:trace>
  <inkml:trace contextRef="#ctx0" brushRef="#br0" timeOffset="115142.02">14017 11008 374 0,'0'0'76'0,"0"0"-31"0,0 0 10 0,0 0 8 0,0 0-15 16,0 0-8-16,0 0-9 0,0 0-1 16,0 0-10-1,-10-3-2-15,10 11-10 0,4 2-6 0,2 6 0 0,4 7 3 0,-3 2 3 16,-1 5 0-16,-6 0-1 15,8 1-4-15,-4 1 0 0,-2 1-1 16,5-3-2-16,-7 2 0 0,4-2 0 0,-2-3 0 16,0-7-3-16,2-5-22 0,-4-7-15 15,0-8-28-15,0 0-43 16,0-5-63-16,-4-7-150 0</inkml:trace>
  <inkml:trace contextRef="#ctx0" brushRef="#br0" timeOffset="115347.12">13784 11004 488 0,'0'0'104'0,"0"0"-74"0,0 0-13 0,0 0 22 16,0 0-9 0,0 0-10-16,62-26 1 0,-46 22 4 0,-3 1-9 15,7-2-10-15,3 0 0 16,6-2-1-16,4-1-2 0,6-1-2 0,9 2 0 0,-9 2 0 15,11-1-1 1,-1 2 0-16,-5 0-56 16,-1-2-70-16,-10 1-114 0</inkml:trace>
  <inkml:trace contextRef="#ctx0" brushRef="#br0" timeOffset="115710.95">14947 10943 441 0,'0'0'59'0,"0"0"-33"0,0 0 12 16,0 0 15-16,0 0-14 16,-18-53-6-16,9 45-8 0,-1 1-3 0,2 1-9 15,2 3-3-15,-7-1-4 16,1 2-4-16,4 2 2 0,-7 0-1 0,3 0 0 15,3 5-3-15,-7 2 1 0,1 4-1 16,-3 3 0-16,1 2 0 0,-3 3 0 16,1 3 0-16,-2 6 0 0,1 0 1 15,5 3-1-15,-3 1 0 0,7 3 1 16,1 0-1-16,-2 0 0 0,7 1 0 16,3-2 0-16,2 1 0 0,11 0-2 15,5-2 2-15,5-1-1 0,4-1 1 16,8-6-1-16,4-6 1 0,6-8-1 15,-1-7-30-15,9-4-23 0,-3-8-21 0,4-8-51 16,-7-3-131-16</inkml:trace>
  <inkml:trace contextRef="#ctx0" brushRef="#br0" timeOffset="116215.31">15001 11120 470 0,'0'0'20'0,"0"0"15"15,0 0 1-15,0 0 10 0,0 0-6 16,0 0 1-16,-29-53-12 0,29 48-6 16,0 3 0-16,0-1-6 0,4 3-3 15,0-2-6-15,7 1-1 0,-3 1 0 16,0 0-3-16,13-1-2 0,-7 1 1 16,9 5-3-16,2 5 1 0,0 1-1 15,2 5 1-15,-3 1-1 0,3 4-1 16,-10 1 1-16,-1-1 0 0,-7-1 0 0,-5 2-1 15,-4-4-10-15,-2-1-10 16,-2-6 2-16,-1-2 10 16,-1-1 6-16,2-3 0 0,-2-1 3 0,2-2 0 15,0-1 0-15,0-1 0 0,1 0 0 0,-3 0 2 16,0-2-2-16,-2-3 1 0,2 0-1 16,1-1 2-16,1 0-2 15,0-4 0-15,-2 1 1 0,0-4 0 16,4-5 3-16,2-3 5 0,0-3-2 0,8-4 0 15,0 3 0-15,1-1 2 0,1 5 1 16,4 5-2-16,-1 4-2 0,9 5-3 16,-3 1-3-16,4 2 2 0,6 3 0 15,2 1-1-15,2 2 1 0,-4 5-2 0,0 4 2 16,-7 2-2-16,-1 2 0 16,0 2 0-16,-9 4 2 0,-1 2-2 0,-1 4 1 15,-4 1-1-15,-2-1-3 0,-4 2-31 16,2-2-12-16,0-4-24 15,0-3-13-15,0-3-13 16,-2-4-47-16,0-6-146 0</inkml:trace>
  <inkml:trace contextRef="#ctx0" brushRef="#br0" timeOffset="116435.05">15747 11234 556 0,'0'0'63'0,"0"0"-12"15,0 0-4-15,0 0 4 0,0 0-17 16,0 0-11-16,0 0-6 0,0 0-1 16,9-47 0-16,-9 44-5 0,4 1-5 15,-4 1-2-15,4-2-4 0,4 2 1 16,9 0-1-16,-3 0-1 0,11 1 1 16,2-3 0-16,6-1 0 0,4 0 0 15,4-3-20-15,11-3-23 0,-6-2-37 0,5-6-40 16,-9 0-101-16</inkml:trace>
  <inkml:trace contextRef="#ctx0" brushRef="#br0" timeOffset="117003.76">16138 11030 400 0,'0'0'12'0,"0"0"-3"15,0 0 32-15,0 0 23 0,0 0-14 16,-12-52-13-16,12 41-23 0,-2 0 2 0,2 3 2 16,0-1-1-16,0 1-7 0,0 3-3 15,2 0-3-15,2 2 0 0,2 0-2 16,8 1-1-16,-1 2 1 0,7-1-1 16,-1 1 1-16,6 1 1 0,4 3 0 15,0 1 1-15,0 1 1 0,0 2-3 16,-2 3 0-1,-3 0 0-15,-3 4-2 0,-9-1 1 0,-3 2-1 0,-3 0 1 16,-6 1-1-16,-8 0 0 0,-3-1-3 16,-3-2-1-1,-5 1 1-15,1-4 0 0,1 0 1 0,-2-3 0 0,11 0 2 0,2-1-1 32,2-4 1-32,2-1-2 0,0 0 2 0,2-2 0 15,0 0 0-15,0 0 0 0,0 0 2 0,0 0 5 0,0 0 2 16,0 0 2-16,0-1 3 0,4 0-2 15,0-1-4-15,4 2-4 16,9 0-1-16,1 0-2 0,7 0 1 16,6 4 4-16,2 2 0 0,0 3 0 15,0 4-2-15,-4 3-2 0,-8 1-1 0,-4-3 0 0,-9 2-1 16,-4-4 0-16,-4-1 2 16,0 3-1-16,-8-3 1 0,-5 3 2 15,-5 1 0 1,-5-3-2-16,0 3-1 0,-4-6 1 15,-2 0-1-15,3-2-1 0,3-4-5 16,-2-2-8-16,4-1-15 0,9-5-21 16,-5-4-10-16,9-5 3 0,4-2-46 15,-2-3-36-15,4-1-96 0</inkml:trace>
  <inkml:trace contextRef="#ctx0" brushRef="#br0" timeOffset="117320.12">16630 10889 288 0,'0'0'43'0,"0"0"6"0,0 0-9 16,0 0 17-16,0 0-2 0,-31-50-14 0,29 47-4 16,0 1-7-16,2 1-2 0,0-1-5 15,0 1 1-15,0 1-2 0,2 0-4 16,2 0-2-16,2-3-5 0,5 3-1 15,-1 0-3-15,6 3-2 0,1 6 4 16,8 1 0-16,0 2-1 0,-3 5-1 16,5 2-2-16,4 6-3 0,-2 2 0 15,-2 3-1-15,-12 3 0 0,1 2 0 0,-10 3 1 16,-6-1-2-16,0 3 0 16,-4-3-2-16,-4-4-18 0,-5-1-10 15,7-5-6-15,-2-4-14 0,-2 1-11 16,1-5-28-16,1-3-52 0,4-7-61 0</inkml:trace>
  <inkml:trace contextRef="#ctx0" brushRef="#br0" timeOffset="117588.05">17314 11064 507 0,'0'0'78'0,"0"0"-48"16,0 0-21-16,0 0 14 0,0 0-3 16,0 0-10-16,0 0-4 0,0 0-3 15,0 0 0-15,21 10 6 0,-9-7 4 16,3-3 3-16,5 0 5 0,9 0-3 16,4-1-4-16,3 0-8 0,5-3 0 15,-2 1-6-15,3 2 1 0,-3-1-1 16,-4 1 0-16,-4-2-1 0,-6 2-36 15,-5-1-21-15,-9-3-17 0,-9 1-36 16,-8-3-47-16,-7 0-128 0</inkml:trace>
  <inkml:trace contextRef="#ctx0" brushRef="#br0" timeOffset="117808.3">17409 10937 287 0,'0'0'149'0,"0"0"-67"15,0 0-23-15,0 0 4 0,0 0-16 16,0 0-4-16,0 0-6 15,0 0-5-15,0 0-12 0,-22-12-6 0,22 12-4 16,0 1-5-16,0 6-5 0,2 6 1 16,0 2-1-16,2 6 3 0,6 4-1 15,-6 3 0-15,0 4 0 0,-2 2-2 16,1 2 1-16,-3 1 0 0,0 0 1 16,-5-1-2-16,-3 1-24 0,-4-1-36 0,1-5-47 15,3-6 1-15,-8-7-44 0,7-11-187 16</inkml:trace>
  <inkml:trace contextRef="#ctx0" brushRef="#br0" timeOffset="118420.14">17872 10903 281 0,'0'0'122'0,"0"0"-73"16,0 0 8 0,4-52 5-16,-4 39-19 0,-4-1-18 0,2 1 1 0,2 1-13 15,-2 0 2-15,2 6 3 0,0 0-2 16,0 5-1-16,0-1 0 0,2 0-8 16,2 1-4-16,5-3-2 0,3 3 0 15,3-3 1-15,3 0 0 0,5 3-1 16,2 0 1-16,2 1 12 0,-1-1-1 15,-1 7-11-15,6 3-2 0,-2 1 1 16,-4 2-1 0,-2-1 0-16,-7 0 1 0,-5 4 0 0,1-1-1 0,-8-1 0 15,-4 4 0-15,0-2 0 0,-2 2 0 0,-4-1 0 16,-7-1-5-16,3 1-2 16,0-3-5-16,-3 0 1 0,3-4 0 0,2 0 2 15,-3-2 6-15,7-1 1 16,0-2 2-16,0-2 0 0,4-1 0 15,-2 1 0-15,2-1 1 0,0-1 0 0,0 1 0 16,0-1 0-16,0 0 4 0,0 0 5 16,0 0-2-16,2-1 1 0,4 0-1 15,5 1-6-15,-1 0 0 0,4 0-1 16,7 3-1-16,4 1 0 16,-2 3 4-16,3 1-1 0,-3 2-1 15,-6 3-2-15,-1-3 1 0,-5 2-1 16,-7-1 4-16,-4 0 0 0,0 1-1 0,-2-2 2 15,-9 0-1-15,3 1-1 0,-6-3-1 16,-1-2 0-16,-1 0-1 0,1-3 0 16,1 1-1-16,3-1 0 0,3-1-3 15,0-2-5-15,-3 0-3 0,7 0-6 0,0-1-5 16,0-3-6-16,2-3-7 16,0-2-23-16,2 0-33 0,2-4-41 0,4-2-64 15</inkml:trace>
  <inkml:trace contextRef="#ctx0" brushRef="#br0" timeOffset="118749.3">18664 10911 108 0,'0'0'385'0,"0"0"-309"16,0 0-20-1,0 0 7-15,27-51-4 0,-25 46-16 0,0 0-11 0,-2 1-6 16,0 1-5-16,0 3-2 0,0-2-4 15,-2 0-5-15,-2-1-2 0,-2 1-4 16,-5 0-2 0,3 0-1-16,-6 2-1 0,-3 0 0 0,0 2 0 0,-1 3-1 0,-3 1 1 15,3 4-1-15,-5 3 0 16,4 1 0-16,-1 3 1 0,-3 1 0 16,2 4 0-16,5 2 0 0,-1 1 0 15,9-1 0-15,2-1 0 0,6-1 0 16,0-1 0-16,4-2 0 0,6-3 0 15,9-1-2-15,3-1 2 0,3-1 0 0,12-1 0 16,5-5 0-16,-1 1 0 0,9-3 0 16,-3-5 0-1,5 0-7-15,-4-11-46 0,-7-11-76 0,-10-7-185 0</inkml:trace>
  <inkml:trace contextRef="#ctx0" brushRef="#br0" timeOffset="151745.01">4420 12980 476 0,'0'0'63'0,"0"0"2"16,0 0-8-16,0 0-3 0,0 0-16 16,0 0-13-1,0 0-1-15,0 0-4 0,0 2-3 0,0-3-4 0,0 1-5 16,0 0-4-16,0 0-2 0,0 2-2 15,2-1-1-15,2 2 1 0,4-1 1 0,9-1-1 16,-3 0 0-16,13-1-10 16,4 0-59-16,6 0-35 0,0-4-44 0,7 0-158 15</inkml:trace>
  <inkml:trace contextRef="#ctx0" brushRef="#br0" timeOffset="151939">5377 12884 200 0,'0'0'381'0,"0"0"-298"0,0 0-32 16,0 0-10-16,0 0-8 0,0 0-22 0,0 0-6 15,0 0-3-15,0 0-1 0,2 2 0 16,-2-2-1-16,0 0 1 16,0 0-1-16,0 0-3 0,0 1-30 0,6-1-26 15,8 0-28-15,5-1-9 16,8-2-40-16,2-3-58 0</inkml:trace>
  <inkml:trace contextRef="#ctx0" brushRef="#br0" timeOffset="152112.81">5840 12829 314 0,'0'0'135'16,"0"0"-23"0,0 0-21-16,0 0-17 0,0 0-19 0,0 0-18 0,0 0-11 0,0 0-8 31,0 0-9-31,0-3-5 15,0 3-2-15,2 0-1 0,-2 0 0 16,0 0-1-16,0 0 0 0,4 0-1 16,2 0-1-16,2 2 2 0,3-1-35 0,-1-1-27 15,4 0-27-15,1 0-34 0,4 0-84 16</inkml:trace>
  <inkml:trace contextRef="#ctx0" brushRef="#br0" timeOffset="152285.46">6334 12782 337 0,'0'0'120'15,"0"0"-16"-15,0 0-15 0,0 0-12 16,0 0-14-16,0 0-18 16,0 0-7-16,0 0-12 0,0 0-9 0,8-10-9 15,-8 10-5-15,0 0-1 16,0 0-1-16,-2 1 0 0,0-1-1 0,0 0-2 16,2 3-18-16,-4 1-17 0,-3 2-32 15,-3-1-43-15,-2 2-67 0,-5-1-260 16</inkml:trace>
  <inkml:trace contextRef="#ctx0" brushRef="#br0" timeOffset="152898.16">4515 14096 359 0,'0'0'52'0,"0"0"4"16,0 0 2-16,0 0-7 0,0 0-16 15,0 0-10-15,0 0-1 0,-7 9-5 16,7-7-4-16,0 1-4 0,0 0 0 15,5 0 3-15,1-1-3 0,0-1 0 16,8 1 4-16,1-2-2 0,6 0 2 16,1 0-1-16,5-5-4 15,4 2-8-15,0 1-1 0,-2 0-1 0,0 0-2 16,-4 2-63-16,-4-1-33 0,-9 1-53 16,-8 1-147-16</inkml:trace>
  <inkml:trace contextRef="#ctx0" brushRef="#br0" timeOffset="153071.63">4682 14257 517 0,'0'0'106'16,"0"0"-8"-16,0 0-34 15,0 0-17-15,0 0-25 0,0 0 1 0,0 0-6 16,0 0-1-16,0 0 2 0,-31 41-2 16,31-41-3-16,0 0-5 15,8 3-5-15,11-2-3 0,2 1 1 0,10 1-1 16,12-2 0-16,5 0-6 0,7-1-46 0,3 0-62 15,-6 0-144-15</inkml:trace>
  <inkml:trace contextRef="#ctx0" brushRef="#br0" timeOffset="159154.43">6005 13932 422 0,'0'0'12'0,"0"0"14"0,0 0 21 16,0 0-8-16,0 0-7 0,0 0-3 15,0 0 10-15,21-53 13 0,-19 50-42 16,-2 2-2-16,0 1 3 0,0 0 0 16,0 0-5-16,0 0-1 0,0 1 1 15,0 0 0-15,0 1 3 0,0 3-2 16,0 1-3-16,0 4 0 0,0 4 5 16,0 2-1-16,0 5 3 0,0 2-2 15,-6 3-2-15,3 3-2 16,1 1-2-16,2 1-2 0,0 1-1 0,0 0 1 15,0 0 0-15,0-4-1 16,5-1 0-16,1-1 0 0,-4-5 0 0,2-1 0 16,0-6 0-16,-2-2 0 15,0-3 0-15,0-2-1 0,0-2-16 0,-2-3-22 0,0-1-21 16,0-1-16-16,-8 0-30 0,0-3-60 16</inkml:trace>
  <inkml:trace contextRef="#ctx0" brushRef="#br0" timeOffset="159408">5616 13965 415 0,'0'0'50'0,"0"0"-10"0,0 0-12 15,0 0 17 1,0 0-8-16,0 0-14 0,0 0-1 0,0 0-4 0,0 0 0 15,0-43-3-15,7 40-5 0,9-2-3 16,-1-1 1-16,9 2 3 16,7-4 2-16,5-3-3 0,9-1-2 0,13-4-2 15,8-2-4-15,4-3 1 0,11-3-2 16,0 1-1-16,5-2-29 0,-7 2-68 16,-5 0-80-16,-16 3-279 15</inkml:trace>
  <inkml:trace contextRef="#ctx0" brushRef="#br0" timeOffset="159865.34">6780 13786 514 0,'0'0'64'0,"0"0"-24"16,0 0-2-16,0 0 12 0,0 0-13 15,0 0-14-15,0 0-6 0,0 0-2 16,-2-34-1-16,-8 33-3 0,-3 1-7 0,-5 1-2 16,-3 3 0-16,5 3 0 0,-7 3-1 15,4 3 1-15,1 1-2 0,1 3 1 16,3 2-1-16,5 5 0 0,-1 4 0 16,0 2 0-16,1 3 0 0,3 3 1 15,0 1-1-15,-4 1 0 0,10-1-3 16,-2 3 3-16,2-3 0 0,2-1-1 15,8-1 1-15,4-5 0 0,3-3-2 16,2-4-16-16,7-1-13 0,3-4-11 16,4-2-8-16,3-6-8 0,-1-3-11 0,4-7-18 15,-6-7-24-15,-4-4-104 0</inkml:trace>
  <inkml:trace contextRef="#ctx0" brushRef="#br0" timeOffset="160401.21">6898 13955 396 0,'0'0'54'0,"0"0"-21"0,0 0 15 0,0 0 11 16,0 0-20-16,0 0-12 0,0 0 3 16,0 0-1-16,0 0 0 0,-27-37-6 15,27 33-8-15,6-2-1 0,3 2-2 16,1 0-2-16,4 1 0 0,3 3 1 15,-5 0 0-15,9 1-6 0,-7 5-4 16,1 2-1-16,-3 4 2 0,-1 2-2 16,3 2 0-16,-8 2 0 15,1 0 0-15,-3 3 0 0,-2 0-3 0,4-4-4 16,-2 0-3-16,0-3-2 0,-2-3 0 16,0 0 1-16,-2-2-5 0,0-2-6 15,0-3-6-15,0-1 5 0,-2 1-4 0,-4-2 3 16,-2 0 1-16,4-2 2 0,-3-1 11 15,1-5 8-15,2-2 2 0,-2-2 3 16,-2-4 14-16,8-2 10 0,-4-3-2 16,1-3 8-16,3-4-2 0,0-3-3 15,3-1-7-15,7 0-11 0,0 3-4 16,1 5 0-16,5 3-4 0,1 4-2 16,-1 4 0-16,-3 4 2 0,3 2 2 15,-1 4-1-15,-3 1-1 0,7 4 0 16,-5 2-1-16,5 7 0 0,-5 1 0 15,7 5 0-15,-7 0-1 0,3 1 1 16,-3 3 0-16,1 1-1 0,-7 1 2 16,2 1-2-16,1 0 0 0,-5 2-5 0,-2-1-5 15,2-1-6-15,-2-2-5 0,-2-3-7 16,0-3-15-16,-2-3-17 0,0-6-23 16,0 2-86-16,0-6-230 0</inkml:trace>
  <inkml:trace contextRef="#ctx0" brushRef="#br0" timeOffset="160654.71">7692 14090 611 0,'0'0'18'0,"0"0"6"0,0 0-8 15,0 0 18-15,0 0-8 16,0 0-10-16,0 0-2 0,0 0 1 0,0 7 4 15,4-7-4-15,4 0-2 0,2-1-2 0,5 1 1 16,4-3-1-16,-1 3-2 16,7-3-4-16,-2 0-2 15,2 1-3-15,-1-2 1 0,3 0-1 0,0 0-13 0,-4 0-28 16,2 0-27-16,-7-2-38 0,-7 0-69 16,-7-1-208-16</inkml:trace>
  <inkml:trace contextRef="#ctx0" brushRef="#br0" timeOffset="160984.54">8225 13848 596 0,'0'0'73'0,"0"0"-21"0,0 0-10 16,0 0-15-16,0 0-12 0,0 0-5 16,0 0 2-16,0 0 1 0,0 0-3 0,37-43 1 15,-33 43-1-15,1 5-3 16,-1 3-3-16,0 1 0 0,2 7 1 0,-4 0-1 16,2 4-1-1,0 2-1-15,-2 1-1 0,0 3-1 0,1 0 0 16,-3 4 0-16,0 1-3 0,0 1-7 0,0 0-6 15,2-4-19-15,0-6 4 0,0-3-34 16,2-7-19-16,-2-2-23 0,0-7-87 16</inkml:trace>
  <inkml:trace contextRef="#ctx0" brushRef="#br0" timeOffset="161361.94">8593 13785 538 0,'0'0'70'0,"0"0"-10"0,0 0-22 16,0 0 3-1,0 0-19-15,0 0-8 0,0 0 1 0,0 0-7 16,0 0-1-16,-10 6 0 0,-9 7-1 0,-2 2-3 16,-3 2-3-16,-3-1 0 0,2 1-3 15,2 0-2-15,3-1-1 0,7 1-1 16,3-3-1-16,4-3-3 0,1-1-2 0,3-5 7 15,2-2 4-15,0-1 1 16,0-1 1-16,2 1-1 0,3-2 2 16,-1 1-1-16,4 0 8 0,0 1 6 15,5 2 0-15,1-2-1 0,3 0-1 0,5 2 3 16,3 2-2-16,2 0-1 0,2 1-1 16,0 0-2-16,0 1-6 0,0 1 0 15,-4 1 0-15,-9-2-2 0,1 1 0 31,-7 0-1-31,-4-3 0 0,-4 1 0 0,-2-2-6 0,0-1-20 0,0-1-15 16,-6-3-25-16,0 0-42 0,-6 0-60 16,3-3-184-16</inkml:trace>
  <inkml:trace contextRef="#ctx0" brushRef="#br0" timeOffset="161676.41">8874 13649 126 0,'0'0'323'0,"0"0"-286"0,0 0-14 0,0 0 27 16,0 0 6-16,0 0-16 15,0 0-4-15,0 0 4 0,0-28-2 16,0 28-10-16,0 0-9 0,0 0-4 15,0 0-3-15,2 1-5 0,6 3-4 16,5 2 2-16,5 3 3 0,3 5 4 16,4 1-6-16,0 5-2 0,4 4 0 0,-4 3-3 15,-5 3 0-15,-1 1 0 0,-11 0-1 16,-4 0 2-16,-4 1-2 0,-4 1 0 16,-10-3-1-16,-7 3-6 0,-4 0 2 15,-2-1-12-15,-2-2-18 0,4-3-2 16,-1-7-49-16,3-2-48 0,6-4-68 15</inkml:trace>
  <inkml:trace contextRef="#ctx0" brushRef="#br0" timeOffset="162006.57">9916 14003 342 0,'0'0'73'0,"0"0"-16"0,0 0 1 16,0 0 9-16,0 0-19 0,0 0-11 15,0 0-5-15,0 0-13 0,0 0 2 0,-10-20-2 16,10 19-2-16,0-1-3 0,4-1-3 15,4-1-1-15,7 0-5 0,3 1 0 16,5 1-1-16,8 0-2 0,2-2 0 16,4 0-1-16,2-2-1 0,-1 1 0 15,-3-1 0-15,-2-1-12 0,-10 2-39 16,-7-3-36-16,-14-1-35 0,-4 1-87 16</inkml:trace>
  <inkml:trace contextRef="#ctx0" brushRef="#br0" timeOffset="162243.18">9933 13781 341 0,'0'0'160'0,"0"0"-94"15,0 0 1-15,0 0 2 0,0 0-6 16,0 0-20-16,0 0-13 0,0 0-5 16,0 0-5-16,6-12-7 0,-4 19-4 15,8 5-2-15,-4 3-1 0,5 5 4 16,-3 3-3-16,2 1-4 0,3 3 0 15,-7 2-2-15,4 3 1 0,-2-1-2 16,1 1 0-16,-3-1-1 0,-4-2 1 16,2-3-2-16,0-3-6 0,-2-3-14 0,-2-5-23 15,0-5-50-15,-2-2-24 0,-4-4-121 16</inkml:trace>
  <inkml:trace contextRef="#ctx0" brushRef="#br0" timeOffset="162714.44">10712 13611 132 0,'0'0'356'0,"0"0"-273"15,0 0-27-15,0 0-3 0,0 0 0 16,0 0-14-16,0 0-16 16,0 0-6-16,10-22 1 0,-8 22-2 15,0 0-4-15,2 6-5 0,3 3 1 0,-1 3 2 16,2 2-2-16,0 2-1 0,-1 3-3 16,1 0-1-16,-2 5-3 0,2 1 1 15,-4 3-1-15,-1 2 1 0,-1 1-1 16,0 1-3-16,-2-3-7 0,0 0-12 15,0-1-19-15,0-3-30 0,0-6-29 16,0-6-42-16,0-7-130 0</inkml:trace>
  <inkml:trace contextRef="#ctx0" brushRef="#br0" timeOffset="163104.01">11121 13664 519 0,'0'0'96'0,"0"0"-47"0,0 0-18 16,0 0 9-16,0 0-14 0,0 0-17 15,0 0-5-15,0 0 0 0,0 0 4 16,-64 32-2-16,37-20-3 0,-6-2-2 16,4 0-1-16,-2 1-2 0,4-1-2 15,7 0-1-15,-1-3 1 0,11 0 0 0,1-2 2 16,5-2 2-16,2-2-1 0,0-1 0 15,2 0 1-15,0 0-1 0,0 0 0 16,0 0 1-16,0 0-1 16,0 0 0-16,0 1-1 0,2 1 1 0,2 0 1 15,5 0 1-15,-3 0 4 0,2 1 7 16,4 0 3 0,3 3 0-16,1 2-3 0,1 4 0 0,8 3-5 0,-5 2-4 15,1 3-1-15,6 0-1 0,-11 1 0 16,1-3-1-16,-9-2 0 0,1-2 0 15,-5-3-5-15,-2-4-25 0,-2-2-26 0,0-1-39 16,-6-4-54-16,-1 0-130 16</inkml:trace>
  <inkml:trace contextRef="#ctx0" brushRef="#br0" timeOffset="163505.1">11429 13680 483 0,'0'0'63'0,"0"0"-13"0,0 0-2 15,0 0 1-15,0 0-11 0,0 0-13 0,0 0 0 16,15-52 2-16,-20 44-9 0,-1 2-6 16,0-1-5-16,0 1-1 0,-4 0 1 15,1 2-3-15,1-1-1 0,2 2-2 16,2-3 1-16,-5 4-1 15,1 1 0-15,2 1 0 0,0 1-1 0,-9 1-1 16,7 4 0-16,-2 1 1 0,1 0 0 16,1 3-1-16,-2 2 0 0,4 1 1 15,-7 4 0-15,3 0 0 0,-1 4-1 16,3 1 1-16,0 1 0 0,2 1 0 16,2-1 0-16,4-2-2 0,0 1 2 15,6-4-1-15,4-3 0 0,0-2 0 16,7-1 0-16,6 0 0 0,4 0 1 15,4 0 0-15,2-3 1 0,2-1-1 16,-2-4 0-16,0-2 1 0,-10-2-1 0,-5-1-12 16,-1-5-21-16,-5-4-32 0,-10-4-36 15,2-1-87-15</inkml:trace>
  <inkml:trace contextRef="#ctx0" brushRef="#br0" timeOffset="213934.87">2966 15199 180 0,'0'0'73'15,"0"0"24"-15,0 0-26 0,0 0-15 16,0 0-4-16,0 0-5 0,0 0-8 0,-35-50-9 16,33 45-4-16,-6 1 1 15,-2-2 1-15,-1 2-11 0,1 1-5 16,-9 2-4-16,3 1-3 0,-7 1-4 15,-6 6 0-15,2 2-1 0,-4 7 0 16,-2 3 0-16,4 2 0 0,2 3 0 0,5 0 0 16,-3 1 0-16,12-2 0 0,-3-3 0 15,10-1-1-15,1-2 0 0,5-3 0 16,2-2-2-16,5 0-1 16,5 0 0-16,-2-1 1 0,3 1 3 15,5 0 0-15,1 0 0 0,2 3 1 0,8 0 4 16,-5-2-2-16,-1 4 3 0,0-3-1 15,4 1 0-15,-9 4-3 0,1-3 1 16,-5 0-1-16,1 1-1 0,-11 0 2 0,-2 0-2 16,-2 2 1-16,-2 3 0 0,-6 2 0 15,-15 1-2 1,7-2-10-16,-7-1 0 0,-4-1-6 0,2-5 3 0,7-4 2 16,-5-2-23-16,8-5-5 0,1-3-12 15,6-2-17-15,1 0-18 0,1-7-4 16,2-6-26-16,4-7 26 0</inkml:trace>
  <inkml:trace contextRef="#ctx0" brushRef="#br0" timeOffset="214280.52">3080 15395 470 0,'0'0'112'15,"0"0"-42"-15,0 0-24 0,0 0-7 16,0 0-13-16,0 0-10 0,0 0-1 15,0 0-4-15,0 0-5 16,-4 59 0-16,4-37-1 0,0 3 1 0,8 1-2 16,-2 0-2-16,1 1-1 0,1-3 0 15,6 0-1-15,-3-4 1 0,1-1-1 0,9-4 0 16,-5-3 0-16,7-5-2 16,6-2-4-16,2-6-2 0,0-3 1 0,-2-9 3 15,0-3 0-15,-6-5-1 16,1-5 4-16,-1-2 0 0,-13 0 1 0,7-3-1 15,-11 5 0-15,-2-2-4 0,-4 2 3 16,-2-2 2-16,-4 0 0 0,-6 0 2 16,5 5-2-16,1 4 1 0,2 7-1 15,0 3 0-15,2 5 0 0,2 1-1 0,0 3-28 32,0 0-18-32,6 3-16 0,0 4-32 0,7 4-42 0,3-4-43 15</inkml:trace>
  <inkml:trace contextRef="#ctx0" brushRef="#br0" timeOffset="214690.24">3735 15171 483 0,'0'0'105'16,"0"0"-27"-16,0 0-15 0,0 0-3 16,0 0-24-16,0 0-18 0,0 0-5 0,0 0-2 15,0 0-4-15,-43-12-5 0,43 21-2 16,2 8-1-16,0 7 1 0,-2 7 1 0,0 7 0 15,2 2 0-15,-2 2 0 16,0 5 0-16,0-4-1 0,0 0 1 16,0-5-1-1,2-4 0-15,2-2 0 0,5-6 0 0,1 2-1 0,-4-4-2 0,6-4-4 16,5-3 1 0,0-4-2-16,-1-5 1 0,1-5 2 0,-1-3 2 0,1-1 0 15,1-12 2-15,1-5 1 0,-3-6 0 16,3-8 0-16,-4-3 1 0,1-8-1 15,-6-1 0 1,-1 1 0-16,-7 2-1 0,-2 7-1 0,-2 6 2 0,-7 7 1 16,-5 4 1-16,-3 7 1 0,-7 3-1 15,3 7-2-15,-6 2 0 0,-2 14-2 16,0 5 0-16,-2 4-2 0,6 7-16 16,3 2-15-16,-1 1-12 0,0-5-8 0,13-4-12 15,2-6-15-15,5-6 15 16,6-3 5-16,5-5-50 0,-4 0-53 0</inkml:trace>
  <inkml:trace contextRef="#ctx0" brushRef="#br0" timeOffset="-214458.65">4221 15416 287 0,'0'0'65'0,"0"0"33"15,52-55-10-15,-46 45-29 0,-2-2-4 16,-4 2-1-16,0 0-1 0,-2-2-11 15,-2 3-17-15,-6-1-9 0,3 2-6 16,1 3-1-16,-4 2 0 0,-1 1 0 16,3 1-3-16,2 1-4 0,-4 0-1 15,1 6-1-15,3 2-2 0,0 3-2 16,4 2 0-16,-2 2-2 0,4 1 2 0,0 3 2 16,0 0 0-16,4 1 1 15,0-1 0-15,2 0 1 0,7-1-2 16,-1 0 2-16,-2 0-2 0,7 1 2 0,-3 0 0 15,5-1 0-15,-7 0 0 0,-5-4 0 16,3-2 0-16,-6-3 0 16,-4 0 1-16,0 4-1 0,-4 0 1 0,-6 3-1 15,1-2-2-15,-1-3-9 0,-9 1-8 16,7-3-4-16,-5-2-17 0,5-3-20 0,2-2-9 16,-3-2-21-16,7 0-19 15,2-3-34-15,0-3-114 0</inkml:trace>
  <inkml:trace contextRef="#ctx0" brushRef="#br0" timeOffset="-213984.33">4651 15105 479 0,'0'0'115'0,"0"0"-39"16,0 0-14-16,0 0-4 0,0 0-26 15,0 0-17-15,0 0-7 16,-37 73-2-16,37-35 5 0,0 5 1 0,4 5-1 15,2 4-4-15,0 3-3 0,9 2-3 16,-3-4 0-16,1-2 0 0,-1-8-1 16,-4-7 0-16,-2-8 0 0,5-8-11 15,-5-6-11-15,-4-5-14 0,-2-7-2 16,0 0-7-16,0-2 12 16,-10-6 4-16,-5-2-11 0,1-3-9 15,-5-1-2-15,1-4-19 0,-3 0-14 0,6 1 42 0,1-2 42 16,6-1 37-16,-3-4 39 0,1 2-6 15,6 0-6-15,0 2-25 0,4 6-5 16,0 2-5-16,0 5-3 0,2 2-14 16,2-2-2-16,0 1-1 0,9-3-3 15,1 2-1-15,5 0 1 0,-1-2 3 16,9 1 0-16,4 3-3 0,0 2 3 16,0 1-1-16,0 0-3 0,-6 4-1 15,-4 5-1-15,-3 1-3 0,-5 1 2 16,-5 3 0-16,2 2 0 0,-2 1 0 0,-3 1-1 15,-3-1 0-15,0-2-1 16,0 1 0-16,-2-5-5 16,2-6-6-16,0-2-10 0,-2-3-18 0,0 0-19 0,6-4-10 15,-2-7-14-15,0-6-19 0,3-2-12 16,-3 0-130-16</inkml:trace>
  <inkml:trace contextRef="#ctx0" brushRef="#br0" timeOffset="-213843.39">4928 15393 363 0,'0'0'157'0,"0"0"-52"0,-23-52-29 15,19 45 0-15,-2 2-21 16,4 2-21-16,0 2-14 0,2 1-8 0,0-2-7 0,0 2-3 16,0 0-1-16,0 0-1 0,0 0-1 15,0 0 1-15,0 0-2 0,0 0-1 16,0 0-22-16,2-3-24 0,6-1-37 16,-8-8-36-16,0-5-88 0</inkml:trace>
  <inkml:trace contextRef="#ctx0" brushRef="#br0" timeOffset="-213560.31">5089 15115 379 0,'0'0'70'0,"33"-57"11"0,-14 33-28 0,-9 7-5 16,-4 4-26-1,-1 4 3-15,-1 3 10 0,-2 2 1 0,-2 3 4 0,0 1-7 16,0 0-11-16,0 0-4 15,0 3-2-15,0 5-3 0,-2 5-6 16,2 9-4-16,-4 9-2 0,4 7-1 16,0 6 0-16,6 7 2 0,-2 2 1 0,4 8-2 15,-2 5 0-15,1 4 0 16,3-2-1-16,-4-5-2 0,0-9-9 0,3-10-13 16,3-11-20-16,-2-8-23 0,-1-10-21 15,-5-7-12-15,-4-7-57 0,0-5-35 16</inkml:trace>
  <inkml:trace contextRef="#ctx0" brushRef="#br0" timeOffset="-213402.85">5071 15424 445 0,'0'0'64'0,"0"0"10"0,-19-52-26 16,19 51-7-16,0 0 4 0,0 1-25 16,0 0-10-16,0-1-7 0,4 1 1 15,7-3-2-15,3 3 2 0,7-1 0 16,1 3 5-16,9 2-2 0,7-4-7 15,5-3 1-15,2-7 0 16,5-3-1-16,0-3-21 0,1-3-64 0,-5 0-32 0,-9 0-106 16</inkml:trace>
  <inkml:trace contextRef="#ctx0" brushRef="#br0" timeOffset="-213074.31">5623 15185 414 0,'0'0'162'0,"0"0"-100"16,0 0-5-16,0 0 3 0,0 0-19 0,0 0-23 15,0 0-13-15,0 0-3 0,0 0-2 16,-7 51 1-16,22-25 2 0,1 2 4 16,3 5 2-16,0-2 0 0,3 2-5 15,-1-1-2-15,0-6-2 0,-3-4 2 0,1-6-1 16,-3-6-1-16,-3-4-1 16,3-6-3-1,-3 0-7-15,-3-9 0 0,9-5 1 0,-5-5 2 16,7-5 4-16,-7-4 1 0,5-1 1 0,-9-1-2 0,3 1 3 15,-11-2 1-15,-2-1 1 0,-2 0 1 16,-9-2-1-16,3 8 1 0,-4 4 0 16,-3 9 3-16,5 7-4 15,-5 4-1-15,-1 2 0 0,1 8-3 16,-5 8-18-16,-1 9-27 0,7 3-3 0,-7 5-5 0,6 1-10 16,5-4-31-16,2-5-106 31</inkml:trace>
  <inkml:trace contextRef="#ctx0" brushRef="#br0" timeOffset="-212725.46">6251 15083 307 0,'0'0'89'16,"0"0"-6"-16,0 0-9 0,0 0-5 16,0 0-10-16,0 0-2 0,0 0-10 15,0 0-14-15,-10-44-15 0,10 45-8 16,0 4-6-16,8 5-4 0,2 6 1 15,1 7 4-15,-1 5 9 0,2 7-3 16,-1 4-1-16,-5 3-6 0,0 6 0 0,-4-1-2 16,-2 3-1-16,0 3-1 15,6-5-17-15,-6-1-28 0,4-10-49 16,1-10-50-16,-1-8-43 0,-2-11-63 0</inkml:trace>
  <inkml:trace contextRef="#ctx0" brushRef="#br0" timeOffset="-212326.13">6170 15427 562 0,'0'0'60'0,"0"0"9"0,-20-62-43 15,20 51-2-15,0 5-9 0,2 1-4 16,10 3-4-16,1 0-5 0,9 0 3 0,7 2 0 16,8 0 3-16,7 0-2 15,5-1-1-15,3 1-3 0,4 0-1 16,-6-6 0-16,1-2-1 0,-5-2-24 0,-11 2-25 15,-2-1-4-15,-2 4 15 0,-10-4 13 16,-7 3 20-16,1 0 5 0,-9-2 1 16,-2 1 5-16,-2 0 19 0,2-2 12 15,-2-2 0-15,-2 0-9 0,0-1-3 16,0-2-4-16,0-1-4 0,-6 1-2 16,-2 1-5-16,1 3-4 0,-5 4-2 15,6 4 2-15,-2 2 0 0,-5 1 4 16,-1 4-6-16,-1 9-4 0,-1 8 0 0,-1 7-2 15,1 1 1-15,3 2 1 16,-1-1-1-16,10-3 1 0,2-2 0 0,2-3-1 16,0-2 0-16,6-2 1 0,4-1-1 15,5-3 0-15,1 0-2 0,3-1 1 16,3 0-13-16,-5-6-5 0,10-3-34 16,-2-1-27-16,-3-3-6 0,-3-1-69 15,0-2-155-15</inkml:trace>
  <inkml:trace contextRef="#ctx0" brushRef="#br0" timeOffset="-211985.26">7212 15300 112 0,'0'0'23'0,"0"0"12"16,31-55-10-16,-25 48 4 16,-6 3 18-16,0 3 19 0,0 1 22 0,0-1-8 15,0 1-16-15,0 0-13 0,0 0-5 16,0 0-1-16,0 0-12 0,0 0-18 15,0 0-8-15,0 0-4 0,0 1-3 16,2 1 0-16,1 1 0 0,3 3-1 16,-4 0 1-16,4 4 0 0,2-1 0 15,-2 0-8-15,3 3-42 0,-5 2-22 16,-2 1-38-16,-2 3-70 0,0-3-167 16</inkml:trace>
  <inkml:trace contextRef="#ctx0" brushRef="#br0" timeOffset="-211811.33">7293 15504 322 0,'0'0'83'0,"0"0"-6"16,0 0-21-16,0 0 2 0,0 0-21 0,0 0-15 0,0 0-4 15,0 0-7-15,0 0-5 0,2 19-3 16,-2-21-3-16,0-1-10 0,0-3-36 16,0 0-29-16,2-1-19 0,4 1-73 0</inkml:trace>
  <inkml:trace contextRef="#ctx0" brushRef="#br0" timeOffset="-211055.42">8428 15108 242 0,'0'0'181'0,"0"0"-120"0,0 0-8 16,0 0-19-16,0 0-5 0,0 0-5 0,0 0-5 15,0 0-10-15,-11-13-4 0,13 13-4 16,0 2 1-16,3 6 1 0,3 6 0 16,0 5 1-16,2 6 1 0,-1 6 2 15,-1 1 2-15,-4 3-2 0,0-1-2 16,-4-2-3-16,0-1-1 0,0-4 1 0,-6-1-1 15,0-8 1-15,0-2-2 0,-1-5-1 16,3-5 0-16,0-1 0 0,2-4-5 31,0-1 2-31,-2 0 4 0,4-2 1 0,0-3-1 0,0-1 2 0,0-3-1 16,0-1 5 0,0-7 0-16,4-3-3 0,4-4-2 15,-1-8 2-15,5-2-2 0,2-3-1 0,-1 0 1 0,1 5 0 0,-1 4 1 16,-1 11 3-16,-2 7-3 0,-1 3-1 15,-5 7 1 1,0-1-1-16,4 1 4 0,0 0-3 16,1 4 1-16,3 2-1 0,3 1 2 15,-1 1 0-15,5 2 1 0,-3 2-1 0,3 4 1 16,-3 0 2 0,-3 5-2-16,-3 0-1 0,-2 4-1 15,-1 1-1-15,-7 0-1 0,0 0-1 16,0 0-9-16,-5 0-28 0,-1-1-21 15,2-3-8-15,2-3-29 0,0-4-50 16,2-5-109-16</inkml:trace>
  <inkml:trace contextRef="#ctx0" brushRef="#br0" timeOffset="-210818.7">9040 15282 412 0,'0'0'221'0,"0"0"-142"0,0 0-28 16,0 0-22-16,0 0-20 0,0 0-6 16,0 0 0-16,0 0 6 0,4 30 5 15,4-25 0-15,4-2 0 0,7 0-2 16,4 0-3-16,1-3-3 0,5 0-5 16,0-3 0-16,4-3-1 0,0-2 0 15,5-4-46-15,-1 1-56 0,0-3-62 16,-8-1-203-16</inkml:trace>
  <inkml:trace contextRef="#ctx0" brushRef="#br0" timeOffset="-210551.62">9757 15034 507 0,'0'0'66'0,"0"0"9"16,0 0-5-16,0 0-9 0,0 0-20 0,0 0-16 16,0 0-7-16,0 0-2 0,0 0-7 15,14-4-5-15,-10 21-2 0,3 6-1 16,1 7 1-16,0 3 0 0,0 2-1 16,-3 0 0-16,1 0-1 0,2 2 0 15,-2-4 0-15,2 0-10 0,-1-6-15 16,-1-7-21-16,0-4-27 0,2-6-18 15,-6-7-28-15,1-5-66 0,-1-8-166 16</inkml:trace>
  <inkml:trace contextRef="#ctx0" brushRef="#br0" timeOffset="-210220.39">10152 15077 563 0,'0'0'87'0,"0"0"3"16,0 0-27-16,0 0-20 0,0 0-19 0,0 0-13 15,0 0-6-15,0 0 0 0,0 0-4 16,-23-11 5-16,0 21-5 16,0 5-1-16,-6 0-4 0,-2-2-5 0,5 4-5 15,-5-1-2-15,4 0 3 16,0-2-1-16,6 1 0 0,5-1 0 0,3-3 7 16,5-2 5-16,4-3 2 0,2 0-3 15,2-1-1-15,2 3 0 0,4 1 2 16,4 1 0-16,3 0 2 0,5 5 0 15,-1-4 0-15,8 4 1 0,0 2 2 16,1 0 6-16,3 3-3 16,0-2-4-16,2-1 0 0,-2 1 1 15,0-3-1-15,-2-2-2 0,-2 1 1 0,-4-5-1 16,-1 1-16-16,-5-3-39 0,-1-3-38 0,-8-4-44 16,-2 0-107-16</inkml:trace>
  <inkml:trace contextRef="#ctx0" brushRef="#br0" timeOffset="-209968.17">10600 15228 638 0,'0'0'72'0,"0"0"-22"0,0 0-8 15,0 0-18-15,0 0-10 0,0 0-6 16,0 0-6-16,0 0 1 0,44 10-2 16,-22-10 1-16,3 0-2 15,2 2 0-15,10-2 0 0,0 1 0 0,5 2 0 16,5 0 0-16,3 1-47 0,-3-2-33 16,-1 1-39-16,-15-2-109 0</inkml:trace>
  <inkml:trace contextRef="#ctx0" brushRef="#br0" timeOffset="-209773.29">10633 15471 594 0,'0'0'53'16,"0"0"-6"-16,0 0-22 0,0 0-21 16,0 0 5-16,0 0 8 0,81 36-6 15,-46-36-4-15,8-1-3 0,-3 1-3 16,7-3-1-1,-1-2 0-15,3 0-2 0,1-4-48 16,-11-2-38-16,5-3-91 0,-15-3-235 0</inkml:trace>
  <inkml:trace contextRef="#ctx0" brushRef="#br0" timeOffset="-209511.79">11692 14970 509 0,'0'0'104'0,"0"0"9"0,0 0-37 16,0 0-15-16,0 0-20 0,0 0-10 0,0 0-9 16,0 0-12-16,0 0-3 15,6 12-2-15,2 8-2 0,2 5 1 0,-1 9 1 16,3 3-4-16,5 5 0 0,-5 2 0 15,9 3-1-15,-7 2 0 0,3 1-1 16,-7 0-29 0,-6-3-38-16,-4-9-83 0,-10-12-197 0</inkml:trace>
  <inkml:trace contextRef="#ctx0" brushRef="#br0" timeOffset="-207179.78">3250 16723 366 0,'0'0'91'16,"0"0"-16"-16,0 0-20 0,0 0 3 0,0 0 1 15,0 0-14 1,0 0-18-16,0 0-3 0,0-8-4 15,0 8-5-15,0 1-6 0,0 9-4 16,0 7-3-16,-5 3 0 0,1 6-1 16,4 6 1-16,-4 5 2 0,0 8-2 15,2 3 0-15,-2 4-2 0,-4 0 0 16,-3-1 0-16,3-1 1 0,2-5-1 16,-3-6-1-16,3-7 0 0,2-8-18 15,4-8-23-15,0-6-20 0,0-4-8 16,2-6-10-16,4 0-33 0,-4-13-16 15,1-3-48-15</inkml:trace>
  <inkml:trace contextRef="#ctx0" brushRef="#br0" timeOffset="-206975.84">2755 16824 492 0,'0'0'89'16,"0"0"-57"-16,0 0 16 0,0 0-8 0,0 0-28 15,0 0-9-15,0 0-1 16,0 0 0-16,0 0-1 0,11 3 0 16,20-4 7-16,6-3 2 0,25-6-2 15,6 0-5-15,11-4 0 0,10-2-2 16,-2 2 3-16,-1-3-3 0,7 1-1 0,2 1-76 16,1-1-50-16,-20 1-94 0</inkml:trace>
  <inkml:trace contextRef="#ctx0" brushRef="#br0" timeOffset="-206629.25">4012 16660 380 0,'0'0'72'0,"0"0"-11"0,0 0-6 16,0 0 6-16,0 0-17 0,0 0-12 16,0 0-6-16,-51-22-5 0,46 25-7 15,1 0-5-15,-2 1-3 0,-4 6-1 0,4 2-2 16,-3 6-2-16,-1 4 1 16,-2 5-2-16,5-1 2 0,-1 2 2 15,-2 3 2-15,4 5 2 0,1 10-3 16,3 4-4-16,2 1-1 0,2 1 0 15,9 0 0-15,7-1 0 0,3-5 0 0,4-5-2 16,6-7-24-16,6-3-24 0,6-9-6 16,-1-6 5-16,-1-8-20 0,5-8-28 15,1-10-14-15,-12-6-95 0</inkml:trace>
  <inkml:trace contextRef="#ctx0" brushRef="#br0" timeOffset="-206125.39">4188 16948 379 0,'0'0'34'0,"0"0"26"0,0 0 11 15,0 0-9-15,0 0-19 0,0 0-17 16,0 0-8-16,0 0-5 16,0 0-2-16,-35-42-6 0,37 38-3 0,0 1 1 15,4 0 0-15,7-1-2 0,-3-1 0 16,-2 1 2-16,9 1 0 0,-3 0 2 15,-1 2-1-15,3-1-3 0,-3 2 0 16,3 6-1-16,-6 3 0 0,3 3 0 16,-7 4 1-16,0 3 0 0,-4 1 0 15,-2 2-1-15,0-1-1 0,0 3-2 16,-2-2 2-16,-4-1 1 0,0-3-1 0,0-1-3 16,1 0-5-16,3-5 0 0,-2-2 0 15,2-2-2-15,0-4 3 0,2-2 5 16,0-1 3-16,0-1 0 0,0 0 0 15,-2 0 2-15,2-4 2 0,0-2 10 16,0-2-1-16,2-5-6 0,2-6-2 16,5-6-2-16,7-4-1 0,-1-3 0 15,7 1 0-15,3-1 0 0,-4 7-2 16,4 5 1-16,-5 4 0 0,-3 8 1 0,-3 4 1 16,-1 1 0-16,-3 3-1 0,2 1-1 15,-1 5 0-15,1 5 0 0,3 3 0 16,-7 4 0-16,-2 3 0 15,4 3 1-15,-5 2-1 0,-3 1-1 0,-2 1-6 16,0-1-21-16,0-2-19 0,-5-3-25 16,-3-1-48-16,2-4-60 0</inkml:trace>
  <inkml:trace contextRef="#ctx0" brushRef="#br0" timeOffset="-205889.06">4905 16628 404 0,'0'0'178'0,"0"0"-104"0,0 0-8 15,0 0-10-15,0 0-29 0,0 0-19 16,0 0-4-16,0 0-1 16,6 20 4-16,7-2 8 0,8 6 1 0,-7 3-2 15,5-1-5-15,-9-1-4 0,-4 5-2 16,2 2-1-16,-8 9 0 0,-2 3-1 15,-12 3-1-15,-5 3-13 0,-8 0-23 16,-2-4-33-16,-2-3-4 0,-2-7-29 0,0-7-105 16,4-9-123-16</inkml:trace>
  <inkml:trace contextRef="#ctx0" brushRef="#br0" timeOffset="-205622.18">5614 16806 460 0,'0'0'151'16,"0"0"-110"-16,-62 17 4 0,58-16 1 15,2-1-8-15,2 0-29 0,0 3-9 16,4 3 0-16,4-1 0 15,11 1 0-15,4-1 2 0,0-2 2 0,10 0 1 16,10-3-3-16,5 0 0 0,1-3 0 16,3 0 1-16,0-4-3 0,-5 1-49 15,-8 0-58-15,-6-1-75 0,-8 0-218 16</inkml:trace>
  <inkml:trace contextRef="#ctx0" brushRef="#br0" timeOffset="-205464.99">5680 17068 443 0,'0'0'122'16,"-33"52"-95"-16,29-46 6 0,4 0-2 16,0-1-12-16,2 1-7 0,7 0-9 15,9 0 1-15,5-2 1 0,4-2-1 16,16-3-2 0,7-2-1-16,10-6-1 0,8-5-19 0,6-3-54 0,13-7-92 15,-8-1-278-15</inkml:trace>
  <inkml:trace contextRef="#ctx0" brushRef="#br0" timeOffset="-205182.32">6979 16594 481 0,'0'0'75'0,"0"0"-13"0,0 0-6 15,0 0-1-15,0 0-13 0,0 0-11 16,0 0-8-16,0 0-2 0,0 0-1 16,26 38-8-16,-19-17 2 0,3 5-7 15,-2 2-4-15,-6-2-2 0,2 3 0 0,-1 2-1 16,-1 2 2-16,-2 6-1 0,0 2-1 16,0 0-8-16,0-2-7 15,-2-6-20-15,-1-5-3 0,1-7-45 0,0-7-21 16,0-9-73-1,0-5-128-15</inkml:trace>
  <inkml:trace contextRef="#ctx0" brushRef="#br0" timeOffset="-204978.12">6513 16723 603 0,'0'0'28'0,"0"0"9"15,0 0 16-15,0 0-26 0,0 0 0 16,0 0-2-16,79-30-10 0,-29 18-4 16,10 0-4-16,10-2-3 0,4 0-3 15,11 0 1-15,-6 2-2 0,-1 0-41 32,-5 0-62-32,-14-1-67 0,-15-3-194 15</inkml:trace>
  <inkml:trace contextRef="#ctx0" brushRef="#br0" timeOffset="-204584.85">7859 16490 504 0,'0'0'60'0,"0"0"-9"0,0 0-13 16,0 0 6-16,0 0-15 16,0 0-13-16,0 0-5 0,0 0 3 15,0 0 0-15,-20-10-1 0,11 13 0 16,-1 0-11-16,-7 5-2 0,-3 4-1 0,1 2 0 15,-4 5 1-15,5 1 1 0,-5 2-1 16,6 3 0-16,1 3 0 0,4 0 0 16,-3 1 1-16,3-1-1 15,8-4 0-15,-3-1 0 0,5-2 1 0,2 4-1 16,2 3 0-16,7 1-1 0,5 0-1 16,3-2 0-16,1-4 1 0,7-2-11 15,2-5-30-15,2-5-26 0,-2-6-35 0,4-6-80 16</inkml:trace>
  <inkml:trace contextRef="#ctx0" brushRef="#br0" timeOffset="-204271.06">8165 16561 382 0,'0'0'89'0,"0"0"-21"0,0 0-10 16,0 0-8-16,0 0-7 0,0 0 0 15,0 0-9-15,0 0-5 0,19-17-8 0,-17 23-5 16,0 3-2-16,0 5 1 0,4 1-3 16,0 5-4-16,3 0-2 0,1 3-5 15,-4-2 1-15,2 0 0 0,3 0-2 16,-3-2 1-16,-4-1-1 0,0 0 0 15,0-2-6-15,1 1-21 0,-1-2-15 16,0-1-37-16,-4-3-29 0,0-4-67 16,0-4-235-16</inkml:trace>
  <inkml:trace contextRef="#ctx0" brushRef="#br0" timeOffset="-203846.88">8523 16449 404 0,'0'0'82'0,"0"0"-17"0,0 0 0 0,0 0-11 16,0 0-15-16,0 0-6 0,0 0-7 16,0 0-4-16,0-7-4 0,6 12-7 15,4 4-2-15,3 2 0 0,1 5 1 16,3 3-1-16,-1 3-3 15,3 2 0-15,-3 4-1 0,3 2-2 0,-7-1-1 16,-1 2 0-16,-3 2-2 0,-6-2 2 16,-2 2-2-16,-6 0-4 0,-11 1-1 15,-3 3-10-15,-9-3-14 0,-6-1-23 16,-7-5-16-16,-3-6-10 0,-9-1-46 16,4-7-109-16</inkml:trace>
  <inkml:trace contextRef="#ctx0" brushRef="#br0" timeOffset="-203185.25">9579 16888 274 0,'0'0'82'0,"0"0"-17"0,0 0-7 16,0 0-1-1,0 0-11-15,0 0-10 0,0 0-9 0,0 0-6 0,-8-2-5 16,8 2-3 0,0 0-3-16,0 0-1 0,0 0-6 0,2 0 2 0,2 0-1 15,6 0 3 1,5 1 5-16,3 1 2 0,9 0 1 0,4 0 0 0,11-3-7 0,5 1-2 16,7-3-4-16,0-2-1 15,4 1 0-15,-5-2-1 0,-1 1 0 0,-11-1-26 16,-8 1-42-16,-8-1-26 0,-19 1-62 15,-6-2-99-15</inkml:trace>
  <inkml:trace contextRef="#ctx0" brushRef="#br0" timeOffset="-202886.25">9734 16756 201 0,'0'0'220'0,"0"0"-157"16,0 0-9-16,0 0 7 0,-2-57-6 15,4 48-6-15,-2 2-13 0,0 1-6 16,0 4-3-16,0 1-4 0,0 0-3 16,0 1-7-16,0 0-3 0,0 0-4 15,0 2-1-15,2 2-2 0,0 2-3 16,2 4 1 0,-2 3 2-16,5 2 3 0,-3 2 2 0,0 2-3 0,0 3 0 15,-2 6-1-15,0 9 0 0,2 1-2 16,-2 2-2-16,0-2 0 0,3 0 1 15,1-3-2-15,0-4 1 0,2-2-3 16,3-4-22-16,3-1-21 0,0-4-29 0,1-5-43 16,2-11-100-16,-7-4-125 0</inkml:trace>
  <inkml:trace contextRef="#ctx0" brushRef="#br0" timeOffset="-200729.51">11047 16675 147 0,'0'0'51'0,"0"0"16"0,0 0-11 15,2-15-2-15,-2 7-4 0,0 1-10 0,0 2-3 16,0-4-11-16,0 2-3 0,0 1-2 15,0 1-3-15,0 4-2 0,0-2-1 16,0 2 5-16,-2-1-1 0,0 1 2 16,2 1-5-16,-5-3 3 0,3 3-3 15,0 0-4-15,-2 0-3 0,0 4-3 16,0 2-3-16,-6 5-1 0,-1 2-1 16,3 3 0-16,-4 2 0 0,3 5 0 15,-1-2 6-15,4 5-1 0,2 4 2 0,-3 2-2 16,3 7 0-16,4 3-2 15,0-3-1-15,4-2-2 0,5-2-1 16,-1-6 0 0,6-4 0-16,3-4 0 0,0-6-1 0,1-5-8 0,1-3-19 0,3-5-11 31,-3-2-20-31,0-4-34 0,1-11-24 0,-3-3-109 0</inkml:trace>
  <inkml:trace contextRef="#ctx0" brushRef="#br0" timeOffset="-200145.51">11255 16745 429 0,'0'0'36'0,"0"0"-4"16,0 0 21-16,0 0 1 0,0 0-23 16,0 0-17-16,0 0-6 0,0-57-1 15,5 51-2 1,1-1-2-16,6 4-3 15,-1-4 3-15,3 3-3 0,5-1 2 16,-5 2-1-16,9-1 1 0,-3 2 0 16,7 0 0-16,0 2 2 0,4 0 1 0,0-1-3 15,4 3-2-15,-4 6 0 0,0 1 0 16,-2 4 0-16,-8 2 0 16,-4 1 0-16,-5 2 1 0,-6 2-1 15,0 3 2-15,-6 2-1 0,-8 6-1 0,-2 1-1 16,-1 3-4-16,-5-2 0 0,1-3-8 15,-3-4 6-15,5-4 5 0,-1-5 0 16,4-6 2-16,3-5 0 0,5-2 2 16,2-4 0-16,-2 0 5 0,0 0 4 15,0-6 1-15,2-4 0 0,-4-3-5 16,0-4-6-16,4-4 0 0,0-1-1 0,4-2-1 16,0-1 1-16,2-3 0 0,3 3-1 15,5 2 1-15,-4 1 0 16,3 0 0-16,3 1-1 0,-1 2 1 0,5 0-1 15,-3 6 0-15,2 1 0 16,-1 5 1-16,-1-1 0 0,6 2 0 0,-7 5 1 16,5 1 1-16,-1 0-1 0,-1 6 3 15,4 0-2-15,-9 4 5 0,9 2-2 16,-13 0 1-16,3 2-1 0,-1 1 0 16,-4 3-3-16,3 3 0 0,1 1 0 0,-8 2-2 15,-2-2 2-15,0 0-2 0,-2-1-2 16,0-2 2-16,-4-2-6 0,0-3-14 15,-2-2-13-15,-4 0-15 16,3-5-21-16,-1-2-41 0,4-5-86 0</inkml:trace>
  <inkml:trace contextRef="#ctx0" brushRef="#br0" timeOffset="-199877.3">12266 16795 568 0,'0'0'49'0,"0"0"-17"0,0 0 15 15,0 0-9-15,0 0-8 0,0 0-14 16,0 0-7-16,-2 14-5 0,8-14 1 16,7 0 0-16,-3-2-1 0,9 0 0 15,-3 1 3-15,9-4 1 0,2 4-2 16,2-1-4-16,0 1-2 0,4-2-1 15,-2 2 1-15,0 1-1 0,-4 0 1 0,-2 1 0 16,-9 2 0-16,-1-1-24 0,-9-1-18 16,-2 0-18-16,-4-1-9 0,-2 0-15 15,-6-6-45-15,-7-4-148 16</inkml:trace>
  <inkml:trace contextRef="#ctx0" brushRef="#br0" timeOffset="-199547.72">12795 16638 510 0,'0'0'63'0,"0"0"-25"0,0 0-9 15,0 0 26-15,0 0 5 0,52-35-18 16,-48 31-17-16,-2 0-1 0,0 4 1 15,0 0-5-15,-2 0-4 0,0 1-6 16,0 0-3-16,3 3-3 0,-1 1-4 16,2 5 0-16,4 6 1 0,-2 1 1 15,-2 6 0-15,5 0 0 0,-3-1 0 16,2 3-1-16,-2 0 0 0,-4 1 1 16,7 3-2-16,-3-2-1 0,0-2 0 15,0-2-4-15,-4-3-5 0,0-1-12 16,-2-4-6-16,0-4-13 0,0-4-35 0,0-3-25 15,0-4-42-15,0-8-95 0</inkml:trace>
  <inkml:trace contextRef="#ctx0" brushRef="#br0" timeOffset="-199154.95">13168 16410 495 0,'0'0'57'0,"0"0"-32"0,0 0 13 16,0 0 11-16,0 0-15 0,0 0-16 15,0 0-6-15,0 0 2 0,0 0 0 16,-7 4-6-16,7-4-2 0,2 0 2 15,7 4 6-15,-3 0 1 0,2 1 1 16,11 2-4-16,-5 5-1 0,13 3-2 16,2 4-3-16,4 6-3 0,4 1 0 0,-4 4-1 15,5 2-2-15,-7-1 0 16,0 3 0-16,-11-5 0 0,-7-4 1 16,-11-1-1-16,-2-2 0 15,-2 5 0-15,-19 6-3 0,-8 4-4 0,-12 3-12 0,-5-1 7 16,-16-2-30-16,0-2-19 15,-2-3-5-15,4-2-12 0,11-6-32 0,3-4-26 16,17-9-71-16</inkml:trace>
  <inkml:trace contextRef="#ctx0" brushRef="#br0" timeOffset="-198620.52">14325 16533 356 0,'0'0'60'0,"0"0"-23"16,0 0 16-16,0 0 9 0,0 0-17 15,0 0-17-15,0 0-5 16,0 0 4-16,-4-31 3 0,0 28-5 0,0-1-4 0,0 2-4 16,-1-2 0-16,1 1-5 0,-4 1 2 15,0 1-9-15,-3-2-2 0,3 3-1 16,-4 1-2-16,-1-1 0 0,5 0 1 15,-10 0-1-15,7 5 0 0,-7 2-1 16,5 5 1-16,-10-3-1 16,7 4 0-16,-7 0 1 0,7 3 0 0,-5 1 0 15,11-2-1-15,-5 3 0 0,7 3 2 16,8-4-2-16,-4 1 2 0,4-2-2 16,0 0 1-16,4-1 0 15,4-1 1-15,7 0-1 0,-1-3 1 16,11 1-1-16,-4-2 2 0,5-4 1 0,-1-3 0 0,6-1 0 31,-2-3-1-31,2 1-1 0,-4-1-1 0,0-5-2 0,-4-3 2 16,4-3-20-16,-11-2-33 0,1 0-38 0,-11-2-45 15,0 5-167-15</inkml:trace>
  <inkml:trace contextRef="#ctx0" brushRef="#br0" timeOffset="-195437.64">15840 16749 546 0,'0'0'58'0,"0"0"-31"16,0 0-1-16,0 0 11 15,0 0-5-15,0 0-12 0,0 0-10 0,0 0 2 16,0 0 3-16,52 17-2 0,-29-21-8 0,2-1-3 16,6 0-1-1,4 1 0-15,8-3-1 0,5-2-13 0,5-3-41 0,-3 0-26 16,4-2-40-16,-19-1-116 0</inkml:trace>
  <inkml:trace contextRef="#ctx0" brushRef="#br0" timeOffset="-195076.53">17203 16268 251 0,'0'0'351'0,"0"0"-310"16,0 0-21-16,0 0 12 0,0 0-1 0,0 0-4 15,0 0-8-15,0 0 3 0,0 0-3 16,18 4-6-16,-16 1-8 0,2 5-2 15,5 4-1-15,-3 7 1 0,0 4 1 16,-4 4 3-16,4 4 1 0,-4 1-4 0,3 0-2 31,1-2-1-31,-2-3 0 0,0 1 0 0,-2-5-1 0,0-5-1 0,-2-1-18 16,2-2-15-16,2 0-22 16,0-2-45-16,5-3 28 0,1-5-58 15,-4-5-105-15</inkml:trace>
  <inkml:trace contextRef="#ctx0" brushRef="#br0" timeOffset="-194778.52">17796 16513 455 0,'0'0'110'0,"0"0"-81"0,0 0-19 16,0 0 10-16,0 0 23 0,0 0-16 16,0 0-8-16,0 0 0 0,0 0 3 15,14 20-4-15,-1-20-6 0,9 0-1 16,5-3-3-16,4-1-2 0,2 0-6 16,3 0 0-16,1-2 0 0,-2 2 0 15,2-2 0-15,-8 3 0 0,-2-3-7 0,-11 2-27 16,1-2-19-16,-11 0-21 15,-6-1-29-15,-4-7-64 0,-8 3-168 0</inkml:trace>
  <inkml:trace contextRef="#ctx0" brushRef="#br0" timeOffset="-194542.72">17843 16383 394 0,'0'0'156'0,"0"0"-104"0,0 0-31 16,0 0 29-16,0 0 11 0,0 0-22 15,0 0-12-15,0 0-4 0,0 0-3 16,9-8-4-16,-7 8-8 16,6 1-3-16,0 4-5 0,1 3 2 0,1 7-2 15,4 4 1-15,-1 7 1 0,-5 4-1 16,2 0-1-16,-3 2 1 0,-3-2 0 16,-2 2-1-16,0-2 0 0,0-3-1 15,0-5-5-15,-2 0-7 0,0-4-13 0,0 2-23 31,2-4-31-31,0-4-22 0,-2-9-82 0,0-3-185 0</inkml:trace>
  <inkml:trace contextRef="#ctx0" brushRef="#br0" timeOffset="-193678.28">16068 16398 162 0,'0'0'102'16,"0"0"-85"-16,0 0-1 0,0 0 30 0,0 0-10 15,-56-3-25-15,39 3-10 0,1 2 0 16,-5-1 3-16,5 2 3 0,1 0 3 16,1-1 4-16,-1 1 11 0,7 0 10 15,-2-1-4-15,1 0-1 0,3 0-5 16,6-2 0-16,-4 0-4 0,4 0-6 16,0 1-6-16,0 2-5 0,0-2 0 15,-2 1-2-15,2 0 0 0,0 0-1 16,0-1 0-16,0-1 2 0,0 1 2 15,0 0 0-15,0-1 0 0,0 0-1 16,0 0-1-16,2 1-1 0,6 3-1 16,9-4 4-16,1 2 9 0,9-2 12 15,11 0-2-15,11-2-5 0,3-6-2 16,8 2-3-16,6 2-14 0,2-3-1 0,-2 6 1 16,-4-1 1-16,-6 0-1 0,-15 2-1 15,-10 0-34-15,-10 0-22 0,-17 0-27 16,-14-2-56-16,-9-2-128 0</inkml:trace>
  <inkml:trace contextRef="#ctx0" brushRef="#br0" timeOffset="-192955.13">18931 16038 399 0,'0'0'76'16,"0"0"-44"-16,0 0-15 0,0 0 27 15,0 0-3-15,0 0-21 0,0 0-6 16,-19-18 3-16,19 18 3 0,0 0-5 16,0 0-6-16,-2 0-7 0,0 5 3 0,-4 0-2 15,-5 7-1-15,-3 4-1 0,-1 5-1 16,-5 5 3-16,-1 0 3 15,0 6 3-15,1 5-3 0,-1 3-1 16,0 3 0-16,1-1-3 0,3 3 1 0,5 0-2 16,2-1-1-16,3 1 0 0,7-6 0 15,0-1 0-15,7-1 0 16,5-4 2-16,-2-7-2 0,5-4 0 0,3-4 0 16,3-3-5-16,6-2-8 15,0-3-16-15,2-4-23 0,4-6-12 0,0-7-70 16,-6-7-115-16</inkml:trace>
  <inkml:trace contextRef="#ctx0" brushRef="#br0" timeOffset="-192402.28">18939 16397 520 0,'0'0'65'0,"0"0"-37"15,0 0-3-15,0 0 13 0,0 0-5 16,0 0-18-16,0 0-6 0,0 0 1 16,0 0 1-16,70-50-4 0,-49 48-1 15,4 2-2-15,0 0 1 0,-3-1 1 16,3 7-2-16,-6-2 0 0,1 5-2 16,1 1-2-16,-7 3 1 0,-1 3-1 15,1 2 0-15,-1 2 0 0,-7-1 0 16,6 5-1-16,-8-2-2 15,-4-1-1-15,0 0-3 0,0-3 0 0,-2-3 2 16,-4-2 0-16,-4-1 4 0,0-2 0 0,1 1 1 16,-3-5 0-16,6-2 1 0,-1-3 0 15,3 0 1-15,2-1 1 0,0 0 7 0,0-2-2 16,0-2 2-16,0-2 2 0,0-1 0 16,2-4-2-16,2-3 0 15,4-5-2-15,0-3-5 0,7-1-2 0,1-5 0 16,3 2 0-1,1 1 0-15,-1 0 0 0,0 8 0 0,-1 3 2 0,1 4-3 16,-3 3 1 0,3 2 0-16,-3 2-1 0,3 0 1 15,-3 3-1-15,5 0-1 0,-1 5 1 16,1 3 0-16,-1 5 1 0,-3-1-1 0,-1 5 0 0,1 0 0 16,-5 0 0-16,3 3 1 0,-5-3-1 15,0 2 0-15,-4-2-1 16,-2 0 1-16,-2 2-7 0,-2-6-6 0,-6 2-12 0,-9-2-26 15,1 2-25-15,-3-4-22 0,3-5-78 16,1 0-125-16</inkml:trace>
  <inkml:trace contextRef="#ctx0" brushRef="#br0" timeOffset="-192119.45">19962 16463 536 0,'0'0'71'15,"0"0"-29"-15,0 0 3 0,0 0-9 0,0 0-21 16,0 0-5-16,0 0-2 0,0 0-1 31,0-4-4-31,11 4 1 0,3 0-1 0,3 0 3 0,3 0 4 0,1-1-4 16,4 2 0-16,2 2-3 0,4 0-2 15,0 0 0-15,-2 0-1 16,-1 0 1-16,-5 0-1 0,-4-3 0 16,-1 0-5-16,-5-1-27 0,-5-5-14 0,-4-2-24 0,-4-5-47 15,0-3-126-15</inkml:trace>
  <inkml:trace contextRef="#ctx0" brushRef="#br0" timeOffset="-191803.82">20545 16213 520 0,'0'0'107'15,"0"0"-51"-15,0 0-1 0,0 0-4 16,0 0-12-16,0 0-9 0,0 0-8 0,0 0-1 15,0 0-4-15,15-32-3 0,-15 32-2 16,0 0-6-16,2 0-2 0,0 7-4 16,0 5-1-16,4 8 1 0,0 7 1 15,0 1-1-15,1 6 3 0,1-2-3 16,-2 0 0-16,2-1 1 0,-1-3-1 16,-1-1 0-16,0-3-1 0,2-5 1 0,-2 2-7 15,-1-7-3-15,-1 2-6 0,-2-8-13 16,0-1-21-16,-2-5-41 0,-4-2-35 15,-7-8-81-15</inkml:trace>
  <inkml:trace contextRef="#ctx0" brushRef="#br0" timeOffset="-191441.67">20684 16027 219 0,'0'0'187'0,"0"0"-115"16,0 0-20-16,0 0 1 0,0 0-8 15,0 0-13-15,0 0 1 0,0 0 0 0,39 24-9 16,-27-19-5-16,3 2-5 0,1 0 0 0,5 2-4 15,4 0-2-15,4 4-1 0,4 4 1 16,4 2 0-16,2 5-3 0,5 1-1 16,-3 4-2-16,-2-1-1 0,1 0-1 15,-11-1 1-15,-9 0 0 16,-3-5 0-16,-13 3-2 0,-4-3 1 16,-4 1-1-16,-15 2-5 0,-6 2-6 0,-8 0-6 15,-8-3-14-15,-7-1-14 0,-3-1-7 16,1-6-23-16,-2 0-85 0,7-9-5 15</inkml:trace>
  <inkml:trace contextRef="#ctx0" brushRef="#br0" timeOffset="-191032.25">21616 16220 224 0,'0'0'245'0,"0"0"-184"0,0 0 3 15,0 0-19-15,0 0-8 0,4-52-9 16,-2 46-8-16,-2 2 0 0,2 0 0 0,-2 0-4 16,0 3-2-16,0-1-2 0,0 1-1 15,-4 1-3-15,-4 0-4 0,-1 0-2 16,-5 3-2-16,0 0-1 15,-7 4 0-15,2 5 1 0,1 1 0 16,1 2 0-16,-4-1 0 0,3 2-1 16,1-1 0-16,7 3 1 0,-2-4 0 0,5 0-1 15,3-3 2-15,4 1-1 0,0 0 1 16,6 0 0-16,11 1 2 0,-3-1 1 16,11-1 0-16,6-1 1 0,6-2 0 15,3-2-2-15,5-2-2 0,-1 0-1 0,-5-4-5 16,-6 0-4-16,-4-1-5 0,-6 1-10 15,-9-4-8-15,-4-4-14 16,-3-3-27-16,-7-4-54 16,-11-1-160-16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F7094-839E-4B5F-BBF3-FD70F402C04B}" type="datetimeFigureOut">
              <a:rPr lang="en-IN" smtClean="0"/>
              <a:t>17-03-2023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8A998-DBC7-4CF9-8C15-FB8E12B1B612}" type="slidenum">
              <a:rPr lang="en-IN" smtClean="0"/>
              <a:t>‹#›</a:t>
            </a:fld>
            <a:endParaRPr lang="en-IN"/>
          </a:p>
        </p:txBody>
      </p:sp>
    </p:spTree>
    <p:extLst>
      <p:ext uri="{BB962C8B-B14F-4D97-AF65-F5344CB8AC3E}">
        <p14:creationId xmlns:p14="http://schemas.microsoft.com/office/powerpoint/2010/main" val="3842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a:t>
            </a:fld>
            <a:endParaRPr lang="en-IN"/>
          </a:p>
        </p:txBody>
      </p:sp>
    </p:spTree>
    <p:extLst>
      <p:ext uri="{BB962C8B-B14F-4D97-AF65-F5344CB8AC3E}">
        <p14:creationId xmlns:p14="http://schemas.microsoft.com/office/powerpoint/2010/main" val="12537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10</a:t>
            </a:fld>
            <a:endParaRPr lang="en-IN"/>
          </a:p>
        </p:txBody>
      </p:sp>
    </p:spTree>
    <p:extLst>
      <p:ext uri="{BB962C8B-B14F-4D97-AF65-F5344CB8AC3E}">
        <p14:creationId xmlns:p14="http://schemas.microsoft.com/office/powerpoint/2010/main" val="3873379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11</a:t>
            </a:fld>
            <a:endParaRPr lang="en-IN"/>
          </a:p>
        </p:txBody>
      </p:sp>
    </p:spTree>
    <p:extLst>
      <p:ext uri="{BB962C8B-B14F-4D97-AF65-F5344CB8AC3E}">
        <p14:creationId xmlns:p14="http://schemas.microsoft.com/office/powerpoint/2010/main" val="559123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12</a:t>
            </a:fld>
            <a:endParaRPr lang="en-IN"/>
          </a:p>
        </p:txBody>
      </p:sp>
    </p:spTree>
    <p:extLst>
      <p:ext uri="{BB962C8B-B14F-4D97-AF65-F5344CB8AC3E}">
        <p14:creationId xmlns:p14="http://schemas.microsoft.com/office/powerpoint/2010/main" val="4223322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 = 128, an algorithm with time complexity O(n) does around a multiple of 128 operations, whereas the same problem can be solved using an O(log n) algorithm in a multiple of 7 operations. If the complexity is O(n</a:t>
            </a:r>
            <a:r>
              <a:rPr lang="en-US" baseline="30000" dirty="0"/>
              <a:t>3</a:t>
            </a:r>
            <a:r>
              <a:rPr lang="en-US" dirty="0"/>
              <a:t>), it takes around a multiple of 2097152 operations to solve the problem. Therefore, reducing the complexity of an algorithm is a much better optimization than improving the hardware, for example. Improving the hardware may make your program 2x or 4x faster; however, reducing the complexity from n</a:t>
            </a:r>
            <a:r>
              <a:rPr lang="en-US" baseline="30000" dirty="0"/>
              <a:t>2</a:t>
            </a:r>
            <a:r>
              <a:rPr lang="en-US" dirty="0"/>
              <a:t> to "n * log n" may make your program 10000 times better for a large input.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13</a:t>
            </a:fld>
            <a:endParaRPr lang="en-IN"/>
          </a:p>
        </p:txBody>
      </p:sp>
    </p:spTree>
    <p:extLst>
      <p:ext uri="{BB962C8B-B14F-4D97-AF65-F5344CB8AC3E}">
        <p14:creationId xmlns:p14="http://schemas.microsoft.com/office/powerpoint/2010/main" val="271430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n=128, an O(2</a:t>
            </a:r>
            <a:r>
              <a:rPr lang="en-US" baseline="30000" dirty="0"/>
              <a:t>n</a:t>
            </a:r>
            <a:r>
              <a:rPr lang="en-US" dirty="0"/>
              <a:t>) algorithm performs around (3.4 * 10</a:t>
            </a:r>
            <a:r>
              <a:rPr lang="en-US" baseline="30000" dirty="0"/>
              <a:t>38</a:t>
            </a:r>
            <a:r>
              <a:rPr lang="en-US" dirty="0"/>
              <a:t>) operations, which may take a very long time. Therefore, O(2</a:t>
            </a:r>
            <a:r>
              <a:rPr lang="en-US" baseline="30000" dirty="0"/>
              <a:t>n</a:t>
            </a:r>
            <a:r>
              <a:rPr lang="en-US" dirty="0"/>
              <a:t>) algorithms are not an acceptable solution for many problems.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14</a:t>
            </a:fld>
            <a:endParaRPr lang="en-IN"/>
          </a:p>
        </p:txBody>
      </p:sp>
    </p:spTree>
    <p:extLst>
      <p:ext uri="{BB962C8B-B14F-4D97-AF65-F5344CB8AC3E}">
        <p14:creationId xmlns:p14="http://schemas.microsoft.com/office/powerpoint/2010/main" val="1009020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15</a:t>
            </a:fld>
            <a:endParaRPr lang="en-IN"/>
          </a:p>
        </p:txBody>
      </p:sp>
    </p:spTree>
    <p:extLst>
      <p:ext uri="{BB962C8B-B14F-4D97-AF65-F5344CB8AC3E}">
        <p14:creationId xmlns:p14="http://schemas.microsoft.com/office/powerpoint/2010/main" val="3697757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16</a:t>
            </a:fld>
            <a:endParaRPr lang="en-IN"/>
          </a:p>
        </p:txBody>
      </p:sp>
    </p:spTree>
    <p:extLst>
      <p:ext uri="{BB962C8B-B14F-4D97-AF65-F5344CB8AC3E}">
        <p14:creationId xmlns:p14="http://schemas.microsoft.com/office/powerpoint/2010/main" val="850624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17</a:t>
            </a:fld>
            <a:endParaRPr lang="en-IN"/>
          </a:p>
        </p:txBody>
      </p:sp>
    </p:spTree>
    <p:extLst>
      <p:ext uri="{BB962C8B-B14F-4D97-AF65-F5344CB8AC3E}">
        <p14:creationId xmlns:p14="http://schemas.microsoft.com/office/powerpoint/2010/main" val="413238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18</a:t>
            </a:fld>
            <a:endParaRPr lang="en-IN"/>
          </a:p>
        </p:txBody>
      </p:sp>
    </p:spTree>
    <p:extLst>
      <p:ext uri="{BB962C8B-B14F-4D97-AF65-F5344CB8AC3E}">
        <p14:creationId xmlns:p14="http://schemas.microsoft.com/office/powerpoint/2010/main" val="2146463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19</a:t>
            </a:fld>
            <a:endParaRPr lang="en-IN"/>
          </a:p>
        </p:txBody>
      </p:sp>
    </p:spTree>
    <p:extLst>
      <p:ext uri="{BB962C8B-B14F-4D97-AF65-F5344CB8AC3E}">
        <p14:creationId xmlns:p14="http://schemas.microsoft.com/office/powerpoint/2010/main" val="249605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a:t>
            </a:fld>
            <a:endParaRPr lang="en-IN"/>
          </a:p>
        </p:txBody>
      </p:sp>
    </p:spTree>
    <p:extLst>
      <p:ext uri="{BB962C8B-B14F-4D97-AF65-F5344CB8AC3E}">
        <p14:creationId xmlns:p14="http://schemas.microsoft.com/office/powerpoint/2010/main" val="2511487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expansion method has four steps: 1&gt; expand and simplify the recurrence a few times until you see a pattern, 2&gt; compute the recurrence relation after k number of expansions, 3&gt; substitute k with a value such that the RHS can be expressed in terms of base cases (i.e., T(1) in this example), and 4&gt; simplify the equation to compute the final result. These steps are shown in more detail in the following slides.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20</a:t>
            </a:fld>
            <a:endParaRPr lang="en-IN"/>
          </a:p>
        </p:txBody>
      </p:sp>
    </p:spTree>
    <p:extLst>
      <p:ext uri="{BB962C8B-B14F-4D97-AF65-F5344CB8AC3E}">
        <p14:creationId xmlns:p14="http://schemas.microsoft.com/office/powerpoint/2010/main" val="19354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21</a:t>
            </a:fld>
            <a:endParaRPr lang="en-IN"/>
          </a:p>
        </p:txBody>
      </p:sp>
    </p:spTree>
    <p:extLst>
      <p:ext uri="{BB962C8B-B14F-4D97-AF65-F5344CB8AC3E}">
        <p14:creationId xmlns:p14="http://schemas.microsoft.com/office/powerpoint/2010/main" val="2339436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22</a:t>
            </a:fld>
            <a:endParaRPr lang="en-IN"/>
          </a:p>
        </p:txBody>
      </p:sp>
    </p:spTree>
    <p:extLst>
      <p:ext uri="{BB962C8B-B14F-4D97-AF65-F5344CB8AC3E}">
        <p14:creationId xmlns:p14="http://schemas.microsoft.com/office/powerpoint/2010/main" val="537551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23</a:t>
            </a:fld>
            <a:endParaRPr lang="en-IN"/>
          </a:p>
        </p:txBody>
      </p:sp>
    </p:spTree>
    <p:extLst>
      <p:ext uri="{BB962C8B-B14F-4D97-AF65-F5344CB8AC3E}">
        <p14:creationId xmlns:p14="http://schemas.microsoft.com/office/powerpoint/2010/main" val="171948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24</a:t>
            </a:fld>
            <a:endParaRPr lang="en-IN"/>
          </a:p>
        </p:txBody>
      </p:sp>
    </p:spTree>
    <p:extLst>
      <p:ext uri="{BB962C8B-B14F-4D97-AF65-F5344CB8AC3E}">
        <p14:creationId xmlns:p14="http://schemas.microsoft.com/office/powerpoint/2010/main" val="2561486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25</a:t>
            </a:fld>
            <a:endParaRPr lang="en-IN"/>
          </a:p>
        </p:txBody>
      </p:sp>
    </p:spTree>
    <p:extLst>
      <p:ext uri="{BB962C8B-B14F-4D97-AF65-F5344CB8AC3E}">
        <p14:creationId xmlns:p14="http://schemas.microsoft.com/office/powerpoint/2010/main" val="1202184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26</a:t>
            </a:fld>
            <a:endParaRPr lang="en-IN"/>
          </a:p>
        </p:txBody>
      </p:sp>
    </p:spTree>
    <p:extLst>
      <p:ext uri="{BB962C8B-B14F-4D97-AF65-F5344CB8AC3E}">
        <p14:creationId xmlns:p14="http://schemas.microsoft.com/office/powerpoint/2010/main" val="2354617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27</a:t>
            </a:fld>
            <a:endParaRPr lang="en-IN"/>
          </a:p>
        </p:txBody>
      </p:sp>
    </p:spTree>
    <p:extLst>
      <p:ext uri="{BB962C8B-B14F-4D97-AF65-F5344CB8AC3E}">
        <p14:creationId xmlns:p14="http://schemas.microsoft.com/office/powerpoint/2010/main" val="537545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28</a:t>
            </a:fld>
            <a:endParaRPr lang="en-IN"/>
          </a:p>
        </p:txBody>
      </p:sp>
    </p:spTree>
    <p:extLst>
      <p:ext uri="{BB962C8B-B14F-4D97-AF65-F5344CB8AC3E}">
        <p14:creationId xmlns:p14="http://schemas.microsoft.com/office/powerpoint/2010/main" val="1951695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29</a:t>
            </a:fld>
            <a:endParaRPr lang="en-IN"/>
          </a:p>
        </p:txBody>
      </p:sp>
    </p:spTree>
    <p:extLst>
      <p:ext uri="{BB962C8B-B14F-4D97-AF65-F5344CB8AC3E}">
        <p14:creationId xmlns:p14="http://schemas.microsoft.com/office/powerpoint/2010/main" val="89560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a:t>
            </a:fld>
            <a:endParaRPr lang="en-IN"/>
          </a:p>
        </p:txBody>
      </p:sp>
    </p:spTree>
    <p:extLst>
      <p:ext uri="{BB962C8B-B14F-4D97-AF65-F5344CB8AC3E}">
        <p14:creationId xmlns:p14="http://schemas.microsoft.com/office/powerpoint/2010/main" val="3846824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30</a:t>
            </a:fld>
            <a:endParaRPr lang="en-IN"/>
          </a:p>
        </p:txBody>
      </p:sp>
    </p:spTree>
    <p:extLst>
      <p:ext uri="{BB962C8B-B14F-4D97-AF65-F5344CB8AC3E}">
        <p14:creationId xmlns:p14="http://schemas.microsoft.com/office/powerpoint/2010/main" val="1650313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n=0, the factorial function executes two operations. You can also consider it some constant “c” as it won’t change the complexity. Now factorial(n) calls factorial(n-1) at line-4. Because factorial(n) performs T(n) operations, factorial(n-1) will perform T(n-1) operations. Apart from the T(n-1) operations corresponding to the recursive call at line-4, factorial(n) additionally performs a constant number of operations, say c. Therefore, the total number of operations performed by factorial(n). i.e., T(n), is T(n-1) + c. Solving this recurrence relation will give us the desired time complexity.</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31</a:t>
            </a:fld>
            <a:endParaRPr lang="en-IN"/>
          </a:p>
        </p:txBody>
      </p:sp>
    </p:spTree>
    <p:extLst>
      <p:ext uri="{BB962C8B-B14F-4D97-AF65-F5344CB8AC3E}">
        <p14:creationId xmlns:p14="http://schemas.microsoft.com/office/powerpoint/2010/main" val="1223911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32</a:t>
            </a:fld>
            <a:endParaRPr lang="en-IN"/>
          </a:p>
        </p:txBody>
      </p:sp>
    </p:spTree>
    <p:extLst>
      <p:ext uri="{BB962C8B-B14F-4D97-AF65-F5344CB8AC3E}">
        <p14:creationId xmlns:p14="http://schemas.microsoft.com/office/powerpoint/2010/main" val="2916429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n=0, </a:t>
            </a:r>
            <a:r>
              <a:rPr lang="en-US" dirty="0" err="1"/>
              <a:t>lsearch</a:t>
            </a:r>
            <a:r>
              <a:rPr lang="en-US" dirty="0"/>
              <a:t> performs 2 (or some constant) operations. Because we are interested in worst-case time complexity, let’s say the comparison at line-4 never holds. Let’s assume for n &gt; 0, </a:t>
            </a:r>
            <a:r>
              <a:rPr lang="en-US" dirty="0" err="1"/>
              <a:t>lsearch</a:t>
            </a:r>
            <a:r>
              <a:rPr lang="en-US" dirty="0"/>
              <a:t>(</a:t>
            </a:r>
            <a:r>
              <a:rPr lang="en-US" dirty="0" err="1"/>
              <a:t>arr</a:t>
            </a:r>
            <a:r>
              <a:rPr lang="en-US" dirty="0"/>
              <a:t>, </a:t>
            </a:r>
            <a:r>
              <a:rPr lang="en-US" dirty="0" err="1"/>
              <a:t>val</a:t>
            </a:r>
            <a:r>
              <a:rPr lang="en-US" dirty="0"/>
              <a:t>, n) does T(n) operations, where n is the input size. Therefore, </a:t>
            </a:r>
            <a:r>
              <a:rPr lang="en-US" dirty="0" err="1"/>
              <a:t>lsearch</a:t>
            </a:r>
            <a:r>
              <a:rPr lang="en-US" dirty="0"/>
              <a:t>(</a:t>
            </a:r>
            <a:r>
              <a:rPr lang="en-US" dirty="0" err="1"/>
              <a:t>arr</a:t>
            </a:r>
            <a:r>
              <a:rPr lang="en-US" dirty="0"/>
              <a:t>, </a:t>
            </a:r>
            <a:r>
              <a:rPr lang="en-US" dirty="0" err="1"/>
              <a:t>val</a:t>
            </a:r>
            <a:r>
              <a:rPr lang="en-US" dirty="0"/>
              <a:t>, n-1) will execute T(n-1) operations because the input size is n-1. Apart from calling </a:t>
            </a:r>
            <a:r>
              <a:rPr lang="en-US" dirty="0" err="1"/>
              <a:t>lsearch</a:t>
            </a:r>
            <a:r>
              <a:rPr lang="en-US" dirty="0"/>
              <a:t>(</a:t>
            </a:r>
            <a:r>
              <a:rPr lang="en-US" dirty="0" err="1"/>
              <a:t>arr</a:t>
            </a:r>
            <a:r>
              <a:rPr lang="en-US" dirty="0"/>
              <a:t>, </a:t>
            </a:r>
            <a:r>
              <a:rPr lang="en-US" dirty="0" err="1"/>
              <a:t>val</a:t>
            </a:r>
            <a:r>
              <a:rPr lang="en-US" dirty="0"/>
              <a:t>, n-1), </a:t>
            </a:r>
            <a:r>
              <a:rPr lang="en-US" dirty="0" err="1"/>
              <a:t>lsearch</a:t>
            </a:r>
            <a:r>
              <a:rPr lang="en-US" dirty="0"/>
              <a:t>(</a:t>
            </a:r>
            <a:r>
              <a:rPr lang="en-US" dirty="0" err="1"/>
              <a:t>arr</a:t>
            </a:r>
            <a:r>
              <a:rPr lang="en-US" dirty="0"/>
              <a:t>, </a:t>
            </a:r>
            <a:r>
              <a:rPr lang="en-US" dirty="0" err="1"/>
              <a:t>val</a:t>
            </a:r>
            <a:r>
              <a:rPr lang="en-US" dirty="0"/>
              <a:t>, n) also does some constant number of operations, say c. Therefore, the total number of operations performed by </a:t>
            </a:r>
            <a:r>
              <a:rPr lang="en-US" dirty="0" err="1"/>
              <a:t>lsearch</a:t>
            </a:r>
            <a:r>
              <a:rPr lang="en-US" dirty="0"/>
              <a:t>, i.e., T(n), is T(n-1) + c, when n &gt; 0. Solving this recurrence relation gives us the desired time complexity.</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33</a:t>
            </a:fld>
            <a:endParaRPr lang="en-IN"/>
          </a:p>
        </p:txBody>
      </p:sp>
    </p:spTree>
    <p:extLst>
      <p:ext uri="{BB962C8B-B14F-4D97-AF65-F5344CB8AC3E}">
        <p14:creationId xmlns:p14="http://schemas.microsoft.com/office/powerpoint/2010/main" val="2317273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analyze the </a:t>
            </a:r>
            <a:r>
              <a:rPr lang="en-US" dirty="0" err="1"/>
              <a:t>bsearch</a:t>
            </a:r>
            <a:r>
              <a:rPr lang="en-US" dirty="0"/>
              <a:t> algorithm. Here, lo is the index of the first element, hi is the index of the last element, and the number of elements or the input size is (hi – lo + 1). If the input size is 1, then this algorithm is going to execute a constant number of operations (try to compute the number of operations using the method we discussed in class if you are not convinced). Otherwise, if the “if-branch” is taken </a:t>
            </a:r>
            <a:r>
              <a:rPr lang="en-US" dirty="0" err="1"/>
              <a:t>bsearch</a:t>
            </a:r>
            <a:r>
              <a:rPr lang="en-US" dirty="0"/>
              <a:t> is called at line-8 with input size (mid -lo) = n/2, else in the “else-branch” </a:t>
            </a:r>
            <a:r>
              <a:rPr lang="en-US" dirty="0" err="1"/>
              <a:t>bsearch</a:t>
            </a:r>
            <a:r>
              <a:rPr lang="en-US" dirty="0"/>
              <a:t> is called at line-10 with the input size (hi-mid) = n/2. Both of these recursive calls will execute T(n/2) operations each if </a:t>
            </a:r>
            <a:r>
              <a:rPr lang="en-US" dirty="0" err="1"/>
              <a:t>bsearch</a:t>
            </a:r>
            <a:r>
              <a:rPr lang="en-US" dirty="0"/>
              <a:t> with input n performs T(n) operations. Because, at a given time, either the if or the else branch is taken, and the cost of both the branches are the same, the recurrence relation corresponding to the time-complexity of the </a:t>
            </a:r>
            <a:r>
              <a:rPr lang="en-US" dirty="0" err="1"/>
              <a:t>bsearch</a:t>
            </a:r>
            <a:r>
              <a:rPr lang="en-US" dirty="0"/>
              <a:t> algorithm is T(n) = T(n-1) + c</a:t>
            </a:r>
            <a:r>
              <a:rPr lang="en-US" baseline="-25000" dirty="0"/>
              <a:t>1</a:t>
            </a:r>
            <a:r>
              <a:rPr lang="en-US" dirty="0"/>
              <a:t>, where c</a:t>
            </a:r>
            <a:r>
              <a:rPr lang="en-US" baseline="-25000" dirty="0"/>
              <a:t>1</a:t>
            </a:r>
            <a:r>
              <a:rPr lang="en-US" dirty="0"/>
              <a:t> is the additional constant number of operations performed by the </a:t>
            </a:r>
            <a:r>
              <a:rPr lang="en-US" dirty="0" err="1"/>
              <a:t>bsearch</a:t>
            </a:r>
            <a:r>
              <a:rPr lang="en-US" dirty="0"/>
              <a:t> algorithm apart from calling the </a:t>
            </a:r>
            <a:r>
              <a:rPr lang="en-US" dirty="0" err="1"/>
              <a:t>bsearch</a:t>
            </a:r>
            <a:r>
              <a:rPr lang="en-US" dirty="0"/>
              <a:t> routines at lines-8,10. When we use the expansion method to solve the recurrence relation, after the k-</a:t>
            </a:r>
            <a:r>
              <a:rPr lang="en-US" dirty="0" err="1"/>
              <a:t>th</a:t>
            </a:r>
            <a:r>
              <a:rPr lang="en-US" dirty="0"/>
              <a:t> expansion, T(n) is equal to T(n/2</a:t>
            </a:r>
            <a:r>
              <a:rPr lang="en-US" baseline="30000" dirty="0"/>
              <a:t>k</a:t>
            </a:r>
            <a:r>
              <a:rPr lang="en-US" dirty="0"/>
              <a:t>) + (k * c</a:t>
            </a:r>
            <a:r>
              <a:rPr lang="en-US" baseline="-25000" dirty="0"/>
              <a:t>1</a:t>
            </a:r>
            <a:r>
              <a:rPr lang="en-US" dirty="0"/>
              <a:t>). Substituting n = 2</a:t>
            </a:r>
            <a:r>
              <a:rPr lang="en-US" baseline="30000" dirty="0"/>
              <a:t>k</a:t>
            </a:r>
            <a:r>
              <a:rPr lang="en-US" dirty="0"/>
              <a:t> gives us the time complexity O(log n).</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34</a:t>
            </a:fld>
            <a:endParaRPr lang="en-IN"/>
          </a:p>
        </p:txBody>
      </p:sp>
    </p:spTree>
    <p:extLst>
      <p:ext uri="{BB962C8B-B14F-4D97-AF65-F5344CB8AC3E}">
        <p14:creationId xmlns:p14="http://schemas.microsoft.com/office/powerpoint/2010/main" val="3979369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35</a:t>
            </a:fld>
            <a:endParaRPr lang="en-IN"/>
          </a:p>
        </p:txBody>
      </p:sp>
    </p:spTree>
    <p:extLst>
      <p:ext uri="{BB962C8B-B14F-4D97-AF65-F5344CB8AC3E}">
        <p14:creationId xmlns:p14="http://schemas.microsoft.com/office/powerpoint/2010/main" val="2831073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36</a:t>
            </a:fld>
            <a:endParaRPr lang="en-IN"/>
          </a:p>
        </p:txBody>
      </p:sp>
    </p:spTree>
    <p:extLst>
      <p:ext uri="{BB962C8B-B14F-4D97-AF65-F5344CB8AC3E}">
        <p14:creationId xmlns:p14="http://schemas.microsoft.com/office/powerpoint/2010/main" val="3370412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37</a:t>
            </a:fld>
            <a:endParaRPr lang="en-IN"/>
          </a:p>
        </p:txBody>
      </p:sp>
    </p:spTree>
    <p:extLst>
      <p:ext uri="{BB962C8B-B14F-4D97-AF65-F5344CB8AC3E}">
        <p14:creationId xmlns:p14="http://schemas.microsoft.com/office/powerpoint/2010/main" val="322744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38</a:t>
            </a:fld>
            <a:endParaRPr lang="en-IN"/>
          </a:p>
        </p:txBody>
      </p:sp>
    </p:spTree>
    <p:extLst>
      <p:ext uri="{BB962C8B-B14F-4D97-AF65-F5344CB8AC3E}">
        <p14:creationId xmlns:p14="http://schemas.microsoft.com/office/powerpoint/2010/main" val="8305584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39</a:t>
            </a:fld>
            <a:endParaRPr lang="en-IN"/>
          </a:p>
        </p:txBody>
      </p:sp>
    </p:spTree>
    <p:extLst>
      <p:ext uri="{BB962C8B-B14F-4D97-AF65-F5344CB8AC3E}">
        <p14:creationId xmlns:p14="http://schemas.microsoft.com/office/powerpoint/2010/main" val="975618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a:t>
            </a:fld>
            <a:endParaRPr lang="en-IN"/>
          </a:p>
        </p:txBody>
      </p:sp>
    </p:spTree>
    <p:extLst>
      <p:ext uri="{BB962C8B-B14F-4D97-AF65-F5344CB8AC3E}">
        <p14:creationId xmlns:p14="http://schemas.microsoft.com/office/powerpoint/2010/main" val="1542105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at this algorithm closely, if n &lt;= m/2 after the first iteration, the value of m will be &lt;= m/2, because of the assignment m = n, at line-5. On the other hand, if n &gt; m/2, the value of n after the first iteration would be &lt; m/2. Because the remainder computed at line-4, m % n will be less than m/2, when n &gt; m/2 (rem will be m – n, which is less than m/2). During the second iteration, the value of n from the first iteration is assigned to m at line-5. Therefore, after the second iteration, the value of m will be less than half of the value of m before the first iteration. From this, we can conclude that in two iterations, the value of m will definitely be reduced by half of its original value.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40</a:t>
            </a:fld>
            <a:endParaRPr lang="en-IN"/>
          </a:p>
        </p:txBody>
      </p:sp>
    </p:spTree>
    <p:extLst>
      <p:ext uri="{BB962C8B-B14F-4D97-AF65-F5344CB8AC3E}">
        <p14:creationId xmlns:p14="http://schemas.microsoft.com/office/powerpoint/2010/main" val="6021974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in the worst case, the loop runs until "m" reaches one. So, the value of "m" will be m/2 after two iterations, m/2</a:t>
            </a:r>
            <a:r>
              <a:rPr lang="en-US" baseline="30000" dirty="0"/>
              <a:t>2</a:t>
            </a:r>
            <a:r>
              <a:rPr lang="en-US" dirty="0"/>
              <a:t> after four iterations, m/2</a:t>
            </a:r>
            <a:r>
              <a:rPr lang="en-US" baseline="30000" dirty="0"/>
              <a:t>3</a:t>
            </a:r>
            <a:r>
              <a:rPr lang="en-US" dirty="0"/>
              <a:t> after six iterations, and so on. Therefore after 2k iterations, the value of m will be m/2</a:t>
            </a:r>
            <a:r>
              <a:rPr lang="en-US" baseline="30000" dirty="0"/>
              <a:t>k</a:t>
            </a:r>
            <a:r>
              <a:rPr lang="en-US" dirty="0"/>
              <a:t>. Let's say 2k is the number of iterations in the worst case; so, the value of m after 2k iterations, i.e., m/2</a:t>
            </a:r>
            <a:r>
              <a:rPr lang="en-US" baseline="30000" dirty="0"/>
              <a:t>k</a:t>
            </a:r>
            <a:r>
              <a:rPr lang="en-US" dirty="0"/>
              <a:t>, will be equal to 1. This gives the worst-case number of iterations as (2 * log</a:t>
            </a:r>
            <a:r>
              <a:rPr lang="en-US" baseline="-25000" dirty="0"/>
              <a:t>2 </a:t>
            </a:r>
            <a:r>
              <a:rPr lang="en-US" dirty="0"/>
              <a:t>m). The number of iterations in terms of n will be (2 * log</a:t>
            </a:r>
            <a:r>
              <a:rPr lang="en-US" baseline="-25000" dirty="0"/>
              <a:t>2 </a:t>
            </a:r>
            <a:r>
              <a:rPr lang="en-US" dirty="0"/>
              <a:t>n + 1) because, after the first iteration, m becomes n. Since every iteration does a constant number of operations, the worst-case time complexity of the </a:t>
            </a:r>
            <a:r>
              <a:rPr lang="en-US" dirty="0" err="1"/>
              <a:t>gcd</a:t>
            </a:r>
            <a:r>
              <a:rPr lang="en-US" dirty="0"/>
              <a:t> algorithm is O(log n).</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41</a:t>
            </a:fld>
            <a:endParaRPr lang="en-IN"/>
          </a:p>
        </p:txBody>
      </p:sp>
    </p:spTree>
    <p:extLst>
      <p:ext uri="{BB962C8B-B14F-4D97-AF65-F5344CB8AC3E}">
        <p14:creationId xmlns:p14="http://schemas.microsoft.com/office/powerpoint/2010/main" val="19832457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42</a:t>
            </a:fld>
            <a:endParaRPr lang="en-IN"/>
          </a:p>
        </p:txBody>
      </p:sp>
    </p:spTree>
    <p:extLst>
      <p:ext uri="{BB962C8B-B14F-4D97-AF65-F5344CB8AC3E}">
        <p14:creationId xmlns:p14="http://schemas.microsoft.com/office/powerpoint/2010/main" val="19401252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43</a:t>
            </a:fld>
            <a:endParaRPr lang="en-IN"/>
          </a:p>
        </p:txBody>
      </p:sp>
    </p:spTree>
    <p:extLst>
      <p:ext uri="{BB962C8B-B14F-4D97-AF65-F5344CB8AC3E}">
        <p14:creationId xmlns:p14="http://schemas.microsoft.com/office/powerpoint/2010/main" val="4499299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selection sort algorithm. Initially, the value of pos is zero, and n is the total number of elements. The input size is n – pos. At line-11, </a:t>
            </a:r>
            <a:r>
              <a:rPr lang="en-US" dirty="0" err="1"/>
              <a:t>selection_sort</a:t>
            </a:r>
            <a:r>
              <a:rPr lang="en-US" dirty="0"/>
              <a:t> is called with the input size “n – pos – 1”, which is one less than the current input size. If the </a:t>
            </a:r>
            <a:r>
              <a:rPr lang="en-US" dirty="0" err="1"/>
              <a:t>selection_sort</a:t>
            </a:r>
            <a:r>
              <a:rPr lang="en-US" dirty="0"/>
              <a:t> performs T(n) operations, the recursive call at line-11 will perform T(n-1) operations. Besides the recursive call, </a:t>
            </a:r>
            <a:r>
              <a:rPr lang="en-US" dirty="0" err="1"/>
              <a:t>find_min</a:t>
            </a:r>
            <a:r>
              <a:rPr lang="en-US" dirty="0"/>
              <a:t> iterates (end-start-1) times, i.e., (n-pos-1) times, roughly equal to the input size. If n is the input size, </a:t>
            </a:r>
            <a:r>
              <a:rPr lang="en-US" dirty="0" err="1"/>
              <a:t>find_min</a:t>
            </a:r>
            <a:r>
              <a:rPr lang="en-US" dirty="0"/>
              <a:t> performs roughly c</a:t>
            </a:r>
            <a:r>
              <a:rPr lang="en-US" baseline="-25000" dirty="0"/>
              <a:t>1</a:t>
            </a:r>
            <a:r>
              <a:rPr lang="en-US" dirty="0"/>
              <a:t>*n + c</a:t>
            </a:r>
            <a:r>
              <a:rPr lang="en-US" baseline="-25000" dirty="0"/>
              <a:t>3</a:t>
            </a:r>
            <a:r>
              <a:rPr lang="en-US" dirty="0"/>
              <a:t> operations. In addition to the number of operations in </a:t>
            </a:r>
            <a:r>
              <a:rPr lang="en-US" dirty="0" err="1"/>
              <a:t>find_min</a:t>
            </a:r>
            <a:r>
              <a:rPr lang="en-US" dirty="0"/>
              <a:t> and the recursive call, </a:t>
            </a:r>
            <a:r>
              <a:rPr lang="en-US" dirty="0" err="1"/>
              <a:t>selection_sort</a:t>
            </a:r>
            <a:r>
              <a:rPr lang="en-US" dirty="0"/>
              <a:t> also executes a constant number of operations, say c</a:t>
            </a:r>
            <a:r>
              <a:rPr lang="en-US" baseline="-25000" dirty="0"/>
              <a:t>4</a:t>
            </a:r>
            <a:r>
              <a:rPr lang="en-US" dirty="0"/>
              <a:t>. So, the total number of operations by selection sort can be expressed as T(n) = T(n-1) +c</a:t>
            </a:r>
            <a:r>
              <a:rPr lang="en-US" baseline="-25000" dirty="0"/>
              <a:t>1</a:t>
            </a:r>
            <a:r>
              <a:rPr lang="en-US" dirty="0"/>
              <a:t>*n + c</a:t>
            </a:r>
            <a:r>
              <a:rPr lang="en-US" baseline="-25000" dirty="0"/>
              <a:t>2</a:t>
            </a:r>
            <a:r>
              <a:rPr lang="en-US" dirty="0"/>
              <a:t>, where c</a:t>
            </a:r>
            <a:r>
              <a:rPr lang="en-US" baseline="-25000" dirty="0"/>
              <a:t>2</a:t>
            </a:r>
            <a:r>
              <a:rPr lang="en-US" dirty="0"/>
              <a:t> = c</a:t>
            </a:r>
            <a:r>
              <a:rPr lang="en-US" baseline="-25000" dirty="0"/>
              <a:t>3</a:t>
            </a:r>
            <a:r>
              <a:rPr lang="en-US" dirty="0"/>
              <a:t>+c</a:t>
            </a:r>
            <a:r>
              <a:rPr lang="en-US" baseline="-25000" dirty="0"/>
              <a:t>4</a:t>
            </a:r>
            <a:r>
              <a:rPr lang="en-US" dirty="0"/>
              <a:t>. </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44</a:t>
            </a:fld>
            <a:endParaRPr lang="en-IN"/>
          </a:p>
        </p:txBody>
      </p:sp>
    </p:spTree>
    <p:extLst>
      <p:ext uri="{BB962C8B-B14F-4D97-AF65-F5344CB8AC3E}">
        <p14:creationId xmlns:p14="http://schemas.microsoft.com/office/powerpoint/2010/main" val="30339888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solving this recurrence relation using the expansion method, we obtain the time complexity of </a:t>
            </a:r>
            <a:r>
              <a:rPr lang="en-US" dirty="0" err="1"/>
              <a:t>selection_sort</a:t>
            </a:r>
            <a:r>
              <a:rPr lang="en-US" dirty="0"/>
              <a:t> as O(n</a:t>
            </a:r>
            <a:r>
              <a:rPr lang="en-US" baseline="30000" dirty="0"/>
              <a:t>2</a:t>
            </a:r>
            <a:r>
              <a:rPr lang="en-US" dirty="0"/>
              <a: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45</a:t>
            </a:fld>
            <a:endParaRPr lang="en-IN"/>
          </a:p>
        </p:txBody>
      </p:sp>
    </p:spTree>
    <p:extLst>
      <p:ext uri="{BB962C8B-B14F-4D97-AF65-F5344CB8AC3E}">
        <p14:creationId xmlns:p14="http://schemas.microsoft.com/office/powerpoint/2010/main" val="39285217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46</a:t>
            </a:fld>
            <a:endParaRPr lang="en-IN"/>
          </a:p>
        </p:txBody>
      </p:sp>
    </p:spTree>
    <p:extLst>
      <p:ext uri="{BB962C8B-B14F-4D97-AF65-F5344CB8AC3E}">
        <p14:creationId xmlns:p14="http://schemas.microsoft.com/office/powerpoint/2010/main" val="2414986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Towers of Hanoi problem. In this case, if the move routine executes T(n) operations, the recursive calls at lines-6,7 will execute T(n-1) operations each. The move routine additionally executes a constant number of operations (say c</a:t>
            </a:r>
            <a:r>
              <a:rPr lang="en-US" baseline="-25000" dirty="0"/>
              <a:t>1</a:t>
            </a:r>
            <a:r>
              <a:rPr lang="en-US" dirty="0"/>
              <a:t>) besides the recursive calls. In this case, the recurrence relation for the time complexity is T(n) = 2T(n-1) + c</a:t>
            </a:r>
            <a:r>
              <a:rPr lang="en-US" baseline="-25000" dirty="0"/>
              <a:t>1</a:t>
            </a:r>
            <a:r>
              <a:rPr lang="en-US" dirty="0"/>
              <a: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47</a:t>
            </a:fld>
            <a:endParaRPr lang="en-IN"/>
          </a:p>
        </p:txBody>
      </p:sp>
    </p:spTree>
    <p:extLst>
      <p:ext uri="{BB962C8B-B14F-4D97-AF65-F5344CB8AC3E}">
        <p14:creationId xmlns:p14="http://schemas.microsoft.com/office/powerpoint/2010/main" val="35604950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solve this recurrence relation using the expansion method, we obtain the time complexity as O(2</a:t>
            </a:r>
            <a:r>
              <a:rPr lang="en-US" baseline="30000" dirty="0"/>
              <a:t>n</a:t>
            </a:r>
            <a:r>
              <a:rPr lang="en-US" dirty="0"/>
              <a:t>). It means that the time taken by this function grows exponentially, and it might take a lot of time for large inputs.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48</a:t>
            </a:fld>
            <a:endParaRPr lang="en-IN"/>
          </a:p>
        </p:txBody>
      </p:sp>
    </p:spTree>
    <p:extLst>
      <p:ext uri="{BB962C8B-B14F-4D97-AF65-F5344CB8AC3E}">
        <p14:creationId xmlns:p14="http://schemas.microsoft.com/office/powerpoint/2010/main" val="3019301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49</a:t>
            </a:fld>
            <a:endParaRPr lang="en-IN"/>
          </a:p>
        </p:txBody>
      </p:sp>
    </p:spTree>
    <p:extLst>
      <p:ext uri="{BB962C8B-B14F-4D97-AF65-F5344CB8AC3E}">
        <p14:creationId xmlns:p14="http://schemas.microsoft.com/office/powerpoint/2010/main" val="323597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a:t>
            </a:fld>
            <a:endParaRPr lang="en-IN"/>
          </a:p>
        </p:txBody>
      </p:sp>
    </p:spTree>
    <p:extLst>
      <p:ext uri="{BB962C8B-B14F-4D97-AF65-F5344CB8AC3E}">
        <p14:creationId xmlns:p14="http://schemas.microsoft.com/office/powerpoint/2010/main" val="21455272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use the master theorem to solve a subset of recurrence </a:t>
            </a:r>
            <a:r>
              <a:rPr lang="en-US"/>
              <a:t>relations of </a:t>
            </a:r>
            <a:r>
              <a:rPr lang="en-US" dirty="0"/>
              <a:t>the form shown on this slide.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50</a:t>
            </a:fld>
            <a:endParaRPr lang="en-IN"/>
          </a:p>
        </p:txBody>
      </p:sp>
    </p:spTree>
    <p:extLst>
      <p:ext uri="{BB962C8B-B14F-4D97-AF65-F5344CB8AC3E}">
        <p14:creationId xmlns:p14="http://schemas.microsoft.com/office/powerpoint/2010/main" val="456290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51</a:t>
            </a:fld>
            <a:endParaRPr lang="en-IN"/>
          </a:p>
        </p:txBody>
      </p:sp>
    </p:spTree>
    <p:extLst>
      <p:ext uri="{BB962C8B-B14F-4D97-AF65-F5344CB8AC3E}">
        <p14:creationId xmlns:p14="http://schemas.microsoft.com/office/powerpoint/2010/main" val="3162892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52</a:t>
            </a:fld>
            <a:endParaRPr lang="en-IN"/>
          </a:p>
        </p:txBody>
      </p:sp>
    </p:spTree>
    <p:extLst>
      <p:ext uri="{BB962C8B-B14F-4D97-AF65-F5344CB8AC3E}">
        <p14:creationId xmlns:p14="http://schemas.microsoft.com/office/powerpoint/2010/main" val="38664575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53</a:t>
            </a:fld>
            <a:endParaRPr lang="en-IN"/>
          </a:p>
        </p:txBody>
      </p:sp>
    </p:spTree>
    <p:extLst>
      <p:ext uri="{BB962C8B-B14F-4D97-AF65-F5344CB8AC3E}">
        <p14:creationId xmlns:p14="http://schemas.microsoft.com/office/powerpoint/2010/main" val="4822443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the Fibonacci numbers we have been chasing since the beginning. Notice that if we use the expansion method, it’s not going to work in this case because there is no pattern. For such problems, we can make some approximation to convert this into a recurrence relation that is solvable using the expansion method. For the upper bound, we can over-approximate the number of operations required to compute the result. An over-approximation that works, in this case, is to replace fib(n-2) with fib(n-1), which gives us the recurrence relation, fib(n) &lt;= 2 * fib(n-1) + c. For the lower bound, we can under-approximate the total number of operations. An under-approximation that works, in this case, is to replace fib(n-1) with fib(n-2), yielding a relation, fib(n) &gt;= 2 * fib(n-2) + c. The upper bound gives us the Big-Oh complexity, and the lower bound gives us the Big-Omega complexity; both are needed in this case because finding the actual complexity is slightly more complicated and requires more sophisticated analysis.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54</a:t>
            </a:fld>
            <a:endParaRPr lang="en-IN"/>
          </a:p>
        </p:txBody>
      </p:sp>
    </p:spTree>
    <p:extLst>
      <p:ext uri="{BB962C8B-B14F-4D97-AF65-F5344CB8AC3E}">
        <p14:creationId xmlns:p14="http://schemas.microsoft.com/office/powerpoint/2010/main" val="2508443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55</a:t>
            </a:fld>
            <a:endParaRPr lang="en-IN"/>
          </a:p>
        </p:txBody>
      </p:sp>
    </p:spTree>
    <p:extLst>
      <p:ext uri="{BB962C8B-B14F-4D97-AF65-F5344CB8AC3E}">
        <p14:creationId xmlns:p14="http://schemas.microsoft.com/office/powerpoint/2010/main" val="17057176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56</a:t>
            </a:fld>
            <a:endParaRPr lang="en-IN"/>
          </a:p>
        </p:txBody>
      </p:sp>
    </p:spTree>
    <p:extLst>
      <p:ext uri="{BB962C8B-B14F-4D97-AF65-F5344CB8AC3E}">
        <p14:creationId xmlns:p14="http://schemas.microsoft.com/office/powerpoint/2010/main" val="300451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a:t>
            </a:fld>
            <a:endParaRPr lang="en-IN"/>
          </a:p>
        </p:txBody>
      </p:sp>
    </p:spTree>
    <p:extLst>
      <p:ext uri="{BB962C8B-B14F-4D97-AF65-F5344CB8AC3E}">
        <p14:creationId xmlns:p14="http://schemas.microsoft.com/office/powerpoint/2010/main" val="170689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7</a:t>
            </a:fld>
            <a:endParaRPr lang="en-IN"/>
          </a:p>
        </p:txBody>
      </p:sp>
    </p:spTree>
    <p:extLst>
      <p:ext uri="{BB962C8B-B14F-4D97-AF65-F5344CB8AC3E}">
        <p14:creationId xmlns:p14="http://schemas.microsoft.com/office/powerpoint/2010/main" val="158460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8</a:t>
            </a:fld>
            <a:endParaRPr lang="en-IN"/>
          </a:p>
        </p:txBody>
      </p:sp>
    </p:spTree>
    <p:extLst>
      <p:ext uri="{BB962C8B-B14F-4D97-AF65-F5344CB8AC3E}">
        <p14:creationId xmlns:p14="http://schemas.microsoft.com/office/powerpoint/2010/main" val="2592755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9</a:t>
            </a:fld>
            <a:endParaRPr lang="en-IN"/>
          </a:p>
        </p:txBody>
      </p:sp>
    </p:spTree>
    <p:extLst>
      <p:ext uri="{BB962C8B-B14F-4D97-AF65-F5344CB8AC3E}">
        <p14:creationId xmlns:p14="http://schemas.microsoft.com/office/powerpoint/2010/main" val="68056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59238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4427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81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52932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9099C-EF96-45FC-ADEA-22E3C63D86CF}"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1040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9099C-EF96-45FC-ADEA-22E3C63D86CF}"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34802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9099C-EF96-45FC-ADEA-22E3C63D86CF}" type="datetimeFigureOut">
              <a:rPr lang="en-IN" smtClean="0"/>
              <a:t>17-03-2023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02898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9099C-EF96-45FC-ADEA-22E3C63D86CF}"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7463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9099C-EF96-45FC-ADEA-22E3C63D86CF}" type="datetimeFigureOut">
              <a:rPr lang="en-IN" smtClean="0"/>
              <a:t>17-03-2023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56656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76669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4798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099C-EF96-45FC-ADEA-22E3C63D86CF}" type="datetimeFigureOut">
              <a:rPr lang="en-IN" smtClean="0"/>
              <a:t>17-03-2023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A02B-00E3-466D-A823-B17C4BEAD8E8}" type="slidenum">
              <a:rPr lang="en-IN" smtClean="0"/>
              <a:t>‹#›</a:t>
            </a:fld>
            <a:endParaRPr lang="en-IN"/>
          </a:p>
        </p:txBody>
      </p:sp>
    </p:spTree>
    <p:extLst>
      <p:ext uri="{BB962C8B-B14F-4D97-AF65-F5344CB8AC3E}">
        <p14:creationId xmlns:p14="http://schemas.microsoft.com/office/powerpoint/2010/main" val="3007847213"/>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chart" Target="../charts/chart3.xml"/><Relationship Id="rId7" Type="http://schemas.openxmlformats.org/officeDocument/2006/relationships/image" Target="../media/image20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image" Target="../media/image181.png"/><Relationship Id="rId4" Type="http://schemas.openxmlformats.org/officeDocument/2006/relationships/image" Target="../media/image17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hart" Target="../charts/chart4.xml"/><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11.png"/><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chart" Target="../charts/chart5.xml"/><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201.png"/><Relationship Id="rId9" Type="http://schemas.openxmlformats.org/officeDocument/2006/relationships/image" Target="../media/image250.png"/></Relationships>
</file>

<file path=ppt/slides/_rels/slide1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15.xml"/><Relationship Id="rId4" Type="http://schemas.openxmlformats.org/officeDocument/2006/relationships/image" Target="../media/image190.png"/></Relationships>
</file>

<file path=ppt/slides/_rels/slide4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4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xml"/></Relationships>
</file>

<file path=ppt/slides/_rels/slide5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21.xml"/></Relationships>
</file>

<file path=ppt/slides/_rels/slide5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hart" Target="../charts/chart1.xml"/><Relationship Id="rId7"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10" Type="http://schemas.openxmlformats.org/officeDocument/2006/relationships/image" Target="../media/image1.png"/><Relationship Id="rId4" Type="http://schemas.openxmlformats.org/officeDocument/2006/relationships/image" Target="../media/image70.png"/><Relationship Id="rId9"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hart" Target="../charts/chart2.xml"/><Relationship Id="rId7"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1.png"/><Relationship Id="rId5" Type="http://schemas.openxmlformats.org/officeDocument/2006/relationships/image" Target="../media/image132.png"/><Relationship Id="rId4" Type="http://schemas.openxmlformats.org/officeDocument/2006/relationships/image" Target="../media/image1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261-2CAD-44A3-85AA-3066A0A95B3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EF1A1C6-9455-4B2A-800E-6DDB17E52E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059C-14BE-D01A-0CD1-F936C2ACCE41}"/>
              </a:ext>
            </a:extLst>
          </p:cNvPr>
          <p:cNvSpPr>
            <a:spLocks noGrp="1"/>
          </p:cNvSpPr>
          <p:nvPr>
            <p:ph type="title"/>
          </p:nvPr>
        </p:nvSpPr>
        <p:spPr/>
        <p:txBody>
          <a:bodyPr/>
          <a:lstStyle/>
          <a:p>
            <a:r>
              <a:rPr lang="en-US" dirty="0"/>
              <a:t>Big-Theta notation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F21570-64CE-8904-80ED-5938339E65FA}"/>
                  </a:ext>
                </a:extLst>
              </p:cNvPr>
              <p:cNvSpPr>
                <a:spLocks noGrp="1"/>
              </p:cNvSpPr>
              <p:nvPr>
                <p:ph idx="1"/>
              </p:nvPr>
            </p:nvSpPr>
            <p:spPr/>
            <p:txBody>
              <a:bodyPr/>
              <a:lstStyle/>
              <a:p>
                <a:pPr marL="0" indent="0" algn="ctr">
                  <a:buNone/>
                </a:pPr>
                <a:r>
                  <a:rPr lang="en-US" dirty="0"/>
                  <a:t>Let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are increasing functions of n</a:t>
                </a:r>
              </a:p>
              <a:p>
                <a:pPr marL="0" indent="0" algn="ctr">
                  <a:buNone/>
                </a:pPr>
                <a:endParaRPr lang="en-US" b="0" dirty="0"/>
              </a:p>
              <a:p>
                <a:pPr marL="0" indent="0" algn="ctr">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IN"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a14:m>
                <a:r>
                  <a:rPr lang="en-US" b="0" dirty="0"/>
                  <a:t> (pronounced as big-Theta of)</a:t>
                </a:r>
              </a:p>
              <a:p>
                <a:pPr marL="0" indent="0" algn="ctr">
                  <a:buNone/>
                </a:pPr>
                <a:r>
                  <a:rPr lang="en-IN" dirty="0"/>
                  <a:t>if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𝑏𝑜𝑡h</m:t>
                    </m:r>
                    <m:r>
                      <a:rPr lang="en-IN" b="0" i="1" smtClean="0">
                        <a:latin typeface="Cambria Math" panose="02040503050406030204" pitchFamily="18" charset="0"/>
                      </a:rPr>
                      <m:t> </m:t>
                    </m:r>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e>
                    </m:d>
                  </m:oMath>
                </a14:m>
                <a:r>
                  <a:rPr lang="en-IN" b="0" dirty="0"/>
                  <a:t> and </a:t>
                </a:r>
                <a14:m>
                  <m:oMath xmlns:m="http://schemas.openxmlformats.org/officeDocument/2006/math">
                    <m:r>
                      <a:rPr lang="el-GR" b="0" i="1" smtClean="0">
                        <a:latin typeface="Cambria Math" panose="02040503050406030204" pitchFamily="18" charset="0"/>
                      </a:rPr>
                      <m:t>Ω</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IN" b="0" dirty="0"/>
              </a:p>
            </p:txBody>
          </p:sp>
        </mc:Choice>
        <mc:Fallback xmlns="">
          <p:sp>
            <p:nvSpPr>
              <p:cNvPr id="3" name="Content Placeholder 2">
                <a:extLst>
                  <a:ext uri="{FF2B5EF4-FFF2-40B4-BE49-F238E27FC236}">
                    <a16:creationId xmlns:a16="http://schemas.microsoft.com/office/drawing/2014/main" id="{94F21570-64CE-8904-80ED-5938339E65F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IN">
                    <a:noFill/>
                  </a:rPr>
                  <a:t> </a:t>
                </a:r>
              </a:p>
            </p:txBody>
          </p:sp>
        </mc:Fallback>
      </mc:AlternateContent>
    </p:spTree>
    <p:extLst>
      <p:ext uri="{BB962C8B-B14F-4D97-AF65-F5344CB8AC3E}">
        <p14:creationId xmlns:p14="http://schemas.microsoft.com/office/powerpoint/2010/main" val="11087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45F9-FDBB-77B5-EC79-7EF6D04F6115}"/>
              </a:ext>
            </a:extLst>
          </p:cNvPr>
          <p:cNvSpPr>
            <a:spLocks noGrp="1"/>
          </p:cNvSpPr>
          <p:nvPr>
            <p:ph type="title"/>
          </p:nvPr>
        </p:nvSpPr>
        <p:spPr/>
        <p:txBody>
          <a:bodyPr/>
          <a:lstStyle/>
          <a:p>
            <a:r>
              <a:rPr lang="en-US" dirty="0"/>
              <a:t>Big-Theta notation</a:t>
            </a:r>
            <a:endParaRPr lang="en-IN" dirty="0"/>
          </a:p>
        </p:txBody>
      </p:sp>
      <p:graphicFrame>
        <p:nvGraphicFramePr>
          <p:cNvPr id="6" name="Content Placeholder 5">
            <a:extLst>
              <a:ext uri="{FF2B5EF4-FFF2-40B4-BE49-F238E27FC236}">
                <a16:creationId xmlns:a16="http://schemas.microsoft.com/office/drawing/2014/main" id="{868C1FB1-23E5-31B5-6A52-7F6E7AFAF42A}"/>
              </a:ext>
            </a:extLst>
          </p:cNvPr>
          <p:cNvGraphicFramePr>
            <a:graphicFrameLocks noGrp="1"/>
          </p:cNvGraphicFramePr>
          <p:nvPr>
            <p:ph idx="1"/>
            <p:extLst>
              <p:ext uri="{D42A27DB-BD31-4B8C-83A1-F6EECF244321}">
                <p14:modId xmlns:p14="http://schemas.microsoft.com/office/powerpoint/2010/main" val="3861761976"/>
              </p:ext>
            </p:extLst>
          </p:nvPr>
        </p:nvGraphicFramePr>
        <p:xfrm>
          <a:off x="1097280" y="2168858"/>
          <a:ext cx="8727440" cy="400272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6B52E2-2D74-4834-413B-ED25771F0DA1}"/>
                  </a:ext>
                </a:extLst>
              </p:cNvPr>
              <p:cNvSpPr txBox="1"/>
              <p:nvPr/>
            </p:nvSpPr>
            <p:spPr>
              <a:xfrm>
                <a:off x="7528031" y="3002816"/>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346B52E2-2D74-4834-413B-ED25771F0DA1}"/>
                  </a:ext>
                </a:extLst>
              </p:cNvPr>
              <p:cNvSpPr txBox="1">
                <a:spLocks noRot="1" noChangeAspect="1" noMove="1" noResize="1" noEditPoints="1" noAdjustHandles="1" noChangeArrowheads="1" noChangeShapeType="1" noTextEdit="1"/>
              </p:cNvSpPr>
              <p:nvPr/>
            </p:nvSpPr>
            <p:spPr>
              <a:xfrm>
                <a:off x="7528031" y="3002816"/>
                <a:ext cx="1222681" cy="369332"/>
              </a:xfrm>
              <a:prstGeom prst="rect">
                <a:avLst/>
              </a:prstGeom>
              <a:blipFill>
                <a:blip r:embed="rId4"/>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4418E3-5ACF-1D19-EF70-CC5243AE9FCB}"/>
                  </a:ext>
                </a:extLst>
              </p:cNvPr>
              <p:cNvSpPr txBox="1"/>
              <p:nvPr/>
            </p:nvSpPr>
            <p:spPr>
              <a:xfrm>
                <a:off x="9115942" y="3165048"/>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5" name="TextBox 4">
                <a:extLst>
                  <a:ext uri="{FF2B5EF4-FFF2-40B4-BE49-F238E27FC236}">
                    <a16:creationId xmlns:a16="http://schemas.microsoft.com/office/drawing/2014/main" id="{CA4418E3-5ACF-1D19-EF70-CC5243AE9FCB}"/>
                  </a:ext>
                </a:extLst>
              </p:cNvPr>
              <p:cNvSpPr txBox="1">
                <a:spLocks noRot="1" noChangeAspect="1" noMove="1" noResize="1" noEditPoints="1" noAdjustHandles="1" noChangeArrowheads="1" noChangeShapeType="1" noTextEdit="1"/>
              </p:cNvSpPr>
              <p:nvPr/>
            </p:nvSpPr>
            <p:spPr>
              <a:xfrm>
                <a:off x="9115942" y="3165048"/>
                <a:ext cx="1222681" cy="369332"/>
              </a:xfrm>
              <a:prstGeom prst="rect">
                <a:avLst/>
              </a:prstGeom>
              <a:blipFill>
                <a:blip r:embed="rId5"/>
                <a:stretch>
                  <a:fillRect b="-13115"/>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B26E9E46-8F63-D98E-387F-640850E23CBD}"/>
              </a:ext>
            </a:extLst>
          </p:cNvPr>
          <p:cNvCxnSpPr/>
          <p:nvPr/>
        </p:nvCxnSpPr>
        <p:spPr>
          <a:xfrm>
            <a:off x="4444183" y="2722598"/>
            <a:ext cx="0" cy="295951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8442D09-5ED9-42CB-6489-100CB5860021}"/>
                  </a:ext>
                </a:extLst>
              </p:cNvPr>
              <p:cNvSpPr txBox="1"/>
              <p:nvPr/>
            </p:nvSpPr>
            <p:spPr>
              <a:xfrm>
                <a:off x="4071986" y="5554294"/>
                <a:ext cx="814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oMath>
                  </m:oMathPara>
                </a14:m>
                <a:endParaRPr lang="en-IN" dirty="0"/>
              </a:p>
            </p:txBody>
          </p:sp>
        </mc:Choice>
        <mc:Fallback xmlns="">
          <p:sp>
            <p:nvSpPr>
              <p:cNvPr id="9" name="TextBox 8">
                <a:extLst>
                  <a:ext uri="{FF2B5EF4-FFF2-40B4-BE49-F238E27FC236}">
                    <a16:creationId xmlns:a16="http://schemas.microsoft.com/office/drawing/2014/main" id="{88442D09-5ED9-42CB-6489-100CB5860021}"/>
                  </a:ext>
                </a:extLst>
              </p:cNvPr>
              <p:cNvSpPr txBox="1">
                <a:spLocks noRot="1" noChangeAspect="1" noMove="1" noResize="1" noEditPoints="1" noAdjustHandles="1" noChangeArrowheads="1" noChangeShapeType="1" noTextEdit="1"/>
              </p:cNvSpPr>
              <p:nvPr/>
            </p:nvSpPr>
            <p:spPr>
              <a:xfrm>
                <a:off x="4071986" y="5554294"/>
                <a:ext cx="81462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96DCDF-AB6A-2979-DFA5-63BDA0CC4C71}"/>
                  </a:ext>
                </a:extLst>
              </p:cNvPr>
              <p:cNvSpPr txBox="1"/>
              <p:nvPr/>
            </p:nvSpPr>
            <p:spPr>
              <a:xfrm>
                <a:off x="7493617" y="4443244"/>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B896DCDF-AB6A-2979-DFA5-63BDA0CC4C71}"/>
                  </a:ext>
                </a:extLst>
              </p:cNvPr>
              <p:cNvSpPr txBox="1">
                <a:spLocks noRot="1" noChangeAspect="1" noMove="1" noResize="1" noEditPoints="1" noAdjustHandles="1" noChangeArrowheads="1" noChangeShapeType="1" noTextEdit="1"/>
              </p:cNvSpPr>
              <p:nvPr/>
            </p:nvSpPr>
            <p:spPr>
              <a:xfrm>
                <a:off x="7493617" y="4443244"/>
                <a:ext cx="1222681" cy="369332"/>
              </a:xfrm>
              <a:prstGeom prst="rect">
                <a:avLst/>
              </a:prstGeom>
              <a:blipFill>
                <a:blip r:embed="rId7"/>
                <a:stretch>
                  <a:fillRect b="-13333"/>
                </a:stretch>
              </a:blipFill>
            </p:spPr>
            <p:txBody>
              <a:bodyPr/>
              <a:lstStyle/>
              <a:p>
                <a:r>
                  <a:rPr lang="en-IN">
                    <a:noFill/>
                  </a:rPr>
                  <a:t> </a:t>
                </a:r>
              </a:p>
            </p:txBody>
          </p:sp>
        </mc:Fallback>
      </mc:AlternateContent>
      <p:cxnSp>
        <p:nvCxnSpPr>
          <p:cNvPr id="7" name="Straight Connector 6">
            <a:extLst>
              <a:ext uri="{FF2B5EF4-FFF2-40B4-BE49-F238E27FC236}">
                <a16:creationId xmlns:a16="http://schemas.microsoft.com/office/drawing/2014/main" id="{9AE8C7F8-E2CC-E3AC-7952-6B064594A278}"/>
              </a:ext>
            </a:extLst>
          </p:cNvPr>
          <p:cNvCxnSpPr/>
          <p:nvPr/>
        </p:nvCxnSpPr>
        <p:spPr>
          <a:xfrm>
            <a:off x="2187674" y="2720141"/>
            <a:ext cx="0" cy="295951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D960E7-CB37-299C-E7C2-E61FB6D89EB5}"/>
                  </a:ext>
                </a:extLst>
              </p:cNvPr>
              <p:cNvSpPr txBox="1"/>
              <p:nvPr/>
            </p:nvSpPr>
            <p:spPr>
              <a:xfrm>
                <a:off x="1815478" y="5569044"/>
                <a:ext cx="814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0</m:t>
                          </m:r>
                        </m:sub>
                      </m:sSub>
                    </m:oMath>
                  </m:oMathPara>
                </a14:m>
                <a:endParaRPr lang="en-IN" dirty="0"/>
              </a:p>
            </p:txBody>
          </p:sp>
        </mc:Choice>
        <mc:Fallback xmlns="">
          <p:sp>
            <p:nvSpPr>
              <p:cNvPr id="10" name="TextBox 9">
                <a:extLst>
                  <a:ext uri="{FF2B5EF4-FFF2-40B4-BE49-F238E27FC236}">
                    <a16:creationId xmlns:a16="http://schemas.microsoft.com/office/drawing/2014/main" id="{1FD960E7-CB37-299C-E7C2-E61FB6D89EB5}"/>
                  </a:ext>
                </a:extLst>
              </p:cNvPr>
              <p:cNvSpPr txBox="1">
                <a:spLocks noRot="1" noChangeAspect="1" noMove="1" noResize="1" noEditPoints="1" noAdjustHandles="1" noChangeArrowheads="1" noChangeShapeType="1" noTextEdit="1"/>
              </p:cNvSpPr>
              <p:nvPr/>
            </p:nvSpPr>
            <p:spPr>
              <a:xfrm>
                <a:off x="1815478" y="5569044"/>
                <a:ext cx="814629" cy="369332"/>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7724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28C8-86F1-201D-8AC9-27490C39A4DB}"/>
              </a:ext>
            </a:extLst>
          </p:cNvPr>
          <p:cNvSpPr>
            <a:spLocks noGrp="1"/>
          </p:cNvSpPr>
          <p:nvPr>
            <p:ph type="title"/>
          </p:nvPr>
        </p:nvSpPr>
        <p:spPr/>
        <p:txBody>
          <a:bodyPr/>
          <a:lstStyle/>
          <a:p>
            <a:r>
              <a:rPr lang="en-IN" dirty="0"/>
              <a:t>Asymptotic notations</a:t>
            </a:r>
          </a:p>
        </p:txBody>
      </p:sp>
      <p:sp>
        <p:nvSpPr>
          <p:cNvPr id="3" name="Content Placeholder 2">
            <a:extLst>
              <a:ext uri="{FF2B5EF4-FFF2-40B4-BE49-F238E27FC236}">
                <a16:creationId xmlns:a16="http://schemas.microsoft.com/office/drawing/2014/main" id="{E33FACA8-1D6A-1078-83EB-E34D22F107F6}"/>
              </a:ext>
            </a:extLst>
          </p:cNvPr>
          <p:cNvSpPr>
            <a:spLocks noGrp="1"/>
          </p:cNvSpPr>
          <p:nvPr>
            <p:ph idx="1"/>
          </p:nvPr>
        </p:nvSpPr>
        <p:spPr/>
        <p:txBody>
          <a:bodyPr>
            <a:normAutofit/>
          </a:bodyPr>
          <a:lstStyle/>
          <a:p>
            <a:r>
              <a:rPr lang="en-IN" dirty="0"/>
              <a:t>Big-Oh gives us an </a:t>
            </a:r>
            <a:r>
              <a:rPr lang="en-IN" dirty="0">
                <a:solidFill>
                  <a:schemeClr val="accent1"/>
                </a:solidFill>
              </a:rPr>
              <a:t>upper bound</a:t>
            </a:r>
            <a:r>
              <a:rPr lang="en-IN" dirty="0"/>
              <a:t> on the number of operations</a:t>
            </a:r>
          </a:p>
          <a:p>
            <a:pPr lvl="1"/>
            <a:r>
              <a:rPr lang="en-IN" dirty="0"/>
              <a:t>Most of the time, we are interested in Big-Oh complexity</a:t>
            </a:r>
          </a:p>
          <a:p>
            <a:pPr lvl="1"/>
            <a:endParaRPr lang="en-IN" dirty="0"/>
          </a:p>
          <a:p>
            <a:r>
              <a:rPr lang="en-IN" dirty="0"/>
              <a:t>Big-Omega gives us the </a:t>
            </a:r>
            <a:r>
              <a:rPr lang="en-IN" dirty="0">
                <a:solidFill>
                  <a:schemeClr val="accent1"/>
                </a:solidFill>
              </a:rPr>
              <a:t>lower bound</a:t>
            </a:r>
            <a:r>
              <a:rPr lang="en-IN" dirty="0"/>
              <a:t> on the number of operations</a:t>
            </a:r>
          </a:p>
          <a:p>
            <a:pPr lvl="1"/>
            <a:r>
              <a:rPr lang="en-IN" dirty="0"/>
              <a:t>Lower bound is useful in cases when some approximation is needed to compute the upper bound</a:t>
            </a:r>
          </a:p>
          <a:p>
            <a:pPr lvl="1"/>
            <a:endParaRPr lang="en-IN" dirty="0"/>
          </a:p>
          <a:p>
            <a:r>
              <a:rPr lang="en-IN" dirty="0"/>
              <a:t>If both </a:t>
            </a:r>
            <a:r>
              <a:rPr lang="en-IN" dirty="0">
                <a:solidFill>
                  <a:schemeClr val="accent1"/>
                </a:solidFill>
              </a:rPr>
              <a:t>lower</a:t>
            </a:r>
            <a:r>
              <a:rPr lang="en-IN" dirty="0"/>
              <a:t> and </a:t>
            </a:r>
            <a:r>
              <a:rPr lang="en-IN" dirty="0">
                <a:solidFill>
                  <a:schemeClr val="accent1"/>
                </a:solidFill>
              </a:rPr>
              <a:t>upper</a:t>
            </a:r>
            <a:r>
              <a:rPr lang="en-IN" dirty="0"/>
              <a:t> bounds are the same, we use Big-Theta notation</a:t>
            </a:r>
          </a:p>
          <a:p>
            <a:pPr lvl="1"/>
            <a:r>
              <a:rPr lang="en-IN" dirty="0"/>
              <a:t>Big-theta gives us the </a:t>
            </a:r>
            <a:r>
              <a:rPr lang="en-IN" dirty="0">
                <a:solidFill>
                  <a:schemeClr val="accent1"/>
                </a:solidFill>
              </a:rPr>
              <a:t>precise</a:t>
            </a:r>
            <a:r>
              <a:rPr lang="en-IN" dirty="0"/>
              <a:t> complexity that can’t be further reduced</a:t>
            </a:r>
          </a:p>
        </p:txBody>
      </p:sp>
    </p:spTree>
    <p:extLst>
      <p:ext uri="{BB962C8B-B14F-4D97-AF65-F5344CB8AC3E}">
        <p14:creationId xmlns:p14="http://schemas.microsoft.com/office/powerpoint/2010/main" val="2940988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E31A-F622-672A-0592-1A57FCC533C1}"/>
              </a:ext>
            </a:extLst>
          </p:cNvPr>
          <p:cNvSpPr>
            <a:spLocks noGrp="1"/>
          </p:cNvSpPr>
          <p:nvPr>
            <p:ph type="title"/>
          </p:nvPr>
        </p:nvSpPr>
        <p:spPr/>
        <p:txBody>
          <a:bodyPr/>
          <a:lstStyle/>
          <a:p>
            <a:r>
              <a:rPr lang="en-US" dirty="0"/>
              <a:t>Growth of functions</a:t>
            </a:r>
            <a:endParaRPr lang="en-IN" dirty="0"/>
          </a:p>
        </p:txBody>
      </p:sp>
      <p:graphicFrame>
        <p:nvGraphicFramePr>
          <p:cNvPr id="6" name="Content Placeholder 5">
            <a:extLst>
              <a:ext uri="{FF2B5EF4-FFF2-40B4-BE49-F238E27FC236}">
                <a16:creationId xmlns:a16="http://schemas.microsoft.com/office/drawing/2014/main" id="{FB9BBE1E-3CEA-7E67-5D1F-E29BDA7B0A61}"/>
              </a:ext>
            </a:extLst>
          </p:cNvPr>
          <p:cNvGraphicFramePr>
            <a:graphicFrameLocks noGrp="1"/>
          </p:cNvGraphicFramePr>
          <p:nvPr>
            <p:ph idx="1"/>
            <p:extLst>
              <p:ext uri="{D42A27DB-BD31-4B8C-83A1-F6EECF244321}">
                <p14:modId xmlns:p14="http://schemas.microsoft.com/office/powerpoint/2010/main" val="19291389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50A217-1F9B-67D1-00BD-BB75C8A1A019}"/>
                  </a:ext>
                </a:extLst>
              </p:cNvPr>
              <p:cNvSpPr txBox="1"/>
              <p:nvPr/>
            </p:nvSpPr>
            <p:spPr>
              <a:xfrm>
                <a:off x="10250136" y="2079523"/>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3</m:t>
                          </m:r>
                        </m:sup>
                      </m:sSup>
                    </m:oMath>
                  </m:oMathPara>
                </a14:m>
                <a:endParaRPr lang="en-IN" dirty="0"/>
              </a:p>
            </p:txBody>
          </p:sp>
        </mc:Choice>
        <mc:Fallback xmlns="">
          <p:sp>
            <p:nvSpPr>
              <p:cNvPr id="5" name="TextBox 4">
                <a:extLst>
                  <a:ext uri="{FF2B5EF4-FFF2-40B4-BE49-F238E27FC236}">
                    <a16:creationId xmlns:a16="http://schemas.microsoft.com/office/drawing/2014/main" id="{8350A217-1F9B-67D1-00BD-BB75C8A1A019}"/>
                  </a:ext>
                </a:extLst>
              </p:cNvPr>
              <p:cNvSpPr txBox="1">
                <a:spLocks noRot="1" noChangeAspect="1" noMove="1" noResize="1" noEditPoints="1" noAdjustHandles="1" noChangeArrowheads="1" noChangeShapeType="1" noTextEdit="1"/>
              </p:cNvSpPr>
              <p:nvPr/>
            </p:nvSpPr>
            <p:spPr>
              <a:xfrm>
                <a:off x="10250136" y="2079523"/>
                <a:ext cx="1238864"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B84EB8-40B1-18A8-3672-C121FD9043CF}"/>
                  </a:ext>
                </a:extLst>
              </p:cNvPr>
              <p:cNvSpPr txBox="1"/>
              <p:nvPr/>
            </p:nvSpPr>
            <p:spPr>
              <a:xfrm>
                <a:off x="10255049" y="3126663"/>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oMath>
                  </m:oMathPara>
                </a14:m>
                <a:endParaRPr lang="en-IN" dirty="0"/>
              </a:p>
            </p:txBody>
          </p:sp>
        </mc:Choice>
        <mc:Fallback xmlns="">
          <p:sp>
            <p:nvSpPr>
              <p:cNvPr id="7" name="TextBox 6">
                <a:extLst>
                  <a:ext uri="{FF2B5EF4-FFF2-40B4-BE49-F238E27FC236}">
                    <a16:creationId xmlns:a16="http://schemas.microsoft.com/office/drawing/2014/main" id="{BFB84EB8-40B1-18A8-3672-C121FD9043CF}"/>
                  </a:ext>
                </a:extLst>
              </p:cNvPr>
              <p:cNvSpPr txBox="1">
                <a:spLocks noRot="1" noChangeAspect="1" noMove="1" noResize="1" noEditPoints="1" noAdjustHandles="1" noChangeArrowheads="1" noChangeShapeType="1" noTextEdit="1"/>
              </p:cNvSpPr>
              <p:nvPr/>
            </p:nvSpPr>
            <p:spPr>
              <a:xfrm>
                <a:off x="10255049" y="3126663"/>
                <a:ext cx="1238864"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F094C8-BF17-2182-25E6-FF03292C8D04}"/>
                  </a:ext>
                </a:extLst>
              </p:cNvPr>
              <p:cNvSpPr txBox="1"/>
              <p:nvPr/>
            </p:nvSpPr>
            <p:spPr>
              <a:xfrm>
                <a:off x="10554935" y="3898492"/>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 </m:t>
                      </m:r>
                      <m:r>
                        <a:rPr lang="en-IN" b="0" i="1" smtClean="0">
                          <a:latin typeface="Cambria Math" panose="02040503050406030204" pitchFamily="18" charset="0"/>
                        </a:rPr>
                        <m:t>𝑙𝑜𝑔𝑛</m:t>
                      </m:r>
                    </m:oMath>
                  </m:oMathPara>
                </a14:m>
                <a:endParaRPr lang="en-IN" dirty="0"/>
              </a:p>
            </p:txBody>
          </p:sp>
        </mc:Choice>
        <mc:Fallback xmlns="">
          <p:sp>
            <p:nvSpPr>
              <p:cNvPr id="8" name="TextBox 7">
                <a:extLst>
                  <a:ext uri="{FF2B5EF4-FFF2-40B4-BE49-F238E27FC236}">
                    <a16:creationId xmlns:a16="http://schemas.microsoft.com/office/drawing/2014/main" id="{25F094C8-BF17-2182-25E6-FF03292C8D04}"/>
                  </a:ext>
                </a:extLst>
              </p:cNvPr>
              <p:cNvSpPr txBox="1">
                <a:spLocks noRot="1" noChangeAspect="1" noMove="1" noResize="1" noEditPoints="1" noAdjustHandles="1" noChangeArrowheads="1" noChangeShapeType="1" noTextEdit="1"/>
              </p:cNvSpPr>
              <p:nvPr/>
            </p:nvSpPr>
            <p:spPr>
              <a:xfrm>
                <a:off x="10554935" y="3898492"/>
                <a:ext cx="1238864" cy="369332"/>
              </a:xfrm>
              <a:prstGeom prst="rect">
                <a:avLst/>
              </a:prstGeom>
              <a:blipFill>
                <a:blip r:embed="rId6"/>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6D7008-5947-1BD8-59BA-693161043947}"/>
                  </a:ext>
                </a:extLst>
              </p:cNvPr>
              <p:cNvSpPr txBox="1"/>
              <p:nvPr/>
            </p:nvSpPr>
            <p:spPr>
              <a:xfrm>
                <a:off x="10156730" y="4345863"/>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oMath>
                  </m:oMathPara>
                </a14:m>
                <a:endParaRPr lang="en-IN" dirty="0"/>
              </a:p>
            </p:txBody>
          </p:sp>
        </mc:Choice>
        <mc:Fallback xmlns="">
          <p:sp>
            <p:nvSpPr>
              <p:cNvPr id="9" name="TextBox 8">
                <a:extLst>
                  <a:ext uri="{FF2B5EF4-FFF2-40B4-BE49-F238E27FC236}">
                    <a16:creationId xmlns:a16="http://schemas.microsoft.com/office/drawing/2014/main" id="{166D7008-5947-1BD8-59BA-693161043947}"/>
                  </a:ext>
                </a:extLst>
              </p:cNvPr>
              <p:cNvSpPr txBox="1">
                <a:spLocks noRot="1" noChangeAspect="1" noMove="1" noResize="1" noEditPoints="1" noAdjustHandles="1" noChangeArrowheads="1" noChangeShapeType="1" noTextEdit="1"/>
              </p:cNvSpPr>
              <p:nvPr/>
            </p:nvSpPr>
            <p:spPr>
              <a:xfrm>
                <a:off x="10156730" y="4345863"/>
                <a:ext cx="1238864"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E0B8120-56FE-1DB2-0A4B-45301D16983C}"/>
                  </a:ext>
                </a:extLst>
              </p:cNvPr>
              <p:cNvSpPr txBox="1"/>
              <p:nvPr/>
            </p:nvSpPr>
            <p:spPr>
              <a:xfrm>
                <a:off x="10279632" y="5019372"/>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r>
                            <a:rPr lang="en-IN" b="0" i="1" smtClean="0">
                              <a:latin typeface="Cambria Math" panose="02040503050406030204" pitchFamily="18" charset="0"/>
                            </a:rPr>
                            <m:t>𝑛</m:t>
                          </m:r>
                        </m:e>
                      </m:func>
                    </m:oMath>
                  </m:oMathPara>
                </a14:m>
                <a:endParaRPr lang="en-IN" dirty="0"/>
              </a:p>
            </p:txBody>
          </p:sp>
        </mc:Choice>
        <mc:Fallback xmlns="">
          <p:sp>
            <p:nvSpPr>
              <p:cNvPr id="10" name="TextBox 9">
                <a:extLst>
                  <a:ext uri="{FF2B5EF4-FFF2-40B4-BE49-F238E27FC236}">
                    <a16:creationId xmlns:a16="http://schemas.microsoft.com/office/drawing/2014/main" id="{3E0B8120-56FE-1DB2-0A4B-45301D16983C}"/>
                  </a:ext>
                </a:extLst>
              </p:cNvPr>
              <p:cNvSpPr txBox="1">
                <a:spLocks noRot="1" noChangeAspect="1" noMove="1" noResize="1" noEditPoints="1" noAdjustHandles="1" noChangeArrowheads="1" noChangeShapeType="1" noTextEdit="1"/>
              </p:cNvSpPr>
              <p:nvPr/>
            </p:nvSpPr>
            <p:spPr>
              <a:xfrm>
                <a:off x="10279632" y="5019372"/>
                <a:ext cx="1238864" cy="369332"/>
              </a:xfrm>
              <a:prstGeom prst="rect">
                <a:avLst/>
              </a:prstGeom>
              <a:blipFill>
                <a:blip r:embed="rId8"/>
                <a:stretch>
                  <a:fillRect b="-1311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D6094DCA-74F7-AA49-5A93-6D23C4EB4E9E}"/>
                  </a:ext>
                </a:extLst>
              </p14:cNvPr>
              <p14:cNvContentPartPr/>
              <p14:nvPr/>
            </p14:nvContentPartPr>
            <p14:xfrm>
              <a:off x="10126440" y="4264920"/>
              <a:ext cx="432720" cy="253080"/>
            </p14:xfrm>
          </p:contentPart>
        </mc:Choice>
        <mc:Fallback xmlns="">
          <p:pic>
            <p:nvPicPr>
              <p:cNvPr id="3" name="Ink 2">
                <a:extLst>
                  <a:ext uri="{FF2B5EF4-FFF2-40B4-BE49-F238E27FC236}">
                    <a16:creationId xmlns:a16="http://schemas.microsoft.com/office/drawing/2014/main" id="{D6094DCA-74F7-AA49-5A93-6D23C4EB4E9E}"/>
                  </a:ext>
                </a:extLst>
              </p:cNvPr>
              <p:cNvPicPr/>
              <p:nvPr/>
            </p:nvPicPr>
            <p:blipFill>
              <a:blip r:embed="rId10"/>
              <a:stretch>
                <a:fillRect/>
              </a:stretch>
            </p:blipFill>
            <p:spPr>
              <a:xfrm>
                <a:off x="10117080" y="4255560"/>
                <a:ext cx="451440" cy="271800"/>
              </a:xfrm>
              <a:prstGeom prst="rect">
                <a:avLst/>
              </a:prstGeom>
            </p:spPr>
          </p:pic>
        </mc:Fallback>
      </mc:AlternateContent>
    </p:spTree>
    <p:extLst>
      <p:ext uri="{BB962C8B-B14F-4D97-AF65-F5344CB8AC3E}">
        <p14:creationId xmlns:p14="http://schemas.microsoft.com/office/powerpoint/2010/main" val="3157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E31A-F622-672A-0592-1A57FCC533C1}"/>
              </a:ext>
            </a:extLst>
          </p:cNvPr>
          <p:cNvSpPr>
            <a:spLocks noGrp="1"/>
          </p:cNvSpPr>
          <p:nvPr>
            <p:ph type="title"/>
          </p:nvPr>
        </p:nvSpPr>
        <p:spPr/>
        <p:txBody>
          <a:bodyPr/>
          <a:lstStyle/>
          <a:p>
            <a:r>
              <a:rPr lang="en-US" dirty="0"/>
              <a:t>Growth of functions</a:t>
            </a:r>
            <a:endParaRPr lang="en-IN" dirty="0"/>
          </a:p>
        </p:txBody>
      </p:sp>
      <p:graphicFrame>
        <p:nvGraphicFramePr>
          <p:cNvPr id="6" name="Content Placeholder 5">
            <a:extLst>
              <a:ext uri="{FF2B5EF4-FFF2-40B4-BE49-F238E27FC236}">
                <a16:creationId xmlns:a16="http://schemas.microsoft.com/office/drawing/2014/main" id="{FB9BBE1E-3CEA-7E67-5D1F-E29BDA7B0A61}"/>
              </a:ext>
            </a:extLst>
          </p:cNvPr>
          <p:cNvGraphicFramePr>
            <a:graphicFrameLocks noGrp="1"/>
          </p:cNvGraphicFramePr>
          <p:nvPr>
            <p:ph idx="1"/>
            <p:extLst>
              <p:ext uri="{D42A27DB-BD31-4B8C-83A1-F6EECF244321}">
                <p14:modId xmlns:p14="http://schemas.microsoft.com/office/powerpoint/2010/main" val="272448412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8CB2BC-C8A8-1421-3169-45C758368261}"/>
                  </a:ext>
                </a:extLst>
              </p:cNvPr>
              <p:cNvSpPr txBox="1"/>
              <p:nvPr/>
            </p:nvSpPr>
            <p:spPr>
              <a:xfrm>
                <a:off x="9291485" y="1917291"/>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𝑛</m:t>
                          </m:r>
                        </m:sup>
                      </m:sSup>
                    </m:oMath>
                  </m:oMathPara>
                </a14:m>
                <a:endParaRPr lang="en-IN" dirty="0"/>
              </a:p>
            </p:txBody>
          </p:sp>
        </mc:Choice>
        <mc:Fallback xmlns="">
          <p:sp>
            <p:nvSpPr>
              <p:cNvPr id="4" name="TextBox 3">
                <a:extLst>
                  <a:ext uri="{FF2B5EF4-FFF2-40B4-BE49-F238E27FC236}">
                    <a16:creationId xmlns:a16="http://schemas.microsoft.com/office/drawing/2014/main" id="{0F8CB2BC-C8A8-1421-3169-45C758368261}"/>
                  </a:ext>
                </a:extLst>
              </p:cNvPr>
              <p:cNvSpPr txBox="1">
                <a:spLocks noRot="1" noChangeAspect="1" noMove="1" noResize="1" noEditPoints="1" noAdjustHandles="1" noChangeArrowheads="1" noChangeShapeType="1" noTextEdit="1"/>
              </p:cNvSpPr>
              <p:nvPr/>
            </p:nvSpPr>
            <p:spPr>
              <a:xfrm>
                <a:off x="9291485" y="1917291"/>
                <a:ext cx="1238864"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50A217-1F9B-67D1-00BD-BB75C8A1A019}"/>
                  </a:ext>
                </a:extLst>
              </p:cNvPr>
              <p:cNvSpPr txBox="1"/>
              <p:nvPr/>
            </p:nvSpPr>
            <p:spPr>
              <a:xfrm>
                <a:off x="10466442" y="4655583"/>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3</m:t>
                          </m:r>
                        </m:sup>
                      </m:sSup>
                    </m:oMath>
                  </m:oMathPara>
                </a14:m>
                <a:endParaRPr lang="en-IN" dirty="0"/>
              </a:p>
            </p:txBody>
          </p:sp>
        </mc:Choice>
        <mc:Fallback xmlns="">
          <p:sp>
            <p:nvSpPr>
              <p:cNvPr id="5" name="TextBox 4">
                <a:extLst>
                  <a:ext uri="{FF2B5EF4-FFF2-40B4-BE49-F238E27FC236}">
                    <a16:creationId xmlns:a16="http://schemas.microsoft.com/office/drawing/2014/main" id="{8350A217-1F9B-67D1-00BD-BB75C8A1A019}"/>
                  </a:ext>
                </a:extLst>
              </p:cNvPr>
              <p:cNvSpPr txBox="1">
                <a:spLocks noRot="1" noChangeAspect="1" noMove="1" noResize="1" noEditPoints="1" noAdjustHandles="1" noChangeArrowheads="1" noChangeShapeType="1" noTextEdit="1"/>
              </p:cNvSpPr>
              <p:nvPr/>
            </p:nvSpPr>
            <p:spPr>
              <a:xfrm>
                <a:off x="10466442" y="4655583"/>
                <a:ext cx="1238864"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B84EB8-40B1-18A8-3672-C121FD9043CF}"/>
                  </a:ext>
                </a:extLst>
              </p:cNvPr>
              <p:cNvSpPr txBox="1"/>
              <p:nvPr/>
            </p:nvSpPr>
            <p:spPr>
              <a:xfrm>
                <a:off x="10471359" y="4827645"/>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oMath>
                  </m:oMathPara>
                </a14:m>
                <a:endParaRPr lang="en-IN" dirty="0"/>
              </a:p>
            </p:txBody>
          </p:sp>
        </mc:Choice>
        <mc:Fallback xmlns="">
          <p:sp>
            <p:nvSpPr>
              <p:cNvPr id="7" name="TextBox 6">
                <a:extLst>
                  <a:ext uri="{FF2B5EF4-FFF2-40B4-BE49-F238E27FC236}">
                    <a16:creationId xmlns:a16="http://schemas.microsoft.com/office/drawing/2014/main" id="{BFB84EB8-40B1-18A8-3672-C121FD9043CF}"/>
                  </a:ext>
                </a:extLst>
              </p:cNvPr>
              <p:cNvSpPr txBox="1">
                <a:spLocks noRot="1" noChangeAspect="1" noMove="1" noResize="1" noEditPoints="1" noAdjustHandles="1" noChangeArrowheads="1" noChangeShapeType="1" noTextEdit="1"/>
              </p:cNvSpPr>
              <p:nvPr/>
            </p:nvSpPr>
            <p:spPr>
              <a:xfrm>
                <a:off x="10471359" y="4827645"/>
                <a:ext cx="1238864"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F094C8-BF17-2182-25E6-FF03292C8D04}"/>
                  </a:ext>
                </a:extLst>
              </p:cNvPr>
              <p:cNvSpPr txBox="1"/>
              <p:nvPr/>
            </p:nvSpPr>
            <p:spPr>
              <a:xfrm>
                <a:off x="10427115" y="4970212"/>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 </m:t>
                      </m:r>
                      <m:r>
                        <a:rPr lang="en-IN" b="0" i="1" smtClean="0">
                          <a:latin typeface="Cambria Math" panose="02040503050406030204" pitchFamily="18" charset="0"/>
                        </a:rPr>
                        <m:t>𝑙𝑜𝑔𝑛</m:t>
                      </m:r>
                    </m:oMath>
                  </m:oMathPara>
                </a14:m>
                <a:endParaRPr lang="en-IN" dirty="0"/>
              </a:p>
            </p:txBody>
          </p:sp>
        </mc:Choice>
        <mc:Fallback xmlns="">
          <p:sp>
            <p:nvSpPr>
              <p:cNvPr id="8" name="TextBox 7">
                <a:extLst>
                  <a:ext uri="{FF2B5EF4-FFF2-40B4-BE49-F238E27FC236}">
                    <a16:creationId xmlns:a16="http://schemas.microsoft.com/office/drawing/2014/main" id="{25F094C8-BF17-2182-25E6-FF03292C8D04}"/>
                  </a:ext>
                </a:extLst>
              </p:cNvPr>
              <p:cNvSpPr txBox="1">
                <a:spLocks noRot="1" noChangeAspect="1" noMove="1" noResize="1" noEditPoints="1" noAdjustHandles="1" noChangeArrowheads="1" noChangeShapeType="1" noTextEdit="1"/>
              </p:cNvSpPr>
              <p:nvPr/>
            </p:nvSpPr>
            <p:spPr>
              <a:xfrm>
                <a:off x="10427115" y="4970212"/>
                <a:ext cx="1238864" cy="369332"/>
              </a:xfrm>
              <a:prstGeom prst="rect">
                <a:avLst/>
              </a:prstGeom>
              <a:blipFill>
                <a:blip r:embed="rId7"/>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6D7008-5947-1BD8-59BA-693161043947}"/>
                  </a:ext>
                </a:extLst>
              </p:cNvPr>
              <p:cNvSpPr txBox="1"/>
              <p:nvPr/>
            </p:nvSpPr>
            <p:spPr>
              <a:xfrm>
                <a:off x="10048573" y="5093116"/>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oMath>
                  </m:oMathPara>
                </a14:m>
                <a:endParaRPr lang="en-IN" dirty="0"/>
              </a:p>
            </p:txBody>
          </p:sp>
        </mc:Choice>
        <mc:Fallback xmlns="">
          <p:sp>
            <p:nvSpPr>
              <p:cNvPr id="9" name="TextBox 8">
                <a:extLst>
                  <a:ext uri="{FF2B5EF4-FFF2-40B4-BE49-F238E27FC236}">
                    <a16:creationId xmlns:a16="http://schemas.microsoft.com/office/drawing/2014/main" id="{166D7008-5947-1BD8-59BA-693161043947}"/>
                  </a:ext>
                </a:extLst>
              </p:cNvPr>
              <p:cNvSpPr txBox="1">
                <a:spLocks noRot="1" noChangeAspect="1" noMove="1" noResize="1" noEditPoints="1" noAdjustHandles="1" noChangeArrowheads="1" noChangeShapeType="1" noTextEdit="1"/>
              </p:cNvSpPr>
              <p:nvPr/>
            </p:nvSpPr>
            <p:spPr>
              <a:xfrm>
                <a:off x="10048573" y="5093116"/>
                <a:ext cx="1238864"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E0B8120-56FE-1DB2-0A4B-45301D16983C}"/>
                  </a:ext>
                </a:extLst>
              </p:cNvPr>
              <p:cNvSpPr txBox="1"/>
              <p:nvPr/>
            </p:nvSpPr>
            <p:spPr>
              <a:xfrm>
                <a:off x="10053490" y="5294679"/>
                <a:ext cx="12388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r>
                            <a:rPr lang="en-IN" b="0" i="1" smtClean="0">
                              <a:latin typeface="Cambria Math" panose="02040503050406030204" pitchFamily="18" charset="0"/>
                            </a:rPr>
                            <m:t>𝑛</m:t>
                          </m:r>
                        </m:e>
                      </m:func>
                    </m:oMath>
                  </m:oMathPara>
                </a14:m>
                <a:endParaRPr lang="en-IN" dirty="0"/>
              </a:p>
            </p:txBody>
          </p:sp>
        </mc:Choice>
        <mc:Fallback xmlns="">
          <p:sp>
            <p:nvSpPr>
              <p:cNvPr id="10" name="TextBox 9">
                <a:extLst>
                  <a:ext uri="{FF2B5EF4-FFF2-40B4-BE49-F238E27FC236}">
                    <a16:creationId xmlns:a16="http://schemas.microsoft.com/office/drawing/2014/main" id="{3E0B8120-56FE-1DB2-0A4B-45301D16983C}"/>
                  </a:ext>
                </a:extLst>
              </p:cNvPr>
              <p:cNvSpPr txBox="1">
                <a:spLocks noRot="1" noChangeAspect="1" noMove="1" noResize="1" noEditPoints="1" noAdjustHandles="1" noChangeArrowheads="1" noChangeShapeType="1" noTextEdit="1"/>
              </p:cNvSpPr>
              <p:nvPr/>
            </p:nvSpPr>
            <p:spPr>
              <a:xfrm>
                <a:off x="10053490" y="5294679"/>
                <a:ext cx="1238864" cy="369332"/>
              </a:xfrm>
              <a:prstGeom prst="rect">
                <a:avLst/>
              </a:prstGeom>
              <a:blipFill>
                <a:blip r:embed="rId9"/>
                <a:stretch>
                  <a:fillRect b="-13333"/>
                </a:stretch>
              </a:blipFill>
            </p:spPr>
            <p:txBody>
              <a:bodyPr/>
              <a:lstStyle/>
              <a:p>
                <a:r>
                  <a:rPr lang="en-IN">
                    <a:noFill/>
                  </a:rPr>
                  <a:t> </a:t>
                </a:r>
              </a:p>
            </p:txBody>
          </p:sp>
        </mc:Fallback>
      </mc:AlternateContent>
    </p:spTree>
    <p:extLst>
      <p:ext uri="{BB962C8B-B14F-4D97-AF65-F5344CB8AC3E}">
        <p14:creationId xmlns:p14="http://schemas.microsoft.com/office/powerpoint/2010/main" val="90405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923A-9531-65DE-EEC2-98ADF44D966F}"/>
              </a:ext>
            </a:extLst>
          </p:cNvPr>
          <p:cNvSpPr>
            <a:spLocks noGrp="1"/>
          </p:cNvSpPr>
          <p:nvPr>
            <p:ph type="title"/>
          </p:nvPr>
        </p:nvSpPr>
        <p:spPr/>
        <p:txBody>
          <a:bodyPr/>
          <a:lstStyle/>
          <a:p>
            <a:r>
              <a:rPr lang="en-US" dirty="0"/>
              <a:t>Problem size (n) vs </a:t>
            </a:r>
            <a:r>
              <a:rPr lang="en-US"/>
              <a:t>Time complexity</a:t>
            </a:r>
            <a:endParaRPr lang="en-IN" dirty="0"/>
          </a:p>
        </p:txBody>
      </p:sp>
      <p:graphicFrame>
        <p:nvGraphicFramePr>
          <p:cNvPr id="6" name="Table 6">
            <a:extLst>
              <a:ext uri="{FF2B5EF4-FFF2-40B4-BE49-F238E27FC236}">
                <a16:creationId xmlns:a16="http://schemas.microsoft.com/office/drawing/2014/main" id="{A398D233-8720-8940-BC3F-00E47D57DC73}"/>
              </a:ext>
            </a:extLst>
          </p:cNvPr>
          <p:cNvGraphicFramePr>
            <a:graphicFrameLocks noGrp="1"/>
          </p:cNvGraphicFramePr>
          <p:nvPr>
            <p:ph idx="1"/>
            <p:extLst>
              <p:ext uri="{D42A27DB-BD31-4B8C-83A1-F6EECF244321}">
                <p14:modId xmlns:p14="http://schemas.microsoft.com/office/powerpoint/2010/main" val="53253818"/>
              </p:ext>
            </p:extLst>
          </p:nvPr>
        </p:nvGraphicFramePr>
        <p:xfrm>
          <a:off x="3267513" y="2475865"/>
          <a:ext cx="4739640" cy="2225040"/>
        </p:xfrm>
        <a:graphic>
          <a:graphicData uri="http://schemas.openxmlformats.org/drawingml/2006/table">
            <a:tbl>
              <a:tblPr firstRow="1" bandRow="1">
                <a:tableStyleId>{5C22544A-7EE6-4342-B048-85BDC9FD1C3A}</a:tableStyleId>
              </a:tblPr>
              <a:tblGrid>
                <a:gridCol w="1336040">
                  <a:extLst>
                    <a:ext uri="{9D8B030D-6E8A-4147-A177-3AD203B41FA5}">
                      <a16:colId xmlns:a16="http://schemas.microsoft.com/office/drawing/2014/main" val="2528459475"/>
                    </a:ext>
                  </a:extLst>
                </a:gridCol>
                <a:gridCol w="1046480">
                  <a:extLst>
                    <a:ext uri="{9D8B030D-6E8A-4147-A177-3AD203B41FA5}">
                      <a16:colId xmlns:a16="http://schemas.microsoft.com/office/drawing/2014/main" val="3279469634"/>
                    </a:ext>
                  </a:extLst>
                </a:gridCol>
                <a:gridCol w="1178560">
                  <a:extLst>
                    <a:ext uri="{9D8B030D-6E8A-4147-A177-3AD203B41FA5}">
                      <a16:colId xmlns:a16="http://schemas.microsoft.com/office/drawing/2014/main" val="2947308888"/>
                    </a:ext>
                  </a:extLst>
                </a:gridCol>
                <a:gridCol w="1178560">
                  <a:extLst>
                    <a:ext uri="{9D8B030D-6E8A-4147-A177-3AD203B41FA5}">
                      <a16:colId xmlns:a16="http://schemas.microsoft.com/office/drawing/2014/main" val="1599347318"/>
                    </a:ext>
                  </a:extLst>
                </a:gridCol>
              </a:tblGrid>
              <a:tr h="370840">
                <a:tc>
                  <a:txBody>
                    <a:bodyPr/>
                    <a:lstStyle/>
                    <a:p>
                      <a:r>
                        <a:rPr lang="en-US" dirty="0"/>
                        <a:t>Complexity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 second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 minute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 hour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8113221"/>
                  </a:ext>
                </a:extLst>
              </a:tr>
              <a:tr h="370840">
                <a:tc>
                  <a:txBody>
                    <a:bodyPr/>
                    <a:lstStyle/>
                    <a:p>
                      <a:r>
                        <a:rPr lang="en-US" dirty="0"/>
                        <a:t>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60M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360M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21,600M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370785"/>
                  </a:ext>
                </a:extLst>
              </a:tr>
              <a:tr h="370840">
                <a:tc>
                  <a:txBody>
                    <a:bodyPr/>
                    <a:lstStyle/>
                    <a:p>
                      <a:r>
                        <a:rPr lang="en-US" dirty="0"/>
                        <a:t>n * log 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113M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5,740M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5513843"/>
                  </a:ext>
                </a:extLst>
              </a:tr>
              <a:tr h="370840">
                <a:tc>
                  <a:txBody>
                    <a:bodyPr/>
                    <a:lstStyle/>
                    <a:p>
                      <a:r>
                        <a:rPr lang="en-US" dirty="0"/>
                        <a:t>n</a:t>
                      </a:r>
                      <a:r>
                        <a:rPr lang="en-US" baseline="30000"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7,746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4,64,758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7740853"/>
                  </a:ext>
                </a:extLst>
              </a:tr>
              <a:tr h="370840">
                <a:tc>
                  <a:txBody>
                    <a:bodyPr/>
                    <a:lstStyle/>
                    <a:p>
                      <a:r>
                        <a:rPr lang="en-US" dirty="0"/>
                        <a:t>n</a:t>
                      </a:r>
                      <a:r>
                        <a:rPr lang="en-US" baseline="30000"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1534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6726131"/>
                  </a:ext>
                </a:extLst>
              </a:tr>
              <a:tr h="370840">
                <a:tc>
                  <a:txBody>
                    <a:bodyPr/>
                    <a:lstStyle/>
                    <a:p>
                      <a:r>
                        <a:rPr lang="en-US" dirty="0"/>
                        <a:t>2</a:t>
                      </a:r>
                      <a:r>
                        <a:rPr lang="en-US" baseline="30000" dirty="0"/>
                        <a:t>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754963"/>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AD02650-3E76-0C2C-7228-39382B85E7AF}"/>
                  </a:ext>
                </a:extLst>
              </p14:cNvPr>
              <p14:cNvContentPartPr/>
              <p14:nvPr/>
            </p14:nvContentPartPr>
            <p14:xfrm>
              <a:off x="3198240" y="4275360"/>
              <a:ext cx="4109760" cy="492840"/>
            </p14:xfrm>
          </p:contentPart>
        </mc:Choice>
        <mc:Fallback xmlns="">
          <p:pic>
            <p:nvPicPr>
              <p:cNvPr id="3" name="Ink 2">
                <a:extLst>
                  <a:ext uri="{FF2B5EF4-FFF2-40B4-BE49-F238E27FC236}">
                    <a16:creationId xmlns:a16="http://schemas.microsoft.com/office/drawing/2014/main" id="{DAD02650-3E76-0C2C-7228-39382B85E7AF}"/>
                  </a:ext>
                </a:extLst>
              </p:cNvPr>
              <p:cNvPicPr/>
              <p:nvPr/>
            </p:nvPicPr>
            <p:blipFill>
              <a:blip r:embed="rId4"/>
              <a:stretch>
                <a:fillRect/>
              </a:stretch>
            </p:blipFill>
            <p:spPr>
              <a:xfrm>
                <a:off x="3188880" y="4266000"/>
                <a:ext cx="4128480" cy="511560"/>
              </a:xfrm>
              <a:prstGeom prst="rect">
                <a:avLst/>
              </a:prstGeom>
            </p:spPr>
          </p:pic>
        </mc:Fallback>
      </mc:AlternateContent>
    </p:spTree>
    <p:extLst>
      <p:ext uri="{BB962C8B-B14F-4D97-AF65-F5344CB8AC3E}">
        <p14:creationId xmlns:p14="http://schemas.microsoft.com/office/powerpoint/2010/main" val="850671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89E3-80E8-8D97-7CA5-84DCC32EC01D}"/>
              </a:ext>
            </a:extLst>
          </p:cNvPr>
          <p:cNvSpPr>
            <a:spLocks noGrp="1"/>
          </p:cNvSpPr>
          <p:nvPr>
            <p:ph type="title"/>
          </p:nvPr>
        </p:nvSpPr>
        <p:spPr/>
        <p:txBody>
          <a:bodyPr/>
          <a:lstStyle/>
          <a:p>
            <a:r>
              <a:rPr lang="en-US" dirty="0"/>
              <a:t>Common complexities</a:t>
            </a:r>
            <a:endParaRPr lang="en-IN" dirty="0"/>
          </a:p>
        </p:txBody>
      </p:sp>
      <p:graphicFrame>
        <p:nvGraphicFramePr>
          <p:cNvPr id="4" name="Table 4">
            <a:extLst>
              <a:ext uri="{FF2B5EF4-FFF2-40B4-BE49-F238E27FC236}">
                <a16:creationId xmlns:a16="http://schemas.microsoft.com/office/drawing/2014/main" id="{3391BFDE-99C5-80A7-7F06-23B2F163FE12}"/>
              </a:ext>
            </a:extLst>
          </p:cNvPr>
          <p:cNvGraphicFramePr>
            <a:graphicFrameLocks noGrp="1"/>
          </p:cNvGraphicFramePr>
          <p:nvPr>
            <p:ph idx="1"/>
            <p:extLst>
              <p:ext uri="{D42A27DB-BD31-4B8C-83A1-F6EECF244321}">
                <p14:modId xmlns:p14="http://schemas.microsoft.com/office/powerpoint/2010/main" val="4057611179"/>
              </p:ext>
            </p:extLst>
          </p:nvPr>
        </p:nvGraphicFramePr>
        <p:xfrm>
          <a:off x="3311896" y="2085508"/>
          <a:ext cx="3435415" cy="3002247"/>
        </p:xfrm>
        <a:graphic>
          <a:graphicData uri="http://schemas.openxmlformats.org/drawingml/2006/table">
            <a:tbl>
              <a:tblPr firstRow="1" bandRow="1">
                <a:tableStyleId>{5C22544A-7EE6-4342-B048-85BDC9FD1C3A}</a:tableStyleId>
              </a:tblPr>
              <a:tblGrid>
                <a:gridCol w="1519987">
                  <a:extLst>
                    <a:ext uri="{9D8B030D-6E8A-4147-A177-3AD203B41FA5}">
                      <a16:colId xmlns:a16="http://schemas.microsoft.com/office/drawing/2014/main" val="2426262812"/>
                    </a:ext>
                  </a:extLst>
                </a:gridCol>
                <a:gridCol w="1915428">
                  <a:extLst>
                    <a:ext uri="{9D8B030D-6E8A-4147-A177-3AD203B41FA5}">
                      <a16:colId xmlns:a16="http://schemas.microsoft.com/office/drawing/2014/main" val="2703227473"/>
                    </a:ext>
                  </a:extLst>
                </a:gridCol>
              </a:tblGrid>
              <a:tr h="370840">
                <a:tc>
                  <a:txBody>
                    <a:bodyPr/>
                    <a:lstStyle/>
                    <a:p>
                      <a:pPr algn="ctr"/>
                      <a:r>
                        <a:rPr lang="en-US" dirty="0">
                          <a:latin typeface="Consolas" panose="020B0609020204030204" pitchFamily="49" charset="0"/>
                        </a:rPr>
                        <a:t>Complexity</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Common name</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651401"/>
                  </a:ext>
                </a:extLst>
              </a:tr>
              <a:tr h="370840">
                <a:tc>
                  <a:txBody>
                    <a:bodyPr/>
                    <a:lstStyle/>
                    <a:p>
                      <a:pPr algn="l"/>
                      <a:r>
                        <a:rPr lang="en-US" dirty="0">
                          <a:latin typeface="Consolas" panose="020B0609020204030204" pitchFamily="49" charset="0"/>
                        </a:rPr>
                        <a:t>O(1)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Constant</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0210426"/>
                  </a:ext>
                </a:extLst>
              </a:tr>
              <a:tr h="370840">
                <a:tc>
                  <a:txBody>
                    <a:bodyPr/>
                    <a:lstStyle/>
                    <a:p>
                      <a:pPr algn="l"/>
                      <a:r>
                        <a:rPr lang="en-US" dirty="0">
                          <a:latin typeface="Consolas" panose="020B0609020204030204" pitchFamily="49" charset="0"/>
                        </a:rPr>
                        <a:t>O(log(n))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Logarithmic</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761139"/>
                  </a:ext>
                </a:extLst>
              </a:tr>
              <a:tr h="370840">
                <a:tc>
                  <a:txBody>
                    <a:bodyPr/>
                    <a:lstStyle/>
                    <a:p>
                      <a:pPr algn="l"/>
                      <a:r>
                        <a:rPr lang="en-US" dirty="0">
                          <a:latin typeface="Consolas" panose="020B0609020204030204" pitchFamily="49" charset="0"/>
                        </a:rPr>
                        <a: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Linear</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732430"/>
                  </a:ext>
                </a:extLst>
              </a:tr>
              <a:tr h="406367">
                <a:tc>
                  <a:txBody>
                    <a:bodyPr/>
                    <a:lstStyle/>
                    <a:p>
                      <a:pPr algn="l"/>
                      <a:r>
                        <a:rPr lang="en-US" dirty="0">
                          <a:latin typeface="Consolas" panose="020B0609020204030204" pitchFamily="49" charset="0"/>
                        </a:rPr>
                        <a:t>O(</a:t>
                      </a:r>
                      <a:r>
                        <a:rPr lang="en-US" dirty="0" err="1">
                          <a:latin typeface="Consolas" panose="020B0609020204030204" pitchFamily="49" charset="0"/>
                        </a:rPr>
                        <a:t>nlog</a:t>
                      </a:r>
                      <a:r>
                        <a:rPr lang="en-US" dirty="0">
                          <a:latin typeface="Consolas" panose="020B0609020204030204" pitchFamily="49" charset="0"/>
                        </a:rPr>
                        <a:t>(n))</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n-log-n</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5678"/>
                  </a:ext>
                </a:extLst>
              </a:tr>
              <a:tr h="370840">
                <a:tc>
                  <a:txBody>
                    <a:bodyPr/>
                    <a:lstStyle/>
                    <a:p>
                      <a:pPr algn="l"/>
                      <a:r>
                        <a:rPr lang="en-US" dirty="0">
                          <a:latin typeface="Consolas" panose="020B0609020204030204" pitchFamily="49" charset="0"/>
                        </a:rPr>
                        <a:t>O(n</a:t>
                      </a:r>
                      <a:r>
                        <a:rPr lang="en-US" baseline="30000" dirty="0">
                          <a:latin typeface="Consolas" panose="020B0609020204030204" pitchFamily="49" charset="0"/>
                        </a:rPr>
                        <a:t>2</a:t>
                      </a:r>
                      <a:r>
                        <a:rPr lang="en-US" dirty="0">
                          <a:latin typeface="Consolas" panose="020B0609020204030204" pitchFamily="49" charset="0"/>
                        </a:rPr>
                        <a:t>)</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Quadratic</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253759"/>
                  </a:ext>
                </a:extLst>
              </a:tr>
              <a:tr h="370840">
                <a:tc>
                  <a:txBody>
                    <a:bodyPr/>
                    <a:lstStyle/>
                    <a:p>
                      <a:pPr algn="l"/>
                      <a:r>
                        <a:rPr lang="en-US" dirty="0">
                          <a:latin typeface="Consolas" panose="020B0609020204030204" pitchFamily="49" charset="0"/>
                        </a:rPr>
                        <a:t>O(n</a:t>
                      </a:r>
                      <a:r>
                        <a:rPr lang="en-US" baseline="30000" dirty="0">
                          <a:latin typeface="Consolas" panose="020B0609020204030204" pitchFamily="49" charset="0"/>
                        </a:rPr>
                        <a:t>3</a:t>
                      </a:r>
                      <a:r>
                        <a:rPr lang="en-US" dirty="0">
                          <a:latin typeface="Consolas" panose="020B0609020204030204" pitchFamily="49" charset="0"/>
                        </a:rPr>
                        <a:t>)</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Cubic</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1413660"/>
                  </a:ext>
                </a:extLst>
              </a:tr>
              <a:tr h="370840">
                <a:tc>
                  <a:txBody>
                    <a:bodyPr/>
                    <a:lstStyle/>
                    <a:p>
                      <a:pPr algn="l"/>
                      <a:r>
                        <a:rPr lang="en-US" dirty="0">
                          <a:latin typeface="Consolas" panose="020B0609020204030204" pitchFamily="49" charset="0"/>
                        </a:rPr>
                        <a:t>O(2</a:t>
                      </a:r>
                      <a:r>
                        <a:rPr lang="en-US" baseline="30000" dirty="0">
                          <a:latin typeface="Consolas" panose="020B0609020204030204" pitchFamily="49" charset="0"/>
                        </a:rPr>
                        <a:t>n</a:t>
                      </a:r>
                      <a:r>
                        <a:rPr lang="en-US" dirty="0">
                          <a:latin typeface="Consolas" panose="020B0609020204030204" pitchFamily="49" charset="0"/>
                        </a:rPr>
                        <a:t>)</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Exponential</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1539417"/>
                  </a:ext>
                </a:extLst>
              </a:tr>
            </a:tbl>
          </a:graphicData>
        </a:graphic>
      </p:graphicFrame>
      <p:sp>
        <p:nvSpPr>
          <p:cNvPr id="5" name="TextBox 4">
            <a:extLst>
              <a:ext uri="{FF2B5EF4-FFF2-40B4-BE49-F238E27FC236}">
                <a16:creationId xmlns:a16="http://schemas.microsoft.com/office/drawing/2014/main" id="{E3D420B0-12DB-F528-D5FC-4C970D78D85E}"/>
              </a:ext>
            </a:extLst>
          </p:cNvPr>
          <p:cNvSpPr txBox="1"/>
          <p:nvPr/>
        </p:nvSpPr>
        <p:spPr>
          <a:xfrm>
            <a:off x="2473675" y="2425567"/>
            <a:ext cx="914400" cy="369332"/>
          </a:xfrm>
          <a:prstGeom prst="rect">
            <a:avLst/>
          </a:prstGeom>
          <a:noFill/>
        </p:spPr>
        <p:txBody>
          <a:bodyPr wrap="square" rtlCol="0">
            <a:spAutoFit/>
          </a:bodyPr>
          <a:lstStyle/>
          <a:p>
            <a:r>
              <a:rPr lang="en-US" b="1" dirty="0">
                <a:latin typeface="Consolas" panose="020B0609020204030204" pitchFamily="49" charset="0"/>
              </a:rPr>
              <a:t>Best</a:t>
            </a:r>
            <a:endParaRPr lang="en-IN" b="1" dirty="0">
              <a:latin typeface="Consolas" panose="020B0609020204030204" pitchFamily="49" charset="0"/>
            </a:endParaRPr>
          </a:p>
        </p:txBody>
      </p:sp>
      <p:sp>
        <p:nvSpPr>
          <p:cNvPr id="6" name="TextBox 5">
            <a:extLst>
              <a:ext uri="{FF2B5EF4-FFF2-40B4-BE49-F238E27FC236}">
                <a16:creationId xmlns:a16="http://schemas.microsoft.com/office/drawing/2014/main" id="{FE77F1EC-DE3D-F1AD-A52C-265475CB46B9}"/>
              </a:ext>
            </a:extLst>
          </p:cNvPr>
          <p:cNvSpPr txBox="1"/>
          <p:nvPr/>
        </p:nvSpPr>
        <p:spPr>
          <a:xfrm>
            <a:off x="2443196" y="4734030"/>
            <a:ext cx="914400" cy="369332"/>
          </a:xfrm>
          <a:prstGeom prst="rect">
            <a:avLst/>
          </a:prstGeom>
          <a:noFill/>
        </p:spPr>
        <p:txBody>
          <a:bodyPr wrap="square" rtlCol="0">
            <a:spAutoFit/>
          </a:bodyPr>
          <a:lstStyle/>
          <a:p>
            <a:r>
              <a:rPr lang="en-US" b="1" dirty="0">
                <a:latin typeface="Consolas" panose="020B0609020204030204" pitchFamily="49" charset="0"/>
              </a:rPr>
              <a:t>Worst</a:t>
            </a:r>
            <a:endParaRPr lang="en-IN" b="1" dirty="0">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337D29CD-A8DA-3E09-C903-F1AA5FC70ACB}"/>
              </a:ext>
            </a:extLst>
          </p:cNvPr>
          <p:cNvCxnSpPr/>
          <p:nvPr/>
        </p:nvCxnSpPr>
        <p:spPr>
          <a:xfrm>
            <a:off x="2781701" y="2794899"/>
            <a:ext cx="0" cy="19391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3B39CD9-8260-9201-4C50-7033BA50183B}"/>
                  </a:ext>
                </a:extLst>
              </p14:cNvPr>
              <p14:cNvContentPartPr/>
              <p14:nvPr/>
            </p14:nvContentPartPr>
            <p14:xfrm>
              <a:off x="3371760" y="2788560"/>
              <a:ext cx="407520" cy="25920"/>
            </p14:xfrm>
          </p:contentPart>
        </mc:Choice>
        <mc:Fallback xmlns="">
          <p:pic>
            <p:nvPicPr>
              <p:cNvPr id="3" name="Ink 2">
                <a:extLst>
                  <a:ext uri="{FF2B5EF4-FFF2-40B4-BE49-F238E27FC236}">
                    <a16:creationId xmlns:a16="http://schemas.microsoft.com/office/drawing/2014/main" id="{03B39CD9-8260-9201-4C50-7033BA50183B}"/>
                  </a:ext>
                </a:extLst>
              </p:cNvPr>
              <p:cNvPicPr/>
              <p:nvPr/>
            </p:nvPicPr>
            <p:blipFill>
              <a:blip r:embed="rId4"/>
              <a:stretch>
                <a:fillRect/>
              </a:stretch>
            </p:blipFill>
            <p:spPr>
              <a:xfrm>
                <a:off x="3362400" y="2779200"/>
                <a:ext cx="426240" cy="44640"/>
              </a:xfrm>
              <a:prstGeom prst="rect">
                <a:avLst/>
              </a:prstGeom>
            </p:spPr>
          </p:pic>
        </mc:Fallback>
      </mc:AlternateContent>
    </p:spTree>
    <p:extLst>
      <p:ext uri="{BB962C8B-B14F-4D97-AF65-F5344CB8AC3E}">
        <p14:creationId xmlns:p14="http://schemas.microsoft.com/office/powerpoint/2010/main" val="239742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1137-51ED-FC0E-86CE-2E599BC501C7}"/>
              </a:ext>
            </a:extLst>
          </p:cNvPr>
          <p:cNvSpPr>
            <a:spLocks noGrp="1"/>
          </p:cNvSpPr>
          <p:nvPr>
            <p:ph type="title"/>
          </p:nvPr>
        </p:nvSpPr>
        <p:spPr/>
        <p:txBody>
          <a:bodyPr/>
          <a:lstStyle/>
          <a:p>
            <a:r>
              <a:rPr lang="en-IN" dirty="0"/>
              <a:t>Recurrence relation</a:t>
            </a:r>
          </a:p>
        </p:txBody>
      </p:sp>
      <p:sp>
        <p:nvSpPr>
          <p:cNvPr id="3" name="Text Placeholder 2">
            <a:extLst>
              <a:ext uri="{FF2B5EF4-FFF2-40B4-BE49-F238E27FC236}">
                <a16:creationId xmlns:a16="http://schemas.microsoft.com/office/drawing/2014/main" id="{8DDA2576-FB69-24E7-0027-5FD38DC41BA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2532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692F-F2FA-2942-AEAE-88246D2313A0}"/>
              </a:ext>
            </a:extLst>
          </p:cNvPr>
          <p:cNvSpPr>
            <a:spLocks noGrp="1"/>
          </p:cNvSpPr>
          <p:nvPr>
            <p:ph type="title"/>
          </p:nvPr>
        </p:nvSpPr>
        <p:spPr/>
        <p:txBody>
          <a:bodyPr/>
          <a:lstStyle/>
          <a:p>
            <a:r>
              <a:rPr lang="en-US" dirty="0"/>
              <a:t>Recurrence relation</a:t>
            </a:r>
            <a:endParaRPr lang="en-IN" dirty="0"/>
          </a:p>
        </p:txBody>
      </p:sp>
      <p:sp>
        <p:nvSpPr>
          <p:cNvPr id="3" name="Content Placeholder 2">
            <a:extLst>
              <a:ext uri="{FF2B5EF4-FFF2-40B4-BE49-F238E27FC236}">
                <a16:creationId xmlns:a16="http://schemas.microsoft.com/office/drawing/2014/main" id="{77C85F9B-F624-4C04-11B6-0CB98BE9CAC9}"/>
              </a:ext>
            </a:extLst>
          </p:cNvPr>
          <p:cNvSpPr>
            <a:spLocks noGrp="1"/>
          </p:cNvSpPr>
          <p:nvPr>
            <p:ph idx="1"/>
          </p:nvPr>
        </p:nvSpPr>
        <p:spPr/>
        <p:txBody>
          <a:bodyPr>
            <a:normAutofit lnSpcReduction="10000"/>
          </a:bodyPr>
          <a:lstStyle/>
          <a:p>
            <a:r>
              <a:rPr lang="en-US" dirty="0"/>
              <a:t>A recurrence relation is an equation or inequality that expresses the </a:t>
            </a:r>
            <a:r>
              <a:rPr lang="en-US" dirty="0">
                <a:solidFill>
                  <a:srgbClr val="FF0000"/>
                </a:solidFill>
              </a:rPr>
              <a:t>n</a:t>
            </a:r>
            <a:r>
              <a:rPr lang="en-US" baseline="30000" dirty="0">
                <a:solidFill>
                  <a:srgbClr val="FF0000"/>
                </a:solidFill>
              </a:rPr>
              <a:t>th</a:t>
            </a:r>
            <a:r>
              <a:rPr lang="en-US" dirty="0"/>
              <a:t> term of a sequence as a function of the </a:t>
            </a:r>
            <a:r>
              <a:rPr lang="en-US" dirty="0">
                <a:solidFill>
                  <a:srgbClr val="FF0000"/>
                </a:solidFill>
              </a:rPr>
              <a:t>k</a:t>
            </a:r>
            <a:r>
              <a:rPr lang="en-US" dirty="0"/>
              <a:t> preceding terms</a:t>
            </a:r>
          </a:p>
          <a:p>
            <a:pPr lvl="1"/>
            <a:r>
              <a:rPr lang="en-US" dirty="0">
                <a:solidFill>
                  <a:srgbClr val="FF0000"/>
                </a:solidFill>
              </a:rPr>
              <a:t>k</a:t>
            </a:r>
            <a:r>
              <a:rPr lang="en-US" dirty="0"/>
              <a:t> is called the order of the recurrence relation</a:t>
            </a:r>
          </a:p>
          <a:p>
            <a:pPr lvl="1"/>
            <a:r>
              <a:rPr lang="en-US" dirty="0"/>
              <a:t>e.g., </a:t>
            </a:r>
            <a:r>
              <a:rPr lang="en-US" dirty="0">
                <a:solidFill>
                  <a:schemeClr val="accent1"/>
                </a:solidFill>
                <a:latin typeface="Consolas" panose="020B0609020204030204" pitchFamily="49" charset="0"/>
              </a:rPr>
              <a:t>f(n) = f(n-1) + f(n-2)</a:t>
            </a:r>
            <a:r>
              <a:rPr lang="en-US" dirty="0">
                <a:latin typeface="Consolas" panose="020B0609020204030204" pitchFamily="49" charset="0"/>
              </a:rPr>
              <a:t> </a:t>
            </a:r>
            <a:r>
              <a:rPr lang="en-US" dirty="0"/>
              <a:t>is a recurrence relation</a:t>
            </a:r>
          </a:p>
          <a:p>
            <a:endParaRPr lang="en-US" dirty="0"/>
          </a:p>
          <a:p>
            <a:endParaRPr lang="en-US" dirty="0"/>
          </a:p>
          <a:p>
            <a:endParaRPr lang="en-US" dirty="0"/>
          </a:p>
          <a:p>
            <a:endParaRPr lang="en-US" dirty="0"/>
          </a:p>
          <a:p>
            <a:endParaRPr lang="en-US" dirty="0"/>
          </a:p>
          <a:p>
            <a:r>
              <a:rPr lang="en-US" dirty="0"/>
              <a:t>Source: Wikipedia</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4D2BB88-0EFD-C673-9E26-8C653127AD42}"/>
                  </a:ext>
                </a:extLst>
              </p14:cNvPr>
              <p14:cNvContentPartPr/>
              <p14:nvPr/>
            </p14:nvContentPartPr>
            <p14:xfrm>
              <a:off x="2226600" y="3321720"/>
              <a:ext cx="3174120" cy="51120"/>
            </p14:xfrm>
          </p:contentPart>
        </mc:Choice>
        <mc:Fallback xmlns="">
          <p:pic>
            <p:nvPicPr>
              <p:cNvPr id="4" name="Ink 3">
                <a:extLst>
                  <a:ext uri="{FF2B5EF4-FFF2-40B4-BE49-F238E27FC236}">
                    <a16:creationId xmlns:a16="http://schemas.microsoft.com/office/drawing/2014/main" id="{E4D2BB88-0EFD-C673-9E26-8C653127AD42}"/>
                  </a:ext>
                </a:extLst>
              </p:cNvPr>
              <p:cNvPicPr/>
              <p:nvPr/>
            </p:nvPicPr>
            <p:blipFill>
              <a:blip r:embed="rId4"/>
              <a:stretch>
                <a:fillRect/>
              </a:stretch>
            </p:blipFill>
            <p:spPr>
              <a:xfrm>
                <a:off x="2217240" y="3312360"/>
                <a:ext cx="3192840" cy="69840"/>
              </a:xfrm>
              <a:prstGeom prst="rect">
                <a:avLst/>
              </a:prstGeom>
            </p:spPr>
          </p:pic>
        </mc:Fallback>
      </mc:AlternateContent>
    </p:spTree>
    <p:extLst>
      <p:ext uri="{BB962C8B-B14F-4D97-AF65-F5344CB8AC3E}">
        <p14:creationId xmlns:p14="http://schemas.microsoft.com/office/powerpoint/2010/main" val="4286948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250D-7A47-0023-6B18-40BA0D4E39FD}"/>
              </a:ext>
            </a:extLst>
          </p:cNvPr>
          <p:cNvSpPr>
            <a:spLocks noGrp="1"/>
          </p:cNvSpPr>
          <p:nvPr>
            <p:ph type="title"/>
          </p:nvPr>
        </p:nvSpPr>
        <p:spPr/>
        <p:txBody>
          <a:bodyPr/>
          <a:lstStyle/>
          <a:p>
            <a:r>
              <a:rPr lang="en-US" dirty="0"/>
              <a:t>Solving recurrence relation</a:t>
            </a:r>
            <a:endParaRPr lang="en-IN" dirty="0"/>
          </a:p>
        </p:txBody>
      </p:sp>
      <p:sp>
        <p:nvSpPr>
          <p:cNvPr id="3" name="Content Placeholder 2">
            <a:extLst>
              <a:ext uri="{FF2B5EF4-FFF2-40B4-BE49-F238E27FC236}">
                <a16:creationId xmlns:a16="http://schemas.microsoft.com/office/drawing/2014/main" id="{0CD69963-B65B-66D6-EDBD-51A03C655750}"/>
              </a:ext>
            </a:extLst>
          </p:cNvPr>
          <p:cNvSpPr>
            <a:spLocks noGrp="1"/>
          </p:cNvSpPr>
          <p:nvPr>
            <p:ph idx="1"/>
          </p:nvPr>
        </p:nvSpPr>
        <p:spPr/>
        <p:txBody>
          <a:bodyPr/>
          <a:lstStyle/>
          <a:p>
            <a:r>
              <a:rPr lang="en-US" dirty="0">
                <a:solidFill>
                  <a:schemeClr val="accent1"/>
                </a:solidFill>
              </a:rPr>
              <a:t>Expansion method</a:t>
            </a:r>
          </a:p>
          <a:p>
            <a:pPr lvl="1"/>
            <a:r>
              <a:rPr lang="en-US" dirty="0"/>
              <a:t>Also look at </a:t>
            </a:r>
            <a:r>
              <a:rPr lang="en-US" dirty="0">
                <a:solidFill>
                  <a:srgbClr val="0070C0"/>
                </a:solidFill>
              </a:rPr>
              <a:t>recursion tree </a:t>
            </a:r>
            <a:r>
              <a:rPr lang="en-US" dirty="0"/>
              <a:t>method</a:t>
            </a:r>
          </a:p>
          <a:p>
            <a:endParaRPr lang="en-US" dirty="0"/>
          </a:p>
          <a:p>
            <a:r>
              <a:rPr lang="en-US" dirty="0"/>
              <a:t>Intelligent guesses</a:t>
            </a:r>
          </a:p>
          <a:p>
            <a:pPr lvl="1"/>
            <a:r>
              <a:rPr lang="en-US" dirty="0"/>
              <a:t>Read from CLRS and Narasimha book</a:t>
            </a:r>
          </a:p>
          <a:p>
            <a:pPr lvl="1"/>
            <a:endParaRPr lang="en-US" dirty="0"/>
          </a:p>
          <a:p>
            <a:r>
              <a:rPr lang="en-US" dirty="0"/>
              <a:t>Elimination of history</a:t>
            </a:r>
          </a:p>
          <a:p>
            <a:pPr lvl="1"/>
            <a:r>
              <a:rPr lang="en-US" dirty="0"/>
              <a:t>Full-history recurrence relation</a:t>
            </a:r>
          </a:p>
          <a:p>
            <a:pPr lvl="2"/>
            <a:r>
              <a:rPr lang="en-US" dirty="0"/>
              <a:t>Depends on all preceding terms instead of a few</a:t>
            </a:r>
          </a:p>
          <a:p>
            <a:pPr lvl="1"/>
            <a:r>
              <a:rPr lang="en-US" dirty="0">
                <a:solidFill>
                  <a:srgbClr val="FF0000"/>
                </a:solidFill>
              </a:rPr>
              <a:t>We will discuss later in this course</a:t>
            </a:r>
          </a:p>
          <a:p>
            <a:endParaRPr lang="en-US" dirty="0"/>
          </a:p>
          <a:p>
            <a:endParaRPr lang="en-IN" dirty="0"/>
          </a:p>
        </p:txBody>
      </p:sp>
    </p:spTree>
    <p:extLst>
      <p:ext uri="{BB962C8B-B14F-4D97-AF65-F5344CB8AC3E}">
        <p14:creationId xmlns:p14="http://schemas.microsoft.com/office/powerpoint/2010/main" val="243397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A85-DB5C-9123-F3EE-AD7E04996313}"/>
              </a:ext>
            </a:extLst>
          </p:cNvPr>
          <p:cNvSpPr>
            <a:spLocks noGrp="1"/>
          </p:cNvSpPr>
          <p:nvPr>
            <p:ph type="title"/>
          </p:nvPr>
        </p:nvSpPr>
        <p:spPr/>
        <p:txBody>
          <a:bodyPr/>
          <a:lstStyle/>
          <a:p>
            <a:r>
              <a:rPr lang="en-IN" dirty="0"/>
              <a:t>Today’s class</a:t>
            </a:r>
          </a:p>
        </p:txBody>
      </p:sp>
      <p:sp>
        <p:nvSpPr>
          <p:cNvPr id="3" name="Content Placeholder 2">
            <a:extLst>
              <a:ext uri="{FF2B5EF4-FFF2-40B4-BE49-F238E27FC236}">
                <a16:creationId xmlns:a16="http://schemas.microsoft.com/office/drawing/2014/main" id="{7C52FFB1-630E-096E-9F3A-48C660870652}"/>
              </a:ext>
            </a:extLst>
          </p:cNvPr>
          <p:cNvSpPr>
            <a:spLocks noGrp="1"/>
          </p:cNvSpPr>
          <p:nvPr>
            <p:ph idx="1"/>
          </p:nvPr>
        </p:nvSpPr>
        <p:spPr/>
        <p:txBody>
          <a:bodyPr>
            <a:normAutofit/>
          </a:bodyPr>
          <a:lstStyle/>
          <a:p>
            <a:r>
              <a:rPr lang="en-IN" dirty="0"/>
              <a:t>Analysis of algorithms</a:t>
            </a:r>
          </a:p>
          <a:p>
            <a:r>
              <a:rPr lang="en-US" dirty="0"/>
              <a:t>Asymptotic notation</a:t>
            </a:r>
          </a:p>
          <a:p>
            <a:r>
              <a:rPr lang="en-US" dirty="0"/>
              <a:t>Recurrence relation</a:t>
            </a:r>
          </a:p>
        </p:txBody>
      </p:sp>
    </p:spTree>
    <p:extLst>
      <p:ext uri="{BB962C8B-B14F-4D97-AF65-F5344CB8AC3E}">
        <p14:creationId xmlns:p14="http://schemas.microsoft.com/office/powerpoint/2010/main" val="242532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EBF3-2A18-036F-BCA8-A1285CF52732}"/>
              </a:ext>
            </a:extLst>
          </p:cNvPr>
          <p:cNvSpPr>
            <a:spLocks noGrp="1"/>
          </p:cNvSpPr>
          <p:nvPr>
            <p:ph type="title"/>
          </p:nvPr>
        </p:nvSpPr>
        <p:spPr/>
        <p:txBody>
          <a:bodyPr/>
          <a:lstStyle/>
          <a:p>
            <a:r>
              <a:rPr lang="en-US" dirty="0"/>
              <a:t>Expansion method</a:t>
            </a:r>
            <a:endParaRPr lang="en-IN" dirty="0"/>
          </a:p>
        </p:txBody>
      </p:sp>
      <p:sp>
        <p:nvSpPr>
          <p:cNvPr id="3" name="Content Placeholder 2">
            <a:extLst>
              <a:ext uri="{FF2B5EF4-FFF2-40B4-BE49-F238E27FC236}">
                <a16:creationId xmlns:a16="http://schemas.microsoft.com/office/drawing/2014/main" id="{0D853BDF-B645-F698-521D-7DA6C92A1371}"/>
              </a:ext>
            </a:extLst>
          </p:cNvPr>
          <p:cNvSpPr>
            <a:spLocks noGrp="1"/>
          </p:cNvSpPr>
          <p:nvPr>
            <p:ph idx="1"/>
          </p:nvPr>
        </p:nvSpPr>
        <p:spPr/>
        <p:txBody>
          <a:bodyPr/>
          <a:lstStyle/>
          <a:p>
            <a:pPr marL="0" indent="0">
              <a:buNone/>
            </a:pPr>
            <a:r>
              <a:rPr lang="en-US" sz="1800" dirty="0">
                <a:latin typeface="Consolas" panose="020B0609020204030204" pitchFamily="49" charset="0"/>
              </a:rPr>
              <a:t>T(1) = 1</a:t>
            </a:r>
          </a:p>
          <a:p>
            <a:pPr marL="0" indent="0">
              <a:buNone/>
            </a:pPr>
            <a:r>
              <a:rPr lang="en-US" sz="1800" dirty="0">
                <a:latin typeface="Consolas" panose="020B0609020204030204" pitchFamily="49" charset="0"/>
              </a:rPr>
              <a:t>T(n) = T(n-1) + c</a:t>
            </a:r>
          </a:p>
          <a:p>
            <a:pPr marL="0" indent="0">
              <a:buNone/>
            </a:pP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41DA196-6FEA-7DD3-8459-9D5F3BB85C89}"/>
                  </a:ext>
                </a:extLst>
              </p14:cNvPr>
              <p14:cNvContentPartPr/>
              <p14:nvPr/>
            </p14:nvContentPartPr>
            <p14:xfrm>
              <a:off x="873000" y="2147040"/>
              <a:ext cx="6984360" cy="4102200"/>
            </p14:xfrm>
          </p:contentPart>
        </mc:Choice>
        <mc:Fallback xmlns="">
          <p:pic>
            <p:nvPicPr>
              <p:cNvPr id="4" name="Ink 3">
                <a:extLst>
                  <a:ext uri="{FF2B5EF4-FFF2-40B4-BE49-F238E27FC236}">
                    <a16:creationId xmlns:a16="http://schemas.microsoft.com/office/drawing/2014/main" id="{541DA196-6FEA-7DD3-8459-9D5F3BB85C89}"/>
                  </a:ext>
                </a:extLst>
              </p:cNvPr>
              <p:cNvPicPr/>
              <p:nvPr/>
            </p:nvPicPr>
            <p:blipFill>
              <a:blip r:embed="rId4"/>
              <a:stretch>
                <a:fillRect/>
              </a:stretch>
            </p:blipFill>
            <p:spPr>
              <a:xfrm>
                <a:off x="863640" y="2137680"/>
                <a:ext cx="7003080" cy="4120920"/>
              </a:xfrm>
              <a:prstGeom prst="rect">
                <a:avLst/>
              </a:prstGeom>
            </p:spPr>
          </p:pic>
        </mc:Fallback>
      </mc:AlternateContent>
    </p:spTree>
    <p:extLst>
      <p:ext uri="{BB962C8B-B14F-4D97-AF65-F5344CB8AC3E}">
        <p14:creationId xmlns:p14="http://schemas.microsoft.com/office/powerpoint/2010/main" val="4241409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F144-6DAF-6092-E779-E80100E81217}"/>
              </a:ext>
            </a:extLst>
          </p:cNvPr>
          <p:cNvSpPr>
            <a:spLocks noGrp="1"/>
          </p:cNvSpPr>
          <p:nvPr>
            <p:ph type="title"/>
          </p:nvPr>
        </p:nvSpPr>
        <p:spPr/>
        <p:txBody>
          <a:bodyPr/>
          <a:lstStyle/>
          <a:p>
            <a:r>
              <a:rPr lang="en-US" dirty="0"/>
              <a:t>Expansion method</a:t>
            </a:r>
            <a:endParaRPr lang="en-IN" dirty="0"/>
          </a:p>
        </p:txBody>
      </p:sp>
      <p:sp>
        <p:nvSpPr>
          <p:cNvPr id="3" name="Content Placeholder 2">
            <a:extLst>
              <a:ext uri="{FF2B5EF4-FFF2-40B4-BE49-F238E27FC236}">
                <a16:creationId xmlns:a16="http://schemas.microsoft.com/office/drawing/2014/main" id="{7DD72F20-E35E-4227-EDB0-09C005C6B268}"/>
              </a:ext>
            </a:extLst>
          </p:cNvPr>
          <p:cNvSpPr>
            <a:spLocks noGrp="1"/>
          </p:cNvSpPr>
          <p:nvPr>
            <p:ph idx="1"/>
          </p:nvPr>
        </p:nvSpPr>
        <p:spPr/>
        <p:txBody>
          <a:bodyPr/>
          <a:lstStyle/>
          <a:p>
            <a:r>
              <a:rPr lang="en-US" dirty="0"/>
              <a:t>STEP-1 : Expand and simplify the recurrence</a:t>
            </a:r>
          </a:p>
        </p:txBody>
      </p:sp>
      <p:sp>
        <p:nvSpPr>
          <p:cNvPr id="4" name="TextBox 3">
            <a:extLst>
              <a:ext uri="{FF2B5EF4-FFF2-40B4-BE49-F238E27FC236}">
                <a16:creationId xmlns:a16="http://schemas.microsoft.com/office/drawing/2014/main" id="{0BBE8C07-60B0-60B9-F6BD-78C184BDE3D0}"/>
              </a:ext>
            </a:extLst>
          </p:cNvPr>
          <p:cNvSpPr txBox="1"/>
          <p:nvPr/>
        </p:nvSpPr>
        <p:spPr>
          <a:xfrm>
            <a:off x="1463035" y="2306644"/>
            <a:ext cx="6458551" cy="1200329"/>
          </a:xfrm>
          <a:prstGeom prst="rect">
            <a:avLst/>
          </a:prstGeom>
          <a:noFill/>
        </p:spPr>
        <p:txBody>
          <a:bodyPr wrap="square" rtlCol="0">
            <a:spAutoFit/>
          </a:bodyPr>
          <a:lstStyle/>
          <a:p>
            <a:pPr marL="0" indent="0">
              <a:buNone/>
            </a:pPr>
            <a:r>
              <a:rPr lang="en-US" dirty="0">
                <a:latin typeface="Consolas" panose="020B0609020204030204" pitchFamily="49" charset="0"/>
              </a:rPr>
              <a:t>T(1) = 1</a:t>
            </a:r>
          </a:p>
          <a:p>
            <a:pPr marL="0" indent="0">
              <a:buNone/>
            </a:pPr>
            <a:r>
              <a:rPr lang="en-US" dirty="0">
                <a:latin typeface="Consolas" panose="020B0609020204030204" pitchFamily="49" charset="0"/>
              </a:rPr>
              <a:t>T(n) = T(n-1) +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T(n-1) = T(n-2) + c</a:t>
            </a:r>
          </a:p>
        </p:txBody>
      </p:sp>
    </p:spTree>
    <p:extLst>
      <p:ext uri="{BB962C8B-B14F-4D97-AF65-F5344CB8AC3E}">
        <p14:creationId xmlns:p14="http://schemas.microsoft.com/office/powerpoint/2010/main" val="1158298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F144-6DAF-6092-E779-E80100E81217}"/>
              </a:ext>
            </a:extLst>
          </p:cNvPr>
          <p:cNvSpPr>
            <a:spLocks noGrp="1"/>
          </p:cNvSpPr>
          <p:nvPr>
            <p:ph type="title"/>
          </p:nvPr>
        </p:nvSpPr>
        <p:spPr/>
        <p:txBody>
          <a:bodyPr/>
          <a:lstStyle/>
          <a:p>
            <a:r>
              <a:rPr lang="en-US" dirty="0"/>
              <a:t>Expansion method</a:t>
            </a:r>
            <a:endParaRPr lang="en-IN" dirty="0"/>
          </a:p>
        </p:txBody>
      </p:sp>
      <p:sp>
        <p:nvSpPr>
          <p:cNvPr id="3" name="Content Placeholder 2">
            <a:extLst>
              <a:ext uri="{FF2B5EF4-FFF2-40B4-BE49-F238E27FC236}">
                <a16:creationId xmlns:a16="http://schemas.microsoft.com/office/drawing/2014/main" id="{7DD72F20-E35E-4227-EDB0-09C005C6B268}"/>
              </a:ext>
            </a:extLst>
          </p:cNvPr>
          <p:cNvSpPr>
            <a:spLocks noGrp="1"/>
          </p:cNvSpPr>
          <p:nvPr>
            <p:ph idx="1"/>
          </p:nvPr>
        </p:nvSpPr>
        <p:spPr/>
        <p:txBody>
          <a:bodyPr/>
          <a:lstStyle/>
          <a:p>
            <a:r>
              <a:rPr lang="en-US" dirty="0"/>
              <a:t>STEP-1 : Expand and simplify the recurrence</a:t>
            </a:r>
          </a:p>
        </p:txBody>
      </p:sp>
      <p:sp>
        <p:nvSpPr>
          <p:cNvPr id="4" name="TextBox 3">
            <a:extLst>
              <a:ext uri="{FF2B5EF4-FFF2-40B4-BE49-F238E27FC236}">
                <a16:creationId xmlns:a16="http://schemas.microsoft.com/office/drawing/2014/main" id="{0BBE8C07-60B0-60B9-F6BD-78C184BDE3D0}"/>
              </a:ext>
            </a:extLst>
          </p:cNvPr>
          <p:cNvSpPr txBox="1"/>
          <p:nvPr/>
        </p:nvSpPr>
        <p:spPr>
          <a:xfrm>
            <a:off x="1463035" y="2306644"/>
            <a:ext cx="6458551" cy="1754326"/>
          </a:xfrm>
          <a:prstGeom prst="rect">
            <a:avLst/>
          </a:prstGeom>
          <a:noFill/>
        </p:spPr>
        <p:txBody>
          <a:bodyPr wrap="square" rtlCol="0">
            <a:spAutoFit/>
          </a:bodyPr>
          <a:lstStyle/>
          <a:p>
            <a:pPr marL="0" indent="0">
              <a:buNone/>
            </a:pPr>
            <a:r>
              <a:rPr lang="en-US" dirty="0">
                <a:latin typeface="Consolas" panose="020B0609020204030204" pitchFamily="49" charset="0"/>
              </a:rPr>
              <a:t>T(1) = 1</a:t>
            </a:r>
          </a:p>
          <a:p>
            <a:pPr marL="0" indent="0">
              <a:buNone/>
            </a:pPr>
            <a:r>
              <a:rPr lang="en-US" dirty="0">
                <a:latin typeface="Consolas" panose="020B0609020204030204" pitchFamily="49" charset="0"/>
              </a:rPr>
              <a:t>T(n) = T(n-1) +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T(n-1) = T(n-2) + c</a:t>
            </a:r>
          </a:p>
          <a:p>
            <a:pPr marL="0" indent="0">
              <a:buNone/>
            </a:pPr>
            <a:r>
              <a:rPr lang="en-US" dirty="0">
                <a:latin typeface="Consolas" panose="020B0609020204030204" pitchFamily="49" charset="0"/>
              </a:rPr>
              <a:t>Expand T(n) substituting the value of T(n-1)</a:t>
            </a:r>
          </a:p>
          <a:p>
            <a:pPr marL="0" indent="0">
              <a:buNone/>
            </a:pPr>
            <a:r>
              <a:rPr lang="en-US" dirty="0">
                <a:latin typeface="Consolas" panose="020B0609020204030204" pitchFamily="49" charset="0"/>
              </a:rPr>
              <a:t>T(n) = (T(n-2) + c) + c</a:t>
            </a:r>
          </a:p>
        </p:txBody>
      </p:sp>
    </p:spTree>
    <p:extLst>
      <p:ext uri="{BB962C8B-B14F-4D97-AF65-F5344CB8AC3E}">
        <p14:creationId xmlns:p14="http://schemas.microsoft.com/office/powerpoint/2010/main" val="177101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F144-6DAF-6092-E779-E80100E81217}"/>
              </a:ext>
            </a:extLst>
          </p:cNvPr>
          <p:cNvSpPr>
            <a:spLocks noGrp="1"/>
          </p:cNvSpPr>
          <p:nvPr>
            <p:ph type="title"/>
          </p:nvPr>
        </p:nvSpPr>
        <p:spPr/>
        <p:txBody>
          <a:bodyPr/>
          <a:lstStyle/>
          <a:p>
            <a:r>
              <a:rPr lang="en-US" dirty="0"/>
              <a:t>Expansion method</a:t>
            </a:r>
            <a:endParaRPr lang="en-IN" dirty="0"/>
          </a:p>
        </p:txBody>
      </p:sp>
      <p:sp>
        <p:nvSpPr>
          <p:cNvPr id="3" name="Content Placeholder 2">
            <a:extLst>
              <a:ext uri="{FF2B5EF4-FFF2-40B4-BE49-F238E27FC236}">
                <a16:creationId xmlns:a16="http://schemas.microsoft.com/office/drawing/2014/main" id="{7DD72F20-E35E-4227-EDB0-09C005C6B268}"/>
              </a:ext>
            </a:extLst>
          </p:cNvPr>
          <p:cNvSpPr>
            <a:spLocks noGrp="1"/>
          </p:cNvSpPr>
          <p:nvPr>
            <p:ph idx="1"/>
          </p:nvPr>
        </p:nvSpPr>
        <p:spPr/>
        <p:txBody>
          <a:bodyPr/>
          <a:lstStyle/>
          <a:p>
            <a:r>
              <a:rPr lang="en-US" dirty="0"/>
              <a:t>STEP-1 : Expand and simplify the recurrence</a:t>
            </a:r>
          </a:p>
        </p:txBody>
      </p:sp>
      <p:sp>
        <p:nvSpPr>
          <p:cNvPr id="4" name="TextBox 3">
            <a:extLst>
              <a:ext uri="{FF2B5EF4-FFF2-40B4-BE49-F238E27FC236}">
                <a16:creationId xmlns:a16="http://schemas.microsoft.com/office/drawing/2014/main" id="{0BBE8C07-60B0-60B9-F6BD-78C184BDE3D0}"/>
              </a:ext>
            </a:extLst>
          </p:cNvPr>
          <p:cNvSpPr txBox="1"/>
          <p:nvPr/>
        </p:nvSpPr>
        <p:spPr>
          <a:xfrm>
            <a:off x="1463035" y="2306644"/>
            <a:ext cx="6458551" cy="2031325"/>
          </a:xfrm>
          <a:prstGeom prst="rect">
            <a:avLst/>
          </a:prstGeom>
          <a:noFill/>
        </p:spPr>
        <p:txBody>
          <a:bodyPr wrap="square" rtlCol="0">
            <a:spAutoFit/>
          </a:bodyPr>
          <a:lstStyle/>
          <a:p>
            <a:pPr marL="0" indent="0">
              <a:buNone/>
            </a:pPr>
            <a:r>
              <a:rPr lang="en-US" dirty="0">
                <a:latin typeface="Consolas" panose="020B0609020204030204" pitchFamily="49" charset="0"/>
              </a:rPr>
              <a:t>T(1) = 1</a:t>
            </a:r>
          </a:p>
          <a:p>
            <a:pPr marL="0" indent="0">
              <a:buNone/>
            </a:pPr>
            <a:r>
              <a:rPr lang="en-US" dirty="0">
                <a:latin typeface="Consolas" panose="020B0609020204030204" pitchFamily="49" charset="0"/>
              </a:rPr>
              <a:t>T(n) = T(n-1) +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T(n-1) = T(n-2) + c</a:t>
            </a:r>
          </a:p>
          <a:p>
            <a:pPr marL="0" indent="0">
              <a:buNone/>
            </a:pPr>
            <a:r>
              <a:rPr lang="en-US" dirty="0">
                <a:latin typeface="Consolas" panose="020B0609020204030204" pitchFamily="49" charset="0"/>
              </a:rPr>
              <a:t>Expand T(n) substituting the value of T(n-1)</a:t>
            </a:r>
          </a:p>
          <a:p>
            <a:pPr marL="0" indent="0">
              <a:buNone/>
            </a:pPr>
            <a:r>
              <a:rPr lang="en-US" dirty="0">
                <a:latin typeface="Consolas" panose="020B0609020204030204" pitchFamily="49" charset="0"/>
              </a:rPr>
              <a:t>T(n) = (T(n-2) + c) + c</a:t>
            </a:r>
          </a:p>
          <a:p>
            <a:pPr marL="0" indent="0">
              <a:buNone/>
            </a:pPr>
            <a:r>
              <a:rPr lang="en-US" dirty="0">
                <a:latin typeface="Consolas" panose="020B0609020204030204" pitchFamily="49" charset="0"/>
              </a:rPr>
              <a:t>     = T(n-2) + 2c          // simplify</a:t>
            </a:r>
          </a:p>
        </p:txBody>
      </p:sp>
    </p:spTree>
    <p:extLst>
      <p:ext uri="{BB962C8B-B14F-4D97-AF65-F5344CB8AC3E}">
        <p14:creationId xmlns:p14="http://schemas.microsoft.com/office/powerpoint/2010/main" val="231255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F144-6DAF-6092-E779-E80100E81217}"/>
              </a:ext>
            </a:extLst>
          </p:cNvPr>
          <p:cNvSpPr>
            <a:spLocks noGrp="1"/>
          </p:cNvSpPr>
          <p:nvPr>
            <p:ph type="title"/>
          </p:nvPr>
        </p:nvSpPr>
        <p:spPr/>
        <p:txBody>
          <a:bodyPr/>
          <a:lstStyle/>
          <a:p>
            <a:r>
              <a:rPr lang="en-US" dirty="0"/>
              <a:t>Expansion method</a:t>
            </a:r>
            <a:endParaRPr lang="en-IN" dirty="0"/>
          </a:p>
        </p:txBody>
      </p:sp>
      <p:sp>
        <p:nvSpPr>
          <p:cNvPr id="3" name="Content Placeholder 2">
            <a:extLst>
              <a:ext uri="{FF2B5EF4-FFF2-40B4-BE49-F238E27FC236}">
                <a16:creationId xmlns:a16="http://schemas.microsoft.com/office/drawing/2014/main" id="{7DD72F20-E35E-4227-EDB0-09C005C6B268}"/>
              </a:ext>
            </a:extLst>
          </p:cNvPr>
          <p:cNvSpPr>
            <a:spLocks noGrp="1"/>
          </p:cNvSpPr>
          <p:nvPr>
            <p:ph idx="1"/>
          </p:nvPr>
        </p:nvSpPr>
        <p:spPr/>
        <p:txBody>
          <a:bodyPr/>
          <a:lstStyle/>
          <a:p>
            <a:r>
              <a:rPr lang="en-US" dirty="0"/>
              <a:t>STEP-1 : Expand and simplify the recurrence</a:t>
            </a:r>
          </a:p>
        </p:txBody>
      </p:sp>
      <p:sp>
        <p:nvSpPr>
          <p:cNvPr id="4" name="TextBox 3">
            <a:extLst>
              <a:ext uri="{FF2B5EF4-FFF2-40B4-BE49-F238E27FC236}">
                <a16:creationId xmlns:a16="http://schemas.microsoft.com/office/drawing/2014/main" id="{0BBE8C07-60B0-60B9-F6BD-78C184BDE3D0}"/>
              </a:ext>
            </a:extLst>
          </p:cNvPr>
          <p:cNvSpPr txBox="1"/>
          <p:nvPr/>
        </p:nvSpPr>
        <p:spPr>
          <a:xfrm>
            <a:off x="1463035" y="2306644"/>
            <a:ext cx="6458551" cy="2862322"/>
          </a:xfrm>
          <a:prstGeom prst="rect">
            <a:avLst/>
          </a:prstGeom>
          <a:noFill/>
        </p:spPr>
        <p:txBody>
          <a:bodyPr wrap="square" rtlCol="0">
            <a:spAutoFit/>
          </a:bodyPr>
          <a:lstStyle/>
          <a:p>
            <a:pPr marL="0" indent="0">
              <a:buNone/>
            </a:pPr>
            <a:r>
              <a:rPr lang="en-US" dirty="0">
                <a:latin typeface="Consolas" panose="020B0609020204030204" pitchFamily="49" charset="0"/>
              </a:rPr>
              <a:t>T(1) = 1</a:t>
            </a:r>
          </a:p>
          <a:p>
            <a:pPr marL="0" indent="0">
              <a:buNone/>
            </a:pPr>
            <a:r>
              <a:rPr lang="en-US" dirty="0">
                <a:latin typeface="Consolas" panose="020B0609020204030204" pitchFamily="49" charset="0"/>
              </a:rPr>
              <a:t>T(n) = T(n-1) +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T(n-1) = T(n-2) + c</a:t>
            </a:r>
          </a:p>
          <a:p>
            <a:pPr marL="0" indent="0">
              <a:buNone/>
            </a:pPr>
            <a:r>
              <a:rPr lang="en-US" dirty="0">
                <a:latin typeface="Consolas" panose="020B0609020204030204" pitchFamily="49" charset="0"/>
              </a:rPr>
              <a:t>Expand T(n) substituting the value of T(n-1)</a:t>
            </a:r>
          </a:p>
          <a:p>
            <a:pPr marL="0" indent="0">
              <a:buNone/>
            </a:pPr>
            <a:r>
              <a:rPr lang="en-US" dirty="0">
                <a:latin typeface="Consolas" panose="020B0609020204030204" pitchFamily="49" charset="0"/>
              </a:rPr>
              <a:t>T(n) = (T(n-2) + c) + c</a:t>
            </a:r>
          </a:p>
          <a:p>
            <a:pPr marL="0" indent="0">
              <a:buNone/>
            </a:pPr>
            <a:r>
              <a:rPr lang="en-US" dirty="0">
                <a:latin typeface="Consolas" panose="020B0609020204030204" pitchFamily="49" charset="0"/>
              </a:rPr>
              <a:t>     = T(n-2) + 2c          // simplify</a:t>
            </a:r>
          </a:p>
          <a:p>
            <a:r>
              <a:rPr lang="en-US" dirty="0">
                <a:latin typeface="Consolas" panose="020B0609020204030204" pitchFamily="49" charset="0"/>
              </a:rPr>
              <a:t>Expand T(n) substituting the value of T(n-2)</a:t>
            </a:r>
          </a:p>
          <a:p>
            <a:pPr marL="0" indent="0">
              <a:buNone/>
            </a:pPr>
            <a:r>
              <a:rPr lang="en-US" dirty="0">
                <a:latin typeface="Consolas" panose="020B0609020204030204" pitchFamily="49" charset="0"/>
              </a:rPr>
              <a:t>T(n) = (T(n-3) + c) + 2c</a:t>
            </a:r>
          </a:p>
          <a:p>
            <a:endParaRPr lang="en-IN" dirty="0">
              <a:latin typeface="Consolas" panose="020B0609020204030204" pitchFamily="49" charset="0"/>
            </a:endParaRPr>
          </a:p>
        </p:txBody>
      </p:sp>
    </p:spTree>
    <p:extLst>
      <p:ext uri="{BB962C8B-B14F-4D97-AF65-F5344CB8AC3E}">
        <p14:creationId xmlns:p14="http://schemas.microsoft.com/office/powerpoint/2010/main" val="1991090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F144-6DAF-6092-E779-E80100E81217}"/>
              </a:ext>
            </a:extLst>
          </p:cNvPr>
          <p:cNvSpPr>
            <a:spLocks noGrp="1"/>
          </p:cNvSpPr>
          <p:nvPr>
            <p:ph type="title"/>
          </p:nvPr>
        </p:nvSpPr>
        <p:spPr/>
        <p:txBody>
          <a:bodyPr/>
          <a:lstStyle/>
          <a:p>
            <a:r>
              <a:rPr lang="en-US" dirty="0"/>
              <a:t>Expansion method</a:t>
            </a:r>
            <a:endParaRPr lang="en-IN" dirty="0"/>
          </a:p>
        </p:txBody>
      </p:sp>
      <p:sp>
        <p:nvSpPr>
          <p:cNvPr id="3" name="Content Placeholder 2">
            <a:extLst>
              <a:ext uri="{FF2B5EF4-FFF2-40B4-BE49-F238E27FC236}">
                <a16:creationId xmlns:a16="http://schemas.microsoft.com/office/drawing/2014/main" id="{7DD72F20-E35E-4227-EDB0-09C005C6B268}"/>
              </a:ext>
            </a:extLst>
          </p:cNvPr>
          <p:cNvSpPr>
            <a:spLocks noGrp="1"/>
          </p:cNvSpPr>
          <p:nvPr>
            <p:ph idx="1"/>
          </p:nvPr>
        </p:nvSpPr>
        <p:spPr/>
        <p:txBody>
          <a:bodyPr/>
          <a:lstStyle/>
          <a:p>
            <a:r>
              <a:rPr lang="en-US" dirty="0"/>
              <a:t>STEP-1 : Expand and simplify the recurrence</a:t>
            </a:r>
          </a:p>
        </p:txBody>
      </p:sp>
      <p:sp>
        <p:nvSpPr>
          <p:cNvPr id="4" name="TextBox 3">
            <a:extLst>
              <a:ext uri="{FF2B5EF4-FFF2-40B4-BE49-F238E27FC236}">
                <a16:creationId xmlns:a16="http://schemas.microsoft.com/office/drawing/2014/main" id="{0BBE8C07-60B0-60B9-F6BD-78C184BDE3D0}"/>
              </a:ext>
            </a:extLst>
          </p:cNvPr>
          <p:cNvSpPr txBox="1"/>
          <p:nvPr/>
        </p:nvSpPr>
        <p:spPr>
          <a:xfrm>
            <a:off x="1463035" y="2306644"/>
            <a:ext cx="6458551" cy="3139321"/>
          </a:xfrm>
          <a:prstGeom prst="rect">
            <a:avLst/>
          </a:prstGeom>
          <a:noFill/>
        </p:spPr>
        <p:txBody>
          <a:bodyPr wrap="square" rtlCol="0">
            <a:spAutoFit/>
          </a:bodyPr>
          <a:lstStyle/>
          <a:p>
            <a:pPr marL="0" indent="0">
              <a:buNone/>
            </a:pPr>
            <a:r>
              <a:rPr lang="en-US" dirty="0">
                <a:latin typeface="Consolas" panose="020B0609020204030204" pitchFamily="49" charset="0"/>
              </a:rPr>
              <a:t>T(1) = 1</a:t>
            </a:r>
          </a:p>
          <a:p>
            <a:pPr marL="0" indent="0">
              <a:buNone/>
            </a:pPr>
            <a:r>
              <a:rPr lang="en-US" dirty="0">
                <a:latin typeface="Consolas" panose="020B0609020204030204" pitchFamily="49" charset="0"/>
              </a:rPr>
              <a:t>T(n) = T(n-1) +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T(n-1) = T(n-2) + c</a:t>
            </a:r>
          </a:p>
          <a:p>
            <a:pPr marL="0" indent="0">
              <a:buNone/>
            </a:pPr>
            <a:r>
              <a:rPr lang="en-US" dirty="0">
                <a:latin typeface="Consolas" panose="020B0609020204030204" pitchFamily="49" charset="0"/>
              </a:rPr>
              <a:t>Expand T(n) substituting the value of T(n-1)</a:t>
            </a:r>
          </a:p>
          <a:p>
            <a:pPr marL="0" indent="0">
              <a:buNone/>
            </a:pPr>
            <a:r>
              <a:rPr lang="en-US" dirty="0">
                <a:latin typeface="Consolas" panose="020B0609020204030204" pitchFamily="49" charset="0"/>
              </a:rPr>
              <a:t>T(n) = (T(n-2) + c) + c</a:t>
            </a:r>
          </a:p>
          <a:p>
            <a:pPr marL="0" indent="0">
              <a:buNone/>
            </a:pPr>
            <a:r>
              <a:rPr lang="en-US" dirty="0">
                <a:latin typeface="Consolas" panose="020B0609020204030204" pitchFamily="49" charset="0"/>
              </a:rPr>
              <a:t>     = T(n-2) + 2c          // simplify</a:t>
            </a:r>
          </a:p>
          <a:p>
            <a:r>
              <a:rPr lang="en-US" dirty="0">
                <a:latin typeface="Consolas" panose="020B0609020204030204" pitchFamily="49" charset="0"/>
              </a:rPr>
              <a:t>Expand T(n) substituting the value of T(n-2)</a:t>
            </a:r>
          </a:p>
          <a:p>
            <a:pPr marL="0" indent="0">
              <a:buNone/>
            </a:pPr>
            <a:r>
              <a:rPr lang="en-US" dirty="0">
                <a:latin typeface="Consolas" panose="020B0609020204030204" pitchFamily="49" charset="0"/>
              </a:rPr>
              <a:t>T(n) = (T(n-3) + c) + 2c</a:t>
            </a:r>
          </a:p>
          <a:p>
            <a:pPr marL="0" indent="0">
              <a:buNone/>
            </a:pPr>
            <a:r>
              <a:rPr lang="en-US" dirty="0">
                <a:latin typeface="Consolas" panose="020B0609020204030204" pitchFamily="49" charset="0"/>
              </a:rPr>
              <a:t>     = T(n-3) + 3c          // simplify</a:t>
            </a:r>
          </a:p>
          <a:p>
            <a:endParaRPr lang="en-IN" dirty="0">
              <a:latin typeface="Consolas" panose="020B0609020204030204" pitchFamily="49" charset="0"/>
            </a:endParaRPr>
          </a:p>
        </p:txBody>
      </p:sp>
    </p:spTree>
    <p:extLst>
      <p:ext uri="{BB962C8B-B14F-4D97-AF65-F5344CB8AC3E}">
        <p14:creationId xmlns:p14="http://schemas.microsoft.com/office/powerpoint/2010/main" val="3331408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F144-6DAF-6092-E779-E80100E81217}"/>
              </a:ext>
            </a:extLst>
          </p:cNvPr>
          <p:cNvSpPr>
            <a:spLocks noGrp="1"/>
          </p:cNvSpPr>
          <p:nvPr>
            <p:ph type="title"/>
          </p:nvPr>
        </p:nvSpPr>
        <p:spPr/>
        <p:txBody>
          <a:bodyPr/>
          <a:lstStyle/>
          <a:p>
            <a:r>
              <a:rPr lang="en-US" dirty="0"/>
              <a:t>Expansion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72F20-E35E-4227-EDB0-09C005C6B268}"/>
                  </a:ext>
                </a:extLst>
              </p:cNvPr>
              <p:cNvSpPr>
                <a:spLocks noGrp="1"/>
              </p:cNvSpPr>
              <p:nvPr>
                <p:ph idx="1"/>
              </p:nvPr>
            </p:nvSpPr>
            <p:spPr/>
            <p:txBody>
              <a:bodyPr/>
              <a:lstStyle/>
              <a:p>
                <a:r>
                  <a:rPr lang="en-US" dirty="0"/>
                  <a:t>STEP-2: Identify a pattern after the </a:t>
                </a:r>
                <a14:m>
                  <m:oMath xmlns:m="http://schemas.openxmlformats.org/officeDocument/2006/math">
                    <m:sSup>
                      <m:sSupPr>
                        <m:ctrlPr>
                          <a:rPr lang="en-IN" b="0" i="1" smtClean="0">
                            <a:latin typeface="Cambria Math" panose="02040503050406030204" pitchFamily="18" charset="0"/>
                          </a:rPr>
                        </m:ctrlPr>
                      </m:sSupPr>
                      <m:e>
                        <m:r>
                          <a:rPr lang="en-US" b="0" i="1" smtClean="0">
                            <a:latin typeface="Cambria Math" panose="02040503050406030204" pitchFamily="18" charset="0"/>
                          </a:rPr>
                          <m:t>𝑘</m:t>
                        </m:r>
                      </m:e>
                      <m:sup>
                        <m:r>
                          <a:rPr lang="en-IN" b="0" i="1" smtClean="0">
                            <a:latin typeface="Cambria Math" panose="02040503050406030204" pitchFamily="18" charset="0"/>
                          </a:rPr>
                          <m:t>𝑡h</m:t>
                        </m:r>
                      </m:sup>
                    </m:sSup>
                  </m:oMath>
                </a14:m>
                <a:r>
                  <a:rPr lang="en-US" dirty="0"/>
                  <a:t> iteration</a:t>
                </a:r>
              </a:p>
              <a:p>
                <a:pPr marL="0" indent="0">
                  <a:buNone/>
                </a:pPr>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7DD72F20-E35E-4227-EDB0-09C005C6B268}"/>
                  </a:ext>
                </a:extLst>
              </p:cNvPr>
              <p:cNvSpPr>
                <a:spLocks noGrp="1" noRot="1" noChangeAspect="1" noMove="1" noResize="1" noEditPoints="1" noAdjustHandles="1" noChangeArrowheads="1" noChangeShapeType="1" noTextEdit="1"/>
              </p:cNvSpPr>
              <p:nvPr>
                <p:ph idx="1"/>
              </p:nvPr>
            </p:nvSpPr>
            <p:spPr>
              <a:blipFill>
                <a:blip r:embed="rId3"/>
                <a:stretch>
                  <a:fillRect l="-1043" t="-2101"/>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9CFCFA2E-7BB6-AD3F-287D-99063EDB1167}"/>
              </a:ext>
            </a:extLst>
          </p:cNvPr>
          <p:cNvSpPr txBox="1"/>
          <p:nvPr/>
        </p:nvSpPr>
        <p:spPr>
          <a:xfrm>
            <a:off x="1463035" y="2306644"/>
            <a:ext cx="6458551" cy="3970318"/>
          </a:xfrm>
          <a:prstGeom prst="rect">
            <a:avLst/>
          </a:prstGeom>
          <a:noFill/>
        </p:spPr>
        <p:txBody>
          <a:bodyPr wrap="square" rtlCol="0">
            <a:spAutoFit/>
          </a:bodyPr>
          <a:lstStyle/>
          <a:p>
            <a:pPr marL="0" indent="0">
              <a:buNone/>
            </a:pPr>
            <a:r>
              <a:rPr lang="en-US" dirty="0">
                <a:latin typeface="Consolas" panose="020B0609020204030204" pitchFamily="49" charset="0"/>
              </a:rPr>
              <a:t>T(1) = 1</a:t>
            </a:r>
          </a:p>
          <a:p>
            <a:pPr marL="0" indent="0">
              <a:buNone/>
            </a:pPr>
            <a:r>
              <a:rPr lang="en-US" dirty="0">
                <a:latin typeface="Consolas" panose="020B0609020204030204" pitchFamily="49" charset="0"/>
              </a:rPr>
              <a:t>T(n) = T(n-1) + 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T(n-1) = T(n-2) + c</a:t>
            </a:r>
          </a:p>
          <a:p>
            <a:pPr marL="0" indent="0">
              <a:buNone/>
            </a:pPr>
            <a:r>
              <a:rPr lang="en-US" dirty="0">
                <a:latin typeface="Consolas" panose="020B0609020204030204" pitchFamily="49" charset="0"/>
              </a:rPr>
              <a:t>Expand T(n) substituting the value of T(n-1)</a:t>
            </a:r>
          </a:p>
          <a:p>
            <a:pPr marL="0" indent="0">
              <a:buNone/>
            </a:pPr>
            <a:r>
              <a:rPr lang="en-US" dirty="0">
                <a:latin typeface="Consolas" panose="020B0609020204030204" pitchFamily="49" charset="0"/>
              </a:rPr>
              <a:t>T(n) = (T(n-2) + c) + c</a:t>
            </a:r>
          </a:p>
          <a:p>
            <a:pPr marL="0" indent="0">
              <a:buNone/>
            </a:pPr>
            <a:r>
              <a:rPr lang="en-US" dirty="0">
                <a:latin typeface="Consolas" panose="020B0609020204030204" pitchFamily="49" charset="0"/>
              </a:rPr>
              <a:t>     = T(n-2) + 2c          // simplify</a:t>
            </a:r>
          </a:p>
          <a:p>
            <a:r>
              <a:rPr lang="en-US" dirty="0">
                <a:latin typeface="Consolas" panose="020B0609020204030204" pitchFamily="49" charset="0"/>
              </a:rPr>
              <a:t>Expand T(n) substituting the value of T(n-2)</a:t>
            </a:r>
          </a:p>
          <a:p>
            <a:pPr marL="0" indent="0">
              <a:buNone/>
            </a:pPr>
            <a:r>
              <a:rPr lang="en-US" dirty="0">
                <a:latin typeface="Consolas" panose="020B0609020204030204" pitchFamily="49" charset="0"/>
              </a:rPr>
              <a:t>T(n) = (T(n-3) + c) + 2c</a:t>
            </a:r>
          </a:p>
          <a:p>
            <a:pPr marL="0" indent="0">
              <a:buNone/>
            </a:pPr>
            <a:r>
              <a:rPr lang="en-US" dirty="0">
                <a:latin typeface="Consolas" panose="020B0609020204030204" pitchFamily="49" charset="0"/>
              </a:rPr>
              <a:t>     = T(n-3) + 3c          // simplify</a:t>
            </a:r>
          </a:p>
          <a:p>
            <a:pPr marL="0" indent="0">
              <a:buNone/>
            </a:pPr>
            <a:r>
              <a:rPr lang="en-US" dirty="0">
                <a:latin typeface="Consolas" panose="020B0609020204030204" pitchFamily="49" charset="0"/>
              </a:rPr>
              <a:t>. . . .</a:t>
            </a:r>
          </a:p>
          <a:p>
            <a:pPr marL="0" indent="0">
              <a:buNone/>
            </a:pPr>
            <a:r>
              <a:rPr lang="en-US" dirty="0">
                <a:latin typeface="Consolas" panose="020B0609020204030204" pitchFamily="49" charset="0"/>
              </a:rPr>
              <a:t>After expanding and simplifying k times</a:t>
            </a:r>
          </a:p>
          <a:p>
            <a:pPr marL="0" indent="0">
              <a:buNone/>
            </a:pPr>
            <a:r>
              <a:rPr lang="en-US" dirty="0">
                <a:latin typeface="Consolas" panose="020B0609020204030204" pitchFamily="49" charset="0"/>
              </a:rPr>
              <a:t>T(n) = T(n-k) + kc</a:t>
            </a:r>
          </a:p>
          <a:p>
            <a:endParaRPr lang="en-IN" dirty="0">
              <a:latin typeface="Consolas" panose="020B0609020204030204" pitchFamily="49" charset="0"/>
            </a:endParaRPr>
          </a:p>
        </p:txBody>
      </p:sp>
    </p:spTree>
    <p:extLst>
      <p:ext uri="{BB962C8B-B14F-4D97-AF65-F5344CB8AC3E}">
        <p14:creationId xmlns:p14="http://schemas.microsoft.com/office/powerpoint/2010/main" val="3280416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DB27-5A72-FCD4-B85A-94CD83212ACD}"/>
              </a:ext>
            </a:extLst>
          </p:cNvPr>
          <p:cNvSpPr>
            <a:spLocks noGrp="1"/>
          </p:cNvSpPr>
          <p:nvPr>
            <p:ph type="title"/>
          </p:nvPr>
        </p:nvSpPr>
        <p:spPr/>
        <p:txBody>
          <a:bodyPr/>
          <a:lstStyle/>
          <a:p>
            <a:r>
              <a:rPr lang="en-US" dirty="0"/>
              <a:t>Expansion method</a:t>
            </a:r>
            <a:endParaRPr lang="en-IN" dirty="0"/>
          </a:p>
        </p:txBody>
      </p:sp>
      <p:sp>
        <p:nvSpPr>
          <p:cNvPr id="3" name="Content Placeholder 2">
            <a:extLst>
              <a:ext uri="{FF2B5EF4-FFF2-40B4-BE49-F238E27FC236}">
                <a16:creationId xmlns:a16="http://schemas.microsoft.com/office/drawing/2014/main" id="{257ACCE2-CD35-F89A-AB1E-F3492289C7B0}"/>
              </a:ext>
            </a:extLst>
          </p:cNvPr>
          <p:cNvSpPr>
            <a:spLocks noGrp="1"/>
          </p:cNvSpPr>
          <p:nvPr>
            <p:ph idx="1"/>
          </p:nvPr>
        </p:nvSpPr>
        <p:spPr/>
        <p:txBody>
          <a:bodyPr>
            <a:normAutofit/>
          </a:bodyPr>
          <a:lstStyle/>
          <a:p>
            <a:r>
              <a:rPr lang="en-US" dirty="0"/>
              <a:t>STEP-3: Substitute k to express T(n) as a function of base cases</a:t>
            </a:r>
          </a:p>
          <a:p>
            <a:endParaRPr lang="en-US" dirty="0"/>
          </a:p>
          <a:p>
            <a:pPr marL="0" indent="0">
              <a:buNone/>
            </a:pPr>
            <a:endParaRPr lang="en-IN" dirty="0"/>
          </a:p>
        </p:txBody>
      </p:sp>
      <p:sp>
        <p:nvSpPr>
          <p:cNvPr id="5" name="TextBox 4">
            <a:extLst>
              <a:ext uri="{FF2B5EF4-FFF2-40B4-BE49-F238E27FC236}">
                <a16:creationId xmlns:a16="http://schemas.microsoft.com/office/drawing/2014/main" id="{3F270416-3F73-8F2C-F283-FE1AF20763E1}"/>
              </a:ext>
            </a:extLst>
          </p:cNvPr>
          <p:cNvSpPr txBox="1"/>
          <p:nvPr/>
        </p:nvSpPr>
        <p:spPr>
          <a:xfrm>
            <a:off x="1463035" y="2621275"/>
            <a:ext cx="6458551" cy="2308324"/>
          </a:xfrm>
          <a:prstGeom prst="rect">
            <a:avLst/>
          </a:prstGeom>
          <a:noFill/>
        </p:spPr>
        <p:txBody>
          <a:bodyPr wrap="square" rtlCol="0">
            <a:spAutoFit/>
          </a:bodyPr>
          <a:lstStyle/>
          <a:p>
            <a:pPr marL="0" indent="0">
              <a:buNone/>
            </a:pPr>
            <a:r>
              <a:rPr lang="en-US" dirty="0">
                <a:latin typeface="Consolas" panose="020B0609020204030204" pitchFamily="49" charset="0"/>
              </a:rPr>
              <a:t>T(1) = 1</a:t>
            </a:r>
          </a:p>
          <a:p>
            <a:pPr marL="0" indent="0">
              <a:buNone/>
            </a:pPr>
            <a:r>
              <a:rPr lang="en-US" dirty="0">
                <a:latin typeface="Consolas" panose="020B0609020204030204" pitchFamily="49" charset="0"/>
              </a:rPr>
              <a:t>T(n) = T(n-1) + c</a:t>
            </a:r>
          </a:p>
          <a:p>
            <a:pPr marL="0" indent="0">
              <a:buNone/>
            </a:pPr>
            <a:endParaRPr lang="en-US" dirty="0">
              <a:latin typeface="Consolas" panose="020B0609020204030204" pitchFamily="49" charset="0"/>
            </a:endParaRPr>
          </a:p>
          <a:p>
            <a:r>
              <a:rPr lang="en-US" dirty="0">
                <a:latin typeface="Consolas" panose="020B0609020204030204" pitchFamily="49" charset="0"/>
              </a:rPr>
              <a:t>After expanding and simplifying k times</a:t>
            </a:r>
          </a:p>
          <a:p>
            <a:pPr marL="0" indent="0">
              <a:buNone/>
            </a:pPr>
            <a:r>
              <a:rPr lang="en-US" dirty="0">
                <a:latin typeface="Consolas" panose="020B0609020204030204" pitchFamily="49" charset="0"/>
              </a:rPr>
              <a:t>T(n) = T(n-k) + kc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Substitute n-k = 1</a:t>
            </a:r>
          </a:p>
          <a:p>
            <a:pPr marL="0" indent="0">
              <a:buNone/>
            </a:pPr>
            <a:r>
              <a:rPr lang="en-US" dirty="0">
                <a:latin typeface="Consolas" panose="020B0609020204030204" pitchFamily="49" charset="0"/>
              </a:rPr>
              <a:t>T(n) = T(1) + c(n-1)</a:t>
            </a:r>
          </a:p>
        </p:txBody>
      </p:sp>
    </p:spTree>
    <p:extLst>
      <p:ext uri="{BB962C8B-B14F-4D97-AF65-F5344CB8AC3E}">
        <p14:creationId xmlns:p14="http://schemas.microsoft.com/office/powerpoint/2010/main" val="2968851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DB27-5A72-FCD4-B85A-94CD83212ACD}"/>
              </a:ext>
            </a:extLst>
          </p:cNvPr>
          <p:cNvSpPr>
            <a:spLocks noGrp="1"/>
          </p:cNvSpPr>
          <p:nvPr>
            <p:ph type="title"/>
          </p:nvPr>
        </p:nvSpPr>
        <p:spPr/>
        <p:txBody>
          <a:bodyPr/>
          <a:lstStyle/>
          <a:p>
            <a:r>
              <a:rPr lang="en-US" dirty="0"/>
              <a:t>Expansion method</a:t>
            </a:r>
            <a:endParaRPr lang="en-IN" dirty="0"/>
          </a:p>
        </p:txBody>
      </p:sp>
      <p:sp>
        <p:nvSpPr>
          <p:cNvPr id="3" name="Content Placeholder 2">
            <a:extLst>
              <a:ext uri="{FF2B5EF4-FFF2-40B4-BE49-F238E27FC236}">
                <a16:creationId xmlns:a16="http://schemas.microsoft.com/office/drawing/2014/main" id="{257ACCE2-CD35-F89A-AB1E-F3492289C7B0}"/>
              </a:ext>
            </a:extLst>
          </p:cNvPr>
          <p:cNvSpPr>
            <a:spLocks noGrp="1"/>
          </p:cNvSpPr>
          <p:nvPr>
            <p:ph idx="1"/>
          </p:nvPr>
        </p:nvSpPr>
        <p:spPr/>
        <p:txBody>
          <a:bodyPr>
            <a:normAutofit/>
          </a:bodyPr>
          <a:lstStyle/>
          <a:p>
            <a:r>
              <a:rPr lang="en-US" dirty="0"/>
              <a:t>STEP-4: Simplify the equation</a:t>
            </a:r>
          </a:p>
          <a:p>
            <a:pPr marL="0" indent="0">
              <a:buNone/>
            </a:pPr>
            <a:endParaRPr lang="en-US" dirty="0"/>
          </a:p>
        </p:txBody>
      </p:sp>
      <p:sp>
        <p:nvSpPr>
          <p:cNvPr id="5" name="TextBox 4">
            <a:extLst>
              <a:ext uri="{FF2B5EF4-FFF2-40B4-BE49-F238E27FC236}">
                <a16:creationId xmlns:a16="http://schemas.microsoft.com/office/drawing/2014/main" id="{454F4832-5914-6208-E634-CD6C0B0CAD5E}"/>
              </a:ext>
            </a:extLst>
          </p:cNvPr>
          <p:cNvSpPr txBox="1"/>
          <p:nvPr/>
        </p:nvSpPr>
        <p:spPr>
          <a:xfrm>
            <a:off x="1463035" y="2621275"/>
            <a:ext cx="6458551" cy="2585323"/>
          </a:xfrm>
          <a:prstGeom prst="rect">
            <a:avLst/>
          </a:prstGeom>
          <a:noFill/>
        </p:spPr>
        <p:txBody>
          <a:bodyPr wrap="square" rtlCol="0">
            <a:spAutoFit/>
          </a:bodyPr>
          <a:lstStyle/>
          <a:p>
            <a:pPr marL="0" indent="0">
              <a:buNone/>
            </a:pPr>
            <a:r>
              <a:rPr lang="en-US" dirty="0">
                <a:latin typeface="Consolas" panose="020B0609020204030204" pitchFamily="49" charset="0"/>
              </a:rPr>
              <a:t>T(1) = 1</a:t>
            </a:r>
          </a:p>
          <a:p>
            <a:pPr marL="0" indent="0">
              <a:buNone/>
            </a:pPr>
            <a:r>
              <a:rPr lang="en-US" dirty="0">
                <a:latin typeface="Consolas" panose="020B0609020204030204" pitchFamily="49" charset="0"/>
              </a:rPr>
              <a:t>T(n) = T(n-1) + c</a:t>
            </a:r>
          </a:p>
          <a:p>
            <a:pPr marL="0" indent="0">
              <a:buNone/>
            </a:pPr>
            <a:endParaRPr lang="en-US" dirty="0">
              <a:latin typeface="Consolas" panose="020B0609020204030204" pitchFamily="49" charset="0"/>
            </a:endParaRPr>
          </a:p>
          <a:p>
            <a:r>
              <a:rPr lang="en-US" dirty="0">
                <a:latin typeface="Consolas" panose="020B0609020204030204" pitchFamily="49" charset="0"/>
              </a:rPr>
              <a:t>After expanding and simplifying k times</a:t>
            </a:r>
          </a:p>
          <a:p>
            <a:pPr marL="0" indent="0">
              <a:buNone/>
            </a:pPr>
            <a:r>
              <a:rPr lang="en-US" dirty="0">
                <a:latin typeface="Consolas" panose="020B0609020204030204" pitchFamily="49" charset="0"/>
              </a:rPr>
              <a:t>T(n) = T(n-k) + kc</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Substitute n-k = 1</a:t>
            </a:r>
          </a:p>
          <a:p>
            <a:pPr marL="0" indent="0">
              <a:buNone/>
            </a:pPr>
            <a:r>
              <a:rPr lang="en-US" dirty="0">
                <a:latin typeface="Consolas" panose="020B0609020204030204" pitchFamily="49" charset="0"/>
              </a:rPr>
              <a:t>T(n) = T(1) + c(n-1)</a:t>
            </a:r>
          </a:p>
          <a:p>
            <a:pPr marL="0" indent="0">
              <a:buNone/>
            </a:pPr>
            <a:r>
              <a:rPr lang="en-US" dirty="0">
                <a:latin typeface="Consolas" panose="020B0609020204030204" pitchFamily="49" charset="0"/>
              </a:rPr>
              <a:t>     = 1 + </a:t>
            </a:r>
            <a:r>
              <a:rPr lang="en-US" dirty="0" err="1">
                <a:latin typeface="Consolas" panose="020B0609020204030204" pitchFamily="49" charset="0"/>
              </a:rPr>
              <a:t>cn</a:t>
            </a:r>
            <a:r>
              <a:rPr lang="en-US" dirty="0">
                <a:latin typeface="Consolas" panose="020B0609020204030204" pitchFamily="49" charset="0"/>
              </a:rPr>
              <a:t> – c</a:t>
            </a:r>
          </a:p>
        </p:txBody>
      </p:sp>
    </p:spTree>
    <p:extLst>
      <p:ext uri="{BB962C8B-B14F-4D97-AF65-F5344CB8AC3E}">
        <p14:creationId xmlns:p14="http://schemas.microsoft.com/office/powerpoint/2010/main" val="614236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A559-E456-2CCA-A0C0-E6727E4F981E}"/>
              </a:ext>
            </a:extLst>
          </p:cNvPr>
          <p:cNvSpPr>
            <a:spLocks noGrp="1"/>
          </p:cNvSpPr>
          <p:nvPr>
            <p:ph type="title"/>
          </p:nvPr>
        </p:nvSpPr>
        <p:spPr/>
        <p:txBody>
          <a:bodyPr/>
          <a:lstStyle/>
          <a:p>
            <a:r>
              <a:rPr lang="en-IN" dirty="0"/>
              <a:t>Time complexity of recursive programs</a:t>
            </a:r>
          </a:p>
        </p:txBody>
      </p:sp>
      <p:sp>
        <p:nvSpPr>
          <p:cNvPr id="3" name="Text Placeholder 2">
            <a:extLst>
              <a:ext uri="{FF2B5EF4-FFF2-40B4-BE49-F238E27FC236}">
                <a16:creationId xmlns:a16="http://schemas.microsoft.com/office/drawing/2014/main" id="{0488AB20-FDC2-3670-BD33-B1219B888FC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1086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1C98-6E5B-FCAC-9BAB-B7B76E3DCAF1}"/>
              </a:ext>
            </a:extLst>
          </p:cNvPr>
          <p:cNvSpPr>
            <a:spLocks noGrp="1"/>
          </p:cNvSpPr>
          <p:nvPr>
            <p:ph type="title"/>
          </p:nvPr>
        </p:nvSpPr>
        <p:spPr/>
        <p:txBody>
          <a:bodyPr/>
          <a:lstStyle/>
          <a:p>
            <a:r>
              <a:rPr lang="en-IN" dirty="0"/>
              <a:t>Analysis of algorithms</a:t>
            </a:r>
          </a:p>
        </p:txBody>
      </p:sp>
      <p:sp>
        <p:nvSpPr>
          <p:cNvPr id="3" name="Text Placeholder 2">
            <a:extLst>
              <a:ext uri="{FF2B5EF4-FFF2-40B4-BE49-F238E27FC236}">
                <a16:creationId xmlns:a16="http://schemas.microsoft.com/office/drawing/2014/main" id="{A7183D4A-3E0E-E73D-B1F5-382F1744062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1196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7834-125C-9E14-7C85-8B445353429E}"/>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72D71E3C-184F-D36B-E417-2B915381AB07}"/>
              </a:ext>
            </a:extLst>
          </p:cNvPr>
          <p:cNvSpPr>
            <a:spLocks noGrp="1"/>
          </p:cNvSpPr>
          <p:nvPr>
            <p:ph idx="1"/>
          </p:nvPr>
        </p:nvSpPr>
        <p:spPr/>
        <p:txBody>
          <a:bodyPr/>
          <a:lstStyle/>
          <a:p>
            <a:r>
              <a:rPr lang="en-US" dirty="0"/>
              <a:t>For recursive programs, time complexities can be expressed as recurrence relations</a:t>
            </a:r>
            <a:endParaRPr lang="en-IN" dirty="0"/>
          </a:p>
        </p:txBody>
      </p:sp>
    </p:spTree>
    <p:extLst>
      <p:ext uri="{BB962C8B-B14F-4D97-AF65-F5344CB8AC3E}">
        <p14:creationId xmlns:p14="http://schemas.microsoft.com/office/powerpoint/2010/main" val="4272848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6069-88DF-4660-8AB4-F1957463DF3B}"/>
              </a:ext>
            </a:extLst>
          </p:cNvPr>
          <p:cNvSpPr>
            <a:spLocks noGrp="1"/>
          </p:cNvSpPr>
          <p:nvPr>
            <p:ph type="title"/>
          </p:nvPr>
        </p:nvSpPr>
        <p:spPr/>
        <p:txBody>
          <a:bodyPr/>
          <a:lstStyle/>
          <a:p>
            <a:r>
              <a:rPr lang="en-US" dirty="0"/>
              <a:t>Factorial</a:t>
            </a:r>
            <a:endParaRPr lang="en-IN" dirty="0"/>
          </a:p>
        </p:txBody>
      </p:sp>
      <p:sp>
        <p:nvSpPr>
          <p:cNvPr id="3" name="Content Placeholder 2">
            <a:extLst>
              <a:ext uri="{FF2B5EF4-FFF2-40B4-BE49-F238E27FC236}">
                <a16:creationId xmlns:a16="http://schemas.microsoft.com/office/drawing/2014/main" id="{B92B1779-E340-4082-B120-B738B1061CF5}"/>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r>
              <a:rPr lang="en-IN" dirty="0">
                <a:latin typeface="Consolas" panose="020B0609020204030204" pitchFamily="49" charset="0"/>
              </a:rPr>
              <a:t> </a:t>
            </a:r>
          </a:p>
        </p:txBody>
      </p:sp>
      <p:sp>
        <p:nvSpPr>
          <p:cNvPr id="4" name="TextBox 3">
            <a:extLst>
              <a:ext uri="{FF2B5EF4-FFF2-40B4-BE49-F238E27FC236}">
                <a16:creationId xmlns:a16="http://schemas.microsoft.com/office/drawing/2014/main" id="{A6FC9D81-718A-4A18-B5A3-80C69491FFAF}"/>
              </a:ext>
            </a:extLst>
          </p:cNvPr>
          <p:cNvSpPr txBox="1"/>
          <p:nvPr/>
        </p:nvSpPr>
        <p:spPr>
          <a:xfrm>
            <a:off x="924021" y="2233059"/>
            <a:ext cx="4726004" cy="1477328"/>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int factorial(int n) {</a:t>
            </a:r>
          </a:p>
          <a:p>
            <a:pPr marL="342900" indent="-342900">
              <a:buFont typeface="+mj-lt"/>
              <a:buAutoNum type="arabicPeriod"/>
            </a:pPr>
            <a:r>
              <a:rPr lang="en-US" dirty="0">
                <a:latin typeface="Consolas" panose="020B0609020204030204" pitchFamily="49" charset="0"/>
              </a:rPr>
              <a:t>   if (n == 0)</a:t>
            </a:r>
          </a:p>
          <a:p>
            <a:pPr marL="342900" indent="-342900">
              <a:buFont typeface="+mj-lt"/>
              <a:buAutoNum type="arabicPeriod"/>
            </a:pPr>
            <a:r>
              <a:rPr lang="en-US" dirty="0">
                <a:latin typeface="Consolas" panose="020B0609020204030204" pitchFamily="49" charset="0"/>
              </a:rPr>
              <a:t>       return 1;</a:t>
            </a:r>
          </a:p>
          <a:p>
            <a:pPr marL="342900" indent="-342900">
              <a:buFont typeface="+mj-lt"/>
              <a:buAutoNum type="arabicPeriod"/>
            </a:pPr>
            <a:r>
              <a:rPr lang="en-US" dirty="0">
                <a:latin typeface="Consolas" panose="020B0609020204030204" pitchFamily="49" charset="0"/>
              </a:rPr>
              <a:t>   return n * factorial(n-1);</a:t>
            </a:r>
          </a:p>
          <a:p>
            <a:pPr marL="342900" indent="-342900">
              <a:buFont typeface="+mj-lt"/>
              <a:buAutoNum type="arabicPeriod"/>
            </a:pPr>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3C021FD6-5642-D320-0FE9-623DB91C3DF1}"/>
              </a:ext>
            </a:extLst>
          </p:cNvPr>
          <p:cNvSpPr txBox="1"/>
          <p:nvPr/>
        </p:nvSpPr>
        <p:spPr>
          <a:xfrm>
            <a:off x="7093819" y="1674794"/>
            <a:ext cx="316270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A7DABA4-60A6-9B7C-7946-91AA44D22981}"/>
                  </a:ext>
                </a:extLst>
              </p14:cNvPr>
              <p14:cNvContentPartPr/>
              <p14:nvPr/>
            </p14:nvContentPartPr>
            <p14:xfrm>
              <a:off x="1198800" y="2167200"/>
              <a:ext cx="10842840" cy="4291200"/>
            </p14:xfrm>
          </p:contentPart>
        </mc:Choice>
        <mc:Fallback xmlns="">
          <p:pic>
            <p:nvPicPr>
              <p:cNvPr id="5" name="Ink 4">
                <a:extLst>
                  <a:ext uri="{FF2B5EF4-FFF2-40B4-BE49-F238E27FC236}">
                    <a16:creationId xmlns:a16="http://schemas.microsoft.com/office/drawing/2014/main" id="{0A7DABA4-60A6-9B7C-7946-91AA44D22981}"/>
                  </a:ext>
                </a:extLst>
              </p:cNvPr>
              <p:cNvPicPr/>
              <p:nvPr/>
            </p:nvPicPr>
            <p:blipFill>
              <a:blip r:embed="rId4"/>
              <a:stretch>
                <a:fillRect/>
              </a:stretch>
            </p:blipFill>
            <p:spPr>
              <a:xfrm>
                <a:off x="1189440" y="2157840"/>
                <a:ext cx="10861560" cy="4309920"/>
              </a:xfrm>
              <a:prstGeom prst="rect">
                <a:avLst/>
              </a:prstGeom>
            </p:spPr>
          </p:pic>
        </mc:Fallback>
      </mc:AlternateContent>
    </p:spTree>
    <p:extLst>
      <p:ext uri="{BB962C8B-B14F-4D97-AF65-F5344CB8AC3E}">
        <p14:creationId xmlns:p14="http://schemas.microsoft.com/office/powerpoint/2010/main" val="4182839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084D-3D53-3804-8A78-EB7841AB1FC5}"/>
              </a:ext>
            </a:extLst>
          </p:cNvPr>
          <p:cNvSpPr>
            <a:spLocks noGrp="1"/>
          </p:cNvSpPr>
          <p:nvPr>
            <p:ph type="title"/>
          </p:nvPr>
        </p:nvSpPr>
        <p:spPr/>
        <p:txBody>
          <a:bodyPr/>
          <a:lstStyle/>
          <a:p>
            <a:r>
              <a:rPr lang="en-US" dirty="0"/>
              <a:t>Time complexity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DFBBAC-0A03-F979-B34E-86B716043E63}"/>
                  </a:ext>
                </a:extLst>
              </p:cNvPr>
              <p:cNvSpPr>
                <a:spLocks noGrp="1"/>
              </p:cNvSpPr>
              <p:nvPr>
                <p:ph idx="1"/>
              </p:nvPr>
            </p:nvSpPr>
            <p:spPr/>
            <p:txBody>
              <a:bodyPr>
                <a:normAutofit fontScale="77500" lnSpcReduction="2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=2</m:t>
                      </m:r>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+2</m:t>
                    </m:r>
                    <m:r>
                      <a:rPr lang="en-US" b="0" i="1" smtClean="0">
                        <a:latin typeface="Cambria Math" panose="02040503050406030204" pitchFamily="18" charset="0"/>
                      </a:rPr>
                      <m:t>𝑐</m:t>
                    </m:r>
                  </m:oMath>
                </a14:m>
                <a:endParaRPr lang="en-US" b="0" i="1" dirty="0">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+2</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−3</m:t>
                        </m:r>
                      </m:e>
                    </m:d>
                    <m:r>
                      <a:rPr lang="en-US" b="0" i="1" smtClean="0">
                        <a:latin typeface="Cambria Math" panose="02040503050406030204" pitchFamily="18" charset="0"/>
                      </a:rPr>
                      <m:t>+3</m:t>
                    </m:r>
                    <m:r>
                      <a:rPr lang="en-US" b="0" i="1" smtClean="0">
                        <a:latin typeface="Cambria Math" panose="02040503050406030204" pitchFamily="18" charset="0"/>
                      </a:rPr>
                      <m:t>𝑐</m:t>
                    </m:r>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𝑘</m:t>
                        </m:r>
                      </m:e>
                    </m:d>
                    <m:r>
                      <a:rPr lang="en-US" i="1">
                        <a:latin typeface="Cambria Math" panose="02040503050406030204" pitchFamily="18" charset="0"/>
                      </a:rPr>
                      <m:t>+</m:t>
                    </m:r>
                    <m:r>
                      <a:rPr lang="en-US" i="1">
                        <a:latin typeface="Cambria Math" panose="02040503050406030204" pitchFamily="18" charset="0"/>
                      </a:rPr>
                      <m:t>𝑐</m:t>
                    </m:r>
                    <m:r>
                      <m:rPr>
                        <m:sty m:val="p"/>
                      </m:rPr>
                      <a:rPr lang="en-US" b="0" i="0" smtClean="0">
                        <a:latin typeface="Cambria Math" panose="02040503050406030204" pitchFamily="18" charset="0"/>
                      </a:rPr>
                      <m:t>k</m:t>
                    </m:r>
                  </m:oMath>
                </a14:m>
                <a:endParaRPr lang="en-US" dirty="0"/>
              </a:p>
              <a:p>
                <a:pPr marL="0" indent="0">
                  <a:buNone/>
                </a:pPr>
                <a:endParaRPr lang="en-US" dirty="0"/>
              </a:p>
              <a:p>
                <a:pPr marL="0" indent="0">
                  <a:buNone/>
                </a:pPr>
                <a:r>
                  <a:rPr lang="en-US" b="0" dirty="0"/>
                  <a:t>Substitute, k = n</a:t>
                </a:r>
              </a:p>
              <a:p>
                <a:pPr marL="0" indent="0">
                  <a:buNone/>
                </a:pPr>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𝑐𝑛</m:t>
                    </m:r>
                    <m:r>
                      <a:rPr lang="en-US" b="0" i="0" smtClean="0">
                        <a:latin typeface="Cambria Math" panose="02040503050406030204" pitchFamily="18" charset="0"/>
                      </a:rPr>
                      <m:t>=2+</m:t>
                    </m:r>
                    <m:r>
                      <m:rPr>
                        <m:sty m:val="p"/>
                      </m:rPr>
                      <a:rPr lang="en-US" b="0" i="0" smtClean="0">
                        <a:latin typeface="Cambria Math" panose="02040503050406030204" pitchFamily="18" charset="0"/>
                      </a:rPr>
                      <m:t>cn</m:t>
                    </m:r>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b="0" dirty="0"/>
              </a:p>
            </p:txBody>
          </p:sp>
        </mc:Choice>
        <mc:Fallback xmlns="">
          <p:sp>
            <p:nvSpPr>
              <p:cNvPr id="3" name="Content Placeholder 2">
                <a:extLst>
                  <a:ext uri="{FF2B5EF4-FFF2-40B4-BE49-F238E27FC236}">
                    <a16:creationId xmlns:a16="http://schemas.microsoft.com/office/drawing/2014/main" id="{8EDFBBAC-0A03-F979-B34E-86B716043E63}"/>
                  </a:ext>
                </a:extLst>
              </p:cNvPr>
              <p:cNvSpPr>
                <a:spLocks noGrp="1" noRot="1" noChangeAspect="1" noMove="1" noResize="1" noEditPoints="1" noAdjustHandles="1" noChangeArrowheads="1" noChangeShapeType="1" noTextEdit="1"/>
              </p:cNvSpPr>
              <p:nvPr>
                <p:ph idx="1"/>
              </p:nvPr>
            </p:nvSpPr>
            <p:spPr>
              <a:blipFill>
                <a:blip r:embed="rId3"/>
                <a:stretch>
                  <a:fillRect l="-754" b="-1120"/>
                </a:stretch>
              </a:blipFill>
            </p:spPr>
            <p:txBody>
              <a:bodyPr/>
              <a:lstStyle/>
              <a:p>
                <a:r>
                  <a:rPr lang="en-IN">
                    <a:noFill/>
                  </a:rPr>
                  <a:t> </a:t>
                </a:r>
              </a:p>
            </p:txBody>
          </p:sp>
        </mc:Fallback>
      </mc:AlternateContent>
    </p:spTree>
    <p:extLst>
      <p:ext uri="{BB962C8B-B14F-4D97-AF65-F5344CB8AC3E}">
        <p14:creationId xmlns:p14="http://schemas.microsoft.com/office/powerpoint/2010/main" val="2482869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24B8-E039-49F9-A784-B8CFDFBFE933}"/>
              </a:ext>
            </a:extLst>
          </p:cNvPr>
          <p:cNvSpPr>
            <a:spLocks noGrp="1"/>
          </p:cNvSpPr>
          <p:nvPr>
            <p:ph type="title"/>
          </p:nvPr>
        </p:nvSpPr>
        <p:spPr/>
        <p:txBody>
          <a:bodyPr/>
          <a:lstStyle/>
          <a:p>
            <a:r>
              <a:rPr lang="en-US" dirty="0"/>
              <a:t>Linear search</a:t>
            </a:r>
            <a:endParaRPr lang="en-IN" dirty="0"/>
          </a:p>
        </p:txBody>
      </p:sp>
      <p:sp>
        <p:nvSpPr>
          <p:cNvPr id="5" name="TextBox 4">
            <a:extLst>
              <a:ext uri="{FF2B5EF4-FFF2-40B4-BE49-F238E27FC236}">
                <a16:creationId xmlns:a16="http://schemas.microsoft.com/office/drawing/2014/main" id="{32AE2A8D-9AE3-4805-97C2-F61A7FC793AE}"/>
              </a:ext>
            </a:extLst>
          </p:cNvPr>
          <p:cNvSpPr txBox="1"/>
          <p:nvPr/>
        </p:nvSpPr>
        <p:spPr>
          <a:xfrm>
            <a:off x="808519" y="2184931"/>
            <a:ext cx="6063918" cy="2031325"/>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int </a:t>
            </a:r>
            <a:r>
              <a:rPr lang="en-US" dirty="0" err="1">
                <a:latin typeface="Consolas" panose="020B0609020204030204" pitchFamily="49" charset="0"/>
              </a:rPr>
              <a:t>lsearch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n) {</a:t>
            </a:r>
          </a:p>
          <a:p>
            <a:pPr marL="342900" indent="-342900">
              <a:buFont typeface="+mj-lt"/>
              <a:buAutoNum type="arabicPeriod"/>
            </a:pPr>
            <a:r>
              <a:rPr lang="en-US" dirty="0">
                <a:latin typeface="Consolas" panose="020B0609020204030204" pitchFamily="49" charset="0"/>
              </a:rPr>
              <a:t>   if (n == 0)</a:t>
            </a:r>
          </a:p>
          <a:p>
            <a:pPr marL="342900" indent="-342900">
              <a:buFont typeface="+mj-lt"/>
              <a:buAutoNum type="arabicPeriod"/>
            </a:pPr>
            <a:r>
              <a:rPr lang="en-US" dirty="0">
                <a:latin typeface="Consolas" panose="020B0609020204030204" pitchFamily="49" charset="0"/>
              </a:rPr>
              <a:t>      return -1;</a:t>
            </a:r>
          </a:p>
          <a:p>
            <a:pPr marL="342900" indent="-342900">
              <a:buFont typeface="+mj-lt"/>
              <a:buAutoNum type="arabicPeriod"/>
            </a:pPr>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[n-1] == </a:t>
            </a:r>
            <a:r>
              <a:rPr lang="en-US" dirty="0" err="1">
                <a:latin typeface="Consolas" panose="020B0609020204030204" pitchFamily="49" charset="0"/>
              </a:rPr>
              <a:t>val</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return n-1;</a:t>
            </a:r>
          </a:p>
          <a:p>
            <a:pPr marL="342900" indent="-342900">
              <a:buFont typeface="+mj-lt"/>
              <a:buAutoNum type="arabicPeriod"/>
            </a:pPr>
            <a:r>
              <a:rPr lang="en-US" dirty="0">
                <a:latin typeface="Consolas" panose="020B0609020204030204" pitchFamily="49" charset="0"/>
              </a:rPr>
              <a:t>   return </a:t>
            </a:r>
            <a:r>
              <a:rPr lang="en-US" dirty="0" err="1">
                <a:latin typeface="Consolas" panose="020B0609020204030204" pitchFamily="49" charset="0"/>
              </a:rPr>
              <a:t>lsearch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n-1);</a:t>
            </a:r>
          </a:p>
          <a:p>
            <a:pPr marL="342900" indent="-342900">
              <a:buFont typeface="+mj-lt"/>
              <a:buAutoNum type="arabicPeriod"/>
            </a:pPr>
            <a:r>
              <a:rPr lang="en-US" dirty="0">
                <a:latin typeface="Consolas" panose="020B0609020204030204" pitchFamily="49" charset="0"/>
              </a:rPr>
              <a: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E7965092-A468-8777-98A9-1E368CC47DCF}"/>
              </a:ext>
            </a:extLst>
          </p:cNvPr>
          <p:cNvSpPr txBox="1"/>
          <p:nvPr/>
        </p:nvSpPr>
        <p:spPr>
          <a:xfrm>
            <a:off x="7093819" y="1674794"/>
            <a:ext cx="316270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2CF2FAA-CB7F-D9B8-9332-C1E86C693ADA}"/>
                  </a:ext>
                </a:extLst>
              </p14:cNvPr>
              <p14:cNvContentPartPr/>
              <p14:nvPr/>
            </p14:nvContentPartPr>
            <p14:xfrm>
              <a:off x="2670840" y="2241720"/>
              <a:ext cx="7884720" cy="1473120"/>
            </p14:xfrm>
          </p:contentPart>
        </mc:Choice>
        <mc:Fallback xmlns="">
          <p:pic>
            <p:nvPicPr>
              <p:cNvPr id="3" name="Ink 2">
                <a:extLst>
                  <a:ext uri="{FF2B5EF4-FFF2-40B4-BE49-F238E27FC236}">
                    <a16:creationId xmlns:a16="http://schemas.microsoft.com/office/drawing/2014/main" id="{E2CF2FAA-CB7F-D9B8-9332-C1E86C693ADA}"/>
                  </a:ext>
                </a:extLst>
              </p:cNvPr>
              <p:cNvPicPr/>
              <p:nvPr/>
            </p:nvPicPr>
            <p:blipFill>
              <a:blip r:embed="rId4"/>
              <a:stretch>
                <a:fillRect/>
              </a:stretch>
            </p:blipFill>
            <p:spPr>
              <a:xfrm>
                <a:off x="2661480" y="2232360"/>
                <a:ext cx="7903440" cy="1491840"/>
              </a:xfrm>
              <a:prstGeom prst="rect">
                <a:avLst/>
              </a:prstGeom>
            </p:spPr>
          </p:pic>
        </mc:Fallback>
      </mc:AlternateContent>
    </p:spTree>
    <p:extLst>
      <p:ext uri="{BB962C8B-B14F-4D97-AF65-F5344CB8AC3E}">
        <p14:creationId xmlns:p14="http://schemas.microsoft.com/office/powerpoint/2010/main" val="4057304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5225-BE11-41AD-8DAF-4DA9B51A4754}"/>
              </a:ext>
            </a:extLst>
          </p:cNvPr>
          <p:cNvSpPr>
            <a:spLocks noGrp="1"/>
          </p:cNvSpPr>
          <p:nvPr>
            <p:ph type="title"/>
          </p:nvPr>
        </p:nvSpPr>
        <p:spPr/>
        <p:txBody>
          <a:bodyPr/>
          <a:lstStyle/>
          <a:p>
            <a:r>
              <a:rPr lang="en-US" dirty="0"/>
              <a:t>Binary search</a:t>
            </a:r>
            <a:endParaRPr lang="en-IN" dirty="0"/>
          </a:p>
        </p:txBody>
      </p:sp>
      <p:sp>
        <p:nvSpPr>
          <p:cNvPr id="4" name="TextBox 3">
            <a:extLst>
              <a:ext uri="{FF2B5EF4-FFF2-40B4-BE49-F238E27FC236}">
                <a16:creationId xmlns:a16="http://schemas.microsoft.com/office/drawing/2014/main" id="{6FF826CF-AC7C-4E70-8256-A77D4930C7CF}"/>
              </a:ext>
            </a:extLst>
          </p:cNvPr>
          <p:cNvSpPr txBox="1"/>
          <p:nvPr/>
        </p:nvSpPr>
        <p:spPr>
          <a:xfrm>
            <a:off x="818145" y="2002053"/>
            <a:ext cx="6833939" cy="3139321"/>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int </a:t>
            </a:r>
            <a:r>
              <a:rPr lang="en-US" dirty="0" err="1">
                <a:latin typeface="Consolas" panose="020B0609020204030204" pitchFamily="49" charset="0"/>
              </a:rPr>
              <a:t>bsearch</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a:t>
            </a:r>
            <a:r>
              <a:rPr lang="en-US" dirty="0" err="1">
                <a:latin typeface="Consolas" panose="020B0609020204030204" pitchFamily="49" charset="0"/>
              </a:rPr>
              <a:t>val</a:t>
            </a:r>
            <a:r>
              <a:rPr lang="en-US" dirty="0">
                <a:latin typeface="Consolas" panose="020B0609020204030204" pitchFamily="49" charset="0"/>
              </a:rPr>
              <a:t>, int lo, int hi) {</a:t>
            </a:r>
          </a:p>
          <a:p>
            <a:pPr marL="342900" indent="-342900">
              <a:buFont typeface="+mj-lt"/>
              <a:buAutoNum type="arabicPeriod"/>
            </a:pPr>
            <a:r>
              <a:rPr lang="en-US" dirty="0">
                <a:latin typeface="Consolas" panose="020B0609020204030204" pitchFamily="49" charset="0"/>
              </a:rPr>
              <a:t>   if (hi &lt; lo)</a:t>
            </a:r>
          </a:p>
          <a:p>
            <a:pPr marL="342900" indent="-342900">
              <a:buFont typeface="+mj-lt"/>
              <a:buAutoNum type="arabicPeriod"/>
            </a:pPr>
            <a:r>
              <a:rPr lang="en-US" dirty="0">
                <a:latin typeface="Consolas" panose="020B0609020204030204" pitchFamily="49" charset="0"/>
              </a:rPr>
              <a:t>      return -1;</a:t>
            </a:r>
          </a:p>
          <a:p>
            <a:pPr marL="342900" indent="-342900">
              <a:buFont typeface="+mj-lt"/>
              <a:buAutoNum type="arabicPeriod"/>
            </a:pPr>
            <a:r>
              <a:rPr lang="en-US" dirty="0">
                <a:latin typeface="Consolas" panose="020B0609020204030204" pitchFamily="49" charset="0"/>
              </a:rPr>
              <a:t>   int mid = (lo + hi) / 2;</a:t>
            </a:r>
          </a:p>
          <a:p>
            <a:pPr marL="342900" indent="-342900">
              <a:buFont typeface="+mj-lt"/>
              <a:buAutoNum type="arabicPeriod"/>
            </a:pPr>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[mid] == </a:t>
            </a:r>
            <a:r>
              <a:rPr lang="en-US" dirty="0" err="1">
                <a:latin typeface="Consolas" panose="020B0609020204030204" pitchFamily="49" charset="0"/>
              </a:rPr>
              <a:t>val</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return mid;</a:t>
            </a:r>
          </a:p>
          <a:p>
            <a:pPr marL="342900" indent="-342900">
              <a:buFont typeface="+mj-lt"/>
              <a:buAutoNum type="arabicPeriod"/>
            </a:pPr>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[mid] &gt; </a:t>
            </a:r>
            <a:r>
              <a:rPr lang="en-US" dirty="0" err="1">
                <a:latin typeface="Consolas" panose="020B0609020204030204" pitchFamily="49" charset="0"/>
              </a:rPr>
              <a:t>val</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return </a:t>
            </a:r>
            <a:r>
              <a:rPr lang="en-US" dirty="0" err="1">
                <a:latin typeface="Consolas" panose="020B0609020204030204" pitchFamily="49" charset="0"/>
              </a:rPr>
              <a:t>bsearch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lo, mid-1);</a:t>
            </a:r>
          </a:p>
          <a:p>
            <a:pPr marL="342900" indent="-342900">
              <a:buFont typeface="+mj-lt"/>
              <a:buAutoNum type="arabicPeriod"/>
            </a:pPr>
            <a:r>
              <a:rPr lang="en-US" dirty="0">
                <a:latin typeface="Consolas" panose="020B0609020204030204" pitchFamily="49" charset="0"/>
              </a:rPr>
              <a:t>   else</a:t>
            </a:r>
          </a:p>
          <a:p>
            <a:pPr marL="342900" indent="-342900">
              <a:buFont typeface="+mj-lt"/>
              <a:buAutoNum type="arabicPeriod"/>
            </a:pPr>
            <a:r>
              <a:rPr lang="en-US" dirty="0">
                <a:latin typeface="Consolas" panose="020B0609020204030204" pitchFamily="49" charset="0"/>
              </a:rPr>
              <a:t>      return </a:t>
            </a:r>
            <a:r>
              <a:rPr lang="en-US" dirty="0" err="1">
                <a:latin typeface="Consolas" panose="020B0609020204030204" pitchFamily="49" charset="0"/>
              </a:rPr>
              <a:t>bsearch</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mid+1, hi); </a:t>
            </a:r>
          </a:p>
          <a:p>
            <a:pPr marL="342900" indent="-342900">
              <a:buFont typeface="+mj-lt"/>
              <a:buAutoNum type="arabicPeriod"/>
            </a:pPr>
            <a:r>
              <a:rPr lang="en-US" dirty="0">
                <a:latin typeface="Consolas" panose="020B0609020204030204" pitchFamily="49" charset="0"/>
              </a:rPr>
              <a:t>}</a:t>
            </a:r>
            <a:endParaRPr lang="en-IN" dirty="0">
              <a:latin typeface="Consolas" panose="020B0609020204030204" pitchFamily="49" charset="0"/>
            </a:endParaRPr>
          </a:p>
        </p:txBody>
      </p:sp>
      <p:sp>
        <p:nvSpPr>
          <p:cNvPr id="5" name="TextBox 4">
            <a:extLst>
              <a:ext uri="{FF2B5EF4-FFF2-40B4-BE49-F238E27FC236}">
                <a16:creationId xmlns:a16="http://schemas.microsoft.com/office/drawing/2014/main" id="{4FB6B94F-C922-092A-7763-D44CB02A4163}"/>
              </a:ext>
            </a:extLst>
          </p:cNvPr>
          <p:cNvSpPr txBox="1"/>
          <p:nvPr/>
        </p:nvSpPr>
        <p:spPr>
          <a:xfrm>
            <a:off x="7652085" y="1674794"/>
            <a:ext cx="316270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089E3C5-4707-DB98-4905-DBD57F16CDE6}"/>
                  </a:ext>
                </a:extLst>
              </p14:cNvPr>
              <p14:cNvContentPartPr/>
              <p14:nvPr/>
            </p14:nvContentPartPr>
            <p14:xfrm>
              <a:off x="3548880" y="538560"/>
              <a:ext cx="8490600" cy="5913000"/>
            </p14:xfrm>
          </p:contentPart>
        </mc:Choice>
        <mc:Fallback xmlns="">
          <p:pic>
            <p:nvPicPr>
              <p:cNvPr id="3" name="Ink 2">
                <a:extLst>
                  <a:ext uri="{FF2B5EF4-FFF2-40B4-BE49-F238E27FC236}">
                    <a16:creationId xmlns:a16="http://schemas.microsoft.com/office/drawing/2014/main" id="{5089E3C5-4707-DB98-4905-DBD57F16CDE6}"/>
                  </a:ext>
                </a:extLst>
              </p:cNvPr>
              <p:cNvPicPr/>
              <p:nvPr/>
            </p:nvPicPr>
            <p:blipFill>
              <a:blip r:embed="rId4"/>
              <a:stretch>
                <a:fillRect/>
              </a:stretch>
            </p:blipFill>
            <p:spPr>
              <a:xfrm>
                <a:off x="3539520" y="529200"/>
                <a:ext cx="8509320" cy="5931720"/>
              </a:xfrm>
              <a:prstGeom prst="rect">
                <a:avLst/>
              </a:prstGeom>
            </p:spPr>
          </p:pic>
        </mc:Fallback>
      </mc:AlternateContent>
    </p:spTree>
    <p:extLst>
      <p:ext uri="{BB962C8B-B14F-4D97-AF65-F5344CB8AC3E}">
        <p14:creationId xmlns:p14="http://schemas.microsoft.com/office/powerpoint/2010/main" val="1936981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3A6D-1DD9-0EF0-010A-7D0DFC9FB6FD}"/>
              </a:ext>
            </a:extLst>
          </p:cNvPr>
          <p:cNvSpPr>
            <a:spLocks noGrp="1"/>
          </p:cNvSpPr>
          <p:nvPr>
            <p:ph type="title"/>
          </p:nvPr>
        </p:nvSpPr>
        <p:spPr/>
        <p:txBody>
          <a:bodyPr/>
          <a:lstStyle/>
          <a:p>
            <a:r>
              <a:rPr lang="en-US" dirty="0"/>
              <a:t>Time complexity</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F740CB-F63C-E997-3E44-AA84597720FC}"/>
                  </a:ext>
                </a:extLst>
              </p:cNvPr>
              <p:cNvSpPr>
                <a:spLocks noGrp="1"/>
              </p:cNvSpPr>
              <p:nvPr>
                <p:ph idx="1"/>
              </p:nvPr>
            </p:nvSpPr>
            <p:spPr/>
            <p:txBody>
              <a:bodyPr>
                <a:normAutofit fontScale="62500" lnSpcReduction="2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sSub>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oMath>
                  </m:oMathPara>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e>
                    </m:d>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e>
                    </m:d>
                    <m:r>
                      <a:rPr lang="en-US" b="0" i="1" smtClean="0">
                        <a:latin typeface="Cambria Math" panose="02040503050406030204" pitchFamily="18" charset="0"/>
                      </a:rPr>
                      <m:t>+2</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US" b="0" dirty="0"/>
              </a:p>
              <a:p>
                <a:pPr marL="0" indent="0">
                  <a:buNone/>
                </a:pPr>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e>
                        </m:d>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e>
                    </m:d>
                    <m:r>
                      <a:rPr lang="en-US" b="0" i="1" smtClean="0">
                        <a:latin typeface="Cambria Math" panose="02040503050406030204" pitchFamily="18" charset="0"/>
                      </a:rPr>
                      <m:t>+2</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e>
                    </m:d>
                    <m:r>
                      <a:rPr lang="en-US" b="0" i="1" smtClean="0">
                        <a:latin typeface="Cambria Math" panose="02040503050406030204" pitchFamily="18" charset="0"/>
                      </a:rPr>
                      <m:t>+3</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 …</m:t>
                    </m:r>
                  </m:oMath>
                </a14:m>
                <a:endParaRPr lang="en-US" b="0" dirty="0"/>
              </a:p>
              <a:p>
                <a:pPr marL="0" indent="0">
                  <a:buNone/>
                </a:pPr>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den>
                        </m:f>
                      </m:e>
                    </m:d>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US" b="0" dirty="0"/>
              </a:p>
              <a:p>
                <a:pPr marL="0" indent="0">
                  <a:buNone/>
                </a:pPr>
                <a:endParaRPr lang="en-IN" dirty="0"/>
              </a:p>
              <a:p>
                <a:pPr marL="0" indent="0">
                  <a:buNone/>
                </a:pPr>
                <a:r>
                  <a:rPr lang="en-IN" dirty="0"/>
                  <a:t>Substitute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endParaRPr lang="en-IN" dirty="0"/>
              </a:p>
              <a:p>
                <a:pPr marL="0" indent="0">
                  <a:buNone/>
                </a:pP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IN" b="0" i="1" smtClean="0">
                        <a:latin typeface="Cambria Math" panose="02040503050406030204" pitchFamily="18" charset="0"/>
                      </a:rPr>
                      <m:t>(</m:t>
                    </m:r>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IN" dirty="0"/>
                  <a:t> </a:t>
                </a:r>
              </a:p>
            </p:txBody>
          </p:sp>
        </mc:Choice>
        <mc:Fallback>
          <p:sp>
            <p:nvSpPr>
              <p:cNvPr id="3" name="Content Placeholder 2">
                <a:extLst>
                  <a:ext uri="{FF2B5EF4-FFF2-40B4-BE49-F238E27FC236}">
                    <a16:creationId xmlns:a16="http://schemas.microsoft.com/office/drawing/2014/main" id="{26F740CB-F63C-E997-3E44-AA84597720FC}"/>
                  </a:ext>
                </a:extLst>
              </p:cNvPr>
              <p:cNvSpPr>
                <a:spLocks noGrp="1" noRot="1" noChangeAspect="1" noMove="1" noResize="1" noEditPoints="1" noAdjustHandles="1" noChangeArrowheads="1" noChangeShapeType="1" noTextEdit="1"/>
              </p:cNvSpPr>
              <p:nvPr>
                <p:ph idx="1"/>
              </p:nvPr>
            </p:nvSpPr>
            <p:spPr>
              <a:blipFill>
                <a:blip r:embed="rId3"/>
                <a:stretch>
                  <a:fillRect l="-522"/>
                </a:stretch>
              </a:blipFill>
            </p:spPr>
            <p:txBody>
              <a:bodyPr/>
              <a:lstStyle/>
              <a:p>
                <a:r>
                  <a:rPr lang="en-IN">
                    <a:noFill/>
                  </a:rPr>
                  <a:t> </a:t>
                </a:r>
              </a:p>
            </p:txBody>
          </p:sp>
        </mc:Fallback>
      </mc:AlternateContent>
    </p:spTree>
    <p:extLst>
      <p:ext uri="{BB962C8B-B14F-4D97-AF65-F5344CB8AC3E}">
        <p14:creationId xmlns:p14="http://schemas.microsoft.com/office/powerpoint/2010/main" val="3245583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F01E-46E2-EA74-94CA-BB4C141736B0}"/>
              </a:ext>
            </a:extLst>
          </p:cNvPr>
          <p:cNvSpPr>
            <a:spLocks noGrp="1"/>
          </p:cNvSpPr>
          <p:nvPr>
            <p:ph type="title"/>
          </p:nvPr>
        </p:nvSpPr>
        <p:spPr/>
        <p:txBody>
          <a:bodyPr/>
          <a:lstStyle/>
          <a:p>
            <a:r>
              <a:rPr lang="en-IN" dirty="0"/>
              <a:t>O(log n) vs O(n)</a:t>
            </a:r>
          </a:p>
        </p:txBody>
      </p:sp>
      <p:sp>
        <p:nvSpPr>
          <p:cNvPr id="3" name="Text Placeholder 2">
            <a:extLst>
              <a:ext uri="{FF2B5EF4-FFF2-40B4-BE49-F238E27FC236}">
                <a16:creationId xmlns:a16="http://schemas.microsoft.com/office/drawing/2014/main" id="{41AE6451-E408-5C3B-F5F5-8C992868510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52429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BE1D-60D9-688D-E320-466CDC98B1B0}"/>
              </a:ext>
            </a:extLst>
          </p:cNvPr>
          <p:cNvSpPr>
            <a:spLocks noGrp="1"/>
          </p:cNvSpPr>
          <p:nvPr>
            <p:ph type="title"/>
          </p:nvPr>
        </p:nvSpPr>
        <p:spPr/>
        <p:txBody>
          <a:bodyPr/>
          <a:lstStyle/>
          <a:p>
            <a:r>
              <a:rPr lang="en-IN" dirty="0"/>
              <a:t>O(log n) vs O(n)</a:t>
            </a:r>
          </a:p>
        </p:txBody>
      </p:sp>
      <p:sp>
        <p:nvSpPr>
          <p:cNvPr id="3" name="Content Placeholder 2">
            <a:extLst>
              <a:ext uri="{FF2B5EF4-FFF2-40B4-BE49-F238E27FC236}">
                <a16:creationId xmlns:a16="http://schemas.microsoft.com/office/drawing/2014/main" id="{E0BAD27F-E1EA-13E0-C715-124AF0F42947}"/>
              </a:ext>
            </a:extLst>
          </p:cNvPr>
          <p:cNvSpPr>
            <a:spLocks noGrp="1"/>
          </p:cNvSpPr>
          <p:nvPr>
            <p:ph idx="1"/>
          </p:nvPr>
        </p:nvSpPr>
        <p:spPr/>
        <p:txBody>
          <a:bodyPr/>
          <a:lstStyle/>
          <a:p>
            <a:r>
              <a:rPr lang="en-IN" dirty="0"/>
              <a:t>An algorithm is O(log n) if it takes constant time to cut the problem size by a fraction</a:t>
            </a:r>
          </a:p>
          <a:p>
            <a:pPr lvl="1"/>
            <a:r>
              <a:rPr lang="en-IN" dirty="0"/>
              <a:t>Usually 1/2 as in the binary search algorithm or the fast algorithm for power</a:t>
            </a:r>
          </a:p>
          <a:p>
            <a:pPr lvl="1"/>
            <a:r>
              <a:rPr lang="en-IN" dirty="0"/>
              <a:t>The power algorithm that divides the problem into 1/3 is also O(log n)</a:t>
            </a:r>
          </a:p>
          <a:p>
            <a:pPr lvl="1"/>
            <a:endParaRPr lang="en-IN" dirty="0"/>
          </a:p>
          <a:p>
            <a:pPr lvl="1"/>
            <a:endParaRPr lang="en-IN" dirty="0"/>
          </a:p>
          <a:p>
            <a:r>
              <a:rPr lang="en-IN" dirty="0"/>
              <a:t>An algorithm is O(n) if it takes constant time to reduce the problem size by a constant amount</a:t>
            </a:r>
          </a:p>
          <a:p>
            <a:pPr lvl="1"/>
            <a:r>
              <a:rPr lang="en-IN" dirty="0"/>
              <a:t>E.g., linear search reduces the problem size by one in a constant number of steps</a:t>
            </a:r>
          </a:p>
        </p:txBody>
      </p:sp>
    </p:spTree>
    <p:extLst>
      <p:ext uri="{BB962C8B-B14F-4D97-AF65-F5344CB8AC3E}">
        <p14:creationId xmlns:p14="http://schemas.microsoft.com/office/powerpoint/2010/main" val="2124423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5C79-2995-23DA-54E6-700AE3515EDF}"/>
              </a:ext>
            </a:extLst>
          </p:cNvPr>
          <p:cNvSpPr>
            <a:spLocks noGrp="1"/>
          </p:cNvSpPr>
          <p:nvPr>
            <p:ph type="title"/>
          </p:nvPr>
        </p:nvSpPr>
        <p:spPr/>
        <p:txBody>
          <a:bodyPr/>
          <a:lstStyle/>
          <a:p>
            <a:r>
              <a:rPr lang="en-IN" dirty="0" err="1"/>
              <a:t>gcd</a:t>
            </a:r>
            <a:endParaRPr lang="en-IN" dirty="0"/>
          </a:p>
        </p:txBody>
      </p:sp>
      <p:sp>
        <p:nvSpPr>
          <p:cNvPr id="3" name="Text Placeholder 2">
            <a:extLst>
              <a:ext uri="{FF2B5EF4-FFF2-40B4-BE49-F238E27FC236}">
                <a16:creationId xmlns:a16="http://schemas.microsoft.com/office/drawing/2014/main" id="{C49A8D21-A0EB-CA4B-A048-91D2CCA37AA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55765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6EAA-4F65-D6A7-E7E5-DBC20340914E}"/>
              </a:ext>
            </a:extLst>
          </p:cNvPr>
          <p:cNvSpPr>
            <a:spLocks noGrp="1"/>
          </p:cNvSpPr>
          <p:nvPr>
            <p:ph type="title"/>
          </p:nvPr>
        </p:nvSpPr>
        <p:spPr/>
        <p:txBody>
          <a:bodyPr/>
          <a:lstStyle/>
          <a:p>
            <a:r>
              <a:rPr lang="en-IN" dirty="0" err="1"/>
              <a:t>gcd</a:t>
            </a:r>
            <a:endParaRPr lang="en-IN" dirty="0"/>
          </a:p>
        </p:txBody>
      </p:sp>
      <p:sp>
        <p:nvSpPr>
          <p:cNvPr id="3" name="Content Placeholder 2">
            <a:extLst>
              <a:ext uri="{FF2B5EF4-FFF2-40B4-BE49-F238E27FC236}">
                <a16:creationId xmlns:a16="http://schemas.microsoft.com/office/drawing/2014/main" id="{8CABFA0D-B62C-A9FC-01D0-617287B95A46}"/>
              </a:ext>
            </a:extLst>
          </p:cNvPr>
          <p:cNvSpPr>
            <a:spLocks noGrp="1"/>
          </p:cNvSpPr>
          <p:nvPr>
            <p:ph idx="1"/>
          </p:nvPr>
        </p:nvSpPr>
        <p:spPr/>
        <p:txBody>
          <a:bodyPr>
            <a:normAutofit lnSpcReduction="10000"/>
          </a:bodyPr>
          <a:lstStyle/>
          <a:p>
            <a:pPr marL="0" indent="0">
              <a:buNone/>
            </a:pPr>
            <a:r>
              <a:rPr lang="en-IN" dirty="0">
                <a:latin typeface="Consolas" panose="020B0609020204030204" pitchFamily="49" charset="0"/>
              </a:rPr>
              <a:t>int </a:t>
            </a:r>
            <a:r>
              <a:rPr lang="en-IN" dirty="0" err="1">
                <a:latin typeface="Consolas" panose="020B0609020204030204" pitchFamily="49" charset="0"/>
              </a:rPr>
              <a:t>gcd</a:t>
            </a:r>
            <a:r>
              <a:rPr lang="en-IN" dirty="0">
                <a:latin typeface="Consolas" panose="020B0609020204030204" pitchFamily="49" charset="0"/>
              </a:rPr>
              <a:t>(int m, int n) {</a:t>
            </a:r>
          </a:p>
          <a:p>
            <a:pPr marL="0" indent="0">
              <a:buNone/>
            </a:pPr>
            <a:r>
              <a:rPr lang="en-IN" dirty="0">
                <a:latin typeface="Consolas" panose="020B0609020204030204" pitchFamily="49" charset="0"/>
              </a:rPr>
              <a:t>  int rem;</a:t>
            </a:r>
          </a:p>
          <a:p>
            <a:pPr marL="0" indent="0">
              <a:buNone/>
            </a:pPr>
            <a:r>
              <a:rPr lang="en-IN" dirty="0">
                <a:latin typeface="Consolas" panose="020B0609020204030204" pitchFamily="49" charset="0"/>
              </a:rPr>
              <a:t>  while (n &gt; 0) {</a:t>
            </a:r>
          </a:p>
          <a:p>
            <a:pPr marL="0" indent="0">
              <a:buNone/>
            </a:pPr>
            <a:r>
              <a:rPr lang="en-IN" dirty="0">
                <a:latin typeface="Consolas" panose="020B0609020204030204" pitchFamily="49" charset="0"/>
              </a:rPr>
              <a:t>    rem = m % n;</a:t>
            </a:r>
          </a:p>
          <a:p>
            <a:pPr marL="0" indent="0">
              <a:buNone/>
            </a:pPr>
            <a:r>
              <a:rPr lang="en-IN" dirty="0">
                <a:latin typeface="Consolas" panose="020B0609020204030204" pitchFamily="49" charset="0"/>
              </a:rPr>
              <a:t>    m = n;</a:t>
            </a:r>
          </a:p>
          <a:p>
            <a:pPr marL="0" indent="0">
              <a:buNone/>
            </a:pPr>
            <a:r>
              <a:rPr lang="en-IN" dirty="0">
                <a:latin typeface="Consolas" panose="020B0609020204030204" pitchFamily="49" charset="0"/>
              </a:rPr>
              <a:t>    n = rem;</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return m;</a:t>
            </a:r>
          </a:p>
          <a:p>
            <a:pPr marL="0" indent="0">
              <a:buNone/>
            </a:pPr>
            <a:r>
              <a:rPr lang="en-IN" dirty="0">
                <a:latin typeface="Consolas" panose="020B0609020204030204" pitchFamily="49" charset="0"/>
              </a:rPr>
              <a:t>}</a:t>
            </a:r>
          </a:p>
        </p:txBody>
      </p:sp>
      <p:sp>
        <p:nvSpPr>
          <p:cNvPr id="4" name="TextBox 3">
            <a:extLst>
              <a:ext uri="{FF2B5EF4-FFF2-40B4-BE49-F238E27FC236}">
                <a16:creationId xmlns:a16="http://schemas.microsoft.com/office/drawing/2014/main" id="{50784683-8BC3-5622-3797-F3831F25E6AE}"/>
              </a:ext>
            </a:extLst>
          </p:cNvPr>
          <p:cNvSpPr txBox="1"/>
          <p:nvPr/>
        </p:nvSpPr>
        <p:spPr>
          <a:xfrm>
            <a:off x="6666271" y="1690688"/>
            <a:ext cx="4906297" cy="646331"/>
          </a:xfrm>
          <a:prstGeom prst="rect">
            <a:avLst/>
          </a:prstGeom>
          <a:noFill/>
        </p:spPr>
        <p:txBody>
          <a:bodyPr wrap="square" rtlCol="0">
            <a:spAutoFit/>
          </a:bodyPr>
          <a:lstStyle/>
          <a:p>
            <a:r>
              <a:rPr lang="en-IN" dirty="0" err="1">
                <a:latin typeface="Consolas" panose="020B0609020204030204" pitchFamily="49" charset="0"/>
              </a:rPr>
              <a:t>gcd</a:t>
            </a:r>
            <a:r>
              <a:rPr lang="en-IN">
                <a:latin typeface="Consolas" panose="020B0609020204030204" pitchFamily="49" charset="0"/>
              </a:rPr>
              <a:t>(21, 13)</a:t>
            </a:r>
            <a:endParaRPr lang="en-IN" dirty="0">
              <a:latin typeface="Consolas" panose="020B0609020204030204" pitchFamily="49" charset="0"/>
            </a:endParaRPr>
          </a:p>
          <a:p>
            <a:endParaRPr lang="en-IN" dirty="0">
              <a:latin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66E78F4-9ADD-0FFA-AFE8-213EB2EF125C}"/>
                  </a:ext>
                </a:extLst>
              </p14:cNvPr>
              <p14:cNvContentPartPr/>
              <p14:nvPr/>
            </p14:nvContentPartPr>
            <p14:xfrm>
              <a:off x="6783579" y="2713237"/>
              <a:ext cx="2988360" cy="3132360"/>
            </p14:xfrm>
          </p:contentPart>
        </mc:Choice>
        <mc:Fallback>
          <p:pic>
            <p:nvPicPr>
              <p:cNvPr id="5" name="Ink 4">
                <a:extLst>
                  <a:ext uri="{FF2B5EF4-FFF2-40B4-BE49-F238E27FC236}">
                    <a16:creationId xmlns:a16="http://schemas.microsoft.com/office/drawing/2014/main" id="{366E78F4-9ADD-0FFA-AFE8-213EB2EF125C}"/>
                  </a:ext>
                </a:extLst>
              </p:cNvPr>
              <p:cNvPicPr/>
              <p:nvPr/>
            </p:nvPicPr>
            <p:blipFill>
              <a:blip r:embed="rId4"/>
              <a:stretch>
                <a:fillRect/>
              </a:stretch>
            </p:blipFill>
            <p:spPr>
              <a:xfrm>
                <a:off x="6774219" y="2703877"/>
                <a:ext cx="3007080" cy="3151080"/>
              </a:xfrm>
              <a:prstGeom prst="rect">
                <a:avLst/>
              </a:prstGeom>
            </p:spPr>
          </p:pic>
        </mc:Fallback>
      </mc:AlternateContent>
    </p:spTree>
    <p:extLst>
      <p:ext uri="{BB962C8B-B14F-4D97-AF65-F5344CB8AC3E}">
        <p14:creationId xmlns:p14="http://schemas.microsoft.com/office/powerpoint/2010/main" val="405967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853A-03C4-17E9-48C7-2D58F51910D5}"/>
              </a:ext>
            </a:extLst>
          </p:cNvPr>
          <p:cNvSpPr>
            <a:spLocks noGrp="1"/>
          </p:cNvSpPr>
          <p:nvPr>
            <p:ph type="title"/>
          </p:nvPr>
        </p:nvSpPr>
        <p:spPr/>
        <p:txBody>
          <a:bodyPr/>
          <a:lstStyle/>
          <a:p>
            <a:r>
              <a:rPr lang="en-US" dirty="0"/>
              <a:t>Asymptotic notation</a:t>
            </a:r>
            <a:endParaRPr lang="en-IN" dirty="0"/>
          </a:p>
        </p:txBody>
      </p:sp>
      <p:sp>
        <p:nvSpPr>
          <p:cNvPr id="3" name="Text Placeholder 2">
            <a:extLst>
              <a:ext uri="{FF2B5EF4-FFF2-40B4-BE49-F238E27FC236}">
                <a16:creationId xmlns:a16="http://schemas.microsoft.com/office/drawing/2014/main" id="{770D89C6-EB3B-A8DA-3BE1-1E9C21745258}"/>
              </a:ext>
            </a:extLst>
          </p:cNvPr>
          <p:cNvSpPr>
            <a:spLocks noGrp="1"/>
          </p:cNvSpPr>
          <p:nvPr>
            <p:ph type="body" idx="1"/>
          </p:nvPr>
        </p:nvSpPr>
        <p:spPr/>
        <p:txBody>
          <a:bodyPr/>
          <a:lstStyle/>
          <a:p>
            <a:endParaRPr lang="en-IN" dirty="0"/>
          </a:p>
          <a:p>
            <a:endParaRPr lang="en-IN" dirty="0"/>
          </a:p>
        </p:txBody>
      </p:sp>
    </p:spTree>
    <p:extLst>
      <p:ext uri="{BB962C8B-B14F-4D97-AF65-F5344CB8AC3E}">
        <p14:creationId xmlns:p14="http://schemas.microsoft.com/office/powerpoint/2010/main" val="4123479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6EAA-4F65-D6A7-E7E5-DBC20340914E}"/>
              </a:ext>
            </a:extLst>
          </p:cNvPr>
          <p:cNvSpPr>
            <a:spLocks noGrp="1"/>
          </p:cNvSpPr>
          <p:nvPr>
            <p:ph type="title"/>
          </p:nvPr>
        </p:nvSpPr>
        <p:spPr/>
        <p:txBody>
          <a:bodyPr/>
          <a:lstStyle/>
          <a:p>
            <a:r>
              <a:rPr lang="en-IN" dirty="0" err="1"/>
              <a:t>gcd</a:t>
            </a:r>
            <a:endParaRPr lang="en-IN" dirty="0"/>
          </a:p>
        </p:txBody>
      </p:sp>
      <p:sp>
        <p:nvSpPr>
          <p:cNvPr id="3" name="Content Placeholder 2">
            <a:extLst>
              <a:ext uri="{FF2B5EF4-FFF2-40B4-BE49-F238E27FC236}">
                <a16:creationId xmlns:a16="http://schemas.microsoft.com/office/drawing/2014/main" id="{8CABFA0D-B62C-A9FC-01D0-617287B95A46}"/>
              </a:ext>
            </a:extLst>
          </p:cNvPr>
          <p:cNvSpPr>
            <a:spLocks noGrp="1"/>
          </p:cNvSpPr>
          <p:nvPr>
            <p:ph idx="1"/>
          </p:nvPr>
        </p:nvSpPr>
        <p:spPr/>
        <p:txBody>
          <a:bodyPr>
            <a:normAutofit lnSpcReduction="10000"/>
          </a:bodyPr>
          <a:lstStyle/>
          <a:p>
            <a:pPr marL="514350" indent="-514350">
              <a:buFont typeface="+mj-lt"/>
              <a:buAutoNum type="arabicPeriod"/>
            </a:pPr>
            <a:r>
              <a:rPr lang="en-IN" dirty="0">
                <a:latin typeface="Consolas" panose="020B0609020204030204" pitchFamily="49" charset="0"/>
              </a:rPr>
              <a:t>int </a:t>
            </a:r>
            <a:r>
              <a:rPr lang="en-IN" dirty="0" err="1">
                <a:latin typeface="Consolas" panose="020B0609020204030204" pitchFamily="49" charset="0"/>
              </a:rPr>
              <a:t>gcd</a:t>
            </a:r>
            <a:r>
              <a:rPr lang="en-IN" dirty="0">
                <a:latin typeface="Consolas" panose="020B0609020204030204" pitchFamily="49" charset="0"/>
              </a:rPr>
              <a:t>(int m, int n) {</a:t>
            </a:r>
          </a:p>
          <a:p>
            <a:pPr marL="514350" indent="-514350">
              <a:buFont typeface="+mj-lt"/>
              <a:buAutoNum type="arabicPeriod"/>
            </a:pPr>
            <a:r>
              <a:rPr lang="en-IN" dirty="0">
                <a:latin typeface="Consolas" panose="020B0609020204030204" pitchFamily="49" charset="0"/>
              </a:rPr>
              <a:t>  int rem;</a:t>
            </a:r>
          </a:p>
          <a:p>
            <a:pPr marL="514350" indent="-514350">
              <a:buFont typeface="+mj-lt"/>
              <a:buAutoNum type="arabicPeriod"/>
            </a:pPr>
            <a:r>
              <a:rPr lang="en-IN" dirty="0">
                <a:latin typeface="Consolas" panose="020B0609020204030204" pitchFamily="49" charset="0"/>
              </a:rPr>
              <a:t>  while (n &gt; 0) {</a:t>
            </a:r>
          </a:p>
          <a:p>
            <a:pPr marL="514350" indent="-514350">
              <a:buFont typeface="+mj-lt"/>
              <a:buAutoNum type="arabicPeriod"/>
            </a:pPr>
            <a:r>
              <a:rPr lang="en-IN" dirty="0">
                <a:latin typeface="Consolas" panose="020B0609020204030204" pitchFamily="49" charset="0"/>
              </a:rPr>
              <a:t>    rem = m % n;</a:t>
            </a:r>
          </a:p>
          <a:p>
            <a:pPr marL="514350" indent="-514350">
              <a:buFont typeface="+mj-lt"/>
              <a:buAutoNum type="arabicPeriod"/>
            </a:pPr>
            <a:r>
              <a:rPr lang="en-IN" dirty="0">
                <a:latin typeface="Consolas" panose="020B0609020204030204" pitchFamily="49" charset="0"/>
              </a:rPr>
              <a:t>    m = n;</a:t>
            </a:r>
          </a:p>
          <a:p>
            <a:pPr marL="514350" indent="-514350">
              <a:buFont typeface="+mj-lt"/>
              <a:buAutoNum type="arabicPeriod"/>
            </a:pPr>
            <a:r>
              <a:rPr lang="en-IN" dirty="0">
                <a:latin typeface="Consolas" panose="020B0609020204030204" pitchFamily="49" charset="0"/>
              </a:rPr>
              <a:t>    n = rem;</a:t>
            </a:r>
          </a:p>
          <a:p>
            <a:pPr marL="514350" indent="-514350">
              <a:buFont typeface="+mj-lt"/>
              <a:buAutoNum type="arabicPeriod"/>
            </a:pPr>
            <a:r>
              <a:rPr lang="en-IN" dirty="0">
                <a:latin typeface="Consolas" panose="020B0609020204030204" pitchFamily="49" charset="0"/>
              </a:rPr>
              <a:t>  }</a:t>
            </a:r>
          </a:p>
          <a:p>
            <a:pPr marL="514350" indent="-514350">
              <a:buFont typeface="+mj-lt"/>
              <a:buAutoNum type="arabicPeriod"/>
            </a:pPr>
            <a:r>
              <a:rPr lang="en-IN" dirty="0">
                <a:latin typeface="Consolas" panose="020B0609020204030204" pitchFamily="49" charset="0"/>
              </a:rPr>
              <a:t>  return m;</a:t>
            </a:r>
          </a:p>
          <a:p>
            <a:pPr marL="514350" indent="-514350">
              <a:buFont typeface="+mj-lt"/>
              <a:buAutoNum type="arabicPeriod"/>
            </a:pPr>
            <a:r>
              <a:rPr lang="en-IN" dirty="0">
                <a:latin typeface="Consolas" panose="020B0609020204030204" pitchFamily="49" charset="0"/>
              </a:rPr>
              <a:t>}</a:t>
            </a:r>
          </a:p>
        </p:txBody>
      </p:sp>
      <p:sp>
        <p:nvSpPr>
          <p:cNvPr id="4" name="TextBox 3">
            <a:extLst>
              <a:ext uri="{FF2B5EF4-FFF2-40B4-BE49-F238E27FC236}">
                <a16:creationId xmlns:a16="http://schemas.microsoft.com/office/drawing/2014/main" id="{F4F20643-6923-71F9-1836-22F0EB821129}"/>
              </a:ext>
            </a:extLst>
          </p:cNvPr>
          <p:cNvSpPr txBox="1"/>
          <p:nvPr/>
        </p:nvSpPr>
        <p:spPr>
          <a:xfrm>
            <a:off x="6666271" y="1690688"/>
            <a:ext cx="4906297" cy="1477328"/>
          </a:xfrm>
          <a:prstGeom prst="rect">
            <a:avLst/>
          </a:prstGeom>
          <a:noFill/>
        </p:spPr>
        <p:txBody>
          <a:bodyPr wrap="square" rtlCol="0">
            <a:spAutoFit/>
          </a:bodyPr>
          <a:lstStyle/>
          <a:p>
            <a:r>
              <a:rPr lang="en-IN" dirty="0">
                <a:latin typeface="Consolas" panose="020B0609020204030204" pitchFamily="49" charset="0"/>
              </a:rPr>
              <a:t>How many iterations are needed to break the problem into 1/2</a:t>
            </a:r>
          </a:p>
          <a:p>
            <a:endParaRPr lang="en-IN" dirty="0">
              <a:latin typeface="Consolas" panose="020B0609020204030204" pitchFamily="49" charset="0"/>
            </a:endParaRPr>
          </a:p>
          <a:p>
            <a:r>
              <a:rPr lang="en-IN" dirty="0">
                <a:latin typeface="Consolas" panose="020B0609020204030204" pitchFamily="49" charset="0"/>
              </a:rPr>
              <a:t>if n &lt;= m/2</a:t>
            </a:r>
          </a:p>
          <a:p>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B5DF3B1-539B-BAB5-034B-3761547BB268}"/>
                  </a:ext>
                </a:extLst>
              </p14:cNvPr>
              <p14:cNvContentPartPr/>
              <p14:nvPr/>
            </p14:nvContentPartPr>
            <p14:xfrm>
              <a:off x="426240" y="265680"/>
              <a:ext cx="11642040" cy="5757480"/>
            </p14:xfrm>
          </p:contentPart>
        </mc:Choice>
        <mc:Fallback xmlns="">
          <p:pic>
            <p:nvPicPr>
              <p:cNvPr id="5" name="Ink 4">
                <a:extLst>
                  <a:ext uri="{FF2B5EF4-FFF2-40B4-BE49-F238E27FC236}">
                    <a16:creationId xmlns:a16="http://schemas.microsoft.com/office/drawing/2014/main" id="{2B5DF3B1-539B-BAB5-034B-3761547BB268}"/>
                  </a:ext>
                </a:extLst>
              </p:cNvPr>
              <p:cNvPicPr/>
              <p:nvPr/>
            </p:nvPicPr>
            <p:blipFill>
              <a:blip r:embed="rId4"/>
              <a:stretch>
                <a:fillRect/>
              </a:stretch>
            </p:blipFill>
            <p:spPr>
              <a:xfrm>
                <a:off x="416880" y="256320"/>
                <a:ext cx="11660760" cy="577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AA92EA7-4FF8-C33D-8748-F0A4BBE88166}"/>
                  </a:ext>
                </a:extLst>
              </p14:cNvPr>
              <p14:cNvContentPartPr/>
              <p14:nvPr/>
            </p14:nvContentPartPr>
            <p14:xfrm>
              <a:off x="7576920" y="5789880"/>
              <a:ext cx="4377600" cy="903600"/>
            </p14:xfrm>
          </p:contentPart>
        </mc:Choice>
        <mc:Fallback xmlns="">
          <p:pic>
            <p:nvPicPr>
              <p:cNvPr id="6" name="Ink 5">
                <a:extLst>
                  <a:ext uri="{FF2B5EF4-FFF2-40B4-BE49-F238E27FC236}">
                    <a16:creationId xmlns:a16="http://schemas.microsoft.com/office/drawing/2014/main" id="{4AA92EA7-4FF8-C33D-8748-F0A4BBE88166}"/>
                  </a:ext>
                </a:extLst>
              </p:cNvPr>
              <p:cNvPicPr/>
              <p:nvPr/>
            </p:nvPicPr>
            <p:blipFill>
              <a:blip r:embed="rId6"/>
              <a:stretch>
                <a:fillRect/>
              </a:stretch>
            </p:blipFill>
            <p:spPr>
              <a:xfrm>
                <a:off x="7567560" y="5780520"/>
                <a:ext cx="4396320" cy="922320"/>
              </a:xfrm>
              <a:prstGeom prst="rect">
                <a:avLst/>
              </a:prstGeom>
            </p:spPr>
          </p:pic>
        </mc:Fallback>
      </mc:AlternateContent>
    </p:spTree>
    <p:extLst>
      <p:ext uri="{BB962C8B-B14F-4D97-AF65-F5344CB8AC3E}">
        <p14:creationId xmlns:p14="http://schemas.microsoft.com/office/powerpoint/2010/main" val="2414050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6EAA-4F65-D6A7-E7E5-DBC20340914E}"/>
              </a:ext>
            </a:extLst>
          </p:cNvPr>
          <p:cNvSpPr>
            <a:spLocks noGrp="1"/>
          </p:cNvSpPr>
          <p:nvPr>
            <p:ph type="title"/>
          </p:nvPr>
        </p:nvSpPr>
        <p:spPr/>
        <p:txBody>
          <a:bodyPr/>
          <a:lstStyle/>
          <a:p>
            <a:r>
              <a:rPr lang="en-IN" dirty="0" err="1"/>
              <a:t>gcd</a:t>
            </a:r>
            <a:endParaRPr lang="en-IN" dirty="0"/>
          </a:p>
        </p:txBody>
      </p:sp>
      <p:sp>
        <p:nvSpPr>
          <p:cNvPr id="3" name="Content Placeholder 2">
            <a:extLst>
              <a:ext uri="{FF2B5EF4-FFF2-40B4-BE49-F238E27FC236}">
                <a16:creationId xmlns:a16="http://schemas.microsoft.com/office/drawing/2014/main" id="{8CABFA0D-B62C-A9FC-01D0-617287B95A46}"/>
              </a:ext>
            </a:extLst>
          </p:cNvPr>
          <p:cNvSpPr>
            <a:spLocks noGrp="1"/>
          </p:cNvSpPr>
          <p:nvPr>
            <p:ph idx="1"/>
          </p:nvPr>
        </p:nvSpPr>
        <p:spPr/>
        <p:txBody>
          <a:bodyPr>
            <a:normAutofit lnSpcReduction="10000"/>
          </a:bodyPr>
          <a:lstStyle/>
          <a:p>
            <a:pPr marL="0" indent="0">
              <a:buNone/>
            </a:pPr>
            <a:r>
              <a:rPr lang="en-IN" dirty="0">
                <a:latin typeface="Consolas" panose="020B0609020204030204" pitchFamily="49" charset="0"/>
              </a:rPr>
              <a:t>int </a:t>
            </a:r>
            <a:r>
              <a:rPr lang="en-IN" dirty="0" err="1">
                <a:latin typeface="Consolas" panose="020B0609020204030204" pitchFamily="49" charset="0"/>
              </a:rPr>
              <a:t>gcd</a:t>
            </a:r>
            <a:r>
              <a:rPr lang="en-IN" dirty="0">
                <a:latin typeface="Consolas" panose="020B0609020204030204" pitchFamily="49" charset="0"/>
              </a:rPr>
              <a:t>(int m, int n) {</a:t>
            </a:r>
          </a:p>
          <a:p>
            <a:pPr marL="0" indent="0">
              <a:buNone/>
            </a:pPr>
            <a:r>
              <a:rPr lang="en-IN" dirty="0">
                <a:latin typeface="Consolas" panose="020B0609020204030204" pitchFamily="49" charset="0"/>
              </a:rPr>
              <a:t>  int rem;</a:t>
            </a:r>
          </a:p>
          <a:p>
            <a:pPr marL="0" indent="0">
              <a:buNone/>
            </a:pPr>
            <a:r>
              <a:rPr lang="en-IN" dirty="0">
                <a:latin typeface="Consolas" panose="020B0609020204030204" pitchFamily="49" charset="0"/>
              </a:rPr>
              <a:t>  while (n &gt; 0) {</a:t>
            </a:r>
          </a:p>
          <a:p>
            <a:pPr marL="0" indent="0">
              <a:buNone/>
            </a:pPr>
            <a:r>
              <a:rPr lang="en-IN" dirty="0">
                <a:latin typeface="Consolas" panose="020B0609020204030204" pitchFamily="49" charset="0"/>
              </a:rPr>
              <a:t>    rem = m % n;</a:t>
            </a:r>
          </a:p>
          <a:p>
            <a:pPr marL="0" indent="0">
              <a:buNone/>
            </a:pPr>
            <a:r>
              <a:rPr lang="en-IN" dirty="0">
                <a:latin typeface="Consolas" panose="020B0609020204030204" pitchFamily="49" charset="0"/>
              </a:rPr>
              <a:t>    m = n;</a:t>
            </a:r>
          </a:p>
          <a:p>
            <a:pPr marL="0" indent="0">
              <a:buNone/>
            </a:pPr>
            <a:r>
              <a:rPr lang="en-IN" dirty="0">
                <a:latin typeface="Consolas" panose="020B0609020204030204" pitchFamily="49" charset="0"/>
              </a:rPr>
              <a:t>    n = rem;</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return m;</a:t>
            </a:r>
          </a:p>
          <a:p>
            <a:pPr marL="0" indent="0">
              <a:buNone/>
            </a:pPr>
            <a:r>
              <a:rPr lang="en-IN" dirty="0">
                <a:latin typeface="Consolas" panose="020B0609020204030204" pitchFamily="49" charset="0"/>
              </a:rPr>
              <a:t>}</a:t>
            </a:r>
          </a:p>
        </p:txBody>
      </p:sp>
      <p:sp>
        <p:nvSpPr>
          <p:cNvPr id="4" name="TextBox 3">
            <a:extLst>
              <a:ext uri="{FF2B5EF4-FFF2-40B4-BE49-F238E27FC236}">
                <a16:creationId xmlns:a16="http://schemas.microsoft.com/office/drawing/2014/main" id="{F4F20643-6923-71F9-1836-22F0EB821129}"/>
              </a:ext>
            </a:extLst>
          </p:cNvPr>
          <p:cNvSpPr txBox="1"/>
          <p:nvPr/>
        </p:nvSpPr>
        <p:spPr>
          <a:xfrm>
            <a:off x="6666271" y="1690688"/>
            <a:ext cx="4906297" cy="369332"/>
          </a:xfrm>
          <a:prstGeom prst="rect">
            <a:avLst/>
          </a:prstGeom>
          <a:noFill/>
        </p:spPr>
        <p:txBody>
          <a:bodyPr wrap="square" rtlCol="0">
            <a:spAutoFit/>
          </a:bodyPr>
          <a:lstStyle/>
          <a:p>
            <a:r>
              <a:rPr lang="en-IN" dirty="0">
                <a:latin typeface="Consolas" panose="020B0609020204030204" pitchFamily="49" charset="0"/>
              </a:rPr>
              <a:t>Time complexity</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2441066-9146-8274-C669-C4A038BC861D}"/>
                  </a:ext>
                </a:extLst>
              </p14:cNvPr>
              <p14:cNvContentPartPr/>
              <p14:nvPr/>
            </p14:nvContentPartPr>
            <p14:xfrm>
              <a:off x="3791520" y="2105640"/>
              <a:ext cx="7940520" cy="4448880"/>
            </p14:xfrm>
          </p:contentPart>
        </mc:Choice>
        <mc:Fallback xmlns="">
          <p:pic>
            <p:nvPicPr>
              <p:cNvPr id="5" name="Ink 4">
                <a:extLst>
                  <a:ext uri="{FF2B5EF4-FFF2-40B4-BE49-F238E27FC236}">
                    <a16:creationId xmlns:a16="http://schemas.microsoft.com/office/drawing/2014/main" id="{42441066-9146-8274-C669-C4A038BC861D}"/>
                  </a:ext>
                </a:extLst>
              </p:cNvPr>
              <p:cNvPicPr/>
              <p:nvPr/>
            </p:nvPicPr>
            <p:blipFill>
              <a:blip r:embed="rId4"/>
              <a:stretch>
                <a:fillRect/>
              </a:stretch>
            </p:blipFill>
            <p:spPr>
              <a:xfrm>
                <a:off x="3782160" y="2096280"/>
                <a:ext cx="7959240" cy="4467600"/>
              </a:xfrm>
              <a:prstGeom prst="rect">
                <a:avLst/>
              </a:prstGeom>
            </p:spPr>
          </p:pic>
        </mc:Fallback>
      </mc:AlternateContent>
    </p:spTree>
    <p:extLst>
      <p:ext uri="{BB962C8B-B14F-4D97-AF65-F5344CB8AC3E}">
        <p14:creationId xmlns:p14="http://schemas.microsoft.com/office/powerpoint/2010/main" val="1026951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6EAA-4F65-D6A7-E7E5-DBC20340914E}"/>
              </a:ext>
            </a:extLst>
          </p:cNvPr>
          <p:cNvSpPr>
            <a:spLocks noGrp="1"/>
          </p:cNvSpPr>
          <p:nvPr>
            <p:ph type="title"/>
          </p:nvPr>
        </p:nvSpPr>
        <p:spPr/>
        <p:txBody>
          <a:bodyPr/>
          <a:lstStyle/>
          <a:p>
            <a:r>
              <a:rPr lang="en-IN" dirty="0" err="1"/>
              <a:t>gcd</a:t>
            </a:r>
            <a:endParaRPr lang="en-IN" dirty="0"/>
          </a:p>
        </p:txBody>
      </p:sp>
      <p:sp>
        <p:nvSpPr>
          <p:cNvPr id="3" name="Content Placeholder 2">
            <a:extLst>
              <a:ext uri="{FF2B5EF4-FFF2-40B4-BE49-F238E27FC236}">
                <a16:creationId xmlns:a16="http://schemas.microsoft.com/office/drawing/2014/main" id="{8CABFA0D-B62C-A9FC-01D0-617287B95A46}"/>
              </a:ext>
            </a:extLst>
          </p:cNvPr>
          <p:cNvSpPr>
            <a:spLocks noGrp="1"/>
          </p:cNvSpPr>
          <p:nvPr>
            <p:ph idx="1"/>
          </p:nvPr>
        </p:nvSpPr>
        <p:spPr/>
        <p:txBody>
          <a:bodyPr>
            <a:normAutofit lnSpcReduction="10000"/>
          </a:bodyPr>
          <a:lstStyle/>
          <a:p>
            <a:pPr marL="514350" indent="-514350">
              <a:buFont typeface="+mj-lt"/>
              <a:buAutoNum type="arabicPeriod"/>
            </a:pPr>
            <a:r>
              <a:rPr lang="en-IN" dirty="0">
                <a:latin typeface="Consolas" panose="020B0609020204030204" pitchFamily="49" charset="0"/>
              </a:rPr>
              <a:t>int </a:t>
            </a:r>
            <a:r>
              <a:rPr lang="en-IN" dirty="0" err="1">
                <a:latin typeface="Consolas" panose="020B0609020204030204" pitchFamily="49" charset="0"/>
              </a:rPr>
              <a:t>gcd</a:t>
            </a:r>
            <a:r>
              <a:rPr lang="en-IN" dirty="0">
                <a:latin typeface="Consolas" panose="020B0609020204030204" pitchFamily="49" charset="0"/>
              </a:rPr>
              <a:t>(int m, int n) {</a:t>
            </a:r>
          </a:p>
          <a:p>
            <a:pPr marL="514350" indent="-514350">
              <a:buFont typeface="+mj-lt"/>
              <a:buAutoNum type="arabicPeriod"/>
            </a:pPr>
            <a:r>
              <a:rPr lang="en-IN" dirty="0">
                <a:latin typeface="Consolas" panose="020B0609020204030204" pitchFamily="49" charset="0"/>
              </a:rPr>
              <a:t>  int rem;</a:t>
            </a:r>
          </a:p>
          <a:p>
            <a:pPr marL="514350" indent="-514350">
              <a:buFont typeface="+mj-lt"/>
              <a:buAutoNum type="arabicPeriod"/>
            </a:pPr>
            <a:r>
              <a:rPr lang="en-IN" dirty="0">
                <a:latin typeface="Consolas" panose="020B0609020204030204" pitchFamily="49" charset="0"/>
              </a:rPr>
              <a:t>  while (n &gt; 0) {</a:t>
            </a:r>
          </a:p>
          <a:p>
            <a:pPr marL="514350" indent="-514350">
              <a:buFont typeface="+mj-lt"/>
              <a:buAutoNum type="arabicPeriod"/>
            </a:pPr>
            <a:r>
              <a:rPr lang="en-IN" dirty="0">
                <a:latin typeface="Consolas" panose="020B0609020204030204" pitchFamily="49" charset="0"/>
              </a:rPr>
              <a:t>    rem = m % n;</a:t>
            </a:r>
          </a:p>
          <a:p>
            <a:pPr marL="514350" indent="-514350">
              <a:buFont typeface="+mj-lt"/>
              <a:buAutoNum type="arabicPeriod"/>
            </a:pPr>
            <a:r>
              <a:rPr lang="en-IN" dirty="0">
                <a:latin typeface="Consolas" panose="020B0609020204030204" pitchFamily="49" charset="0"/>
              </a:rPr>
              <a:t>    m = n;</a:t>
            </a:r>
          </a:p>
          <a:p>
            <a:pPr marL="514350" indent="-514350">
              <a:buFont typeface="+mj-lt"/>
              <a:buAutoNum type="arabicPeriod"/>
            </a:pPr>
            <a:r>
              <a:rPr lang="en-IN" dirty="0">
                <a:latin typeface="Consolas" panose="020B0609020204030204" pitchFamily="49" charset="0"/>
              </a:rPr>
              <a:t>    n = rem;</a:t>
            </a:r>
          </a:p>
          <a:p>
            <a:pPr marL="514350" indent="-514350">
              <a:buFont typeface="+mj-lt"/>
              <a:buAutoNum type="arabicPeriod"/>
            </a:pPr>
            <a:r>
              <a:rPr lang="en-IN" dirty="0">
                <a:latin typeface="Consolas" panose="020B0609020204030204" pitchFamily="49" charset="0"/>
              </a:rPr>
              <a:t>  }</a:t>
            </a:r>
          </a:p>
          <a:p>
            <a:pPr marL="514350" indent="-514350">
              <a:buFont typeface="+mj-lt"/>
              <a:buAutoNum type="arabicPeriod"/>
            </a:pPr>
            <a:r>
              <a:rPr lang="en-IN" dirty="0">
                <a:latin typeface="Consolas" panose="020B0609020204030204" pitchFamily="49" charset="0"/>
              </a:rPr>
              <a:t>  return m;</a:t>
            </a:r>
          </a:p>
          <a:p>
            <a:pPr marL="514350" indent="-514350">
              <a:buFont typeface="+mj-lt"/>
              <a:buAutoNum type="arabicPeriod"/>
            </a:pPr>
            <a:r>
              <a:rPr lang="en-IN" dirty="0">
                <a:latin typeface="Consolas" panose="020B0609020204030204" pitchFamily="49" charset="0"/>
              </a:rPr>
              <a:t>}</a:t>
            </a:r>
          </a:p>
        </p:txBody>
      </p:sp>
      <p:sp>
        <p:nvSpPr>
          <p:cNvPr id="4" name="TextBox 3">
            <a:extLst>
              <a:ext uri="{FF2B5EF4-FFF2-40B4-BE49-F238E27FC236}">
                <a16:creationId xmlns:a16="http://schemas.microsoft.com/office/drawing/2014/main" id="{74E5D5B6-F668-2990-2033-7DC24E27836D}"/>
              </a:ext>
            </a:extLst>
          </p:cNvPr>
          <p:cNvSpPr txBox="1"/>
          <p:nvPr/>
        </p:nvSpPr>
        <p:spPr>
          <a:xfrm>
            <a:off x="6400799" y="1090919"/>
            <a:ext cx="5702711" cy="5355312"/>
          </a:xfrm>
          <a:prstGeom prst="rect">
            <a:avLst/>
          </a:prstGeom>
          <a:noFill/>
        </p:spPr>
        <p:txBody>
          <a:bodyPr wrap="square" rtlCol="0">
            <a:spAutoFit/>
          </a:bodyPr>
          <a:lstStyle/>
          <a:p>
            <a:r>
              <a:rPr lang="en-IN" dirty="0">
                <a:latin typeface="Consolas" panose="020B0609020204030204" pitchFamily="49" charset="0"/>
              </a:rPr>
              <a:t>How many iterations are needed to break the problem into 1/2</a:t>
            </a:r>
          </a:p>
          <a:p>
            <a:endParaRPr lang="en-IN" dirty="0">
              <a:latin typeface="Consolas" panose="020B0609020204030204" pitchFamily="49" charset="0"/>
            </a:endParaRPr>
          </a:p>
          <a:p>
            <a:r>
              <a:rPr lang="en-IN" dirty="0">
                <a:latin typeface="Consolas" panose="020B0609020204030204" pitchFamily="49" charset="0"/>
              </a:rPr>
              <a:t>if n &lt;= m/2</a:t>
            </a:r>
          </a:p>
          <a:p>
            <a:r>
              <a:rPr lang="en-IN" dirty="0">
                <a:solidFill>
                  <a:srgbClr val="FF0000"/>
                </a:solidFill>
                <a:latin typeface="Consolas" panose="020B0609020204030204" pitchFamily="49" charset="0"/>
              </a:rPr>
              <a:t> first iteration</a:t>
            </a:r>
            <a:endParaRPr lang="en-IN" dirty="0">
              <a:latin typeface="Consolas" panose="020B0609020204030204" pitchFamily="49" charset="0"/>
            </a:endParaRPr>
          </a:p>
          <a:p>
            <a:r>
              <a:rPr lang="en-IN" dirty="0">
                <a:latin typeface="Consolas" panose="020B0609020204030204" pitchFamily="49" charset="0"/>
              </a:rPr>
              <a:t>  rem &lt; m/2  // at line-4</a:t>
            </a:r>
          </a:p>
          <a:p>
            <a:r>
              <a:rPr lang="en-IN" dirty="0">
                <a:solidFill>
                  <a:schemeClr val="accent1"/>
                </a:solidFill>
                <a:latin typeface="Consolas" panose="020B0609020204030204" pitchFamily="49" charset="0"/>
              </a:rPr>
              <a:t>  m &lt;= m/2   // at line-5</a:t>
            </a:r>
          </a:p>
          <a:p>
            <a:r>
              <a:rPr lang="en-IN" dirty="0">
                <a:latin typeface="Consolas" panose="020B0609020204030204" pitchFamily="49" charset="0"/>
              </a:rPr>
              <a:t>  n &lt; m/2    // at line-6</a:t>
            </a:r>
          </a:p>
          <a:p>
            <a:endParaRPr lang="en-IN" dirty="0">
              <a:latin typeface="Consolas" panose="020B0609020204030204" pitchFamily="49" charset="0"/>
            </a:endParaRPr>
          </a:p>
          <a:p>
            <a:r>
              <a:rPr lang="en-IN" dirty="0">
                <a:latin typeface="Consolas" panose="020B0609020204030204" pitchFamily="49" charset="0"/>
              </a:rPr>
              <a:t>if n &gt; m/2</a:t>
            </a:r>
          </a:p>
          <a:p>
            <a:r>
              <a:rPr lang="en-IN" dirty="0">
                <a:solidFill>
                  <a:srgbClr val="FF0000"/>
                </a:solidFill>
                <a:latin typeface="Consolas" panose="020B0609020204030204" pitchFamily="49" charset="0"/>
              </a:rPr>
              <a:t> first iteration</a:t>
            </a:r>
            <a:endParaRPr lang="en-IN" dirty="0">
              <a:latin typeface="Consolas" panose="020B0609020204030204" pitchFamily="49" charset="0"/>
            </a:endParaRPr>
          </a:p>
          <a:p>
            <a:r>
              <a:rPr lang="en-IN" dirty="0">
                <a:latin typeface="Consolas" panose="020B0609020204030204" pitchFamily="49" charset="0"/>
              </a:rPr>
              <a:t>  rem &lt; m/2  // at line-4</a:t>
            </a:r>
          </a:p>
          <a:p>
            <a:r>
              <a:rPr lang="en-IN" dirty="0">
                <a:latin typeface="Consolas" panose="020B0609020204030204" pitchFamily="49" charset="0"/>
              </a:rPr>
              <a:t>  m &gt; m/2    // at line-5</a:t>
            </a:r>
          </a:p>
          <a:p>
            <a:r>
              <a:rPr lang="en-IN" dirty="0">
                <a:latin typeface="Consolas" panose="020B0609020204030204" pitchFamily="49" charset="0"/>
              </a:rPr>
              <a:t>  n &lt; m/2    // at line-6</a:t>
            </a:r>
          </a:p>
          <a:p>
            <a:endParaRPr lang="en-IN" dirty="0">
              <a:latin typeface="Consolas" panose="020B0609020204030204" pitchFamily="49" charset="0"/>
            </a:endParaRPr>
          </a:p>
          <a:p>
            <a:r>
              <a:rPr lang="en-IN" dirty="0">
                <a:solidFill>
                  <a:srgbClr val="FF0000"/>
                </a:solidFill>
                <a:latin typeface="Consolas" panose="020B0609020204030204" pitchFamily="49" charset="0"/>
              </a:rPr>
              <a:t> second iteration</a:t>
            </a:r>
          </a:p>
          <a:p>
            <a:r>
              <a:rPr lang="en-IN" dirty="0">
                <a:latin typeface="Consolas" panose="020B0609020204030204" pitchFamily="49" charset="0"/>
              </a:rPr>
              <a:t>  rem &lt; m/2 (because n &lt; m/2) // at line-4</a:t>
            </a:r>
          </a:p>
          <a:p>
            <a:r>
              <a:rPr lang="en-IN" dirty="0">
                <a:solidFill>
                  <a:schemeClr val="accent1"/>
                </a:solidFill>
                <a:latin typeface="Consolas" panose="020B0609020204030204" pitchFamily="49" charset="0"/>
              </a:rPr>
              <a:t>  m &lt; m/2 (because n &lt; m/2)   </a:t>
            </a:r>
            <a:r>
              <a:rPr lang="en-IN" dirty="0">
                <a:latin typeface="Consolas" panose="020B0609020204030204" pitchFamily="49" charset="0"/>
              </a:rPr>
              <a:t>// at line-5</a:t>
            </a:r>
          </a:p>
          <a:p>
            <a:r>
              <a:rPr lang="en-IN" dirty="0">
                <a:latin typeface="Consolas" panose="020B0609020204030204" pitchFamily="49" charset="0"/>
              </a:rPr>
              <a:t>  n &lt; m/2                     // at line-6</a:t>
            </a:r>
          </a:p>
        </p:txBody>
      </p:sp>
    </p:spTree>
    <p:extLst>
      <p:ext uri="{BB962C8B-B14F-4D97-AF65-F5344CB8AC3E}">
        <p14:creationId xmlns:p14="http://schemas.microsoft.com/office/powerpoint/2010/main" val="2875489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6EAA-4F65-D6A7-E7E5-DBC20340914E}"/>
              </a:ext>
            </a:extLst>
          </p:cNvPr>
          <p:cNvSpPr>
            <a:spLocks noGrp="1"/>
          </p:cNvSpPr>
          <p:nvPr>
            <p:ph type="title"/>
          </p:nvPr>
        </p:nvSpPr>
        <p:spPr/>
        <p:txBody>
          <a:bodyPr/>
          <a:lstStyle/>
          <a:p>
            <a:r>
              <a:rPr lang="en-IN" dirty="0" err="1"/>
              <a:t>gcd</a:t>
            </a:r>
            <a:endParaRPr lang="en-IN" dirty="0"/>
          </a:p>
        </p:txBody>
      </p:sp>
      <p:sp>
        <p:nvSpPr>
          <p:cNvPr id="3" name="Content Placeholder 2">
            <a:extLst>
              <a:ext uri="{FF2B5EF4-FFF2-40B4-BE49-F238E27FC236}">
                <a16:creationId xmlns:a16="http://schemas.microsoft.com/office/drawing/2014/main" id="{8CABFA0D-B62C-A9FC-01D0-617287B95A46}"/>
              </a:ext>
            </a:extLst>
          </p:cNvPr>
          <p:cNvSpPr>
            <a:spLocks noGrp="1"/>
          </p:cNvSpPr>
          <p:nvPr>
            <p:ph idx="1"/>
          </p:nvPr>
        </p:nvSpPr>
        <p:spPr/>
        <p:txBody>
          <a:bodyPr>
            <a:normAutofit lnSpcReduction="10000"/>
          </a:bodyPr>
          <a:lstStyle/>
          <a:p>
            <a:pPr marL="0" indent="0">
              <a:buNone/>
            </a:pPr>
            <a:r>
              <a:rPr lang="en-IN" dirty="0">
                <a:latin typeface="Consolas" panose="020B0609020204030204" pitchFamily="49" charset="0"/>
              </a:rPr>
              <a:t>int </a:t>
            </a:r>
            <a:r>
              <a:rPr lang="en-IN" dirty="0" err="1">
                <a:latin typeface="Consolas" panose="020B0609020204030204" pitchFamily="49" charset="0"/>
              </a:rPr>
              <a:t>gcd</a:t>
            </a:r>
            <a:r>
              <a:rPr lang="en-IN" dirty="0">
                <a:latin typeface="Consolas" panose="020B0609020204030204" pitchFamily="49" charset="0"/>
              </a:rPr>
              <a:t>(int m, int n) {</a:t>
            </a:r>
          </a:p>
          <a:p>
            <a:pPr marL="0" indent="0">
              <a:buNone/>
            </a:pPr>
            <a:r>
              <a:rPr lang="en-IN" dirty="0">
                <a:latin typeface="Consolas" panose="020B0609020204030204" pitchFamily="49" charset="0"/>
              </a:rPr>
              <a:t>  int rem;</a:t>
            </a:r>
          </a:p>
          <a:p>
            <a:pPr marL="0" indent="0">
              <a:buNone/>
            </a:pPr>
            <a:r>
              <a:rPr lang="en-IN" dirty="0">
                <a:latin typeface="Consolas" panose="020B0609020204030204" pitchFamily="49" charset="0"/>
              </a:rPr>
              <a:t>  while (n &gt; 0) {</a:t>
            </a:r>
          </a:p>
          <a:p>
            <a:pPr marL="0" indent="0">
              <a:buNone/>
            </a:pPr>
            <a:r>
              <a:rPr lang="en-IN" dirty="0">
                <a:latin typeface="Consolas" panose="020B0609020204030204" pitchFamily="49" charset="0"/>
              </a:rPr>
              <a:t>    rem = m % n;</a:t>
            </a:r>
          </a:p>
          <a:p>
            <a:pPr marL="0" indent="0">
              <a:buNone/>
            </a:pPr>
            <a:r>
              <a:rPr lang="en-IN" dirty="0">
                <a:latin typeface="Consolas" panose="020B0609020204030204" pitchFamily="49" charset="0"/>
              </a:rPr>
              <a:t>    m = n;</a:t>
            </a:r>
          </a:p>
          <a:p>
            <a:pPr marL="0" indent="0">
              <a:buNone/>
            </a:pPr>
            <a:r>
              <a:rPr lang="en-IN" dirty="0">
                <a:latin typeface="Consolas" panose="020B0609020204030204" pitchFamily="49" charset="0"/>
              </a:rPr>
              <a:t>    n = rem;</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return m;</a:t>
            </a:r>
          </a:p>
          <a:p>
            <a:pPr marL="0" indent="0">
              <a:buNone/>
            </a:pPr>
            <a:r>
              <a:rPr lang="en-IN" dirty="0">
                <a:latin typeface="Consolas" panose="020B0609020204030204" pitchFamily="49" charset="0"/>
              </a:rPr>
              <a:t>}</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4E5D5B6-F668-2990-2033-7DC24E27836D}"/>
                  </a:ext>
                </a:extLst>
              </p:cNvPr>
              <p:cNvSpPr txBox="1"/>
              <p:nvPr/>
            </p:nvSpPr>
            <p:spPr>
              <a:xfrm>
                <a:off x="5997677" y="1690688"/>
                <a:ext cx="6105833" cy="4724820"/>
              </a:xfrm>
              <a:prstGeom prst="rect">
                <a:avLst/>
              </a:prstGeom>
              <a:noFill/>
            </p:spPr>
            <p:txBody>
              <a:bodyPr wrap="square" rtlCol="0">
                <a:spAutoFit/>
              </a:bodyPr>
              <a:lstStyle/>
              <a:p>
                <a:r>
                  <a:rPr lang="en-IN" dirty="0">
                    <a:latin typeface="Consolas" panose="020B0609020204030204" pitchFamily="49" charset="0"/>
                  </a:rPr>
                  <a:t>Problem size:  m m/2 m/4 m/8  … 1</a:t>
                </a:r>
              </a:p>
              <a:p>
                <a:r>
                  <a:rPr lang="en-IN" dirty="0" err="1">
                    <a:latin typeface="Consolas" panose="020B0609020204030204" pitchFamily="49" charset="0"/>
                  </a:rPr>
                  <a:t>Num</a:t>
                </a:r>
                <a:r>
                  <a:rPr lang="en-IN" dirty="0">
                    <a:latin typeface="Consolas" panose="020B0609020204030204" pitchFamily="49" charset="0"/>
                  </a:rPr>
                  <a:t> iterations:   2   4   6     2k</a:t>
                </a:r>
              </a:p>
              <a:p>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After 2k iterations m becomes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𝑘</m:t>
                        </m:r>
                      </m:sup>
                    </m:sSup>
                  </m:oMath>
                </a14:m>
                <a:endParaRPr lang="en-IN" dirty="0">
                  <a:latin typeface="Consolas" panose="020B0609020204030204" pitchFamily="49" charset="0"/>
                </a:endParaRPr>
              </a:p>
              <a:p>
                <a:r>
                  <a:rPr lang="en-IN" dirty="0">
                    <a:latin typeface="Consolas" panose="020B0609020204030204" pitchFamily="49" charset="0"/>
                  </a:rPr>
                  <a:t>If the total number of iterations in the worst case is 2k:</a:t>
                </a:r>
              </a:p>
              <a:p>
                <a:pPr/>
                <a14:m>
                  <m:oMathPara xmlns:m="http://schemas.openxmlformats.org/officeDocument/2006/math">
                    <m:oMathParaPr>
                      <m:jc m:val="left"/>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𝑚</m:t>
                          </m:r>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𝑘</m:t>
                              </m:r>
                            </m:sup>
                          </m:sSup>
                        </m:den>
                      </m:f>
                      <m:r>
                        <a:rPr lang="en-IN" b="0" i="1" smtClean="0">
                          <a:latin typeface="Cambria Math" panose="02040503050406030204" pitchFamily="18" charset="0"/>
                        </a:rPr>
                        <m:t>=1</m:t>
                      </m:r>
                    </m:oMath>
                  </m:oMathPara>
                </a14:m>
                <a:endParaRPr lang="en-IN"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𝑚</m:t>
                          </m:r>
                        </m:e>
                      </m:func>
                    </m:oMath>
                  </m:oMathPara>
                </a14:m>
                <a:endParaRPr lang="en-IN" b="0" dirty="0">
                  <a:latin typeface="Consolas" panose="020B0609020204030204" pitchFamily="49" charset="0"/>
                </a:endParaRPr>
              </a:p>
              <a:p>
                <a:pPr/>
                <a:endParaRPr lang="en-IN" dirty="0">
                  <a:latin typeface="Consolas" panose="020B0609020204030204" pitchFamily="49" charset="0"/>
                </a:endParaRPr>
              </a:p>
              <a:p>
                <a:pPr/>
                <a:r>
                  <a:rPr lang="en-IN" dirty="0">
                    <a:latin typeface="Consolas" panose="020B0609020204030204" pitchFamily="49" charset="0"/>
                  </a:rPr>
                  <a:t>Therefore, number of iterations in the worst case is: 2 * </a:t>
                </a:r>
                <a14:m>
                  <m:oMath xmlns:m="http://schemas.openxmlformats.org/officeDocument/2006/math">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𝑚</m:t>
                        </m:r>
                      </m:e>
                    </m:func>
                  </m:oMath>
                </a14:m>
                <a:endParaRPr lang="en-IN" dirty="0">
                  <a:latin typeface="Consolas" panose="020B0609020204030204" pitchFamily="49" charset="0"/>
                </a:endParaRPr>
              </a:p>
              <a:p>
                <a:r>
                  <a:rPr lang="en-IN" dirty="0">
                    <a:latin typeface="Consolas" panose="020B0609020204030204" pitchFamily="49" charset="0"/>
                  </a:rPr>
                  <a:t>or 1 + 2 * </a:t>
                </a:r>
                <a14:m>
                  <m:oMath xmlns:m="http://schemas.openxmlformats.org/officeDocument/2006/math">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𝑛</m:t>
                        </m:r>
                      </m:e>
                    </m:func>
                  </m:oMath>
                </a14:m>
                <a:endParaRPr lang="en-IN" dirty="0">
                  <a:latin typeface="Consolas" panose="020B0609020204030204" pitchFamily="49" charset="0"/>
                </a:endParaRPr>
              </a:p>
              <a:p>
                <a:r>
                  <a:rPr lang="en-IN" dirty="0">
                    <a:latin typeface="Consolas" panose="020B0609020204030204" pitchFamily="49" charset="0"/>
                  </a:rPr>
                  <a:t>because after the first iteration m becomes n</a:t>
                </a:r>
              </a:p>
              <a:p>
                <a:endParaRPr lang="en-IN" dirty="0">
                  <a:latin typeface="Consolas" panose="020B0609020204030204" pitchFamily="49" charset="0"/>
                </a:endParaRPr>
              </a:p>
              <a:p>
                <a:r>
                  <a:rPr lang="en-IN" dirty="0">
                    <a:latin typeface="Consolas" panose="020B0609020204030204" pitchFamily="49" charset="0"/>
                  </a:rPr>
                  <a:t>Time complexity: O(log n) </a:t>
                </a:r>
              </a:p>
            </p:txBody>
          </p:sp>
        </mc:Choice>
        <mc:Fallback>
          <p:sp>
            <p:nvSpPr>
              <p:cNvPr id="4" name="TextBox 3">
                <a:extLst>
                  <a:ext uri="{FF2B5EF4-FFF2-40B4-BE49-F238E27FC236}">
                    <a16:creationId xmlns:a16="http://schemas.microsoft.com/office/drawing/2014/main" id="{74E5D5B6-F668-2990-2033-7DC24E27836D}"/>
                  </a:ext>
                </a:extLst>
              </p:cNvPr>
              <p:cNvSpPr txBox="1">
                <a:spLocks noRot="1" noChangeAspect="1" noMove="1" noResize="1" noEditPoints="1" noAdjustHandles="1" noChangeArrowheads="1" noChangeShapeType="1" noTextEdit="1"/>
              </p:cNvSpPr>
              <p:nvPr/>
            </p:nvSpPr>
            <p:spPr>
              <a:xfrm>
                <a:off x="5997677" y="1690688"/>
                <a:ext cx="6105833" cy="4724820"/>
              </a:xfrm>
              <a:prstGeom prst="rect">
                <a:avLst/>
              </a:prstGeom>
              <a:blipFill>
                <a:blip r:embed="rId3"/>
                <a:stretch>
                  <a:fillRect l="-899" t="-645" b="-1161"/>
                </a:stretch>
              </a:blipFill>
            </p:spPr>
            <p:txBody>
              <a:bodyPr/>
              <a:lstStyle/>
              <a:p>
                <a:r>
                  <a:rPr lang="en-IN">
                    <a:noFill/>
                  </a:rPr>
                  <a:t> </a:t>
                </a:r>
              </a:p>
            </p:txBody>
          </p:sp>
        </mc:Fallback>
      </mc:AlternateContent>
    </p:spTree>
    <p:extLst>
      <p:ext uri="{BB962C8B-B14F-4D97-AF65-F5344CB8AC3E}">
        <p14:creationId xmlns:p14="http://schemas.microsoft.com/office/powerpoint/2010/main" val="3913494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9482-5C17-EDA1-A1A8-AD8C5EBE2464}"/>
              </a:ext>
            </a:extLst>
          </p:cNvPr>
          <p:cNvSpPr>
            <a:spLocks noGrp="1"/>
          </p:cNvSpPr>
          <p:nvPr>
            <p:ph type="title"/>
          </p:nvPr>
        </p:nvSpPr>
        <p:spPr/>
        <p:txBody>
          <a:bodyPr/>
          <a:lstStyle/>
          <a:p>
            <a:r>
              <a:rPr lang="en-US" dirty="0"/>
              <a:t>Selection sort</a:t>
            </a:r>
            <a:endParaRPr lang="en-IN" dirty="0"/>
          </a:p>
        </p:txBody>
      </p:sp>
      <p:sp>
        <p:nvSpPr>
          <p:cNvPr id="4" name="TextBox 3">
            <a:extLst>
              <a:ext uri="{FF2B5EF4-FFF2-40B4-BE49-F238E27FC236}">
                <a16:creationId xmlns:a16="http://schemas.microsoft.com/office/drawing/2014/main" id="{1A43060E-7E18-6316-F800-91EBD6175810}"/>
              </a:ext>
            </a:extLst>
          </p:cNvPr>
          <p:cNvSpPr txBox="1"/>
          <p:nvPr/>
        </p:nvSpPr>
        <p:spPr>
          <a:xfrm>
            <a:off x="114055" y="1490673"/>
            <a:ext cx="7199696" cy="3970318"/>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void </a:t>
            </a:r>
            <a:r>
              <a:rPr lang="en-US" dirty="0" err="1">
                <a:latin typeface="Consolas" panose="020B0609020204030204" pitchFamily="49" charset="0"/>
              </a:rPr>
              <a:t>selection_sort</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pos, int n)</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int </a:t>
            </a:r>
            <a:r>
              <a:rPr lang="en-US" dirty="0" err="1">
                <a:latin typeface="Consolas" panose="020B0609020204030204" pitchFamily="49" charset="0"/>
              </a:rPr>
              <a:t>idx</a:t>
            </a:r>
            <a:r>
              <a:rPr lang="en-US" dirty="0">
                <a:latin typeface="Consolas" panose="020B0609020204030204" pitchFamily="49" charset="0"/>
              </a:rPr>
              <a:t>;</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  if (pos &gt;= n - 1) {</a:t>
            </a:r>
          </a:p>
          <a:p>
            <a:pPr marL="342900" indent="-342900">
              <a:buFont typeface="+mj-lt"/>
              <a:buAutoNum type="arabicPeriod"/>
            </a:pPr>
            <a:r>
              <a:rPr lang="en-US" dirty="0">
                <a:latin typeface="Consolas" panose="020B0609020204030204" pitchFamily="49" charset="0"/>
              </a:rPr>
              <a:t>    return;</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find_min</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pos, n);</a:t>
            </a:r>
          </a:p>
          <a:p>
            <a:pPr marL="342900" indent="-342900">
              <a:buFont typeface="+mj-lt"/>
              <a:buAutoNum type="arabicPeriod"/>
            </a:pPr>
            <a:r>
              <a:rPr lang="en-US" dirty="0">
                <a:latin typeface="Consolas" panose="020B0609020204030204" pitchFamily="49" charset="0"/>
              </a:rPr>
              <a:t>  if (</a:t>
            </a:r>
            <a:r>
              <a:rPr lang="en-US" dirty="0" err="1">
                <a:latin typeface="Consolas" panose="020B0609020204030204" pitchFamily="49" charset="0"/>
              </a:rPr>
              <a:t>idx</a:t>
            </a:r>
            <a:r>
              <a:rPr lang="en-US" dirty="0">
                <a:latin typeface="Consolas" panose="020B0609020204030204" pitchFamily="49" charset="0"/>
              </a:rPr>
              <a:t> != pos) {</a:t>
            </a:r>
          </a:p>
          <a:p>
            <a:pPr marL="342900" indent="-342900">
              <a:buFont typeface="+mj-lt"/>
              <a:buAutoNum type="arabicPeriod"/>
            </a:pPr>
            <a:r>
              <a:rPr lang="en-US" dirty="0">
                <a:latin typeface="Consolas" panose="020B0609020204030204" pitchFamily="49" charset="0"/>
              </a:rPr>
              <a:t>    swap(</a:t>
            </a:r>
            <a:r>
              <a:rPr lang="en-US" dirty="0" err="1">
                <a:latin typeface="Consolas" panose="020B0609020204030204" pitchFamily="49" charset="0"/>
              </a:rPr>
              <a:t>arr</a:t>
            </a:r>
            <a:r>
              <a:rPr lang="en-US" dirty="0">
                <a:latin typeface="Consolas" panose="020B0609020204030204" pitchFamily="49" charset="0"/>
              </a:rPr>
              <a:t>, pos, </a:t>
            </a:r>
            <a:r>
              <a:rPr lang="en-US" dirty="0" err="1">
                <a:latin typeface="Consolas" panose="020B0609020204030204" pitchFamily="49" charset="0"/>
              </a:rPr>
              <a:t>idx</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selection_sort</a:t>
            </a:r>
            <a:r>
              <a:rPr lang="en-US" dirty="0">
                <a:latin typeface="Consolas" panose="020B0609020204030204" pitchFamily="49" charset="0"/>
              </a:rPr>
              <a:t>(</a:t>
            </a:r>
            <a:r>
              <a:rPr lang="en-US" dirty="0" err="1">
                <a:latin typeface="Consolas" panose="020B0609020204030204" pitchFamily="49" charset="0"/>
              </a:rPr>
              <a:t>arr</a:t>
            </a:r>
            <a:r>
              <a:rPr lang="en-US" dirty="0">
                <a:latin typeface="Consolas" panose="020B0609020204030204" pitchFamily="49" charset="0"/>
              </a:rPr>
              <a:t>, pos+1, n);</a:t>
            </a:r>
          </a:p>
          <a:p>
            <a:pPr marL="342900" indent="-342900">
              <a:buFont typeface="+mj-lt"/>
              <a:buAutoNum type="arabicPeriod"/>
            </a:pPr>
            <a:r>
              <a:rPr lang="en-US" dirty="0">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51EC1642-F6D3-8587-6EF1-2CA9C584009D}"/>
              </a:ext>
            </a:extLst>
          </p:cNvPr>
          <p:cNvSpPr txBox="1"/>
          <p:nvPr/>
        </p:nvSpPr>
        <p:spPr>
          <a:xfrm>
            <a:off x="6630223" y="373778"/>
            <a:ext cx="5986913" cy="5909310"/>
          </a:xfrm>
          <a:prstGeom prst="rect">
            <a:avLst/>
          </a:prstGeom>
          <a:noFill/>
        </p:spPr>
        <p:txBody>
          <a:bodyPr wrap="square" rtlCol="0">
            <a:spAutoFit/>
          </a:bodyPr>
          <a:lstStyle/>
          <a:p>
            <a:r>
              <a:rPr lang="en-US" dirty="0">
                <a:latin typeface="Consolas" panose="020B0609020204030204" pitchFamily="49" charset="0"/>
              </a:rPr>
              <a:t>int </a:t>
            </a:r>
            <a:r>
              <a:rPr lang="en-US" dirty="0" err="1">
                <a:latin typeface="Consolas" panose="020B0609020204030204" pitchFamily="49" charset="0"/>
              </a:rPr>
              <a:t>find_min</a:t>
            </a:r>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 int start, int end)</a:t>
            </a:r>
          </a:p>
          <a:p>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 min, </a:t>
            </a:r>
            <a:r>
              <a:rPr lang="en-US" dirty="0" err="1">
                <a:latin typeface="Consolas" panose="020B0609020204030204" pitchFamily="49" charset="0"/>
              </a:rPr>
              <a:t>idx</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min = </a:t>
            </a:r>
            <a:r>
              <a:rPr lang="en-US" dirty="0" err="1">
                <a:latin typeface="Consolas" panose="020B0609020204030204" pitchFamily="49" charset="0"/>
              </a:rPr>
              <a:t>arr</a:t>
            </a:r>
            <a:r>
              <a:rPr lang="en-US" dirty="0">
                <a:latin typeface="Consolas" panose="020B0609020204030204" pitchFamily="49" charset="0"/>
              </a:rPr>
              <a:t>[start];</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start;</a:t>
            </a:r>
          </a:p>
          <a:p>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 start + 1; </a:t>
            </a:r>
            <a:r>
              <a:rPr lang="en-US" dirty="0" err="1">
                <a:latin typeface="Consolas" panose="020B0609020204030204" pitchFamily="49" charset="0"/>
              </a:rPr>
              <a:t>i</a:t>
            </a:r>
            <a:r>
              <a:rPr lang="en-US" dirty="0">
                <a:latin typeface="Consolas" panose="020B0609020204030204" pitchFamily="49" charset="0"/>
              </a:rPr>
              <a:t> &lt; end;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if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&lt; min) {</a:t>
            </a:r>
          </a:p>
          <a:p>
            <a:r>
              <a:rPr lang="en-US" dirty="0">
                <a:latin typeface="Consolas" panose="020B0609020204030204" pitchFamily="49" charset="0"/>
              </a:rPr>
              <a:t>      min =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idx</a:t>
            </a:r>
            <a:r>
              <a:rPr lang="en-US" dirty="0">
                <a:latin typeface="Consolas" panose="020B0609020204030204" pitchFamily="49" charset="0"/>
              </a:rPr>
              <a:t>;</a:t>
            </a:r>
          </a:p>
          <a:p>
            <a:r>
              <a:rPr lang="en-US" dirty="0">
                <a:latin typeface="Consolas" panose="020B0609020204030204" pitchFamily="49" charset="0"/>
              </a:rPr>
              <a:t>}</a:t>
            </a:r>
          </a:p>
          <a:p>
            <a:endParaRPr lang="en-US" dirty="0">
              <a:latin typeface="Consolas" panose="020B0609020204030204" pitchFamily="49" charset="0"/>
            </a:endParaRPr>
          </a:p>
          <a:p>
            <a:r>
              <a:rPr lang="en-IN" dirty="0">
                <a:latin typeface="Consolas" panose="020B0609020204030204" pitchFamily="49" charset="0"/>
              </a:rPr>
              <a:t>void swap(int </a:t>
            </a:r>
            <a:r>
              <a:rPr lang="en-IN" dirty="0" err="1">
                <a:latin typeface="Consolas" panose="020B0609020204030204" pitchFamily="49" charset="0"/>
              </a:rPr>
              <a:t>arr</a:t>
            </a:r>
            <a:r>
              <a:rPr lang="en-IN" dirty="0">
                <a:latin typeface="Consolas" panose="020B0609020204030204" pitchFamily="49" charset="0"/>
              </a:rPr>
              <a:t>[], int </a:t>
            </a:r>
            <a:r>
              <a:rPr lang="en-IN" dirty="0" err="1">
                <a:latin typeface="Consolas" panose="020B0609020204030204" pitchFamily="49" charset="0"/>
              </a:rPr>
              <a:t>i</a:t>
            </a:r>
            <a:r>
              <a:rPr lang="en-IN" dirty="0">
                <a:latin typeface="Consolas" panose="020B0609020204030204" pitchFamily="49" charset="0"/>
              </a:rPr>
              <a:t>, int j)</a:t>
            </a:r>
          </a:p>
          <a:p>
            <a:r>
              <a:rPr lang="en-IN" dirty="0">
                <a:latin typeface="Consolas" panose="020B0609020204030204" pitchFamily="49" charset="0"/>
              </a:rPr>
              <a:t>{</a:t>
            </a:r>
          </a:p>
          <a:p>
            <a:r>
              <a:rPr lang="en-IN" dirty="0">
                <a:latin typeface="Consolas" panose="020B0609020204030204" pitchFamily="49" charset="0"/>
              </a:rPr>
              <a:t>  int </a:t>
            </a:r>
            <a:r>
              <a:rPr lang="en-IN" dirty="0" err="1">
                <a:latin typeface="Consolas" panose="020B0609020204030204" pitchFamily="49" charset="0"/>
              </a:rPr>
              <a:t>tmp</a:t>
            </a:r>
            <a:r>
              <a:rPr lang="en-IN" dirty="0">
                <a:latin typeface="Consolas" panose="020B0609020204030204" pitchFamily="49" charset="0"/>
              </a:rPr>
              <a:t> = </a:t>
            </a:r>
            <a:r>
              <a:rPr lang="en-IN" dirty="0" err="1">
                <a:latin typeface="Consolas" panose="020B0609020204030204" pitchFamily="49" charset="0"/>
              </a:rPr>
              <a:t>arr</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arr</a:t>
            </a:r>
            <a:r>
              <a:rPr lang="en-IN" dirty="0">
                <a:latin typeface="Consolas" panose="020B0609020204030204" pitchFamily="49" charset="0"/>
              </a:rPr>
              <a:t>[</a:t>
            </a:r>
            <a:r>
              <a:rPr lang="en-IN" dirty="0" err="1">
                <a:latin typeface="Consolas" panose="020B0609020204030204" pitchFamily="49" charset="0"/>
              </a:rPr>
              <a:t>i</a:t>
            </a:r>
            <a:r>
              <a:rPr lang="en-IN" dirty="0">
                <a:latin typeface="Consolas" panose="020B0609020204030204" pitchFamily="49" charset="0"/>
              </a:rPr>
              <a:t>] = </a:t>
            </a:r>
            <a:r>
              <a:rPr lang="en-IN" dirty="0" err="1">
                <a:latin typeface="Consolas" panose="020B0609020204030204" pitchFamily="49" charset="0"/>
              </a:rPr>
              <a:t>arr</a:t>
            </a:r>
            <a:r>
              <a:rPr lang="en-IN" dirty="0">
                <a:latin typeface="Consolas" panose="020B0609020204030204" pitchFamily="49" charset="0"/>
              </a:rPr>
              <a:t>[j];</a:t>
            </a:r>
          </a:p>
          <a:p>
            <a:r>
              <a:rPr lang="en-IN" dirty="0">
                <a:latin typeface="Consolas" panose="020B0609020204030204" pitchFamily="49" charset="0"/>
              </a:rPr>
              <a:t>  </a:t>
            </a:r>
            <a:r>
              <a:rPr lang="en-IN" dirty="0" err="1">
                <a:latin typeface="Consolas" panose="020B0609020204030204" pitchFamily="49" charset="0"/>
              </a:rPr>
              <a:t>arr</a:t>
            </a:r>
            <a:r>
              <a:rPr lang="en-IN" dirty="0">
                <a:latin typeface="Consolas" panose="020B0609020204030204" pitchFamily="49" charset="0"/>
              </a:rPr>
              <a:t>[j] = </a:t>
            </a:r>
            <a:r>
              <a:rPr lang="en-IN" dirty="0" err="1">
                <a:latin typeface="Consolas" panose="020B0609020204030204" pitchFamily="49" charset="0"/>
              </a:rPr>
              <a:t>tmp</a:t>
            </a:r>
            <a:r>
              <a:rPr lang="en-IN" dirty="0">
                <a:latin typeface="Consolas" panose="020B0609020204030204" pitchFamily="49" charset="0"/>
              </a:rPr>
              <a:t>;</a:t>
            </a:r>
          </a:p>
          <a:p>
            <a:r>
              <a:rPr lang="en-IN" dirty="0">
                <a:latin typeface="Consolas" panose="020B0609020204030204" pitchFamily="49" charset="0"/>
              </a:rPr>
              <a:t>}</a:t>
            </a:r>
          </a:p>
        </p:txBody>
      </p:sp>
      <p:sp>
        <p:nvSpPr>
          <p:cNvPr id="6" name="TextBox 5">
            <a:extLst>
              <a:ext uri="{FF2B5EF4-FFF2-40B4-BE49-F238E27FC236}">
                <a16:creationId xmlns:a16="http://schemas.microsoft.com/office/drawing/2014/main" id="{13AECDB0-383B-211D-ED52-12797F2AD9CE}"/>
              </a:ext>
            </a:extLst>
          </p:cNvPr>
          <p:cNvSpPr txBox="1"/>
          <p:nvPr/>
        </p:nvSpPr>
        <p:spPr>
          <a:xfrm>
            <a:off x="1530403" y="5419031"/>
            <a:ext cx="316270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E24E094-D0FE-2803-1509-7043BE5C99D8}"/>
                  </a:ext>
                </a:extLst>
              </p14:cNvPr>
              <p14:cNvContentPartPr/>
              <p14:nvPr/>
            </p14:nvContentPartPr>
            <p14:xfrm>
              <a:off x="564120" y="5944680"/>
              <a:ext cx="4154400" cy="328680"/>
            </p14:xfrm>
          </p:contentPart>
        </mc:Choice>
        <mc:Fallback xmlns="">
          <p:pic>
            <p:nvPicPr>
              <p:cNvPr id="3" name="Ink 2">
                <a:extLst>
                  <a:ext uri="{FF2B5EF4-FFF2-40B4-BE49-F238E27FC236}">
                    <a16:creationId xmlns:a16="http://schemas.microsoft.com/office/drawing/2014/main" id="{3E24E094-D0FE-2803-1509-7043BE5C99D8}"/>
                  </a:ext>
                </a:extLst>
              </p:cNvPr>
              <p:cNvPicPr/>
              <p:nvPr/>
            </p:nvPicPr>
            <p:blipFill>
              <a:blip r:embed="rId4"/>
              <a:stretch>
                <a:fillRect/>
              </a:stretch>
            </p:blipFill>
            <p:spPr>
              <a:xfrm>
                <a:off x="554760" y="5935320"/>
                <a:ext cx="4173120" cy="347400"/>
              </a:xfrm>
              <a:prstGeom prst="rect">
                <a:avLst/>
              </a:prstGeom>
            </p:spPr>
          </p:pic>
        </mc:Fallback>
      </mc:AlternateContent>
    </p:spTree>
    <p:extLst>
      <p:ext uri="{BB962C8B-B14F-4D97-AF65-F5344CB8AC3E}">
        <p14:creationId xmlns:p14="http://schemas.microsoft.com/office/powerpoint/2010/main" val="356950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B0CD-BA18-B9A3-49B9-A155BF727061}"/>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A09F06E8-6E22-4355-810F-2B239A23A12E}"/>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8D8D5F-160C-5959-56AA-56A47577868B}"/>
                  </a:ext>
                </a:extLst>
              </p14:cNvPr>
              <p14:cNvContentPartPr/>
              <p14:nvPr/>
            </p14:nvContentPartPr>
            <p14:xfrm>
              <a:off x="1214640" y="900360"/>
              <a:ext cx="10981800" cy="5871600"/>
            </p14:xfrm>
          </p:contentPart>
        </mc:Choice>
        <mc:Fallback xmlns="">
          <p:pic>
            <p:nvPicPr>
              <p:cNvPr id="4" name="Ink 3">
                <a:extLst>
                  <a:ext uri="{FF2B5EF4-FFF2-40B4-BE49-F238E27FC236}">
                    <a16:creationId xmlns:a16="http://schemas.microsoft.com/office/drawing/2014/main" id="{258D8D5F-160C-5959-56AA-56A47577868B}"/>
                  </a:ext>
                </a:extLst>
              </p:cNvPr>
              <p:cNvPicPr/>
              <p:nvPr/>
            </p:nvPicPr>
            <p:blipFill>
              <a:blip r:embed="rId4"/>
              <a:stretch>
                <a:fillRect/>
              </a:stretch>
            </p:blipFill>
            <p:spPr>
              <a:xfrm>
                <a:off x="1205280" y="891000"/>
                <a:ext cx="11000520" cy="5890320"/>
              </a:xfrm>
              <a:prstGeom prst="rect">
                <a:avLst/>
              </a:prstGeom>
            </p:spPr>
          </p:pic>
        </mc:Fallback>
      </mc:AlternateContent>
    </p:spTree>
    <p:extLst>
      <p:ext uri="{BB962C8B-B14F-4D97-AF65-F5344CB8AC3E}">
        <p14:creationId xmlns:p14="http://schemas.microsoft.com/office/powerpoint/2010/main" val="3674322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B0CD-BA18-B9A3-49B9-A155BF727061}"/>
              </a:ext>
            </a:extLst>
          </p:cNvPr>
          <p:cNvSpPr>
            <a:spLocks noGrp="1"/>
          </p:cNvSpPr>
          <p:nvPr>
            <p:ph type="title"/>
          </p:nvPr>
        </p:nvSpPr>
        <p:spPr/>
        <p:txBody>
          <a:bodyPr/>
          <a:lstStyle/>
          <a:p>
            <a:r>
              <a:rPr lang="en-US" dirty="0"/>
              <a:t>Time complexity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9F06E8-6E22-4355-810F-2B239A23A12E}"/>
                  </a:ext>
                </a:extLst>
              </p:cNvPr>
              <p:cNvSpPr>
                <a:spLocks noGrp="1"/>
              </p:cNvSpPr>
              <p:nvPr>
                <p:ph idx="1"/>
              </p:nvPr>
            </p:nvSpPr>
            <p:spPr/>
            <p:txBody>
              <a:bodyPr>
                <a:normAutofit fontScale="62500" lnSpcReduction="2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m:oMathPara>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−3</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−3</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 …</m:t>
                    </m:r>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endParaRPr lang="en-US" b="0" i="1" dirty="0">
                  <a:latin typeface="Cambria Math" panose="02040503050406030204" pitchFamily="18" charset="0"/>
                </a:endParaRPr>
              </a:p>
              <a:p>
                <a:pPr marL="0" indent="0">
                  <a:buNone/>
                </a:pPr>
                <a:r>
                  <a:rPr lang="en-US" dirty="0"/>
                  <a:t>Substitute, k = n-1</a:t>
                </a:r>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b="0" dirty="0"/>
                  <a:t>	</a:t>
                </a:r>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2+3+…+</m:t>
                        </m:r>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b="0" dirty="0"/>
              </a:p>
            </p:txBody>
          </p:sp>
        </mc:Choice>
        <mc:Fallback xmlns="">
          <p:sp>
            <p:nvSpPr>
              <p:cNvPr id="3" name="Content Placeholder 2">
                <a:extLst>
                  <a:ext uri="{FF2B5EF4-FFF2-40B4-BE49-F238E27FC236}">
                    <a16:creationId xmlns:a16="http://schemas.microsoft.com/office/drawing/2014/main" id="{A09F06E8-6E22-4355-810F-2B239A23A12E}"/>
                  </a:ext>
                </a:extLst>
              </p:cNvPr>
              <p:cNvSpPr>
                <a:spLocks noGrp="1" noRot="1" noChangeAspect="1" noMove="1" noResize="1" noEditPoints="1" noAdjustHandles="1" noChangeArrowheads="1" noChangeShapeType="1" noTextEdit="1"/>
              </p:cNvSpPr>
              <p:nvPr>
                <p:ph idx="1"/>
              </p:nvPr>
            </p:nvSpPr>
            <p:spPr>
              <a:blipFill>
                <a:blip r:embed="rId3"/>
                <a:stretch>
                  <a:fillRect l="-522"/>
                </a:stretch>
              </a:blipFill>
            </p:spPr>
            <p:txBody>
              <a:bodyPr/>
              <a:lstStyle/>
              <a:p>
                <a:r>
                  <a:rPr lang="en-IN">
                    <a:noFill/>
                  </a:rPr>
                  <a:t> </a:t>
                </a:r>
              </a:p>
            </p:txBody>
          </p:sp>
        </mc:Fallback>
      </mc:AlternateContent>
    </p:spTree>
    <p:extLst>
      <p:ext uri="{BB962C8B-B14F-4D97-AF65-F5344CB8AC3E}">
        <p14:creationId xmlns:p14="http://schemas.microsoft.com/office/powerpoint/2010/main" val="2092480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91C3-BD7F-4B20-9AC4-63560F8D4CA6}"/>
              </a:ext>
            </a:extLst>
          </p:cNvPr>
          <p:cNvSpPr>
            <a:spLocks noGrp="1"/>
          </p:cNvSpPr>
          <p:nvPr>
            <p:ph type="title"/>
          </p:nvPr>
        </p:nvSpPr>
        <p:spPr/>
        <p:txBody>
          <a:bodyPr/>
          <a:lstStyle/>
          <a:p>
            <a:r>
              <a:rPr lang="en-US" dirty="0"/>
              <a:t>Towers of Hanoi</a:t>
            </a:r>
            <a:endParaRPr lang="en-IN" dirty="0"/>
          </a:p>
        </p:txBody>
      </p:sp>
      <p:sp>
        <p:nvSpPr>
          <p:cNvPr id="5" name="TextBox 4">
            <a:extLst>
              <a:ext uri="{FF2B5EF4-FFF2-40B4-BE49-F238E27FC236}">
                <a16:creationId xmlns:a16="http://schemas.microsoft.com/office/drawing/2014/main" id="{3C76BF3F-816B-FF8C-286A-8208DD620093}"/>
              </a:ext>
            </a:extLst>
          </p:cNvPr>
          <p:cNvSpPr txBox="1"/>
          <p:nvPr/>
        </p:nvSpPr>
        <p:spPr>
          <a:xfrm>
            <a:off x="7806090" y="2569945"/>
            <a:ext cx="316270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p:sp>
        <p:nvSpPr>
          <p:cNvPr id="6" name="TextBox 5">
            <a:extLst>
              <a:ext uri="{FF2B5EF4-FFF2-40B4-BE49-F238E27FC236}">
                <a16:creationId xmlns:a16="http://schemas.microsoft.com/office/drawing/2014/main" id="{4D46B5AD-407A-5BFF-FDE4-2685C60BAAF9}"/>
              </a:ext>
            </a:extLst>
          </p:cNvPr>
          <p:cNvSpPr txBox="1"/>
          <p:nvPr/>
        </p:nvSpPr>
        <p:spPr>
          <a:xfrm>
            <a:off x="280267" y="1719919"/>
            <a:ext cx="8065970" cy="4524315"/>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void move(int n, char </a:t>
            </a:r>
            <a:r>
              <a:rPr lang="en-US" dirty="0" err="1">
                <a:latin typeface="Consolas" panose="020B0609020204030204" pitchFamily="49" charset="0"/>
              </a:rPr>
              <a:t>src_t</a:t>
            </a:r>
            <a:r>
              <a:rPr lang="en-US" dirty="0">
                <a:latin typeface="Consolas" panose="020B0609020204030204" pitchFamily="49" charset="0"/>
              </a:rPr>
              <a:t>[], char </a:t>
            </a:r>
            <a:r>
              <a:rPr lang="en-US" dirty="0" err="1">
                <a:latin typeface="Consolas" panose="020B0609020204030204" pitchFamily="49" charset="0"/>
              </a:rPr>
              <a:t>dst_t</a:t>
            </a:r>
            <a:r>
              <a:rPr lang="en-US" dirty="0">
                <a:latin typeface="Consolas" panose="020B0609020204030204" pitchFamily="49" charset="0"/>
              </a:rPr>
              <a:t>[], char </a:t>
            </a:r>
            <a:r>
              <a:rPr lang="en-US" dirty="0" err="1">
                <a:latin typeface="Consolas" panose="020B0609020204030204" pitchFamily="49" charset="0"/>
              </a:rPr>
              <a:t>tmp_t</a:t>
            </a: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if (n == 1) {</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(“moving from %s to %s\n”, </a:t>
            </a:r>
            <a:r>
              <a:rPr lang="en-US" dirty="0" err="1">
                <a:latin typeface="Consolas" panose="020B0609020204030204" pitchFamily="49" charset="0"/>
              </a:rPr>
              <a:t>src_t</a:t>
            </a:r>
            <a:r>
              <a:rPr lang="en-US" dirty="0">
                <a:latin typeface="Consolas" panose="020B0609020204030204" pitchFamily="49" charset="0"/>
              </a:rPr>
              <a:t>, </a:t>
            </a:r>
            <a:r>
              <a:rPr lang="en-US" dirty="0" err="1">
                <a:latin typeface="Consolas" panose="020B0609020204030204" pitchFamily="49" charset="0"/>
              </a:rPr>
              <a:t>dst_t</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else {</a:t>
            </a:r>
          </a:p>
          <a:p>
            <a:pPr marL="342900" indent="-342900">
              <a:buFont typeface="+mj-lt"/>
              <a:buAutoNum type="arabicPeriod"/>
            </a:pPr>
            <a:r>
              <a:rPr lang="en-US" dirty="0">
                <a:latin typeface="Consolas" panose="020B0609020204030204" pitchFamily="49" charset="0"/>
              </a:rPr>
              <a:t>    move(n-1, </a:t>
            </a:r>
            <a:r>
              <a:rPr lang="en-US" dirty="0" err="1">
                <a:latin typeface="Consolas" panose="020B0609020204030204" pitchFamily="49" charset="0"/>
              </a:rPr>
              <a:t>src_t</a:t>
            </a:r>
            <a:r>
              <a:rPr lang="en-US" dirty="0">
                <a:latin typeface="Consolas" panose="020B0609020204030204" pitchFamily="49" charset="0"/>
              </a:rPr>
              <a:t>, </a:t>
            </a:r>
            <a:r>
              <a:rPr lang="en-US" dirty="0" err="1">
                <a:latin typeface="Consolas" panose="020B0609020204030204" pitchFamily="49" charset="0"/>
              </a:rPr>
              <a:t>tmp_t</a:t>
            </a:r>
            <a:r>
              <a:rPr lang="en-US" dirty="0">
                <a:latin typeface="Consolas" panose="020B0609020204030204" pitchFamily="49" charset="0"/>
              </a:rPr>
              <a:t>, </a:t>
            </a:r>
            <a:r>
              <a:rPr lang="en-US" dirty="0" err="1">
                <a:latin typeface="Consolas" panose="020B0609020204030204" pitchFamily="49" charset="0"/>
              </a:rPr>
              <a:t>dst_t</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(“moving from %s to %s\n”, </a:t>
            </a:r>
            <a:r>
              <a:rPr lang="en-US" dirty="0" err="1">
                <a:latin typeface="Consolas" panose="020B0609020204030204" pitchFamily="49" charset="0"/>
              </a:rPr>
              <a:t>src_t</a:t>
            </a:r>
            <a:r>
              <a:rPr lang="en-US" dirty="0">
                <a:latin typeface="Consolas" panose="020B0609020204030204" pitchFamily="49" charset="0"/>
              </a:rPr>
              <a:t>, </a:t>
            </a:r>
            <a:r>
              <a:rPr lang="en-US" dirty="0" err="1">
                <a:latin typeface="Consolas" panose="020B0609020204030204" pitchFamily="49" charset="0"/>
              </a:rPr>
              <a:t>dst_t</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move(n-1, </a:t>
            </a:r>
            <a:r>
              <a:rPr lang="en-US" dirty="0" err="1">
                <a:latin typeface="Consolas" panose="020B0609020204030204" pitchFamily="49" charset="0"/>
              </a:rPr>
              <a:t>tmp_t</a:t>
            </a:r>
            <a:r>
              <a:rPr lang="en-US" dirty="0">
                <a:latin typeface="Consolas" panose="020B0609020204030204" pitchFamily="49" charset="0"/>
              </a:rPr>
              <a:t>, </a:t>
            </a:r>
            <a:r>
              <a:rPr lang="en-US" dirty="0" err="1">
                <a:latin typeface="Consolas" panose="020B0609020204030204" pitchFamily="49" charset="0"/>
              </a:rPr>
              <a:t>dst_t</a:t>
            </a:r>
            <a:r>
              <a:rPr lang="en-US" dirty="0">
                <a:latin typeface="Consolas" panose="020B0609020204030204" pitchFamily="49" charset="0"/>
              </a:rPr>
              <a:t>, </a:t>
            </a:r>
            <a:r>
              <a:rPr lang="en-US" dirty="0" err="1">
                <a:latin typeface="Consolas" panose="020B0609020204030204" pitchFamily="49" charset="0"/>
              </a:rPr>
              <a:t>src_t</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int main() {</a:t>
            </a:r>
          </a:p>
          <a:p>
            <a:pPr marL="342900" indent="-342900">
              <a:buFont typeface="+mj-lt"/>
              <a:buAutoNum type="arabicPeriod"/>
            </a:pPr>
            <a:r>
              <a:rPr lang="en-US" dirty="0">
                <a:latin typeface="Consolas" panose="020B0609020204030204" pitchFamily="49" charset="0"/>
              </a:rPr>
              <a:t>  move(4, “Tower1”, “Tower3”, “Tower2”);</a:t>
            </a:r>
          </a:p>
          <a:p>
            <a:pPr marL="342900" indent="-342900">
              <a:buFont typeface="+mj-lt"/>
              <a:buAutoNum type="arabicPeriod"/>
            </a:pPr>
            <a:r>
              <a:rPr lang="en-US" dirty="0">
                <a:latin typeface="Consolas" panose="020B0609020204030204" pitchFamily="49" charset="0"/>
              </a:rPr>
              <a:t>  return 0;</a:t>
            </a:r>
          </a:p>
          <a:p>
            <a:pPr marL="342900" indent="-342900">
              <a:buFont typeface="+mj-lt"/>
              <a:buAutoNum type="arabicPeriod"/>
            </a:pPr>
            <a:r>
              <a:rPr lang="en-US" dirty="0">
                <a:latin typeface="Consolas" panose="020B0609020204030204" pitchFamily="49" charset="0"/>
              </a:rPr>
              <a:t>}</a:t>
            </a:r>
          </a:p>
          <a:p>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A00FBA4-8D6A-E7E1-5132-9EDD6DC7F343}"/>
                  </a:ext>
                </a:extLst>
              </p14:cNvPr>
              <p14:cNvContentPartPr/>
              <p14:nvPr/>
            </p14:nvContentPartPr>
            <p14:xfrm>
              <a:off x="8275680" y="2928960"/>
              <a:ext cx="3412440" cy="840960"/>
            </p14:xfrm>
          </p:contentPart>
        </mc:Choice>
        <mc:Fallback xmlns="">
          <p:pic>
            <p:nvPicPr>
              <p:cNvPr id="3" name="Ink 2">
                <a:extLst>
                  <a:ext uri="{FF2B5EF4-FFF2-40B4-BE49-F238E27FC236}">
                    <a16:creationId xmlns:a16="http://schemas.microsoft.com/office/drawing/2014/main" id="{EA00FBA4-8D6A-E7E1-5132-9EDD6DC7F343}"/>
                  </a:ext>
                </a:extLst>
              </p:cNvPr>
              <p:cNvPicPr/>
              <p:nvPr/>
            </p:nvPicPr>
            <p:blipFill>
              <a:blip r:embed="rId4"/>
              <a:stretch>
                <a:fillRect/>
              </a:stretch>
            </p:blipFill>
            <p:spPr>
              <a:xfrm>
                <a:off x="8266320" y="2919600"/>
                <a:ext cx="3431160" cy="859680"/>
              </a:xfrm>
              <a:prstGeom prst="rect">
                <a:avLst/>
              </a:prstGeom>
            </p:spPr>
          </p:pic>
        </mc:Fallback>
      </mc:AlternateContent>
    </p:spTree>
    <p:extLst>
      <p:ext uri="{BB962C8B-B14F-4D97-AF65-F5344CB8AC3E}">
        <p14:creationId xmlns:p14="http://schemas.microsoft.com/office/powerpoint/2010/main" val="1021787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A716-B989-F8E2-484D-F27680BEEE3E}"/>
              </a:ext>
            </a:extLst>
          </p:cNvPr>
          <p:cNvSpPr>
            <a:spLocks noGrp="1"/>
          </p:cNvSpPr>
          <p:nvPr>
            <p:ph type="title"/>
          </p:nvPr>
        </p:nvSpPr>
        <p:spPr/>
        <p:txBody>
          <a:bodyPr/>
          <a:lstStyle/>
          <a:p>
            <a:r>
              <a:rPr lang="en-US" dirty="0"/>
              <a:t>Time complexity</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574010A-4AE3-1035-7D35-E17BDF49649C}"/>
                  </a:ext>
                </a:extLst>
              </p14:cNvPr>
              <p14:cNvContentPartPr/>
              <p14:nvPr/>
            </p14:nvContentPartPr>
            <p14:xfrm>
              <a:off x="1744200" y="343080"/>
              <a:ext cx="10171080" cy="5646240"/>
            </p14:xfrm>
          </p:contentPart>
        </mc:Choice>
        <mc:Fallback xmlns="">
          <p:pic>
            <p:nvPicPr>
              <p:cNvPr id="3" name="Ink 2">
                <a:extLst>
                  <a:ext uri="{FF2B5EF4-FFF2-40B4-BE49-F238E27FC236}">
                    <a16:creationId xmlns:a16="http://schemas.microsoft.com/office/drawing/2014/main" id="{B574010A-4AE3-1035-7D35-E17BDF49649C}"/>
                  </a:ext>
                </a:extLst>
              </p:cNvPr>
              <p:cNvPicPr/>
              <p:nvPr/>
            </p:nvPicPr>
            <p:blipFill>
              <a:blip r:embed="rId4"/>
              <a:stretch>
                <a:fillRect/>
              </a:stretch>
            </p:blipFill>
            <p:spPr>
              <a:xfrm>
                <a:off x="1734840" y="333720"/>
                <a:ext cx="10189800" cy="5664960"/>
              </a:xfrm>
              <a:prstGeom prst="rect">
                <a:avLst/>
              </a:prstGeom>
            </p:spPr>
          </p:pic>
        </mc:Fallback>
      </mc:AlternateContent>
    </p:spTree>
    <p:extLst>
      <p:ext uri="{BB962C8B-B14F-4D97-AF65-F5344CB8AC3E}">
        <p14:creationId xmlns:p14="http://schemas.microsoft.com/office/powerpoint/2010/main" val="1647463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B0CD-BA18-B9A3-49B9-A155BF727061}"/>
              </a:ext>
            </a:extLst>
          </p:cNvPr>
          <p:cNvSpPr>
            <a:spLocks noGrp="1"/>
          </p:cNvSpPr>
          <p:nvPr>
            <p:ph type="title"/>
          </p:nvPr>
        </p:nvSpPr>
        <p:spPr/>
        <p:txBody>
          <a:bodyPr/>
          <a:lstStyle/>
          <a:p>
            <a:r>
              <a:rPr lang="en-US" dirty="0"/>
              <a:t>Time complexity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9F06E8-6E22-4355-810F-2B239A23A12E}"/>
                  </a:ext>
                </a:extLst>
              </p:cNvPr>
              <p:cNvSpPr>
                <a:spLocks noGrp="1"/>
              </p:cNvSpPr>
              <p:nvPr>
                <p:ph idx="1"/>
              </p:nvPr>
            </p:nvSpPr>
            <p:spPr/>
            <p:txBody>
              <a:bodyPr>
                <a:normAutofit fontScale="62500" lnSpcReduction="2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IN" b="0" i="1" smtClean="0">
                              <a:latin typeface="Cambria Math" panose="02040503050406030204" pitchFamily="18" charset="0"/>
                            </a:rPr>
                            <m:t>1</m:t>
                          </m:r>
                        </m:e>
                      </m:d>
                      <m:r>
                        <a:rPr lang="en-US" b="0" i="1" smtClean="0">
                          <a:latin typeface="Cambria Math" panose="02040503050406030204" pitchFamily="18" charset="0"/>
                        </a:rPr>
                        <m:t>=</m:t>
                      </m:r>
                      <m:r>
                        <a:rPr lang="en-IN" b="0" i="1" smtClean="0">
                          <a:latin typeface="Cambria Math" panose="02040503050406030204" pitchFamily="18" charset="0"/>
                        </a:rPr>
                        <m:t>𝑐</m:t>
                      </m:r>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m:oMathPara>
                </a14:m>
                <a:endParaRPr lang="en-US" b="0" dirty="0"/>
              </a:p>
              <a:p>
                <a:pPr marL="0" indent="0">
                  <a:buNone/>
                </a:pPr>
                <a:r>
                  <a:rPr lang="en-IN" dirty="0"/>
                  <a:t>          </a:t>
                </a:r>
                <a14:m>
                  <m:oMath xmlns:m="http://schemas.openxmlformats.org/officeDocument/2006/math">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US" b="0" dirty="0"/>
              </a:p>
              <a:p>
                <a:pPr marL="0" indent="0">
                  <a:buNone/>
                </a:pPr>
                <a:r>
                  <a:rPr lang="en-IN"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+2</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US" b="0" dirty="0"/>
              </a:p>
              <a:p>
                <a:pPr marL="0" indent="0">
                  <a:buNone/>
                </a:pPr>
                <a:r>
                  <a:rPr lang="en-IN"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−3</m:t>
                            </m:r>
                          </m:e>
                        </m:d>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e>
                    </m:d>
                    <m:r>
                      <a:rPr lang="en-US" b="0" i="1" smtClean="0">
                        <a:latin typeface="Cambria Math" panose="02040503050406030204" pitchFamily="18" charset="0"/>
                      </a:rPr>
                      <m:t>+2</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US" b="0" dirty="0"/>
              </a:p>
              <a:p>
                <a:pPr marL="0" indent="0">
                  <a:buNone/>
                </a:pPr>
                <a:r>
                  <a:rPr lang="en-IN"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−3</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+2</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US" b="0" dirty="0"/>
              </a:p>
              <a:p>
                <a:pPr marL="0" indent="0">
                  <a:buNone/>
                </a:pPr>
                <a:r>
                  <a:rPr lang="en-IN" dirty="0"/>
                  <a:t>          </a:t>
                </a:r>
                <a14:m>
                  <m:oMath xmlns:m="http://schemas.openxmlformats.org/officeDocument/2006/math">
                    <m:r>
                      <a:rPr lang="en-US" b="0" i="1" smtClean="0">
                        <a:latin typeface="Cambria Math" panose="02040503050406030204" pitchFamily="18" charset="0"/>
                      </a:rPr>
                      <m:t>= …</m:t>
                    </m:r>
                  </m:oMath>
                </a14:m>
                <a:endParaRPr lang="en-US" b="0" dirty="0"/>
              </a:p>
              <a:p>
                <a:pPr marL="0" indent="0">
                  <a:buNone/>
                </a:pPr>
                <a:r>
                  <a:rPr lang="en-US" b="0"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+2</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US" b="0" dirty="0"/>
              </a:p>
              <a:p>
                <a:pPr marL="0" indent="0">
                  <a:buNone/>
                </a:pPr>
                <a:r>
                  <a:rPr lang="en-US" b="0" dirty="0"/>
                  <a:t>Substitute n - k = 1</a:t>
                </a:r>
              </a:p>
              <a:p>
                <a:pPr marL="0" indent="0">
                  <a:buNone/>
                </a:pPr>
                <a:r>
                  <a:rPr lang="en-IN"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IN" b="0" i="1" smtClean="0">
                            <a:latin typeface="Cambria Math" panose="02040503050406030204" pitchFamily="18" charset="0"/>
                          </a:rPr>
                          <m:t>−1</m:t>
                        </m:r>
                      </m:sup>
                    </m:sSup>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IN" b="0" i="1" smtClean="0">
                            <a:latin typeface="Cambria Math" panose="02040503050406030204" pitchFamily="18" charset="0"/>
                          </a:rPr>
                          <m:t>1</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−2</m:t>
                        </m:r>
                      </m:sup>
                    </m:sSup>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+2</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oMath>
                </a14:m>
                <a:endParaRPr lang="en-US" b="0" dirty="0"/>
              </a:p>
              <a:p>
                <a:pPr marL="0" indent="0">
                  <a:buNone/>
                </a:pPr>
                <a:r>
                  <a:rPr lang="en-IN"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IN" b="0" i="1" smtClean="0">
                            <a:latin typeface="Cambria Math" panose="02040503050406030204" pitchFamily="18" charset="0"/>
                          </a:rPr>
                          <m:t>𝑐</m:t>
                        </m:r>
                        <m:r>
                          <a:rPr lang="en-IN" b="0" i="1" smtClean="0">
                            <a:latin typeface="Cambria Math" panose="02040503050406030204" pitchFamily="18" charset="0"/>
                          </a:rPr>
                          <m:t>∗ 2</m:t>
                        </m:r>
                      </m:e>
                      <m:sup>
                        <m:r>
                          <a:rPr lang="en-US" b="0" i="1" smtClean="0">
                            <a:latin typeface="Cambria Math" panose="02040503050406030204" pitchFamily="18" charset="0"/>
                          </a:rPr>
                          <m:t>𝑛</m:t>
                        </m:r>
                        <m:r>
                          <a:rPr lang="en-IN" b="0" i="1" smtClean="0">
                            <a:latin typeface="Cambria Math" panose="02040503050406030204" pitchFamily="18" charset="0"/>
                          </a:rPr>
                          <m:t>−1</m:t>
                        </m:r>
                      </m:sup>
                    </m:sSup>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−2</m:t>
                            </m:r>
                          </m:sup>
                        </m:sSup>
                      </m:e>
                    </m:d>
                  </m:oMath>
                </a14:m>
                <a:endParaRPr lang="en-US" b="0" dirty="0"/>
              </a:p>
              <a:p>
                <a:pPr marL="0" indent="0">
                  <a:buNone/>
                </a:pPr>
                <a:r>
                  <a:rPr lang="en-IN"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IN" b="0" i="1" smtClean="0">
                            <a:latin typeface="Cambria Math" panose="02040503050406030204" pitchFamily="18" charset="0"/>
                          </a:rPr>
                          <m:t>𝑐</m:t>
                        </m:r>
                        <m:r>
                          <a:rPr lang="en-IN" b="0" i="1" smtClean="0">
                            <a:latin typeface="Cambria Math" panose="02040503050406030204" pitchFamily="18" charset="0"/>
                          </a:rPr>
                          <m:t>∗ 2</m:t>
                        </m:r>
                      </m:e>
                      <m:sup>
                        <m:r>
                          <a:rPr lang="en-US" b="0" i="1" smtClean="0">
                            <a:latin typeface="Cambria Math" panose="02040503050406030204" pitchFamily="18" charset="0"/>
                          </a:rPr>
                          <m:t>𝑛</m:t>
                        </m:r>
                        <m:r>
                          <a:rPr lang="en-IN" b="0" i="1" smtClean="0">
                            <a:latin typeface="Cambria Math" panose="02040503050406030204" pitchFamily="18" charset="0"/>
                          </a:rPr>
                          <m:t>−1</m:t>
                        </m:r>
                      </m:sup>
                    </m:sSup>
                    <m:r>
                      <a:rPr lang="en-US" b="0" i="1"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𝑐</m:t>
                        </m:r>
                      </m:e>
                      <m:sub>
                        <m:r>
                          <a:rPr lang="en-IN" b="0" i="1" smtClean="0">
                            <a:latin typeface="Cambria Math" panose="02040503050406030204" pitchFamily="18" charset="0"/>
                          </a:rPr>
                          <m:t>1</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IN" b="0" i="1" smtClean="0">
                                <a:latin typeface="Cambria Math" panose="02040503050406030204" pitchFamily="18" charset="0"/>
                              </a:rPr>
                              <m:t>−1</m:t>
                            </m:r>
                          </m:sup>
                        </m:sSup>
                        <m:r>
                          <a:rPr lang="en-US" b="0" i="1" smtClean="0">
                            <a:latin typeface="Cambria Math" panose="02040503050406030204" pitchFamily="18" charset="0"/>
                          </a:rPr>
                          <m:t>−1</m:t>
                        </m:r>
                      </m:e>
                    </m:d>
                  </m:oMath>
                </a14:m>
                <a:endParaRPr lang="en-US" b="0" dirty="0"/>
              </a:p>
              <a:p>
                <a:pPr marL="0" indent="0">
                  <a:buNone/>
                </a:pPr>
                <a:r>
                  <a:rPr lang="en-IN"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A09F06E8-6E22-4355-810F-2B239A23A12E}"/>
                  </a:ext>
                </a:extLst>
              </p:cNvPr>
              <p:cNvSpPr>
                <a:spLocks noGrp="1" noRot="1" noChangeAspect="1" noMove="1" noResize="1" noEditPoints="1" noAdjustHandles="1" noChangeArrowheads="1" noChangeShapeType="1" noTextEdit="1"/>
              </p:cNvSpPr>
              <p:nvPr>
                <p:ph idx="1"/>
              </p:nvPr>
            </p:nvSpPr>
            <p:spPr>
              <a:blipFill>
                <a:blip r:embed="rId3"/>
                <a:stretch>
                  <a:fillRect l="-522"/>
                </a:stretch>
              </a:blipFill>
            </p:spPr>
            <p:txBody>
              <a:bodyPr/>
              <a:lstStyle/>
              <a:p>
                <a:r>
                  <a:rPr lang="en-IN">
                    <a:noFill/>
                  </a:rPr>
                  <a:t> </a:t>
                </a:r>
              </a:p>
            </p:txBody>
          </p:sp>
        </mc:Fallback>
      </mc:AlternateContent>
    </p:spTree>
    <p:extLst>
      <p:ext uri="{BB962C8B-B14F-4D97-AF65-F5344CB8AC3E}">
        <p14:creationId xmlns:p14="http://schemas.microsoft.com/office/powerpoint/2010/main" val="309435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059C-14BE-D01A-0CD1-F936C2ACCE41}"/>
              </a:ext>
            </a:extLst>
          </p:cNvPr>
          <p:cNvSpPr>
            <a:spLocks noGrp="1"/>
          </p:cNvSpPr>
          <p:nvPr>
            <p:ph type="title"/>
          </p:nvPr>
        </p:nvSpPr>
        <p:spPr/>
        <p:txBody>
          <a:bodyPr/>
          <a:lstStyle/>
          <a:p>
            <a:r>
              <a:rPr lang="en-US" dirty="0"/>
              <a:t>Big-Oh notation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F21570-64CE-8904-80ED-5938339E65FA}"/>
                  </a:ext>
                </a:extLst>
              </p:cNvPr>
              <p:cNvSpPr>
                <a:spLocks noGrp="1"/>
              </p:cNvSpPr>
              <p:nvPr>
                <p:ph idx="1"/>
              </p:nvPr>
            </p:nvSpPr>
            <p:spPr/>
            <p:txBody>
              <a:bodyPr/>
              <a:lstStyle/>
              <a:p>
                <a:pPr marL="0" indent="0" algn="ctr">
                  <a:buNone/>
                </a:pPr>
                <a:r>
                  <a:rPr lang="en-US" dirty="0"/>
                  <a:t>Let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are increasing functions of n</a:t>
                </a:r>
              </a:p>
              <a:p>
                <a:pPr marL="0" indent="0" algn="ctr">
                  <a:buNone/>
                </a:pPr>
                <a:endParaRPr lang="en-US" b="0" dirty="0"/>
              </a:p>
              <a:p>
                <a:pPr marL="0" indent="0" algn="ctr">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a14:m>
                <a:r>
                  <a:rPr lang="en-US" b="0" dirty="0"/>
                  <a:t> (pronounced as order of)</a:t>
                </a:r>
              </a:p>
              <a:p>
                <a:pPr marL="0" indent="0" algn="ctr">
                  <a:buNone/>
                </a:pPr>
                <a:r>
                  <a:rPr lang="en-IN" dirty="0"/>
                  <a:t>if for some constants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&gt;0</m:t>
                    </m:r>
                  </m:oMath>
                </a14:m>
                <a:r>
                  <a:rPr lang="en-IN"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endParaRPr lang="en-IN" baseline="-25000" dirty="0"/>
              </a:p>
              <a:p>
                <a:pPr marL="0" indent="0" algn="ctr">
                  <a:buNone/>
                </a:pPr>
                <a:endParaRPr lang="en-IN"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m:oMathPara>
                </a14:m>
                <a:endParaRPr lang="en-US" b="0" dirty="0"/>
              </a:p>
            </p:txBody>
          </p:sp>
        </mc:Choice>
        <mc:Fallback xmlns="">
          <p:sp>
            <p:nvSpPr>
              <p:cNvPr id="3" name="Content Placeholder 2">
                <a:extLst>
                  <a:ext uri="{FF2B5EF4-FFF2-40B4-BE49-F238E27FC236}">
                    <a16:creationId xmlns:a16="http://schemas.microsoft.com/office/drawing/2014/main" id="{94F21570-64CE-8904-80ED-5938339E65F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26443BA-7DA5-B8C3-727A-1609867D75C5}"/>
                  </a:ext>
                </a:extLst>
              </p14:cNvPr>
              <p14:cNvContentPartPr/>
              <p14:nvPr/>
            </p14:nvContentPartPr>
            <p14:xfrm>
              <a:off x="4093560" y="3371400"/>
              <a:ext cx="4617360" cy="590040"/>
            </p14:xfrm>
          </p:contentPart>
        </mc:Choice>
        <mc:Fallback xmlns="">
          <p:pic>
            <p:nvPicPr>
              <p:cNvPr id="4" name="Ink 3">
                <a:extLst>
                  <a:ext uri="{FF2B5EF4-FFF2-40B4-BE49-F238E27FC236}">
                    <a16:creationId xmlns:a16="http://schemas.microsoft.com/office/drawing/2014/main" id="{126443BA-7DA5-B8C3-727A-1609867D75C5}"/>
                  </a:ext>
                </a:extLst>
              </p:cNvPr>
              <p:cNvPicPr/>
              <p:nvPr/>
            </p:nvPicPr>
            <p:blipFill>
              <a:blip r:embed="rId5"/>
              <a:stretch>
                <a:fillRect/>
              </a:stretch>
            </p:blipFill>
            <p:spPr>
              <a:xfrm>
                <a:off x="4084200" y="3362040"/>
                <a:ext cx="4636080" cy="608760"/>
              </a:xfrm>
              <a:prstGeom prst="rect">
                <a:avLst/>
              </a:prstGeom>
            </p:spPr>
          </p:pic>
        </mc:Fallback>
      </mc:AlternateContent>
    </p:spTree>
    <p:extLst>
      <p:ext uri="{BB962C8B-B14F-4D97-AF65-F5344CB8AC3E}">
        <p14:creationId xmlns:p14="http://schemas.microsoft.com/office/powerpoint/2010/main" val="11563806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FBCE-1869-349B-5CBF-AD90A7528BD6}"/>
              </a:ext>
            </a:extLst>
          </p:cNvPr>
          <p:cNvSpPr>
            <a:spLocks noGrp="1"/>
          </p:cNvSpPr>
          <p:nvPr>
            <p:ph type="title"/>
          </p:nvPr>
        </p:nvSpPr>
        <p:spPr/>
        <p:txBody>
          <a:bodyPr/>
          <a:lstStyle/>
          <a:p>
            <a:r>
              <a:rPr lang="en-US" dirty="0"/>
              <a:t>Master theorem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551F0F-B8C0-3E19-5F51-F23971AA35A7}"/>
                  </a:ext>
                </a:extLst>
              </p:cNvPr>
              <p:cNvSpPr>
                <a:spLocks noGrp="1"/>
              </p:cNvSpPr>
              <p:nvPr>
                <p:ph idx="1"/>
              </p:nvPr>
            </p:nvSpPr>
            <p:spPr/>
            <p:txBody>
              <a:bodyPr/>
              <a:lstStyle/>
              <a:p>
                <a:pPr marL="0" indent="0" algn="ctr">
                  <a:buNone/>
                </a:pPr>
                <a:r>
                  <a:rPr lang="en-US" dirty="0"/>
                  <a:t>A recurrence relation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𝑎𝑇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𝑏</m:t>
                              </m:r>
                            </m:den>
                          </m:f>
                        </m:e>
                      </m:d>
                      <m:r>
                        <a:rPr lang="en-US" b="0" i="1" smtClean="0">
                          <a:latin typeface="Cambria Math" panose="02040503050406030204" pitchFamily="18" charset="0"/>
                        </a:rPr>
                        <m:t>+</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≥1, </m:t>
                      </m:r>
                      <m:r>
                        <a:rPr lang="en-US" b="0" i="1" smtClean="0">
                          <a:latin typeface="Cambria Math" panose="02040503050406030204" pitchFamily="18" charset="0"/>
                        </a:rPr>
                        <m:t>𝑏</m:t>
                      </m:r>
                      <m:r>
                        <a:rPr lang="en-US" b="0" i="1" smtClean="0">
                          <a:latin typeface="Cambria Math" panose="02040503050406030204" pitchFamily="18" charset="0"/>
                        </a:rPr>
                        <m:t>≥2, </m:t>
                      </m:r>
                      <m:r>
                        <a:rPr lang="en-US" b="0" i="1" smtClean="0">
                          <a:latin typeface="Cambria Math" panose="02040503050406030204" pitchFamily="18" charset="0"/>
                        </a:rPr>
                        <m:t>𝑐</m:t>
                      </m:r>
                      <m:r>
                        <a:rPr lang="en-US" b="0" i="1" smtClean="0">
                          <a:latin typeface="Cambria Math" panose="02040503050406030204" pitchFamily="18" charset="0"/>
                        </a:rPr>
                        <m:t>≥0, </m:t>
                      </m:r>
                      <m:r>
                        <a:rPr lang="en-US" b="0" i="1" smtClean="0">
                          <a:latin typeface="Cambria Math" panose="02040503050406030204" pitchFamily="18" charset="0"/>
                        </a:rPr>
                        <m:t>𝑘</m:t>
                      </m:r>
                      <m:r>
                        <a:rPr lang="en-US" b="0" i="1" smtClean="0">
                          <a:latin typeface="Cambria Math" panose="02040503050406030204" pitchFamily="18" charset="0"/>
                        </a:rPr>
                        <m:t>≥0</m:t>
                      </m:r>
                    </m:oMath>
                  </m:oMathPara>
                </a14:m>
                <a:endParaRPr lang="en-IN" dirty="0"/>
              </a:p>
              <a:p>
                <a:pPr marL="0" indent="0" algn="ctr">
                  <a:buNone/>
                </a:pPr>
                <a:r>
                  <a:rPr lang="en-IN" dirty="0"/>
                  <a:t>has the following solution</a:t>
                </a:r>
              </a:p>
              <a:p>
                <a:pPr marL="0" indent="0" algn="ctr">
                  <a:buNone/>
                </a:pPr>
                <a:endParaRPr lang="en-IN" dirty="0"/>
              </a:p>
              <a:p>
                <a:pPr marL="0" indent="0" algn="ctr">
                  <a:buNone/>
                </a:pPr>
                <a:endParaRPr lang="en-IN" dirty="0"/>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   </m:t>
                      </m:r>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𝑛</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og</m:t>
                                        </m:r>
                                      </m:e>
                                      <m:sub>
                                        <m:r>
                                          <m:rPr>
                                            <m:brk m:alnAt="7"/>
                                          </m:rPr>
                                          <a:rPr lang="en-US" b="0" i="1" smtClean="0">
                                            <a:latin typeface="Cambria Math" panose="02040503050406030204" pitchFamily="18" charset="0"/>
                                          </a:rPr>
                                          <m:t>𝑏</m:t>
                                        </m:r>
                                      </m:sub>
                                    </m:sSub>
                                  </m:fName>
                                  <m:e>
                                    <m:r>
                                      <a:rPr lang="en-US" b="0" i="1" smtClean="0">
                                        <a:latin typeface="Cambria Math" panose="02040503050406030204" pitchFamily="18" charset="0"/>
                                      </a:rPr>
                                      <m:t>𝑎</m:t>
                                    </m:r>
                                  </m:e>
                                </m:func>
                              </m:sup>
                            </m:sSup>
                            <m:r>
                              <m:rPr>
                                <m:brk m:alnAt="7"/>
                              </m:rPr>
                              <a:rPr lang="en-US" b="0" i="1" smtClean="0">
                                <a:latin typeface="Cambria Math" panose="02040503050406030204" pitchFamily="18" charset="0"/>
                              </a:rPr>
                              <m:t>)</m:t>
                            </m:r>
                          </m:e>
                          <m:e>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𝑘</m:t>
                                </m:r>
                              </m:sup>
                            </m:sSup>
                          </m:e>
                        </m:mr>
                        <m:mr>
                          <m:e>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b="0" i="1" smtClean="0">
                                <a:latin typeface="Cambria Math" panose="02040503050406030204" pitchFamily="18" charset="0"/>
                              </a:rPr>
                              <m:t>𝑙𝑜𝑔𝑛</m:t>
                            </m:r>
                            <m:r>
                              <a:rPr lang="en-US" b="0" i="1" smtClean="0">
                                <a:latin typeface="Cambria Math" panose="02040503050406030204" pitchFamily="18" charset="0"/>
                              </a:rPr>
                              <m:t>)</m:t>
                            </m:r>
                          </m:e>
                          <m:e>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𝑘</m:t>
                                </m:r>
                              </m:sup>
                            </m:sSup>
                          </m:e>
                        </m:mr>
                        <m:mr>
                          <m:e>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b="0" i="1" smtClean="0">
                                <a:latin typeface="Cambria Math" panose="02040503050406030204" pitchFamily="18" charset="0"/>
                              </a:rPr>
                              <m:t>)</m:t>
                            </m:r>
                          </m:e>
                          <m:e>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𝑘</m:t>
                                </m:r>
                              </m:sup>
                            </m:sSup>
                          </m:e>
                        </m:mr>
                      </m:m>
                    </m:oMath>
                  </m:oMathPara>
                </a14:m>
                <a:endParaRPr lang="en-IN" dirty="0"/>
              </a:p>
              <a:p>
                <a:pPr marL="0" indent="0" algn="ctr">
                  <a:buNone/>
                </a:pPr>
                <a:endParaRPr lang="en-IN" dirty="0"/>
              </a:p>
            </p:txBody>
          </p:sp>
        </mc:Choice>
        <mc:Fallback xmlns="">
          <p:sp>
            <p:nvSpPr>
              <p:cNvPr id="3" name="Content Placeholder 2">
                <a:extLst>
                  <a:ext uri="{FF2B5EF4-FFF2-40B4-BE49-F238E27FC236}">
                    <a16:creationId xmlns:a16="http://schemas.microsoft.com/office/drawing/2014/main" id="{62551F0F-B8C0-3E19-5F51-F23971AA35A7}"/>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IN">
                    <a:noFill/>
                  </a:rPr>
                  <a:t> </a:t>
                </a:r>
              </a:p>
            </p:txBody>
          </p:sp>
        </mc:Fallback>
      </mc:AlternateContent>
    </p:spTree>
    <p:extLst>
      <p:ext uri="{BB962C8B-B14F-4D97-AF65-F5344CB8AC3E}">
        <p14:creationId xmlns:p14="http://schemas.microsoft.com/office/powerpoint/2010/main" val="2703878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FB53-8A99-D463-A6F8-5A08873EDF16}"/>
              </a:ext>
            </a:extLst>
          </p:cNvPr>
          <p:cNvSpPr>
            <a:spLocks noGrp="1"/>
          </p:cNvSpPr>
          <p:nvPr>
            <p:ph type="title"/>
          </p:nvPr>
        </p:nvSpPr>
        <p:spPr/>
        <p:txBody>
          <a:bodyPr/>
          <a:lstStyle/>
          <a:p>
            <a:r>
              <a:rPr lang="en-US" dirty="0"/>
              <a:t>Useful formulae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21CFB2-FF81-042A-0967-C57BE11B5D9F}"/>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left"/>
                    </m:oMathParaPr>
                    <m:oMath xmlns:m="http://schemas.openxmlformats.org/officeDocument/2006/math">
                      <m:r>
                        <a:rPr lang="en-US" b="0" i="1" smtClean="0">
                          <a:solidFill>
                            <a:schemeClr val="accent1"/>
                          </a:solidFill>
                          <a:latin typeface="Cambria Math" panose="02040503050406030204" pitchFamily="18" charset="0"/>
                        </a:rPr>
                        <m:t>1+2+3+ …+</m:t>
                      </m:r>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𝑛</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+1</m:t>
                              </m:r>
                            </m:e>
                          </m:d>
                        </m:num>
                        <m:den>
                          <m:r>
                            <a:rPr lang="en-US" b="0" i="1" smtClean="0">
                              <a:solidFill>
                                <a:schemeClr val="accent1"/>
                              </a:solidFill>
                              <a:latin typeface="Cambria Math" panose="02040503050406030204" pitchFamily="18" charset="0"/>
                            </a:rPr>
                            <m:t>2</m:t>
                          </m:r>
                        </m:den>
                      </m:f>
                    </m:oMath>
                  </m:oMathPara>
                </a14:m>
                <a:endParaRPr lang="en-US" b="0" dirty="0">
                  <a:solidFill>
                    <a:schemeClr val="accent1"/>
                  </a:solidFill>
                </a:endParaRPr>
              </a:p>
              <a:p>
                <a:pPr marL="0" indent="0">
                  <a:buNone/>
                </a:pPr>
                <a:endParaRPr lang="en-IN" dirty="0">
                  <a:solidFill>
                    <a:schemeClr val="accent1"/>
                  </a:solidFill>
                </a:endParaRPr>
              </a:p>
              <a:p>
                <a:pPr marL="0" indent="0">
                  <a:buNone/>
                </a:pPr>
                <a14:m>
                  <m:oMath xmlns:m="http://schemas.openxmlformats.org/officeDocument/2006/math">
                    <m:r>
                      <a:rPr lang="en-US" b="0" i="1" smtClean="0">
                        <a:solidFill>
                          <a:schemeClr val="accent1"/>
                        </a:solidFill>
                        <a:latin typeface="Cambria Math" panose="02040503050406030204" pitchFamily="18" charset="0"/>
                      </a:rPr>
                      <m:t>1+</m:t>
                    </m:r>
                    <m:r>
                      <a:rPr lang="en-US" b="0" i="1" smtClean="0">
                        <a:solidFill>
                          <a:schemeClr val="accent1"/>
                        </a:solidFill>
                        <a:latin typeface="Cambria Math" panose="02040503050406030204" pitchFamily="18" charset="0"/>
                      </a:rPr>
                      <m:t>𝑟</m:t>
                    </m:r>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𝑟</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 …+</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𝑟</m:t>
                        </m:r>
                      </m:e>
                      <m:sup>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−1</m:t>
                        </m:r>
                      </m:sup>
                    </m:sSup>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𝑟</m:t>
                            </m:r>
                          </m:e>
                          <m:sup>
                            <m:r>
                              <a:rPr lang="en-US" b="0" i="1" smtClean="0">
                                <a:solidFill>
                                  <a:schemeClr val="accent1"/>
                                </a:solidFill>
                                <a:latin typeface="Cambria Math" panose="02040503050406030204" pitchFamily="18" charset="0"/>
                              </a:rPr>
                              <m:t>𝑛</m:t>
                            </m:r>
                          </m:sup>
                        </m:sSup>
                        <m:r>
                          <a:rPr lang="en-US" b="0" i="1" smtClean="0">
                            <a:solidFill>
                              <a:schemeClr val="accent1"/>
                            </a:solidFill>
                            <a:latin typeface="Cambria Math" panose="02040503050406030204" pitchFamily="18" charset="0"/>
                          </a:rPr>
                          <m:t>−1</m:t>
                        </m:r>
                      </m:num>
                      <m:den>
                        <m:r>
                          <a:rPr lang="en-US" b="0" i="1" smtClean="0">
                            <a:solidFill>
                              <a:schemeClr val="accent1"/>
                            </a:solidFill>
                            <a:latin typeface="Cambria Math" panose="02040503050406030204" pitchFamily="18" charset="0"/>
                          </a:rPr>
                          <m:t>𝑟</m:t>
                        </m:r>
                        <m:r>
                          <a:rPr lang="en-US" b="0" i="1" smtClean="0">
                            <a:solidFill>
                              <a:schemeClr val="accent1"/>
                            </a:solidFill>
                            <a:latin typeface="Cambria Math" panose="02040503050406030204" pitchFamily="18" charset="0"/>
                          </a:rPr>
                          <m:t> −1</m:t>
                        </m:r>
                      </m:den>
                    </m:f>
                  </m:oMath>
                </a14:m>
                <a:r>
                  <a:rPr lang="en-US" b="0" i="1" dirty="0">
                    <a:solidFill>
                      <a:schemeClr val="accent1"/>
                    </a:solidFill>
                    <a:latin typeface="Cambria Math" panose="02040503050406030204" pitchFamily="18" charset="0"/>
                  </a:rPr>
                  <a:t>             </a:t>
                </a:r>
                <a14:m>
                  <m:oMath xmlns:m="http://schemas.openxmlformats.org/officeDocument/2006/math">
                    <m:r>
                      <a:rPr lang="en-US" b="0" i="1" dirty="0" smtClean="0">
                        <a:solidFill>
                          <a:schemeClr val="accent1"/>
                        </a:solidFill>
                        <a:latin typeface="Cambria Math" panose="02040503050406030204" pitchFamily="18" charset="0"/>
                      </a:rPr>
                      <m:t>𝑖𝑓</m:t>
                    </m:r>
                    <m:r>
                      <a:rPr lang="en-US" b="0" i="1" dirty="0" smtClean="0">
                        <a:solidFill>
                          <a:schemeClr val="accent1"/>
                        </a:solidFill>
                        <a:latin typeface="Cambria Math" panose="02040503050406030204" pitchFamily="18" charset="0"/>
                      </a:rPr>
                      <m:t> </m:t>
                    </m:r>
                    <m:r>
                      <a:rPr lang="en-US" b="0" i="1" dirty="0" smtClean="0">
                        <a:solidFill>
                          <a:schemeClr val="accent1"/>
                        </a:solidFill>
                        <a:latin typeface="Cambria Math" panose="02040503050406030204" pitchFamily="18" charset="0"/>
                      </a:rPr>
                      <m:t>𝑟</m:t>
                    </m:r>
                    <m:r>
                      <a:rPr lang="en-US" b="0" i="1" dirty="0" smtClean="0">
                        <a:solidFill>
                          <a:schemeClr val="accent1"/>
                        </a:solidFill>
                        <a:latin typeface="Cambria Math" panose="02040503050406030204" pitchFamily="18" charset="0"/>
                      </a:rPr>
                      <m:t> ≠1</m:t>
                    </m:r>
                  </m:oMath>
                </a14:m>
                <a:endParaRPr lang="en-US" b="0" i="1" dirty="0">
                  <a:solidFill>
                    <a:schemeClr val="accent1"/>
                  </a:solidFill>
                  <a:latin typeface="Cambria Math" panose="02040503050406030204" pitchFamily="18" charset="0"/>
                </a:endParaRPr>
              </a:p>
              <a:p>
                <a:pPr marL="0" indent="0">
                  <a:buNone/>
                </a:pPr>
                <a:endParaRPr lang="en-US" b="0" i="1" dirty="0">
                  <a:solidFill>
                    <a:schemeClr val="accent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1</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2</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3</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 …+</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𝑛</m:t>
                          </m:r>
                        </m:e>
                        <m:sup>
                          <m:r>
                            <a:rPr lang="en-US" b="0" i="1" smtClean="0">
                              <a:solidFill>
                                <a:schemeClr val="accent1"/>
                              </a:solidFill>
                              <a:latin typeface="Cambria Math" panose="02040503050406030204" pitchFamily="18" charset="0"/>
                            </a:rPr>
                            <m:t>2</m:t>
                          </m:r>
                        </m:sup>
                      </m:sSup>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+1)(2</m:t>
                          </m:r>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+1)</m:t>
                          </m:r>
                        </m:num>
                        <m:den>
                          <m:r>
                            <a:rPr lang="en-US" b="0" i="1" smtClean="0">
                              <a:solidFill>
                                <a:schemeClr val="accent1"/>
                              </a:solidFill>
                              <a:latin typeface="Cambria Math" panose="02040503050406030204" pitchFamily="18" charset="0"/>
                            </a:rPr>
                            <m:t>6</m:t>
                          </m:r>
                        </m:den>
                      </m:f>
                    </m:oMath>
                  </m:oMathPara>
                </a14:m>
                <a:endParaRPr lang="en-US" b="0" i="1" dirty="0">
                  <a:solidFill>
                    <a:schemeClr val="accent1"/>
                  </a:solidFill>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1+</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2</m:t>
                          </m:r>
                        </m:den>
                      </m:f>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3</m:t>
                          </m:r>
                        </m:den>
                      </m:f>
                      <m:r>
                        <a:rPr lang="en-US" b="0" i="1" smtClean="0">
                          <a:solidFill>
                            <a:srgbClr val="FF0000"/>
                          </a:solidFill>
                          <a:latin typeface="Cambria Math" panose="02040503050406030204" pitchFamily="18" charset="0"/>
                        </a:rPr>
                        <m:t>+ …+</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𝑛</m:t>
                          </m:r>
                        </m:den>
                      </m:f>
                      <m:r>
                        <a:rPr lang="en-US" b="0" i="1" smtClean="0">
                          <a:solidFill>
                            <a:srgbClr val="FF0000"/>
                          </a:solidFill>
                          <a:latin typeface="Cambria Math" panose="02040503050406030204" pitchFamily="18" charset="0"/>
                        </a:rPr>
                        <m:t> ≈</m:t>
                      </m:r>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ln</m:t>
                          </m:r>
                        </m:fName>
                        <m:e>
                          <m:r>
                            <a:rPr lang="en-US" b="0" i="1" smtClean="0">
                              <a:solidFill>
                                <a:srgbClr val="FF0000"/>
                              </a:solidFill>
                              <a:latin typeface="Cambria Math" panose="02040503050406030204" pitchFamily="18" charset="0"/>
                            </a:rPr>
                            <m:t>𝑥</m:t>
                          </m:r>
                        </m:e>
                      </m:func>
                    </m:oMath>
                  </m:oMathPara>
                </a14:m>
                <a:endParaRPr lang="en-US" b="0" i="1" dirty="0">
                  <a:solidFill>
                    <a:srgbClr val="FF0000"/>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endParaRPr lang="en-US"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921CFB2-FF81-042A-0967-C57BE11B5D9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D2418CD-F9DE-B54A-331A-51CEDF51DF99}"/>
                  </a:ext>
                </a:extLst>
              </p14:cNvPr>
              <p14:cNvContentPartPr/>
              <p14:nvPr/>
            </p14:nvContentPartPr>
            <p14:xfrm>
              <a:off x="5424120" y="5740920"/>
              <a:ext cx="159120" cy="92160"/>
            </p14:xfrm>
          </p:contentPart>
        </mc:Choice>
        <mc:Fallback xmlns="">
          <p:pic>
            <p:nvPicPr>
              <p:cNvPr id="4" name="Ink 3">
                <a:extLst>
                  <a:ext uri="{FF2B5EF4-FFF2-40B4-BE49-F238E27FC236}">
                    <a16:creationId xmlns:a16="http://schemas.microsoft.com/office/drawing/2014/main" id="{DD2418CD-F9DE-B54A-331A-51CEDF51DF99}"/>
                  </a:ext>
                </a:extLst>
              </p:cNvPr>
              <p:cNvPicPr/>
              <p:nvPr/>
            </p:nvPicPr>
            <p:blipFill>
              <a:blip r:embed="rId5"/>
              <a:stretch>
                <a:fillRect/>
              </a:stretch>
            </p:blipFill>
            <p:spPr>
              <a:xfrm>
                <a:off x="5414760" y="5731560"/>
                <a:ext cx="177840" cy="110880"/>
              </a:xfrm>
              <a:prstGeom prst="rect">
                <a:avLst/>
              </a:prstGeom>
            </p:spPr>
          </p:pic>
        </mc:Fallback>
      </mc:AlternateContent>
    </p:spTree>
    <p:extLst>
      <p:ext uri="{BB962C8B-B14F-4D97-AF65-F5344CB8AC3E}">
        <p14:creationId xmlns:p14="http://schemas.microsoft.com/office/powerpoint/2010/main" val="3444492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AB25-EFEF-723B-5A1E-EF6FA77CADBA}"/>
              </a:ext>
            </a:extLst>
          </p:cNvPr>
          <p:cNvSpPr>
            <a:spLocks noGrp="1"/>
          </p:cNvSpPr>
          <p:nvPr>
            <p:ph type="title"/>
          </p:nvPr>
        </p:nvSpPr>
        <p:spPr/>
        <p:txBody>
          <a:bodyPr/>
          <a:lstStyle/>
          <a:p>
            <a:r>
              <a:rPr lang="en-US" dirty="0"/>
              <a:t>Useful formulae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F3B44D-1CB8-2591-E89A-C4690D220CFE}"/>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func>
                        <m:funcPr>
                          <m:ctrlPr>
                            <a:rPr lang="en-US" b="0" i="1" smtClean="0">
                              <a:solidFill>
                                <a:schemeClr val="accent1"/>
                              </a:solidFill>
                              <a:latin typeface="Cambria Math" panose="02040503050406030204" pitchFamily="18" charset="0"/>
                            </a:rPr>
                          </m:ctrlPr>
                        </m:funcPr>
                        <m:fName>
                          <m:sSub>
                            <m:sSubPr>
                              <m:ctrlPr>
                                <a:rPr lang="en-US" b="0" i="1" smtClean="0">
                                  <a:solidFill>
                                    <a:schemeClr val="accent1"/>
                                  </a:solidFill>
                                  <a:latin typeface="Cambria Math" panose="02040503050406030204" pitchFamily="18" charset="0"/>
                                </a:rPr>
                              </m:ctrlPr>
                            </m:sSubPr>
                            <m:e>
                              <m:r>
                                <m:rPr>
                                  <m:sty m:val="p"/>
                                </m:rPr>
                                <a:rPr lang="en-US" b="0" i="0" smtClean="0">
                                  <a:solidFill>
                                    <a:schemeClr val="accent1"/>
                                  </a:solidFill>
                                  <a:latin typeface="Cambria Math" panose="02040503050406030204" pitchFamily="18" charset="0"/>
                                </a:rPr>
                                <m:t>log</m:t>
                              </m:r>
                            </m:e>
                            <m:sub>
                              <m:r>
                                <a:rPr lang="en-US" b="0" i="1" smtClean="0">
                                  <a:solidFill>
                                    <a:schemeClr val="accent1"/>
                                  </a:solidFill>
                                  <a:latin typeface="Cambria Math" panose="02040503050406030204" pitchFamily="18" charset="0"/>
                                </a:rPr>
                                <m:t>𝑏</m:t>
                              </m:r>
                            </m:sub>
                          </m:sSub>
                        </m:fName>
                        <m:e>
                          <m:r>
                            <a:rPr lang="en-US" b="0" i="1" smtClean="0">
                              <a:solidFill>
                                <a:schemeClr val="accent1"/>
                              </a:solidFill>
                              <a:latin typeface="Cambria Math" panose="02040503050406030204" pitchFamily="18" charset="0"/>
                            </a:rPr>
                            <m:t>𝑎</m:t>
                          </m:r>
                        </m:e>
                      </m:func>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1</m:t>
                          </m:r>
                        </m:num>
                        <m:den>
                          <m:func>
                            <m:funcPr>
                              <m:ctrlPr>
                                <a:rPr lang="en-US" b="0" i="1" smtClean="0">
                                  <a:solidFill>
                                    <a:schemeClr val="accent1"/>
                                  </a:solidFill>
                                  <a:latin typeface="Cambria Math" panose="02040503050406030204" pitchFamily="18" charset="0"/>
                                </a:rPr>
                              </m:ctrlPr>
                            </m:funcPr>
                            <m:fName>
                              <m:sSub>
                                <m:sSubPr>
                                  <m:ctrlPr>
                                    <a:rPr lang="en-US" b="0" i="1" smtClean="0">
                                      <a:solidFill>
                                        <a:schemeClr val="accent1"/>
                                      </a:solidFill>
                                      <a:latin typeface="Cambria Math" panose="02040503050406030204" pitchFamily="18" charset="0"/>
                                    </a:rPr>
                                  </m:ctrlPr>
                                </m:sSubPr>
                                <m:e>
                                  <m:r>
                                    <m:rPr>
                                      <m:sty m:val="p"/>
                                    </m:rPr>
                                    <a:rPr lang="en-US" b="0" i="0" smtClean="0">
                                      <a:solidFill>
                                        <a:schemeClr val="accent1"/>
                                      </a:solidFill>
                                      <a:latin typeface="Cambria Math" panose="02040503050406030204" pitchFamily="18" charset="0"/>
                                    </a:rPr>
                                    <m:t>log</m:t>
                                  </m:r>
                                </m:e>
                                <m:sub>
                                  <m:r>
                                    <a:rPr lang="en-US" b="0" i="1" smtClean="0">
                                      <a:solidFill>
                                        <a:schemeClr val="accent1"/>
                                      </a:solidFill>
                                      <a:latin typeface="Cambria Math" panose="02040503050406030204" pitchFamily="18" charset="0"/>
                                    </a:rPr>
                                    <m:t>𝑎</m:t>
                                  </m:r>
                                </m:sub>
                              </m:sSub>
                            </m:fName>
                            <m:e>
                              <m:r>
                                <a:rPr lang="en-US" b="0" i="1" smtClean="0">
                                  <a:solidFill>
                                    <a:schemeClr val="accent1"/>
                                  </a:solidFill>
                                  <a:latin typeface="Cambria Math" panose="02040503050406030204" pitchFamily="18" charset="0"/>
                                </a:rPr>
                                <m:t>𝑏</m:t>
                              </m:r>
                            </m:e>
                          </m:func>
                        </m:den>
                      </m:f>
                    </m:oMath>
                  </m:oMathPara>
                </a14:m>
                <a:endParaRPr lang="en-US" b="0" dirty="0">
                  <a:solidFill>
                    <a:schemeClr val="accent1"/>
                  </a:solidFill>
                </a:endParaRPr>
              </a:p>
              <a:p>
                <a:pPr marL="0" indent="0">
                  <a:buNone/>
                </a:pPr>
                <a:endParaRPr lang="en-US" b="0" dirty="0">
                  <a:solidFill>
                    <a:schemeClr val="accent1"/>
                  </a:solidFill>
                </a:endParaRPr>
              </a:p>
              <a:p>
                <a:pPr marL="0" indent="0">
                  <a:buNone/>
                </a:pPr>
                <a14:m>
                  <m:oMathPara xmlns:m="http://schemas.openxmlformats.org/officeDocument/2006/math">
                    <m:oMathParaPr>
                      <m:jc m:val="left"/>
                    </m:oMathParaPr>
                    <m:oMath xmlns:m="http://schemas.openxmlformats.org/officeDocument/2006/math">
                      <m:func>
                        <m:funcPr>
                          <m:ctrlPr>
                            <a:rPr lang="en-US" b="0" i="1" smtClean="0">
                              <a:solidFill>
                                <a:schemeClr val="accent1"/>
                              </a:solidFill>
                              <a:latin typeface="Cambria Math" panose="02040503050406030204" pitchFamily="18" charset="0"/>
                            </a:rPr>
                          </m:ctrlPr>
                        </m:funcPr>
                        <m:fName>
                          <m:sSub>
                            <m:sSubPr>
                              <m:ctrlPr>
                                <a:rPr lang="en-US" b="0" i="1" smtClean="0">
                                  <a:solidFill>
                                    <a:schemeClr val="accent1"/>
                                  </a:solidFill>
                                  <a:latin typeface="Cambria Math" panose="02040503050406030204" pitchFamily="18" charset="0"/>
                                </a:rPr>
                              </m:ctrlPr>
                            </m:sSubPr>
                            <m:e>
                              <m:r>
                                <m:rPr>
                                  <m:sty m:val="p"/>
                                </m:rPr>
                                <a:rPr lang="en-US" b="0" i="0" smtClean="0">
                                  <a:solidFill>
                                    <a:schemeClr val="accent1"/>
                                  </a:solidFill>
                                  <a:latin typeface="Cambria Math" panose="02040503050406030204" pitchFamily="18" charset="0"/>
                                </a:rPr>
                                <m:t>log</m:t>
                              </m:r>
                            </m:e>
                            <m:sub>
                              <m:r>
                                <a:rPr lang="en-US" b="0" i="1" smtClean="0">
                                  <a:solidFill>
                                    <a:schemeClr val="accent1"/>
                                  </a:solidFill>
                                  <a:latin typeface="Cambria Math" panose="02040503050406030204" pitchFamily="18" charset="0"/>
                                </a:rPr>
                                <m:t>𝑎</m:t>
                              </m:r>
                            </m:sub>
                          </m:sSub>
                        </m:fName>
                        <m:e>
                          <m:r>
                            <a:rPr lang="en-US" b="0" i="1" smtClean="0">
                              <a:solidFill>
                                <a:schemeClr val="accent1"/>
                              </a:solidFill>
                              <a:latin typeface="Cambria Math" panose="02040503050406030204" pitchFamily="18" charset="0"/>
                            </a:rPr>
                            <m:t>𝑥</m:t>
                          </m:r>
                        </m:e>
                      </m:func>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func>
                            <m:funcPr>
                              <m:ctrlPr>
                                <a:rPr lang="en-US" b="0" i="1" smtClean="0">
                                  <a:solidFill>
                                    <a:schemeClr val="accent1"/>
                                  </a:solidFill>
                                  <a:latin typeface="Cambria Math" panose="02040503050406030204" pitchFamily="18" charset="0"/>
                                </a:rPr>
                              </m:ctrlPr>
                            </m:funcPr>
                            <m:fName>
                              <m:sSub>
                                <m:sSubPr>
                                  <m:ctrlPr>
                                    <a:rPr lang="en-US" b="0" i="1" smtClean="0">
                                      <a:solidFill>
                                        <a:schemeClr val="accent1"/>
                                      </a:solidFill>
                                      <a:latin typeface="Cambria Math" panose="02040503050406030204" pitchFamily="18" charset="0"/>
                                    </a:rPr>
                                  </m:ctrlPr>
                                </m:sSubPr>
                                <m:e>
                                  <m:r>
                                    <m:rPr>
                                      <m:sty m:val="p"/>
                                    </m:rPr>
                                    <a:rPr lang="en-US" b="0" i="0" smtClean="0">
                                      <a:solidFill>
                                        <a:schemeClr val="accent1"/>
                                      </a:solidFill>
                                      <a:latin typeface="Cambria Math" panose="02040503050406030204" pitchFamily="18" charset="0"/>
                                    </a:rPr>
                                    <m:t>log</m:t>
                                  </m:r>
                                </m:e>
                                <m:sub>
                                  <m:r>
                                    <a:rPr lang="en-US" b="0" i="1" smtClean="0">
                                      <a:solidFill>
                                        <a:schemeClr val="accent1"/>
                                      </a:solidFill>
                                      <a:latin typeface="Cambria Math" panose="02040503050406030204" pitchFamily="18" charset="0"/>
                                    </a:rPr>
                                    <m:t>𝑏</m:t>
                                  </m:r>
                                </m:sub>
                              </m:sSub>
                            </m:fName>
                            <m:e>
                              <m:r>
                                <a:rPr lang="en-US" b="0" i="1" smtClean="0">
                                  <a:solidFill>
                                    <a:schemeClr val="accent1"/>
                                  </a:solidFill>
                                  <a:latin typeface="Cambria Math" panose="02040503050406030204" pitchFamily="18" charset="0"/>
                                </a:rPr>
                                <m:t>𝑥</m:t>
                              </m:r>
                            </m:e>
                          </m:func>
                        </m:num>
                        <m:den>
                          <m:func>
                            <m:funcPr>
                              <m:ctrlPr>
                                <a:rPr lang="en-US" b="0" i="1" smtClean="0">
                                  <a:solidFill>
                                    <a:schemeClr val="accent1"/>
                                  </a:solidFill>
                                  <a:latin typeface="Cambria Math" panose="02040503050406030204" pitchFamily="18" charset="0"/>
                                </a:rPr>
                              </m:ctrlPr>
                            </m:funcPr>
                            <m:fName>
                              <m:sSub>
                                <m:sSubPr>
                                  <m:ctrlPr>
                                    <a:rPr lang="en-US" b="0" i="1" smtClean="0">
                                      <a:solidFill>
                                        <a:schemeClr val="accent1"/>
                                      </a:solidFill>
                                      <a:latin typeface="Cambria Math" panose="02040503050406030204" pitchFamily="18" charset="0"/>
                                    </a:rPr>
                                  </m:ctrlPr>
                                </m:sSubPr>
                                <m:e>
                                  <m:r>
                                    <m:rPr>
                                      <m:sty m:val="p"/>
                                    </m:rPr>
                                    <a:rPr lang="en-US" b="0" i="0" smtClean="0">
                                      <a:solidFill>
                                        <a:schemeClr val="accent1"/>
                                      </a:solidFill>
                                      <a:latin typeface="Cambria Math" panose="02040503050406030204" pitchFamily="18" charset="0"/>
                                    </a:rPr>
                                    <m:t>log</m:t>
                                  </m:r>
                                </m:e>
                                <m:sub>
                                  <m:r>
                                    <a:rPr lang="en-US" b="0" i="1" smtClean="0">
                                      <a:solidFill>
                                        <a:schemeClr val="accent1"/>
                                      </a:solidFill>
                                      <a:latin typeface="Cambria Math" panose="02040503050406030204" pitchFamily="18" charset="0"/>
                                    </a:rPr>
                                    <m:t>𝑏</m:t>
                                  </m:r>
                                </m:sub>
                              </m:sSub>
                            </m:fName>
                            <m:e>
                              <m:r>
                                <a:rPr lang="en-US" b="0" i="1" smtClean="0">
                                  <a:solidFill>
                                    <a:schemeClr val="accent1"/>
                                  </a:solidFill>
                                  <a:latin typeface="Cambria Math" panose="02040503050406030204" pitchFamily="18" charset="0"/>
                                </a:rPr>
                                <m:t>𝑎</m:t>
                              </m:r>
                            </m:e>
                          </m:func>
                        </m:den>
                      </m:f>
                    </m:oMath>
                  </m:oMathPara>
                </a14:m>
                <a:endParaRPr lang="en-US" b="0" dirty="0">
                  <a:solidFill>
                    <a:schemeClr val="accent1"/>
                  </a:solidFill>
                </a:endParaRPr>
              </a:p>
              <a:p>
                <a:pPr marL="0" indent="0">
                  <a:buNone/>
                </a:pPr>
                <a:endParaRPr lang="en-US" dirty="0">
                  <a:solidFill>
                    <a:schemeClr val="accent1"/>
                  </a:solidFill>
                </a:endParaRPr>
              </a:p>
              <a:p>
                <a:pPr marL="0" indent="0">
                  <a:buNone/>
                </a:pPr>
                <a14:m>
                  <m:oMathPara xmlns:m="http://schemas.openxmlformats.org/officeDocument/2006/math">
                    <m:oMathParaPr>
                      <m:jc m:val="left"/>
                    </m:oMathParaPr>
                    <m:oMath xmlns:m="http://schemas.openxmlformats.org/officeDocument/2006/math">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func>
                            <m:funcPr>
                              <m:ctrlPr>
                                <a:rPr lang="en-US" b="0" i="1" smtClean="0">
                                  <a:solidFill>
                                    <a:schemeClr val="accent1"/>
                                  </a:solidFill>
                                  <a:latin typeface="Cambria Math" panose="02040503050406030204" pitchFamily="18" charset="0"/>
                                </a:rPr>
                              </m:ctrlPr>
                            </m:funcPr>
                            <m:fName>
                              <m:sSub>
                                <m:sSubPr>
                                  <m:ctrlPr>
                                    <a:rPr lang="en-US" b="0" i="1" smtClean="0">
                                      <a:solidFill>
                                        <a:schemeClr val="accent1"/>
                                      </a:solidFill>
                                      <a:latin typeface="Cambria Math" panose="02040503050406030204" pitchFamily="18" charset="0"/>
                                    </a:rPr>
                                  </m:ctrlPr>
                                </m:sSubPr>
                                <m:e>
                                  <m:r>
                                    <m:rPr>
                                      <m:sty m:val="p"/>
                                    </m:rPr>
                                    <a:rPr lang="en-US" b="0" i="0" smtClean="0">
                                      <a:solidFill>
                                        <a:schemeClr val="accent1"/>
                                      </a:solidFill>
                                      <a:latin typeface="Cambria Math" panose="02040503050406030204" pitchFamily="18" charset="0"/>
                                    </a:rPr>
                                    <m:t>log</m:t>
                                  </m:r>
                                </m:e>
                                <m:sub>
                                  <m:r>
                                    <a:rPr lang="en-US" b="0" i="1" smtClean="0">
                                      <a:solidFill>
                                        <a:schemeClr val="accent1"/>
                                      </a:solidFill>
                                      <a:latin typeface="Cambria Math" panose="02040503050406030204" pitchFamily="18" charset="0"/>
                                    </a:rPr>
                                    <m:t>𝑏</m:t>
                                  </m:r>
                                </m:sub>
                              </m:sSub>
                            </m:fName>
                            <m:e>
                              <m:r>
                                <a:rPr lang="en-US" b="0" i="1" smtClean="0">
                                  <a:solidFill>
                                    <a:schemeClr val="accent1"/>
                                  </a:solidFill>
                                  <a:latin typeface="Cambria Math" panose="02040503050406030204" pitchFamily="18" charset="0"/>
                                </a:rPr>
                                <m:t>𝑥</m:t>
                              </m:r>
                            </m:e>
                          </m:func>
                        </m:sup>
                      </m:sSup>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𝑥</m:t>
                      </m:r>
                    </m:oMath>
                  </m:oMathPara>
                </a14:m>
                <a:endParaRPr lang="en-US" b="0" dirty="0">
                  <a:solidFill>
                    <a:schemeClr val="accent1"/>
                  </a:solidFill>
                </a:endParaRPr>
              </a:p>
              <a:p>
                <a:pPr marL="0" indent="0">
                  <a:buNone/>
                </a:pPr>
                <a:endParaRPr lang="en-US" b="0" dirty="0">
                  <a:solidFill>
                    <a:schemeClr val="accent1"/>
                  </a:solidFill>
                </a:endParaRPr>
              </a:p>
              <a:p>
                <a:pPr marL="0" indent="0">
                  <a:buNone/>
                </a:pPr>
                <a14:m>
                  <m:oMathPara xmlns:m="http://schemas.openxmlformats.org/officeDocument/2006/math">
                    <m:oMathParaPr>
                      <m:jc m:val="left"/>
                    </m:oMathParaPr>
                    <m:oMath xmlns:m="http://schemas.openxmlformats.org/officeDocument/2006/math">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𝑏</m:t>
                          </m:r>
                        </m:e>
                        <m:sup>
                          <m:func>
                            <m:funcPr>
                              <m:ctrlPr>
                                <a:rPr lang="en-US" b="0" i="1" smtClean="0">
                                  <a:solidFill>
                                    <a:schemeClr val="accent1"/>
                                  </a:solidFill>
                                  <a:latin typeface="Cambria Math" panose="02040503050406030204" pitchFamily="18" charset="0"/>
                                </a:rPr>
                              </m:ctrlPr>
                            </m:funcPr>
                            <m:fName>
                              <m:sSub>
                                <m:sSubPr>
                                  <m:ctrlPr>
                                    <a:rPr lang="en-US" b="0" i="1" smtClean="0">
                                      <a:solidFill>
                                        <a:schemeClr val="accent1"/>
                                      </a:solidFill>
                                      <a:latin typeface="Cambria Math" panose="02040503050406030204" pitchFamily="18" charset="0"/>
                                    </a:rPr>
                                  </m:ctrlPr>
                                </m:sSubPr>
                                <m:e>
                                  <m:r>
                                    <m:rPr>
                                      <m:sty m:val="p"/>
                                    </m:rPr>
                                    <a:rPr lang="en-US" b="0" i="0" smtClean="0">
                                      <a:solidFill>
                                        <a:schemeClr val="accent1"/>
                                      </a:solidFill>
                                      <a:latin typeface="Cambria Math" panose="02040503050406030204" pitchFamily="18" charset="0"/>
                                    </a:rPr>
                                    <m:t>log</m:t>
                                  </m:r>
                                </m:e>
                                <m:sub>
                                  <m:r>
                                    <a:rPr lang="en-US" b="0" i="1" smtClean="0">
                                      <a:solidFill>
                                        <a:schemeClr val="accent1"/>
                                      </a:solidFill>
                                      <a:latin typeface="Cambria Math" panose="02040503050406030204" pitchFamily="18" charset="0"/>
                                    </a:rPr>
                                    <m:t>𝑎</m:t>
                                  </m:r>
                                </m:sub>
                              </m:sSub>
                            </m:fName>
                            <m:e>
                              <m:r>
                                <a:rPr lang="en-US" b="0" i="1" smtClean="0">
                                  <a:solidFill>
                                    <a:schemeClr val="accent1"/>
                                  </a:solidFill>
                                  <a:latin typeface="Cambria Math" panose="02040503050406030204" pitchFamily="18" charset="0"/>
                                </a:rPr>
                                <m:t>𝑥</m:t>
                              </m:r>
                            </m:e>
                          </m:func>
                        </m:sup>
                      </m:sSup>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𝑥</m:t>
                          </m:r>
                        </m:e>
                        <m:sup>
                          <m:func>
                            <m:funcPr>
                              <m:ctrlPr>
                                <a:rPr lang="en-US" b="0" i="1" smtClean="0">
                                  <a:solidFill>
                                    <a:schemeClr val="accent1"/>
                                  </a:solidFill>
                                  <a:latin typeface="Cambria Math" panose="02040503050406030204" pitchFamily="18" charset="0"/>
                                </a:rPr>
                              </m:ctrlPr>
                            </m:funcPr>
                            <m:fName>
                              <m:sSub>
                                <m:sSubPr>
                                  <m:ctrlPr>
                                    <a:rPr lang="en-US" b="0" i="1" smtClean="0">
                                      <a:solidFill>
                                        <a:schemeClr val="accent1"/>
                                      </a:solidFill>
                                      <a:latin typeface="Cambria Math" panose="02040503050406030204" pitchFamily="18" charset="0"/>
                                    </a:rPr>
                                  </m:ctrlPr>
                                </m:sSubPr>
                                <m:e>
                                  <m:r>
                                    <m:rPr>
                                      <m:sty m:val="p"/>
                                    </m:rPr>
                                    <a:rPr lang="en-US" b="0" i="0" smtClean="0">
                                      <a:solidFill>
                                        <a:schemeClr val="accent1"/>
                                      </a:solidFill>
                                      <a:latin typeface="Cambria Math" panose="02040503050406030204" pitchFamily="18" charset="0"/>
                                    </a:rPr>
                                    <m:t>log</m:t>
                                  </m:r>
                                </m:e>
                                <m:sub>
                                  <m:r>
                                    <a:rPr lang="en-US" b="0" i="1" smtClean="0">
                                      <a:solidFill>
                                        <a:schemeClr val="accent1"/>
                                      </a:solidFill>
                                      <a:latin typeface="Cambria Math" panose="02040503050406030204" pitchFamily="18" charset="0"/>
                                    </a:rPr>
                                    <m:t>𝑎</m:t>
                                  </m:r>
                                </m:sub>
                              </m:sSub>
                            </m:fName>
                            <m:e>
                              <m:r>
                                <a:rPr lang="en-US" b="0" i="1" smtClean="0">
                                  <a:solidFill>
                                    <a:schemeClr val="accent1"/>
                                  </a:solidFill>
                                  <a:latin typeface="Cambria Math" panose="02040503050406030204" pitchFamily="18" charset="0"/>
                                </a:rPr>
                                <m:t>𝑏</m:t>
                              </m:r>
                            </m:e>
                          </m:func>
                        </m:sup>
                      </m:sSup>
                    </m:oMath>
                  </m:oMathPara>
                </a14:m>
                <a:endParaRPr lang="en-US" b="0" dirty="0">
                  <a:solidFill>
                    <a:schemeClr val="accent1"/>
                  </a:solidFill>
                </a:endParaRPr>
              </a:p>
              <a:p>
                <a:pPr marL="0" indent="0">
                  <a:buNone/>
                </a:pPr>
                <a:endParaRPr lang="en-US"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1F3B44D-1CB8-2591-E89A-C4690D220CFE}"/>
                  </a:ext>
                </a:extLst>
              </p:cNvPr>
              <p:cNvSpPr>
                <a:spLocks noGrp="1" noRot="1" noChangeAspect="1" noMove="1" noResize="1" noEditPoints="1" noAdjustHandles="1" noChangeArrowheads="1" noChangeShapeType="1" noTextEdit="1"/>
              </p:cNvSpPr>
              <p:nvPr>
                <p:ph idx="1"/>
              </p:nvPr>
            </p:nvSpPr>
            <p:spPr>
              <a:blipFill>
                <a:blip r:embed="rId3"/>
                <a:stretch>
                  <a:fillRect l="-348"/>
                </a:stretch>
              </a:blipFill>
            </p:spPr>
            <p:txBody>
              <a:bodyPr/>
              <a:lstStyle/>
              <a:p>
                <a:r>
                  <a:rPr lang="en-IN">
                    <a:noFill/>
                  </a:rPr>
                  <a:t> </a:t>
                </a:r>
              </a:p>
            </p:txBody>
          </p:sp>
        </mc:Fallback>
      </mc:AlternateContent>
    </p:spTree>
    <p:extLst>
      <p:ext uri="{BB962C8B-B14F-4D97-AF65-F5344CB8AC3E}">
        <p14:creationId xmlns:p14="http://schemas.microsoft.com/office/powerpoint/2010/main" val="147047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371E-45D6-73B6-1AA3-71BF0505A1E8}"/>
              </a:ext>
            </a:extLst>
          </p:cNvPr>
          <p:cNvSpPr>
            <a:spLocks noGrp="1"/>
          </p:cNvSpPr>
          <p:nvPr>
            <p:ph type="title"/>
          </p:nvPr>
        </p:nvSpPr>
        <p:spPr/>
        <p:txBody>
          <a:bodyPr/>
          <a:lstStyle/>
          <a:p>
            <a:r>
              <a:rPr lang="en-US" dirty="0"/>
              <a:t>Useful formulae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8FDD40-E020-00DD-A0C9-F9B8D0D75222}"/>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≠0 </m:t>
                      </m:r>
                    </m:oMath>
                  </m:oMathPara>
                </a14:m>
                <a:endParaRPr lang="en-US" b="0" dirty="0"/>
              </a:p>
              <a:p>
                <a:pPr marL="0" indent="0">
                  <a:buNone/>
                </a:pPr>
                <a:endParaRPr lang="en-IN" dirty="0"/>
              </a:p>
              <a:p>
                <a:pPr marL="0" indent="0">
                  <a:buNone/>
                </a:pPr>
                <a:r>
                  <a:rPr lang="en-IN" dirty="0"/>
                  <a:t>The roots of the above quadratic equation are:</a:t>
                </a:r>
              </a:p>
              <a:p>
                <a:pPr marL="0" indent="0">
                  <a:buNone/>
                </a:pPr>
                <a:endParaRPr lang="en-IN" dirty="0"/>
              </a:p>
              <a:p>
                <a:pPr marL="0" indent="0">
                  <a:buNone/>
                </a:pPr>
                <a14:m>
                  <m:oMath xmlns:m="http://schemas.openxmlformats.org/officeDocument/2006/math">
                    <m:r>
                      <a:rPr lang="en-US" b="0" i="1" smtClean="0">
                        <a:latin typeface="Cambria Math" panose="02040503050406030204" pitchFamily="18" charset="0"/>
                      </a:rPr>
                      <m:t>𝛼</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i="1" smtClean="0">
                            <a:latin typeface="Cambria Math" panose="02040503050406030204" pitchFamily="18" charset="0"/>
                          </a:rPr>
                          <m:t>𝑏</m:t>
                        </m:r>
                        <m:r>
                          <a:rPr lang="en-US" b="0" i="1" smtClean="0">
                            <a:latin typeface="Cambria Math" panose="02040503050406030204" pitchFamily="18" charset="0"/>
                          </a:rPr>
                          <m:t>+</m:t>
                        </m:r>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i="1" smtClean="0">
                                    <a:latin typeface="Cambria Math" panose="02040503050406030204" pitchFamily="18" charset="0"/>
                                  </a:rPr>
                                  <m:t>𝑏</m:t>
                                </m:r>
                              </m:e>
                              <m:sup>
                                <m:r>
                                  <a:rPr lang="en-US" i="1" smtClean="0">
                                    <a:latin typeface="Cambria Math" panose="02040503050406030204" pitchFamily="18" charset="0"/>
                                  </a:rPr>
                                  <m:t>2</m:t>
                                </m:r>
                              </m:sup>
                            </m:sSup>
                            <m:r>
                              <a:rPr lang="en-US" i="1" smtClean="0">
                                <a:latin typeface="Cambria Math" panose="02040503050406030204" pitchFamily="18" charset="0"/>
                              </a:rPr>
                              <m:t>−4</m:t>
                            </m:r>
                            <m:r>
                              <a:rPr lang="en-US" i="1" smtClean="0">
                                <a:latin typeface="Cambria Math" panose="02040503050406030204" pitchFamily="18" charset="0"/>
                              </a:rPr>
                              <m:t>𝑎𝑐</m:t>
                            </m:r>
                          </m:e>
                        </m:rad>
                      </m:num>
                      <m:den>
                        <m:r>
                          <a:rPr lang="en-US" i="1" smtClean="0">
                            <a:latin typeface="Cambria Math" panose="02040503050406030204" pitchFamily="18" charset="0"/>
                          </a:rPr>
                          <m:t>2</m:t>
                        </m:r>
                        <m:r>
                          <a:rPr lang="en-US" i="1" smtClean="0">
                            <a:latin typeface="Cambria Math" panose="02040503050406030204" pitchFamily="18" charset="0"/>
                          </a:rPr>
                          <m:t>𝑎</m:t>
                        </m:r>
                      </m:den>
                    </m:f>
                  </m:oMath>
                </a14:m>
                <a:r>
                  <a:rPr lang="en-IN" dirty="0"/>
                  <a:t>                        </a:t>
                </a:r>
                <a14:m>
                  <m:oMath xmlns:m="http://schemas.openxmlformats.org/officeDocument/2006/math">
                    <m:r>
                      <a:rPr lang="en-US" b="0" i="1" smtClean="0">
                        <a:latin typeface="Cambria Math" panose="02040503050406030204" pitchFamily="18" charset="0"/>
                      </a:rPr>
                      <m:t>𝛽</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−4</m:t>
                            </m:r>
                            <m:r>
                              <a:rPr lang="en-US" i="1">
                                <a:latin typeface="Cambria Math" panose="02040503050406030204" pitchFamily="18" charset="0"/>
                              </a:rPr>
                              <m:t>𝑎𝑐</m:t>
                            </m:r>
                          </m:e>
                        </m:rad>
                      </m:num>
                      <m:den>
                        <m:r>
                          <a:rPr lang="en-US" i="1">
                            <a:latin typeface="Cambria Math" panose="02040503050406030204" pitchFamily="18" charset="0"/>
                          </a:rPr>
                          <m:t>2</m:t>
                        </m:r>
                        <m:r>
                          <a:rPr lang="en-US" i="1">
                            <a:latin typeface="Cambria Math" panose="02040503050406030204" pitchFamily="18" charset="0"/>
                          </a:rPr>
                          <m:t>𝑎</m:t>
                        </m:r>
                      </m:den>
                    </m:f>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268FDD40-E020-00DD-A0C9-F9B8D0D75222}"/>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686382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0770" y="2223430"/>
            <a:ext cx="5967663"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&lt;=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11CF10A5-C609-BF30-C00E-C85A7D545BBF}"/>
              </a:ext>
            </a:extLst>
          </p:cNvPr>
          <p:cNvSpPr txBox="1"/>
          <p:nvPr/>
        </p:nvSpPr>
        <p:spPr>
          <a:xfrm>
            <a:off x="7806090" y="1674794"/>
            <a:ext cx="3162701" cy="369332"/>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endParaRPr lang="en-IN" b="1"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784CA90-B27B-5635-AB2C-F85A873D4518}"/>
                  </a:ext>
                </a:extLst>
              </p14:cNvPr>
              <p14:cNvContentPartPr/>
              <p14:nvPr/>
            </p14:nvContentPartPr>
            <p14:xfrm>
              <a:off x="562680" y="2217600"/>
              <a:ext cx="11609280" cy="3524760"/>
            </p14:xfrm>
          </p:contentPart>
        </mc:Choice>
        <mc:Fallback xmlns="">
          <p:pic>
            <p:nvPicPr>
              <p:cNvPr id="3" name="Ink 2">
                <a:extLst>
                  <a:ext uri="{FF2B5EF4-FFF2-40B4-BE49-F238E27FC236}">
                    <a16:creationId xmlns:a16="http://schemas.microsoft.com/office/drawing/2014/main" id="{A784CA90-B27B-5635-AB2C-F85A873D4518}"/>
                  </a:ext>
                </a:extLst>
              </p:cNvPr>
              <p:cNvPicPr/>
              <p:nvPr/>
            </p:nvPicPr>
            <p:blipFill>
              <a:blip r:embed="rId4"/>
              <a:stretch>
                <a:fillRect/>
              </a:stretch>
            </p:blipFill>
            <p:spPr>
              <a:xfrm>
                <a:off x="553320" y="2208240"/>
                <a:ext cx="11628000" cy="3543480"/>
              </a:xfrm>
              <a:prstGeom prst="rect">
                <a:avLst/>
              </a:prstGeom>
            </p:spPr>
          </p:pic>
        </mc:Fallback>
      </mc:AlternateContent>
    </p:spTree>
    <p:extLst>
      <p:ext uri="{BB962C8B-B14F-4D97-AF65-F5344CB8AC3E}">
        <p14:creationId xmlns:p14="http://schemas.microsoft.com/office/powerpoint/2010/main" val="1557679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0770" y="2223430"/>
            <a:ext cx="5967663"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&lt;=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11CF10A5-C609-BF30-C00E-C85A7D545BBF}"/>
              </a:ext>
            </a:extLst>
          </p:cNvPr>
          <p:cNvSpPr txBox="1"/>
          <p:nvPr/>
        </p:nvSpPr>
        <p:spPr>
          <a:xfrm>
            <a:off x="7806090" y="1674794"/>
            <a:ext cx="3162701" cy="2031325"/>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p>
          <a:p>
            <a:endParaRPr lang="en-US" b="1" dirty="0">
              <a:solidFill>
                <a:srgbClr val="FF0000"/>
              </a:solidFill>
              <a:latin typeface="Consolas" panose="020B0609020204030204" pitchFamily="49" charset="0"/>
            </a:endParaRPr>
          </a:p>
          <a:p>
            <a:r>
              <a:rPr lang="en-US" b="1" dirty="0">
                <a:latin typeface="Consolas" panose="020B0609020204030204" pitchFamily="49" charset="0"/>
              </a:rPr>
              <a:t>Upper Bound:</a:t>
            </a:r>
          </a:p>
          <a:p>
            <a:r>
              <a:rPr lang="en-US" b="1" dirty="0">
                <a:latin typeface="Consolas" panose="020B0609020204030204" pitchFamily="49" charset="0"/>
              </a:rPr>
              <a:t>T(1) = 2</a:t>
            </a:r>
          </a:p>
          <a:p>
            <a:r>
              <a:rPr lang="en-US" b="1" dirty="0">
                <a:latin typeface="Consolas" panose="020B0609020204030204" pitchFamily="49" charset="0"/>
              </a:rPr>
              <a:t>T(0) = 2</a:t>
            </a:r>
          </a:p>
          <a:p>
            <a:endParaRPr lang="en-US" b="1" dirty="0">
              <a:latin typeface="Consolas" panose="020B0609020204030204" pitchFamily="49" charset="0"/>
            </a:endParaRPr>
          </a:p>
          <a:p>
            <a:r>
              <a:rPr lang="en-US" b="1" dirty="0">
                <a:latin typeface="Consolas" panose="020B0609020204030204" pitchFamily="49" charset="0"/>
              </a:rPr>
              <a:t>T(n) &lt;= 2T(n-1) + c</a:t>
            </a:r>
            <a:endParaRPr lang="en-IN" b="1" dirty="0">
              <a:latin typeface="Consolas" panose="020B0609020204030204" pitchFamily="49" charset="0"/>
            </a:endParaRPr>
          </a:p>
        </p:txBody>
      </p:sp>
    </p:spTree>
    <p:extLst>
      <p:ext uri="{BB962C8B-B14F-4D97-AF65-F5344CB8AC3E}">
        <p14:creationId xmlns:p14="http://schemas.microsoft.com/office/powerpoint/2010/main" val="4332602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CB72-C5C7-4D90-9C73-DA059B6B7153}"/>
              </a:ext>
            </a:extLst>
          </p:cNvPr>
          <p:cNvSpPr>
            <a:spLocks noGrp="1"/>
          </p:cNvSpPr>
          <p:nvPr>
            <p:ph type="title"/>
          </p:nvPr>
        </p:nvSpPr>
        <p:spPr/>
        <p:txBody>
          <a:bodyPr/>
          <a:lstStyle/>
          <a:p>
            <a:r>
              <a:rPr lang="en-US" dirty="0"/>
              <a:t>Fibonacci numbers</a:t>
            </a:r>
            <a:endParaRPr lang="en-IN" dirty="0"/>
          </a:p>
        </p:txBody>
      </p:sp>
      <p:sp>
        <p:nvSpPr>
          <p:cNvPr id="5" name="TextBox 4">
            <a:extLst>
              <a:ext uri="{FF2B5EF4-FFF2-40B4-BE49-F238E27FC236}">
                <a16:creationId xmlns:a16="http://schemas.microsoft.com/office/drawing/2014/main" id="{10DE13D4-4EC2-4AAF-910C-65254301F1F0}"/>
              </a:ext>
            </a:extLst>
          </p:cNvPr>
          <p:cNvSpPr txBox="1"/>
          <p:nvPr/>
        </p:nvSpPr>
        <p:spPr>
          <a:xfrm>
            <a:off x="750770" y="2223430"/>
            <a:ext cx="5967663" cy="1477328"/>
          </a:xfrm>
          <a:prstGeom prst="rect">
            <a:avLst/>
          </a:prstGeom>
          <a:noFill/>
        </p:spPr>
        <p:txBody>
          <a:bodyPr wrap="square" rtlCol="0">
            <a:spAutoFit/>
          </a:bodyPr>
          <a:lstStyle/>
          <a:p>
            <a:r>
              <a:rPr lang="en-US" dirty="0">
                <a:latin typeface="Consolas" panose="020B0609020204030204" pitchFamily="49" charset="0"/>
              </a:rPr>
              <a:t>int fib(int n) {</a:t>
            </a:r>
          </a:p>
          <a:p>
            <a:r>
              <a:rPr lang="en-US" dirty="0">
                <a:latin typeface="Consolas" panose="020B0609020204030204" pitchFamily="49" charset="0"/>
              </a:rPr>
              <a:t>   if (n &lt;= 1)</a:t>
            </a:r>
          </a:p>
          <a:p>
            <a:r>
              <a:rPr lang="en-US" dirty="0">
                <a:latin typeface="Consolas" panose="020B0609020204030204" pitchFamily="49" charset="0"/>
              </a:rPr>
              <a:t>      return n;</a:t>
            </a:r>
          </a:p>
          <a:p>
            <a:r>
              <a:rPr lang="en-US" dirty="0">
                <a:latin typeface="Consolas" panose="020B0609020204030204" pitchFamily="49" charset="0"/>
              </a:rPr>
              <a:t>   return fib(n-1) + fib(n-2);</a:t>
            </a:r>
          </a:p>
          <a:p>
            <a:r>
              <a:rPr lang="en-US" dirty="0">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11CF10A5-C609-BF30-C00E-C85A7D545BBF}"/>
              </a:ext>
            </a:extLst>
          </p:cNvPr>
          <p:cNvSpPr txBox="1"/>
          <p:nvPr/>
        </p:nvSpPr>
        <p:spPr>
          <a:xfrm>
            <a:off x="7806090" y="1674794"/>
            <a:ext cx="3162701" cy="2031325"/>
          </a:xfrm>
          <a:prstGeom prst="rect">
            <a:avLst/>
          </a:prstGeom>
          <a:noFill/>
        </p:spPr>
        <p:txBody>
          <a:bodyPr wrap="square" rtlCol="0">
            <a:spAutoFit/>
          </a:bodyPr>
          <a:lstStyle/>
          <a:p>
            <a:r>
              <a:rPr lang="en-US" b="1" dirty="0">
                <a:solidFill>
                  <a:srgbClr val="FF0000"/>
                </a:solidFill>
                <a:latin typeface="Consolas" panose="020B0609020204030204" pitchFamily="49" charset="0"/>
              </a:rPr>
              <a:t>Time complexity:</a:t>
            </a:r>
          </a:p>
          <a:p>
            <a:endParaRPr lang="en-US" b="1" dirty="0">
              <a:solidFill>
                <a:srgbClr val="FF0000"/>
              </a:solidFill>
              <a:latin typeface="Consolas" panose="020B0609020204030204" pitchFamily="49" charset="0"/>
            </a:endParaRPr>
          </a:p>
          <a:p>
            <a:r>
              <a:rPr lang="en-US" b="1" dirty="0">
                <a:latin typeface="Consolas" panose="020B0609020204030204" pitchFamily="49" charset="0"/>
              </a:rPr>
              <a:t>Lower Bound:</a:t>
            </a:r>
          </a:p>
          <a:p>
            <a:r>
              <a:rPr lang="en-US" b="1" dirty="0">
                <a:latin typeface="Consolas" panose="020B0609020204030204" pitchFamily="49" charset="0"/>
              </a:rPr>
              <a:t>T(1) = 2</a:t>
            </a:r>
          </a:p>
          <a:p>
            <a:r>
              <a:rPr lang="en-US" b="1" dirty="0">
                <a:latin typeface="Consolas" panose="020B0609020204030204" pitchFamily="49" charset="0"/>
              </a:rPr>
              <a:t>T(0) = 2</a:t>
            </a:r>
          </a:p>
          <a:p>
            <a:endParaRPr lang="en-US" b="1" dirty="0">
              <a:latin typeface="Consolas" panose="020B0609020204030204" pitchFamily="49" charset="0"/>
            </a:endParaRPr>
          </a:p>
          <a:p>
            <a:r>
              <a:rPr lang="en-US" b="1" dirty="0">
                <a:latin typeface="Consolas" panose="020B0609020204030204" pitchFamily="49" charset="0"/>
              </a:rPr>
              <a:t>T(n) &gt;= 2T(n-2) + c</a:t>
            </a:r>
            <a:endParaRPr lang="en-IN" b="1" dirty="0">
              <a:latin typeface="Consolas" panose="020B0609020204030204" pitchFamily="49" charset="0"/>
            </a:endParaRPr>
          </a:p>
        </p:txBody>
      </p:sp>
    </p:spTree>
    <p:extLst>
      <p:ext uri="{BB962C8B-B14F-4D97-AF65-F5344CB8AC3E}">
        <p14:creationId xmlns:p14="http://schemas.microsoft.com/office/powerpoint/2010/main" val="134732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45F9-FDBB-77B5-EC79-7EF6D04F6115}"/>
              </a:ext>
            </a:extLst>
          </p:cNvPr>
          <p:cNvSpPr>
            <a:spLocks noGrp="1"/>
          </p:cNvSpPr>
          <p:nvPr>
            <p:ph type="title"/>
          </p:nvPr>
        </p:nvSpPr>
        <p:spPr/>
        <p:txBody>
          <a:bodyPr/>
          <a:lstStyle/>
          <a:p>
            <a:r>
              <a:rPr lang="en-US" dirty="0"/>
              <a:t>Big-Oh notation</a:t>
            </a:r>
            <a:endParaRPr lang="en-IN" dirty="0"/>
          </a:p>
        </p:txBody>
      </p:sp>
      <p:graphicFrame>
        <p:nvGraphicFramePr>
          <p:cNvPr id="6" name="Content Placeholder 5">
            <a:extLst>
              <a:ext uri="{FF2B5EF4-FFF2-40B4-BE49-F238E27FC236}">
                <a16:creationId xmlns:a16="http://schemas.microsoft.com/office/drawing/2014/main" id="{868C1FB1-23E5-31B5-6A52-7F6E7AFAF42A}"/>
              </a:ext>
            </a:extLst>
          </p:cNvPr>
          <p:cNvGraphicFramePr>
            <a:graphicFrameLocks noGrp="1"/>
          </p:cNvGraphicFramePr>
          <p:nvPr>
            <p:ph idx="1"/>
            <p:extLst>
              <p:ext uri="{D42A27DB-BD31-4B8C-83A1-F6EECF244321}">
                <p14:modId xmlns:p14="http://schemas.microsoft.com/office/powerpoint/2010/main" val="697380084"/>
              </p:ext>
            </p:extLst>
          </p:nvPr>
        </p:nvGraphicFramePr>
        <p:xfrm>
          <a:off x="1097280" y="2168858"/>
          <a:ext cx="8727440" cy="400272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A8D30BAB-CDE1-AF97-2747-E60CAE669B06}"/>
              </a:ext>
            </a:extLst>
          </p:cNvPr>
          <p:cNvSpPr txBox="1"/>
          <p:nvPr/>
        </p:nvSpPr>
        <p:spPr>
          <a:xfrm>
            <a:off x="2810577" y="5986914"/>
            <a:ext cx="6400800" cy="369332"/>
          </a:xfrm>
          <a:prstGeom prst="rect">
            <a:avLst/>
          </a:prstGeom>
          <a:noFill/>
        </p:spPr>
        <p:txBody>
          <a:bodyPr wrap="square" rtlCol="0">
            <a:spAutoFit/>
          </a:bodyPr>
          <a:lstStyle/>
          <a:p>
            <a:r>
              <a:rPr lang="en-US" dirty="0">
                <a:latin typeface="Consolas" panose="020B0609020204030204" pitchFamily="49" charset="0"/>
              </a:rPr>
              <a:t>c * g(n) is an asymptotic upper bound</a:t>
            </a:r>
            <a:r>
              <a:rPr lang="en-IN" dirty="0">
                <a:latin typeface="Consolas" panose="020B0609020204030204" pitchFamily="49" charset="0"/>
              </a:rPr>
              <a:t> for f(n)</a:t>
            </a:r>
            <a:endParaRPr lang="en-US"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6B52E2-2D74-4834-413B-ED25771F0DA1}"/>
                  </a:ext>
                </a:extLst>
              </p:cNvPr>
              <p:cNvSpPr txBox="1"/>
              <p:nvPr/>
            </p:nvSpPr>
            <p:spPr>
              <a:xfrm>
                <a:off x="7528031" y="2973320"/>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346B52E2-2D74-4834-413B-ED25771F0DA1}"/>
                  </a:ext>
                </a:extLst>
              </p:cNvPr>
              <p:cNvSpPr txBox="1">
                <a:spLocks noRot="1" noChangeAspect="1" noMove="1" noResize="1" noEditPoints="1" noAdjustHandles="1" noChangeArrowheads="1" noChangeShapeType="1" noTextEdit="1"/>
              </p:cNvSpPr>
              <p:nvPr/>
            </p:nvSpPr>
            <p:spPr>
              <a:xfrm>
                <a:off x="7528031" y="2973320"/>
                <a:ext cx="1222681" cy="369332"/>
              </a:xfrm>
              <a:prstGeom prst="rect">
                <a:avLst/>
              </a:prstGeom>
              <a:blipFill>
                <a:blip r:embed="rId4"/>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4418E3-5ACF-1D19-EF70-CC5243AE9FCB}"/>
                  </a:ext>
                </a:extLst>
              </p:cNvPr>
              <p:cNvSpPr txBox="1"/>
              <p:nvPr/>
            </p:nvSpPr>
            <p:spPr>
              <a:xfrm>
                <a:off x="7680431" y="3695992"/>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5" name="TextBox 4">
                <a:extLst>
                  <a:ext uri="{FF2B5EF4-FFF2-40B4-BE49-F238E27FC236}">
                    <a16:creationId xmlns:a16="http://schemas.microsoft.com/office/drawing/2014/main" id="{CA4418E3-5ACF-1D19-EF70-CC5243AE9FCB}"/>
                  </a:ext>
                </a:extLst>
              </p:cNvPr>
              <p:cNvSpPr txBox="1">
                <a:spLocks noRot="1" noChangeAspect="1" noMove="1" noResize="1" noEditPoints="1" noAdjustHandles="1" noChangeArrowheads="1" noChangeShapeType="1" noTextEdit="1"/>
              </p:cNvSpPr>
              <p:nvPr/>
            </p:nvSpPr>
            <p:spPr>
              <a:xfrm>
                <a:off x="7680431" y="3695992"/>
                <a:ext cx="1222681" cy="369332"/>
              </a:xfrm>
              <a:prstGeom prst="rect">
                <a:avLst/>
              </a:prstGeom>
              <a:blipFill>
                <a:blip r:embed="rId5"/>
                <a:stretch>
                  <a:fillRect b="-13115"/>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B26E9E46-8F63-D98E-387F-640850E23CBD}"/>
              </a:ext>
            </a:extLst>
          </p:cNvPr>
          <p:cNvCxnSpPr/>
          <p:nvPr/>
        </p:nvCxnSpPr>
        <p:spPr>
          <a:xfrm>
            <a:off x="4444183" y="2722598"/>
            <a:ext cx="0" cy="295951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8442D09-5ED9-42CB-6489-100CB5860021}"/>
                  </a:ext>
                </a:extLst>
              </p:cNvPr>
              <p:cNvSpPr txBox="1"/>
              <p:nvPr/>
            </p:nvSpPr>
            <p:spPr>
              <a:xfrm>
                <a:off x="4071986" y="5554294"/>
                <a:ext cx="814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0</m:t>
                          </m:r>
                        </m:sub>
                      </m:sSub>
                    </m:oMath>
                  </m:oMathPara>
                </a14:m>
                <a:endParaRPr lang="en-IN" dirty="0"/>
              </a:p>
            </p:txBody>
          </p:sp>
        </mc:Choice>
        <mc:Fallback xmlns="">
          <p:sp>
            <p:nvSpPr>
              <p:cNvPr id="9" name="TextBox 8">
                <a:extLst>
                  <a:ext uri="{FF2B5EF4-FFF2-40B4-BE49-F238E27FC236}">
                    <a16:creationId xmlns:a16="http://schemas.microsoft.com/office/drawing/2014/main" id="{88442D09-5ED9-42CB-6489-100CB5860021}"/>
                  </a:ext>
                </a:extLst>
              </p:cNvPr>
              <p:cNvSpPr txBox="1">
                <a:spLocks noRot="1" noChangeAspect="1" noMove="1" noResize="1" noEditPoints="1" noAdjustHandles="1" noChangeArrowheads="1" noChangeShapeType="1" noTextEdit="1"/>
              </p:cNvSpPr>
              <p:nvPr/>
            </p:nvSpPr>
            <p:spPr>
              <a:xfrm>
                <a:off x="4071986" y="5554294"/>
                <a:ext cx="81462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1CB36FC6-52D5-9B59-2EA6-1E0D7D3354EC}"/>
                  </a:ext>
                </a:extLst>
              </p14:cNvPr>
              <p14:cNvContentPartPr/>
              <p14:nvPr/>
            </p14:nvContentPartPr>
            <p14:xfrm>
              <a:off x="7604640" y="3281400"/>
              <a:ext cx="877680" cy="853560"/>
            </p14:xfrm>
          </p:contentPart>
        </mc:Choice>
        <mc:Fallback xmlns="">
          <p:pic>
            <p:nvPicPr>
              <p:cNvPr id="3" name="Ink 2">
                <a:extLst>
                  <a:ext uri="{FF2B5EF4-FFF2-40B4-BE49-F238E27FC236}">
                    <a16:creationId xmlns:a16="http://schemas.microsoft.com/office/drawing/2014/main" id="{1CB36FC6-52D5-9B59-2EA6-1E0D7D3354EC}"/>
                  </a:ext>
                </a:extLst>
              </p:cNvPr>
              <p:cNvPicPr/>
              <p:nvPr/>
            </p:nvPicPr>
            <p:blipFill>
              <a:blip r:embed="rId8"/>
              <a:stretch>
                <a:fillRect/>
              </a:stretch>
            </p:blipFill>
            <p:spPr>
              <a:xfrm>
                <a:off x="7595280" y="3272040"/>
                <a:ext cx="896400" cy="872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213767C-5B0C-3AA8-7C86-DDE7B1D45F10}"/>
                  </a:ext>
                </a:extLst>
              </p14:cNvPr>
              <p14:cNvContentPartPr/>
              <p14:nvPr/>
            </p14:nvContentPartPr>
            <p14:xfrm>
              <a:off x="7958160" y="4063680"/>
              <a:ext cx="556200" cy="30960"/>
            </p14:xfrm>
          </p:contentPart>
        </mc:Choice>
        <mc:Fallback xmlns="">
          <p:pic>
            <p:nvPicPr>
              <p:cNvPr id="10" name="Ink 9">
                <a:extLst>
                  <a:ext uri="{FF2B5EF4-FFF2-40B4-BE49-F238E27FC236}">
                    <a16:creationId xmlns:a16="http://schemas.microsoft.com/office/drawing/2014/main" id="{8213767C-5B0C-3AA8-7C86-DDE7B1D45F10}"/>
                  </a:ext>
                </a:extLst>
              </p:cNvPr>
              <p:cNvPicPr/>
              <p:nvPr/>
            </p:nvPicPr>
            <p:blipFill>
              <a:blip r:embed="rId10"/>
              <a:stretch>
                <a:fillRect/>
              </a:stretch>
            </p:blipFill>
            <p:spPr>
              <a:xfrm>
                <a:off x="7948800" y="4054320"/>
                <a:ext cx="574920" cy="49680"/>
              </a:xfrm>
              <a:prstGeom prst="rect">
                <a:avLst/>
              </a:prstGeom>
            </p:spPr>
          </p:pic>
        </mc:Fallback>
      </mc:AlternateContent>
    </p:spTree>
    <p:extLst>
      <p:ext uri="{BB962C8B-B14F-4D97-AF65-F5344CB8AC3E}">
        <p14:creationId xmlns:p14="http://schemas.microsoft.com/office/powerpoint/2010/main" val="63704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FD0A-35FC-3937-CAE3-2227687056B4}"/>
              </a:ext>
            </a:extLst>
          </p:cNvPr>
          <p:cNvSpPr>
            <a:spLocks noGrp="1"/>
          </p:cNvSpPr>
          <p:nvPr>
            <p:ph type="title"/>
          </p:nvPr>
        </p:nvSpPr>
        <p:spPr/>
        <p:txBody>
          <a:bodyPr/>
          <a:lstStyle/>
          <a:p>
            <a:r>
              <a:rPr lang="en-US" dirty="0"/>
              <a:t>Big-Oh notation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B884CA-1D2C-02D5-8435-6F357CD4794C}"/>
                  </a:ext>
                </a:extLst>
              </p:cNvPr>
              <p:cNvSpPr>
                <a:spLocks noGrp="1"/>
              </p:cNvSpPr>
              <p:nvPr>
                <p:ph idx="1"/>
              </p:nvPr>
            </p:nvSpPr>
            <p:spPr/>
            <p:txBody>
              <a:bodyPr/>
              <a:lstStyle/>
              <a:p>
                <a:r>
                  <a:rPr lang="en-US" dirty="0"/>
                  <a:t>Big-Oh is used to describe asymptotic upper bound</a:t>
                </a:r>
              </a:p>
              <a:p>
                <a:endParaRPr lang="en-US" dirty="0"/>
              </a:p>
              <a:p>
                <a:r>
                  <a:rPr lang="en-US" dirty="0"/>
                  <a:t>Even though there are many possibilities for the upper bound, we try to stay close to the real complexity</a:t>
                </a:r>
              </a:p>
              <a:p>
                <a:pPr lvl="1"/>
                <a:r>
                  <a:rPr lang="en-US" dirty="0"/>
                  <a:t>e.g., </a:t>
                </a:r>
                <a14:m>
                  <m:oMath xmlns:m="http://schemas.openxmlformats.org/officeDocument/2006/math">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+8 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r>
                      <a:rPr lang="en-US" b="0" i="1" smtClean="0">
                        <a:latin typeface="Cambria Math" panose="02040503050406030204" pitchFamily="18" charset="0"/>
                      </a:rPr>
                      <m:t>)</m:t>
                    </m:r>
                  </m:oMath>
                </a14:m>
                <a:r>
                  <a:rPr lang="en-US" dirty="0"/>
                  <a:t> but doesn’t make much sense</a:t>
                </a:r>
              </a:p>
              <a:p>
                <a:pPr lvl="1"/>
                <a:endParaRPr lang="en-US" dirty="0"/>
              </a:p>
              <a:p>
                <a:r>
                  <a:rPr lang="en-US" dirty="0"/>
                  <a:t>We remove the </a:t>
                </a:r>
                <a:r>
                  <a:rPr lang="en-US" dirty="0">
                    <a:solidFill>
                      <a:srgbClr val="FF0000"/>
                    </a:solidFill>
                  </a:rPr>
                  <a:t>constant factors</a:t>
                </a:r>
                <a:r>
                  <a:rPr lang="en-US" dirty="0"/>
                  <a:t> and </a:t>
                </a:r>
                <a:r>
                  <a:rPr lang="en-US" dirty="0">
                    <a:solidFill>
                      <a:srgbClr val="FF0000"/>
                    </a:solidFill>
                  </a:rPr>
                  <a:t>lower order terms </a:t>
                </a:r>
                <a:r>
                  <a:rPr lang="en-US" dirty="0"/>
                  <a:t>in the big-Oh notation</a:t>
                </a:r>
                <a:endParaRPr lang="en-IN" dirty="0"/>
              </a:p>
            </p:txBody>
          </p:sp>
        </mc:Choice>
        <mc:Fallback xmlns="">
          <p:sp>
            <p:nvSpPr>
              <p:cNvPr id="3" name="Content Placeholder 2">
                <a:extLst>
                  <a:ext uri="{FF2B5EF4-FFF2-40B4-BE49-F238E27FC236}">
                    <a16:creationId xmlns:a16="http://schemas.microsoft.com/office/drawing/2014/main" id="{90B884CA-1D2C-02D5-8435-6F357CD4794C}"/>
                  </a:ext>
                </a:extLst>
              </p:cNvPr>
              <p:cNvSpPr>
                <a:spLocks noGrp="1" noRot="1" noChangeAspect="1" noMove="1" noResize="1" noEditPoints="1" noAdjustHandles="1" noChangeArrowheads="1" noChangeShapeType="1" noTextEdit="1"/>
              </p:cNvSpPr>
              <p:nvPr>
                <p:ph idx="1"/>
              </p:nvPr>
            </p:nvSpPr>
            <p:spPr>
              <a:blipFill>
                <a:blip r:embed="rId3"/>
                <a:stretch>
                  <a:fillRect l="-1043" t="-2241" r="-464"/>
                </a:stretch>
              </a:blipFill>
            </p:spPr>
            <p:txBody>
              <a:bodyPr/>
              <a:lstStyle/>
              <a:p>
                <a:r>
                  <a:rPr lang="en-IN">
                    <a:noFill/>
                  </a:rPr>
                  <a:t> </a:t>
                </a:r>
              </a:p>
            </p:txBody>
          </p:sp>
        </mc:Fallback>
      </mc:AlternateContent>
    </p:spTree>
    <p:extLst>
      <p:ext uri="{BB962C8B-B14F-4D97-AF65-F5344CB8AC3E}">
        <p14:creationId xmlns:p14="http://schemas.microsoft.com/office/powerpoint/2010/main" val="427843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059C-14BE-D01A-0CD1-F936C2ACCE41}"/>
              </a:ext>
            </a:extLst>
          </p:cNvPr>
          <p:cNvSpPr>
            <a:spLocks noGrp="1"/>
          </p:cNvSpPr>
          <p:nvPr>
            <p:ph type="title"/>
          </p:nvPr>
        </p:nvSpPr>
        <p:spPr/>
        <p:txBody>
          <a:bodyPr/>
          <a:lstStyle/>
          <a:p>
            <a:r>
              <a:rPr lang="en-US" dirty="0"/>
              <a:t>Big-Omega notation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F21570-64CE-8904-80ED-5938339E65FA}"/>
                  </a:ext>
                </a:extLst>
              </p:cNvPr>
              <p:cNvSpPr>
                <a:spLocks noGrp="1"/>
              </p:cNvSpPr>
              <p:nvPr>
                <p:ph idx="1"/>
              </p:nvPr>
            </p:nvSpPr>
            <p:spPr/>
            <p:txBody>
              <a:bodyPr/>
              <a:lstStyle/>
              <a:p>
                <a:pPr marL="0" indent="0" algn="ctr">
                  <a:buNone/>
                </a:pPr>
                <a:r>
                  <a:rPr lang="en-US" dirty="0"/>
                  <a:t>Let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are increasing functions of n</a:t>
                </a:r>
              </a:p>
              <a:p>
                <a:pPr marL="0" indent="0" algn="ctr">
                  <a:buNone/>
                </a:pPr>
                <a:endParaRPr lang="en-US" b="0" dirty="0"/>
              </a:p>
              <a:p>
                <a:pPr marL="0" indent="0" algn="ctr">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a14:m>
                <a:r>
                  <a:rPr lang="en-US" b="0" dirty="0"/>
                  <a:t> (pronounced as big-Omega of)</a:t>
                </a:r>
              </a:p>
              <a:p>
                <a:pPr marL="0" indent="0" algn="ctr">
                  <a:buNone/>
                </a:pPr>
                <a:r>
                  <a:rPr lang="en-IN" dirty="0"/>
                  <a:t>if for some constants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&gt;0</m:t>
                    </m:r>
                  </m:oMath>
                </a14:m>
                <a:r>
                  <a:rPr lang="en-IN"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endParaRPr lang="en-IN" baseline="-25000" dirty="0"/>
              </a:p>
              <a:p>
                <a:pPr marL="0" indent="0" algn="ctr">
                  <a:buNone/>
                </a:pPr>
                <a:endParaRPr lang="en-IN"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m:oMathPara>
                </a14:m>
                <a:endParaRPr lang="en-US" b="0" dirty="0"/>
              </a:p>
            </p:txBody>
          </p:sp>
        </mc:Choice>
        <mc:Fallback xmlns="">
          <p:sp>
            <p:nvSpPr>
              <p:cNvPr id="3" name="Content Placeholder 2">
                <a:extLst>
                  <a:ext uri="{FF2B5EF4-FFF2-40B4-BE49-F238E27FC236}">
                    <a16:creationId xmlns:a16="http://schemas.microsoft.com/office/drawing/2014/main" id="{94F21570-64CE-8904-80ED-5938339E65FA}"/>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en-IN">
                    <a:noFill/>
                  </a:rPr>
                  <a:t> </a:t>
                </a:r>
              </a:p>
            </p:txBody>
          </p:sp>
        </mc:Fallback>
      </mc:AlternateContent>
    </p:spTree>
    <p:extLst>
      <p:ext uri="{BB962C8B-B14F-4D97-AF65-F5344CB8AC3E}">
        <p14:creationId xmlns:p14="http://schemas.microsoft.com/office/powerpoint/2010/main" val="235552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45F9-FDBB-77B5-EC79-7EF6D04F6115}"/>
              </a:ext>
            </a:extLst>
          </p:cNvPr>
          <p:cNvSpPr>
            <a:spLocks noGrp="1"/>
          </p:cNvSpPr>
          <p:nvPr>
            <p:ph type="title"/>
          </p:nvPr>
        </p:nvSpPr>
        <p:spPr/>
        <p:txBody>
          <a:bodyPr/>
          <a:lstStyle/>
          <a:p>
            <a:r>
              <a:rPr lang="en-US" dirty="0"/>
              <a:t>Big-Omega notation</a:t>
            </a:r>
            <a:endParaRPr lang="en-IN" dirty="0"/>
          </a:p>
        </p:txBody>
      </p:sp>
      <p:graphicFrame>
        <p:nvGraphicFramePr>
          <p:cNvPr id="6" name="Content Placeholder 5">
            <a:extLst>
              <a:ext uri="{FF2B5EF4-FFF2-40B4-BE49-F238E27FC236}">
                <a16:creationId xmlns:a16="http://schemas.microsoft.com/office/drawing/2014/main" id="{868C1FB1-23E5-31B5-6A52-7F6E7AFAF42A}"/>
              </a:ext>
            </a:extLst>
          </p:cNvPr>
          <p:cNvGraphicFramePr>
            <a:graphicFrameLocks noGrp="1"/>
          </p:cNvGraphicFramePr>
          <p:nvPr>
            <p:ph idx="1"/>
            <p:extLst>
              <p:ext uri="{D42A27DB-BD31-4B8C-83A1-F6EECF244321}">
                <p14:modId xmlns:p14="http://schemas.microsoft.com/office/powerpoint/2010/main" val="3134690117"/>
              </p:ext>
            </p:extLst>
          </p:nvPr>
        </p:nvGraphicFramePr>
        <p:xfrm>
          <a:off x="1097280" y="2168858"/>
          <a:ext cx="8727440" cy="400272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A8D30BAB-CDE1-AF97-2747-E60CAE669B06}"/>
              </a:ext>
            </a:extLst>
          </p:cNvPr>
          <p:cNvSpPr txBox="1"/>
          <p:nvPr/>
        </p:nvSpPr>
        <p:spPr>
          <a:xfrm>
            <a:off x="2810577" y="5986914"/>
            <a:ext cx="6400800" cy="369332"/>
          </a:xfrm>
          <a:prstGeom prst="rect">
            <a:avLst/>
          </a:prstGeom>
          <a:noFill/>
        </p:spPr>
        <p:txBody>
          <a:bodyPr wrap="square" rtlCol="0">
            <a:spAutoFit/>
          </a:bodyPr>
          <a:lstStyle/>
          <a:p>
            <a:r>
              <a:rPr lang="en-US" dirty="0">
                <a:latin typeface="Consolas" panose="020B0609020204030204" pitchFamily="49" charset="0"/>
              </a:rPr>
              <a:t>c * g(n) is an asymptotic lower bound</a:t>
            </a:r>
            <a:r>
              <a:rPr lang="en-IN" dirty="0">
                <a:latin typeface="Consolas" panose="020B0609020204030204" pitchFamily="49" charset="0"/>
              </a:rPr>
              <a:t> for f(n)</a:t>
            </a:r>
            <a:endParaRPr lang="en-US" dirty="0">
              <a:latin typeface="Consolas" panose="020B0609020204030204" pitchFamily="49" charset="0"/>
            </a:endParaRPr>
          </a:p>
        </p:txBody>
      </p:sp>
      <p:cxnSp>
        <p:nvCxnSpPr>
          <p:cNvPr id="4" name="Straight Connector 3">
            <a:extLst>
              <a:ext uri="{FF2B5EF4-FFF2-40B4-BE49-F238E27FC236}">
                <a16:creationId xmlns:a16="http://schemas.microsoft.com/office/drawing/2014/main" id="{C7AB013F-33B0-B820-60C3-5809D49F9B99}"/>
              </a:ext>
            </a:extLst>
          </p:cNvPr>
          <p:cNvCxnSpPr/>
          <p:nvPr/>
        </p:nvCxnSpPr>
        <p:spPr>
          <a:xfrm>
            <a:off x="2615381" y="2703871"/>
            <a:ext cx="0" cy="295951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593425-ED24-8AF4-F343-F5233B43836B}"/>
                  </a:ext>
                </a:extLst>
              </p:cNvPr>
              <p:cNvSpPr txBox="1"/>
              <p:nvPr/>
            </p:nvSpPr>
            <p:spPr>
              <a:xfrm>
                <a:off x="2243184" y="5554294"/>
                <a:ext cx="8146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0</m:t>
                          </m:r>
                        </m:sub>
                      </m:sSub>
                    </m:oMath>
                  </m:oMathPara>
                </a14:m>
                <a:endParaRPr lang="en-IN" dirty="0"/>
              </a:p>
            </p:txBody>
          </p:sp>
        </mc:Choice>
        <mc:Fallback xmlns="">
          <p:sp>
            <p:nvSpPr>
              <p:cNvPr id="5" name="TextBox 4">
                <a:extLst>
                  <a:ext uri="{FF2B5EF4-FFF2-40B4-BE49-F238E27FC236}">
                    <a16:creationId xmlns:a16="http://schemas.microsoft.com/office/drawing/2014/main" id="{DA593425-ED24-8AF4-F343-F5233B43836B}"/>
                  </a:ext>
                </a:extLst>
              </p:cNvPr>
              <p:cNvSpPr txBox="1">
                <a:spLocks noRot="1" noChangeAspect="1" noMove="1" noResize="1" noEditPoints="1" noAdjustHandles="1" noChangeArrowheads="1" noChangeShapeType="1" noTextEdit="1"/>
              </p:cNvSpPr>
              <p:nvPr/>
            </p:nvSpPr>
            <p:spPr>
              <a:xfrm>
                <a:off x="2243184" y="5554294"/>
                <a:ext cx="81462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90ACB8-02B7-CF7D-99EB-946B6730C90A}"/>
                  </a:ext>
                </a:extLst>
              </p:cNvPr>
              <p:cNvSpPr txBox="1"/>
              <p:nvPr/>
            </p:nvSpPr>
            <p:spPr>
              <a:xfrm>
                <a:off x="5709061" y="4015541"/>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0890ACB8-02B7-CF7D-99EB-946B6730C90A}"/>
                  </a:ext>
                </a:extLst>
              </p:cNvPr>
              <p:cNvSpPr txBox="1">
                <a:spLocks noRot="1" noChangeAspect="1" noMove="1" noResize="1" noEditPoints="1" noAdjustHandles="1" noChangeArrowheads="1" noChangeShapeType="1" noTextEdit="1"/>
              </p:cNvSpPr>
              <p:nvPr/>
            </p:nvSpPr>
            <p:spPr>
              <a:xfrm>
                <a:off x="5709061" y="4015541"/>
                <a:ext cx="1222681" cy="369332"/>
              </a:xfrm>
              <a:prstGeom prst="rect">
                <a:avLst/>
              </a:prstGeom>
              <a:blipFill>
                <a:blip r:embed="rId5"/>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557579F-B237-1BBA-683A-9F56337FD4EC}"/>
                  </a:ext>
                </a:extLst>
              </p:cNvPr>
              <p:cNvSpPr txBox="1"/>
              <p:nvPr/>
            </p:nvSpPr>
            <p:spPr>
              <a:xfrm>
                <a:off x="5458338" y="3391191"/>
                <a:ext cx="1222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8557579F-B237-1BBA-683A-9F56337FD4EC}"/>
                  </a:ext>
                </a:extLst>
              </p:cNvPr>
              <p:cNvSpPr txBox="1">
                <a:spLocks noRot="1" noChangeAspect="1" noMove="1" noResize="1" noEditPoints="1" noAdjustHandles="1" noChangeArrowheads="1" noChangeShapeType="1" noTextEdit="1"/>
              </p:cNvSpPr>
              <p:nvPr/>
            </p:nvSpPr>
            <p:spPr>
              <a:xfrm>
                <a:off x="5458338" y="3391191"/>
                <a:ext cx="1222681" cy="369332"/>
              </a:xfrm>
              <a:prstGeom prst="rect">
                <a:avLst/>
              </a:prstGeom>
              <a:blipFill>
                <a:blip r:embed="rId6"/>
                <a:stretch>
                  <a:fillRect b="-1311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BD82BF96-FFB2-B5E0-7518-A4828EF90B20}"/>
                  </a:ext>
                </a:extLst>
              </p14:cNvPr>
              <p14:cNvContentPartPr/>
              <p14:nvPr/>
            </p14:nvContentPartPr>
            <p14:xfrm>
              <a:off x="7454160" y="3247560"/>
              <a:ext cx="123840" cy="15840"/>
            </p14:xfrm>
          </p:contentPart>
        </mc:Choice>
        <mc:Fallback xmlns="">
          <p:pic>
            <p:nvPicPr>
              <p:cNvPr id="3" name="Ink 2">
                <a:extLst>
                  <a:ext uri="{FF2B5EF4-FFF2-40B4-BE49-F238E27FC236}">
                    <a16:creationId xmlns:a16="http://schemas.microsoft.com/office/drawing/2014/main" id="{BD82BF96-FFB2-B5E0-7518-A4828EF90B20}"/>
                  </a:ext>
                </a:extLst>
              </p:cNvPr>
              <p:cNvPicPr/>
              <p:nvPr/>
            </p:nvPicPr>
            <p:blipFill>
              <a:blip r:embed="rId8"/>
              <a:stretch>
                <a:fillRect/>
              </a:stretch>
            </p:blipFill>
            <p:spPr>
              <a:xfrm>
                <a:off x="7444800" y="3238200"/>
                <a:ext cx="142560" cy="34560"/>
              </a:xfrm>
              <a:prstGeom prst="rect">
                <a:avLst/>
              </a:prstGeom>
            </p:spPr>
          </p:pic>
        </mc:Fallback>
      </mc:AlternateContent>
    </p:spTree>
    <p:extLst>
      <p:ext uri="{BB962C8B-B14F-4D97-AF65-F5344CB8AC3E}">
        <p14:creationId xmlns:p14="http://schemas.microsoft.com/office/powerpoint/2010/main" val="2456076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4129</TotalTime>
  <Words>4976</Words>
  <Application>Microsoft Office PowerPoint</Application>
  <PresentationFormat>Widescreen</PresentationFormat>
  <Paragraphs>600</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Cambria Math</vt:lpstr>
      <vt:lpstr>Consolas</vt:lpstr>
      <vt:lpstr>Office Theme</vt:lpstr>
      <vt:lpstr>PowerPoint Presentation</vt:lpstr>
      <vt:lpstr>Today’s class</vt:lpstr>
      <vt:lpstr>Analysis of algorithms</vt:lpstr>
      <vt:lpstr>Asymptotic notation</vt:lpstr>
      <vt:lpstr>Big-Oh notation</vt:lpstr>
      <vt:lpstr>Big-Oh notation</vt:lpstr>
      <vt:lpstr>Big-Oh notation</vt:lpstr>
      <vt:lpstr>Big-Omega notation</vt:lpstr>
      <vt:lpstr>Big-Omega notation</vt:lpstr>
      <vt:lpstr>Big-Theta notation</vt:lpstr>
      <vt:lpstr>Big-Theta notation</vt:lpstr>
      <vt:lpstr>Asymptotic notations</vt:lpstr>
      <vt:lpstr>Growth of functions</vt:lpstr>
      <vt:lpstr>Growth of functions</vt:lpstr>
      <vt:lpstr>Problem size (n) vs Time complexity</vt:lpstr>
      <vt:lpstr>Common complexities</vt:lpstr>
      <vt:lpstr>Recurrence relation</vt:lpstr>
      <vt:lpstr>Recurrence relation</vt:lpstr>
      <vt:lpstr>Solving recurrence relation</vt:lpstr>
      <vt:lpstr>Expansion method</vt:lpstr>
      <vt:lpstr>Expansion method</vt:lpstr>
      <vt:lpstr>Expansion method</vt:lpstr>
      <vt:lpstr>Expansion method</vt:lpstr>
      <vt:lpstr>Expansion method</vt:lpstr>
      <vt:lpstr>Expansion method</vt:lpstr>
      <vt:lpstr>Expansion method</vt:lpstr>
      <vt:lpstr>Expansion method</vt:lpstr>
      <vt:lpstr>Expansion method</vt:lpstr>
      <vt:lpstr>Time complexity of recursive programs</vt:lpstr>
      <vt:lpstr>Time complexity</vt:lpstr>
      <vt:lpstr>Factorial</vt:lpstr>
      <vt:lpstr>Time complexity</vt:lpstr>
      <vt:lpstr>Linear search</vt:lpstr>
      <vt:lpstr>Binary search</vt:lpstr>
      <vt:lpstr>Time complexity</vt:lpstr>
      <vt:lpstr>O(log n) vs O(n)</vt:lpstr>
      <vt:lpstr>O(log n) vs O(n)</vt:lpstr>
      <vt:lpstr>gcd</vt:lpstr>
      <vt:lpstr>gcd</vt:lpstr>
      <vt:lpstr>gcd</vt:lpstr>
      <vt:lpstr>gcd</vt:lpstr>
      <vt:lpstr>gcd</vt:lpstr>
      <vt:lpstr>gcd</vt:lpstr>
      <vt:lpstr>Selection sort</vt:lpstr>
      <vt:lpstr>Time complexity</vt:lpstr>
      <vt:lpstr>Time complexity</vt:lpstr>
      <vt:lpstr>Towers of Hanoi</vt:lpstr>
      <vt:lpstr>Time complexity</vt:lpstr>
      <vt:lpstr>Time complexity</vt:lpstr>
      <vt:lpstr>Master theorem</vt:lpstr>
      <vt:lpstr>Useful formulae</vt:lpstr>
      <vt:lpstr>Useful formulae</vt:lpstr>
      <vt:lpstr>Useful formulae</vt:lpstr>
      <vt:lpstr>Fibonacci numbers</vt:lpstr>
      <vt:lpstr>Fibonacci numbers</vt:lpstr>
      <vt:lpstr>Fibonacci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118</cp:revision>
  <cp:lastPrinted>2023-03-17T12:19:47Z</cp:lastPrinted>
  <dcterms:created xsi:type="dcterms:W3CDTF">2022-04-19T05:26:15Z</dcterms:created>
  <dcterms:modified xsi:type="dcterms:W3CDTF">2023-03-17T12:20:17Z</dcterms:modified>
</cp:coreProperties>
</file>