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3.xml" ContentType="application/inkml+xml"/>
  <Override PartName="/ppt/notesSlides/notesSlide20.xml" ContentType="application/vnd.openxmlformats-officedocument.presentationml.notesSlide+xml"/>
  <Override PartName="/ppt/ink/ink4.xml" ContentType="application/inkml+xml"/>
  <Override PartName="/ppt/notesSlides/notesSlide21.xml" ContentType="application/vnd.openxmlformats-officedocument.presentationml.notesSlide+xml"/>
  <Override PartName="/ppt/ink/ink5.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6.xml" ContentType="application/inkml+xml"/>
  <Override PartName="/ppt/notesSlides/notesSlide46.xml" ContentType="application/vnd.openxmlformats-officedocument.presentationml.notesSlide+xml"/>
  <Override PartName="/ppt/ink/ink7.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8.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ink/ink9.xml" ContentType="application/inkml+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ink/ink10.xml" ContentType="application/inkml+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ink/ink11.xml" ContentType="application/inkml+xml"/>
  <Override PartName="/ppt/notesSlides/notesSlide79.xml" ContentType="application/vnd.openxmlformats-officedocument.presentationml.notesSlide+xml"/>
  <Override PartName="/ppt/ink/ink12.xml" ContentType="application/inkml+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ink/ink13.xml" ContentType="application/inkml+xml"/>
  <Override PartName="/ppt/notesSlides/notesSlide83.xml" ContentType="application/vnd.openxmlformats-officedocument.presentationml.notesSlide+xml"/>
  <Override PartName="/ppt/ink/ink14.xml" ContentType="application/inkml+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ink/ink15.xml" ContentType="application/inkml+xml"/>
  <Override PartName="/ppt/notesSlides/notesSlide88.xml" ContentType="application/vnd.openxmlformats-officedocument.presentationml.notesSlide+xml"/>
  <Override PartName="/ppt/ink/ink16.xml" ContentType="application/inkml+xml"/>
  <Override PartName="/ppt/notesSlides/notesSlide89.xml" ContentType="application/vnd.openxmlformats-officedocument.presentationml.notesSlide+xml"/>
  <Override PartName="/ppt/ink/ink1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notesMasterIdLst>
    <p:notesMasterId r:id="rId91"/>
  </p:notesMasterIdLst>
  <p:sldIdLst>
    <p:sldId id="256" r:id="rId2"/>
    <p:sldId id="623" r:id="rId3"/>
    <p:sldId id="503" r:id="rId4"/>
    <p:sldId id="509" r:id="rId5"/>
    <p:sldId id="736" r:id="rId6"/>
    <p:sldId id="748" r:id="rId7"/>
    <p:sldId id="737" r:id="rId8"/>
    <p:sldId id="738" r:id="rId9"/>
    <p:sldId id="739" r:id="rId10"/>
    <p:sldId id="740" r:id="rId11"/>
    <p:sldId id="741" r:id="rId12"/>
    <p:sldId id="742" r:id="rId13"/>
    <p:sldId id="743" r:id="rId14"/>
    <p:sldId id="744" r:id="rId15"/>
    <p:sldId id="745" r:id="rId16"/>
    <p:sldId id="746" r:id="rId17"/>
    <p:sldId id="747" r:id="rId18"/>
    <p:sldId id="502" r:id="rId19"/>
    <p:sldId id="735" r:id="rId20"/>
    <p:sldId id="749" r:id="rId21"/>
    <p:sldId id="750" r:id="rId22"/>
    <p:sldId id="734" r:id="rId23"/>
    <p:sldId id="733" r:id="rId24"/>
    <p:sldId id="732" r:id="rId25"/>
    <p:sldId id="731" r:id="rId26"/>
    <p:sldId id="730" r:id="rId27"/>
    <p:sldId id="729" r:id="rId28"/>
    <p:sldId id="728" r:id="rId29"/>
    <p:sldId id="727" r:id="rId30"/>
    <p:sldId id="726" r:id="rId31"/>
    <p:sldId id="725" r:id="rId32"/>
    <p:sldId id="724" r:id="rId33"/>
    <p:sldId id="723" r:id="rId34"/>
    <p:sldId id="722" r:id="rId35"/>
    <p:sldId id="721" r:id="rId36"/>
    <p:sldId id="720" r:id="rId37"/>
    <p:sldId id="719" r:id="rId38"/>
    <p:sldId id="718" r:id="rId39"/>
    <p:sldId id="717" r:id="rId40"/>
    <p:sldId id="716" r:id="rId41"/>
    <p:sldId id="715" r:id="rId42"/>
    <p:sldId id="521" r:id="rId43"/>
    <p:sldId id="714" r:id="rId44"/>
    <p:sldId id="815" r:id="rId45"/>
    <p:sldId id="505" r:id="rId46"/>
    <p:sldId id="507" r:id="rId47"/>
    <p:sldId id="508" r:id="rId48"/>
    <p:sldId id="510" r:id="rId49"/>
    <p:sldId id="511" r:id="rId50"/>
    <p:sldId id="513" r:id="rId51"/>
    <p:sldId id="751" r:id="rId52"/>
    <p:sldId id="796" r:id="rId53"/>
    <p:sldId id="795" r:id="rId54"/>
    <p:sldId id="752" r:id="rId55"/>
    <p:sldId id="797" r:id="rId56"/>
    <p:sldId id="753" r:id="rId57"/>
    <p:sldId id="754" r:id="rId58"/>
    <p:sldId id="755" r:id="rId59"/>
    <p:sldId id="756" r:id="rId60"/>
    <p:sldId id="757" r:id="rId61"/>
    <p:sldId id="758" r:id="rId62"/>
    <p:sldId id="759" r:id="rId63"/>
    <p:sldId id="760" r:id="rId64"/>
    <p:sldId id="761" r:id="rId65"/>
    <p:sldId id="762" r:id="rId66"/>
    <p:sldId id="763" r:id="rId67"/>
    <p:sldId id="807" r:id="rId68"/>
    <p:sldId id="806" r:id="rId69"/>
    <p:sldId id="805" r:id="rId70"/>
    <p:sldId id="804" r:id="rId71"/>
    <p:sldId id="803" r:id="rId72"/>
    <p:sldId id="802" r:id="rId73"/>
    <p:sldId id="801" r:id="rId74"/>
    <p:sldId id="800" r:id="rId75"/>
    <p:sldId id="799" r:id="rId76"/>
    <p:sldId id="798" r:id="rId77"/>
    <p:sldId id="764" r:id="rId78"/>
    <p:sldId id="514" r:id="rId79"/>
    <p:sldId id="814" r:id="rId80"/>
    <p:sldId id="534" r:id="rId81"/>
    <p:sldId id="816" r:id="rId82"/>
    <p:sldId id="535" r:id="rId83"/>
    <p:sldId id="536" r:id="rId84"/>
    <p:sldId id="818" r:id="rId85"/>
    <p:sldId id="809" r:id="rId86"/>
    <p:sldId id="817" r:id="rId87"/>
    <p:sldId id="808" r:id="rId88"/>
    <p:sldId id="537" r:id="rId89"/>
    <p:sldId id="533"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D04D3A-8A73-48EE-A153-1C57F93DDD24}" v="320" dt="2023-03-26T06:42:31.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02ae6dfbcf425881" providerId="LiveId" clId="{ECD04D3A-8A73-48EE-A153-1C57F93DDD24}"/>
    <pc:docChg chg="undo custSel addSld delSld modSld">
      <pc:chgData name="Piyus Kedia" userId="02ae6dfbcf425881" providerId="LiveId" clId="{ECD04D3A-8A73-48EE-A153-1C57F93DDD24}" dt="2023-03-26T06:57:13.376" v="22103" actId="20577"/>
      <pc:docMkLst>
        <pc:docMk/>
      </pc:docMkLst>
      <pc:sldChg chg="del">
        <pc:chgData name="Piyus Kedia" userId="02ae6dfbcf425881" providerId="LiveId" clId="{ECD04D3A-8A73-48EE-A153-1C57F93DDD24}" dt="2023-03-21T06:26:55.940" v="28" actId="47"/>
        <pc:sldMkLst>
          <pc:docMk/>
          <pc:sldMk cId="4182839187" sldId="329"/>
        </pc:sldMkLst>
      </pc:sldChg>
      <pc:sldChg chg="del">
        <pc:chgData name="Piyus Kedia" userId="02ae6dfbcf425881" providerId="LiveId" clId="{ECD04D3A-8A73-48EE-A153-1C57F93DDD24}" dt="2023-03-21T06:27:06.301" v="51" actId="47"/>
        <pc:sldMkLst>
          <pc:docMk/>
          <pc:sldMk cId="1557679777" sldId="349"/>
        </pc:sldMkLst>
      </pc:sldChg>
      <pc:sldChg chg="del">
        <pc:chgData name="Piyus Kedia" userId="02ae6dfbcf425881" providerId="LiveId" clId="{ECD04D3A-8A73-48EE-A153-1C57F93DDD24}" dt="2023-03-21T06:26:56.380" v="30" actId="47"/>
        <pc:sldMkLst>
          <pc:docMk/>
          <pc:sldMk cId="4057304057" sldId="358"/>
        </pc:sldMkLst>
      </pc:sldChg>
      <pc:sldChg chg="del">
        <pc:chgData name="Piyus Kedia" userId="02ae6dfbcf425881" providerId="LiveId" clId="{ECD04D3A-8A73-48EE-A153-1C57F93DDD24}" dt="2023-03-21T06:27:01.661" v="44" actId="47"/>
        <pc:sldMkLst>
          <pc:docMk/>
          <pc:sldMk cId="1021787150" sldId="389"/>
        </pc:sldMkLst>
      </pc:sldChg>
      <pc:sldChg chg="del">
        <pc:chgData name="Piyus Kedia" userId="02ae6dfbcf425881" providerId="LiveId" clId="{ECD04D3A-8A73-48EE-A153-1C57F93DDD24}" dt="2023-03-21T06:26:59.980" v="41" actId="47"/>
        <pc:sldMkLst>
          <pc:docMk/>
          <pc:sldMk cId="3569509231" sldId="403"/>
        </pc:sldMkLst>
      </pc:sldChg>
      <pc:sldChg chg="del">
        <pc:chgData name="Piyus Kedia" userId="02ae6dfbcf425881" providerId="LiveId" clId="{ECD04D3A-8A73-48EE-A153-1C57F93DDD24}" dt="2023-03-21T06:26:49.422" v="0" actId="47"/>
        <pc:sldMkLst>
          <pc:docMk/>
          <pc:sldMk cId="2211964338" sldId="437"/>
        </pc:sldMkLst>
      </pc:sldChg>
      <pc:sldChg chg="del">
        <pc:chgData name="Piyus Kedia" userId="02ae6dfbcf425881" providerId="LiveId" clId="{ECD04D3A-8A73-48EE-A153-1C57F93DDD24}" dt="2023-03-21T06:26:49.940" v="2" actId="47"/>
        <pc:sldMkLst>
          <pc:docMk/>
          <pc:sldMk cId="1156380640" sldId="449"/>
        </pc:sldMkLst>
      </pc:sldChg>
      <pc:sldChg chg="del">
        <pc:chgData name="Piyus Kedia" userId="02ae6dfbcf425881" providerId="LiveId" clId="{ECD04D3A-8A73-48EE-A153-1C57F93DDD24}" dt="2023-03-21T06:26:52.517" v="15" actId="47"/>
        <pc:sldMkLst>
          <pc:docMk/>
          <pc:sldMk cId="4286948059" sldId="454"/>
        </pc:sldMkLst>
      </pc:sldChg>
      <pc:sldChg chg="del">
        <pc:chgData name="Piyus Kedia" userId="02ae6dfbcf425881" providerId="LiveId" clId="{ECD04D3A-8A73-48EE-A153-1C57F93DDD24}" dt="2023-03-21T06:26:56.726" v="31" actId="47"/>
        <pc:sldMkLst>
          <pc:docMk/>
          <pc:sldMk cId="1936981932" sldId="456"/>
        </pc:sldMkLst>
      </pc:sldChg>
      <pc:sldChg chg="del">
        <pc:chgData name="Piyus Kedia" userId="02ae6dfbcf425881" providerId="LiveId" clId="{ECD04D3A-8A73-48EE-A153-1C57F93DDD24}" dt="2023-03-21T06:27:00.407" v="42" actId="47"/>
        <pc:sldMkLst>
          <pc:docMk/>
          <pc:sldMk cId="3674322461" sldId="457"/>
        </pc:sldMkLst>
      </pc:sldChg>
      <pc:sldChg chg="del">
        <pc:chgData name="Piyus Kedia" userId="02ae6dfbcf425881" providerId="LiveId" clId="{ECD04D3A-8A73-48EE-A153-1C57F93DDD24}" dt="2023-03-21T06:27:02.336" v="45" actId="47"/>
        <pc:sldMkLst>
          <pc:docMk/>
          <pc:sldMk cId="1647463109" sldId="458"/>
        </pc:sldMkLst>
      </pc:sldChg>
      <pc:sldChg chg="del">
        <pc:chgData name="Piyus Kedia" userId="02ae6dfbcf425881" providerId="LiveId" clId="{ECD04D3A-8A73-48EE-A153-1C57F93DDD24}" dt="2023-03-21T06:26:57.403" v="32" actId="47"/>
        <pc:sldMkLst>
          <pc:docMk/>
          <pc:sldMk cId="3245583089" sldId="459"/>
        </pc:sldMkLst>
      </pc:sldChg>
      <pc:sldChg chg="del">
        <pc:chgData name="Piyus Kedia" userId="02ae6dfbcf425881" providerId="LiveId" clId="{ECD04D3A-8A73-48EE-A153-1C57F93DDD24}" dt="2023-03-21T06:27:03.229" v="46" actId="47"/>
        <pc:sldMkLst>
          <pc:docMk/>
          <pc:sldMk cId="3094359512" sldId="461"/>
        </pc:sldMkLst>
      </pc:sldChg>
      <pc:sldChg chg="del">
        <pc:chgData name="Piyus Kedia" userId="02ae6dfbcf425881" providerId="LiveId" clId="{ECD04D3A-8A73-48EE-A153-1C57F93DDD24}" dt="2023-03-21T06:27:03.967" v="47" actId="47"/>
        <pc:sldMkLst>
          <pc:docMk/>
          <pc:sldMk cId="2703878724" sldId="462"/>
        </pc:sldMkLst>
      </pc:sldChg>
      <pc:sldChg chg="del">
        <pc:chgData name="Piyus Kedia" userId="02ae6dfbcf425881" providerId="LiveId" clId="{ECD04D3A-8A73-48EE-A153-1C57F93DDD24}" dt="2023-03-21T06:27:01.237" v="43" actId="47"/>
        <pc:sldMkLst>
          <pc:docMk/>
          <pc:sldMk cId="2092480799" sldId="463"/>
        </pc:sldMkLst>
      </pc:sldChg>
      <pc:sldChg chg="del">
        <pc:chgData name="Piyus Kedia" userId="02ae6dfbcf425881" providerId="LiveId" clId="{ECD04D3A-8A73-48EE-A153-1C57F93DDD24}" dt="2023-03-21T06:26:56.175" v="29" actId="47"/>
        <pc:sldMkLst>
          <pc:docMk/>
          <pc:sldMk cId="2482869671" sldId="464"/>
        </pc:sldMkLst>
      </pc:sldChg>
      <pc:sldChg chg="del">
        <pc:chgData name="Piyus Kedia" userId="02ae6dfbcf425881" providerId="LiveId" clId="{ECD04D3A-8A73-48EE-A153-1C57F93DDD24}" dt="2023-03-21T06:26:52.721" v="16" actId="47"/>
        <pc:sldMkLst>
          <pc:docMk/>
          <pc:sldMk cId="2433978315" sldId="465"/>
        </pc:sldMkLst>
      </pc:sldChg>
      <pc:sldChg chg="del">
        <pc:chgData name="Piyus Kedia" userId="02ae6dfbcf425881" providerId="LiveId" clId="{ECD04D3A-8A73-48EE-A153-1C57F93DDD24}" dt="2023-03-21T06:26:55.658" v="27" actId="47"/>
        <pc:sldMkLst>
          <pc:docMk/>
          <pc:sldMk cId="4272848717" sldId="466"/>
        </pc:sldMkLst>
      </pc:sldChg>
      <pc:sldChg chg="del">
        <pc:chgData name="Piyus Kedia" userId="02ae6dfbcf425881" providerId="LiveId" clId="{ECD04D3A-8A73-48EE-A153-1C57F93DDD24}" dt="2023-03-21T06:26:54.447" v="24" actId="47"/>
        <pc:sldMkLst>
          <pc:docMk/>
          <pc:sldMk cId="2968851152" sldId="471"/>
        </pc:sldMkLst>
      </pc:sldChg>
      <pc:sldChg chg="del">
        <pc:chgData name="Piyus Kedia" userId="02ae6dfbcf425881" providerId="LiveId" clId="{ECD04D3A-8A73-48EE-A153-1C57F93DDD24}" dt="2023-03-21T06:26:54.699" v="25" actId="47"/>
        <pc:sldMkLst>
          <pc:docMk/>
          <pc:sldMk cId="614236544" sldId="472"/>
        </pc:sldMkLst>
      </pc:sldChg>
      <pc:sldChg chg="del">
        <pc:chgData name="Piyus Kedia" userId="02ae6dfbcf425881" providerId="LiveId" clId="{ECD04D3A-8A73-48EE-A153-1C57F93DDD24}" dt="2023-03-21T06:26:50.365" v="4" actId="47"/>
        <pc:sldMkLst>
          <pc:docMk/>
          <pc:sldMk cId="4278437096" sldId="478"/>
        </pc:sldMkLst>
      </pc:sldChg>
      <pc:sldChg chg="del">
        <pc:chgData name="Piyus Kedia" userId="02ae6dfbcf425881" providerId="LiveId" clId="{ECD04D3A-8A73-48EE-A153-1C57F93DDD24}" dt="2023-03-21T06:26:50.538" v="5" actId="47"/>
        <pc:sldMkLst>
          <pc:docMk/>
          <pc:sldMk cId="2355521976" sldId="481"/>
        </pc:sldMkLst>
      </pc:sldChg>
      <pc:sldChg chg="del">
        <pc:chgData name="Piyus Kedia" userId="02ae6dfbcf425881" providerId="LiveId" clId="{ECD04D3A-8A73-48EE-A153-1C57F93DDD24}" dt="2023-03-21T06:26:50.851" v="6" actId="47"/>
        <pc:sldMkLst>
          <pc:docMk/>
          <pc:sldMk cId="2456076290" sldId="482"/>
        </pc:sldMkLst>
      </pc:sldChg>
      <pc:sldChg chg="del">
        <pc:chgData name="Piyus Kedia" userId="02ae6dfbcf425881" providerId="LiveId" clId="{ECD04D3A-8A73-48EE-A153-1C57F93DDD24}" dt="2023-03-21T06:26:51.386" v="11" actId="47"/>
        <pc:sldMkLst>
          <pc:docMk/>
          <pc:sldMk cId="904055074" sldId="483"/>
        </pc:sldMkLst>
      </pc:sldChg>
      <pc:sldChg chg="del">
        <pc:chgData name="Piyus Kedia" userId="02ae6dfbcf425881" providerId="LiveId" clId="{ECD04D3A-8A73-48EE-A153-1C57F93DDD24}" dt="2023-03-21T06:26:51.417" v="12" actId="47"/>
        <pc:sldMkLst>
          <pc:docMk/>
          <pc:sldMk cId="850671460" sldId="484"/>
        </pc:sldMkLst>
      </pc:sldChg>
      <pc:sldChg chg="del">
        <pc:chgData name="Piyus Kedia" userId="02ae6dfbcf425881" providerId="LiveId" clId="{ECD04D3A-8A73-48EE-A153-1C57F93DDD24}" dt="2023-03-21T06:26:51.433" v="13" actId="47"/>
        <pc:sldMkLst>
          <pc:docMk/>
          <pc:sldMk cId="2397429974" sldId="487"/>
        </pc:sldMkLst>
      </pc:sldChg>
      <pc:sldChg chg="del">
        <pc:chgData name="Piyus Kedia" userId="02ae6dfbcf425881" providerId="LiveId" clId="{ECD04D3A-8A73-48EE-A153-1C57F93DDD24}" dt="2023-03-21T06:27:04.532" v="48" actId="47"/>
        <pc:sldMkLst>
          <pc:docMk/>
          <pc:sldMk cId="3444492054" sldId="490"/>
        </pc:sldMkLst>
      </pc:sldChg>
      <pc:sldChg chg="del">
        <pc:chgData name="Piyus Kedia" userId="02ae6dfbcf425881" providerId="LiveId" clId="{ECD04D3A-8A73-48EE-A153-1C57F93DDD24}" dt="2023-03-21T06:27:05.066" v="49" actId="47"/>
        <pc:sldMkLst>
          <pc:docMk/>
          <pc:sldMk cId="1470471060" sldId="491"/>
        </pc:sldMkLst>
      </pc:sldChg>
      <pc:sldChg chg="del">
        <pc:chgData name="Piyus Kedia" userId="02ae6dfbcf425881" providerId="LiveId" clId="{ECD04D3A-8A73-48EE-A153-1C57F93DDD24}" dt="2023-03-21T06:27:05.523" v="50" actId="47"/>
        <pc:sldMkLst>
          <pc:docMk/>
          <pc:sldMk cId="2686382464" sldId="496"/>
        </pc:sldMkLst>
      </pc:sldChg>
      <pc:sldChg chg="addSp del modNotesTx">
        <pc:chgData name="Piyus Kedia" userId="02ae6dfbcf425881" providerId="LiveId" clId="{ECD04D3A-8A73-48EE-A153-1C57F93DDD24}" dt="2023-03-22T12:06:40.219" v="21933" actId="2696"/>
        <pc:sldMkLst>
          <pc:docMk/>
          <pc:sldMk cId="2120593492" sldId="505"/>
        </pc:sldMkLst>
        <pc:inkChg chg="add">
          <ac:chgData name="Piyus Kedia" userId="02ae6dfbcf425881" providerId="LiveId" clId="{ECD04D3A-8A73-48EE-A153-1C57F93DDD24}" dt="2023-03-22T05:21:54.556" v="11598"/>
          <ac:inkMkLst>
            <pc:docMk/>
            <pc:sldMk cId="2120593492" sldId="505"/>
            <ac:inkMk id="4" creationId="{4E8A4494-EB82-3102-41B7-3669C5906CBC}"/>
          </ac:inkMkLst>
        </pc:inkChg>
      </pc:sldChg>
      <pc:sldChg chg="add modNotesTx">
        <pc:chgData name="Piyus Kedia" userId="02ae6dfbcf425881" providerId="LiveId" clId="{ECD04D3A-8A73-48EE-A153-1C57F93DDD24}" dt="2023-03-22T12:09:32.622" v="21967" actId="20577"/>
        <pc:sldMkLst>
          <pc:docMk/>
          <pc:sldMk cId="2753159750" sldId="505"/>
        </pc:sldMkLst>
      </pc:sldChg>
      <pc:sldChg chg="addSp modNotesTx">
        <pc:chgData name="Piyus Kedia" userId="02ae6dfbcf425881" providerId="LiveId" clId="{ECD04D3A-8A73-48EE-A153-1C57F93DDD24}" dt="2023-03-22T11:50:40.699" v="21851" actId="20577"/>
        <pc:sldMkLst>
          <pc:docMk/>
          <pc:sldMk cId="2521433129" sldId="507"/>
        </pc:sldMkLst>
        <pc:inkChg chg="add">
          <ac:chgData name="Piyus Kedia" userId="02ae6dfbcf425881" providerId="LiveId" clId="{ECD04D3A-8A73-48EE-A153-1C57F93DDD24}" dt="2023-03-22T05:21:54.556" v="11598"/>
          <ac:inkMkLst>
            <pc:docMk/>
            <pc:sldMk cId="2521433129" sldId="507"/>
            <ac:inkMk id="4" creationId="{4714258C-8D96-6513-08E9-8D8E2FBD3665}"/>
          </ac:inkMkLst>
        </pc:inkChg>
      </pc:sldChg>
      <pc:sldChg chg="modSp mod">
        <pc:chgData name="Piyus Kedia" userId="02ae6dfbcf425881" providerId="LiveId" clId="{ECD04D3A-8A73-48EE-A153-1C57F93DDD24}" dt="2023-03-22T09:53:55.309" v="15219" actId="20577"/>
        <pc:sldMkLst>
          <pc:docMk/>
          <pc:sldMk cId="2720578511" sldId="508"/>
        </pc:sldMkLst>
        <pc:spChg chg="mod">
          <ac:chgData name="Piyus Kedia" userId="02ae6dfbcf425881" providerId="LiveId" clId="{ECD04D3A-8A73-48EE-A153-1C57F93DDD24}" dt="2023-03-22T09:53:55.309" v="15219" actId="20577"/>
          <ac:spMkLst>
            <pc:docMk/>
            <pc:sldMk cId="2720578511" sldId="508"/>
            <ac:spMk id="4" creationId="{11282904-C50B-E7E7-6537-E109CD493BD0}"/>
          </ac:spMkLst>
        </pc:spChg>
      </pc:sldChg>
      <pc:sldChg chg="addSp modSp mod modNotesTx">
        <pc:chgData name="Piyus Kedia" userId="02ae6dfbcf425881" providerId="LiveId" clId="{ECD04D3A-8A73-48EE-A153-1C57F93DDD24}" dt="2023-03-22T11:36:33.118" v="21838" actId="20577"/>
        <pc:sldMkLst>
          <pc:docMk/>
          <pc:sldMk cId="4197980527" sldId="514"/>
        </pc:sldMkLst>
        <pc:spChg chg="mod">
          <ac:chgData name="Piyus Kedia" userId="02ae6dfbcf425881" providerId="LiveId" clId="{ECD04D3A-8A73-48EE-A153-1C57F93DDD24}" dt="2023-03-22T01:43:57.243" v="11007" actId="20577"/>
          <ac:spMkLst>
            <pc:docMk/>
            <pc:sldMk cId="4197980527" sldId="514"/>
            <ac:spMk id="2" creationId="{FADC3AFF-DAEF-7550-C773-0467D947586D}"/>
          </ac:spMkLst>
        </pc:spChg>
        <pc:inkChg chg="add">
          <ac:chgData name="Piyus Kedia" userId="02ae6dfbcf425881" providerId="LiveId" clId="{ECD04D3A-8A73-48EE-A153-1C57F93DDD24}" dt="2023-03-22T05:21:54.556" v="11598"/>
          <ac:inkMkLst>
            <pc:docMk/>
            <pc:sldMk cId="4197980527" sldId="514"/>
            <ac:inkMk id="3" creationId="{C1732640-EAC1-76A7-9517-F888A4709338}"/>
          </ac:inkMkLst>
        </pc:inkChg>
      </pc:sldChg>
      <pc:sldChg chg="addSp modNotesTx">
        <pc:chgData name="Piyus Kedia" userId="02ae6dfbcf425881" providerId="LiveId" clId="{ECD04D3A-8A73-48EE-A153-1C57F93DDD24}" dt="2023-03-22T11:30:29.630" v="21825"/>
        <pc:sldMkLst>
          <pc:docMk/>
          <pc:sldMk cId="422989324" sldId="533"/>
        </pc:sldMkLst>
        <pc:inkChg chg="add">
          <ac:chgData name="Piyus Kedia" userId="02ae6dfbcf425881" providerId="LiveId" clId="{ECD04D3A-8A73-48EE-A153-1C57F93DDD24}" dt="2023-03-22T05:21:54.556" v="11598"/>
          <ac:inkMkLst>
            <pc:docMk/>
            <pc:sldMk cId="422989324" sldId="533"/>
            <ac:inkMk id="4" creationId="{7E4EC98D-0210-F0EE-45E5-B2AA4886DC39}"/>
          </ac:inkMkLst>
        </pc:inkChg>
      </pc:sldChg>
      <pc:sldChg chg="addSp delSp modSp mod">
        <pc:chgData name="Piyus Kedia" userId="02ae6dfbcf425881" providerId="LiveId" clId="{ECD04D3A-8A73-48EE-A153-1C57F93DDD24}" dt="2023-03-22T01:56:24.761" v="11588" actId="13926"/>
        <pc:sldMkLst>
          <pc:docMk/>
          <pc:sldMk cId="363198198" sldId="534"/>
        </pc:sldMkLst>
        <pc:spChg chg="mod">
          <ac:chgData name="Piyus Kedia" userId="02ae6dfbcf425881" providerId="LiveId" clId="{ECD04D3A-8A73-48EE-A153-1C57F93DDD24}" dt="2023-03-22T01:51:10.976" v="11510" actId="1038"/>
          <ac:spMkLst>
            <pc:docMk/>
            <pc:sldMk cId="363198198" sldId="534"/>
            <ac:spMk id="2" creationId="{1EAA996C-E5BA-5D17-A369-799A76BA5573}"/>
          </ac:spMkLst>
        </pc:spChg>
        <pc:graphicFrameChg chg="add del mod">
          <ac:chgData name="Piyus Kedia" userId="02ae6dfbcf425881" providerId="LiveId" clId="{ECD04D3A-8A73-48EE-A153-1C57F93DDD24}" dt="2023-03-22T01:50:12.222" v="11392" actId="478"/>
          <ac:graphicFrameMkLst>
            <pc:docMk/>
            <pc:sldMk cId="363198198" sldId="534"/>
            <ac:graphicFrameMk id="3" creationId="{82B97B76-DC20-DD0E-A970-19A6BB0B8ADD}"/>
          </ac:graphicFrameMkLst>
        </pc:graphicFrameChg>
        <pc:graphicFrameChg chg="del">
          <ac:chgData name="Piyus Kedia" userId="02ae6dfbcf425881" providerId="LiveId" clId="{ECD04D3A-8A73-48EE-A153-1C57F93DDD24}" dt="2023-03-22T01:50:08.315" v="11390" actId="478"/>
          <ac:graphicFrameMkLst>
            <pc:docMk/>
            <pc:sldMk cId="363198198" sldId="534"/>
            <ac:graphicFrameMk id="4" creationId="{8372A230-8D2A-E08D-DC74-E5C5C839FE5C}"/>
          </ac:graphicFrameMkLst>
        </pc:graphicFrameChg>
        <pc:graphicFrameChg chg="add mod modGraphic">
          <ac:chgData name="Piyus Kedia" userId="02ae6dfbcf425881" providerId="LiveId" clId="{ECD04D3A-8A73-48EE-A153-1C57F93DDD24}" dt="2023-03-22T01:56:24.761" v="11588" actId="13926"/>
          <ac:graphicFrameMkLst>
            <pc:docMk/>
            <pc:sldMk cId="363198198" sldId="534"/>
            <ac:graphicFrameMk id="6" creationId="{801614CA-99BA-E15A-0A55-3B567458DC3E}"/>
          </ac:graphicFrameMkLst>
        </pc:graphicFrameChg>
      </pc:sldChg>
      <pc:sldChg chg="addSp modNotesTx">
        <pc:chgData name="Piyus Kedia" userId="02ae6dfbcf425881" providerId="LiveId" clId="{ECD04D3A-8A73-48EE-A153-1C57F93DDD24}" dt="2023-03-22T12:15:29.048" v="21978" actId="20577"/>
        <pc:sldMkLst>
          <pc:docMk/>
          <pc:sldMk cId="719832095" sldId="535"/>
        </pc:sldMkLst>
        <pc:inkChg chg="add">
          <ac:chgData name="Piyus Kedia" userId="02ae6dfbcf425881" providerId="LiveId" clId="{ECD04D3A-8A73-48EE-A153-1C57F93DDD24}" dt="2023-03-22T05:21:54.556" v="11598"/>
          <ac:inkMkLst>
            <pc:docMk/>
            <pc:sldMk cId="719832095" sldId="535"/>
            <ac:inkMk id="4" creationId="{70F0743C-DC67-B013-C046-EFF470C425C4}"/>
          </ac:inkMkLst>
        </pc:inkChg>
      </pc:sldChg>
      <pc:sldChg chg="addSp modNotesTx">
        <pc:chgData name="Piyus Kedia" userId="02ae6dfbcf425881" providerId="LiveId" clId="{ECD04D3A-8A73-48EE-A153-1C57F93DDD24}" dt="2023-03-22T11:34:31.854" v="21832"/>
        <pc:sldMkLst>
          <pc:docMk/>
          <pc:sldMk cId="862634225" sldId="536"/>
        </pc:sldMkLst>
        <pc:inkChg chg="add">
          <ac:chgData name="Piyus Kedia" userId="02ae6dfbcf425881" providerId="LiveId" clId="{ECD04D3A-8A73-48EE-A153-1C57F93DDD24}" dt="2023-03-22T05:21:54.556" v="11598"/>
          <ac:inkMkLst>
            <pc:docMk/>
            <pc:sldMk cId="862634225" sldId="536"/>
            <ac:inkMk id="4" creationId="{50128857-1A75-253A-9044-61F3F3B59113}"/>
          </ac:inkMkLst>
        </pc:inkChg>
      </pc:sldChg>
      <pc:sldChg chg="addSp modNotesTx">
        <pc:chgData name="Piyus Kedia" userId="02ae6dfbcf425881" providerId="LiveId" clId="{ECD04D3A-8A73-48EE-A153-1C57F93DDD24}" dt="2023-03-22T11:31:17.070" v="21826"/>
        <pc:sldMkLst>
          <pc:docMk/>
          <pc:sldMk cId="1811309173" sldId="537"/>
        </pc:sldMkLst>
        <pc:inkChg chg="add">
          <ac:chgData name="Piyus Kedia" userId="02ae6dfbcf425881" providerId="LiveId" clId="{ECD04D3A-8A73-48EE-A153-1C57F93DDD24}" dt="2023-03-22T05:21:54.556" v="11598"/>
          <ac:inkMkLst>
            <pc:docMk/>
            <pc:sldMk cId="1811309173" sldId="537"/>
            <ac:inkMk id="4" creationId="{AB69D6C5-7936-27D0-0902-718B5B329471}"/>
          </ac:inkMkLst>
        </pc:inkChg>
      </pc:sldChg>
      <pc:sldChg chg="del">
        <pc:chgData name="Piyus Kedia" userId="02ae6dfbcf425881" providerId="LiveId" clId="{ECD04D3A-8A73-48EE-A153-1C57F93DDD24}" dt="2023-03-22T05:30:59.033" v="11605" actId="47"/>
        <pc:sldMkLst>
          <pc:docMk/>
          <pc:sldMk cId="3375221378" sldId="538"/>
        </pc:sldMkLst>
      </pc:sldChg>
      <pc:sldChg chg="del">
        <pc:chgData name="Piyus Kedia" userId="02ae6dfbcf425881" providerId="LiveId" clId="{ECD04D3A-8A73-48EE-A153-1C57F93DDD24}" dt="2023-03-22T05:30:59.285" v="11606" actId="47"/>
        <pc:sldMkLst>
          <pc:docMk/>
          <pc:sldMk cId="3296288282" sldId="539"/>
        </pc:sldMkLst>
      </pc:sldChg>
      <pc:sldChg chg="del">
        <pc:chgData name="Piyus Kedia" userId="02ae6dfbcf425881" providerId="LiveId" clId="{ECD04D3A-8A73-48EE-A153-1C57F93DDD24}" dt="2023-03-22T05:30:59.521" v="11607" actId="47"/>
        <pc:sldMkLst>
          <pc:docMk/>
          <pc:sldMk cId="2899518880" sldId="540"/>
        </pc:sldMkLst>
      </pc:sldChg>
      <pc:sldChg chg="del">
        <pc:chgData name="Piyus Kedia" userId="02ae6dfbcf425881" providerId="LiveId" clId="{ECD04D3A-8A73-48EE-A153-1C57F93DDD24}" dt="2023-03-22T05:30:56.972" v="11599" actId="47"/>
        <pc:sldMkLst>
          <pc:docMk/>
          <pc:sldMk cId="2629983408" sldId="541"/>
        </pc:sldMkLst>
      </pc:sldChg>
      <pc:sldChg chg="del">
        <pc:chgData name="Piyus Kedia" userId="02ae6dfbcf425881" providerId="LiveId" clId="{ECD04D3A-8A73-48EE-A153-1C57F93DDD24}" dt="2023-03-22T05:30:57.728" v="11601" actId="47"/>
        <pc:sldMkLst>
          <pc:docMk/>
          <pc:sldMk cId="1920199072" sldId="542"/>
        </pc:sldMkLst>
      </pc:sldChg>
      <pc:sldChg chg="del">
        <pc:chgData name="Piyus Kedia" userId="02ae6dfbcf425881" providerId="LiveId" clId="{ECD04D3A-8A73-48EE-A153-1C57F93DDD24}" dt="2023-03-22T05:30:57.492" v="11600" actId="47"/>
        <pc:sldMkLst>
          <pc:docMk/>
          <pc:sldMk cId="36140532" sldId="543"/>
        </pc:sldMkLst>
      </pc:sldChg>
      <pc:sldChg chg="del">
        <pc:chgData name="Piyus Kedia" userId="02ae6dfbcf425881" providerId="LiveId" clId="{ECD04D3A-8A73-48EE-A153-1C57F93DDD24}" dt="2023-03-22T05:30:57.949" v="11602" actId="47"/>
        <pc:sldMkLst>
          <pc:docMk/>
          <pc:sldMk cId="2934802061" sldId="546"/>
        </pc:sldMkLst>
      </pc:sldChg>
      <pc:sldChg chg="del">
        <pc:chgData name="Piyus Kedia" userId="02ae6dfbcf425881" providerId="LiveId" clId="{ECD04D3A-8A73-48EE-A153-1C57F93DDD24}" dt="2023-03-22T05:30:58.217" v="11603" actId="47"/>
        <pc:sldMkLst>
          <pc:docMk/>
          <pc:sldMk cId="513909225" sldId="547"/>
        </pc:sldMkLst>
      </pc:sldChg>
      <pc:sldChg chg="del">
        <pc:chgData name="Piyus Kedia" userId="02ae6dfbcf425881" providerId="LiveId" clId="{ECD04D3A-8A73-48EE-A153-1C57F93DDD24}" dt="2023-03-22T05:30:59.727" v="11608" actId="47"/>
        <pc:sldMkLst>
          <pc:docMk/>
          <pc:sldMk cId="2171964143" sldId="551"/>
        </pc:sldMkLst>
      </pc:sldChg>
      <pc:sldChg chg="del">
        <pc:chgData name="Piyus Kedia" userId="02ae6dfbcf425881" providerId="LiveId" clId="{ECD04D3A-8A73-48EE-A153-1C57F93DDD24}" dt="2023-03-22T05:30:59.884" v="11609" actId="47"/>
        <pc:sldMkLst>
          <pc:docMk/>
          <pc:sldMk cId="2154685987" sldId="552"/>
        </pc:sldMkLst>
      </pc:sldChg>
      <pc:sldChg chg="del">
        <pc:chgData name="Piyus Kedia" userId="02ae6dfbcf425881" providerId="LiveId" clId="{ECD04D3A-8A73-48EE-A153-1C57F93DDD24}" dt="2023-03-22T05:30:58.719" v="11604" actId="47"/>
        <pc:sldMkLst>
          <pc:docMk/>
          <pc:sldMk cId="2541173486" sldId="553"/>
        </pc:sldMkLst>
      </pc:sldChg>
      <pc:sldChg chg="del">
        <pc:chgData name="Piyus Kedia" userId="02ae6dfbcf425881" providerId="LiveId" clId="{ECD04D3A-8A73-48EE-A153-1C57F93DDD24}" dt="2023-03-22T05:31:00.951" v="11611" actId="47"/>
        <pc:sldMkLst>
          <pc:docMk/>
          <pc:sldMk cId="3661443832" sldId="557"/>
        </pc:sldMkLst>
      </pc:sldChg>
      <pc:sldChg chg="del">
        <pc:chgData name="Piyus Kedia" userId="02ae6dfbcf425881" providerId="LiveId" clId="{ECD04D3A-8A73-48EE-A153-1C57F93DDD24}" dt="2023-03-22T05:31:00.720" v="11610" actId="47"/>
        <pc:sldMkLst>
          <pc:docMk/>
          <pc:sldMk cId="3670557733" sldId="558"/>
        </pc:sldMkLst>
      </pc:sldChg>
      <pc:sldChg chg="add del">
        <pc:chgData name="Piyus Kedia" userId="02ae6dfbcf425881" providerId="LiveId" clId="{ECD04D3A-8A73-48EE-A153-1C57F93DDD24}" dt="2023-03-22T05:31:02.544" v="11616" actId="47"/>
        <pc:sldMkLst>
          <pc:docMk/>
          <pc:sldMk cId="594170900" sldId="559"/>
        </pc:sldMkLst>
      </pc:sldChg>
      <pc:sldChg chg="del">
        <pc:chgData name="Piyus Kedia" userId="02ae6dfbcf425881" providerId="LiveId" clId="{ECD04D3A-8A73-48EE-A153-1C57F93DDD24}" dt="2023-03-22T05:31:02.254" v="11615" actId="47"/>
        <pc:sldMkLst>
          <pc:docMk/>
          <pc:sldMk cId="3470198786" sldId="560"/>
        </pc:sldMkLst>
      </pc:sldChg>
      <pc:sldChg chg="add del">
        <pc:chgData name="Piyus Kedia" userId="02ae6dfbcf425881" providerId="LiveId" clId="{ECD04D3A-8A73-48EE-A153-1C57F93DDD24}" dt="2023-03-22T05:31:05.081" v="11627" actId="47"/>
        <pc:sldMkLst>
          <pc:docMk/>
          <pc:sldMk cId="1334556360" sldId="561"/>
        </pc:sldMkLst>
      </pc:sldChg>
      <pc:sldChg chg="add del">
        <pc:chgData name="Piyus Kedia" userId="02ae6dfbcf425881" providerId="LiveId" clId="{ECD04D3A-8A73-48EE-A153-1C57F93DDD24}" dt="2023-03-22T05:31:05.382" v="11628" actId="47"/>
        <pc:sldMkLst>
          <pc:docMk/>
          <pc:sldMk cId="1154320242" sldId="562"/>
        </pc:sldMkLst>
      </pc:sldChg>
      <pc:sldChg chg="add del">
        <pc:chgData name="Piyus Kedia" userId="02ae6dfbcf425881" providerId="LiveId" clId="{ECD04D3A-8A73-48EE-A153-1C57F93DDD24}" dt="2023-03-22T05:31:05.586" v="11629" actId="47"/>
        <pc:sldMkLst>
          <pc:docMk/>
          <pc:sldMk cId="2566158617" sldId="563"/>
        </pc:sldMkLst>
      </pc:sldChg>
      <pc:sldChg chg="add del">
        <pc:chgData name="Piyus Kedia" userId="02ae6dfbcf425881" providerId="LiveId" clId="{ECD04D3A-8A73-48EE-A153-1C57F93DDD24}" dt="2023-03-22T05:31:03.929" v="11622" actId="47"/>
        <pc:sldMkLst>
          <pc:docMk/>
          <pc:sldMk cId="1775605967" sldId="564"/>
        </pc:sldMkLst>
      </pc:sldChg>
      <pc:sldChg chg="add del">
        <pc:chgData name="Piyus Kedia" userId="02ae6dfbcf425881" providerId="LiveId" clId="{ECD04D3A-8A73-48EE-A153-1C57F93DDD24}" dt="2023-03-22T05:31:04.388" v="11624" actId="47"/>
        <pc:sldMkLst>
          <pc:docMk/>
          <pc:sldMk cId="1064621581" sldId="565"/>
        </pc:sldMkLst>
      </pc:sldChg>
      <pc:sldChg chg="add del">
        <pc:chgData name="Piyus Kedia" userId="02ae6dfbcf425881" providerId="LiveId" clId="{ECD04D3A-8A73-48EE-A153-1C57F93DDD24}" dt="2023-03-22T05:31:03.252" v="11619" actId="47"/>
        <pc:sldMkLst>
          <pc:docMk/>
          <pc:sldMk cId="2110204824" sldId="566"/>
        </pc:sldMkLst>
      </pc:sldChg>
      <pc:sldChg chg="add del">
        <pc:chgData name="Piyus Kedia" userId="02ae6dfbcf425881" providerId="LiveId" clId="{ECD04D3A-8A73-48EE-A153-1C57F93DDD24}" dt="2023-03-22T05:31:03.724" v="11621" actId="47"/>
        <pc:sldMkLst>
          <pc:docMk/>
          <pc:sldMk cId="1072546732" sldId="567"/>
        </pc:sldMkLst>
      </pc:sldChg>
      <pc:sldChg chg="add del">
        <pc:chgData name="Piyus Kedia" userId="02ae6dfbcf425881" providerId="LiveId" clId="{ECD04D3A-8A73-48EE-A153-1C57F93DDD24}" dt="2023-03-22T05:31:07.995" v="11638" actId="47"/>
        <pc:sldMkLst>
          <pc:docMk/>
          <pc:sldMk cId="2564782210" sldId="568"/>
        </pc:sldMkLst>
      </pc:sldChg>
      <pc:sldChg chg="add del">
        <pc:chgData name="Piyus Kedia" userId="02ae6dfbcf425881" providerId="LiveId" clId="{ECD04D3A-8A73-48EE-A153-1C57F93DDD24}" dt="2023-03-22T05:31:06.532" v="11633" actId="47"/>
        <pc:sldMkLst>
          <pc:docMk/>
          <pc:sldMk cId="2019338564" sldId="569"/>
        </pc:sldMkLst>
      </pc:sldChg>
      <pc:sldChg chg="add del">
        <pc:chgData name="Piyus Kedia" userId="02ae6dfbcf425881" providerId="LiveId" clId="{ECD04D3A-8A73-48EE-A153-1C57F93DDD24}" dt="2023-03-22T05:31:07.382" v="11636" actId="47"/>
        <pc:sldMkLst>
          <pc:docMk/>
          <pc:sldMk cId="2131583216" sldId="570"/>
        </pc:sldMkLst>
      </pc:sldChg>
      <pc:sldChg chg="add del">
        <pc:chgData name="Piyus Kedia" userId="02ae6dfbcf425881" providerId="LiveId" clId="{ECD04D3A-8A73-48EE-A153-1C57F93DDD24}" dt="2023-03-22T05:31:06.783" v="11634" actId="47"/>
        <pc:sldMkLst>
          <pc:docMk/>
          <pc:sldMk cId="1124139250" sldId="572"/>
        </pc:sldMkLst>
      </pc:sldChg>
      <pc:sldChg chg="add del">
        <pc:chgData name="Piyus Kedia" userId="02ae6dfbcf425881" providerId="LiveId" clId="{ECD04D3A-8A73-48EE-A153-1C57F93DDD24}" dt="2023-03-22T05:31:07.098" v="11635" actId="47"/>
        <pc:sldMkLst>
          <pc:docMk/>
          <pc:sldMk cId="1066387292" sldId="573"/>
        </pc:sldMkLst>
      </pc:sldChg>
      <pc:sldChg chg="add del">
        <pc:chgData name="Piyus Kedia" userId="02ae6dfbcf425881" providerId="LiveId" clId="{ECD04D3A-8A73-48EE-A153-1C57F93DDD24}" dt="2023-03-22T05:31:07.696" v="11637" actId="47"/>
        <pc:sldMkLst>
          <pc:docMk/>
          <pc:sldMk cId="2264353986" sldId="574"/>
        </pc:sldMkLst>
      </pc:sldChg>
      <pc:sldChg chg="add del">
        <pc:chgData name="Piyus Kedia" userId="02ae6dfbcf425881" providerId="LiveId" clId="{ECD04D3A-8A73-48EE-A153-1C57F93DDD24}" dt="2023-03-22T05:31:08.512" v="11639" actId="47"/>
        <pc:sldMkLst>
          <pc:docMk/>
          <pc:sldMk cId="773064366" sldId="575"/>
        </pc:sldMkLst>
      </pc:sldChg>
      <pc:sldChg chg="add del">
        <pc:chgData name="Piyus Kedia" userId="02ae6dfbcf425881" providerId="LiveId" clId="{ECD04D3A-8A73-48EE-A153-1C57F93DDD24}" dt="2023-03-22T05:31:09.255" v="11642" actId="47"/>
        <pc:sldMkLst>
          <pc:docMk/>
          <pc:sldMk cId="1239644821" sldId="576"/>
        </pc:sldMkLst>
      </pc:sldChg>
      <pc:sldChg chg="add del">
        <pc:chgData name="Piyus Kedia" userId="02ae6dfbcf425881" providerId="LiveId" clId="{ECD04D3A-8A73-48EE-A153-1C57F93DDD24}" dt="2023-03-22T05:31:08.783" v="11640" actId="47"/>
        <pc:sldMkLst>
          <pc:docMk/>
          <pc:sldMk cId="391390884" sldId="578"/>
        </pc:sldMkLst>
      </pc:sldChg>
      <pc:sldChg chg="add del">
        <pc:chgData name="Piyus Kedia" userId="02ae6dfbcf425881" providerId="LiveId" clId="{ECD04D3A-8A73-48EE-A153-1C57F93DDD24}" dt="2023-03-22T05:31:10.419" v="11645" actId="47"/>
        <pc:sldMkLst>
          <pc:docMk/>
          <pc:sldMk cId="3163305035" sldId="579"/>
        </pc:sldMkLst>
      </pc:sldChg>
      <pc:sldChg chg="add del">
        <pc:chgData name="Piyus Kedia" userId="02ae6dfbcf425881" providerId="LiveId" clId="{ECD04D3A-8A73-48EE-A153-1C57F93DDD24}" dt="2023-03-22T05:31:04.165" v="11623" actId="47"/>
        <pc:sldMkLst>
          <pc:docMk/>
          <pc:sldMk cId="531206778" sldId="581"/>
        </pc:sldMkLst>
      </pc:sldChg>
      <pc:sldChg chg="add del">
        <pc:chgData name="Piyus Kedia" userId="02ae6dfbcf425881" providerId="LiveId" clId="{ECD04D3A-8A73-48EE-A153-1C57F93DDD24}" dt="2023-03-22T05:31:04.619" v="11625" actId="47"/>
        <pc:sldMkLst>
          <pc:docMk/>
          <pc:sldMk cId="2382704989" sldId="583"/>
        </pc:sldMkLst>
      </pc:sldChg>
      <pc:sldChg chg="add del">
        <pc:chgData name="Piyus Kedia" userId="02ae6dfbcf425881" providerId="LiveId" clId="{ECD04D3A-8A73-48EE-A153-1C57F93DDD24}" dt="2023-03-22T05:31:03.032" v="11618" actId="47"/>
        <pc:sldMkLst>
          <pc:docMk/>
          <pc:sldMk cId="2582491143" sldId="584"/>
        </pc:sldMkLst>
      </pc:sldChg>
      <pc:sldChg chg="add del">
        <pc:chgData name="Piyus Kedia" userId="02ae6dfbcf425881" providerId="LiveId" clId="{ECD04D3A-8A73-48EE-A153-1C57F93DDD24}" dt="2023-03-22T05:31:03.457" v="11620" actId="47"/>
        <pc:sldMkLst>
          <pc:docMk/>
          <pc:sldMk cId="2176036470" sldId="585"/>
        </pc:sldMkLst>
      </pc:sldChg>
      <pc:sldChg chg="add del">
        <pc:chgData name="Piyus Kedia" userId="02ae6dfbcf425881" providerId="LiveId" clId="{ECD04D3A-8A73-48EE-A153-1C57F93DDD24}" dt="2023-03-22T05:31:13.350" v="11649" actId="47"/>
        <pc:sldMkLst>
          <pc:docMk/>
          <pc:sldMk cId="2439066323" sldId="586"/>
        </pc:sldMkLst>
      </pc:sldChg>
      <pc:sldChg chg="add del">
        <pc:chgData name="Piyus Kedia" userId="02ae6dfbcf425881" providerId="LiveId" clId="{ECD04D3A-8A73-48EE-A153-1C57F93DDD24}" dt="2023-03-22T05:31:09.963" v="11643" actId="47"/>
        <pc:sldMkLst>
          <pc:docMk/>
          <pc:sldMk cId="3149512711" sldId="588"/>
        </pc:sldMkLst>
      </pc:sldChg>
      <pc:sldChg chg="add del">
        <pc:chgData name="Piyus Kedia" userId="02ae6dfbcf425881" providerId="LiveId" clId="{ECD04D3A-8A73-48EE-A153-1C57F93DDD24}" dt="2023-03-22T05:31:10.175" v="11644" actId="47"/>
        <pc:sldMkLst>
          <pc:docMk/>
          <pc:sldMk cId="2512541972" sldId="589"/>
        </pc:sldMkLst>
      </pc:sldChg>
      <pc:sldChg chg="add del">
        <pc:chgData name="Piyus Kedia" userId="02ae6dfbcf425881" providerId="LiveId" clId="{ECD04D3A-8A73-48EE-A153-1C57F93DDD24}" dt="2023-03-22T05:31:10.655" v="11646" actId="47"/>
        <pc:sldMkLst>
          <pc:docMk/>
          <pc:sldMk cId="3129958364" sldId="590"/>
        </pc:sldMkLst>
      </pc:sldChg>
      <pc:sldChg chg="add del">
        <pc:chgData name="Piyus Kedia" userId="02ae6dfbcf425881" providerId="LiveId" clId="{ECD04D3A-8A73-48EE-A153-1C57F93DDD24}" dt="2023-03-22T05:31:13.841" v="11650" actId="47"/>
        <pc:sldMkLst>
          <pc:docMk/>
          <pc:sldMk cId="3001630713" sldId="591"/>
        </pc:sldMkLst>
      </pc:sldChg>
      <pc:sldChg chg="add del">
        <pc:chgData name="Piyus Kedia" userId="02ae6dfbcf425881" providerId="LiveId" clId="{ECD04D3A-8A73-48EE-A153-1C57F93DDD24}" dt="2023-03-22T05:31:13.113" v="11648" actId="47"/>
        <pc:sldMkLst>
          <pc:docMk/>
          <pc:sldMk cId="3964116423" sldId="592"/>
        </pc:sldMkLst>
      </pc:sldChg>
      <pc:sldChg chg="add del">
        <pc:chgData name="Piyus Kedia" userId="02ae6dfbcf425881" providerId="LiveId" clId="{ECD04D3A-8A73-48EE-A153-1C57F93DDD24}" dt="2023-03-22T05:31:09.035" v="11641" actId="47"/>
        <pc:sldMkLst>
          <pc:docMk/>
          <pc:sldMk cId="40541232" sldId="593"/>
        </pc:sldMkLst>
      </pc:sldChg>
      <pc:sldChg chg="add del">
        <pc:chgData name="Piyus Kedia" userId="02ae6dfbcf425881" providerId="LiveId" clId="{ECD04D3A-8A73-48EE-A153-1C57F93DDD24}" dt="2023-03-22T05:31:06.044" v="11631" actId="47"/>
        <pc:sldMkLst>
          <pc:docMk/>
          <pc:sldMk cId="1567792321" sldId="594"/>
        </pc:sldMkLst>
      </pc:sldChg>
      <pc:sldChg chg="add del">
        <pc:chgData name="Piyus Kedia" userId="02ae6dfbcf425881" providerId="LiveId" clId="{ECD04D3A-8A73-48EE-A153-1C57F93DDD24}" dt="2023-03-22T05:31:12.657" v="11647" actId="47"/>
        <pc:sldMkLst>
          <pc:docMk/>
          <pc:sldMk cId="3380353670" sldId="595"/>
        </pc:sldMkLst>
      </pc:sldChg>
      <pc:sldChg chg="add del">
        <pc:chgData name="Piyus Kedia" userId="02ae6dfbcf425881" providerId="LiveId" clId="{ECD04D3A-8A73-48EE-A153-1C57F93DDD24}" dt="2023-03-22T05:31:15.649" v="11652" actId="47"/>
        <pc:sldMkLst>
          <pc:docMk/>
          <pc:sldMk cId="2451330379" sldId="598"/>
        </pc:sldMkLst>
      </pc:sldChg>
      <pc:sldChg chg="add del">
        <pc:chgData name="Piyus Kedia" userId="02ae6dfbcf425881" providerId="LiveId" clId="{ECD04D3A-8A73-48EE-A153-1C57F93DDD24}" dt="2023-03-22T05:31:16.339" v="11655" actId="47"/>
        <pc:sldMkLst>
          <pc:docMk/>
          <pc:sldMk cId="3461318552" sldId="600"/>
        </pc:sldMkLst>
      </pc:sldChg>
      <pc:sldChg chg="add del">
        <pc:chgData name="Piyus Kedia" userId="02ae6dfbcf425881" providerId="LiveId" clId="{ECD04D3A-8A73-48EE-A153-1C57F93DDD24}" dt="2023-03-22T05:31:17.409" v="11658" actId="47"/>
        <pc:sldMkLst>
          <pc:docMk/>
          <pc:sldMk cId="77106204" sldId="602"/>
        </pc:sldMkLst>
      </pc:sldChg>
      <pc:sldChg chg="add del">
        <pc:chgData name="Piyus Kedia" userId="02ae6dfbcf425881" providerId="LiveId" clId="{ECD04D3A-8A73-48EE-A153-1C57F93DDD24}" dt="2023-03-22T05:31:15.883" v="11653" actId="47"/>
        <pc:sldMkLst>
          <pc:docMk/>
          <pc:sldMk cId="2184396800" sldId="603"/>
        </pc:sldMkLst>
      </pc:sldChg>
      <pc:sldChg chg="add del">
        <pc:chgData name="Piyus Kedia" userId="02ae6dfbcf425881" providerId="LiveId" clId="{ECD04D3A-8A73-48EE-A153-1C57F93DDD24}" dt="2023-03-22T05:31:16.149" v="11654" actId="47"/>
        <pc:sldMkLst>
          <pc:docMk/>
          <pc:sldMk cId="1886923060" sldId="604"/>
        </pc:sldMkLst>
      </pc:sldChg>
      <pc:sldChg chg="add del">
        <pc:chgData name="Piyus Kedia" userId="02ae6dfbcf425881" providerId="LiveId" clId="{ECD04D3A-8A73-48EE-A153-1C57F93DDD24}" dt="2023-03-22T05:31:16.638" v="11656" actId="47"/>
        <pc:sldMkLst>
          <pc:docMk/>
          <pc:sldMk cId="3275649399" sldId="605"/>
        </pc:sldMkLst>
      </pc:sldChg>
      <pc:sldChg chg="add del">
        <pc:chgData name="Piyus Kedia" userId="02ae6dfbcf425881" providerId="LiveId" clId="{ECD04D3A-8A73-48EE-A153-1C57F93DDD24}" dt="2023-03-22T05:31:17.117" v="11657" actId="47"/>
        <pc:sldMkLst>
          <pc:docMk/>
          <pc:sldMk cId="4268736045" sldId="607"/>
        </pc:sldMkLst>
      </pc:sldChg>
      <pc:sldChg chg="add del">
        <pc:chgData name="Piyus Kedia" userId="02ae6dfbcf425881" providerId="LiveId" clId="{ECD04D3A-8A73-48EE-A153-1C57F93DDD24}" dt="2023-03-22T05:31:15.328" v="11651" actId="47"/>
        <pc:sldMkLst>
          <pc:docMk/>
          <pc:sldMk cId="3263571034" sldId="609"/>
        </pc:sldMkLst>
      </pc:sldChg>
      <pc:sldChg chg="add del">
        <pc:chgData name="Piyus Kedia" userId="02ae6dfbcf425881" providerId="LiveId" clId="{ECD04D3A-8A73-48EE-A153-1C57F93DDD24}" dt="2023-03-22T05:31:18.056" v="11660" actId="47"/>
        <pc:sldMkLst>
          <pc:docMk/>
          <pc:sldMk cId="1303701154" sldId="612"/>
        </pc:sldMkLst>
      </pc:sldChg>
      <pc:sldChg chg="add del">
        <pc:chgData name="Piyus Kedia" userId="02ae6dfbcf425881" providerId="LiveId" clId="{ECD04D3A-8A73-48EE-A153-1C57F93DDD24}" dt="2023-03-22T05:31:19.386" v="11662" actId="47"/>
        <pc:sldMkLst>
          <pc:docMk/>
          <pc:sldMk cId="931290331" sldId="613"/>
        </pc:sldMkLst>
      </pc:sldChg>
      <pc:sldChg chg="add del">
        <pc:chgData name="Piyus Kedia" userId="02ae6dfbcf425881" providerId="LiveId" clId="{ECD04D3A-8A73-48EE-A153-1C57F93DDD24}" dt="2023-03-22T05:31:17.629" v="11659" actId="47"/>
        <pc:sldMkLst>
          <pc:docMk/>
          <pc:sldMk cId="513454556" sldId="614"/>
        </pc:sldMkLst>
      </pc:sldChg>
      <pc:sldChg chg="add del">
        <pc:chgData name="Piyus Kedia" userId="02ae6dfbcf425881" providerId="LiveId" clId="{ECD04D3A-8A73-48EE-A153-1C57F93DDD24}" dt="2023-03-22T05:31:06.295" v="11632" actId="47"/>
        <pc:sldMkLst>
          <pc:docMk/>
          <pc:sldMk cId="3957243895" sldId="616"/>
        </pc:sldMkLst>
      </pc:sldChg>
      <pc:sldChg chg="add del">
        <pc:chgData name="Piyus Kedia" userId="02ae6dfbcf425881" providerId="LiveId" clId="{ECD04D3A-8A73-48EE-A153-1C57F93DDD24}" dt="2023-03-22T05:31:06.028" v="11630" actId="47"/>
        <pc:sldMkLst>
          <pc:docMk/>
          <pc:sldMk cId="1821986806" sldId="617"/>
        </pc:sldMkLst>
      </pc:sldChg>
      <pc:sldChg chg="add del">
        <pc:chgData name="Piyus Kedia" userId="02ae6dfbcf425881" providerId="LiveId" clId="{ECD04D3A-8A73-48EE-A153-1C57F93DDD24}" dt="2023-03-22T05:31:18.876" v="11661" actId="47"/>
        <pc:sldMkLst>
          <pc:docMk/>
          <pc:sldMk cId="1992163641" sldId="618"/>
        </pc:sldMkLst>
      </pc:sldChg>
      <pc:sldChg chg="add del">
        <pc:chgData name="Piyus Kedia" userId="02ae6dfbcf425881" providerId="LiveId" clId="{ECD04D3A-8A73-48EE-A153-1C57F93DDD24}" dt="2023-03-21T09:18:04.590" v="139" actId="47"/>
        <pc:sldMkLst>
          <pc:docMk/>
          <pc:sldMk cId="1516073286" sldId="619"/>
        </pc:sldMkLst>
      </pc:sldChg>
      <pc:sldChg chg="add del">
        <pc:chgData name="Piyus Kedia" userId="02ae6dfbcf425881" providerId="LiveId" clId="{ECD04D3A-8A73-48EE-A153-1C57F93DDD24}" dt="2023-03-21T09:17:56.701" v="138" actId="47"/>
        <pc:sldMkLst>
          <pc:docMk/>
          <pc:sldMk cId="4200555974" sldId="620"/>
        </pc:sldMkLst>
      </pc:sldChg>
      <pc:sldChg chg="modSp mod">
        <pc:chgData name="Piyus Kedia" userId="02ae6dfbcf425881" providerId="LiveId" clId="{ECD04D3A-8A73-48EE-A153-1C57F93DDD24}" dt="2023-03-21T06:27:23.883" v="134" actId="20577"/>
        <pc:sldMkLst>
          <pc:docMk/>
          <pc:sldMk cId="2425322371" sldId="623"/>
        </pc:sldMkLst>
        <pc:spChg chg="mod">
          <ac:chgData name="Piyus Kedia" userId="02ae6dfbcf425881" providerId="LiveId" clId="{ECD04D3A-8A73-48EE-A153-1C57F93DDD24}" dt="2023-03-21T06:27:23.883" v="134" actId="20577"/>
          <ac:spMkLst>
            <pc:docMk/>
            <pc:sldMk cId="2425322371" sldId="623"/>
            <ac:spMk id="3" creationId="{7C52FFB1-630E-096E-9F3A-48C660870652}"/>
          </ac:spMkLst>
        </pc:spChg>
      </pc:sldChg>
      <pc:sldChg chg="add del">
        <pc:chgData name="Piyus Kedia" userId="02ae6dfbcf425881" providerId="LiveId" clId="{ECD04D3A-8A73-48EE-A153-1C57F93DDD24}" dt="2023-03-22T05:31:04.860" v="11626" actId="47"/>
        <pc:sldMkLst>
          <pc:docMk/>
          <pc:sldMk cId="4032981884" sldId="629"/>
        </pc:sldMkLst>
      </pc:sldChg>
      <pc:sldChg chg="del">
        <pc:chgData name="Piyus Kedia" userId="02ae6dfbcf425881" providerId="LiveId" clId="{ECD04D3A-8A73-48EE-A153-1C57F93DDD24}" dt="2023-03-21T06:26:49.642" v="1" actId="47"/>
        <pc:sldMkLst>
          <pc:docMk/>
          <pc:sldMk cId="4123479099" sldId="671"/>
        </pc:sldMkLst>
      </pc:sldChg>
      <pc:sldChg chg="del">
        <pc:chgData name="Piyus Kedia" userId="02ae6dfbcf425881" providerId="LiveId" clId="{ECD04D3A-8A73-48EE-A153-1C57F93DDD24}" dt="2023-03-21T06:26:51.323" v="10" actId="47"/>
        <pc:sldMkLst>
          <pc:docMk/>
          <pc:sldMk cId="31570233" sldId="676"/>
        </pc:sldMkLst>
      </pc:sldChg>
      <pc:sldChg chg="del">
        <pc:chgData name="Piyus Kedia" userId="02ae6dfbcf425881" providerId="LiveId" clId="{ECD04D3A-8A73-48EE-A153-1C57F93DDD24}" dt="2023-03-21T06:26:52.250" v="14" actId="47"/>
        <pc:sldMkLst>
          <pc:docMk/>
          <pc:sldMk cId="1725327591" sldId="679"/>
        </pc:sldMkLst>
      </pc:sldChg>
      <pc:sldChg chg="del">
        <pc:chgData name="Piyus Kedia" userId="02ae6dfbcf425881" providerId="LiveId" clId="{ECD04D3A-8A73-48EE-A153-1C57F93DDD24}" dt="2023-03-21T06:26:51.150" v="7" actId="47"/>
        <pc:sldMkLst>
          <pc:docMk/>
          <pc:sldMk cId="110878003" sldId="681"/>
        </pc:sldMkLst>
      </pc:sldChg>
      <pc:sldChg chg="del">
        <pc:chgData name="Piyus Kedia" userId="02ae6dfbcf425881" providerId="LiveId" clId="{ECD04D3A-8A73-48EE-A153-1C57F93DDD24}" dt="2023-03-21T06:26:50.097" v="3" actId="47"/>
        <pc:sldMkLst>
          <pc:docMk/>
          <pc:sldMk cId="637045595" sldId="685"/>
        </pc:sldMkLst>
      </pc:sldChg>
      <pc:sldChg chg="del">
        <pc:chgData name="Piyus Kedia" userId="02ae6dfbcf425881" providerId="LiveId" clId="{ECD04D3A-8A73-48EE-A153-1C57F93DDD24}" dt="2023-03-21T06:26:51.229" v="8" actId="47"/>
        <pc:sldMkLst>
          <pc:docMk/>
          <pc:sldMk cId="577241271" sldId="686"/>
        </pc:sldMkLst>
      </pc:sldChg>
      <pc:sldChg chg="del">
        <pc:chgData name="Piyus Kedia" userId="02ae6dfbcf425881" providerId="LiveId" clId="{ECD04D3A-8A73-48EE-A153-1C57F93DDD24}" dt="2023-03-21T06:26:54.008" v="22" actId="47"/>
        <pc:sldMkLst>
          <pc:docMk/>
          <pc:sldMk cId="3331408653" sldId="688"/>
        </pc:sldMkLst>
      </pc:sldChg>
      <pc:sldChg chg="del">
        <pc:chgData name="Piyus Kedia" userId="02ae6dfbcf425881" providerId="LiveId" clId="{ECD04D3A-8A73-48EE-A153-1C57F93DDD24}" dt="2023-03-21T06:26:54.290" v="23" actId="47"/>
        <pc:sldMkLst>
          <pc:docMk/>
          <pc:sldMk cId="3280416178" sldId="692"/>
        </pc:sldMkLst>
      </pc:sldChg>
      <pc:sldChg chg="del">
        <pc:chgData name="Piyus Kedia" userId="02ae6dfbcf425881" providerId="LiveId" clId="{ECD04D3A-8A73-48EE-A153-1C57F93DDD24}" dt="2023-03-21T06:26:52.941" v="17" actId="47"/>
        <pc:sldMkLst>
          <pc:docMk/>
          <pc:sldMk cId="4241409394" sldId="693"/>
        </pc:sldMkLst>
      </pc:sldChg>
      <pc:sldChg chg="del">
        <pc:chgData name="Piyus Kedia" userId="02ae6dfbcf425881" providerId="LiveId" clId="{ECD04D3A-8A73-48EE-A153-1C57F93DDD24}" dt="2023-03-21T06:26:53.801" v="21" actId="47"/>
        <pc:sldMkLst>
          <pc:docMk/>
          <pc:sldMk cId="1991090063" sldId="694"/>
        </pc:sldMkLst>
      </pc:sldChg>
      <pc:sldChg chg="del">
        <pc:chgData name="Piyus Kedia" userId="02ae6dfbcf425881" providerId="LiveId" clId="{ECD04D3A-8A73-48EE-A153-1C57F93DDD24}" dt="2023-03-21T06:26:53.584" v="20" actId="47"/>
        <pc:sldMkLst>
          <pc:docMk/>
          <pc:sldMk cId="231255519" sldId="695"/>
        </pc:sldMkLst>
      </pc:sldChg>
      <pc:sldChg chg="del">
        <pc:chgData name="Piyus Kedia" userId="02ae6dfbcf425881" providerId="LiveId" clId="{ECD04D3A-8A73-48EE-A153-1C57F93DDD24}" dt="2023-03-21T06:26:53.318" v="19" actId="47"/>
        <pc:sldMkLst>
          <pc:docMk/>
          <pc:sldMk cId="177101715" sldId="696"/>
        </pc:sldMkLst>
      </pc:sldChg>
      <pc:sldChg chg="del">
        <pc:chgData name="Piyus Kedia" userId="02ae6dfbcf425881" providerId="LiveId" clId="{ECD04D3A-8A73-48EE-A153-1C57F93DDD24}" dt="2023-03-21T06:26:53.130" v="18" actId="47"/>
        <pc:sldMkLst>
          <pc:docMk/>
          <pc:sldMk cId="1158298794" sldId="697"/>
        </pc:sldMkLst>
      </pc:sldChg>
      <pc:sldChg chg="del">
        <pc:chgData name="Piyus Kedia" userId="02ae6dfbcf425881" providerId="LiveId" clId="{ECD04D3A-8A73-48EE-A153-1C57F93DDD24}" dt="2023-03-21T06:26:54.936" v="26" actId="47"/>
        <pc:sldMkLst>
          <pc:docMk/>
          <pc:sldMk cId="2710865631" sldId="698"/>
        </pc:sldMkLst>
      </pc:sldChg>
      <pc:sldChg chg="del">
        <pc:chgData name="Piyus Kedia" userId="02ae6dfbcf425881" providerId="LiveId" clId="{ECD04D3A-8A73-48EE-A153-1C57F93DDD24}" dt="2023-03-21T06:26:57.501" v="33" actId="47"/>
        <pc:sldMkLst>
          <pc:docMk/>
          <pc:sldMk cId="4052429787" sldId="700"/>
        </pc:sldMkLst>
      </pc:sldChg>
      <pc:sldChg chg="del">
        <pc:chgData name="Piyus Kedia" userId="02ae6dfbcf425881" providerId="LiveId" clId="{ECD04D3A-8A73-48EE-A153-1C57F93DDD24}" dt="2023-03-21T06:26:58.344" v="34" actId="47"/>
        <pc:sldMkLst>
          <pc:docMk/>
          <pc:sldMk cId="2124423358" sldId="701"/>
        </pc:sldMkLst>
      </pc:sldChg>
      <pc:sldChg chg="del">
        <pc:chgData name="Piyus Kedia" userId="02ae6dfbcf425881" providerId="LiveId" clId="{ECD04D3A-8A73-48EE-A153-1C57F93DDD24}" dt="2023-03-21T06:26:58.926" v="36" actId="47"/>
        <pc:sldMkLst>
          <pc:docMk/>
          <pc:sldMk cId="4059672136" sldId="702"/>
        </pc:sldMkLst>
      </pc:sldChg>
      <pc:sldChg chg="del">
        <pc:chgData name="Piyus Kedia" userId="02ae6dfbcf425881" providerId="LiveId" clId="{ECD04D3A-8A73-48EE-A153-1C57F93DDD24}" dt="2023-03-21T06:26:58.706" v="35" actId="47"/>
        <pc:sldMkLst>
          <pc:docMk/>
          <pc:sldMk cId="2955765590" sldId="704"/>
        </pc:sldMkLst>
      </pc:sldChg>
      <pc:sldChg chg="del">
        <pc:chgData name="Piyus Kedia" userId="02ae6dfbcf425881" providerId="LiveId" clId="{ECD04D3A-8A73-48EE-A153-1C57F93DDD24}" dt="2023-03-21T06:26:59.555" v="39" actId="47"/>
        <pc:sldMkLst>
          <pc:docMk/>
          <pc:sldMk cId="2875489777" sldId="706"/>
        </pc:sldMkLst>
      </pc:sldChg>
      <pc:sldChg chg="del">
        <pc:chgData name="Piyus Kedia" userId="02ae6dfbcf425881" providerId="LiveId" clId="{ECD04D3A-8A73-48EE-A153-1C57F93DDD24}" dt="2023-03-21T06:26:59.906" v="40" actId="47"/>
        <pc:sldMkLst>
          <pc:docMk/>
          <pc:sldMk cId="3913494375" sldId="707"/>
        </pc:sldMkLst>
      </pc:sldChg>
      <pc:sldChg chg="del">
        <pc:chgData name="Piyus Kedia" userId="02ae6dfbcf425881" providerId="LiveId" clId="{ECD04D3A-8A73-48EE-A153-1C57F93DDD24}" dt="2023-03-21T06:26:59.131" v="37" actId="47"/>
        <pc:sldMkLst>
          <pc:docMk/>
          <pc:sldMk cId="2414050838" sldId="708"/>
        </pc:sldMkLst>
      </pc:sldChg>
      <pc:sldChg chg="del">
        <pc:chgData name="Piyus Kedia" userId="02ae6dfbcf425881" providerId="LiveId" clId="{ECD04D3A-8A73-48EE-A153-1C57F93DDD24}" dt="2023-03-21T06:26:59.414" v="38" actId="47"/>
        <pc:sldMkLst>
          <pc:docMk/>
          <pc:sldMk cId="1026951963" sldId="709"/>
        </pc:sldMkLst>
      </pc:sldChg>
      <pc:sldChg chg="del">
        <pc:chgData name="Piyus Kedia" userId="02ae6dfbcf425881" providerId="LiveId" clId="{ECD04D3A-8A73-48EE-A153-1C57F93DDD24}" dt="2023-03-21T06:26:51.260" v="9" actId="47"/>
        <pc:sldMkLst>
          <pc:docMk/>
          <pc:sldMk cId="2940988506" sldId="710"/>
        </pc:sldMkLst>
      </pc:sldChg>
      <pc:sldChg chg="addSp">
        <pc:chgData name="Piyus Kedia" userId="02ae6dfbcf425881" providerId="LiveId" clId="{ECD04D3A-8A73-48EE-A153-1C57F93DDD24}" dt="2023-03-22T05:21:54.556" v="11598"/>
        <pc:sldMkLst>
          <pc:docMk/>
          <pc:sldMk cId="149618612" sldId="735"/>
        </pc:sldMkLst>
        <pc:inkChg chg="add">
          <ac:chgData name="Piyus Kedia" userId="02ae6dfbcf425881" providerId="LiveId" clId="{ECD04D3A-8A73-48EE-A153-1C57F93DDD24}" dt="2023-03-22T05:21:54.556" v="11598"/>
          <ac:inkMkLst>
            <pc:docMk/>
            <pc:sldMk cId="149618612" sldId="735"/>
            <ac:inkMk id="3" creationId="{7CF93C79-25A4-D9D4-0640-FE2CC4FA7DAF}"/>
          </ac:inkMkLst>
        </pc:inkChg>
      </pc:sldChg>
      <pc:sldChg chg="addSp modSp mod modNotesTx">
        <pc:chgData name="Piyus Kedia" userId="02ae6dfbcf425881" providerId="LiveId" clId="{ECD04D3A-8A73-48EE-A153-1C57F93DDD24}" dt="2023-03-22T12:18:24.972" v="21996" actId="20577"/>
        <pc:sldMkLst>
          <pc:docMk/>
          <pc:sldMk cId="3284045363" sldId="736"/>
        </pc:sldMkLst>
        <pc:spChg chg="mod">
          <ac:chgData name="Piyus Kedia" userId="02ae6dfbcf425881" providerId="LiveId" clId="{ECD04D3A-8A73-48EE-A153-1C57F93DDD24}" dt="2023-03-22T05:32:02.686" v="11693" actId="255"/>
          <ac:spMkLst>
            <pc:docMk/>
            <pc:sldMk cId="3284045363" sldId="736"/>
            <ac:spMk id="3" creationId="{912F9138-25F1-206B-7B05-AB46D49F245E}"/>
          </ac:spMkLst>
        </pc:spChg>
        <pc:inkChg chg="add">
          <ac:chgData name="Piyus Kedia" userId="02ae6dfbcf425881" providerId="LiveId" clId="{ECD04D3A-8A73-48EE-A153-1C57F93DDD24}" dt="2023-03-22T05:21:54.556" v="11598"/>
          <ac:inkMkLst>
            <pc:docMk/>
            <pc:sldMk cId="3284045363" sldId="736"/>
            <ac:inkMk id="4" creationId="{C781DB1E-FEC4-29E0-DED5-8E6BBE64BC90}"/>
          </ac:inkMkLst>
        </pc:inkChg>
      </pc:sldChg>
      <pc:sldChg chg="addSp modNotesTx">
        <pc:chgData name="Piyus Kedia" userId="02ae6dfbcf425881" providerId="LiveId" clId="{ECD04D3A-8A73-48EE-A153-1C57F93DDD24}" dt="2023-03-22T11:57:17.847" v="21854"/>
        <pc:sldMkLst>
          <pc:docMk/>
          <pc:sldMk cId="3391456540" sldId="748"/>
        </pc:sldMkLst>
        <pc:inkChg chg="add">
          <ac:chgData name="Piyus Kedia" userId="02ae6dfbcf425881" providerId="LiveId" clId="{ECD04D3A-8A73-48EE-A153-1C57F93DDD24}" dt="2023-03-22T05:21:54.556" v="11598"/>
          <ac:inkMkLst>
            <pc:docMk/>
            <pc:sldMk cId="3391456540" sldId="748"/>
            <ac:inkMk id="4" creationId="{EA8B8277-82CA-632E-E9AB-F616D3EFDAEE}"/>
          </ac:inkMkLst>
        </pc:inkChg>
      </pc:sldChg>
      <pc:sldChg chg="addSp modNotesTx">
        <pc:chgData name="Piyus Kedia" userId="02ae6dfbcf425881" providerId="LiveId" clId="{ECD04D3A-8A73-48EE-A153-1C57F93DDD24}" dt="2023-03-22T12:06:57.923" v="21956" actId="20577"/>
        <pc:sldMkLst>
          <pc:docMk/>
          <pc:sldMk cId="3121630615" sldId="749"/>
        </pc:sldMkLst>
        <pc:inkChg chg="add">
          <ac:chgData name="Piyus Kedia" userId="02ae6dfbcf425881" providerId="LiveId" clId="{ECD04D3A-8A73-48EE-A153-1C57F93DDD24}" dt="2023-03-22T05:21:54.556" v="11598"/>
          <ac:inkMkLst>
            <pc:docMk/>
            <pc:sldMk cId="3121630615" sldId="749"/>
            <ac:inkMk id="3" creationId="{29C7474A-CBF8-3CC1-1512-4FDBED532C92}"/>
          </ac:inkMkLst>
        </pc:inkChg>
      </pc:sldChg>
      <pc:sldChg chg="addSp modNotesTx">
        <pc:chgData name="Piyus Kedia" userId="02ae6dfbcf425881" providerId="LiveId" clId="{ECD04D3A-8A73-48EE-A153-1C57F93DDD24}" dt="2023-03-22T09:43:26.494" v="13835" actId="20577"/>
        <pc:sldMkLst>
          <pc:docMk/>
          <pc:sldMk cId="2463778472" sldId="750"/>
        </pc:sldMkLst>
        <pc:inkChg chg="add">
          <ac:chgData name="Piyus Kedia" userId="02ae6dfbcf425881" providerId="LiveId" clId="{ECD04D3A-8A73-48EE-A153-1C57F93DDD24}" dt="2023-03-22T05:21:54.556" v="11598"/>
          <ac:inkMkLst>
            <pc:docMk/>
            <pc:sldMk cId="2463778472" sldId="750"/>
            <ac:inkMk id="5" creationId="{55D025A1-3794-9090-B99B-883C3FAEB5A1}"/>
          </ac:inkMkLst>
        </pc:inkChg>
      </pc:sldChg>
      <pc:sldChg chg="addSp modNotesTx">
        <pc:chgData name="Piyus Kedia" userId="02ae6dfbcf425881" providerId="LiveId" clId="{ECD04D3A-8A73-48EE-A153-1C57F93DDD24}" dt="2023-03-22T11:50:01.351" v="21844"/>
        <pc:sldMkLst>
          <pc:docMk/>
          <pc:sldMk cId="709953758" sldId="751"/>
        </pc:sldMkLst>
        <pc:inkChg chg="add">
          <ac:chgData name="Piyus Kedia" userId="02ae6dfbcf425881" providerId="LiveId" clId="{ECD04D3A-8A73-48EE-A153-1C57F93DDD24}" dt="2023-03-22T05:21:54.556" v="11598"/>
          <ac:inkMkLst>
            <pc:docMk/>
            <pc:sldMk cId="709953758" sldId="751"/>
            <ac:inkMk id="3" creationId="{53CE44ED-CF41-BC7C-5F1E-EF2399A6D1C0}"/>
          </ac:inkMkLst>
        </pc:inkChg>
      </pc:sldChg>
      <pc:sldChg chg="modSp mod">
        <pc:chgData name="Piyus Kedia" userId="02ae6dfbcf425881" providerId="LiveId" clId="{ECD04D3A-8A73-48EE-A153-1C57F93DDD24}" dt="2023-03-22T01:50:34.132" v="11393" actId="14734"/>
        <pc:sldMkLst>
          <pc:docMk/>
          <pc:sldMk cId="2725218644" sldId="764"/>
        </pc:sldMkLst>
        <pc:graphicFrameChg chg="modGraphic">
          <ac:chgData name="Piyus Kedia" userId="02ae6dfbcf425881" providerId="LiveId" clId="{ECD04D3A-8A73-48EE-A153-1C57F93DDD24}" dt="2023-03-22T01:50:34.132" v="11393" actId="14734"/>
          <ac:graphicFrameMkLst>
            <pc:docMk/>
            <pc:sldMk cId="2725218644" sldId="764"/>
            <ac:graphicFrameMk id="10" creationId="{8E1DB9AF-9BEE-003D-FA7D-4BAF71EECAE3}"/>
          </ac:graphicFrameMkLst>
        </pc:graphicFrameChg>
      </pc:sldChg>
      <pc:sldChg chg="del">
        <pc:chgData name="Piyus Kedia" userId="02ae6dfbcf425881" providerId="LiveId" clId="{ECD04D3A-8A73-48EE-A153-1C57F93DDD24}" dt="2023-03-21T06:27:06.758" v="52" actId="47"/>
        <pc:sldMkLst>
          <pc:docMk/>
          <pc:sldMk cId="433260258" sldId="768"/>
        </pc:sldMkLst>
      </pc:sldChg>
      <pc:sldChg chg="add del">
        <pc:chgData name="Piyus Kedia" userId="02ae6dfbcf425881" providerId="LiveId" clId="{ECD04D3A-8A73-48EE-A153-1C57F93DDD24}" dt="2023-03-22T05:31:02.797" v="11617" actId="47"/>
        <pc:sldMkLst>
          <pc:docMk/>
          <pc:sldMk cId="1043477549" sldId="768"/>
        </pc:sldMkLst>
      </pc:sldChg>
      <pc:sldChg chg="del">
        <pc:chgData name="Piyus Kedia" userId="02ae6dfbcf425881" providerId="LiveId" clId="{ECD04D3A-8A73-48EE-A153-1C57F93DDD24}" dt="2023-03-21T06:27:07.468" v="53" actId="47"/>
        <pc:sldMkLst>
          <pc:docMk/>
          <pc:sldMk cId="1347323441" sldId="769"/>
        </pc:sldMkLst>
      </pc:sldChg>
      <pc:sldChg chg="new del">
        <pc:chgData name="Piyus Kedia" userId="02ae6dfbcf425881" providerId="LiveId" clId="{ECD04D3A-8A73-48EE-A153-1C57F93DDD24}" dt="2023-03-21T09:18:24.886" v="158" actId="47"/>
        <pc:sldMkLst>
          <pc:docMk/>
          <pc:sldMk cId="3294523230" sldId="769"/>
        </pc:sldMkLst>
      </pc:sldChg>
      <pc:sldChg chg="modSp new del mod">
        <pc:chgData name="Piyus Kedia" userId="02ae6dfbcf425881" providerId="LiveId" clId="{ECD04D3A-8A73-48EE-A153-1C57F93DDD24}" dt="2023-03-22T05:31:20.589" v="11663" actId="47"/>
        <pc:sldMkLst>
          <pc:docMk/>
          <pc:sldMk cId="3386047334" sldId="770"/>
        </pc:sldMkLst>
        <pc:spChg chg="mod">
          <ac:chgData name="Piyus Kedia" userId="02ae6dfbcf425881" providerId="LiveId" clId="{ECD04D3A-8A73-48EE-A153-1C57F93DDD24}" dt="2023-03-21T09:18:22.131" v="157" actId="20577"/>
          <ac:spMkLst>
            <pc:docMk/>
            <pc:sldMk cId="3386047334" sldId="770"/>
            <ac:spMk id="2" creationId="{06CDDA58-881D-03A2-AE49-9B413782E11C}"/>
          </ac:spMkLst>
        </pc:spChg>
        <pc:spChg chg="mod">
          <ac:chgData name="Piyus Kedia" userId="02ae6dfbcf425881" providerId="LiveId" clId="{ECD04D3A-8A73-48EE-A153-1C57F93DDD24}" dt="2023-03-21T11:46:14.344" v="9937"/>
          <ac:spMkLst>
            <pc:docMk/>
            <pc:sldMk cId="3386047334" sldId="770"/>
            <ac:spMk id="3" creationId="{92A9DDD6-CE5D-41B6-1DF0-1A12E5CE2B42}"/>
          </ac:spMkLst>
        </pc:spChg>
      </pc:sldChg>
      <pc:sldChg chg="new del">
        <pc:chgData name="Piyus Kedia" userId="02ae6dfbcf425881" providerId="LiveId" clId="{ECD04D3A-8A73-48EE-A153-1C57F93DDD24}" dt="2023-03-21T11:46:04.965" v="9934" actId="47"/>
        <pc:sldMkLst>
          <pc:docMk/>
          <pc:sldMk cId="2187871287" sldId="771"/>
        </pc:sldMkLst>
      </pc:sldChg>
      <pc:sldChg chg="modSp new del mod">
        <pc:chgData name="Piyus Kedia" userId="02ae6dfbcf425881" providerId="LiveId" clId="{ECD04D3A-8A73-48EE-A153-1C57F93DDD24}" dt="2023-03-22T05:31:20.962" v="11664" actId="47"/>
        <pc:sldMkLst>
          <pc:docMk/>
          <pc:sldMk cId="3507909088" sldId="772"/>
        </pc:sldMkLst>
        <pc:spChg chg="mod">
          <ac:chgData name="Piyus Kedia" userId="02ae6dfbcf425881" providerId="LiveId" clId="{ECD04D3A-8A73-48EE-A153-1C57F93DDD24}" dt="2023-03-21T09:18:36.217" v="174" actId="20577"/>
          <ac:spMkLst>
            <pc:docMk/>
            <pc:sldMk cId="3507909088" sldId="772"/>
            <ac:spMk id="2" creationId="{381876BD-3689-541B-7B31-E8D629F14C40}"/>
          </ac:spMkLst>
        </pc:spChg>
        <pc:spChg chg="mod">
          <ac:chgData name="Piyus Kedia" userId="02ae6dfbcf425881" providerId="LiveId" clId="{ECD04D3A-8A73-48EE-A153-1C57F93DDD24}" dt="2023-03-21T09:38:21.841" v="2657" actId="20577"/>
          <ac:spMkLst>
            <pc:docMk/>
            <pc:sldMk cId="3507909088" sldId="772"/>
            <ac:spMk id="3" creationId="{A90E15FB-02ED-0350-98D5-EB2B4A671062}"/>
          </ac:spMkLst>
        </pc:spChg>
      </pc:sldChg>
      <pc:sldChg chg="modSp new del mod">
        <pc:chgData name="Piyus Kedia" userId="02ae6dfbcf425881" providerId="LiveId" clId="{ECD04D3A-8A73-48EE-A153-1C57F93DDD24}" dt="2023-03-22T05:31:21.390" v="11666" actId="47"/>
        <pc:sldMkLst>
          <pc:docMk/>
          <pc:sldMk cId="1143904176" sldId="773"/>
        </pc:sldMkLst>
        <pc:spChg chg="mod">
          <ac:chgData name="Piyus Kedia" userId="02ae6dfbcf425881" providerId="LiveId" clId="{ECD04D3A-8A73-48EE-A153-1C57F93DDD24}" dt="2023-03-21T09:39:27.700" v="2670" actId="20577"/>
          <ac:spMkLst>
            <pc:docMk/>
            <pc:sldMk cId="1143904176" sldId="773"/>
            <ac:spMk id="2" creationId="{629DF34C-B505-C97B-02E8-890D4EE1A205}"/>
          </ac:spMkLst>
        </pc:spChg>
        <pc:spChg chg="mod">
          <ac:chgData name="Piyus Kedia" userId="02ae6dfbcf425881" providerId="LiveId" clId="{ECD04D3A-8A73-48EE-A153-1C57F93DDD24}" dt="2023-03-21T09:41:03.399" v="2922" actId="20577"/>
          <ac:spMkLst>
            <pc:docMk/>
            <pc:sldMk cId="1143904176" sldId="773"/>
            <ac:spMk id="3" creationId="{5CA957B8-878B-066A-CAE3-FC45365EDA07}"/>
          </ac:spMkLst>
        </pc:spChg>
      </pc:sldChg>
      <pc:sldChg chg="modSp new del mod">
        <pc:chgData name="Piyus Kedia" userId="02ae6dfbcf425881" providerId="LiveId" clId="{ECD04D3A-8A73-48EE-A153-1C57F93DDD24}" dt="2023-03-21T11:50:31.216" v="10301" actId="47"/>
        <pc:sldMkLst>
          <pc:docMk/>
          <pc:sldMk cId="1015620429" sldId="774"/>
        </pc:sldMkLst>
        <pc:spChg chg="mod">
          <ac:chgData name="Piyus Kedia" userId="02ae6dfbcf425881" providerId="LiveId" clId="{ECD04D3A-8A73-48EE-A153-1C57F93DDD24}" dt="2023-03-21T09:41:23.444" v="2938" actId="20577"/>
          <ac:spMkLst>
            <pc:docMk/>
            <pc:sldMk cId="1015620429" sldId="774"/>
            <ac:spMk id="2" creationId="{E9937920-133A-2420-E02B-A7209709E5B6}"/>
          </ac:spMkLst>
        </pc:spChg>
        <pc:spChg chg="mod">
          <ac:chgData name="Piyus Kedia" userId="02ae6dfbcf425881" providerId="LiveId" clId="{ECD04D3A-8A73-48EE-A153-1C57F93DDD24}" dt="2023-03-21T09:55:00.076" v="4453" actId="20577"/>
          <ac:spMkLst>
            <pc:docMk/>
            <pc:sldMk cId="1015620429" sldId="774"/>
            <ac:spMk id="3" creationId="{8AEC229E-42C0-DF06-C769-3A1AC68ADADA}"/>
          </ac:spMkLst>
        </pc:spChg>
      </pc:sldChg>
      <pc:sldChg chg="modSp new del mod">
        <pc:chgData name="Piyus Kedia" userId="02ae6dfbcf425881" providerId="LiveId" clId="{ECD04D3A-8A73-48EE-A153-1C57F93DDD24}" dt="2023-03-22T05:31:21.166" v="11665" actId="47"/>
        <pc:sldMkLst>
          <pc:docMk/>
          <pc:sldMk cId="3088322362" sldId="775"/>
        </pc:sldMkLst>
        <pc:spChg chg="mod">
          <ac:chgData name="Piyus Kedia" userId="02ae6dfbcf425881" providerId="LiveId" clId="{ECD04D3A-8A73-48EE-A153-1C57F93DDD24}" dt="2023-03-21T09:42:09.496" v="3056" actId="20577"/>
          <ac:spMkLst>
            <pc:docMk/>
            <pc:sldMk cId="3088322362" sldId="775"/>
            <ac:spMk id="2" creationId="{B5F5D55D-949A-456B-6DC9-45240A9C0D21}"/>
          </ac:spMkLst>
        </pc:spChg>
        <pc:spChg chg="mod">
          <ac:chgData name="Piyus Kedia" userId="02ae6dfbcf425881" providerId="LiveId" clId="{ECD04D3A-8A73-48EE-A153-1C57F93DDD24}" dt="2023-03-21T11:50:19.601" v="10300" actId="20577"/>
          <ac:spMkLst>
            <pc:docMk/>
            <pc:sldMk cId="3088322362" sldId="775"/>
            <ac:spMk id="3" creationId="{9B5B69A0-4A11-5572-CF1E-6986626DBCA1}"/>
          </ac:spMkLst>
        </pc:spChg>
      </pc:sldChg>
      <pc:sldChg chg="modSp new del mod">
        <pc:chgData name="Piyus Kedia" userId="02ae6dfbcf425881" providerId="LiveId" clId="{ECD04D3A-8A73-48EE-A153-1C57F93DDD24}" dt="2023-03-21T10:55:14.748" v="6062" actId="47"/>
        <pc:sldMkLst>
          <pc:docMk/>
          <pc:sldMk cId="1622028010" sldId="776"/>
        </pc:sldMkLst>
        <pc:spChg chg="mod">
          <ac:chgData name="Piyus Kedia" userId="02ae6dfbcf425881" providerId="LiveId" clId="{ECD04D3A-8A73-48EE-A153-1C57F93DDD24}" dt="2023-03-21T09:50:28.820" v="4085" actId="313"/>
          <ac:spMkLst>
            <pc:docMk/>
            <pc:sldMk cId="1622028010" sldId="776"/>
            <ac:spMk id="2" creationId="{92876FEC-0998-8FE8-7E36-59BE9A491FF9}"/>
          </ac:spMkLst>
        </pc:spChg>
        <pc:spChg chg="mod">
          <ac:chgData name="Piyus Kedia" userId="02ae6dfbcf425881" providerId="LiveId" clId="{ECD04D3A-8A73-48EE-A153-1C57F93DDD24}" dt="2023-03-21T09:54:13.301" v="4340" actId="20577"/>
          <ac:spMkLst>
            <pc:docMk/>
            <pc:sldMk cId="1622028010" sldId="776"/>
            <ac:spMk id="3" creationId="{7B61FA98-FDCC-9A60-D180-512763182D22}"/>
          </ac:spMkLst>
        </pc:spChg>
      </pc:sldChg>
      <pc:sldChg chg="addSp delSp modSp new del mod">
        <pc:chgData name="Piyus Kedia" userId="02ae6dfbcf425881" providerId="LiveId" clId="{ECD04D3A-8A73-48EE-A153-1C57F93DDD24}" dt="2023-03-22T05:31:21.893" v="11668" actId="47"/>
        <pc:sldMkLst>
          <pc:docMk/>
          <pc:sldMk cId="47790902" sldId="777"/>
        </pc:sldMkLst>
        <pc:spChg chg="del mod">
          <ac:chgData name="Piyus Kedia" userId="02ae6dfbcf425881" providerId="LiveId" clId="{ECD04D3A-8A73-48EE-A153-1C57F93DDD24}" dt="2023-03-21T10:24:49.880" v="4591" actId="478"/>
          <ac:spMkLst>
            <pc:docMk/>
            <pc:sldMk cId="47790902" sldId="777"/>
            <ac:spMk id="2" creationId="{15E952BE-6A92-413C-61A1-7876992816C2}"/>
          </ac:spMkLst>
        </pc:spChg>
        <pc:spChg chg="del mod">
          <ac:chgData name="Piyus Kedia" userId="02ae6dfbcf425881" providerId="LiveId" clId="{ECD04D3A-8A73-48EE-A153-1C57F93DDD24}" dt="2023-03-21T10:24:10.251" v="4465" actId="3680"/>
          <ac:spMkLst>
            <pc:docMk/>
            <pc:sldMk cId="47790902" sldId="777"/>
            <ac:spMk id="3" creationId="{5DD540C1-0158-749F-EC86-9FE061B70BB0}"/>
          </ac:spMkLst>
        </pc:spChg>
        <pc:spChg chg="add del mod">
          <ac:chgData name="Piyus Kedia" userId="02ae6dfbcf425881" providerId="LiveId" clId="{ECD04D3A-8A73-48EE-A153-1C57F93DDD24}" dt="2023-03-21T10:24:38.982" v="4515" actId="3680"/>
          <ac:spMkLst>
            <pc:docMk/>
            <pc:sldMk cId="47790902" sldId="777"/>
            <ac:spMk id="6" creationId="{ABA428F3-14E2-4C5A-F5EB-95F2F320A23D}"/>
          </ac:spMkLst>
        </pc:spChg>
        <pc:spChg chg="add del mod">
          <ac:chgData name="Piyus Kedia" userId="02ae6dfbcf425881" providerId="LiveId" clId="{ECD04D3A-8A73-48EE-A153-1C57F93DDD24}" dt="2023-03-21T10:24:52.537" v="4592" actId="478"/>
          <ac:spMkLst>
            <pc:docMk/>
            <pc:sldMk cId="47790902" sldId="777"/>
            <ac:spMk id="9" creationId="{B2EC5FB7-2EEC-540F-2DCD-32EAE5191E24}"/>
          </ac:spMkLst>
        </pc:spChg>
        <pc:spChg chg="add mod">
          <ac:chgData name="Piyus Kedia" userId="02ae6dfbcf425881" providerId="LiveId" clId="{ECD04D3A-8A73-48EE-A153-1C57F93DDD24}" dt="2023-03-21T10:25:27.812" v="4646" actId="1035"/>
          <ac:spMkLst>
            <pc:docMk/>
            <pc:sldMk cId="47790902" sldId="777"/>
            <ac:spMk id="10" creationId="{779F7227-541B-4A6A-39FD-F1369FEDCBCD}"/>
          </ac:spMkLst>
        </pc:spChg>
        <pc:spChg chg="add mod">
          <ac:chgData name="Piyus Kedia" userId="02ae6dfbcf425881" providerId="LiveId" clId="{ECD04D3A-8A73-48EE-A153-1C57F93DDD24}" dt="2023-03-21T10:37:37.635" v="5132" actId="1036"/>
          <ac:spMkLst>
            <pc:docMk/>
            <pc:sldMk cId="47790902" sldId="777"/>
            <ac:spMk id="12" creationId="{09B6BB7A-F4D5-17E5-2E30-6F7B475393F9}"/>
          </ac:spMkLst>
        </pc:spChg>
        <pc:spChg chg="add mod">
          <ac:chgData name="Piyus Kedia" userId="02ae6dfbcf425881" providerId="LiveId" clId="{ECD04D3A-8A73-48EE-A153-1C57F93DDD24}" dt="2023-03-21T10:37:51.019" v="5250" actId="1036"/>
          <ac:spMkLst>
            <pc:docMk/>
            <pc:sldMk cId="47790902" sldId="777"/>
            <ac:spMk id="13" creationId="{92136622-5DBC-63CB-0243-42B8942D1F0A}"/>
          </ac:spMkLst>
        </pc:spChg>
        <pc:spChg chg="add mod">
          <ac:chgData name="Piyus Kedia" userId="02ae6dfbcf425881" providerId="LiveId" clId="{ECD04D3A-8A73-48EE-A153-1C57F93DDD24}" dt="2023-03-21T10:37:57.655" v="5343" actId="1037"/>
          <ac:spMkLst>
            <pc:docMk/>
            <pc:sldMk cId="47790902" sldId="777"/>
            <ac:spMk id="14" creationId="{A66FA71A-E3FC-6A11-E7CB-05E37CAC6F23}"/>
          </ac:spMkLst>
        </pc:spChg>
        <pc:spChg chg="add mod">
          <ac:chgData name="Piyus Kedia" userId="02ae6dfbcf425881" providerId="LiveId" clId="{ECD04D3A-8A73-48EE-A153-1C57F93DDD24}" dt="2023-03-21T10:38:06.600" v="5414" actId="1037"/>
          <ac:spMkLst>
            <pc:docMk/>
            <pc:sldMk cId="47790902" sldId="777"/>
            <ac:spMk id="15" creationId="{7D6F3639-9D1A-3408-56E7-77670FF4A2B3}"/>
          </ac:spMkLst>
        </pc:spChg>
        <pc:spChg chg="add mod">
          <ac:chgData name="Piyus Kedia" userId="02ae6dfbcf425881" providerId="LiveId" clId="{ECD04D3A-8A73-48EE-A153-1C57F93DDD24}" dt="2023-03-21T10:38:18.077" v="5447" actId="1037"/>
          <ac:spMkLst>
            <pc:docMk/>
            <pc:sldMk cId="47790902" sldId="777"/>
            <ac:spMk id="16" creationId="{ACD2935F-C394-5FF4-4A44-B766EF419AC2}"/>
          </ac:spMkLst>
        </pc:spChg>
        <pc:spChg chg="add mod">
          <ac:chgData name="Piyus Kedia" userId="02ae6dfbcf425881" providerId="LiveId" clId="{ECD04D3A-8A73-48EE-A153-1C57F93DDD24}" dt="2023-03-21T10:38:28.586" v="5528" actId="20577"/>
          <ac:spMkLst>
            <pc:docMk/>
            <pc:sldMk cId="47790902" sldId="777"/>
            <ac:spMk id="17" creationId="{D9473D92-0FE3-0C70-0D82-223A08E1C05E}"/>
          </ac:spMkLst>
        </pc:spChg>
        <pc:spChg chg="add mod">
          <ac:chgData name="Piyus Kedia" userId="02ae6dfbcf425881" providerId="LiveId" clId="{ECD04D3A-8A73-48EE-A153-1C57F93DDD24}" dt="2023-03-21T10:38:43.252" v="5604" actId="20577"/>
          <ac:spMkLst>
            <pc:docMk/>
            <pc:sldMk cId="47790902" sldId="777"/>
            <ac:spMk id="18" creationId="{3148D5A8-7BAF-25BA-3957-A8E8AFAF4F7C}"/>
          </ac:spMkLst>
        </pc:spChg>
        <pc:spChg chg="add mod">
          <ac:chgData name="Piyus Kedia" userId="02ae6dfbcf425881" providerId="LiveId" clId="{ECD04D3A-8A73-48EE-A153-1C57F93DDD24}" dt="2023-03-21T10:39:04.214" v="5695" actId="14100"/>
          <ac:spMkLst>
            <pc:docMk/>
            <pc:sldMk cId="47790902" sldId="777"/>
            <ac:spMk id="19" creationId="{A9914AA7-8C0F-81E4-9E56-0D26A7CF6BFA}"/>
          </ac:spMkLst>
        </pc:spChg>
        <pc:graphicFrameChg chg="add del mod ord modGraphic">
          <ac:chgData name="Piyus Kedia" userId="02ae6dfbcf425881" providerId="LiveId" clId="{ECD04D3A-8A73-48EE-A153-1C57F93DDD24}" dt="2023-03-21T10:24:27.478" v="4514" actId="478"/>
          <ac:graphicFrameMkLst>
            <pc:docMk/>
            <pc:sldMk cId="47790902" sldId="777"/>
            <ac:graphicFrameMk id="4" creationId="{DC79B3B7-E930-3050-FCCA-1637EC17CD26}"/>
          </ac:graphicFrameMkLst>
        </pc:graphicFrameChg>
        <pc:graphicFrameChg chg="add mod ord modGraphic">
          <ac:chgData name="Piyus Kedia" userId="02ae6dfbcf425881" providerId="LiveId" clId="{ECD04D3A-8A73-48EE-A153-1C57F93DDD24}" dt="2023-03-21T10:33:49.063" v="4935" actId="1036"/>
          <ac:graphicFrameMkLst>
            <pc:docMk/>
            <pc:sldMk cId="47790902" sldId="777"/>
            <ac:graphicFrameMk id="7" creationId="{59E6C3A6-1711-49A6-960B-06AA1AF11F12}"/>
          </ac:graphicFrameMkLst>
        </pc:graphicFrameChg>
        <pc:graphicFrameChg chg="add mod modGraphic">
          <ac:chgData name="Piyus Kedia" userId="02ae6dfbcf425881" providerId="LiveId" clId="{ECD04D3A-8A73-48EE-A153-1C57F93DDD24}" dt="2023-03-21T10:36:37.631" v="5101" actId="20577"/>
          <ac:graphicFrameMkLst>
            <pc:docMk/>
            <pc:sldMk cId="47790902" sldId="777"/>
            <ac:graphicFrameMk id="11" creationId="{C174FC96-CB77-6686-D76B-DB1C5D8A6132}"/>
          </ac:graphicFrameMkLst>
        </pc:graphicFrameChg>
      </pc:sldChg>
      <pc:sldChg chg="modSp new del mod">
        <pc:chgData name="Piyus Kedia" userId="02ae6dfbcf425881" providerId="LiveId" clId="{ECD04D3A-8A73-48EE-A153-1C57F93DDD24}" dt="2023-03-22T05:31:24.812" v="11669" actId="47"/>
        <pc:sldMkLst>
          <pc:docMk/>
          <pc:sldMk cId="1466800354" sldId="778"/>
        </pc:sldMkLst>
        <pc:spChg chg="mod">
          <ac:chgData name="Piyus Kedia" userId="02ae6dfbcf425881" providerId="LiveId" clId="{ECD04D3A-8A73-48EE-A153-1C57F93DDD24}" dt="2023-03-21T10:36:47.975" v="5117" actId="20577"/>
          <ac:spMkLst>
            <pc:docMk/>
            <pc:sldMk cId="1466800354" sldId="778"/>
            <ac:spMk id="2" creationId="{D13D0FBE-32F9-6571-79C6-7F4DBDFB63F7}"/>
          </ac:spMkLst>
        </pc:spChg>
        <pc:spChg chg="mod">
          <ac:chgData name="Piyus Kedia" userId="02ae6dfbcf425881" providerId="LiveId" clId="{ECD04D3A-8A73-48EE-A153-1C57F93DDD24}" dt="2023-03-21T11:07:39.633" v="7150" actId="20577"/>
          <ac:spMkLst>
            <pc:docMk/>
            <pc:sldMk cId="1466800354" sldId="778"/>
            <ac:spMk id="3" creationId="{035C1422-8B89-88DA-DA9B-13E9AB31B9D3}"/>
          </ac:spMkLst>
        </pc:spChg>
      </pc:sldChg>
      <pc:sldChg chg="modSp add del mod">
        <pc:chgData name="Piyus Kedia" userId="02ae6dfbcf425881" providerId="LiveId" clId="{ECD04D3A-8A73-48EE-A153-1C57F93DDD24}" dt="2023-03-22T05:31:25.059" v="11670" actId="47"/>
        <pc:sldMkLst>
          <pc:docMk/>
          <pc:sldMk cId="2929624744" sldId="779"/>
        </pc:sldMkLst>
        <pc:spChg chg="mod">
          <ac:chgData name="Piyus Kedia" userId="02ae6dfbcf425881" providerId="LiveId" clId="{ECD04D3A-8A73-48EE-A153-1C57F93DDD24}" dt="2023-03-21T11:07:58.083" v="7155" actId="20577"/>
          <ac:spMkLst>
            <pc:docMk/>
            <pc:sldMk cId="2929624744" sldId="779"/>
            <ac:spMk id="3" creationId="{035C1422-8B89-88DA-DA9B-13E9AB31B9D3}"/>
          </ac:spMkLst>
        </pc:spChg>
      </pc:sldChg>
      <pc:sldChg chg="modSp new del mod">
        <pc:chgData name="Piyus Kedia" userId="02ae6dfbcf425881" providerId="LiveId" clId="{ECD04D3A-8A73-48EE-A153-1C57F93DDD24}" dt="2023-03-22T05:31:21.700" v="11667" actId="47"/>
        <pc:sldMkLst>
          <pc:docMk/>
          <pc:sldMk cId="3529449659" sldId="780"/>
        </pc:sldMkLst>
        <pc:spChg chg="mod">
          <ac:chgData name="Piyus Kedia" userId="02ae6dfbcf425881" providerId="LiveId" clId="{ECD04D3A-8A73-48EE-A153-1C57F93DDD24}" dt="2023-03-21T11:50:40.019" v="10316" actId="20577"/>
          <ac:spMkLst>
            <pc:docMk/>
            <pc:sldMk cId="3529449659" sldId="780"/>
            <ac:spMk id="2" creationId="{7B00E4A1-DA77-2578-66D1-144E6A357A90}"/>
          </ac:spMkLst>
        </pc:spChg>
      </pc:sldChg>
      <pc:sldChg chg="modSp new del mod">
        <pc:chgData name="Piyus Kedia" userId="02ae6dfbcf425881" providerId="LiveId" clId="{ECD04D3A-8A73-48EE-A153-1C57F93DDD24}" dt="2023-03-22T05:31:26.103" v="11671" actId="47"/>
        <pc:sldMkLst>
          <pc:docMk/>
          <pc:sldMk cId="2902354733" sldId="781"/>
        </pc:sldMkLst>
        <pc:spChg chg="mod">
          <ac:chgData name="Piyus Kedia" userId="02ae6dfbcf425881" providerId="LiveId" clId="{ECD04D3A-8A73-48EE-A153-1C57F93DDD24}" dt="2023-03-21T11:51:42.129" v="10336" actId="313"/>
          <ac:spMkLst>
            <pc:docMk/>
            <pc:sldMk cId="2902354733" sldId="781"/>
            <ac:spMk id="2" creationId="{5D5C753F-54E4-65D3-3508-A27C7A370477}"/>
          </ac:spMkLst>
        </pc:spChg>
      </pc:sldChg>
      <pc:sldChg chg="new del">
        <pc:chgData name="Piyus Kedia" userId="02ae6dfbcf425881" providerId="LiveId" clId="{ECD04D3A-8A73-48EE-A153-1C57F93DDD24}" dt="2023-03-21T11:27:38.887" v="8547" actId="47"/>
        <pc:sldMkLst>
          <pc:docMk/>
          <pc:sldMk cId="752617193" sldId="782"/>
        </pc:sldMkLst>
      </pc:sldChg>
      <pc:sldChg chg="addSp delSp modSp add del mod">
        <pc:chgData name="Piyus Kedia" userId="02ae6dfbcf425881" providerId="LiveId" clId="{ECD04D3A-8A73-48EE-A153-1C57F93DDD24}" dt="2023-03-22T05:31:26.345" v="11672" actId="47"/>
        <pc:sldMkLst>
          <pc:docMk/>
          <pc:sldMk cId="3348585021" sldId="783"/>
        </pc:sldMkLst>
        <pc:spChg chg="add mod">
          <ac:chgData name="Piyus Kedia" userId="02ae6dfbcf425881" providerId="LiveId" clId="{ECD04D3A-8A73-48EE-A153-1C57F93DDD24}" dt="2023-03-21T11:00:17.845" v="6600" actId="1035"/>
          <ac:spMkLst>
            <pc:docMk/>
            <pc:sldMk cId="3348585021" sldId="783"/>
            <ac:spMk id="2" creationId="{A1C4983C-F57E-7BDE-D540-59B179243889}"/>
          </ac:spMkLst>
        </pc:spChg>
        <pc:spChg chg="add mod">
          <ac:chgData name="Piyus Kedia" userId="02ae6dfbcf425881" providerId="LiveId" clId="{ECD04D3A-8A73-48EE-A153-1C57F93DDD24}" dt="2023-03-21T11:00:17.845" v="6600" actId="1035"/>
          <ac:spMkLst>
            <pc:docMk/>
            <pc:sldMk cId="3348585021" sldId="783"/>
            <ac:spMk id="3" creationId="{B105FBD4-F7A5-DE2E-B5B8-15828AB8435F}"/>
          </ac:spMkLst>
        </pc:spChg>
        <pc:spChg chg="mod">
          <ac:chgData name="Piyus Kedia" userId="02ae6dfbcf425881" providerId="LiveId" clId="{ECD04D3A-8A73-48EE-A153-1C57F93DDD24}" dt="2023-03-21T11:52:01.170" v="10358" actId="20577"/>
          <ac:spMkLst>
            <pc:docMk/>
            <pc:sldMk cId="3348585021" sldId="783"/>
            <ac:spMk id="10" creationId="{779F7227-541B-4A6A-39FD-F1369FEDCBCD}"/>
          </ac:spMkLst>
        </pc:spChg>
        <pc:spChg chg="mod">
          <ac:chgData name="Piyus Kedia" userId="02ae6dfbcf425881" providerId="LiveId" clId="{ECD04D3A-8A73-48EE-A153-1C57F93DDD24}" dt="2023-03-21T11:00:17.845" v="6600" actId="1035"/>
          <ac:spMkLst>
            <pc:docMk/>
            <pc:sldMk cId="3348585021" sldId="783"/>
            <ac:spMk id="12" creationId="{09B6BB7A-F4D5-17E5-2E30-6F7B475393F9}"/>
          </ac:spMkLst>
        </pc:spChg>
        <pc:spChg chg="mod">
          <ac:chgData name="Piyus Kedia" userId="02ae6dfbcf425881" providerId="LiveId" clId="{ECD04D3A-8A73-48EE-A153-1C57F93DDD24}" dt="2023-03-21T11:00:17.845" v="6600" actId="1035"/>
          <ac:spMkLst>
            <pc:docMk/>
            <pc:sldMk cId="3348585021" sldId="783"/>
            <ac:spMk id="13" creationId="{92136622-5DBC-63CB-0243-42B8942D1F0A}"/>
          </ac:spMkLst>
        </pc:spChg>
        <pc:spChg chg="del">
          <ac:chgData name="Piyus Kedia" userId="02ae6dfbcf425881" providerId="LiveId" clId="{ECD04D3A-8A73-48EE-A153-1C57F93DDD24}" dt="2023-03-21T10:58:54.003" v="6393" actId="478"/>
          <ac:spMkLst>
            <pc:docMk/>
            <pc:sldMk cId="3348585021" sldId="783"/>
            <ac:spMk id="14" creationId="{A66FA71A-E3FC-6A11-E7CB-05E37CAC6F23}"/>
          </ac:spMkLst>
        </pc:spChg>
        <pc:spChg chg="del">
          <ac:chgData name="Piyus Kedia" userId="02ae6dfbcf425881" providerId="LiveId" clId="{ECD04D3A-8A73-48EE-A153-1C57F93DDD24}" dt="2023-03-21T10:59:02.005" v="6395" actId="478"/>
          <ac:spMkLst>
            <pc:docMk/>
            <pc:sldMk cId="3348585021" sldId="783"/>
            <ac:spMk id="15" creationId="{7D6F3639-9D1A-3408-56E7-77670FF4A2B3}"/>
          </ac:spMkLst>
        </pc:spChg>
        <pc:spChg chg="mod">
          <ac:chgData name="Piyus Kedia" userId="02ae6dfbcf425881" providerId="LiveId" clId="{ECD04D3A-8A73-48EE-A153-1C57F93DDD24}" dt="2023-03-21T11:00:17.845" v="6600" actId="1035"/>
          <ac:spMkLst>
            <pc:docMk/>
            <pc:sldMk cId="3348585021" sldId="783"/>
            <ac:spMk id="16" creationId="{ACD2935F-C394-5FF4-4A44-B766EF419AC2}"/>
          </ac:spMkLst>
        </pc:spChg>
        <pc:spChg chg="mod">
          <ac:chgData name="Piyus Kedia" userId="02ae6dfbcf425881" providerId="LiveId" clId="{ECD04D3A-8A73-48EE-A153-1C57F93DDD24}" dt="2023-03-21T11:00:26.013" v="6662" actId="1038"/>
          <ac:spMkLst>
            <pc:docMk/>
            <pc:sldMk cId="3348585021" sldId="783"/>
            <ac:spMk id="17" creationId="{D9473D92-0FE3-0C70-0D82-223A08E1C05E}"/>
          </ac:spMkLst>
        </pc:spChg>
        <pc:spChg chg="del">
          <ac:chgData name="Piyus Kedia" userId="02ae6dfbcf425881" providerId="LiveId" clId="{ECD04D3A-8A73-48EE-A153-1C57F93DDD24}" dt="2023-03-21T10:58:50.633" v="6392" actId="478"/>
          <ac:spMkLst>
            <pc:docMk/>
            <pc:sldMk cId="3348585021" sldId="783"/>
            <ac:spMk id="18" creationId="{3148D5A8-7BAF-25BA-3957-A8E8AFAF4F7C}"/>
          </ac:spMkLst>
        </pc:spChg>
        <pc:spChg chg="del">
          <ac:chgData name="Piyus Kedia" userId="02ae6dfbcf425881" providerId="LiveId" clId="{ECD04D3A-8A73-48EE-A153-1C57F93DDD24}" dt="2023-03-21T10:58:57.786" v="6394" actId="478"/>
          <ac:spMkLst>
            <pc:docMk/>
            <pc:sldMk cId="3348585021" sldId="783"/>
            <ac:spMk id="19" creationId="{A9914AA7-8C0F-81E4-9E56-0D26A7CF6BFA}"/>
          </ac:spMkLst>
        </pc:spChg>
        <pc:graphicFrameChg chg="mod modGraphic">
          <ac:chgData name="Piyus Kedia" userId="02ae6dfbcf425881" providerId="LiveId" clId="{ECD04D3A-8A73-48EE-A153-1C57F93DDD24}" dt="2023-03-21T11:00:17.845" v="6600" actId="1035"/>
          <ac:graphicFrameMkLst>
            <pc:docMk/>
            <pc:sldMk cId="3348585021" sldId="783"/>
            <ac:graphicFrameMk id="7" creationId="{59E6C3A6-1711-49A6-960B-06AA1AF11F12}"/>
          </ac:graphicFrameMkLst>
        </pc:graphicFrameChg>
        <pc:graphicFrameChg chg="mod modGraphic">
          <ac:chgData name="Piyus Kedia" userId="02ae6dfbcf425881" providerId="LiveId" clId="{ECD04D3A-8A73-48EE-A153-1C57F93DDD24}" dt="2023-03-21T11:01:15.627" v="6684" actId="20577"/>
          <ac:graphicFrameMkLst>
            <pc:docMk/>
            <pc:sldMk cId="3348585021" sldId="783"/>
            <ac:graphicFrameMk id="11" creationId="{C174FC96-CB77-6686-D76B-DB1C5D8A6132}"/>
          </ac:graphicFrameMkLst>
        </pc:graphicFrameChg>
      </pc:sldChg>
      <pc:sldChg chg="modSp add del mod">
        <pc:chgData name="Piyus Kedia" userId="02ae6dfbcf425881" providerId="LiveId" clId="{ECD04D3A-8A73-48EE-A153-1C57F93DDD24}" dt="2023-03-22T05:31:27.069" v="11673" actId="47"/>
        <pc:sldMkLst>
          <pc:docMk/>
          <pc:sldMk cId="2260286724" sldId="784"/>
        </pc:sldMkLst>
        <pc:spChg chg="mod">
          <ac:chgData name="Piyus Kedia" userId="02ae6dfbcf425881" providerId="LiveId" clId="{ECD04D3A-8A73-48EE-A153-1C57F93DDD24}" dt="2023-03-21T11:56:52.158" v="10855" actId="20577"/>
          <ac:spMkLst>
            <pc:docMk/>
            <pc:sldMk cId="2260286724" sldId="784"/>
            <ac:spMk id="2" creationId="{D13D0FBE-32F9-6571-79C6-7F4DBDFB63F7}"/>
          </ac:spMkLst>
        </pc:spChg>
        <pc:spChg chg="mod">
          <ac:chgData name="Piyus Kedia" userId="02ae6dfbcf425881" providerId="LiveId" clId="{ECD04D3A-8A73-48EE-A153-1C57F93DDD24}" dt="2023-03-21T11:06:28.194" v="7074" actId="20577"/>
          <ac:spMkLst>
            <pc:docMk/>
            <pc:sldMk cId="2260286724" sldId="784"/>
            <ac:spMk id="3" creationId="{035C1422-8B89-88DA-DA9B-13E9AB31B9D3}"/>
          </ac:spMkLst>
        </pc:spChg>
      </pc:sldChg>
      <pc:sldChg chg="modSp new del mod">
        <pc:chgData name="Piyus Kedia" userId="02ae6dfbcf425881" providerId="LiveId" clId="{ECD04D3A-8A73-48EE-A153-1C57F93DDD24}" dt="2023-03-22T05:31:27.612" v="11674" actId="47"/>
        <pc:sldMkLst>
          <pc:docMk/>
          <pc:sldMk cId="1182137027" sldId="785"/>
        </pc:sldMkLst>
        <pc:spChg chg="mod">
          <ac:chgData name="Piyus Kedia" userId="02ae6dfbcf425881" providerId="LiveId" clId="{ECD04D3A-8A73-48EE-A153-1C57F93DDD24}" dt="2023-03-21T11:57:06.650" v="10871" actId="20577"/>
          <ac:spMkLst>
            <pc:docMk/>
            <pc:sldMk cId="1182137027" sldId="785"/>
            <ac:spMk id="2" creationId="{6B601C2B-EB57-7008-4C35-102DCB2780C7}"/>
          </ac:spMkLst>
        </pc:spChg>
        <pc:spChg chg="mod">
          <ac:chgData name="Piyus Kedia" userId="02ae6dfbcf425881" providerId="LiveId" clId="{ECD04D3A-8A73-48EE-A153-1C57F93DDD24}" dt="2023-03-21T11:54:11.298" v="10684" actId="20577"/>
          <ac:spMkLst>
            <pc:docMk/>
            <pc:sldMk cId="1182137027" sldId="785"/>
            <ac:spMk id="3" creationId="{8C8081F7-09DC-24BE-B8A8-369F446401FE}"/>
          </ac:spMkLst>
        </pc:spChg>
      </pc:sldChg>
      <pc:sldChg chg="modSp new del mod">
        <pc:chgData name="Piyus Kedia" userId="02ae6dfbcf425881" providerId="LiveId" clId="{ECD04D3A-8A73-48EE-A153-1C57F93DDD24}" dt="2023-03-22T05:31:28.270" v="11675" actId="47"/>
        <pc:sldMkLst>
          <pc:docMk/>
          <pc:sldMk cId="3929200756" sldId="786"/>
        </pc:sldMkLst>
        <pc:spChg chg="mod">
          <ac:chgData name="Piyus Kedia" userId="02ae6dfbcf425881" providerId="LiveId" clId="{ECD04D3A-8A73-48EE-A153-1C57F93DDD24}" dt="2023-03-21T11:10:42.592" v="7420" actId="20577"/>
          <ac:spMkLst>
            <pc:docMk/>
            <pc:sldMk cId="3929200756" sldId="786"/>
            <ac:spMk id="2" creationId="{F8C1C62C-9579-786A-0BE0-BC88EEB99D87}"/>
          </ac:spMkLst>
        </pc:spChg>
        <pc:spChg chg="mod">
          <ac:chgData name="Piyus Kedia" userId="02ae6dfbcf425881" providerId="LiveId" clId="{ECD04D3A-8A73-48EE-A153-1C57F93DDD24}" dt="2023-03-21T11:54:54.742" v="10737" actId="20577"/>
          <ac:spMkLst>
            <pc:docMk/>
            <pc:sldMk cId="3929200756" sldId="786"/>
            <ac:spMk id="3" creationId="{2C12A457-B028-6696-FA3A-8DE0CB204E1B}"/>
          </ac:spMkLst>
        </pc:spChg>
      </pc:sldChg>
      <pc:sldChg chg="modSp new del mod">
        <pc:chgData name="Piyus Kedia" userId="02ae6dfbcf425881" providerId="LiveId" clId="{ECD04D3A-8A73-48EE-A153-1C57F93DDD24}" dt="2023-03-21T11:27:07.356" v="8545" actId="47"/>
        <pc:sldMkLst>
          <pc:docMk/>
          <pc:sldMk cId="3065151065" sldId="787"/>
        </pc:sldMkLst>
        <pc:spChg chg="mod">
          <ac:chgData name="Piyus Kedia" userId="02ae6dfbcf425881" providerId="LiveId" clId="{ECD04D3A-8A73-48EE-A153-1C57F93DDD24}" dt="2023-03-21T11:22:14.426" v="7657" actId="20577"/>
          <ac:spMkLst>
            <pc:docMk/>
            <pc:sldMk cId="3065151065" sldId="787"/>
            <ac:spMk id="2" creationId="{44474EF5-9406-428C-7694-E4DE9114C926}"/>
          </ac:spMkLst>
        </pc:spChg>
        <pc:spChg chg="mod">
          <ac:chgData name="Piyus Kedia" userId="02ae6dfbcf425881" providerId="LiveId" clId="{ECD04D3A-8A73-48EE-A153-1C57F93DDD24}" dt="2023-03-21T11:24:55.131" v="8198" actId="20577"/>
          <ac:spMkLst>
            <pc:docMk/>
            <pc:sldMk cId="3065151065" sldId="787"/>
            <ac:spMk id="3" creationId="{70F0FAD4-B219-6347-789E-DB2890621433}"/>
          </ac:spMkLst>
        </pc:spChg>
      </pc:sldChg>
      <pc:sldChg chg="modSp add del mod">
        <pc:chgData name="Piyus Kedia" userId="02ae6dfbcf425881" providerId="LiveId" clId="{ECD04D3A-8A73-48EE-A153-1C57F93DDD24}" dt="2023-03-21T11:27:12.898" v="8546" actId="47"/>
        <pc:sldMkLst>
          <pc:docMk/>
          <pc:sldMk cId="2699432374" sldId="788"/>
        </pc:sldMkLst>
        <pc:spChg chg="mod">
          <ac:chgData name="Piyus Kedia" userId="02ae6dfbcf425881" providerId="LiveId" clId="{ECD04D3A-8A73-48EE-A153-1C57F93DDD24}" dt="2023-03-21T11:25:46.305" v="8363" actId="20577"/>
          <ac:spMkLst>
            <pc:docMk/>
            <pc:sldMk cId="2699432374" sldId="788"/>
            <ac:spMk id="3" creationId="{70F0FAD4-B219-6347-789E-DB2890621433}"/>
          </ac:spMkLst>
        </pc:spChg>
      </pc:sldChg>
      <pc:sldChg chg="modSp add del mod">
        <pc:chgData name="Piyus Kedia" userId="02ae6dfbcf425881" providerId="LiveId" clId="{ECD04D3A-8A73-48EE-A153-1C57F93DDD24}" dt="2023-03-22T05:31:29.596" v="11677" actId="47"/>
        <pc:sldMkLst>
          <pc:docMk/>
          <pc:sldMk cId="3109527657" sldId="789"/>
        </pc:sldMkLst>
        <pc:spChg chg="mod">
          <ac:chgData name="Piyus Kedia" userId="02ae6dfbcf425881" providerId="LiveId" clId="{ECD04D3A-8A73-48EE-A153-1C57F93DDD24}" dt="2023-03-21T11:55:29.859" v="10784" actId="20577"/>
          <ac:spMkLst>
            <pc:docMk/>
            <pc:sldMk cId="3109527657" sldId="789"/>
            <ac:spMk id="2" creationId="{44474EF5-9406-428C-7694-E4DE9114C926}"/>
          </ac:spMkLst>
        </pc:spChg>
        <pc:spChg chg="mod">
          <ac:chgData name="Piyus Kedia" userId="02ae6dfbcf425881" providerId="LiveId" clId="{ECD04D3A-8A73-48EE-A153-1C57F93DDD24}" dt="2023-03-21T11:29:01.342" v="8738" actId="20577"/>
          <ac:spMkLst>
            <pc:docMk/>
            <pc:sldMk cId="3109527657" sldId="789"/>
            <ac:spMk id="3" creationId="{70F0FAD4-B219-6347-789E-DB2890621433}"/>
          </ac:spMkLst>
        </pc:spChg>
      </pc:sldChg>
      <pc:sldChg chg="modSp add del mod">
        <pc:chgData name="Piyus Kedia" userId="02ae6dfbcf425881" providerId="LiveId" clId="{ECD04D3A-8A73-48EE-A153-1C57F93DDD24}" dt="2023-03-22T05:31:28.902" v="11676" actId="47"/>
        <pc:sldMkLst>
          <pc:docMk/>
          <pc:sldMk cId="839411683" sldId="790"/>
        </pc:sldMkLst>
        <pc:spChg chg="mod">
          <ac:chgData name="Piyus Kedia" userId="02ae6dfbcf425881" providerId="LiveId" clId="{ECD04D3A-8A73-48EE-A153-1C57F93DDD24}" dt="2023-03-21T11:55:10.581" v="10761" actId="20577"/>
          <ac:spMkLst>
            <pc:docMk/>
            <pc:sldMk cId="839411683" sldId="790"/>
            <ac:spMk id="2" creationId="{44474EF5-9406-428C-7694-E4DE9114C926}"/>
          </ac:spMkLst>
        </pc:spChg>
        <pc:spChg chg="mod">
          <ac:chgData name="Piyus Kedia" userId="02ae6dfbcf425881" providerId="LiveId" clId="{ECD04D3A-8A73-48EE-A153-1C57F93DDD24}" dt="2023-03-21T11:27:46.721" v="8580" actId="20577"/>
          <ac:spMkLst>
            <pc:docMk/>
            <pc:sldMk cId="839411683" sldId="790"/>
            <ac:spMk id="3" creationId="{70F0FAD4-B219-6347-789E-DB2890621433}"/>
          </ac:spMkLst>
        </pc:spChg>
      </pc:sldChg>
      <pc:sldChg chg="addSp delSp modSp new del mod">
        <pc:chgData name="Piyus Kedia" userId="02ae6dfbcf425881" providerId="LiveId" clId="{ECD04D3A-8A73-48EE-A153-1C57F93DDD24}" dt="2023-03-21T11:42:05.238" v="9931" actId="47"/>
        <pc:sldMkLst>
          <pc:docMk/>
          <pc:sldMk cId="2895578979" sldId="791"/>
        </pc:sldMkLst>
        <pc:spChg chg="del mod">
          <ac:chgData name="Piyus Kedia" userId="02ae6dfbcf425881" providerId="LiveId" clId="{ECD04D3A-8A73-48EE-A153-1C57F93DDD24}" dt="2023-03-21T11:30:26.687" v="8744" actId="478"/>
          <ac:spMkLst>
            <pc:docMk/>
            <pc:sldMk cId="2895578979" sldId="791"/>
            <ac:spMk id="2" creationId="{B2A27EC9-925A-5F7D-31F2-F657B496821E}"/>
          </ac:spMkLst>
        </pc:spChg>
        <pc:spChg chg="del">
          <ac:chgData name="Piyus Kedia" userId="02ae6dfbcf425881" providerId="LiveId" clId="{ECD04D3A-8A73-48EE-A153-1C57F93DDD24}" dt="2023-03-21T11:30:23.003" v="8743" actId="478"/>
          <ac:spMkLst>
            <pc:docMk/>
            <pc:sldMk cId="2895578979" sldId="791"/>
            <ac:spMk id="3" creationId="{C369A646-9E3B-C4E5-FD9F-7791443D553F}"/>
          </ac:spMkLst>
        </pc:spChg>
        <pc:spChg chg="add del mod">
          <ac:chgData name="Piyus Kedia" userId="02ae6dfbcf425881" providerId="LiveId" clId="{ECD04D3A-8A73-48EE-A153-1C57F93DDD24}" dt="2023-03-21T11:30:30.012" v="8745" actId="478"/>
          <ac:spMkLst>
            <pc:docMk/>
            <pc:sldMk cId="2895578979" sldId="791"/>
            <ac:spMk id="5" creationId="{2E619107-1473-235E-328A-9E61487A515C}"/>
          </ac:spMkLst>
        </pc:spChg>
        <pc:spChg chg="add mod">
          <ac:chgData name="Piyus Kedia" userId="02ae6dfbcf425881" providerId="LiveId" clId="{ECD04D3A-8A73-48EE-A153-1C57F93DDD24}" dt="2023-03-21T11:31:20.957" v="8816" actId="14100"/>
          <ac:spMkLst>
            <pc:docMk/>
            <pc:sldMk cId="2895578979" sldId="791"/>
            <ac:spMk id="6" creationId="{EAD37540-EE75-D10D-3859-E919F8212702}"/>
          </ac:spMkLst>
        </pc:spChg>
        <pc:graphicFrameChg chg="add del mod">
          <ac:chgData name="Piyus Kedia" userId="02ae6dfbcf425881" providerId="LiveId" clId="{ECD04D3A-8A73-48EE-A153-1C57F93DDD24}" dt="2023-03-21T11:32:05.319" v="8817" actId="478"/>
          <ac:graphicFrameMkLst>
            <pc:docMk/>
            <pc:sldMk cId="2895578979" sldId="791"/>
            <ac:graphicFrameMk id="7" creationId="{DADACB19-4BB2-C12D-FFEF-24FBB88FB4B9}"/>
          </ac:graphicFrameMkLst>
        </pc:graphicFrameChg>
      </pc:sldChg>
      <pc:sldChg chg="modSp new del mod">
        <pc:chgData name="Piyus Kedia" userId="02ae6dfbcf425881" providerId="LiveId" clId="{ECD04D3A-8A73-48EE-A153-1C57F93DDD24}" dt="2023-03-22T05:31:30.209" v="11678" actId="47"/>
        <pc:sldMkLst>
          <pc:docMk/>
          <pc:sldMk cId="3838947400" sldId="792"/>
        </pc:sldMkLst>
        <pc:spChg chg="mod">
          <ac:chgData name="Piyus Kedia" userId="02ae6dfbcf425881" providerId="LiveId" clId="{ECD04D3A-8A73-48EE-A153-1C57F93DDD24}" dt="2023-03-21T11:55:42.940" v="10814" actId="20577"/>
          <ac:spMkLst>
            <pc:docMk/>
            <pc:sldMk cId="3838947400" sldId="792"/>
            <ac:spMk id="2" creationId="{4538C05B-09EF-B3CE-C2E5-CB21C71A5BDF}"/>
          </ac:spMkLst>
        </pc:spChg>
        <pc:spChg chg="mod">
          <ac:chgData name="Piyus Kedia" userId="02ae6dfbcf425881" providerId="LiveId" clId="{ECD04D3A-8A73-48EE-A153-1C57F93DDD24}" dt="2023-03-21T11:40:05.814" v="9718" actId="27636"/>
          <ac:spMkLst>
            <pc:docMk/>
            <pc:sldMk cId="3838947400" sldId="792"/>
            <ac:spMk id="3" creationId="{43EB504D-AE53-F931-F67F-C6805794F90B}"/>
          </ac:spMkLst>
        </pc:spChg>
      </pc:sldChg>
      <pc:sldChg chg="modSp new del mod">
        <pc:chgData name="Piyus Kedia" userId="02ae6dfbcf425881" providerId="LiveId" clId="{ECD04D3A-8A73-48EE-A153-1C57F93DDD24}" dt="2023-03-22T05:31:31.826" v="11680" actId="47"/>
        <pc:sldMkLst>
          <pc:docMk/>
          <pc:sldMk cId="211503116" sldId="793"/>
        </pc:sldMkLst>
        <pc:spChg chg="mod">
          <ac:chgData name="Piyus Kedia" userId="02ae6dfbcf425881" providerId="LiveId" clId="{ECD04D3A-8A73-48EE-A153-1C57F93DDD24}" dt="2023-03-21T11:40:23.165" v="9741" actId="20577"/>
          <ac:spMkLst>
            <pc:docMk/>
            <pc:sldMk cId="211503116" sldId="793"/>
            <ac:spMk id="2" creationId="{2D93C57D-21E2-A125-A33A-008D275B1761}"/>
          </ac:spMkLst>
        </pc:spChg>
        <pc:spChg chg="mod">
          <ac:chgData name="Piyus Kedia" userId="02ae6dfbcf425881" providerId="LiveId" clId="{ECD04D3A-8A73-48EE-A153-1C57F93DDD24}" dt="2023-03-21T11:58:48.038" v="10960" actId="20577"/>
          <ac:spMkLst>
            <pc:docMk/>
            <pc:sldMk cId="211503116" sldId="793"/>
            <ac:spMk id="3" creationId="{15DB6604-B5AB-4CB8-BD2D-333D4DE8593C}"/>
          </ac:spMkLst>
        </pc:spChg>
      </pc:sldChg>
      <pc:sldChg chg="modSp new del mod">
        <pc:chgData name="Piyus Kedia" userId="02ae6dfbcf425881" providerId="LiveId" clId="{ECD04D3A-8A73-48EE-A153-1C57F93DDD24}" dt="2023-03-22T05:31:31.111" v="11679" actId="47"/>
        <pc:sldMkLst>
          <pc:docMk/>
          <pc:sldMk cId="1493328156" sldId="794"/>
        </pc:sldMkLst>
        <pc:spChg chg="mod">
          <ac:chgData name="Piyus Kedia" userId="02ae6dfbcf425881" providerId="LiveId" clId="{ECD04D3A-8A73-48EE-A153-1C57F93DDD24}" dt="2023-03-21T11:41:10.260" v="9838" actId="20577"/>
          <ac:spMkLst>
            <pc:docMk/>
            <pc:sldMk cId="1493328156" sldId="794"/>
            <ac:spMk id="2" creationId="{D1550AA1-35E5-021A-ECF8-2B2A3F65E5DA}"/>
          </ac:spMkLst>
        </pc:spChg>
        <pc:spChg chg="mod">
          <ac:chgData name="Piyus Kedia" userId="02ae6dfbcf425881" providerId="LiveId" clId="{ECD04D3A-8A73-48EE-A153-1C57F93DDD24}" dt="2023-03-21T11:55:59.370" v="10838" actId="20577"/>
          <ac:spMkLst>
            <pc:docMk/>
            <pc:sldMk cId="1493328156" sldId="794"/>
            <ac:spMk id="3" creationId="{EB46DA20-191D-8AB1-5B1B-C86DE3A71A2B}"/>
          </ac:spMkLst>
        </pc:spChg>
      </pc:sldChg>
      <pc:sldChg chg="modSp mod modNotesTx">
        <pc:chgData name="Piyus Kedia" userId="02ae6dfbcf425881" providerId="LiveId" clId="{ECD04D3A-8A73-48EE-A153-1C57F93DDD24}" dt="2023-03-26T06:57:13.376" v="22103" actId="20577"/>
        <pc:sldMkLst>
          <pc:docMk/>
          <pc:sldMk cId="134186713" sldId="795"/>
        </pc:sldMkLst>
        <pc:spChg chg="mod">
          <ac:chgData name="Piyus Kedia" userId="02ae6dfbcf425881" providerId="LiveId" clId="{ECD04D3A-8A73-48EE-A153-1C57F93DDD24}" dt="2023-03-26T06:57:03.195" v="22015" actId="20577"/>
          <ac:spMkLst>
            <pc:docMk/>
            <pc:sldMk cId="134186713" sldId="795"/>
            <ac:spMk id="3" creationId="{1D76BC14-A734-5105-2426-72D9F5896604}"/>
          </ac:spMkLst>
        </pc:spChg>
      </pc:sldChg>
      <pc:sldChg chg="new del">
        <pc:chgData name="Piyus Kedia" userId="02ae6dfbcf425881" providerId="LiveId" clId="{ECD04D3A-8A73-48EE-A153-1C57F93DDD24}" dt="2023-03-21T11:46:07.861" v="9935" actId="47"/>
        <pc:sldMkLst>
          <pc:docMk/>
          <pc:sldMk cId="3677856907" sldId="795"/>
        </pc:sldMkLst>
      </pc:sldChg>
      <pc:sldChg chg="new del">
        <pc:chgData name="Piyus Kedia" userId="02ae6dfbcf425881" providerId="LiveId" clId="{ECD04D3A-8A73-48EE-A153-1C57F93DDD24}" dt="2023-03-21T11:46:10.430" v="9936" actId="47"/>
        <pc:sldMkLst>
          <pc:docMk/>
          <pc:sldMk cId="489606725" sldId="796"/>
        </pc:sldMkLst>
      </pc:sldChg>
      <pc:sldChg chg="modNotesTx">
        <pc:chgData name="Piyus Kedia" userId="02ae6dfbcf425881" providerId="LiveId" clId="{ECD04D3A-8A73-48EE-A153-1C57F93DDD24}" dt="2023-03-22T12:11:04.176" v="21968" actId="20577"/>
        <pc:sldMkLst>
          <pc:docMk/>
          <pc:sldMk cId="3113325809" sldId="796"/>
        </pc:sldMkLst>
      </pc:sldChg>
      <pc:sldChg chg="addSp modNotesTx">
        <pc:chgData name="Piyus Kedia" userId="02ae6dfbcf425881" providerId="LiveId" clId="{ECD04D3A-8A73-48EE-A153-1C57F93DDD24}" dt="2023-03-22T11:42:51.534" v="21840"/>
        <pc:sldMkLst>
          <pc:docMk/>
          <pc:sldMk cId="3031857718" sldId="797"/>
        </pc:sldMkLst>
        <pc:inkChg chg="add">
          <ac:chgData name="Piyus Kedia" userId="02ae6dfbcf425881" providerId="LiveId" clId="{ECD04D3A-8A73-48EE-A153-1C57F93DDD24}" dt="2023-03-22T05:21:54.556" v="11598"/>
          <ac:inkMkLst>
            <pc:docMk/>
            <pc:sldMk cId="3031857718" sldId="797"/>
            <ac:inkMk id="5" creationId="{7DC6B633-143E-1925-AED1-3BC0EB737A6F}"/>
          </ac:inkMkLst>
        </pc:inkChg>
      </pc:sldChg>
      <pc:sldChg chg="addSp modNotesTx">
        <pc:chgData name="Piyus Kedia" userId="02ae6dfbcf425881" providerId="LiveId" clId="{ECD04D3A-8A73-48EE-A153-1C57F93DDD24}" dt="2023-03-22T11:37:45.804" v="21839"/>
        <pc:sldMkLst>
          <pc:docMk/>
          <pc:sldMk cId="3274931750" sldId="807"/>
        </pc:sldMkLst>
        <pc:inkChg chg="add">
          <ac:chgData name="Piyus Kedia" userId="02ae6dfbcf425881" providerId="LiveId" clId="{ECD04D3A-8A73-48EE-A153-1C57F93DDD24}" dt="2023-03-22T05:21:54.556" v="11598"/>
          <ac:inkMkLst>
            <pc:docMk/>
            <pc:sldMk cId="3274931750" sldId="807"/>
            <ac:inkMk id="2" creationId="{B4050ADF-0132-E91E-A4E1-20AB55BB4925}"/>
          </ac:inkMkLst>
        </pc:inkChg>
      </pc:sldChg>
      <pc:sldChg chg="addSp modSp mod modNotesTx">
        <pc:chgData name="Piyus Kedia" userId="02ae6dfbcf425881" providerId="LiveId" clId="{ECD04D3A-8A73-48EE-A153-1C57F93DDD24}" dt="2023-03-22T11:59:59.480" v="21929" actId="20577"/>
        <pc:sldMkLst>
          <pc:docMk/>
          <pc:sldMk cId="2656882291" sldId="808"/>
        </pc:sldMkLst>
        <pc:spChg chg="mod">
          <ac:chgData name="Piyus Kedia" userId="02ae6dfbcf425881" providerId="LiveId" clId="{ECD04D3A-8A73-48EE-A153-1C57F93DDD24}" dt="2023-03-22T11:59:59.480" v="21929" actId="20577"/>
          <ac:spMkLst>
            <pc:docMk/>
            <pc:sldMk cId="2656882291" sldId="808"/>
            <ac:spMk id="2" creationId="{FADC3AFF-DAEF-7550-C773-0467D947586D}"/>
          </ac:spMkLst>
        </pc:spChg>
        <pc:inkChg chg="add">
          <ac:chgData name="Piyus Kedia" userId="02ae6dfbcf425881" providerId="LiveId" clId="{ECD04D3A-8A73-48EE-A153-1C57F93DDD24}" dt="2023-03-22T05:21:54.556" v="11598"/>
          <ac:inkMkLst>
            <pc:docMk/>
            <pc:sldMk cId="2656882291" sldId="808"/>
            <ac:inkMk id="4" creationId="{C07805DF-BA63-D2C1-DB71-3E8D9AE42CA7}"/>
          </ac:inkMkLst>
        </pc:inkChg>
      </pc:sldChg>
      <pc:sldChg chg="modSp mod modNotesTx">
        <pc:chgData name="Piyus Kedia" userId="02ae6dfbcf425881" providerId="LiveId" clId="{ECD04D3A-8A73-48EE-A153-1C57F93DDD24}" dt="2023-03-22T11:33:49.697" v="21829"/>
        <pc:sldMkLst>
          <pc:docMk/>
          <pc:sldMk cId="3133990759" sldId="809"/>
        </pc:sldMkLst>
        <pc:spChg chg="mod">
          <ac:chgData name="Piyus Kedia" userId="02ae6dfbcf425881" providerId="LiveId" clId="{ECD04D3A-8A73-48EE-A153-1C57F93DDD24}" dt="2023-03-22T01:47:15.754" v="11122" actId="207"/>
          <ac:spMkLst>
            <pc:docMk/>
            <pc:sldMk cId="3133990759" sldId="809"/>
            <ac:spMk id="3" creationId="{544819FD-4605-558D-0B5F-22FBEEED249A}"/>
          </ac:spMkLst>
        </pc:spChg>
      </pc:sldChg>
      <pc:sldChg chg="del">
        <pc:chgData name="Piyus Kedia" userId="02ae6dfbcf425881" providerId="LiveId" clId="{ECD04D3A-8A73-48EE-A153-1C57F93DDD24}" dt="2023-03-22T05:31:01.065" v="11612" actId="47"/>
        <pc:sldMkLst>
          <pc:docMk/>
          <pc:sldMk cId="2130028451" sldId="810"/>
        </pc:sldMkLst>
      </pc:sldChg>
      <pc:sldChg chg="modSp del mod">
        <pc:chgData name="Piyus Kedia" userId="02ae6dfbcf425881" providerId="LiveId" clId="{ECD04D3A-8A73-48EE-A153-1C57F93DDD24}" dt="2023-03-22T05:31:01.460" v="11613" actId="47"/>
        <pc:sldMkLst>
          <pc:docMk/>
          <pc:sldMk cId="1884024783" sldId="811"/>
        </pc:sldMkLst>
        <pc:spChg chg="mod">
          <ac:chgData name="Piyus Kedia" userId="02ae6dfbcf425881" providerId="LiveId" clId="{ECD04D3A-8A73-48EE-A153-1C57F93DDD24}" dt="2023-03-22T03:51:29.036" v="11597" actId="27636"/>
          <ac:spMkLst>
            <pc:docMk/>
            <pc:sldMk cId="1884024783" sldId="811"/>
            <ac:spMk id="3" creationId="{387D78A6-F56D-D0CA-FCB9-1D0B3482D5D6}"/>
          </ac:spMkLst>
        </pc:spChg>
      </pc:sldChg>
      <pc:sldChg chg="del">
        <pc:chgData name="Piyus Kedia" userId="02ae6dfbcf425881" providerId="LiveId" clId="{ECD04D3A-8A73-48EE-A153-1C57F93DDD24}" dt="2023-03-22T05:31:01.963" v="11614" actId="47"/>
        <pc:sldMkLst>
          <pc:docMk/>
          <pc:sldMk cId="3041771643" sldId="812"/>
        </pc:sldMkLst>
      </pc:sldChg>
      <pc:sldChg chg="addSp delSp modSp add del mod">
        <pc:chgData name="Piyus Kedia" userId="02ae6dfbcf425881" providerId="LiveId" clId="{ECD04D3A-8A73-48EE-A153-1C57F93DDD24}" dt="2023-03-22T01:57:50.835" v="11592" actId="47"/>
        <pc:sldMkLst>
          <pc:docMk/>
          <pc:sldMk cId="907192836" sldId="813"/>
        </pc:sldMkLst>
        <pc:graphicFrameChg chg="add del mod">
          <ac:chgData name="Piyus Kedia" userId="02ae6dfbcf425881" providerId="LiveId" clId="{ECD04D3A-8A73-48EE-A153-1C57F93DDD24}" dt="2023-03-22T01:49:51.289" v="11389" actId="478"/>
          <ac:graphicFrameMkLst>
            <pc:docMk/>
            <pc:sldMk cId="907192836" sldId="813"/>
            <ac:graphicFrameMk id="3" creationId="{6D6829D1-6101-2AB1-A692-CC3CDDC463B0}"/>
          </ac:graphicFrameMkLst>
        </pc:graphicFrameChg>
        <pc:graphicFrameChg chg="del">
          <ac:chgData name="Piyus Kedia" userId="02ae6dfbcf425881" providerId="LiveId" clId="{ECD04D3A-8A73-48EE-A153-1C57F93DDD24}" dt="2023-03-22T01:49:43.298" v="11388" actId="478"/>
          <ac:graphicFrameMkLst>
            <pc:docMk/>
            <pc:sldMk cId="907192836" sldId="813"/>
            <ac:graphicFrameMk id="4" creationId="{8372A230-8D2A-E08D-DC74-E5C5C839FE5C}"/>
          </ac:graphicFrameMkLst>
        </pc:graphicFrameChg>
        <pc:graphicFrameChg chg="add del mod">
          <ac:chgData name="Piyus Kedia" userId="02ae6dfbcf425881" providerId="LiveId" clId="{ECD04D3A-8A73-48EE-A153-1C57F93DDD24}" dt="2023-03-22T01:49:51.289" v="11389" actId="478"/>
          <ac:graphicFrameMkLst>
            <pc:docMk/>
            <pc:sldMk cId="907192836" sldId="813"/>
            <ac:graphicFrameMk id="6" creationId="{21EAC26D-907E-AA0A-A4F9-F4B8AE09BAFF}"/>
          </ac:graphicFrameMkLst>
        </pc:graphicFrameChg>
        <pc:graphicFrameChg chg="add del mod">
          <ac:chgData name="Piyus Kedia" userId="02ae6dfbcf425881" providerId="LiveId" clId="{ECD04D3A-8A73-48EE-A153-1C57F93DDD24}" dt="2023-03-22T01:49:51.289" v="11389" actId="478"/>
          <ac:graphicFrameMkLst>
            <pc:docMk/>
            <pc:sldMk cId="907192836" sldId="813"/>
            <ac:graphicFrameMk id="7" creationId="{0B7221D6-1387-8A08-1200-46DA3266D2F2}"/>
          </ac:graphicFrameMkLst>
        </pc:graphicFrameChg>
        <pc:graphicFrameChg chg="add del mod">
          <ac:chgData name="Piyus Kedia" userId="02ae6dfbcf425881" providerId="LiveId" clId="{ECD04D3A-8A73-48EE-A153-1C57F93DDD24}" dt="2023-03-22T01:49:51.289" v="11389" actId="478"/>
          <ac:graphicFrameMkLst>
            <pc:docMk/>
            <pc:sldMk cId="907192836" sldId="813"/>
            <ac:graphicFrameMk id="8" creationId="{AAD18CBA-F4E6-AD8F-E616-C04648914AEB}"/>
          </ac:graphicFrameMkLst>
        </pc:graphicFrameChg>
        <pc:graphicFrameChg chg="add del mod">
          <ac:chgData name="Piyus Kedia" userId="02ae6dfbcf425881" providerId="LiveId" clId="{ECD04D3A-8A73-48EE-A153-1C57F93DDD24}" dt="2023-03-22T01:49:51.289" v="11389" actId="478"/>
          <ac:graphicFrameMkLst>
            <pc:docMk/>
            <pc:sldMk cId="907192836" sldId="813"/>
            <ac:graphicFrameMk id="9" creationId="{B5FE6FBE-AC45-3D71-1434-986E773E380F}"/>
          </ac:graphicFrameMkLst>
        </pc:graphicFrameChg>
        <pc:graphicFrameChg chg="add del mod">
          <ac:chgData name="Piyus Kedia" userId="02ae6dfbcf425881" providerId="LiveId" clId="{ECD04D3A-8A73-48EE-A153-1C57F93DDD24}" dt="2023-03-22T01:49:51.289" v="11389" actId="478"/>
          <ac:graphicFrameMkLst>
            <pc:docMk/>
            <pc:sldMk cId="907192836" sldId="813"/>
            <ac:graphicFrameMk id="10" creationId="{9ED22356-1399-8975-18D3-5704AD1ED6BD}"/>
          </ac:graphicFrameMkLst>
        </pc:graphicFrameChg>
        <pc:graphicFrameChg chg="add del mod">
          <ac:chgData name="Piyus Kedia" userId="02ae6dfbcf425881" providerId="LiveId" clId="{ECD04D3A-8A73-48EE-A153-1C57F93DDD24}" dt="2023-03-22T01:49:51.289" v="11389" actId="478"/>
          <ac:graphicFrameMkLst>
            <pc:docMk/>
            <pc:sldMk cId="907192836" sldId="813"/>
            <ac:graphicFrameMk id="11" creationId="{714FCC0C-7CB5-ECF4-FCC0-B749873ECFB3}"/>
          </ac:graphicFrameMkLst>
        </pc:graphicFrameChg>
        <pc:graphicFrameChg chg="add del mod">
          <ac:chgData name="Piyus Kedia" userId="02ae6dfbcf425881" providerId="LiveId" clId="{ECD04D3A-8A73-48EE-A153-1C57F93DDD24}" dt="2023-03-22T01:49:51.289" v="11389" actId="478"/>
          <ac:graphicFrameMkLst>
            <pc:docMk/>
            <pc:sldMk cId="907192836" sldId="813"/>
            <ac:graphicFrameMk id="12" creationId="{F05F34E3-B7A9-7D1D-7B0F-CDA509F95658}"/>
          </ac:graphicFrameMkLst>
        </pc:graphicFrameChg>
        <pc:graphicFrameChg chg="add del mod">
          <ac:chgData name="Piyus Kedia" userId="02ae6dfbcf425881" providerId="LiveId" clId="{ECD04D3A-8A73-48EE-A153-1C57F93DDD24}" dt="2023-03-22T01:49:51.289" v="11389" actId="478"/>
          <ac:graphicFrameMkLst>
            <pc:docMk/>
            <pc:sldMk cId="907192836" sldId="813"/>
            <ac:graphicFrameMk id="13" creationId="{260E8E0F-CC0A-32FF-56EE-2C88E35CF2EA}"/>
          </ac:graphicFrameMkLst>
        </pc:graphicFrameChg>
      </pc:sldChg>
      <pc:sldChg chg="addSp modSp add mod modNotesTx">
        <pc:chgData name="Piyus Kedia" userId="02ae6dfbcf425881" providerId="LiveId" clId="{ECD04D3A-8A73-48EE-A153-1C57F93DDD24}" dt="2023-03-22T11:36:23.592" v="21835"/>
        <pc:sldMkLst>
          <pc:docMk/>
          <pc:sldMk cId="2625630444" sldId="814"/>
        </pc:sldMkLst>
        <pc:graphicFrameChg chg="modGraphic">
          <ac:chgData name="Piyus Kedia" userId="02ae6dfbcf425881" providerId="LiveId" clId="{ECD04D3A-8A73-48EE-A153-1C57F93DDD24}" dt="2023-03-22T01:57:42.715" v="11591" actId="2084"/>
          <ac:graphicFrameMkLst>
            <pc:docMk/>
            <pc:sldMk cId="2625630444" sldId="814"/>
            <ac:graphicFrameMk id="6" creationId="{801614CA-99BA-E15A-0A55-3B567458DC3E}"/>
          </ac:graphicFrameMkLst>
        </pc:graphicFrameChg>
        <pc:inkChg chg="add">
          <ac:chgData name="Piyus Kedia" userId="02ae6dfbcf425881" providerId="LiveId" clId="{ECD04D3A-8A73-48EE-A153-1C57F93DDD24}" dt="2023-03-22T05:21:54.556" v="11598"/>
          <ac:inkMkLst>
            <pc:docMk/>
            <pc:sldMk cId="2625630444" sldId="814"/>
            <ac:inkMk id="3" creationId="{394D11A7-3AA5-8E77-47A9-27E46C543E79}"/>
          </ac:inkMkLst>
        </pc:inkChg>
      </pc:sldChg>
      <pc:sldChg chg="modSp new mod">
        <pc:chgData name="Piyus Kedia" userId="02ae6dfbcf425881" providerId="LiveId" clId="{ECD04D3A-8A73-48EE-A153-1C57F93DDD24}" dt="2023-03-22T11:58:56.212" v="21881" actId="20577"/>
        <pc:sldMkLst>
          <pc:docMk/>
          <pc:sldMk cId="2349694605" sldId="815"/>
        </pc:sldMkLst>
        <pc:spChg chg="mod">
          <ac:chgData name="Piyus Kedia" userId="02ae6dfbcf425881" providerId="LiveId" clId="{ECD04D3A-8A73-48EE-A153-1C57F93DDD24}" dt="2023-03-22T11:58:56.212" v="21881" actId="20577"/>
          <ac:spMkLst>
            <pc:docMk/>
            <pc:sldMk cId="2349694605" sldId="815"/>
            <ac:spMk id="2" creationId="{85369168-C8E2-607A-8E7C-F743AA05A275}"/>
          </ac:spMkLst>
        </pc:spChg>
      </pc:sldChg>
      <pc:sldChg chg="modSp new mod">
        <pc:chgData name="Piyus Kedia" userId="02ae6dfbcf425881" providerId="LiveId" clId="{ECD04D3A-8A73-48EE-A153-1C57F93DDD24}" dt="2023-03-22T11:59:27.612" v="21899" actId="20577"/>
        <pc:sldMkLst>
          <pc:docMk/>
          <pc:sldMk cId="890516679" sldId="816"/>
        </pc:sldMkLst>
        <pc:spChg chg="mod">
          <ac:chgData name="Piyus Kedia" userId="02ae6dfbcf425881" providerId="LiveId" clId="{ECD04D3A-8A73-48EE-A153-1C57F93DDD24}" dt="2023-03-22T11:59:27.612" v="21899" actId="20577"/>
          <ac:spMkLst>
            <pc:docMk/>
            <pc:sldMk cId="890516679" sldId="816"/>
            <ac:spMk id="2" creationId="{8819DB8D-7587-8FC9-F8EE-7A6A81998279}"/>
          </ac:spMkLst>
        </pc:spChg>
      </pc:sldChg>
      <pc:sldChg chg="modSp new mod">
        <pc:chgData name="Piyus Kedia" userId="02ae6dfbcf425881" providerId="LiveId" clId="{ECD04D3A-8A73-48EE-A153-1C57F93DDD24}" dt="2023-03-22T11:59:51.531" v="21925" actId="20577"/>
        <pc:sldMkLst>
          <pc:docMk/>
          <pc:sldMk cId="3586973829" sldId="817"/>
        </pc:sldMkLst>
        <pc:spChg chg="mod">
          <ac:chgData name="Piyus Kedia" userId="02ae6dfbcf425881" providerId="LiveId" clId="{ECD04D3A-8A73-48EE-A153-1C57F93DDD24}" dt="2023-03-22T11:59:51.531" v="21925" actId="20577"/>
          <ac:spMkLst>
            <pc:docMk/>
            <pc:sldMk cId="3586973829" sldId="817"/>
            <ac:spMk id="2" creationId="{63E75B95-79DA-8499-7553-174981AE6DCA}"/>
          </ac:spMkLst>
        </pc:spChg>
      </pc:sldChg>
      <pc:sldChg chg="modSp add mod">
        <pc:chgData name="Piyus Kedia" userId="02ae6dfbcf425881" providerId="LiveId" clId="{ECD04D3A-8A73-48EE-A153-1C57F93DDD24}" dt="2023-03-26T06:56:44.211" v="22011" actId="207"/>
        <pc:sldMkLst>
          <pc:docMk/>
          <pc:sldMk cId="969953099" sldId="818"/>
        </pc:sldMkLst>
        <pc:spChg chg="mod">
          <ac:chgData name="Piyus Kedia" userId="02ae6dfbcf425881" providerId="LiveId" clId="{ECD04D3A-8A73-48EE-A153-1C57F93DDD24}" dt="2023-03-26T06:56:44.211" v="22011" actId="207"/>
          <ac:spMkLst>
            <pc:docMk/>
            <pc:sldMk cId="969953099" sldId="818"/>
            <ac:spMk id="3" creationId="{1D76BC14-A734-5105-2426-72D9F5896604}"/>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4:07:39.614"/>
    </inkml:context>
    <inkml:brush xml:id="br0">
      <inkml:brushProperty name="width" value="0.05292" units="cm"/>
      <inkml:brushProperty name="height" value="0.05292" units="cm"/>
      <inkml:brushProperty name="color" value="#FF0000"/>
    </inkml:brush>
  </inkml:definitions>
  <inkml:trace contextRef="#ctx0" brushRef="#br0">4891 8028 45 0,'0'0'122'16,"0"0"-122"0,0 0 0-16,0 0 0 0,0 0 7 15,0 0 1-15,0 0 15 0,0 0 12 0,-15 0 5 0,11 0-5 16,2 0-2-16,2 0-2 0,0 0 0 16,0 0-5-16,0 0-3 0,0 0-3 15,0 0 4-15,0 0-3 0,0 0-4 0,-2 0 0 16,2 0-1-16,0 0-2 15,0 0-6-15,0 0-3 16,2 0-2-16,4 1-1 0,1 2 2 0,1 0 6 0,4 0-1 16,1-1 0-16,-1-1 0 0,7-1 4 15,-5 0 0-15,7 0-5 16,-7 1-3 0,5 1-2-16,-5-2-2 0,5 1-1 15,-7 0 1-15,3 2-1 0,-7-1 0 16,0 0-38-16,3-2-48 0,-5 0-68 0,-4-4-124 15</inkml:trace>
  <inkml:trace contextRef="#ctx0" brushRef="#br0" timeOffset="518.08">7142 7932 373 0,'0'0'16'0,"0"0"16"16,0 0 16-16,0 0 15 0,0 0-25 16,0 0-13-16,0 0-1 0,0 0-2 15,-4-2-8-15,4 2-5 0,0 0-5 16,0 0-2-16,0 0 1 0,0 0-1 0,0 0 2 16,4 2-2-16,0 1 0 0,8 2 0 15,-1-2 0-15,7 0-1 16,1 0 0-16,8 0-1 0,8-2 0 0,6 1-17 15,7-2-47-15,-1-6-65 16,-1-4-135-16</inkml:trace>
  <inkml:trace contextRef="#ctx0" brushRef="#br0" timeOffset="1053.97">8990 8022 218 0,'0'0'15'0,"0"0"-4"15,0 0 29-15,0 0 25 0,0 0-24 0,0 0-4 16,0 0 5-16,0 0-1 16,0 0-11-16,0 0-11 0,0 0-4 15,0 0 1-15,0 0-2 0,0 0-2 16,-2 0-5-16,2 0-3 0,0 0 0 0,0 0-4 15,4 3 1-15,2 0-1 0,2 3 1 16,3-2 1-16,3 1-1 0,3 0 0 16,3-2 0-16,3 2-1 0,4-5-5 15,4 0-57-15,0-5-58 0,-2-5-112 16</inkml:trace>
  <inkml:trace contextRef="#ctx0" brushRef="#br0" timeOffset="1573.59">10468 7892 248 0,'0'0'130'0,"0"0"-127"0,0 0 10 16,0 0 48-16,0 0-25 0,0 0-1 0,0 0 0 15,0 0 4-15,0-3-12 16,0 3-8-16,0 0-2 0,0 0-3 0,0 0-4 16,0 0-4-16,0 0-3 0,0 1-2 15,0-1-1-15,0 3 1 0,0-1 1 16,6-1 2-16,0 3 6 0,7-2 3 15,-5 4 2-15,11-3 2 0,1 0-5 16,5 1 0-16,4-4-2 16,2 2-2-16,2-2-2 0,-6 0-2 0,2 0-3 15,-4 0-1-15,-5 0 1 0,-7 0 0 16,-5 0-1-16,-4 0 1 0,-4 0 0 16,0 0 1-16,0 0 1 0,0 0 5 15,0 0-3-15,0 0-3 0,0 0-2 16,0 0 0-16,-4 2 0 0,0 3 0 0,0-1-1 15,-2 0 0-15,-1 0-6 0,5-1-2 16,-4 0 0-16,4-1-7 0,0 1-11 16,0 0-7-16,0 1-9 0,0 1-15 15,-2-2-29-15,-1-3-58 0,-1 0-130 16</inkml:trace>
  <inkml:trace contextRef="#ctx0" brushRef="#br0" timeOffset="2520.94">18333 8067 381 0,'0'0'7'0,"0"0"17"0,0 0 5 0,0 0 10 16,0 0-5-16,0 0-13 0,0 0 2 0,0 0 13 15,-2 3-11-15,2-3-8 0,-2 0-8 16,2 1-4-16,0-1-2 0,0 1 0 16,2 0 1-16,2 0-1 0,-2 1 7 15,7 0 4-15,-3-1-3 0,4 1-4 16,-2-2-3-16,5 1-1 0,6-1-2 15,-5 0 0-15,11 0-1 0,2-3 0 16,2-1-25-16,-7-2-68 0,-1 0-107 16</inkml:trace>
  <inkml:trace contextRef="#ctx0" brushRef="#br0" timeOffset="2874.9">20287 8022 396 0,'0'0'74'0,"0"0"-71"16,0 0 5-16,0 0 39 0,0 0-25 15,0 0-17-15,0 0-2 0,0 0 1 16,0 0 5-16,-29 22 1 0,31-18 3 16,2-2-3-16,-4-1 2 0,2 2-1 15,-2-3-6-15,2 2-2 0,-2-2 0 16,2 0-2-16,0 0 0 0,0 1-1 16,0 1 1-16,3-1-1 0,1-1 1 15,2 0-1-15,6 0-3 0,3 0-35 16,8 0-19-16,2-4-25 0,6-2-8 15,-4 0-88-15</inkml:trace>
  <inkml:trace contextRef="#ctx0" brushRef="#br0" timeOffset="3340.57">22480 7900 470 0,'0'0'17'15,"0"0"-9"-15,-50 17 14 0,42-13 20 16,4-1-18-16,2 0-17 0,0-3-2 15,2 1 1-15,0 0 3 0,0 1-3 16,0-1 5-16,4 0-1 0,-2 0-3 16,4 0 3-16,-4-1-3 0,4 0-1 15,1-2-3-15,1 2-1 0,4 0-2 16,-5 0 0 0,1-2-2-16,4 1-32 0,3-2-15 0,-3-3-41 0,3 0-72 0</inkml:trace>
  <inkml:trace contextRef="#ctx0" brushRef="#br0" timeOffset="3702.29">24173 7927 359 0,'0'0'82'0,"0"0"-56"31,0 0-20-31,0 0 50 0,0 0 6 0,0 0-24 0,0 0-10 0,0 0-4 15,-2 13-5-15,4-10 0 0,4-1-6 16,-2 0 2-16,-2 1-2 0,2 0-3 0,3 1-3 16,3 0-5-16,2 1-1 15,-3 1 1-15,5-1-2 16,1 0-6-16,3-2-65 16,-3-2-48-16,-5-1-131 0</inkml:trace>
  <inkml:trace contextRef="#ctx0" brushRef="#br0" timeOffset="5656.32">3471 6888 198 0,'0'0'4'16,"0"0"-1"-16,0 0 11 0,0 0 13 15,0 0-8 1,20-54-5-16,-18 44 6 0,3-1-5 0,-1 0 1 0,2-1 2 0,2 2-9 16,-4-3-2-16,0 5-3 0,-1-1-1 15,-3 4-1-15,0 0-1 0,0 0 0 16,0 1 0-16,-3-1 4 0,-1 1 11 16,0 1 3-1,-2 1 3-15,0-1 2 0,0 0 1 0,6-1 3 0,-5 1-2 16,5 1 2-16,-2 0-2 0,0 2-3 15,0 0-5-15,2-1 0 16,0 0-4-16,0 1-5 0,0 0-5 0,0-1-1 16,0 1-2-16,0 0-1 0,2 7 2 15,-2 6-2-15,2 1 1 0,-2 8 1 16,0 5-1-16,0 7 2 16,-2 7-2-16,-4 4 0 15,-2 3-1-15,2 3 3 0,1 4-3 0,1 5 1 0,-6 1 1 16,-2 5-1-16,1-1-1 0,-5 1 2 15,1 0-1-15,-5-1 1 0,3 3-1 0,-6-3 0 16,11-3 1-16,-5-6-1 0,9-9-1 16,8-5-2-16,0-6 1 0,6-7 1 15,7-5 0 1,-3-6 0-16,0-3 0 16,3-2 0-16,1-3 0 0,-1-3 1 0,5-2 0 15,3-3 0-15,0-1 0 0,5-1 0 16,8-9 0-16,-1-3-1 0,10-7 0 15,7-4-3-15,-7-7-6 0,7-5-10 16,-5-4-32-16,-8-8-43 0,-8 3-66 16</inkml:trace>
  <inkml:trace contextRef="#ctx0" brushRef="#br0" timeOffset="5861.58">3597 6609 522 0,'0'0'3'0,"0"0"-2"16,0 0 42-16,0 0 11 0,0 0-24 15,0 0-7-15,0 0-5 0,-35-31-15 16,45 38-3-16,13 2 0 0,10-1 1 16,14-1 0-16,15-5-1 0,21 1 0 15,10-2 0-15,12-2 0 0,11 1-29 16,17-1-28-16,9-1-47 0,3-6-79 15</inkml:trace>
  <inkml:trace contextRef="#ctx0" brushRef="#br0" timeOffset="6821.18">25510 6477 484 0,'0'0'9'15,"0"0"-2"-15,0 0-6 0,0 0-1 16,0 0 1-16,0 0 10 0,0 0 37 15,64 9-8-15,-37-12-10 0,8 0-8 16,5 1-3-16,-5-1-6 0,8 3-4 16,3 0-1-16,-3 0-1 0,-4 0-2 15,-1 0 0-15,-9-1 0 0,-3 2-1 16,-11 3 0-16,-3 0-3 0,-8-1 0 16,-1 3 1-16,-3-1-2 0,0 5 1 15,2 3 2-15,-2 0 0 16,2 7 0-16,-2-1 2 0,0 7 1 0,0 0-1 15,-2 3 0-15,0 2 0 16,-1 2 0-16,1 3 0 0,-2 4 0 0,-4 2 1 16,6 4-1-16,0 4-1 0,2 3-2 15,-2 4 0-15,2 5-1 0,0 5 2 0,2 2-1 16,6 4 1-16,5 3-1 0,-5-1 2 16,8-3 0-16,-7-2-1 0,1-8 0 15,-6-5-2-15,-2-8 1 0,-2-5 0 16,-10-2 3-16,-1-2 0 0,-11 0 4 15,3-4 0-15,-6-3-3 0,-4-2 5 16,-8-2-4-16,-8-2-4 0,-7-3-3 0,-10 0 0 16,-6-3 0-1,-9-2 0-15,-14-7-3 16,-14-4-16-16,-15-3-21 0,-4 0-32 0,2-1-31 0,0 0-83 0,23 2-132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4:57:32.108"/>
    </inkml:context>
    <inkml:brush xml:id="br0">
      <inkml:brushProperty name="width" value="0.05292" units="cm"/>
      <inkml:brushProperty name="height" value="0.05292" units="cm"/>
      <inkml:brushProperty name="color" value="#FF0000"/>
    </inkml:brush>
  </inkml:definitions>
  <inkml:trace contextRef="#ctx0" brushRef="#br0">24086 2699 171 0,'0'0'38'0,"0"0"-5"0,0 0 25 0,0 0-14 16,0 0-2-16,0 0-7 0,0 0 2 15,-4-5-6-15,4 5-1 0,0 0-6 16,0 0-6-16,0 0-2 0,0 0-5 16,0 0-5-16,0 1-6 15,0 0 1-15,0 1 0 0,0-1 0 0,0 1 4 16,2-2 15-16,0 0-4 0,0 1-1 0,2 1 2 15,2 1-1-15,5-2 0 0,3 0 4 16,3-1-1-16,4-1-3 16,5 1-4-16,3-3-1 0,4 0 3 15,3 0-5-15,1 0-1 0,0 1-2 16,6-1 2-16,5 0-2 0,-7 3-1 0,7-3 0 16,-1 2-2-16,11-1 0 0,-4 1-1 15,6 0 4-15,2-3-3 0,2 2 1 16,0 1-1-16,-2 0-1 0,0 0 1 15,-2-3-3-15,2 1-5 0,-2-1 5 16,2 1 0-16,2-1 1 0,2-1 0 16,0-1 1-16,5 1 1 0,3 0 2 15,9-1 1-15,-7 3-2 16,9 1 0-16,-8 0 0 0,1 1-4 0,1 0 0 16,-11-1-1-16,-6 1 0 0,-4 1 1 0,-7 0 1 15,3 0 0-15,-8 2 0 0,-1 0-1 16,-2 2 1-16,-3-1 0 0,-7 0 1 15,-4 0 2-15,-9-2 5 16,-1-1-3-16,-13 0-3 0,0 2 1 0,-1-2 0 16,-5 0 1-16,4 0 1 0,-4 0-1 15,0 1-2-15,0 1-2 0,0-2 2 16,0 0-3-16,0 0 1 0,0 0 0 0,0 0-1 16,0 0 0-16,0 0 2 15,0 0-2-15,0 0 0 0,0 0 0 16,0 0 0-16,0 0 0 0,0 0 0 0,0 0 0 15,0 0 0-15,0 0 0 0,0 0 0 16,-4 0 0-16,4 0 0 0,0 0 1 16,-2 0-1-16,-1 0 0 0,-3 0 0 15,2 0-1-15,-2 0 1 16,-9 1-15-16,3 1-2 0,4 1-13 0,-7 0-13 16,3 3-19-1,4-1-18-15,-11 1-16 0,9-3-79 0,-7-3-263 0</inkml:trace>
  <inkml:trace contextRef="#ctx0" brushRef="#br0" timeOffset="1406.46">22503 2815 135 0,'0'0'80'0,"0"0"-15"0,0 0-9 0,0 0-9 0,0 0-8 16,0 0-8-16,0 0-1 0,0 0 3 16,0 0-2-16,-2-5-2 0,2 5-3 15,0 0 3-15,0 0 1 0,-2 0 0 0,-1 0-4 16,1 0-5-16,2 0-4 0,-2 1-5 15,2 1-2-15,0 0 3 16,0 1-1-16,2-1-2 0,5 1 0 0,1 1 1 16,8 1 7-16,-1 0 1 0,10-3-1 15,4-2-3-15,4 0 0 0,0 0-2 16,2-1-1-16,0-2-1 16,-4 0-3-16,-2 0-2 0,-12-1-4 0,3 3 3 15,-12-2-3-15,-1 3-2 0,-3 0 1 16,-4 0 0-16,0 0-1 0,0 0 0 0,-2 2-1 15,0 0-17-15,0 3-18 16,-5 4-14-16,-3 1-25 0,-13-3-63 0,1-3-127 16</inkml:trace>
  <inkml:trace contextRef="#ctx0" brushRef="#br0" timeOffset="62259.65">3729 1630 57 0,'0'0'17'16,"0"0"-4"-16,0 0 3 0,0 0 4 15,0 0-4-15,0 0 2 0,0 0-2 16,0 0-3-16,-16-22-1 0,11 19-7 16,1 1 1-16,0-3 4 0,0-1 0 15,0 2 5-15,2 1 77 0,0 2-88 0,2 1-4 16,-2 0 0-16,2 1-21 0,-2 3-69 15,0 1 21-15,2 0-75 0</inkml:trace>
  <inkml:trace contextRef="#ctx0" brushRef="#br0" timeOffset="65882.38">3661 1634 86 0,'0'-8'52'0,"0"3"-29"16,-2 0 3-16,2 2 2 0,0 0 2 15,-2-1 5-15,2 1 1 0,-2-3-9 16,0 3-7-16,2-2 3 0,-5 1 2 16,5 1-2-16,0-1 5 0,0 1 0 0,0 0 0 15,0 0-28-15,5 0 26 0,-3 0 17 16,0 0-8-16,0 1-22 16,0-2-9-16,0 1 1 0,2 0 5 0,0 2-1 15,4-1-4-15,-3 2-1 0,1 0-1 16,-2 2-2-16,0 4 0 0,2 5-1 15,5 3 0-15,-7 2 0 0,0 4 0 16,-2 2 1-16,-2 0 0 0,0 3-1 16,0-2 1-16,0 2-1 0,0-4 0 15,-2 1 1-15,0-3-1 0,2-2 1 16,0 3 0-16,-2-4-1 0,4 0 0 16,2 0 0-16,0-3 0 0,4 1-1 0,3-4 0 15,1 2-13-15,-2-4-11 0,9 1-11 16,-9-2-14-16,7-3-41 0,-5-2 22 15,-3-2-76-15</inkml:trace>
  <inkml:trace contextRef="#ctx0" brushRef="#br0" timeOffset="66346.03">3870 1788 334 0,'0'0'38'0,"0"0"14"0,0 0 2 15,0 0 1-15,0 0-18 0,0 0-7 16,0 0-6-16,0 0-7 0,0 0-8 16,-4-24-6-16,4 24-3 15,0 5 0-15,0 0-4 0,2 2 3 0,-2 2 1 16,0 0 0-16,2 0 1 0,0-1 0 16,4-2-1-16,0 2 0 0,0-2 1 15,1 1-1-15,-1-2 0 0,4 0 0 16,0-3 0-16,1-4-1 0,3 2 1 15,-1-3 0-15,-1-4 1 0,2-2-1 16,-5 0 1-16,1-1 0 0,0 0 0 0,-5 1 0 16,-3 1 0-16,-2-2 3 15,0 0-4-15,-5 1 3 0,-1 1-2 0,-4 0-1 16,2 2 1-16,-1 0-1 0,1 3 0 16,-4 1-2-16,3 2 0 0,3 0 1 15,-6 0-4-15,4 7 1 0,1 2 3 16,3 4-3-16,-2 0 3 15,-2 0 0-15,4 2 0 0,0-1 1 0,1-2-2 16,1 1 2-16,2-1-1 0,0 1 0 16,5-2-1-16,-1 1-2 0,6-3-4 15,0 4-5-15,3-5-5 0,7-1-4 16,-5-1-6-16,10-3-9 0,-3 0-5 0,-3-3-59 16,2 0 37-16,-1-7 25 0,-3 1-83 15</inkml:trace>
  <inkml:trace contextRef="#ctx0" brushRef="#br0" timeOffset="66701.89">4153 1757 326 0,'0'0'37'0,"0"0"13"0,0 0 2 0,0-52 3 15,0 50-8-15,0 2-19 0,0 0-4 16,0 0-10-16,0 0-11 0,0 7-3 16,2 0-7-16,2 8 5 0,-2 2 2 15,2 1 2-15,-2 3 1 0,7 0-3 16,-5-2 0-16,0-2 1 0,0 0 1 0,0-3-2 15,0-1 1-15,2 0 0 0,3-2-1 16,-3-1-4-16,-2-1-9 16,-4-4-13-16,2-3 23 0,0 0-2 15,0-2-2-15,-2 0 7 0,0-3 4 0,0-3 5 16,-2 0 13-16,-4-4-2 0,0-3-8 16,-2-3 2-16,1-3 6 0,3-3-1 15,-2-3 4-15,2-4-7 0,-2-4-4 16,4-5-8-16,2 0 1 0,0 0-5 15,2 6 1-15,2 13-1 0,-2 5 2 16,-2 9-1-16,0 3-1 0,2 1-2 0,-2 1-14 16,4 3-25-16,0 4-6 15,7 3 1-15,1 6-10 0,-6 3-41 0,-2 4-12 16,-2 0-89-16</inkml:trace>
  <inkml:trace contextRef="#ctx0" brushRef="#br0" timeOffset="66892.42">4122 1828 245 0,'0'0'171'0,"0"0"-135"15,0 0-5-15,0 0 28 0,0 0-13 16,0 0-21-16,0 0-9 0,0 0-5 16,0 0-7-16,16-22-4 0,1 19 0 15,-1-1 1-15,7 1 0 0,0-1-1 16,-4 2 0-16,3 1-30 0,-1-1-43 0,-7 1-20 15,1-2-47-15,-9 0-119 0</inkml:trace>
  <inkml:trace contextRef="#ctx0" brushRef="#br0" timeOffset="67094.31">4318 1670 470 0,'0'0'34'0,"0"0"20"16,0 0 3-16,0 0-9 0,0 0-26 0,0 0-8 15,0 0-1-15,0 0-4 16,0 0-9-16,2 1-1 0,4 13 1 0,-1 2 1 16,5 4 1-16,-6 5-2 15,0 0 1-15,0 2 1 0,-2-1-2 0,3 0-4 16,-3 0-41-16,4-1-25 0,0-5-48 16,-4-2-11-16,2-6-31 0</inkml:trace>
  <inkml:trace contextRef="#ctx0" brushRef="#br0" timeOffset="67299.17">4287 1873 458 0,'0'0'31'16,"0"0"6"-16,0 0 18 0,0 0 6 0,0 0-34 15,0 0-8-15,0 0 1 0,0 0-11 16,0 0-6-16,29-36-2 15,-16 32-1-15,7 2 0 0,-1-2-1 0,1-1 0 0,1 2-31 16,-4 3-23-16,-1 0-55 16,-5 0-39-16,-9 0-164 0</inkml:trace>
  <inkml:trace contextRef="#ctx0" brushRef="#br0" timeOffset="67504.57">4484 1808 443 0,'0'0'22'15,"0"0"5"-15,0 0 23 0,0 0 3 0,0 0-31 0,0 0-16 0,0 0-4 16,0 0 0-16,0 0-2 0,8 0 0 16,8 0 0-16,1 0 4 0,8 0-2 15,-5-3 0-15,3 1-2 0,0 2-6 16,-2 0-46-16,-7 0-24 0,-4 0-44 15,-1 0-112-15</inkml:trace>
  <inkml:trace contextRef="#ctx0" brushRef="#br0" timeOffset="67677.28">4541 1916 450 0,'0'0'41'0,"0"0"-4"15,0 0 15-15,0 0 1 0,0 0-32 16,0 0-17-16,0 0-2 0,56-27-2 16,-37 22 0-16,-5-1-18 0,7 0-46 15,-9 0-32-15,7-1-49 0</inkml:trace>
  <inkml:trace contextRef="#ctx0" brushRef="#br0" timeOffset="67881.11">4827 1644 545 0,'0'0'86'0,"0"0"-19"0,0 0 8 0,0 0-17 15,0 0-30-15,0 0-12 0,0 0-5 16,0 0-8-16,0 0-3 0,10 7-2 16,-2 13 2-16,1 4 0 0,-1 4 0 15,0 1 0-15,-2 3-28 0,-8-1-46 16,2-1-44-16,-6-5-112 0</inkml:trace>
  <inkml:trace contextRef="#ctx0" brushRef="#br0" timeOffset="69187.28">18528 1810 218 0,'0'0'153'0,"0"0"-120"0,0 0-3 16,0 0 3-16,0 0-5 0,0 0-6 16,-56-36-9-16,43 28 3 0,1-2-3 15,0 3-1-15,1-3-2 0,-1 0 3 16,2 0 0-16,-1-1-3 15,1-1-2-15,4-2 0 0,-1 1 0 0,3-5 2 16,2-1-1-16,2 0-1 0,0 0 1 16,4 2-1-16,0 3-4 0,3 4 0 15,-1 2-2-15,-2 2 1 0,8 4-2 16,3 0-1-16,1 2 0 0,3 2 0 16,0 3 0-16,-3 4-1 15,1 3 0-15,-7 2 0 0,2 1 0 0,-5 3 0 16,-5 2 0-16,-2 2-1 0,-6 2 1 0,-3-5-3 15,-1 2-3-15,0-5-5 16,-5-2-2-16,1 0 4 0,-3-1 6 0,7-1 0 16,-1-1-2-16,-1-1 4 0,6 0-2 15,0-2-3-15,2-1-2 0,1-2 1 16,1 0 5 0,2-2 2-16,0-1 0 0,0 0 1 0,2-2-3 0,5 0 0 15,3 0 3-15,9-1 1 0,3-3 4 16,1-2-2-16,2 0 0 0,4-1 0 15,-2-2-2-15,-5-1-1 0,1-3-15 16,-2-1-22-16,-9 2 13 0,1-2 1 0,-3-1 20 16,-4 4 3-16,-2 0 0 15,-2 2 2-15,0 5 4 0,-2 0 15 16,0 1 11-16,0 2 4 0,0-1-2 0,0 2-9 16,0 0-8-16,0 3-14 0,0 3-3 15,0 3-1-15,0 1 1 0,0 2 1 16,5 1 0-16,-3 1 0 0,4 0 0 15,-2-1 0-15,-2 0-1 0,2-2 1 16,-2 0 0-16,2-2-1 0,3-5-8 16,-3 0-33-16,6-4-48 0,-4 0-27 15,-4-5-89-15</inkml:trace>
  <inkml:trace contextRef="#ctx0" brushRef="#br0" timeOffset="69329.28">18776 1499 402 0,'0'0'47'16,"0"0"-39"-16,0 0 15 16,0 0 26-16,0 0-30 0,0 0-19 0,0 0-4 0,0 0-3 15,0-3 6-15,0 17-26 0,0 3-30 16,4-2-31-16,0 2-50 0</inkml:trace>
  <inkml:trace contextRef="#ctx0" brushRef="#br0" timeOffset="69745.28">18931 1723 357 0,'0'0'48'0,"0"0"-5"16,0 0 10 0,0 0-28-16,0 0-23 0,0 0 6 0,0 0-3 0,0 0-2 15,0 0-2-15,-56 40 0 0,46-37 1 0,1-1 1 16,-3-1-3-16,2-1 1 0,3 0 2 15,-5-3-1 1,6-3 0-16,-3-1 1 0,5 0-1 0,0 0-1 0,2-1 1 16,2 0-2-16,0-4 1 15,0 0 1-15,4 0 1 0,0-1 4 0,3 2 4 16,-1-1 1-16,0 5-1 0,6 1-2 16,-3 0 1-16,1 4-1 0,7 1-2 15,-1 1 0 1,1 3-2-16,-1 4 1 0,5 3-1 0,-3 2 0 15,-1 3-1-15,-5 1 1 0,1 3-3 0,-9 2-2 16,-4 2-1-16,0 2 1 16,-4 0 1-16,-4-2 1 0,-3-1-2 0,-1 0-12 0,-5-6-8 15,5-1 2-15,-1-3-23 16,-1-4 29-16,4-2-16 0,-1-3-13 0,1 2 14 31,2-4 15-31,1 0-20 0,-1 1-31 0,2-2 15 0,0 0-4 0,2-3-40 16,0 0-55-1</inkml:trace>
  <inkml:trace contextRef="#ctx0" brushRef="#br0" timeOffset="70416.03">19090 1539 379 0,'0'0'73'0,"0"0"0"0,0 0-1 0,0 0-8 16,0 0-29-16,0 0-15 16,0 0-8-16,0 0-1 0,6-36-9 15,-6 45-2-15,2 3-2 0,0 5-1 16,0 6 3-16,-2 4 0 0,0 3 1 16,0 2-1-16,0-2 2 0,0-2-1 0,-2-3 0 15,2-4-1-15,0 0-7 16,0-4-3-16,-2-4 3 0,2-3-13 0,0-2-2 15,0-3 8-15,0-1-1 0,0 0-2 16,0-4 5-16,0 0 3 0,0 0 9 16,0 0 1-16,0-6 8 0,0-1-2 15,0-3-5-15,0-1-2 0,0-4 4 16,0-1-2-16,2 0 1 0,4 1 4 0,1 2 0 16,-1 0 1-16,-2 5 1 15,0 2 0-15,0 4-3 0,-2-1-4 16,2 1 1-16,3 2-3 0,-3 0 0 15,4 2 0-15,0 3-1 0,-4 3-1 0,5 1 1 16,-1 1-1-16,-2 2 1 16,0-2-1-16,-2 2 2 0,5 0 0 15,-5-2 0-15,6-1 1 0,-4-1 0 0,5-1-1 16,-5-1 0-16,6-1 1 0,-3-4 1 16,-1-1-2-16,-4 0 2 0,6 0 0 15,-3-6 0-15,-3-2-1 0,4-1 3 16,-4-1 12-16,0-2 0 15,0-4 0-15,-2 0 1 0,-2-3-3 0,0-5-5 16,0 0-1-16,0-2 0 0,0 3-1 0,-2 1-4 16,2 3-1-16,0 3 1 0,0 6 0 15,0 5 6-15,0 4-7 0,0 1 0 16,0 4-2-16,-2 5-9 0,-4 9-9 16,0 2 18-16,0 3 0 0,4 1 1 15,0-1-1-15,2 1 1 0,0-5-1 16,0-2 1-16,4 1-1 0,4-2-2 15,2-1-19-15,1-3-18 0,-1-2 5 16,2-2 0-16,-1-2-9 0,-3-1-50 16,-2-4-14-16,-4-1-41 0,-2-1-26 15</inkml:trace>
  <inkml:trace contextRef="#ctx0" brushRef="#br0" timeOffset="70584">19261 1731 408 0,'0'0'37'0,"0"0"2"15,0 0 17-15,0 0-11 0,0 0-19 16,0 0-9-16,0 0-1 0,0 0-7 16,19-29-7-16,-4 26-1 15,-1 0-1-15,5 3 0 0,-1 0-11 0,3 0-35 16,4 2-34-16,-5-2-39 16,1 1-81-16</inkml:trace>
  <inkml:trace contextRef="#ctx0" brushRef="#br0" timeOffset="70798.47">19491 1723 422 0,'0'0'17'0,"0"0"3"16,0 0 57-16,0 0-18 0,0 0-32 0,0 0-13 15,0 0 3-15,0 0 0 0,0 0-10 16,21-3 0-16,-5 3 0 0,9-3-3 15,0 3-4-15,2 0 3 0,-5 0-1 0,-1 2-2 16,-4 0-10-16,-5 3-30 0,2 0-25 16,-9 1-33-16,-3 2-49 0,-2-4-127 15</inkml:trace>
  <inkml:trace contextRef="#ctx0" brushRef="#br0" timeOffset="70954.47">19538 1818 278 0,'0'0'160'0,"0"0"-107"0,0 0-16 0,0 0 14 16,0 0-19-16,58-19-21 15,-35 18-8-15,-4-2-1 0,3 1-2 0,-5-1-23 16,2-1-40-16,-5 2-37 16,0-2-64-16</inkml:trace>
  <inkml:trace contextRef="#ctx0" brushRef="#br0" timeOffset="71330.75">19871 1686 518 0,'0'0'35'0,"0"0"13"0,0 0-1 15,0 0 2-15,0 0-9 0,0 0-14 0,0 0-5 16,0 0-15-16,0 0-6 0,-49-29-3 16,32 29 3-16,3 0 0 0,-3 0 0 15,3-1-1-15,3 1-1 0,-1-2-1 16,2 0 2-16,3-2-2 0,-3 0-3 15,2 1-3-15,2-2 0 0,1-1 4 16,3 0 5 0,0-1 0-16,2 0-1 0,0-2 0 0,0 0 1 0,0 4 0 15,2 0-1-15,0 1 1 0,3 0-1 16,3 3 0-16,-2 1 0 0,6 0 0 0,-3 1-1 16,7 3 2-16,-3 3 1 0,3 3-1 15,3 2 3-15,-1 1 0 0,-1 5 3 16,-1-1-1-16,-3 1-2 15,-9 1-2-15,0 2 1 0,-4-2-2 0,-6 1 0 16,-2-1 0-16,-9-1 1 0,1-2 1 16,-7-2 0-16,2 0-2 0,3-3-24 15,-3 0-29-15,2-3-24 0,-3-2-72 16,3-2-139 0</inkml:trace>
  <inkml:trace contextRef="#ctx0" brushRef="#br0" timeOffset="75599.35">7562 1588 183 0,'0'0'61'0,"4"-15"-12"0,-2 7-9 0,0 1 0 16,2 0 12-16,-2 0-11 0,-2 1-1 15,4-1-4 1,-2 1-5-16,0 1-2 0,2-1-4 0,-2 5-2 0,-2 0-4 16,0-1-3-1,0 2-4-15,0 0-3 0,3 0-1 0,-3 4-6 0,0 6-2 16,0 3 3-16,0 1-1 0,0 3 4 15,0 3-1-15,0 1-2 0,-5 2-3 16,1-2 2-16,0 2 0 0,0-1-1 16,2-1 1-16,2-3-2 0,0-2 1 15,0-2 0-15,6-1 0 0,0 1-1 0,1-3-4 16,1-1-26-16,-2-4 1 16,2-2 0-16,-2-4-23 0,-1 0-14 0,-1-9 1 15,0 1 11-15,0-5-7 16,-2-2 16-16,-2-2 21 0,0-1 24 0,0-4 2 15,-2-3 12-15,-2-6 15 0,2-1 6 16,-2-3 31-16,2 2-15 0,0 4-14 16,-3 4 6-16,1 6 4 0,2 5-11 15,-2 2-3-15,2 5-3 0,0 4-3 16,0 1-7-16,0 2-4 0,0 0-3 0,-2 5-6 16,2 6-7-16,-7 4-7 0,1 4 4 15,2 3 3 1,-2 1 1-16,3 4-1 0,-3-2 0 0,2 1 0 15,-2-3 0-15,4 1-1 0,-1-5 1 16,1-1-6-16,0-4-13 0,0-4 4 0,0-1 1 16,0-3 6-16,0-3 3 15,2-2 3-15,-3 0 2 0,3-1 4 0,2 0 1 16,-4-5 2-16,2-4-1 0,0-3 3 16,2-3 1-16,0-6-2 0,0-4-1 0,4-1-3 15,2 1-1-15,5 0 0 0,-3 6 1 16,2 3 0-16,-3 5 1 15,1 5 1-15,0 3-3 0,2 3-1 0,-1 1 0 16,1 7-2-16,7 7-2 0,-9 3 2 16,6 3 0-16,-3 3 0 0,1 2 1 31,-2-1-2-31,3-1-6 0,1-2-42 16,7-8-22-16,2-2-44 0,-9-6-105 15</inkml:trace>
  <inkml:trace contextRef="#ctx0" brushRef="#br0" timeOffset="76765.62">7196 1128 262 0,'0'0'87'15,"0"0"-48"-15,0 0 26 0,0 0 0 16,0 0-12-16,-2-1-18 0,2 1-7 16,0-2-6-16,0 2-3 0,0-1-7 0,4-1-2 15,6-1 4-15,7 1 12 16,3-4 9-16,11-2-9 0,11-4-1 0,3-2-6 16,9-1-2-16,6-4-6 0,6 0 2 15,0-3-5-15,4-2-1 0,-1 3-2 16,-12 0 1-16,-3 7-4 0,-10 3 0 15,-9 3-1-15,-8 1-1 0,-11 5-1 16,-8 0 1-16,-3 1 0 0,-3 1-1 16,0 0 1-16,-2 0 0 0,0 0 1 15,0 0-1-15,0 0 0 0,0 0 0 16,0 1-1-16,0 1 1 0,-4-1-1 16,-1 3-1-16,-3-1 1 0,0 1-6 0,0-1-9 15,-1 1-4-15,-1 0-12 0,-2 1-26 16,1 2-13-16,-5-3-15 0,1 2-64 15,1-3-150 1</inkml:trace>
  <inkml:trace contextRef="#ctx0" brushRef="#br0" timeOffset="77631.95">8006 492 182 0,'0'0'78'16,"0"0"-11"-16,0 0-2 0,0 0 9 15,0 0-10-15,0 0-4 0,0 0-9 16,-35-27-8-16,33 22-4 0,2 4 0 15,-2-2-2-15,2 1-7 0,-2 1-8 16,2 0-4-16,0 1-5 0,0 0-7 0,0 5-6 16,0 4-1-16,4 10 0 0,0 9 1 15,0 3 1-15,0 8 3 0,0-2-4 16,0-1-2-16,-4 3 2 0,5-4 0 16,-3-6 0-16,2-1 0 0,0-5 0 15,-2-2 0-15,2-4-12 0,-2-2-19 16,0-3-18-16,0-4-26 0,2-3-4 15,-2-5-14-15,3 0-69 0,-1-3-71 16</inkml:trace>
  <inkml:trace contextRef="#ctx0" brushRef="#br0" timeOffset="77883.92">8155 507 373 0,'0'0'94'16,"0"0"-6"-16,0 0 1 0,0-53-21 15,2 49-7-15,-2 2-12 0,0 2-12 16,0 0-10-16,0 0-9 0,0 0-12 16,4 8-4-16,-2 2-1 0,4 12-1 15,0 7 1-15,-1 6 4 0,1 5 0 0,-4-4-2 16,0 1-3-16,0-3 2 0,0-2 0 16,0-3-2-16,2-4 1 0,0-1-1 15,1-3-2-15,-1-3-28 0,2 0-34 16,-4-3-22-16,0-5-33 0,-2-5-83 15</inkml:trace>
  <inkml:trace contextRef="#ctx0" brushRef="#br0" timeOffset="79284.11">16541 954 252 0,'0'0'19'16,"0"0"-13"-16,0 0 32 0,0 0 10 15,0 0-3-15,0 0-15 0,0 0-3 16,0 0-4-16,0 0-1 0,-31-28-3 15,31 26 2-15,0 2-3 0,0 0 1 16,0 0 3-16,0-1-3 0,0 0-3 16,0 0-4-16,0 1 5 0,0-1 14 0,0 1-19 15,0 0-8-15,0 0-3 0,0 0 0 16,-2 0 1-16,2 0 0 0,0 0-2 16,0 0 2-1,0 0-1-15,0 0 1 0,0 0 0 0,0 0-1 0,0 0 1 16,0 0 1-16,0 0-1 0,0 0 0 15,0 0-1-15,0 0 1 0,0 0-1 16,0 0 3-16,0 0 0 0,0-1 0 16,6 1 1-16,0-3-1 0,1 2 11 15,1-2 3-15,11 0-6 0,-7-2 0 16,11-1-3-16,4 0 1 16,6-2 0-16,4-1 0 0,4-3-1 15,7 3 0-15,-1-2-2 0,7 0-1 0,0 1-1 16,6-2-3-16,0 2-2 0,-9 0 0 0,-3 1 1 15,-7 3 1 1,-8 1 0-16,-6 2 2 0,-2 1-2 0,-11 0 2 0,-1 2-2 16,-5 0 0-16,-4 0 1 0,0 0-3 15,-2 0 1-15,-2 0-1 0,0 0 0 16,0 0 0-16,0 0 1 0,0 0-1 16,0 0 0-16,0 1-1 0,0 0 1 0,-4 2 0 15,2-1-3-15,0 2-4 16,-4 0-5-16,-4-1-5 0,3 1-11 0,-1 1-12 15,-4-1-24 1,-1 1-13-16,5-1-32 0,-4-1-54 0,-3-3-191 0</inkml:trace>
  <inkml:trace contextRef="#ctx0" brushRef="#br0" timeOffset="80120.2">16820 194 297 0,'0'0'66'0,"0"0"-15"0,0 0 6 16,0 0 11-16,0 0-15 0,0 0-12 15,-35-50-9-15,31 47-1 0,-4 2-4 16,1 1-9-16,1 0-8 0,0 1-8 16,0 3-2-16,-2 3 0 0,-1 1 0 15,3-1 0-15,0 0 2 0,2 0-1 0,-5 1 2 16,1 0-3-16,2-1 0 0,2 3 1 16,2-2 0-16,-2 0 0 0,2 3-2 15,2-3 1-15,0 4 0 0,2-3 1 16,2 1-1-16,4-1 1 0,4-1 0 15,3 0 0-15,4-1 3 0,1 4 1 16,7-4 6-16,4 0 2 0,0 2 1 0,2 0 3 16,-2 2-7-16,-6 0-3 15,-4-1-3-15,-3 0-1 0,-7 2-3 0,-3 1 3 16,0-1-1-16,-6 0-2 0,-2 2 0 16,0 1 1-16,-10 2 1 0,-3 1-2 15,-1-1 1-15,-5-3-1 0,-1-6-10 16,3 3-1-16,-1-4-1 0,3-3-4 15,-1 1 2-15,3-4 1 0,3-1 5 16,-1 0 6-16,5 0 2 0,0-3 0 16,0-1 0-16,0-1 1 0,2-1 0 15,1-2-1-15,3-2 0 0,0-4 6 16,3 0 3-16,7-2 2 0,-2-2 2 16,2-2 5-16,9-2-2 0,-4-2-3 15,5-1 1-15,-7-1-1 0,3 1-1 0,-5 3-3 16,-3 1-3-16,-2 3 0 0,-2 2 0 15,-4 3 0-15,0-1 0 0,-8 5 0 16,0 0-4-16,-1 1 0 0,-7 0-2 16,-1 4 0-16,-5 0-4 0,-1 3 0 15,2 1-12-15,-4 1-2 0,7 5-5 16,-3 1-4-16,7 3-11 0,-5 2-18 0,4 0 1 16,1 2-14-16,8 3-15 15,2-5-31-15,2 0-15 0,2-3-71 16</inkml:trace>
  <inkml:trace contextRef="#ctx0" brushRef="#br0" timeOffset="80750.84">17184 360 175 0,'0'0'89'0,"0"0"-39"0,0 0 4 0,0 0 12 15,0 0-18-15,0 0-1 0,-48-54-3 16,42 47-5-16,2 0-6 16,2-1-5-16,0 0-3 0,-2-1 4 0,4 0-2 15,0 2 0-15,0-2-3 0,2 3-3 16,2-2-6-16,-2 0-3 0,8 0-1 15,-1 0-3-15,1 1 1 0,5 0-3 0,-3 2 0 16,0 0-2-16,7 2-3 16,-7 2 1-16,7 0-1 0,-7 1 0 15,3 4 1-15,-5 2-2 0,-2 3-1 0,-1 1 1 16,1 1-1-16,-6 1 1 0,-2 3 0 16,-4 3 0-16,-4 0 1 15,-3 2 0-15,3 0-1 16,-7-2-2-16,5-2-5 0,2-2-4 0,-7-2 0 0,9-3 0 15,0-2 3-15,2-2 3 0,2-2 3 16,0-2 2-16,-2-1 0 0,4 0 0 16,0 0 1-16,0 0-1 0,0 0 2 15,0 0-1-15,0 0 0 0,0 0-1 16,4 0 1-16,2 0 1 0,2 0 2 0,5 3 4 16,1 0-2-16,5 3 3 0,1 1 0 15,1 2 1-15,-2 0-4 0,-1 1 1 16,-7 2-3-16,-1-1-1 0,-4 4-3 15,-6-2 1-15,0 2 1 0,-2 2 0 16,-8-4-1-16,-1 3 2 0,-1-3-3 16,-5-2 2-16,-3-2 0 15,-3-1-2-15,-4-2 0 0,0-3 0 0,5 0-4 16,-1-3-4-16,0 0-11 0,6-3-6 16,-3-1-6-16,9 0-11 0,-3 1-14 15,6-2-4-15,2 1-21 0,-1 3-55 16,3-1-90-16</inkml:trace>
  <inkml:trace contextRef="#ctx0" brushRef="#br0" timeOffset="84575.74">9521 1602 14 0,'0'0'37'16,"0"0"-9"-16,0 0-4 15,4-6-1-15,-4 5-4 0,0 0-3 0,0 1-2 16,2 0-3-16,-2 0 4 0,0 0-2 16,0 0-3-16,0 0-2 0,0-2-2 15,0 2-3-15,0 0 1 0,0-1-3 16,0 1 0-16,0-2 0 0,0 2 2 0,0-1-1 16,0 1 5-16,0 0 7 0,0 0 4 15,0 0-1-15,0 0 1 0,4-1-3 16,-4-1 1-16,0 1 2 0,0-1 2 15,0 1-6-15,3 0-2 0,-3 0-5 16,0 0-7-16,0 1 2 0,0 0-1 16,0 0 0-16,0 0-1 0,0 0 0 15,0 0 0-15,0 0-9 0,0 1-18 16,0 2-15-16,0 2-1 16,0 2-35-16,0-4-24 0</inkml:trace>
  <inkml:trace contextRef="#ctx0" brushRef="#br0" timeOffset="85505.12">11433 1620 126 0,'0'0'61'15,"0"0"-42"-15,0 0 3 0,0 0 15 0,0 0-8 16,0 0-10-16,0 0-6 0,0-4-1 16,0 4-1-16,0 0-3 0,0-2 3 15,0 2 8-15,0-1 4 0,0 1-2 0,0 0 4 16,0-1 0-16,0-1-6 15,-2-1-3-15,2 0 9 0,0 1 2 16,0-1-4-16,0 2 1 0,0 0-3 0,0 0-1 31,0 1-4-31,0 0-5 0,0 0-4 0,0 0-3 0,0 0 0 0,0 0 1 16,0 0 0-16,0 0 0 0,0 0-1 16,0 0 1-16,-2 0-3 0,2 1-2 15,0 3 0-15,0 4 2 0,0 0-2 16,2 2 2-1,-2 4 0-15,2 0 0 0,-2 1-1 0,0 4 1 0,0 0-1 16,0 0-1-16,2 3 3 0,-2 0-2 16,0-1 0-16,0 3-1 0,2-3 2 15,0 1-1-15,-2-3 0 0,5-2-1 16,-3-2 1-16,4 1 1 0,-4-4-1 0,2-2-1 16,-2-2 1-16,-2-1-1 0,2-1 0 15,-2-2-8 1,0 0-23-16,0-2-19 0,-2-1-34 0,-4-1-37 0,-4 0-74 31</inkml:trace>
  <inkml:trace contextRef="#ctx0" brushRef="#br0" timeOffset="86040.93">11419 1613 397 0,'0'0'61'0,"0"0"-10"0,0 0 23 15,0 0-16-15,0 0-19 0,0 0-7 16,0 0-1-16,0 0-9 16,0-41-3-16,0 40-2 0,0 1-2 15,0 0-4-15,0 0-4 0,0 0-4 0,-6 0-3 16,6 4-2-16,-2 3-4 0,-1 3-3 15,-3 5 8-15,-2 2 1 0,2 5 0 16,-7-1 0-16,-1 3 0 0,6-3 1 16,-7-2 0-16,5-2 0 0,2-2-1 15,-5-2-2-15,5-3 0 0,4-2-7 0,-2-3 2 16,3-1 1-16,3-1 0 0,-2 0 1 16,2-3 1-16,0 0 4 15,0 0 0-15,0 0 3 0,0-1 3 0,0-4 0 16,0-2-1-16,2-3-4 0,1-5 0 15,3-1 0-15,-2-5 2 0,4-2 1 16,5-3 2-16,-5-4 5 0,8 2-6 16,1 3-1-16,-5 5 1 0,1 4-1 15,-5 4 1-15,-4 3 2 0,2 5 0 16,-2 1 3-16,-1 3-2 0,3 0-3 16,-2 0-5-16,0 7 0 0,0 4-3 15,4 5 1-15,1 6 2 0,3 3 0 0,-4 4 1 16,5-1 1-16,-3-1-1 0,2-1-1 15,5-2 0-15,-7 0 0 0,7-5 0 16,-3 0-1-16,3 2-24 16,-5-2-61-16,-10-3-94 0,-2-4-312 15</inkml:trace>
  <inkml:trace contextRef="#ctx0" brushRef="#br0" timeOffset="87944.06">10879 1116 261 0,'0'0'38'15,"0"0"-6"-15,0 0 10 0,0 0 12 16,0 0-14-16,0 0 0 0,0 0 3 16,0 0 1-16,-20 3-5 0,20-3-14 0,0 0-9 15,0 0-2-15,0 0 0 0,4 0-2 16,2-1 0-16,6-3-3 15,7-1 15-15,12-2 4 0,2-7-5 16,12 3-5-16,3-6-1 0,10 0-8 0,2-3 1 16,6-1-2-16,2-3-2 0,0 0 2 15,-1 2-2-15,-7 2-1 0,-5 2 0 16,-3 3-4-16,-11 3-1 0,-16 5 6 16,-6 4 0-16,-11 0-4 0,-8 3 1 15,0 0-1-15,0 0 1 0,0 2 1 16,0-1-1-16,0-1-3 0,-2 3-1 15,-4 0 1-15,0 3 0 0,-3 1 0 0,-5 1-1 16,3 0-5-16,-1-1-9 16,2 1-8-16,1 0-9 0,3-2-16 0,-2 2-23 15,0-1-4-15,2 1-67 16,1-1-111-16</inkml:trace>
  <inkml:trace contextRef="#ctx0" brushRef="#br0" timeOffset="94556.33">13372 1671 239 0,'0'0'132'0,"0"0"-97"0,0 0 15 16,0 0 24-16,0 0-15 0,0 0-17 16,0 0-12-16,0 0 3 0,0 0-6 15,0-15-9-15,0 15-5 0,0 0-4 16,0 0 0-16,0 0 1 0,0 1-4 16,0 6 0-16,0 6-5 0,0 4 2 15,0 2-2-15,-2 1-1 0,2 3 0 16,-4 1 2-16,4 1-2 0,0 1 1 15,0-1-1-15,0-3 0 0,0 1 0 0,0-5 0 16,0-2 0-16,4-4-4 0,-4 1-29 16,2-4-17-16,-2-4-15 0,0 1-44 15,0-3-31-15,0-1-78 0</inkml:trace>
  <inkml:trace contextRef="#ctx0" brushRef="#br0" timeOffset="94934.4">13358 1684 238 0,'0'0'202'0,"4"-60"-139"0,-4 49 5 16,4 1 3-16,-4 5-28 0,0 3-5 15,0 1-2-15,0 1-9 0,0 0-9 0,-4 1-9 16,0 4-5-16,0 1-2 0,-5 3 4 16,5 2-6-16,-4 4 0 0,-4 1 0 15,3 2 0-15,3 0 2 0,-4-1-2 16,4-1-1-16,-1-3 0 0,3-1-4 15,4-1-2-15,-2-1-8 0,0-5-8 16,2 0 7-16,0-3 4 0,0 0 3 16,0-1 2-16,0-1 7 15,-2 0 2-15,2 0 0 0,0-4 4 0,0-3 1 16,0-7 4-16,2-1 6 0,0-5-6 16,0 0 0-16,4 3 0 0,1 0 5 0,3 4-3 15,0 4-6-15,-4 2-2 0,5 3 0 16,1 2-2-16,-4 2 0 15,5 0-3-15,1 5-1 0,-5 2 1 0,5 2 2 16,-2 4-2-16,-3 2 0 0,3 0 1 16,-4 2-1-16,-3-3 2 0,-1 4-2 0,0-3-1 15,-2 1-50-15,-2-1-68 16,-4-1-107-16</inkml:trace>
  <inkml:trace contextRef="#ctx0" brushRef="#br0" timeOffset="95879.82">10737 359 333 0,'0'0'114'16,"0"0"-52"-16,0 0-1 15,0 0 9-15,0 0-25 0,0 0-11 0,-5-52-1 0,5 51-2 16,-2 1-5-1,2 0-8-15,-2 0-6 0,0 3-5 0,2 5-5 0,-8 3-1 16,2 6 0-16,-2 4-1 0,1 1 1 16,-5 2-1-16,2 1 1 0,-1-3 0 15,-1 4-1-15,-3-2 2 0,5 1-2 16,2-4-1-16,-3-2 0 0,3-1 1 0,6-4 0 16,-4-3 1-1,6-2-2-15,-6-2 2 0,4-1 0 0,0-3-1 16,2-1 0-16,0-1-1 0,0-1 1 0,0 0 0 15,0 0 1-15,0 0 0 0,2-1-1 16,6-4 0-16,-2-3 0 0,2 0 0 16,5-2 0-1,1-1 2-15,11 0 3 0,-6-1-5 0,5 2 2 0,1 0-2 16,0 2 0-16,-4 1 1 0,2 4-1 16,-7 0 0-16,-1 3 0 0,-5 0-8 15,-2 3-52 1,-6 2-33-16,-2 3-111 0,-2-2-29 0</inkml:trace>
  <inkml:trace contextRef="#ctx0" brushRef="#br0" timeOffset="96099.46">10732 420 512 0,'0'0'91'0,"0"0"-23"0,0 0 10 16,0 0-12-16,0 0-26 0,0 0-13 15,0 0-6-15,0 0-12 0,-6-37-5 16,8 42-3-16,-2 10-1 0,2 5 0 16,-2 6 2-16,2 6-2 0,-2 6 2 15,0 4-2-15,0 5-1 0,0-2-1 16,0 1-1-16,3-7-40 0,3-5-2 16,2-3-39-16,2-6-42 0,-3-5-60 0,-1-5-151 15</inkml:trace>
  <inkml:trace contextRef="#ctx0" brushRef="#br0" timeOffset="96696.04">10991 384 28 0,'0'0'404'0,"0"0"-358"0,0 0 5 0,0 0 6 16,0 0-27-16,-54-51-11 0,46 49 1 15,0-1 1-15,-1 1-9 0,3 0-4 16,2 1 0-16,2 1-2 0,0-2-1 16,2-1 1-16,0 0 3 0,0-1 3 15,4-1-2-15,0-2-5 0,4 1 1 16,3-3-3-16,-3 3-1 0,6 1 6 15,3 1 1-15,-3 1 0 0,5 3-5 16,6 0 1-16,-9 0-1 0,3 4-2 16,-5 2 1-16,-3 2-3 0,-3 2 2 15,-2-1-2-15,-2 3 2 0,-1 3-1 16,-3-3-1-16,-3 1 4 0,-1-3 0 0,-2 2-3 16,-6-1 1-16,-1 0-2 0,5-1 2 15,-6-2-1-15,1 0-1 0,7-2 1 16,-2 0 0-16,1-3-1 0,3 0 0 15,2-2 2-15,2-1-4 0,-2 0 4 16,2 0-3-16,0 0 1 0,0 2 0 16,0-2 0-16,4 0 0 0,5 2 0 15,1 0-2-15,4 2 1 0,5 0 0 16,-2 0 1-16,5 0 3 0,-7 0 1 16,-1 4 6-16,-3-1 3 0,-5 0-3 15,0 2-3-15,-6 2-4 0,0-2 1 0,0 3 0 16,-8-1 1-16,-3 0-2 0,-5 1 1 15,-1-3-2-15,3 0-1 0,-5-2 1 16,3 0-2-16,-3-1 0 16,0-3-5-16,5-1-22 0,2-2-10 0,1 0-26 15,3 0-13-15,8 0-43 0,-2 0-68 16</inkml:trace>
  <inkml:trace contextRef="#ctx0" brushRef="#br0" timeOffset="98039.23">12893 1078 309 0,'0'0'79'0,"0"0"-50"0,0 0 1 16,0 0 26-16,0 0-13 0,0 0-13 16,0 0-2-16,0 0 2 15,6-8-8-15,4 3 1 0,-4-2 15 0,9-3-14 0,3 0 1 16,3-2 1-16,6-2-8 0,6 0-3 16,8-6-1-16,1 2-1 0,-1-3-1 15,2 3-4-15,3 1 0 16,-9 1-5-16,-4 4 2 0,0-1-4 15,-8 4-1-15,-12 3 0 0,-3 2 3 0,-2 3-2 16,-6 0 0-16,-2 1 1 0,0 0-2 0,0 0 1 31,0 0 0-31,0 0 0 0,0 0 0 0,2 0-2 0,-2 0 0 0,2 1 1 32,-2 0 1-32,2 0-1 0,0 0 0 0,-2 0 0 0,0-1 0 0,0 1 0 15,0-1 0-15,0 2-2 0,0-2-11 16,0 0-6-1,0 0-6-15,0 1-4 0,0 2-17 0,0 0-2 0,-4 0-11 16,0 3-40 0,-6-2-45-16,2 0-191 0</inkml:trace>
  <inkml:trace contextRef="#ctx0" brushRef="#br0" timeOffset="99921.23">13304 345 344 0,'0'0'48'0,"0"0"-18"15,0 0 25-15,0 0-1 0,0 0-14 16,0 0-11-16,0 0-2 0,0 0-7 15,0 0-4-15,-27-21-2 0,27 21-4 16,-2 0 0-16,2 0 3 0,0-1-7 16,0 1 0-16,0 0 0 0,2-2 0 15,2-1-3-15,7 0 1 0,7-3 7 16,1-1 10-16,8-4-2 0,4-4-10 16,2 2-4-16,2-2-1 0,-4 3-3 15,-2 5-1-15,-4 2 0 0,-11 5 1 16,1 0 0-16,-11 0-1 0,-2 2 1 15,-2 2-2-15,-2 5-29 0,-7 3-24 16,-3 3-15-16,-2 0-48 16,-9 0-19-16,6-3-62 0</inkml:trace>
  <inkml:trace contextRef="#ctx0" brushRef="#br0" timeOffset="100346.76">13345 324 407 0,'0'0'79'0,"0"0"-8"0,0 0 1 16,0 0-25-16,0 0-15 0,0 0-5 15,0 0-6-15,0 0-10 0,0 0-10 0,-16-12 1 16,20 24-3-16,2 6 2 16,-2 3-1-16,-2 3 3 0,0 1-1 0,3-3-2 15,-3-2 4-15,2-1-4 0,-2-4 0 16,4-3 1-16,-4-2-1 0,0 0 0 16,0-3 0-16,-2-1-1 15,0-4 1-15,0 0 1 0,0-1 2 0,0-1-3 16,0 0 3-1,0 0 3-15,0 0-5 0,0 0-1 0,-2 0 1 0,-2-1 1 16,4-1-1-16,-4-1 0 0,4 1 1 16,0-2-1-16,0-1-1 0,0 0-1 15,0-1-2-15,8 0-1 0,0 0 3 16,-3 0 1-16,5 4 0 16,4 0 2-16,-1 2-1 0,5 0 4 0,-1 6-4 0,6 4 0 15,-3 2 3-15,-3 2 0 0,6 2-1 16,-11 3-2-16,2-1 3 0,-1 0-2 15,-13 0 0-15,6 0 1 0,-6-1-3 16,0-1 3-16,-2-3 1 0,-2-1-2 16,-2-2 0-16,-7-3 3 0,1-1-4 15,2-1-1-15,-7-1-10 0,2-3-26 16,-3-1-25-16,5-1-3 0,-1-4 15 16,4-5-45-16,6 1-43 0,-5 1-60 15</inkml:trace>
  <inkml:trace contextRef="#ctx0" brushRef="#br0" timeOffset="100881.06">13769 409 382 0,'0'0'76'0,"0"0"-8"16,0-61 15-16,2 47-25 15,-2 1-16-15,0 4-1 0,0 0 1 0,-2 3-9 0,0 0-15 16,0 2-6-16,0 0-3 0,-2 4-1 16,2-2-3-16,-2 1-3 0,-3-1 0 15,3 2-1-15,0 0-1 0,-4 0 0 16,-3 9 0-16,1 3-1 16,6 1 0-16,-4 5 0 0,-1 0-1 0,3-1-8 31,2 1-4-31,2-4-2 0,2 1-3 0,0-4 8 0,0-3 6 0,0-2 2 31,4-2 1-31,-2-1 0 0,4-2 1 0,3-1 0 0,-1 0 1 0,2-5 3 16,5-2-1-16,-3-5 1 0,-4-1 1 15,5 1 5-15,-5-1 11 0,-4 1-1 0,0-4-6 16,1 1-2 0,-3 2 3-16,0 1-6 15,-2 3-1-15,0 4-2 16,0 0 1-16,0 4-3 0,0 1-2 0,0 0-1 15,2 0-4-15,0 7 3 0,2 5-3 16,2 5 3-16,0 4 1 0,-6 5-1 16,7 2 2-16,-3 1-1 0,0 1 1 15,-2-3 0-15,-2 0-1 0,0-1-1 16,0-2 0-16,-6-5 1 0,-1-3 0 16,-1 1 0-16,-6-2 1 0,-1-2-1 15,-3-3-16-15,3-1 5 0,-3-6-19 0,3-3-41 16,-8 0-24-16,9-4-40 15,-5-1-77-15</inkml:trace>
  <inkml:trace contextRef="#ctx0" brushRef="#br0" timeOffset="104425.85">1807 1112 295 0,'0'0'61'0,"0"0"-18"0,0 0 11 0,0 0 4 16,0 0-12-16,0 0-8 0,0 0 4 15,0 0-9-15,-40-13-6 0,40 12-1 16,0 1-4-16,2-1-5 0,3 0-11 16,7-4-2-16,11-2-1 0,14-4 4 15,13-4 12 1,-1-7 0-16,11-5-7 0,2-2-3 0,2-5-2 0,6-2-2 16,1-3 1-16,-3 2-1 0,-2 2 0 0,-2 5-2 15,-12 8 2-15,-13 5-5 16,-16 9-3-16,-9 6 1 0,-9 2 2 15,-5 2 0-15,0 6-1 0,-7 5-9 16,-9 6-22-16,-7 3-37 16,-8 3-33-16,-17 0-65 0,7-6-155 0</inkml:trace>
  <inkml:trace contextRef="#ctx0" brushRef="#br0" timeOffset="105118.7">1096 674 305 0,'0'0'79'0,"0"0"-22"0,0 0-3 16,0 0 7-16,0 0-13 0,-11-51-10 0,9 48-7 16,2-1-5-16,0 2 1 15,0 1-2-15,0 1 3 0,0 0-6 0,0 0-5 16,0 0-4-16,0 0-3 15,-2 0-4-15,2 7-2 0,0 4-3 16,-2 7 2-16,-2 4 0 0,-4 3-2 16,-7 4 0-16,5 5 1 0,-9 1-2 15,5 0 1-15,-3-2 0 0,5-4 0 0,1-5 0 16,1 6-2-16,4-2 1 0,0 0 0 16,4-5 2-16,2-8-2 0,-2-3-1 15,0-3 0-15,2-2 1 0,0-3-2 16,0-1 2-16,0-3-1 0,0 0 0 15,0 0 0-15,2 0 1 0,0-3 0 16,4-2-1-16,10-5 1 0,1-4 1 16,8-7 0-16,0-4-1 0,-3-1 0 15,3 1 0-15,2 4 0 0,-10 7 1 16,3 2 0-16,1 5-1 0,-9 1 1 16,-3 4-1-16,-7 2-25 0,-2 0-37 0,0 0-18 15,0 0-25-15,-11 0-44 0,1 0-188 16</inkml:trace>
  <inkml:trace contextRef="#ctx0" brushRef="#br0" timeOffset="105306.03">1056 780 363 0,'0'0'83'16,"0"0"-12"-16,0 0 18 0,0 0-10 16,0 0-24-16,0 0-19 0,0 0-20 0,0 0-12 15,13-2 8-15,-3 23 6 0,-2 3 2 16,7 7-7-16,-7 0-1 0,-2 10-7 15,5 0-1-15,-1-3-1 16,-2 0-3-16,5-7 2 0,1-2-2 0,-8-2-14 16,3-5-28-16,-3-4-33 0,0-1-24 15,-4-4-58-15,0-6-92 0</inkml:trace>
  <inkml:trace contextRef="#ctx0" brushRef="#br0" timeOffset="105825.49">1275 784 396 0,'0'0'57'0,"0"0"10"0,0 0 0 15,0 0-12-15,0 0-24 0,0 0-6 0,0 0 0 16,0 0-3-16,-18-51-6 15,18 41-1-15,8-3-5 16,-2-1 4-16,0 1-2 0,5-2-1 0,5 3-1 16,-3 2-1-16,7 1-1 0,-5 3-4 15,6 3 0-15,-9 3-2 0,5 3-1 0,-9 5-1 16,2 4 0-16,-4-1 1 0,1 4-1 16,-5 3 1-16,-2 2-1 15,-2 0 1-15,-5 3 0 0,-3-3 1 0,4 2-2 16,-5-3 1-16,-1-1-1 0,2 1-3 15,4-4-3-15,-7-2-1 16,5-2 3-16,2-3-1 0,1-1 1 0,1-2 1 16,2-1 3-16,0-2-1 0,2-2 1 15,0 2 0-15,0-2 2 0,0 0-1 16,0 0-1-16,0 0 0 0,6 0 0 16,1 0 0-16,5 0 0 0,7 1 2 15,-3 2 3-15,3 3 2 0,-3 3 0 16,1 0-1-16,-1 4 1 0,1 0-1 15,-9 2-3-15,0-2 0 0,-1 1 0 0,-7 0-2 16,0 2 0-16,-13 0 4 16,3-1-1-16,-2 0-2 0,-7 0-2 0,7-1-6 15,-5-1-16-15,5-4-25 16,-7-2-50-16,7 0-66 0,-5-3-204 0</inkml:trace>
  <inkml:trace contextRef="#ctx0" brushRef="#br0" timeOffset="106787.01">10369 768 330 0,'0'0'42'0,"0"0"-18"16,0 0 40-16,0 0 5 0,0 0-20 0,0 0-9 15,0 0-4-15,0 0-6 0,-35 13-8 16,37-14 1-16,12-5-3 0,5-5 0 16,12-5 24-16,4-4-10 15,10-8-7-15,3-3-7 0,6-1-6 16,-3-3-3-16,9-1-6 0,-4 1 1 0,4 5 0 15,-2 3-1-15,2 4-3 0,-6 3 2 32,-5 2-3-32,-14 6 0 0,-6 3 0 15,-12 6-1-15,-5 0 0 0,-10 3 0 0,0 0 1 16,-2 0 0-16,0 0-1 0,0 0-1 0,0 0 1 0,0 3 0 16,0 0 0-1,-4 2-5-15,4-1-2 16,0-1-1-16,-2 0-1 0,0 0-5 15,-2-2-7-15,4 2-4 0,-2 0-6 0,0 2-17 16,2 1-11-16,0 1-20 0,-2 3-56 16,2-2-61-16</inkml:trace>
  <inkml:trace contextRef="#ctx0" brushRef="#br0" timeOffset="107291.3">11611 397 365 0,'0'0'85'0,"0"0"-53"16,0-56 18-16,0 46 25 0,0 3-27 15,-2-2-19-15,-2 3 7 0,2-1 5 16,0 0-3-16,-2 2-9 0,4 2-3 16,-3 2-3-16,1-1-5 0,2 1-5 15,0-1-7-15,0 2-3 0,0 0-3 16,0 6-1-16,0 4-2 0,-4 5 2 0,0 6 1 16,-8 4 1-16,-1 2 0 0,3 5 0 15,-7-3 2-15,5 0-1 0,-4-3-2 16,5 0 1-16,5-4-1 0,-2-1-1 15,2-5 1-15,3-3-1 0,1-3 1 16,2-3 0-16,0-3 0 0,0-3 0 16,0-1 0-16,0 0 0 0,5 0 0 15,1-4 0-15,8-1 0 0,3-5 1 0,3-3 1 16,7-3 0-16,2 0-1 16,2 0 1-16,-4 2 3 0,2 2-2 15,-4 1-1-15,-2 1-1 0,-3 4-1 0,-3 3 1 16,-9 1-1-16,2 2 1 0,-3 0-1 15,-3 0 0-15,-4 0-1 0,0 1-19 16,0 2-23-16,-4 0-22 0,-7-2-37 16,-3 2-16-16,6-1-95 0</inkml:trace>
  <inkml:trace contextRef="#ctx0" brushRef="#br0" timeOffset="107527.7">11667 363 227 0,'0'0'274'0,"0"0"-204"15,0 0 9-15,-6-49 3 0,4 46-10 16,2 0-23-16,0 3-11 0,0 0-15 16,0 4-11-16,2 8-9 0,2 7-3 15,2 5 0-15,-4 9 1 0,2 0 6 16,-4 4-2-16,0 3-1 0,0 1-2 16,0 0-1-16,4 0 0 15,-2-3-1-15,0-4 0 0,1-4-6 0,-1-6-6 16,0-5-14-16,-2-3-19 0,4-5-4 15,0-6-31-15,0-3-4 0,-2-2-77 16,0 0-71-16</inkml:trace>
  <inkml:trace contextRef="#ctx0" brushRef="#br0" timeOffset="108015.25">11915 318 403 0,'0'0'52'0,"0"0"-14"0,0 0 24 0,0 0 0 15,-33-52-26-15,27 49-9 16,-1 0 3-16,3 0-6 0,0 1-4 0,2 1-2 16,0 1 0-16,2 0-6 15,0 0-2-15,0 0-5 0,0 0-2 0,0 0-1 16,4 0 1-16,2-1-3 15,3 0 1-15,5-2 10 0,5-1 11 0,-1 1 0 16,5 0-5-16,-4 2-5 0,-1-1-4 16,-3 2-2-16,-3 0-3 0,-6 0 0 15,-2 0-1-15,1 3-2 0,-1-1 2 0,-2-1-2 16,0 4 0-16,0-3 0 16,-2 2 0-16,0 0 1 0,0 2-1 15,0 1 2-15,0 1 1 16,0 5-3-16,0-1 2 0,0 6-1 0,0 1 0 15,-2 6 1-15,-2 4-1 0,2 2 0 0,-2 3 1 16,-1 1 0-16,-1 4-1 16,-2 0-1-16,2-3 0 0,0-2 0 0,-1-8 0 15,7-5 1-15,-4-5-1 0,4-4 0 16,0-2 0-16,0-4-3 0,0-1-8 16,0-3 3-16,0-2-8 0,0 0-8 15,0 0-4-15,0 0-8 0,-2-3-19 16,0-6-21-16,-4-2-54 0,2-1-57 15,-3 2-192-15</inkml:trace>
  <inkml:trace contextRef="#ctx0" brushRef="#br0" timeOffset="108214.63">11857 616 331 0,'0'0'244'15,"0"0"-149"-15,0 0-9 0,0 0 4 0,-2-50-36 0,2 39-21 16,2 4-5-16,0 0-2 0,2 1-6 0,2 0-4 15,5 0-16-15,-1-1 0 0,7 1 0 16,3 0 0-16,7 1 0 16,2 0 0-16,2 2 0 0,-4 3 0 0,4 0 0 15,-4 7 0-15,-2 5-7 0,2 7-48 16,-9 1-34-16,-3 8-86 0,-15-1-250 16</inkml:trace>
  <inkml:trace contextRef="#ctx0" brushRef="#br0" timeOffset="112658.92">1232 3097 86 0,'0'0'40'0,"0"0"-5"0,0 0-6 0,0 0 20 16,0 0 3-16,0 0-7 0,0-3-14 15,0 3 4-15,0 0 2 0,0 0-14 0,0 0-2 16,0 0 0-16,0 0-6 16,0-2 1-16,0 2 2 0,0 0-3 0,0 0 7 15,0 0 6-15,0 0-3 0,0 0-8 16,0 0-2-16,0 0-5 0,0 0-4 15,0 0-1-15,0 0-3 0,0 0-2 16,0 7-1 0,2 7-1-16,-2 1 2 0,0 5 1 0,0 2 2 0,0 0 1 15,0 0 2-15,0 0 0 16,0-1 0-16,0 3-3 0,0-2-1 0,0 3-1 0,0-1 0 16,4-1 1-16,-2 0-2 15,0-1 1-15,0-1 1 0,3 1-2 0,-3-3 0 16,0-1 0-16,0-2-1 15,-2-3-17-15,0 1-11 0,0-2-24 0,0 1-16 16,-4-4-18-16,-1-1-21 0,3-3-54 16</inkml:trace>
  <inkml:trace contextRef="#ctx0" brushRef="#br0" timeOffset="116356.03">1226 3089 122 0,'0'0'86'0,"0"0"-41"0,0 0 14 0,0 0-19 32,0 0-3-32,0 0-2 0,0 0-4 15,0 0 0-15,-2-11-5 0,2 11-6 16,0 0-8-16,0 0-5 0,0-2 0 0,0 2-1 0,0 0-2 0,0 0-2 15,0 0 0-15,0 0-2 0,0 0 0 16,4 1-1 0,2 0 1-16,2 1 0 0,1-1 2 15,1 1 2-15,4 0 1 16,-3-1 4-16,5 1-1 0,-3-2-4 0,5 0 3 16,-1 1 0-16,8-1-1 0,-3 0 3 15,3 0-2-15,4-3-5 0,8 1 4 16,5-2-2-16,-1 0-3 0,0 1 2 15,11-1-2-15,-6-1-1 0,11 0 2 16,-1-2 0-16,2 0 1 0,0 0-1 16,2 1-1-16,-8-1 1 0,1 1 0 15,-3 0 1-15,2 0-1 0,1 1-1 16,-3 0 4-16,4 1-3 0,-7 2 0 16,7-1 0-16,-9-1 0 0,9 1 0 15,-4 0-2-15,6 0 0 0,2-2-1 0,-5 1 1 16,3 0 0-16,4 1 1 15,-2 0 1-15,-4-1-2 0,1 0 0 0,-5 0 0 16,2-1 0-16,-5 1 2 0,3 0-2 16,-7 1 2-16,3-1-2 0,-3-1 1 15,3 3-1-15,1 0 0 0,-3 0-3 16,9 2 3-16,-5 0 0 0,10 0 0 16,-7 2-1-16,3-1 2 0,6 1-1 15,-4 0 1-15,-2 0 0 0,6 0-1 0,0 1 0 16,0-2 2-16,-5 1-2 15,3-1 2-15,2-1-2 0,-2 0 2 0,4 0-2 16,-2 0-2-16,4-3 1 16,4 0 0-16,-2-4 1 0,9 3 0 0,-7 1 0 15,7-2 0-15,-3 4 1 0,0-2 0 16,5-2 1-16,-1-1-1 0,-1 1-1 16,3 0 0-16,1-1-5 0,1 0 5 15,3 1-1-15,-2-2 2 0,3 3-1 16,-3 0 1-16,6-1-1 0,-7 3 1 15,5-3 0-15,-6 3 2 0,6 1-3 0,-7-2-1 16,3 1-2-16,-5-1 3 16,1 1-1-16,-3 2 1 0,3 0 0 0,-5 0 1 15,4-1-1-15,-3 1 3 0,3 0-3 16,-6 0 2-16,3-2-2 0,-1 2 0 16,5 0 0-16,-5 0 3 0,-2-3-1 15,1 3-1-15,-3-1 0 0,2-1 0 16,-2 1 1-16,1-2 0 0,-3-1 0 15,4 0-1-15,0 1 1 0,5-2-2 16,-3-2-6-16,7 2 6 0,-1-3 1 0,-1 2-1 16,3 0 0-16,-1 0 1 0,5 1-1 15,-1-2 1-15,0 1 0 0,-3 2 1 16,1 0-1-16,2 1 1 16,-3-1-2-16,3-1-6 0,-4 0 6 0,1 4 0 15,1 1 0-15,4 0 1 0,4-1 0 16,1 3-1-16,6 0 2 0,1-1-2 15,0 1-2-15,6-1 1 0,1 1 1 16,1 2 0-16,2 0 1 0,-3-1 0 16,1 2 0-16,5-1-1 0,-3-1 0 0,7-2-1 15,-4 1-5-15,5-2 6 0,-7 0 0 16,3-2 0 0,1 1 2-16,0-2 0 0,-1-1 0 0,3 0-2 15,2 0-5-15,0-1 3 0,-1-1 2 16,1 0 1-16,-2 2 1 0,1-3 0 0,-1 4 0 15,6-2-2-15,-4-1-7 0,0 0 7 16,3 5 1-16,-5-1-1 0,4 2 3 16,-4 0-1-16,4-1-2 0,-1 2-2 15,5-2-1-15,-6 1 3 0,4 0 0 16,-6 0 2-16,3 1-1 0,-3 0 1 16,2 0-2-16,-7-1-6 0,5 0 6 0,-2 1 0 15,-3-2 1-15,1 1 0 0,-1-1 1 16,-3 1 0-16,1 0-2 15,5-4-5-15,-7 0 4 0,1 1 1 0,-3 0 0 16,-2 1 1 0,1 2 2-16,-5 0-2 0,-2-1-1 0,2 1-1 0,-2-1-4 15,-4-1 5-15,-4 1 0 0,0 1 0 16,-2-2 1-16,-5 2 0 0,-5 0 1 16,-1-2 0-16,-6 1-2 0,-2-1-1 15,1 0-1-15,-3-1 0 0,-4 1 2 16,2 0 0-16,2 1 0 0,-4-2 1 15,6 3 0-15,-4 0-1 0,4 0 1 16,0-1 0-16,0 1-1 0,-2 0 2 16,-2 0-2-16,-4-1-1 15,0 1-3-15,-4 0 3 0,-9 0 2 0,-3 0-1 0,-1-3 0 16,-6 1-1-16,-4-1 1 0,0 3 1 16,0-1-1-16,2-1 0 0,2 2 0 15,5 0 1-15,1 0 0 0,2 0-1 16,5 0 1-16,0 3-1 0,5 0 1 15,3 0-1-15,2 2 0 0,0-3-2 0,4 0 2 16,0 1-1-16,-2 0 1 0,-4-2 0 16,-5 0 0-16,-5-1-1 0,-7 0 2 15,-6 0 0 1,-6-1-1-16,-6-1 0 0,-9 1 0 16,-6 1 3-16,-6 0 3 0,0-1 9 0,0 1 6 0,0-1 2 15,0 1-9-15,0 0-5 0,0 0-8 16,0 0 3-16,0 0-2 0,0 0-1 15,0 0-1-15,0 0 0 0,0 0-1 16,0 0 1-16,0 0 0 16,0 0-1-16,0 0 1 0,0 0 1 15,0-1-1-15,4 1 0 0,-4 0 1 0,0-1 0 16,0 1 1-16,0 0 2 0,0 0-3 0,0 0-1 16,0 0 1-16,0 0-1 0,5 0 1 15,-1 0-2-15,0 0 2 0,4 0-1 16,-4 0 3-16,-4 0-3 0,0 0 0 15,0 0-1-15,0 0 2 0,0 1-2 16,0-1 1 0,0 0-1-16,0 0 1 0,0 0-1 0,0 0 0 0,0 0-1 15,0 0 2 1,0 0 1-16,0 0 0 0,0 0-1 0,0 0 1 0,0 0 1 0,0 0-1 16,0 0-1-16,0 0 2 0,0 0-2 15,0 0-1-15,0 5 0 0,0-1-2 16,0 4 0-1,0 1 3-15,2 1 1 0,-2 0-1 0,0 4 1 0,0-2 0 16,2 2-1-16,-2 0 0 0,0 0 1 16,0-2 1-16,0 1 1 0,4-1-3 15,-4-2 0-15,3 2 1 0,-3-1 0 16,0 0-1-16,0 1 0 0,0-4 0 16,0 3 1-16,0-2 0 0,0 2-1 15,0 0 1-15,0 2-1 0,-3 0 1 0,3-1-1 16,-4-2 0-16,4 0 0 0,0 0 1 15,0 1-1-15,0-3 0 16,0 0 0-16,0 0 0 0,0 0 0 0,-2-2 0 16,2 5 0-16,-2-3 1 0,0 0-1 15,2 2 0 1,-2-2 0-16,0 1 0 0,0 1-1 16,0-1 1-16,0 1 0 0,2 0 0 0,-2 1 1 0,0-2-2 15,-2 1 3-15,1 0-2 0,-3-1 0 16,6-2 0-16,-2 0 0 0,0 0 0 15,2 1-1-15,-2-4 1 0,2 1 2 16,0-2-2-16,0 0 0 0,-2 2 1 16,2-3-1-16,0 0 0 0,0-1-1 15,0 0 2 1,-2-1-2-16,2 0 2 16,-2 0-1-16,2 0 2 0,-2 0-2 0,0 0-1 15,-2 0 1-15,-3-2 2 0,-1 2-2 16,-2-1 0-16,2 0-1 0,-5 0 0 15,-1 0 2-15,-1-1-1 0,-6-1 0 16,-1 0 0-16,-7 1-1 0,-4 1 1 16,-9 1 0-16,-1-1 0 0,-11-1 1 15,-4 2-1-15,0 0 0 0,-4 0 1 0,-6 3-1 16,-2 0 1-16,-4 1 0 16,-7-1 0-16,-4 1-1 0,3 3-1 0,-5 0-6 15,-2 2 7-15,0-1 1 16,-6 1-1-16,2 0 2 0,-2 0-2 0,0-2 3 15,0 1-1-15,-3-1-2 16,5 3-3-16,-2-3 2 0,-2 3 0 0,0-2 2 16,2 2-1-16,-2-1 3 0,2 0-2 15,0-3 1-15,4 1-1 0,-4 0-1 16,-1-1-6-16,3-3 5 0,-4 1 1 16,2 1 1-16,0-3 1 0,0 3-1 15,-2-4 0-15,2 0 2 0,-2 0-3 16,-5-1-1-16,-1 1-2 0,-2-1 3 15,-3 1 0-15,3-2 1 0,-3-1-1 16,-6 1 4-16,3-2-2 0,-7 0-2 16,4 3-8-16,-8-2 8 0,2 2 0 15,-2-3 0-15,-2 3 4 0,7 0-2 0,-5 0 0 16,-2 0-2-16,6 0-5 0,-4 3 4 16,6 3 1-16,2-2 0 0,5 2 3 15,-7 0 0-15,7 0-3 0,-9 1 0 16,4-1-9-16,0 2 9 0,3 1 1 15,3-2 0-15,-3-2 2 0,3 4 1 16,1-3-4-16,3 2-3 0,-5-3-1 16,5 3 3-16,-1-2 1 0,4 0 0 15,-1-1 1-15,3-1 2 0,0 1-2 16,-2 1-1-16,-1 1-6 0,1 0 5 16,-2-2 0-16,-1 2 1 0,-1-1 1 15,2 0 0-15,-5-2-1 0,5 3-6 0,-5-3 3 16,-3 3-8-16,3-4 8 0,5 2 2 15,-3 0-1-15,-1 2 2 0,3-2 2 16,-1-2-1-16,4-1 0 0,-1 0-1 16,3-1-6-16,2 1 6 0,-2-2 0 15,2 0 1-15,-3 0 0 0,-1 0 2 16,-2 0-1-16,2 3-2 0,-1-3-6 16,1 1 4-16,0-1 2 0,-1 0 3 15,5 1-3-15,0-1 2 0,0 2 0 16,0-2 0-16,-2 0-2 0,-5 3 0 15,3-1-6-15,2 2 5 0,-5-2 1 0,1-1 0 16,2 1 1-16,1-1 2 0,1 2 0 16,-2-2-3-16,-2 3 0 0,-3-2-6 15,5 1 5-15,-5-1 1 0,5 1 0 16,-6 2 0-16,3-2 1 0,5 0 1 16,-6 1-2-16,3 1-9 0,1-2 9 15,0 2 0-15,-3-3 0 0,1 2 1 0,4-2-1 16,-2 2 3-16,-1 2-3 15,-3-2 0-15,2 1-3 0,-1-1 1 16,3 0 0-16,0 0 1 0,3-1-1 16,3-2-4-16,-2 2-1 0,4-3 5 0,6 0 0 15,-2 2-5-15,3 0 5 0,1-1-2 16,-4 2 4-16,4-2 1 0,0 1 2 16,3 0-2-16,-1 0 0 0,3-1 3 15,-1-1-4-15,4 0 0 0,-3 5-5 16,1-1 4-16,3-3-1 0,-1 4 1 15,3-3 1-15,6-1 0 16,6 0 2-16,0 0-1 0,4-1 0 0,0 0-1 16,0 0 0-16,8 0 0 0,-1-3-5 15,9-1 5-15,-5 0-2 0,8-2 2 16,1-2 0-16,3-1 0 0,0 1 0 16,2-1 1-16,0-2-1 0,2-1 0 0,0 3 1 15,6-1-1-15,2 1 0 0,1 1 0 16,1 3 1-16,6-1-1 0,1 2 0 15,2-1 0-15,5 0 0 0,-1 2 0 16,0 0 0-16,2-1 0 0,2 3 0 16,-1 0 0-16,5 1 0 0,-2 0 1 15,0 0-2-15,-4 0 2 0,4 0-2 16,-2 0 0-16,0 0 1 0,0 1-1 16,1 0 1-16,1 0 0 0,-2-1-1 15,4 3 1-15,-2-2 0 0,2 0 0 16,-2 0 0-16,0-1 0 0,-2 1 0 0,4-1 1 15,0 0-1-15,-2 0 0 0,2 0-1 16,-4 0 1-16,4 0-4 0,-4 0-3 16,2 0-6-16,-5 0-5 0,3 3-3 15,-2 1 0-15,-8-1-2 0,1 2-1 16,1-1-4-16,-7-1-5 0,1 1-1 16,1 0 8-16,-4 0 16 0,7-3 9 15,-7 2 1-15,9 0 2 16,-7-2 4-16,7 1 3 0,1-2 10 0,1 0-2 15,4 0-4-15,2 0 0 0,2-2 1 0,2 1-5 16,-2 0 1-16,2 1 1 16,0 0-4-16,0 0-2 0,0 0-2 15,0 0-3-15,0 0 0 0,0-2-2 0,0 2 1 16,2 0-3-16,0 0 3 16,6 3-3-16,4 0-25 0,1 0-40 0,8-1-47 15,-7-2-174-15</inkml:trace>
  <inkml:trace contextRef="#ctx0" brushRef="#br0" timeOffset="117382.56">2509 3049 275 0,'0'0'95'0,"0"0"-31"0,0 0-9 15,0 0 14-15,0 0-3 0,0 0-29 16,0 0-7-16,0 0-2 0,3-32-3 15,-3 32-8-15,0 4-7 0,0 5-8 16,-3 2-2-16,3 5 0 0,-4 3 3 16,4 4-2-16,0 5 1 0,0 3 2 0,0 6-4 15,0 0 0-15,0 6 0 16,7 2 1-16,-3 3-1 0,4 0 2 16,-2-6 1-16,-2-5-3 0,0-3 1 0,5-5 1 15,-1-3-2-15,-2-1 0 0,-2-4-20 16,-4-1-35-16,0-4-17 0,-4-4-73 15,-6-3-157-15</inkml:trace>
  <inkml:trace contextRef="#ctx0" brushRef="#br0" timeOffset="121063.64">1914 3258 321 0,'2'-8'73'0,"0"7"-21"15,0 0-16-15,0 1 15 0,-2 0-2 16,0 0-18-16,0 0-12 0,0 1-6 16,0-1-1-16,0 1-5 0,0 4-3 15,-2 2-2-15,0 1 2 0,-4 3 5 16,0 2-5-16,-4 3-1 0,-7 2 1 15,3 4-3-15,-9 0 3 16,4 2-2-16,1 1 0 0,-3-2-1 0,9-3 1 0,-3-1-2 31,7-3 0-31,2-1 0 0,4-4-1 0,2-3-1 16,0-3 2-16,0-1-1 0,0-3 0 0,4 2-1 0,4-3 2 16,6 0 0-16,1-3 0 15,8-5 5-15,1-2 2 0,3-3 4 0,4 0-1 16,2 1-5-16,-4-2-1 0,0 4-3 15,-2 1 0-15,-6 1-1 0,-7 4 1 16,1 0-1-16,-3 4-1 0,-8 0-32 16,0 4-63-16,-4 1-30 0,-4-2-98 15</inkml:trace>
  <inkml:trace contextRef="#ctx0" brushRef="#br0" timeOffset="121268.97">1931 3305 531 0,'0'0'69'0,"0"0"-22"16,0 0 2-16,0 0 2 15,0 0-20-15,0 0-17 0,0 0-2 0,0 0-5 16,0 0-5-16,29 17 1 0,-25-1 3 16,2 5-1-16,-4 7-2 0,0 2-2 15,0 4-1-15,-2-1 2 0,2 0-2 16,0 1 0-16,-2-2-13 0,0 1-38 0,2-3-37 15,-2-5-1-15,2-5-97 0</inkml:trace>
  <inkml:trace contextRef="#ctx0" brushRef="#br0" timeOffset="121813.3">2077 3300 235 0,'0'0'60'0,"0"0"-19"16,0 0 22-16,0 0 4 16,0 0-10-16,0 0-4 0,0 0-2 15,0 0-20-15,0 0-14 0,-2-11-10 16,9 0 1-16,5 3 1 0,0-1 2 15,7 1-1-15,-5 1-1 0,7 1-2 0,-2 3-4 16,3 3 0-16,-7 0-2 16,6 4 1-16,-7 1-2 0,3 2 1 0,-7 1 2 15,2 1-2-15,-5 2-1 0,-3 0 0 16,-4 2 1-16,0-1-1 16,-11 3 4-16,-5 0-4 0,3 1-3 0,-5 0-1 15,3-3-9-15,-3 0 1 0,7-2 2 16,-1-2-1-16,4-1 2 0,2 0-10 15,3-4 9-15,1 0 6 0,0-1 2 16,2-2 2-16,0 1 2 0,0-2-2 16,0 0 3-16,0 0 0 0,2 0 6 15,0 0-8-15,5-1 1 0,7 1-2 16,-1 0 5-16,3 4 1 0,3 5 1 16,5 1-1-16,-5 4 4 0,4 3 2 15,-2-1-4-15,-9 3-3 0,-2-4 3 0,1 2-4 16,-11-4-2-16,0 1 0 0,-11-1 0 15,1-1 2-15,-5 0-2 0,-5 2 3 16,-5-5-5-16,6 0-13 0,-1-3-11 16,1-2-14-16,3-1-13 0,-1-3-51 15,3 0-45-15,5 0-171 0</inkml:trace>
  <inkml:trace contextRef="#ctx0" brushRef="#br0" timeOffset="122388.7">3996 2969 136 0,'0'0'205'16,"0"0"-150"-16,0 0 7 0,0 0 4 15,0 0-1-15,0 0-26 0,0 0-17 16,0-6-2-16,0 7-1 0,0 3-3 16,0 4 0-16,0 3 9 0,2 8-4 15,0 2-5-15,-2 7-4 0,2 3-3 16,-2 6 0-16,0 5-2 0,0 4-4 16,2 6-3-16,0 5 2 15,4 2-1-15,0 0 0 0,-1-5 0 0,1-4 0 0,0-1-1 16,2-4-7-16,-6-1-42 0,-2-4-11 15,-8-3-18-15,-2-5-57 0,-1-7-127 16</inkml:trace>
  <inkml:trace contextRef="#ctx0" brushRef="#br0" timeOffset="123050.28">3231 3142 259 0,'0'0'71'0,"0"0"-13"15,0 0 7 1,0 0-7-16,0 0-5 0,0 0-13 0,0 0-3 15,0 0-10-15,0 0-12 16,2-22-5-16,4 22-3 0,5 0-3 0,-3 5 0 0,-2 3-1 16,0-2 2-16,-2 1-4 0,5 2 2 15,-7 1-1-15,-2-1 0 0,0-1 1 16,-2 2-2-16,-7 1 1 0,-1 3 2 16,-9 1 0-16,3-1 1 0,-9-1-2 15,0 0-1-15,5-4-2 0,-5-1-2 16,2-4-23-16,9-3 6 0,1-1 3 15,-1-1 2-15,7-4 9 0,1-2 3 0,0-3-6 16,-2-3 8-16,6-1 0 16,0 0 1-16,2-2-1 0,0 1 5 15,4 1-2-15,6 0 2 0,0 2 1 16,3 2 2-16,8 5 0 0,1 3 0 0,-1 1 2 16,6-1-3-1,2 11 2-15,0 1-2 0,-9 3-1 0,1 4 1 0,-2 2-4 16,-7 4 1-16,-6-1-3 0,-6 6 1 15,0 1-2-15,-8-3-1 0,-2 1 1 16,-9-5 3-16,-2-3-1 0,3-3-2 16,-5-2 0-16,7-4-1 0,-3-2-8 15,11-2 5-15,-1-1 3 16,3-3 1-16,2 2 0 0,2-2-1 0,2 1 0 0,0-1-1 16,0 0-1-16,4 1-1 0,4 0 0 15,1 0 3-15,-1-2 1 16,13-2 0-16,-3-4 1 0,11-3 4 0,4 1-1 15,4 1 0-15,1-4-1 0,-1 1-3 16,-2 1-2-16,-8-5-56 0,-4 0-68 16,-1 0-120-16</inkml:trace>
  <inkml:trace contextRef="#ctx0" brushRef="#br0" timeOffset="123255.28">3586 3161 562 0,'0'0'59'0,"0"0"7"0,0 0 7 0,0 0-3 16,0 0-32-16,0 0-25 0,0 0-2 15,0 0-5-15,-4 13-4 0,8 5-2 16,1 1 2-16,1 5 0 0,-2 0 0 16,4 4-1-16,3 2 0 0,-5 0 0 15,0 3-1-15,4 3-1 0,-1 1-42 31,-7 2-60-31,-2-2-128 0,-7-9-246 0</inkml:trace>
  <inkml:trace contextRef="#ctx0" brushRef="#br0" timeOffset="123930.58">5490 2912 366 0,'0'0'129'0,"0"0"-69"0,0 0-7 0,0 0 5 15,0 0-16-15,0 0-19 0,0 0-13 16,0 0-7-16,6 11-3 0,-3 6 1 16,-1 7 3-16,-2 7 6 0,0 6-1 15,2 7-2-15,0 5 1 0,0 5 1 16,0 2-6-16,2 1-3 0,0 1 1 15,0-3 0-15,7-1 0 0,-3-4 0 16,0-4-1-16,-4-2-4 0,7-4-44 16,-9-5-36-16,-2-6-73 0,-9-6-195 15</inkml:trace>
  <inkml:trace contextRef="#ctx0" brushRef="#br0" timeOffset="124606.21">4730 3146 184 0,'0'0'65'16,"0"0"3"-16,0 0-6 0,0 0 4 15,-50-13-5-15,44 8-8 0,4 2 2 16,2-1-18-16,0-3-11 0,0 0-9 15,2-1-2-15,6 0-5 0,0 0 0 16,5-2 0-16,-1 3 0 0,1 1 0 0,5 0-3 16,-1 1 3-16,10 4 0 0,-1-1-2 15,7 2-5-15,1 3 0 0,-1 7-1 16,-2 0 0-16,-9 3-1 0,-3 1 3 16,-7 2-4-16,-3-1 2 15,-9 6-1-15,0-2 0 0,-9 1 0 16,-5-1 1-16,-5 2 0 0,-1-4-2 0,-3 2-4 15,4-1-9-15,-3-4-5 0,-1 0 0 16,10-3-1-16,-5-3-7 0,10-4 20 16,3-1 6-16,3-3 0 0,0 0 1 15,0 0 2-15,2-4-2 0,0 1 0 16,0 0 1-16,0 1 3 0,4-1 0 0,3-1-1 16,-1 3-3-16,12 1 1 0,-5 0 2 15,9 0 2-15,1 4 4 16,-2 5 4-16,4 0-1 0,-3 3-1 0,-5 1-4 15,-3 2-3-15,-5 0 1 0,-5 2-3 16,-4-1 2-16,-2 0-1 0,-11-1 1 16,-3 3 0-16,-9-3-1 15,0 2 0-15,-6-2-4 0,0 0 0 16,2-3 0-16,2-5-19 0,1-2-17 0,7-3-22 16,0 0 4-16,5-2-17 0,-1-4-6 15,7-1 7-15,0-1-42 0,4 0-115 0</inkml:trace>
  <inkml:trace contextRef="#ctx0" brushRef="#br0" timeOffset="125922.69">6400 3159 84 0,'0'0'266'16,"0"0"-205"-16,0 0-5 0,0 0 12 16,0 0-4-16,-2-28-18 0,2 25-10 0,0 0 0 15,0 3-3-15,0 0 0 0,0 0-8 16,0 0-7-16,0 0-4 0,0 0-9 16,0 6-5-16,0 2 0 15,2 2 0-15,0 5 0 0,0 2 2 0,0 4 0 16,0 2 0-16,-2 4-1 0,2-2 1 15,-2 1-2-15,0-1 2 0,2 0 0 16,-2 0-1-16,2 1-1 0,-2-3-15 16,0-3-36-16,0-3-37 15,0-3-34-15,0-3-80 0</inkml:trace>
  <inkml:trace contextRef="#ctx0" brushRef="#br0" timeOffset="126158.9">6772 3098 589 0,'0'0'78'0,"0"0"-23"0,0 0 24 16,0 0-25-16,0 0-31 0,0 0-13 0,0 0-6 16,0 0-1-16,0 0 0 15,21 41 3-15,-19-15-2 0,-2 2-3 0,2 0 1 16,0 3-1-16,-2 3 0 0,2 0-1 15,0 3-6-15,2-6-49 16,-2-2-43-16,-2-4-38 0,0-6-125 0</inkml:trace>
  <inkml:trace contextRef="#ctx0" brushRef="#br0" timeOffset="126708.7">7748 2846 277 0,'0'0'51'0,"0"0"-35"0,0 0 12 16,0 0 19-1,0 0-3-15,0 0-4 0,0 0 7 0,0 0-3 0,-11-36-9 16,11 36-3-16,0 0-7 0,0 0-11 16,0 3-6-16,0 7-5 0,0 2-1 15,0 5 5-15,0 2 11 0,2 6 3 16,0 2-9-1,5 5 7-15,-5 4 2 0,0 4-9 0,2 2 3 0,-2 6-11 16,-2-1-2 0,0 3-1-16,0 0 0 15,0-3 0-15,0-3 0 0,-2-1-1 0,2-6 0 16,0-5-20-16,2-3-34 0,0-6-27 16,0-4-45-16,-2-7-88 0</inkml:trace>
  <inkml:trace contextRef="#ctx0" brushRef="#br0" timeOffset="127196.48">8692 2902 248 0,'0'0'73'0,"0"0"-28"0,0 0 14 15,0 0 7-15,0 0-12 0,0 0-4 16,0 0-3-16,0 0-10 0,9-25-10 16,-9 25 1-16,0 0-5 0,0 0-5 0,0 5-4 15,0 2-7-15,0 4-4 0,0 3 7 16,0 4 4-16,0 3-3 0,0 7-3 15,0 1-3-15,0 2 0 0,0 2-1 16,-3-3 0-16,1 1-3 16,2-1 0-16,0 0-1 0,0-1 0 0,0-1-1 15,0-5-28-15,0 0-51 0,0-4-18 16,0-5-52-16,0-5-103 0</inkml:trace>
  <inkml:trace contextRef="#ctx0" brushRef="#br0" timeOffset="127604.82">9004 2931 495 0,'0'0'58'0,"0"0"-34"15,0 0 27-15,0 0-3 0,0 0-22 16,0 0-9-16,0 0 3 0,0 0-2 15,0 0-7-15,-39-35-3 0,39 33 2 16,0 2-2-16,0-1 1 0,0 1 0 16,4-2-3-16,0 2-2 0,5-1-1 0,3 0 1 15,5-1 3-15,3-1 3 16,7 0-2-16,4 0 1 0,0 2-3 16,0 1-1-16,-4 0-4 0,-8 1 1 0,-7 3 0 15,-6 1-2-15,-2 2 1 0,0 1-1 16,-1 4 1-16,-3 2 1 0,0 4 0 15,-5 4 0-15,-1 0 2 0,0 4-2 16,0 2 0-16,-5 2 0 0,3 1-1 16,4 0 0-16,-4 1-1 0,0 2 0 15,1-4 0-15,1 0 1 0,2-5-1 16,2-2 0-16,2-3-9 0,-2-4-17 16,2-5-9-16,0-1-20 0,0-3-29 0,-4-1-46 15,4-4-71-15</inkml:trace>
  <inkml:trace contextRef="#ctx0" brushRef="#br0" timeOffset="127808.45">8897 3246 577 0,'0'0'59'0,"0"0"-29"0,0 0-9 16,0 0 44-16,0 0-12 0,0 0-31 15,70-40-5-15,-39 30-3 0,8 3-8 16,3-2-3-16,-1 2-2 0,3 1-1 0,3 1 1 16,-10 1-1-16,3 4-23 15,-11 0-62-15,-5 3-49 0,-9 1-190 16</inkml:trace>
  <inkml:trace contextRef="#ctx0" brushRef="#br0" timeOffset="128767.72">9891 2727 226 0,'0'0'91'0,"0"0"-41"0,0 0 17 15,0 0 1-15,0 0-9 0,0 0-8 16,0 0-5-16,-2-17 2 0,2 17 0 16,0 0-8-16,0 0-8 0,0 0-11 15,0 0-7-15,0 0-4 0,0 3-3 16,0 1-6-16,0 9-1 0,0 2 0 16,2 7 0-16,-2 5 3 0,4 3 0 15,-2 8-2-15,-2 5 4 0,0 5-3 16,0 0 3-16,0 2-4 0,5 3 1 15,1 2 1-15,0 2-3 0,2 1-1 16,0-1 1 0,1 3 0-16,-5-5 0 0,2-3 1 0,0-4-1 0,-4-6 1 0,5-3 1 15,-5-4-1-15,-2-7 0 0,2-5 0 16,0-6 0-16,0-6 1 0,-2-9-1 16,0 0-1-16,0-2 0 0,0 0-9 15,0-2-4-15,0-6-9 0,0-5-13 16,0-3-30-16,-2-2-21 15,-4-3-55-15,-3 1-66 0</inkml:trace>
  <inkml:trace contextRef="#ctx0" brushRef="#br0" timeOffset="129789.73">10553 2973 273 0,'0'0'126'0,"0"0"-63"0,0 0-14 0,0 0 19 15,0 0-5-15,0 0-23 0,0 0-7 16,8-34 4-16,-8 32-8 0,2 2-6 15,-2 0-4-15,0 0-2 0,0 0-6 16,0 0-2-16,0 0-2 0,0 0-3 16,0 0-1-16,0 1-3 0,-2 1 0 15,0 6-3-15,-8 6-1 0,-5 5 4 16,-6 7 0-16,-1 1 2 0,-9 2 0 16,0 2 0-16,0-4-2 0,0 1 1 15,0-2 0-15,8-3-1 0,4-4 2 16,5-4-2-16,3-1 0 0,3-2 0 0,2-2 0 15,0 0 0-15,4-5 0 0,0 0 0 16,2-3 1-16,0-2-1 0,0 1-1 16,0-1 0-16,0 0 1 15,2 0-2-15,4-2 0 0,4-1 2 0,9-2 1 16,2-1 1-16,12-3 0 0,0-2 0 16,8 2 3-16,2-2-3 0,1 0 3 15,-1 2-4-15,1-1 1 0,-3 3 0 16,-8 0-2-16,-12 3-4 0,-5 3 4 15,-12 0 0-15,1 0 0 0,-5 1 0 16,0 0-3-16,-5 0-24 0,-1 0-21 0,-4 0-44 16,-5 0-5-16,5 0-65 0,-4 1-52 15</inkml:trace>
  <inkml:trace contextRef="#ctx0" brushRef="#br0" timeOffset="130088.78">10542 3049 100 0,'0'0'411'0,"0"0"-357"16,0 0 29-16,4-53-5 0,-1 50-1 0,-3 2-33 15,0 1-9-15,0 0-9 16,0 0-12-16,2 0-8 0,-2 5-6 0,2 7 0 16,4 3-3-16,0 7 3 15,-4 8 2-15,-2 2 2 0,2 2-3 16,-2 2-1-16,0 2 1 0,-2-1 0 0,2 0 1 15,-2-4-1-15,-2-5 1 0,4-2-1 16,2-3-1-16,-2-3 1 0,0-2 1 16,2-6-2-16,0-1-1 0,-2-5-11 15,0-2-9-15,4-2-15 0,-2-2-16 16,0 0-21-16,3 0 3 0,-3-6-37 16,0-2-65-16</inkml:trace>
  <inkml:trace contextRef="#ctx0" brushRef="#br0" timeOffset="130608.43">10832 2987 295 0,'0'0'83'0,"0"0"-21"15,0 0 3-15,0 0 0 0,0 0-16 0,0 0-11 16,0 0 1-16,0 0-2 16,0 0-9-16,-25-32-8 0,21 30-5 15,2 2-4-15,0 0-4 0,2-1-2 0,0-1 1 16,0 2-2-16,0-1 6 0,0 0 3 16,0 0 0-16,0 0 2 0,4 0-4 15,2-2-5-15,2-1 0 16,7 0-2-16,7-3 5 0,-1 2 0 0,2-2 0 15,6 0-2-15,-2 4-4 0,-9 0 1 16,1 3 0-16,-5 0 1 0,-3 0-4 0,-3 0 1 16,-4 0-1-16,-2 0 0 15,-2 3-1-15,0 0 0 0,0 2 1 0,0-1 0 16,0 4 1-16,0 1 0 16,0 4 1-16,0 2 0 0,0 1 0 15,-2 5-3-15,-2 0 2 0,4 3-1 0,-8 1 1 16,4 1 0-1,-3 3-2-15,-1 4 0 0,2 3 0 0,-2 3 1 0,-3 1 0 16,3 0-1-16,2-2 1 0,-5-4 0 16,7-6-1-16,2-5 2 0,2-2-2 15,0-6 0-15,0-2-2 0,0-5-9 16,0-2-8-16,0-4-4 0,0-1-7 0,0-1-15 16,0-2-29-16,2-5-17 15,-2-2-18-15,0-6-48 0,-2 0-122 16</inkml:trace>
  <inkml:trace contextRef="#ctx0" brushRef="#br0" timeOffset="130814.12">10817 3228 553 0,'0'0'78'32,"0"0"-22"-32,0 0 32 0,0 0-26 0,0 0-24 0,0 0-10 0,19-51-3 15,-7 44-7-15,5 1-5 0,6-2-1 16,-1 3-7-16,11 2-2 15,5 0-2-15,-3 2 0 0,6-2 0 0,-8 1 0 16,0 2-2-16,-8 0 1 0,-6 2-28 16,-5 1-19-16,-6 1-52 0,-8 1-80 15,-2-2-182-15</inkml:trace>
  <inkml:trace contextRef="#ctx0" brushRef="#br0" timeOffset="131450.67">11491 2788 314 0,'0'0'67'16,"0"0"4"-16,0 0 7 0,0 0 0 0,0 0-18 15,0 0-4 1,0 0 1-16,0 0-7 0,-2-34-15 16,4 34-4-16,-2-1-10 0,2 1-2 15,-2 0-6-15,0 2-4 0,0 4-4 16,0 6-4-16,4 7-1 0,-2 7 3 16,3 9 0-16,-1 6 0 0,-2 5 1 0,0 4-1 15,-2 2 1-15,0 1-1 0,0 0-1 16,0-2-2-16,-2-4 0 15,0-2 0-15,2-8 0 0,0-1 0 0,0-5 1 16,0-9-1-16,2-1 1 0,0-5 0 16,2-6-1-16,-2-1 0 0,0-5-19 15,-2-3-10-15,0-1-8 0,0 0-20 16,0-4-43-16,-8-3-50 0,2-1-124 16</inkml:trace>
  <inkml:trace contextRef="#ctx0" brushRef="#br0" timeOffset="132708.19">10571 2592 286 0,'0'0'64'0,"0"0"-6"16,0 0 9-16,0 0-6 0,0 0-12 15,0 0-9-15,0 0-4 0,2-5-7 16,-2 5-5-16,0-2-8 0,0 2-4 16,0-1 5-16,2 1 1 0,-2 0-8 15,2 0-1-15,1 0-2 0,1 3-3 16,-2 1 2-16,4 5 0 0,-4-2 1 16,4 3-2-16,0-1 1 15,-1 2-1-15,1 1-1 0,2 2-1 16,-4-1 0-16,2-1-1 0,3-1-1 15,-1 0 2-15,-2 0 0 0,2-3 3 0,-4-2-1 0,1-2 3 16,1-1 0-16,-2-1 0 16,2-2-1-16,0 0 2 0,1 0 1 0,3-2 2 15,2-3 0-15,3-5 1 0,3-3 0 16,3-2-2-16,4-5-3 16,2-6-3-16,6-5 2 0,4-3 1 0,2-2-3 15,3 2-2-15,-1 2 1 0,-2 6-4 0,-8 7 0 16,-4 2 0-16,-10 7 0 15,-7 5 0-15,0 2 0 0,-6 2 0 16,-4 0 0-16,0 1 0 0,3 0 0 16,-1 0 0-16,0 4 0 0,0 0 0 0,0 1 0 31,0-2 0-31,0 3 0 0,-2-4 0 0,2 0 0 0,-2-1 0 0,2-1 0 16,-2 0 0-16,0 0 0 0,0 0 0 15,0 2 0-15,0-1 0 0,0-1 0 16,0 0 0-16,0 0 0 15,0 0 0-15,-2 0 0 0,0 0 0 0,0 0 0 16,-2 3 0-16,2 0 0 16,-5 0-10-16,7-1-11 0,-4 1-11 0,2 1-2 15,-2 0-12-15,-2 0-19 0,2 1-24 0,0-2-5 16,-5 0-49-16,7-1-82 0</inkml:trace>
  <inkml:trace contextRef="#ctx0" brushRef="#br0" timeOffset="136358.5">12533 2787 192 0,'0'0'72'0,"0"0"-22"0,0 0 2 15,0-10-2-15,2 8-6 0,0 0-4 16,-2-1 0-16,6 0 6 0,-4 0-5 0,0-1-12 16,0 2-4-16,-2 0-3 0,0 2 1 15,3 0-5-15,-3 0-3 16,0 0-6-16,0 0-4 0,0 1-1 0,2 3-4 16,0 2 1-16,2 1 0 0,0 3 1 15,-2 2 2-15,0 6 0 0,0-1 1 16,-2 5 0-16,6 2 1 0,-6 4-1 15,2 1-2-15,0 0 0 16,1 3 1-16,-3-1 2 0,2-1-4 0,-2 3-1 16,0-1 1-16,0 1-1 0,0-1-1 15,0-5 0-15,0-3 1 0,4-3-1 16,-4-2 1-16,2-3 0 0,0-3-1 16,-2-4 0-16,2-1-2 0,-2-4-19 0,2 0-31 15,-2-4-27-15,-2 0-49 0,-8 0-43 16</inkml:trace>
  <inkml:trace contextRef="#ctx0" brushRef="#br0" timeOffset="138166.25">11688 2948 85 0,'0'0'194'0,"0"0"-131"0,0 0-18 16,0 0 11-1,-11-3-16-15,9 3-9 0,2 0-13 0,-2 0-3 0,0 0-4 0,2 1-5 16,0 1-3-16,0-1 1 15,0-1 1-15,0 0-1 0,0 0 1 0,4 0 4 16,4 0 3-16,-1 0 13 0,5-5 2 16,7-1 1-16,3-2-5 0,3-2-5 15,2-2-6-15,2 1-3 16,6 2-2-16,-4-1-1 0,2 3-4 0,-6 1 0 0,-13 1-2 16,3 2 2-16,-13 1-1 15,-2 2-1-15,-2 0 0 0,0 1 0 0,0 5-9 16,-4 0-29-16,-8 3-7 15,1 0-15-15,1 2-38 0,-9-2-34 16,5-2-93-16</inkml:trace>
  <inkml:trace contextRef="#ctx0" brushRef="#br0" timeOffset="138601.54">11754 2896 363 0,'0'0'103'16,"0"0"-30"-16,0 0 10 0,0 0-27 15,0 0-18-15,0 0-15 16,0 0-6-16,0 0-9 0,0 0-8 0,10-16 0 16,-6 26-3-16,0 5 2 0,-2 4 1 0,-2 1 2 15,2 2 0-15,-2 3 1 0,0-2-2 16,-2 1 0-16,0-2 1 0,0-3 0 16,0-3-2-16,0-3 1 0,-2-1-2 15,2-4-1-15,0-1-4 0,2-3 0 31,0-2 1-31,0-1 3 0,0-1 2 16,0 0 1-16,0 0 2 0,-2 0 1 16,2-3 0-16,0-3-3 0,0-2 0 15,0 0 0-15,2 1-1 0,2 1 0 0,2 0 0 16,0 2 0-16,7 2 0 16,-5-1 0-16,4 2-1 0,5 1 1 15,-3-2 1-15,3 5-1 0,2 4 1 0,-3 1 1 16,1 1-1-16,-3 2 1 0,-6 3-1 15,3-1 1-15,-9 1 0 0,-2 2 1 16,0-1-1-16,-4 0-1 0,-7 1 4 16,1-2-2-16,-13 3-2 0,5-2 0 15,-1-2 1-15,0-2-2 0,3-3-17 16,-3-3-7-16,5-1-16 0,-1-2-9 0,3-2-8 16,4 0-9-16,1 0 3 15,-1-3-9-15,4-1-76 0</inkml:trace>
  <inkml:trace contextRef="#ctx0" brushRef="#br0" timeOffset="139185.14">12221 2955 404 0,'0'0'62'15,"0"0"-2"-15,0 0 18 0,12-53-27 0,-10 45-20 16,0 4-2-16,-2-2 3 0,0 2-5 16,0 2-6-16,0 1-3 0,0 1-2 15,-4-3-2-15,-4 0-5 0,2 3-5 16,-3-1-4-16,-3 1 0 0,2 0 0 16,-5 1-1-16,-1 5 0 0,5 2 0 15,-5 4-3-15,3 1-3 0,-1 2-4 16,4 2-3-16,3-2-1 0,5 1 0 0,-2-1 5 15,4-3 0-15,0-3 2 16,0-4 2-16,4-1 3 0,-2 0 1 16,5-3 1-16,3 0 1 0,4-1 0 0,-3-4 2 15,7-2 1-15,-5-2 0 0,7-4 3 16,-5 0 6-16,4 0 0 0,-11 1 0 16,4-2-2-16,1 1 0 0,-9-1 5 15,0-3-1-15,-4 4-4 0,0 0-1 16,0 4-4-16,0 3 1 0,0 2-2 15,0 2 1-15,0 0-2 0,0 1-3 16,2 1-1-16,0 6-3 0,0 9-5 0,2 2 8 16,0 8 0-16,0 2 2 0,5 4-1 15,-5 1 0-15,-2-3 1 16,2 1-1-16,0-5 0 0,0-2 0 0,-2-4 0 16,3-4 0-16,-5 2 0 0,0-5 0 15,0-2 0-15,0-3 0 0,-5-1 0 16,1-3 2-16,-2 0 1 0,0-3 0 15,0 0 1-15,-7-1-3 0,3 0-1 16,2 0-5-16,-5 0-16 0,1-1-22 16,6-3-22-16,-7 1-13 15,5 0-25-15,0 0-45 0,4 3-97 0</inkml:trace>
  <inkml:trace contextRef="#ctx0" brushRef="#br0" timeOffset="139878.34">13763 2775 188 0,'0'0'63'15,"0"0"-25"-15,0 0 1 0,0 0 8 0,12-55 5 0,-12 51-6 16,0-2-2-16,0 1 3 0,0 1-2 16,0 1-4-16,0 2-5 0,0-1 4 15,0 2-2-15,0 0-6 0,0 0-14 16,0 4-11-16,0 4-7 0,2 4 1 15,2 8-1-15,-1 1 1 0,1 4 2 16,0 5 2-16,2 3-1 0,-2 2 1 16,-2 3-1-16,2 3-1 0,-4 3-1 0,7-2 2 15,-3 4-3-15,2-3-1 16,4-3 0-16,-4-2 1 0,-6-9-1 16,9-1 1-16,-7-7 1 0,2-4-2 0,-4 0-17 15,0-5-25-15,2-3-33 16,-10-4-37-16,-1-4-97 15</inkml:trace>
  <inkml:trace contextRef="#ctx0" brushRef="#br0" timeOffset="140510">13230 2835 441 0,'0'0'52'16,"0"0"6"-16,0 0 14 0,0 0-21 16,0 0-19-16,0 0-5 0,0 0-1 15,0 0-10-15,0 0-6 0,-9-21-3 0,1 28-6 16,4 4-1-16,-15 3 0 0,7 0 0 15,-9 3 0-15,7 2 0 0,-5-2 0 16,9 0 1-16,4-3-1 16,-1-1 0-16,3 0 0 0,4-1-4 0,0-1 3 15,4 0-2-15,3-2 1 0,-1 1 0 16,8-2-1-16,5-1 3 0,4-1 0 16,1-4 0-16,7 1 0 0,3 0 2 15,1-1 0-15,4 1 2 0,-6 3 2 16,0-2-2-16,-10 2 1 0,0 0 2 15,-11 3-2-15,0-1-2 0,-8 4-1 0,1 0 1 16,-5 4-2-16,-7 2 2 0,-9 1 1 16,3 1 1-16,-9-2-5 15,1-2-10-15,-2-2 1 0,-4-5-9 0,7-3-4 16,-1-3 11-16,-2-2 1 0,5-1-1 16,1-2 1-16,9-4 10 0,-4-2 2 15,3 1 0-15,3-5 0 0,4 0-2 16,2-3 7-16,0-6 8 0,0 0 2 15,10-5 0-15,5-2 0 0,-3-4-4 16,9-3 2-16,-2 4-4 0,3-1-2 16,-7 6-3-16,-1 5 3 0,-10 4 4 15,3 3-3-15,-5 3-1 0,-2 2-3 0,-2 0 0 16,-5 1-2-16,-1 3-3 0,-8 2-1 16,3 0-1-16,-1 5 1 15,-1-2-5-15,3 7-9 0,-3 4-19 0,7 1 3 16,-2 7-16-16,1-2-10 0,3 4-18 15,0 1-37-15,4-1-70 0,-4-2-148 16</inkml:trace>
  <inkml:trace contextRef="#ctx0" brushRef="#br0" timeOffset="140766.75">13571 2887 492 0,'0'0'82'15,"0"0"-13"-15,16-51 16 0,-12 46-2 0,-4 3-36 16,0 2-10-16,0 0-8 0,0 0-14 16,2 2-9-16,3 5-6 0,1 4-1 15,-4 7 1-15,2 4 2 0,-4 5 0 16,4 0 0-16,0 5 0 0,2-1 0 16,5 1-1-16,-5 1 1 0,-4-3-1 15,4-3-1-15,-2-3 0 0,0-2 0 16,-1 0-30-16,-3-2-25 0,0 1-65 15,-9-6-36-15,1-6-180 0</inkml:trace>
  <inkml:trace contextRef="#ctx0" brushRef="#br0" timeOffset="141613.76">15590 2744 84 0,'0'0'271'0,"0"0"-222"15,0 0 13-15,0 0 5 0,0 0-11 0,0 0-8 16,0 0-11-16,-31-49-5 0,31 48 4 16,-2 1-7-16,2 0-8 0,0 0-8 15,0 1-5-15,0 6-4 0,0 4-4 0,0 5 0 16,4 3 4-16,-4 4 3 0,2 4 5 15,0 4-2-15,3 7 1 0,1 0-2 16,0 4-2-16,2 0-5 0,-4 3 1 16,3 3 1-16,-1 0-4 0,2 2 0 15,0-3-1-15,1-2 1 0,-1-5 2 32,4-7-1-32,-3-2-1 0,-5-5-12 0,-2-5-28 0,-2-6-36 0,-2-8-41 15,-2-4-110-15</inkml:trace>
  <inkml:trace contextRef="#ctx0" brushRef="#br0" timeOffset="142308.04">14478 3028 386 0,'0'0'35'0,"0"0"-15"0,0 0 20 0,46-61 1 16,-40 54-10-16,0-1-6 0,-4-2 11 15,2 2-8-15,0-2-6 0,-4 2-7 16,2 0 1-16,0 2 11 0,-2 1-5 15,0-1 0-15,0 2-1 0,-4 0-1 16,0 2-1-16,0 1-3 0,0-1-9 16,-2 2-3-16,-7 0-3 0,3 2-1 15,0 5-2-15,-7 3 1 0,7 3 0 16,-5 2 0-16,3 1 1 0,8 0 0 16,-2 0-1-16,1-2 1 0,3-1-1 15,2 0 0-15,0-4-1 0,7 1 0 0,1-1 2 16,0-1-1-16,9 0 0 0,-1 1 0 15,9 1 0-15,4 2 1 0,2 0 0 16,6-2 0-16,-4 0 1 0,2 0-1 16,-4 1 1-16,-2-1 0 0,-4 0-1 15,-10-1 1-15,-3 0 0 0,-2 1-1 16,-8 0 1-16,-2 0 0 0,0 2 0 16,-10 0 0-16,0 1 0 0,-1-2 1 15,-5-1-1-15,-1-2-1 0,-3 0-4 16,1-4-6-16,-4-1-2 0,-2-2-3 15,7-1 2-15,-5-1 5 0,5-5 4 0,3 0 3 16,3-2 1-16,1-2-1 0,5-1 1 16,4-4 1-16,2 0-1 0,-2-2 0 15,4-6 3-15,6 1 3 0,7-3 4 16,-3-1 0-16,9-2 0 0,0-1 2 16,1-1-2-16,5 0 0 15,-8 6-1-15,-1 6 2 0,-14 3 3 0,1 6-1 16,-3 1-5-16,-2 0 0 0,-7 4 1 15,1 1-6-15,-10-1-3 0,-1 2-1 0,-8 4-2 16,1-2-2-16,1 7-27 16,-6 5 1-16,2 4-15 0,8-1-13 0,5 2-13 15,8 1-29-15,-2-1-41 0,1-2-81 16</inkml:trace>
  <inkml:trace contextRef="#ctx0" brushRef="#br0" timeOffset="142876.66">15055 2881 165 0,'0'0'195'0,"0"0"-166"0,0 0 19 15,0 0 13-15,0 0-5 0,0 0-9 0,0 0-7 16,0 0-8-16,-27-6-5 0,27 5 1 15,0-2-4-15,0 0 1 16,0 0-4-16,0-3-7 0,4 2-4 0,-2 1-3 16,4 0-4-1,3 0-1-15,3 0-1 0,0-1 2 0,7 2-1 0,-2 0 1 16,5 1-3-16,1 0 1 16,0 1 0-16,2 5 0 0,-5 1-1 0,-5 3 0 15,-5 1 0-15,-2 2 0 0,-6 3 0 16,-2 0 3-16,-12 1-1 0,0 0 2 15,-7-3 0-15,2 1-3 0,-5-5-1 16,7-1-2-16,-3-1-3 0,5-1 0 0,3 0 0 16,-2-2 2-16,5-1 1 15,3 0 2-15,0-1 0 0,2-1 0 0,0-1 0 16,2 0 1-16,0 0-1 0,0 0 0 16,2 0-2-16,0 0 0 0,4 0-2 15,0 0 0-15,11 1 3 0,-3 2 1 16,11 2 5-16,4 1 0 0,0 1 3 15,0 3 0-15,-2 1 2 0,-2 2-1 16,-7 3-7-16,-7-2 0 0,-5-1 1 16,-2-1 0-16,-4 3-1 0,-4-1 1 0,-4 1 2 15,-11-1-2-15,2-1 2 0,-7-3-1 16,1-3 0-16,6 1-1 16,-7-4-2-16,7-3-1 0,-4 1-16 0,5-2-12 15,-1 0-6-15,1 0-28 0,1-6-16 16,5 2-36-1,-7-2-60-15,9 0-230 0</inkml:trace>
  <inkml:trace contextRef="#ctx0" brushRef="#br0" timeOffset="143836.07">17041 2844 215 0,'0'0'164'0,"0"0"-114"15,0 0-6-15,0 0 30 0,0 0-13 16,0 0-13-16,0 0-11 0,-2-52 3 16,-2 46-3-16,-6-2-8 0,4 1-5 15,-3 0-5-15,-7-1-8 0,5 3-4 16,-11 2-6-16,7 0 1 0,-7 3-2 16,-1 0 0-16,6 3 0 0,-8 3-1 15,13 2 1-15,-7 1 0 0,9 5-2 16,-6 1-3-16,7 3 4 0,1 1 1 0,2-1-1 15,0 0-1-15,1 0-2 0,3 0-4 16,4-2 2-16,3 0 3 0,3-2 0 16,2-3 1-16,5-1 0 0,-1-4 2 15,7 0 2-15,-3-3-2 0,7-3 0 16,-2 0 2-16,0-3 0 0,-1-5-2 16,1-4 1-16,-6 0-1 0,-3 1 1 15,-3 0 4-15,-5-2 3 0,-2 1 1 16,0 0 2-16,2 3-1 0,-6 1-4 0,0 1 1 15,0 2 0-15,0 2-4 16,0 1 2-16,0 2-2 0,2 0-1 0,-2 0-1 16,0 0-1-16,0 5-6 0,0 4-1 15,4 7 4-15,-2 3 2 0,3 1 1 16,-1 4 0-16,0-3 0 0,2 4 0 16,0-3 0-16,0 0 0 0,-3 2 1 15,-1-2-1-15,-2 0 0 0,-5-3 0 16,-3-3 0-16,-2 0 3 0,2-4-2 15,-5-1 2-15,1-3-1 0,-5-1 2 16,-1-4-4-16,-1-1 2 0,-2-2-2 16,-3 0-10-16,-3-1-11 0,6-1 0 15,-2 2-6-15,7-3-26 0,-1 0-11 0,5 0 11 16,1 2-15-16,5 0-41 0,0 1-30 16,4 0-60-16</inkml:trace>
  <inkml:trace contextRef="#ctx0" brushRef="#br0" timeOffset="144466.53">17533 2888 389 0,'0'0'68'0,"0"0"-19"0,0 0 23 15,0 0-15-15,0 0-21 0,0 0-6 16,0-51 6-16,-10 44-5 0,6 1-9 16,-2 0-3-16,-3 1-3 0,-5-1-3 15,4 1-1-15,-1 1-4 0,-3 0-4 16,3-1-2-16,-1 3-1 0,-5-1-1 16,5 3 0-16,-4 0-1 0,1 4 1 15,-1 2-1-15,3-1 1 0,-3 3-2 16,3 0 1-16,1 3 0 0,-1 0-2 15,7 0-2-15,4-3-1 0,2 2 2 16,0-2 1-16,0 2 0 0,0-3 0 16,6-1 1-16,1 0 0 0,1-2 1 0,4-1 1 15,1-3 0-15,7 0 1 0,-1 0 2 16,4-5-1-16,1-3 4 0,3 2 1 16,-8 0-1-16,2 1 0 0,-9-1-3 15,2 0 3-15,-5-2 8 0,-3 3 1 16,-4-1 1-16,2 0-1 0,0 2-4 15,-4 1-2-15,2-1-1 0,-2 3 0 16,0 1-3-16,0 0-1 0,0 0-4 16,0 3-1-16,2 3-2 0,3 3-2 15,-3 2 1-15,2 7 3 0,-2 1 1 0,-2 2 0 16,4 4 1-16,-4 1 0 0,0 2-1 16,0-3 1-16,0-1 1 0,0-3-2 15,-4-2 1-15,2 1-1 0,-7-6 3 16,-1-3 0-16,2 0-1 0,-2-5 3 15,-9-1 1-15,4-2 1 0,-5-2-2 16,3-1-3-16,-6 0 1 0,9-2 0 16,2-2-1-16,-1 1-1 0,3-3-1 15,0 0-7-15,1-2-12 0,1 5-9 16,-2-1-5-16,3 4-22 0,-5 2-54 16,-2 3-107-16</inkml:trace>
  <inkml:trace contextRef="#ctx0" brushRef="#br0" timeOffset="149047.72">21184 3523 80 0,'0'0'34'0,"0"0"-7"16,0 0 19-16,0 0-5 0,0 0 6 15,0 0 6-15,0 0-3 0,0 0-1 16,-39 22-3-16,39-22-1 0,0 0-4 16,0 0-8-16,0 0-10 0,0-2-3 15,0 2 1-15,0-1-2 0,2 1-4 16,-2 0-3-16,0 0-1 0,0 0-4 15,0 0-1-15,2 0-5 0,2 1 0 16,4 1 0-16,7-1 0 0,-1 2 2 16,9-3 6-16,2 0 8 0,6-1 0 0,2-4-3 15,0 4-5-15,6-2-2 16,2-2-2-16,5 2-3 0,3-2-2 0,7 2 1 16,-2-3 1-16,6 3 0 0,2-2 2 15,4-1-1-15,0 1-1 0,0-1 2 16,3 1-1-16,-1 2-1 0,0 0 1 15,4 1-1-15,1 1 4 0,3 1-3 16,1-1 1-16,7 1-4 0,-1 0 2 16,6-1 0-16,2 1 1 15,-2 1 2-15,0-1-2 0,6 1-1 0,0 1 2 0,-4-3 0 16,2 1-2-16,0-5-2 0,0-3-4 16,-4 0 4-16,-6-2 3 0,-5 3 1 15,-3-3 1-15,-11 2 4 0,-11 4 1 16,-3-2-5-16,-15 5 1 0,-6-1-1 15,-17 2-3-15,-1-1 0 0,-5-1-1 16,-6 1 1-16,0 1 2 0,0-1-2 16,0 1-1-16,0-1 0 0,0 1 0 15,0 0 0-15,0 0-1 0,0 0 1 16,0 0 0-16,0 0 0 0,0 0 0 16,0 0 0-16,0-2 0 0,0 2 0 0,0-2 0 15,0 2 0-15,0 0-1 0,-4 0 0 31,2 0 1-31,-4 1-2 0,1 1 1 0,-1 0-13 0,2 0-7 0,0 1-15 16,-4-1-13-16,-1-1-33 0,1 0-11 16,2-1-51-16,-4 0-157 0</inkml:trace>
  <inkml:trace contextRef="#ctx0" brushRef="#br0" timeOffset="151964.68">1476 4338 152 0,'0'0'72'0,"0"0"-39"16,0 0 27-16,0 0-9 0,0 0-5 15,0 0-13-15,0 0 1 0,-43 6 3 16,36-6-7-16,7 0-8 0,-2 0-2 16,2 0-2-16,0-2-2 15,0 2-3-15,0 0 0 0,0-1-3 0,0 1 1 16,0 0-3-16,0 0-1 0,0 0 3 15,0 0 0-15,0-1 3 0,0-1-4 16,0-1-5-16,0 1-1 0,0-1 0 16,0 3-2-16,0 0-1 0,0 0 0 15,0 0 0-15,0 0-1 0,0 0 1 0,0 0-1 32,6-2 0-32,-3-1 1 0,1-1 0 0,0 1 0 0,-2-3 2 0,4-1 11 15,2 1 4 1,1-1-7-16,-1 1-2 0,-4 2 0 0,4-2-4 0,5 3-2 15,-5-3 0-15,0 2 0 0,9 1-2 16,-5-1 0-16,9 2 0 0,-5 0 0 16,9-1 0-16,-2 2-2 15,0-2 2-15,8-1 0 0,2-1 2 0,2 0 1 16,4-2 2-16,0 0 3 0,3 1-3 16,-5-2-3-16,6 3 0 0,9-2 2 0,-6-2 6 15,9 2-1-15,1 0-3 0,8 0-5 16,9 0 4-16,1-2-3 0,11 2 2 15,2 0-1-15,8 0 1 0,8 2-4 16,4 2-4-16,3-1 3 0,-5 4 1 16,-1-2 1-16,-5 2 2 0,0 0-2 15,0 3 3-15,1 0-4 0,-3-1 0 16,-4 1-8-16,-6 2 8 16,2-1 0-16,-3 3 4 0,-5-3-3 0,8 1 4 15,-2 1 3-15,0-1 2 0,6-1-4 0,4-2-6 16,0 6-2-1,-4 2 2-15,-4 1 0 0,2 3 1 0,-9 1 0 0,-3 3 1 16,-7 3 0-16,1 2-1 0,-9 1 1 16,-2 1-2-16,-6-1-7 0,-13 1 7 31,-4-6-1-31,-10 1 1 0,-2-6 0 0,-6 3 2 0,-7-5-2 0,-6-3 1 16,3-2 0-16,-7-2-1 15,-2-1 0-15,-2-3 1 0,0-1-1 0,0 0 2 16,-6 2-2-1,-5-2 4-15,3 1-2 16,-2-1-1-16,-5 0 0 0,7-1 2 16,0-4-3-16,-2 1 0 0,-1-1-3 0,5-2 2 15,2 0 1-15,2-4-2 0,0-3 0 16,2-2 1-16,0-3 0 0,2 0 1 16,6-2-3-16,0 3 3 0,13 0-3 15,0 3 2-15,1 2-2 0,7 2 2 16,2 2 0-16,5 1-1 0,1 2 1 15,8 0 1-15,3 0-1 0,3 3 0 16,3 3 1-16,4 0 1 0,2-1 0 0,0 7 1 16,2 1-1-16,0-1-1 0,12 1-3 15,1-1 0-15,3-1 2 0,7-2 1 16,-2-1-1-16,2-1 1 0,1-2 2 16,-1 1-1-16,0 0 0 0,-2-1 1 15,-3 3 0-15,-1-1-2 0,-1 2-6 16,5-3 6-16,-7 0-1 0,3 3 1 15,0-4 0-15,-1 1 2 0,1 0-2 16,-1-6 1-16,7 0 3 0,0-3-2 16,6 0-2-16,6-3-5 0,0 1 2 15,0 0 3-15,-2-2 0 0,-2 2 1 16,-2-1 0-16,-2 3 0 0,-6-1 1 0,-7 0 1 16,-3 0-2-16,-5-1-1 0,-6 0-5 15,-4-1 5-15,-9-1 0 0,-3 1 1 16,-5-1 5-16,-8 3-1 0,0 0-2 15,-10-1-1-15,-4 5 0 0,-9 0 0 16,0 1 1-16,-8 1-1 0,0 0 10 16,-2 1 3-16,5 0-6 0,-1-1-6 15,-4 1-1-15,4 0-2 0,2-1 0 16,0 1 0-16,5 0 0 0,-1-2-1 16,6 2 1-16,3-3 0 0,4-1 1 15,2 0-1-15,-1-2 0 0,3-1 2 0,0-2 0 16,-2 1-2-16,4 0 6 0,-4 0 1 15,4 1-3-15,0-1-2 0,2 2-1 16,0 1-1-16,0 0 0 0,-5 0 2 16,-1 1-2-16,-6 0 2 0,2 1-2 15,-13-2 3-15,0 3 7 0,0 1 1 16,-1 0-7-16,-5 3-4 0,0-2 0 16,2 3 0-16,-4 0 0 0,0-1 0 15,0 1 0-15,0-1 0 0,0 0 0 16,0 1 0-16,0 0 0 0,0 0 0 15,0 0 0-15,0 0 0 0,0 0 0 16,-2-1 0-16,2-1 0 0,-2-1 0 0,2 0 0 16,0-1 0-16,0-1 0 0,0 0 0 15,0 2 0-15,0 0 0 0,0 1 0 16,0 1 0-16,0-1 0 0,0 2 0 16,0 0 0-16,0-1 0 0,0 0 0 15,0 0 0-15,0 1 0 16,0 0 0-16,0 0 0 0,0 0 0 0,0 0 0 15,-2 0 0-15,2 1 0 0,-7 1 0 16,1 3 0-16,-2 1 0 0,-2 3 0 16,-3 0 0-16,1 2 0 0,-7 0 0 15,3 0 0-15,-7 2 0 0,2-2-35 0,-8-3-27 16,2-4-28-16,-4-5-61 0,-2-11-171 16</inkml:trace>
  <inkml:trace contextRef="#ctx0" brushRef="#br0" timeOffset="180382.97">1993 4612 208 0,'0'0'45'16,"0"0"-11"-16,0 0 9 15,0-62 3-15,-6 51 1 0,6-1-10 0,-3 3 3 0,3 1-1 16,0 4-6-16,0-1-4 0,0 0 2 16,0 0-3-16,0 0 2 15,0 1 3-15,0 3 4 0,0-1-1 16,3 1-7-16,-1 1-4 0,-2-2-3 0,4 1-2 16,-4 0-5-16,0 1-5 0,0 0-2 15,0 0-2-15,0 0-3 0,2 4-1 16,-2 7-2-16,2 6 0 0,2 4 0 0,-2 7 1 15,0 2 0-15,0 2 0 0,2 3 1 16,0 3 0-16,3 3-2 16,-1-1 0-16,0-1 2 0,-2-2-2 15,-2-4 1-15,2-2 0 0,1-3-1 0,-3-5 0 16,0-2 0-16,0-6 0 0,2-4 0 16,-4-2-23-16,0-6-13 0,0 1-9 15,0-2-23-15,-4-2-28 0,-2-6-10 16,-5-7-53-16,3-2-148 0</inkml:trace>
  <inkml:trace contextRef="#ctx0" brushRef="#br0" timeOffset="180787.23">1989 4437 457 0,'0'0'69'0,"14"-51"1"16,-10 43-8-16,4 1-2 0,-1 1-13 15,1 4-6-15,-4 0-7 16,-2 2-6-16,-2 1-10 0,0 4-8 0,0 3-6 15,0 2-1-15,-6 5-1 0,-4 6-1 16,-3 1 0-16,1 4 1 0,-9 1-1 16,2 1 1-16,3 1-2 0,-5-2 2 0,9-5-1 15,2-1-1 1,-1-6 0-16,5-1 0 0,2-4 0 0,2-1 0 0,2-3-3 31,0-3-2-31,0 1 2 0,0-3 1 16,0-1 0-16,0 0 1 0,0 0 1 15,4-8 1-15,4-6-1 0,3-6 0 0,-1-3 1 0,2-8 1 0,7-1-2 16,-5-4 2 0,5-3 0-16,-2 2 0 0,3-1 2 0,1 4-2 0,-11 8 0 31,1 9 0-31,-5 5 3 0,-2 10-2 0,-4 1 2 16,2 1-1-16,0 6-4 0,2 7-1 15,0 5 1-15,-2 8 0 0,2 2 0 16,1 4 0-16,1 2 0 0,0 1 0 15,2-3 1-15,-2-1-1 0,7-5 1 16,1-1-2-16,1 0 1 0,3 0-12 16,-3 3-18-16,1 0-20 0,-9 1-99 15,-3-4-51-15</inkml:trace>
  <inkml:trace contextRef="#ctx0" brushRef="#br0" timeOffset="181623.86">1509 5481 386 0,'0'0'54'0,"-2"-54"1"0,2 41 11 16,-2 3 5-16,2 5-18 0,0 2-8 15,0 2 1-15,0 1-14 0,0 0-15 16,0 7-14-16,4 5-1 0,0 6-1 16,2 4 2-16,5 2 1 0,-5 2-3 15,-2 2 0-15,-2 3 1 0,-2 4-1 0,2 3 0 16,-2-1 0-16,2 0 0 0,0-2 1 16,0-6-2-16,2-6 1 0,1-5-1 15,1-2 0-15,-2-5 0 0,-2-4 0 16,0-3-1-16,-2-3-5 0,0-1 2 15,-2-1 4-15,-4-8 2 16,-7-6-1-16,3-6-1 0,-6-5 2 0,-1-6-2 16,5-8 0-16,-9-7 1 0,9-6-1 15,-7-5 0-15,11 1 1 0,-5 4-1 16,9 7 0-16,2 12 0 16,2 7 0-16,0 9 1 0,4 4 0 0,4 4 1 15,1 5-2-15,-1-1 0 0,9 3 0 0,-1 3 0 16,9 2 0-16,-4 6 0 0,3 1-1 15,1 3 0-15,0 1-2 0,-6 2 3 16,-1 0-2-16,-8 0 1 0,1 1 1 16,-3 2 0-16,-6 1 1 0,-2 4 0 15,-10 1 0-15,-1 1-1 0,-1 2 1 16,-11-1 1-16,9-3-1 0,-9-1-1 16,5-2-13-16,3-2-27 15,3-2-19-15,-1-1 1 0,9-2-48 0,2-1-13 0,2-4-21 16,2-5-126-16</inkml:trace>
  <inkml:trace contextRef="#ctx0" brushRef="#br0" timeOffset="181836.25">1873 5421 128 0,'0'0'390'0,"0"0"-314"0,0 0-17 0,0 0 12 15,0 0-3-15,0 0-42 16,0 0-12-16,12-4-5 0,-10 14-5 15,0 2 1-15,-2 2-1 0,0 4-3 16,0 1 2-16,-2 1-2 0,-2 1 0 0,0 0 0 16,0-1-1-16,2 0-1 0,2-4-26 15,0-3-37-15,0-1-31 0,0-3-72 16,0-2-169-16</inkml:trace>
  <inkml:trace contextRef="#ctx0" brushRef="#br0" timeOffset="181985.23">1871 5323 480 0,'0'0'77'0,"0"0"-6"0,4-53-23 0,0 50 5 15,-2 0-27-15,0 3-17 0,2 0-4 16,5 5-5-16,-1 4-2 16,2 2 1-16,5 3 1 0,-5 3-46 0,2-1-29 15,-3 2-94-15,-3-4-189 16</inkml:trace>
  <inkml:trace contextRef="#ctx0" brushRef="#br0" timeOffset="182300.54">2084 5400 589 0,'0'0'72'0,"0"0"-31"0,0 0 8 0,0 0 4 0,0 0-30 0,0 0-18 16,0 0-4-16,0 0 1 0,0 0-2 15,33 50 1-15,-23-27-1 0,-2 0 1 16,1 0-1-16,5-4-6 0,-4-3 3 16,1-6 1-16,1-3-3 0,-4-6 3 15,-1-1 2-15,-5-3 0 16,4-7 0-16,-2-1 2 0,-2-2 0 0,2-1 1 16,-4-1 5-16,0-3 4 0,2-2 1 15,-2-4 2-15,0-4-3 0,0-2-5 0,0 1-4 16,0 5-1-16,0 8-2 0,0 4 0 15,-2 8 0-15,-2 3-1 0,4 1-14 16,-2 9-20-16,2 3-39 0,0 6-30 16,2 2-55-16,4-2-94 0</inkml:trace>
  <inkml:trace contextRef="#ctx0" brushRef="#br0" timeOffset="182647.01">2447 5392 300 0,'0'0'307'0,"3"-52"-234"0,-3 37-17 0,-3 6 18 16,-1 3-22-16,-2 3-23 0,4 3-12 15,-4 0-6-15,0 0-5 0,-5 4-4 16,3 3-2-16,2 5 0 0,-7 3-2 16,5 4 1-16,2 2 1 0,2-2 0 15,0 1 0-15,0 0 0 16,4-3-4-16,0-1-1 0,0-4-1 0,6-3 2 15,0 0 2-15,2-4-1 0,5 0-1 16,-3-3 2-16,0-1 2 0,7-1-1 16,-9-4-1-16,2-6 2 0,3-2 0 31,-5-1 0-31,-4-2 0 0,-2-1 0 0,-2 0 3 16,0-1 1-16,-4-4 1 0,-4-1-3 15,-9-3 0-15,7 1-2 0,-2 6 1 16,-5 0-2-16,11 9-9 15,-2 3-23-15,-3 6-26 0,3 3-43 0,6 6-38 16,-2 1-95-16</inkml:trace>
  <inkml:trace contextRef="#ctx0" brushRef="#br0" timeOffset="182835.9">2565 5291 609 0,'0'0'90'0,"0"0"-24"15,0 0 8-15,0 0-29 0,0 0-33 16,0 0-8-16,0 0-2 0,0 0 1 16,0 0-2-16,33 72 0 15,-31-44 0-15,1 2 0 0,-1-1-1 0,0 2-17 16,-2 1-35-16,0-3-53 0,0-2-61 16,-2-8-273-16</inkml:trace>
  <inkml:trace contextRef="#ctx0" brushRef="#br0" timeOffset="182995.02">2567 5489 328 0,'0'0'330'0,"0"0"-278"15,0 0 0-15,0 0 13 0,0 0-26 16,-2-52-28-16,6 48-9 0,3-2 1 0,9 2-3 16,3-5 1-16,8 0-3 15,6 0 1-15,6-1-36 0,-2-2-40 16,-2-7-77-16,-8-1-178 0</inkml:trace>
  <inkml:trace contextRef="#ctx0" brushRef="#br0" timeOffset="183689.19">3485 4355 363 0,'0'0'87'15,"0"0"-24"-15,0 0-9 0,0 0 19 16,0 0-16-16,0 0-10 0,0 0-2 16,0 0-8-16,6-50-9 0,-6 50-6 15,0 0-5-15,0 0-6 0,0 0-5 0,0 0-3 16,0 7-3-16,0 5 0 16,5 5-1-16,-3 6 1 15,2 3 0-15,0 4 0 0,4 3 0 0,-6 3 0 16,6 4 1-16,-3 2-1 0,-3 0 0 15,4-3 0-15,0-2 1 0,0-3-1 0,3-5 1 16,-5-4-1-16,-2-6-10 0,2-2-10 16,-2-2-17-16,-2-5-14 0,0-2-32 15,0-2-22-15,-6-3-70 0,4-3-137 16</inkml:trace>
  <inkml:trace contextRef="#ctx0" brushRef="#br0" timeOffset="184097.62">3456 4270 251 0,'0'0'228'0,"0"0"-148"0,4-54-7 0,-4 51-2 0,0 1-5 16,0 2-27-16,0 0-14 0,0 3-7 31,0 0-10-31,0 3-5 0,-4 3-2 0,0 4 0 0,-4 2 0 0,2 2 0 16,-1 4 0-16,1-1 0 0,-4 5-1 15,0-3 1-15,1 0-1 0,3-3 0 16,0-4-4-16,4-5-2 0,-2-1-1 0,4-4-3 16,0-2-1-16,0-3 3 15,4 0 3-15,-2-1 3 0,2-2 2 0,0-3 3 16,2-4 1-16,3-8-2 0,7-5 5 16,-8-6 4-16,9-1-3 0,-5 1 0 15,-1 3 3-15,1 6 2 0,-4 6-2 16,-6 7-3-16,3 3-3 0,-5 4-2 15,0 0-1-15,4 1-2 0,0 6-2 16,4 5-4-16,0 5 6 0,1 4 0 16,-1 2 0-16,2 6 0 0,3 2 1 15,-3 0-1-15,7 0-1 0,-3 1 1 16,5-2-20-16,-9 1-24 0,0 2-39 16,-4-1-53-1,-6-1-148-15</inkml:trace>
  <inkml:trace contextRef="#ctx0" brushRef="#br0" timeOffset="184616.72">3270 5271 400 0,'0'0'81'15,"0"0"-3"-15,0 0 3 0,0 0-15 16,0 0-5-16,-18-55-9 0,18 48-12 15,0 1-13-15,0 1-11 0,2 1-6 16,2 1-3-16,-2 3-2 0,4 0-3 16,-2 8-2-16,4 3 2 0,5 4-2 15,-7 8 0-15,0 4 0 0,0 6 1 16,3 1 0-16,-5 1-1 0,0-2 0 16,-2-4-5-16,2-2-13 0,2-7-11 15,5-3-20-15,-3-1-37 0,0-3-20 0,1-4-95 16</inkml:trace>
  <inkml:trace contextRef="#ctx0" brushRef="#br0" timeOffset="185373.96">3560 5360 488 0,'0'0'57'0,"0"0"-17"16,0 0-3-16,0 0 12 0,0 0-17 0,0 0-16 15,0 0-2-15,0 0 1 0,0 0-7 16,-44-34-2-16,44 34-5 0,0 1-1 16,8 1 0-16,-1 2-2 0,9 1 2 15,1-1 0-15,5-1 0 0,1 0 0 16,2-2 1-16,4-1-1 0,-6 0 0 16,-7-1 0-16,3 1 0 0,-11-2 0 15,-4-2 0-15,0-3 0 0,-4-2 1 16,0-1 0-16,0-4 2 0,-8 1-1 15,2-1 0-15,-11 0 0 0,5-1-1 16,0 4-1-16,-7 1 2 0,4 4 2 16,-3 3-1-16,8 3-3 0,-9 0 0 15,9 4 0-15,-7 3-1 0,7 4 1 0,-1 5-2 16,-3 1 1-16,6 5-1 0,6-1 1 16,0 1-2-16,2-2 1 0,0 1-1 15,4-2 1-15,8-2 2 0,3-3-2 16,-3-2 2-16,9-2-1 0,1-3 1 15,1 0-1-15,4-3 1 0,0-3 0 16,-4-1-2-16,-3-4-19 0,3-6-1 16,0-5-10-16,-7-4 8 0,7-8 4 15,-13 1-15-15,3-3 6 0,-5-3 26 16,-6 0 3-16,-2-4 2 0,0 2 21 0,0 4 18 16,-2 5 6-16,0 8-17 0,0 8 1 15,2 4 1-15,0 5-2 0,0 0-13 16,0 3-9-16,0 7-8 15,4 8 0-15,2 7 0 0,0 1 1 0,1 5-1 16,5-1 0-16,-4 0 1 0,1-4 0 16,1-5 0-16,4-1-1 0,-5-3 0 15,1 0 0-15,4-1 1 0,-5-3-1 16,5-1 0-16,-6-1 0 0,-1-6 0 16,-3-2 0-16,-4-2 0 0,2-1 0 15,-2 0 0-15,0-6 1 0,-2-3 1 0,-2-2 0 16,-5-2 0-16,-5-2 0 0,1-7-1 15,-3-4-1-15,1-5 0 0,-5-3 0 16,3-5 3-16,-1-2 7 0,5 3 2 16,3 5-9-16,0 4-2 15,5 10 1-15,3 6 0 0,2 4-1 0,0 5-1 16,7 1 0-16,1 1-2 16,4 1 1-16,1 1-1 0,7 0-2 15,3 2-13-15,-4 3-9 0,3 4-23 0,-5 2-15 0,-1 6-36 16,-11-3-97-16</inkml:trace>
  <inkml:trace contextRef="#ctx0" brushRef="#br0" timeOffset="185547.48">3857 5308 445 0,'0'0'170'15,"0"0"-139"-15,0 0-3 0,0 0 32 0,0 0-4 16,0 0-30-16,56-56-11 15,-39 49-4-15,7 0-7 0,-7 4-3 0,4-2-1 16,-1 0 0-16,-1-2-8 0,4 2-42 0,-1-1-34 16,-3-1-49-1,-5 2-138-15</inkml:trace>
  <inkml:trace contextRef="#ctx0" brushRef="#br0" timeOffset="185704.78">4186 5073 514 0,'0'0'85'16,"0"0"-2"-16,0 0-12 0,0 0 10 15,0 0-43-15,0 0-24 0,0 0-8 0,0 0-2 16,0 0 3-16,25 46 2 0,-21-18-5 16,0 1-1-16,-2 6-2 0,-4 3-1 15,4-1-1-15,-2 0-39 0,0-7-69 16,0-5 32-16,0-4-72 0,0-8-134 16</inkml:trace>
  <inkml:trace contextRef="#ctx0" brushRef="#br0" timeOffset="185877.29">4091 5330 640 0,'0'0'53'0,"0"0"-4"0,0 0 4 16,0 0-5-16,0 0-31 0,31-51-12 0,-4 41 0 16,8 1-1-16,6 1-2 0,9-1 0 15,1 0-1-15,9-3-1 0,0-1-74 16,-2-4-87-16,-10-1-234 0</inkml:trace>
  <inkml:trace contextRef="#ctx0" brushRef="#br0" timeOffset="186649.04">9182 4374 268 0,'0'0'110'0,"0"0"-67"15,0 0 4-15,0 0 13 0,-2-51-5 16,2 42-3-16,0 1-12 0,0 1 1 15,0 3-1-15,0 1-1 0,0 2-9 0,0 1-2 16,0 0-8-16,0 1-9 0,0 3-4 16,0 5-6-16,0 7-1 0,2 2 2 15,2 6 2-15,0 1-1 0,-2 4-2 16,1 6 0-16,-3 1 0 0,2 4-1 16,-2 3 1-16,0 0 0 0,4-1-1 15,-4-2 1-15,0-5-1 0,2-4-3 16,0-3-12-16,2-5-18 0,0-4-20 15,-4-5-38-15,0-4-42 0,-2-5-94 0</inkml:trace>
  <inkml:trace contextRef="#ctx0" brushRef="#br0" timeOffset="187059.47">9128 4325 541 0,'0'0'59'0,"0"0"-20"16,0 0 16-16,0 0 3 0,0 0-16 0,0 0-14 16,0 0 0-16,0 0-12 0,0 0-9 15,13-32-5-15,-17 44 0 0,-3 4 0 16,1 3-1-16,-2 1 1 0,2 1-1 16,-2 1 0-16,-1 2-1 0,3-2 0 15,0-2 0-15,2-1-3 0,0-4-2 16,4-2-3-16,0-5 3 0,0-4 2 15,0-1-1-15,0-3 3 0,0 0 1 16,0-3 0-16,0-5 1 0,2-2 2 16,0 0-1-16,2-4-2 0,0-6 4 15,2-3-2-15,0-4 0 0,7-2 1 16,-7 0 4-16,4 5-1 0,-1 7 0 0,-1 5 3 16,-4 3 0-16,2 5-4 0,-2 3-3 15,3 1 0-15,1 8-1 0,0 5 0 16,0 3-1-16,1 5 0 15,-1 2 0-15,0 0 0 0,-4 0 0 0,5 0 0 16,-1 2 1-16,-2 0-1 0,0 4-2 16,0-3-24-16,-1 1-31 0,-5-2-64 15,0 1-77-15,-9-5-231 0</inkml:trace>
  <inkml:trace contextRef="#ctx0" brushRef="#br0" timeOffset="187642.8">8843 5225 342 0,'0'0'165'0,"0"0"-96"0,0 0-9 15,0 0-11-15,0 0-1 0,-6-60-14 16,10 48-2-16,4 0 0 0,-4-1-5 15,5 3-7-15,-1 1-4 16,2 3-2-16,1 3-7 0,5-1-2 0,1 3-1 0,1 1-3 16,1 0 1-16,4 8-1 0,-1-2-1 15,1 7 0-15,0 4 0 0,-2 5 0 16,-5 8 0-16,-3 1 1 16,-3 3-2-16,-8 2 1 0,-2 0-10 0,0-2-6 15,-2-4-8-15,0-5-1 0,-2-2-3 16,4-7 4-16,-4-4 9 15,-1-2-9-15,1-3 22 0,-2-4 1 0,0-3 2 16,-2-2-1-16,3-5 2 0,-3-1-1 16,2-3 3-16,2-2 10 0,2-2 6 15,2-4 0-15,-2-3 0 0,2-6-1 0,0-6-1 16,4-3-5 0,4 1-6-16,2 1-3 0,3 7-2 15,-1 9-1-15,5 5-1 0,-1 6 0 0,5 2-1 16,0 5-2-16,-1 1-46 0,3 7-21 0,-4 3-21 15,-3 1-78-15,-8 0-137 0</inkml:trace>
  <inkml:trace contextRef="#ctx0" brushRef="#br0" timeOffset="187832.06">9327 5216 667 0,'0'0'100'16,"0"0"-47"-16,0 0-10 0,0 0 0 0,0 0-20 15,0 0-17-15,0 0-3 0,0 0-2 16,0 0 0-16,16 16 0 0,-14 5-1 16,-2 1 0-16,0 2 1 15,5 1-1-15,-1 0-11 0,0-1-13 0,0-4-21 16,2 0-25-16,-4-6-49 0,2-2-91 16</inkml:trace>
  <inkml:trace contextRef="#ctx0" brushRef="#br0" timeOffset="188005.49">9250 5068 637 0,'0'0'21'0,"0"0"-7"16,0 0 3-16,13-50 23 0,-9 50-24 0,4-1-15 31,3 7-1-31,3 1 0 16,0 4-1-16,1 0-24 0,-3 4-30 15,-3 0-38-15,-1 0-56 0,-4-3-129 16</inkml:trace>
  <inkml:trace contextRef="#ctx0" brushRef="#br0" timeOffset="189121.9">9540 5225 542 0,'0'0'41'0,"0"0"34"16,0 0-40-16,0 0 20 0,0 0-9 15,0 0-26-15,54 18-3 0,-50-15-3 16,-4 2-7-16,0-1-4 0,-4 2-3 16,-5 0 3-16,1-2 1 0,-4 1-2 15,-3-2-2-15,-1-1-2 0,-3 0-2 16,2-2-4-16,-1 1-4 0,-1-4-7 16,3-4 0-16,5 1 6 0,-1-2 7 0,6 1-1 15,2-5 4-15,-1 0 2 0,1-4 0 16,4-3 2-16,0-1-1 0,0-2 5 15,4-1 7-15,3 3 3 0,3-3-6 16,0 6-1-16,3 2 0 0,5 3-2 16,-3 6 4-16,10 3-8 0,-3 3 1 15,9 7 0-15,2 6 1 0,1 8-1 16,-1 3 6-16,-2 5-1 0,-5 4-5 16,-5 5-2-16,-6 2-1 0,-7 3-1 15,-4 2 1-15,-4 2 0 0,-4-1-7 16,-6-3-19-16,-1-3-13 0,-1-7-16 0,-3-8 34 15,3-9 4-15,-3-3 0 0,1-4 5 16,-3-3 0-16,3 0-4 0,-3-6-13 16,5 0-7-16,4-1 8 0,0-6 20 15,-1-2 3-15,1-2-2 0,4-4 5 16,-2-4 2-16,4-2 2 0,2-4 19 16,0-3 7-16,8-2 5 0,4-3-6 15,9-3-9-15,4 0-12 0,-3 3-4 16,5 5 0-16,0 2-2 0,-2 3 0 15,-4 3-1-15,-3 2-4 0,-3 3-4 16,-1 3 1-16,-6-2 3 0,-1 1 4 16,-3-1 1-16,-2-3 2 0,-2-1-1 0,0-1 11 15,0 0 4-15,0 1 20 0,0 0-17 16,-2 3 5-16,0 3 10 0,-2 1-3 16,2 6-7-16,-1 1-3 0,3 0 2 15,0 2-7-15,0 1-2 0,0 0-5 16,0 0-2-16,0 1-2 0,0 0-2 15,0 0-3-15,0 6 0 0,5 4-2 16,1 7 2-16,4 4-2 0,-4 5 2 16,1 2 0-16,-3 4 0 0,0 1 0 15,0-3 0-15,-4-2 0 0,2-4 0 0,0-1-1 16,-2-5-3-16,4-1 1 16,-2-5 1-16,-2-3-2 0,0-3-1 0,0-4 5 15,0-1-1-15,0-1 1 16,0 0 0-16,0-3 0 0,-6-3 0 0,0-2 0 15,0-3-6-15,2-2 3 0,-5-3-2 16,5-2 3-16,4-4-1 0,-4-3 3 16,4-1 1-16,0 1-1 15,6 0 0-15,0 8 0 0,1 6 2 0,-1 5-2 16,2 4 0-16,2 1 0 0,1 1-1 16,7 5 1-16,-5 4-1 0,7 5 1 0,-5 2 0 15,4 3 0-15,-3 4 0 0,1-4 0 16,-3 1 1-16,-2 0-1 0,3-1 0 15,-3-2 1-15,3-3 0 0,-7-3-1 16,2-2 0-16,3-4 1 16,-7-3-1-16,0-2 2 0,2-2 0 0,3-3 0 15,-5-3 3-15,-2-1 3 0,2-5 1 16,-2-1-1-16,1-6-1 0,-5-4-1 16,0-5 1-16,0-4-3 15,-7-3-1-15,-1-3 0 0,2-2 6 0,-2 6-4 16,1 11-1-16,-1 6 6 0,4 9 5 15,2 3-11-15,0 5-4 0,0 2 0 0,0 7 0 16,-4 8 0-16,-1 9 0 0,1 7 0 16,0 3 0-16,0 0 0 15,4 1 0-15,2 0 0 0,0-3 0 16,6 2 0-16,0-6 0 16,7-3 0-16,1 0 0 0,0-6 0 0,1-3 0 0,-3-3 0 15,1-4-18-15,-3-2-30 0,-2-3 5 16,-1-3-34-16,-3-4-54 0,-4-9-1 15,0-2-144-15</inkml:trace>
  <inkml:trace contextRef="#ctx0" brushRef="#br0" timeOffset="189296.96">9970 5063 242 0,'0'0'469'16,"0"0"-377"-16,0 0-22 0,0 0-3 0,0 0-20 15,0 0-25-15,0-36-8 0,10 33-14 16,13 0 0-16,6 0 0 0,10-1 0 15,13 1 0-15,6 1 0 0,4 1 0 16,-2 2 0-16,-1 3-45 0,-9 4-34 16,-13 1-73-16,-12-1-227 0</inkml:trace>
  <inkml:trace contextRef="#ctx0" brushRef="#br0" timeOffset="-157458.83">8498 3234 75 0,'0'0'14'0,"0"0"-4"16,0 0 29-16,0 0 17 0,0 0-4 0,0 0 1 0,0 0-21 15,0 0-6-15,0 4 1 0,-4-1 0 16,0 0-7-16,0-1-10 0,-3 2-5 16,3-1 0-16,0 0 1 0,0-2 2 15,2 0 4-15,2 1-2 0,0 0 3 16,0 2 0-16,0-4 0 0,0 1 6 15,2-1-1-15,4 1 7 16,0 0-1-16,5-2 7 0,5 1-6 0,5-3 3 16,6-5 7-16,4-1-3 0,4-5-1 0,8 0-10 15,1-4-4-15,1 0-2 16,3-1 0-16,3-1-4 16,5-2-1-16,6-2 0 0,0-1-5 0,4 0-4 0,-2 1 2 15,-8 3 0 1,-6 5 1-16,-13 3-2 15,-8 3 2-15,-12 4 0 0,-7 3 1 16,-4 3 0-16,-4-1 0 0,-2 1-2 16,0 0 0-16,0 0 0 0,0 0-3 15,0 0 1-15,0 1 2 0,0 0-3 16,-2-1 1-16,2 0-1 0,0 0 0 0,0 0 0 16,0 0 0-16,0 0 1 0,0 0-1 15,0 0 0-15,0 0 0 16,0 0 0-16,0 0-2 0,0 0-10 0,0 0-4 15,-4 0-3-15,4 0-16 0,-4 2-5 16,-2 1-22-16,-1 0-15 0,-5-1-41 16,-2 0-131-16</inkml:trace>
  <inkml:trace contextRef="#ctx0" brushRef="#br0" timeOffset="-156135.53">8961 2237 75 0,'0'0'152'0,"0"0"-95"0,0 0-11 0,0 0 12 16,0 0 6 0,6-16-10-16,-6 14 1 0,2 0 0 0,0 1-11 0,-2-1-10 15,0 1 0-15,2 1-3 0,-2-1-6 16,0 1-5-16,0 0-7 0,0 0-2 16,0 0-1-16,0 0-4 15,0 0-2-15,0 0-1 0,0 0 0 0,0 2-2 16,-2 1-1-16,-2 2 0 0,-2 4 0 15,-2 5 1-15,-5 1 2 0,-3 4-1 16,-1 1 0-16,-3 1 1 0,1 0-1 0,0-2 0 16,3 0-1-16,3-3 0 0,5-2 0 15,0-2 1-15,0 0-2 0,3 0-1 16,1-3 1-16,0-1-1 0,4-2 0 16,0 0 0-16,0-2 1 0,0-1-1 31,0 2 1-31,0-3 0 0,0-1 0 0,4 1-1 0,5-2 1 0,3 0 1 15,9-4 2-15,3-5 0 0,14-1 1 16,3-3 0-16,7-2-3 16,-1 2 0-16,5 0 0 0,-7 4-1 0,-1 2 1 15,-15-2 0-15,-3 5-1 0,-11 1 2 16,-7 2-2-16,-4 0-16 16,-4 0-24-16,0 0-32 0,-8-2-22 0,-6 1-89 0,-1-1-247 15</inkml:trace>
  <inkml:trace contextRef="#ctx0" brushRef="#br0" timeOffset="-155915.49">9083 2241 516 0,'0'0'97'0,"0"0"-35"16,0 0 22-16,0 0-14 0,0 0-37 15,0 0-13-15,0 0-8 0,0 0-9 0,14-4-3 16,-7 22-1-1,-1 5 1-15,-2 4 3 16,-4 3-2-16,4 7 0 0,-2 5 1 0,0 1 0 16,0-1-2-16,2-3 0 0,3-6-1 0,-3-3-22 0,4-6-17 15,-2-2-38-15,2-6-21 0,1-4-52 16,-5-5-83-16</inkml:trace>
  <inkml:trace contextRef="#ctx0" brushRef="#br0" timeOffset="-155411.22">9341 2171 459 0,'0'0'57'0,"0"0"3"15,0 0 6 1,0 0-26-16,0 0-5 0,0 0-1 15,0 0 0-15,0 0-5 0,0 0-8 16,-8-33-10-16,16 26-2 0,3 0-6 16,5 0 1-16,3 0-3 0,6 3 0 0,-1 2 1 15,5 2-2-15,-4 0 1 0,-2 6 1 16,0 1-2-16,-7 3 0 0,-1 0 0 16,-7 4 1-16,-4 0-2 0,-4 1 2 15,0 1 0-15,-2 0 1 16,-10-1-1-16,-1-1 0 0,1-2 0 0,-3-3 0 15,1-1-1-15,1-2 0 0,1 2 0 16,0-1 1-16,3-1-1 0,-1-1 0 16,4-2 0-16,2-1 0 0,4 1 1 15,0-3-1-15,0 0 0 0,0 0 0 16,0 0 0-16,0 0 0 0,6 0 0 16,2 0 0-16,7 0 2 0,-1 6 3 15,7-2 2-15,1 4 0 0,3 3 1 16,-2 1-5-16,0 3 6 0,-9-3 3 0,1-1-8 15,-7 3 0-15,-4-1-1 0,-4 2-1 16,-2-1 1-16,-8 2 3 0,-7 1-2 16,-3-2 0-16,-1-2 1 0,-6 1-1 15,2-4-4-15,-4 1-13 0,2-2-23 16,0-3-9-16,1 0-37 0,1-1-58 16,6 0-140-16</inkml:trace>
  <inkml:trace contextRef="#ctx0" brushRef="#br0" timeOffset="-154680.34">1654 3602 363 0,'0'0'116'0,"0"0"-73"16,0 0 20-16,0 0 5 0,0 0-19 0,0 0-22 15,0 0-10-15,-13 8 6 0,15-8 3 16,5 0-8-16,7-2-6 16,-2 0 0-16,15-2 7 0,6-5 0 0,5-6 0 15,5 0-2-15,11-3-4 0,-5-3-5 16,3 1-3-16,4-2-2 0,-9 1-1 16,7 2 0-16,-8 5 0 0,-5 3 0 15,-10 6 1-15,-6 3-2 16,-7 2-1-16,-7 0 2 0,-7 0-2 0,-2 0 0 15,-2 0 0-15,0 0 0 0,0 2-1 16,-2 2-7-16,-4 1-8 0,-11 2-8 16,3-2-23-16,-7-3-25 0,6 1-36 15,-9-2-58-15,9 1-158 0</inkml:trace>
  <inkml:trace contextRef="#ctx0" brushRef="#br0" timeOffset="-154184.59">1788 2701 84 0,'0'0'259'0,"0"0"-204"0,-12-58 6 16,10 44 6-16,2 0 1 15,0 2-18-15,-2 4-12 0,2 0-2 0,0 5 9 16,0 0-12-16,0 0-3 0,0 3-7 16,0 0-3-16,0 0-10 0,0 0-5 15,0 3-2-15,0 4-3 0,2 6-3 16,4 6 3-16,-2 0 3 0,0 2 3 16,-2 6-3-16,2-1 3 0,-2 2-3 15,-2 1 0-15,4-4 0 16,-4 1-3-16,3-4 1 0,-1-2-1 0,0-2 2 0,-2-2-1 15,2 0-1-15,2-4 0 16,0-2 0-16,2 0-24 0,0-3-19 16,3 0-24-16,-7-4-25 0,2-3-23 15,0 0-47-15,-2-3-168 0</inkml:trace>
  <inkml:trace contextRef="#ctx0" brushRef="#br0" timeOffset="-153806.66">1976 2578 448 0,'0'0'97'0,"0"0"-13"0,0 0-9 15,0 0 0-15,0 0-32 16,0 0-18-16,0 0-7 0,0 0-4 0,0 0-9 0,-2-4-2 16,2 4-1-16,0 2-2 0,0-2 0 15,0 0 2-15,0 1-2 0,2 0 0 16,6 2 0-16,7-3 3 0,-3 0 0 15,13-3 3-15,2-2 0 0,2-2-1 16,-2 3-3-16,2-1-2 16,-4 1 2-16,-3 1-1 0,-7 3-1 0,-1 0 1 15,-3 0 1-15,-7 3-2 0,-2 1 0 16,0 3 2-16,0 2-2 0,0 2 1 16,-2 1 1-16,0 4 1 0,0 1 1 15,-2 8-1-15,-2 1 1 0,2 6-3 16,-2 1 2-16,4-1-2 0,-5 2-1 0,3-3 1 15,0-4-1-15,0 0 1 0,2-4 1 16,-4-2-1-16,4-4 0 0,-2-1-1 16,2-2-2-16,0-2-28 0,-2-2-14 15,0-3-36-15,0-2-49 0,-4-2-70 16,4-3-182-16</inkml:trace>
  <inkml:trace contextRef="#ctx0" brushRef="#br0" timeOffset="-153579.75">2131 2842 436 0,'0'0'116'16,"0"0"-7"-16,0 0-10 0,0 0-18 0,0 0-26 15,0 0-15-15,0 0-3 0,0 0-10 16,-16-21-9-16,16 21-13 16,0 0-5-16,0 0 0 0,0 0 0 0,0 0 0 15,4-1 0-15,10-4 0 0,5-2 0 16,16-6 0-16,15-5 0 0,12-4 0 15,6-4 0-15,2-1 0 0,9 4-18 16,-5 4-96 0,-18 4-216-16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5:03:30.014"/>
    </inkml:context>
    <inkml:brush xml:id="br0">
      <inkml:brushProperty name="width" value="0.05292" units="cm"/>
      <inkml:brushProperty name="height" value="0.05292" units="cm"/>
      <inkml:brushProperty name="color" value="#FF0000"/>
    </inkml:brush>
  </inkml:definitions>
  <inkml:trace contextRef="#ctx0" brushRef="#br0">5085 11846 57 0,'0'0'5'16,"0"0"12"-16,0 0 16 0,0 0-10 0,0 0-4 16,37-56-6-16,-26 45-4 0,-1 0 1 0,-6 4-2 15,2 1 1-15,-4 3 1 0,0 3 3 16,-2 0 10-16,0 0 20 15,0 0 0-15,0-1-6 0,0 1-10 0,0-1-7 16,0 1-8-16,0-1-4 16,0 0 0-16,0 1-5 0,0 0-1 0,0 0-1 15,0 0 2-15,0 0 1 0,0 0 9 16,0-1 11-16,0 0 5 0,0 1-2 16,0-1 1-16,0 1-3 15,0 0-3-15,0 0-5 0,0 0-6 0,0 0-1 16,0 0-6-16,0 0 0 0,0 0-2 15,0 0-1-15,0 0 0 0,0 0 0 0,5 0-1 16,5 0 0-16,2 0 0 0,3-2 1 16,3-1 0-16,7 1 0 0,2-4 1 15,6 0 0-15,6-2 2 0,1 0-1 16,1-1-2-16,9 0 1 0,-3 0 0 16,7-1 1-16,-4 2-1 0,5 1 0 15,-1 2 3-15,-4-1-2 0,3 3-1 16,-3-1 0-16,0 3-2 0,-7-2 1 15,-2 1 0-15,1 1 1 0,-9 1-2 16,-8 0-1-16,-1 0 1 0,-5 0 0 0,-11 1 0 16,-1 0 0-16,-5 0 0 0,-2-1 1 15,0 0 2-15,0 0 2 16,2 0 2-16,-2 0-1 0,0 0-2 16,0 0-2-16,0 0 1 0,0 0-2 0,0 0 0 15,0 0-1-15,0 0 1 0,0 0-1 16,0 0 1-16,0-2-1 0,0 2 0 15,0 0 0-15,0 0-1 0,0 2-27 16,-2 3-16-16,-3 4-25 0,-3 4-33 16,-12-5-66-16</inkml:trace>
  <inkml:trace contextRef="#ctx0" brushRef="#br0" timeOffset="12802.94">22976 4055 407 0,'0'0'6'16,"0"0"-4"-16,0 0 19 0,0 0 18 0,0 0-13 0,0 0-5 15,0 0 2-15,-33-52 5 0,29 49-3 16,4 3-6 0,-2 0-4-16,2-1-3 0,0 0-1 0,-2-1 1 0,2 2 3 15,-2 0 1 1,2-3 2-16,0 3 0 0,0 0-1 0,0 0 4 0,0 0-1 15,0 0-3-15,0 0-4 0,0 0-2 16,0 0-3-16,0 0-1 0,0 0 1 16,0 0-2-16,6 0-3 0,4 0 2 15,5 1 1-15,3 1 4 0,5 1-3 0,6 1 2 16,2-2-1-16,4-1 1 16,0-1 0-16,0 0 0 0,0 0-1 15,-3 0-2-15,-1 0-5 0,-5 0 4 0,-7 0-2 16,-2 0 0-1,-7 0 1-15,-2 0 0 0,-2 0 1 0,-4 0-2 0,-2 0 4 32,0 0 0-32,0 0 2 0,0 0 0 0,0-3 0 15,0 3-6-15,0 0-3 0,0 0 0 0,-4 0 0 0,-8 0 0 16,2 0 0-16,-9 2 0 0,4-1 0 16,1 1 0-16,2-1 0 0,3 1 0 0,5-2 0 15,0 2 0-15,-2 1 0 16,2-1 0-16,2-1 0 15,2 1 0-15,-2-2 0 0,2 0 0 0,0 0 0 0,0 0 0 16,0 1 0-16,-2-1 0 0,2 3 0 16,0 2-33-16,0 0-6 0,2 5-7 15,0-2-23-15,-2-2-50 16,-4-6-59-16,-7-4-219 16</inkml:trace>
  <inkml:trace contextRef="#ctx0" brushRef="#br0" timeOffset="16525.82">22356 4746 180 0,'0'0'57'0,"0"0"-52"0,0 0-2 15,0 0 3-15,0 0 9 0,0 0-6 16,0 0-4-16,0 0 2 0,-25-7 3 0,23 7 2 16,-6 0-2-16,4 0 1 0,-3-2 8 15,1 1 6-15,4-1 0 0,-4 2 1 16,4-3 11-16,-2 3 3 0,0 0-11 15,4 0-4-15,-2 0 6 0,2 0-2 16,0 0-5-16,0 0 0 0,0 0 1 16,0 0 0-16,0 0-3 0,0 0-2 15,0 0 2-15,0 0-1 0,0 0-8 16,4 0-5-16,2 0-3 0,0 1 3 0,0-1 9 16,9-1-4-16,1 1 1 15,3 0 0-15,6-3-2 0,4-1 0 16,8 1-1-16,2 1-3 0,5-1 0 15,1 3 0-15,7-2 1 0,-11 0-3 0,-2 2-1 16,-4-1-1-16,-6 1 1 0,-6 0 1 16,-10 0-5-16,-5 0 3 0,-6-1-2 15,-2 1-2-15,0 0 4 0,0 0-3 16,0 0 2-16,0 0-2 0,0 0 0 16,0 0 2-16,0 0-3 0,-2 0 0 15,-2 0 0-15,-3 0 0 0,3 3 1 16,0-1 0-16,2 2-2 0,-6-2 0 15,4 2 0-15,-5-1-9 0,5 1-7 16,0 0-3-16,0 1-9 0,-4-1-7 0,2 1-14 16,-3 1-21-16,1-1-15 0,-8 2-30 15,3-2-57-15</inkml:trace>
  <inkml:trace contextRef="#ctx0" brushRef="#br0" timeOffset="18306.37">21614 5500 423 0,'0'0'34'16,"0"0"-8"-16,0 0-9 0,0 0 11 16,0 0-5-16,0 0-10 0,0 0 17 15,0 0 15-15,-4-5-4 0,4 5-1 16,0 0-11-16,2 0-8 0,2 0-10 0,6 0-8 15,5 2 5-15,-1 0 2 16,5-1 3-16,-1 1-2 0,5-1-1 0,4-1 1 16,0 0-5-16,2 0-1 0,-4 0-5 15,4 0 3-15,-5 1-2 0,1 4-1 16,-2-1 1-16,-5 0-2 0,-1 3-49 16,-9-2-76-16,-8 0-140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5:04:22.792"/>
    </inkml:context>
    <inkml:brush xml:id="br0">
      <inkml:brushProperty name="width" value="0.05292" units="cm"/>
      <inkml:brushProperty name="height" value="0.05292" units="cm"/>
      <inkml:brushProperty name="color" value="#FF0000"/>
    </inkml:brush>
  </inkml:definitions>
  <inkml:trace contextRef="#ctx0" brushRef="#br0">3024 1513 316 0,'0'0'47'0,"0"0"-5"16,0 0 19-16,0 0 10 0,0 0-13 15,0 0-8-15,0 0-5 0,0-36-11 16,0 36-17-16,0 0-6 0,2 3-8 16,2 4 1-16,1 5-2 0,-1 2 11 15,0 3-1-15,4 3-1 0,-4 4-2 16,0 1-2-16,-4 3-4 0,2 2 0 16,-2-2-2-16,0 2 1 15,0-2-2-15,2-1 1 0,-2-5 1 0,3-3-2 0,-1-2 1 16,-2-3-1-1,0-3 0-15,4-2 0 0,-4-3 2 0,2-1-1 0,-2-3-1 16,2-1 0-16,-2-1-18 0,0 0-41 16,0-2 4-16,-2-5-6 0,-4-4-44 15,4 0-86-15</inkml:trace>
  <inkml:trace contextRef="#ctx0" brushRef="#br0" timeOffset="409.22">3035 1525 420 0,'0'0'42'0,"0"-59"13"0,0 46 18 0,0 2 5 16,0 2-20-16,0 2-4 0,4 0-11 16,-2 4-11-16,-2 2-4 0,0 1-8 15,0 0-6-15,0 1-9 0,0 4-5 16,0 7-1-16,-4 5-1 16,-1 7 1-16,-3 5 0 0,-10 2 2 0,5 3-1 15,-7 0 1-15,7-4-1 0,-3-1 1 16,5-1-1-16,-1-6 0 0,2-2 1 0,1-3-1 15,5-3 0-15,-2-2 0 16,2-3 0-16,2-5-1 0,2-3 1 0,0-1 0 16,0 0 0-16,0 0 0 0,0-1 4 15,2-6-4-15,4-7 1 0,0-6 0 16,2-9-1-16,9-4 0 0,-7-7 0 16,9-2 1-16,-5-1-1 0,7 1 1 15,-9 8-1-15,1 9 2 0,-3 5-2 16,-6 12 2-16,0 1-1 0,-1 5 2 15,3 2-3-15,6 0 0 0,-4 9-3 16,3 5 2-16,3 6-1 0,1 4 0 16,1 7 1-16,1 3 1 0,1 1 1 15,-1 1-1-15,4-2-1 16,-7 0-17-16,5-3-33 0,-13-1-38 0,-6-2-58 0,-2-4-132 16</inkml:trace>
  <inkml:trace contextRef="#ctx0" brushRef="#br0" timeOffset="833.32">2671 2297 212 0,'0'0'192'0,"0"0"-176"16,0 0 11-16,0 0 38 0,0 0-2 16,-37-53-7-16,37 40-9 0,0-3 1 15,0 1-7-15,2-2-9 16,0 2-1-16,4 2-8 0,6 1-3 0,-3 2-5 0,-3 3-5 15,2 1-4-15,6 3-2 16,-7 2-2-16,1 1 0 0,6 0-1 0,-3 5 0 16,-1 5-1-16,2 4 0 0,1 6 0 15,-7 3-1-15,2 6 1 0,-1 2 1 16,-7 2-1-16,0-1 0 0,2-3 0 16,2-2-2-16,-2-4-5 0,2-2-16 15,-2-3-6-15,2 0-15 0,0 0-30 16,-4-1-25-16,0-3-81 0,0-5-52 15</inkml:trace>
  <inkml:trace contextRef="#ctx0" brushRef="#br0" timeOffset="1268.95">2902 2364 234 0,'0'0'294'0,"0"0"-258"0,0 0-3 16,0 0 18-16,0 0 5 0,0 0-19 15,0 0-3-15,0 0-5 0,0 0-17 16,40-43-8 0,-34 43-2-16,6 0-1 0,-4 3-1 0,11 0 0 0,-7 2 2 15,3-2-2 1,3 1 0-16,5-2 0 0,-4-2 0 0,4 0-5 0,1-4-6 16,-3-2 3-16,0-1 2 0,-5-1 3 15,1-1 1-15,-9 0 2 0,0-1 0 0,-1 0 0 16,-7-2 2-16,0 1-2 15,0-5 1-15,0 1-1 0,0-2 1 0,-3 3-1 16,-7 3 1-16,0 2 1 16,-3 2 5-16,-3 6 0 0,8 1-5 0,-9 0-1 15,5 9-1-15,-7 3 0 0,2 5-4 16,-3 3 4-16,5-1 0 0,-3 4 0 16,7-4-3-16,1 2 3 15,0-5-1-15,6 1-1 16,-1 2 0-16,5-3 2 0,0 0-3 0,7 0-2 0,5-1-2 15,3-1-2-15,3-3-3 0,1 2-18 16,6-8 18 0,1-3-25-16,-5-2-5 0,2-6 4 0,6-5-2 15,2-4-30-15,-6-4-21 0,-3 0-57 0,-1 2-104 16</inkml:trace>
  <inkml:trace contextRef="#ctx0" brushRef="#br0" timeOffset="1603.31">3365 2259 141 0,'0'0'151'0,"0"0"-54"0,9-63-11 0,-9 53-4 31,0 2-3-31,0 5-26 0,0-1-6 16,0 2-18-16,0 2-9 0,2 0-9 16,0 7-10-16,4 1-1 0,4 5 0 0,-4 4 0 15,5 1 2-15,1 3 1 0,-8 1-2 16,0 0 0-16,3 2-2 0,-1 0 1 16,0 0 0-16,-2-2 1 0,-2-4 0 15,0 0-1-15,0-5 2 0,-2-5-2 16,2-3 1-16,0-3 1 0,-2-2-2 15,0 0 3-15,0 0 0 0,0-4 6 16,0-1-1-16,-4-4 0 0,0-2-1 16,-2-7 9-16,0-1-11 0,-2-3-4 15,3-4 1-15,-1-5 1 0,2-4 1 16,0-6-2-16,2-3 1 0,2 2-1 16,0 2 1-16,2 9-3 0,2 7-1 15,0 8 1-15,0 3-1 0,5 5 0 16,11 0 0-16,3 4-1 0,6 0-1 15,8 3-12-15,-2 1-17 0,-2 5-12 16,-6 7-30-16,-6 3-16 0,-17 5-66 16,-4 2-113-16</inkml:trace>
  <inkml:trace contextRef="#ctx0" brushRef="#br0" timeOffset="1776.47">3324 2367 597 0,'0'0'57'0,"0"0"-22"0,0 0 15 0,0 0 13 16,0 0-33-16,0 0-18 16,0 0-3-16,62-41-2 0,-31 28-6 0,0 5-1 15,2-1 0-15,-6 3 1 16,2 1-1-16,-2 2-7 0,2 3-52 0,-5 0-46 16,-9 0-66-16,-1 0-197 0</inkml:trace>
  <inkml:trace contextRef="#ctx0" brushRef="#br0" timeOffset="1980.89">3638 2307 539 0,'0'0'80'16,"0"0"-61"-16,0 0 23 0,0 0 8 15,0 0-30-15,0 0-16 0,0 0-1 16,52-25-1-16,-40 25-1 0,11 0-1 15,0 0 0-15,-5 0 0 0,5 0 0 16,0 0-5-16,-5 3-62 0,5-3-64 16,-13 0-117-16</inkml:trace>
  <inkml:trace contextRef="#ctx0" brushRef="#br0" timeOffset="2531.23">3729 2059 334 0,'0'0'52'0,"0"0"-14"16,0 0 17-16,0 0 18 0,0 0-15 0,0 0-18 15,0 0-6-15,0 0 0 16,8-39-5-16,-8 39-3 0,0 0-5 16,0 0-10-16,0 0-4 0,0 0-4 0,0 5-3 15,9 2 0-15,-5 3 1 0,2 1 0 16,-2 6 2-16,-2 0 2 0,2 5-2 15,-2 2 2-15,0 2-1 0,-2 3-1 16,0 0-2-16,0 2 1 0,0 0 0 16,-2-1-1-16,2 0-1 0,0 0-1 15,2-1 1-15,3-4-1 0,-1 0 1 16,-2-3-24-16,4-1-25 0,-6-5-28 0,0 1-46 16,0-2-104-16</inkml:trace>
  <inkml:trace contextRef="#ctx0" brushRef="#br0" timeOffset="2940.94">4072 2182 343 0,'0'0'65'0,"0"0"-34"16,0 0 25-16,0 0 18 16,0 0-33-16,0 0-20 0,0 0 2 0,0 0 7 15,-12 4 3 1,14-6 1-16,0-1-8 0,12-1-10 0,3 0-10 0,10-4-1 16,8 1-4-16,2 1 0 0,-2 0 1 15,-2 3-2-15,-4 1-24 0,-2 2-66 16,-12 0-29-16,-5 3-82 0</inkml:trace>
  <inkml:trace contextRef="#ctx0" brushRef="#br0" timeOffset="3129.35">4120 2369 434 0,'0'0'188'0,"0"0"-153"0,0 0-14 0,0 0 39 16,0 0-4-16,0 0-38 0,0 0-15 15,0 0 0 1,62-5-2-16,-44 2 0 0,7-1-1 0,-2-1-14 0,-4-1-41 16,7-3-20-16,-5 1-64 0,-9-2-165 15</inkml:trace>
  <inkml:trace contextRef="#ctx0" brushRef="#br0" timeOffset="3331.47">4463 1971 685 0,'0'0'50'16,"0"0"5"-16,0 0 0 15,0 0-5-15,0 0-29 0,0 0-19 0,0 0 0 16,0 0 4-16,29 52 4 0,-21-30-3 16,0 4-3-16,1 4-3 0,-5 1 1 15,0 6 0-15,0 3-2 0,-4 4-21 16,0 5-58-16,-10-1-93 0,-1-6-227 0</inkml:trace>
  <inkml:trace contextRef="#ctx0" brushRef="#br0" timeOffset="4687.79">17810 1955 473 0,'0'0'46'0,"0"0"-19"0,0 0 21 15,0 0-2-15,0 0-13 0,0 0-12 16,0 0-5-16,0 0-2 0,-53-29 0 15,48 29-3-15,1 0-1 0,2 0-2 0,0 0 1 16,2 0 0-16,0-1 0 16,0-2 0-16,-2 0 6 0,0-4 4 0,2-3-1 15,-2-3-4-15,2-3-7 0,-2-5-2 16,2-5-3-16,0-4 0 16,2-1-1-16,4 0 0 0,-4 3-1 15,4 5 0-15,-1 1 2 0,7 5-2 0,-2 3 0 16,3 3 0-16,5 1 0 0,1 2-1 15,2 2-1-15,1 2 1 0,1 2 1 16,0 2-3-16,0 2 2 0,-1 7 1 16,-5 7-1-16,-1 2-1 0,-5 6 0 15,-7 5-1-15,-4 1 3 0,-6 5-1 16,-13-2 1-16,0-2 1 0,-5 0-1 0,1-5-1 16,0-2-2-16,5-4 0 0,3 0 1 15,1-4-1-15,7-3 1 0,1 0-3 16,2-1 0-16,2-3 2 0,2-1-1 15,0-2 3-15,0 0 0 0,2-3 0 16,4 0-1-16,0-1 2 0,7-2 0 16,5 0-1-16,5-2 1 0,2-7 0 15,6-3 1-15,4-4 1 0,4-2-1 16,-6-1 1-16,3-2 0 0,-7-1-2 0,-5 0 1 16,-3 0 1-16,-9 2 0 15,1 0-2-15,-7 4 3 0,-4 3-2 16,-2 5 0-16,0 3 0 0,0 2-1 15,0 1 0-15,0 1 0 0,0 1 0 16,0 3-1-16,0 6 1 0,-2 7-5 0,0 4 2 16,0 5 1-16,2 2 2 0,0 2 0 15,0-3 0-15,4 2 0 0,2-5 0 16,3-2 1-16,-1-4-1 0,0-1 0 16,-4-5 1-16,4-2-1 0,-1 0 0 15,-1-4-7-15,-2-2-99 0,0-3 8 16,-2-5-46-16,0-4-102 0</inkml:trace>
  <inkml:trace contextRef="#ctx0" brushRef="#br0" timeOffset="4845.09">18172 1634 561 0,'0'0'45'16,"0"0"-6"-16,0 0 11 15,0 0-24-15,0 0-21 0,0 0-5 0,0 0-2 16,0 0 0-16,17 18 1 0,-3 1 1 15,-4 2-2-15,9 1-50 0,-5 0-21 16,5-2-41-16,-4 2-30 0,-3-2-120 16</inkml:trace>
  <inkml:trace contextRef="#ctx0" brushRef="#br0" timeOffset="6041.76">18492 1932 522 0,'0'0'90'0,"0"0"-47"0,0 0 6 16,0 0 21-16,0 0-28 0,0 0-14 16,0 0-3-16,0 0-6 0,0 0-13 15,13-41-2-15,-17 41-3 0,-7 0-1 16,-3 4-2-16,2 1 1 0,-7 0 1 16,4-1-2-16,-1-1 1 0,1 0-1 15,-1-2-1-15,1-1-6 0,-1 1-3 16,6-1 1-16,1-3 3 0,-3-2 0 15,8 0-1-15,0-1 5 0,-1-1 3 16,5-3 1-16,0-2 0 16,0-1-1-16,5-3 1 0,-1 2 1 0,6 0-1 0,0 4 2 15,3 2 0-15,1 3 0 0,1 2 0 16,3 2-1-16,1 1-1 0,6 7 1 16,4 3-1-16,2 4 1 0,0 4 0 15,-6 4-1-15,-5 0 1 0,-5 7 0 16,-7 2-1-16,-8 2 3 0,-4 4-3 15,-9 0 0-15,-1-4 0 0,-3-4-5 16,1-4-11-16,-3-5-24 16,3-6 22-16,-5-2-15 0,5-2-11 0,-7-3 14 0,2 0 10 15,0-4-23-15,1-3 4 0,3 1 23 16,3-4 12 0,3-6 0-16,3 0 3 0,4-3 1 15,4-3 3-15,0-3 11 0,2-4 13 0,4-2-7 0,3-3-2 0,7 1-1 16,3-1-4-16,6 2-3 15,-1 3-2-15,1 2-4 0,8 1-2 16,0 1-2-16,0 2 0 0,-4 3 0 16,-4 3-5-1,-6 1-9-15,-7-1 2 0,-6-1 11 0,0 1 0 0,-6-2 1 16,3-2 0-16,-3 0 1 0,0-3 5 0,0 2 11 16,0-1-9-16,-3 2 11 0,-1 2 12 15,0 3-3-15,2 2 0 0,0 0-1 16,0 2-2-16,2 5-2 0,0-1-9 15,0 1-5-15,0 0-8 0,0 4-1 16,2 5-3-16,-2 5-5 0,0 7 7 16,2 6 1-16,0 4 0 15,2 5 0-15,0-1 1 0,-1 1 0 0,-3-2-1 16,6-3 0-16,-2-2 0 0,-2-4 1 0,2-1 0 16,-2-5 0-16,2-5-1 0,0-1-1 15,-1-4 1-15,-1-4 0 0,-2-2 0 16,0-2 0-16,0-1-1 0,0 0 1 15,0-4 3 1,0-4-1-16,-2-4 2 0,-5-2-4 0,7-5 0 0,-2-3 0 16,2-2 0-16,0-5 0 0,2-1 0 15,7-1 0-15,1 3 0 0,0 3 0 16,-4 7 0-16,3 4-1 0,-3 5 1 16,4 1 2-16,1 3-2 0,1 5 0 15,0 0-1 1,3 0 1-16,6 5-1 0,1 4 0 0,-3 4 0 0,2 2 0 15,-7 1 1-15,3 2-1 16,-7 1 1-16,4 3-1 16,-5 0 1-16,-3 1 1 0,0-2-1 15,0-1 0-15,5 0 0 0,-5-3 0 16,0-4 1-16,4-4 0 0,1-1-2 16,-3-3 1-16,0-2 0 0,0-2 0 15,3-1 1-15,-5-1 0 0,-2-6-1 16,4-2 4-16,-3-6 0 0,3-2-2 15,-2-5 0-15,-2-5 2 0,-2-3 4 16,4-5-2-16,-4-4-2 0,-2 0 1 0,0-1-2 16,0 2 3-16,-4 4-2 0,-2 6 4 15,0 7 0-15,-2 5 0 0,1 5 0 16,7 4-1-16,0 5 0 0,-2 0-3 16,0 2-4-16,-2 6 0 0,2 7-5 15,-2 6 0-15,0 5 2 0,0 3 3 16,2 4 0-16,4-2 0 0,2 2 0 15,0-2-2-15,8 2 4 0,3-4-2 16,-1 0 0-16,3-1 0 0,1-2 0 16,1 2 0-16,-2-4 1 0,-1 0-1 15,-3-4 0-15,-5-2 0 0,4-7-34 16,-8-3-16-16,5-5-17 0,-3-1-14 0,0-5 2 16,-4-5 2-16,-2-3-11 0,-6-4-44 15,0-1-163-15</inkml:trace>
  <inkml:trace contextRef="#ctx0" brushRef="#br0" timeOffset="6198.8">18982 1881 196 0,'0'0'261'0,"0"0"-180"0,0 0-13 15,0 0 4-15,0 0-21 0,0 0-11 16,-20-19-8-16,22 17-4 0,0 1-6 16,2 1-5-16,8 0-9 0,13-1-5 0,8-1 1 15,4 2-1-15,1 0-2 0,-1 0-1 16,-4 0 0-16,-4 0-6 0,0 3-47 15,-9 0-49-15,-3 0-48 0,-5-1-112 16</inkml:trace>
  <inkml:trace contextRef="#ctx0" brushRef="#br0" timeOffset="6529.14">19375 1856 257 0,'0'0'106'0,"0"0"-45"0,0 0 21 15,0 0-3-15,0 0-28 0,0 0-15 16,0 0-13-16,0 0-2 0,0 0-8 15,-2-10 3-15,2 10 2 0,0 0 2 16,0 0 3-16,2 0-4 0,2-1-11 16,11-2-4-16,1-1-1 0,7 0 0 15,4 1-2-15,0 3 0 0,-7 0-1 16,-1 0 0-16,-5 2-22 0,-1 5-61 0,-5 1-15 16,-4 0-77-16,-4 0-132 0</inkml:trace>
  <inkml:trace contextRef="#ctx0" brushRef="#br0" timeOffset="6717.79">19359 2025 526 0,'0'0'99'16,"0"0"-54"-16,0 0 14 0,0 0 7 16,0 0-34-16,0 0-12 0,0 0 2 0,72-9 0 15,-43 6-17-15,0 1-4 0,-2 2 2 16,-3 0-3-16,-3 0 0 15,-4 0-19-15,-1 3-52 0,-3 3-67 0,-9-2-118 16</inkml:trace>
  <inkml:trace contextRef="#ctx0" brushRef="#br0" timeOffset="9096.84">19863 1785 171 0,'0'0'45'0,"0"0"7"0,0 0 16 16,0 0-16-16,0 0-8 0,16-9 1 15,-16 7-3-15,3-1-8 0,-1 2-5 16,0-1 0-16,-2-1-3 16,2 1 2-16,-2-3 0 0,2 2-1 0,-2 0-3 15,0-1-3-15,0-1-5 0,0-1-1 16,0 0-4-16,-4-1-3 15,0 0-3-15,-3-2 0 0,-1 0-3 0,0-1 0 0,0 4-1 16,-3 0 0-16,3 2-1 0,0 4 1 16,-1-2-2-16,-1 2 1 15,0 0 0-15,1 2-1 0,-3 7 1 0,0 0-2 16,3 2 1-16,-1 0 0 0,2 0 0 16,2 2 1-16,1 1-2 15,3-2 0-15,2-1 1 0,0 1-1 0,0-2 1 16,2 0 0-16,3 0 0 0,3 0 1 15,-2-3-1-15,6 1 0 0,1-3 1 16,1-1 0-16,-1-1 0 0,5-3 0 16,-3 0 0-16,3-3 0 0,-5-4 1 15,1 1 0-15,-3-1 0 0,-3-2 6 0,-4-3 2 16,0-1-3-16,-4 1 6 16,0-1 0-16,0 1-5 0,-4 2-1 0,0 3-1 15,2 2 2-15,0 2 0 0,0 1 1 16,2 2-3-16,0 0-4 0,0 5-1 15,0 4-2-15,0 3 0 0,0 6 2 16,0 1 0-16,0 1 0 0,2 3 1 16,2 1-1-16,0-2 1 15,2 2 0-15,0-3 3 0,1 3 3 0,-1-3-1 16,-4 0 1-16,-2-2 0 0,0-2-1 0,-2 0-1 16,-11-3-2-16,1 0 2 0,-9-3-2 15,1 1 0-15,-11-2-3 0,0-1 0 16,0-1-15-16,4-4-13 0,6 1-6 15,3 0-31-15,3 0-59 16,-1-1-117-16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5:07:19.610"/>
    </inkml:context>
    <inkml:brush xml:id="br0">
      <inkml:brushProperty name="width" value="0.05292" units="cm"/>
      <inkml:brushProperty name="height" value="0.05292" units="cm"/>
      <inkml:brushProperty name="color" value="#FF0000"/>
    </inkml:brush>
  </inkml:definitions>
  <inkml:trace contextRef="#ctx0" brushRef="#br0">7144 15073 320 0,'0'0'72'0,"0"0"1"0,0 0-16 0,0 0-8 0,0 0-8 16,-8-53-7-16,8 46-4 15,0 6-4-15,0-2-2 0,0 2-1 0,0 1-4 16,0 0 2-16,0-1 4 0,0 1-5 16,0 0-2-16,0 0-5 0,2 5-2 15,2 8-5-15,-2 2 5 0,6 7 3 16,-6 7-3-16,5 1 1 15,-5 5-2-15,2 3-2 0,-2 5-4 0,2 3 2 32,0 0-4-32,-4 2 0 0,0-1-2 15,2-2 2-15,2-3-1 0,-2-6 0 16,0-4-1-16,-2-5 1 0,5-7-1 0,-3-6 0 16,-2-6-1-16,0-4-12 0,0-3-9 15,2-1-13-15,-2-2-5 0,0-9-6 16,2-4-21-16,2-5-23 0,-4-6-60 15,2 2-139-15</inkml:trace>
  <inkml:trace contextRef="#ctx0" brushRef="#br0" timeOffset="273.14">7053 15120 468 0,'0'0'72'0,"0"0"-11"0,0 0-19 0,0 0 4 16,0 0 0-16,0 0-9 15,-52-51-7-15,50 50-7 0,2 1-3 0,0-1-2 16,0 1-5-16,0 0-4 0,0-1-5 16,2 1-1-16,7 0-1 0,3-1 0 15,2-2 2-15,13-1 2 0,2-4 1 16,6-2-1-16,3 0-3 0,3-3 0 16,4 0-3-16,-1 3 1 0,-5-1-1 15,-4 1 2-15,0 3-2 0,-4 0 0 16,-8 2-10-16,-8-1-16 0,-5 3-18 0,-6 0-39 15,-4 1-29-15,-6 0-62 0,-4 0-147 16</inkml:trace>
  <inkml:trace contextRef="#ctx0" brushRef="#br0" timeOffset="762.24">8056 14918 437 0,'0'0'92'0,"0"0"-13"0,0 0-38 0,0 0 3 16,-34-53-1-16,30 46-14 15,-2-1-7-15,0 3-8 0,-2 1-4 16,4 2 1-16,-1 2-1 0,1 0 0 16,-4 0 0-16,0 0 1 0,-1 4-2 0,1 0-2 15,-4 4-2-15,4 2-1 0,-3 3 0 16,-3 2-2-16,-3 5 0 0,5 2 1 16,-3 1 1-16,3 4 1 15,2-2-2-15,-3 1 1 0,7 2 0 16,-2 0 1-16,-1 4-4 0,3 0 3 0,0 0-1 15,4 2 2-15,0 4-1 0,0 0 0 16,2 0-2-16,0 0 0 0,6-4-1 0,2-3 0 16,7-3 1-16,-3-4-2 15,7-2 0-15,-1-2-2 0,5-4 2 16,0 1-1-16,2-5 0 0,-1-2-3 16,1-1-4-16,-4-3-4 0,0-5-2 0,-3-1-4 15,-3 0-7-15,-5-6-13 0,0-2-30 16,-5-3-24-16,-3 4-60 0,-2-2-112 15</inkml:trace>
  <inkml:trace contextRef="#ctx0" brushRef="#br0" timeOffset="1984.13">8271 15052 214 0,'0'0'38'0,"0"0"22"0,0 0-14 0,0 0 7 15,0 0-4-15,-7-39 0 0,5 36 0 16,2 0-1-16,0 3-7 0,0 0-9 16,0 0 3-16,0 0-2 15,0 0 2-15,0 0 0 0,0 0-9 0,0 0-7 16,0 2-3-16,0 1-2 15,4 3-1-15,1 2 0 0,-1 4 0 0,0 5 0 0,4 3-4 16,-6 4-1-16,4 2-2 16,-2 1 0-16,1 1-3 0,-1-1-1 0,-2-1-1 15,-2 0-1-15,0-5 1 16,2-1-1-16,-2-7-3 0,0-3-14 0,0-1-12 16,0-6-17-16,0 0-22 0,0-1-49 15,0-2-32-15,-6-3-154 0</inkml:trace>
  <inkml:trace contextRef="#ctx0" brushRef="#br0" timeOffset="2311.58">8634 14791 417 0,'0'0'120'0,"0"0"-61"0,0 0-13 16,0 0 9-16,0 0 1 0,0 0-20 16,0 0-13-16,0 0-10 0,-2-29-3 15,4 29-5-15,5 2-2 0,1 4-1 16,2 1 6-16,5 2 2 0,-1 2-1 16,7 1 0-16,-1 3-2 0,1 2 1 15,2 4-3-15,-5 3-5 0,-1 1 1 16,-7 2 0-16,-6 2 1 0,-4 3-1 15,-6 1-1-15,-4-2 2 0,-9 1-1 0,-3-1-1 16,-1-2-7-16,-4-2-15 0,-2-4-14 16,6-5-22-16,1 0-35 0,3-5-38 15,7-3-126-15</inkml:trace>
  <inkml:trace contextRef="#ctx0" brushRef="#br0" timeOffset="2547.36">9321 14957 606 0,'0'0'66'16,"0"0"-15"-16,0 0-14 0,0 0-5 15,0 0-18-15,0 0-7 0,0 0-1 0,0 0 0 16,53 2-2-16,-26-2-1 15,0 0-2-15,0-1 1 0,0 1-1 0,-2 1-1 16,-5 1-2-16,-3 0-39 16,-11 0-41-16,-6 1-43 0,-6-1-109 15</inkml:trace>
  <inkml:trace contextRef="#ctx0" brushRef="#br0" timeOffset="2704.56">9267 15162 538 0,'0'0'90'0,"0"0"-23"0,0 0-15 15,0 0-25 1,0 0 0-16,0 0 2 0,0 0-1 0,0 0-10 0,0 0-5 16,62 26-4-16,-33-26-5 0,0-2-3 15,2-3 1-15,2-1-2 0,2-3-3 16,2-1-34-16,-4-3-50 16,-2-6-79-16,-6 1-212 0</inkml:trace>
  <inkml:trace contextRef="#ctx0" brushRef="#br0" timeOffset="3100.32">10497 14765 447 0,'0'0'141'16,"0"0"-85"-16,0 0-10 0,0 0 24 0,0 0-14 31,-25-54-26-31,13 44-8 0,-5 1-7 16,-2 3-3-16,-3 0-3 0,-5 3-4 15,0 3 0-15,0 2 0 0,0 1 0 16,-4 2-1-16,2 4-1 0,-2 2-1 16,2 0 1-16,0 4-1 0,5 3-1 15,-1 0 0-15,2 3-1 0,7-2 1 16,1 1 0-16,7 3-1 0,4 2 2 15,4 0 0-15,0 1-1 0,8 0 1 16,4 0 0-16,9 1 1 0,6-2 0 0,4-3-2 16,8-3 2-16,9-3-1 0,5-3 1 15,7-3-1-15,4-6 1 0,-10-4-2 16,0-1 2-16,-13-13-3 0,-6-5-1 16,-12-5-31-16,-4-2-17 0,-13-6-67 15,-6-2-116-15</inkml:trace>
  <inkml:trace contextRef="#ctx0" brushRef="#br0" timeOffset="41846.18">11138 12290 176 0,'0'0'53'0,"0"0"15"16,0 0-14-16,0 0-5 0,0 0 8 0,0 0-8 15,-9 4-9-15,9-4-4 0,0 0-1 16,0 0-2-16,0 0-2 0,0 0-11 16,0 0 20-16,0 0-11 0,0 0-9 15,0 0-4 1,0 2-2-16,0-2 1 0,5 0-2 0,1 0-2 0,6 1-2 15,-2 0 5-15,9-1-2 0,4 1 0 16,2-1-2-16,1 0-4 0,3 0-2 16,-6-1-2-16,-2 1 0 0,-3 2 0 0,-3 0-1 15,-9-1-1-15,-2 0-1 0,-4-1-23 32,0 3-28-32,-10 2-28 0,-5 1-47 0,-5-3-162 0</inkml:trace>
  <inkml:trace contextRef="#ctx0" brushRef="#br0" timeOffset="42681.48">11123 14868 206 0,'0'0'36'0,"0"0"36"15,0 0-28-15,0 0-8 16,0 0 0-16,0 0 5 0,0 0-2 0,0 0-5 16,0 0-5-16,-27 1 4 0,21-2-1 15,6 1-3-15,-8 0 2 0,4-2 4 16,2 2-2-16,0-1-4 0,-1 0-4 15,1-1-4-15,2 1-4 0,0 1-2 16,0 0-5-16,0 0-4 0,0 0-2 16,0 0-2-16,0 1-1 0,2 1-1 15,7 0 1-15,1 1-1 0,-2 0 1 16,9-2 2-16,4-1 6 0,3-1 2 16,5-3 2-16,4-3-2 0,0 0-2 0,1-3-4 15,-1 3-2-15,-9 0 0 0,-3 1-2 16,-2 3-1-16,-11 0 1 15,-6 1-1-15,0 1 0 0,-2 0-7 0,0-1-8 16,0 2-3-16,0-2-6 0,-4 0-8 16,2-4-17-16,-2 0-35 0,-7 0-22 15,-1-1-73-15,4-1-136 0</inkml:trace>
  <inkml:trace contextRef="#ctx0" brushRef="#br0" timeOffset="42917.4">11189 14660 551 0,'0'0'94'16,"0"0"-22"-16,0 0 4 0,0 0-15 16,0 0-22-16,0 0-12 0,0 0-4 15,0 0-6-15,0 0-3 0,0-1-7 16,7 15-2-16,1 4 5 0,2 5 4 16,3 2-7-16,-7 5-1 0,4 1-6 0,0 1 0 15,-3 0 0-15,-5 1 0 16,4 1 0-16,-4-2 0 0,-2-1 0 15,0-2 0-15,-2-2-6 0,0-3-21 16,-2-5-16-16,4-3-15 0,0-4-42 0,0-3-54 16,0-5-135-16</inkml:trace>
  <inkml:trace contextRef="#ctx0" brushRef="#br0" timeOffset="43975.92">11255 14772 151 0,'0'0'183'0,"0"0"-129"0,0 0-9 15,0 0 5-15,0 0 6 0,0 0-8 16,-55-30-7-16,51 21-9 15,-1-1-3-15,3-2-7 0,-6-2-2 0,2 4-4 16,0 0-7 0,-3 6-3-16,1 2-1 0,-6 1-2 0,-1 1-1 0,-8 7 1 15,-1 7-2 1,-3 3 0-16,2 4 0 0,-2 4-1 0,2 1 0 0,11 3 0 16,-1 1 0-16,11-3-1 0,4 1 1 15,17-5-1-15,-1-5 0 0,9-1-2 16,8-6 3-16,6-6-2 0,1-6 2 15,7-3 0-15,-1-9 1 0,7-7-1 16,-7-3 2-16,-1 0-1 0,-5-1 0 16,-9 3 4-16,-9 2 4 0,-7 2-6 0,-7 3-2 15,-6-2 3-15,-2 2 3 0,-4-3 1 16,-6 4 0 0,-9 2-2-16,1 2-3 0,-1 9-1 0,-10 3-2 0,-2 11 2 15,-2 10 0-15,-2 5-2 0,-2 6-3 16,8-2 3-16,0 2 0 15,12-3 1-15,-1-3 0 16,9-2-1-16,5-1 1 0,4-4-1 0,0-3 0 0,6-4 1 16,1-3-1-16,5-2 0 0,2-2 1 0,5-6 0 15,4-3 5-15,2 1 5 16,1-7-1 0,-3-5-1-16,-2 0 8 0,0-3-5 15,-9-3 1-15,0-2 2 0,-1-3-1 16,-5-1-4-16,-2 2-5 0,-4-1-1 15,0 1-2-15,-4 1-2 0,-2 4 1 16,-3 4-1-16,-1 3 0 0,2 8 1 0,-7 3 0 16,3 1-1-16,0 9 0 0,-1 1-1 15,-1 2 1-15,7 1-1 0,-1 2 1 16,2 0-1-16,4-2 1 0,0 4 0 16,2-3 0-16,0 2 0 0,0-1-1 15,2-5 1-15,0-1 0 16,0-3 0-16,0-2 0 0,4-2 0 0,-2-4 0 15,-1 0 0-15,1 0 0 0,2-3 1 16,2-1 3-16,-4-6 3 0,5-3 6 0,-3-1-4 16,-4-3-5-16,0 0-1 15,-2 0-1-15,-2 0-1 0,-2 0-1 16,0 2-8-16,-5 5-17 0,7 4-8 0,0 4-29 16,-2 3-38-16,-2 7-49 0,-2-1-197 15</inkml:trace>
  <inkml:trace contextRef="#ctx0" brushRef="#br0" timeOffset="44933.68">7307 16387 399 0,'0'0'72'0,"0"0"7"16,0 0-23-16,0 0-10 0,0 0-4 0,0 0 4 16,0 0-5-16,0 0-14 0,-8 52-5 15,8-32 0-15,0 1 0 0,2 4-3 16,0 3-5-16,-2 4-3 0,4 0 2 16,-2 2-5-1,0 3-4-15,-2 0 0 0,0-4-1 0,0 2 0 0,0-4-2 16,0 2 2-16,-2 3-3 0,0-4 0 15,0-6 0-15,0-5-3 0,2-10-22 0,-4-1-15 16,0-7-26-16,2-2-38 16,-4-1-15-16,-5-9-52 0,3-5-150 15</inkml:trace>
  <inkml:trace contextRef="#ctx0" brushRef="#br0" timeOffset="45139.65">7067 16563 505 0,'0'0'70'0,"0"0"-9"16,0 0-13-16,0 0-1 0,0 0-1 16,0 0-6-16,0 0-11 0,0 0-5 15,3-30-3-15,5 25-7 0,10 0-3 0,3-2-2 16,4 2-3-16,4-4-2 16,8 0-2-16,4 2-2 0,3 0 0 0,1-2-1 15,5 2-6-15,-3-4-28 16,3 0-34-16,-7-1-56 0,-1-4-82 15,-11 0-274-15</inkml:trace>
  <inkml:trace contextRef="#ctx0" brushRef="#br0" timeOffset="45455.7">7826 16336 617 0,'0'0'39'0,"0"0"18"0,0 0 2 15,0 0 4-15,0 0-19 0,0 0-17 0,0 0-8 16,-52-45-2-16,48 45-2 0,0 0-2 16,0 2-3-16,-2 2-6 0,-2 1-1 15,-7 6-3-15,5 2-1 0,-5 5 0 16,3 7 1-16,-1 6-1 0,1 3 1 16,0 9-2-1,1 0 1-15,-3 3-1 0,6 0-1 0,1 1 2 0,5-4 0 16,2-5 1-16,0-5-2 0,9 0 0 15,3-2 0-15,7 2-2 16,5-3-3-16,3-7-1 0,6-3-4 0,5-8-15 16,3-6 5-16,2-6-6 0,5-8-36 15,-3-11-10-15,3-9-10 0,-3-10-82 16,-5 3-140-16</inkml:trace>
  <inkml:trace contextRef="#ctx0" brushRef="#br0" timeOffset="45961.39">7977 16514 463 0,'0'0'30'0,"0"0"44"0,-58-3-13 16,50 0-6-16,4 1-8 0,0 1-5 0,4 1-4 16,-2 0-13-16,2 0-5 0,0 0-1 15,0 0-4-15,0 0-5 0,0 0-4 16,2 0-3-16,2 0-3 0,8 0 2 15,1 0 0-15,1 0-1 0,3 0 1 16,1 0 0-16,5 0 0 0,-5 0 0 16,5 0 1-16,-2 1-3 0,2 5 0 0,-7 0 0 15,3 6 1-15,-5 1-1 0,-1 3 0 16,-9 6-1-16,-4 0-6 16,0 3 1-16,-11 2-2 0,-3 0-1 0,0-1-4 15,-3-2 0-15,5-5 1 16,-3-3 0-16,7-4 4 0,2-3 1 0,2 0 3 15,-3-5 4-15,7 0-3 0,-2-2 3 16,0-2 0-16,2 0 0 0,-4 0 0 16,4-6 0-16,0-5 6 0,0-7 3 15,0-7 1-15,6-9 1 0,3-6-2 16,1-1 1-16,6 0-6 0,5 8-2 16,0 5-2-16,-1 6 1 0,1 9 0 15,0 4 2-15,-5 3 2 0,3 3 1 16,-3 3-3-16,3 3 1 0,2 6-1 0,-3 7-1 15,3 0 0-15,-7 5-1 0,3 2 0 16,-7 3 0-16,-3 2 1 0,-1-1-1 16,-6 1-1-16,0-3-7 0,-6-2-6 15,-3-6-14-15,1-1-9 0,-9-3-26 16,7 0-37-16,-6-1-40 0,1-4-81 16</inkml:trace>
  <inkml:trace contextRef="#ctx0" brushRef="#br0" timeOffset="46196.83">8663 16190 253 0,'0'0'233'0,"0"0"-109"0,0 0-44 16,0 0-7-16,-58 15-9 0,44 3-18 16,2 2-11-16,-1-2-11 0,5 3-1 15,4 3-3-15,2 2-5 0,2 7-5 16,0 0-2-16,8 5-2 0,2 2-2 15,5 2 1-15,-3 5-5 0,5 0 0 0,-7 4 0 16,0-6 0-16,-1-4 0 0,-9-2 0 16,0-6-15-16,-5 2-19 15,-7-5-9-15,-4-5-20 0,-1-7-53 16,-4-2-37-16,1-7-122 0</inkml:trace>
  <inkml:trace contextRef="#ctx0" brushRef="#br0" timeOffset="46449.68">8946 16489 647 0,'0'0'52'0,"0"0"24"16,0 0-16-16,0 0-17 0,0 0-28 15,0 0-8-15,0 0 0 16,0 0 0-16,0 0-4 0,50 10 0 0,-25-10-2 16,4 0 0-16,4 0-1 0,4 0 0 15,0-5-1-15,7-3-8 0,-5-4-34 16,0-2-46-16,-6-1-58 0,-4-1-146 16</inkml:trace>
  <inkml:trace contextRef="#ctx0" brushRef="#br0" timeOffset="46638.75">9015 16734 669 0,'0'0'42'0,"0"0"12"0,-21 51-14 16,21-51-17-16,8 0-18 0,3 0-1 0,3 0 4 16,7 0-1-16,12-6-4 0,6-3-2 15,11-4-1-15,1-3 2 16,5-1-4-16,4-2-22 0,6 0-61 0,7-1-51 15,-9-3-86-15</inkml:trace>
  <inkml:trace contextRef="#ctx0" brushRef="#br0" timeOffset="46986.47">10141 16136 595 0,'0'0'42'0,"0"0"-8"16,0 0 14-16,0 0 6 0,0 0-13 0,0 0-6 15,0 0-1-15,0 0-13 0,0 0-11 0,-58 2-6 16,46 6 2-16,-2 2 0 0,1 3-1 16,5 4-4-16,-5 2-1 15,3 3 0-15,2 4 0 0,0 4 0 0,-3 0 0 16,1 1 0-16,4 0 0 0,0-2 0 15,-5-2 0-15,3-1 0 0,4-4-1 16,2-4-1-16,0-6 2 0,2 0 0 0,6-2-1 16,6-2-2-16,5 1 1 15,1-4 1-15,7-3 0 0,6-1 0 0,4-1-2 16,7-7-1-16,3-3-10 16,1-5-13-16,3-1-18 0,-5 0-36 15,-5 1-28-15,-4 0-96 0</inkml:trace>
  <inkml:trace contextRef="#ctx0" brushRef="#br0" timeOffset="47283.97">10712 16275 501 0,'0'0'62'0,"0"0"17"0,0 0-30 0,0 0 11 16,0 0-21-16,0 0-18 0,0 0 5 15,0 0-2-15,-29 27-7 0,37-27-6 16,5 0 0-16,7-1 3 0,3-5-4 16,8-1-2-16,8-7-1 0,7 0-3 0,1-2-4 15,5-2 2-15,-7 1-2 16,3 2 0-16,-13 1 0 0,-2 2-20 0,-8-1-14 15,-11 2-9-15,-9-3-39 16,-5 4-28-16,-13 1-68 0,-7 3-170 16</inkml:trace>
  <inkml:trace contextRef="#ctx0" brushRef="#br0" timeOffset="47597.52">10865 16123 526 0,'0'0'95'0,"0"0"-35"0,0 0 10 16,0 0 4-16,0 0-27 0,0 0-12 0,0 0-10 16,0 0 1-16,0 0-2 15,0-34-7-15,2 34-4 0,4 0-2 16,-2 4-11-16,2 1 0 0,3 2 0 0,-3 3 0 16,4 1 0-16,3 3 0 0,-5 4 0 15,2 1 0-15,-2 6 0 0,1 3 0 16,-7 2 0-16,-2 3 0 0,0 1 0 15,0 2 0-15,0-1 0 0,-2 0 0 16,-4-3 0-16,1-5 0 0,3-2 0 16,0-2 0-16,0-4 0 0,2-3 0 15,-2-5 0-15,2-6 0 0,-2-3 0 0,-2-2-25 16,2 0-16-16,-2-10-12 16,-7-5-36-16,5-5-47 0,2-4-97 15</inkml:trace>
  <inkml:trace contextRef="#ctx0" brushRef="#br0" timeOffset="50280.54">10549 16641 103 0,'0'0'47'0,"0"0"-2"0,0 0-16 15,0 0-1-15,0 0 5 0,0 0-6 16,4-16-3-16,0 13-3 0,-2 0 1 16,0 0 9-16,0 3 1 0,0-3 4 15,0 2 3-15,-2 1 5 0,0-1-3 16,0-1-4-16,0-1-3 0,0 3 3 16,0-1-1-16,0-3-4 0,-2 3-3 15,2-1-8-15,-2 0-5 0,2 2-2 16,0 0-5-16,0 0 0 0,0 0-1 0,0 0-4 15,0 0-1-15,0 0-1 0,0 0-1 16,0 3-1-16,2 2 1 0,0 0 2 16,2 1 2-16,-2 0 0 0,0 0 0 15,0 0 2-15,1 2 3 0,-1 0 1 16,0 5-1-16,-2 3-4 0,2 4 0 16,-2-1-2-16,0 5-1 0,0-1-1 15,0 0 0-15,0 0-1 0,0 0-1 16,0-4 0-16,0-5-18 0,0-1-23 15,6-6-33-15,-6-3-78 0,2-2-128 16</inkml:trace>
  <inkml:trace contextRef="#ctx0" brushRef="#br0" timeOffset="52150.93">11894 15826 340 0,'0'0'79'0,"0"0"-9"0,0 0-6 15,2-15 3-15,-2 15-12 0,0-2-6 16,0 1 3-16,0 1-7 0,0 0-13 15,0 0-7-15,0 0-9 0,0 0-4 16,0 4-4-16,-2 5-2 0,2 3-5 16,0 6 2-16,-2 5-2 0,0 4 2 0,2 5-1 15,0 0 1-15,0 3-1 0,-2 1 0 16,2 1-1-16,0 3-1 0,0 1 1 16,0-1-1-16,0 2 0 15,0-7 0-15,0-4 1 0,0-7-1 0,0-6 0 16,0-2-9-16,-2-7-9 0,2-3-15 15,0-4-15-15,-2-2-34 0,-6 0-11 16,1-1-44-16,-5-6-48 16</inkml:trace>
  <inkml:trace contextRef="#ctx0" brushRef="#br0" timeOffset="52385.71">11566 16109 469 0,'0'0'62'0,"0"0"-5"15,0 0-5-15,-56-24 18 16,52 21-25-16,4 1-8 0,0-1-16 0,2-2-7 16,10-3-6-16,-2-2 0 0,13-4-1 15,8-3 3-15,6-3 1 0,1-6-3 16,11-1-2-16,1-4-3 0,10-2 0 16,-9 0-3-16,3 1 1 0,4 3-1 15,-15 2 0-15,3 2-25 0,-9 5-16 0,-6 1-34 16,-4 0-26-16,-8 4-90 0,-11 1-163 15</inkml:trace>
  <inkml:trace contextRef="#ctx0" brushRef="#br0" timeOffset="52794.94">12405 15788 364 0,'0'0'66'0,"0"0"-4"0,0 0 3 16,0 0 0-16,-23-55-19 0,21 47-8 15,-6-1-4-15,4 4-1 0,-1 0-3 16,1 3-4-16,0-1-3 0,2 0-3 15,2 3-5-15,-2 0-3 0,0 0-3 16,2 0-2-16,-2 0-1 16,-2 8-2-16,-2 4-4 0,-3 6 1 0,1 7-1 0,4 0 1 15,-6 4-1-15,1 3 1 16,-1 0 1-16,6 2-2 0,0 0 0 16,-3 4 0-16,5 6-1 0,0 0-1 0,0-1 2 15,2-3-1-15,0-4 1 0,6-5 0 16,5-5-1-16,-3-6-8 0,7-4-21 15,1-8 6-15,7-6-29 0,-5-3-23 16,5-11 6-16,4-4-38 0,-10-3-45 16,3 0-145-16</inkml:trace>
  <inkml:trace contextRef="#ctx0" brushRef="#br0" timeOffset="53318.86">12589 15787 439 0,'0'0'44'16,"0"0"13"-16,0 0 6 0,0 0-5 0,0 0-19 16,0 0-4-16,0 0-3 0,0 0 1 15,0 0-6-15,-29-29-8 0,29 29-6 16,2 0-4-16,4 0-2 16,4 4 2-16,-1 2 1 0,3 0-1 0,1 6-2 15,-3-2-2-15,2 2-2 0,3 6-1 16,-5 1-1-16,0 5 2 0,1 0-3 15,-7 3 1-15,-4-2-1 0,0 0 0 0,0 0 0 16,0-5-1-16,-2-5-4 16,0-1 1-16,0-4-2 0,0-4-1 0,2-2-3 31,0-2 2-31,0 0-1 0,0-2 2 0,0 0 3 0,-2 0 4 0,-3-1 0 16,3-2 0-16,-2-3 0 0,0-4 0 15,2-4 0-15,-2-3 0 0,2-7 1 16,0-7-1-1,2-5 1-15,0-2 1 0,2-3 1 0,10 5-1 0,3 2-2 16,-3 8 0 0,7 2-1-16,-7 5 1 0,5 4 1 0,-5 3 2 15,0 3 2-15,5 4-1 0,-9 0 0 0,3 4 0 16,3 1 2-16,-6 4 0 0,9 4 0 0,-7 3 0 16,3 3-1-1,3 5 1-15,-6 4 0 0,7 2 0 0,-7 3-2 0,3 4 1 16,-3 4-1-16,-2 0 0 15,-4 5-2-15,-4-1-2 0,0 0 0 0,0-4 0 16,-4-7 0-16,-2-4-4 0,-2-6-12 16,2-4-3-16,2-5-10 0,-1-7-13 0,5-2-39 15,0-1-15-15,0 0-39 32,0-6-44-32</inkml:trace>
  <inkml:trace contextRef="#ctx0" brushRef="#br0" timeOffset="53614.45">13242 15886 525 0,'0'0'90'0,"0"0"-35"0,0 0 2 0,0 0-6 15,0 0-24-15,0 0-2 16,0 0 0-16,0 0-4 0,-21 22-2 0,25-24-7 15,5 1 0-15,-1 1-2 0,-2-4-2 16,9-3-3-16,-1 0-3 0,5 1-1 16,1-2 0-16,5 0-1 0,4-1 0 15,-6 1 0-15,2 0 0 0,2 2 0 16,-11 0-1-16,1 2-11 0,-7 2-7 16,-4-1-11-16,-2 2-9 0,-2-1-13 15,-2 0-13-15,0 1 4 0,0-4-11 0,0 2-41 16,0 0-68-16</inkml:trace>
  <inkml:trace contextRef="#ctx0" brushRef="#br0" timeOffset="53945.66">13550 15547 343 0,'0'0'181'15,"0"0"-94"-15,0 0-22 0,0 0-6 0,0 0-13 16,0 0-15-16,0 0-6 0,0 0-4 16,0 0-7-16,-2 3-4 0,8 4 2 15,4 2 1-15,-3 0-1 16,-1 6-3-16,-2 2-4 0,0 4-1 0,-2 4-2 15,2 3 0-15,-2 1-1 0,5-2-1 16,-1 1 2-16,-2 0-2 0,0-5 0 0,2 1-6 16,5-2-10-16,-3-3-5 0,-4-3-19 15,0-3-20-15,-2-7-31 16,-2-3-33-16,0-2-102 0</inkml:trace>
  <inkml:trace contextRef="#ctx0" brushRef="#br0" timeOffset="54291.98">13763 15348 388 0,'0'0'74'0,"0"0"-7"0,0 0-2 0,0 0-6 16,0 0-19-16,0 0-12 0,0 0 3 15,0 0-1-15,0 0-5 0,8-8-2 16,-4 12-1-16,0 0-4 0,5 5-4 16,5 2-1-16,-4 3-2 0,7 2-1 15,-5 3-2-15,9 3-1 0,-8 4-2 16,7 4-1-16,-7 4-2 0,3 0 1 16,1 4-2-16,-11 0 2 0,0 2-1 15,-4 1-1-15,-2 0 0 0,-2 0 1 16,-8 0-2-16,1-3 0 0,-9 0-7 0,3-1-13 15,-7-2 3-15,5-1-11 0,-4-5-21 16,1-2-37-16,3-6-14 16,-6-6-74-16,11-6-195 0</inkml:trace>
  <inkml:trace contextRef="#ctx0" brushRef="#br0" timeOffset="54607.07">14360 15600 446 0,'0'0'76'0,"0"0"-28"16,0 0-23-16,0 0 23 0,0 0-13 15,0 0-1-15,0 0 7 0,0 0-7 16,40 0-4-16,-24-6-11 0,5-1-6 16,4-3-6-16,-3-1-4 0,3-1-2 0,4-2 1 15,-2 1-1 1,-2 4-1-16,-7-3 0 0,3 4-13 0,-13-3-38 0,1 4-31 16,-3 1-14-1,-8-2-66-15,0 3-116 0</inkml:trace>
  <inkml:trace contextRef="#ctx0" brushRef="#br0" timeOffset="54827.3">14406 15449 526 0,'0'0'93'16,"0"0"-19"-16,0 0 4 0,0 0-10 0,0 0-26 16,0 0-10-16,0 0-7 0,0 0-4 15,0 0-2-15,-2 6-5 0,4-4-2 0,6 2 1 16,2 4-7-16,-1 1-6 15,-3 6 0-15,2 1 0 0,2 8 0 0,1 6 0 16,-7 4 0-16,0 4 0 0,-2 0 0 16,0-3 0-1,-2-1 0-15,0-2-4 0,-4-2-52 0,-2-3-30 0,-7-6-86 16,-3-7-202-16</inkml:trace>
  <inkml:trace contextRef="#ctx0" brushRef="#br0" timeOffset="76473.25">14972 15294 173 0,'0'0'126'0,"0"0"-83"16,0 0-21-16,0 0 4 0,0 0-1 0,0 0-2 16,8-53 4-16,-1 44-2 0,-3 0 1 15,0 2-5-15,0 0 7 0,-4 1 6 16,2 4-16-1,-2 0 2-15,0 2-2 0,0 0 2 0,0-1-4 0,0 1-3 16,0-1 2-16,0-1-3 0,0-2 5 16,0 1 1-16,0 0 5 0,-2-2-6 0,0 3 0 15,0-2-7-15,-2 2-1 0,-5 2-1 32,5-1 0-32,-2 1-3 0,0 0-1 0,2 0-1 0,-4 5-2 15,-1 0-1-15,1 4-1 16,4 4-1-16,-4 7 1 0,-3 7-2 0,5 2 2 0,0 4 1 15,4 3 0 1,2-4 0-16,0 2 0 0,0-4 0 16,4-4 0-16,6 0-1 0,3-4 1 0,-3-2 0 0,2-2 0 31,5-4 0-31,-5-2-2 0,5 0 0 0,-3-4-9 16,7-2-8-16,-4-3-15 0,3-3-10 15,1-1-33-15,-5-6-31 16,7-1-75-16</inkml:trace>
  <inkml:trace contextRef="#ctx0" brushRef="#br0" timeOffset="76963.45">15299 15366 384 0,'0'0'47'0,"0"0"15"15,0 0-2-15,0 0 5 0,58-16-15 16,-50 17-6-16,2 3 1 0,3 2-7 15,-5 1-11-15,-4-1-7 0,0 0-3 16,-2-3-5-16,-2 4-1 0,0 3-4 16,-4 4 1-16,-2 2-4 0,-11 3 0 15,3 0-3-15,-9 0-1 0,2 1-2 16,-3 2-7-16,-5 1-11 0,2 0-6 0,6-7-2 16,1-3-1-16,9-6-4 15,1-4 9-15,8-1 7 0,0-2 10 16,0-4 2-16,-2-2 5 0,1-3 0 0,1-4 13 15,2-2 11-15,0-3 9 0,0 0 4 16,11-4-13-16,7 1-11 0,1 4-5 16,8 0-3-16,2 5-2 0,0 5 0 15,-2 6 4-15,-11 1-2 16,5 6-2-16,-9 3 0 0,3-1-2 16,-7 4 2-16,-4 1-3 0,2 3 0 0,0 2 1 15,-1 0-1-15,-5 0-1 0,0 3-9 16,0-2 6-16,0-1-2 0,0-1 1 15,0 1-2-15,-5-5-5 0,5-3 0 0,0-1-5 16,0-4 3-16,0-2-4 16,0 0-11-16,5-3 11 0,-3-1-3 15,2-5 3-15,2-4 7 0,0-6-1 0,5-7-22 16,3-5-42-16,-4-5-58 0,3-2-164 16</inkml:trace>
  <inkml:trace contextRef="#ctx0" brushRef="#br0" timeOffset="77522.59">15574 14911 136 0,'0'0'269'0,"0"0"-183"0,0 0-13 0,0 0-12 15,0 0-29-15,0 0-13 0,0 0-4 16,0 0-3-16,-2 9 2 16,2-2-1-16,0 3 0 0,0 3-3 0,4 4-2 15,-2 3-5-15,2 4 0 0,0 6 1 16,-2 5 1-16,2 2-2 0,-2 2 0 16,0-3-3-16,0-4 0 0,3-4 2 15,-1-4-2 1,-4-4 1-16,0-7-1 0,2-3 1 0,-2-2 0 0,0-5-1 15,0-2-1-15,0-1 1 0,0 0 0 16,0 0 1-16,-2-1 4 0,-2-3-4 0,-1-4 1 16,1-2 0-16,-2-1 2 15,0-7 8-15,-6-1 6 16,5-3-1-16,-1-1 1 0,2 0-2 0,0-2-2 16,6 7-3-16,0 2-5 0,0 2 0 0,2 0 6 15,4 1-3-15,0 1-5 16,-2 1-3-16,0 0 1 0,5 1-1 15,3 2 2-15,-4 2-2 0,3 3-1 0,7-2 1 16,-5 3 3-16,7 1-4 0,-5 1 0 16,3 3 2-16,-3 4 0 15,1 1-1-15,-5 4-1 0,5 1 2 0,-5 4-2 16,-5 0 0-16,2 5 2 0,0 0-1 16,-3 3-2-16,-5 1-2 0,0-1-5 15,0 0-13-15,-9 1-2 0,1-3-13 16,2-5-2-16,4-3-15 0,-4-4-16 0,-1-5-21 15,1-4-68-15,2-2-115 0</inkml:trace>
  <inkml:trace contextRef="#ctx0" brushRef="#br0" timeOffset="77834.53">16047 14975 373 0,'0'0'67'0,"0"0"-19"0,0 0-12 16,0 0-5-16,0 0-11 0,0 0 1 16,0 0 7-16,0 0 1 0,-25 24-2 15,25-24-1 1,0-1-2-16,2 0-4 0,0-2-2 0,5-1 7 0,5-1 1 15,0-4-3-15,3 1-3 0,3-3-5 16,-1-2-6-16,2 1-6 0,1-3-1 16,-3 2-2-1,-3 0 0-15,-1 4-17 0,-9 3-22 0,-2-1-30 0,-2 2-16 16,-6 0-19-16,-3 0-93 0</inkml:trace>
  <inkml:trace contextRef="#ctx0" brushRef="#br0" timeOffset="78033.89">16090 14844 477 0,'0'0'99'16,"0"0"-33"-16,0 0-19 0,0 0 9 0,0 0-15 15,0 0-9-15,0 0-7 16,0 0-7-16,0 0 0 0,9 29 7 16,-1-16-4-16,0 1-2 0,-2 1-8 15,-1 4-3-15,-1-1-5 0,0 6-2 0,-2-2 0 16,2-1 0-16,0 0-1 0,-4 0-1 15,4-2-15-15,0-1-14 0,-1-1-16 16,-1-2-15 0,-2-5-45-16,0-1-53 0,0-5-252 0</inkml:trace>
  <inkml:trace contextRef="#ctx0" brushRef="#br0" timeOffset="78427.92">16502 14403 338 0,'0'0'171'0,"0"0"-98"31,0 0-15-31,0 0-12 0,0 0-15 0,0 0-16 15,0 0-6-15,-50-14-2 16,36 22-4-16,3-1 0 0,3 3 2 16,-2 3 2-16,-3 3-5 0,5 5-1 15,-2 0 0-15,-1 1-1 0,5 1 0 16,-2 1 0-16,2 1 1 0,-5-3-1 0,7 0 2 16,4-2 6-16,0-5 0 0,0 3-3 15,7-4-1-15,3 1 1 0,0-1-2 16,7-3 0-16,1-1 0 15,5-3 2-15,2 1 0 0,0-1 0 0,2-5-2 16,-1 0-3-16,1-2 0 0,-6-1 0 16,2-5-33-16,-1-4-37 0,-7 0-38 15,1-3-132-15</inkml:trace>
  <inkml:trace contextRef="#ctx0" brushRef="#br0" timeOffset="78947.35">16760 14609 414 0,'0'0'84'0,"0"0"-4"16,0 0-19-16,0 0-12 0,0 0-2 0,0 0-5 16,0 0-6-16,0 0-7 15,0 0-3-15,-8-29-7 0,10 22 0 16,4 0-5-16,0-1 0 0,5-3-3 0,-1 0-2 15,5 0 1-15,3-2-3 0,1 4 1 16,1 0-4-16,1 0 0 0,-4 2-3 16,3 2-1-16,-9 3 0 0,-1 2-1 15,-2 0 0-15,-4 0 1 0,1 2-1 16,-1 4 1-16,-4 2 0 0,0 2-1 16,-2 4-2-16,-5 1-9 0,-3 1-7 15,-2 0-2-15,3-2-3 0,1 0-4 16,-2-2 1-16,2 2 0 0,-1 1-1 15,-1-1 4-15,0 0 6 0,5-6 8 16,3-2 9-16,-2-1 1 0,4-4 1 0,0 0 12 16,0-1 17-16,0 0 6 0,0 0-8 15,4-2-5-15,-2 1-7 0,7-2-3 16,3 2-1-16,1 1 3 16,5 0 1-16,-3 2-1 0,5 2 3 0,3 0-6 15,-6 1 1-15,1 0-1 16,-5 1-4-16,-5 1-8 0,-2-1 0 0,0 0 0 15,-6-1 0-15,0 0 0 0,-12 3 0 16,-1 0 0-16,-13 3 0 0,-3 0 0 16,-4 0-22-16,-1 0-16 0,-3-2-8 15,2 5-21-15,2-3-47 16,4 1-31-16,8-2-113 0</inkml:trace>
  <inkml:trace contextRef="#ctx0" brushRef="#br0" timeOffset="112571.32">8849 17722 287 0,'0'0'23'16,"0"0"-9"-16,0 0 7 0,15-57 18 15,-15 50-4 1,0 1 6-16,-6 1-3 0,1-1-5 0,3 1-5 0,0-1 0 0,0 2-3 16,0-2-1-16,2 0-2 0,0 0-1 31,0 0-1-31,0 2-1 0,0 0-1 16,0 1 1-16,0 2 3 0,0 0 2 15,-2 1 2-15,0 0-7 0,0 0-7 16,-4 1-6-16,0 7-3 0,-1 3-2 0,-1 9 0 15,2 4 0-15,-2 6-1 16,1 3 1-16,5 6-1 0,-2 5 1 0,4 2 0 16,0 3-1-16,0-1 1 15,6-1-1-15,3-2-2 0,3 1-2 0,1-2 4 16,7 2 1-16,1-5-1 16,4-1 0-16,6-2 0 0,2-6 0 0,0-6 0 15,2-8 0-15,4-5-1 0,1-10 1 16,-5-3 1-16,0 0-1 0,0-12 1 15,-4-2 0-15,-2-7 0 0,-4-5 1 16,-3-5 3-16,-1-4 4 0,-4-3 1 0,-3-6-1 16,-8-3-1-16,-6-1-1 15,-6-5 1-15,-10-4-4 0,-7 1-2 0,-4 2-1 16,-10 8 0-16,-3 7-1 0,-3 9-1 16,2 10-1-16,-7 6 2 0,3 8 0 15,-3 3 0-15,-1 3 1 0,3 6-1 16,1 5 0-16,3 5 0 0,5 5 0 15,4 5 0-15,4 5 0 0,4 4-2 16,9 4-7-16,5 3-6 0,9 2-4 16,2 4-7-16,15-1-11 0,5-1-6 0,7 2-1 15,4-1-8-15,7-1-16 16,5-3-37-16,4-4-23 0,-3-11-93 16</inkml:trace>
  <inkml:trace contextRef="#ctx0" brushRef="#br0" timeOffset="112903.1">9784 17728 604 0,'0'0'56'16,"0"0"-42"-16,-75-44-11 0,53 34 2 15,-1 3 28-15,0 2 6 0,2-2-1 16,3-2-8-16,-1 1-14 0,5 1-9 15,-1 3 0-15,5 2 6 0,2 2 2 16,3 0-1-16,1 1-5 0,2 10-3 16,-2 10-6-16,2 8 0 0,0 11 1 15,0 6 0-15,2 7 0 0,0 7 0 16,0 3 2-16,2 3-3 0,4-1 0 0,7 0-4 16,-1 1 4-16,7-4 0 0,1-5 0 15,1-12 0-15,-2-11 0 16,3-8-12-16,3-8-10 0,2-1-8 15,8-3-9-15,0-8-11 0,2-6-19 0,5-15-11 16,-1-8-38-16,-2-14-16 0,-12 2-94 0</inkml:trace>
  <inkml:trace contextRef="#ctx0" brushRef="#br0" timeOffset="113406.96">10013 17924 219 0,'0'0'442'16,"0"0"-426"-16,-60-10-14 0,46 4 12 15,-5 0 26-15,7-1-12 0,1-1-3 16,-3 0 1-16,6-1-2 0,6-1-11 16,0 4-4-16,-1 0 4 0,3-2 0 15,0-1-2-15,5 0-3 0,1 1-3 16,4-3-1-16,3 5-3 0,-1 1 2 16,4 3-2-16,-1 2 0 0,4 1 0 15,-5 7 0-15,5 4-1 0,-3 5 1 16,1 6 0-16,-3 6 1 0,3 3-2 15,-7 5 1-15,-2 1-1 16,3 1 0-16,-3-2 0 0,-2-1 0 0,2-3 1 0,1-3-1 16,-1-4 1-16,-6-6 0 0,4-6-1 15,-4-5 0-15,2-4 0 0,-4-3 1 16,0-2-1-16,2 0 0 0,-2 0 2 16,0-6 1-16,-4-9 9 0,0-7 1 15,2-8-6-15,-2-9-4 16,2-6-3-16,2-8 0 0,0-2 1 0,6 0-1 15,2 9 0-15,5 10 0 0,-3 11 0 16,-4 11 0-16,1 9 0 0,-5 5 1 16,0 0 0-16,2 6 2 0,4 7-1 0,-2 6 0 15,3 10-1-15,1 9 1 0,0 4 2 16,3 3 0-16,-1 2-4 0,2-5-4 16,-3 0 4-1,5-5 1-15,-1-1-1 0,1-4 1 0,1-5-1 0,1-4 0 16,-3-7-6-16,4-6-6 15,-7-5-14-15,0-5 1 0,3-7-16 0,-3-13-12 16,1-15-36-16,-5-21-43 16,-6-4-128-16</inkml:trace>
  <inkml:trace contextRef="#ctx0" brushRef="#br0" timeOffset="113895.93">10685 17495 793 0,'0'0'29'16,"0"0"-23"-16,0 0 5 0,0 0 13 0,0 0-11 0,0 0-3 16,0 0 3-16,0 0 2 0,-25 44-1 15,23-36-7-15,-8 1-3 0,-1 4-4 16,-1 1 2-16,-7 1-1 0,-3 1 0 0,-3 1 0 31,-8 2 0-31,2 1-1 0,0 0-4 0,2-3 1 0,10-3 1 0,1-3 1 16,5-5-1-16,7-3 0 0,4-3 0 31,2-3 0-31,0-7-3 0,0-5-1 0,2-3 3 0,6-5 3 0,3-1-1 16,1-1 1-16,7 0-1 0,-1 0 1 15,5 1 1 1,4 1-1-16,-4 3 0 16,-3 5 1-16,1 4-1 0,-9 7 0 15,-1 4 0-15,-3 0-2 0,-6 3 2 16,2 9 1-16,-4 6 1 0,-2 6-1 0,-2 4 0 15,-11 2 1-15,5-1 0 0,2-1-1 16,0-2 2-16,1-1-3 0,1-3 1 16,4-2 1-16,2-2-1 0,2-5-1 15,4-4 1-15,1 0-1 0,1-4 1 16,0-1 1-16,2-2 3 0,5-2 3 16,-7-2-3-16,11-3 0 0,-5-5-1 15,5 0-3-15,2-1-1 0,1-1 0 16,1 1-3-16,-2 0-22 0,3-1-10 15,3 1-32-15,-6-3-63 0,8-8-50 16,-4-4-228-16</inkml:trace>
  <inkml:trace contextRef="#ctx0" brushRef="#br0" timeOffset="114131.04">11229 17313 884 0,'0'0'42'15,"0"0"-21"-15,-52 44-2 0,48-44 22 16,4 0-25-16,0 0-16 0,0 0 0 16,0 2 0-16,4 2 0 0,8 2 0 15,-5 2 0-15,9 5 0 0,5 4 0 0,1 4 0 16,-1 7 0-16,-2 5 0 0,-5 5 0 16,-1 7 0-16,-13 2 0 0,-2 5 0 15,-17 8 0-15,-6 7 0 0,-8 5 0 16,-6-2-22-16,-3-9-55 0,-13-17-81 15,5-24-236-15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5:09:50.507"/>
    </inkml:context>
    <inkml:brush xml:id="br0">
      <inkml:brushProperty name="width" value="0.05292" units="cm"/>
      <inkml:brushProperty name="height" value="0.05292" units="cm"/>
      <inkml:brushProperty name="color" value="#FF0000"/>
    </inkml:brush>
  </inkml:definitions>
  <inkml:trace contextRef="#ctx0" brushRef="#br0">6468 15377 281 0,'0'0'65'16,"0"0"4"-16,0 0 3 16,0 0-4-16,0 0-11 0,0 0-14 0,0 0-1 15,0 0-2-15,0 0-1 0,21-50-6 0,-21 50-5 16,0 0-1-16,0-1-7 0,0 1-1 15,0 0-5-15,0 3-3 16,0 5-4-16,4 3-3 0,0 7-1 16,0 4 1-16,-2 7 1 0,0 6 1 15,0 7-1-15,-2 4 0 0,0 2-3 16,0 1 1-16,0-3-3 0,0-3 1 0,0-7 1 16,0-6-2-1,0-6-1-15,2-6 1 0,2-7-7 0,-1-3-20 0,-3-2-8 16,6-3-17-16,-6-2-27 0,0-1-9 15,-6-8-21 1,-1-6 1-16,-1-2-40 0</inkml:trace>
  <inkml:trace contextRef="#ctx0" brushRef="#br0" timeOffset="194.64">6237 15487 540 0,'0'0'61'15,"0"0"-2"-15,0 0-19 16,0 0 14-16,0 0-16 0,0 0-19 0,0 0-5 0,0 0 0 15,0 0 1-15,-29-25 0 16,31 22-6-16,4-2-2 0,12-5 0 0,7-4-3 16,8-3-2-16,7-2-1 0,5-2-1 15,9-1 0-15,-3-2 0 0,7 1-17 16,2-3-27-16,-2 2-35 0,-6 0-32 16,0 0-79-16,-15 4-187 0</inkml:trace>
  <inkml:trace contextRef="#ctx0" brushRef="#br0" timeOffset="477.91">7043 15150 526 0,'0'0'102'0,"0"0"-49"16,0 0 19-16,0 0-2 0,0 0-21 16,0 0-17-16,0 0-8 0,0 0-3 15,0 0-6-15,-31-38-4 0,22 44-5 16,1 5-3-16,-8 3-3 0,3 8 0 15,3 4 0-15,-5 3 0 0,5 3-1 16,2 10 1-16,-3 3-2 0,5 6 2 0,0 7 0 31,4-3 0-31,2-1-1 0,8-1-5 0,5-3 0 0,5-6-10 0,7-8 0 16,2-5-5-16,8-7-3 16,4-8-12-16,7-6-13 15,3-7-14-15,-3-4 2 0,1-10-13 0,-5-7-46 16,-13-2-60-16</inkml:trace>
  <inkml:trace contextRef="#ctx0" brushRef="#br0" timeOffset="965.69">7266 15409 404 0,'0'0'67'0,"0"0"-5"16,0 0-3-1,-56-44-7-15,48 43-14 0,4-3-7 0,2 2-4 0,2 1-1 0,0-2-12 16,0 3-5-16,0-3-4 0,0 0-1 15,0-1 0-15,0-2-2 0,8-2 1 16,-2 1-2-16,13-2 0 0,-5 0 0 16,13-1 0-16,0 2 1 0,4 2 1 15,2 3 0-15,-6 2 3 0,-4 1-4 16,-1 6 1-16,-5 8-2 0,-5 2 2 16,-5 7-1-16,-3 2 1 0,-4 4-1 15,-4 2 0-15,-5 2-1 0,-7-1-1 16,5-5-1-16,1 0-3 15,-2-6-1-15,7-7-2 0,1-2 1 16,2-4 3-16,0-1 0 0,2-3-2 0,-2-3 0 16,0-1 4-16,2 0 1 0,-2-6 2 0,-4-2 1 15,2-9 1-15,0-3 1 0,4-8 2 16,0-7-3-16,0-6-2 0,6-2 1 16,2 2 0-16,2 6-1 0,3 9 0 31,-5 9 1-31,-2 4-2 0,0 8 4 15,3 5 1-15,-1-2 0 0,0 4-3 16,5 5 0-16,1 7-1 0,-1 6 0 0,3 2 0 16,-4 3 0-16,1 2 1 0,-5 3-2 15,0-1 0-15,-3-1-1 0,-3 1 1 16,-2-1 0-16,0-1-1 16,-2-4-1-16,-1-1-17 0,-3-3-12 0,2-5-20 15,-2-5-28-15,-2-4-22 0,1-5-79 16,5-6-180-16</inkml:trace>
  <inkml:trace contextRef="#ctx0" brushRef="#br0" timeOffset="1202.48">7770 15008 350 0,'0'0'223'0,"0"0"-151"0,0 0-8 15,0 0 3-15,0 0-21 0,0 0-28 16,0 0-8-16,0 0 1 0,-6 25 7 15,21-8 0-15,1 4-2 0,3 4-1 16,-1 4-3-16,3 2-1 0,-7 1-5 16,-1 2-6-16,-7 1 0 0,-6 3 0 15,-12 4 2-15,-5-2-2 0,-4 5-13 0,-1-3-17 16,-5 1-13-16,4-3-19 16,7-4-21-16,3-1-12 0,5-5-59 0,2-6-105 15</inkml:trace>
  <inkml:trace contextRef="#ctx0" brushRef="#br0" timeOffset="1424.9">8256 15258 644 0,'0'0'50'0,"0"0"21"16,0 0-22-16,0 0-20 0,0 0-18 15,0 0-6-15,0 0 3 0,0 0-1 16,64 8 0-16,-33-12-1 0,0 0-2 16,4-2-4-16,3 1 1 0,-3 1-1 0,-2 1-22 15,-6 3-44-15,-9-2-58 16,-10 8-49-16,-8 0-129 0</inkml:trace>
  <inkml:trace contextRef="#ctx0" brushRef="#br0" timeOffset="1566.16">8271 15540 169 0,'0'0'446'0,"-38"53"-356"16,34-51-6-16,4-2-29 0,2 0-29 16,2 2-16-16,7-2-2 0,3 0 2 15,11-4 1-15,2-2-7 0,2 0-1 16,0-2-3-16,2 0 0 0,2-4-14 16,-2 2-50-16,-2-4-76 0,-4 1-76 15</inkml:trace>
  <inkml:trace contextRef="#ctx0" brushRef="#br0" timeOffset="4577.76">9368 15021 338 0,'0'0'46'16,"0"0"-6"-16,0 0 4 0,0 0 6 0,0 0-7 15,0 0-5-15,0 0-9 0,0 0-5 0,17-2 1 0,-17 2-2 16,0 0-2-16,0 1 4 0,-2 2 4 31,-2 3-5-31,-1 1-7 0,-7 5-11 0,-5 1-2 0,-1 3-2 0,-7 0-1 31,0 2 0-31,-6-1-1 0,2 1 0 0,2-5-1 0,7-1-2 0,-1-6 0 16,7-4 2-16,-1-2 0 0,7-2-1 16,-2-4 1-16,3-2 0 0,-1-2 1 15,2-3-1-15,4-1 1 0,-4-3 0 16,4 0 0-16,2-1 3 0,0 1 0 15,6 0 0-15,0 3-2 16,4-1 0-16,7 1 0 0,-3-1 0 0,7 1 0 0,2 3-1 31,-1 4 3-31,5 1 0 0,0 5 3 0,-2 1-1 16,2 8-1 0,-4 6-1-16,-3 6-2 0,-3 6 2 0,-7 7-3 15,-6 3 0-15,-4 2 1 0,-12 5-1 16,-5 1 0-16,-5 4-7 0,-3 0-3 15,-6-1 3-15,2 0 5 0,-4-5 2 16,0 0 1-16,0-8-1 0,4-2 0 16,4-2 1-16,6-7-1 0,5-3 0 0,1-11 1 15,9-2-1-15,2-6 1 0,0-1 2 16,2-1 3-16,-4-8 1 0,4-3 3 16,0-6-3-16,4 0 5 0,4 2-5 15,5 1-3-15,7 3 0 16,3 1-3-16,6-1 0 0,4 2-1 0,4 2 2 15,3 5 1-15,1 3-1 0,-4-2 1 16,-2 4-2-16,-4 6 0 0,-4 0 0 16,-2 4 0-16,-4-3 0 0,-3-1-1 15,-5 0 0-15,-3-2-7 0,-4 0-16 16,3-2-10-16,-5 0-14 0,0-4-23 16,0 0-7-16,2 0-24 0,0-4-44 0,-2 1-89 15</inkml:trace>
  <inkml:trace contextRef="#ctx0" brushRef="#br0" timeOffset="6043.96">9999 14905 260 0,'0'0'142'0,"0"0"-64"16,0 0-11-16,6-36-1 0,-6 29-10 0,0 3-9 16,0 0-8-16,0 2-1 15,0 1-8 1,0 1-5-16,0 0-8 0,0 0-7 0,0 7-5 0,4 8-2 0,0 6-1 16,2 8 1-16,3 7 1 15,-7 5 0-15,2 6-3 0,0-2-1 0,-4 3 1 16,0-5-1-16,4-4 0 0,-2-2 0 15,2-4 0 1,0-2 0-16,1-4-20 0,-5-3-2 0,0-4-6 16,0-6-17-16,0-6-16 0,0-4-26 0,-9-4-68 15,-1 0-148-15</inkml:trace>
  <inkml:trace contextRef="#ctx0" brushRef="#br0" timeOffset="6245.37">9697 15030 614 0,'0'0'49'0,"0"0"-18"0,0 0-2 0,0 0-8 15,0 0-6-15,0 0 4 0,0 0 1 0,0 0-2 16,52-54-1-16,-26 45-5 0,3-4-3 0,9-1 0 16,7-4-3-16,7-1-1 15,4 0-4-15,-3 0-1 0,3 2 0 0,2-1 0 16,-8 0-30-16,-7 0-68 15,-10-4-87-15</inkml:trace>
  <inkml:trace contextRef="#ctx0" brushRef="#br0" timeOffset="6559.29">10691 14548 694 0,'0'0'60'0,"0"0"-55"0,0 0-5 16,0 0 16-16,0 0 37 0,0 0-17 0,0 0-12 16,0 0-10-16,-52-26-1 0,46 26-4 15,-2 0-4-15,-4 5-2 16,-1 10-2-16,-1 0 1 0,-1 7-1 0,3 4 0 16,-5 5 0-16,7 4 0 15,-4 5 0 1,-1 6 0-16,5 7-1 0,-5 6 1 15,5 7 1-15,2 7-2 0,-1 5-1 16,5 4 0-16,4-5-3 0,0-5 3 16,13-7-2-16,-5-9-1 0,11-6-6 15,1-7-9-15,3-8-6 0,6-8-2 16,-2-7-15-16,6-10-16 0,0-10-11 16,0-7-12-16,6-11-50 0,-12-5-82 15</inkml:trace>
  <inkml:trace contextRef="#ctx0" brushRef="#br0" timeOffset="7003.12">10873 14689 512 0,'0'0'46'16,"0"0"-5"-16,0 0-2 0,0 0 0 15,0 0-12-15,-16-57 0 0,22 51-2 0,0 0-4 16,4 4 0-16,3 0-4 0,3 2-1 15,3 3-1-15,-1 5-3 0,1 2-4 16,-5 3-1-16,-1 2-3 0,-7 3-3 16,-4 4 1-16,0 2 0 0,-2 1 0 15,-2 3-2-15,0-2-3 0,-4 0-3 16,6 0-3-16,-4-6 1 0,0-2-3 0,4-3-1 16,-2-2 2-16,2-5 2 15,0-3 3-15,-3-2 4 0,3-1 1 0,0-2 0 16,0 1 0-16,0-1 0 15,-2-5 3-15,0-6-2 0,0-5 1 0,2-6 2 16,-2-7 0-16,2-8 1 0,0-7 0 16,11-6 0-16,-1 2-1 0,4 4-2 15,5 9-2-15,-7 11 1 16,1 7-1-16,-1 8 0 0,-6 5 1 0,5 4-1 16,-1 2 2-16,-2 7 0 0,3 5-1 15,5 5 4-15,-5 5-5 0,3 5 1 0,0 1-1 16,1 7 2-16,-3 3-2 15,1 0-1-15,-3 2-4 0,0-1-10 0,-3-2-13 16,-1-1-28-16,-6-1-29 0,0-1-25 16,-6-5-71-16</inkml:trace>
  <inkml:trace contextRef="#ctx0" brushRef="#br0" timeOffset="7223.56">10826 15234 337 0,'0'0'273'0,"0"0"-209"0,0 0-17 16,0 0 0-16,0 0-6 0,0 0-21 16,0 0-5-16,0 0-5 0,0 0 2 15,16-59-1-15,17 45-1 0,8-4-1 16,7-4-3-16,14 0-2 0,6-3-2 16,3-2 0-16,5 3-1 0,-4 1 2 15,1 5-3-15,-9 6-32 0,-8 4-58 16,-5 3-55-16,-16-1-90 0</inkml:trace>
  <inkml:trace contextRef="#ctx0" brushRef="#br0" timeOffset="7717.08">11371 15252 624 0,'0'0'28'0,"0"0"8"0,0 0-9 16,0 0 34-16,0 0-6 15,0 0-12-15,0 0-16 0,0 0-6 0,0 0-5 16,33-29-8-16,-29 29-2 0,1 0-3 16,-5 2-1-16,4 1-2 0,-2 1 0 15,-2 1 0-15,0 3 0 0,-8 4 2 16,-9-2-2-16,0 4-5 0,-5 0-9 0,-11 0-10 16,0 0-16-16,4-2-3 15,-2-1 8-15,10-5 17 0,4-1 12 0,7-2 4 16,2-3 1-16,4 0 1 0,-3-2 0 15,7-2 1-15,0 0 1 0,0-4 5 16,0-5 4-16,5-1 5 16,3-6 1-16,6-5-2 0,-1 2-2 0,7 1-4 15,5 0-4-15,8 3-2 0,7 6-1 16,-3 4 0-16,0 9 1 16,-2 1 2-16,-4 8 2 0,-8 6-4 0,-11 4-3 15,-3 4-1-15,-9 7 1 0,-3 6 2 0,-11 6-2 16,-13 5 0-16,-4-1-2 15,-2 1-6-15,4-6 7 0,2-4 0 0,9-5 0 16,3-6-3-16,7-5 4 0,4-5 0 16,2-7 0-16,2-2 0 15,0-6 0-15,2 0-1 16,4-1 1-16,6-7-1 0,3-4 1 0,12-10 0 0,4-5 1 16,2-5-1-16,2-9 0 0,-2-4-48 15,2-6-60-15,-4 2-104 0</inkml:trace>
  <inkml:trace contextRef="#ctx0" brushRef="#br0" timeOffset="7980.95">11698 14490 532 0,'0'0'57'16,"0"0"-7"-16,0 0-9 15,0 0-3-15,0 0-12 0,0 0 5 0,0 0 1 0,0 0-3 16,60-21-1-16,-33 30-3 0,-3 4-5 16,10 8-3-16,-1 3-1 0,4 9-5 15,0 5-4-15,-4 5-3 0,-8 8-2 32,-2 4-1-32,-3 8 2 0,-11 6-2 0,-3 4-1 15,-6-1 0-15,-6-5-11 16,-3-5-13-16,-7-9-5 0,-1-10-11 15,-3-6-27-15,5-9-42 0,-6-8-94 16</inkml:trace>
  <inkml:trace contextRef="#ctx0" brushRef="#br0" timeOffset="8232.03">12353 14910 635 0,'0'0'63'0,"0"0"-19"0,0 0-5 15,0 0-17-15,0 0-5 0,0 0 2 16,0 0 6-16,0 0-7 0,60-8-2 0,-35 0-1 16,8 0-6-16,0-3-4 0,4 2-3 15,-2 1-2-15,-2-3 0 0,-8 4 0 16,0-4-1-16,-4 1-42 15,-13 1-41-15,-6-2-50 0,-4 1-88 0</inkml:trace>
  <inkml:trace contextRef="#ctx0" brushRef="#br0" timeOffset="8446.7">12320 14699 656 0,'0'0'72'0,"0"0"-31"0,0 0-11 16,0 0 9-16,0 0-16 0,0 0 3 15,0 0-1-15,0 0-3 0,58 54-1 16,-50-38-5-16,5 5-4 0,-1 3-3 16,-4 1-4-16,1 4-2 0,-3-3-1 15,-4 3-1-15,0 5-1 0,-2-4-8 16,0 1-28-16,-4-4-14 0,0-3-31 16,-1-2-56-16,-1-5-74 15</inkml:trace>
  <inkml:trace contextRef="#ctx0" brushRef="#br0" timeOffset="9891.34">13250 14558 350 0,'0'0'57'16,"0"0"-11"-16,0 0 11 0,0 0-4 16,0 0-6-16,-27-40-17 0,17 33-9 0,6 3-6 15,-4-1 2-15,-5 3 4 0,3-1-4 16,2 0-2-16,-5 0 4 0,3 2-1 15,2 0-3-15,-3 1-5 0,3 0-3 16,2 0-1-16,2 1-4 0,-5 4 0 16,-5 8-2-16,6 4 0 0,-3 5 1 15,-5 7-1-15,8 2 0 0,-7 1 0 16,3 1 0-16,5 0 1 0,1 1-1 16,0-5 1-16,2 3-1 0,4-2 0 15,0 0 0-15,2-3 0 0,8-5 0 16,-1-4 0-16,3-3-3 0,9-5-10 15,8-4-2-15,4-6-1 0,2-3-2 0,0-5-13 16,6-7-20-16,-3-2-36 0,-3-4-67 16,-8-1-195-16</inkml:trace>
  <inkml:trace contextRef="#ctx0" brushRef="#br0" timeOffset="10649.6">13494 14847 482 0,'0'0'141'0,"0"0"-81"16,0 0-16-16,0 0 8 0,0 0-11 0,0 0-15 15,0 0-8-15,19-45-6 16,-17 46-4-16,2 5-1 0,-2 1-4 16,2 5 0-16,2 4 2 0,-1 0 0 0,-5 5-2 15,0 3 0-15,0 3-1 16,-5 3-2-16,-1-1 0 0,-2 0-1 15,2-4 0-15,2-2-15 0,-1-5-15 0,1-6-26 16,4-3-35-16,-4-3-43 0,4-3-92 16</inkml:trace>
  <inkml:trace contextRef="#ctx0" brushRef="#br0" timeOffset="11199.61">13676 14480 424 0,'0'0'49'16,"0"0"-5"-16,0 0 6 0,0 0 6 16,0 0-18-16,0 0-11 0,0 0-4 15,0 0-2-15,0 0-1 0,-10-12-6 16,10 10-7-16,0 1-3 0,2-1-1 15,4-2 2-15,-2-1 0 0,6-2 0 0,5 1-2 16,-9 2 1-16,7 3-2 16,1 1 2-16,-8 0-2 0,7 3 0 15,1 4-1-15,-8 6 0 0,7 3 2 16,-1 4-2-16,-4 5 2 0,-6 2-1 0,0 1-2 31,-2 1 0-31,0-1 3 0,-4-1-2 0,0 0-1 16,-4-6-1-16,0-4 0 0,1-2-1 15,5-5-1-15,-2-2 0 0,4-6 2 0,0 0-3 16,0-1 1-16,0-1 3 16,0 0-2-16,0-3 2 0,0-6 2 0,4-4-1 0,3-6 5 15,-1-7 3-15,4-6-4 16,-4-6-1-16,11-5-2 0,-1-7-2 16,-3 2 1-16,5 1-1 0,-5 10 1 0,3 10-1 15,-9 9 1-15,-5 9 0 0,0 5 1 16,0 4 7-16,0 0 0 0,2 2-7 0,4 9-2 15,-2 5 0-15,1 6 0 0,-7 6 0 16,4 7 1-16,-2 5-1 0,2 2 1 16,2-1-1-1,0-4 1-15,3-1 0 0,-3-5-1 16,2-3 0-16,0-9-7 0,-1-2-35 16,-7-4-62-16,0-5-44 0,-7-3-182 15</inkml:trace>
  <inkml:trace contextRef="#ctx0" brushRef="#br0" timeOffset="11566.94">14491 14519 420 0,'0'0'118'0,"0"0"-56"0,0 0-30 0,0 0 7 15,0 0-1-15,0 0-8 0,0 0-3 16,0 0-1-16,18-18-5 0,-3 8-4 16,-1 1-5-16,13-2-6 0,4 1-1 15,4-2-5-15,4 2 1 0,5-5-1 16,1 3 2-16,-3 1-2 0,-9 0-11 0,-9 4-66 16,-13-5-46-16,-7 0-99 0</inkml:trace>
  <inkml:trace contextRef="#ctx0" brushRef="#br0" timeOffset="11755.07">14596 14226 559 0,'0'0'107'15,"0"0"-37"-15,0 0-2 0,0 0-11 16,0 0-25-16,0 0-27 0,0 0-4 0,0 0 0 16,0 0 5-16,-6 40 2 0,18-12 0 15,1 5-3-15,3 4 0 0,-6 4-3 16,5 1-1-16,-3 1-1 15,-3-4 2-15,3-1-2 0,-4-7-15 0,-2-9-29 16,-1-5-54-16,1-11-86 16,-4-6-225-16</inkml:trace>
  <inkml:trace contextRef="#ctx0" brushRef="#br0" timeOffset="12054.53">15477 14044 733 0,'0'0'15'0,"0"0"-2"0,0 0 41 15,0 0-8-15,0 0-26 0,-58-45-7 16,39 43-4-16,3 2 3 0,-7 3-1 16,-2 6-8-16,2 3 0 0,0 4-1 15,-3 1-2-15,-3 5 0 16,4 3 0-16,2 2 2 0,0 5-2 0,1-2 0 15,9 0-1-15,-1-5 1 0,8 0 0 0,4-2 0 16,2-2 0 0,4-1 0-16,10 0-1 0,3-4-3 0,7 0-7 15,7-2-5-15,5-3-9 0,3-3-14 16,8-2-17-16,-3-6-37 0,-5 0-65 16,-6-7-204-16</inkml:trace>
  <inkml:trace contextRef="#ctx0" brushRef="#br0" timeOffset="12513.22">15619 14289 651 0,'0'0'80'15,"0"0"-15"-15,0 0-12 0,0 0-14 0,0 0-23 16,0 0-8-16,0 0-1 0,0 0-2 16,0 0-2-1,-14-25-1-15,14 35-2 0,-4 2 2 16,-1 1-2-16,-3 2 1 0,-6 0 0 0,-1-1 1 15,-5-2-2-15,1 0 0 16,-6-3-5-16,4 1-4 0,9-5 1 0,-4-1-1 16,5-2-4-16,5-1-4 0,2-1 5 0,0 0 8 15,0-4 2-15,4-1 2 0,0-4 0 16,0-2 0-16,8-3-1 0,0-2 1 0,9-1 1 16,1-3 2-16,9 4 0 15,-2 1-2-15,0 3 1 0,2 7-2 16,-1 5 1-16,3 0 0 0,-8 4-1 15,-2 5 1-15,1 4 1 16,-9 3-2-16,-3 3 1 0,0 2 0 0,-8 1 0 0,-8 2 0 16,-4 0-1-16,-11-1 0 15,2 0-1-15,-2-5 0 0,-3 3 1 16,3-4 0-16,6-2 0 16,5 2 0-16,4-3 0 15,3 2 1-15,3-6-2 0,2 2 1 0,5-3 0 16,7-1 0-16,4-3 1 0,13-4-1 15,7-1 0-15,17-4 2 0,9-3-1 16,13-3-1-16,5-2-1 0,9-4-51 16,-2-5-119-16,-8-4-415 0</inkml:trace>
  <inkml:trace contextRef="#ctx0" brushRef="#br0" timeOffset="56725.31">8341 16931 264 0,'0'0'0'16,"0"0"-117"-16,0 0-8 0</inkml:trace>
  <inkml:trace contextRef="#ctx0" brushRef="#br0" timeOffset="57307.91">8479 16840 363 0,'0'0'9'0,"0"0"1"16,0 0 13-16,0 0 3 0,0 0 2 16,0 0-3-16,0 0-2 0,0 0 0 15,0 0 0-15,0 0-4 0,29-43-2 16,-31 35-7-16,-2-1 6 0,-4 2-3 16,4-2 0-16,-5 2-3 0,1 2 4 15,2 1 0-15,-4 1 0 0,3 1-1 0,-3 0 2 16,2 1-2-16,0 1 3 0,1 0-3 15,-1 0-1-15,0 0-2 0,0 3-1 16,1 2-3-16,-5 9-4 0,-3 3-1 16,-1 10-1-16,-7 12 1 0,-2 9-1 15,1 7 0-15,-1 3 0 0,0 1 5 16,6 2 2-16,5 0-4 0,1 0-1 16,7 0-1-16,4-5-1 15,2-5 1-15,13-6 1 0,3-5-2 0,7-8-2 16,6-4 2-16,4-5 0 0,6-6-1 0,0-7 1 15,9-4 1-15,2-6 1 0,1-3-2 16,-1-9 2-16,-3-7 0 0,-3-8 7 16,-9-2 1-16,-6-3 4 15,-8-4-2-15,-5-6-2 0,-8-6-1 0,-6-8-4 16,-4-5-2-16,-8-5-3 0,-11 0 2 16,-5 1 3-16,-5 4-5 0,-7 7 0 15,-3 9 3-15,-2 12 1 0,-3 12 0 16,1 7-2-16,5 5 1 0,1 8-1 15,4 2 0-15,2 14-2 0,2 7-1 16,4 6 0-16,0 7 1 0,6 9-2 16,5 4-2-1,3 5-15-15,9 0-15 0,4 1-5 0,11-3-3 0,7-2-6 16,7-1-21-16,6-5-31 0,4-7-36 0,11-7-35 16</inkml:trace>
  <inkml:trace contextRef="#ctx0" brushRef="#br0" timeOffset="57590.93">9221 16748 495 0,'9'-80'28'16,"-1"40"22"-16,-4 7 9 0,-4 6 4 0,-4 5 1 0,-6 5-9 0,-5 0-15 15,5 3-6-15,-7 5-13 0,3 3-6 16,-7 6-5-16,7 0-4 0,-1 11-3 15,-1 9-3-15,1 10 0 0,3 13 0 32,-5 8 0-32,5 1 0 0,2 6 1 0,1 6-1 0,3 7 0 0,4 15 0 15,2 4-2-15,8 2 0 0,9-1 1 32,8-4-1-32,4-7-15 0,6-10-9 15,6-9-14-15,7-12-21 0,5-9-26 16,3-13 6-16,0-12-44 0,8-16-35 0,-8-7-179 15</inkml:trace>
  <inkml:trace contextRef="#ctx0" brushRef="#br0" timeOffset="58376.1">9736 17236 698 0,'0'0'0'16,"0"0"-10"-16,0 0 10 0,0 0 14 15,0 0-1-15,0 0-13 0,0 0-3 16,0 0 3-16,0 0 2 0,-39 33 4 16,41-33 1-16,2 0 6 0,-2 0 11 15,2-5 7-15,-2-4 1 0,5-8-8 0,-1-5-7 16,2-6-6-16,-2-6-6 16,-2-3-1-16,0-6 0 0,3-5-1 0,-3-6 2 15,2-7 3-15,0-10-6 0,0 3 0 16,1 1 0-16,1 8-1 0,-2 13-1 15,-2 11 0-15,-4 7 3 0,0 8-1 16,0 8 3-16,0 0 3 0,0 6 1 16,-2 3-2-16,2 2-1 0,0 1-3 15,-2 0-3-15,2 13-1 0,-4 9-4 16,-4 8 1-16,-1 10 4 0,-1 3 1 0,2 5-1 16,0-4 2-16,1 6-1 0,-1 4 0 15,0 5 0-15,4 8-1 16,2-1-3-16,2-5 2 0,4-6 0 15,6-4-1-15,2-4-4 0,9-9 0 0,0-7 1 16,4-9-1-16,4-6 1 0,-3-11 2 16,5-5 0-16,0-5 1 0,3-15 1 15,-1-6 1-15,2-9 0 0,4-6 1 16,-6-7-1-16,6-5 1 0,-1-4-1 16,-3-2 0-16,-4 1 0 0,-4 5 0 15,-7 8 0-15,-5 10-1 0,-7 7 1 0,-4 7 1 16,-4 5-1-16,-4 3 3 0,-4 4 6 15,-1 2-5-15,-3 1 0 16,4 1 0-16,0-1-4 0,3 6 2 0,-1-1-2 16,0 0 0-16,2 1 1 15,4 0-1-15,0 0 0 0,0 0 0 0,0 0-1 16,0 0 1-16,0 0 0 0,0 0 0 16,-2 0 1-16,0-3-1 0,0 4 1 15,-2-1-2-15,-1 2 1 0,-3 3 0 16,2 0 0-16,2 1-2 0,0-1 2 15,-3 1 0-15,3 1-1 0,4-4 1 16,-2 2 0-16,-2-1 0 0,4-2 1 16,0 2-1-16,0-2 0 0,0-1 0 15,0 1 0-15,0-2 1 0,0 0-1 16,0 0 1-16,-2 0-1 0,2 0 0 16,0 0 0-16,0 0 0 0,0 0-1 0,0 0-1 15,2 2 1-15,2 0-3 16,-2 1-9-16,5 1-5 0,-1 0-11 0,0 0-7 15,0 2-29-15,-6-1-23 0,-8 2-39 16,-9-2-116-16</inkml:trace>
  <inkml:trace contextRef="#ctx0" brushRef="#br0" timeOffset="59304.58">9300 16849 258 0,'0'0'105'0,"0"0"-37"16,0 0-7-16,0 0-6 0,0 0-19 0,0 0-13 15,-52-39-8-15,46 35 2 0,-2 2 5 16,2 2-2-16,1 0 0 0,1 0 2 15,4 0-4-15,0 0-4 0,0 0-3 16,0 0-4-16,0 0 0 0,-2 0 3 16,2 1 4-16,0 1 6 0,0 4-1 15,0 0-6-15,-2 4-3 0,0 3-1 16,2 3-1-16,-2 3-1 0,0 2-2 16,-2 2 0-16,4 1-1 0,0 2 0 15,0 1-1-15,0 0-2 16,0 0-1-16,0-1 0 0,4 0 1 15,0-3 0-15,-2 1-1 0,0-5-1 0,2-3 1 0,1 0 1 16,-3-5-1-16,0-2 0 0,2-2 0 16,0-3 0-16,-4-1 0 0,0-2-1 15,2 0 0-15,0-1 1 0,-2 0 0 16,4-2 1-16,-2-5-1 0,4-7 1 16,3-4 0-16,3-6 0 0,1-7 0 15,5-5-1-15,5-4 0 0,0-4 0 16,1-1 0-16,1 1 0 0,-4-2 0 15,2 6-1-15,-7 7 1 0,-5 7 1 16,-5 8-1-16,-4 6 0 0,-2 5 0 16,2 3 4-16,-2 2 7 0,0 2 3 0,0 0 1 15,0 0-2-15,0 0-7 0,0 0-6 16,0 3 0 0,2 3-1-16,-2 3-1 0,2 4 2 0,0 1 0 0,0 4 1 15,2 4-1-15,-4 3-1 0,0 3 1 16,4 2 0-16,-4 1 2 0,0 0-2 15,-4 2 0-15,2-1 0 0,-2 0 1 16,2 1-1-16,-2-2 0 0,2 0-1 16,2-2-4-16,-2-1-18 0,2-2 1 15,0-4 0-15,0-4-10 0,4-3-16 0,0-5-28 16,4-2-17-16,3-6-44 0,-1-2-48 16</inkml:trace>
  <inkml:trace contextRef="#ctx0" brushRef="#br0" timeOffset="60075.75">10662 16745 359 0,'0'0'106'0,"0"0"-34"0,0 0-22 0,0 0-2 15,0 0-13-15,-35-54-12 0,31 49-4 16,-4-1-5-16,-3 3-1 0,1 0 2 15,-4 1-4-15,1 2 2 0,-5 0-2 16,1 2-4-16,-4 5-4 0,3 2 0 0,-7 1-1 16,4 4 1-1,1 0-1-15,-1 3-1 0,2 5 0 0,-1 0 1 0,-3 6 0 16,6 3-1-16,-7 1 0 0,7 3-1 16,-2-2 1-16,-1-1 1 0,3-1-2 15,1-1 2-15,3 1 1 16,-1-4 0-16,6 0 0 0,1-5-2 0,9-2 1 15,-2-2-2-15,9 0 0 0,3-3 0 32,5-1 0-32,7-5 0 0,9-5 2 15,7-4-1-15,11-3 2 0,-1-10-2 16,8-6 1-16,0-6 0 0,-7-2 1 0,-3-1-1 16,-9-1 1-16,-12 0-3 0,-12-3 2 15,-9 0 2-15,-6-4 10 0,-13-6 2 16,-3-3-4-16,-15-5-4 0,-2 1-2 15,-6 13 1-15,-1 9 1 0,3 13 0 16,4 10-1-16,4 2-3 0,0 2-2 16,2 8-2-16,4 5 0 0,5 2-2 15,3 3 2-15,3 4-2 0,4 6-4 16,-1 8-14-16,5 4-12 0,4 0-22 16,7-5-29-16,15-4-4 0,5-8-19 15,14-9-8-15,9-12-22 0,0-3-57 0</inkml:trace>
  <inkml:trace contextRef="#ctx0" brushRef="#br0" timeOffset="60484.66">11096 16755 515 0,'0'0'117'0,"0"0"-40"0,0 0 7 16,0 0-17-16,0 0-33 0,0 0-17 16,0 0-4-16,0 0-11 0,-6-7-1 15,-4 20 0-15,-7 2 1 0,-1 5-1 16,-3-2-1-16,-8 1-1 0,-2 0 1 0,0-2 1 15,-4 0-1-15,-4-6 0 0,-9-3-9 16,0-2-3-16,-1-3-9 0,1-1 5 16,11 0 14-16,6-2 2 0,8-2 0 15,11-2 0-15,6-2 1 16,0-3-1-16,6-2 3 0,2-7 1 0,10-5 1 16,5-13 2-16,3-1 1 0,9-3 1 15,0 2-2-15,2 7-3 0,-4 9 1 16,0 2-2-16,-2 10 1 0,-3 0 1 15,-3 5 2-15,2 5 0 0,-3 0 0 16,1 8-2-16,4 6-1 0,-1 8-2 16,3 6-1-16,0 1 1 0,2 6 0 0,-4 9-1 15,-3 3 2-15,7 10-3 0,-6 3-2 16,0-3 2-16,-1-1 0 0,-7-3 0 16,-1-1 0-16,0-4 0 0,-5-1-1 15,-3-6-11-15,0-4-2 0,-2-6-1 16,2-6-6-16,-4-8-12 0,0-8-7 15,0-6-32-15,4-6-15 0,0-22-17 16,-4-8-74-16</inkml:trace>
  <inkml:trace contextRef="#ctx0" brushRef="#br0" timeOffset="60988.31">11495 16524 742 0,'0'0'29'15,"0"0"-26"-15,0 0 31 0,0 0 17 16,0 0-26-16,0 0-6 0,0 0-8 0,0 0-4 16,-27-22 0-16,42 31-6 0,-5 3 0 15,3 4 0-15,1 4 2 0,-8 7-1 16,3 2-2-16,-5 2 2 0,-4 5-1 16,0-3 0-16,-2 0-1 0,0-1 1 15,-3-3-2-15,1 4-1 0,4-5-2 16,-2-7 1-16,2-4 3 0,0-10-1 0,2-3 1 15,-2-2 0-15,0-2 0 0,0-5 0 16,0-5 3-16,0-6 0 16,0-5-1-16,0-6-1 0,0-8 1 0,0-5 4 15,4-4 2-15,9-2 1 0,3 4-5 16,3 0-4-16,0 5-1 0,1 7 1 16,-5 9-1-16,1 7 1 0,-8 7 2 15,-5 6 1-15,1-2 1 0,-2 3 0 16,0 3-1-16,0 6-2 0,2 8-1 15,4 4 0-15,1 8 0 0,-1 2 2 16,4-2-2-16,3 1 0 16,-3-3 0-16,5-1 1 0,-9-5-1 0,0-1 0 0,3-5 0 15,-5-1 0-15,-2-2 0 16,6 2-1-16,-2-6 1 0,1 0-1 0,-3-2 1 16,8-3 1-16,5-3-1 0,6-3 1 15,2-11-1-15,14-8 0 0,-4-4-11 16,-2-5-19-16,-4-2-19 0,-12-2-40 15,-7-2-62-15,-7 3-93 0</inkml:trace>
  <inkml:trace contextRef="#ctx0" brushRef="#br0" timeOffset="61273.17">12107 15841 588 0,'0'0'80'0,"0"0"-43"16,0 0 45-16,0 0-26 0,0 0-36 15,0 0 5-15,64 40 9 0,-25-24-5 16,1 6-7 0,5 6-5-16,5 5-5 0,-3 7 0 0,7 7-3 0,-8 2-9 15,-1 8 0-15,-2 4 0 0,-9 11 0 16,-16 2 0-16,-7 3 0 15,-11 2 0-15,-15 1 0 0,-1-8 0 0,-16 5 0 16,-11-1-17-16,-9-1-32 0,-14 6-33 16,-27-15-96-16,-12-25-327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5:12:46.040"/>
    </inkml:context>
    <inkml:brush xml:id="br0">
      <inkml:brushProperty name="width" value="0.05292" units="cm"/>
      <inkml:brushProperty name="height" value="0.05292" units="cm"/>
      <inkml:brushProperty name="color" value="#FF0000"/>
    </inkml:brush>
  </inkml:definitions>
  <inkml:trace contextRef="#ctx0" brushRef="#br0">20884 2454 139 0,'0'0'38'0,"0"0"5"15,0 0 42-15,0 0-38 0,-56-10-7 0,44 9-3 0,-3 0-3 16,-1 1 0-16,6 0-3 15,-3 0-9-15,3 0-2 0,2 0 6 16,-1 0-1-16,3 0-7 0,0-1-4 16,4 1 2-16,0-2-1 0,2 2-2 0,0 0 1 15,0 0-6-15,0 0-3 0,0 0-3 16,0 3-1-16,0-2-1 0,0 1 3 16,2 1 2-16,0-2 0 0,2 1 3 15,0-1 3-15,4-1 0 0,1 0 4 16,5 0 4-16,5 0-1 0,4 0-3 15,3-3-2 1,5-1-5-16,5 0-2 0,3-1-1 0,2 2-3 0,-2-2 2 16,5 5-3-16,-1 0 0 0,1-1 0 15,-3 1 0-15,2 0 0 0,-3 0 0 16,-3-1 0-16,-4 1 0 0,-4-2 0 16,2-1 0-16,-4 2 2 0,4-2 0 0,-2 0-3 15,-2 3 4-15,4-2-3 16,-5 2 2-16,1 0-3 0,-6 0 1 0,-2-1 2 15,-9 1-2-15,-2 0 0 0,-4 0-1 16,0 0 2-16,-4 0-1 0,3 0 1 16,-3 0-2-16,0 0 0 0,0 0 1 15,0 0-1-15,0 0 1 0,0 0-1 0,0 0 3 16,0 0-2-16,0 0-1 16,0 0 0-16,0-1 2 0,0 1-1 0,0 0 2 15,0 0-1-15,0 0-2 0,0 0 2 16,0 0-1-16,0 0-1 0,0 0 0 15,0 0 0-15,0 0-2 0,-3 4-18 16,3 5-17-16,-8-1-21 0,4 4-40 16,-4-9-56-16,2-3-175 0</inkml:trace>
  <inkml:trace contextRef="#ctx0" brushRef="#br0" timeOffset="39381.25">18385 3124 319 0,'0'0'86'16,"0"0"-21"-16,0 0 6 0,0 0-5 16,0 0-22-16,0 0-12 0,0 0-10 0,6-4-1 15,-6 4-2-15,0 0-2 16,0 1 1-16,0-1 2 0,0 0-3 0,0 0-1 15,2 0 0-15,0 0-1 16,2 2 0-16,5-2-2 0,7 1 2 16,1 0 0-16,10-1 1 0,0 0-5 15,4 2-2-15,2-1-1 0,0 2-1 0,0-1-3 16,-6 1 1-16,4 0-2 16,-9 3-3-16,1-1-1 0,-8-1 1 0,-3 0 0 15,-2 0 0-15,-3-1-1 0,-3 0 1 16,0-3 1-16,-4 2 0 15,2-1-1-15,-2 1 0 0,0 1 0 0,0 0-16 16,0 0-12-16,0 2-14 0,-6-2-28 0,-5-1-47 16,-5-1-56-16,-3-1-221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5:14:18.867"/>
    </inkml:context>
    <inkml:brush xml:id="br0">
      <inkml:brushProperty name="width" value="0.05292" units="cm"/>
      <inkml:brushProperty name="height" value="0.05292" units="cm"/>
      <inkml:brushProperty name="color" value="#FF0000"/>
    </inkml:brush>
  </inkml:definitions>
  <inkml:trace contextRef="#ctx0" brushRef="#br0">1242 15824 160 0,'0'0'58'16,"0"0"16"-16,0 0-17 0,0 0-7 15,0 0 6-15,0 0 8 0,0 0-9 0,0-37-2 16,2 30-12-16,-2-1-6 16,0 3 0-16,2-1 1 0,-2 3-2 0,0 3-8 15,0-2-6-15,0 2-1 0,0 0-4 16,0 0-4-16,0 2-4 0,3 1-3 15,-1 4-3-15,2 8 1 0,0 7-1 16,2 7 1-16,-2 2 2 16,2 4-2-16,-4 2 0 0,1 1 0 0,1 1-2 15,-2-2 0-15,2 0 0 0,0-1 0 16,0-5 0-16,-2 1 0 0,2-6 0 16,0-5 0-16,-1-7 0 0,-3-5 0 15,0-3-13-15,0-3-6 0,0-3-2 0,0 2-6 16,0-2-7-16,0 0-22 0,-7-5-15 15,-3-2-35-15,0-5-56 0,1 1-183 16</inkml:trace>
  <inkml:trace contextRef="#ctx0" brushRef="#br0" timeOffset="252.47">1087 15878 438 0,'0'0'60'0,"0"0"-16"15,0 0 5-15,0 0 1 0,0 0-9 0,0 0-8 16,0 0-3-16,0 0-2 0,0 0-4 16,-6-16-6-16,6 16-5 0,0 0-6 15,2-1-3-15,4-1-3 0,11-4 0 16,-3 0 1-16,11-7 0 16,4-3 1-16,0 0-1 0,4-5-1 0,2 1 0 15,2-3 0-15,3 1-1 0,3 0-5 0,5-2-41 16,-11 6-35-16,-2 1-31 15,-6 5-98-15</inkml:trace>
  <inkml:trace contextRef="#ctx0" brushRef="#br0" timeOffset="622.93">1753 15697 455 0,'0'0'78'0,"0"0"-16"0,0 0-11 16,-4-54 1-16,2 46-7 0,0 4-5 15,0-2-4-15,2 3-8 0,-2 3-7 16,2 0-3-16,-3 0-4 0,-1 0-2 16,0 3-2-16,-2 1-3 0,-4 4-3 15,3 6-2-15,-3 5 0 0,-4 8 0 16,3 3-2-16,-5 6 1 15,3 2 0-15,5 4-1 0,-4 5 0 0,3 6 0 16,3 1 0-16,4 1 0 0,2 1-2 16,0-9 2-16,2 3-1 15,6-4-1-15,7-3 2 0,-1-4-2 0,5-5 2 0,-2-8-1 16,5-7-17-16,-7-8-4 0,8-5-13 16,-1-6-17-1,1 0-7-15,2-10 2 0,2-8 0 0,-9-5-23 0,1-8-41 16,-1 0-91-16</inkml:trace>
  <inkml:trace contextRef="#ctx0" brushRef="#br0" timeOffset="1186.13">1927 15975 226 0,'0'0'249'0,"0"0"-202"0,0 0-10 0,0 0 21 15,-56 4-10-15,52-4-20 0,-3 0 2 16,1 0 0-16,4-2-6 0,0 0 1 15,-2 2-4-15,4-3-6 0,0 0-4 16,0 0-2-16,0 0-2 0,0 2-4 0,0-1 0 16,2-3-1-1,4 0-1-15,7-1 2 0,-7-2 0 0,6 3-1 16,-1 3 1-16,-1 2-2 16,-2 1 0-16,5 7-1 15,-3 4 1-15,-4 4 0 0,2 5-1 0,1 1 2 0,-7 4-2 16,2 1 0-16,-4 1 0 0,0 0 0 15,0-4 0 1,-2-1 0-16,0-4-3 0,2-3 3 0,0-3-4 16,0-2 0-16,0-4-3 0,0-1 4 15,0-3 2-15,0-3 1 0,0 0 0 16,0 0 1-16,-2-3 0 0,-3-3 4 0,1-2 2 16,2-6-2-16,-2-4-2 15,0-8 0-15,6-6-2 0,-2-7 0 0,4 0 0 0,4 3-1 16,3 3 0-1,-5 6 0-15,2 6 0 0,1 4 0 0,1 3 0 0,-4 2 0 16,0 1 0-16,5 4 0 0,-3 2 0 16,0 1 0-1,-4 4 0-15,7 0 1 0,1 0-1 0,-6 2 1 0,7 4 0 16,-1 4 0-16,-4 2 1 0,5 3 1 0,-3 7-1 31,0 0 2-31,-5 5-1 0,-1 1 0 0,0 2-1 0,-2 1 0 16,-2 1 0-16,0 3-1 0,-2 1 0 0,-2-3-1 15,0-1 0-15,1-5 0 16,1-7 0-16,2-4-6 0,-2-4-27 0,2-6 1 16,0-3-28-16,0-3-16 0,0 0 1 15,0-12-31-15,0-4-69 0,0-5-187 32</inkml:trace>
  <inkml:trace contextRef="#ctx0" brushRef="#br0" timeOffset="1457.4">2297 15716 567 0,'0'0'40'0,"0"0"-1"16,0 0-13-16,0 0 10 0,0 0-6 16,0 0 1-16,0 0 4 0,0 0-8 15,10-15-2-15,-2 18-1 0,5 3-5 16,-3 3-3-16,0 4-1 0,7 1-3 15,-5 5-1-15,3-1-6 0,-5 5-1 16,-4 5 0-16,0 1-4 0,-6 7 2 16,0 5 0-16,-4 4-1 0,-4 4-1 15,-13-3-11-15,3 1-15 0,-9-1-24 0,0-6-7 16,8 1-25-16,-3-8-65 16,1-8-86-16</inkml:trace>
  <inkml:trace contextRef="#ctx0" brushRef="#br0" timeOffset="1813.37">2846 16037 433 0,'0'0'60'16,"0"0"15"-16,0 0-19 0,0 0-8 15,0 0-17-15,0 0-6 0,0 0-2 0,0 0-8 16,7 3-2-16,5-7 1 0,2 0-1 15,7-2-3-15,10 0-1 0,0 1-2 16,2-3-3-16,2 1 0 16,1-1-2-16,-1 0-2 0,-6 2 1 15,-7 3-1-15,-11 1-38 0,-7 2-39 0,-4 2-31 16,-11 2-71-16,-7 3-115 0</inkml:trace>
  <inkml:trace contextRef="#ctx0" brushRef="#br0" timeOffset="1987.99">2954 16169 195 0,'0'0'385'0,"0"0"-316"0,0 0-19 16,0 0 7 0,0 0-19-16,0 0-16 0,0 0-2 0,-23 51 2 15,25-47-6-15,0 1-7 0,9-1-3 16,5 1-2-16,-3 2-1 0,7-1 0 0,3-2-2 16,-4-1 0-16,7-1 0 15,3-2-1-15,2-2-29 0,0-11-47 0,3-6-83 16,-6-6-169-16</inkml:trace>
  <inkml:trace contextRef="#ctx0" brushRef="#br0" timeOffset="74782.98">5048 15745 80 0,'0'0'63'16,"0"0"-7"-16,0 0 0 0,0 0 5 16,0 0-14-16,0 0-5 0,0 0 2 0,0 0 5 15,6-31 0 1,-4 27 0-16,-2 0-4 0,0-1-7 0,0 2-1 16,2-1-2-16,-2 2-6 0,2-1-2 15,-2 1-3-15,0 1-3 0,0 0-5 16,0 1 2-16,0 0-4 0,0 0-4 15,0 0-1-15,0 0-1 0,7 5-2 0,-5 6-4 16,0 1 3-16,4 7 3 0,-4 3 1 16,0 7-2-16,-2 1 0 0,2 7 0 15,-2 3-1-15,0 2-2 0,0 5-2 16,0 4-2-16,0 1 1 0,-2 2-2 16,0-4 2-16,0-5-1 0,0-6 1 15,0-5-1-15,0-6 1 0,2-7-1 16,0-8-5-16,0-4-6 0,0-4-5 15,0-1-10-15,0-1-5 0,-2-3-8 0,-5-5-4 16,1-8-27-16,-2-4-22 0,-7-4-59 16,3-2-175-16</inkml:trace>
  <inkml:trace contextRef="#ctx0" brushRef="#br0" timeOffset="75131.52">4872 15859 363 0,'0'0'64'0,"0"0"-10"16,0 0-3-16,0 0-3 0,0 0-15 15,0 0-7-15,-56-36-5 0,52 35-2 16,2-1 4-16,-2 1 3 0,4 0-1 16,0 0-1-16,-2 1-1 0,2-1-3 15,0 1-6-15,0 0-5 0,2-1-2 16,6 0-1-16,1-1 1 0,9-2 2 15,5-2 7-15,8-5-3 0,12-3 0 16,3-2-3-16,10-6-2 0,6 0-2 16,2-4-4-16,2 0-2 0,0 2-5 15,-10 2 3-15,0 5 2 16,-15 3 2-16,-8 2-2 0,-6 5-1 0,-17 4-9 0,-8 2-9 16,-2 1-8-16,-4 0 7 15,-6 4 9-15,-11 3-3 0,5 5-16 0,-9-2 3 16,0 4-7-16,2-3-12 0,1 1-3 15,-3-2-29-15,-2-2-36 0,10-1-95 16</inkml:trace>
  <inkml:trace contextRef="#ctx0" brushRef="#br0" timeOffset="76975.58">5608 15969 33 0,'0'0'17'0,"0"0"-7"0,0 0-2 16,0 0 4-16,0 0 8 0,0-9 5 0,0 6 12 16,2-3 0-16,-2 2-9 15,2-2-4-15,0 1-11 0,0-1-4 0,3-2-2 16,-3-1-2-16,4-1-4 15,-2 2 0-15,2 0 0 0,-4-1 0 0,0 2 1 16,0 1-2-16,0 2 0 16,0-1 1-16,-2 1-1 0,3 1 5 15,-1 0 15-15,-2-2 0 0,0 1 3 0,2-2 8 16,-2 2-7-16,0-1-1 0,0-1 1 16,2 2 3-16,2 1 0 0,-4 2 8 15,0-2-4-15,0 1 0 0,0-2-7 16,0-2-5-16,0 1 1 0,0 0 0 15,0 1 3-15,0-1 0 16,-6 0-1-16,6-1-3 0,-2 2-1 0,-3 1-2 16,5 2 0-16,-4 1-2 0,0 0-3 0,2 0 0 15,-4-1-2 1,2 1-1-16,-4 0-2 0,3 2-1 0,1 4-3 16,0 0 0-16,-2 3-2 0,2 5 0 15,-5 1 0-15,7 9-1 0,-2 2 1 16,0 5 0-16,2 5 1 0,2 4-1 0,-2 0 0 0,2 5 0 15,0 0-1 1,0-1 1-16,2 0 0 0,4-5 0 0,0 0 1 0,7-3-2 16,-3-2 1-16,1-7 0 0,7-4 0 15,-5-4-4-15,3-6-15 0,-3-2-7 16,3-4-14-16,-1-4-21 0,3-4 0 16,-3-1-6-16,3-9-44 0,-3-9-47 15,-1-1-178-15</inkml:trace>
  <inkml:trace contextRef="#ctx0" brushRef="#br0" timeOffset="77824.39">5972 15961 99 0,'0'0'42'0,"0"0"10"0,0 0-6 15,0 0-8-15,0 0-6 0,0 0-10 16,0 0-1-16,-46-45 3 0,40 41 0 16,4 0 1-1,-2-1-8-15,2-1-2 0,0 3 6 0,0 0-4 0,0 2 2 16,2-2-2-16,0 3 5 0,-2-3-5 15,2 0 0-15,-2 2-4 0,2-2-1 16,0 1 1-16,0-1-2 0,0-3-1 0,0 3-1 16,0-1 1-1,0 1 2-15,0 1-1 0,2-2 0 16,0 2-2-16,0 0-1 0,-2-1 2 0,2 1-5 0,-2-2 1 16,2 1 1-16,-2 2 2 0,0-1-1 15,2 2-3-15,-2 0 2 0,0 0-5 16,0 0 4-16,0 0-3 0,0 0 0 15,0 2 2-15,0-2-3 0,0 0-2 16,0 0 0-16,-2 0 0 0,2 1 1 16,-2-1-1-16,2 3-1 0,0-3 1 15,0 0-4-15,0 1 3 0,0 1-2 16,0-2 1-16,0 0 2 0,-2 0-1 16,2 0 2-16,0 0-1 0,0 0 0 0,0 0 2 15,0 0-2-15,0 0-1 0,0 0 1 16,0 0 0-16,0 1-1 15,0 1-10-15,-2-2-2 16,2 0-3-16,0 0-4 0,0 0-1 0,0 0 1 0,-2 2-5 16,2-1-4-16,0 0-13 0,0 0-12 15,0-1-6-15,0 1 1 0,0-1-13 16,0 1-26-16,0 1-10 0</inkml:trace>
  <inkml:trace contextRef="#ctx0" brushRef="#br0" timeOffset="78251.88">5920 15890 228 0,'0'0'107'15,"0"0"-51"-15,0 0-8 0,0 0 5 16,0 0-2-16,0 0-5 0,0 0-4 16,0 0-8-16,0-20-3 0,0 20-3 15,0-2-2-15,0 2-7 0,0 0 1 0,0-2-6 16,0 2-4-16,0-3 0 0,0 2-3 16,0 1 0-16,0 0-3 0,0 0 1 15,0 0-2-15,0 0 2 0,0 1-1 16,0 1-4-16,0 2 2 0,6 3-2 15,-3 1 1-15,-1 4-1 0,4 4 0 16,-4 3 2-16,2 2 0 0,0 4-1 16,0 2 0-16,-2-1 0 0,9 0-1 0,-7-1 1 15,0 0-1-15,0-1 0 16,0-8 0-16,0-1-1 0,-2-3 1 16,7-4 0-16,-3 0-1 0,-2-6-4 15,4 0-9-15,-2-2-2 0,11-5-5 16,-5-3-3-16,1-5-4 0,-3-2-21 0,0-4-19 15,-7-2-12-15,-3-2-79 0</inkml:trace>
  <inkml:trace contextRef="#ctx0" brushRef="#br0" timeOffset="78669.92">6003 15610 374 0,'0'0'94'15,"0"0"-19"-15,0 0-4 0,0 0-8 0,0 0-12 16,0 0-11-16,0 0-6 0,0 0-11 16,-54-34-2-16,48 33-5 15,2 1-1-15,0 0-6 0,0 0 2 16,2 0-2-16,-5 0-5 0,5 0-2 0,0 3-1 16,-2 4-1-16,0-1 0 15,0 4-1-15,2 1 0 0,-2 2 1 0,1 1-1 16,1-2 0-16,2 1-4 0,0-2-4 15,0-2 0-15,0 1 1 0,5-6 0 16,-1-1 3-16,0-2 0 0,0-1 3 16,2 0 0-16,2-1 1 0,-1-3 0 0,1-3 1 15,-2-1 0-15,-2 2 2 0,-2-1-2 16,0-1 3-16,3 0 0 16,-5-2 2-16,0-4-1 0,-7 1 1 15,1-1-2-15,0 3-1 0,-2 2-2 0,-5 3 0 16,7 3 0-16,0 2 0 15,0 1-2-15,-1 1-4 0,-3 6-7 0,6 3-9 16,-2 2-38-16,4 2-17 0,-2 3-3 16,-1 1-83-16,5-2-126 0</inkml:trace>
  <inkml:trace contextRef="#ctx0" brushRef="#br0" timeOffset="79084.85">6135 15725 308 0,'0'0'56'16,"0"0"3"-16,0 0-1 0,0 0 4 16,0 0-13-16,0 0-18 15,0 0-5-15,0 0-3 0,0-17 5 0,2 16 2 16,4 1-1-16,1 0-2 0,5 0-1 16,5 0-2-16,1 4-2 15,1 2-6-15,8 4 1 0,-2 3-6 0,1 5-3 16,-5 1-4-16,6 5-1 0,-2 2 0 0,-9 6-2 15,3 3 0-15,-7 7 1 0,-8 1-2 16,-4 4 0-16,-2 2 0 0,-6 0 0 16,-6 0-3-16,-5-1-9 0,-4-4-12 15,5-2-8 1,-7-6-13-16,2-7-29 0,7-8 7 0,-5-7-28 16,9-7-77-16,3-6-204 15</inkml:trace>
  <inkml:trace contextRef="#ctx0" brushRef="#br0" timeOffset="79432.12">6846 15979 78 0,'0'0'287'0,"0"0"-240"0,0 0-6 0,-49 14 8 16,42-14-5-16,-1 2-15 0,6-2-3 15,2 0-5-15,-2 0 2 0,2 0-1 16,0-2 0 0,0 0 2-16,0 1-4 0,0 1-3 0,2-1-4 0,0 0-1 15,6-2-1-15,3-2 8 0,3 0-1 16,9-4-2-16,2 2-6 0,2-2-1 15,2-1-4-15,4 1-4 0,-6 0-1 0,-1 3 0 16,-1-1 0-16,-12 3 0 16,-3 1-22-16,-8 0-28 0,-2 0-41 15,-2 0-7-15,-8-3-38 16,-3 0-119-16</inkml:trace>
  <inkml:trace contextRef="#ctx0" brushRef="#br0" timeOffset="79684.1">6939 15803 200 0,'0'0'283'16,"0"0"-203"-16,0 0-19 0,0 0 0 15,0 0-3-15,0 0-8 0,0 0-12 16,0 0-9-16,0 0-3 0,0-29-7 16,0 31-5-16,0 2-6 0,4 2-1 15,-1 3-1-15,3 1 1 0,-2 4-1 0,2 0 1 16,-4 3-7-16,0 3 2 0,2 3 0 15,-2 6-2-15,-2 1-1 16,0 2 1-16,0 1-4 0,0-3-14 0,-2-4-11 16,2-3-14-1,-2-5-13-15,2 1-28 16,0-2-11-16,0-3-56 0,4-1-91 16</inkml:trace>
  <inkml:trace contextRef="#ctx0" brushRef="#br0" timeOffset="80077.82">7634 15657 364 0,'0'0'78'0,"0"0"-10"0,0 0 3 0,0 0-8 15,0 0-13-15,0 0-5 16,0 0-2-16,0 0-10 0,-4-14-6 0,4 14-8 16,0 2-6-16,0 3-6 0,4 2-4 15,0 5 2-15,0 2 0 0,4 7 1 16,-1 5-2-16,-5 3-1 0,2 2 1 15,0 1-2-15,-2 2 1 0,0 0-3 16,0 0 1-16,-2 0-1 0,2-1 0 16,-2-2 0-16,4-8-1 0,-2-2-5 15,0-6-8-15,-2-2-21 0,3-5-32 16,-3-4-6-16,0-2-2 0,-5-2-52 16,-1 0-49-16</inkml:trace>
  <inkml:trace contextRef="#ctx0" brushRef="#br0" timeOffset="80426.56">7388 15687 424 0,'0'0'91'16,"0"0"-53"-16,0 0 4 0,0 0 6 16,0 0-9-16,0 0-11 0,0 0-3 15,0 0 1-15,0 0-4 0,2-36 4 16,4 36-5-16,4 0-5 0,3-1-2 15,3 1-3-15,7-2 1 0,0-2-3 0,6-1-1 16,8-5-2-16,4-1-1 0,5-2 0 16,10-1-1-16,-5-1-2 0,-1 1-2 15,0 2 2-15,-3 0-1 16,-8 4-1-16,-6-1-1 0,-6 4-1 0,-12 1 0 16,-5 3 2-16,-8-1 1 15,-2 2-1-15,0 0 3 0,-8 3 0 0,-2 4-1 16,-7 1-2-16,-6 2-3 15,-1 1-4-15,5 2-3 0,-4-2 0 0,5-3-4 16,3 0-7-16,3-2 0 0,3-3-4 0,3 0-18 16,4 0-9-16,-2-2 0 0,4 3-21 15,-4-2-33-15,0 0-38 0,0-1-122 16</inkml:trace>
  <inkml:trace contextRef="#ctx0" brushRef="#br0" timeOffset="80802.98">8455 15358 487 0,'0'0'80'0,"0"0"-26"0,0 0-7 15,0 0 14-15,0 0-9 0,0 0-13 0,-56-19-16 16,45 23-8-16,1 4-3 16,0 2-6-16,-3 6-2 15,3 4-1-15,-7 6-2 0,1 4-1 0,-1 4 0 16,1 5 2-16,-1 4-2 0,1 4 1 0,-1 2-1 16,3 1 2-16,1 2 0 15,3 0-2-15,4-1 0 0,0 3 0 0,6 0 0 16,0 2-2-16,2-4 0 0,4-4 1 15,6-4-4 1,3-6-4-16,1-6-20 0,5-7-9 0,-2-7-11 0,-1-8-7 16,5-7-1-16,0-3-11 0,-3-7-19 15,3-10-44 1,-6-3-82-16</inkml:trace>
  <inkml:trace contextRef="#ctx0" brushRef="#br0" timeOffset="81371.25">8552 15661 455 0,'0'0'40'0,"0"0"6"15,0 0-4-15,0 0 12 0,0 0-22 16,0 0-5-16,0 0 7 16,0 0-2-16,0 0-8 0,-29-11-5 15,31 9-7-15,4-1-3 0,2-1 0 16,3 1 1-16,-1-2 3 0,9 1-1 0,-1 1-2 15,3 2 1-15,2-1-3 0,-5 1-2 16,7 4-3-16,-8 3-2 0,-1 4 1 16,-4 4 0-16,-1 6-2 0,-5 0 0 15,-2 8 0-15,-4 1-1 0,0 5-1 16,-4 2-1 0,-2-2-1-16,-2 0 3 0,-1-5 1 15,3-4-4-15,-2-3-5 0,2-3 1 0,-1-4 1 0,3-3 2 16,2-4-6-16,-2-2-2 0,2-5 13 15,0 1 0-15,-2-2-1 0,0-6 0 16,-3-2 1-16,3-5 0 0,0-3 0 0,2-4 1 16,0-8 3-1,2-6 1-15,0-5 0 0,8-3 0 0,1-2-2 0,3 2-2 16,2 3-1-16,3 7-1 16,0 7 1-16,-3 3 0 0,-2 4 0 0,3 5 0 15,-3 4 0-15,1 2 1 0,-3 7 1 16,2 0 0-16,1 0 2 0,1 4-1 15,-1 6 0-15,1 2-1 16,1 5 1-16,-1 3-1 16,-2 4 1-16,1 4-1 0,-1 3 0 0,-3 2 0 0,-5 2 1 31,0 2-2-31,-2 2 1 0,0 0-1 0,0 1-1 0,-2-4-2 0,0-2 1 0,-2-6-11 16,0-6-17-16,0-4 9 0,0-7-35 15,2-2-18-15,-2-6 1 0,2-3-36 16,0-6-48-1,2-7-152-15</inkml:trace>
  <inkml:trace contextRef="#ctx0" brushRef="#br0" timeOffset="81670.17">9205 15894 509 0,'0'0'42'0,"0"0"-20"0,0 0 12 16,0 0-10-16,0 0-2 0,0 0 7 16,0 0 7-16,0 0-3 0,-2 33 6 0,10-34 0 15,0-1-8-15,9-2-4 0,-5 2-10 16,7-3-4-16,2 1-2 0,3 0-5 16,1-1-1-16,4-1-2 15,-2 5-3-15,2-2 2 0,0 1-2 16,-2 2 1-16,-2 0-1 0,-3 2 1 15,-3-1-1-15,-7 1-1 0,-3-1-5 0,-7-1-9 16,-2 0-12-16,-7 0-9 0,1 0 0 16,-4 0-32-16,-7 0-13 0,1 0-27 15,-1 2-60-15,1-1-156 0</inkml:trace>
  <inkml:trace contextRef="#ctx0" brushRef="#br0" timeOffset="82095.45">9796 15689 365 0,'0'0'135'0,"0"0"-55"0,0 0-19 16,0 0-7-16,-12-54-1 0,12 44-7 15,0 5-14-15,0 1-8 0,0 3-4 16,0-1-5-16,0 1-2 0,0 1-4 0,0 0-4 16,2-1-2-16,2 4-1 0,2 2 0 15,0 2 3-15,0 2-4 0,3 4 3 16,-1 2-3-16,4 3 2 0,-5 6-3 15,-1 2 1-15,0 6 1 0,0 3 1 16,-2 1-3-16,-2 5 0 0,1-5-1 16,-1-3-3-16,-2-4-6 0,0-5 2 15,0-6-3-15,2-6 0 16,-2-3-5-16,0-3-6 0,2-3-8 0,0-1-15 16,2-2-3-16,0-6 2 0,0-8-2 0,2-7-36 15,-6-9-26-15,0 1-136 16</inkml:trace>
  <inkml:trace contextRef="#ctx0" brushRef="#br0" timeOffset="82503.75">9796 15336 423 0,'0'0'55'0,"0"0"-1"0,0 0 16 16,0 0-16-16,0 0-17 0,0 0-3 15,0 0 2-15,0 0-5 0,0 0-5 16,-33-16-5-16,29 16-2 0,0 0-3 0,0 2-1 16,2-1-3-16,-3 5-3 0,3-3 0 15,2 0-5-15,-4 2 1 0,0 2-4 16,4 1 1-16,-4 2 0 0,4-1-1 16,-4 0-1-16,4 1-1 0,0-1 1 15,0-3 0-15,0-1 0 0,0 0 0 16,4-2 0-16,0-1 0 0,2-1-1 15,-2-1 0-15,5 0 0 0,-3 0-1 16,0-4 2-16,0 0 0 0,-4-1 2 16,0-2-1-16,-2-1-1 0,0-3 1 0,0 3 0 15,0 0 1-15,0 0-2 0,0 1 1 16,0 1 0 0,-2-1-1-16,0 2 0 0,-2 1 0 0,0-1-1 0,0 4-3 15,0 1 1-15,0 0-12 0,-3 3-14 16,3 6-17-16,-2 3-39 0,2 5-13 15,-2 3-50-15,0-3-144 0</inkml:trace>
  <inkml:trace contextRef="#ctx0" brushRef="#br0" timeOffset="82960.35">10104 15833 297 0,'0'0'70'0,"0"0"-4"16,0 0-2-16,0 0 2 0,0 0-16 15,0 0-14-15,0 0-9 0,-10 7 1 16,12-7 1-16,2 0 4 0,2 0 2 0,4 0-4 16,3 0-4-16,1 0-5 0,5 0-3 15,2 0-5 1,1-2-1-16,7 1-2 0,0-2-3 0,2 0-1 0,0 1-3 16,-4 0-1-1,-2 1-2-15,-2 1 0 0,-5 0 0 0,-3 3 0 0,-5-1-1 16,-2 0 1-16,-1-1 0 15,-5 1-1-15,-2-1 0 0,0-1 0 0,0 0 1 16,0 0-1-16,0 0 0 0,0 0 0 16,0 0 0-16,0 0-4 0,-7 0-4 0,1 0-5 15,0 0-7-15,0 0-8 16,-2 0-13-16,-5 0-22 0,1 0-32 0,3 0-27 16,-3-1-79-16</inkml:trace>
  <inkml:trace contextRef="#ctx0" brushRef="#br0" timeOffset="83354.17">10685 15611 331 0,'0'0'81'0,"0"0"-2"16,0 0 3-16,0 0-6 0,0 0-25 16,0 0 0-16,0 0-6 15,0 0-7-15,0 0-6 0,-2-18-4 0,2 16-6 16,-2 2-5-16,2 0 1 0,0 0-3 16,0 0-4-16,0 2-5 0,0 0 1 15,2 4-5-15,0 1 1 0,4 3 0 16,-4 4 3-16,4 1-2 0,-1 2 1 0,1 4-1 15,0 1-3-15,2 2 4 0,-6 3-5 16,2 1 0-16,-2-2 0 0,-2 2 0 16,3 0 0-16,-1 1 0 0,0-2-7 15,-2-4-5-15,2-2-4 0,2-8-7 32,-2-2-9-32,0-6-9 0,-2-2-20 15,0-3-31-15,-2 0-14 0,-4-7-61 0,0-3-182 0</inkml:trace>
  <inkml:trace contextRef="#ctx0" brushRef="#br0" timeOffset="83908.06">10826 15292 328 0,'0'0'77'0,"0"0"-19"0,0 0 2 16,0 0 5-16,0 0-19 0,0 0-14 16,0 0 0-16,0 0 1 0,0-16-4 15,0 15-5-15,0 1-3 0,0 0-5 16,0 0 0-16,0 0 1 0,6 0-2 15,-2 0 3-15,4 0-3 0,7 5 0 16,-5 0-3-16,4 1 4 0,7 3-2 16,0-1-2-16,4 3-1 0,3 3 1 15,3 4-1-15,0 5-4 0,0 3-1 16,3 1-1-16,-5 4-5 0,-1 1 0 16,1 2 0-16,-2 0 0 0,-8 2 0 0,-1 1 0 15,-7 0 0-15,-3-1 0 0,-4 3 0 16,-4-1 0-16,-4 3 0 0,-8-1 0 15,-7-2 0-15,-2-1 0 0,-5-6-29 16,-8-4-12-16,1-4-30 0,-8-11-78 16,0-7-143-16</inkml:trace>
  <inkml:trace contextRef="#ctx0" brushRef="#br0" timeOffset="96947.65">4002 15636 110 0,'0'0'301'16,"0"0"-236"-1,0 0-19-15,0 0 1 0,0 0-2 0,0 0-17 16,0 0-4-16,-6 1 3 0,6-1-1 0,0 0-5 15,0 0-1-15,0 0-2 0,0 0 0 16,0 0-2-16,0 0-1 0,0 0-5 16,0 0-1-16,0 0-3 0,0 0 0 15,4 4-4-15,6 0 0 16,3 2 3-16,3 0 5 16,5-2 4-16,6 1-1 0,-2-4-2 0,1 1-6 0,3-1 2 15,0-1-1-15,2 0-3 16,-2-1-2-16,0 0-1 0,-8-1 0 15,-3-2 0-15,-3 1 1 0,-5-2-1 16,-4 2 1-16,-1 0 0 0,-1 0-1 16,-2 1 0-16,0 0-6 0,-2 0-10 0,0 1-10 0,-4-1-16 15,0 0-28 1,-5 1-22-16,-3 0-35 0,-3 1-68 0</inkml:trace>
  <inkml:trace contextRef="#ctx0" brushRef="#br0" timeOffset="97781.05">3911 15761 298 0,'0'0'108'16,"0"0"-48"-1,0 0-10-15,0 0 5 0,0 0-10 0,0 0-13 0,0 0-6 16,0 0-1-16,-14-11 2 0,11 10 1 15,1-2-4-15,0 2-2 0,2 1-4 16,0 0-2-16,0 0-4 0,0 0 0 0,0 0-4 16,0 0-1-16,0 0-1 15,2 1-1-15,3-1-2 0,3 2 1 0,8 2 4 16,-3-1 4-16,9 3 1 16,1-1-1-1,2 2-2-15,6 0 1 0,2-1-3 0,2 1 0 0,0 0-1 16,-2 1-3-1,1-1-1-15,-6-1 0 0,-1 1-3 16,-2 1-3-16,-2 0 3 0,-5 2 0 16,1-2 0-16,-4 0 1 0,-3-1-1 15,0-1 0-15,-8-1 2 0,1-2-2 0,1 0 1 16,-4 0 0-16,4-1-1 0,-4 1 1 16,-2 0 0-16,0 1 0 15,0 0 1-15,0-1-2 0,0 0 1 0,0 1 0 16,-2 2 0-16,0 2 2 0,-6-2-2 15,4 1-1-15,-3 2 1 0,-1 1 0 16,-4-1-1-16,6-1 2 0,-3 1-2 16,1-3 0-16,-4 1 1 0,3 2-1 15,3-3 1-15,-8 2-1 0,3 3 0 16,-3-2 0-16,-3 7 1 0,1 1-1 16,-9 7 0-16,0 2 0 0,-2 2 1 15,5-1-1-15,-3 0 0 0,0 0 0 0,2-2-2 16,7 0-2-16,-3-2 4 15,7 0 0-15,3-2 0 0,-5-2 0 0,8-4 1 16,2 0-1-16,-1-4 0 0,3 3 0 16,0-3 0-16,0 0 0 0,0 0 0 15,2-1 0-15,0-3 0 0,-2-1 0 16,2-1 0-16,0 1-1 16,0-1 1-16,0 0 0 0,0-1 0 0,0-1 0 15,0 1 1-15,0-2-1 0,-4 0 0 16,4 0 0-16,0-1 0 0,0 0 1 0,0-1-1 15,0 0-1-15,0 0 1 16,0 0 0-16,6 0-1 0,5 0 0 16,-1 0 1-16,11 0 2 0,1 1 0 15,3-1 1-15,2 0 1 0,6-1 3 0,2 2-7 16,4 1 0-16,3-2 0 16,-1-2 0-16,-4 0 0 0,-2 0 0 0,-6 0 0 15,-4-1 0-15,-10 2 0 0,-1 0 0 16,-8-1 0-16,-4 2-7 0,-2-2-16 15,0 0-6-15,-6-3 1 0,-4-2-9 16,0-4-33-16,-7 0-55 0,-4-2-49 16,-3 0-161-16</inkml:trace>
  <inkml:trace contextRef="#ctx0" brushRef="#br0" timeOffset="98377.84">3454 15563 234 0,'0'0'88'0,"0"0"-18"16,0 0-2-16,0 0 3 0,0 0 0 0,0 0-18 15,2-11-9-15,-2 11 2 16,0-2 2-16,0 1-8 0,0 0-9 0,0 0-4 16,0 0-6-16,0 1-2 0,0 0-1 15,0 0-6-15,0 0-2 0,0 1-2 16,0 4-2-16,2 2-4 0,0 4 2 15,2 5 1-15,3 5 3 0,-5 3-1 16,6 1 0-16,-6 7-2 0,4 1-5 16,-4 2 0-16,-2 4 0 0,2-1 0 15,-2 1 0-15,0-3 0 0,0-3 0 16,0-2 0-16,0-6 0 0,0-2 0 16,0-4 0-16,0-3 0 0,3-3 0 15,-1-4-10-15,-2-2-13 0,0-2-10 0,0-4-10 16,0-1-13-16,0-2-26 0,0-5-17 15,0-2-43-15,2-1-98 0</inkml:trace>
  <inkml:trace contextRef="#ctx0" brushRef="#br0" timeOffset="98857.67">3287 16350 3 0,'0'0'296'0,"0"0"-223"16,0 0-7-16,0 0 1 0,0 0-7 0,0 0-11 15,0 0-10-15,0 0-3 0,-17 9 2 16,17-9-5-16,0 0-1 0,0 1-7 16,0 0-3-16,0-1-1 0,0 1-3 15,0-1-3-15,0 0-2 0,0 0-2 16,0 0-3-1,2-1 0-15,0-2-3 0,11 2 2 0,-3-2 3 0,11 0-2 16,-3-1-1-16,9 0-2 0,2 1-3 16,2-1-1-1,-4 1 0-15,-2-1-1 0,-2 1 1 0,1 2-2 16,-9-2 1-16,-1 3-8 0,-5 0-11 0,-5-2-3 16,0 2-4-16,-2 0-16 15,0 0-14-15,2 0-29 0,2-1-3 0,1-2-52 0,-5 3-51 16</inkml:trace>
  <inkml:trace contextRef="#ctx0" brushRef="#br0" timeOffset="99609.93">3252 16748 363 0,'0'0'82'15,"0"0"-22"1,0 0 3-16,0 0-4 0,0 0-14 15,0 0-11-15,0 0 2 0,0 0-2 0,-29-21-4 0,25 14-5 0,4 1-7 16,0-3 0-16,0-2-1 0,0 3-2 16,4-1-5-16,0 0-2 0,2 0 0 15,-2-1-2-15,9-1-1 16,-3 4-1-16,-4-3 0 0,6 1 1 16,3 0-2-16,-7 1 0 0,9 1-1 15,-5 3 0-15,-2 3-1 0,5 1-1 0,-5 0 2 0,1 4-2 16,1 4 1-16,-4 2 0 15,-2 3-1-15,3 2 1 0,-3 1 0 0,-4 4 0 16,2 2-1-16,-4 6-1 16,0 1-4-16,0-4-2 0,-2 1 3 0,-2-2 2 15,-2-4 0-15,2 0-2 16,-1-3-3 0,1-3-2-16,4 0 3 0,-4-5-8 0,4-1 6 0,-2-2 8 0,0-4 0 15,0-1 1 1,0-1 0-16,0 0 1 15,0-3 0-15,-2-4 1 0,0-2-1 0,-1-2 2 16,1-6-1-16,4-1 2 16,-2-8-2-16,2-3 0 0,0-1 2 0,2 0 0 15,7 5-1-15,1 2-1 0,-2 4-1 16,-2 1 0-16,7 5 1 0,-3 1 0 16,-4 3 0-16,-2 2 1 0,5 3-2 15,1 2 0-15,-2 0 1 0,-2 0 0 16,5 2-1-16,3 0 1 0,-5 0-1 15,3 4 0-15,0 2 0 0,-3 3-1 0,1 0 1 16,2 3-1-16,-5 3 1 0,-3 3 0 16,0 5-1-16,0 3 0 15,-4-2 0-15,0 2 2 0,0 1-1 0,-6 4-1 16,4 4 0-16,-4 0 0 0,-1-1-1 16,3-1-2-16,-4-5-19 0,4-3 8 15,0-6-21-15,4-4-10 0,-2-8-14 16,0-3-49-16,2-3-27 0,0-1-87 15</inkml:trace>
  <inkml:trace contextRef="#ctx0" brushRef="#br0" timeOffset="101042.73">4124 17095 359 0,'0'0'72'0,"0"0"-16"0,0 0 3 0,0 0-6 0,-6 0-24 16,6 0-11-16,0 0 0 0,0 0-3 15,0 0 6-15,0 0 3 0,0 0 1 16,0 3-1-16,0-2 2 0,2 1-4 16,-2 3-4-16,2 3-4 15,2 1-2-15,-2 4-3 0,0 5-1 0,2 5-2 16,0 5-2-16,3 5-1 0,-7 5 1 16,0 1-3-16,0 1 1 15,0-3-1-15,0-2 0 0,0-5 0 0,0-5-1 16,4-6 0-16,-2-2-2 0,0-6-13 15,2-4-17-15,0-3-18 0,-2-3-30 0,2-1 3 16,0-5-30-16,1-9-6 0,-3-4-47 16</inkml:trace>
  <inkml:trace contextRef="#ctx0" brushRef="#br0" timeOffset="101230.99">4194 17038 237 0,'0'0'375'0,"0"0"-314"0,0 0-4 32,0 0 12-32,0 0-18 0,0 0-21 0,0 0-12 0,0 0-7 0,0 0-4 15,-27 3-5-15,27-3-2 0,0 0-1 16,4 2-1-16,5-1 0 0,-1 0-6 16,0 1-25-16,5-1-17 15,-1-1-40 1,-4 1-31-16,5-1-90 0</inkml:trace>
  <inkml:trace contextRef="#ctx0" brushRef="#br0" timeOffset="101530.63">4486 17294 468 0,'0'0'136'0,"0"0"-67"16,0 0-9-16,0 0 8 0,0 0-26 0,0 0-17 16,0 0-11-16,0 0-5 0,0 0-3 15,-31-23-3-15,31 23-2 16,0 0-1-16,0 0-3 0,0 0-1 16,0 1-1-16,4 0 2 0,8 0 3 15,1 0 0-15,7-1 0 0,3-5 0 16,8-3 0-16,2 0 0 0,2-2 1 0,0-1-1 15,-6 2 0-15,-2 2-25 0,-12-1-30 16,-3 4-33-16,-8 1-14 0,-6 0-88 16,-8 1-234-16</inkml:trace>
  <inkml:trace contextRef="#ctx0" brushRef="#br0" timeOffset="101726.27">4533 17473 546 0,'0'0'107'0,"0"0"-39"16,0 0 0-16,0 0-6 0,0 0-17 16,0 0-21-16,0 0-8 0,0 0-9 15,0 0-1-15,-2 15-4 0,8-15-2 16,1 1 1-16,1-1-1 0,-2 0 0 0,6 0-4 16,1 0-26-16,-1-2-32 0,5-2-58 15,-3-5-58-15,7 1-162 0</inkml:trace>
  <inkml:trace contextRef="#ctx0" brushRef="#br0" timeOffset="102116.79">4976 17253 513 0,'0'0'89'0,"0"0"-24"0,0 0-5 16,0 0 8-16,0 0-20 0,0 0-18 15,-54-49-10-15,52 47-5 0,0 2-4 16,0 0-4-16,0 3-6 0,2 3-1 16,-3 4-2-16,1 2 1 0,-2 1 1 15,2 5 0-15,2 2 0 0,-2 2-2 16,2 2 2-16,0 1-3 0,0-1-3 16,0-2-1-16,4-1 3 0,0-4 3 15,3-3 1-15,1-4-2 0,6-3 1 16,-1-4-1-16,3 0-1 0,1-3 3 0,3-3 0 15,-3-3 0-15,4-2 1 16,-7-1-1-16,3-1 2 0,-7-1-2 0,-4-2 1 16,-4-1 10-1,-2-4-1-15,-2-3 0 0,-8-2-2 16,-11-2-3-16,-1 0-3 0,-12 1-2 0,-9 3-2 0,0 7-21 16,-11 10-19-16,6 10-49 0,-7 16 4 15,7 7 35-15,-2 4 0 0,9-1-27 16,-2-8-66-16</inkml:trace>
  <inkml:trace contextRef="#ctx0" brushRef="#br0" timeOffset="102337.87">4682 14750 667 0,'0'0'0'0,"0"0"-109"16,0 0-46-16,0 0-82 0</inkml:trace>
  <inkml:trace contextRef="#ctx0" brushRef="#br0" timeOffset="103329.46">4035 15198 12 0,'0'0'384'15,"0"0"-301"-15,0 0-17 0,0 0-4 16,-8-52-14-16,6 43-14 0,0-1 3 15,0 3 1-15,2 0-4 0,-3 2-7 16,3 2-7-16,-2 0-5 0,2 0 0 16,0 1-3-16,0 1-3 0,0 1-2 15,0 0-4-15,0 0 0 0,2 0-3 0,3 4 0 16,1 3-1-16,8 1 1 0,-3 3 1 16,-1 3 0-16,4 0 0 15,-5 3 0-15,-3-1 0 0,-2 3 0 16,0 3 0-16,-2 0-1 0,-2 6 1 0,0-2 0 15,-2-1-2-15,-4 1 2 0,2-1-1 16,0-3 0-16,2-4-1 0,0-4-3 16,-1-4-1-16,3-3 0 0,0-4 1 15,0 0 3-15,0-3 1 0,0 0 0 16,0 0 0-16,0-1 2 0,0-3 0 0,0-3 0 16,0-2 1-16,-2-7-1 0,2 0-1 15,-2-3 1-15,2-3-2 0,0 0 2 16,0-3-2-16,4 0 1 0,3 2-1 15,1 2 0-15,6 2 0 0,-1 1 0 16,-1 1 0-16,5 3 2 0,-5 0-2 16,3 2 1-16,-1 2 0 0,-6 1-1 15,9 6 2-15,-9-2 2 0,0 0-2 16,3 5-1-16,-1-1 1 0,-2 1-1 0,3 0-1 16,-1 0 1-16,-4 4-1 0,0 3 1 15,7 2 0-15,-5 3-1 0,-4 4 1 16,2 2 0-16,-3 3 0 15,-1 1 0-15,-2 4 0 0,0 3 1 0,0 0-2 16,-5-2 1-16,3-1 0 0,0-2-1 16,2-1 0-16,0-3-5 0,0-4-10 15,2-6-5-15,0-2-18 0,5-4 9 16,-1-4-33-16,0 0-15 0,0-5 12 16,3-2-44-16,-3-4-67 0</inkml:trace>
  <inkml:trace contextRef="#ctx0" brushRef="#br0" timeOffset="103597.61">4552 15263 495 0,'0'0'96'0,"0"0"-44"16,0 0-4-16,0 0-2 0,0 0-11 0,-58 6-9 15,52-2-6-15,2 0-4 0,2-1-4 0,-1 1-2 16,3-1-4-16,-2 1-1 15,0-3-3-15,2 1-2 0,0-1 2 16,4-1 1-16,1 2 0 16,1-2 0-16,2 0 3 0,11 0 5 0,-9-4 0 0,11-3-2 15,-5 0-2-15,5 0-5 0,-7 0-1 16,7-2 0-16,-4 0-1 0,-1 0-4 16,1 3-27-16,-3-1-26 0,-4-2-47 15,3 4-42-15,-5-2-160 0</inkml:trace>
  <inkml:trace contextRef="#ctx0" brushRef="#br0" timeOffset="103866.85">4856 15131 495 0,'0'0'173'0,"0"0"-95"0,0 0-6 16,0 0-10-16,0 0-18 0,-7-58-14 15,7 53-2 1,0 2-3-16,-2 3-9 0,2 0-16 0,0 0 0 0,0 3 0 0,-2 1 0 16,2 4 0-16,0 5 0 15,-2 7 0-15,0 7 0 16,0 8 0-16,0 3 0 0,0 2 0 16,2 2 0-16,0-2 0 0,0 1 0 15,4-2 0-15,0-4-9 0,0-5-24 16,-4-5-11-16,0-7-35 0,-8-3-84 0,-6-3-135 15</inkml:trace>
  <inkml:trace contextRef="#ctx0" brushRef="#br0" timeOffset="104937.84">3762 15718 19 0,'0'0'228'0,"0"0"-181"0,0 0-1 16,0 0 0-16,0 0 6 0,0 0-4 0,0 0-1 15,0 0-4-15,-8-42-5 32,8 36-6-32,0 5 0 0,0-2 1 0,-2 2-6 15,2 0 4-15,0 1 1 16,-2-1-4-16,0 1-6 0,2-1-1 16,0 0-4-16,-2 0-4 0,-3 0-1 0,1 1-2 15,2-2-4-15,0 2 1 16,2 0 0-16,-2 0-3 0,0 0 1 0,2 0-1 15,0 1 0-15,0 1-2 0,-2 2-1 16,2 2-1-16,-2 1-1 0,2 3 1 16,-2 1 0-16,2 0 0 0,0 3 0 15,0-2 0-15,0 1 1 0,0 1-1 0,0-1 1 16,0 1 0-16,0-1 1 16,0 1-2-16,0 3 1 0,0 1 0 15,0 2 0-15,0 2-1 0,0 1 1 16,0 2 0-16,0-4-1 0,0 2 0 15,0-1-1-15,2 0 1 0,0 0 0 0,0-4 0 16,-2 1 0-16,0-2 0 0,0 1 0 16,0-1 1-16,0 1-1 15,0-3 0-15,0 2 1 0,-2-1 0 0,-2-1-1 16,-2 0 2-16,2-3-2 0,-5 3 1 16,5-3-1-16,2 3 0 0,0-4 0 0,2 1-1 15,0 0 1-15,0-1 0 16,0 0-1-16,0-1 1 0,0 2-1 0,0 0 1 15,4-1 0-15,0 1 0 16,-2 1 0-16,5-3 0 0,-5 5 0 16,4-3 0-16,-4 2 1 0,4 1 0 0,-4 1-1 15,4 0-1-15,3-1 1 0,-3 1 0 16,0 0 1-16,-2 0 1 16,2-1-1-16,1-2 1 0,3 0 1 0,-4 1-2 15,-2-3 1-15,-2 1-2 0,2-2 2 16,-1-1-1-16,1 1-1 0,-4-4 0 15,0 0 2-15,0 0-2 0,0-1 1 16,0 3-1-16,0-4 0 0,0-1-9 16,-4-1-10-16,1-1-9 0,1-1-5 15,-2-2-22-15,4-5-42 0,0-8-28 0,0-3-111 16</inkml:trace>
  <inkml:trace contextRef="#ctx0" brushRef="#br0" timeOffset="106058.19">11200 15165 368 0,'0'0'79'16,"0"0"-17"-16,0 0-1 0,0 0-7 16,0 0-22-16,0 0 1 0,0 0 4 15,0 0-3-15,4-27-2 0,0 27-6 16,2 0-4-16,2 0-2 0,-1 0 3 16,3 0-1-16,-2 2 0 0,5-1-5 0,-3 1-1 15,4 1-1-15,-3 2 0 0,11 2-3 16,-5 3-2-1,6 2-2-15,-1 2-5 0,5 2-3 0,-2 4 0 0,2 3 0 32,0 4 0-32,-2 6 0 0,0 2 0 0,-1 6 0 0,5 4 0 0,-10 4 0 15,-1 1 0 1,1 4 0-16,-4 0 0 0,-3-1 0 0,-6 2 0 16,2 1 0-16,-8 1 0 0,3 1 0 0,-8 2 0 15,-9-1 0-15,1-1 0 0,-5 0 0 16,-3-2 0-16,-4-2 0 0,-1-3 0 0,-1-1 0 15,0-7 0-15,4-5 0 0,-2-8 0 16,0-3 0-16,-3-8-37 16,1-5-29-16,-11-6-49 0,9-8-110 0</inkml:trace>
  <inkml:trace contextRef="#ctx0" brushRef="#br0" timeOffset="118077.14">12417 15723 388 0,'0'0'60'0,"0"0"-13"15,0 0-13-15,-51 16 10 16,38-11 2-16,7 0-11 0,-4 0-6 16,3-3-6-16,3 1 6 0,4-1 1 15,-2-2-3-15,2 0-12 0,0 1-7 0,4 1 3 16,3 1 2-16,5 1 1 0,-2 0 1 15,13-2 3-15,-4 1-1 0,10-3-4 16,2-1-2-16,2-2-6 0,0-3-3 16,0-2 0-16,-2 1-1 0,-4 0 1 15,-11 0-1-15,1 0-1 0,-9 2 0 16,-2-2-9-16,-2-1-12 0,-4-1-9 16,0-3-18-16,-8-1-37 0,-2-1-43 15,-7 1-99-15</inkml:trace>
  <inkml:trace contextRef="#ctx0" brushRef="#br0" timeOffset="118313.76">12496 15546 493 0,'0'0'106'0,"0"0"-27"16,0 0-10-16,0 0-3 0,0 0-21 0,0 0-10 16,0 0-8-16,0 0-3 15,0 0-4-15,-31-10-10 0,31 23-3 16,0 7 2-16,2 4-2 0,2 3 3 0,2 4-2 15,-2 0 0-15,-2 2-8 0,2-1 0 16,3-4 0-16,-3 1 0 0,0-2 0 16,2-2 0-16,-2-1-23 15,-2-4-19-15,-2-2-11 0,0-3-38 0,0-1-43 16,-4-4-112-16</inkml:trace>
  <inkml:trace contextRef="#ctx0" brushRef="#br0" timeOffset="118976.47">13362 15405 308 0,'0'0'95'0,"0"0"-16"15,0 0-10-15,0 0 0 0,0 0-22 16,0 0-16-16,0 0-5 0,0 0 1 16,-50-51 0-16,46 48-4 0,-4 0-2 15,-5 0-1-15,5 0-4 16,0 3 3-16,-4 0-2 0,1 0-4 0,5 2-3 16,-6 1-3-16,-1 2-1 0,3 5-4 0,-9 3 0 15,7 5-2 1,-11 3-1-16,9 5-2 0,-5-1 3 15,7 4 0-15,-5 1 0 0,7 2 0 0,4 0 0 16,-1-1 0-16,3-2 0 0,4-4 0 0,0 3 0 16,6 0 1-16,1-1-1 15,-1 0 1-15,8 1-1 0,1-5-1 0,3 2 0 16,1-3-7-16,8-3-18 0,-2-1-16 16,-3-7-4-16,1-4-47 0,6-5-20 15,-8-2-68-15,-5-5-195 0</inkml:trace>
  <inkml:trace contextRef="#ctx0" brushRef="#br0" timeOffset="119230.28">13445 15819 413 0,'0'0'87'0,"0"0"-29"0,0 0-18 0,0 0 19 15,0 0-10-15,0 0-4 0,0 0 0 31,0 0-8-31,0 0-5 0,8-11-3 0,-8 14-6 0,2 1-4 0,-2 2-4 16,0 1 2-16,2 3-5 16,-2 4-1-16,0-1-6 0,2 5-1 15,-2-1-3-15,2 3-1 0,2 1 1 0,-4 0-1 16,4 0-1-16,0-1 1 0,1-1-9 16,-5-3-10-1,4-6-14-15,-2 0-14 0,-2-2-44 0,0-4-67 0,-6-1-130 16</inkml:trace>
  <inkml:trace contextRef="#ctx0" brushRef="#br0" timeOffset="119908.21">13631 15625 157 0,'0'0'279'15,"0"0"-202"-15,0 0-8 0,0 0-3 16,0 0-17-16,0 0-13 0,0 0-5 16,0 0-8-16,0 0-3 0,-21-52-2 15,21 48-5-15,0 1-2 0,0-1-4 16,0 0 1-16,0-1 2 0,0 1-1 15,0 0 0-15,4-1-2 0,0 1 0 0,2-1-1 16,5-2 0-16,-3 3 0 16,0 0 0-16,9 0-2 0,-7 4 2 15,5 0-3-15,-1 0 0 0,-4 6-1 16,3 1-1-16,-3 5 0 0,-4 1 0 0,1 3-1 16,-1 3 2-16,0 0-1 0,-4 3 0 15,-2 3 1-15,0 1-2 0,0 1 0 16,0-4 0-16,-4-1 0 0,0-6 0 15,4 0 0-15,-2-2-8 0,2-4-1 16,-2-1 2-16,2-4 2 0,-2-1-2 16,2-2 0-16,0-2 1 0,0 0 3 15,0 0 3-15,-3-2-1 0,1-4 0 16,0-5 1-16,0-3 0 0,0-3 0 16,2-6 0-16,0-2 2 0,2-8 0 15,2-5 3-15,3-2 2 0,5-1-2 0,-4 0 0 16,7 7-1-16,-1 6-2 0,-3 8-2 15,-1 6 0-15,0 6 1 0,-8 4 0 16,2 4-1-16,-1 0 2 0,5 4-1 16,-2 4 0-16,2 3 0 0,-4 1 1 15,1 1-2-15,-1 4 1 0,0 1 1 16,2 3 0-16,0 1 0 0,-2 2 0 16,-2 1 2-16,0 4-3 0,1 3 2 15,-1-1-1-15,-2 1-2 0,0-2 1 16,0-2 0-16,0-3-1 0,0-2-1 15,0-3-15-15,0-2-10 0,0-3-16 0,0 1-26 16,0-4-43-16,2-3-29 0,-2-1-232 16</inkml:trace>
  <inkml:trace contextRef="#ctx0" brushRef="#br0" timeOffset="120395.56">14300 15600 126 0,'0'0'70'16,"0"0"-31"-16,0 0 0 0,0 0 13 15,0 0-11-15,0 0-8 0,0 0 4 0,-22-14-8 16,15 14-3-16,1 0-2 16,-4 0-2-16,0 0-1 0,3 2 0 0,-1 1 5 15,-2-1 0-15,4 0 0 0,1-2 0 16,3 2 0-16,2-2 0 0,-2 0-1 15,2 1-2-15,0-1-3 0,0 0-3 16,0 0-3-16,0 0-2 0,2 0-1 16,5-1-4-16,5-1 3 0,2 1 4 15,5-2-6-15,2 0 1 0,6-1-4 16,1-1 1-16,1 1-5 0,-2-3 0 16,0 1 1-16,-2-1-2 0,2-1 1 15,-11 1-1-15,3-2 0 0,-7 0 0 0,3 2-10 16,-9-2-13-16,-2 1-18 15,-2 0-29-15,-2-1-7 0,-4 1-26 16,-4-2-64-16,0 3-233 0</inkml:trace>
  <inkml:trace contextRef="#ctx0" brushRef="#br0" timeOffset="120648.96">14364 15408 78 0,'0'0'405'0,"0"0"-319"0,0 0-23 16,0 0-4-16,0 0-1 0,0 0-10 16,0 0-16-16,0 0-3 0,0 0-7 15,-2-12-1-15,2 17-11 0,2 2-5 16,0 3 3 0,1 2-1-16,-1 5 2 0,-2-1-4 0,0 5 1 0,0 4-4 15,0 2-2-15,0 3 2 16,-5 2-2-16,1 3 0 0,-6 1-5 0,4-1-21 15,0-1-23 1,1-4-29-16,-1-4-51 0,-4-8-115 0</inkml:trace>
  <inkml:trace contextRef="#ctx0" brushRef="#br0" timeOffset="121183.7">14989 15386 148 0,'0'0'236'0,"0"0"-153"16,0 0-22-16,0 0 2 0,0 0-4 0,0 0-19 15,0 0-1-15,-23-54-4 0,19 48 1 16,0 0-8-16,-5 0-7 0,1 0-6 16,0 0-2-16,-2 1-3 0,-3 0-3 15,3 2-5-15,2 2 0 0,-5 1-1 0,3 5-1 32,-3 7 0-32,-3 8-1 0,3 5-1 0,-7 5 1 0,7 1 1 15,-7 2 0 1,7 2 0-16,-1-2 1 0,4-4-2 0,7 0 1 0,-1-2 0 15,4-1-1-15,0 2 0 16,0-4-1-16,7-4-3 16,1 1-7-16,10-7-12 0,-3 0-12 0,8-6-16 15,1-4-10-15,-1-2-18 0,0-2-72 0,0-4-154 0</inkml:trace>
  <inkml:trace contextRef="#ctx0" brushRef="#br0" timeOffset="121705.62">15133 15586 552 0,'0'0'89'0,"0"0"-46"0,0 0-1 16,0 0 2-16,0 0-8 0,0 0-6 16,52-13-8-16,-44 22-3 0,-1 2 0 15,-5-3-5-15,0 3-3 0,-2-1-1 16,-2 1-5-16,-3 1-2 0,-11-1-1 15,-1 2-1-15,-5-1-1 0,-5 0-5 0,0-1-14 16,-4-4-11-16,2 1-7 16,2-4 0-16,8-1 10 0,9-2 12 15,6-1 7-15,4 0 8 0,-2 0 0 16,2-4 1-16,0 1 1 0,0-3 6 0,0-3 9 16,2-1 0-16,2-1 3 0,6-3 4 15,3 2-5-15,-1-1-2 0,7 4-7 16,-3 0-3-16,7 4-1 0,2 2 0 15,-6 3-4-15,3 0 2 0,-5 7-1 16,-1 2-2-16,-7 1 1 0,-1 5-1 16,0 0 0-16,-6 2 0 0,-2 3-1 15,0 3 1-15,0 1 0 0,-6 3 1 16,0-5 0-16,0 1-2 0,2 1 1 16,-1-4-1-16,1-4 0 0,0 0 0 15,0-4 1-15,-4 2-1 0,4-6 0 16,-1 1 0-16,3-2 1 0,0-2-1 0,2-1 0 15,0-4 1-15,0 0-2 0,4 0 2 16,3 0-1-16,9 0 1 0,1-8 5 0,10-2 1 16,12-2-1-16,13-3-5 15,1 4 0-15,11-3-1 0,9-1 0 0,5 0-21 16,-1-6-46-16,5-9-117 16,-13-5-508-16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5:16:56.437"/>
    </inkml:context>
    <inkml:brush xml:id="br0">
      <inkml:brushProperty name="width" value="0.05292" units="cm"/>
      <inkml:brushProperty name="height" value="0.05292" units="cm"/>
      <inkml:brushProperty name="color" value="#FF0000"/>
    </inkml:brush>
  </inkml:definitions>
  <inkml:trace contextRef="#ctx0" brushRef="#br0">4738 4527 519 0,'0'0'63'0,"0"0"-9"0,0 0-14 0,0 0 15 16,0 0-10-16,0 0-1 0,0 0-19 16,0 0-8-16,6-41-4 0,-6 41-2 15,0 0-6-15,0 7 0 0,-4 7-5 16,2 9-3-16,0 5 3 0,-6 7 2 15,5 6-1-15,-3 5 0 0,2 2 1 16,-2 1-1-16,0-1-1 0,2-6 2 16,4-3 0-16,0-6-1 0,4-5-1 15,0-3-14-15,2-5-25 0,-2-5-17 16,0-4-18-16,-2-4-7 0,-2-3-53 0,0-4-40 16</inkml:trace>
  <inkml:trace contextRef="#ctx0" brushRef="#br0" timeOffset="245.39">4326 4586 421 0,'0'0'48'0,"0"0"16"15,0 0 22-15,0 0-17 0,0 0-24 0,0 0-5 16,0 0-4-16,0 0-12 0,0 0-11 15,27-32-7-15,-4 22 0 0,8 1-2 16,10-2-1-16,3-3-2 0,14 5-1 16,4-3 0-16,0 2 0 0,2 2 1 15,0 3-1-15,-4 2-23 0,-2-3-62 16,-7 4-54-16,-13 0-116 0</inkml:trace>
  <inkml:trace contextRef="#ctx0" brushRef="#br0" timeOffset="702.44">5410 4564 323 0,'0'0'45'0,"0"0"-11"0,0 0 14 15,0 0 22-15,10-54-10 0,-10 45-18 16,0 1-3-16,-2 0 2 0,0 2-1 16,-4-2-1-16,-3 0 0 0,-1 1-9 15,4 0 2-15,-2 2-6 0,-1-1-6 16,-1 0-1-16,4 2-5 0,0 2-3 15,-3 1-3-15,-3 1-4 0,-1 0-4 16,-7 7 0-16,1 8-1 0,-8 4-1 16,0 7 0-16,1 7 2 0,3 5-1 15,0 2 1-15,0 6 0 16,13 1-1-16,4 4 0 0,4 1 0 0,4-2 0 16,8 0 0-16,9 1 1 0,-1 0 0 0,9-3 0 15,4-6-4-15,0-2-8 0,2-6-9 16,0-7-2-16,3-3-15 0,-3-8-17 15,-2-5-48-15,-2-5-22 16,-9-6-91-16</inkml:trace>
  <inkml:trace contextRef="#ctx0" brushRef="#br0" timeOffset="3140.46">5453 4716 403 0,'0'0'78'16,"0"0"-21"-16,0 0 4 0,0 0-2 0,0 0-7 15,0 0-13-15,0 0-14 0,0 0-7 16,-4-29-3-16,4 24-3 0,0 0-3 15,0 2-2-15,2 0 1 16,0 3-2-16,2-1-4 0,4-1 0 0,3 1-2 16,-1 1 0-16,5 0 0 0,1 1-1 15,3 4 1-15,-3 4 0 16,7 3 0-16,-9 3-1 0,5 4 1 16,-6 2 0-16,-3 3 0 0,-6 0-1 0,-2 0 1 15,-2-1 0-15,0-3 0 0,0-2-6 16,-4-4-12-16,0-3 10 0,-2-4 7 0,4-1-1 15,-3 0-3-15,3-1 2 0,-2-1 3 16,0-3 1-16,-2 1-1 16,2-2 0-16,-5 0 2 0,1-2-1 0,2-2-1 15,-4-2 1 1,-1-3-1-16,3-4 0 0,2-3 0 0,-2-6 0 0,-1-2 0 16,7-4 0-16,2 0 3 15,0 2 2-15,4 2 0 0,7 6-1 16,-1 0 0-16,2 8-1 0,7 1-2 15,2 3-1-15,-3 2 0 0,7 3 1 0,2 1 0 16,-4 1 0-16,4 5 1 0,-1 2-2 0,-3 2 3 16,-2 5-1-16,0 3-1 0,-9 4 0 15,0 6 1-15,-3 3 0 16,-5 1-2-16,-2 1-18 0,-2-2-17 0,0-3-31 16,-2-3-31-16,-2-4-15 0,-5-4-83 15</inkml:trace>
  <inkml:trace contextRef="#ctx0" brushRef="#br0" timeOffset="3455.04">6038 4518 434 0,'0'0'77'0,"0"0"-15"15,0 0 8-15,0-55-10 16,2 48-15-16,0 1-10 0,0 1-3 0,2 0-9 16,-2 3-10-16,7 0-6 15,-1 2-4-15,2 3-1 0,5 7-1 0,-3 2-2 0,5 4 2 16,3 5-1-16,1 6 1 0,-2 4-1 16,-1 5 1-16,-5 5 0 0,-7 3 0 15,0 1 0-15,-6-3-1 0,-6-1-6 16,-2-4-19-16,-7-2-8 0,-1-2-22 15,-1-2-16-15,1-2-7 0,1 0-36 16,-4-8-35-16</inkml:trace>
  <inkml:trace contextRef="#ctx0" brushRef="#br0" timeOffset="3724.24">6873 4674 443 0,'0'0'120'0,"0"0"-82"16,0 0 4-16,0 0 10 0,0 0-12 15,0 0-16 1,0 0-1-16,0 0-1 0,0 0-10 15,6-28-11-15,11 22-1 0,6-3-1 16,4 3 0-16,12 4 1 0,0 0 0 16,0 2-1-16,-1 5-21 0,-5 4-60 15,-11 4-72-15,-9 0-137 0</inkml:trace>
  <inkml:trace contextRef="#ctx0" brushRef="#br0" timeOffset="3881.1">6927 4987 669 0,'0'0'29'0,"0"0"-28"16,0 0-1-16,0 0 29 0,70-17-8 15,-39 3-18-15,4 1-1 0,7 1-2 16,7 2 0-16,1-1-2 0,4 2-62 16,-5 0-82-16,-7-1-155 0</inkml:trace>
  <inkml:trace contextRef="#ctx0" brushRef="#br0" timeOffset="4165.41">8252 4210 365 0,'0'0'114'0,"0"0"-78"15,-25-54 27-15,19 43 9 0,2 3-10 0,0 1-4 16,2 3-5-16,2 1-14 16,-2 2-9-16,2 1-12 0,0 0-12 0,0 1-6 15,4 6-4-15,2 7-1 16,2 8 4-16,2 7 1 0,1 9-1 16,-1 4 1-16,3 8 1 0,-1 6-1 0,0 1-39 15,3 0-44-15,-7-2-51 0,-2-10-109 16</inkml:trace>
  <inkml:trace contextRef="#ctx0" brushRef="#br0" timeOffset="4365.28">7994 4825 661 0,'0'0'47'0,"0"0"-28"0,0 0 52 0,33-59-8 15,-21 49-38-15,5-4-15 16,3 2-3-16,3 0-5 0,4 2-1 0,2 2 0 16,0 4-1-16,0 4 0 0,0 0-10 15,0 3-34-15,-5 8-38 0,1 0-42 0,-8 0-136 16</inkml:trace>
  <inkml:trace contextRef="#ctx0" brushRef="#br0" timeOffset="4839.91">8006 5219 483 0,'0'0'58'0,"0"0"0"0,0 0 13 16,-8-60-2-16,8 42-15 0,8-1-16 15,0 1-7-15,5 2-8 0,-1 2-7 0,5 1-4 16,-1 2-5-16,7 2-1 15,4 0-2-15,2 4-2 0,0 2 0 0,4 3-2 16,-2 1 0-16,-4 8 1 16,-5 3-1-16,-1 6-1 0,-7 6 1 0,-3 6-1 15,-7 5 1-15,-4 1-2 0,-2 0-13 16,-6-3-20-16,-5-6-5 0,3-2 0 16,-1-7 4-16,1-1 9 0,4-2-2 15,-2-2-6-15,-3-2 30 0,3-3-9 16,0-4-13-16,-3-1 27 0,3-3 1 15,2-3 1-15,2-6 3 0,-2-1 9 0,2-7 8 16,-1-4 1-16,3-5 5 16,2-5 2-16,0-4 4 15,7 1 2-15,1-2-8 16,0 7-3-16,4 3-4 0,3 7-6 0,-1 5-7 0,5 3-2 0,-2 7-2 16,5 4-3-1,5-1 0-15,-2 11-1 0,2 5 0 16,-2 5 0-16,-3 7 1 0,-5 5-1 0,-7 7 0 0,-4 6-1 0,-6 1 1 15,0 1-26-15,-4-8-50 16,0-4-59-16,-2-4 11 0,0-11-82 0</inkml:trace>
  <inkml:trace contextRef="#ctx0" brushRef="#br0" timeOffset="5472.62">9122 4248 279 0,'0'0'77'0,"0"0"-18"0,0 0 6 0,0 0 0 0,0 0-10 0,0 0-11 16,0 0-4-16,6-46-2 0,-6 45-1 16,2 0-4-16,-2 1-7 0,0-1-4 15,0 1-3 1,0 0-4-16,0 0-6 0,0 0-5 15,5 2-4-15,-1 7-1 0,4 1 1 16,-4 5-1-16,2 5 1 16,1 7 0-16,-3 5 2 0,0 4-1 0,-4 8 2 15,0 5-3-15,0 6 2 0,0 4-1 16,0 4 0-16,0 5 1 0,0 1-2 16,8 0 1-16,-6-4 1 0,4-3-1 15,1-3-1-15,1-7 0 0,-2-7 0 16,0-7 1-16,2-6-1 0,3-8 0 15,-1-6-2-15,0-9-5 0,5-7-5 0,-3-2 0 16,7-10-8-16,-2-8-15 0,1-2-28 16,-3-8-19-16,-3-9-75 0,-6-1-194 15</inkml:trace>
  <inkml:trace contextRef="#ctx0" brushRef="#br0" timeOffset="5710.51">8982 4134 282 0,'0'0'319'0,"0"0"-284"16,0 0-10-16,0 0 50 0,0 0-19 16,0 0-36-16,0 0 0 0,53-13 2 15,-34 9-8-15,6 0-6 0,2-2-3 16,6 2-2-16,4 3-1 0,0 1-1 15,0 2-1-15,-1 4 0 0,-5 5-32 16,-3-1-57-16,-5-3-63 0,-10-2-238 16</inkml:trace>
  <inkml:trace contextRef="#ctx0" brushRef="#br0" timeOffset="7081.62">10096 4223 497 0,'0'0'22'0,"0"0"-18"0,0 0 14 0,-62-6 15 15,49 10-6-15,-3 2-9 16,1-1-5-16,-1 2 5 15,6-1 21-15,-5 1-11 0,7 0-18 0,8-4 1 0,-2 1-3 16,2-2-4-16,0 1-4 0,2 1 0 16,10-1 1-16,7 2 0 0,12-3 6 15,4-2 8-15,15-3 5 0,3-8-2 16,9-2-5-16,9-3-6 0,3 1-2 16,5-1-2-16,-5-2 1 0,2 3-1 15,-5 3-1-15,-11 1-1 0,-9 6-1 16,-18 3-5-16,-10 2 5 15,-12 0-15-15,-7 6-31 0,-8 2-33 0,-15 2 1 0,-10 6-73 16,-4-4-243-16</inkml:trace>
  <inkml:trace contextRef="#ctx0" brushRef="#br0" timeOffset="7523.58">10030 4393 501 0,'0'0'94'16,"0"0"-51"-16,0 0 0 0,0 0 16 16,0 0-9-16,0 0-25 0,0 0-3 15,0 0-7-15,0 0-9 0,22-27-4 16,-3 30-2-16,4 3 1 0,2 5-1 16,6 2 1-16,0 3-1 0,4 3 1 15,0 7-1-15,-2 2 0 0,-2 2 0 16,-6-2 2-16,-5-1-2 0,-7-2 0 15,-5-3 1-15,-6 0-1 0,-2 0 0 16,-4 1 0-16,-6-2 0 0,-9 3 0 16,-4 0-8-16,-1 0-4 0,-10-1-11 0,12-4 8 15,3-3 11-15,5-5 4 16,7-3 0-16,5-4 0 0,2-1-2 16,0-1-1-16,5 1 1 0,3-3-1 0,2 3 1 15,-2-4 2-15,11 2 0 0,2-1 1 16,3 0 9-16,5 0 1 0,2-2-2 15,7-1 0-15,1 2-3 0,4-2-1 16,5 1 2-16,-7 2-3 0,1 2 0 16,-9 3-4-16,-11 1-3 0,1 2 3 15,-13-1 1-15,-3 1 1 0,-1 3-2 0,-4 1 0 16,-2 0 0-16,-4 2 0 16,-7 0-25-16,5 0-26 0,-2 0-32 15,0-3 1-15,1 1-56 0,1-5-67 0</inkml:trace>
  <inkml:trace contextRef="#ctx0" brushRef="#br0" timeOffset="7855.08">10030 5478 520 0,'0'0'31'0,"6"-60"-8"0,-6 44 11 16,0 2 19-16,-4 1-16 0,-5 4-15 15,5 1 0-15,0 2 2 0,0 2-5 16,2 2 1-16,0 2 2 0,2 2-2 16,0 7-9-16,2 2-9 0,4 7 0 15,0 1 4-15,5 3 2 0,-5 3 0 0,2-2-4 16,-2 2 1-16,-1 3-2 0,1-2-1 15,0 1-1-15,-4-6 1 16,2-2-2-16,0-4-5 0,-4-2-28 0,0-1-31 16,-4-3-52-16,-2-2-150 0</inkml:trace>
  <inkml:trace contextRef="#ctx0" brushRef="#br0" timeOffset="8028.4">9964 5170 661 0,'0'0'45'0,"0"0"-25"16,0 0 14-16,0 0 6 15,0 0-20-15,0 0-13 0,0 0-4 0,0 0-3 16,0 0-2-16,20-3 1 0,-5 12 1 16,-3 1-30-16,7 2-27 0,-7 1-18 15,3 1-34-15,-1-4-71 0</inkml:trace>
  <inkml:trace contextRef="#ctx0" brushRef="#br0" timeOffset="8237.94">10317 5416 569 0,'0'0'75'0,"0"0"-41"15,0 0 2-15,0 0 26 0,0 0-20 16,0 0-23-16,0 0-2 0,0 0-3 15,0 0-9-15,37-38-4 0,-18 33-1 16,6-1 0-16,4 0 1 0,-9 4-2 16,3 2-3-16,2 4-30 0,-11 6-37 15,-3 4-37 1,-5-1-79-16</inkml:trace>
  <inkml:trace contextRef="#ctx0" brushRef="#br0" timeOffset="8391.09">10360 5655 655 0,'0'0'34'0,"0"0"-26"16,0 0 10-16,0 0 43 0,0 0-29 15,0 0-24-15,0 0-1 0,67-17-4 16,-53 11-3-16,5 2-1 0,-7 1-60 16,3-1-24-16,3 1-37 0,-3 1-80 0</inkml:trace>
  <inkml:trace contextRef="#ctx0" brushRef="#br0" timeOffset="8715.65">10766 5399 604 0,'0'0'65'16,"0"0"-4"-16,0 0 10 0,0 0-9 16,0 0-25-16,0 0-19 0,0 0-7 15,0 0-3-15,0 0-8 0,-58-22 0 16,49 41-3-16,1 5 2 0,-2 0 0 0,6 4 1 15,2 0 0-15,2 1-2 16,0 1 0-16,6-3-1 0,4-2-7 0,3-3-2 16,7-5 3-16,-5-3 6 0,5-3 3 15,-1-4-9-15,2-6 6 16,6-4 3-16,1-10 0 16,-3-5 0-16,-4-3 1 0,2 0 1 0,-15-1 2 0,2-2 11 15,-4-2 1-15,-6-5-2 0,-6 1-6 31,-10-4-4-31,-11 2-4 0,-6 3 0 0,-6 4-18 0,-7 7-1 0,-2 7-7 16,-1 9-43-16,5 2-56 0,5 10-91 0,12 2-178 16</inkml:trace>
  <inkml:trace contextRef="#ctx0" brushRef="#br0" timeOffset="10346.73">10065 3796 233 0,'0'0'86'0,"0"0"-41"0,0 0 22 0,0 0-12 15,0 0-2-15,-21-18-9 0,15 14-6 16,6 1-6 0,0-1-7-16,0 1-2 0,0 2-2 0,0-2-3 0,0 3-1 15,0-1-4-15,0-1-2 0,2 2-5 16,2 0 0-16,4 3-5 0,3 3-1 15,-3 4 0-15,2 3 0 0,5 3 2 16,-7 5-2-16,0 2 0 0,3 4 1 16,-5 3 0-16,0-1 1 0,-4 0-2 15,0-3 1-15,2-5 0 0,-4-2 0 0,2-8-1 16,0-4 0 0,-2 0-1-16,0-3 0 0,0-3 1 0,0-1 1 0,0 2 0 15,0-2 0-15,-2 0 4 16,-6-7 0-16,6-2-1 0,-4-2-2 0,-2-3 1 15,1-7 1-15,1-2 4 0,2-4-1 16,-2-2-1-16,4-2-3 0,2-3-2 16,0 2 1-16,0 4-1 0,2 6-1 15,4 4 0 1,-2 4 0-16,2 4 0 0,3 4 0 0,5-1 0 0,-4 3-1 0,7 4 0 31,2 1 1-31,-1 11-1 0,1 3 0 0,-1 5 1 0,5 8 1 0,-10 2 0 16,-1 5-1-16,-2 0 1 0,-3 1 0 15,1-2-1-15,-2-4-12 0,-2-1-24 16,0-3-24 0,-2-4-14-16,-2-3-68 0,0-1-149 0</inkml:trace>
  <inkml:trace contextRef="#ctx0" brushRef="#br0" timeOffset="10567.04">10487 3867 532 0,'0'0'96'16,"0"0"-56"-16,0 0 24 0,0 0-7 15,0 0-28-15,0 0-9 0,0 0 0 16,0 0-7-16,14-28-6 0,-8 28-5 16,2 0-1-16,3-3 0 0,3 0 0 15,5-1-1 1,-1 0 0-16,5 1-2 0,-6 2 2 0,-1-1-9 0,3 2-34 0,-5 0-52 15,-5 2-40-15,-3-1-136 0</inkml:trace>
  <inkml:trace contextRef="#ctx0" brushRef="#br0" timeOffset="10773.73">10883 3706 112 0,'0'0'515'0,"0"0"-465"0,0 0 9 16,0 0 25-16,0 0-37 0,0 0-22 16,0 0-8-16,0 0-1 0,0 0-8 15,0-24-8-15,0 35-3 0,0 5 0 16,7 5 3-16,-5 1 1 0,4 5 0 16,-6 2-1-16,6 2-4 0,-2 0-34 15,0 0-38-15,-4 0-59 0,0-2-88 16</inkml:trace>
  <inkml:trace contextRef="#ctx0" brushRef="#br0" timeOffset="11387.39">11487 4299 345 0,'0'0'82'0,"0"0"-28"16,0 0 19-16,-19-51-4 0,17 45-17 16,0 0-6-16,-2-1 2 0,4 2-9 15,-2-1-11-15,0 2-6 0,0 1-3 16,0 1-2-16,-4 0-6 16,6 0-3-16,-2 2-3 0,-3 0-2 0,1 2-3 15,-4 9-1-15,2 4-2 16,-13 6 1-16,5 6 2 0,-3 3-3 0,5 5 1 15,-3 0 2-15,3 1 0 0,6 1 0 16,2 0 0-16,4 0 0 0,0-1 1 16,6 0-1-16,2 1-2 0,11 0-9 0,-7-2 2 15,9 0-8-15,2-2-20 0,-3-4 16 16,7-5-17-16,2-5-23 0,2-2-5 16,-6-6-44-16,-2-2-47 0</inkml:trace>
  <inkml:trace contextRef="#ctx0" brushRef="#br0" timeOffset="11671.42">11863 4414 475 0,'0'0'58'0,"0"0"1"15,0 0 9-15,8-56 4 0,-8 53-17 0,0 3-13 16,0-2-7-16,0 2-8 0,0 0-9 16,3 2-10-16,-1 4-8 15,-2 3-3-15,6 6-1 0,-2 3 2 0,-4 6 2 16,2 6 0-16,-2-1 1 16,0 4 1-16,2 1-2 0,-2-3 1 0,0-4-1 15,0-4-21-15,4-5-12 0,0 0-16 16,-2-6-42-16,-2-2 24 0,-2-4-83 15,-4-2-139-15</inkml:trace>
  <inkml:trace contextRef="#ctx0" brushRef="#br0" timeOffset="11908.18">11677 4318 503 0,'0'0'73'0,"0"0"-32"0,0 0 15 0,0 0 10 15,0 0-28-15,0 0-18 0,0 0 2 16,0 0 2-16,0 0-11 16,0-41-7-16,15 38-3 0,7-1 0 0,5-3 0 15,4-1-2-15,6 2 0 0,-3 2-1 16,3 1 0-16,-4 0 0 0,-4 3-3 16,2 0-32-16,-4 3-51 15,-5 1-44-15,-9-2-119 0</inkml:trace>
  <inkml:trace contextRef="#ctx0" brushRef="#br0" timeOffset="12301.6">12510 4278 343 0,'0'0'49'0,"0"0"7"16,0 0 26-16,0 0-20 16,0 0-15-16,4-55-9 0,-4 49 3 0,-2 2 0 15,0 1-8-15,-6-1-8 0,4 1-3 16,-4 3-6-16,1 2-7 0,1-2-7 15,-6 3-2-15,-1 6-1 0,7 3-1 16,-8 4 0-16,1 5 0 0,5 4 1 16,-6 1 1-16,3 5 0 15,5-1 0 1,-4 3 0-16,1 0 0 0,5-1 0 0,0-2 0 16,4-2 0-16,4-3-3 0,7 0-9 15,1-4-8-15,-2 3-3 0,11-3-18 16,-4 0-18-16,7-1 27 0,1-9-37 15,-4-4-55-15,-1-5-42 0</inkml:trace>
  <inkml:trace contextRef="#ctx0" brushRef="#br0" timeOffset="12554.97">12731 4357 591 0,'0'0'46'0,"0"0"-8"0,0 0 46 16,0 0-32-16,0 0-20 0,0 0-2 16,0 0-3-16,0 0-15 0,0 0-8 15,17-30-4-15,-15 44-3 0,2 7 2 16,0 2-1-16,0 4 2 0,5 1 1 16,-3 1-1-16,0 1-10 0,-2 1-25 15,2-3-45-15,-1-5 21 0,-3-8-22 16,-2-2-70-16,0-7-83 0</inkml:trace>
  <inkml:trace contextRef="#ctx0" brushRef="#br0" timeOffset="12728.62">12750 4175 292 0,'0'0'320'0,"0"0"-299"16,0 0-2-16,0 0 35 0,0 0-24 15,0 0-21-15,0 0-5 0,0 0-4 16,0 0 0-16,21-14-11 0,-13 21-39 16,-4 0-23-16,6 1-67 0,-5-3-122 15</inkml:trace>
  <inkml:trace contextRef="#ctx0" brushRef="#br0" timeOffset="13021.99">12963 4126 495 0,'0'0'56'0,"0"0"-4"16,0 0 14-16,0 0-25 0,0 0-9 16,0 0-4-16,0 0 0 0,0 0-7 15,0 0-9-15,19-42-2 0,-7 48-4 16,4 5 0-16,-1 4 1 0,6 3-3 15,1 5 0-15,-3 5-1 0,4 4 0 0,-7 7-2 16,3 4 0-16,-13 8-1 0,0 5 0 16,-6-1 0-16,-6 0-2 0,-2-8-19 15,-9-6-6-15,3-5 7 0,-5-2-13 16,3-3-19-16,-7-5-27 0,0-1-35 16,7-9-73-16</inkml:trace>
  <inkml:trace contextRef="#ctx0" brushRef="#br0" timeOffset="13391.75">13544 4485 188 0,'0'0'336'0,"0"0"-291"15,0 0-1-15,0 0 12 0,0 0-7 16,0 0-12-16,0 0-11 0,0 0-2 15,0 0-6-15,0-34-8 0,8 32-3 16,4-2-4-16,5-1-1 16,12-3 0-16,4 0 0 0,6-3-2 0,9 0 1 15,-3 0-1-15,-1 1 1 0,-5 2-1 16,-10 2-11-16,-8 2-44 0,-9-1-42 16,-10 2-50-16,-2-2-108 0</inkml:trace>
  <inkml:trace contextRef="#ctx0" brushRef="#br0" timeOffset="13580.55">13680 4260 598 0,'0'0'54'15,"0"0"-3"-15,0 0 35 0,0 0-38 16,0 0-27-16,0 0-6 0,0 0-3 16,0 0-2-16,0 0 1 0,35 35 0 15,-20-12-2 1,-5 8-3-16,-2 2-2 0,3 2-3 0,-1 2-1 0,-4 0 0 0,0 2-8 15,1-1-37-15,1-2-50 0,-2-4-19 16,-4-4-77 0</inkml:trace>
  <inkml:trace contextRef="#ctx0" brushRef="#br0" timeOffset="14100.92">14631 4069 470 0,'0'0'74'0,"0"0"-6"0,0 0-1 16,0 0-7-16,0 0-19 0,0 0-20 16,0 0-8-16,0 0 0 0,31 6-4 0,-25 16-1 15,0 4-1-15,1 5 0 0,1 4-4 16,-2 4-1-16,-2 1 0 0,0 4-1 15,1-1 1-15,-1 0-2 0,0 0 0 16,2-2-20-16,-2-5-14 0,0-7-21 16,0-8-10-16,1-5-16 0,-3-8-42 15,-2-7-70-15</inkml:trace>
  <inkml:trace contextRef="#ctx0" brushRef="#br0" timeOffset="14324.52">14410 4027 615 0,'0'0'36'0,"0"0"-5"0,0 0 6 15,0 0-3-15,0 0-7 16,0 0-2-16,37-53 2 0,-16 50-5 0,2-2-5 16,3 1-7-16,10-3-3 0,3 0-1 15,4 0-3-15,-6 0-2 0,7 1 0 16,-1 3-1-16,-1 2 0 0,-5 1-8 15,4 4-29-15,-4 7-34 0,1 0-42 16,-5 1-75-16,-15-3-215 0</inkml:trace>
  <inkml:trace contextRef="#ctx0" brushRef="#br0" timeOffset="14650.97">15565 4014 437 0,'0'0'51'16,"0"0"-11"-16,-41-50 19 0,22 38-11 0,5 2-25 15,-5 0-6-15,9 2 2 0,-6 4 5 16,1 0-2-16,5 3-3 0,-11 1-5 16,11 0-1-16,-9 6-1 0,7 1-3 15,-7 4-2-15,7 5-5 0,-7 0-1 16,7 9 0-16,-9 2-1 0,7 3 0 15,-5 6 0-15,7 0 0 16,-7 5 0-16,7 2 0 0,3 4 1 0,-1 2-1 16,6-4-1-16,4 2 1 0,2-4 1 15,8-1-1-15,1-3 0 0,7-2 0 16,5-4 0-16,4-6-4 0,8-5-33 16,0-6-17-16,6-5 0 0,1-8-30 15,-5-5-25-15,-6-4-55 0</inkml:trace>
  <inkml:trace contextRef="#ctx0" brushRef="#br0" timeOffset="15126.41">15629 4176 489 0,'0'0'24'15,"0"0"28"-15,0 0 23 0,-14-59-38 16,10 49-10-16,0 2 5 0,2 0 3 0,2 2-9 15,-2 1-7-15,2 1-4 0,2 1-3 16,4 0-4-16,4 2-5 0,1 1-1 16,5 0-2-16,3 7 2 0,8 2 0 15,-5 5 0-15,-1 3 0 0,4 2-2 16,-2 5 0-16,-11 1-1 0,0 2 0 16,-1 1 1-16,-9 4-3 0,0-3 0 15,-2-2-4-15,0-5-13 0,0-5 2 16,-2-5 6-16,0-5 2 0,0-4 4 15,-3-1 6-15,5-2 1 0,0 0 1 16,-4 0 6-16,0-6 0 0,0 0-3 16,0-1 1-16,0-4-1 0,0 0 5 15,-3-6-2-15,1 0 0 0,2-5 0 0,2-5-2 16,2-3-2-16,0-3 0 0,0 3 0 16,4 3 1-16,4 2-2 15,1 9 0-15,-3 2 1 0,4 5 0 16,5 5-2-16,-1 1 0 0,9 3-1 15,-2 0-1-15,1 6-2 0,3 6 2 0,0 4 1 16,-6 7-1-16,1 0 0 0,-7 3-2 16,1 4-3-16,-8-3 4 0,-4 3 0 15,-2-2-11-15,0 0-21 16,-2-2-17-16,-4-3-46 0,-4-3-20 0,4-4-78 0</inkml:trace>
  <inkml:trace contextRef="#ctx0" brushRef="#br0" timeOffset="15391.92">16370 4345 653 0,'0'0'37'16,"0"0"-5"-16,0 0 19 0,0 0-6 0,0 0-20 15,0 0-7-15,0 0 3 0,0 0-7 16,-19-49-1-16,19 46-3 0,0 2-4 15,0 0 1-15,2-1-3 0,2 2-4 16,9-2 0-16,7-1-1 0,7 1 1 16,4-1 0-16,-4 3 0 0,-2-3-1 15,2 3 1-15,-5 0-8 0,-1 0-25 16,-2 3-22-16,-1-1-59 0,-5-2-34 0,-13 0-129 16</inkml:trace>
  <inkml:trace contextRef="#ctx0" brushRef="#br0" timeOffset="15753.09">16983 4119 104 0,'0'0'313'0,"0"0"-278"16,0 0 16-16,0 0 9 0,-33-50-25 0,27 43-6 15,-4-2-6-15,2 2 1 0,-1 2-4 16,5 1-1-16,0-2 7 0,0 3 7 16,4 0-1-16,0 2-1 0,0-1-8 15,0 0-5-15,0 1-7 0,4 1-5 16,2 0-5-16,0 0 0 0,5 4-1 0,3 4 0 16,-1 3-1-16,-1 4 1 15,3 7 0-15,-5 2 0 0,2 8-1 16,-8 1 1-16,-4 7 0 0,2-2 0 0,-4 2 0 15,2-5 0-15,-2-3-10 0,0-4 2 16,2-4 1-16,0-5-3 0,0-2-22 16,4-6 11-16,1-3-15 0,1-2-21 15,0-6 13 1,4 0-27-16,-4-6-47 0,-3-4-77 0</inkml:trace>
  <inkml:trace contextRef="#ctx0" brushRef="#br0" timeOffset="16051.34">16919 3811 529 0,'0'0'140'15,"0"0"-105"-15,0 0 15 0,-6-51 21 16,4 47-37-16,-2 0-12 0,-2 2-1 16,2-1-2-16,0 3-5 0,-5 0-7 15,3 1-7-15,-6 6-2 0,3 2 0 16,1 4 1-16,-2 1 0 0,1 0 1 15,5 0-2 1,4-2 1-16,0-1 1 0,0-5 0 0,2-1 0 0,9-2 1 16,-3-1-1-16,2-1 1 0,1-1 0 0,5 0 2 15,-5-1-1-15,1-3-2 16,-4 1 0-16,-4 0 0 0,-4 0-3 0,5 0-3 16,-3-3-8-16,-2 3-2 0,0 1-11 15,0 2-9 1,0 2-29-16,2 6-24 0,2 0-65 0,-2 5-22 0</inkml:trace>
  <inkml:trace contextRef="#ctx0" brushRef="#br0" timeOffset="16366.99">17314 4195 518 0,'0'0'78'0,"0"0"-22"0,0 0-5 15,0 0-2-15,0 0-14 16,0 0-11-16,0 0 0 0,0 0-3 0,0 0 2 16,-4-6-5-16,4 5-1 0,4 0-3 15,-2 0-2-15,4-1-4 0,5 0-1 16,3 0 0-16,7 0-1 0,0 0-1 0,5 1-2 15,1 1-1-15,-2 0-1 16,-4 0 0-16,4-1-1 0,-7 3 0 16,-3 1 0-16,-3 1-1 0,1 1-20 15,-5-1-13-15,-6-1-7 0,4 0-17 0,-4-2-43 16,-2 2-29-16,-2-3-99 0</inkml:trace>
  <inkml:trace contextRef="#ctx0" brushRef="#br0" timeOffset="16681.72">17955 4023 559 0,'0'0'42'0,"0"0"14"0,-19-59 13 0,13 47-11 16,0 6-11-16,2 0-14 0,4 1 0 15,-2 2-9-15,2 3-7 0,-2 0-1 16,2 0-6-16,0 9-10 0,0 3-4 16,0 6 2-16,2 6 2 0,-2 3 1 0,2 1-1 15,-2 3 1-15,4-2 0 16,2 0-1-16,2-2 1 0,-3-1-1 0,3-1 0 16,-2-3 1-16,0-2-1 0,0-2 0 15,-1-2-12-15,-3-4-25 0,-2 0-50 16,0-4 0-16,0-3-43 0,-2-5-132 15</inkml:trace>
  <inkml:trace contextRef="#ctx0" brushRef="#br0" timeOffset="17517.18">18294 3766 165 0,'0'0'106'0,"0"0"-49"16,0 0-5-16,0 0 20 0,0 0-15 16,0 0-3-16,0 0-3 0,0 0-8 15,-23-49-7-15,23 47 0 0,0 1 2 16,0 0-4-16,0 1-9 16,0 0-9-16,2 0-7 0,5 0-2 0,-1-1-5 15,6 5 1-15,-2 6 3 0,7 2 2 16,0 5-2-16,3 4 0 0,-1 5-1 0,2 3-1 15,-5 7 0 1,1 2-3-16,-5 5 3 0,-8 3-4 0,-2 3 0 16,-2 1 0-16,-4-2 0 0,-4-4 0 0,4-8-5 15,-5-7-12-15,1-3-15 0,2-6-18 16,-2-1-14-16,-5-9-18 0,-5-3-80 0,1-3-239 16</inkml:trace>
  <inkml:trace contextRef="#ctx0" brushRef="#br0" timeOffset="19334.02">18815 3694 70 0,'0'0'33'0,"0"0"-7"0,0 0 0 0,0 0-16 16,0 0 2-16,0 0 5 15,-10-13 3-15,8 10 5 0,2 0-3 0,-3-1-1 16,3 0 5-16,0 1-3 0,-2 1 2 16,2-1-2-16,0 0 3 15,0 3-4-15,0-3-4 0,0 3 2 0,-2 0 5 16,2 0-10-16,0 0 8 0,0 0 1 15,0-1-1-15,0-1 2 0,0 1-3 16,0-2-4-16,2-2-3 0,3 2-2 16,3 0-3-16,2-1 0 0,3 0 2 0,-1 2 1 15,7-1 1-15,-3 0 0 0,1 0 4 16,-1 2-2-16,1-1-2 0,-7 2-6 16,-2 0 0-16,3-1 0 15,-5 1 1 1,-2 0-2-16,2 3-1 0,-2 1-2 0,-2 0-1 0,7 0-2 0,-5 2 1 15,0 2-1-15,0 1 0 16,2 1 1-16,-2 1-1 0,5-1 0 0,-5 0-1 16,0 2 1-1,-2 0 0-15,0 0-1 0,0-1 1 0,-2-1 0 0,2-1 0 16,-2 0 1-16,0-1-2 16,0-2 0-16,0-1 1 0,0 2-1 0,0-1 2 0,-2 3-1 15,2 1 0-15,0-1-1 0,0 2 0 16,0 0 1-16,0 2-1 0,4-1 0 15,0-1 0-15,-2 0 0 16,5-1 0-16,1-1 1 0,-4 1-1 0,0-2 0 16,0 2 0-16,0 0 0 0,-1 1 0 15,3 0 0 1,-2 2 1-16,0 0-1 0,-2 2 1 16,0-2-1-16,0 3 1 0,0-4 1 0,-2 0-1 0,0-1 0 15,0 0 1-15,0-1 0 16,0 2 0-16,0 2-1 0,0 2 0 0,0 2 1 0,0 2-1 15,-2 2 0-15,0 0 0 0,2 4-1 16,0-2 1-16,0 1 0 0,-2-3-1 16,0 0 0-16,0-4 0 0,0-2 2 15,-2-1-2-15,-2-1 2 0,-5 0-2 0,1 2 0 16,-7 1 3-16,-1-1-1 16,-3 3 0-1,0-1-1-15,5 0 0 0,-3 0-1 0,7-1 0 0,4 1 0 0,1 0 0 16,1 2 0-16,4-2 0 0,0 1 0 15,2 2 0-15,0-1-1 0,2 5 1 16,-4 2 0-16,0 1 0 0,-2 0 0 16,-2-2 0-16,-3 0 0 0,-1-2 1 15,0-3-1-15,-3-1 0 16,1-4-1-16,2-1 1 0,-1-2 0 0,-1-5 0 16,1 0 0-16,3 1-6 0,-4-4-6 15,-1-1-4-15,-3 0-6 0,-1 1-11 16,-3 2-5-16,-3 1 5 0,0 2-3 0,-6-1-6 15,-4 4-13-15,-6 0-27 0,-11 2-36 32,3 0-94-32</inkml:trace>
  <inkml:trace contextRef="#ctx0" brushRef="#br0" timeOffset="20293.09">18703 3771 89 0,'0'0'160'16,"0"0"-99"-16,0 0-8 0,0 0 11 15,0 0-9-15,-2-5-8 0,2 3-8 16,0 2 2-16,0 0-14 0,4 0-12 16,1 3-8-16,1 4 3 0,6 3 6 15,-4 0 1-15,3 4 0 0,1 2 1 16,-2 5-3-16,3 4 1 0,-5 3-8 16,-2 6-3-16,-6 5 0 0,-4 7 0 15,-12 3-3-15,-5 4-1 0,-6 1-1 0,-2 1-20 16,-6-1-52-16,-2-5-64 15,4-10-46-15</inkml:trace>
  <inkml:trace contextRef="#ctx0" brushRef="#br0" timeOffset="20906.24">20320 4141 400 0,'0'0'43'0,"0"0"-2"16,0 0 19-16,0 0-5 0,0 0-17 16,0 0-12-16,0 0-8 15,0 0-3-15,-15-42-5 0,15 41-3 0,0 1-4 16,0 0-2-16,0 0-1 0,0 4-1 15,7-1 1-15,1-1 0 0,4 1 1 16,7-3 8-16,6 0 15 0,1-7 6 16,8-1-11-1,1-2-9-15,4 1-2 0,-2 2-5 0,-6 0-3 0,-4 2-2 16,-8 4 2-16,-5 0-4 0,-6 1-38 16,-6 0-32-16,-2 0-11 0,-8 0-57 15,-2-2-78-15</inkml:trace>
  <inkml:trace contextRef="#ctx0" brushRef="#br0" timeOffset="21158.07">20462 3937 523 0,'0'0'74'0,"0"0"-32"16,0-51 8-16,0 42 36 0,0 0-27 0,0 4-21 15,-4 1-8-15,4 1-5 0,0 3-5 16,0 0-7-16,0 0-5 0,-2 5-8 15,2 0-1-15,0 6-4 16,-2 7 0-16,2 10 5 0,-2 5 0 0,0 5 1 0,2 5 1 16,0 2-2-16,0 0-3 0,4 0 3 15,0-4 0-15,7-6 0 0,-1-2 0 16,-4-2-3-16,0-4-26 16,1 0-25-16,-3-2-54 15,-4-5-3-15,0-3-71 0,0-3-220 0</inkml:trace>
  <inkml:trace contextRef="#ctx0" brushRef="#br0" timeOffset="21645.33">21475 3941 366 0,'0'0'66'0,"0"0"4"0,0-55 17 15,0 39-15-15,0 2-17 0,-2 3-6 16,-4-2-4-16,2 2-15 0,-2 4-9 16,0 1-4-16,-3 4-3 0,-3 0-4 15,-5 2-6-15,-1 3-4 0,-9 8-2 31,-6 6 0-31,0 4 2 0,0 5-1 0,2 5-1 0,6 4-1 0,4 3 2 0,5 1 1 16,5 3-1-16,7 0-1 16,4-3 1-16,10-4-7 0,5-4-6 0,14-3-2 15,4-2 3-15,2-6-2 16,6-2-18-16,-1-3-19 16,-1-2-27-16,-4-3-51 0,-4-5-167 15</inkml:trace>
  <inkml:trace contextRef="#ctx0" brushRef="#br0" timeOffset="21836.97">21703 4271 648 0,'0'0'53'0,"0"0"3"0,0 0 27 0,0 0-28 16,0 0-26-16,0 0-11 15,0 0-2-15,0 0-4 0,0 0-10 0,-4-6-2 16,4 20-4-16,0 7-1 15,-5 3 5-15,5 1 0 0,0 1 0 0,-2-1-20 16,0 0-23-16,-2-2-35 0,0-3-45 16,0-3-70-16,-2-6-260 0</inkml:trace>
  <inkml:trace contextRef="#ctx0" brushRef="#br0" timeOffset="22482.06">22091 3974 431 0,'0'0'46'0,"0"0"13"16,0 0 11-16,0 0-15 0,0 0-11 0,0 0-3 16,-14-53 5-16,14 46-11 15,4-1-19-15,2-3-5 0,5 2 1 0,-5 0-1 16,0 2-4-16,6 0-2 0,1 3 0 15,-5 4-1-15,4-1-3 0,-1 10 0 16,-1 5-1-16,0 4-1 0,1 8-1 0,-3 4 2 16,-4 4-1-16,-2 2 0 15,-2 2 0-15,0-1 0 0,-2-3 1 0,-2-2-1 16,4-5-5-16,-2-3-2 0,2-5-1 16,0-2 3-16,2-4 1 15,-2-6 5-15,2-3-2 0,-2-2 2 16,2-2 2-16,-2 0-2 0,0 0 3 0,0-4 4 15,-2-4 2-15,0-6-6 0,-2-4-1 16,2-4 1-16,2-6-1 0,0-5 4 0,0-7 2 16,4-4-2-16,0-1-1 15,4 3 0-15,5 10-1 0,-5 7-1 0,-2 11 0 16,0 8-3-16,3 2 0 16,1 4 0-16,-2 0 0 0,7 8-2 0,1 5 1 15,1 6-1-15,-1 8 2 16,7 4 0-16,-13 8-1 0,7 2 1 0,-7 0-1 15,-3 3 2-15,1-2-1 0,0-5 0 16,0-4 0-16,-1-8-18 0,-1-4-18 16,4-3-33-16,0-2-27 0,-3-4-23 15,-1-6-84-15</inkml:trace>
  <inkml:trace contextRef="#ctx0" brushRef="#br0" timeOffset="22765.35">23228 3986 470 0,'0'0'45'0,"0"0"-12"0,0 0 29 16,0 0-15-16,0 0-28 0,-54-15-4 15,50 15 15-15,2 0-4 0,2 0-9 16,-2 0 2-16,2-1 3 0,0 0-2 0,2 0-2 15,7-1-5-15,5-1-6 0,3 0-2 16,12 0-2-16,8 1 2 16,10-1-3-16,-5 3 0 0,-3-3-2 0,-2 3 1 15,-8 0-1-15,-6 0-8 0,-9 0-43 16,-6 0-31-16,-8-4-21 0,-2-1-87 16,-8-3-243-16</inkml:trace>
  <inkml:trace contextRef="#ctx0" brushRef="#br0" timeOffset="22955.22">23296 3796 561 0,'0'0'92'15,"0"0"-48"-15,0 0 16 0,0 0 0 0,0 0-35 0,0 0-17 16,0 0-4-16,0 0 7 0,0 0 2 16,15 45 1-16,-3-22-4 15,-5 6-3-15,-1 2-2 0,2 5-3 0,2 1-1 16,-3 0 0-16,-3 4-1 0,0 0-3 15,0-2-36-15,-4 1-57 0,2-9-13 16,-2-9-114-16</inkml:trace>
  <inkml:trace contextRef="#ctx0" brushRef="#br0" timeOffset="23349.91">24404 3837 447 0,'0'0'48'0,"0"0"-6"0,0 0 9 16,0 0 5-16,-18-50-23 0,12 39-7 15,-5 1 10-15,1-1-9 0,2 2-4 0,-9 0-4 16,5 2-2-16,-7 0-6 0,1 0-6 15,-5 5-2-15,6 1-2 16,-8 1 0-16,3 2-1 0,3 6-1 0,-4 4 1 16,3 2-1-16,1 3 1 0,-4 4-1 15,5 0 1-15,-1 4 0 0,9 0 0 16,-7 2-1 0,11 0 1-16,2 0-2 0,2-3-1 15,2 1 2-15,2-4 0 0,4 1 1 16,9-3 0-16,3-1 0 0,9-2 2 15,0-3-1-15,8-1-1 0,2-4 0 16,1-1 0-16,1-2-9 0,2-2-36 16,-4 0-24-16,-8-3-25 0,-8-3-164 15</inkml:trace>
  <inkml:trace contextRef="#ctx0" brushRef="#br0" timeOffset="23917.58">24562 4098 650 0,'0'0'67'0,"0"0"-24"0,0 0 20 15,53-14-15-15,-42 14-24 0,-1 0-9 16,0 0 1-16,-6 1-1 0,-2 1-6 16,3 2-4-16,-3 0-2 0,-2 1-2 15,0 0-1-15,0 3 0 0,-4 0-2 16,-3 2 2-16,-9 1 1 0,1-2 1 15,-9-2-2-15,-1-2-6 0,2-2-7 0,-4-3 4 16,2 0-3-16,9 0-8 0,-1-3 0 16,11-2 8-16,4-1 12 0,0-1 0 15,2 0-1-15,0-2 0 16,2-3 1-16,2 0 1 0,4-1 0 0,7-1 0 16,-3-2 2-16,7 2 0 15,-5 3 1-15,9 2 0 0,-4 6 0 0,1 3-2 16,9 0 2-16,-8 9 0 0,2 2 1 15,-1 1 2-15,-7 6-1 16,-3-1-1-16,-6 3-1 0,-6 2-4 0,-2 0 0 16,-12 4 0-16,2-3 0 0,-5 1 1 15,0-5-1-15,7-6-8 0,-6-3 6 0,7-2 2 16,-3 2 1-16,0-3 0 16,5 0-1-16,-1 1 1 0,0-1-1 0,2 2 0 15,-1-1 0-15,3-2 0 0,4-1-1 16,-2-1 1-16,2-2 0 0,0-1 0 15,0-1 0-15,4 0 2 0,5 2 3 16,5-2-1-16,-2 0 3 0,13 0 0 16,-2 0 0-16,4 0-1 0,6 0 0 15,2 0-3-15,2 0-1 0,3-2 1 0,-5 1-2 16,-10-1 0-16,-7 0-1 0,-8 0 0 16,-5-1-1-16,-5 0-16 15,-5-2-16-15,-5 0-25 0,-2-1-95 0,-11 0-127 16</inkml:trace>
  <inkml:trace contextRef="#ctx0" brushRef="#br0" timeOffset="29769.36">14774 4913 124 0,'0'0'62'0,"0"0"-21"0,0 0 11 16,0 0-9-16,0 0-17 0,0 0-3 16,-56 11 8-16,48-11-4 0,1 0 2 15,1-1-3-15,2-1 5 0,-4-2-3 16,2 4-1-16,-1-3 2 0,3 3-4 0,0-1-2 16,0-1 0-16,0 2-3 15,0 0 2-15,2 0 0 0,2 0 0 16,0-2 1-16,0 1-4 0,0 1-4 0,0 0-3 15,0 0-3-15,0 0-1 0,0 0-4 16,0 0-1-16,0 0-1 0,0 0 0 16,2 0 0-16,2 0 1 0,2 1 1 15,0-1-1-15,-2 2 2 0,5 0-1 16,5 1-1-16,-4 1 0 0,11-1 1 0,-4-1 0 16,8 0 0-16,3-1 0 0,3-1 3 15,5 0-1-15,1 0 1 16,2-1 1-16,4-1-4 0,3 1 2 0,-5 0-1 15,5-1-1-15,-1 2-3 16,-3 0 0-16,1 0-2 0,-2-1 2 0,1 1 0 16,-5 3 1-16,-2-3 1 0,0 1-1 15,0 0 0-15,3 0 0 0,-1 0 1 0,2-1 0 32,0 0-1-32,-1-2-1 0,3 0 1 0,0-3 1 0,5 1-2 15,-5-1 2-15,2 1-2 0,5-2 2 16,-5 3-1-16,7-2 0 0,0-2-2 15,3 2-4-15,1-2 4 0,4-1 1 16,2 0 0-16,6-1 0 0,0 0 0 0,0-3 0 16,3 1 1-16,-3 2-1 15,0-1 0-15,-2 3 2 16,-4-1-2-16,-8 1 1 0,1 2 1 0,-5-1-3 0,4 0-1 16,-11 2 1-16,6 1 0 0,-3 1 2 15,-3 0-2-15,3 2 3 0,-3 0-2 16,0 0 1-16,-1 4-1 0,5-4-1 0,-6 3 2 15,1 0-1-15,-5 0 0 0,4 0 0 16,-4-2-1-16,-2 1 1 16,2-2 1-16,0 0-1 0,3-1 0 0,-3 1 0 15,-2 0 0-15,2-4 2 16,-4 0-3-16,-8 1 0 0,2-3 3 0,-7 1-3 16,-7 2 0-1,-7-1 0-15,-2 3 0 0,0 1 0 0,-2 0 0 16,0 0 0-16,0 0 0 0,0 0 0 0,0 0 0 15,0 0 0-15,0 0 0 0,0 0 0 0,0 0 0 16,2 0 0-16,0 0 0 16,-2 0 0-16,4 0 0 0,0 0 0 15,-2 0 0-15,0 0 0 0,0 0 0 0,3 0 0 16,-5 1 0-16,2-1 0 0,-2 0 0 16,2 0 0-16,-2 0 0 15,2 0 0-15,-2 3 0 16,0-3 0-16,0 0 0 0,0 0 0 0,0 0 0 0,2 0 0 15,-2 0 0-15,0 0 0 0,0 0 0 16,0-2 0-16,0 2 0 0,0 0 0 16,0 0 0-16,0 0 0 0,0 0 0 15,-2 0 0-15,2 0-7 0,0 2-41 16,-4-1-15-16,-7-2-67 0,-3-9-121 16</inkml:trace>
  <inkml:trace contextRef="#ctx0" brushRef="#br0" timeOffset="57589.66">7216 6742 524 0,'0'0'24'16,"0"0"-19"-16,0 0 88 0,0 0-61 0,0 0-15 16,0 0-8-16,0 0 16 0,60-14 3 15,-33 10-7-15,8-3-2 0,2 1-2 16,3 1-4-16,1 0-6 0,0 1-4 15,5 2-2-15,4 2 0 0,-9 0-1 16,0 0-1-16,-8 4-52 0,-8 3-48 16,-8 1-64-16,-17 1-115 0</inkml:trace>
  <inkml:trace contextRef="#ctx0" brushRef="#br0" timeOffset="57747.56">7355 7063 625 0,'0'0'54'0,"0"0"-36"16,0 0 7-16,0 0 33 0,62-11-29 0,-31 1-11 16,4 0-2-16,6 0-5 0,1 1-7 15,1 0-3-15,7 2-1 0,-3 0-14 16,3 1-51-16,-3 0-48 0,-1-4-70 0,-7 1-178 16</inkml:trace>
  <inkml:trace contextRef="#ctx0" brushRef="#br0" timeOffset="58007.77">8467 6281 472 0,'0'0'82'0,"0"0"-28"0,-6-52 12 0,2 47 0 16,2 0-24-16,2 2-3 15,0 2-8-15,0 0-7 0,0 1-11 0,0 5-9 16,0 5-4-16,4 11-1 16,2 3 1-16,-2 6 0 0,4 4 0 0,1 5 0 15,1 4-1-15,4 2-40 0,-1 2-29 16,-1-3-22-16,-4-4-31 0,-6-10-84 16</inkml:trace>
  <inkml:trace contextRef="#ctx0" brushRef="#br0" timeOffset="58204.54">8128 6760 610 0,'0'0'47'16,"68"-41"1"-16,-22 20 32 0,1 1-31 15,3-1-31-15,-3 2-11 0,1 4 0 0,-1 2-4 16,-7 6-3-16,-1 4 0 0,-4 2-2 15,-4 2-25-15,-6 6-44 0,-9 2-29 16,-9 1-81-16,-7-4-235 0</inkml:trace>
  <inkml:trace contextRef="#ctx0" brushRef="#br0" timeOffset="58692.48">8204 7004 493 0,'0'0'75'0,"0"0"-26"16,0 0-12-16,0 0 24 0,0 0-5 16,0 0-21-1,0 0-2-15,0 0-7 0,0 0-3 0,11-59-8 16,1 48-2-16,5-1-2 0,1 1-3 0,7 3-2 16,8 1-4-16,2 3 0 0,3 4-2 15,-3 1 0-15,-2 9 0 0,-8 7 0 0,-3 4 0 16,-11 7-1-16,-5 4-1 0,-6 5 1 15,-6 6-8-15,-7 4-11 16,-7 2-15-16,-1-5-9 0,0-6-5 0,1-8 24 16,7-9 7-16,-1-2 4 0,5-8-2 15,-1-1 3-15,2-3 5 0,-3-4 4 16,1-3 2-16,0-4 2 0,-1-7 3 16,5-3 9-16,0-5 16 0,0-2 2 15,4-4-2 1,2-4-1-16,0-4-2 0,4-3-6 0,4 0 2 0,0 3-4 15,7 4-2-15,1 6-6 0,3 5-3 0,4 7-2 16,2 7-2-16,1 4-1 0,8 9-1 16,-1 6 1-16,0 10 0 0,-2 2 0 15,-4 8-1-15,-9 5 0 0,-3 5 0 16,-5 8 1-16,-6 3-1 0,-4 4 0 16,-2-3-18-1,-2-4-21-15,-4-10 3 16,-1-8-4-16,5-11-7 0,0-6-6 15,0-7-54-15,0-9-17 0,2-2-174 16</inkml:trace>
  <inkml:trace contextRef="#ctx0" brushRef="#br0" timeOffset="59383.5">9379 6327 69 0,'0'0'394'0,"0"0"-364"16,0 0 12-16,0 0-6 0,0 0-9 15,0 0-12-15,0 0-1 0,0 0 7 16,6-25 2-16,-4 25-7 0,-2-1 0 15,2 0-5-15,0 0 1 0,-2 0-1 0,0 1-2 16,0-1-5-16,0 1-2 16,0 0 0-16,0 0-2 0,0 0 0 0,0 0 0 15,0 0 0-15,0 0 0 0,0 0 0 16,0 0 0-16,0-1 1 0,0 0 0 16,0 0 0-16,2-1 1 0,-2 1-2 15,0-5 3-15,-2 0-3 0,2-1 1 16,0-1 0-16,0 1-1 0,0-1 1 0,0 2 1 15,0 0 7-15,0 1 7 16,0 4-2-16,0-2 5 0,0 3-1 16,0 0-2-16,0 0-2 0,0 3-4 15,0 6-8-15,0 5-2 0,0 8 1 16,0 6 0-16,0 9 3 0,2 5 1 16,-2 6 2-16,0 8 0 0,0 7-2 0,-6 9-3 15,-2 11 0-15,-1 10-1 0,-1 8 1 16,-2 2-2-16,5-5-3 0,1-8 2 15,6-11 1-15,0-12 3 0,8-14-3 16,3-12 3-16,5-10-3 0,-1-10 1 16,3-8-1-16,1-4 0 0,2-8-1 15,1-6 1-15,3-13-10 0,4-12 4 16,2-12-18-16,-2-11-27 0,2-14-56 16,-8-19-66-16,-7 2-233 0</inkml:trace>
  <inkml:trace contextRef="#ctx0" brushRef="#br0" timeOffset="59572.06">9314 6156 582 0,'0'0'34'16,"0"0"-23"-16,0 0 16 0,0 0 33 15,65-39-19-15,-39 24-13 0,5 3-2 16,9-4-8-16,3 5-14 0,5 3-1 15,-1 1-3-15,5 6-2 0,-3-1-47 16,-1 0-57-16,-9-2-124 0</inkml:trace>
  <inkml:trace contextRef="#ctx0" brushRef="#br0" timeOffset="59855.78">10365 6291 522 0,'0'0'57'16,"0"0"-2"-16,0 0-2 0,0 0 1 16,0 0-14-16,0 0-12 0,0 0-6 15,0 0-8-15,0 0-4 0,45-37-2 16,-10 29-1-16,15-2 0 0,8-1-2 15,14-1-1-15,4-1-2 0,11 1-2 16,0 1-5-16,2 1 5 0,-6 3-3 16,-7 0-17-16,-10 4-35 15,-22 2-49-15,-15 1-55 0,-21 1-131 0</inkml:trace>
  <inkml:trace contextRef="#ctx0" brushRef="#br0" timeOffset="60312.8">10416 6361 582 0,'0'0'55'16,"0"0"-20"-16,0 0 9 0,0 0 15 15,0 0-13-15,0 0-16 0,0 0-3 16,0 0-10-16,0 0-11 0,42-9-1 16,-16 7 2-16,10 0 1 0,9 1 1 15,7 1-3-15,6 0-1 0,4 1-5 16,4 5-4-16,2 1 3 15,-6 4 1-15,2 3 1 0,-8 0-1 0,-13 3 1 0,-5-1-1 16,-10 0 1-16,-9 1-1 16,-7-1-2-16,-9 1-2 0,-3-3-3 15,-15 3 2-15,-4 0 2 0,-3 3 1 0,-13 0-2 16,-7 2 0-16,1 1 3 16,-11 2 0-16,7 0-1 0,-7 2 0 0,11 2 2 15,-1 3 0-15,3 3 0 0,6 3-1 16,0 1-2-16,6 0-3 0,2 0 3 15,7 0 3-15,3-6 0 0,7-2 0 16,2-5 0-16,6-5 0 0,0-3-1 16,6-4 1-16,2-3 3 0,11-2-2 0,4-4 7 15,10-4 1-15,16-1 2 0,5-8 1 16,18-4-1-16,15-6 3 0,6-1-5 16,15-3-5-1,5 1-1-15,-3 0 1 0,2 2-2 0,-11 4 0 0,-16 4-2 16,-15 6-45-16,-14 4-20 0,-27 1-56 15,-19 1-92-15</inkml:trace>
  <inkml:trace contextRef="#ctx0" brushRef="#br0" timeOffset="60627.68">10633 7622 439 0,'0'0'91'0,"0"0"-15"0,-6-54-8 16,4 47 12-16,2 2-9 0,0 2-19 0,0 2-15 15,0 1-11-15,0-3-7 0,6 3-6 16,-4 0-7-1,9 3 0-15,-3 8 0 0,4 0 0 0,-6 5-2 0,3 5-1 16,-3 2-2-16,0 5-1 0,-4 3 1 16,-2 2-1-16,-2 6-1 0,-6 7-4 15,-2 4-31-15,-5-1-15 0,-1-3-72 16,1-8-23-16,1-12-75 0</inkml:trace>
  <inkml:trace contextRef="#ctx0" brushRef="#br0" timeOffset="60800.33">10625 7433 664 0,'0'0'14'0,"0"0"19"0,0 0 4 32,0 0-3-32,0 0-24 0,0 0-9 0,0 0 0 0,0 0 1 0,0 0-2 15,45-29 0-15,-30 38 0 0,-1 2-11 16,3 1-51-16,-3-1-32 0,-3 0-102 15</inkml:trace>
  <inkml:trace contextRef="#ctx0" brushRef="#br0" timeOffset="61004.87">10859 7685 469 0,'0'0'229'16,"0"0"-168"-1,0 0-42-15,0 0 23 0,49-32-3 0,-26 18-19 16,10 0-6 0,0-3-5-16,0 3-3 0,-2 0-4 15,-4 5-1-15,-12 8-1 0,1-1-2 16,-8 2-23-16,-1 6-33 0,-5 0-42 16,-2 2-35-16,-7 0-170 0</inkml:trace>
  <inkml:trace contextRef="#ctx0" brushRef="#br0" timeOffset="61162.03">10991 7890 690 0,'0'0'93'15,"0"0"-64"-15,0 0-5 0,0 0 26 16,52-11-20-16,-26-3-14 0,5-2-7 16,3-1-7-16,1 2-1 0,0 1-1 15,-2 1-18-15,0 1-20 0,-4 0-31 16,-2 0-60-16,-9 1-89 0</inkml:trace>
  <inkml:trace contextRef="#ctx0" brushRef="#br0" timeOffset="61444.9">11510 7455 736 0,'0'0'40'0,"0"0"22"0,0 0-7 15,0 0-20-15,0 0-17 0,0 0-13 16,0 0-3-16,0 0-1 0,-52 42-1 15,46-18 0-15,-4 0 0 0,1-1 1 16,3 4-1-16,6-2-1 0,0-1-6 16,0-2-6-16,2-3 4 0,8-4 1 15,5-5 2-15,-7-4-3 0,7-6 8 0,1 0 1 16,-1-9 0-16,1-4 1 16,-5-3 1-16,-1 1 1 0,-4-1 3 15,-4-3 1-15,-2-3 0 0,-10-6-5 0,-5-4 0 16,-5-5-2-16,-9-2 0 0,-8-1-11 15,-7 1-14-15,-3 8-18 0,-9 0-46 16,-2 11-112-16,10 5-218 0</inkml:trace>
  <inkml:trace contextRef="#ctx0" brushRef="#br0" timeOffset="62202.52">10284 5981 266 0,'0'0'83'0,"0"0"-12"0,0 0-7 16,0 0 7-16,0 0-14 0,0 0-6 0,0 0-4 16,0 0 3-16,16-18-11 0,-13 18-12 15,1 0-11-15,0 0-5 0,0 3 0 16,2 2-1-16,0-1-3 0,3 4 0 15,-1 2-3-15,0 7 0 16,0 4-1-16,1 3-1 0,-7 3-1 0,2 2 0 16,-2-2 0-16,0-1 0 0,-2-5-1 0,0-3-2 15,0-4-5 1,0-4-3-16,0-3-1 0,0-3 2 0,0-1 3 0,-2 1 2 16,2-4 2-1,0 0 2-15,-2-1 1 0,2-5 2 0,-2-1-1 0,0-6-1 16,0-2-1-16,2-4 1 15,0-2 0-15,0-6 0 0,4-5 6 0,2 0 0 16,2-4 0-16,5 1-3 16,-1 3 0-16,5 4-2 0,-1 9-1 0,3 7 0 0,-5 3 0 15,3 7-1-15,-3 2 0 16,5 5-1-16,-5 7 0 0,5 3 1 0,-3 2 0 16,1 2 0-16,-5 3-2 15,1 0-1-15,-1 2 3 0,-6-1 0 0,3 1-7 16,-3-1-12-16,0-1-16 0,0-3-38 15,-4-2-10-15,5-3-40 0,-5-7-84 16</inkml:trace>
  <inkml:trace contextRef="#ctx0" brushRef="#br0" timeOffset="62424.09">10817 6023 277 0,'0'0'366'16,"0"0"-325"-16,0 0-13 0,0 0 28 0,0 0-19 0,0 0-24 16,0 0-3-1,0 0 8-15,0 0-5 0,-25 19-3 0,25-19-4 0,0 0-1 16,0 0-2-16,11 0-2 0,9 0 2 16,5-8-1-16,10-4 0 0,7 1 0 15,-5-3-2-15,-2 5 0 0,2 0-24 16,-6 1-45-16,-4 3-50 0,-8-1-82 0,-7 2-262 15</inkml:trace>
  <inkml:trace contextRef="#ctx0" brushRef="#br0" timeOffset="62659.1">11202 5857 666 0,'0'0'54'15,"0"0"0"-15,12-53 24 0,-6 46-29 0,-4 2-26 0,-2 2-7 16,0 3 6-16,0 0-6 0,0 3-9 16,0 4-6-16,5 5-1 0,-3 9-1 15,-2 3 1-15,6 4 1 0,-2 1 0 16,0 1 0-16,6 2-1 0,-1-3-1 31,-1 2-21-31,6-2-25 0,-3-5-31 0,-1 0-56 0,-4-9-85 0</inkml:trace>
  <inkml:trace contextRef="#ctx0" brushRef="#br0" timeOffset="63162.75">12159 6314 298 0,'0'0'131'0,"0"0"-71"16,-33-51 10-16,27 40 5 0,1 3-9 15,-3 2 2-15,8 3-6 0,-2 2-17 16,2 1-11-16,0 0-16 0,0 4-12 16,2 5-5-16,6 5-1 0,-1 4 4 15,-3 3 0-15,4 5 1 0,2 0-1 16,-3 1-1-16,-3 3 0 0,6-1-3 16,-2 1 0-16,3-1 0 0,-7-4 0 0,2-2-9 15,2-6-18-15,0-2-22 0,-1-6-27 16,-7-3-39-16,0-4-110 0,-4-3-165 15</inkml:trace>
  <inkml:trace contextRef="#ctx0" brushRef="#br0" timeOffset="63353.28">11886 6284 619 0,'0'0'65'0,"0"0"-2"0,0 0-21 0,21-52 17 16,-5 40-28-16,9-1-12 0,2 1-3 15,6-2 0-15,10 0-5 0,5-1-6 16,4 2-2-16,-5 1-3 0,3 3 0 16,-13 4-1-16,-4 2-28 0,-8 3-36 15,-13 1-61-15,-1 5-64 0</inkml:trace>
  <inkml:trace contextRef="#ctx0" brushRef="#br0" timeOffset="63698.39">12855 6336 167 0,'0'0'304'0,"0"-54"-251"0,-6 34-9 0,2 1 25 16,-8 3-21-16,-1-2-7 0,3 0 8 15,-5 2-2-15,3 1-8 16,0 1-5-16,-5 4-2 0,9 1-14 0,-5 4-2 15,5 3-3-15,0 0-3 16,6 2-4-16,-4 0-6 0,-5 6 0 0,1 10 0 16,0 4-2-16,-9 8 0 15,5 5 2-15,-7 5 0 0,6 4 0 0,-3 0 0 16,7 4 0-16,-1 1 0 0,6-1 0 16,6 0 0-16,0-5-8 0,14-3-5 15,-1-5 0-15,12-3-4 0,-5-3-5 16,3-5-11-16,4-3-28 0,0-7-44 15,-7-7 54-15,3-5-81 0,2-6-79 16</inkml:trace>
  <inkml:trace contextRef="#ctx0" brushRef="#br0" timeOffset="63902.82">13002 6330 578 0,'0'0'71'16,"0"0"6"-16,0 0 29 0,0 0-46 15,0 0-33-15,0 0-13 0,0 0-3 16,0 0 4-16,21 2-1 0,-9 12-1 16,-3 1-4-16,-7 4-4 0,0 1-2 15,-2 0-2-15,2 0 0 0,-2-1-1 0,0 0 0 16,0-2-3-16,0-3-20 16,0-1-21-16,2-6-21 0,-2-2-53 15,-4-5-38-15,2 0-152 0</inkml:trace>
  <inkml:trace contextRef="#ctx0" brushRef="#br0" timeOffset="64061.99">13046 6093 613 0,'0'0'34'16,"0"0"-2"-16,0 0 25 0,0 0-23 0,0 0-22 31,0 0-8-31,0 0-3 0,0 0-1 0,0 0-19 0,2-38-44 0,-4 44-21 15,2 1-54-15,0 0-107 0</inkml:trace>
  <inkml:trace contextRef="#ctx0" brushRef="#br0" timeOffset="64313.9">13238 6117 564 0,'0'0'78'0,"0"0"-24"0,8-59 30 0,-2 51-16 0,-2 3-31 16,3 3-15-16,3 2-3 0,-4 0-4 16,5 4-4-16,3 5-4 0,-2 5-4 15,9 5 0-15,-4 3-1 0,3 9 0 16,-7 5-1-16,1 4-1 16,-8 6 2-16,-6 3-2 15,-14 5 0-15,-5 7 0 0,-10 6-1 0,-4-2-22 0,-4-1 0 0,4-9-6 31,4-8-22-31,6-10-16 0,11-10-5 0,2-7-36 0,-3-8-108 16</inkml:trace>
  <inkml:trace contextRef="#ctx0" brushRef="#br0" timeOffset="64566.86">13746 6288 628 0,'0'0'56'0,"0"0"-2"0,0 0-32 0,0 0 20 0,0 0-10 15,0 0-17-15,0 0 5 0,0 0 2 16,0 0-6-16,42 15-4 0,-15-20-2 16,6-2-2-16,8-3-2 0,11-2-4 15,-5 0-1-15,5 0-1 0,-7 3 0 16,-7 2-11-16,-12 3-46 15,-5 3-60-15,-17-1-56 16,-4 0-200-16</inkml:trace>
  <inkml:trace contextRef="#ctx0" brushRef="#br0" timeOffset="64746.25">13908 6171 594 0,'0'0'108'0,"0"0"-35"16,0 0 4-16,0 0-7 0,0 0-45 15,0 0-20-15,0 0 0 0,-11 53 7 16,13-18 0-16,-2 4-6 0,0 1-3 16,0-1 0-16,2 1-2 0,0-3 0 15,3 2-1-15,-1-1-14 0,4-1-26 16,6-1-23-16,-5-6-54 0,9-5-32 16,-5-10-242-16</inkml:trace>
  <inkml:trace contextRef="#ctx0" brushRef="#br0" timeOffset="65148.85">14881 5834 365 0,'0'0'67'0,"0"0"6"16,0 0-6-16,-47-19-21 0,30 19-13 16,5 0-6-16,3 0-1 0,-3 2-1 15,6-2-1-15,4 0 1 0,0 0-1 16,2 0-4-16,0 2-7 0,4-2-6 15,10 1-1-15,5-1-3 0,12 0 7 16,19-1 7-16,3-6-1 0,15-2-7 16,13 0-3-16,6-5-1 0,16 2-1 15,9-1-4-15,0 0-3 0,3 4 2 0,-15 3 0 16,-18 3 0-16,-20 3-25 16,-20 2-26-16,-22 5-23 0,-18-2-1 0,-8 2-30 15,-17-3-67-15</inkml:trace>
  <inkml:trace contextRef="#ctx0" brushRef="#br0" timeOffset="65701.09">14877 5938 475 0,'0'0'81'0,"0"0"-28"0,0 0 14 0,0 0 4 16,0 0-20-16,0 0-17 15,0 0-5-15,0 0-1 0,0 0-8 0,-41-3-8 16,41 4-1-16,0 1-4 0,2 3-3 15,6 2-4-15,7 2 1 0,-1 4 1 16,9 3 0-16,-1 2 0 0,3 2-1 16,4 4 0-16,2 2-1 15,0 1 2-15,0 1-1 0,0 2 1 0,-2-3-1 16,-4-1-1-16,-8-5-1 0,-5 1-1 16,-2 0 2-16,-8-2 0 0,-2 3 0 15,-6-2-2-15,-6 0-1 0,-3 3-2 0,-3-2 1 16,1 0 2-16,-6-2 1 15,3-1 1-15,1 2 1 0,-6-2-1 16,7-1-1-16,-3-1 1 0,0-4-4 16,9 0 4-16,4-4 0 0,-1-4 0 0,5-1 0 15,4-1 0-15,0-1 0 0,0-2 0 16,0 3-1-16,2 1-1 0,5 0 2 16,1 2-1-16,0 0 2 0,11-1-1 15,-1-1 3-15,9-2 2 0,8-2 1 0,7 0 0 16,11-3 3-16,9-3 1 0,9-3-5 15,9 4 0-15,9-4-2 16,6 1 0-16,0 3 1 0,0-1 3 0,-10 2-2 16,-2 0-1-16,-11 2 1 0,-10 0-2 15,-10-1-2-15,-5 3-1 0,-16 0-6 16,-12 3 6-16,-7 2 0 16,-9-2-1-16,-3 0-1 0,-7 1-3 0,-1 0-3 15,-4 3-3-15,-9 0-12 16,0 0-5-16,-8 3-3 0,-4-3-14 0,-4-1-24 15,-4 1-29-15,-5-2-62 0,5 0-205 16</inkml:trace>
  <inkml:trace contextRef="#ctx0" brushRef="#br0" timeOffset="66330.12">14749 7275 92 0,'0'0'319'15,"0"0"-268"-15,0 0 3 0,-12-57 2 0,12 47-10 0,0 1-13 16,0 0-2-16,2 2 3 0,0-2 1 16,0 3-5-16,0 0-7 0,0-1-2 0,0 4-2 15,-2 1-3-15,0 2-1 0,0 0-6 16,0 0-2-16,0 0-5 0,0 0 0 15,0 0-2-15,0 0 0 0,0 0-1 16,0 0 0-16,0 0 0 0,0 0 0 16,0 1 1-16,0 1 0 0,0 0 0 15,0-1 0-15,0 0 0 0,0-1 0 16,0 0 0-16,0 0 0 0,0 0 0 16,0 0 0-16,0 0 1 0,0 0 0 15,0 0 0 1,0 0 0-16,0 0 0 0,0 0 1 0,0 0 3 0,0-1 3 0,0 0-1 15,0 0-1-15,0 1-3 0,0 0-2 16,0-1 0-16,0 1-1 16,0 2-1-16,2 6 0 0,-2 4 0 0,6 5 1 15,-2 3 1-15,-2 3 1 16,3 1 2-16,-3 2 0 0,2 0 3 16,4 4-2-16,0-2-1 0,1-2-2 0,-5 0 0 15,6-4-2 1,0 0 1-16,-3-4-1 0,-3-4 0 0,-2-1-1 0,-2-6-17 15,0-3-24-15,0-3-35 0,0-1-9 16,0-7 6-16,-2-5-84 0,-5-5-136 16</inkml:trace>
  <inkml:trace contextRef="#ctx0" brushRef="#br0" timeOffset="66502.88">14714 6979 417 0,'0'0'183'0,"16"-52"-139"0,-9 40-8 15,-1 4 37-15,0 4-30 0,0 1-26 16,-4 0-4-16,2 3-3 16,-2 0-9-16,3 0 0 0,-1 2-1 0,4 2-2 15,4 2-25-15,-1-1-49 0,-1 1-18 16,2-1-82-16,-5-2-188 0</inkml:trace>
  <inkml:trace contextRef="#ctx0" brushRef="#br0" timeOffset="66691.2">15069 7190 683 0,'0'0'47'0,"0"0"7"0,0 0-17 16,0 0 5-16,0 0-14 0,0 0-10 16,54-53 0-16,-35 37-9 0,5 3-7 15,7 0-1 1,-4 2-1-16,-6 5 0 0,0 1-1 0,-7 5-2 0,-1 0-21 0,-7 4-36 15,-6 5-61-15,0 0-50 16,-4 1-239-16</inkml:trace>
  <inkml:trace contextRef="#ctx0" brushRef="#br0" timeOffset="66863.5">15065 7379 589 0,'0'0'129'16,"0"0"-90"-16,0 0-20 0,0 0 33 15,0 0-25-15,60-23-19 0,-41 15-6 16,6-1-1-16,-1 2-1 0,1 1-1 16,-6-3-17-16,8 3-24 0,-7-2-24 0,-1 0-19 31,4-1-66-31,-7 1-146 0</inkml:trace>
  <inkml:trace contextRef="#ctx0" brushRef="#br0" timeOffset="67381.28">15588 7049 590 0,'0'0'56'0,"0"0"-21"0,0 0 17 0,-6-50 13 15,2 41-21-15,2 4-16 0,-2-1 1 32,2 2-10-32,-1 2-5 0,3 1-3 15,0 1 0-15,-2 0-1 0,2-1-4 0,0 1-3 0,2 0-3 0,5 0-1 31,3 5-1-31,0 3 2 0,1 5 0 16,7 3 0-16,-7 3-1 0,5 8 1 16,-3 2 1-16,-5 5-1 0,-2 3 0 0,-2 3 0 15,-2 6-1-15,-4 1 1 0,-4 2-2 16,0-7-6-16,2-5 1 0,4-8 7 16,-2-8 0-16,0-5-1 15,2-7 2-15,0-5-2 0,0-1 0 0,0-3 1 16,0 0 0-16,0-5 1 0,0-3 2 15,0 0 0-15,0-5-3 0,0 0 0 16,0-4 0-16,4-5 0 0,4-4 0 16,8-8 0-16,-3-4 0 0,10-2-3 15,-5-2 3-15,3 3 0 0,2 4 0 16,-9 10 0-16,-2 9 0 0,-3 9 0 16,-5 4 0-16,-2 3-1 0,2 0 1 0,2 2 0 15,3 3-2-15,-3 6 1 0,0 5 0 16,0 4 1-16,0 3 2 0,3-1-1 15,-3 2 0-15,0 0 1 0,0 2-2 16,0 0 2-16,3-2-2 0,-3-1 2 16,-4-1-1-16,2-1-1 0,-2-1 0 15,-2-2-1-15,0-1-7 0,0-1-28 16,0-4-31-16,0 0-33 0,0-4-14 16,0-4-104-16</inkml:trace>
  <inkml:trace contextRef="#ctx0" brushRef="#br0" timeOffset="67607.35">16204 7252 597 0,'0'0'113'0,"0"0"-44"16,0 0-5-16,0 0-7 0,0 0-30 15,0 0-6-15,0 0 1 0,0 0-2 16,-8-3-14-16,12 3-4 0,6-2-1 15,1-3 2-15,1 2-2 0,9-2 0 16,-5 1-1-16,3-2 0 0,-3 0-2 16,3 3-23-16,-4 1-22 0,3 2-16 15,-3-2-63-15,1 1-53 0,-3-2-180 16</inkml:trace>
  <inkml:trace contextRef="#ctx0" brushRef="#br0" timeOffset="67821.13">16560 7043 635 0,'0'0'73'16,"0"0"16"-16,0 0-16 0,0 0-7 15,0 0-18-15,0 0-21 0,0 0-15 16,0 0-12-16,0 0 0 0,14-12 0 16,-14 28 0-16,2 8 0 15,-2 1 0-15,0 3 0 0,0 1 0 0,-2-5 0 16,2 1 0-16,0 0 0 0,0-2 0 15,-4 2-19-15,0-4-39 0,-2 0-22 16,-3-4-71-16,-5-5-161 0</inkml:trace>
  <inkml:trace contextRef="#ctx0" brushRef="#br0" timeOffset="68483.31">15119 5354 167 0,'0'0'224'0,"0"0"-182"15,0 0 6-15,0 0 22 0,0 0-18 16,0 0-11-16,43-54 0 0,-41 45 6 16,-2-5-6-16,0 3-8 0,0-1-6 15,-2 2-5-15,-2 2 0 0,-2 1-4 0,-2 2-3 16,-1 4-4-16,5 1-3 16,-12 4-3-16,1 7-3 0,1 8-2 15,-7 3-1-15,1 3 1 16,7 3 0-16,-6 0-1 0,7 1-2 0,4 1 3 0,2-4 0 15,-1-2 1-15,7-3 0 0,2-2-1 16,11-4 0-16,-5-4 0 0,9-4 0 16,-1-5 1-16,13-3 0 0,2-2 0 15,4-6 2-15,7-5-2 16,3-1-1-16,1-3 0 0,-5 1 0 0,-4-1 0 0,-8 1 0 16,-8 1 3-16,-11-2 3 0,-6-5 7 15,-4-1 3-15,-8-4-12 16,-11 0-1-16,-10-4-2 0,-14 5-1 0,-2 7-2 15,-9 7-12-15,4 7-9 16,3 6-7-16,14 6-26 0,10 11 7 0,6 9-17 16,11 7-20-16,2 5-57 0,4-2-128 15</inkml:trace>
  <inkml:trace contextRef="#ctx0" brushRef="#br0" timeOffset="68908.52">16611 5994 529 0,'0'0'71'0,"0"0"-19"0,0 0 18 0,23-58 24 16,-17 51-36-16,-6 0-18 0,4 1-6 15,-4 3-3-15,0 1-11 0,0 2-7 16,0 0-2-16,0 0-11 0,0 2 0 15,0 4 0-15,0 4 0 0,0 5 0 16,0 4 0 0,0 7 0-16,-4 2 0 0,4 6 0 0,0 2 0 0,0 1 0 15,0 0 0-15,9 1 0 16,-3-3 0-16,2-4 0 0,7-1-5 0,-5-4-9 16,2-5-14-16,1-3-11 0,-7-5-22 15,-6-5-49-15,0-4 0 0,-4-4-142 0</inkml:trace>
  <inkml:trace contextRef="#ctx0" brushRef="#br0" timeOffset="69176.42">16384 5936 580 0,'0'0'51'0,"0"0"-3"15,0 0 25-15,6-50-20 0,-6 50-23 0,0 0-7 16,0-1 7-1,0 0-5-15,0-1-8 16,0 2-4-16,0-1 1 0,0-1-6 0,0 2 0 0,0-3-3 0,8-1-1 16,11-2-3-16,6-4-1 0,14-1 0 15,2-2 0-15,15 0 0 0,-4 0 1 16,6 2 0-16,-4 5-1 0,-11 4 2 16,-10 1-2-16,-6 5-18 0,-15 3-14 15,-7 3-8-15,-5 1-26 16,0 2-45-16,-5-2-23 0,-1 0-96 0</inkml:trace>
  <inkml:trace contextRef="#ctx0" brushRef="#br0" timeOffset="69601.03">17349 5747 502 0,'0'0'52'0,"0"0"9"0,0 0 1 15,0 0 1-15,0 0-10 0,0 0-13 16,0 0-8-16,0 0-6 0,0 0-9 16,-29-23-8-16,23 30-2 0,-4 7-7 15,-5 2 1-15,3 4 0 0,-7 7-1 16,5 2 2-16,-7 4-1 0,13 1 0 16,-4 5-1-16,10 4 0 0,2 0 1 0,6 1-1 15,4 3 0-15,9-2 1 0,1-1-1 16,7-7 1-16,6-1-1 0,0-1 0 15,5-5 1-15,-3-3-1 0,0-9-3 16,-2-6-13-16,-2-4-18 0,0-6-22 16,-4-2-33-16,-7-9-33 0,-5-3-105 15</inkml:trace>
  <inkml:trace contextRef="#ctx0" brushRef="#br0" timeOffset="69857.23">17697 5986 594 0,'0'0'61'0,"0"0"2"0,0 0 27 15,0 0-30-15,0 0-20 0,0 0-16 16,0 0-1-16,0 0-8 0,0 0-7 16,2-31-6-16,-2 44-2 0,-2 7 0 15,-3 3 2-15,1 2 1 0,4 7 2 16,0-1-3-16,0-3-1 0,0 0 0 0,0-4 0 15,2-3 0-15,7-5-1 16,-3-4 0-16,-2-2-3 0,0-3-14 16,0-3-20-16,-2-4-13 0,0-2-33 15,-4-8-44-15,2 1-83 0</inkml:trace>
  <inkml:trace contextRef="#ctx0" brushRef="#br0" timeOffset="70026.6">17618 5736 619 0,'0'0'42'0,"0"0"20"16,0 0 22-16,0 0-48 15,0 0-30-15,0 0-5 0,0 0 1 0,0 0 0 16,0 0-1-16,-4 10 0 0,6 4-1 0,2-3 0 16,2 0-2-16,5-1-27 0,-3-2-35 15,0-3-16-15,5-4-49 0,-5-1-142 16</inkml:trace>
  <inkml:trace contextRef="#ctx0" brushRef="#br0" timeOffset="70359.03">18040 5768 396 0,'0'0'38'0,"0"0"6"0,0 0 28 0,0 0-6 16,0 0-10-16,-54-53-14 0,48 49 8 16,2 0-3-16,4 2-7 0,0 2-2 15,0-2-6-15,0 2-5 0,2-1-5 16,4-1-6-16,4 1-6 0,3-2-3 16,7 3 3-16,1-1 0 15,4 4-10-15,4 8 0 0,2 4 0 16,-2 4 0-16,2 6 0 0,-6 7 0 0,1 5 0 15,-5 2 0-15,-11 1 0 16,-1 1 0-16,-9-1 0 0,-4 2 0 16,-11-1 0-16,-8-3 0 0,-1-1-15 0,-5-7-42 0,4-5-31 15,-2-6-84-15,0-3-177 16</inkml:trace>
  <inkml:trace contextRef="#ctx0" brushRef="#br0" timeOffset="73120.57">19179 5314 26 0,'0'0'25'0,"0"0"-19"15,0 0 5-15,-66-1-9 0,45 5-2 16,-2 0-2-16,7 1-13 0,-5-1 15 16,4-2 20-16,3-2 10 0,4 0 11 15,-3-2 21-15,3-3 16 0,2 0-5 16,-3-4 8-16,7 2-7 0,0-1-8 16,0 3-7-16,4 0-17 0,0-3-5 0,0 1-3 15,-2-1-2-15,8 1-9 0,0-1-3 16,2 1-5-16,5 4-3 0,6-3-3 15,5 2 0-15,7 2-4 0,7-1 0 16,1 3-1-16,2 3-1 16,-2 2 3-16,-3 0-3 0,-3 2-1 0,-4 1-1 15,-5 1 1-15,-7 0 0 0,-3 4 0 16,-5 4 0-16,-7 4 0 0,-2 7 2 16,-4 3 2-16,-9 8 2 0,-5 6 0 15,-1 7-3-15,0 6-1 0,3 3 1 16,1 4 1-16,1 7-1 0,1 3-2 0,3 6-2 15,0 6-1-15,4 2 0 0,-1 3-1 16,5-3 2-16,2-3 1 0,0-7 0 16,4-7 2-16,7-5-1 15,-3-9-1-15,0-6 2 0,-6-7-4 16,-2-7 0-16,-2-7-2 0,-8-8 2 0,-2-5 1 16,-5-6 3-16,-8-3-2 0,-6 0 2 15,-4-6-2-15,-6-1 0 0,-9-2-1 16,-8-3 1-16,-8-3-2 0,-2-3 0 15,-4-1 0-15,1 2-7 0,15-1-9 0,19 2 0 16,10 0 1-16,17 2-1 0,6 3-9 16,4 1-25-16,0 1-45 0,8 0-15 15,5 0-86-15,1-7-120 0</inkml:trace>
  <inkml:trace contextRef="#ctx0" brushRef="#br0" timeOffset="73387.86">20035 5966 489 0,'0'0'53'0,"0"0"5"15,0 0 11-15,0 0-3 0,-9-53-9 16,7 47-18-16,4-2-6 0,4-1-4 15,3 3-11-15,5-3-7 0,5 1-6 16,6-2-2-16,4 3-1 0,10 0-2 0,6-2 1 16,3 3-1-16,10-2 1 0,-5-1 0 15,1 1 1-15,-6 1-2 0,-11 1-23 16,-12 2-36-16,-13-1-64 0,-12-1-48 16,-8-1-185-16</inkml:trace>
  <inkml:trace contextRef="#ctx0" brushRef="#br0" timeOffset="73575.98">20156 5695 616 0,'0'0'60'15,"0"0"9"-15,0 0 4 0,0 0-29 0,0 0-21 16,0 0-19-16,0 0 2 0,0 0 3 16,0 0 4-16,42 42 3 0,-32-17-5 15,-2 6-2-15,-1 1-5 0,-3 2-3 0,-2-2-1 16,4 1 1-16,-2 0-1 0,2-5-20 15,1 0-31-15,-1-2-38 0,6-2-47 16,1-6-114 0</inkml:trace>
  <inkml:trace contextRef="#ctx0" brushRef="#br0" timeOffset="73870.87">21308 5646 379 0,'0'0'267'16,"-25"-57"-263"-16,13 43 6 0,-7 2 45 16,3 1-4-16,-5 4-25 0,4 0 2 15,1 1 1-15,1-1-6 0,1 4-4 16,-1 1-7-16,-1 2 0 0,-1 0-6 16,-5 7-3-16,1 4-1 15,-2 5 0-15,0 5-2 0,1 2 1 0,1 4-1 16,-2 3 0-16,7 4 1 0,-1 3-1 15,3 5 0-15,3 1 0 16,7 2 0-16,4-4-3 0,15-4 0 16,3-7-8-16,15-3-3 0,7-7-4 15,7-4-9-15,3-8-25 0,4-5-32 0,-5-5-36 0,-7-6-133 16</inkml:trace>
  <inkml:trace contextRef="#ctx0" brushRef="#br0" timeOffset="74062.69">21587 5849 675 0,'0'0'64'16,"0"0"14"-16,0 0-4 15,0 0-26-15,0 0-23 0,0 0-14 0,0 0-10 0,0 0 0 16,0 0-1-16,0 30 2 0,0-9-2 16,-2 3 1-16,-2 0 0 0,2 1-1 15,2-2-2-15,0-3 0 0,0 0-42 16,0-2-18-16,2-4-50 0,0-5-53 15,2-8-160-15</inkml:trace>
  <inkml:trace contextRef="#ctx0" brushRef="#br0" timeOffset="74600.25">22011 5598 333 0,'0'0'46'0,"0"0"-2"16,0 0 21-16,-60-55 2 0,47 46-19 16,-1 0-5-16,1-1-7 15,9 2-2-15,0 4 3 16,4-4-1-16,0 4-7 0,2 0-12 0,2 1-8 0,5 0-4 0,5 0 0 15,1 2-1 1,9 1-1-16,3 0 1 16,-2 7-1-16,4 6 5 0,-4 5-3 15,2 4 0-15,-9 7 0 16,-3 0-3-16,-9 4 0 0,-4 3-1 0,-2 1 0 16,-8-1-1-16,0-2 2 0,-5-3-2 15,3-6-8-15,4-5-7 0,1-6 8 16,1-3 0-16,4-5 6 0,0-2 0 15,0-2 1-15,0-2 0 0,0-5 1 16,0-3 5-16,-2-4 1 0,0-3-3 16,0-7 3-16,-2 2 3 0,2-7-1 0,2-3 0 15,0-5-1-15,4-8 1 16,4-1-1-16,3-3-5 0,-1 5 0 0,9 8-1 16,-9 9-2-16,4 12 2 0,3 7-1 15,-3 3-1-15,7 6 0 0,2 11-1 16,-5 7 1-16,5 9 0 0,-6 6 0 15,-1 4-1-15,-1 5-1 0,-1 1 2 16,-3 0 0-16,7-2-15 0,-3-2-30 16,7-3-44-16,-1-5-46 0,0-8-113 15</inkml:trace>
  <inkml:trace contextRef="#ctx0" brushRef="#br0" timeOffset="74820.61">22960 5559 690 0,'0'0'54'0,"0"0"2"15,0 0-19-15,0 0-21 0,0 0-4 16,0 0-1-16,70-45 5 0,-43 40-8 16,4-1-3-16,4 0-3 0,0 1 1 15,-2 0-1-15,-2 2-2 0,-6 0 0 0,-4 1-3 16,-3 1-26-16,-10-2-47 0,-6 1-51 15,-2-3-73-15</inkml:trace>
  <inkml:trace contextRef="#ctx0" brushRef="#br0" timeOffset="74977.57">23044 5420 591 0,'0'0'74'0,"0"0"-15"0,0 0 18 15,0 0-41-15,0 0-28 0,0 0-4 16,4 75 13-16,7-47 2 0,-3 3-7 0,2 0-4 15,5 0-5-15,-7 1-1 0,2-2 0 16,1 0-2-16,-3-4-19 0,-2 0-49 16,2-9-52-16,3-3-57 0,-5-8-267 15</inkml:trace>
  <inkml:trace contextRef="#ctx0" brushRef="#br0" timeOffset="75228.53">23964 5243 669 0,'17'-66'19'0,"-9"41"35"16,-2 9 20-16,-6 5-24 0,0 6-20 15,-4 1-8-15,-6 1-4 0,-9 3-7 0,-4 2-9 16,-6 8-2-16,-4 6-3 0,-4 4 3 16,0 4-1-16,2 4 1 0,4 2 0 15,4 5 0-15,6 0 0 0,1 0 1 16,9 2-1-16,9-4-5 0,2-2-5 15,8-1 0-15,13-3-3 0,-2-1-4 16,8-4-5-16,1-2-9 0,3-3-10 16,0-6-27-16,1-4-20 0,-8-7-76 15,1-2-107-15</inkml:trace>
  <inkml:trace contextRef="#ctx0" brushRef="#br0" timeOffset="75605.48">24138 5441 484 0,'0'0'73'15,"0"0"3"-15,0 0-11 16,0 0 13-16,0 0-29 0,0 0-28 0,0 0-11 16,0 0-1-16,0 0-1 15,8-13 4-15,-18 23 1 0,-3 2-6 0,-3 3-2 16,-1-3-4-16,-6 0 0 16,5-1 0-16,-7-2-1 0,-2-2-1 0,7-2 0 15,-1-1 0-15,4-4-1 0,5 0 0 16,8-3 2-16,2-4 1 0,2 1 0 15,0-4 0-15,0-3-1 0,4-2 2 0,2-4-2 16,4-4 1-16,5-3-1 0,-3 1 2 16,7 0 1-16,-3 2 1 15,1 7 0-15,-1 8-1 0,1 3 0 0,-3 5-1 16,5 6 0-16,-9 3-1 0,3 5 3 16,-3 2 1-16,-10 8-3 0,0 1 2 15,-10 5-2-15,-7 8 0 0,1 1 0 16,-3 0 1-16,5-3-2 15,1-5-1-15,7-7-2 0,6-5 2 0,0-4 0 16,8-5 0-16,11-3 0 0,2-3 0 16,5-4 1-16,10-1 1 0,5-6-2 15,0-2-16-15,-8 0-32 0,-10-4-61 16,-6-1-138-16</inkml:trace>
  <inkml:trace contextRef="#ctx0" brushRef="#br0" timeOffset="76280.14">7923 9365 335 0,'0'0'87'0,"0"0"-30"15,0 0 8-15,0 0 4 0,0 0-22 16,0 0-9-16,0 0-3 15,0 0 4-15,0 0-4 0,-25-19-9 0,25 19-5 16,0 0-6-16,0 0-1 0,0 0-5 16,5 0-4-16,5 0-3 0,4-2-2 15,15 0 1-15,11-4 1 0,9-3-1 16,7 1-1-16,4 0 1 0,0 1-2 16,-8 4 1-16,-7 2 0 0,-8 2-43 15,-10 8-57-15,-16-2-41 0,-11 3-143 16</inkml:trace>
  <inkml:trace contextRef="#ctx0" brushRef="#br0" timeOffset="76466.64">7969 9708 651 0,'0'0'49'0,"0"0"-3"0,0 0-19 0,0 0 0 0,0 0-8 15,0 0 1-15,51 13 8 0,-15-26-9 16,7-5-7-16,11-2-5 0,2-2-5 15,-1 2-1-15,-1 3-1 0,-10 3-11 16,-3 4-45-16,-6 4-62 0,-6-2-31 16,-4-1-138-16</inkml:trace>
  <inkml:trace contextRef="#ctx0" brushRef="#br0" timeOffset="77145.98">9684 8883 363 0,'0'0'58'32,"0"0"-3"-32,0 0 5 0,0 0 11 0,9-51-18 0,-5 45-9 0,-4 1 7 15,0 2-5-15,2-1-12 0,-2 3-11 16,0 1-6-16,0 0-1 0,0 0-8 16,0 1-3-16,0 0-3 0,0 0-2 15,0 2 0-15,-6 1-3 0,0 5-1 0,-5 2 4 16,-9 3 1-16,-5 0 0 0,-6 1-1 15,-4-4-2-15,-5-1-10 0,3-2-8 16,4-3-4-16,2-3-3 0,8-2 13 16,3 0 6-16,7-5 8 0,5-4 1 15,2 1 2 1,2-3-3-16,2-2 1 0,-1 0-1 16,3-5 3-16,0-2 3 0,5-1 2 0,1-1-2 0,0 2 1 15,6 3 0-15,-1 0-2 0,3 6 1 16,5 0-2-16,4 6 0 0,5 1 0 0,6 4-1 15,5 2 0-15,-2 4 0 0,0 6 1 16,-8 2-2-16,-4 8 2 0,-11 3-4 16,-9 7-2-16,-5 7 1 31,-13 6 1-31,-5 4-3 0,-7 1 3 0,-6-6-7 16,-2-2-5-16,0-4 6 0,8-5 3 15,0-4 2-15,13-8 2 0,3-3 0 16,3-3 0-16,8-2 4 0,-2 1 0 15,6-5 0-15,5 0 0 0,5-4 2 16,9-5 3-16,6 0 3 0,13-9 4 16,5-7-1-16,15-2-5 0,4-4-2 15,11-1-9-15,0-1-2 0,-7 4 1 0,-6 7 0 16,-14 3 1-16,-13 7-15 16,-22 3-37-16,-11 0-25 0,-8 3-64 15,-13 0-160-15</inkml:trace>
  <inkml:trace contextRef="#ctx0" brushRef="#br0" timeOffset="77523.56">9120 9582 419 0,'0'0'88'15,"0"0"-14"-15,0 0-3 0,0 0 0 16,0 0-16-16,0 0-20 0,0 0-16 0,0 0-5 15,-6 8-6-15,22-8 0 16,7-1 8-16,8-6 1 0,8-2-4 16,9-4-1-16,10-4 2 0,6-3-4 15,8-2-3-15,5 3-3 0,-3 2 0 0,7 2-2 16,-3 3 0-16,-7 2-2 0,-5 4-3 16,-12 3-5-16,-15 3-23 0,-14 6-19 15,-17 2-55-15,-8 3-30 0,-15-4-124 16</inkml:trace>
  <inkml:trace contextRef="#ctx0" brushRef="#br0" timeOffset="78169.3">9339 9860 429 0,'0'0'73'0,"0"0"-8"16,0 0 4-16,0 0-14 0,0 0-1 16,0 0-2-16,0 0-11 15,-16-60-14-15,20 40-7 0,6-1-4 0,-2-1-3 16,3 3-1-16,3 0-2 0,7 5-4 15,4 1-3-15,4 5 0 0,2 1-2 16,0 5 1-16,2 2 0 0,-4 6 0 16,0 4 0-16,-5 6-2 0,-1 3 1 15,-2 0 0-15,-3 2-1 0,-3-1-2 16,-5 3-1-16,-4 1 1 0,-3 3 0 16,-3-4-5-16,0-1-6 0,-3-7-1 15,1-4 3-15,-2-4 6 0,2-3 4 16,-4-1 1-16,2-2 2 0,-6 1-2 0,-1-2 0 15,5 0-2-15,-4-2 1 0,1-1-1 16,1-5 2-16,-2 0 0 0,2-1 2 16,-1-6-2-16,3-3 3 0,2-5 4 15,2-3-1-15,2-2 0 0,0 1 3 16,6 3-1-16,2 1-1 0,9 3-1 16,1 1-1-16,7 2-1 0,6 2 0 15,0 4 2-15,2 3-1 0,2 6 0 16,-1 2-1-16,-1-1 3 0,-2 11 0 0,-4 1 1 15,-5 5-2-15,-1-1 1 16,0 4-2-16,-13 1-5 16,4 1 0-16,-1 1 0 0,-7 0 0 0,0 0 0 15,-2-2 0-15,-2 0 0 0,2-2 0 0,-2-2 0 16,0-1 0-16,2-2 0 0,-2-4 0 16,0 2-5-16,2-3-23 0,-2-2-16 15,0-3-4-15,-6-3-49 0,-2-3-49 16,-9-7-193-16</inkml:trace>
  <inkml:trace contextRef="#ctx0" brushRef="#br0" timeOffset="79112.78">10904 8668 70 0,'0'0'347'0,"0"0"-283"0,0 0-1 0,0 0-4 16,0 0-9-16,-58-13-9 0,50 13 4 15,2-1 1-15,6 1-15 0,0 0-11 16,0 0-7-16,0 0-4 0,0 0-4 31,8 2-3-31,9 1 0 0,1-2 1 0,13-1 0 0,17-4 2 0,5-6 6 16,16-3 2-16,11-5-2 0,11 1-3 16,15-3-1-16,1 0 0 0,11 4 0 15,0-1-3-15,2 5-4 0,-15 3-4 0,-8 5 3 16,-20 2 1-16,-11 2 0 15,-14 0 2-15,-26 5-2 0,-11 2-1 16,-11 2-5 0,-8-1-18-16,-4 3-14 0,-17 0 16 0,-6-2-25 0,-6 4-26 0,-15-3-3 15,-8-1-41-15,2-1-92 0</inkml:trace>
  <inkml:trace contextRef="#ctx0" brushRef="#br0" timeOffset="79647.38">10902 8707 535 0,'0'0'76'15,"0"0"-30"-15,0 0 10 0,0 0-4 0,0 0-17 0,0 0-9 16,70-36-2-16,-47 35-7 0,-2-1-4 16,-3 4-2-16,5 4-4 0,-6 3 0 31,5 1-4-31,3 0 0 0,-2 4-1 15,4 1 0-15,4 4-2 0,4 0 1 16,0-1 0-16,6 0 1 0,5-1-2 16,1-4 2-16,7 0-1 0,6-6-1 15,6-2 5-15,0-5-5 0,3 0 0 16,-14 0 0-16,-3 0 0 0,-13-2 2 16,-16 4-1-16,-8 4 0 0,-11 3-1 15,-4 2 0-15,-2 1 0 0,-11 5 1 16,1 1 0-16,-13 4 1 0,-8 3-2 15,0 0 0-15,-4 5 1 0,-9-1 0 0,-3 1-1 16,5-1 0-16,-3-1 1 0,5 0-1 16,7-6 1-16,2 1-1 0,2-4 0 15,2-1 0-15,2 0-1 0,0 0-4 16,5-1-2-16,-1 0 6 0,10-2 1 16,-1-4-1-16,8-2 1 0,4-2 0 15,2 0 0-15,0-3-2 0,8 0 2 16,6-2-2-16,1-2 2 0,16 0-1 15,6-4 2-15,15-7 5 0,4-3 5 16,12-7-6-16,8-1 8 0,3 0-11 16,6 2-1-16,-7 4-1 0,1 1 0 0,-3 5 0 15,-10 2 0-15,-12 2 2 0,-4 5-2 16,-13 1-2-16,-12 0-23 16,-15 5-6-16,-8 2-30 0,-8 0-68 0,-15-2 33 15,-4-1-161-15</inkml:trace>
  <inkml:trace contextRef="#ctx0" brushRef="#br0" timeOffset="79972.48">11171 9547 407 0,'0'0'95'0,"0"0"-21"16,0 0 2-16,-2-53-7 0,2 49 0 15,0 0-16-15,0 2-10 0,0 1-9 16,0 1-11-16,4 0-8 0,4 4-11 0,0 6-3 16,3 4 0-16,1 4 3 0,-2 2 0 15,1 2 0-15,-3 2-1 0,-2 2-3 16,2 1 0-16,-3-1 0 0,-3 1 2 15,4-1-2-15,-2-1-1 0,-2-3-22 16,0-2-16-16,-2-3-29 0,0-6-39 16,-8-5-86-16,0-6-56 0</inkml:trace>
  <inkml:trace contextRef="#ctx0" brushRef="#br0" timeOffset="80151.87">11078 9331 652 0,'0'0'38'0,"0"0"-14"16,0 0 28-16,58-29-11 0,-46 29-25 15,2 0-5-15,3 1-3 0,0 2-3 16,-3 3-2-16,0-3-1 0,-1 3-2 16,-3 2-4-16,3 2-47 0,-7 0-43 15,-2-4-39-15,-2-2-165 0</inkml:trace>
  <inkml:trace contextRef="#ctx0" brushRef="#br0" timeOffset="80420.98">11572 9566 352 0,'0'0'106'0,"0"0"-44"15,0 0-10-15,0 0 8 0,0 0-15 16,0 0-7-16,0 0 11 0,0 0-4 16,0 0-15-16,-13-6-9 0,13 6-6 15,9-3-8-15,1 0-3 0,4-1 1 0,5 1-3 16,4-1 0-16,6 3-1 0,4-3-1 16,-4 2 0-16,4 1 0 0,-6 1-10 15,-11 3-44-15,-1 0-55 0,-11 4-60 16,-4 1-286-16</inkml:trace>
  <inkml:trace contextRef="#ctx0" brushRef="#br0" timeOffset="80593.17">11592 9790 686 0,'0'0'84'0,"0"0"-55"0,0 0-3 15,0 0 11-15,0 0-15 16,0 0-9-16,67-28 0 0,-38 16-5 0,2 2-4 15,-7 2-4-15,5 1 0 0,-6 4 0 16,0 2-19-16,-7-1-23 0,7 1-16 16,-4-5-48-16,1-1-51 0,-1-2-236 15</inkml:trace>
  <inkml:trace contextRef="#ctx0" brushRef="#br0" timeOffset="80987.89">12159 9443 629 0,'0'0'74'0,"0"0"-21"16,0 0 18-16,0 0-16 0,0 0-19 15,0 0-12-15,0 0-1 0,0 0-5 16,0 0-9-16,-21-39-7 0,11 48-2 16,2 6 0-16,-5 3-2 0,1 5 0 15,1 6 2 1,-3 5-3-16,4 2 3 0,1 7 1 0,-1 1-1 0,2 1 0 15,4-1 0-15,4-5 0 0,0-5-1 16,10-5 0-16,2-3-3 0,3-3 4 0,3-4-1 16,-5-4-1-16,5-9 1 0,-3-4 1 15,6-3 0 1,-3-10 2-16,7-7 0 0,2-6 3 0,2-6 3 16,-2-1 4-16,-11 0-3 0,1 1-2 0,-11 2-7 15,-6-4 0-15,-2-2 0 0,-15-1 0 16,3-2 0-16,-13 2 0 0,-2 6 0 15,-10 2 0 1,-9 7-8-16,3 8-22 0,1 8-8 0,11 4-14 0,4 0-23 16,13 7-5-1,-1 2-14-15,1 4-127 0</inkml:trace>
  <inkml:trace contextRef="#ctx0" brushRef="#br0" timeOffset="82088.63">11082 8214 420 0,'0'0'72'15,"0"0"-5"-15,0 0 1 0,0 0-17 16,0 0-14-16,8-51-1 0,-8 46-5 16,6 5-5-16,-4-2-9 0,5 2-5 15,-1 0-4-15,2 2-2 0,0 7-2 16,1 4-1-16,1 4 0 0,2 6 2 16,-1 3-3-16,-1 5 1 0,0 0-1 0,-3 0-1 15,1 1-1-15,-4-3 0 0,0-3 1 16,-2-5-1-16,-2-5 1 0,4-3 1 15,0-4-2-15,-4-3 0 0,0-3-1 16,0-1 1-16,0-1 0 0,0-1 0 16,0 0 1-16,0-3 3 0,-8-3 0 15,6-3-2-15,-2-6-1 0,2 2 1 16,-2-3-2-16,2-1 1 0,0-1 2 16,0-6 3-16,2 1 0 0,0-6-1 15,0 0-1-15,0-1-2 0,0 3-2 16,6 3 0-16,4 6 1 0,0 5-1 15,-3 4 0-15,5 2 1 0,2 3-1 0,1 2 0 16,4 2 0-16,-3 0 1 0,3 9-1 16,-1 4 0-16,1 4 1 0,-3 0-1 15,1 6 2-15,-5 0 0 16,1 4-2-16,-7 4 2 0,0-3-1 0,0 1 1 16,1 0-1-16,-5-1-1 0,4-3 0 15,-4-3 0-15,2-3 0 0,-2-2 0 16,-2-4-3-16,0-4-16 0,0-2-5 15,0-1-4-15,0-1-19 16,0-3-12-16,-6-2-10 0,4 0-39 0,-4-4-104 0</inkml:trace>
  <inkml:trace contextRef="#ctx0" brushRef="#br0" timeOffset="82472.1">11654 8293 423 0,'0'0'90'0,"0"0"-32"0,0 0-2 0,0 0-7 16,0 0-15-16,0 0-2 0,0 0 11 16,0 0-5-16,0 11-10 0,2-11-6 15,1 0-4-15,-1 2-1 16,6-1-1-16,0 0-3 0,7-1 2 0,1 0 1 15,3-2-1-15,8-3-3 0,2-3-2 16,4 1-3-16,2-3 1 16,0-1-5-16,0-1-3 0,-4 2 0 0,-10 3 0 15,-5 3 0-15,-9 4 0 0,-3 0 0 16,-4 0 0-16,0 0 0 0,0 0 0 16,0 0 0-16,-7-2 0 0,3 2 0 0,-4 0 0 15,-4 0 0-15,-1 0-10 0,7 1-10 16,-6 1-2-16,3 0 0 0,3-1 1 15,4 1-7-15,0 0-7 0,2 1-12 16,0 0-31-16,0-2-4 0,4 0-60 16,0-1-102-16</inkml:trace>
  <inkml:trace contextRef="#ctx0" brushRef="#br0" timeOffset="82767.98">12264 7957 613 0,'0'0'72'16,"0"0"-28"-16,0 0 38 0,0 0-20 0,0 0-24 0,0 0-9 16,0 0 4-16,0 0-6 0,0 0-12 15,-2-48-7-15,0 53-8 0,2 2 0 16,-2 4 0-16,2 6 0 0,0 2 0 0,0 5 0 31,2 0 0-31,2 5 0 0,0 1 0 0,0-1 0 0,7-1 0 0,-7-2 0 16,0-2 0-16,2-1 0 0,1-5 0 15,3 1 0 1,-8-5-5-16,0-2-39 0,0-1-17 0,-2-5-59 0,-8 1-67 16,-7-3-229-16</inkml:trace>
  <inkml:trace contextRef="#ctx0" brushRef="#br0" timeOffset="83604.27">13101 8570 203 0,'0'0'92'16,"0"0"-43"-16,-10-57 3 0,8 43 1 15,0-2 7-15,0 4-7 0,2-1-3 16,0 3-9-16,0 2-4 0,0 3 4 15,0 1-1-15,0-1-5 0,0 5-5 16,0 0-7-16,0 0-3 0,0 0-10 16,0 2-4-16,2 5-4 0,0 6-2 15,4 5 3-15,2 5 1 0,-1 3 3 0,-5 4-1 16,0 2 1-16,2 3-2 0,2 2-1 16,0 0-2-16,5 2 3 0,-5-2-2 15,4-1-2-15,1-5 1 0,-3-2-1 16,-4-2-1-16,4-6 1 0,0-3-1 15,-3-3 0-15,-1-3-1 0,-4-3-19 16,0-4-25-16,0-5-6 0,-9-2-37 16,1-6-11-16,-2-5-94 0,-5 1-257 15</inkml:trace>
  <inkml:trace contextRef="#ctx0" brushRef="#br0" timeOffset="83904.45">13015 8485 387 0,'0'0'72'16,"0"0"-17"-16,0 0 8 0,0 0-2 0,0 0-21 16,0 0-10-16,0 0 0 0,0 0-4 15,-21-9-1-15,19 9-6 0,0 2-1 16,2-1-1-16,0-1-1 0,0 0-5 15,0 0-5-15,4 0 0 0,4 0-1 16,3-3 1-16,5-1 4 0,5-3 1 16,10 0-1-16,2 0-5 0,6-3-1 15,2 1-4-15,1 3 2 0,-1-1-1 16,-2 2-1-16,3 2-15 0,-5 3-45 16,-6 0-54-16,-12 0-53 0,-9 0-212 0</inkml:trace>
  <inkml:trace contextRef="#ctx0" brushRef="#br0" timeOffset="84895.39">13866 8413 289 0,'0'0'74'15,"0"0"-6"1,0 0-4-16,-12-59 6 0,10 50-7 0,-2-1-12 0,0 1-3 0,1 1-1 16,3-1-6-16,-2 4-10 0,0 2-7 15,-2 3-3-15,0 0-5 0,0 0-3 16,0 0-5-16,-2 7-4 0,-1 4-4 16,-1 6 1-16,-6 4-1 0,3 5 0 15,-5 4 1 1,-1 2-1-16,5 5 1 0,-5 0-1 0,9 4 0 15,-4 1-1-15,3 2 1 0,5 0 0 0,4-3 0 16,4-2 0 0,9-5 0-16,-1-5 0 0,13-4 0 0,-4-4 0 0,1-5 0 15,9-3 0-15,-4-4-2 16,0-7-15 0,0-2-21-16,0-9 11 0,-2-7-38 15,6-3-24-15,-13-2-46 0,-1-1-100 0</inkml:trace>
  <inkml:trace contextRef="#ctx0" brushRef="#br0" timeOffset="85162.77">14160 8486 86 0,'0'0'468'0,"0"0"-378"16,0 0-26-16,0 0 30 0,0 0-30 15,0 0-25-15,0 0-11 0,0 0-4 16,27-35-10-16,-25 41-5 0,4 3-1 16,0 4-1-16,-4 2-2 0,0 5 0 15,-2 1-3-15,2 1 0 0,0-1-1 16,0-1-1-16,1 0 0 0,-1-3 0 16,0-3 0-16,0 0-19 0,0-3-12 15,-2-2-8-15,0-3-22 0,0-2-45 16,-4-4-31-16,-3 0-116 0</inkml:trace>
  <inkml:trace contextRef="#ctx0" brushRef="#br0" timeOffset="85351.7">14073 8325 609 0,'0'0'45'0,"0"0"-17"16,0 0 7-16,0 0 9 0,0 0-20 15,0 0-16-15,0 0-4 0,0 0-3 16,0 0-1-16,50-35 0 0,-44 42-31 16,-4-2-40-16,-2-1-51 0,-4-1-112 15</inkml:trace>
  <inkml:trace contextRef="#ctx0" brushRef="#br0" timeOffset="85619.34">14424 8204 33 0,'0'0'574'15,"0"0"-507"-15,0 0-10 0,0 0 23 16,19-53-30-16,-17 52-17 0,2 1-12 16,4 0-7-16,5 7-5 0,-5 3-3 15,11 3 1-15,-7 7 0 0,11 4-1 16,-7 6 0-16,5 5-1 0,0 2-2 0,-7 7 1 15,-1 4-3-15,-5 5 1 0,-8 4-2 16,-15 5 0-16,-1 8-2 0,-13-2 0 16,-4-3-17-16,-2-3-5 0,0-9 3 15,2-8-10-15,8-8-25 0,-2-9-15 16,12-8-41-16,-5-6-99 0</inkml:trace>
  <inkml:trace contextRef="#ctx0" brushRef="#br0" timeOffset="86326.9">15900 8513 141 0,'0'0'17'0,"0"0"-14"16,0 0 2-16,0 0-5 0,0 0-3 16,0 0 3-16,0 0 11 0,-25-22 27 15,21 22 17-15,-2 0-5 0,6 0-1 0,-2 0 6 16,0 0-5-16,2 0 7 0,0-1-17 15,0 1-7-15,0 0-2 16,0-1-6-16,0 1 3 0,0-3 0 0,0 2 2 16,0 1 0-16,0 0 0 15,2 0-4-15,2 0-8 0,4 0-6 0,7-3-1 16,1 0 6-16,9-2 1 0,10-2-5 16,7-2-1-16,7 2-5 0,1-3-4 15,6 2-3-15,4-2 0 0,-13 1 0 16,1 1 0-16,-15 2-1 15,-8 3 0-15,-13 0-21 0,-10 2-20 0,-2 0-24 16,-2-5-12-16,-6 1 3 0,-11-6-105 0,5 1-207 16</inkml:trace>
  <inkml:trace contextRef="#ctx0" brushRef="#br0" timeOffset="86531.43">16062 8189 481 0,'0'0'160'0,"0"0"-113"0,0 0 20 0,0 0 19 15,0 0-43-15,0 0-26 0,0 0-5 16,0 0-5-16,0 0 2 0,-9 56 4 16,13-19 2-16,-2 3-3 0,5 4-2 15,-1-2-5-15,2 1-3 0,-2-3 0 16,3-2-2-16,-3 0-1 0,4-3 0 0,-2 1-4 16,-3-2-35-1,-3-1-18-15,-2-6-64 0,0-6-14 0,0-10-225 16</inkml:trace>
  <inkml:trace contextRef="#ctx0" brushRef="#br0" timeOffset="86940.08">17043 8202 514 0,'0'0'74'16,"5"-62"-20"-16,-3 47-3 0,-2 5 0 15,-5 2-5-15,-3 1-11 0,-4-2-9 16,1 3-12-16,-9 3-8 0,1 0-2 15,-10 3-4-15,0 6 0 0,-4 6 1 16,0 6-1-16,2 2 0 0,4 2 0 0,7 3-4 16,1 3 4-16,5 2 0 15,1 1 1-15,7 2-1 0,4 1 1 16,2-1-1-16,2 0 0 0,12-1 0 0,5 1 0 16,12-1 1-1,2-5-1-15,4-1 0 0,5-6 0 0,5-2 0 0,-1-3-23 16,-7-5-42-16,0-3-46 0,-16-6-103 15</inkml:trace>
  <inkml:trace contextRef="#ctx0" brushRef="#br0" timeOffset="87128.62">17182 8491 73 0,'0'0'650'15,"0"0"-575"-15,0 0-26 0,0 0 7 16,0 0-30-16,0 0-16 0,0 0-6 15,0 0 4-15,0 0 1 0,6 54-6 16,-6-23-2-16,0 1-1 0,2-2 0 31,-2 0-1-31,0-2-11 0,0 0-21 0,0 1-25 0,0-6-55 0,0-2-49 16,0-7-164-16</inkml:trace>
  <inkml:trace contextRef="#ctx0" brushRef="#br0" timeOffset="87632.15">17542 8305 594 0,'0'0'12'0,"0"0"20"0,0 0 2 16,0 0 18-16,0 0-22 0,-54-38-19 15,52 34 10 1,2-3 7-16,0 1-9 0,0-1-6 0,2-2-3 0,2 1-1 0,6 0 0 15,1 1 1-15,7-1-2 16,5 1-2-16,2 3-1 0,4 0 0 0,2 4 0 16,-2 0-1-1,0 7-1 1,-5 8 1-16,3 1-2 0,-2 4 0 16,-10 2 0-16,-3 3-2 0,-6-1 0 15,-2 1-1-15,-4 0 0 0,-6-1 0 0,-2-1-2 16,0-2-4-16,-1-5-2 0,7-6 0 15,-4-1-1-15,4-4 4 0,-2-1 6 16,4-4 0-16,-2 0 0 0,-2 0 1 16,-1-8 2-16,3 1 1 0,-4-1-4 15,4-3 1-15,-2 1 3 0,4-6 1 16,-2 0 1-16,0-4 0 0,2-2 2 16,0-6-3-16,4-3 1 0,0-3 1 15,6 1-1-15,5 2 0 0,-3 8-2 0,5 9-2 16,-3 8 2-16,7 5-4 0,0 1-2 15,1 5 2-15,7 7 1 0,2 4 2 16,0 5-2-16,-2 3 0 0,-6 1 2 16,-2 4-2-16,-5 1 0 0,-3 4 0 15,-9-2-1-15,-2-2 0 0,0-4-4 16,-2-2-17-16,0-4-10 0,0-3-31 0,0-5-57 16,0-4-44-16,4-6-150 15</inkml:trace>
  <inkml:trace contextRef="#ctx0" brushRef="#br0" timeOffset="87899.6">18707 8146 645 0,'0'0'26'0,"0"0"-2"0,0 0 32 16,0 0-21-16,0 0-19 0,0 0 2 15,0 0 9-15,0 0-8 0,-6 10-8 16,21-6 0-16,1-3 3 0,7-1-1 16,6 0-1-16,12 0 0 0,3 0-3 15,9-4-5-15,3-2 1 0,0 1-5 0,-2 0 0 16,-15 2 1-16,-10-2-1 0,-12 4 0 16,-11 0-30-16,-6 0-18 0,-2-1-34 15,-11-4-22-15,-5-2-89 0</inkml:trace>
  <inkml:trace contextRef="#ctx0" brushRef="#br0" timeOffset="88119.76">18831 7999 471 0,'0'0'185'16,"0"0"-127"-16,0 0 9 0,0 0 8 16,0 0-24-16,0 0-19 0,0 0-6 0,0 0-8 15,0 0-9-15,3 4-5 0,-1 22 2 16,4 5 2-16,0 3-2 0,2 4-2 15,-2-3-1-15,1 0-3 0,1-1 0 16,-2 1 0-16,4-1 0 0,-3-2 0 16,-3-3-17-16,6-5-22 0,0-2-11 15,-1-6-38-15,3-8-48 0,1-4-106 16</inkml:trace>
  <inkml:trace contextRef="#ctx0" brushRef="#br0" timeOffset="88450.15">19824 7885 195 0,'0'0'352'0,"0"0"-281"15,16-52-21-15,-16 41 21 0,0 0-3 0,-4-1-29 16,-6-1-9-16,-1 3-7 15,-3 3-10-15,-3 2-7 0,-3 4-3 0,3 1 0 16,-1 0 0-16,-1 6 2 0,2 5 2 0,1 4-3 16,-1 4-4-16,5 3 1 0,-2 3-1 15,3 2 0-15,-1 3-1 0,4 4 1 16,-1 1 0-16,5 0 0 0,4-1-1 16,0-2 0-16,8-1 1 0,11-2 0 15,2-1 0-15,1-4 0 0,5-1-3 16,0-4-15-16,2-3-15 0,2-3-21 15,-2-3-46-15,2-5-39 0,-4-4-134 16</inkml:trace>
  <inkml:trace contextRef="#ctx0" brushRef="#br0" timeOffset="88923.3">20446 8073 660 0,'0'0'73'0,"0"0"-29"16,0 0 22-16,0 0-23 0,0 0-24 15,0 0-16-15,0 0 2 0,0 0 1 16,0 0 1-16,6 28-3 0,-18-9 1 0,-7-1-3 16,-4 5-2-1,-4-2 0-15,-8-2 1 0,-4 0-1 0,-6-3-7 16,-5-3-7-16,-2-3-7 0,5-4 4 16,3-3 6-16,13-3 7 0,11 0 4 15,13-1 1-15,1-6 0 0,6-2 0 0,0-2 0 16,0-3 0-16,6 1 0 15,1-7 1-15,7 2 3 0,1-5 3 16,1 0 2-16,5 0-1 0,-1 2 0 0,5 6-2 16,0 4-2-16,0 6-2 0,0 4-1 15,4 1-1-15,0 9 2 0,-5 5 0 16,-3 3-1 0,-6 3 4-16,-11 2 0 0,-4 3-3 0,-15 4 0 0,-3 2-3 15,-9 2 0-15,-2-1 0 16,0-4 0-16,4-3-4 15,6-6 2-15,3-2 2 0,6-5 0 0,5 2 0 0,3-3 1 0,2-1-1 16,0 1 3-16,4-1 3 0,11-1 3 16,4 0 2-16,5-2 2 0,7-3-1 15,5-3-2-15,3-1-3 0,6 0-7 16,7-7 0-16,0 0 0 0,3-2 0 16,3-1 0-16,-6-3 0 15,-2 0 0-15,-5-3-6 0,-10 1-44 0,-14-4-14 16,-17-1-88-16,-6-3-225 0</inkml:trace>
  <inkml:trace contextRef="#ctx0" brushRef="#br0" timeOffset="92893.63">4614 11600 37 0,'0'0'289'15,"0"0"-240"-15,0 0-3 0,0 0 8 0,0 0 7 16,0-52-19-16,-2 44-4 0,2 0-5 15,-4 2-1-15,4-1-4 0,-2 3-1 16,-1-3 1-16,3 1-7 0,0 0 0 16,0 0-2-16,0 1-8 0,0-1 0 15,3 1-6-15,-1 1 2 0,4-1-3 16,0 4-3-16,0-1 0 0,7 2 1 16,-1 0-2-16,-2 0 1 0,7 6 2 15,-5 1-2-15,5 3 0 0,-3 2-1 0,1 5 3 16,1 2-1-16,1 4-2 15,-3 3 1-15,-1 4-1 0,1 2 2 0,-1 3-2 16,-5 1 0-16,4 1 0 0,-6-2 0 16,1 0 2-16,-3-3-3 15,-2-3 2-15,0-7-1 0,2 0 1 0,-4-5-1 16,2-3 0-16,0-3-1 0,-2-2 1 16,0-3 1-16,0-4-1 0,0 0 0 15,0-2 0-15,2 0 1 0,-2 0 0 16,0-3 2-16,0-3-1 0,-2-1 3 0,-2-7-1 15,-2-1-4-15,2-7 0 16,0-8 1-16,-1-2-1 0,3-6 1 16,2-4 0-16,0-4-1 0,9 1 0 0,-1 5 0 15,8 7 0-15,-5 6 0 16,3 7 0-16,-1 2 0 0,-3 5 0 0,9 3 1 16,-7 2-1-16,5 4 2 0,-5 3 0 15,4 1 0-15,1 4 0 0,2 6-1 16,-5 6 1-16,3 3-1 0,-3 5 0 15,-6 5 0-15,7 2-1 0,-9 5 0 0,0 0-1 16,-2 0 1-16,1-2 0 16,3-6 1-16,-2 1-1 0,-2 0 0 0,4 1 0 15,-1-2 1-15,5-4-1 0,-6-1 1 16,2-3-1-16,5-4 0 0,-3-4-1 16,-2-5 0-16,-1-1 2 15,5-2-2-15,-4-4 2 0,1 0 0 0,1 0 0 16,0-5 2-16,-4-1-1 0,3-3 3 15,1-2-2-15,-2 0-1 0,-6-2-2 16,0-2 2-16,-2-3 1 0,0-1-2 0,0 0-1 16,0 2-5-16,-2 5-11 15,2 2-5-15,-2 3-8 0,2 3-10 0,0 3-16 16,0-1-8-16,2 2-9 0,-2 0-39 16,2 5-39-16,-2-2-89 0</inkml:trace>
  <inkml:trace contextRef="#ctx0" brushRef="#br0" timeOffset="93267.77">5778 11519 514 0,'0'0'80'0,"0"0"-14"15,-13-52-14-15,11 43 16 0,0 6-19 0,-2 0-15 16,4 1-4-16,0 2-5 0,0 0-11 16,0 0-6-16,6 8-3 0,0 5-5 15,1 8 0-15,3 4 0 0,2 4 1 16,-1 5 1-16,-1 4-1 0,2 5-1 15,-3 6 1-15,-1 1-2 16,-4 4 2-16,4-3-2 16,-2-1 2-16,1-5-2 0,-1-8-4 0,0-6-11 0,2-8-4 15,-1-7-5-15,-1-7-23 0,-6-6-27 16,0-3-14 0,-4-1-75-16,-5-7-111 0</inkml:trace>
  <inkml:trace contextRef="#ctx0" brushRef="#br0" timeOffset="93456.13">5412 11495 456 0,'0'0'111'0,"0"0"-63"0,45-55-8 16,-18 42 11-16,4 0-2 0,2-1-12 15,6 1-1-15,7-2-8 0,4 0-11 16,7 1-8-16,1-1-4 0,4 1-1 15,-4 3-4-15,-4 5 2 0,-9 3-2 0,-1-1-58 16,-13 0-82-16,-6-1-132 0</inkml:trace>
  <inkml:trace contextRef="#ctx0" brushRef="#br0" timeOffset="93786.28">6468 11399 462 0,'0'0'82'15,"-2"-54"1"-15,-4 35-24 0,-3 5 7 0,5 2-12 16,-6 4-20-16,0-2-6 0,-3 6-7 16,1 2-4-16,-9 2-8 0,7 5-6 15,-7 4-3-15,0 4 0 0,-1 7 0 16,3 4-1-16,3 5 0 0,-3 3 1 15,7 7-1-15,1 6 1 0,1 6-2 16,4-1 2 0,1 1 0-16,5-1 0 0,3-1 0 0,7-3 0 0,6-2 0 31,1-3 0-31,10-3-1 0,4-1-2 16,2-5-5-16,2-5-15 0,-2-5-23 0,6-7-22 15,-6-6-23-15,1-9-58 0,-10-1-136 16</inkml:trace>
  <inkml:trace contextRef="#ctx0" brushRef="#br0" timeOffset="94243.04">6623 11529 552 0,'0'0'29'15,"-14"-58"30"-15,9 42-39 0,3 4 18 16,0 5 2-16,2 1-6 0,0 2 4 0,0 3-12 15,0 1-8-15,2-1-10 16,9 6-6-16,1 2-1 0,3 5 4 0,3 4 3 16,-1 1 0-16,3 4-1 0,-7 5-3 15,-1 6 0-15,-4 4-3 0,-3-1 0 16,-3 0-1-16,0-3 0 0,0-1-2 16,-2-6-11-16,2-7-7 0,-2-4 2 15,4-5 9-15,-4-4 6 0,2-2 0 16,-2-3 0-16,0 0 3 0,0-1 3 15,-6-5 4-15,2-4-3 0,0-1-4 16,-1-2 2-16,1-2 0 0,0-3 3 16,-2-4 4-16,6-3 1 0,-2-4-1 0,2-2-3 15,0-5 2-15,0-1-4 0,10 2 0 16,1 5-1-16,3 6-2 16,5 7-1-16,-5 9 0 0,9 6 1 0,-2 2-1 15,1 6 2-15,1 7 1 0,2 7 3 16,-7 7-3-16,1 3-2 0,-4 2 2 15,3 1-3-15,-10 2-1 0,1-3 1 16,1-3 2-16,-4-4-2 0,0-5 1 16,1-4-1-16,-5-4 0 0,4-3-10 15,-2-1-13-15,0-3-10 0,0-3-33 16,-4-2-39-16,0-2-60 0,0-8-200 0</inkml:trace>
  <inkml:trace contextRef="#ctx0" brushRef="#br0" timeOffset="94542.21">7216 11272 321 0,'0'0'113'0,"0"0"-38"15,0 0 1 1,0 0-6-16,0 0-23 0,0 0-5 0,0 0-4 0,0 0-4 15,-12-40-11-15,20 40-9 16,9 0-3-16,-3 8 1 0,13 5 4 0,4 6 3 16,2 4-6-16,6 4-4 0,-1 4 0 15,-5 3-5-15,-2 5-1 0,-13 4-1 16,-5 6 1-16,-13 2-3 0,-4 5 0 16,-13-2-1-16,-8-3-6 0,0-6-15 15,5-6-11-15,-1-8-5 0,0-8-30 16,1-5-46-16,1-7-121 0</inkml:trace>
  <inkml:trace contextRef="#ctx0" brushRef="#br0" timeOffset="94810.35">7841 11501 612 0,'0'0'71'16,"0"0"6"-16,0 0-15 0,0 0-8 0,0 0-21 15,0 0-16-15,0 0-4 0,0 0-6 16,0 0-4-16,39-25-1 0,-14 22-1 16,10 2-1-16,6 0 0 0,3 1 0 15,-1-1-1-15,-6 2 0 0,-4 5-5 16,0 1-35-16,-12 3-22 0,-2 2-69 15,-15-3-40-15,-4 1-216 0</inkml:trace>
  <inkml:trace contextRef="#ctx0" brushRef="#br0" timeOffset="94983.4">7839 11801 703 0,'0'0'95'15,"0"0"-47"1,0 0 1-16,0 0-22 0,0 0-25 0,0 0-2 0,0 0 2 15,53 20 0-15,-9-30-2 0,9-3 1 16,9-5-1-16,0 2 0 0,3 0-1 16,-3 0-56-16,-5 1-52 0,-1-4-19 15,-14 3-162-15</inkml:trace>
  <inkml:trace contextRef="#ctx0" brushRef="#br0" timeOffset="95518.47">9536 11379 609 0,'0'0'70'0,"0"0"-7"16,0 0-16-16,0 0 15 0,0 0-26 16,0 0-18-16,0 0-8 0,0 0-1 15,0 0-4-15,2-13-4 0,-2 19 1 16,0 0 1-16,-2 3-3 0,-7 4 1 0,-5 1 0 15,-1 0-1-15,-9 1 0 0,-5 0-1 16,-6-2-10 0,-5-1-9-16,-5-1-8 0,-5 0-1 0,-2-1-17 0,1-3-10 15,5-2 5-15,7-3 2 0,8-2 2 16,15-2 36-16,3-4 11 0,5-3 4 16,4-4-2-16,4 1-1 0,0-1 5 15,0-3 20-15,6 0 5 0,4-3 5 16,5 4 0-16,1 3 0 15,11 2-13-15,4 2-9 0,8 2-1 0,7 3 2 16,-1 1-2-16,5 2 3 0,-5 4-2 0,-5 5 3 16,-7 4-6-16,-6 2-4 0,-13 4-2 15,-8 4-2-15,-6 4-1 0,-12 8-1 16,-9 4 0-16,-12 4-1 0,-8 6-1 16,-5-2-8-16,-5-2-9 15,3-5 7-15,7-3 11 16,6-5 0-16,10-4 1 0,6-6 0 0,7-4 0 0,8-8-1 15,0-3 0-15,4-7 1 0,0 0 0 16,0 0 0-16,10 0 2 0,11-4 2 16,5-5 2-16,16-4 2 0,5-1-4 15,13-2-3-15,4 0 0 0,5-2-1 16,-1 0-1-16,0 2 0 0,0 3-6 16,0-3-54-16,3-3-80 0,-13-1-114 0</inkml:trace>
  <inkml:trace contextRef="#ctx0" brushRef="#br0" timeOffset="95991.14">10402 11035 370 0,'0'0'90'16,"-66"0"-22"-16,43 3-11 0,6-1-5 0,5 0-15 0,6-1-7 31,6-1 3-31,0 0-9 0,0 0-11 0,2 1-6 0,2 0-1 16,8 0 7-16,5 0 4 0,6-1-2 0,10 0 1 31,12-5 2-31,9-2-1 0,12-6-5 16,19-2-1-16,12-5 1 0,13-2-4 15,14-3-8-15,4-2-4 0,0 3 4 16,-6 3 0-16,-11 6 3 0,-15 5 1 16,-14 5-3-16,-24 3-1 0,-19 1-24 15,-24 1-9-15,-15 0-32 0,-21 2-34 0,-22 4-9 16,-3-2-167-16</inkml:trace>
  <inkml:trace contextRef="#ctx0" brushRef="#br0" timeOffset="96525">10460 11153 610 0,'0'0'108'0,"0"0"-50"16,0 0-19-16,0 0 0 0,0 0-8 15,0 0-12-15,0 0-4 0,0 0-6 0,0 0-4 16,41-32-2-16,-24 32-1 0,3 1 0 15,9 6-1-15,4 0 1 16,4 0 2-16,7 3-4 0,3-1 1 0,5 0-1 16,4 1 0-16,6-1 1 0,4 1-1 15,0-2 1-15,9-1-1 0,-3 0 3 16,-2 2-2-16,3 2-1 0,-14 0 3 16,-1 1-3-16,-8-2 1 0,-13 2 1 15,-12-1-2-15,-15-2-2 0,-3 4 2 16,-10 2-1-16,-9 1-3 0,-13 6 3 15,-8 3 1-15,-6 4 0 0,-13 2 0 0,3 1 0 16,-9 4-2-16,4 1-6 16,2 3 4-16,5 1 3 0,3-2 1 0,9 1-1 15,2-3 1-15,6 0 0 0,7-3 2 16,1-5-2-16,11-5 2 0,-3-4-2 16,5-6 0-16,0-1 0 0,4-6 0 15,2-2 0-15,0-2 0 0,6-2 1 16,0 2-2-16,9-1 2 0,1-1-1 15,7-1 3-15,10-3 2 0,8-6 0 16,9-2 1-16,2-3-1 0,8 1-2 16,8-3-1-16,4 0 0 0,9 0 0 15,-5-2 1-15,5 2 0 0,-4 0-3 16,-11 6-5-16,-17 1 2 0,-14 5-24 16,-16 2-9-16,-13 2-26 0,-12 0-63 0,-17 2-5 15,-4 1-162-15</inkml:trace>
  <inkml:trace contextRef="#ctx0" brushRef="#br0" timeOffset="96887.27">10823 12291 415 0,'-8'-59'58'0,"6"33"14"0,0 9-10 16,0 8 4-16,2 9-11 0,-2 0-1 15,2 0-13-15,0 3-20 0,6 6-9 16,4 6-2-16,-5 4 15 0,1 4-6 15,4 4-5-15,3 1-2 0,-5 5-5 16,-2 1 0-16,2-1 0 0,-4 1-5 0,1-1-2 16,-3 1 1-16,-2 1 1 0,-7-3-2 15,3-4-7-15,-2-7-16 0,4-7-12 16,-2-6-27-16,2-7-36 0,-4-1-24 16,-3-3-111-16</inkml:trace>
  <inkml:trace contextRef="#ctx0" brushRef="#br0" timeOffset="97076.31">10732 12078 633 0,'0'0'58'0,"0"0"-33"0,0 0-1 16,0 0 15-16,0 0-15 0,50-41-11 15,-40 41-6-15,3 0-2 0,5 4-4 16,-5 0 0-16,5-1-1 0,-5 3 0 15,3 0-34-15,-1 0-54 0,-7-1-67 16,-2-4-212-16</inkml:trace>
  <inkml:trace contextRef="#ctx0" brushRef="#br0" timeOffset="97300.52">11088 12259 310 0,'0'0'388'0,"0"0"-327"0,0 0-36 0,0 0-10 16,0 0 12-16,0 0-2 0,0 0-9 15,0 0-3-15,0 0-7 0,19-32-1 16,-5 28-3-16,-1-2 0 0,5 4-2 16,-1 2 0-16,3 0 0 0,1 0 0 0,0 0 0 15,3 3-2-15,-9 2-38 16,4 2-52-16,-7 0-26 0,-2-1-82 15</inkml:trace>
  <inkml:trace contextRef="#ctx0" brushRef="#br0" timeOffset="97469.7">11103 12477 668 0,'0'0'76'0,"0"0"-19"15,0 0-5-15,0 0-23 16,0 0-25-16,0 0-2 0,0 0 6 0,0 0 5 15,66 12-4-15,-27-19-7 0,8-3 0 16,-1 0 0-16,6 2-1 0,-11 0-1 16,4 1-22-16,3-3-50 0,-7-2-55 0,3-1-72 15</inkml:trace>
  <inkml:trace contextRef="#ctx0" brushRef="#br0" timeOffset="97801.55">11892 12037 690 0,'0'0'56'16,"0"0"-3"-16,0 0-21 0,0 0-4 15,0 0-16 1,-49-1-3-16,36 13-3 0,3 5-4 0,-9 4-1 0,5 3 1 16,-3 2-1-16,5 2-1 0,-3 2 0 15,5 2-1-15,2 0 1 0,6-1 0 0,2-5 0 16,2-2 0-16,6-2 0 0,6-5 0 15,-3-4 0-15,12-3 0 0,-3-6 0 16,3-2 0-16,4-4 0 16,-7-8 1-16,3-5 0 0,0-2 2 0,-9 0 0 15,-5-4 8-15,-3-2 7 0,-6-4-1 16,-8-1-2-16,-7-4-8 0,-6-6-5 16,-12 0-1-16,-10-2-1 0,-13 1-9 15,-12 7-18-15,-9 7-24 0,5 11-57 16,-4 9-34-16,10 2-78 0,14-2-177 15</inkml:trace>
  <inkml:trace contextRef="#ctx0" brushRef="#br0" timeOffset="98538.51">10352 10319 400 0,'0'0'73'16,"0"0"-18"-16,0 0 8 0,0 0-4 0,0 0-25 0,0 0-9 0,0 0 1 15,0 0 8-15,41-43-2 16,-20 35-10-16,0 0-3 0,4 4-6 16,-7 1-1-1,-1 3-1-15,1 7-3 0,-3 7-1 16,-3 6 0-16,1 9-3 0,-3 3 0 16,-6 6-4-16,0 0 1 0,0 0-1 15,-2 1 0-15,-2-3-1 0,3 1-1 16,1-6 2-16,-2-4-4 0,-2-4-9 15,4-3 1-15,-2-9 3 0,-2-4 1 16,0-3-3-16,0-3-3 0,0-1-1 0,-2 0 12 16,-4-5 3-16,2-1 1 0,-1-2 0 15,1-3 0-15,0-1-1 16,4-2 2-16,0-6 4 0,-2 1 4 0,2-11 0 16,0 1-4-16,0-3 0 0,2 1-1 15,6 3-2-15,3-1-1 0,1 6-2 16,1 7 1-16,1 2 0 0,0 7-1 15,5 3 1-15,2 4 0 0,-1 0 0 16,7 6 2-16,-4 10-1 0,0 4 4 16,-3 7-1-16,-1 4 0 0,-4-1-2 15,-9 3-1-15,2-1-2 0,-2-2 1 0,-2-1-1 16,5-6 0-16,-9-1-1 0,6-2-19 16,0-5-8-16,2-5-20 0,3-4-41 15,-9-6-39-15,4-2-123 0</inkml:trace>
  <inkml:trace contextRef="#ctx0" brushRef="#br0" timeOffset="98760.17">11096 10542 666 0,'0'0'82'0,"0"0"-52"0,0 0-4 16,0 0 20-16,0 0-16 0,0 0-5 15,0 0-10-15,0 0-2 0,9 5-4 16,-1-6-3-16,6-4 6 0,3 0-1 16,4 0-7-16,3-1-3 0,1 3 0 0,2 0 0 15,-2 2 0-15,2 1-1 16,-9-1 0-16,1 1-19 0,6 2-24 16,-9-2-25-16,1 0-79 0,-11-1-98 15</inkml:trace>
  <inkml:trace contextRef="#ctx0" brushRef="#br0" timeOffset="99002.93">11599 10339 546 0,'0'0'183'16,"0"0"-85"-16,0 0-46 0,0 0-6 15,0 0-14-15,0 0-12 0,0 0-2 0,0 0-3 16,0 0-6-16,-13-26-5 0,13 38-4 15,2 5 0-15,-2 6 0 0,0 7 0 16,2 3 0-16,0 3 0 0,7 1 0 16,1 3 0-16,0 3 0 0,-3-1 0 15,3 3-14-15,2-2-28 0,-6-2-11 16,1-4-55-16,-3-7-66 0,2-6-203 16</inkml:trace>
  <inkml:trace contextRef="#ctx0" brushRef="#br0" timeOffset="99626.14">12738 11020 282 0,'0'0'81'0,"0"0"-7"0,0 0 11 16,0-58-4-16,-5 44-21 0,-1 4-13 16,2 2 3-16,0 2-3 0,2 1-9 15,0 2-11-15,-2 0-5 0,-5 3-7 16,7-1-3-16,-2 1-3 15,2 0-3-15,0 0-1 0,2 0 0 0,-2 0-3 0,2 0-1 16,0 0 2-16,0 0-3 16,0 6-1-16,2-2 1 0,0 0-1 0,2 1 1 15,0-2 0-15,5 2 1 0,-7-2-1 16,0 1 0-16,0 1 0 0,-2 3 1 16,4 4-1-16,-2 2 1 0,0 5 1 15,-2 3 1-15,2 1 0 16,-2 3 0-16,2 1 3 0,0 2-3 0,5 2 1 15,1 0 1-15,-4 1-3 0,4 2-2 16,5-1 0-16,-5 1-1 0,-4-2 1 0,-2-1 0 16,2-2 0-16,-2-5-1 0,-2-2-13 15,0-5-14-15,0-5-10 16,-4-2-26-16,0-5-42 0,2-5-40 0,-4 0-168 16</inkml:trace>
  <inkml:trace contextRef="#ctx0" brushRef="#br0" timeOffset="99876.52">12349 10992 562 0,'0'0'90'0,"0"0"-25"0,0 0 12 15,0 0-28-15,0 0-21 16,0 0-13-16,0 0 3 15,0 0-3-15,6-28-7 0,25 22-1 16,13-1 0-16,9-2 2 0,9 1-5 0,9-4-1 0,3 1-3 16,7 0 0-16,-7 2 0 0,-8 0 0 15,-14 2 0-15,-9 3-36 0,-10 0-34 16,-14-1-51-16,-5 0-51 0,-9-2-221 16</inkml:trace>
  <inkml:trace contextRef="#ctx0" brushRef="#br0" timeOffset="100269.51">13490 10888 450 0,'0'0'95'15,"0"0"-33"-15,4-74 0 0,-8 45-15 16,-6-1-12-16,1 3-12 0,-5 4 2 0,2 8 2 16,-1 5-1-16,-1 3-1 15,7 3-4-15,-3 4-4 16,0 0-5-16,-3 8-4 0,5 5-5 0,-8 7-3 0,3 2 2 16,-7 5-2-16,7 1 1 0,-5 3-1 15,3 2 1-15,-4 7-1 0,7 2 2 16,-2 4-2-16,3 2 0 0,5-3 0 15,8 0 0-15,0 0 1 0,11-5 1 16,3-3-1-16,1-7-1 0,3 1 0 16,7-6-1-16,0-7 0 0,-2-3-3 31,4-5-12-31,-2-5-13 0,0-4-18 0,1-5-46 0,-9-9-50 0,0-6-212 16</inkml:trace>
  <inkml:trace contextRef="#ctx0" brushRef="#br0" timeOffset="100474.27">13742 10961 627 0,'0'0'91'0,"0"0"-10"0,0 0-19 0,0 0-27 0,0 0-17 0,0 0-4 16,0 0-1-16,0 0 1 0,0 0 2 15,0 57-4-15,4-33-5 16,0-1-4-1,-1 4 0-15,-1-2-2 0,0-5-1 16,4-1 0-16,0-6 0 0,-4 1-27 16,2-1-12-16,-4-8-26 0,0-1-56 0,0-4-50 15,0-9-194-15</inkml:trace>
  <inkml:trace contextRef="#ctx0" brushRef="#br0" timeOffset="100648.14">13610 10519 681 0,'0'0'50'0,"0"0"-33"15,0 0-11-15,0 0-3 0,0 0-1 16,0 0-2-16,66 16 1 0,-41-7-1 16,-9 1-1-16,5-3-85 0,-9-6-87 15,1-1-277-15</inkml:trace>
  <inkml:trace contextRef="#ctx0" brushRef="#br0" timeOffset="100899.52">14040 10623 663 0,'0'0'96'15,"0"0"-76"-15,58 0 9 0,-23-3 12 16,4 3-14-16,-2 1-5 0,3 4 0 15,-1 8-6-15,-6 5-7 0,-4 5-9 16,0 8 6-16,-4 1 3 0,-13 7-2 16,3 3-3-16,-15 5-1 0,-7 1 0 15,-13 4-1-15,-11 3-1 0,-2-1 1 0,-3-2-2 16,3-4-17-16,2-6-5 16,11-5-7-16,1-2-15 0,1-7-37 15,3-4-44-15,-1-10-139 0</inkml:trace>
  <inkml:trace contextRef="#ctx0" brushRef="#br0" timeOffset="101340.78">15303 11030 292 0,'0'0'63'16,"0"0"7"-16,0 0-3 0,0 0-13 15,-56-29-12-15,46 21 1 0,4 2-4 0,1-2-6 16,5 7 3-16,0-2-6 0,0 1-6 16,5 1-11-16,1-2-6 15,12 0-4-15,3 0 1 0,10 0 7 0,15-1-2 16,1 2-1-16,11-1-3 0,-4 1-4 15,1 2 0-15,1 0 0 0,-4-1 1 16,-4 1-2-16,-11-1-76 0,-6-3-45 16,-17-3-83-16,-6-1-218 0</inkml:trace>
  <inkml:trace contextRef="#ctx0" brushRef="#br0" timeOffset="101560.49">15392 10783 671 0,'0'0'82'0,"0"0"-16"0,0 0-19 16,0 0-12-16,0 0-11 0,0 0 3 16,0 0-1-16,0 0-8 0,0 0-5 15,-13-23-5-15,13 32-2 0,0 9-6 16,0 9 0-16,0 5 0 0,0 5 0 16,0 2 0-16,9 4 0 15,-5 2 0-15,2 0 0 0,4-1 0 0,3-1 0 16,-1-3-11-16,5-3-25 0,-1-6-12 15,11-8-22-15,-8-6-62 0,-1-7-48 16,1-7-256-16</inkml:trace>
  <inkml:trace contextRef="#ctx0" brushRef="#br0" timeOffset="101920.97">16640 10517 451 0,'0'0'69'0,"0"0"-18"0,0 0 16 16,-33-52-19-16,19 46-7 0,3-1 0 16,-3 1 6-16,2 3-12 0,-3 0-12 15,-4 3-8-15,-1 3 0 0,-1 4-6 16,-4 5 0-16,1 3-3 0,5 5 1 15,-2 2-4-15,7 6-2 16,-3 3 0-16,7 1-1 0,-2 2 0 0,1 2 0 16,5 1 0-16,0 1-1 0,4-3 1 15,0-3 1-15,2 0-1 0,6-2 1 16,4 0-2-16,5-1 1 0,5-3 0 16,9-3 0-16,6-5 0 0,-2-3-8 15,7-4-22-15,3-3-25 0,-4-2-49 0,1-7-24 16,-7 1-140-16</inkml:trace>
  <inkml:trace contextRef="#ctx0" brushRef="#br0" timeOffset="102140.29">16959 10862 709 0,'0'0'65'0,"0"0"19"0,0 0-28 16,0 0-17-16,0 0-18 0,0 0-16 0,0 0-1 15,0 0 6 1,14 71-2-16,-8-37-2 0,-2 2-3 0,-1-3 0 0,-1 2-3 16,0-1 2-16,2-2-1 0,4-1-1 15,2-3-5 1,1-2-31-16,3-4-7 0,-1-8-33 0,-5-6-54 0,2-8-35 16,-4-4-208-16</inkml:trace>
  <inkml:trace contextRef="#ctx0" brushRef="#br0" timeOffset="102663.82">17211 10668 622 0,'0'0'35'0,"0"0"-18"15,0 0 0-15,0 0 11 16,0 0 5-16,0 0-1 0,0 0-8 0,0 0-9 0,0 0 1 15,-15-1-4 1,22-6 4-16,1 0 8 0,-2 0-6 0,6-4-7 16,7 4-4-16,4-1-3 0,2 1-1 0,1 4-2 15,8 1 1-15,-1 2-1 16,0 6 0-16,2 3 1 0,0 6-1 0,-6 4-1 0,-2 4 1 16,-4 2 0-16,-11 3 0 0,-6 0-1 15,-6 1 0-15,0 2-1 0,-10-1 1 16,-3-2 0-16,1-1-1 0,0-2-8 15,-3-5-1-15,3-1 1 0,3-9 1 16,-3-3 5-16,4-5-2 0,2-2 1 16,-1 0 2-16,1-4 2 0,4-2 1 15,-4-2 1-15,2-3-1 0,4 1 0 16,0-4 2 0,0-1 5-16,0-6 1 0,2-4 1 15,8-6-2-15,3-4-1 0,-1-4 1 0,9-1-1 0,-3 5-3 16,-1 10-1-1,-1 8 3-15,-3 8 0 0,-3 6-1 0,2 2 0 0,5 1-4 0,6 9 2 32,-7 5-2-32,7 5-1 0,-4 4 0 15,-3 2 0-15,-3 4 1 0,-1-1-1 16,-8 0 0-16,-2 0 1 0,-2-3-2 16,0-4 1-16,-2-4-3 0,0-4-30 15,-4-3-4-15,2-3-29 0,-5-6-62 16,-1-2-45-16,4-9-245 0</inkml:trace>
  <inkml:trace contextRef="#ctx0" brushRef="#br0" timeOffset="103168.35">17951 10133 677 0,'0'0'36'0,"0"0"21"16,0 0-5-16,0 0-15 0,0 0-15 15,0 0-8-15,0 0 5 0,0 0-3 16,-17 31-2-16,-5-16-7 0,-1 0-1 0,-2-1 0 16,-6 0-5-16,-2-4 2 0,-2 0-1 15,-4-1-2-15,1-4-3 0,-3-3-1 16,6 0-7-16,-4-2-5 0,3-4-3 16,8-3-9-16,3 1 5 0,12-2 7 15,1-2 8-15,8-1 5 0,4-2 3 16,0-1 1-16,4-4-1 0,4 0 0 15,5-1 0-15,-3 0 1 0,9 2 7 16,-1 5 2-16,5 2-2 0,6 4 0 16,4 5-3-16,0-1 3 0,6 14 1 15,3 3 1-15,1 5-1 0,-6 1 0 0,-10 4 1 16,-8 1-3-16,-13-2-3 16,-6 3-4-16,-4-2-2 0,-7 1 1 0,-7 0 1 15,3-3 0-15,-3-3 1 0,3 0 0 16,1-1-1-16,-3 2-1 0,3-1 1 15,3-4-1-15,5-2 2 0,4-3-1 0,2-3 0 16,0-2 0-16,8-2 2 16,3 1-1-16,3-4 1 15,9 1 2-15,6-2-1 0,4 0 0 0,8 0-2 0,5-5 1 16,3-1-2-16,1-5-4 0,0 0 2 16,-3 0-11-16,1 2-41 0,-1-3-54 15,-1 3-82-15,-7-2-253 0</inkml:trace>
  <inkml:trace contextRef="#ctx0" brushRef="#br0" timeOffset="103419.93">18619 10783 289 0,'0'0'317'15,"0"0"-257"-15,0 0-7 16,0 0 31-16,0 0-23 0,0 0-25 0,0 0-7 16,0 0-4-16,53-60-5 0,-30 49-7 15,6 2-8-15,8-1-4 0,7 3 0 16,7 1-1-16,3 2-1 0,0-1-1 0,-7 0 1 16,-3 0-2-16,-9 2-26 15,-14-4-26-15,-7 0-38 0,-14-4-62 16,-2 0-151-16</inkml:trace>
  <inkml:trace contextRef="#ctx0" brushRef="#br0" timeOffset="103624.01">18705 10402 651 0,'0'0'81'16,"0"0"-15"-16,0 0-15 0,0 0-19 15,0 0-9-15,0 0 0 0,0 66 0 16,7-37-3-16,-1 2-2 0,6 3-5 15,-4 0-5-15,3 0-6 0,-1 3 0 16,-2-3-1-16,-3 1-1 0,1-4 0 16,-2-2-1-16,2 0-16 0,2-4-36 0,-4-1-21 15,3-9-75-15,1-5-100 0</inkml:trace>
  <inkml:trace contextRef="#ctx0" brushRef="#br0" timeOffset="103922.83">19743 10310 645 0,'0'0'72'0,"0"0"-37"16,0 0-15-16,0 0 5 0,0 0 15 0,0 0-12 15,0 0-8-15,0 0-3 0,-45-52-7 16,34 52-2-16,-3 2-3 0,-1 6-2 15,-5 6-1-15,1 7 0 0,-4 5-2 16,3 5 0-16,1 3 0 0,2 2-1 16,5 2 1-16,2 1-1 0,4-2 1 15,6-1 0-15,0-3 0 0,8-2 1 16,4-2-1-16,5-4 0 0,3-2 2 16,5-4-2-16,6-1-1 0,0-5-5 15,4-4-28-15,-2-7-23 16,3-2-57-16,-1-6-54 0,-4-3-304 0</inkml:trace>
  <inkml:trace contextRef="#ctx0" brushRef="#br0" timeOffset="104395.68">20235 10654 710 0,'0'0'95'0,"0"0"-37"16,0 0-20-16,0 0-12 0,0 0-8 15,0 0-12-15,0 0 1 0,0 0-3 16,0 0-3-16,-21 29 0 0,9-20 0 0,0-1 0 16,-5 2-1-16,0-3 2 0,-3 1-2 15,-1-3-2-15,-4-2-14 0,3 0 0 16,1-3 4-16,2-1 2 0,7-4 1 16,2-2-3-16,3-1 9 0,5-2 2 15,2 0-1-15,0 1 2 0,2-2-1 16,7-1 1-16,1 2 0 0,-2-6 0 15,7 2 0-15,1 1 5 0,1 0 3 16,-1 5 2-16,1 2-5 0,-1 5-3 16,1 0 0-1,4 10 0-15,-3 2 0 0,-3 3-1 0,-1 3 0 0,1 1 1 16,-11 1 1 0,0 1 1-16,-4 1-3 0,0 1 0 0,-8 1 0 0,-3-1 1 0,-1 1-2 15,0-1 0-15,-1 2 1 16,1-2-1-16,3-4 0 15,1-1 0-15,2-2 1 0,0-2-1 0,4-3 0 16,2-2 0-16,0-3 0 0,2-2 0 0,4-1 1 16,8-1 0-16,1-1 0 0,8 0 1 15,8-6-1-15,0-3-1 0,2-4 0 16,2-4-1-16,2-5-30 16,4-7-34-1,5-9-77-15,-7-2-134 0</inkml:trace>
  <inkml:trace contextRef="#ctx0" brushRef="#br0" timeOffset="104931.81">20487 10353 439 0,'0'0'48'0,"0"0"19"0,0 0-10 0,0 0-8 15,0 0-12-15,0 0 0 0,-2-59 1 16,8 44-7-16,5-3-3 0,3 1-6 16,3-2-6-16,1 1-4 0,-1 4 2 15,1 0-3-15,3 6-3 0,0 2-3 16,-1 6 0-16,-1 1-5 0,0 8 3 16,1 8 0-16,1 3 0 0,-2 6 1 15,-1 5-1-15,-1 4-2 0,-5 3 0 16,-1 2 0-16,-7-1-1 0,0 0 0 15,-4-5 1-15,0-3-1 0,-2-6 1 16,-2-5 1-16,-1-4-2 0,-1-2 0 16,0-7 1-16,0-1-1 0,-2-5 0 0,-1-1 1 15,3-1-1-15,-2-5 3 16,2-1-3-16,-1-4 1 0,1-2 0 0,2 0-1 16,0-3 1-16,4 0 1 0,0-2-1 15,2-4 2-15,4-4 5 0,2-4 9 16,5-4-5-16,3 0-2 0,3-3-4 15,6 4-1-15,0 2-1 0,-1 7-4 16,-3 8 0-16,0 5 0 0,-7 9 0 16,1 2 0-16,1 4 0 0,1 7 0 15,-1 5 0-15,5 4 0 0,-4 7 0 0,-1 4 0 16,-4 5 0-16,-3-1 0 0,-1 4 0 16,-6-3 0-16,-2-2 0 0,0-2 0 15,-6-5 0-15,-2-2 0 0,3-3 0 16,-1-2 0-16,0-2-10 0,0-7-66 15,0-6-59-15,-1-5-161 0</inkml:trace>
  <inkml:trace contextRef="#ctx0" brushRef="#br0" timeOffset="131304.15">4585 13765 163 0,'0'0'185'0,"0"0"-121"15,0 0 2-15,4-59 7 16,-4 52-16-16,0 4-11 0,0-3-5 0,-2 3 4 16,-2 3 8-16,0 0-15 0,-3 0-11 15,-3 2-7-15,2 6-7 0,-5 4-8 16,-3 7 1-16,4 4 0 0,-7 5 1 15,9 5 2-15,-9 6-3 0,7 4-1 16,-1 6-3-16,1 6 0 16,4 4 0-16,1 3 0 0,3 2-1 0,0 3-1 15,4 2-1-15,2-1-1 0,8-4 1 16,3-6 1-16,10-3 0 0,3-6 0 0,3-4-2 16,7-10 2-16,-1-12-5 15,0-9-11-15,0-10-2 0,-2-6-12 0,2-10-23 16,-2-8-32-16,-6-8-5 0,-2-4-89 15,-11-3-263-15</inkml:trace>
  <inkml:trace contextRef="#ctx0" brushRef="#br0" timeOffset="131856.56">4961 13847 23 0,'0'0'344'0,"0"0"-277"0,0 0 1 0,0 0-5 16,0 0-10-16,-52-30-16 0,46 27-9 15,-2 1-1-15,4 2-3 16,2-3 1-16,0 1 2 0,0 0-4 16,2-2-6-16,0 0-2 0,2-2-3 0,0-1 2 15,4 0-1-15,6 2 0 0,1 2 1 16,5 0 0-16,1 3-4 0,6 0-4 15,0 9-2-15,-5 1 0 0,5 6-1 16,-6 5-1-16,-9 5-2 0,-4 2-2 16,-6 6 2-16,0 4 3 0,-6 1-1 0,-4 4-2 15,-5-4 0-15,5-1 0 0,-3-4-7 16,3-6 4-16,2-2-1 0,2-9-2 16,1-4 2-16,1-6-1 0,0-3-3 15,2-2 7-15,2-2 1 0,-2 1 2 16,0-6 1-16,0-3-3 0,0-3 0 15,2-6 2-15,0-3 0 0,0-7-2 16,0-3 0-16,2-4 2 0,0 0-2 16,4-3 2-16,2 4-1 0,3 0 0 15,-1 4-1-15,9 9 0 16,-7 3 0-16,7 8 0 0,-5 1 0 0,5 2-1 0,-5 2 1 16,7-1 1-16,-7 5 2 15,7 2-1-15,0 6-1 0,-3 6 0 16,1 2-1-16,-5 4 1 0,1 3 1 15,-5 3-2-15,-4 2 2 0,-1-2-2 0,-1 5 1 16,-2 0 0-16,4 2-1 0,-2 0-1 16,0-6-9-16,0-2-12 0,1-6-1 15,-1-4-31-15,-2-5-50 0,2-4-39 0,2-3-139 16</inkml:trace>
  <inkml:trace contextRef="#ctx0" brushRef="#br0" timeOffset="132109.51">5664 14141 606 0,'0'0'74'0,"0"0"-13"16,0 0-15-16,0 0 2 16,0 0-17-16,0 0-8 0,0 0-4 0,0 0-3 0,-23-25-2 15,25 18-3-15,7-2-2 0,5-1-1 16,3 1-2-16,9-3-1 0,1 4-2 15,0-2 0-15,-4 6-2 0,2 1 0 16,-7 3-1-16,-3 0-1 0,-5 2-25 16,0 1-23-16,-3-1-33 0,-7-1-70 15,0-1-126-15</inkml:trace>
  <inkml:trace contextRef="#ctx0" brushRef="#br0" timeOffset="132379.73">6067 13845 563 0,'0'0'78'16,"0"0"-28"-16,0 0-1 0,0 0 21 16,0 0-21-16,0 0-11 0,-17-51-10 15,17 48-3-15,3 2-3 0,3 1-6 16,-2 0-7-16,4 1-3 0,0 10-2 15,1 5-3-15,3 5 3 0,-4 1-3 16,1 8 1-16,-5 5 0 0,2 6-2 16,-4 3-4-16,-2-1-8 0,2 2-16 15,2 0-13-15,-2 0-8 0,0-2-26 0,0-7-34 16,0-8-163-16</inkml:trace>
  <inkml:trace contextRef="#ctx0" brushRef="#br0" timeOffset="132721.51">6251 13558 396 0,'0'0'118'0,"0"0"-43"0,0 0-6 15,0 0 5 1,0 0-12-16,0 0-22 0,0 0-9 0,0 0-2 0,56-32-10 16,-36 41-3-16,3 5-1 0,6 5-1 15,2 4-2-15,0 5-2 0,0 2 1 16,0 3-4-16,-6 0-4 0,-4 4-2 16,-11 5 1-16,-2 7-2 0,-8 6 1 15,-8 8 0-15,-4 2-1 0,-9 6-2 16,-4 2-12-16,-4 1-8 0,-2-1-6 15,0-4 2-15,4-3-17 16,5-7-11-16,-1-4-34 0,0-8-12 0,7-12-81 16,-1-9-207-16</inkml:trace>
  <inkml:trace contextRef="#ctx0" brushRef="#br0" timeOffset="133051.13">7233 13802 588 0,'0'0'85'0,"0"0"-15"0,0 0 12 15,0 0-21-15,0 0-23 0,0 0-19 16,0 0-4-16,0 0-9 0,0 0 4 16,29 37 0-16,-15-9-2 0,-1 6-3 31,-3 4-1-31,0 6-2 0,1 5 1 0,-3 5-2 0,-6 1-1 0,2 1 0 0,-2-2-16 16,4-8-24-16,-4-7 4 0,3-11-6 15,-3-8-29-15,0-12-57 0,-6-5-171 16</inkml:trace>
  <inkml:trace contextRef="#ctx0" brushRef="#br0" timeOffset="133271.43">6943 13765 693 0,'0'0'66'0,"0"0"-32"15,0 0-16-15,0 0 20 0,0 0-14 16,0 0-4-16,0 0-3 0,0 0-3 0,65-42 0 16,-45 38-5-16,3 1-3 0,4-4-2 15,8 0-2-15,8-4-1 0,1 1-1 16,-1-1 1-16,1 2-1 0,-3 1-8 16,-2 1-48-16,-2 0-64 0,-6 1-87 15</inkml:trace>
  <inkml:trace contextRef="#ctx0" brushRef="#br0" timeOffset="133682.73">7907 13640 275 0,'0'0'44'0,"0"0"33"0,0 0-21 15,0 0 15-15,0 0-8 0,-21-54-9 16,15 52-8-16,0-2 4 0,-3 4-4 15,3 0-8-15,-2 0-9 16,-2 9-5-16,-1 1-2 0,1 3-7 0,-2 5-4 16,1 5 1-16,3 0 1 15,-2 3-5-15,3 3-5 0,1 4-3 0,2 3 0 16,0 10 0-16,2 3 0 0,-2 7 2 16,2 4-2-16,2 1 1 0,6-2-1 15,4-3-1-15,5-5-3 0,3-7-5 16,5-10-18-16,4-5-6 0,-2-7-26 15,8-6-36-15,-2-7-20 0,-6-8-99 0</inkml:trace>
  <inkml:trace contextRef="#ctx0" brushRef="#br0" timeOffset="134185.87">8022 13930 416 0,'0'0'93'0,"0"0"-55"0,0 0 6 16,0 0 16-16,-8-54-8 0,8 45 1 0,0-3-9 16,6 1-7-16,-4-2-9 0,5 3-7 15,1-1-4-15,0 3-7 0,-2 6-2 16,1-2-3-16,3 2-1 16,2 1-3-16,1 1 0 0,-1 7 0 0,5 1 0 15,-1 3-1-15,1 2 1 0,-3 6-1 0,1 2-1 16,-5 5 1-16,0 3 1 15,3 2-1-15,-9 1 0 0,4 2-1 16,-6-3-1-16,0-4-12 0,-2-5-4 16,-2-5-1-16,0-4 6 0,-4 0-3 15,4-5-23-15,-2-1 30 16,-2-6 9-16,-1-1 0 0,5 0 1 0,-4-4 3 0,2-4-2 16,0-2 0-16,-2-3 6 0,2 0 6 15,-3-6-1-15,1 1 0 16,4-7 2-16,0-4-3 0,2-5-1 0,0-5-2 15,4-4-2-15,6 2-3 16,5 8-4-16,-3 13 0 0,-1 11 0 0,1 8 0 16,-2 1 1-16,5 3-1 15,-3 7 4-15,5 5-3 0,-1 5 1 0,3 4 0 16,0 1-2-16,1 4 1 0,-3 0 1 16,-1 5-2-16,-1 2 1 0,-1-3-2 0,-5-1-7 15,-3-1-20-15,0-4-2 0,-6-4-16 16,0-4-50-16,-2-5 6 0,-4-3-107 15</inkml:trace>
  <inkml:trace contextRef="#ctx0" brushRef="#br0" timeOffset="134437.87">8713 14027 702 0,'0'0'75'0,"0"0"-8"0,0 0-23 0,-54 7-6 16,52-9-20-16,-2 2-11 0,2-1 3 16,2 1 2-16,0 0-3 0,0 0-3 15,0 0-4-15,4 0-2 0,6 0 1 16,7 0-1-16,2-5 1 0,7 1-1 16,3 1 0-16,2 1-1 15,-2 0-3-15,4-1 4 0,0 0 0 0,-6 2-22 16,0-2-26-16,-4-1-38 0,-4-2-62 0,-7-3-110 15</inkml:trace>
  <inkml:trace contextRef="#ctx0" brushRef="#br0" timeOffset="134886.49">9304 13614 591 0,'0'0'56'0,"0"0"18"15,0 0 0-15,0 0-3 0,0 0-34 0,0 0-20 0,0 0-5 16,0 0 8-16,4 30 1 0,0-5-4 15,1 3-5-15,1 4-4 0,-4 4-1 16,0 5-1-16,-2 1-6 0,2 2 0 16,-2-3 0-16,4-2 0 0,-2-3 0 15,0-7-11-15,2-7-28 0,-4-9-14 16,0-4-38-16,-4-4-80 0,-4-5-167 16</inkml:trace>
  <inkml:trace contextRef="#ctx0" brushRef="#br0" timeOffset="135194.41">9325 13419 425 0,'0'0'87'0,"0"0"-32"0,0 0-11 0,0 0 15 16,0 0-13-16,0 0-2 0,0 0-8 16,0 0-15-16,0 0-7 0,12-15-6 15,-1 24 9-15,7 4 10 0,5 5-2 16,4 7-3-16,6 2-4 0,0 3-3 16,-2 8-7-16,0 3-6 0,-10 8 0 15,-7 2-1-15,-8 2 1 0,-6 3-2 16,-8-1-11-16,-9-2-15 0,1-6-8 15,-7-5-6-15,-4-1-31 0,-2-3-32 16,-8-3-44-16,2-6-122 0</inkml:trace>
  <inkml:trace contextRef="#ctx0" brushRef="#br0" timeOffset="135715.5">10228 13684 405 0,'0'0'60'0,"0"0"21"0,0 0-13 16,0 0-10-16,0 0-27 0,0 0-4 16,0 0-1-16,0 0 0 0,33-8 21 15,-10 5-18-15,10-5-9 0,4-1-3 0,5-1-5 16,3 1-5-16,1 1-5 0,-3 3-1 15,-6 2 0-15,-4 2-1 0,-6 3-30 16,-8 5-38-16,-7 4-47 0,-12 4-54 16,-6 0-216-16</inkml:trace>
  <inkml:trace contextRef="#ctx0" brushRef="#br0" timeOffset="135889.24">10387 14032 95 0,'0'0'599'15,"0"0"-528"-15,0 0-20 0,0 0-18 0,0 0-17 0,0 0 1 16,0 0 3-16,0 0 2 0,0 0-15 16,23 17-1-16,2-26-5 0,0 0 1 15,-3-2-1-15,3 2 0 0,2 0-2 16,0 2 0-16,4 1-29 0,4 0-24 16,4-1-43-16,5-2-29 0,1 1-90 15</inkml:trace>
  <inkml:trace contextRef="#ctx0" brushRef="#br0" timeOffset="136424.6">11834 13593 473 0,'0'0'213'16,"0"0"-156"-16,0 0-51 0,0 0 26 15,0 0 14-15,0 0-23 0,0 0-8 0,0 0-1 0,0 0-2 0,-2 12-5 16,0-6-2-16,-4 0 1 16,2 2-3-16,-13 1-1 15,1 2-2-15,-9-1-2 0,-2-3-16 0,0 0-11 0,2-1-11 16,1 1-11-16,5-2 17 0,4-5 5 16,7 0 0-16,-2-8-13 0,2-2-1 15,1-1 13-15,3-4 30 0,2 0 0 16,-2-2 21-16,4-2 23 0,0-3-1 15,0-4-1-15,8-1 7 0,3 1-8 16,7 2-18-16,-1 5-10 0,6 4-6 16,6 3 1-16,2 5 2 0,2 1-2 15,0 6-1-15,0 3 3 0,-4 11-3 16,-11 4-2-16,3 6-3 0,-15 5 0 16,-2 2-2-16,-4 8 1 0,-10 3-1 0,-11 3 0 15,-4 3-4-15,-8-3-6 0,-4-3 5 31,-2-3 3-31,0-2 2 0,6-3 2 0,2-7-1 0,10-6 0 16,6-6 0-16,11-6-1 0,0-2 3 0,-2-4-2 16,6-3-1-16,0 2 0 0,6-2 2 15,0 0 0-15,5 0 0 0,11 0 5 16,3-7-1-16,4-3 1 0,13-3 2 16,-3-1-7-16,12-4-1 15,3-1-1-15,2 0-2 0,-2-2-1 0,-5 3-48 0,7-3-49 16,-12 0-76-16,-5 1-296 15</inkml:trace>
  <inkml:trace contextRef="#ctx0" brushRef="#br0" timeOffset="136865.43">12750 13021 330 0,'-58'20'92'0,"15"-8"-23"0,3 0-1 0,11-2 5 16,5 0-22-16,13-3-8 15,3-3-9-15,8-2-14 0,0 4-6 0,8 0-12 16,1 0 2-16,11-1 7 16,3-3 1-16,14 0 3 0,13-4 5 0,14-3-3 15,4-4-1-15,23-4-4 16,10-2-4-16,9-3-1 0,18-2-1 0,4 1-4 15,13-1 2-15,2 5-4 0,-5 1-6 16,-5 4 6-16,-13 4-2 0,-4 2 2 16,-21 2-2-16,-18 0-16 0,-17 2-30 15,-23 0-58-15,-18 1-7 0,-21 3-80 16,-25-3-221-16</inkml:trace>
  <inkml:trace contextRef="#ctx0" brushRef="#br0" timeOffset="137369.37">12709 13151 292 0,'0'0'300'16,"0"0"-228"-16,0 0-19 0,62-31 23 16,-33 22-16-16,2 2-26 0,2 3-9 15,0 1-5-15,0 3-2 0,-2 3-5 0,4 3-4 16,-2 3-2-16,2 2-1 15,2 3-3-15,-4 3-1 0,5-3 1 16,-1 4-3-16,-2 3 1 0,0 2 1 16,7 3-2-16,-1-1 0 0,2-1-4 0,-8 1 3 15,-2 0 0-15,-12-3 1 0,-4-2-2 16,-11-1 2-16,-6-1 0 0,-6 2 0 16,-21 3-7-16,-4 4 2 0,-11 4-2 15,-3 4-1-15,-9 3 6 0,-8 5 1 16,2 5 1-16,-2 3 0 0,9 0-1 15,-7 0-4-15,8-1 4 0,6-4 1 16,11-7 1-16,4-4 0 0,17-8-1 16,-1-6 0-16,13-4 0 0,2-5 0 15,6-3 0-15,9-4-1 0,1-2 1 16,9-1 1-16,10-2 1 0,11-5 4 0,6-3 0 16,10-4-2-16,6-4 6 0,4-2-4 15,13-1 0-15,2 1-3 0,6-2-3 16,2 1-2-16,2-3 0 0,-12 5 1 15,-5 3 1-15,-11 2 0 0,-16 7 0 16,-11 1 0-16,-13 2-1 0,-17 2-16 16,-6 0-11-16,-6 0-7 0,-10 2-21 15,-3 2-16-15,-11 0-29 0,-5 0-109 0</inkml:trace>
  <inkml:trace contextRef="#ctx0" brushRef="#br0" timeOffset="137652.01">12926 14548 554 0,'0'0'104'0,"0"0"-31"15,0 0-20-15,0 0 9 0,0 0-17 16,0 0-17-16,0 0-7 0,0 0-10 0,4-48-2 15,-2 57-3-15,6 1 0 0,-4 4-1 16,0 4 8-16,1 3-5 0,3 5-4 16,0 5-1-16,-2 5-2 0,-2 7-1 15,-1 6 1-15,-3 6 0 0,0 2-1 16,0-6-2-16,-5-5-29 0,1-8 3 16,-4-9-25-16,2-10-43 0,-2-8-48 15,5-7-124-15</inkml:trace>
  <inkml:trace contextRef="#ctx0" brushRef="#br0" timeOffset="137856.14">13052 14412 654 0,'0'0'42'0,"0"0"34"0,0 0-21 15,0 0-10-15,0 0-36 0,0 0-7 16,0 0 6-16,0 0 5 0,0 0-2 15,6-25-5-15,4 25-5 0,1 0 1 16,-3 0-2-16,6 0 0 0,-1 0 0 16,3 0-30-16,1 0-23 0,8 3-46 15,-11-3-39-15,5-1-166 0</inkml:trace>
  <inkml:trace contextRef="#ctx0" brushRef="#br0" timeOffset="138139.87">13275 14604 467 0,'0'0'80'0,"0"0"0"0,0 0-24 0,0 0 4 16,0 0-26-16,0 0-5 0,0 0-4 15,0 0-5-15,0 0 6 0,4 12-2 16,13-12-6 0,-1 0-5-16,7 0-3 0,0-3-4 0,4-1-1 15,4-1-3-15,-2 1 0 0,4-4-2 0,-7 3 2 16,-5 1-2-16,-2-3-26 0,-3 7-34 16,-1-3-66-16,-13 3-69 0,-2 2-307 15</inkml:trace>
  <inkml:trace contextRef="#ctx0" brushRef="#br0" timeOffset="138313.16">13283 14850 614 0,'0'0'135'0,"0"0"-88"16,0 0-27-16,0 0-8 0,0 0 14 16,0 0 5-16,0 0-19 0,71 6-4 15,-42-17-3-15,2-1-2 0,4-3-3 16,2-1-1-16,0-2 0 15,0 2-33-15,1-7-50 0,-3 0-72 0,-8-1-233 16</inkml:trace>
  <inkml:trace contextRef="#ctx0" brushRef="#br0" timeOffset="138643.51">14067 14315 756 0,'0'0'60'15,"0"0"-15"-15,0 0-9 0,0 0-9 0,0 0-15 16,-58 8-9-16,39 10-3 0,1 6 0 16,-11 9 1-16,4 3-1 0,2 1 0 15,-2 0-1-15,1 2 1 0,9-4 0 16,-1 0 1 0,9-3-1-16,7-5-1 0,0-5 1 0,9-6-4 0,9-7-1 0,3-5 1 15,4-4 4-15,6-5-1 0,4-9 2 16,-2-4-1-16,-2-1 0 0,-4-3 1 15,-13-1 0-15,-1-2 0 16,-15-4 0-16,-5-6 1 0,-9-8 0 16,-17-8-2-16,-13-10 0 0,-14-7-1 15,-22 5-5-15,-7 14-49 0,-4 24-50 0,0 23 28 16,20 8 63-16,13 8 13 0,11-2-18 16,14-5-109-16,8-3-238 0</inkml:trace>
  <inkml:trace contextRef="#ctx0" brushRef="#br0" timeOffset="139367.57">12988 12441 379 0,'0'0'40'0,"0"0"47"0,-19-60-42 15,15 54 1-15,2 3-2 0,2-1-8 0,0 2 3 16,0 2-11-16,0 0-6 0,2 0-2 15,6 3-3-15,-2 4 5 16,-1 5-3-16,5 1-5 0,4 3 0 0,-5 2-1 16,5 5-5-16,1 5-1 0,-5 3-5 15,2 3 0-15,-3 2-2 0,-5-1 2 16,-4 3-2-16,0-2 0 0,0-3 0 16,0-3-12-16,0-5-1 0,-2-5-1 15,2-10 7-15,0-4 0 0,0-3 1 16,0-3-5-16,0 0 10 0,0-4 1 15,0-6 3-15,0-1-2 0,0-8 0 0,0 0 0 16,0-2 0-16,2-3-1 0,-2-1 3 16,6-5 1-16,2-5 3 15,3-3-2-15,-3-2 0 0,2 4 0 0,5 5 0 16,-7 6-1-16,2 12-1 0,1 3 1 16,-1 4-2-16,-4 1 3 0,6 2 3 15,3 3-3-15,-3 4-3 0,7 6 1 16,-7 9 5-16,7 3 0 0,-9 9 0 15,3 5 1-15,-1 4-2 0,-8 1-4 16,2-3-1-16,1 0-2 0,1-2 0 16,0-1 0-16,-4 1 0 0,11-3-31 0,3 0-12 15,-1-7-8-15,4-6-51 0,1-4-42 16,-5-9-178-16</inkml:trace>
  <inkml:trace contextRef="#ctx0" brushRef="#br0" timeOffset="139571.78">13577 12722 684 0,'0'0'108'0,"0"0"-42"0,0 0-28 0,0 0-23 16,0 0-6-16,0 0 6 16,0 0 5-16,0 0-5 0,0 4-6 0,10-4 2 15,9 0-3-15,-1 0-1 16,7-4-4-16,2-2-2 0,6-1 0 0,0-2-1 15,0 0-1-15,-4-3-25 0,2-1-29 16,-4-3-45-16,-4-3-85 0,0 0-253 16</inkml:trace>
  <inkml:trace contextRef="#ctx0" brushRef="#br0" timeOffset="140060.97">14273 12433 238 0,'0'0'441'0,"0"0"-357"0,0 0-27 16,0 0-19-16,0 0-4 0,0 0-13 16,0 0-3-16,0 0 3 0,0 0-1 15,-24 8-2-15,9-5-10 0,-8-1-4 16,-1 0-2-16,-3-2-2 0,-10 3 1 16,1-3-1-16,-1 2-1 0,0-1-9 15,2-1-5-15,6 0 1 0,4-3-3 0,9-2 7 16,3-1 2-16,5-2-2 15,4-1-1-15,2-2 4 0,2 0 4 0,-2 0 3 16,2-3 0-16,2 2-1 0,4-2 1 16,4 1 2-16,1 2 4 0,5 1 4 15,5 4-2-15,6 0-5 0,4 3 0 16,0 3 0-16,4 2 2 0,2 6 1 16,-4 3-4-16,-4 5 2 0,-8 2-2 15,-5 2-2-15,-3 4-2 0,-5 4-1 16,-6-2 2-16,-4 2 1 0,-8-5-2 15,-3 0-10-15,-12-1 6 0,-1 1 6 16,-8 4-1-16,-1 0 1 0,-2 1-1 16,4 0-2-16,2 1 3 0,6-4-1 0,9-5 0 15,3-6 1-15,9-6 2 0,4-5 7 16,0-1-8-16,13-1 0 16,-3-1 0-16,17-1 2 0,6 0 0 0,0-4 1 15,10-2-3-15,5-1 1 0,-5-1-1 16,3 3-1-16,1 2-22 0,-7 1-62 15,-3-1-87-15,-6 0-141 16</inkml:trace>
  <inkml:trace contextRef="#ctx0" brushRef="#br0" timeOffset="140533.21">14935 13279 431 0,'0'0'88'16,"0"0"-24"-16,0 0-12 0,0 0 6 0,0 0 4 0,0 0-6 15,0 0-13-15,-2-34-1 0,2 34-8 0,0 0-6 16,0 0-4-16,0 1-9 15,0 3-3-15,0 3-6 0,0 4-5 0,2 4 2 16,0 4 1-16,2 3-4 0,0 6 0 16,-2 5 0-16,0 4 0 0,-2 1 0 15,0 0 0-15,0 1 0 16,0-3 0-16,5-2 0 16,-1-5 0-16,0-4-11 0,0-8-26 0,-2-5-13 0,-2-6-38 15,0-6-60-15,0 0-96 0</inkml:trace>
  <inkml:trace contextRef="#ctx0" brushRef="#br0" timeOffset="140769.15">14664 13255 588 0,'0'0'44'0,"0"-50"-6"15,4 40-5-15,-2 5 35 0,5 0-13 16,1 2-17-16,2-1-6 0,-2 2-6 15,3 2-5-15,5 0-3 0,1 0-3 16,6 3-4 0,8 0 1-16,2 2-6 0,2-3-3 0,6 0-1 0,3-1-1 15,-3-1 0-15,-2 0-1 0,-4-1 0 16,-2-2-37-16,-2 0-18 0,-4-6-54 0,-10 2-90 16,-3-4-305-16</inkml:trace>
  <inkml:trace contextRef="#ctx0" brushRef="#br0" timeOffset="141146.87">15822 13046 303 0,'0'0'249'0,"0"0"-193"0,-23-56-8 15,17 40 15-15,-7 4 3 0,1 3-20 16,4 2-14-16,-3 0-7 0,-1 5 0 16,2 2-10-16,-3 3-4 0,-1 6-2 15,3 4-3-15,-5 4-3 0,4 4-3 16,-7 0 1-16,4 5 0 0,-3 2-1 15,-1 4 0-15,-1 6-1 0,3 1 1 16,0 2-1-16,7-1 1 0,2 1 0 16,6 2 1-16,2-2-1 0,8-3-1 0,4 1 1 15,9-4 0-15,-6-1 0 16,7-8 0-16,-1-4-15 0,0-5-18 0,4-7-23 16,-3-2-34-16,-1-9-21 0,2-6-60 15,-7-4-159-15</inkml:trace>
  <inkml:trace contextRef="#ctx0" brushRef="#br0" timeOffset="141375.15">16057 13221 661 0,'0'0'93'15,"0"0"-36"-15,0 0-16 0,0 0-18 0,0 0-1 16,0 0-1-16,0 0-4 0,0 0-4 15,56 27 1-15,-50-11-5 0,-1 2-1 16,-5 2-1-16,0 3-3 0,-9-1-3 16,-1 3-1-16,2 3 0 0,1-5-1 15,-1 4-28-15,0-4-4 0,2-2-15 16,4-4-32-16,0-6-49 0,-3-7-102 16</inkml:trace>
  <inkml:trace contextRef="#ctx0" brushRef="#br0" timeOffset="141541.37">15969 12862 663 0,'0'0'20'16,"-3"-52"-1"-16,8 50-10 0,-1 2 2 16,4 5-6-16,-2 3-4 0,2 0-1 15,-1 5-1-15,3 2-20 0,-4-2-57 16,-2 0-88-16,-4-3-239 0</inkml:trace>
  <inkml:trace contextRef="#ctx0" brushRef="#br0" timeOffset="141795.14">16463 12827 663 0,'0'0'76'15,"0"0"-19"-15,0 0-6 0,0 0-17 16,0 0-15-16,0 0 3 0,0 0 0 16,59 63-2-16,-44-37-1 0,4 7-6 0,3 5-2 15,-3 5-1-15,4 3-4 16,-11 3-6-16,0 6 0 0,-9 4 0 0,-6 4 0 16,-15 3 0-16,-9 2 0 15,-4 0-3-15,-10 0-21 0,-3-6-9 0,-5-9-22 16,-1-9-34-16,-6-10-24 0,15-12-91 15</inkml:trace>
  <inkml:trace contextRef="#ctx0" brushRef="#br0" timeOffset="142408.69">17368 13085 489 0,'0'0'59'16,"0"0"28"-16,0 0-34 0,0 0 9 15,0 0-16-15,0 0-9 0,0 0-15 16,0 0-2-16,-23-14-3 0,27 12-3 15,7-2-1-15,7 1 1 0,5 0 3 0,0 1-2 16,10 0-3-16,8-3-1 0,5 2-5 16,-1 0-2-16,5 0-1 0,-9 3-3 15,2 0 3-15,-3 3-3 16,-11 1 1-16,-4-2-1 0,-7 3-15 16,-10-2-31-16,-3 0 1 0,-3 1-24 0,-2-3-41 15,-7-1-25 1,1 0-105-16</inkml:trace>
  <inkml:trace contextRef="#ctx0" brushRef="#br0" timeOffset="142613.84">17579 12987 114 0,'0'0'535'0,"0"0"-472"16,-29-54 5-16,27 42 6 16,2 5-25-16,0 2-16 0,0 3-1 0,0-1-8 15,0 3-5-15,0 1-7 0,0 5-12 16,0 5 0-16,6 8 0 0,-2 8 0 15,2 7 0-15,1 5 0 0,1 2 0 16,-2 0 0-16,2 0 0 0,7 3 0 16,-3-2-45-16,5 0-7 0,-5 0-19 15,7-7-57-15,-3-1-64 0</inkml:trace>
  <inkml:trace contextRef="#ctx0" brushRef="#br0" timeOffset="142929.24">18441 12846 663 0,'0'0'21'0,"-56"4"21"15,50-7-12-15,4 0 21 0,0 1-19 16,0 2-18-16,-1-3-1 0,1 3 12 15,-4-1-3-15,-4 1-7 16,4 0-5-16,-5 1 1 0,-5 4-3 0,-1 3-3 16,-1 5-3-16,-1 5-1 0,0 2 1 15,5 6-1-15,0 2-1 0,5 2-1 16,5 4 0-16,4-2 2 0,0 0-2 16,8 2 1-16,7-3-2 0,1-2 1 15,9-4 0-15,4-2-3 0,2-2-18 16,2-1-19-16,0-2-42 0,-2-3-92 15,-10-7-116-15</inkml:trace>
  <inkml:trace contextRef="#ctx0" brushRef="#br0" timeOffset="143133.26">18858 13222 775 0,'0'0'88'16,"0"0"-26"-16,0 0-5 0,0 0-27 15,0 0-19-15,0 0-11 0,0 0 0 0,0 0 0 16,0 0 0-16,-27 36 0 0,19-12 0 16,-2 5 0-16,0 3 0 0,-1 6 0 15,-1 0 0-15,1-1 0 0,7-4 0 16,-2-4-7-16,2-4-48 0,0-7-29 16,4-2-99-16,0-6-240 15</inkml:trace>
  <inkml:trace contextRef="#ctx0" brushRef="#br0" timeOffset="144073.4">19507 12902 334 0,'0'0'47'0,"0"0"23"0,2-52-20 0,-2 42-4 16,0 0-6-16,0 2-4 0,0-3-6 15,0 4-5-15,0 1 10 0,-2 1 8 16,2-1-5-16,-2-3-5 0,2-2-2 16,0 1-8-16,2-1 1 0,3-2-15 15,5 5 2-15,0 2-4 0,3 3-2 16,3 3-4-16,1 0 0 0,8 6 2 0,-1 8 0 16,1 4-3-16,0 6 0 15,2-1 1-15,-7 6-1 0,-1 2 0 0,-4 3 0 16,-11-1 2-16,-4 1-1 0,0-2 0 15,-9 3-1-15,-1-2-11 16,-2-3-8-16,1-3-6 0,1-5 6 16,6-6 11-16,0-6 7 0,0-5 0 0,4-2-7 15,-2-3 2-15,-1 0 6 0,1-6 1 16,-2-3 1-16,0-3-2 0,-2-1 3 16,2-5-3-16,0-1 1 0,-3-3 2 0,5-1 1 15,0-3 6 1,2-5-1-16,0-1 1 0,0-5 0 15,7-3-4-15,1 2 0 0,4-1-2 0,1 8-1 0,-1 9 0 16,2 9-1-16,-1 7-2 0,1 6 1 16,-1 1 0-16,9 8 1 0,1 5-2 15,2 6 2 1,2 8 1-16,0 7-1 0,-2 2 1 0,-5 1-1 0,-3 1-1 16,-5-2 1-1,-4 0-1-15,-3-2-1 0,-5-3 0 0,0-4-2 0,0-3-21 0,0-5-25 16,0-2-27-1,0-4-43-15,0-2-68 0,0-4-198 0</inkml:trace>
  <inkml:trace contextRef="#ctx0" brushRef="#br0" timeOffset="144251.84">20200 12983 633 0,'0'0'71'16,"0"0"14"-16,0 0-14 0,0 0-18 15,0 0-22-15,0 0-10 0,0 0-7 0,0 0-3 16,-19-41-4 0,38 36 0-16,12 1-6 0,6 0 0 0,13-2 1 15,-3 3-2 1,1 0 1-16,-7 0-1 0,-4-3-44 0,-6 0-30 0,-4-6-105 0,-8-1-245 16</inkml:trace>
  <inkml:trace contextRef="#ctx0" brushRef="#br0" timeOffset="144504.6">20706 12722 721 0,'0'0'33'16,"0"0"23"-16,0 0-29 15,0 0 17-15,0 0-5 0,0 0-20 0,0 0-6 16,0 0-2-16,0 0 4 0,33-7-3 0,-26 29-5 0,-3 6 2 15,-2 5-2-15,2 2-5 0,0 6-1 16,0 3 0-16,4 0 0 0,-1 8 0 16,1-1-1-16,0 0-4 0,3 1-24 15,-3-7-7-15,0-3-14 0,-2-11-41 16,-6-5-91-16,-2-11-222 0</inkml:trace>
  <inkml:trace contextRef="#ctx0" brushRef="#br0" timeOffset="144818.66">19383 12498 535 0,'0'0'85'0,"0"0"-32"15,0 0 8-15,0 0 5 0,0 0-22 16,0 0-12-16,0 0-7 0,0 0-8 16,0 0-8-16,-66 59-2 0,46-29-1 15,1 4 5-15,2 5-4 0,-3 4-2 16,5 5-2-16,3 5-1 0,8 2-2 16,4 3 3-16,8 1-3 0,13-1 1 15,8 0-1-15,14-5 0 0,5-2-1 16,5-6 1-16,13-6-1 0,1-7-11 15,13-8-19-15,5-7-30 0,2-8-59 16,-9-7-74-16</inkml:trace>
  <inkml:trace contextRef="#ctx0" brushRef="#br0" timeOffset="145102.44">21145 12782 600 0,'0'0'27'0,"0"0"20"0,0 0-7 15,0 0 25-15,35-53-12 0,-21 50-21 16,7 0-4-16,2 3-2 0,-3 5-1 16,3 3-4-16,0 6-5 0,2 3-1 15,-1 2-2-15,3 6-3 0,-4 2-5 16,-4 5-5-16,-7 1 0 0,-8 4 0 15,-4 1 0-15,-12 0 0 0,-7 3 0 16,-10-2 0-16,-4-3-26 0,-4-3-17 16,0-5-13-16,2-10-31 0,1-14-50 15,8-5-113-15</inkml:trace>
  <inkml:trace contextRef="#ctx0" brushRef="#br0" timeOffset="145601.29">21603 12208 629 0,'7'-53'40'0,"1"34"30"16,2 9-26-16,-4 5-2 0,-3 4-6 16,-1 1-14-16,-2 0-9 0,0 1-7 15,0 2 0-15,-7 3 2 0,-5 0 3 16,-2 2 2-16,-9 2-3 0,-4 0-2 0,-6-2-6 15,-2 3-1-15,-2-3-1 16,-1 3 2-16,1-1-2 0,0 0-1 0,8-3-2 16,4-1-7-16,13-5 1 0,1-1 1 15,7 1 3-15,2-5 2 16,0-2 3-16,2-5 1 0,0-2-1 0,4-4 0 16,7-1 1-16,-1 0-1 0,4-2 0 15,7 1 0-15,2 2 0 0,8-1 2 16,-2 7-1-16,8 6-1 0,-2 2 1 15,0 1-1-15,-6 8-3 0,-8 3 0 0,-7 4 0 16,-7 2 2-16,-7 3 0 0,-5 3 1 16,-11 6-1-16,-5 3 1 0,-4 3 0 15,-6 2 1-15,0-1 0 0,0 0-1 16,4 0 0 0,7-3 1-16,3-3-1 0,7-3 0 0,6-6 0 0,4-3 3 15,6-8 0-15,6-2-1 16,11-1 0-16,6-2 2 0,8-1-2 0,11-2 1 0,6-2-3 15,8-1-3-15,2-1 1 16,2 2 0-16,2 0-20 0,-2-1-21 16,-4 2-43-16,-6-1-54 0,-10-1-151 0</inkml:trace>
  <inkml:trace contextRef="#ctx0" brushRef="#br0" timeOffset="145864.06">22224 13072 392 0,'0'0'341'0,"0"0"-279"16,0 0-44-16,0 0 8 0,0 0 11 0,70-38-14 0,-45 31-9 0,8-2-3 31,8 3-6-31,-6-1-2 0,5 0-3 0,-5 2 1 16,-4-4-2-16,-2 2 1 0,-5-2-2 0,-5-4-40 0,2-2-39 15,-13-6-74 1,-2 0-151-16</inkml:trace>
  <inkml:trace contextRef="#ctx0" brushRef="#br0" timeOffset="146070.04">22310 12665 721 0,'0'0'93'0,"0"0"-48"15,-29 64-8-15,23-32-7 0,4 5-9 16,2 1-11-16,4 0 4 0,7 2 0 16,-1-1-6-16,-2 1-3 0,5-2-3 15,-1-1-2-15,1-2-2 0,-1-4 2 16,2-7-3-16,1-6-35 0,1-7-17 15,-5-8-52-15,3-4-72 0,-8-15-305 16</inkml:trace>
  <inkml:trace contextRef="#ctx0" brushRef="#br0" timeOffset="146417.24">23332 12716 468 0,'0'0'54'0,"-38"-61"18"16,18 42-19-16,-1 6 5 0,-6 2-1 15,4 6-15-15,7 3-7 0,-5 2-8 16,11 9-8-16,-9 2-9 0,7 7-6 15,-5 1-3-15,1 2 0 16,-1 4 2-16,3-2-1 0,-3 5 2 0,5 1 0 16,2 1 4-16,-3 2 0 0,7-2-2 0,4 2-2 15,4-1-2-15,8-3-2 16,7 0 1-16,8-3-1 0,-3-2 0 0,9 2-1 16,4-7-2-16,5-2-23 0,3-2-27 15,-1-6-52-15,-1-6-63 0,-8-2-233 16</inkml:trace>
  <inkml:trace contextRef="#ctx0" brushRef="#br0" timeOffset="146889.74">23650 13058 604 0,'0'0'164'0,"0"0"-104"0,0 0-40 16,0 0-10-16,0 0 14 0,0 0-9 15,52 14-4-15,-38 3-3 0,-8-2-2 16,-2 3 1-16,-4-4-4 0,-4-2-1 16,-12 2-2-16,-1-4 0 0,-12 0 2 15,-4-5-2-15,-4-3-4 16,-11-1-22-16,3-1-10 0,4-5-4 0,-1 2-16 16,7-1 8-16,12 1 22 0,3-2 12 15,7 0 6-15,-3 1 4 0,5 0 4 16,9 0 1-16,0-2 0 0,2 0 3 0,4-1 10 15,3-1 4-15,5-4 7 0,3-2 4 16,9 0-2-16,1 0-4 0,6 3-5 16,6 5-7-16,5 6-7 0,-3 4 1 15,0 9-3-15,-2 2 0 0,-8 5-2 16,-2 2 4 0,-10 0 0-16,-5 0 2 0,-12-2 2 0,-2-2-3 0,-10 4-1 15,-7 2 0-15,-10 3-3 0,-4-2 2 16,0 0-3-16,0 0 0 0,8-4 0 15,11-3 0 1,-1-1 1-16,9-4-1 0,4-2 0 0,2-4 0 0,4-3-1 0,6-1 1 16,7-2 0-16,12-1 0 15,6-4 1-15,4-9-1 0,11-3 0 0,-7-8-15 16,9-8-57-16,-4-12-84 0,-3-6-257 16</inkml:trace>
  <inkml:trace contextRef="#ctx0" brushRef="#br0" timeOffset="147410.37">24121 12362 412 0,'0'0'78'0,"0"0"6"0,0 0-24 16,0 0 3-16,0 0 10 0,-4-56-16 16,4 51-19-16,0 2-8 0,0 3-7 0,0 0-6 15,0 3-8-15,0 8-7 0,-4 6-1 16,-2 5 1-16,0 6 2 0,-1 3 0 31,3 6 0-31,0 3 1 0,2 6-2 0,0 2-2 0,2 1 1 0,0 3 1 16,2 1-2-16,4 2 0 0,0-4 0 15,11-1 0-15,-5-1 0 0,9 1-1 16,0-4 0-16,4-2-1 0,3-3-31 16,6-7-5-16,-3-6-33 15,-3-6-93-15,-9-12-128 0</inkml:trace>
  <inkml:trace contextRef="#ctx0" brushRef="#br0" timeOffset="147905.03">24421 12706 556 0,'-4'-53'12'0,"2"36"9"16,2 2 5-16,-2 3 30 0,-5 2-19 15,7 1-9-15,0 2-1 0,0 2-3 16,0 3-4-16,0 1 2 0,5 0-9 16,1 1-6-16,-2 1-4 0,8 5 3 0,7 3-3 15,0 1 4-15,3 5 1 0,3 0 1 16,0 4-1-16,-4 4-1 0,1 3-2 16,1 1-3-16,-8-1 0 0,-1 1 0 15,-2-1-2-15,-10 0 1 0,-2-1 0 16,0 0 0-16,-10-3-2 0,-6-2 1 15,3-2-1-15,-7-3-13 0,7-4-2 16,-8-3 5-16,11-2 7 0,-6-3 2 0,3-2 1 16,3-1-1-16,-3 0 2 15,1-2 0-15,0-6 1 0,1-1-1 16,3-2 0-16,6-1 2 0,-4-1 1 16,4-2 0-16,2-1 6 0,0-3 3 15,4-5 0-15,4-4-2 0,13-7-2 16,-3-4 0-16,11-1-2 0,2 2 0 0,2 7-2 15,-2 11-2-15,-6 10-1 0,-10 8 1 16,5 2 1-16,-7 0-2 0,12 9 1 16,-7 7-1-16,7 4-1 0,0 4 0 15,2 5 1-15,-9 2 0 0,3 3 0 16,-11 0-1-16,3-1-1 0,-9-2-4 16,0-4-31-16,-4-3-25 0,2-3-47 15,-2-7-13-15,2-7-95 0</inkml:trace>
  <inkml:trace contextRef="#ctx0" brushRef="#br0" timeOffset="148150.54">25248 12820 679 0,'0'0'75'0,"0"0"3"16,0 0-46-16,0 0 1 0,0 0 0 15,0 0-10-15,0 0-5 0,0 0 1 16,0-20-9-16,0 18-2 0,2 1-3 0,2-2-2 16,2 3-3-16,11-2 0 0,-1 2 1 15,13 0-1-15,8 0 0 0,9 0-2 16,-3-1 2-16,5 1 0 0,1 0-30 16,-9-3-21-16,-3-3-30 0,-4-6-71 15,-6-3-125-15</inkml:trace>
  <inkml:trace contextRef="#ctx0" brushRef="#br0" timeOffset="148434.25">25684 12564 351 0,'0'0'284'0,"0"0"-262"16,0 0 4-16,60-59 41 0,-48 52 4 0,1 2-37 15,-5 3-16-15,-8-1-3 16,0 2 5-16,0 1-4 0,0 0-7 0,0 0-3 16,0 8-2-16,-2 2-1 0,-2 6 3 15,0 3 0-15,-5 5-1 0,3 2-3 16,2 6-2-16,2 4 1 0,0 0-1 0,2 4 1 16,6-1 0-16,0-1-1 0,9 1 0 15,-7-3 0-15,4-4 0 0,3-1 0 16,-7-8-17-16,0-4-24 0,-5-7-38 15,-3-6-69-15,-3-4-114 0</inkml:trace>
  <inkml:trace contextRef="#ctx0" brushRef="#br0" timeOffset="148795.34">26081 12336 468 0,'0'0'106'0,"0"0"-33"0,0 0-21 16,8-52 22-16,-8 46-14 0,-2 4-22 15,2 1-6-15,-2 1-1 0,2 0-11 16,0 5-14-16,0 6-5 0,0 1 0 15,0 6 0-15,4 5 7 0,6 2 0 16,1 7 0-16,9 4 0 0,-1 7 0 16,6 7 0-16,8 6-2 0,-6 2 0 15,-4 4-6-15,-5-1 0 0,-7-4 0 0,-11-6 0 16,-11-5 0 0,-18-5 0-16,-8-5 0 0,-17-1 0 0,-6-2-12 0,-14 2-36 15,-7-2-22 1,-12-4-56-16,-4-9-94 0</inkml:trace>
  <inkml:trace contextRef="#ctx0" brushRef="#br0" timeOffset="168350.06">2894 16530 341 0,'0'0'62'0,"0"0"1"16,0 0-5-16,0 0-7 0,0 0-6 15,0 0-5-15,0 0-7 0,-8-53 3 0,8 53-3 16,0 0-3 0,0 0-5-16,0 0-5 0,0 0-8 0,2 0-3 0,6 3-7 15,-4 3 0-15,7 7 1 0,3 3-1 16,-6 7 0-16,7 4 1 0,-3 5 1 16,-6 6-3-16,3 3 1 0,-5 5 1 15,-2-7-2-15,2 2 1 0,-4 0 1 16,0-4-2-16,2 2-1 0,2-5 0 15,2-6-1-15,-4-6 0 16,3-3 1-16,-1-7 0 0,0-2-1 0,-2-7 1 16,2-2 0-16,-4-1 0 0,0 0 0 15,0 0 1-15,-4-4 0 0,0-2 0 16,2-8 1-16,0-7-2 0,0-6 0 0,4-6 0 16,0-4 0-16,8-8 0 15,2 3 0-15,1 2 0 16,5 5-3-16,-7 11 3 0,1 5 0 0,1 6 0 0,-9 6 0 15,2 1 3-15,-2 3-2 0,2 3 0 16,-4-3 1-16,4 3-1 0,-1-3 0 16,-1 3 0-16,0 0 0 0,0 0 0 15,6 6-1-15,-1-1 1 0,-3 6 0 16,10 5 0-16,-5 3-1 0,-1 6 3 16,5 0-2-1,-7 3 0-15,2 5 0 0,3 4 0 0,-3 8-1 0,-2 1 0 16,7 3-2-16,-3-2 0 0,-2-4 2 0,7-7 0 15,-7-5 0-15,3-7 0 16,1-5-7-16,-8-8-23 0,5-4-27 0,-1-3-44 16,-2-4-30-16,-4-2-82 15</inkml:trace>
  <inkml:trace contextRef="#ctx0" brushRef="#br0" timeOffset="168817.74">3919 16602 384 0,'0'0'48'0,"0"0"29"0,0 0-9 16,-16-54-2-16,16 46-15 15,0 4-3 1,0 1-6-16,0 0-5 0,0 3-6 0,0-1-6 0,0 1-5 0,0 0-6 15,0 4-3-15,8 2-3 0,-2 8-6 16,2 8 2-16,1 7 0 0,1 7 2 16,-2 0 0-16,1 5-1 0,-5-7-2 31,2 3-1-31,2 2-1 0,-4 1 1 0,0 5 0 0,-1 1-2 0,-3-5-2 31,0-3 0-31,0-6-15 0,0-9-21 16,-3-8-16-16,3-6-31 0,0-5-15 15,-2-4-31-15,-6-1-49 0,-2-6-162 16</inkml:trace>
  <inkml:trace contextRef="#ctx0" brushRef="#br0" timeOffset="169022.12">3682 16676 315 0,'0'0'239'16,"0"0"-168"-16,0 0-18 0,-27-52 6 0,27 44-6 15,-2 1-16-15,2 0-13 16,4-2-5-16,2-1-4 0,0 2-3 16,7-1-3-16,1 4 0 0,7-1-3 15,1-2-3-15,7 1 1 0,7-2-3 0,11 3 0 16,1-5 0-16,14-4 0 0,6 2-1 16,4-4-1-16,11 2-25 0,-7 3-29 15,3 0-54-15,-9 4-47 0,-16-1-172 16</inkml:trace>
  <inkml:trace contextRef="#ctx0" brushRef="#br0" timeOffset="169371.66">4558 16509 615 0,'0'-60'61'0,"4"27"-10"16,-2 8-11-16,-2 10 0 0,-2 7-3 16,-2 0-4-16,4 1-6 0,-4 5-11 15,0 2-2-15,-2 0-2 0,-5 7-1 16,3 3-9-16,-2 4 0 0,-7 5-1 16,7 3-1-16,-3 4 0 0,1 1 0 15,4 1 0-15,1 4-1 0,-7 3 1 16,6 5 0-16,2 0 1 0,1-3 0 15,5 1-1-15,0-4 0 0,2-2 0 16,3 2-1-16,5-2 1 0,9 2 0 16,1-2-23-16,1-5 8 0,4-4-8 0,-1-6-37 15,-1-4-36-15,8-4-9 0,-2-3-46 16,-2-3-94-16</inkml:trace>
  <inkml:trace contextRef="#ctx0" brushRef="#br0" timeOffset="169858.78">4715 16676 559 0,'0'0'26'15,"0"0"21"-15,-10-58-4 0,8 46 18 16,-5 6-11-16,7 1-16 0,0-2-10 16,0 3-6-16,0 3-3 0,0 1-1 15,0 0-5-15,0 0-3 0,0 0-4 16,0 0-1-16,0 0-1 0,9 4-1 15,-1 2 1-15,2 1-1 16,5 1 1-16,-1 2 0 0,5 2 0 0,-5 1 0 16,3 3 2-16,-5 1-2 0,-3 2 0 15,-7 6 0-15,-2 0-3 0,-4-3-2 16,-5 3-5-16,-7 0 0 0,5 0 1 16,-3 2 0-16,-1-4 0 0,7-3 1 15,2-7-5-15,2-4 5 0,2-3 2 0,2-3 5 16,0-1 1-16,0 0 0 0,0-2 0 15,0 0 2-15,0 0 4 0,0-4 20 16,0-5-15-16,0-5-3 0,0-5 1 16,4-6-1-16,4-12-1 0,3-4-1 15,7-3-4-15,-1 1-2 0,3 9 0 16,1 9 0-16,-7 10 1 0,-1 6-1 0,-1 6 0 16,-3 3 1-16,-1 0-1 0,6 7 0 15,1 2 0 1,-1 9 1-16,1 1 0 0,-3 4 0 0,3 5 0 0,-9-2 0 15,2 3-1-15,-4 3 1 0,4 4-1 16,-1 9-1-16,-5-2-1 0,0-5-11 16,0 0-9-16,-2-7-11 0,2-1-18 15,0-4-33-15,0-9-62 16,-2-6-27-16,0-10-91 0</inkml:trace>
  <inkml:trace contextRef="#ctx0" brushRef="#br0" timeOffset="170110.18">5273 16426 621 0,'0'0'54'15,"0"0"5"-15,0 0 3 0,0 0 4 16,0 0-24-16,0 0-22 0,0 0-11 16,0 0-2-1,-23-11-2-15,40 29 0 0,4 8 2 0,10 8 5 0,2 4-2 16,2 6-2-16,-2 7 0 0,0 4-6 15,-4-5 1-15,-6 5-1 16,-13 4 0-16,-8 4 0 0,-2 10-2 0,-8-1-15 0,-17-7-25 16,-8-6-4-16,-6-9-35 0,-13-2-68 15,9-11-118-15</inkml:trace>
  <inkml:trace contextRef="#ctx0" brushRef="#br0" timeOffset="170425.46">6129 16784 390 0,'0'0'217'0,"0"0"-152"0,0 0-10 0,0 0 14 15,0 0-15-15,0 0-20 16,0 0-16-16,0 0-7 0,0 0-5 16,-50-7-1-16,50 9-3 0,7-1-1 15,5 1-1-15,7-2 0 16,1 0 0-16,7 2 1 0,2-1 1 0,-2 1 0 0,4 0-1 16,4-2-1-1,2 2 1-15,-4 0 0 0,-4 0-1 0,2 0-11 0,-2-1-30 16,-2 2-32-16,0-3-50 0,-10 0-64 15</inkml:trace>
  <inkml:trace contextRef="#ctx0" brushRef="#br0" timeOffset="171404.27">6989 16521 531 0,'0'0'79'0,"0"0"-13"16,0 0-5-16,0 0 0 0,0 0-25 15,0 0-5-15,0 0-19 0,-10-38-8 16,10 41 0-16,6 0-1 0,2 3-3 15,4 0 3-15,5 2-1 0,0 3 2 16,3 2-2-16,-1 2 2 0,6 0-4 16,-3 3 2-16,-3 3-2 0,0 4 1 15,-9 1 0-15,-6 2-1 0,2 1 1 16,-6-3-1-16,-4-3-12 0,-2-2-9 16,-4-3 1-16,-1 1-4 0,-3 0 2 15,3-3 3-15,3-5 4 0,0-3 5 16,4-5 7-16,2-1 3 0,2-2 0 0,-2 0 6 15,0-2 13-15,-1-3 2 0,1-2-4 16,2-3 0-16,0-5-6 0,0-1 0 16,0-8-4-16,5-4 0 0,3-6-3 15,2-7 1-15,3-2-5 0,7-3 2 16,3-3 0-16,4 4-2 16,0 10 0-16,0 6 0 0,-7 8 0 15,-1 10 0-15,-3 5 0 0,-1 5 0 0,-5 1 0 16,7 6 1-16,-3 6 1 0,3 2 0 15,1 8 2-15,-1 3-1 16,-1 4 2-16,1 6-1 0,-5 4 0 0,-1 1-2 0,-9 3 1 16,4-3 0-16,-6-2-3 0,0 1 1 15,-6 1-1-15,-2 1-9 0,1-3-13 16,3-4-11-16,-2-11-10 0,4-7-9 0,2-8-29 16,0-8-46-16,0-2-80 15</inkml:trace>
  <inkml:trace contextRef="#ctx0" brushRef="#br0" timeOffset="171625.77">7901 16627 625 0,'0'0'101'0,"0"0"-19"15,0 0-26-15,0 0-8 0,0 0-36 0,0 0-3 16,0 0 2-16,0 0-1 0,6 14-1 15,19-20 1-15,3 3-1 16,8 1-4-16,1-1-1 0,2 3-3 0,0 0-1 16,-3 0 1-1,-8 3 0-15,-3 0-1 0,-4-1-13 0,-9-2-24 0,1 2-15 16,-7-1-41-16,-6-1-56 16,0 0-105-16</inkml:trace>
  <inkml:trace contextRef="#ctx0" brushRef="#br0" timeOffset="171893.87">8548 16357 561 0,'0'0'159'0,"0"0"-81"0,0 0-27 0,0 0 1 0,0 0-16 16,-15-52-10-16,15 51-8 0,0 1-3 15,0 1-4-15,0 10-2 0,0 6-7 16,2 7 3-16,2 9-5 0,-4 4 0 0,2 6 0 16,-2 0 0-16,2 3 0 15,-2 1 0-15,7 0 0 0,-5 0 0 16,0-8 0-16,0-5-20 0,-2 0-26 0,0-5-34 16,-4-1-38-16,-15-9-71 15,-6-12-362-15</inkml:trace>
  <inkml:trace contextRef="#ctx0" brushRef="#br0" timeOffset="172302.95">7045 16212 353 0,'0'0'55'0,"0"0"-29"0,0 0 18 15,0 0 10-15,0 0-13 0,-19-51 1 16,15 48-2-16,0 1-5 16,-2 1 1-16,6 1-1 0,0-3 0 0,0 3-8 15,0 0-1-15,0 0-7 0,-2 0-6 16,2 4-3-1,-2 4-4-15,-1 6-1 0,1 6-2 16,0 4 1-16,0 5-2 16,0 5 1-16,-2 4-2 0,0 9-1 0,-6 6 0 15,3 7 0-15,-1 5 3 0,0 2-3 16,-2-9 0-16,5-2 0 0,5-1 0 16,2-2 0-16,11 6-12 0,10-4-12 15,10-5-19-15,14-2 21 0,5-5-19 16,14-5-7-16,15-8 4 0,1-9-13 15,22-10-45-15,-9-11-60 0</inkml:trace>
  <inkml:trace contextRef="#ctx0" brushRef="#br0" timeOffset="172667.17">8874 16137 515 0,'0'0'92'0,"0"0"-26"15,0 0-11-15,0 0 17 0,0 0-28 0,0 0-22 16,0 0-5-16,0 0-6 0,0 0-2 0,4 5-6 15,2 17 6-15,7 2 4 16,3 4-3-16,1 6-1 0,4 7 1 0,1 4-1 16,3 6-3-16,0 3 0 0,-2 2 0 15,-5 2-3-15,-7 0-2 0,-7-1 1 16,-4-5 0-16,-15-2-2 0,-9-3-17 16,-12-2-14-16,-13 6-12 0,-7-1-38 15,-4-2-51-15,-12 0-47 0,10-11-115 16</inkml:trace>
  <inkml:trace contextRef="#ctx0" brushRef="#br0" timeOffset="173046.56">9918 16152 510 0,'0'0'68'0,"-19"-53"-10"0,11 40-17 16,-4 6 32-16,4 4-4 0,1 0-21 15,7 1-16-15,0 2-7 0,0 0-10 16,0 8-7-16,0 7-1 0,2 7-4 16,3 4-1-16,1 6 5 0,2 5 3 15,-2 2-2-15,5 5-6 0,-3 3 2 0,-2 1-4 16,0 3 2-16,2 2-1 16,-5 0-1-16,3 0 0 15,-4-4-5-15,0-4-23 0,0-13-10 0,-2-6-34 0,0-5-42 16,-2-12-34-1,-2-3-141-15</inkml:trace>
  <inkml:trace contextRef="#ctx0" brushRef="#br0" timeOffset="173282.51">9639 16101 643 0,'0'0'44'0,"0"0"2"0,-54-59-1 0,46 54 17 15,4 1-23-15,2 2-13 16,2 0-6-16,0-1-8 0,0 3-1 0,6-4-4 16,8 1-5-16,9-1 0 0,10-3 1 15,11 4-2-15,9-1 1 0,11 3-2 16,11 1-2 0,6-3 0-16,-7 3 1 0,4-2-21 15,-7 2-33-15,-13 0-77 0,-15-1-94 0</inkml:trace>
  <inkml:trace contextRef="#ctx0" brushRef="#br0" timeOffset="173833.47">10619 16029 358 0,'0'0'190'0,"0"0"-109"0,6-67-19 16,-6 52-1-16,0 3-8 0,0 5-19 0,-6 0-10 15,4 4-1-15,-4 1 0 16,-1 2-6-16,-1 0-1 0,-2 6-7 0,-5 10-6 16,-3 4 0-16,-5 8-2 0,-2 6 1 15,0 3-2-15,3 7 0 0,-7 0-1 32,2 6-1-32,6 5 2 0,2 0 0 15,7 3 0-15,2-2 0 0,6-4 0 0,4-2 0 0,6-5 0 0,6-5-2 16,3-3-1-16,3-7-13 0,-1-4-23 31,6-8 0-31,-5-3-30 0,5-6-41 16,2-7-37-16,-5-3-82 0</inkml:trace>
  <inkml:trace contextRef="#ctx0" brushRef="#br0" timeOffset="174359.71">10732 16169 492 0,'0'0'91'15,"0"0"-39"-15,0 0-18 0,-6-51 15 0,6 37 1 16,4 0-17-16,3 0-9 0,-1 3-5 16,2 2 0-16,0 5-6 0,-1 4-2 15,3-1-5-15,6 0 0 0,1 1-2 16,4 0-1-16,-1 1 0 0,3 4-1 15,0 3-1-15,2 1 2 0,-7 5-2 16,3 5 1-16,-5 2 1 0,3 6-2 16,-9 3-1-16,-3 1 0 0,-7 5 0 15,-3 1 0-15,-7 3-6 0,0-3-7 16,-9-7-1-16,3-3-1 0,-7-4-1 0,13-6-1 16,-7-2-2-16,7-4 9 0,-1-3 5 15,5-3 5-15,0-1-1 0,0-4 2 16,4 0 0-16,-2-1 1 0,4-5 11 15,0-4-1-15,-2-2 9 0,2-5-1 16,0-4-5-16,2-5-4 0,4-8-3 16,10-6-2-16,5-5-1 15,8-3-2-15,-2 3-3 0,4 6 0 0,-8 8 0 16,-1 11 1-16,1 5-1 0,-4 5 1 16,-5 4-1-16,-1 3 0 0,-1 3 1 15,2 0-1-15,-1 3 0 0,1 5 0 16,1 5 1-16,1 2 0 0,-5 1 1 15,5 5-2-15,-1 6 2 0,-3 0-2 0,2 8 1 16,-7 1 0-16,-1 5-2 0,-4 1-1 16,2 2-12-16,-4 0-13 0,-2-6-22 15,-2-3-56-15,-2-6-16 0,-1-10-132 16</inkml:trace>
  <inkml:trace contextRef="#ctx0" brushRef="#br0" timeOffset="174623.45">11592 16313 634 0,'-60'9'96'0,"25"-9"-26"0,23 0-12 16,2 0-15-1,10 0-17-15,-2 0-12 0,2-3-9 0,0 3 0 0,6-3-1 16,8 2 0-16,5-1-2 15,6 1 2-15,6 1-1 0,6-1-2 0,10 0-1 16,1 0 0-16,8 1-1 0,-5-1 1 16,-1 4-1-16,-2-1-17 15,-1 1-13-15,-10 0-24 0,-6-4-45 0,-6-1-30 16,-15-7-131-16</inkml:trace>
  <inkml:trace contextRef="#ctx0" brushRef="#br0" timeOffset="174970.3">12314 15991 500 0,'0'0'129'0,"0"0"-59"0,0 0 0 0,0 0 5 16,0 0-25-16,0 0-20 0,0 0-11 16,0 0-1-16,-15-1-6 15,15 3-3-15,0 1-3 0,2 5-2 0,3 3-3 16,5 4 6-16,-6 4-2 16,8 6 0-16,1 2-2 0,-5 2 0 0,0 5-1 15,1 7 0-15,1 2 1 0,-4 4-3 16,0-1-3-16,-1-3 1 0,-1-3-8 15,0-1-15-15,-4-5-16 0,0-6-17 16,0-7-55-16,0-7-46 0,-2-8-145 16</inkml:trace>
  <inkml:trace contextRef="#ctx0" brushRef="#br0" timeOffset="175349.05">12601 15834 517 0,'0'0'102'0,"0"0"-37"0,0 0 7 0,0 0-3 0,0 0-35 16,0 0-8-16,0 0-5 0,0 0-5 16,0 0-7-16,13 11-1 0,-5 3 4 15,6 6 2-15,3 4 1 0,8 5-3 16,-3 7-4-16,5 5 0 0,2 5-5 16,-2 7 1-16,4 2-4 15,-8 6 1-15,-11 3 0 0,-4-1 0 0,-8-1-1 16,-8-9 0-1,-10-4-14-15,-9-5-11 0,-13-6-13 0,-7 0-5 0,-7-4-22 16,5-6-35-16,-7 1-64 16,-2-7-9-16,10-7-222 15</inkml:trace>
  <inkml:trace contextRef="#ctx0" brushRef="#br0" timeOffset="175647.58">13261 16018 748 0,'0'0'55'16,"0"0"-21"-16,0 0 3 0,0 0 2 15,0 0-28-15,0 0-1 0,0 0 7 16,51-26-6-16,-7 26-2 0,9 0-3 16,7 2-6-16,11-1 0 0,-1 4 0 15,11-4-1-15,-3 3 1 0,-6 2-17 16,-5 2-18-16,-5 3-25 0,-21 2-36 0,-12 1-29 16,-15-1-80-16</inkml:trace>
  <inkml:trace contextRef="#ctx0" brushRef="#br0" timeOffset="175821.75">13374 16405 713 0,'0'0'88'0,"0"0"-29"16,0 0 2-16,0 0-13 0,0 0-31 16,0 0-10-16,0 0 0 0,0 0 0 0,0 0-1 15,48 39-2-15,-5-39-4 16,3 1 0-16,3 1-1 0,1-3 1 0,8 2-24 15,-9-1-21-15,3-9-23 16,-9-6-74-16,-7-2-135 0</inkml:trace>
  <inkml:trace contextRef="#ctx0" brushRef="#br0" timeOffset="187722.43">15388 15733 328 0,'0'0'94'16,"0"0"-26"-16,0 0-27 0,0 0 16 16,0 0-9-16,0 0-15 15,0 0-9-15,0 0 5 0,0 0-1 0,2-1-7 16,-2 2-7-16,0 1-6 0,0 0-2 16,2 3-3-16,2 2 0 0,-2 2 2 0,0 2-3 15,0 3-1-15,-2 4 2 16,0 3 0-16,0-2 4 0,-4 1 5 0,2-6-5 15,-10 2-2-15,1-1-4 0,1-2 1 16,-7 0-2-16,3-1 2 16,-5-1-1-16,3 0-1 15,-7-2-3-15,6-1-3 0,-5-4-5 16,7-2 5-16,-5-2 1 0,5 0 3 0,1-4 0 0,3-2 0 16,-5-1 2-16,5-2 0 0,1 0-1 15,0 0 1-15,-1-1 0 0,7-3-1 16,0-1 1-1,2-1 0-15,0 0 0 0,2 2 0 0,0-2 3 16,2 3 2-16,4 2-4 0,-2-1 5 0,9 3 0 0,3 1-6 16,1 0 2-16,4 3 0 15,3-1 1-15,3 0-1 0,0 3 2 0,6 0 3 16,-4 2-4-16,2 0 2 0,-4 9-3 16,-2-1 0-16,-7 4 1 15,1 2-2-15,-9 2-1 0,1 0 0 0,-7 2 0 16,-4 2 1-16,-2 6 0 0,-9 5-1 15,-1 5 0-15,-9 1 1 0,3 2 1 16,-9 1-1-16,-4-3 0 0,2 2-1 16,2-2-1-1,2-3-1-15,2-2-1 0,-1-6-3 0,5-3 3 0,3-6 3 16,1-5 0-16,1-1 0 0,5-8 2 0,-3 0 0 16,2-1-1-1,3-2 4-15,1-2-1 0,0-5 4 16,2-3-4-16,-2-5-1 0,4-6 2 0,2 1 0 0,4-2 0 15,8 0-2-15,-2 6 0 16,11 0-1-16,-4 4-2 0,7 2 3 0,7 2 0 16,-2 2-2-1,4 2 6-15,1 1-4 0,-1 2 3 0,-2 1-3 0,-2 3-1 0,-7 1 0 16,1 3 1-16,0 2-2 16,-9 3-1-16,5-1 1 0,-7 3 1 0,1 2-2 15,1-1 0-15,-6-1 0 16,3-2 2-16,-1-1-1 0,-4-3-1 0,0 2 0 15,3-6 1-15,-3-1-3 16,2-3 2-16,0 0-28 0,5-7 5 0,1-6-21 16,-1-3-26-16,5-2-36 0,-3-1-38 15,3 0-100-15</inkml:trace>
  <inkml:trace contextRef="#ctx0" brushRef="#br0" timeOffset="188399.15">16496 15698 284 0,'0'0'122'0,"0"0"-38"0,0 0-17 15,0 0 4-15,0 0-16 0,-29-50-6 0,29 46-6 16,0 1-8-16,0 2-10 0,0 1-2 16,0 0-3-16,0-1-3 0,0 1-7 15,2 6-3-15,4 7 1 0,0 8 1 16,2 4 3-16,1 4-4 0,5 7 0 15,-4 4-1-15,-1 1-1 0,5 2-5 16,-5 2-1-16,-5 5 0 0,2 4 1 16,-2 0-1-16,2 1 0 0,0-1 0 15,-1-5 0-15,-1-2 1 0,-2-5-1 16,0-8 0-16,0-6-12 0,-2-8-10 16,0-12-21-16,0-4 5 0,0-4-49 15,-2-3-16-15,-2-8-33 0,0-10-47 0</inkml:trace>
  <inkml:trace contextRef="#ctx0" brushRef="#br0" timeOffset="188684.09">16229 15695 503 0,'0'0'121'15,"0"0"-71"-15,0 0-19 0,0 0 37 16,0 0 11-16,0 0-58 0,0 0-7 0,0 0 0 15,0 0 0-15,37-44-1 0,-14 41-3 16,8 0 1-16,4 0-1 0,2-1 0 16,7-2-2-16,7-1-5 0,-1 0 0 15,4 0-3-15,2 1 1 0,-5-1 2 16,3 2-2-16,-7 0-1 0,1-1 2 16,-13 0-2-16,-4 2-12 15,-14 1-19-15,-5 2-6 0,-8-4-13 0,-4 1-24 16,-12 0-17-16,-3-1-26 0,-5 2-113 15</inkml:trace>
  <inkml:trace contextRef="#ctx0" brushRef="#br0" timeOffset="189188.67">17376 15534 368 0,'0'0'64'15,"0"0"16"-15,0 0-41 0,0 0 12 16,0 0-5-16,0 0-12 0,0 0-6 16,0 0 2-16,0 0 1 0,-8-38-7 15,2 35-4-15,0 1 1 0,-3 1-2 16,-1-1-5-16,-2 2-1 0,3 0 0 16,1 2-1-16,-4 1-2 0,5 0 1 0,-1 1-2 15,4-1 6-15,-4 3 5 0,-5 4-13 16,1 7-5-16,-5 3-1 0,7-1 2 15,0 3 4-15,-3 3-3 0,3 3-3 16,4 3 0-16,2 3-1 16,0 6 1-16,1 8 0 0,3-1-1 15,7 2 2-15,1-4-2 0,11-5 1 0,3-1-1 16,5-2 0-16,4-2 0 0,2-1-1 16,0-2 2-16,0-3-2 0,2-6 1 15,-1-3-8-15,-8-5-8 0,-1-6-1 16,-10-3-5-16,-3-1-8 0,-2-5-18 0,-5 0-34 15,-5-6-26-15,0-6-61 16,-5-2-167-16</inkml:trace>
  <inkml:trace contextRef="#ctx0" brushRef="#br0" timeOffset="195377.26">17839 15746 285 0,'0'0'147'15,"0"0"-86"-15,0 0-14 0,0 0-10 16,0 0 8-16,0 0-15 0,0 0-6 15,-39-41-5-15,37 40 0 16,0-1-2-16,-2 1-4 0,4 0-2 0,0-1 0 16,0 1-2-16,0 1-1 0,0-2-1 15,4 1-2-15,-2 0 1 0,2-2 1 0,0 2 0 16,0 1 0 0,-2 0 1-16,5 2 0 0,-1 1-3 0,6 4 1 0,-6 3-3 15,5 3-1-15,-3 4 2 0,2 0-4 16,-6 4 1-16,3 1 0 15,-3 5-1-15,-2 3 1 0,0-1 0 0,-2 3-1 0,0-4 0 16,0-5-1-16,0 0 1 16,0-2 0-16,-2-2 0 15,0-4 0-15,2-3-5 16,-2-4 1-16,0-3 0 0,2-2 2 0,-2-3 1 0,0 0 1 0,2 0 1 16,-3-4 0-16,3-3 0 0,0-2 0 15,0-8-1-15,0-5 0 0,5-5 0 16,1-3 0-16,8-4 0 0,-3-1 1 15,-1 0 0-15,4 2-1 0,-5 0 2 16,1 7 0-16,2 3 1 16,-3 2-1-16,1 5 1 15,2-1 2-15,-1 3-2 0,-1 2-1 0,0 4 1 0,-1 3 1 0,-1 1-1 16,0 0 0-16,5 3 3 16,-5 0-4-16,2 1 3 15,7 3 0-15,-5 4-3 0,5 6 3 16,-5 2-2-16,5 2 0 0,-5 5 0 0,3 5-1 0,-1 3 0 15,-8 2-2 1,2 4 1-16,-5 4-1 0,-3 2 0 0,2 2-1 0,-2-6 1 16,-2-3-9-16,-1-4-8 15,-1-3-14-15,0-7 5 0,0-7-31 0,0-4-23 16,-2-4-13-16,-3-4-81 0</inkml:trace>
  <inkml:trace contextRef="#ctx0" brushRef="#br0" timeOffset="195660.59">18416 15890 382 0,'0'0'254'0,"0"0"-189"15,0 0-25-15,0 0-12 0,0 0 3 0,0 0-10 0,52 3-6 0,-19-9-1 16,2 0 1-16,6 1 0 0,-4 0-4 15,-1 4-6-15,3 1-1 16,-6 0-1-16,0 0-3 0,0-1-1 0,-6 2 1 16,0 1 0-1,-7 0 0-15,-5-1-1 16,-5-1 1-16,-4 0 0 0,-3 0-9 0,-3 1-16 0,0 1-1 16,-5-2-1-16,-5 0-13 0,-2-4-25 0,-7 0-24 31,3-1-69-31,-5-1-149 0</inkml:trace>
  <inkml:trace contextRef="#ctx0" brushRef="#br0" timeOffset="195959.9">19113 15618 618 0,'0'0'88'16,"0"0"-11"-16,0 0-13 0,0 0-18 15,0 0-20-15,0 0-9 0,0 0-9 0,0 0-3 16,2 10-1-16,6 5 3 16,-4 4 0-16,-2 4-1 0,-2 4 0 15,0 6-4-15,2 3 1 0,-2 4-2 16,2 2-1-16,2-1 0 0,1 2 0 0,-1-3-1 15,-2-1 0-15,2-2-3 0,-2-6-18 16,2-3-4-16,-2-7-21 0,-2-6-22 16,0-7-32-16,-4-4-43 0,-6-4-112 15</inkml:trace>
  <inkml:trace contextRef="#ctx0" brushRef="#br0" timeOffset="196243.6">19359 15457 627 0,'0'0'76'16,"0"0"-25"-16,0 0 0 0,0 0-8 16,0 0-20-16,51 2-8 0,-30 10 3 15,8 4 0-15,2 6-1 0,-2 4 4 16,4 2-3-16,0 9-6 0,0 0-2 0,0 6 0 15,-4 4-5-15,-6-1-4 16,-5 2 0-16,-9 0 0 0,-7 1-1 16,-4-1 0-16,-15-1-1 0,-8 0 1 0,-10 1-9 15,-10-6-14-15,-7-1-25 16,-8-6-33-16,-8-7-84 0,6-13-259 0</inkml:trace>
  <inkml:trace contextRef="#ctx0" brushRef="#br0" timeOffset="208551.03">20584 15851 89 0,'0'0'31'0,"0"0"-19"0,0 0-12 16,0 0 18-16,0 0 28 0,0 0 18 15,0 0 17-15,0 0-7 0,0 0 2 16,-31 0 0-16,31 0-16 0,-2 0-10 15,2 0-7-15,0 0-3 0,0 0-5 0,0 0-8 16,0 0-9-16,0-3-3 0,0 2-4 16,7 0-2-16,7 0-5 15,5 0 5 1,7-3 8-16,10-5-2 0,3 1-4 0,8-4-7 0,1-1-2 16,0 1-2-16,-1-2 1 0,-4 0-1 0,-3 2 0 15,-9-2-31 1,-9 0-24-16,-5 0-58 15,-13-1-35-15,-4 1-135 0</inkml:trace>
  <inkml:trace contextRef="#ctx0" brushRef="#br0" timeOffset="208740.68">20744 15506 636 0,'0'0'52'0,"0"0"26"0,0 0-26 16,0 0 0-16,0 0-16 0,0 0-18 15,0 0-7-15,0 0-7 0,0 0 4 16,-9 80 0-16,9-44 4 0,0 8-3 16,0 3-7-16,2 5 0 0,0 3-1 15,3 0 0-15,1-3-1 0,-2-6-3 16,6-8-32-16,3-11-27 0,-1-13-69 16,3-9-79-16</inkml:trace>
  <inkml:trace contextRef="#ctx0" brushRef="#br0" timeOffset="209087.3">21821 15253 390 0,'0'0'171'15,"0"0"-87"-15,0 0-39 16,0 0 22-16,0 0-14 0,0 0-25 0,0 0-10 15,-50-34-4-15,33 33-1 16,3 1 0-16,-3 0-3 0,-1 5-4 0,-7 7-1 16,0 6-4-16,-2 6 0 15,-2 1-1-15,2 3 2 0,1 1-2 16,5 3 0-16,2 2 0 0,1-1 0 0,5 0 0 16,5 0 1-16,4-3-1 0,4-1 0 15,0-2-2-15,10-3 1 0,5-2 0 16,5-2-1-16,7-2-7 0,6-2-5 15,7 0 1-15,3-2-18 0,9-4 1 16,-1-4-45-16,1-1-22 0,-9-4-83 0</inkml:trace>
  <inkml:trace contextRef="#ctx0" brushRef="#br0" timeOffset="209323.24">22106 15670 683 0,'0'0'71'0,"0"0"15"0,0 0-45 0,0 0 2 16,0 0-7-16,0 0-12 0,0 0-11 15,0 0-4-15,47 10 1 0,-34 12-3 16,-5 9-7-16,2 12 0 16,1 8 0-16,-7 8 0 0,2 2 0 0,0 0 0 15,0-4 0-15,1-3 0 0,-1-6 0 16,2-6 0-16,-4-10-13 0,-2-10-52 15,-2-9-30-15,0-13-123 0,-6-10-298 16</inkml:trace>
  <inkml:trace contextRef="#ctx0" brushRef="#br0" timeOffset="211212.31">22924 15100 294 0,'0'0'88'16,"0"0"-31"-16,0 0-1 16,19-58 3-16,-11 45-10 0,3-4-11 15,-5 5-10-15,0-2-2 0,-2 3 7 0,-4 4-2 16,0 0 3-16,0 3-1 0,-2 4-7 15,-4 0-5-15,2 0-5 0,-2 0-5 16,-9 7-1-16,3 2-3 0,-3 6 0 16,-3 7-1-16,-3 8-3 0,2 8 0 15,-3 7 0-15,1 6-1 0,2 7 0 16,3 5-2-16,3 3 2 0,7 3-2 16,4-3 1-16,4 1 0 0,4-2 0 15,15-4-1-15,-2 0 1 0,12-5 1 0,8-3-2 16,6-3 0-16,3-8-1 15,8-5-3-15,4-11-12 0,-7-8-11 0,3-9-22 16,0-10-35-16,-13-9-41 16,-9-7-121-16</inkml:trace>
  <inkml:trace contextRef="#ctx0" brushRef="#br0" timeOffset="-212939.58">23466 15231 378 0,'0'0'75'15,"0"0"-4"-15,0 0-45 0,0 0-11 16,0 0 59-16,0 0-36 0,0 0-10 16,0 0 3-16,-19-31 3 0,19 30-4 0,0-1-5 15,0 1-6-15,0 1-2 16,0 0-4-16,4 0-4 0,3 3-7 16,3 4 1-16,7 2 0 0,-3 3 0 15,9 8-2-15,-11 5 0 0,7 5-1 0,-11 8 0 16,-4 5 0-16,-4 1-2 0,-2 1-1 15,-2-2-3-15,-4-6 0 0,-5-4-3 16,3-5 1-16,4-7-6 0,2-7 1 16,-1-5-1-16,5-4 9 0,0-4 3 15,0 0-1-15,0-1 2 0,5-5-2 16,-1-6 3-16,4-10 9 0,2-5 9 16,5-6-5-16,-5-6-8 0,5-5-1 15,-1-5 0-15,1 1 1 0,3-1-5 0,-1 4 2 16,1 5-1-16,5 12-1 0,-8 8 0 15,3 8 0-15,-10 7 0 16,3 4 0-16,3 0 0 0,-3 2 0 0,1 6 0 16,2 4 0-16,1 5 0 0,-1 5 0 15,-5 4 0-15,1 6 1 0,-6 6 1 16,0 5 1-16,-4-1 3 16,0 2-2-16,-2-1 0 0,0-1-3 0,0 1-1 15,0-6 0-15,-2-3-16 0,0-9-18 0,2-7-20 16,0-10-34-16,-1-6-67 0,1-2-155 15</inkml:trace>
  <inkml:trace contextRef="#ctx0" brushRef="#br0" timeOffset="-212498.36">24218 14838 548 0,'0'0'102'0,"0"0"-41"0,0 0 4 15,0 0-18-15,0 0-24 0,0 0-9 16,0 0-4-16,0 0 5 0,-6 3-2 0,0 6-7 16,-4 6-3-16,1-3 1 0,-7 4-3 15,-1-1-1-15,-8 2-1 16,3-4-12-16,-3 0-11 0,-4-2-5 16,-2 0-12-16,4-5-3 0,6-2 6 0,5-3 16 15,12-2 18-15,-2-6 4 0,1-2-1 16,5-3 1-16,0-5 5 0,9-5 14 15,-3-7 6-15,6-4 1 0,7 0-2 16,0 2-2-16,3 2-1 0,5 4-12 16,4 5 0-16,0 6 4 0,-8 6 1 15,0 4 0-15,1 4-3 0,-7 1-2 16,0 7-4-16,-3 4-2 0,-4 5-1 0,-6 7-1 16,-4 6 2-16,-10 3-3 0,-2 5 2 15,-1 2-2-15,-5 1-4 16,5 1-7-16,-1 0-1 0,1-2 4 0,7-3 2 15,4-5 3-15,2-7 1 0,0-4 2 16,2-3-3-16,4-5-1 0,5-4 1 16,5 0 3-16,-5-6-4 0,7-1 0 15,-5-2-5-15,7-2-10 0,-5-3-15 16,8-2-33-16,-9 1-33 0,3-1-97 0</inkml:trace>
  <inkml:trace contextRef="#ctx0" brushRef="#br0" timeOffset="-212277.12">24547 15386 663 0,'0'0'81'0,"0"0"-16"0,0 0-28 16,0 0-3-16,0 0-16 0,0 0-5 15,0 0 0-15,0 0-1 0,0 38 1 16,12-38 3-16,11 0-4 0,4 0-4 0,8 0-3 15,2-1-3-15,5-3-2 0,5-2 2 16,1 0-2-16,-1 0 0 0,3-4-37 16,-9-2-33-16,5-2-72 0,-7-1-83 15</inkml:trace>
  <inkml:trace contextRef="#ctx0" brushRef="#br0" timeOffset="-211944.75">25545 15037 578 0,'0'0'87'16,"0"0"-30"-16,0 0 6 0,0 0-6 0,-33-53-19 16,23 44-9-16,-4-1-8 0,5 2-4 0,-3 2-2 15,2 3-2-15,1 0 0 0,7 3-6 0,-4 0-1 16,0 0 0-16,-2 6-5 15,1 6-1-15,1 4-2 0,0 9 2 0,-8 8 0 16,1 8-1-16,-5 7 0 0,-1 6 1 16,-4 6 0-16,11 1-1 0,-3 1 0 15,9-5-7-15,6-2-5 0,4-4 3 16,13-5-12-16,-3-6 10 0,11-10-7 31,4-8-19-31,0-10-17 0,4-12-27 16,2-6-1-16,0-16-70 0,-8-3-109 15</inkml:trace>
  <inkml:trace contextRef="#ctx0" brushRef="#br0" timeOffset="-211535.36">25773 15019 543 0,'0'0'38'15,"0"0"28"-15,0 0-25 0,0 0 26 16,0 0-15-16,0 0-19 0,0 0-7 15,0 0-1-15,0 0-5 0,-8-20-5 16,14 26-4-16,0 1 3 0,8 4-1 0,1 4-5 16,-7 5 0-16,5 4-5 15,-3 1-2-15,-4 6-1 0,-6 5 0 0,0 2-1 16,0 0-6-16,0-3-12 16,0-7-4-16,-2-4 8 0,0-9 6 0,0-4 6 15,0-5-3-15,2-2 0 16,0-2 2-16,0-2 2 0,0 0 2 0,0-5 3 15,0-4-2-15,2-4-1 0,2-3 0 16,0-8 0-16,4-4 1 0,7-7 0 16,-7-4 2-16,9-5 0 0,1-3 1 15,5 1 0-15,-4 0 4 0,3 8 0 16,1 11-3-16,-10 14-3 0,1 13-1 16,-4 0-1-16,-3 9 1 0,-1 4-1 15,4 7 2-15,-2 10-1 0,-6 10-1 16,-2 4 3-16,-4 5-3 0,-4 5 0 0,0 0 1 15,4-3-1-15,2-6 0 0,2-7-7 16,0-14-10-16,4-4-7 16,4-9-11-16,4-5-36 0,-3-6-13 0,5-7-39 15,-1-7-117-15</inkml:trace>
  <inkml:trace contextRef="#ctx0" brushRef="#br0" timeOffset="-211315.18">26467 15143 581 0,'0'0'85'16,"0"0"-6"-16,0 0-30 0,0 0-22 0,0 0 3 15,0 0 3-15,0 0-2 0,0 0-6 16,29-6-6-16,-18 3-5 0,9 1-5 16,-3-1-4-16,6 2-2 0,-7 1-3 15,5 0 1-15,-9 0-1 0,7-4-1 16,-9-1-32-16,7-1-7 0,-7-1-33 15,0-7-72-15,-1 2-81 0</inkml:trace>
  <inkml:trace contextRef="#ctx0" brushRef="#br0" timeOffset="-211064.33">26945 14929 557 0,'0'0'56'0,"0"0"30"0,0 0-14 16,0 0-3-16,0 0-18 0,0 0-15 16,0 0-6-16,0 0-2 0,0 0-11 0,2-14-5 15,-2 24-6-15,0 1-3 16,0 11-3-16,2 8 0 0,-2 7 0 16,0 7 0-16,0 2 0 0,2 1 0 15,-2 1 0-15,4-2 0 0,0 0 0 0,5-4 0 16,-7-6-21-16,6-8-24 0,-4-10-24 15,-2-8-19-15,-4-10-66 0,-6-3-170 16</inkml:trace>
  <inkml:trace contextRef="#ctx0" brushRef="#br0" timeOffset="-210749.97">27007 14795 338 0,'0'0'75'0,"0"0"10"0,0 0-15 16,0 0-10-16,0 0-7 0,0 0-1 15,0 0 4-15,0 0-8 16,0 0-6-16,37-34-8 0,-27 32-11 16,-1 1-6-16,-1 0-4 0,2 1 2 15,7 0-6-15,-1 7-1 0,7 2 0 0,4 2 1 16,0 8-1-16,2 3-8 0,-2 6 0 15,-2 8 0-15,1 4 0 0,-5 7 0 16,-9 6 0-16,-7 4 0 0,-5 5 0 16,-7 3 0-16,-11 2 0 0,-3-2-31 15,-6-8-11-15,-4-7-2 0,2-14-7 16,-4-9-12-16,0-11-41 0,-4-9-77 16,6-5-194-16</inkml:trace>
  <inkml:trace contextRef="#ctx0" brushRef="#br0" timeOffset="-210213.47">27501 14431 465 0,'0'0'100'0,"0"0"-34"0,0 0-17 16,0 0-3-16,0 0-3 16,0 0-9-16,0 0-3 0,0 0-7 0,0 0-11 15,23-9-1-15,-23 9-4 0,0 1-3 16,-6-1 4-16,-3 0-1 0,-3 0-5 16,2-2-2-16,-9-4 0 0,-2 0-1 15,1-2 0-15,-5 3-6 0,2-4-8 16,4 2-2-16,-1-1 7 0,9 0 3 15,1-1 2-15,-2-1 2 16,8 1 2-16,4 0 0 0,0-4 3 0,0 4-3 0,2-2 5 16,8-1 4-16,4 6-1 0,-1-1-2 15,7 3 0-15,-1 1 0 0,6 3 0 16,4 0 1-16,4 5-3 0,0 3 0 16,-4 4-1-16,-2 3 0 0,-9 5-1 15,-1 0 0-15,-13 2-2 0,0 4 0 16,-4-4 0-16,-4 3 0 0,-12 1 0 15,-1-3-4-15,-4 1-2 0,3-1 5 16,-5 0 1-16,9 0 0 0,-3-4 0 16,15 0-3-16,-2-7 2 15,4-2 1-15,2-2 0 0,2-3 0 16,6 0-2-16,3-4 2 0,-3 1 1 16,13 1-1-16,-3-3 0 0,3 2-1 0,4-2-21 0,-2-1-19 15,-7 2-61 1,-1-1-18-16,-7 0-148 0</inkml:trace>
  <inkml:trace contextRef="#ctx0" brushRef="#br0" timeOffset="-209835.26">27981 14753 327 0,'0'0'47'15,"0"0"27"1,0 0-13-16,0 0 1 0,0 0-4 0,0 0-10 0,0 0-6 0,0 0 4 16,-9-23-3-16,11 23-5 0,5-1-6 15,-3 0-9-15,2 0 0 0,-4-1-6 16,4 1 3-1,4 1-1-15,3 1-7 0,-3 7-1 0,7 3-4 0,-3 9 1 16,9 3-3-16,-6 8-5 0,5 4 0 16,-5 5 0-16,-1 6 0 0,-9 6 0 15,-7 4 0 1,0 6 0-16,-13 2 0 0,-14 0 0 0,-4-1 0 0,-6-6 0 31,-6-6-7-31,-5-7-19 0,5-6-21 16,-5-9-12-16,11-8-48 0,4-4-37 15,10-5-129-15</inkml:trace>
  <inkml:trace contextRef="#ctx0" brushRef="#br0" timeOffset="-209393.34">28729 15050 443 0,'0'0'64'0,"0"0"6"0,0 0-9 0,0 0 2 15,0 0 1-15,0 0-12 0,0 0-15 16,0 0-8-16,-8-29-6 0,8 28-5 16,4 0-6-16,4-2-1 0,11 1-5 15,-1 1 2-15,9-2-2 0,6 1-1 16,11 1-4-16,1-1 1 0,-2 1-2 15,9-3 1-15,-6-3-1 0,-1-2 0 16,-4-2-2-16,-8-2-28 0,-8-3-18 16,-8-1-26-16,-9-3-44 0,-8-3-43 15,-6 2-151-15</inkml:trace>
  <inkml:trace contextRef="#ctx0" brushRef="#br0" timeOffset="-209205.67">29008 14707 588 0,'0'0'88'0,"0"0"-15"0,0 0-5 15,0 0-14-15,0 0-24 0,0 0-17 16,0 0-2-16,0 0 2 0,0 0 7 16,-23 77-3-16,23-42 3 0,2 8-6 15,0 7-5-15,0 5-4 0,-2 3-5 16,2 3 0-16,3-1 0 0,-1 1 0 16,0-4 0-16,-2-6 0 0,0-4 0 15,-2-11-18-15,-4-11-48 0,-9-9-31 16,3-12-91-16,-9-4-242 0</inkml:trace>
  <inkml:trace contextRef="#ctx0" brushRef="#br0" timeOffset="-206987.41">30199 14655 396 0,'0'0'60'0,"0"0"6"16,0 0-29-16,4-26 5 0,-4 24-4 16,0 1-9-16,0-3-9 0,-2 1 0 15,-3-2-6-15,-3 2-2 0,4-1 1 16,-4 1-5-16,0 0 2 0,-5-1-1 0,1 2 4 15,-1 1 1-15,-3 0-1 16,1 1 0-16,-1 0 1 0,-1 1-1 0,-1 0-6 16,1 2 3-16,-1 3-4 0,1 0-1 15,0 5-3-15,1 1-1 0,-3 4-1 16,5 6-1-16,-3 2 1 0,3 7-1 16,1 5 1-16,3 6 1 0,-2 5-1 15,1 0 0-15,7 3-1 0,2-2-1 0,4-5 1 16,2 1 1-16,11-3-1 15,-1-3 1-15,3-3-1 0,4-4 1 16,1-3-1-16,3-4 1 0,-2-6-1 16,4-3 1-16,-3-5-1 0,3-4 0 15,-6-6 1-15,0 0-3 0,1-6-6 16,-3-9-13-16,0-3-19 0,-3-5-26 0,-1-6-26 16,-5 0-79-16,-2 1-150 0</inkml:trace>
  <inkml:trace contextRef="#ctx0" brushRef="#br0" timeOffset="-206185.04">30525 15093 389 0,'0'0'89'0,"0"0"-27"0,0 0-7 15,0 0-5-15,0 0-16 0,0 0-11 16,0 0-2-16,0 0 1 0,-14-14-3 0,14 13 0 15,0 1-5-15,0-1-2 0,-2-1 0 16,2 1 1-16,0-1-2 0,0 2-3 16,0 0 1-16,0 0-2 0,0 0 1 15,0 0-4-15,0 0 1 16,0 0 1-16,0 0-2 0,0 1-3 0,0-1 2 16,0 0-3-16,-2 5-1 0,-1 0 0 15,3 5-1-15,-4-2 2 0,0 2 0 16,-4-2 1-16,2 0-1 0,0 1 0 15,-1-2-1-15,-3-3-4 0,-2 2-3 16,1-1-1-16,-3-1 2 0,-1-1-2 16,5-2-1-16,-7 1 5 0,7-2-2 0,-6 0 0 15,5 0 4-15,1 0 2 0,0-5 1 16,3-1-2-16,-1-1 4 16,4-2-2-16,-2-1 1 0,2-2 0 0,-3-3 7 15,5-5 2-15,2 1-1 0,0-1-1 16,2 4 0-16,7 1-2 0,-3 3-1 15,0 2-2-15,4 1-1 0,7 2 0 16,-5 4 1-16,5 3-2 0,-1-1 1 16,5 5-1-16,0 6 2 0,4 1-2 15,-1 2 1-15,-1 4-2 0,-4 1-2 16,-1 1 2-16,-7 3 0 0,-1-1 0 0,-8 2 1 16,-2-2 0-16,0-1-1 15,-2 2 0-15,-6-2 1 0,-5 3-1 16,-3 1 0-16,-3 1 0 0,-6 0-1 0,3-3 0 15,-1 0-2-15,2 1 3 0,-1-2-1 16,5-3-1-16,3-1-1 16,1-4-1-16,9 0 2 15,0-1 0-15,2-3 1 0,2-5 1 0,0 2 1 0,0-3-1 16,6-1-2-16,0 1 2 0,5-1 1 16,5-1 2-16,1-1 3 0,3-2-5 0,9-4 4 15,2-3-2-15,6-3-2 0,-1-1-1 16,-1-4-4-16,0-1 2 0,-4-1-37 15,-2-2-67-15,-13 0-62 0,-1 0-186 16</inkml:trace>
  <inkml:trace contextRef="#ctx0" brushRef="#br0" timeOffset="-189758.77">8794 17955 108 0,'0'0'55'0,"0"0"-2"15,0 0-5-15,0 0 12 0,0 0-17 0,0 0-3 32,0 0-7-32,28-50 3 0,-23 41 0 0,-1 0-4 0,-2-1-3 0,2 3 1 31,0 0 0-31,-4 0 1 0,2 0 0 0,0 3 4 0,0 0-2 0,-2 3-2 15,0 0-3-15,0 1-7 0,0 0 0 16,0 0-7-16,0 0-3 0,0 2-2 16,0 4-4-16,2 4-3 15,-2 5 1-15,4 6 3 0,1 4 0 0,1 6-4 16,-2 6 0-16,2 5-2 0,2 4 3 0,1 2-2 16,-1 0 0-16,-2 2 0 15,0-4 0-15,-2-6 0 0,1-5 1 16,-1-5-2-16,-4-6 1 0,2-4-1 15,0-5-5-15,-2-4-5 0,0-4-5 0,0-2-9 16,0-2-5-16,-6-3-14 16,-3-4-17-16,-9-10-11 0,-9-14-64 0,0-3-117 15</inkml:trace>
  <inkml:trace contextRef="#ctx0" brushRef="#br0" timeOffset="-189554.13">8552 18008 315 0,'0'0'289'0,"0"0"-274"0,0 0-10 0,0 0 26 16,-42-60 14-16,42 43-6 0,4 0-7 16,3-2 0-16,3 3-4 0,0 4-4 15,1 0-3-15,3 5-3 0,5 1-3 16,1 1-5-16,5 0 0 0,6 0-3 16,6-2-3-16,5 1-1 15,5-3-2 1,5 1-1-16,0-2 0 0,6 1-6 15,-5 3-4-15,-5 0-16 0,-3 3-23 16,-10 2-44-16,-12-2-40 0,-12-2-163 16</inkml:trace>
  <inkml:trace contextRef="#ctx0" brushRef="#br0" timeOffset="-189175.65">9565 17740 562 0,'0'0'84'16,"0"0"-70"-16,0 0-7 0,0 0 34 0,-60-46 11 15,53 39-18-15,-1 0-9 16,2 2-6-16,2 1 1 0,2 2-1 0,-2 2-7 15,-1 0-2-15,-3 1-6 0,2 6-2 16,-4 3-2-16,1 4 0 0,-1 3-1 16,0 6 1-16,1 5 0 0,-3 5 0 15,2 7 2-15,-1 4-1 0,3 3 1 16,0 3-2-16,2 1 0 0,6-2-4 16,0-1 4-16,8-2 1 0,6-3-1 15,1-2 0-15,8-4 0 0,3-8-4 0,5-4-10 16,3-6-10-16,3-6-5 15,0-6-14-15,-2-5-28 0,-2-4-12 16,2-11-53-16,-6-6-101 0</inkml:trace>
  <inkml:trace contextRef="#ctx0" brushRef="#br0" timeOffset="-188641.77">9734 18009 636 0,'0'0'32'16,"0"0"-25"-16,0 0 26 0,0 0 28 16,0 0-19-16,0 0-15 0,0 0-1 0,0 0-3 15,0 0-5-15,-19-44-7 0,19 41-2 16,0 2-5-16,0-1-2 16,0 1-2-16,3 1 0 0,1 0 0 0,4 0 0 15,2 0-1-15,1 3 1 0,5 4-1 16,1 0 0-16,3 1 1 0,1 1 0 15,2 5-2-15,-3 0 1 0,-1 1 0 16,0 5-1-16,-7-1 1 0,-2 1-2 16,-5 2-2-16,-5 0 0 0,0 2-1 0,-3-1 3 15,-7-1-2-15,0 0 2 16,2-4-1-16,-3-6 1 0,5 1-1 16,2-5 3-16,2-3 1 0,0 0 0 15,2-1 0-15,-2-3 0 0,2-1 3 0,0 0 4 16,-2-6 4-16,-3-3 0 0,1-2-2 15,-2-7 0-15,4-3-2 0,-2-2-3 16,2-6 1-16,2-5-2 16,0 0 1-16,8 0-4 0,5 2 1 0,-1 3-2 15,2 0 0-15,3 5 1 0,4 4-1 16,-3 5 1-16,1 6 0 0,6 2-1 16,-5 6 1-16,1 1 0 0,4 6 0 15,-9 5 0-15,7 3 1 0,-2 3 0 16,-1 2-1-16,-1 2 1 0,2 3-1 15,-5 2-1-15,-3 2 1 16,-3-2-4-16,-4 1-7 0,-6 2-1 0,-6 1-12 0,-6 2-17 16,-5-1-26-16,-8-1-37 0,-12-3-40 15,-4-6-146-15</inkml:trace>
  <inkml:trace contextRef="#ctx0" brushRef="#br0" timeOffset="-187872.38">7311 18409 399 0,'0'0'50'0,"0"0"-26"0,0 0 40 16,0 0 17-16,0 0-24 0,0 0-17 15,0 0-6-15,-20-11-5 0,20 3-1 16,2-1-4-16,0-1-3 15,4 1-3-15,0 1-5 0,3-2 0 0,-1 2-2 16,-4 1-4-16,4 0-1 0,0 2-1 16,1 2-3-16,-1 3-1 0,4 0 0 0,1 3 0 15,3 7-1-15,5 4 1 16,-4 4-1-16,3 3 0 0,-3 2 0 16,-3 0 0-16,-5-3-5 0,-1 0-4 0,0-1-2 15,0 2-2-15,-1 2 8 0,1-4-3 16,-4 0-2-16,2-6 0 0,-4-2 3 15,2-4 2-15,-4-3 3 0,0-1 1 16,0-3 1-16,0 0 0 0,0-1 3 16,-4-6-3-16,2-4 3 15,0-2 3-15,-2-3 1 0,2-6-1 0,0-8 0 0,2-3 0 16,2-4 0-16,8 6-1 16,-2 5-1-16,1 4 1 15,-1 5-3-15,4 5 2 0,-1 6-1 0,-1 1 0 16,7 5 1-16,-1 0-3 0,9 6 0 0,2 3 1 15,4 5 1-15,4 1 0 0,2 6-3 16,-2-1 2-16,-2 1 0 0,-8-3-2 16,0 2 0-16,-4 1-3 0,-1 4-6 15,3 2-19-15,-4 1-16 0,-3-5-64 16,-1-3-58-16,-5-11-258 0</inkml:trace>
  <inkml:trace contextRef="#ctx0" brushRef="#br0" timeOffset="-187415.09">10441 17799 214 0,'0'0'555'0,"0"0"-501"0,0 0-28 0,0 0 20 16,0 0-5-16,0 0-20 15,0 0-8-15,6-12-3 0,9 22 0 0,1 2-3 16,7 7 1 0,8 7 1-16,-2 5 0 0,2 5-9 0,-4 2 0 0,0 1 0 15,-7 1 0-15,-3-4-3 16,-9-1-5-16,-6-4-11 0,-4-2-10 0,-16-1-10 15,-13-2-14-15,-11-1-15 0,-26-1-54 16,0-6-117-16</inkml:trace>
  <inkml:trace contextRef="#ctx0" brushRef="#br0" timeOffset="-186817.08">11553 18091 416 0,'0'0'79'0,"0"0"-23"0,0 0 6 15,0 0-7-15,0 0-17 0,0 0-1 16,0 0 1-16,0 0-5 0,-2 3-5 16,2-3-3-16,0 0-3 0,0 0-7 15,0 0-4-15,0 0-5 0,2 0-5 16,4 0 1-16,11 2 0 0,4-2 3 16,5 0-1-16,5 0-4 0,5-4 1 0,-1 0-1 15,8-4-4-15,5 1-26 0,-9-1-34 16,-4 0-55-16,-6-3-75 0,-17 2-330 15</inkml:trace>
  <inkml:trace contextRef="#ctx0" brushRef="#br0" timeOffset="-186642.11">11590 18447 565 0,'-24'80'187'16,"11"-71"-168"-16,5-4 17 15,4 1 12-15,2-2-18 0,2-1-4 0,0 0 1 16,4-1-2-16,6 0-7 0,-2 1-2 15,9 0-5-15,-1 0-8 0,11-1-2 16,0-2-1-16,8 0-1 0,3-2-7 16,5-7-27-16,11-5-23 0,26-19-60 15,-3-6-113-15</inkml:trace>
  <inkml:trace contextRef="#ctx0" brushRef="#br0" timeOffset="-184578.13">13569 17655 267 0,'0'0'123'16,"0"0"-55"-16,0 0-20 0,0 0 16 15,0 0-11-15,0 0-13 0,0 0-9 16,-23-21 1-16,21 18 3 0,2 2-1 16,-4 1-7-16,2 0-6 0,-3 0-3 0,-1 1-1 15,0 2-6-15,0 1-3 16,2 7-3-16,-3 5-2 0,-5 6 0 15,4 8-2-15,2 10 3 0,-1 4 1 16,-3 6 1-16,6 3 0 0,0-1-1 0,2 1-5 16,2-3 0-16,2 3 0 0,6-1 0 15,4-3 1-15,1-1-2 0,8-7 1 16,-1-7-1-16,5-5-11 0,4-7-8 16,6-6-13-16,2-9-10 0,7-7-27 15,1-4 1-15,-3-12-32 0,7-14-80 16</inkml:trace>
  <inkml:trace contextRef="#ctx0" brushRef="#br0" timeOffset="-184087.83">13974 17996 301 0,'0'0'326'0,"0"0"-314"0,0 0-5 15,0 0 26-15,0 0 22 0,0 0-13 16,-37-57-10-16,32 42-14 0,3-2-3 0,2 6-4 15,0-1-4-15,0 5-2 16,7 0-1-16,-3 0 1 0,2 0-1 0,4 2-2 16,7 2-1-16,-5-3-1 0,9 5 0 15,4 1 0-15,-3 0 0 16,3 3-1-16,2 4 1 0,-2 4 0 0,-11 3 0 16,5 3-4-16,-9 3-13 0,-6 0-9 15,-2 6 5-15,-2 2 4 0,-6 2 1 16,-4 1 7-16,-7 1 5 0,5-2 4 15,-2 0 1-15,-1-7 1 0,9-5-2 16,0-5 2-16,-1-8 3 0,5-3 3 16,2-2 1-16,0 0-3 15,0-3 8-15,2-3 1 0,5-7-1 16,-1-4 3-16,0-7-4 0,0-7-5 0,9-6-3 16,-3-2-1-16,5-6 4 15,1 2-3-15,1-1 3 0,-3 3-3 16,9 5-1-16,-8 8 0 0,3 6-4 15,-5 10 2-15,-1 6 1 0,-7 3 1 0,-5 3-3 0,4 7 0 16,0 4-1-16,6 2 2 16,-1 8 0-16,3 5-2 0,1 5 1 0,-1 3 1 15,1 1-1-15,-7 1-1 0,2-1-3 0,1-2 3 16,-5-4-8-16,-2-3-7 16,2-2-14-16,-2-5-15 0,7-2-23 15,-3-4-50-15,0-7-25 16,7-6-119-16</inkml:trace>
  <inkml:trace contextRef="#ctx0" brushRef="#br0" timeOffset="-183866.56">14861 18026 629 0,'0'0'50'16,"0"0"-8"-1,0 0-21-15,0 0 33 0,0 0 1 0,0 0-15 0,0 0-11 0,0 0-8 16,43-18-4-16,-20 11-3 0,-3-1-8 15,9-2-2-15,4 2-1 0,3 0-2 16,-1 0-1-16,0 3 0 0,2 2-9 16,-8 0-13-16,-2 0-14 15,-2 2-15 1,-11-2-31-16,-2 0-35 0,-12-2-46 16,-6-2-136-16</inkml:trace>
  <inkml:trace contextRef="#ctx0" brushRef="#br0" timeOffset="-183645.83">15113 17797 657 0,'0'0'81'15,"0"0"-32"-15,0 0 11 0,0 0 3 0,0 0-16 16,0 0-17-16,0 0-8 0,0 0-8 16,0 0-14-16,-13-19 0 15,13 29 0-15,0 4 0 0,0 8 0 16,0 6 0-16,2 5 0 0,-2 2 0 15,0 1 0-15,0 3 0 0,0 1 0 16,-2 2 0-16,0 0-15 0,-2 0-19 16,-4-2-11-16,2-7-5 0,-1-4-16 0,1-9-39 15,-2-10-60-15,-4-8-171 0</inkml:trace>
  <inkml:trace contextRef="#ctx0" brushRef="#br0" timeOffset="-183346">15534 17727 682 0,'0'0'77'0,"0"0"-42"0,0 0 18 15,0 0 9-15,0 0-24 0,0 0-12 16,0 0-4-16,0 0-6 0,0 0-4 15,29 46-12-15,-22-28 0 0,1 5 0 0,2 5 0 16,-4 6 0-16,-4 3 0 16,-2 2 0-16,0 2 0 0,2-1 0 0,-4-2 0 15,2 0-9-15,0-3-27 16,0-6-18-16,7-5-4 0,1-7-19 0,4-8-24 16,-8-8-43-16,1-2-129 0</inkml:trace>
  <inkml:trace contextRef="#ctx0" brushRef="#br0" timeOffset="-182993.69">15789 17492 85 0,'0'0'535'0,"0"0"-501"0,0 0-12 0,0 0 35 16,0 0 17-16,0 0-33 0,0 0-14 15,0 0-5-15,0 0-4 0,-48-7-4 16,48 8-6-16,6 4-2 0,3 1 3 0,1 2 3 16,9 2-2-16,-1 4 2 15,7 0-4-15,6 5 1 0,2 2-1 16,2 5-1-16,4 2-2 0,1 7-5 15,-1 5 0-15,-6 5 0 0,-6 0 0 0,-6 1 0 16,-11 1 0-16,-10-3-4 0,-6 0-11 16,-13 0 1-16,-14-3-8 0,-10 3-12 15,-5-1-15-15,-8 0-27 0,0-6-42 16,3-4-36-16,5-12-168 0</inkml:trace>
  <inkml:trace contextRef="#ctx0" brushRef="#br0" timeOffset="-182527.51">16630 17616 548 0,'0'0'62'15,"0"0"-9"1,0 0-18-16,0 0 33 0,0 0-9 0,0 0-24 0,0 0-8 16,0 0-3-16,-14-23-3 0,14 23-3 15,0 2-5-15,0 1-5 0,4 1-1 16,0 3-4-16,0 6 3 0,2 3-2 16,0 8-1-16,-2 6-3 0,1 9 3 15,-5 6-1-15,0 5-1 0,0 1 0 16,2 2-1-16,-2-5-4 0,-2-7-16 0,2-6-3 15,0-8 4-15,0-8-2 0,0-7-16 16,0-7-15-16,0-3-39 0,0-4 20 16,-2-13-69-16,-11-6-111 0</inkml:trace>
  <inkml:trace contextRef="#ctx0" brushRef="#br0" timeOffset="-182212.01">16394 17519 679 0,'0'0'90'16,"0"0"-66"-16,0 0-12 0,0 0 45 15,0 0-5-15,0 0-21 16,0 0-5-16,0 0 0 0,0 0-7 0,-29-18-12 16,40 14-7-16,3-4 0 0,9-1 0 15,6 1 0-15,10-2 0 0,7-1 0 16,7 0 0-16,7 0 0 0,9 1 0 15,3-1 0-15,0 4 0 0,1 3 0 16,-9 1 0-16,-9 3 0 0,-15 0 0 16,-13 0 0-16,-17 4-14 0,-8 0-7 0,-6 1-4 15,-9 1 5-15,-11 0 12 0,-7 0-15 32,-9-1-16-32,-13 2-9 0,-7-2-27 0,0 0-27 15,-11 0-83-15,18-2-105 0</inkml:trace>
  <inkml:trace contextRef="#ctx0" brushRef="#br0" timeOffset="-181535.15">17502 17492 206 0,'0'0'40'0,"0"0"19"15,0 0 6-15,0 0 3 0,0 0-11 16,54-47 2-16,-46 35 0 0,1-2-12 16,-3 1-5-16,-4-2-6 0,0 3 1 15,0-1-4-15,0 1-7 0,-2 1-4 16,-2-1-3-16,-2 2-3 0,-2 1-5 15,-3 2-4-15,-3 0-1 0,-2 0-4 16,-5 4 1-16,7 2-3 0,-5 1 1 16,5 6 2-16,-1 4 1 0,3 4-3 15,-1 5-1-15,1 6 0 0,-4 6 0 16,1 6 2-16,-3 4-1 0,3 8-1 0,-1 4 2 16,-3 6-2-16,9 3 0 0,0 6 2 15,2-2-2-15,6-1 1 0,8-2-1 16,2-6-1-16,5-4-4 0,7-6 5 15,3-10 0-15,6-8-7 0,2-6-14 16,2-10-11-16,5-7-9 0,-3-6-25 16,2-6-11-16,5-13-55 0,-13-6-109 15</inkml:trace>
  <inkml:trace contextRef="#ctx0" brushRef="#br0" timeOffset="-180951.66">17798 17606 486 0,'0'0'67'0,"0"0"-7"0,0 0-7 16,0 0 4-16,0 0-5 0,0 0-18 15,0 0-11-15,0 0-1 0,-29-34-6 0,29 31-4 16,4 1-3-16,2-1-5 0,1 1 1 15,3-1 1-15,2 0-2 0,1 2 2 16,1 1-2-16,1 0 1 0,3 0-5 16,-1 6 1-16,3 2-2 0,-3 3 2 15,2 4-2-15,-3 1 2 16,1 6-2-16,-7 1 0 0,0 4-2 0,-8 3-6 16,-2 2 0-16,0 1-2 0,-10-1 3 0,0-2 3 15,-3-1 2-15,1-1-1 16,2-5-7-16,-1-6 2 0,3-5 4 15,4-3 5-15,0-3 0 0,2-4 0 16,0-2 1-16,2 0 0 0,0-1 5 0,0-2 6 16,0-3-1-16,0-4 0 0,0-6-2 15,2-9-1-15,2-4-3 0,4-10-1 16,9-6-1-16,-5 0 1 0,9-1-4 16,-1 4-1-16,1 6-1 0,2 8 1 15,-7 10 1-15,7 6 1 0,0 8 2 16,-5 2 1-16,1 1 1 0,-7 1-1 15,5 1 0-15,-5 5-2 0,-1 3 2 16,3 3-4-16,-6 3 3 0,-1 5 0 16,3 5 0-16,-4 5 0 0,-4 3-1 0,0 3 1 15,0 1-3-15,-2 1 1 0,0 1 1 16,0-4-2-16,0-2-8 0,2-4-14 16,-2-4-2-1,2-4-9-15,3-5-8 0,-1-7-51 0,4-6-14 0,2-7-88 16,1-10-228-16</inkml:trace>
  <inkml:trace contextRef="#ctx0" brushRef="#br0" timeOffset="-180691.08">18705 17824 723 0,'0'0'79'0,"0"0"-49"0,0 0 7 16,0 0 13-16,0 0-19 0,0 0-12 15,0 0-5-15,0 0-3 0,-37 9 1 16,39-9-7-16,2-1-4 0,5-1 1 16,5-2 0-16,1 0-1 0,5-2 2 15,3 1-3 1,4 1 3-16,0-1-3 0,2 2-4 0,2 1 3 0,-2 0 1 16,-3 1-1-16,-9-2-1 0,0 2-10 15,-11-1-8-15,-4-1-11 0,-2-2-2 0,-2-1-14 16,-9-5-24-16,-9-2-45 15,-3-2-135-15</inkml:trace>
  <inkml:trace contextRef="#ctx0" brushRef="#br0" timeOffset="-180367.31">19259 17536 631 0,'0'0'75'0,"0"0"-9"15,0 0-9-15,0 0 3 0,0 0-21 16,0 0-10-16,0 0-4 0,0 0-3 16,0 0-7-1,-4 15-11-15,4-11-4 0,0 3 0 16,0 3 0-16,2 7 0 0,0 3 0 0,0 8 0 0,0 4 0 15,3 3 0-15,-1 2 0 0,-2-2 0 16,0-2 0 0,0-4 0-16,4-3 0 0,-4 0-7 0,-2-5-19 0,0-2-12 0,0-6-2 15,-6-4-30-15,0-3-44 16,-7-6-52-16,-3-3-182 0</inkml:trace>
  <inkml:trace contextRef="#ctx0" brushRef="#br0" timeOffset="-180084.18">19241 17312 702 0,'0'0'41'0,"0"0"-11"15,0 0-11-15,0 0 14 0,0 0 8 16,0 0-12-16,0 0-3 0,0 0 2 15,58-7 0-15,-38 11-7 0,3 5-8 16,2 3-1-16,4 5-12 0,2 3 0 16,2 5 0-16,0 5 0 0,-2 4 0 15,-2 2 0-15,-4 4 0 0,-3 1 0 16,-7-2 0-16,-9 0 0 0,-10 2 0 16,-17 0 0-16,-10 1-9 0,-8 0-14 15,-11 3-10-15,-7-1-11 0,-8 2-26 0,-3-2-27 16,-6-2-23-16,8-9-119 0</inkml:trace>
  <inkml:trace contextRef="#ctx0" brushRef="#br0" timeOffset="-179248.09">20136 17870 481 0,'0'0'34'16,"0"0"-19"-16,-62 22-8 0,51-21 12 16,7-1 19-16,0 0 3 0,4-2-10 0,0 1-7 15,-2 0-3-15,2 1 0 16,0 0 2-16,0 0 3 0,2 0 1 16,4-2 1-16,5 1-1 0,5-2-5 0,3-1-2 15,6-1-7-15,4-2 0 16,6 0-2-16,4-4-4 0,7 0-3 0,-1 1 0 15,7 1-3-15,-5 1 0 0,7-1-1 16,-9 1 0-16,-3 1-1 0,-9 1-13 16,-8-1-13-1,-9 2-26-15,-8-1-32 0,-8-1-26 0,-10-1-41 0,-11 1-64 16</inkml:trace>
  <inkml:trace contextRef="#ctx0" brushRef="#br0" timeOffset="-179027.85">20353 17521 583 0,'0'0'71'16,"0"0"-29"-16,0 0 17 0,0 0 21 15,0 0-27-15,0 0-19 0,0 0-8 16,0 0-5-16,0 0-6 0,-21-8-11 16,25 25 0-16,-2 7 0 0,3 2 2 0,-1 5 1 15,0 4-1-15,0 3-4 16,-2 5-1-16,4 4 0 0,-2 2 0 0,3 0-1 15,-1-5-5-15,0-2-29 16,0-5-11-16,0-5-19 0,1-5-45 16,-1-11-31-16,-2-5-118 0</inkml:trace>
  <inkml:trace contextRef="#ctx0" brushRef="#br0" timeOffset="-178808.45">21715 17627 399 0,'0'0'57'0,"0"0"-57"0,0 0-43 16,-4-54 24-16,4 39 6 0,4 1-44 15,-2 1-107-15</inkml:trace>
  <inkml:trace contextRef="#ctx0" brushRef="#br0" timeOffset="-178445.3">21734 17495 419 0,'0'0'65'16,"0"0"-45"-16,0 0-13 0,0 0 28 0,0 0 15 15,14-51-13-15,-6 38-7 16,1 4 0-16,-5-2 7 0,-2 3 5 0,0 0-3 16,-2 1-3-16,0 0-5 15,-2 0-8-15,-2-1-6 0,-4 2-6 16,-3 0-1-16,-1 0-1 0,-9 0-2 0,5 4-4 16,-7 2-3-16,-4 0 2 0,0 6 0 15,0 3-1-15,0-1 0 0,3 2 0 16,1 2 0-16,4 2-1 0,1 2 0 15,3 5 0-15,1 4-1 0,-1 3 1 16,1 5 1-16,1 3-1 0,3 5-1 0,0 3 1 31,1 3-1-31,3-1 1 0,2 0 1 0,2-4-1 0,4-2 0 0,2-6-1 32,6-8-3-32,7 2-1 0,4-5 4 0,4-3-2 15,8-3-12-15,6-6 5 0,4-6-16 16,5-6-22-16,6-5-28 0,-3-10-19 15,7-9-74-15,-4-3-220 0</inkml:trace>
  <inkml:trace contextRef="#ctx0" brushRef="#br0" timeOffset="-178177.97">22040 17847 783 0,'0'0'73'0,"0"0"-40"0,0 0-5 16,0 0 19-16,0 0-9 0,0 0-17 0,0 0-21 16,0 0 0-16,0 0 0 15,16 5 0-15,-8 2 0 0,-3 3 0 16,-1 1 0-16,2 5 0 0,0 2 0 16,0 2 0-16,1 4 0 0,-5 1 0 0,2 1 0 15,-2 2 0-15,-2-3 0 0,0-2 0 16,0-4 0-16,0-4-23 15,0-2-29-15,-2-5-11 0,-4-4-42 0,-7-7-81 16,1-8-276-16</inkml:trace>
  <inkml:trace contextRef="#ctx0" brushRef="#br0" timeOffset="-177578.47">22995 17126 466 0,'0'0'104'0,"0"0"-43"0,0 0-28 15,-56-58 11-15,50 50 7 0,4 3 2 0,0 3-15 16,-1 2-10-16,3 0-1 0,0 0-7 16,-2 1-4-16,2 1-4 0,-2 1-6 15,2 4-6-15,-6 8 2 0,0 10 0 16,-4 10-1-16,-7 9 0 0,-2 10 0 15,-3 4-1-15,5 4 1 0,-6-1-1 16,13 2 1-16,-4 0 0 0,5-4-1 16,7 1 2-16,2 1-2 0,0-1 0 15,13-2-1-15,1-4-4 0,5-8-3 16,6-6-9-16,3-5 1 0,6-4-6 16,-1-6-12-16,4-6-23 0,2-3-27 0,-2-9-23 15,9-7-71-15,-13-11-253 0</inkml:trace>
  <inkml:trace contextRef="#ctx0" brushRef="#br0" timeOffset="-176932.75">23776 17375 636 0,'0'0'65'16,"0"0"-30"-16,0 0-14 0,0 0 32 15,0 0-17-15,0 0-17 0,0 0-7 16,0 0 2-16,0 0-3 0,25 11-5 16,-29-9-6-16,0 7-2 0,-11-1 2 0,-6 4-3 15,-10 3 0-15,-6 1-6 16,-2 0 2-16,-11-3 7 0,9 2 0 0,0-3 1 15,-1-2 0-15,7-1 0 16,6-3 0-16,4-1-1 0,5-2 1 16,9-3-1-16,3 0 2 15,4-1-2-15,2-4 0 0,0-3 1 0,2-3 2 0,0-3 1 16,4-3 0-16,8-4 0 0,-3-1-1 16,7-1 0-16,3-2-2 0,4 1 1 15,-3 0-2-15,5 6 0 16,2 7 0-16,0 6-1 0,-2 5 0 0,-1 1 1 15,1 7 0-15,0 1 0 0,-8 2 0 16,1 2 0-16,-10 4 0 0,1 4 0 16,-3 2 0-16,-6 1-6 0,-2 1-1 15,-9 0-2-15,1 0 3 0,-11-1 5 0,7 0 1 16,-7-2 1-16,5 0 0 16,-7 1-1-16,4 0 0 0,1 1 1 0,-5 1-1 15,9-2 1-15,-7-1 1 0,11-4 0 16,-5-3 5-1,5-4 1-15,6-3-2 0,4-5 1 0,0-2-4 0,0 0-1 16,2 3 1-16,2-2 3 0,4-1 2 16,5-1 2-16,-1 0 1 0,11 0-1 0,1-1-2 15,5-2 2-15,9-1-4 16,1-4 0-16,2-2-2 0,5-1-1 0,5-2-1 16,-1 4-2-1,-2-1 1-15,-11 4-1 0,-8 0-7 16,-11 2-9-16,-5 1-5 0,-11 0-2 0,-2-2-7 0,-13-3 1 15,-5-1-24-15,-17-1-80 0,0 1-109 16</inkml:trace>
  <inkml:trace contextRef="#ctx0" brushRef="#br0" timeOffset="-175560.28">24274 17442 245 0,'0'0'127'0,"0"0"-86"0,0 0-5 16,0 0 2-16,0 0-1 0,0 0-5 15,-56-20-12-15,44 17-2 0,2 0 1 16,6 2 6-16,1-2 0 16,1 1-3-16,0-1 2 0,2 0 1 15,0 1-4-15,0-2-1 0,4-2-5 0,-1 0-5 16,3-2-1-16,2 0-2 0,2 0 0 15,-3 0 2-15,1 0-4 0,2 3-2 16,3 1 0-16,-5 3 2 0,2 1 0 16,3 1-3-16,-3 6 4 0,8 3-5 0,-7 3 0 15,3 7 1-15,1 1-2 0,-7 5 0 16,0 2 0-16,1 2-1 0,-9 0 0 16,0 0 0-16,-11-2-3 0,1-3-5 15,4 0 4-15,-11-4 4 0,5-1 0 16,3-1-5-16,-5-4 3 0,4-3 3 15,3-4 0-15,-3-5 1 0,6-2 0 16,2-1 2-16,0 0 5 0,0-2 2 16,2-4 1-16,0-3-2 0,0-6 0 15,0-2-1-15,0-7-2 16,2-1-2-16,6-4-2 0,2-1-2 0,-1-2 1 16,5-2-1-16,1 0 0 0,-1 3 0 0,3 3 0 15,-7 6 0-15,9 4 0 16,-7 5 0-16,2 4 1 0,-1 3-1 15,-5 3 1-15,0 3-1 0,1 0 1 0,-1 2 1 16,-4 5-2-16,2 2 3 0,5 4-2 16,1 4 1-16,-4 3 0 0,3 0 3 0,1 3-4 15,-6 3 3-15,3-1-4 16,3 0 1-16,-6 2 0 0,-2 0 0 0,0-1-1 16,1 1 1-16,-3-1-2 15,-2 0-5-15,2 1-13 0,-2-2-1 0,-7-5-6 16,3-2-23-16,0-1-41 15,-2-5-16-15,-4-5-114 0</inkml:trace>
  <inkml:trace contextRef="#ctx0" brushRef="#br0" timeOffset="-174897.52">25078 17625 254 0,'0'0'378'0,"0"0"-344"15,0 0-29-15,0 0 3 0,0 0 39 0,0 0-3 16,0 0-16-16,-18 1-8 0,16-1 0 16,2-1-3-16,0 1-5 0,0 0-2 0,0 0-3 15,0 0 3-15,0 0 1 16,0 0-4-16,0 0-2 0,0 0 0 0,0 1-2 15,2-1-2-15,4 0 2 16,6 0-2-16,-1 0 3 0,9 0 1 16,1-1-2-16,8-3 3 15,6 0-4-15,8 1-2 0,-1-2 1 0,-1 2 0 0,1-1 0 16,-7-1-1 0,-13 1 0-16,-5 2 1 0,-13 1 2 15,-4 1-2-15,-2 0 5 0,-8 0 1 0,-1 0-1 0,-1 0-4 16,-13 0-2-16,-6 2 0 15,-4 4 1-15,-8 0-1 0,-7-1 0 16,11 0 2-16,4 0-1 0,4 1 0 16,6-2 1-16,10 0-2 0,-1 0-1 0,5-1 0 0,9 0 0 15,0-1 1-15,0-1 0 16,2-1 0-16,0 0 0 0,0 0 0 0,2 0-1 16,0 0 1-16,2 0 0 0,7 0 1 15,5 0 1-15,1-1 1 0,8 0 2 16,4-3-1-1,4-2-4-15,0-2 0 0,2 1 0 0,-2 1 1 0,-2 2-1 0,-4 0 1 16,-17 4-1-16,-6 0 1 0,-4 0 0 31,-2 0 3-31,-4 0 0 0,-2 0-3 16,-11 0-1-16,-6 0-6 0,-6 3 0 16,-6 5 4-16,-2 0 2 0,6-1 0 15,6-1 2-15,12-1-2 0,3 1 0 16,4-1 0-16,4-3-2 0,4-1-1 15,-2-1-6-15,2 0-3 0,0 0-3 16,0 0-5-16,4 0-7 0,4-1-16 16,4-4-26-16,-3-5-33 0,9-6-92 15,-7-4-297-15</inkml:trace>
  <inkml:trace contextRef="#ctx0" brushRef="#br0" timeOffset="-173872.37">25750 17383 309 0,'0'0'123'0,"0"0"-65"15,0 0-6-15,0 0 14 0,0 0-11 0,0 0-8 16,0 0 2-16,-6-25-2 0,6 22-5 15,0 0-7-15,0 2-4 0,0-1-9 16,0 2-7-16,2 0 0 0,0 0-6 0,0 0-1 16,2 1-1-16,2 2-5 15,1 1 0-15,-1 2 0 0,-2 5 0 0,0 1-1 16,2 3 0-16,5 4 0 16,-7 3 0-16,2 1-1 0,-4 1 1 15,2 1 0-15,-2-1 0 0,0-3-1 0,0 0 0 16,-2 0 0-16,0-4-1 0,-6 3 1 15,2 0-1-15,-4 1 1 0,-3-2-2 16,1-2 1-16,6-4 1 0,-4-4 0 16,4-2 1-16,-3-4-1 0,5-3 0 15,2 0 0-15,0 0 1 0,0-2-1 16,0-2 2-16,0-3-1 0,0-3 2 0,0-4 0 16,0-6 1-16,0-4 1 0,0-3-2 15,2-3-3-15,-2-2 0 16,0-2 0-16,0-1 0 15,0-1 0-15,-2 0 0 0,-2 4 0 0,2 5 0 0,-2 8 0 16,2 10 0-16,2 8 0 0,0 1 0 16,0 5 0-16,0 1 0 0,0 1 0 15,0 0 0-15,0 7 0 0,0 7-3 16,0 8 6-16,0 3-3 0,0 0 0 16,0-2 0-16,0-3 0 0,0-4 0 15,0 1 0-15,0-2 0 0,0 1 0 0,0-3 0 16,0 0 0-16,0-4 0 15,0-4 0-15,0-3 0 0,0-3 0 0,0-3 0 16,0-1 0-16,0-2 0 0,0 0 0 16,0 0 0-16,0-5 0 0,0-2 0 15,0-4 0 1,0-6 0-16,0-4 0 0,0-5 0 0,2-3 0 0,2-3 0 16,-4-2 0-16,6-3 0 0,-2-2 0 15,3 4 0-15,-3 3 0 0,-2 10 0 0,2 9 0 16,-4 10 0-16,0 3 0 0,0 8 0 15,-2 0 0-15,-4 1 0 16,-3 0 0-16,1 4 0 0,0 6 0 16,0 7-4-16,-3 8-14 0,5-1-4 0,4-2 0 15,2-3-1-15,0-5-16 0,4-3-13 16,0-2-41-16,3-7-39 16,-5-7-167-16</inkml:trace>
  <inkml:trace contextRef="#ctx0" brushRef="#br0" timeOffset="-172391.22">26114 17132 97 0,'0'0'40'0,"0"0"-4"0,0 0-20 0,0 0 0 16,0 0 7-16,0 0-5 0,0 0 0 15,0 0 4-15,-52-45-3 0,42 38-1 16,2 0 3-16,6 3 11 16,-5-1 12-16,5 1-7 0,0 1-4 0,2-1-4 15,0 2-3-15,0 0 3 0,-2 1 1 0,2 0-2 16,0 1-4-16,0-2 0 16,0 1-1-16,-4 1 6 0,4 0 7 15,0-1-3-15,0-1-3 0,0 2-6 16,0 0 0-16,0 0-5 0,0 0-4 15,0 0-4-15,4 0 0 0,2 0-1 0,1 0 0 16,7 0-3-16,5-1 3 0,-5 1-2 16,7 1 0-16,8 6 0 0,-7 2-1 15,-1 3-1-15,4 3-1 0,0 4-1 16,-7 7 1-16,5 5-5 0,-2 6 0 16,-7 6 0-16,1 7 0 0,-3 3 0 15,-8 8 0-15,-4 5 0 16,0 11 0-16,-10 5 0 0,-13 7 0 0,-6 5 0 15,-2-1 0-15,4-6 0 0,3-12-7 0,1-12-16 16,2-13-2-16,11-14-7 0,-1-10-13 16,1-10-40-16,4-8-49 0,2-8-59 15,2-4-207-15</inkml:trace>
  <inkml:trace contextRef="#ctx0" brushRef="#br0" timeOffset="-171934.25">27183 17598 130 0,'0'0'432'0,"0"0"-339"16,0 0-59-16,0 0-13 0,0 0 22 0,0 0 7 15,0 0-15-15,53 4-7 16,-26-8-5-16,2-2-6 0,2 0-5 16,2-3-4-16,4 1-2 0,1-3-3 15,-1 0-3 1,2-4 0-16,-2 1 0 0,3 0-9 0,-7-4-18 15,-8 1-23-15,-5 0-44 0,-9-4-39 0,-11 2-92 0</inkml:trace>
  <inkml:trace contextRef="#ctx0" brushRef="#br0" timeOffset="-171697.72">27210 17379 680 0,'0'0'118'0,"0"0"-65"16,0 0-12-16,0 0 3 0,0 0-7 15,0 0-10-15,0 0-8 0,0 0-15 16,0 0-4-16,-11 23 0 0,15-23 0 0,-4 1 0 16,2 2 0-1,7 4 0-15,-1 5 0 0,-2 8 0 0,-2 7 0 0,2 7 0 16,-3 9 0-16,1 9 0 0,-2 3 0 16,4 0 0-16,-2-1 0 0,2-6 0 15,-4-6-38-15,5-7-18 0,1-7-33 16,2-10-65-16,-4-8-100 0</inkml:trace>
  <inkml:trace contextRef="#ctx0" brushRef="#br0" timeOffset="-171289.01">28390 17208 559 0,'0'0'107'0,"0"0"-55"16,0 0-11-16,0 0 25 0,0 0-15 0,-2-57-17 31,-2 35-15-31,-7 1-1 0,1 1-2 0,0 2-2 0,-11 1-6 0,6 5-5 15,-5 2 0-15,3 4-1 0,-5 6 0 16,3 1 1-16,2 11-3 16,-7 10-2-16,-3 8 1 0,2 9 1 0,-4 3 0 15,2 5 1-15,-4-1 0 0,8-1-1 16,5-2 1-16,1-4-1 16,9-7 1-16,8-3-1 0,0-7-1 0,0-2 0 15,4-6-1-15,4 0 0 0,7-4-1 16,-3-3-6-16,11-3-4 0,-2-4-7 15,6-2-7-15,6-8-16 0,4-6-37 0,6-7-49 16,-8-2-116-16</inkml:trace>
  <inkml:trace contextRef="#ctx0" brushRef="#br0" timeOffset="-170737.79">28576 17450 747 0,'0'0'89'0,"0"0"-54"15,0 0-18-15,0 0 11 16,0 0 8-16,49 1-13 0,-32-4-8 0,-5 2-5 16,3 1-3-16,-1 0-4 0,-10 1-1 15,-4 3-1-15,0 4-1 0,0-1-2 16,-8 5 1-16,-10 4 2 0,-5-2 0 15,-6 3-1-15,-14-3-3 0,-1-2 0 16,-1-1 2-16,1-2 0 0,11-1 1 16,10-2 0-16,7 0 0 0,8-3 0 15,3-1 0-15,3-2 0 0,2 0 1 16,0 0 1-16,0 0 2 0,0-4 1 0,0-1-1 16,5-3-1-16,1-4-3 0,6-4 0 15,9-2 0-15,6-3 0 0,2 2 0 16,2 1 0-16,2 7 0 0,-4 4 0 15,2 7 0-15,-7 1 0 0,3 7 0 16,-14 1 0-16,1 3 0 0,-8 1 0 16,-6 5 0-16,0 1-3 0,-2 4 1 15,-12 2 0-15,-3 0 1 0,-5 3 1 16,-5-2 0-16,2-1 0 0,-4-3 1 16,0-2-1-16,2-3 1 0,11 0 0 15,-1-5 4-15,9-2-5 0,2-3 0 0,4-3 0 16,0-3 0-16,2 0 0 0,0-1 0 15,0 0 0-15,4-1 0 0,2 0 0 16,2-3 0-16,9-1 0 0,7-3 0 16,16-5 0-16,11 0 0 0,9-2 0 15,13 0 0-15,3 1 0 0,17-3 0 16,-4 0 0-16,-17-2 0 16,-18-6-84-16,-39-1-126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4:08:52.857"/>
    </inkml:context>
    <inkml:brush xml:id="br0">
      <inkml:brushProperty name="width" value="0.05292" units="cm"/>
      <inkml:brushProperty name="height" value="0.05292" units="cm"/>
      <inkml:brushProperty name="color" value="#FF0000"/>
    </inkml:brush>
  </inkml:definitions>
  <inkml:trace contextRef="#ctx0" brushRef="#br0">4143 12880 484 0,'0'0'90'16,"0"0"-41"-16,0 0-12 16,0 0-9-16,0 0 2 0,0 0-11 15,0 0-7-15,0 0-4 0,0 0-3 16,-9-7-4-16,9 7-1 0,9 0 0 16,-3 0-2-16,0 0 2 0,0 0-9 0,0-1-33 15,9-3-19-15,-5-2-33 0,-2-1-48 16,5-2-113-16</inkml:trace>
  <inkml:trace contextRef="#ctx0" brushRef="#br0" timeOffset="517.53">4426 13199 142 0,'0'0'368'15,"0"0"-315"-15,0 0-7 0,0 0 2 0,0 0-1 0,0 0-13 16,0 0-16-16,0 0-3 16,0 0-8-16,0 15-3 0,4-14-1 0,6 0-2 15,1 1 0-15,1-1-1 0,7 0 0 16,-5-1 0-16,9 2-41 0,-3-2-23 15,-1 0-54-15,-2-6-110 0</inkml:trace>
  <inkml:trace contextRef="#ctx0" brushRef="#br0" timeOffset="3134.66">17585 11729 458 0,'0'0'121'0,"0"0"-57"0,0 0-32 16,0 0-14-16,0 0 3 0,0 0 5 16,0 0-5-16,0 0-4 0,0 0-6 15,56 25-6-15,-42-25-3 0,5 0 0 16,-7 0-1-16,1 0-2 0,-1 0-17 15,-2-1-40-15,-5-3-37 0,-1-4-87 16</inkml:trace>
  <inkml:trace contextRef="#ctx0" brushRef="#br0" timeOffset="19163.41">4692 10777 186 0,'0'0'59'0,"0"0"-2"0,0 0 1 16,0 0-7-16,0 0 0 0,0 0 5 15,0 0-13-15,0 0-10 0,-6-15-4 16,2 15-6-16,0 0-8 0,0-1 3 16,-7 1 1-16,9 0 0 0,-2 0-2 15,-2 0-7-15,4 0-3 16,-6 4-3-16,-3 3-2 0,1 3 0 0,-4 4-2 16,-5 5 0-16,-2 3 0 15,5 3 0-15,-5-1 0 0,7 4-2 16,-3 4 4-16,7 1-4 0,1 3 2 0,1-1 0 15,0 2 0-15,6 0 2 0,0 1-4 0,2-1 4 16,0 1-2-16,4 0 0 0,6 0 0 16,-1-1 0-16,-1-2-2 0,2-2 1 15,7-2 0-15,-3-1-2 0,7-5 3 16,2 1-1-16,-1-6 0 0,5 1-1 16,4-5 2-16,-2-5 2 0,4-1-2 15,-2-5-1-15,-2-4 1 0,2-1-1 0,0-8 1 16,2-7-3-16,4-8 3 15,-1-3 2-15,3-7 0 16,2-7 2-16,9-2 0 0,-7-3 5 0,-1-5 1 0,-1 2 0 16,-6-5-2-16,-6 0 4 15,-6 0 2-15,-9-1-3 0,-6-1-2 0,-8-1 0 16,-12-1 5-16,-9 3-6 0,-12 2-4 16,-12 9-4-16,-7 9 3 0,-8 4-3 15,-4 10-4-15,0 7-2 16,0 10-4-16,6 4-3 0,0 11-12 0,-2 7-16 15,2 0-15-15,5 6-16 0,-3 4-87 16,8-2-66-16</inkml:trace>
  <inkml:trace contextRef="#ctx0" brushRef="#br0" timeOffset="20323.5">18133 10657 282 0,'0'0'102'0,"0"0"-40"15,0 0-7-15,0 0-10 16,0 0-1-16,0 0-14 0,0 0-11 0,0 0-4 16,0 0-3-16,-35-45-1 0,20 40-3 15,-1 2 6-15,-9 3-9 0,-2 0-4 16,-6 3 0-16,-2 2 3 0,0 7-2 16,2 0-2-16,4 5 2 0,0 1 1 15,6 1-3-15,2 2 1 0,-2-2-1 16,7 2 0-16,-1-1 0 0,5 5-1 15,0 1 1-15,1 1-1 0,3 2 0 16,0 3 1-16,-3 1 0 0,5 3 0 16,-2 1 1-16,4 2-1 0,0 1 0 0,2 1 1 15,2-2-1-15,2-2 0 16,2-1 1-16,2-1-1 0,2-1 0 16,1-1-1-16,-1-4 1 0,-2-1 0 15,-4-5 0-15,6-2 0 0,3-4 0 0,-1-3 1 16,0-1-1-16,7-2 0 0,1-5-1 15,5 0 2-15,2-5 0 0,4-1-1 16,6-4 0-16,4-8 0 0,1-1 0 16,1 2 3-16,2-4-1 0,-3 3 0 15,-7-4 5-15,-2 2 4 0,-2-3 6 16,-7-2-1-16,-1-1 6 0,-4-5-2 16,3-4 3-16,-1-4-1 0,2-6-3 15,-1-3-10-15,-1-1-5 0,-1-3 0 16,-3 1-1-16,-1 0-2 0,-9 5-1 15,-8 5 1-15,1 4 1 0,-8 2-1 16,-4 1-1-16,-3 2 1 0,-6 5 0 0,-10 1-2 16,0 4-6-16,-8 4-12 15,-5 3-6-15,-1 3-17 0,-11 0-24 0,-2 2-12 16,2 3-31-16,6 1-71 0</inkml:trace>
  <inkml:trace contextRef="#ctx0" brushRef="#br0" timeOffset="22626.55">5075 6788 201 0,'0'0'80'16,"0"0"-33"-16,0 0-2 0,0 0 2 0,0 0-4 16,0 0-6-16,0 0-7 0,0 0-10 15,-15-18-6-15,15 15-2 0,-4 3-2 16,2-3-2-16,0 3-3 0,-2-3 2 15,2 1 0-15,0 0-1 0,-2 0 2 16,0 0-1-16,-5 1 2 0,5-1-3 16,-2 2 1-16,-2-1-3 0,-5 1 0 15,3 1-3-15,0-1 0 0,-7 0 1 16,5 4-1-16,-7-1 0 0,9 1-1 0,-3 0 0 16,-3 2 0-16,5 2 2 0,1 1-2 15,-2 1 0-15,3 2 1 0,-1-1-1 16,-2 2 0-16,5 0 1 0,1 2-1 15,-4 0-1-15,0 5 1 0,1-1 0 16,3-1 0-16,-8 1 0 0,7 1 0 16,1-2 0-16,2 4 0 0,-2-3 2 15,4 1-2-15,-6 2-1 0,3 1 1 16,3 0 0-16,-4 0 0 0,0 1 0 0,0-2 0 16,-3 0 0-16,3-1 1 15,0-3-2-15,-4 2 1 0,-1-3 0 0,5 2 1 16,-2 0-1-16,-2 1 0 0,-1 0 0 15,5 1 0-15,0-2 0 0,0-1 1 16,4-2-2-16,-3 1 3 0,5-1-4 16,0-2 4-16,0 1-3 0,3-1 1 0,3-1 0 15,0 1-1-15,2-4 1 0,7 2-1 16,-3 1 1-16,7-2 0 16,-5 0-1-16,5-1 1 0,-3 0 0 0,7-1 0 15,-6-1 0-15,5-2 0 16,1-3-1-16,-4-1 1 0,5-2 0 15,-1 0 0-15,-2-2 0 0,8-3 0 0,-2-1 1 16,4-3 1-16,0 0-2 0,-2-3 2 16,0-1 5-16,-5-1 6 15,3-4 4-15,-2-1 0 0,-10 2 4 0,1-2-2 16,-6-2 5-16,3-1-2 0,-1-3-3 16,-4-1-5-16,7-2-6 0,-3-4-3 0,1-3-2 15,7-3-1-15,-5-2 0 16,3-1-1-16,-7-1 0 0,1 5 0 0,-3 0-1 15,-9 5 2-15,0 5 0 16,-5 0 1-16,-9 4 1 0,-1 2 3 0,-7-1-5 16,-7 3 0-16,-4 1-1 0,-5 2 0 15,1 5-1-15,-4 2 2 0,-9 4-2 16,9 4-1-16,-2 1-3 0,-5 0-13 16,9 4-12-1,4 2-8-15,6-1-12 0,10 2 2 0,5 5-3 0,7 2-27 16,3 5-49-16,4 1-64 0</inkml:trace>
  <inkml:trace contextRef="#ctx0" brushRef="#br0" timeOffset="34007.47">6615 13340 366 0,'0'0'174'0,"0"0"-99"16,0 0-59-16,0 0 16 0,0 0 14 0,0 0-20 16,0 0-14-16,0 0-8 0,0 0 0 15,20 13 0-15,-7-13-2 0,-1 0-2 16,-3-1 0-16,3-3-5 0,-2 2-45 15,1-1-29-15,1-1-69 0,-2-1-141 16</inkml:trace>
  <inkml:trace contextRef="#ctx0" brushRef="#br0" timeOffset="57842.45">6824 7275 6 0,'0'0'63'0,"0"0"-15"0,0 0-27 15,0 0 10-15,0 0 5 0,0 0 0 0,0 0-2 16,-25 2-12-16,25-2-5 16,0 0-1-16,0 0-3 0,0 0 1 15,-2 1 3-15,2-1 13 0,-2 1 6 0,-3 1 5 16,-3 0-6-16,4 1-13 0,-2 0-4 16,0 2-3-16,-3-2-7 0,1 0 22 15,6 0-16-15,2 0-5 0,0-2-4 16,0-1 3-16,0 0-1 0,0 0-3 15,0 0 4-15,6-1 0 0,5-5 3 16,5 0 2-16,9-4 9 0,10-3 1 16,4-2-5-16,11-1-5 0,0-3-6 0,7 1 4 15,1-1-3-15,-8 0-7 16,0 2 6-16,-15 4-2 0,-15 6-1 16,-7 4-2-16,-13 3 0 0,0 0 1 15,0 0 5-15,-4 0 12 0,-11 0-5 16,5 1-10-16,-13 2-3 0,2 1-2 0,-5 2 1 15,-5 0 0-15,2 0 0 0,-7 6 0 16,-1 2-1-16,-6 5 0 0,-9 3-2 16,-4 4-13-16,1 1-3 0,3-1 4 15,4-3 6-15,11-6 4 0,16-4 4 0,11-5-1 16,8-3 1-16,2 1-2 0,4-4-9 16,2 0 2-16,5-3 2 15,9 0 2-15,5-7 5 0,4-4 2 0,15-5 2 16,1 0 3-16,3 0-1 0,1-1-1 15,-5 4-2-15,-1 1 0 0,-10 5-2 16,-12 1-1-16,-9 5 0 0,-4 2 1 16,-8 0 0-16,0 0 1 0,0 0-1 15,-2 3-1-15,-4 6 0 0,-4-1-24 0,-5 3-51 16,-3-1-28-16,-1-2-73 16,-2-2-151-16</inkml:trace>
  <inkml:trace contextRef="#ctx0" brushRef="#br0" timeOffset="58521.86">7675 7016 122 0,'0'0'23'0,"0"0"-14"16,0 0 10 0,0 0 8-16,0 0-6 0,0 0-5 0,0 0-5 0,4-41 6 0,-4 37 5 15,2-2 3-15,0 0-7 0,-2 3 1 16,0-3 2-1,3 2 1-15,-1 1 5 0,-2-3-1 16,0 1 4-16,0 1 6 0,0-2 1 0,0 1 3 16,0-2-4-16,0 1-4 0,0-1-1 0,0 2-1 15,0 1 1 1,0-1-3-16,0 1-5 0,0 2-7 0,0-1-5 0,0 1 0 16,0 1-3-16,0 1 0 0,0 0-2 15,-2 0 0-15,-1 0 1 16,1 0-4-16,-4 0 0 0,-2 6-3 15,0 3 1-15,-9 5-1 0,1 3-1 0,-1 6 0 0,-2 2 1 16,1 1 0-16,1 4 0 0,1 1 0 16,3 0 0-16,-3 0 0 0,8-3 0 15,-1 1 0-15,1-1 0 0,6-3 0 16,0 1 0 0,2-4-1-16,2 0 1 0,6-2-2 0,1-1 1 0,1 1 1 15,6-2 0 1,1-1-1-16,-1-1 1 0,7-4 0 0,0-2 1 0,0-5-1 0,4-3 1 15,-1-2-1-15,1-5 1 16,2-5-1 0,-2-1 2-16,-2-1 1 0,-9 2 3 0,-5-1 2 15,-5 1 8-15,-4 0-2 0,-2-2-2 16,-8-2 3-16,-3-1-7 16,-9 2-4-16,-7-1-4 0,-10 0-1 15,-13 9 0-15,-6 2-1 0,-4 3 0 16,-2 8-17-16,4 7-7 0,13 4-11 15,12 3-11-15,6 4-51 0,8 3-68 16,7-1-204-16</inkml:trace>
  <inkml:trace contextRef="#ctx0" brushRef="#br0" timeOffset="73886.19">8765 7292 48 0,'0'0'21'0,"0"0"-9"0,0 0-5 16,0 0 2-16,0 0 8 0,0 0 4 31,0 0 0-31,0 0 3 0,-27 8 7 16,27-8 6-16,0 0 8 0,0 0-16 0,0 0-9 15,0 0-2-15,0 0-3 0,0 0-2 16,0 0-5-16,0 0 1 0,0 0 3 15,-4 3 7-15,2-3 5 0,-7 3-5 16,-1 2-7-16,-2 2 2 0,-5 3 0 16,3-1 2-16,-1 1-3 0,3 0-4 15,3 0-3-15,1-1-1 0,4-3-2 16,2 0 3-16,0-3-1 0,2-1-1 16,0 2 0-16,0-2 2 0,4-2 11 0,4 0 2 15,0-1 0-15,3 0 2 16,1-5-2-16,7-3 7 0,-1-1 1 15,9-6-8-15,2-3 0 0,6-1-4 0,5-5-5 16,5-2 0-16,5-2-2 0,8-3-2 16,4 3-3-16,-2-1 0 0,0 2-2 15,-1 1 0-15,-3 2 1 0,-6 1-2 16,-5 2 1-16,-9 6 0 0,-14 3 0 16,-9 7 1-16,-9 4 0 0,-4 2 1 15,-4 0 13-15,-7 3 19 0,-9 1-20 16,-7 8-13-16,-6 2-1 0,-7 6-1 15,-1 0 0-15,2 0 0 0,0 1 0 16,3 0 0-16,7-4 0 0,5 0 0 16,7-1 0-16,1-4 0 0,1-1 0 15,5-2 0-15,-1-1 0 0,1-1 0 0,2-3 0 16,2 2 0-16,-1-3-2 0,3-1 0 16,0 1 1-16,-4-1 0 0,4 1 1 15,2-3-1-15,0 0 1 0,2 0 0 16,0 0-1-16,0 0 1 0,0 0-1 15,2-2-1-15,4-2 1 0,6-3-2 16,5-3 3-16,8-4 0 0,4-3-2 16,4-1 2-16,2-2 0 0,-4 4 0 15,-6 4-1-15,-7 3 1 0,-5 6 1 16,-7 1-1-16,-6 2 0 0,0 0 1 16,0 0-1-16,0 2 0 0,-4 4 0 0,-5 4 0 15,1 3-1-15,-2-2-10 16,2 1-20-16,-1-4-15 0,1 1-35 0,-2-2-4 15,-3-1-94-15,3 2-232 0</inkml:trace>
  <inkml:trace contextRef="#ctx0" brushRef="#br0" timeOffset="74422.39">9600 7215 160 0,'0'0'119'0,"0"0"-53"16,0 0-17-16,0 0 14 0,0 0 2 15,0 0-12-15,0 0-1 0,-6-37-11 16,6 31-3-16,0 2-2 0,0 1-4 15,0 0-3-15,0 0-4 0,0 3-1 16,0 0-6-16,0 0-4 0,-3 0-4 16,3 1-2-16,0 4-5 0,-2 2 0 0,2 7-2 15,-2 4-1 1,0 5 4-16,0 3-4 0,0-1 2 0,0 3-1 0,0 2 0 16,2 0 1-16,-2-2-2 0,2-4 1 15,2-3-2 1,-2-2 2-16,0-2-1 0,0 0 1 0,4-7-1 0,-2 0-3 15,0-4-21-15,0-1-6 0,-2-2-15 0,0-2-13 16,0-1-10-16,0 0-21 16,-2-2-26-16,-2-3-92 0</inkml:trace>
  <inkml:trace contextRef="#ctx0" brushRef="#br0" timeOffset="75038.64">9825 7157 305 0,'0'0'51'16,"0"0"-21"-16,0 0 18 0,0 0 5 0,0 0-20 0,0 0-11 0,0 0-3 16,-50-30 0-16,38 32 4 15,-2 3-5-15,3-1-4 0,-1 1-3 0,1 1-2 16,3-1 1-16,2-2-2 0,2 0 3 15,4-3-1-15,0 0-1 0,0 0 2 16,0-1 1-16,0-2 5 16,0-1 7-16,4-2-1 0,4-4-4 0,3 0-3 15,3-1-3-15,-2 2-4 0,7-1-1 0,0 3-1 16,3 3-2-16,1 2-3 16,0-2 0-16,0 4 1 0,-3 0-2 0,-5 7 0 15,-1 3 0-15,-5 2-1 16,-1 2 0-16,-6 3 1 15,0 6-1-15,-2 1 1 0,-4-1 0 0,-4 1 0 0,-3-3 0 16,-1 2-1-16,1-6-2 0,3-1-2 16,-2-2-1-16,2-2-1 0,-1-1 0 31,-5-2 0-31,6-2-2 0,-1 1 1 0,1-2 3 0,6-5 2 0,0 0 1 16,0 1 1-1,2-1-1-15,0 0 1 0,0-1 0 0,0 0 0 16,0 0 0-16,0 0 1 0,2 0 1 0,2-1 3 0,2-2-3 15,5 2 4-15,3-1 0 0,3 1 0 16,1 1-1 0,-1 0-3-16,5 4 4 15,-5-1 0-15,0 4-3 0,-3 1-1 16,3 1 0-16,-9 0 2 0,-4-1-4 16,0 2 3-16,-4 1-3 0,0 1 0 0,0-1 3 15,-6 0-1-15,-9 1 3 0,-3 0 0 16,-5 1-3-16,-6-2 0 15,0-1 0-15,2 0-2 0,0-3 1 0,1 0-1 16,3 3 0-16,2-3-16 0,3 0-23 16,3 0-22-16,3-1-28 0,-1-1-54 15,5 0-158-15</inkml:trace>
  <inkml:trace contextRef="#ctx0" brushRef="#br0" timeOffset="80187.5">8746 13053 478 0,'0'0'81'0,"0"0"-27"15,0 0-13-15,0 0 10 0,0 0-11 0,0 0-28 16,0 0-6-16,0 0-4 0,50-38-2 16,-38 29-11-16,-2 2-44 15,-3 5-16-15,1-1-48 0,-4 2-54 16</inkml:trace>
  <inkml:trace contextRef="#ctx0" brushRef="#br0" timeOffset="88715.09">10567 7408 330 0,'0'0'52'15,"0"0"-19"-15,0 0 22 0,0 0 13 0,0 0-18 16,0 0-17-16,0 0-5 0,0 0-2 16,0 0-7-16,0-2-1 15,0 1 1-15,0 1-3 0,0 0 4 0,0 0-3 16,0 0 0-16,0 0-3 15,0 0-2-15,0 0-4 0,0-1-2 16,10-6-1-16,7-2 2 0,8-6 7 0,8-2 1 16,8-4-3-16,5 0-1 0,7-2-2 15,3 2-2-15,-2-2 3 16,2 1-3-16,-7 3 0 0,-9 3-2 0,-7 3 0 16,-10 3-3-16,-11 2 1 0,-4 5-1 15,-4 1 0-15,-2 2-1 0,-2-1 2 16,0 0-3-16,0 1 3 0,0 0-2 15,0 0 0-15,0 0 0 0,0 0-1 16,0 1-1-16,-2 1 1 0,-2 0 0 0,4 1-3 16,0 2-4-16,-4 1-3 0,-2 1-6 15,0 5-8-15,-1 1-12 0,-1 2-21 16,-2 4-29-16,-5-3-36 0,3-1-90 16</inkml:trace>
  <inkml:trace contextRef="#ctx0" brushRef="#br0" timeOffset="89626.85">11568 7065 247 0,'0'0'75'0,"0"0"-22"0,0 0 6 16,0 0-2-16,0 0-11 0,0 0-7 15,0 0 1-15,8-11-9 0,-8 11-7 16,0 0-5-16,0 0-1 0,0 2-6 16,0 1-3-16,0 2-2 0,-2 0 3 15,2 2-1-15,-2 0-1 0,-2 0-2 16,-3 2-4-16,1 0 3 0,-4 1-2 15,0 1 0-15,-5 2-2 0,1-2 2 16,-5-1 0-16,2-1-2 0,1-2 1 16,-1-1-2-16,1-3 0 0,1-1 0 0,3-2-2 15,4 0-3-15,-3 0 5 16,5-3-1-16,4-2 0 16,0 1 1-16,2-2 0 0,0-1 0 15,0-2 1-15,2-2 2 0,2 2 4 0,0-2 3 16,7 0 5-16,-3-1 0 0,2 2-7 15,7 2-1-15,-5 0-1 0,9 1 1 0,-5 4-3 16,5 0 1-16,-4 3-1 16,1 0-2-16,-3 3-2 0,-3 4 2 15,-6 4-2-15,1 1 0 0,-5 9 0 0,0 1 0 16,-6 9 2-16,-3 1-1 0,-9 0 0 16,-1 1-1-16,1-3 0 0,-1 2-8 15,-1-4 4-15,1-6 2 0,1 0 2 0,1-4-1 16,7-2 1-16,-5-3-1 0,7-3-1 15,2-1-3 1,2-3 5-16,2-2-1 0,0-2 1 16,0-1-1-16,0 1 1 0,0-1 0 0,0-1-2 0,4 2 1 15,4-2 1-15,5 0 0 0,-5 0 1 16,11-5 1 0,-5-2-2-16,11-2 0 0,-6-1 0 15,3-1 0-15,-3-2 0 0,2-1-30 0,-1 0-50 16,-9-6-41-16,-3 3-133 0</inkml:trace>
  <inkml:trace contextRef="#ctx0" brushRef="#br0" timeOffset="90163.82">11656 7086 211 0,'0'0'220'0,"0"0"-163"16,0 0-3-16,0 0-2 15,0 0-24-15,0 0-12 0,0 0 6 16,0 0 4-16,0 0 3 0,0 0-8 16,3-3-1-16,3-1 6 0,2-2-3 0,7 1-5 15,1 0-7 1,3 2-2-16,-1-1-3 0,-1 3 0 0,-1-1-1 0,-3 2-1 16,-9 0-1-16,2 2-2 0,-4 6-1 15,0-1 1 1,-2 2-1-16,0 4 1 0,-4 0 0 0,-2 0 0 0,2 2-1 15,-2-2 1 1,-1 0-1-16,3-1 0 0,-2-1 0 16,0 0-1-16,2-2-1 0,0 3-4 15,-7-2 0-15,3 1-2 0,0 0 2 0,-5 0-3 0,5 0-5 0,0-2 3 16,4-1 6-16,2 2 2 16,-1-3 1-16,1 0 2 0,2-1-1 0,0-2 1 15,0 1-2-15,0-3 2 16,5 0-3-1,-1-1 3-15,8-1 2 0,7 0 11 0,1 0 9 16,7 0-1-16,0 0-5 0,0 3-8 16,0 2 4-16,-11-1-2 15,3 1 1-15,-13 1-4 0,2-1 1 0,-1 1-7 16,-5 0 2-16,-2 2-1 0,0 0 0 16,-9 1 0-16,-5 4 0 0,-9 1 1 15,-6 1-1-15,0 1 1 0,-2-3-3 16,9-1-3-16,-1-3 3 0,8-3-9 15,-3 1-11-15,7 0-19 0,-5 1-30 16,3 0-34-16,-3 0-59 0,1 2-184 16</inkml:trace>
  <inkml:trace contextRef="#ctx0" brushRef="#br0" timeOffset="95103.39">21940 12533 450 0,'0'0'111'15,"0"0"-31"-15,0 0-27 0,0 0 6 16,0 0-18-16,0 0-16 0,0 0-8 16,0 0-8-16,0 0-5 0,29-28-3 15,-27 30-1-15,0 2 1 0,-2-1 0 16,3 0-2-16,-1 3-5 0,0-3-22 16,2 1-19-16,0-1-18 0,4 0-6 15,-6 0-53-15,2-3-52 0</inkml:trace>
  <inkml:trace contextRef="#ctx0" brushRef="#br0" timeOffset="103989.43">4293 8214 235 0,'0'0'6'0,"0"0"-3"16,0 0 6-16,0 0 27 16,0 0 5-16,0 0 1 0,0-12 5 0,0 11-6 15,0 0-10-15,-4-2-3 0,0 1-1 16,-2-1-3-16,2 0 0 0,2 2-8 15,-2 1-4-15,4 0-3 0,0 0-5 16,0 0-1-16,0 0-2 0,4 0 0 16,0 1 2-16,4-1-1 0,2 0 3 15,9 0 8-15,-2 0-3 16,7 0 1-16,5-4-1 0,2 2-2 16,2 2 1-16,3-1-2 0,1 1-1 0,4-1 0 15,7 1 0-15,-1 0-2 0,11 0 2 0,4-1 0 16,4 1 2-16,7 0-2 0,3-2-2 15,9-1 1-15,0-1 0 16,6 0-2-16,2-2 1 0,2 0-4 0,-2 0-4 16,-6 0 4-16,1 1 3 0,-1 2 0 15,-6-2-2-15,2 2 2 0,-3-1 0 16,1 1 3-16,3-1 0 0,1 3 4 16,2-3-9-16,2 3 1 0,-4-2 2 0,6 0-2 15,-2 0 2-15,-1-1 2 16,-1 2-1-16,4 0 1 0,0 2-3 0,-2-1-3 31,4 1-3-31,0-1 2 0,2 1 1 0,0 0 0 0,0-1 2 16,3 4-1-16,-3-1 2 0,4 2-2 0,4-3 3 15,5 0-4-15,3 2-2 0,5-3 1 16,0 6 1-16,4-5 3 0,-2 3 2 16,3 0-2-16,4 2 0 0,1 0-1 15,-2-4-2-15,0 3-6 16,-2-2 6-16,-7 1 1 0,3 0 2 0,-4-1 1 0,2 0 0 15,-1 0-4-15,3-3-3 16,6 0 3 0,2-1 2-16,5-2 0 0,-1-3 3 0,4-1-2 0,1 1-3 15,3 1-2-15,-4 1 2 0,1 2 1 16,-5 1 2-16,2 0 1 0,-12 0-1 0,-2 5-3 31,-8 1-4-31,-7 0 4 0,-10 1 1 0,-6 4 2 0,-11 0 0 0,-5 2 0 16,-14 0-1-16,-1-1 3 0,-14 0-5 15,-9-4-3-15,-2-1 3 0,-13-2 0 16,-5-2 3-16,-9 0-3 0,-4-2 1 16,0 0-1-16,0 0 4 0,0 0-2 15,0 0 1-15,-4 0 1 16,-9-2-2-16,-3-2-2 0,-5-1 0 0,-8-4-4 16,-6 2-10-16,-8-2-14 0,-1 0-6 15,-10-1-24-15,1 1-28 0,-1-4-22 0,6 0-114 16</inkml:trace>
  <inkml:trace contextRef="#ctx0" brushRef="#br0" timeOffset="106476.7">17916 8061 125 0,'0'0'46'0,"0"0"-4"15,0 0 14-15,0 0-4 16,0 0-20-16,0 0 5 0,0 0 0 16,0 0-13-16,-4 3-2 0,2-3-4 15,-3 0 5-15,1-2-7 0,0 2 0 0,-2 0-1 16,6 0 5-16,-2 0-3 0,2 0-5 16,0 0-3-16,0 0-4 0,0 0-1 15,0 0 1-15,0 0 2 0,0 0 2 16,0 0 2-16,0 0-1 0,0 0-1 15,0 0 5-15,0 1-2 0,0 0-2 16,0-1-2-16,0 0-2 0,0 1-1 16,2 0-2-16,2 0 0 0,0-1 0 15,2 1-2-15,1 1 3 0,1 1 0 16,4 0 5-16,1 0 1 0,5-1-3 0,-3-1-3 16,5 0 4-1,1 1-2-15,-2-1 0 0,-1 1-3 0,1-2-1 0,0 0 1 16,-7 0 0-16,0 2 0 0,5-1 1 15,-9 1-3-15,5-2 1 16,-1 0 0-16,0-1 1 0,5 1-1 16,-3 0 1-16,5 0-1 0,0 0 0 0,3 0 0 15,-1 1-1-15,-2 0 1 0,5-1-2 16,-5 0 1-16,4 0-1 0,-3-1 1 16,-1 2-1-16,-2-1 1 0,-3 1 0 15,0-1-1-15,-5 0 1 0,3 0-1 16,-2 0 4-16,3 1-1 0,-1 0 1 15,5 0 2-15,-1-1-2 0,5 0-1 0,4 0-1 16,-5 0 1-16,7-1-1 0,0 1-2 16,2 0 2-16,-4 0-1 0,2 0-1 15,2 0 0-15,-4 0 0 0,4 0-2 16,-1-2 2-16,-1 1 0 16,4-1 1-16,-2 1 0 15,2 0 0-15,4-1 1 0,5-1-2 0,-3 3 1 0,-2 0 0 16,0 0-1-16,-2-2 1 0,2 1-1 15,-2 0 1-15,3-1 0 0,-3 2-1 16,2-3 2-16,-2 1-2 0,4 1 1 0,0-3-1 16,1 2 1-16,-1-1 0 15,0 1-1-15,2 2 1 0,-4-2 0 16,1 0-1-16,-1 0-5 0,2-1 5 0,0 0-2 16,-2 0 2-16,0 0 0 0,5 0 0 15,-3 1 2-15,0 2-2 0,-2-2 0 16,2 2 0-16,1-2 0 0,-5 1 1 15,0-1-1-15,-4 1 1 0,2-1-1 16,-2 1 0-16,0-2 1 0,-3 2 0 16,1-1-1-16,-4 2 1 0,2 0-1 15,-2-1 0-15,-1-1 0 0,1-1 0 16,-2 2 1-16,2 1-1 0,-1-2 0 0,1 0 0 16,0 1 0-16,-1-1-1 0,1 0-1 15,0-1 2-15,2 2 0 0,0-1-1 16,-3-1 1-16,1 0-1 0,0-1 1 15,-3 1 1-15,-1 0-1 16,4-1 0-16,-5 2 0 0,3 2 0 0,2 0 1 16,0-1-1-16,-1 1 0 0,7 0 0 15,-4-2 0-15,4 2 0 0,0 0 0 16,2 0 1-16,2-1-1 0,0 1 1 16,0 0-1-16,-2 0 1 0,0 0 0 15,0 0-1-15,-4 0 0 0,2-2 0 16,-4 2 0-16,0 0 0 0,-3 0 0 0,1 0 0 15,-2 0 0-15,-1-1 0 0,1 0-1 16,-2-2-1-16,3 0 1 0,3 0 1 16,0 1-1-16,0-1 1 15,2 0-1-15,2 2 1 0,-3-2 0 0,-3 3 0 0,0 0 0 16,0-2 1-16,-5 2-1 31,-1 0 0-31,-7 2 0 0,1 1 0 0,-3-1 0 0,-4 0 0 0,-2-1 0 16,-2-1 0-16,2 1-1 0,-2-1 1 15,2 0 0-15,-2 1 0 0,0-1 0 16,0 1 0-16,2-1 0 0,-2 0 0 0,0 0 0 16,0 1 0-16,0-1 0 0,0 0 1 15,0 0-1-15,0 0 0 16,0 0 0-16,0 0 0 0,0 0 1 0,0 0-1 16,0 0 0-16,0 0 0 0,0 0 1 15,0 0-1 1,0 0 0-16,0 0 0 0,2 0 1 0,-2 0-1 0,2 0 0 15,-2-1 0-15,4 1 0 0,1 0 0 16,3 0 0-16,-4 0 0 0,4 0 0 16,3 1-1-16,3 0 1 0,-2-1 0 0,5 2 0 15,-5-2 2-15,3 2-2 0,-1-2-1 16,-5 1 1-16,3 0 0 16,-4 0 0-16,-2 0 0 0,-3 0 0 0,-1 0 0 15,-2-1 0-15,2 0 0 16,0 0 0-16,0 0 0 0,2 0 0 0,0 3-1 15,2-1 1 1,0-1 0-16,3 2 1 16,-1-1-1-16,2-1 0 0,-1 0 0 15,-3-1 0-15,4 0 0 0,-2 0 0 16,-1 0 0-16,-5 1 0 0,2-1 2 16,-2 0-2-16,2 1-1 0,-2-1 1 15,2 1 0-15,2-1 0 0,1 1 0 16,-1-1 0-16,6 0 0 0,3 0 1 0,1 0-1 15,1 0 0-15,-1 0 0 0,1 0 0 16,-1 0 0-16,3 0 0 0,-2 0 0 16,-1-1 0-16,-1 1 0 0,1 0 0 15,-1 0 0-15,-1 0 0 0,1 0-1 16,-3 0 1-16,0 0 0 0,-5 0-1 16,1 0 0-16,2 0 2 0,-6 0-1 15,2 1 0-15,-3-1-1 0,-1 0 1 0,0 0 0 16,-2 0 0-16,2 0 0 15,-2 0 0-15,0 0 2 0,0 0-2 0,0 0-1 16,0 0 1-16,0 0 2 0,0 0-2 16,0 0 0-16,0 0-1 15,-2 0 1-15,2 0 0 0,-2 0 2 0,-3 1-2 16,-1-1-6-16,2 0-8 0,-8 0-7 16,1 0-12-16,1 0-22 0,-6-1-14 15,5-4-18-15,-3-2-79 0,-1-5-202 16</inkml:trace>
  <inkml:trace contextRef="#ctx0" brushRef="#br0" timeOffset="108221.32">17713 8225 23 0,'0'0'2'0,"0"0"7"16,0 0 30-16,0 0-17 0,0 0 8 0,0 0 11 15,0 0 11-15,-4 4 1 0,4-6-9 16,-2-1-14-16,2-1-9 0,-2 1 9 16,-2-3-1-16,2 1-2 0,-5 0 8 15,3 0 0-15,4 2-14 0,-2-1-3 16,0 1-4-16,-2 0 6 0,4-2-1 15,-2 0-1-15,2 0 0 0,0 0-1 16,-4 0 3-16,4 0 2 0,0 2 0 16,0 0 1-16,0 2 2 15,-2 1-3-15,2 0-1 0,0 0-9 0,0 0 0 16,0 0-7-16,0 0-2 0,2 2-3 16,0 5-1-16,0 2 1 0,0 5 3 0,2 3 0 15,-2 2-3 1,0 1 4-16,-2 3-3 0,0-1 0 0,0 2-1 15,0-2 1-15,0-1-1 0,0-2 0 0,0-3 0 16,0-1 2-16,2-3-2 0,0 0 0 16,-2 0 0-16,5-6 0 15,-5 0 0-15,0 0-1 0,0-2-4 0,0-1-20 16,-5-3-23-16,1 0-7 0,0 0-7 16,-2-6-35-16,-2-2-55 15,-3-3-68-15</inkml:trace>
  <inkml:trace contextRef="#ctx0" brushRef="#br0" timeOffset="108661.97">17713 8088 150 0,'0'0'267'0,"0"0"-213"0,0 0 7 16,8-54 9-16,-8 48-19 0,0 0-10 16,0 2 1-16,0 1-5 15,0 2-7-15,-2 0-8 0,0 1-10 0,0 0 0 16,0 0-2-16,0 1-6 0,-2 6-4 15,-4 5-2-15,-3 6 2 0,1 4 0 16,-9 4 0-16,5-1 0 0,-5 1-2 0,5 2 2 16,-5-2 0-16,5-2 0 0,-5-3-14 15,9-3 1-15,2-3-3 16,1-4-2-16,5-4 7 16,0-4 9-16,2-1 0 0,0-1-1 0,0-1 1 15,0 0 2-15,0 0 3 0,0-6 1 0,4-2 0 16,3-4-3-16,-1-4 5 15,0-1 0-15,6-4 0 0,1-1 1 0,-3-6-3 16,5 0 2-16,-1 2-1 0,-2 3-2 16,-1 5 1-1,-5 4 2-15,2 4 3 0,-6 7 0 0,5-1 3 0,-5 4-4 16,6 0-6-16,-2 4-1 0,2 8 0 16,9 1-1-1,-9 4 2-15,5 1 2 0,-1 0-3 16,-4 2 0-16,3-2-1 0,1-2 1 0,-2 0-1 0,7-1 1 0,-3 0-1 15,5 1-2 1,-3-1-32-16,3-2-50 0,-4-5-68 0,-5-8-242 0</inkml:trace>
  <inkml:trace contextRef="#ctx0" brushRef="#br0" timeOffset="116771.69">17858 7350 161 0,'0'0'64'0,"0"0"37"15,0 0-86-15,0 0 10 0,-52 20-1 0,44-17-3 0,8-3 2 0,-2 1 3 16,2-1 1-16,0 0 0 16,0 0-9-16,0 0-8 0,2 0 0 0,2-2 18 15,4-4 32-15,3-2-46 0,3-2 10 16,-1-3 4-16,5 0 0 16,1-3-6-16,1 0-3 0,5 1-4 0,-2-3-5 15,2 3-3-15,2-3-4 0,-3 3 0 16,-1-1 0-16,0 4-2 0,-4 2 1 15,-9 3-1-15,-4 5-1 0,-6 0 3 16,2 2-1-16,-2 0-1 0,0 0 6 16,0 2 4-16,0-2-5 0,0 0-5 15,0 0-1 1,0 0 0-16,0 0-2 0,2 0 2 0,0 0 0 0,0 0 1 16,0 0-1-16,0 0 0 0,3 0 0 0,-3 0 0 15,2 0 1-15,-2 0-1 0,2-1 0 16,-2 1 1-1,4-2-2-15,-2 2 2 0,1-2-1 16,3 1 0-16,-2 0 0 0,-2-1 0 16,-2 1 1-16,2 0 0 0,-4-1 0 0,2 2-1 0,-2-2 3 15,0 1-3-15,0 0 1 0,0 1 0 16,0 0 1-16,0 0-2 0,0 0 0 0,0 1 0 16,0 0-1-16,0 2 0 15,0 1-16-15,0 3-28 16,0 0-18-16,0 2-12 0,-2-3-24 0,0 1-48 15,0-2-120 1</inkml:trace>
  <inkml:trace contextRef="#ctx0" brushRef="#br0" timeOffset="117577.98">18714 6968 192 0,'0'0'39'0,"0"0"28"0,0 0-8 15,0 0-13-15,0 0-6 0,0 0 0 0,0 0 5 16,0 0-11-16,-4-8-2 0,4 7-6 16,2-1-3-16,-2 1-3 0,2 1-8 15,0 0-2-15,-2 0-1 0,6 0 1 16,-2 3-4-16,-2 1-2 16,2 2-2-16,-4 2 1 0,2 0 0 0,-2 0-3 15,0 1 4-15,-4 0-3 0,-2 3 3 16,-4 1-3-16,-1 1 1 0,-1-1 1 15,-3-1-1-15,1-1-1 0,-1-2 1 16,1 0-1-16,-3-2 1 0,3-3-1 0,2 1 0 16,-1-5-1-16,3 0 0 0,0 0-1 15,3 0 0-15,1-2 1 16,2-2 1-16,0-1 0 0,2-2 1 0,-2-3-1 16,4 0 0-16,-2-3-1 0,2 5 1 15,0 1 1-15,4 0 5 0,0 0-1 16,0-2-3-16,6 2 0 0,7 1 1 15,-3 2 2-15,5 3 3 16,-3 1-2-16,7 0-2 0,0 5 2 0,-4 1-2 16,-1 4-3-16,-7 5-1 0,-3 6 0 15,0 4 1-15,-8 4-2 0,-2 2 1 16,-8 3 2-16,-7 1 0 0,-4 0-2 0,-3-1 2 16,3-1 0-16,-4-3-1 15,2-4-1-15,5-2 0 0,1-7-1 16,5-2-1-16,4-6 0 0,-1-3 1 15,7-3 0-15,-2-1 0 0,4-2 0 0,0 0 2 16,0 0-2-16,0-1 1 0,0-4-1 16,0-1 1-16,0-2-1 0,2-4-1 15,2 1 1-15,7-1 0 0,-5 0-1 16,6 2 1-16,1 0 0 0,1 2 0 0,3 3 1 16,-1-1 0-16,5 4 0 0,0 2 2 15,1 0-3-15,3 0 0 0,-6 3 0 16,1 0 0-16,3-2 0 0,-6 3 1 15,-1-1-1-15,-3-1 1 0,-1 0-1 16,2-1 0-16,-3-1-11 0,1 0-26 16,1-2-6-1,-1-5-19-15,7-3-6 0,-3-4-15 0,5-2-20 16,6-4-14-16,-9 1-26 0</inkml:trace>
  <inkml:trace contextRef="#ctx0" brushRef="#br0" timeOffset="118113.96">19135 7095 245 0,'0'0'88'0,"-4"-52"-9"15,0 38-11-15,-4 5-1 0,-5 0-15 0,3 1-9 16,-6 4-4-16,1 2-4 0,3 2-4 16,-7 1-12-16,5 0-7 0,-3 3-3 15,3 0-1-15,-5 2-1 0,4-1-3 16,1 2 0-16,0 0-1 0,1 2-1 16,3 2-2-16,4 1 0 0,-1 1-1 15,3 0 1-15,-2 3-1 0,6-1 0 16,0 1 1-16,0-1 0 0,10 0 0 0,-1-2-1 15,1-1 1 1,7 1 0-16,-1-1 0 0,7 0 4 0,4 0 6 0,2-1-2 16,-2 0-1-16,4 0 1 0,-9 0-1 15,5 1 0-15,-10-3-2 0,1 2 0 16,-7 0-2 0,-5 0 1-16,0 2-2 0,-4-2-1 0,-2 3 0 0,-8-1 1 15,0-1 0 1,-5-1 0-16,-3 0 0 0,-3-3 0 0,-2-1-1 15,3-3-1-15,-1 1-2 0,1-2-7 0,1-2-3 16,5 0 0-16,-1-1 5 16,5 0 0-16,2-6 2 0,0-1 4 0,-1 0 0 0,5-3-1 15,2 0 2 1,0-1 0-16,0-5 5 0,4-1 6 0,9-4-2 16,-3-3 4-16,5-3 1 15,1-2-1-15,3-2 1 0,-1-1 0 0,3 2-4 16,-7 4 2-16,1 0-3 0,-7 5-1 0,0 3-3 15,-5 0 1-15,-1 4-2 0,-2 0-1 16,-5 2 1-16,-3 0-3 0,0 4 1 16,-7 3-2-16,3 1 0 0,-4 2 0 0,3 2-3 15,3 0-2 1,-1 0-15-16,1 6-2 0,2 3-4 0,-5 4-15 0,1 5-18 31,0 4-62-31,-13 4-46 0,-2-1-254 0</inkml:trace>
  <inkml:trace contextRef="#ctx0" brushRef="#br0" timeOffset="128769.25">20006 7357 13 0,'0'0'254'0,"0"0"-220"16,0 0 2-16,0 0 18 0,0 0 0 16,0 0-21-16,0 0-16 0,0 0 1 15,0 0-2-15,-33 3-5 0,22-3-4 16,5 0-1-16,-4 0 0 0,3 0 2 15,1 0 1-15,2 1 4 0,0 1-2 0,4-1 2 16,0 1-3-16,0 1-5 0,-2-2 1 16,2 1 0-16,0 0 4 15,0 1 5-15,0 1-3 0,0 0-3 0,-4-1-1 16,0 4-2-16,-3-2 0 16,1 1-3-16,-4-1 0 0,4 0 0 0,-5 0-1 15,5-3-1-15,0 2 7 16,4-3-1-16,0-1 3 0,2 1 2 0,0-1 2 15,0 0-7-15,0 0-3 0,8-3-4 16,7-3 2-16,5-6 2 0,7-3 6 16,12-2 3-16,5-5-2 0,1-1-1 15,5-4-1-15,4 0 1 0,-1 0-1 0,-5 1 0 16,-3 2-3-16,-7 7-1 16,-9 2-2-1,-11 7 0-15,-1 1-2 0,-9 4 2 0,-4 2 0 16,0 1-2-16,4 0 0 0,1 0 2 0,1 0-3 0,0 0 1 15,5 0 0-15,-3 2-1 0,3-1-1 16,-1-1 1-16,-5 1-1 16,-1 0 1-16,-2-1 0 0,-2 0-1 15,-2 1 2-15,-2 0-1 16,0-1 0-16,0 1 0 0,0 2 0 0,-2 1-1 0,-4 0 1 16,0 0-6-16,-3 2-12 0,1 0-5 15,-2 0-5-15,-5 0-12 0,5-3-12 16,-4 0-18-16,1-3-40 0,-1 0-58 0,-1-3-169 15</inkml:trace>
  <inkml:trace contextRef="#ctx0" brushRef="#br0" timeOffset="129423.68">20909 6979 338 0,'0'0'37'16,"0"0"37"-16,0 0-10 0,0 0-12 15,0 0-13-15,0 0-9 0,0 0-1 16,0 0-4-16,25-39 4 0,-25 39-5 16,0 0-6-16,0 0-3 0,0 3-2 15,-2 2-6-15,-2 1-1 0,-1 4-1 16,1 2-1-16,0-3-1 0,-4 3-1 15,0 1 0-15,-3-2-2 0,5 0 1 0,-6-2-1 16,1 0 0-16,1-3 3 0,-4-1-2 16,-1 0 0-16,1-3 2 0,-3-1-2 15,5 0-1-15,-1-2 2 0,1-3-1 16,4-1 0-16,-1-1 0 0,3 0 1 16,0-2-1-16,6 0 0 0,-2 1 0 15,2-1-1-15,0-2 0 0,2 0 0 16,2 1 0-16,2 0 1 0,0 0-1 15,3 2 2-15,-1-2-1 0,6 4 0 16,1 0-1-16,6 2 1 0,-5 2 0 16,7 1 0-16,-2 3 0 0,-3 4 0 0,1 3 0 15,-5 2 0-15,-1 2-1 0,-5 2 0 16,0 4 1-16,-6-1-1 0,-2 6 0 16,0 2 1-16,-6 3 0 0,-4 1 0 15,-1-5-1-15,5 0 1 0,-2-2-1 16,-2-4 0-16,1 1 0 0,3-3 0 15,-4-1 0-15,-1-2-1 0,1-4 1 16,2 0 0-16,0-1 0 0,1-3-1 16,1-1 1-16,2-2 0 0,2-1 0 0,2-2 0 15,0 1 0-15,0 0-1 16,0-1 0-16,4 2 1 0,4-2-1 0,3 1 0 16,1-1 1-16,9-1 2 0,-1-1-1 15,5-5 2-15,4-2 2 16,0 0-2-16,-2-1-1 0,2 1-1 0,-2-3 0 15,-2 1-1-15,-3 0 0 16,-7-2 0-16,-5 5-23 0,-4-1-26 0,-4-2-31 16,-2-1-25-16,0 0-100 0</inkml:trace>
  <inkml:trace contextRef="#ctx0" brushRef="#br0" timeOffset="130064.89">21248 7027 439 0,'0'0'24'0,"0"0"48"16,0 0-12-16,58-52-6 16,-54 46-13-16,-2 2-7 0,0-1 2 0,-2 1-1 15,0 1-10-15,0-1-5 16,0 0-8-16,-2-1-3 0,0 1-1 16,-4 2-1-16,0-3 0 0,-1 1-5 15,-1 1 2-15,2 2-4 0,-2 1 0 16,-5 0 0-16,3 0-1 0,-5 3 0 0,3 4-1 15,2 1 1-15,-3 1 0 0,1 2 0 16,4 0 0-16,-3 0-1 0,1-2 0 16,2 0 0-16,1 2 1 15,-1-2 1-15,2 0-1 0,2 1 1 0,2 2-1 16,0 1 0-16,2 0 1 0,0 0-1 16,0-1 1-16,2-2 0 0,4-1-1 15,0 0 1-15,0-2-1 0,1-1 1 16,-1-2 0-16,0-2 0 0,0 0-1 15,0-2 0-15,1 0 1 0,-1-2 0 0,2-4 1 16,0-2 2-16,1-4-2 0,-3-1 0 16,-2 0 0-16,2 0 1 0,-2 1-2 15,-2-1 1-15,5 1 0 16,-7 4-1-16,0-2 1 0,2 1 0 16,0 3 3-16,-2 0 0 0,0 1 0 0,0 1 1 15,0 2 1-15,2 0-1 0,-2 2 1 0,0 0 0 31,0 0-4-31,0 0-1 0,0 4-1 0,2 2-2 16,0 4 2-16,0 4 0 0,0 3 0 0,0 4 2 16,2 6 1-16,-2 5-2 0,0 3 3 0,-2 2-2 15,4 3 2-15,1 0-2 16,-3-1 1-16,2-2-1 0,-4-5 0 16,0-4 0-16,0-6 1 0,2-2-1 0,-8-4 6 15,-3-1-3-15,-3 2 1 0,0-3 0 16,-7 0-5-16,-2-2 2 0,1-1-1 0,-5-2-2 15,6-4-1-15,-1-2 0 16,3-2-13-16,0-1-7 0,7 0-7 16,-2 2-19-16,-1-2-44 0,-3-3-75 0,1-1-278 15</inkml:trace>
  <inkml:trace contextRef="#ctx0" brushRef="#br0" timeOffset="138316.09">24125 12601 540 0,'0'0'14'0,"0"0"28"16,0 0-18-16,0 0-17 0,0 0 19 15,0 0 1-15,0 0-3 0,0 0 2 16,0 0-5-16,33 20 0 0,-16-29-8 15,-3 2-6-15,5-2-3 0,-4 3-4 16,1 1 0-16,-4 3-1 0,-3 1-1 0,1 1-48 16,-2 1-35-16,-6 3-48 15,0-1-128-15</inkml:trace>
  <inkml:trace contextRef="#ctx0" brushRef="#br0" timeOffset="142303.01">22044 7403 158 0,'0'0'0'16,"0"0"-23"-16,0 0 20 0,0 0 3 0,0 0-3 0,-54-45 3 16,40 41 1-16,3-1 6 0,-5 1 19 15,3 1-2-15,-3 3-2 0,1 0 15 16,-1 0-1-16,3 2 1 15,3 2-3-15,0 0-7 0,1 1-13 0,3 1-6 16,2-2-5-16,0 4-1 16,2-1 1-16,-2 1-2 0,0 2 1 0,-1-2 0 15,1 2-1-15,0-1 2 0,0-1-2 16,0-3 3-16,0 0 13 0,4-2 5 16,0-1-2-16,0-2 2 0,0 0-5 15,0 0-4 1,0 0 0-16,6 0-2 0,4-4 2 0,7-6 13 0,4-5 5 0,5-7-3 31,7-6-4-31,5-5-1 0,5-2 2 0,5-2-5 0,1 0-8 0,1 3-6 16,-3 1-1-16,1 2-3 0,-7 4 0 15,-4 1-2-15,-3 2 0 0,-8 5-2 16,-3 2 2-16,-15 6 1 16,1 4 0-16,-7 4 0 0,-2 3 0 0,0 0 1 15,0 1 1-15,-2 1-3 0,-2 2 0 16,-3 5-5-16,-1 1-1 0,-6 5-11 15,5 0-11 1,3-1-5-16,4 1-6 0,0-2-5 16,2 2-8-16,0-1-23 0,2-1-36 15,0-4-85-15</inkml:trace>
  <inkml:trace contextRef="#ctx0" brushRef="#br0" timeOffset="142727.81">22751 6999 234 0,'0'0'55'0,"0"0"16"0,0 0-4 16,0 0 1-16,0 0-8 0,0 0-23 15,0 0-2-15,0 0-10 16,-11-14-5-16,5 14-6 0,2 5-4 15,-2 2-4-15,-7 6-2 0,1 4-1 0,-7 4-3 16,3 4 1-16,-7 3-1 0,2 4 1 16,-5 3-1-16,-1-1 1 0,0 0 0 15,2-3 0-15,4-5 0 0,3-5-1 16,12-6 0-16,1-4 0 0,5-2 0 16,0-4-1-16,3 2 0 0,5-3-2 15,0-2 3-15,4-2 0 0,1-2 2 16,8-6 1-16,-1-2 1 0,7-5 4 0,4 0 3 15,2-3-3-15,0 1-2 0,2-2 1 16,-4 3-5-16,0 2-1 16,-4 2 0-16,-8 4 0 0,-5 1-1 0,-7 1 1 15,-1 5-1-15,-4-2-1 0,0 3-25 16,-2 0-8-16,2-3-6 0,0 3-15 16,-2 0-30-16,0 0-27 0,-4 0-43 15,-4 0-82-15</inkml:trace>
  <inkml:trace contextRef="#ctx0" brushRef="#br0" timeOffset="142948.2">22720 7080 390 0,'0'0'22'16,"0"0"31"-16,0 0 18 0,0 0-12 0,0 0-14 16,0 0-18-16,0 0-4 0,0 0-2 15,0 0-6-15,18-27-6 0,-16 37 1 16,3 4 1-16,-3 4 0 0,-2 7-3 15,2 4-3-15,-6 1-2 0,1 3-2 16,1 1 0-16,2-2 0 0,0-3-1 16,0-3 0-16,2-5 0 0,3-1-11 15,1-4-47-15,0-2-9 0,-6-4-40 16,0-1-47-16,-6-6-151 0</inkml:trace>
  <inkml:trace contextRef="#ctx0" brushRef="#br0" timeOffset="143528.87">23191 7061 375 0,'0'0'56'0,"0"0"-25"0,0 0 14 16,0 0 9-16,0 0-9 0,0 0-16 0,0 0-10 15,0 0-6-15,0 0-3 0,-29-3-3 16,21 11-3-16,-7 1-1 15,7 2 0-15,-6 1-3 0,-1 1 0 0,5 2 0 16,-7-2 0-16,5-2 1 16,-1-1-2-16,1-5 1 0,2-2 0 0,4-1 1 15,-3-2-1-15,5 0 2 0,0 0-1 16,2-3 0-16,0-2-1 0,0-2 0 16,0-2 0-16,0-2 0 0,2-3 1 15,-2-1 0-15,2-5 2 0,0 1 3 16,0-2-1-16,4 0 0 0,-2 2 2 15,4 1 0-15,0 3 0 0,0 3-2 16,3 4 1-16,-3 1-3 0,-4 1 2 0,2 1-2 16,4 2 0-16,1 2 0 15,-3 1-2-15,0 0-1 0,0 4 0 16,0 4 0-16,5 1 0 0,-9 2 0 16,4 4 1-16,-4 3 0 0,2 3 1 0,-2 3-2 15,0 3 4-15,5 2-2 16,-5 3 0-16,2 0-2 0,0 0 1 15,-2 0 0-15,0-1-1 0,0-1 2 0,2 0-2 16,-2-6 4-16,0-1 11 0,0-4-4 16,-2-2-5-16,-4 0 1 0,-2-3 1 15,-4-2 1-15,-9 2 4 0,1-2-4 0,-5 1-4 16,-6-2-3-16,0-2 0 16,-2 1-1-16,4-4 0 0,8-2-1 0,-3-3 1 15,13-1 0-15,3 0 0 16,-2 0 0-16,4 0-1 0,0 0 0 15,2 0-2-15,0 0-21 16,2 0-18-16,0 0-37 0,0 3-22 0,0 0-96 0,0-2-159 16</inkml:trace>
  <inkml:trace contextRef="#ctx0" brushRef="#br0" timeOffset="146913.81">12618 11643 324 0,'0'0'63'15,"0"0"-7"-15,0 0 1 0,0 0-32 16,0 0 4-16,0 0 38 0,0 0-37 16,0 0-14-16,-15-17-5 15,13 23 4-15,-4 2-5 0,4 5-4 0,-2 4 0 16,0 0 0-16,4 4 4 0,-2 3-3 15,-1 2-1-15,1 5 1 0,0 2 2 0,0 5 3 16,-2 4-2-16,0 3 1 16,0 5-5-16,0 0-1 0,0 2 0 15,2 1-3-15,2-3 0 16,0-2-1-16,0-5-1 0,0-3-1 0,0-4 0 0,0-7 1 16,4-5 0-16,0-5 0 0,-2-3 0 15,0-5 0-15,0-5-2 0,-2-1-15 16,0-5-26-1,0 0-10-15,-2 0 9 0,-2-7 1 0,0-5-39 0,0-7-12 16,-1-4-37-16</inkml:trace>
  <inkml:trace contextRef="#ctx0" brushRef="#br0" timeOffset="147381.73">12686 11529 503 0,'0'0'36'0,"0"0"-2"0,0 0 8 0,0 0-2 16,0 0-17-16,0 0-7 0,0 0-6 15,0 0 1-15,0 0-2 0,-56 32-3 0,44-13-2 16,-5 7-4-16,-1 7 0 0,-9 6 1 16,2 5 0-16,-2 2-1 15,4-2 1-15,-6 2-1 16,11-3 1-16,1-3-1 0,3-3 0 0,3-7 0 0,5-8-2 15,4-5 0-15,0-9 1 0,2-2 0 16,0-3-2-16,0-3 2 16,0 0 1-16,0-2 1 0,0-7 0 0,0-7 7 15,4-7 8-15,4-7 6 0,7-5-11 16,-1-6-1-16,7-2-5 0,-2-1-3 16,3-3 0-16,7-1 0 15,-6 1 0-15,6 6 1 0,-4 6 2 16,-4 10 4-16,-11 11 1 0,0 5-7 0,-6 6 2 15,0 1 1-15,-1 2 1 0,-1 0-3 0,0 1-1 16,0 6-1 0,0 3 0-16,6 5 1 0,-2 5-2 0,3 2 3 0,-3 3-1 15,-2 3 0-15,6-2-1 16,-2 5-1-16,1-2 0 0,-5 3 0 0,0-1 0 16,0-4-1-1,-2 2 0-15,-2-2-5 16,0-1-25-16,-4 1-28 0,0 0-27 0,-4 2-53 15,-5-4-71-15</inkml:trace>
  <inkml:trace contextRef="#ctx0" brushRef="#br0" timeOffset="148016.47">12384 13098 248 0,'0'0'85'15,"0"0"5"-15,0 0-3 0,0 0-3 16,0 0-24-16,0 0-11 0,0 0-4 15,0-26-7-15,-2 26-10 0,2 0-8 16,0 0-8-16,2 7-5 0,-2 5-5 16,0 6-1-16,0 5-1 0,2 6 2 0,-2 2-2 15,4 2 1-15,-2 0 1 0,0 0-2 16,-2 1 0-16,0-1 0 0,0-4 1 16,-2-2 0-16,0-2-1 0,-2-2 0 15,2-2-7-15,0-6-30 0,-2-5-36 16,-2-4 4-16,2-5-49 0,-3-1-95 15</inkml:trace>
  <inkml:trace contextRef="#ctx0" brushRef="#br0" timeOffset="148216.03">12403 12828 443 0,'0'0'142'16,"0"0"-74"-16,0 0-38 15,0 0-3-15,0 0 1 0,0 0-9 0,0 0-1 16,0 0-3-16,0 0-4 16,0-20-4-16,0 20-7 0,0 3 0 0,2 0-2 15,6 1-12-15,-2 1-19 0,3 1-13 16,1 2-18-16,2 2-33 0,-10 1-64 0,5-3-189 16</inkml:trace>
  <inkml:trace contextRef="#ctx0" brushRef="#br0" timeOffset="148420.93">12508 13281 519 0,'0'0'58'0,"0"0"-31"16,0 0 1-16,0 0 27 16,0 0-9-16,56-12-14 0,-35-2-5 0,1-1-8 15,-1-3-9-15,2 0-3 0,8-1-4 16,-11 1-1-16,5 5 0 0,-2 3-2 15,-2 3 0-15,-9 6-9 0,3 1-25 16,-5 0-24-16,-6 4-25 16,-4 4-63-16,0 1-100 0</inkml:trace>
  <inkml:trace contextRef="#ctx0" brushRef="#br0" timeOffset="148616.99">12725 13422 523 0,'0'0'58'0,"0"0"0"0,0 0-21 16,0 0-7-16,0 0 3 0,0 0 4 0,0 0-6 16,0 0-13-16,0 0-12 0,8 9-5 15,7-15 2-15,1-5-2 0,5-3-1 16,8-3 0-16,-4-1-10 0,2-1-30 16,-5 0-22-16,3 1-22 0,-2 1-58 15,-11 1-128-15</inkml:trace>
  <inkml:trace contextRef="#ctx0" brushRef="#br0" timeOffset="148926.06">13180 12842 618 0,'0'0'71'16,"0"0"-11"-16,0 0-1 0,0 0-26 0,0 0-16 0,0 0-9 15,0 0 2-15,0 0-3 0,0 0-6 16,-60 60 1-16,46-30-1 0,-11 4 0 15,2 3-1-15,0 1 0 0,-2 0 0 0,-3 0 1 16,5 0-1-16,8-7 0 0,-1-5-1 16,10-10 0-16,6-8 1 0,2 1-1 15,6-5 1-15,4-1-2 0,3-3 2 16,8-4 1-16,8-7 1 0,4-7-1 16,4-5 0-16,8-4 2 0,-1-3 1 15,4-1-1 1,-3 1 3-16,-6 0-3 0,-1 5-3 0,-7 3-3 0,-13 4 0 15,-3 4-15-15,-7 3-23 0,-10 4-35 16,-6 0-18-16,-10 3-15 16,-1 1-57-16,-4 2-173 0</inkml:trace>
  <inkml:trace contextRef="#ctx0" brushRef="#br0" timeOffset="149082.9">13176 12861 382 0,'0'0'153'15,"0"0"-54"-15,0 0-33 0,0 0 8 16,0 0-22-16,0 0-24 0,0 0-10 15,0 0 13-15,25 57-4 0,-13-26-6 16,5 3-5-16,-1 1-5 0,1 1-5 16,-3-3-4-16,-1-2-2 0,-1-1-1 15,-4-5-23-15,-6 3-21 0,-2 1-41 0,-8 3-64 16,-13-1-148-16</inkml:trace>
  <inkml:trace contextRef="#ctx0" brushRef="#br0" timeOffset="157824.47">23855 7310 23 0,'0'0'49'16,"0"0"-37"-16,0 0-11 0,0 0 5 0,0 0-4 15,0 0 8-15,-60 11 6 0,49-8-3 16,-1 1 4-16,6-3 3 0,-1 1 5 16,3 0 13-16,4-2 10 0,-2 2-9 15,0-2-7-15,2 0 5 0,0 1-6 16,0-1 2-16,0 0-3 0,0 0 0 15,0 0-6-15,0 0-2 0,0 0 1 16,2 0 6-16,2-3-8 0,3-1-3 16,3-1 7-16,9-5-1 0,3-1-2 0,3-2-3 15,4-5 1-15,6 3 2 16,4-3-3-16,5 0-6 0,-5 0-5 16,5 0-2-16,3 1 0 0,-6-2-5 0,-1 3-1 15,-5 3 0-15,-8 2 0 0,-5 5 1 16,-13 2-1-16,-5 2 1 0,-4 2 0 15,0 0 0-15,0 0 1 0,0 0 2 16,0 0-1-16,0 0-3 0,0-2 0 16,-4 2-3-16,2-3-16 0,0 1-16 15,0 1-16-15,-3 1-7 0,3-1-1 16,2-1-46-16,-4-4-55 0,4 1-123 0</inkml:trace>
  <inkml:trace contextRef="#ctx0" brushRef="#br0" timeOffset="158313.68">24630 6937 322 0,'0'0'36'16,"0"0"27"-16,0 0-1 0,0 0-4 15,0 0-18-15,53-43-6 0,-48 37-7 0,5 0-3 16,-6 3-5-16,2 2 0 0,-6 0 0 15,0 1 0-15,0-2 3 0,0 1 6 16,-6-2-7-16,2 0-7 0,-4 2-6 16,1 0-2-16,-1 1-3 0,-8 0-2 15,7 6 1 1,-9 7-2-16,3 4-1 0,-3 3 0 0,3 4 1 0,1 1-1 16,1 2 1-1,5 4 0-15,-6 1 0 0,3 4 0 0,5-2 0 16,-6 0 1-16,6-2-1 0,1 0 0 15,3-2 0-15,2-2 1 0,4-2-1 0,9-1 0 16,-3-5 0-16,3 1 0 16,5-4-1-16,3-5 1 0,0-2 0 0,3-6 1 0,3-4 0 15,-4-2-1-15,2-7 3 16,0-2-1-16,-7-3 5 0,-1 2 5 0,-9 1 2 16,0-1 1-16,1 1-5 0,-7-3 0 15,-2-3-2-15,0 2-3 0,-5-2-4 16,-9 3 1-16,4 3-1 0,-11 1-1 15,-4 4-1-15,0 0-2 0,-4 3-5 16,-2 3-11-16,9-2-6 0,9 2-1 16,-1 0-9-16,3 4-28 0,7 4-4 0,0 0-27 31,-4 1-54-31,-4 0-94 0</inkml:trace>
  <inkml:trace contextRef="#ctx0" brushRef="#br0" timeOffset="158566.84">24923 7003 468 0,'0'0'85'15,"6"-51"1"-15,-3 41-13 16,-1 3 10-16,-2 3-25 0,0 1-20 16,2 3-9-16,-2-1-6 0,4 1-5 0,-4 2-11 0,0 6-7 15,2 7 1-15,-2 5-1 16,0 7 4-16,2 3 1 0,-2 7-2 0,0 3-1 15,0 3 0-15,0 1-1 0,2 0-1 16,0 1 0-16,2 2-2 0,2 2-38 16,3 0-7-16,-1-3-35 0,-4-4-58 15,-4-5-132 1</inkml:trace>
  <inkml:trace contextRef="#ctx0" brushRef="#br0" timeOffset="161854.57">25512 11764 240 0,'0'0'182'0,"0"0"-174"0,0 0-4 15,0 0 1-15,0 0 25 0,0 0 25 16,0 0-40-16,58-6-2 0,-49 6 20 15,-9-3-5-15,2 3-7 0,0 0-7 16,0-2 15-16,-2 2 9 0,2-2-7 16,0 1-3-16,0-3 4 0,-2 3-7 15,0 0-3-15,0 1-6 0,0 0-8 16,0 2-3-16,0 2-2 0,0 4-2 0,0 7-1 16,0 4 5-16,0 7-5 15,2 4 4-15,-2 4-3 0,0 2 0 16,0 4-1-16,0-1 1 0,2 3 0 0,-2 1-1 15,0-4 0-15,0 1 0 0,0-2 0 16,4-2-2-16,-4-3 2 0,0-7 0 16,0 1-2-16,0-4-1 0,2-4-7 15,-2-2-3-15,0-8-3 0,0-4-4 16,0-3-23-16,0-2-19 0,-2-4-14 16,-4-8-56-16,2-6-43 0,0 0-106 15</inkml:trace>
  <inkml:trace contextRef="#ctx0" brushRef="#br0" timeOffset="162267.65">25661 11729 558 0,'0'0'89'16,"0"0"-56"-16,0 0 2 0,0 0 28 16,0 0-35-16,0 0-11 0,0 0-1 15,0 0-2-15,-18-47-6 0,9 54-4 16,-7 2-1-16,8 5-1 0,-11 3-1 15,7 6 0-15,-7 3-1 0,4 1 0 16,-5 3 0-16,7-3 1 0,-5 0-1 0,5-4 1 16,7-3-1-16,-2-3 0 15,0-1-4-15,1-6-6 16,7-3-1-16,0-4-1 0,0-2-2 0,0-1 4 0,0 0 1 16,0-1 2-1,0-4 5-15,0-2 1 0,5-3 1 0,1-5 0 0,4-3 1 16,-4-5 0-16,5-4 6 0,3-5 0 15,-6-2 1-15,7-1 2 0,1 0-2 16,-7 3-1-16,7 9-2 0,-8 7 16 16,-5 8-6-16,1 6-15 0,-2 2 1 15,0 0-1-15,2 6 0 0,4 5 0 16,-4 7 1-16,3 3-1 0,-5 5 2 0,2 5-1 16,2 0-1-1,0 1 2-15,2-3-2 0,1 0 1 0,-3-4-1 0,8-3-1 16,-3-3-15-16,-5-4-14 15,4 1-37-15,-4-3-48 16,-6-1-89-16</inkml:trace>
  <inkml:trace contextRef="#ctx0" brushRef="#br0" timeOffset="162723.24">25678 12721 355 0,'0'0'81'0,"0"0"7"15,0 0-21-15,0 0-5 16,0 0-3-16,0 0-5 0,0 0-13 0,0 0-14 0,0-27-11 16,0 31-8-16,2 5-5 0,4 2 0 15,2 6 4-15,1 4 4 0,-5 3 0 16,0 4-3-16,-4 3-3 0,0 3-1 15,-4 4-1-15,-9-2-2 0,1 1 0 16,0 2 1-16,-7-2-2 0,6-3 0 16,-7-8-2-16,12-3 2 0,-9-6-1 0,7-4-2 15,1-4-6-15,-3-3-11 16,0-5-18-16,3-1-21 0,-9-2-7 0,7-6-2 16,-5-4-43-16,1-4-45 15,9-1-158-15</inkml:trace>
  <inkml:trace contextRef="#ctx0" brushRef="#br0" timeOffset="162927.26">25624 12504 291 0,'0'0'216'0,"0"0"-141"16,0 0-44-16,0 0 9 15,0 0-4-15,0 0-16 16,0 0-10-16,0 0-3 0,0 0-3 0,43-3-3 0,-36 7 1 15,-3 1-2-15,2 0 0 0,2 2-9 16,3 1-42-16,-3 1-35 0,-6-2-56 16,4-1-102-16</inkml:trace>
  <inkml:trace contextRef="#ctx0" brushRef="#br0" timeOffset="163162.37">25901 12771 473 0,'0'0'146'0,"0"0"-61"15,0 0-42-15,0 0-1 0,0 0 0 16,0 0-14-16,0 0-11 0,0 0-5 16,0 0 0-16,-19-18-5 0,19 13-1 0,0 1 0 15,9-1-5-15,3-2-1 0,0 3-2 16,11-2 2-16,-6 3-1 0,3 3 0 15,3-1 1-15,-8 1 0 0,3 1-2 16,-7 3-29-16,-1 3-29 0,-4 0-28 16,-6 1-28-16,0-2-93 0</inkml:trace>
  <inkml:trace contextRef="#ctx0" brushRef="#br0" timeOffset="163319.91">25975 12919 573 0,'0'0'76'0,"0"0"-34"15,0 0-36-15,0 0 38 0,0 0 5 16,0 0-22-16,0 0-9 0,0 0-2 16,0 0-9-16,31 17-6 0,-28-17 1 15,-3 0-2-15,4 0 0 0,2 1-28 16,0 2-28-16,2-1-37 0,-1 1-54 16,-5-1-176-16</inkml:trace>
  <inkml:trace contextRef="#ctx0" brushRef="#br0" timeOffset="164914.91">26426 12512 160 0,'0'0'24'0,"0"0"5"0,0 0-3 0,0 0 14 15,0 0 2-15,19-42-10 0,-17 39 12 16,0 1-1-16,0-1-2 0,0 1-4 15,0-3-5-15,-2 3 4 0,4-1-4 16,-2 0-11-16,-2 3 0 0,2-2-4 16,0 0 0-16,0 2 6 15,0 0 0-15,1-1-4 0,-3 1-4 0,2 0-3 16,-2 0 1-16,2 0-5 0,-2 0 0 16,2 3-2-16,-2 3-2 0,0 4-1 15,0 2 0-15,0 2-1 0,-4 3 0 0,-1 3 0 16,-9 0 1-16,0 1-1 0,1 3-1 15,-3-2 0-15,7 0-1 16,1-1 0-16,2-2 0 0,6-1 0 0,0-1 0 16,8-2 0-16,0 0-1 0,1-2 0 15,5-2 1-15,-1 0 0 0,5-5 0 16,-3-3 0-16,5 0 0 0,-5-4 1 16,10 1 0-16,-7-1 0 0,7-3 0 15,4-3-1-15,2-5 1 0,-4 0 1 16,0-4-2-1,-5-1 0-15,1-1-9 0,-2-3-26 16,-9 3-24-16,-10-3-9 0,-2 0-34 0,-2 2-76 0</inkml:trace>
  <inkml:trace contextRef="#ctx0" brushRef="#br0" timeOffset="165098.65">26577 12335 589 0,'0'0'87'0,"0"0"-34"0,0 0-12 15,0 0-3-15,0 0-14 0,0 0-1 0,0 0 6 16,17 63-7-16,-15-33-4 0,0 2-4 16,-2 7-5-16,0 4-2 0,-2 2-4 15,0 5-2-15,-1 3 0 16,-3-3 0-16,6 1-1 0,-2-3-10 0,0-1-33 16,-2-2-56-16,-4-5-100 15</inkml:trace>
  <inkml:trace contextRef="#ctx0" brushRef="#br0" timeOffset="214472.31">29893 8392 441 0,'0'0'37'0,"0"0"0"0,0 0-4 0,0 0 35 16,0 0-47-16,-2-51 2 0,-3 43-2 16,-3 2-1-16,-4 1-2 0,-3 2-7 15,1 0-1-15,-3 2 2 0,1 1-11 16,-3 0 0-16,1 4 8 0,-3 1 14 16,2 5-17-16,1 6-5 0,-7 1 0 0,0 4 0 15,4 0 1-15,-1 2-1 16,3 1 0-16,2-1-1 0,5 2 0 15,0-1-2 1,10-1 2-16,2-2-1 0,0-1-2 0,2-1 2 0,6 0-2 0,4 0 1 31,1 0 1-31,3-5-1 0,1 0 1 0,8-5 0 0,4-1-2 16,0-2 3-16,8-5-1 0,0-2-1 0,6 1-11 16,5-8-22-16,-1-4-24 0,-1-4-37 15,-3-4-78-15</inkml:trace>
  <inkml:trace contextRef="#ctx0" brushRef="#br0" timeOffset="-214614.4">30196 8439 557 0,'0'0'17'16,"0"0"3"-1,0 0-8-15,0 0 9 0,0 0 13 0,0 0-4 0,0 0-7 16,0 0-1-1,0 0-2-15,0 21-4 0,3-14-4 0,1 1-3 0,0 0-3 0,2 3-1 16,0 1-3-16,5-3-1 16,-1 1 1-16,4-2-2 15,5-2 0-15,-2 0 0 0,1-5-1 0,-3 0-28 16,-1-1-23-16,-6-5-19 0,-1-1-23 0,-7-4-9 16,0 1 15-16,-5-3 3 15,-3-1 20 1,-2-3 65-16,-1 3 3 0,7-1 71 15,-2-2 7-15,4 3 3 0,2 4-2 16,-2 1-14-16,2 5-15 0,0 0 3 16,-2 2-2-16,2 1-8 0,0 0-13 0,-2 4-12 15,-2 6-15-15,-5 6-5 0,-1 5 1 16,-2 3-1-16,-9 3 2 16,-2 3-3-16,5 0 0 0,-7 4 0 0,0-4 0 15,4-1 0-15,-1-1-3 0,7-4-10 16,1-6-15-16,5-5-18 0,3-2-34 15,-2-6-22-15,4-4-86 0</inkml:trace>
  <inkml:trace contextRef="#ctx0" brushRef="#br0" timeOffset="-214062.78">30453 8520 417 0,'0'0'14'15,"0"0"27"-15,0 0 10 0,-54 13-6 16,50-13-23-16,2 0-3 0,-4 0 3 0,4 0 5 16,2 0-3-16,0-2 3 15,0-2 2-15,0-1-3 0,0 1-4 0,0-1-3 16,2-2-9-16,6 1 1 0,0 0-3 15,0 0 1-15,3 1-2 0,5 1-1 16,-3 3-3-16,5 1 0 0,-1 1-2 16,1 8 0-16,-1 1 0 0,2 5 0 15,1 2-1-15,-7 1 3 0,-1 2-3 16,-2 4 1-16,-3-1-1 0,-5 4 1 16,-2-5 0-16,0 0 0 0,-4-5 0 15,-3 0-1-15,-1-6-2 0,2-3-1 16,-2-2 0-16,4-1-2 0,-5-4 2 15,3 1 0-15,0-2 0 0,2 0 1 0,2-3 1 16,0-4 1-16,0-2 0 0,2-4-2 16,0-5 2-16,0-4 0 15,2-9 0-15,8-2 2 0,0-7 0 0,5 1 2 16,3 3 0-16,-1 6 2 16,1 9-2-16,-3 6 0 0,-3 7-1 0,1 3 3 15,-3 4 0-15,5 1-2 0,-3 7-2 16,2 7-1-16,1 6 0 0,-3 6 0 15,1 4-1-15,-5 5 1 0,-2 1-1 16,0 1 0-16,-4-3-7 0,-2 1-13 16,0-3-9-16,0-6-14 0,-2 2-23 0,-2-3-24 15,0-4-82-15,0-3-157 0</inkml:trace>
  <inkml:trace contextRef="#ctx0" brushRef="#br0" timeOffset="-213511.02">31710 8556 422 0,'0'0'40'0,"0"0"18"16,0 0-7-16,53-53 1 0,-44 45-15 15,-5 2-4-15,-2 2 2 0,-2 0 6 16,0 1-1-16,-4 0-10 0,-7 0-11 16,-1 2-12-16,-5 1-5 0,1 0 0 15,-5 7 0-15,3 1-2 0,-1 4 0 0,2 0 0 16,3 1 0-16,4 3 0 0,-3 2-1 15,3 3 0-15,0 1 1 0,-1 4 0 16,1 3 0-16,6-1 0 0,0 2 0 16,2-1 0-16,2-2 0 0,2 1-1 15,6-4 0 1,6 0 1-16,3-5-1 0,6-1 0 16,1-3 0-16,7-5-1 0,7-3-1 0,-1-7 0 0,4 0 1 15,-1-7 2-15,-3-8 0 16,0-4 0-16,-4-4 1 0,-2-7 2 0,-4-3-3 15,-4-5 2-15,-7-7 1 0,-8-4 0 16,-8-4 1-16,0-4-2 0,-12 0 2 0,-9 1-2 16,1 7 0-16,-9 12 1 15,-2 13-3-15,-2 9-4 0,2 7 0 0,2 5 2 16,2 3 0-16,4 3-9 0,-2 12-9 16,-2 8-20-16,1 10-27 0,-3 5-5 15,4 8-27-15,-4 2-61 0,4-5-209 16</inkml:trace>
  <inkml:trace contextRef="#ctx0" brushRef="#br0" timeOffset="-213180.83">32243 8465 425 0,'0'0'40'0,"0"0"7"16,0 0 4-16,0 0 22 0,0 0-20 15,10-54-5-15,-10 49-3 0,0 0-7 0,-2 3-16 16,-2 2-8-16,2-1-5 0,-2 1-5 16,0 2-4-16,0 5-3 0,-5 8 1 15,5 2-1-15,-2 4 2 0,-2 5 1 16,2 1 0-16,1 0 0 0,3 4 0 15,2 2 0-15,0 0 0 0,2 0-1 16,5-2-11-16,3 0-21 0,2-2-25 16,-1-5-20-16,1-5-23 0,-2-4-64 15,-3-6-135 1</inkml:trace>
  <inkml:trace contextRef="#ctx0" brushRef="#br0" timeOffset="-212754.09">32371 8575 581 0,'0'0'34'0,"-10"-55"1"16,10 48-8-16,0 2 9 15,0 3-8-15,-2-1-5 16,2 2 0-16,2 0-3 0,0 1-8 0,2 0-6 0,2 0-2 0,5 2-2 16,-3 3-1-16,4 2 2 0,-1 2 2 15,-3 0-1-15,2 4-1 0,-6 2-2 0,0 2-1 16,-4 1 1-16,0 1-2 15,0 1 1 1,0-2-2-16,-2-3-4 0,2-1 0 16,0-3 2-16,0-1 4 0,0-4 0 15,0-2 0-15,2-1 0 16,-2-1 0-16,0 0 0 0,2-1 0 0,1-1-1 16,-3 0-1-16,4-5 2 0,0-1 0 0,0-4 3 15,4-6 0-15,3-1 0 16,-1-5 0-16,-2-2 0 0,7-2 1 15,-3-4 2-15,0 5 2 0,3 2-3 16,-7 8 1-16,0 5 1 0,-3 7 1 16,-5 3-3-16,2 0 0 0,2 1-5 0,-2 9 0 15,4 1-3-15,-2 8 2 0,0 5 1 16,-2 1-1-16,-2 3 1 0,2-1 0 16,-2 0-4-16,2-3-15 0,3-2-6 15,-3-4-15-15,2-1-26 0,0-6-5 16,-4-1-9-16,2-3-37 0,-2-4-37 15</inkml:trace>
  <inkml:trace contextRef="#ctx0" brushRef="#br0" timeOffset="-212580.6">32770 8385 645 0,'0'0'26'0,"0"0"6"15,0 0-1-15,0 0 13 0,0 0-8 16,58 21-5-16,-44 8-2 0,-3 4-11 0,-3 3-11 15,-2 2-5-15,-6 2-2 16,2-1 0-16,-10-3-12 0,-4-4-37 0,-15-5-57 16,-4-9-103-16</inkml:trace>
  <inkml:trace contextRef="#ctx0" brushRef="#br0" timeOffset="-212013.56">31114 8604 486 0,'0'0'49'15,"0"0"-8"-15,0 0 4 0,0 0 17 16,0 0-7-16,0 0-10 0,0 0-11 16,0 0-7-16,13 6-6 0,-7-5-9 15,0-1-5-15,4 0 0 0,7 1-4 0,-3 1-1 16,7-2-1-16,2 1 0 0,-5-1 0 16,5 0-1-16,-8 2-31 0,1-2-41 15,-10 1-54-15,-6 1-96 16</inkml:trace>
  <inkml:trace contextRef="#ctx0" brushRef="#br0" timeOffset="-211857.6">31110 8828 581 0,'0'0'62'0,"0"0"-31"0,0 0 19 16,0 0 16-1,0 0-31-15,0 0-23 0,54 21-6 0,-44-21-3 0,7 0-1 16,-1 0-2-16,5 2-28 15,-4-1-59-15,-3-1-101 0,-6-6-351 0</inkml:trace>
  <inkml:trace contextRef="#ctx0" brushRef="#br0" timeOffset="-186837.85">28642 11700 455 0,'0'0'60'0,"0"0"-14"0,0 0-6 16,0 0 0-16,35-53-11 0,-25 43-3 0,-3-1-1 16,7 4-7-16,-3 1-8 0,-5 2-5 0,2 4 0 15,4-1-4 1,-1 1 1-16,-1 1-1 0,5 4 0 0,-5 2 0 16,-2 2-1-16,7 3 0 0,-5 4-1 15,-4 5 1-15,4 5-1 0,-7 6 0 0,-3 4 1 16,2 3 2-16,-13 2-2 15,5-3 0-15,-4-2 1 0,-1-5 2 0,1-6-2 16,6-5-1-16,-2-6 1 16,6-1 0-16,0-5-1 0,-2 0 0 0,2-6 1 15,0-2-1-15,0 0 1 0,0 0 2 16,0-3 0-16,-2-6 1 0,2-4 0 16,0-4 1-16,0-6-3 0,0-3-1 15,4-9 2-15,0-3-2 0,4-6 2 16,9-2-1-16,-3 2-1 0,9 4-1 15,0 6-1-15,-7 6 0 0,3 8 1 16,-5 7 0-16,1 7 0 16,-3 5-1-16,5 4 1 0,-1 7-1 0,1 8 1 15,-1 4 0-15,1 6 1 0,1 3 0 16,3 4 1-16,-6 3-1 0,-3-1 0 16,2-1-1-16,-3-1 2 15,-5-3-2-15,6-3 0 0,-5-6 1 16,-1-5 0-16,0-3-1 0,2-3 0 0,-2-3-18 0,1-5-40 15,-3-4-24-15,0-1-78 16,0-9-86-16</inkml:trace>
  <inkml:trace contextRef="#ctx0" brushRef="#br0" timeOffset="-186617.94">30029 11823 48 0,'0'0'530'0,"0"0"-494"16,0 0-3-16,0 0 3 0,0 0 7 15,0 0-16 1,0 0-13-16,0 0-1 0,2 20-7 0,15-23 0 0,5-1-5 0,5 2 0 16,-2-2 0-16,6 0-1 0,2-1 0 15,0 1-29-15,0-2-51 0,-4 0-30 16,-4 0-100-16</inkml:trace>
  <inkml:trace contextRef="#ctx0" brushRef="#br0" timeOffset="-186429.85">30021 11912 649 0,'0'0'23'0,"0"0"0"15,0 0-21-15,20 51 17 0,-7-46 4 0,3-2 0 16,1-3 2-16,6 0-8 15,4 0-4-15,4-5-5 0,8-3-5 0,2-3 0 16,7-2-2-16,3-3-1 0,5-4-9 16,2-4-64-16,0-5-31 0,-4 1-97 15</inkml:trace>
  <inkml:trace contextRef="#ctx0" brushRef="#br0" timeOffset="-185973.54">31137 11332 272 0,'0'0'204'0,"0"0"-134"0,0 0-19 16,0 0 0-16,0 0 6 0,0 0-11 0,0 0-14 31,0 0-6-31,0 0-7 0,-12-47-7 15,3 48-7-15,5 9-5 0,-6 4 2 16,2 5-1-16,-7 6-1 0,3 1 0 0,-7 6 1 0,5 4-1 0,-5 3 0 16,3 2 0-16,-1 0 0 0,5 2 0 15,1-4 0 1,1 2 0-16,8-1 0 16,-2 0 1-16,6 0-1 0,0-2 0 15,8-1-1-15,3-5 1 0,5-2-1 16,5-3 0-16,0-6-1 0,8-5 2 0,-2-4-2 15,0-6 1-15,2-4 1 16,-2-2 1-16,4-10 0 0,0-6 3 0,0-7-1 16,-2-4 9-16,-6-7 7 0,-3-9-2 15,-5-8-9-15,-3-9-2 0,-8-6-4 16,-3-7-2-16,-3-3-1 0,-9 4 1 16,-9 11 1-16,-3 14-1 0,-8 15 0 15,-2 9-5-15,-2 7-6 0,0 7-2 16,0 4-5-16,-2 6-5 0,0 9-11 0,1 5-23 15,-1 7-9-15,-2 7-10 0,2 5-35 16,2-1-96-16</inkml:trace>
  <inkml:trace contextRef="#ctx0" brushRef="#br0" timeOffset="-185612.32">32076 11262 381 0,'0'0'52'0,"0"0"12"16,0 0 0-16,0 0 2 0,-9-51-13 15,3 50-13-15,-2 0-12 0,-3 1-13 16,-1 4-5-16,0 7-4 0,-5 6-4 16,1 4 0-16,-3 7-2 0,0 2 2 15,1 7-2-15,-1 7 0 0,-2 4 0 16,1 4 1-16,1 2-1 0,3-1 0 16,7 0 1-16,3-3-1 0,4-3 0 15,4-4 0-15,11-5 0 0,5-1-6 16,5-6-20-16,6-2-5 0,4-6-12 0,2-4-6 15,4-6-5-15,3-8-24 16,-3-7-35-16,-6 2-86 0</inkml:trace>
  <inkml:trace contextRef="#ctx0" brushRef="#br0" timeOffset="-185107.12">32115 11544 168 0,'0'0'337'0,"0"0"-296"15,0 0-6-15,0 0 9 16,0 0 0-16,0 0-18 0,0 0-15 0,0 0-2 16,0 0-3-16,-25-46 3 0,29 46 7 15,6-1 8-15,5-1 0 0,1-1-3 16,7-3 0-16,0 2-5 0,4 3-4 16,-2 1-5-16,-1 3-3 0,-7 3-1 15,-3 1 0-15,-3 3-2 0,-7 2-1 16,-2 2 0-16,-2 1-2 0,2 3-1 15,-8 2 2-15,2 0 0 0,0 0-1 0,1 1-2 16,1 0-7-16,2-3 5 16,0-4 6-16,0-3 0 0,0 0 2 0,0-4-2 15,2-1-1-15,-2-6 1 0,0 1 0 16,0-1 1-16,0 0 0 0,0 1 2 16,0-1-1-16,0-2 2 0,0-4 0 15,0-2 3-15,3-6-2 0,1-3-1 16,2-5 3-16,2-4-4 0,5-6 0 15,1 1-2-15,5 0 0 0,1 5 0 16,-3 8 0-16,-1 4-1 0,-3 7-1 16,-1 5 1-16,-1 2 0 0,-1 4-3 0,0 3 1 15,3 5 2-15,-1 5 0 16,-2 2 0-16,-1 4 0 16,-3 1 0-16,-4 1 1 0,-2-1-1 0,0-2-1 0,-4-2 1 15,0-3 0-15,-3-2-2 16,5-2-14-16,0-3-6 0,2 0-13 0,0-2-20 15,9-4-4-15,1-1-20 16,2-6-60-16,5-6-27 0</inkml:trace>
  <inkml:trace contextRef="#ctx0" brushRef="#br0" timeOffset="-184902.84">32789 11329 650 0,'0'0'56'0,"0"0"16"0,0 0-12 16,0 0-16-16,0 0-18 15,0 0-8-15,53 7 10 16,-36 23-10-16,-1 9-5 0,-5 7-2 0,-5 5-3 0,-4 8-5 16,-10 5 0-16,-13 6-3 0,-8 0 0 15,-8 1-20-15,-11-2-28 0,-7-5-19 16,-9-10-45-16,-9-16-57 0,3-14-318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4:14:00.397"/>
    </inkml:context>
    <inkml:brush xml:id="br0">
      <inkml:brushProperty name="width" value="0.05292" units="cm"/>
      <inkml:brushProperty name="height" value="0.05292" units="cm"/>
      <inkml:brushProperty name="color" value="#FF0000"/>
    </inkml:brush>
  </inkml:definitions>
  <inkml:trace contextRef="#ctx0" brushRef="#br0">10945 5588 54 0,'0'0'40'0,"0"0"-5"16,0 0 1-16,0 0-3 0,0 0-7 15,0 0 4-15,0 0-5 0,2-9-7 16,-2 8-8-16,0 0-1 0,0 1-1 0,0 0 1 15,-2 0-1-15,2 0 3 0,0-1 3 16,0 0 1-16,0 0 6 0,0 0-4 16,0 0 1-16,0 0 0 0,0 1-1 15,0-1-1-15,2 0-2 0,1 0-5 16,1-1 0-16,0 0-1 0,0-1-1 16,-2 1-2-16,6 0 0 0,-2-2 1 15,-1 3-2-15,3-2 3 16,-4 1 1-16,-2 0-1 0,2 0 3 0,0 1-1 0,-2-1-2 15,3 0-1-15,-1 1-1 0,4-1-2 16,-6-1-1-16,2 3-1 0,4-1 0 16,3 1 0-16,-3-2 1 0,-2 2 1 15,7-1-3-15,-1 1 4 0,-4-2-1 16,3 0 2-16,3 0 0 0,-6-1-1 16,5 2-1-16,1-1 1 0,-5 1-1 15,5 0-1-15,-2 1 2 0,1 0-4 0,3 0 2 16,-7 0-1-16,7-1-1 15,-1 1 1-15,-3-1 0 0,5 1-1 0,-5 0 1 16,7 0-1-16,-5 0 1 16,7 0-1-16,-3 0 1 0,3 0 1 0,4 0 0 15,-7-1-1 1,5-3 2-16,2 3 1 0,-2-2-2 0,-1-1 1 0,7 0-3 16,0 0 1-16,4-1 0 0,0 3 1 15,1-3-2-15,1 1 1 0,0 0 1 16,0-1-1-16,4 1 1 0,-4-1 0 15,5 1 2-15,-5 0 0 0,4 1 0 16,-4 1-1-16,0-1 0 16,-2 0 0-16,3 1-2 0,-1 1 2 0,2 0-2 0,0 1 0 15,0-2 0 1,1 2 0-16,-3 0 0 0,6 0 0 0,-6 0-1 0,0 1 1 16,0 2 0-16,3-1-1 0,1-2-4 15,0 0 4-15,3 0 0 0,-3 0 0 16,-4 0 0-16,6 0 0 0,1-1 1 15,3 1-1-15,-6 0 0 0,9 0 2 16,-1 0-2-16,1-1 0 0,4 1 1 16,-3 0 0-1,3 0-1-15,2 0 1 0,-5 0 0 0,9 0 0 0,-6 0 0 16,2 0-1-16,8-1-2 0,-2 1 1 16,2 0 0-16,0 0 1 0,8-3 0 0,-4 0 0 15,4-1 0 1,-1 0 1-16,-1 1-1 0,2 2 1 0,-4-1 0 0,0 2 0 15,-2 1 0-15,-2 3-1 0,-2-1 0 16,0-2-3-16,0 3 1 0,-2-1 2 16,-4 2 0-16,-2-1 0 0,-1-1 1 15,-3-2 0-15,6 1-1 0,-9 0 1 16,7 0-1-16,-7-2 1 0,5 3 0 16,-5-4 0-16,-3 1-1 0,3 0 1 15,-4-3-1-15,-1-3-1 0,-3 2-1 0,0-1 2 16,-2 1 0-16,-2 1 0 0,-4 0 0 15,0 2 1-15,-4-1-1 0,-4 1 0 16,1 0 0-16,3 0 0 0,-2 0 1 16,-2 1-1-16,5-1 0 0,1 1 1 31,-2 2-1-31,-2 1 0 0,2 0 0 0,2 0 0 0,-1-2 1 0,5 0-1 16,-2 1 1-16,13-1-1 0,-1 0 1 15,5-2-1-15,5 1 3 0,5 0 3 0,0-1 7 16,6-1-4-16,2 2-8 15,4-2 2-15,-2-1-2 0,3 3 1 16,-1 0 0-16,-4 0 0 16,0 0 0-16,-4 3-1 0,-11-1 1 0,1-1-2 0,-13 1 3 15,-4 0-3-15,-4 0 0 0,-2-1 1 16,-8 0-1-16,4-1 0 0,-1 0 0 16,1 0 0-16,4 0-1 0,0-2 1 15,4 1-1-15,0-1 1 0,0-1 0 16,0 1 0-16,-2-1 0 0,2 2 0 15,0-2 0-15,-4 1 1 0,4-1-1 16,0 2 0-16,0-1 0 0,-5 2 1 16,1-2-1-16,-8 2 0 0,2 0 0 15,-9 0 1-15,3-1-1 0,-7 1 0 0,0 0 0 16,2 0 0-16,-3 0 0 0,-1 0 0 16,2-1 0-16,4-1 0 0,1 1 1 31,1 0-1-31,7 1 0 15,4 0 1-15,0 0-1 0,-1 0 0 0,5 0 0 16,-2-1 0-16,2 1 0 0,0 0 0 16,0 0 1-16,2-2-1 0,2 2 0 15,2-2-2-15,5 1 1 0,1-2 1 16,4 0-1-16,7-1 1 0,2-3 0 0,2 2 0 16,6-1 0-16,0-1 0 15,4 1 1-15,4-1 0 0,-2 1-1 16,3 1 1-16,3 1 0 0,-2 1 1 15,1-2-2-15,1 0 0 0,3 2-4 0,-1-4 4 16,3 1 0-16,1-1-1 0,-1 2 1 16,3-1 0-16,1 2 1 0,4-1 0 15,-2 2 2-15,4 0-3 0,2-1 1 16,0 2-1-16,2 1-6 0,2 1 5 16,2 0 1-16,0-1 1 0,2 2 0 15,2 0 1-15,1 4-1 0,1 0 1 16,-2-1-2-16,1 0-5 0,-3-2 5 15,-2-1 0-15,-2-1 0 0,-2 0 1 16,2 0-1-16,-2 2 3 0,2-2-2 16,-2 1-1-16,2-1-5 0,-2 3 4 15,3-2 1-15,-1 1 0 0,-4-1 1 0,-9 0 0 16,1 1 1-16,-13-2-2 0,-4 1 2 16,-10-1-2-16,-6 0-3 0,-11-1 1 15,-10-3 2-15,-4 2 0 16,-13 1 1-16,-1-1-1 0,-5 1 1 0,-4 0 0 15,-2-1 0-15,0 2-1 0,0 0 1 16,0 0-1-16,0 0 0 0,0 0 0 16,0 0 0-16,0 0-1 0,2 0 1 15,-2 0 0-15,0 2-1 0,2-1 1 16,-2-1 0-16,0 0 0 0,2 0 0 16,-2 0 0-16,0 1 0 0,0 1 0 15,2 1 0-15,-2-1 0 0,2 1-1 0,2 1 1 16,0-1 0-16,1 0 0 0,3 0 0 15,-4-2 0-15,2 2 1 0,0-2-1 16,3 1 0-16,3 0 0 16,-6 0 0-16,-4 1 0 0,2 1 0 0,-1-3 0 15,-1 0 0-15,-2-1 0 0,0 0 0 16,0 0 0-16,0 0 0 0,0 0 0 16,0 0 1-16,2 0-1 0,2 0 1 15,4 0-1-15,-4-1 0 0,0 1 0 16,0-1 0-16,1 1 0 0,-1-1 0 0,-4 0 0 15,2 1 0-15,0 0 0 0,-2 0-2 16,0 0-36-16,0 0-14 16,0 0-21-16,-2-1-70 0,-6-7-108 0</inkml:trace>
  <inkml:trace contextRef="#ctx0" brushRef="#br0" timeOffset="2454.64">15797 5683 237 0,'0'0'41'0,"0"0"9"16,0 0 5-16,0 0-9 0,0 0-6 15,-2-15-3-15,2 14-3 0,0 0-2 16,0-2-3-16,0 3-5 0,0-2-4 0,0 2-1 16,0 0-1-16,0 0-2 15,0 0-3-15,-2 3-6 0,2 0-3 16,-2 1-2-16,-4 1 0 0,-5 4 0 0,3 1 1 15,-2 3 3-15,-11 4 4 0,4 0 7 16,-7 1-2-16,-1 0-5 16,-2 1-2-16,-4 1-2 0,-2 0-1 0,-4 2 0 15,-3 0-1-15,1 0 1 0,-11 1 1 16,1 1 0-16,-5 1-1 0,2 3 0 16,-5-1-1-16,-1 2 0 0,2 1-1 15,-2-1 0-15,-4 2-2 0,0-2-1 16,4 0-4-16,0 2 4 0,-2-1 1 15,-4 1 1-15,-2-2-2 0,-2 1 1 16,-5-2 0-16,-3 3 1 0,2-2-1 0,1 2 2 16,-7-1-2-16,-1 1 1 0,7-1-2 15,-7 2-1-15,7-1 0 0,5 1-1 16,3-3 1-16,-4 0 0 16,6-1 1-16,0-1 0 0,2 0 1 0,4 1 0 15,0-3-1-15,-2 1 3 0,-2 2-2 16,-2-1-1-16,4 0 0 0,2-4-6 15,6 0 6-15,-1-5 0 0,9-4 0 16,7-1 1-16,6-5 1 0,10-5-1 16,11-2 0-16,6-1-1 0,4 0 1 15,0 0 0-15,0 0-1 0,0 0 0 16,0 0 0-16,0 0 0 0,2-2 0 16,-2-2-1-16,0-2-10 0,2 0-8 15,0-1-9-15,-2 1-17 0,2-4-16 16,0-1-31-16,0-5-72 0,-2-2-152 0</inkml:trace>
  <inkml:trace contextRef="#ctx0" brushRef="#br0" timeOffset="2783.69">13194 6567 484 0,'0'0'34'0,"0"0"2"16,0 0 28-16,0 0-8 0,0 0-14 15,9-50-9-15,-9 48 0 0,0 2-12 16,-2 0-9-16,-5 0-7 0,-1 5-3 16,0 3-2-16,-9 8-1 0,1-1 1 15,-9 7 0-15,2-2 0 0,5 2 0 0,-3 1 0 16,7 0 0-16,-5 0 0 0,7 0 0 16,1-2-1-16,3 1 1 15,2-2 0-15,4-3 0 0,2 2 0 16,0-5-1-16,2-2 1 0,6 0 0 15,6-2 0-15,5-1 0 0,8-3 0 16,6-3 1-16,12-3 0 0,5 0 1 0,8 0 1 16,0 0-1-16,4-1 0 15,2 1-1-15,0 0-1 0,-4-2-58 0,-6-5-66 16,-19-5-147-16</inkml:trace>
  <inkml:trace contextRef="#ctx0" brushRef="#br0" timeOffset="3649.07">7359 7631 142 0,'0'0'3'0,"-64"-9"0"0,35 9-2 16,0 0 0-16,4 0 3 15,7 0 4-15,1 2 25 0,5-2 10 0,1 0 11 16,1 0-13-16,4 0-9 0,-3 0 9 16,5 0 0-16,0 0-8 0,4 0 2 15,0-2-8-15,0 2-6 0,0 0-12 16,0 0-8-16,6 6 1 0,-1-1-2 15,7 3 3-15,5 0 5 0,-1-1 1 0,9 1 4 16,6 2-2-16,6-2-3 0,13-1 4 16,8-1 3-16,8 0 0 0,10 0-1 15,9-1 2-15,8-3-5 0,12-1-5 16,15-2 4-16,13-3-3 0,20-5 6 16,12-5-4-1,13 1-5-15,12-3 6 0,14 1-6 0,9 0 1 0,11-4-5 16,3 3-2-16,5-3 2 0,1 2 7 15,1 2-7-15,-3-2-2 0,-5 3 2 16,-1-1 4-16,-6 2-4 0,-8 2-3 16,-7 3 3-16,-5 4 4 0,-5 0-4 15,-10 0 0-15,-4 2 0 0,-10 1 6 16,-5 0-3-16,-4-1-3 0,-12-1-5 0,-4-1 5 16,-17 4 2-16,-12-3 2 0,-11 2-2 15,-8-1-2-15,-10 2-2 16,-17 0 0-16,-6 3 2 0,-20 0 0 0,-5 1 2 15,-12 0-2-15,-6 0 1 0,-11-2-1 16,-6 1-2-16,-4 2 1 0,-4 1-6 16,-4 3-21-16,-15 1-27 0,-8-1-9 15,-17-2-33-15,-10-3-81 0</inkml:trace>
  <inkml:trace contextRef="#ctx0" brushRef="#br0" timeOffset="4561.58">7187 7905 303 0,'0'0'60'0,"0"0"-16"16,-4-53 6-16,0 46 16 0,2 4-12 15,2 0-9-15,0 3-11 0,0 0-10 16,0 0-10-16,0 1-9 0,0 4-5 16,0 5-3-16,2 3 1 0,4 3 2 15,-2 4 1-15,1 0 1 0,-3 5 2 16,2 1-1-16,-2 5 5 0,0 3 0 16,-2 2-2-16,0 2 1 0,0 1-2 0,0 0-3 15,0-1 0-15,0 0-1 16,4 4-1-16,-4 2 0 0,0 2 1 15,-6 1 2-15,0 0-2 0,2-1 0 16,-5-1 1-16,3-4-2 0,0 1-2 0,2-6 2 31,0 1 0-31,4-2 0 0,0-1 0 0,0-2 0 0,0-4 1 0,6-1-1 16,2-2 0-16,2-4 0 0,1-2 1 16,1-4-1-16,1-2 0 0,-1-2 0 15,7-2 1-15,-3 0 0 0,9 0 0 16,0 1 0-16,4 1 1 0,4-2 2 15,2 2 0-15,4 2 0 16,0-1-1-16,9 2-1 0,2-2-1 0,7 1 1 16,1 3 0-1,13-2-2-15,3 2 2 0,5 0 1 0,14-3-1 0,12-1 2 16,11-4-2-16,8-6-1 0,10-1 2 0,9-2 0 16,8-7 1-16,8-4-2 0,8-1 1 15,11 1-3-15,0-2-4 0,6 5 4 16,-2-2 3-16,10 2 2 0,0-1-3 15,9-1-2-15,1-2 14 0,1 1-5 32,-1-3 2-32,1 0-11 0,-9 0-1 0,-4 2 1 0,-6 0 7 0,-6 0-7 15,-6 0-5-15,-7 3 5 0,-4 1 3 0,1 3 1 16,-11 0-4-16,-3-1-7 16,-9-2 7-1,-5 3 2-15,-4 2 1 0,-1 1-1 0,-3 2-2 0,-13 1-2 16,3-2 0-16,-15 4 2 0,-5 0 1 0,-14 3 1 15,-1 0-1-15,-9-2 1 0,-8 2-1 16,-12-3-1-16,-4-1-6 0,-13 1 6 16,-17-2-1-16,-3 2 1 0,-13-2 0 15,-4 0-10-15,-11-4 3 16,-5-7-1-16,-11-1-43 0,-13-9-39 0,-13-4-46 16,-3-6-93-16</inkml:trace>
  <inkml:trace contextRef="#ctx0" brushRef="#br0" timeOffset="4954.72">13757 7619 346 0,'0'0'34'0,"0"0"5"16,0 0 18-16,0 0 13 0,0 0-9 16,0 0-14-16,0 0-3 0,6-49 6 15,-6 47-11-15,0 1-7 0,0 1-8 16,0 0-5-16,0 0-5 0,0 0-9 15,4 4-4-15,-2 7-1 0,4 9-1 0,-2 7-1 16,5 7 2-16,1 7 0 16,0 9 2-16,-6 10-1 0,3 6 0 15,-5 7 1-15,-2 5-2 0,0 2 1 16,2-2-1-16,-2-7 2 0,0-9-2 0,0-6-17 16,0-2-4-16,-2-7-12 0,-9 2-25 15,-1-3-13-15,-11 0-18 0,-14-4-51 16,-4-8-75-16</inkml:trace>
  <inkml:trace contextRef="#ctx0" brushRef="#br0" timeOffset="5741.81">8465 7710 314 0,'0'0'49'0,"0"0"-23"0,0 0 0 16,0 0 8-16,0 0-5 0,0 0 29 15,0 0-17-15,4 44-10 0,-4-31-6 16,4 6-5-16,0 3 0 0,0 6-2 15,-2 4 1-15,1 4 4 0,-1 5 0 16,0 1-9-16,0 5-6 0,-2 5-3 16,-2 4-1-1,-2 7 1-15,-3 3-5 0,-1 5 3 0,0 3-2 0,2 2 2 16,1 2-2-16,1 1 1 0,-2 0-2 16,4 0-3-16,-2-3 3 0,2-4 0 15,2-9 1-15,0-6-1 0,0-9 1 0,4-8-1 16,0-7 1-16,0-5 1 0,0-10-2 15,-2-4 0-15,-2-9-40 16,0-5-55-16,-6-7-48 0,-4-11-24 0</inkml:trace>
  <inkml:trace contextRef="#ctx0" brushRef="#br0" timeOffset="6088.23">7640 8211 382 0,'0'0'87'0,"0"0"-26"16,0 0-3-16,0 0 2 0,0 0-18 15,0 0-13-15,0 0-8 0,0 0-7 16,8-23-9-16,-1 30 0 0,-1 5 2 16,0 4-1-16,2 6 2 0,-4 3 2 15,-2 4-3-15,-2 2-2 0,0 4-2 16,0 0-1-16,0 3 1 0,0-2-2 0,-2-2 0 16,-2-4 0-1,4-4-2-15,0-4-1 0,0-6-62 0,0-3-24 0,0-4-69 16,-2-5-63-16</inkml:trace>
  <inkml:trace contextRef="#ctx0" brushRef="#br0" timeOffset="6426.81">7925 8146 475 0,'0'0'64'16,"0"0"-36"-16,0 0 16 0,0 0-3 0,0 0-18 15,0 0-9-15,0 0 10 0,0 0-4 16,0 0-8-16,-2-13-4 0,6 13-2 0,1 0 2 16,3 0-3-16,4 2-2 31,7-2 6-31,4 0 10 0,1 0-9 0,-3 3-5 0,4-1-3 0,-4 3-1 16,-7 0-1-1,-2 1 0-15,-1 1 0 0,-9 0 1 16,2 3 0-16,-2 2-1 15,0 2 0-15,-2 1 2 0,0 2-2 0,0 4 0 16,0 4 0-16,-2 5 0 0,2 3 0 16,0 1 1-16,0 1-1 0,0 0 1 15,6-1-1-15,0-3 1 0,3-2-1 16,-5-4 0-16,0 0-26 0,-4-7-29 0,0-1-34 16,-6-5-71-16,-9-7-163 15</inkml:trace>
  <inkml:trace contextRef="#ctx0" brushRef="#br0" timeOffset="6593.02">7996 8538 595 0,'0'0'54'16,"0"0"-36"-16,0 0 9 0,0 0 27 16,0 0-26-16,58-42-12 0,-40 34-2 15,13 2-6-15,0 2-6 0,4 1-2 16,0 0 0-16,5 0 0 0,-1 1-55 0,-2-1-52 15,-4-3-109-15</inkml:trace>
  <inkml:trace contextRef="#ctx0" brushRef="#br0" timeOffset="7128.92">9612 7813 161 0,'0'0'169'0,"0"0"-115"0,0 0 19 0,0 0 7 16,0 0-13-16,0 0-20 0,0 0-5 15,6-50 7-15,-6 48-10 0,0 2-6 16,0 0-14-16,0 2-10 0,2 5-6 16,0 11-3-16,1 5 0 0,3 9 0 15,-4 6 1-15,0 6 0 0,0 10-1 16,-2 9 1-16,0 8 0 0,-2 8-1 16,-2 3 1-16,0 0 2 0,2 0-2 15,2-5-1-15,0-3 1 0,0-3-1 16,0-6-1-16,6-5 0 0,-4-6 0 0,2-5 1 15,-4-5-2-15,0-5-30 0,-2-6-18 16,-8-4-14-16,-1-4-6 0,-3-7-28 16,-3-4-26-16,3-8-66 0</inkml:trace>
  <inkml:trace contextRef="#ctx0" brushRef="#br0" timeOffset="7695.34">8928 8288 399 0,'0'0'34'0,"0"0"0"0,0 0 19 15,0 0-17-15,0 0-20 0,0 0-6 16,0 0 5-16,-58-56-6 15,46 51-1-15,5 0-1 0,5 0 4 0,0-1 1 16,2 0 0-16,0-2-3 0,2 1-5 16,2 0 0-16,5-1 0 0,3-3 1 15,5 1 3-15,3-1 1 0,1 3 3 0,6 2 0 16,2 4-5-16,0 2-1 0,2 3-3 16,-2 5-2-16,-9 3 0 0,-1 4 0 15,-9 4-1 1,-6 3 2-16,-4 0-2 0,0 0 0 0,-10 0 1 0,0 0 0 15,-7-2-1-15,1-2-2 0,-5-2-7 16,2-3-5-16,1-1 6 0,3-3 3 16,1-1 1-16,6-1 3 0,-1-3-2 15,1-1 3-15,6-2 0 0,0-1 0 16,-2 0-1-16,4 0 1 16,0 0 1-16,0 0-1 0,0-1 2 0,4-1-1 15,4 1-1 1,3 0 2-16,1 1-1 0,7 0 3 0,1 1 0 0,5 7 2 0,0 2-4 15,0 3 3-15,-3 3 0 0,-3 3-2 16,-11 0 2-16,-2 1-1 0,-6-2-3 16,-2-1 1-16,-8-1 0 15,-2-1 1-15,-5-2-1 0,-1 0 0 0,-3 0 1 16,-2-2-3-16,5 0 0 0,-3-3 0 16,2-2-19-16,3 0-20 0,1-3-17 15,1-1-34-15,3-2-45 0,3 0-124 16</inkml:trace>
  <inkml:trace contextRef="#ctx0" brushRef="#br0" timeOffset="8229.39">11082 7610 227 0,'0'0'107'0,"0"0"-50"15,0 0 17-15,0 0 15 0,0 0-15 0,0 0-22 32,0 0-1-32,0 0-4 0,-8-39-6 0,8 39-11 15,0 0-11-15,0 0-9 16,6 9-7-16,2 5-3 0,0 9 1 0,1 7 2 0,1 4 3 0,2 9-1 15,-3 5 1-15,3 7-3 0,-2 10 0 16,-1 8-1-16,1 7 0 0,0 3-1 16,-4 2 1-16,1-1-1 15,3 0 1-15,2-2-1 0,-5-2 1 0,5-1-1 16,2-1-1-16,-7-4-2 0,3-6 0 16,4-8 2-16,-7-6 0 0,-1-7 1 15,0-9-1-15,-2-8-8 0,-4-10-19 0,0-8-16 16,-4-5-42-16,-6-7-30 15,-1-6-96-15</inkml:trace>
  <inkml:trace contextRef="#ctx0" brushRef="#br0" timeOffset="8641.27">10255 8049 309 0,'0'0'98'0,"0"0"-39"16,0 0 13-16,-2-60 7 0,2 50-16 0,2 3-9 15,-2 4-8-15,0 1-7 0,4 2-14 16,-4 0-13-16,2 3-7 0,0 5-3 16,2 4-2-16,-2 7 0 0,5 8 1 15,-5 5 0-15,2 4 0 0,-4 4 0 16,0 4 0-16,0 2-1 0,-4 0 1 15,2-2 0-15,2-3 0 0,0-7 1 16,4-7-2-16,2-6-6 0,2-3-30 16,-2-4-27-16,-3-2-32 0,3-4-49 15,-6-7-93-15</inkml:trace>
  <inkml:trace contextRef="#ctx0" brushRef="#br0" timeOffset="9082.33">10608 7952 506 0,'0'0'41'0,"0"0"-3"0,0 0 21 15,0 0-17-15,0 0-13 16,0 0-5-16,38-50 6 0,-32 47-7 16,2 0-12-16,2 3-4 0,3-1 0 15,3-1-3-15,1 2 0 0,-1 6-3 0,3 1 0 16,0 2 0-16,1 3-1 0,-11 4 0 15,-1 2 0-15,-4 3 0 0,-4 4 1 16,-2 1-1-16,-8 2-1 0,1-1-6 16,-11-2-9-16,7-3-5 0,-7-2 16 15,9-5 5-15,-1-6 0 0,6-2 0 16,4-3 0-16,0-2 0 0,2-1 0 16,-3 2 0-16,3-1-1 0,0-1 1 15,0-1 0-15,0 0 3 0,0 0-1 16,3 0-2-16,3 0 2 0,6 0-1 15,1 3-1-15,3 3 3 0,5 3 0 0,-1 1-1 16,-3 3 1-16,0-1 0 0,-5 1 4 16,-4-1 0-16,0 1-2 0,-5-1 1 15,-3 2-2-15,-9 1 2 0,-1-1-1 16,-2-1 0-16,-7 1-2 16,0 2-2-16,-3-1 1 0,-7-2-1 0,6 0-1 15,0-5 0-15,-4 1-23 0,2-1-22 0,3-4-26 16,5 1-11-1,3-4-49-15,3 0-103 0</inkml:trace>
  <inkml:trace contextRef="#ctx0" brushRef="#br0" timeOffset="9805.57">12115 7915 413 0,'0'0'66'0,"0"0"-17"0,0 0 15 15,0 0-12-15,31-57-12 0,-26 48-7 16,-1 2-1-16,0 1-2 0,-2 2-11 15,0 3-5-15,-2-1-3 0,0 2-5 16,0 0-4-16,0 4-2 0,-2 6 0 0,-4 6 0 16,-5 8 0-16,-11 2 0 15,-3 3 2-15,-6 1-2 0,0-2 1 0,-2-2 0 16,2 0-1-16,2-5 0 0,6-1-1 16,4-2-2-16,7-2 1 0,8-3 0 15,2-1 0-15,2 1-6 0,2-1 2 16,2 0 2-16,2 0 3 0,5-1 0 0,3-2 1 15,3 0 0-15,3-4 0 16,7-1 1-16,4-4-1 0,6 0 0 16,1-8 0-16,9-2 1 0,3-1 0 15,-1-2 0-15,-1 0 0 0,-7 3-1 16,-8-2-4-16,-6 5-64 0,-14 0-22 0,-11-2-69 16,-7 1-106-16</inkml:trace>
  <inkml:trace contextRef="#ctx0" brushRef="#br0" timeOffset="9994.61">12089 7968 562 0,'0'0'48'15,"0"0"-15"-15,0 0-13 16,0 0 30-16,0 0-18 0,51 4-7 0,-36 9 4 16,-1 2-6-16,1 9-9 0,-11 3-6 0,2 5-3 15,-4 7-1-15,0 3-2 0,-2 2-1 16,0 1-1-16,0-2-1 0,4-4-36 15,4-5-27-15,-1-4-16 0,-1-6-25 16,4-10-62-16,1-4-234 16</inkml:trace>
  <inkml:trace contextRef="#ctx0" brushRef="#br0" timeOffset="10468.34">12820 7971 641 0,'0'0'15'0,"0"0"11"0,0 0 13 16,0 0 9-16,0 0-18 0,0 0-18 0,0 0 0 15,0 0 4-15,0 0-4 0,9-24-5 0,-22 33-3 16,1 2-2-16,-9 0 1 0,2-2-2 16,3 4 0-16,-7-5 1 15,0 0-1-15,3 0-1 0,-3-4 0 0,7 1 1 16,-3-3-1-16,11-2-1 0,1 0-2 15,-3 0 2-15,4-2-3 0,-2-3-2 16,3-4 2 0,-5-1 1-16,4 0-1 0,0-6 2 15,2 0 2-15,2-5 0 0,2 0-1 0,2-2 1 0,4 4 0 0,0 3 0 32,4 5 1-32,-1 4 0 0,-1 1 1 15,8 3-1-15,-3 3 0 0,5 0 0 16,-1 9 1-16,8 2 0 0,-5 3 1 15,3 5-2-15,2 3 2 0,-4 2-1 16,-5 3-1-16,5 2 1 0,-9 2-1 16,5 1 0-16,-7 0 0 0,-6-3 0 15,-2 0 1-15,-2 0 0 0,-6-4 0 16,-8 2-1-16,-3 0 1 0,-1 0 0 0,-3 1 0 16,-6-3 0-16,0 0 1 0,0 0-1 15,-2-4-2-15,5 1 0 0,-5-5-16 16,-5 0-30-16,3-2-47 0,-2-5-34 15,2-3-114-15</inkml:trace>
  <inkml:trace contextRef="#ctx0" brushRef="#br0" timeOffset="11521.07">19429 5503 297 0,'0'0'37'0,"0"0"-4"16,0 0 29-16,0 0 10 0,-21-50-12 15,21 40-15-15,0 1-7 0,0 2-6 16,2 4-3-16,0 0 2 0,2 2-8 15,1 1-8-15,1 0-6 0,0 5-2 16,6 4-4-16,3 5-2 0,1 6 4 16,3 2-1-16,6 6 2 0,4 2 1 0,4 4-3 15,4 1 2-15,6 3-2 0,9 0 0 16,2 5-4-16,4 0-2 16,4 2 2-16,4-1 0 0,4 2-1 0,5 3 1 15,-1-2 2-15,-2 1 0 16,-1-3-1-16,-5-3 1 0,-6-3 0 0,-11-5 1 15,-1-3-2-15,-13-4 0 0,-8-4-1 16,-8-6-5-16,-11-4-25 0,-6-4-16 16,-4-4-10-16,-6-3-1 0,-3-1-30 15,-3-6-48-15,-1-3-118 0</inkml:trace>
  <inkml:trace contextRef="#ctx0" brushRef="#br0" timeOffset="11843.34">20642 5955 111 0,'0'0'439'15,"0"0"-401"-15,0 0 5 16,0 0 29-16,0 0-6 0,6-51-27 0,-6 50-10 16,3 0-3-16,-3 1-10 0,0 0-9 15,0 2-5-15,0 7-1 0,0 1-1 16,2 6-1-16,2 4 1 0,2 2 0 15,2 2 0-15,3 0 0 0,1 4-1 0,4 2 1 16,-3 0 0 0,8-1 0-16,-5-5 0 0,-4-3 0 0,-3-5 1 15,-7-2-1-15,-2-3 0 0,-4 2 0 16,-9-1 3-16,-3 0-3 0,-7 1 0 0,-2-1 0 16,0-2-3-16,-1 2 0 0,-3 0-6 15,-2-2-12-15,0 4-3 0,0-2-9 16,-7 3-36-16,1-1-49 0,-2 0-66 15,2-4-229-15</inkml:trace>
  <inkml:trace contextRef="#ctx0" brushRef="#br0" timeOffset="12436.16">19015 7016 262 0,'0'0'57'15,"0"0"-45"-15,0 0 10 16,0 0 17-16,0 0-2 0,-37-52-10 0,31 50-3 16,4 1-3-16,0-1 1 0,0 2-3 15,2 0-4-15,0-2-7 0,0 2-3 16,0-1 0-16,0 1 0 0,2 0 0 15,0 3-2-15,8 0 3 0,5 0 8 16,3-1 11-16,5-2-6 16,8-1 0-16,10-6 0 0,9-2 1 0,14-1-3 15,13-2 0-15,18-4-1 0,14 1-3 0,19-1-2 16,23 0-2-16,17 0-1 0,22 0-8 16,21 1 2-16,12 3 0 15,13 1 6-15,10 6 1 0,10 3-9 0,4 1 0 16,3 0 3-16,-7 4-3 15,-8 3 0-15,-6-2 0 0,-14 2 0 0,-11-2 0 16,-19 1 0-16,-20 2 4 0,-19-4 0 0,-18 3-4 16,-19-3-5-1,-23 0 5-15,-27-1 2 0,-18-2-1 0,-29 0 1 16,-15 0-2-16,-18-1-27 0,-13-5-9 0,-14-3-11 16,-17 0-33-16,-18-1-92 0,-9 2-158 31</inkml:trace>
  <inkml:trace contextRef="#ctx0" brushRef="#br0" timeOffset="13128.34">19274 7220 405 0,'0'0'68'16,"0"0"-9"-16,0 0-2 0,16-53-2 0,-11 45-13 16,-3 2-17-16,2 1 3 15,-4 2 0-15,0 3-3 0,0 0-14 0,4 0-5 16,0 1-4-16,0 6-1 15,2 5-1-15,3 3 0 0,-5 7 1 0,4 1-1 16,-2 7 1-16,-2 4 1 0,0 6-2 16,1 3 2-16,-5 1 0 0,0 4-1 15,2 1-1-15,-2 3 2 0,-4 3 0 16,-1 0-2-16,-3 3-4 0,-2-1 4 16,4 0 0-16,-5-1 0 0,1-3 1 15,0-1-1-15,-1-1 0 0,-1-3 1 16,1-1 1-16,3-5-2 0,0-4 1 15,6-5 0-15,2-8-1 0,0-4 1 16,6-6-1-16,4-1 0 0,1-3 0 16,7-4 1-16,3-1-1 0,6-5 2 0,6-2-1 15,6 1 15-15,7-1-3 0,5-3-5 16,5 0-1-16,8 1-1 0,7 2-1 16,7-1-5-16,11 1 1 0,8 0-1 15,11-1 0-15,7-2 1 0,9 1 2 16,11-2 1-16,7 2-1 0,13 0 2 0,5 3-5 15,13-1-4-15,5 0 4 0,12 2 0 16,9-1 4-16,3 0-1 16,9-1-3-16,0 0-7 0,-2 2 7 0,-5-2 7 15,-3 0-7-15,-7 1-6 0,-6-4 6 16,-12-1 4-16,-9-2-4 0,-9 1 0 16,-5-1-9-16,-15 0 9 0,1-1 3 15,-3-1 0-15,0-1-3 0,-1 0-4 16,-5-2 3-16,-4 3 1 0,-8-1 1 15,-13 2 3-15,-16-1-4 0,-10 0-15 16,-15 0-22-16,-25-1-15 0,-10-2-30 16,-25-2-23-16,-6-4-69 0,-16-1-119 0</inkml:trace>
  <inkml:trace contextRef="#ctx0" brushRef="#br0" timeOffset="13458.23">24386 6774 511 0,'0'0'65'0,"0"0"-19"0,0 0-2 15,33-50 4-15,-31 50-16 16,-2 0-16-16,4 0-1 0,-2 7-3 15,4 7-6-15,-1 8-2 16,-3 6-1-16,4 6 2 0,-4 8 2 0,-2 6-1 0,2 6-1 16,0 8-1-16,-2 6-2 0,0 8 0 15,-4 6-1-15,-4 3 1 0,1 2 1 16,1 2-1-16,4-1-1 0,0-4-1 16,2-3-2-16,-2-6 0 0,-2-4-2 15,-13-4-33-15,-3-7-18 0,-16-4-15 16,-13-10-70-16,-1-13-105 0</inkml:trace>
  <inkml:trace contextRef="#ctx0" brushRef="#br0" timeOffset="14445.68">19966 7445 374 0,'0'0'39'0,"0"0"-9"16,0 0 31-16,0 0 4 0,0 0-23 16,0 0-9-16,0 0-5 0,9-32-6 15,-5 32-5-15,-2 0-6 0,0 0-3 16,0 3-2-16,-2 3-2 0,0 0-4 15,0 5 0 1,-4 2 1-16,-4 2 2 0,-3 1 0 0,-1-3-2 0,-3 0 0 0,-1-1 1 16,-3-4-1-16,1-1-1 0,-1-3 1 31,2-1-1-31,3-3 0 0,6 0-2 0,1 0 1 0,3-4 0 0,0-1 1 16,4-1-1-16,0-4 1 0,0-2-1 15,0-5 1-15,0 0 2 0,4-4-2 16,3-2 1-16,1 0 2 15,6 3 3-15,-1 2-4 0,-3 8 1 0,4 1 0 16,-1 3-1 0,3 6-1-16,1 0-1 0,-3 5 0 0,3 6 0 0,-3 5 0 0,-3 3-1 15,-5 5 1-15,-4 3 0 16,-2 4 0-16,-4 4 0 0,-8 1 0 16,-3-3 0-16,-1 0 1 0,-1-3-1 0,-2-4-3 15,5-5 3-15,8-6 0 0,-1-3 0 16,3 0 0-16,4-1 0 0,0 3 0 15,0-2 0-15,0 2-1 16,7-2 1-16,-1-3 1 0,0-1-1 0,4-5-1 16,7 0 1-16,-3-3 0 0,9 0 0 15,-2-3 0-15,-1-6-1 0,5-1-20 16,-2-1-20 0,2-5-6-16,-3-2-20 0,3-7-30 15,-4-3-20-15,-5 0-114 0</inkml:trace>
  <inkml:trace contextRef="#ctx0" brushRef="#br0" timeOffset="14907.56">20345 7379 427 0,'0'0'46'16,"0"0"17"-16,0 0 5 0,0 0-8 15,-2-55-18-15,-3 49-2 0,-1-1-6 32,-4 2-10-32,4 2-14 0,-7 0-3 0,3 3-5 15,0 0 0-15,-3 0-2 16,3 3 0-16,2 0 0 0,-1 5-2 15,1 4 2-15,0 1-1 0,4 2 0 16,2 1 1-16,-3-3 0 0,5-1 0 16,0 0-1-16,0-4 1 0,0 0-1 15,3 0 1-15,1 0-2 0,0-1 1 0,6 0 1 16,-2 1 0-16,1-4 1 0,1 1-1 16,0-1 0-16,-1-1-1 0,-3-2-1 15,2-1 1-15,0 0 1 0,3-1 0 16,-3-5 0-16,4 0 0 0,1 1 1 15,-5 0-1-15,-2 0 1 0,0 2-1 16,-1 1 1-16,-3 2 0 0,-2 0 2 16,0 0 0-16,0 0-1 0,0 5-2 0,-2 5 0 15,-1 3 0-15,-1 4 0 0,0 3 0 16,0 2 0-16,0 0 0 0,2 2 0 16,0-2-2-16,0 5 2 0,-4-1 0 15,1-1 0-15,-3 3 0 0,0-5 0 16,2 1 0-16,-3-4 0 0,1-3 0 15,2-5 0-15,0-3 0 0,0 0-1 16,-3-3-5-16,-1-2-8 0,2-1-22 16,-1 0 2-16,3-3-10 0,-2 0-4 15,2-4-11-15,2-1-12 0,-1-4-39 0,1-1-108 16</inkml:trace>
  <inkml:trace contextRef="#ctx0" brushRef="#br0" timeOffset="15410.14">20830 6979 63 0,'0'0'313'0,"0"0"-295"0,0 0 15 16,0 0 28-16,0 0-9 0,0 0-22 0,0 0-8 16,0 0-5-16,-6-22-12 15,4 28-3-15,2 4 1 0,0 3 5 0,-2 2 9 16,2 2 5-16,0 5-1 15,0 1 3-15,0 6 2 0,0-1-4 16,0 3-5-16,0 4-1 0,0 4-3 16,0 7-2-16,2 4-1 0,-2 5 1 0,0 5-5 15,0 3 0-15,0 2-2 0,-4 2 1 16,2 4-4-16,-6 0-1 16,-1 2 0-16,3 2 0 0,0-6 1 0,2-1 0 15,0-3 0-15,2-3 0 0,2-4 0 16,2-2 1-16,2-5-1 0,2-4 0 15,6-7 0-15,-1-7 0 16,-3-6-1-16,0-9-1 0,-1-4 1 0,-3-8-1 16,0-5 1-16,0-1-19 0,0-9-18 15,0-7-14-15,7-12-13 0,-5-5-44 16,-2-5-146-16</inkml:trace>
  <inkml:trace contextRef="#ctx0" brushRef="#br0" timeOffset="15866.16">21417 7335 402 0,'0'0'29'0,"0"0"18"0,0 0 20 16,5-57 0-16,-5 51-19 0,0-1-14 15,-2 2 5-15,-3 1-6 0,1 1-9 16,0 2-7-16,-2-1-6 0,0 2-2 16,-3 0-3-16,1 3-4 0,-6 7 0 15,-3 5-2-15,-4 4-2 16,-1 6 1-16,-1 1 1 0,0 5 0 0,1 1 0 16,1 0 0-16,4 1 0 0,3-2 0 15,4 1 0-15,1-3 0 0,3 2 0 16,4-2-2-16,2 1 1 0,0 1 1 15,6-5-1-15,7 0 1 0,-3-4-1 0,6-2 1 16,1-8 0-16,2-4 1 0,-5-5-1 16,5-3 2-16,-3-3-1 0,5-8-1 15,-5 0 2-15,3-3 1 0,-11 1 3 16,1 2 2-16,-7-1-2 16,-2-1-2-16,0-1-1 0,-11 3-1 0,1-1-2 15,-5 0 0-15,1 5-1 0,-7 1-1 16,3 6-16-16,-3 0-3 0,5 0-19 15,-7 8-17 1,2 0-19-16,0 1-45 0,-1 3-28 0,5-4-128 0</inkml:trace>
  <inkml:trace contextRef="#ctx0" brushRef="#br0" timeOffset="16294.3">21963 6761 440 0,'0'0'60'0,"0"0"-1"16,0 0 18-16,0 0-23 0,0 0-18 15,0 0-26-15,0 0-6 0,0 0 4 16,17 60 6-16,-15-24 6 0,2 2-2 16,0 5-2-16,-4 4-2 0,2 4-5 15,-4 8-2-15,-8 6-4 16,3 7 0-16,-3 7-2 0,-6 3 1 0,9 1 1 16,1-2-3-16,2 2 2 0,-2 0-2 15,2-1-2-15,2-2 2 0,0-9 0 16,0-2 0-16,4-9 0 0,-2-4 1 0,2-7 0 15,-2-9-1-15,2-8 1 0,0-6 1 16,2-7-2-16,0-5 0 16,-2-8 0-16,0-3-17 0,0-3-20 0,2-3-20 15,1-9 0-15,5-7-14 0,0-12-49 16,-2-2-124 0</inkml:trace>
  <inkml:trace contextRef="#ctx0" brushRef="#br0" timeOffset="16747.97">22554 7239 289 0,'0'0'143'0,"0"0"-109"15,0 0 2-15,0 0 15 0,4-52-13 16,-10 45-13-16,-2 1-5 0,2 0-4 0,0 3 0 15,-1 0-5-15,-3 0-1 0,0 3 1 16,4 0-3-16,-1 2 1 0,-3 2-2 16,0 5-2-16,1 4 0 0,-3 2-5 15,-2 7 1-15,-1 0 0 0,-4 4 1 0,5 2-1 16,-5 0-1-16,9 2 0 0,-4 1 1 16,5-1-1-16,5 0 0 0,4 0 0 15,0-1 0-15,0 0 1 0,4 1-1 16,3-3 0-16,1-3-1 0,4 0 0 15,-1-3 0-15,3-3 1 16,0-4 0-16,3-5 0 0,0-5 1 0,-5-2-1 16,2-2 0-16,-1-4 2 0,-1-4 4 15,-1 0 24 1,-7-3-5-16,0 1-4 16,-4-1-10-16,0-1-2 0,0-3-1 15,-4 0-4-15,-5-4-1 0,-5-1-2 16,4 2 0-16,-1 1-1 0,-3 3 1 0,1 3-2 15,1 6 1-15,2 3 0 0,-1 2-12 16,-1 4-18-16,2 3-16 0,1 5-12 16,-3 1-19-16,2 0-50 0,1-1-64 15</inkml:trace>
  <inkml:trace contextRef="#ctx0" brushRef="#br0" timeOffset="17047.16">22881 7167 537 0,'0'0'73'0,"0"0"-14"0,0 0-8 0,0 0 12 16,0 0-28-16,0 0-20 0,0 0-2 15,0 0-1-15,12-2-4 0,-16 21 0 16,-4 3 2-16,0 6-2 0,-1 4-1 15,1 5-2-15,-6 3-1 0,5 8-2 16,3 3-1-16,2 2 1 0,-2 1-1 0,6-7 0 16,2-6-1-16,8-4-3 15,-1-8 2-15,3-3 0 0,-2-7-9 0,-4-4-35 16,1-5-35-16,-5-6-31 0,-2-4-91 16,0-4-257-16</inkml:trace>
  <inkml:trace contextRef="#ctx0" brushRef="#br0" timeOffset="17678.53">23282 6856 267 0,'0'0'73'0,"0"0"-13"15,0 0 15-15,0-53-7 0,0 45-8 16,0-1-12-16,0 3-6 0,0 2-6 0,-2 0 1 15,4 2-10-15,-2-1-6 0,0 3-5 16,0 0-4-16,0 0-3 0,4 0-7 16,0 6-1-16,-4 5-1 0,4 9 0 15,-2 4 0-15,1 7 2 0,1 6 1 16,-4 4 1-16,2 4 1 0,-2 2 1 16,2 6-3-16,-6 5-1 15,2 7 0-15,-5 8 0 0,1 5-1 0,-6 5 2 16,-1 0-1-16,7 0 0 15,-8-1-2-15,3-5 0 0,5-2-4 0,0-5 4 0,0-4 0 16,2-8 1-16,4-6 0 0,0-5-1 16,2-5 2-16,6-5-2 0,-4-8 0 15,2-5-2-15,1-9 1 0,1-5-24 16,0-9-21-16,-4-1-35 0,-4-9-13 16,0-7-51-16,0-3-78 0</inkml:trace>
  <inkml:trace contextRef="#ctx0" brushRef="#br0" timeOffset="18260.58">23724 7331 404 0,'0'0'58'16,"0"0"9"-16,0 0-1 0,0 0 0 0,0 0-13 16,54-50-13-16,-44 47-1 0,-5 2-10 15,-1 1-10-15,-2 0-8 0,-2 2-5 16,0 2-4-16,0 3-1 0,0 2 1 0,-4 0-1 16,-1 4 1-16,-1-3-1 0,-6 0 0 15,-1 1 0-15,-3-3 0 0,-1-2 1 16,-5-2-2-16,1-2 0 0,-2 0-1 15,-4-2-2-15,13 0-2 16,-7-2-3-16,13-2 3 0,-2 0 2 16,3 0 1-16,3-3 2 0,2-1-3 0,2-1 2 15,0 0 1-15,0-4 0 0,4-1 0 16,5 2 0-16,1-1 0 0,-4 2 1 16,5 1-1-1,3 3 1-15,-6 4-1 0,9 2 1 0,-3 1-1 0,9 3 1 16,-6 5 0-16,5 7-1 0,-5 1 1 15,-1 5 0-15,-9 2-1 0,-3 4 1 0,-4 2-1 16,0 3 1-16,-11 4 0 16,-5 4-1-16,-3 2 0 0,-8 0-6 0,0-7-10 15,11-3 8-15,-5-8 7 16,13-6 1-16,-4-3 0 0,5-6 0 0,3-2 0 16,2 0 0-16,2-3 0 0,0-3 1 15,0-1-1-15,0 0 0 0,4 0 0 16,5 0 1-16,3 0 2 0,0-2-2 15,11-2 0-15,-4-1 0 0,3-3-1 16,3-2-5-16,4-3-53 0,-2-2-30 16,2-4-37-16,-4-2-114 0</inkml:trace>
  <inkml:trace contextRef="#ctx0" brushRef="#br0" timeOffset="18764.5">23941 7314 486 0,'0'0'28'16,"0"0"-3"-16,0 0 12 0,0 0 20 15,-2-52-23-15,2 44-15 0,4 0 1 0,1 2 5 16,-1-1-7-16,-2 2-7 0,2 1 0 16,4 1 3-16,7-1-1 15,-5 0-4-15,9 1-2 0,-1 3-2 16,7 0 1-16,-4 2-1 0,1 4-3 0,3 3 1 15,-4 1-2-15,-5 3-1 0,-1 1 0 16,-7 0 0-16,-6 0 0 0,-4 2-1 16,-10 0 1-16,-1 0-3 0,-3 0-15 15,-1-2-10-15,-3-1 1 16,3-3 6 0,-6 0 5-16,11-2 7 0,-3-1-2 15,3-1 9-15,8-2 2 0,-6 0 1 0,3-3-1 16,3 2-1-16,2-1 1 0,2-1 2 15,-2-1-2-15,2 0 10 0,0 0 0 16,2 0 1-16,4 0-5 0,5 1 7 16,-3 1 12-16,2-1-1 0,9 2-3 15,-7 3-7-15,11 3 0 0,-6 1 0 16,3 2-7-16,7 2 4 0,-4 0-2 16,0 3-2-16,-1 1-1 0,-3-3 2 15,-5 1 0-15,-7-1-2 0,-5-3 0 16,-4 3-4-16,-5-3 0 0,-11 0 1 15,-1-2 0-15,-10 1-1 0,-2-3-2 0,-2-2-7 16,-2 1-12-16,0 0-8 0,-6-3-23 16,5 1-36-16,3-2-22 0,7-1-99 15</inkml:trace>
  <inkml:trace contextRef="#ctx0" brushRef="#br0" timeOffset="21431.39">10065 9189 62 0,'0'0'73'0,"0"0"-26"16,0 0 3-16,0 0 11 0,0 0-12 15,0 0-10 1,0 0-4-16,4-10 5 0,-8 7 6 15,4-1-7-15,-2 2-1 0,2 0-3 0,0 1-4 0,0 1 2 16,0 0-5-16,0 0-1 0,0 0-6 16,0 0-5-16,0 5-5 0,-6 1-3 15,1 4-3-15,-3 3 5 0,2-1 3 16,-2 3-1-16,-1 2-5 0,-1 2-1 16,-2 0 0-16,-3 2 0 15,1 1 1-15,-9 1 1 0,0 0-3 0,-2 4 1 0,-1-2 0 16,-3 2-1-16,-4 3-2 0,-3-2 0 15,1 3 2-15,-4 0-3 0,2 0 0 16,-7 2 0-16,1 0-2 0,-9 3 0 16,3 0-3-16,-3-1 3 0,2 0 2 15,3 0 1-15,-1 2-2 0,-3-3 2 0,3 2 0 16,-2-2-2-16,7-1 1 16,2-2 2-16,1 0-3 0,-1 0 2 15,2 1 0-15,2-1 0 0,-3 4 0 16,3-1-1-16,-4 1 0 0,-3 1 1 15,1-1-1-15,-3 1-2 0,-1-1 0 16,4-1-2-16,-3 3 0 0,3-5 2 0,3-3 0 16,7 0 0-16,4-3 1 15,7-2-1-15,3-3 2 0,0-5-1 0,9-3-1 16,2-4 1-16,0 1 0 0,3-6-1 16,-1 1 0-16,4-1 0 0,0-3 1 15,0 2-1-15,0-2 1 0,-4 1-1 16,4 1 2-16,-5-1-1 0,3 1-1 15,-2-2 1-15,0 1-1 0,2-1 1 16,0-1-1-16,4 0 0 0,-2 0 0 0,0 0 0 16,2 2 0-16,-5-2-1 0,1 0-3 15,0 0-10-15,-2-3-7 0,4 0-10 16,-6-2-17-16,-3-1-25 16,-1 2-12-16,-7-5-37 0,1 2-79 0</inkml:trace>
  <inkml:trace contextRef="#ctx0" brushRef="#br0" timeOffset="21778.39">8022 10386 489 0,'0'0'65'16,"0"0"-4"-16,0 0-4 15,0 0 2-15,0 0-11 0,0 0-7 0,0 0-11 16,0 0-7-16,3-43-17 0,-3 46-4 15,2 5-2-15,0 6 0 0,0 1 2 16,2 5-1-16,-4 0 1 0,0 4-1 16,0 3 1-16,-6-1 0 0,-3 3-2 15,-1-1 1-15,-4 0 0 0,-1-1 0 16,-1-3 0-16,5 0 0 0,-3-1-1 0,6-3 1 31,1-2 0-31,5-6-1 0,0 0 0 0,2-4-1 0,0 0 1 0,2-1 0 16,4 1 0-16,5 1 0 0,7-4-1 15,13-1 1-15,11-5 0 16,12-2-1-16,10-7 1 0,8-5 0 0,9-3-4 16,5-3-26-1,7-2-30-15,0-7-48 0,-4-6-85 0</inkml:trace>
  <inkml:trace contextRef="#ctx0" brushRef="#br0" timeOffset="22014.18">10832 9811 119 0,'0'0'0'0,"0"0"-9"0,0 0-34 0,0 0 42 15,0 0-2-15,0 0-44 0</inkml:trace>
  <inkml:trace contextRef="#ctx0" brushRef="#br0" timeOffset="22553.33">10608 9486 41 0,'0'0'20'0,"0"0"-5"0,0 0 19 0,0 0-7 16,0 0-4-16,-64-49 7 0,50 44 9 16,-3-2 10-16,1 1-13 0,-1 1-9 15,1-1 3-15,-1 1 20 0,5-2 9 16,4 3-33-16,1 0 8 0,1-1 5 15,4 4 4-15,0-1-7 0,2 2-7 16,0 0 0-16,0 0 0 0,0 0 1 16,0-1-13-16,0 1-2 0,0 0-4 15,0-2-3-15,0 2-4 0,0 0-3 16,0 0 0-16,0 4-1 0,0 3 1 0,2 1 0 16,0 2-1-16,2 0 2 0,5 2-1 15,-5-4 1-15,4 3 1 0,2 2 1 16,5 1-1-16,1 1 4 0,5 2 0 15,8 6-3-15,2 1 2 0,6 4-2 16,4 2 0-16,9 3-1 0,0 3-3 16,8 2-1-16,4 0 1 0,2 3 0 0,4 4 2 15,10-1-2-15,9 2 3 16,0 0 0-16,2 0 0 0,0 1 0 16,0-1 1-16,2 0-1 0,0-2-3 15,8 2 0-15,-6 0-2 0,-4-2 2 16,-2 0 0-16,-1-1-1 0,-11-2 1 15,-3-4 0-15,-8-4 2 0,-6-4-1 0,-10-5 0 16,-9-5-1-16,-12-6-5 0,-7-3 5 16,-11-4-1-16,-5-3 1 0,-4-3-8 15,-2 0-10-15,-6-2 7 0,-3-3-13 16,-7-1-39-16,5-1-18 16,-5 1 10-16,3-1-33 0,-3-1-35 0,5 3-106 15</inkml:trace>
  <inkml:trace contextRef="#ctx0" brushRef="#br0" timeOffset="22944.19">12337 10206 436 0,'0'0'40'16,"0"0"24"-16,0 0 6 0,0 0-9 0,0 0-14 16,0 0-8-16,0 0-15 15,0 0-4-15,-42-28-6 0,44 32-4 0,5 3-2 16,3 1 4-16,-4 2 2 0,9 1-3 16,-1 2-2-16,5 3-3 0,-1 0 1 15,11 4-2-15,-6 2-1 0,4 1-4 16,2 2 0-16,-5 0 0 0,5 0 0 15,-12-3 0-15,-3-4 0 0,-7-1 1 16,-7-3-1-16,-5-2 2 0,-13 1 0 16,-7 0 0-16,-10 1 1 0,-11 0-2 15,-9-1 1-15,-7 0 1 0,2-3-3 0,-4 0 0 16,4-3-1-16,10 1-13 0,5-2-16 16,3-2-36-16,-14-4-59 0,7-1-139 15</inkml:trace>
  <inkml:trace contextRef="#ctx0" brushRef="#br0" timeOffset="23747.15">5532 11001 330 0,'0'0'60'16,"0"0"3"-16,0 0-36 0,0 0 0 16,0 0-1-16,0 0-1 0,0 0-22 15,26-5-2-15,-5 9 6 0,0 3 9 0,2-2-3 16,6 2-1-16,6-1 0 0,6-1 2 16,7-2 1-16,14-1 0 15,10 1 4-15,19-1 7 0,12-2-4 0,11-1-6 16,18 0-5-16,11-4-9 0,10-2 1 15,4 2 1-15,10 1 1 0,7 0 3 16,10 1 8 0,2 1-11-16,0-2-3 0,-6 4 2 0,-9-1 3 0,-9-1-1 15,-13 2-6-15,-11 0-6 0,-14 0 6 32,-12 0 3-32,-11 0-1 0,-14 2-1 15,-13-4-1-15,-8 2-6 0,-16 0 6 16,-15 0 0-16,-12 0 0 0,-13 0 2 15,-8 0-2-15,-4-1 0 0,-12-4-3 0,-15-2-15 16,-19-3-45-16,-20-2-57 0,-23 0-106 16</inkml:trace>
  <inkml:trace contextRef="#ctx0" brushRef="#br0" timeOffset="24427.54">5848 11243 386 0,'0'0'38'0,"0"0"22"0,0 0 2 15,0 0 6-15,0 0-22 16,0 0-9-16,0 0 5 0,0 0-4 16,0 0-11-16,-4-47-14 0,4 52-9 15,4 5-4-15,0 4 0 0,6 4 1 16,1 3 2-16,-3 1 3 0,0 3-4 16,3 3 2-16,-7 0-2 0,-2 5-2 0,-2 2 1 15,0 1 0-15,-4 5 0 0,-5-1 0 16,1 2 0-16,0 1 0 0,4 2 0 15,-3-4 0-15,5-2 0 0,2-2-1 16,0-6 1-16,0-2-1 0,2-2 0 16,5-5 1-16,-1 1-1 0,0-2 0 15,2-2 1-15,-1-1 0 0,1-4-1 16,-2 0 0-16,0 0 0 0,5 1 0 16,-1 3 0-16,0-4 1 0,3 1-1 0,-1 2 0 15,7-3 0-15,-1 1 0 0,7-2 0 16,4-1 0-16,0-1-1 0,4 0 1 15,0 1-2-15,-2 0 1 16,2-1 0-16,0 2 1 0,0-3 0 0,-2 2 0 16,2 3 0-16,3-3 0 0,3 2 0 15,0-1 1-15,7 0-1 0,9 1 0 16,7-1 1-16,13-2 0 0,7-4 2 16,9-3-2-16,17-5 3 0,8-1 0 15,8-7 0-15,6-1-4 0,2-1 0 16,3 0 2-16,-3 2 0 0,2 0 4 0,-4 1-5 15,1 0-1-15,-11 1-3 0,-7-2 1 16,-7 0 2-16,-13 2 2 16,-13 0 0-16,-9-1-2 0,-13-2-3 0,-7 0-9 15,-14 0-8-15,-6-3-19 0,-12-1-8 16,-9-6-11-16,-8-4-5 0,-6-4-68 16,-10-2-160-16</inkml:trace>
  <inkml:trace contextRef="#ctx0" brushRef="#br0" timeOffset="24727.17">8920 11221 512 0,'0'0'50'0,"0"0"6"16,0 0-4-16,0 0 10 15,0 0-15-15,0 0-17 0,0 0-8 16,0-23-5-16,0 41-9 0,4 2 3 16,2 6 2-16,2 3-6 0,-2 3-2 0,3 5 0 15,1 5-2-15,0 4 0 16,-1 6-1-16,-1 7-1 0,-2 5-1 16,-2 6 1-16,-4-2-1 0,0-2 0 0,-2-6-2 15,-6-4-21-15,0-8-6 0,-9-4-15 16,-2-9-32-16,-12-5-16 0,-4-5-65 15,-4-7-85-15</inkml:trace>
  <inkml:trace contextRef="#ctx0" brushRef="#br0" timeOffset="25118.95">6530 11603 211 0,'0'0'41'0,"0"0"8"15,2-59-9-15,-2 48 9 0,-2-1 4 0,2-1-1 16,0 1-9-16,0 2-7 15,0 1-6-15,0 3-2 0,0 0-2 0,0 2 4 16,0 3 1-16,0-1-1 0,0 2-3 16,0 0-4-16,0 0-8 0,2 2-4 15,0 3-9-15,4 5 0 16,3 5 1-16,1 5 7 0,-2 4 0 0,1 1-4 16,-5 3-1-16,-2 2-2 15,4 3-1-15,-6-1 0 0,0-1-1 0,0-1-1 0,0-3 0 16,2-4-3-16,0-2-22 15,-2-5-9-15,4-2-36 0,0-4-22 16,-4-6-40-16,0-3-56 0</inkml:trace>
  <inkml:trace contextRef="#ctx0" brushRef="#br0" timeOffset="25495.84">6840 11464 519 0,'0'0'17'0,"0"0"8"16,0 0 8-16,35-54 14 0,-31 49-18 16,-4-1-8-16,0 3 14 0,0 0-2 15,0 1-11-15,0 1-5 0,0-1-8 0,0 2-3 16,0 0-4-16,0 0 1 0,2 0-3 16,7 0 0-16,-1 1-1 0,6 0 1 15,7-1 0-15,4 0 0 0,2 0 0 16,0-1 0-16,2 1 1 0,-5 1 0 15,-1 4 0-15,-10 2 1 0,-3 1 1 16,0 3-2 0,-6 1 1-16,-2 1 4 0,-2 3 5 0,0 4-1 0,0 1-1 15,0 2-1-15,-2 3-4 0,0 2 0 16,0 3-2-16,2 5-2 0,0 3 1 16,-2 3 0-16,0 1-1 0,-4-3 0 15,6-3 0-15,0-4 2 0,0-7-2 16,0-4-1-16,0-5-9 0,0-3-20 15,-4-2-26-15,0-3-30 0,-3-4-23 0,1-5-53 32,0 0-121-32</inkml:trace>
  <inkml:trace contextRef="#ctx0" brushRef="#br0" timeOffset="25668.75">6906 11807 340 0,'0'0'249'16,"0"0"-196"-16,0 0-32 0,0 0 7 0,0 0 2 15,0 0-7-15,58-53 1 0,-27 44 0 16,2-1-9-16,6 1-6 0,5-4-5 16,-1 3-3-16,1-3 0 0,-1 1-1 15,-2 1-9-15,-3-3-69 0,-3-4-41 16,-8-1-101 0</inkml:trace>
  <inkml:trace contextRef="#ctx0" brushRef="#br0" timeOffset="26015.04">7803 10998 437 0,'0'0'100'0,"0"0"-40"0,0 0-16 16,0 0 18-16,0 0-17 0,0 0-20 16,0 0-6-16,0 0-1 0,0 0 5 15,5 60-5-15,1-33-3 0,-4 3-5 16,0 9 1-16,0 6-4 0,-2 7-4 16,-6 11 3-16,-5 8-1 0,-1 11-5 15,-7 7-2-15,-1 9 2 0,-3 2 1 0,0-6-1 16,9-7 1-16,3-15 0 0,5-8 0 15,6-10-1-15,0-6-1 16,6-6 1-16,1-10-15 0,1-6-17 0,0-9-24 16,0-11-30-16,-3-6-27 0,-1-13-111 15</inkml:trace>
  <inkml:trace contextRef="#ctx0" brushRef="#br0" timeOffset="26545.5">8020 11505 396 0,'0'0'34'16,"0"0"16"-16,0 0 5 0,0 0-8 15,0 0-10-15,0 0-8 0,0 0-2 16,0 0-8-16,0 0-5 0,-10-30 4 15,10 26-1-15,0-3-5 0,4 1 3 16,4-4 0-16,5 1 0 0,1-1-6 0,5 1-1 16,2 3-3-16,3-1-2 0,5 5 1 15,2 2-2-15,0 0 0 0,0 6-2 16,-4 4 1-16,-4 1 1 16,-6 3-2-16,-7 1 0 0,-10 1 0 0,0 2 1 15,-8-1-1-15,-5 4-4 0,-3-3-9 16,-5-1-6-16,-4-3-2 0,2 0 6 15,1-3 0-15,-3-3 3 0,4-1 0 16,5 0 1-16,-1-1-2 0,5 0 4 16,4-3-1-16,-1 0 2 0,3 0 4 15,4 0 3-15,2-3 1 0,0 0 1 0,0 0 0 16,0 0 5-16,2 0-3 0,8-3 1 16,3 3 5-16,3 0 9 15,3 7-2-15,4 2 0 0,1 3-4 0,1 2 12 16,-2 4-5-16,2 1-6 0,-9 1 0 15,-1 0-3-15,-7 0-2 0,-4-2-3 16,-4-4 3-16,0 1 0 16,-8-1 0-16,-4 1-6 0,-5-1 1 0,-2-2-2 15,-3-1-1-15,-1-4-13 0,-4-1-22 0,-2-6-36 16,-8 0-27-16,6 0-105 16</inkml:trace>
  <inkml:trace contextRef="#ctx0" brushRef="#br0" timeOffset="27228.25">11648 10972 317 0,'0'0'48'0,"0"0"-33"16,0 0 4-16,0 0 16 0,0 0-9 16,0 0-5-16,0 0-1 0,8-4-4 15,-5 4 10 1,7 2 1-16,4-2-3 0,-1 1-4 0,10 1-1 0,1-2-2 15,18 0 5-15,3-5-4 0,21-3 2 16,19-5-6-16,16-3 4 0,15-1-1 16,21 0-4-16,20 1-5 0,10 3-2 15,17 2-6-15,0 5-4 0,2 4 4 0,-4 2 2 16,-4 0 6 0,-15 1-8-16,-18 2-2 0,-15 0 2 0,-23 3 0 0,-20 1 3 15,-25-2-1-15,-27 2-2 0,-22 2-25 16,-15 0-23-16,-19 0-21 0,-24 1-49 15,-1-2-68-15</inkml:trace>
  <inkml:trace contextRef="#ctx0" brushRef="#br0" timeOffset="27814.23">11638 11096 396 0,'0'0'44'0,"0"0"17"15,0 0 7-15,0 0-3 0,0 0-28 0,0 0-15 16,0 0-11-16,0 0 1 0,-44-38-4 15,47 41-1 1,3 6 3-16,2 7-8 0,6 4 10 16,-1 4 7-16,3 6-7 0,-5 3 1 15,-1 4-5-15,3 4-2 0,-11 0-1 16,0 4-1-16,-2 3-3 0,-2 2 1 16,-11 7-1-16,3-1-1 0,-3 2 2 15,-1-2-1-15,-1-1-1 0,7-3 1 16,-4-2 0-16,4-3 0 0,1-3-1 15,3-2 0-15,2-6 1 0,2-6 0 16,0-7-1-16,2-4 0 0,4-5 0 16,7-3-1-16,3-3 1 0,1 1-1 15,4-2 1-15,10-3 0 0,2-2 0 0,4-2 1 16,8 0-1-16,7 1 0 0,6-1 0 16,2 0 0-16,16 0 0 0,5-1 0 15,14 1 2-15,10-5-1 0,13-2 2 16,8-5-1-16,11-4-2 0,3-3-5 15,9-3 4-15,0 1 1 0,4 6 3 16,-6 1-1-16,4 6 0 0,-11 1-2 16,7 3-6-16,-9 3 6 0,-5 0 1 15,-7-1 3-15,-6-1-3 0,-7-3-1 16,-5-1-7-16,-19-7 7 0,-9-2 0 0,-13-3-12 16,-16-4-33-16,-11-4-35 0,-22-8-43 15,-12-2-131-15</inkml:trace>
  <inkml:trace contextRef="#ctx0" brushRef="#br0" timeOffset="28096.69">14610 10916 561 0,'0'0'25'16,"0"0"23"-16,0 0-18 0,0 0 24 15,0 0-3-15,0 0-11 0,0 0-10 16,0 0-7-16,19-32-12 0,-19 48-7 16,0 12-3-16,-2 6 3 0,-2 5 5 15,-2 4 0-15,1 2-4 0,1 3 0 16,0 2-3-16,2 7 0 0,-2 6-1 16,2 5-1-16,-4 4-1 0,-3-1-1 15,5-3 2-15,0-8-16 0,2-10-19 16,0-7-28-16,-10-12-40 0,-7-9-51 0,0-6-160 15</inkml:trace>
  <inkml:trace contextRef="#ctx0" brushRef="#br0" timeOffset="28578.75">12206 11248 370 0,'0'0'69'0,"0"0"10"16,0 0-3-16,0 0-14 0,0 0-16 15,0 0-8-15,0 0-4 0,0 0-7 16,11-20-11-16,-11 27-12 0,0 1-2 16,2 5 2-16,0 4 2 0,4 4 0 0,-2 4-1 15,0 2-2-15,0 3 0 16,-4 2-3-16,5 2 0 0,-5-1 0 16,0 0 0-16,0-4-19 0,4-1-23 15,-2-6-17-15,0-2-19 0,0-5-56 16,-2-4-92-16</inkml:trace>
  <inkml:trace contextRef="#ctx0" brushRef="#br0" timeOffset="29091.52">12471 11279 469 0,'0'0'36'16,"0"0"-19"-16,0 0 2 0,0 0 29 0,0 0-17 15,0 0-6-15,0 0-4 0,0 0-2 16,0 0-1-16,-19-36-3 0,19 36-5 16,0-3-5-16,7-1 1 15,3-1-2-15,6 0-1 16,3 1 4-16,4-2-1 0,2 2 2 0,3 4 1 0,-5 0-3 16,-2 0 1-16,0 6-6 0,-15 1-1 15,0 5 2-15,-6 1-2 0,0 3 1 16,-10 2-1-16,-9 1 0 15,0 1-9-15,-10-2-1 0,-2-2-2 0,0 2 3 16,7-7 0-16,1 3-1 16,11-4 5-16,5-4 3 0,5 3 1 0,0-5-3 0,2 0-4 15,0-2 4-15,0-1 2 0,0 2 2 16,2-2-2-16,0 3 2 0,9 1 2 16,-3-1-2-16,6 3 6 0,3-3 4 15,-1 3 1-15,11 0-4 0,-8 0 12 16,6 1-8-16,2 0-2 0,-7 2 3 15,-1 0-3-15,0 2-2 0,-9 1-3 16,-6 2-1-16,-2 2-1 0,-2 1 3 16,0-2 1-16,-6 0-4 0,0 0 2 15,-11 1-2-15,3 0-2 0,-9-3 2 16,0-1-2-16,-2-2 0 16,-4-2-8-16,0-2-15 0,-4-4-19 0,7-1-10 0,1-1-8 15,6-1-32 1,1-5-14-16,7 0-8 0,7-3-92 0</inkml:trace>
  <inkml:trace contextRef="#ctx0" brushRef="#br0" timeOffset="29419.21">13025 10947 539 0,'0'0'55'0,"0"0"-17"16,0 0-4-16,0 0 19 0,0 0-12 15,0 0-7 1,0 0-3-16,0 0-10 0,2-31-8 0,0 40-8 0,4 7 0 16,-2 7 7-16,1 7 4 0,-1 4-1 15,-2 2-3-15,4 5-4 0,-4 5-3 16,2 9-1-16,-4 10-4 0,0 9 3 0,-8 11-3 15,0 2-3-15,-3 1 3 0,3-3 0 16,2-10 0 0,6-6 0-16,2-12-1 15,4-7-9-15,2-5-7 0,1-9-25 16,-3-7-15-16,2-7-29 16,-4-10-15-16,0-10-46 0,-4-3-111 0</inkml:trace>
  <inkml:trace contextRef="#ctx0" brushRef="#br0" timeOffset="29795.94">13554 11292 656 0,'0'0'14'0,"0"0"3"0,0 0 0 15,0 0 28-15,0 0-13 0,0 0-5 16,0 0 2-16,4-50-7 0,-4 50-4 15,0 0-10-15,0 0-4 0,-2 2 0 16,-4 5-3-16,0 5-1 0,-13 3 0 16,1 4 2-16,-11 2-2 0,2 0 0 15,-2 2 0-15,-2 1-1 0,6 0-1 16,4-1 0-16,3-2 0 0,5-3 0 16,11-3-1-16,-2-4-3 0,2-2 2 15,2-4 1-15,0-2 3 0,2 0-1 0,2 0-1 16,0 1 2-16,5-1 0 15,7-1-1-15,1 1 1 0,5-3 0 16,9 0-1-16,3 0 1 0,3-4 0 0,2-2 0 16,0-2 0-16,-1-2 0 15,-10 1 0-15,-1-1 0 0,-4 1-8 0,-11-1-32 16,1-2-25-16,-9 0-14 0,-4-2-14 16,0 0-30-16,-2 0-22 0</inkml:trace>
  <inkml:trace contextRef="#ctx0" brushRef="#br0" timeOffset="29984.48">13657 11222 460 0,'0'0'68'0,"0"0"-2"0,0 0-3 0,0 0-4 15,0 0-23-15,0 0-18 0,0 0-2 16,0 0 12-16,0 0 1 0,-26 71-7 16,26-44-8-16,2 4-4 0,0 3 1 15,-2 1-5-15,0 3-5 0,2-1 1 16,-4 2-1-16,0-5-1 0,0-2 0 15,2-4 0-15,-5-6-19 0,5-2-28 16,-4-8-50-16,0-6-48 0,0-4-149 16</inkml:trace>
  <inkml:trace contextRef="#ctx0" brushRef="#br0" timeOffset="30488.4">14114 11257 624 0,'0'0'62'0,"0"0"-26"0,0 0-28 16,0 0 27-16,0 0-2 0,0 0-9 15,0 0-4-15,0 0 3 0,0 0-8 16,21-17-6-16,-27 17-3 0,-5 0-2 16,-1 1 1-16,-5 2-5 0,-1 3-1 15,-9-1 0-15,-2-1-2 0,0 1-12 0,0 0-3 16,0-3 2-16,9-2 4 15,-3 0 6-15,13 0 1 0,5 0 1 16,3-4 3-16,0-2 0 0,0-1 1 0,0 0 0 16,2-3-1-16,0-1 2 0,0 1 0 15,4-5 2-15,5 4 0 16,-5-1 4-16,8 2-1 0,5 2-1 0,-1 1-3 16,5 0-1-16,4 4 3 0,-5 0-2 15,3 3 3-15,4 3 1 0,-4 3-3 16,-5 5-1-16,3 1-1 0,-7 3 0 15,5 3 0-15,-11 1 0 16,3 3 0-16,-1 4 0 0,-6 3 1 0,0 3 0 16,-4 2 1-16,2 4 0 0,0-1 2 0,2 2-2 15,3-3 3-15,1-5 2 0,-2-1-6 16,-6-4-2-16,0-7 1 0,-4-1-1 16,-13-5 3-16,-3 3 0 0,-9-3-3 15,-15 1 0-15,-3-1-4 0,-13-4-4 16,-2 1-6-16,0-3-2 0,2-2-5 15,6 1-6-15,15 0-18 0,10 1-17 16,8-3-17-16,11-1-77 0,4-2-170 0</inkml:trace>
  <inkml:trace contextRef="#ctx0" brushRef="#br0" timeOffset="32444.23">21647 8362 378 0,'0'0'94'16,"0"0"-38"-16,0 0-10 15,0 0 15-15,0 0-17 0,0 0-13 16,6-25-9-16,-6 25 3 0,0 3-5 16,0 2-5-16,0 6-8 0,-4 1 1 15,2 3 7-15,-2 5 0 0,-2 2-4 0,-3 4-5 16,-3 2 1-16,-1 4-4 0,-7 4 2 15,3 3-1-15,-10 3 2 0,-2 2 0 16,-4 6 0-16,-2 4-2 0,-6 5-1 16,-3 4 0-16,-3 4-1 0,-5-1 1 15,3 2-3-15,-3-2-2 0,4 0 2 16,1-4 0-16,-1-4 0 0,3 0 2 16,-5-4-2-16,3-3 0 0,-5-2-1 0,2-4 1 15,-1-2 0-15,-1-5 1 16,2-5 0-16,1-1-1 0,1-6 1 15,9-5-1-15,0-6-1 0,8-5-3 0,6-2-2 16,4 0-6-16,7-3-10 0,3-4 4 16,7 0 3-16,2-1-1 0,2 0-6 15,0 0 1-15,0-1-2 0,0-3 1 16,4 0-7-16,1-4 3 0,1 1 2 16,-2 1 1-16,2 0-13 0,2 0-20 15,-1-1-45-15,-5-1-55 0</inkml:trace>
  <inkml:trace contextRef="#ctx0" brushRef="#br0" timeOffset="32829.8">20318 9625 308 0,'0'0'160'16,"0"0"-104"-16,0 0-8 0,0 0 17 0,0 0-8 15,-17-52-10-15,15 46-4 16,2 1-4-16,0 1-13 0,-2 2-4 0,2 0-7 16,0 1-4-16,0 1-4 15,0 0 0-15,-2 0-5 0,0 4-2 0,2 5 0 16,0 5 0-16,0 6 0 0,0 0 0 16,0 4 0-1,4 1 0-15,0-1 1 0,0 4-1 0,3 0 0 0,-3 0 0 16,0 4 0-16,-4 0 1 0,2 2-1 15,-2-2 0-15,2 2 1 0,-2-2-1 16,4-6 0-16,2-5 1 0,3-4-1 16,1-6-1-16,2-3 1 0,9-7 0 15,2-2 0-15,10-11 0 16,8-5 1-16,13-6 0 0,4-5-1 16,6 0-3-16,-2-1 1 0,-6 3-7 0,-11 5-30 0,-12 5-36 15,-16 5-59-15,-15 4-150 0</inkml:trace>
  <inkml:trace contextRef="#ctx0" brushRef="#br0" timeOffset="33276.44">19156 10160 313 0,'0'0'32'0,"-52"8"19"0,30-1 15 15,3 0-8-15,-4 0-19 0,5-2 2 0,-1 1-6 16,9-2-4-16,4-1-6 0,1-3 0 16,5 2 6-16,5-1-19 0,5 4-12 15,6 1 0-15,15-1 4 0,17-2 4 16,12-4 3-16,16 1 5 0,17-7-2 16,15-5-1-1,20 2-4-15,11-3 2 0,16-2-1 0,12 3-9 0,5 0 1 16,1 5-2-16,-3 5 3 0,-11 1 3 15,-14 1-6-15,-23 1-2 0,-23 3 2 0,-27 1 0 16,-24-2 0-16,-24 4-7 16,-21 0-18-16,-16 1-15 0,-16 3-25 15,-14 3 1-15,-9 1-49 0,-2-1-73 16</inkml:trace>
  <inkml:trace contextRef="#ctx0" brushRef="#br0" timeOffset="33764.11">19237 10340 166 0,'0'0'363'0,"0"0"-325"0,0 0-3 15,0 0 11-15,0 0 2 0,0 0-12 16,0 0-3-16,0 0-2 0,0 0-8 15,-13-34-10 1,13 34-8-16,0 0-4 0,4 5-1 0,3 6 0 0,1 4 1 16,0 5 1-16,-2 6 0 0,0 3-1 15,-3 6 2-15,-1 3-1 0,-2 3-1 16,0 5 3-16,-5 0-4 0,3 3 2 16,0-1 0-16,0 2-2 0,0-3 0 15,4-2 0-15,-2-3 0 0,0-5 1 16,2-3-1-16,2-3 2 0,1-2-2 31,3-2 0-31,4-2 1 0,-1-4-1 0,3 1-1 16,7-4 1-16,4-3 1 0,6 0-1 15,4-5 0-15,6-3 1 0,15-7-1 16,8 0 1-16,10 0 1 0,17-7-2 16,6 3-1-16,9-1-5 0,1 2 6 15,9 1 0-15,2 1 1 0,0 1 1 16,2 0 1-16,0-3-1 0,-3 0-2 15,-3-1-3-15,-4-3 1 0,-11-4 2 16,-6 1 0-16,-8-3-6 0,-15-3-30 16,-8-2-28-16,-14-3-12 0,-11-5-34 0,-15 2-93 15</inkml:trace>
  <inkml:trace contextRef="#ctx0" brushRef="#br0" timeOffset="34031.89">21341 10293 373 0,'0'0'194'0,"0"0"-149"16,0 0 0-16,0 0 8 0,0 0-7 0,0 0-28 16,0 0-6-16,0 0 15 0,-43-43-2 15,47 43-11-15,2 4-6 0,4 8-1 16,3 7 1-16,1 7 6 0,1 6-1 15,1 7-4-15,-1 3-4 0,1 5-3 16,-1 4-1-16,-1 2-1 0,1 4 0 16,3 4 2-16,-3 2-2 0,5 0 0 15,-3-1-14-15,-1 0-25 0,-3-6-20 16,-5-7-30-16,-8-8-35 0,-14-12-67 16,-7-10-175-16</inkml:trace>
  <inkml:trace contextRef="#ctx0" brushRef="#br0" timeOffset="34543.05">20210 10414 67 0,'0'0'135'16,"0"0"-118"-16,0 0-14 0,0 0 0 16,0 0-3-16,0 0 4 0,0 0 14 15,-6-59-5-15,4 51 0 0,-2 0 12 16,4 2 4-16,-4 1-8 15,4-1 1-15,0-2 19 0,0 1-10 0,0 3 0 16,0-2 3-16,0 2 5 0,0 0-11 16,0 1 4-16,0-1-1 0,2 1 2 15,0-1 1-15,2 2 4 0,-2-1-7 0,0 0-3 16,-2 2-10-16,2-1-3 0,-2 2-2 16,0 0-2-16,0 0-6 0,0 2 1 15,2 8-1-15,2 6-4 0,1 8 7 16,-1 3 0-16,0 6-2 15,0 3 0-15,0 1-2 0,0 5-2 0,0 5-2 16,0 6 1-16,-1 7 0 0,-1 3-1 0,-2 2 0 16,2-1 0-16,-2-4 0 15,0-4-8-15,0-8-18 0,0-6-22 16,-4-8-46-16,-9-9-28 0,1-9-97 16</inkml:trace>
  <inkml:trace contextRef="#ctx0" brushRef="#br0" timeOffset="35151.11">19708 10544 414 0,'0'0'56'0,"0"0"-6"16,0 0 4-16,0 0-1 0,0 0-19 15,0 0-10-15,0 0 2 16,0 0-3-16,12-26-1 0,-12 26-5 0,0 0-7 16,0 0-1-16,0 1-6 0,-2 6 0 0,-6 4-2 15,0 3 1-15,-5 2 1 16,-3-1-3-16,-3-1 0 0,-4 1 0 0,3-3-5 15,1 0-2-15,-2-2-7 16,3-2-5-16,-1-3 2 0,9-2 7 0,-2-2 5 16,7-1 4-1,1-2-1-15,0-4 2 0,4-4 0 0,-2-1 0 0,2 0 0 16,0-4 2 0,0 2 1-16,2-2 6 0,6 0-1 0,1 0 0 0,1-1 0 15,4 2-1-15,1 2-1 0,-3 4-2 16,3 2-3-16,-3 1 0 0,1 4 5 15,-1 1-1-15,-6 3-4 0,0 6 0 16,-1 5 0-16,-1 3 0 0,-4 3 0 0,0 5 1 16,-6 0-1-16,-3 1-1 15,1-1 0-15,-4 4-1 16,1-5-3-16,3 2 1 0,4-3 3 0,0-3 0 0,4 0-2 16,0-2 2-16,0 0 0 0,4-3-3 15,0 1 3 1,2-1 2-16,0-4-2 0,3-1 0 15,1-2-2-15,-2 0 2 0,1-2 0 0,5-3 2 0,0-3-2 0,5 0 0 16,2-4 1-16,1-2 1 16,3-4-2-16,-2-1 0 0,-2 1 0 15,-1-3-37-15,-5 0-44 0,-5-2-56 16,-6-2-123-16</inkml:trace>
  <inkml:trace contextRef="#ctx0" brushRef="#br0" timeOffset="35740.71">20063 10529 422 0,'0'0'114'0,"0"0"-55"0,0 0-18 16,0 0 3-16,0 0-9 0,-55-36-14 0,44 29-2 16,3 1 7-16,0 0-6 0,2 0-2 15,1 5-11-15,1-1-1 0,0 1 1 16,0-1-1-16,2 1-3 0,-4 1-1 15,-2 0-1-15,1 0 1 0,-3 0-2 16,-2 4 0-16,-1 2 0 0,-1 0 0 16,-1 3 0-1,1 2 0-15,3-1 0 0,5 2 0 0,0-1 0 0,4-1-1 32,0 0 1-32,2 0-1 0,0-1-1 0,4-3 1 15,0-1 0-15,0 1 0 16,5-2 1-16,-1 0-1 0,0-3 1 15,4 1 0-15,1 0 0 0,-1-1 0 16,3-1 0-16,-7 0 0 0,2 0 0 0,-1 0 0 16,-3-5 0-16,-2 1 0 0,-2-1 0 15,0 0 1-15,2-1 0 0,0 0-1 16,-2-2 1-16,-2 1-1 0,3 0 1 16,-3 4 0-16,0 1-1 0,2 1 1 15,-2 1-1-15,0 0 0 0,0 0 1 16,4 0-1-16,-2 5-1 0,2 5 1 15,0 2 0-15,-2 2 0 0,2 4 0 16,2-1 1-16,-1 3 0 0,-3 0 0 16,4 5-1-16,-2 1 1 0,-2 2-1 0,-2 0 1 15,-2-5 1-15,-8 2-2 0,1-4 2 16,-3-2-1-16,-5 0 1 0,-1-3-1 16,-1 0-1-16,3-5 1 0,-1-4-1 15,7 0-1-15,2-3-4 0,5-1-9 16,-1 0-9-16,4-2-3 0,-2-1-5 15,2 0-8-15,0 0-24 0,0-2-45 16,2-5-58-16,5-1-197 0</inkml:trace>
  <inkml:trace contextRef="#ctx0" brushRef="#br0" timeOffset="36277.97">20717 10484 384 0,'0'0'85'15,"0"0"-8"-15,0 0 4 0,0 0-23 0,2-54-10 16,-2 48-5-16,0 0-5 0,0 3-13 16,-2 3-9-16,0-1-3 0,-3 1-5 15,1 0-2-15,0 0-1 0,-2 1-1 16,0 5-3-16,0 5-1 0,-3 1 1 16,-1 5-1-16,2 2 0 0,-1 1 0 15,3 4 0-15,0-1 0 0,0 3 0 16,4-1 0-16,2 2-1 0,0 1 1 15,4-1 0-15,6-2 0 0,-1 3 0 16,3-1 0-16,4 0-1 0,-1-2 1 16,4-5 0-16,1-2 0 0,1-4 0 15,6-3 0-15,-4-6 0 0,-1-4 0 0,3-1-2 16,-4-3 2-16,-7-1 0 0,-1-1 2 16,-5-1-2-16,-4 2 0 0,-4-1 2 15,0-3 0-15,0-1 5 0,-6-2-1 16,-2 0 1-16,-7-1-6 0,-1-1 1 15,-3 5-1-15,-8 0-1 0,0 4 0 16,-2 4 0-16,-2 0-4 0,4 6-8 16,5 2-7-16,3 1-17 0,7 2-13 15,1-3-29-15,3 2-40 0,2-1-93 16</inkml:trace>
  <inkml:trace contextRef="#ctx0" brushRef="#br0" timeOffset="37181.81">22155 8506 344 0,'0'0'53'16,"0"0"7"-16,0 0-4 15,0 0 4-15,0 0-13 0,0 0-18 0,0 0-6 0,0-31 19 16,9 32-37-16,3 8-5 0,9 4 3 15,1 2 7-15,3 2 5 0,8 2-1 16,0 5-5-16,7 1-3 0,3 5-3 16,1 1-1-16,1 1 0 0,9 3 1 15,8 4 1-15,6 3 1 0,4 4 1 16,9 1 4-16,4 4-1 16,4 1-4-16,-5 2-1 0,3 1 1 0,-2 0-2 15,-2 1 0-15,-5-1-3 0,-1-1-3 16,-9-1 3-16,-2-4 2 15,-10-4 0-15,-5-3-2 0,-3-5 0 0,-7-4 0 16,-8-6 1-16,-6-3 1 0,-6-5-2 0,0-3 1 16,-15-3-1-16,0-5 1 0,-6-3 0 15,0-2-1-15,-2-3-3 0,-6 0-21 16,-5-5-23-16,-3-3-18 0,-1-2-16 16,-1-3-64-16,-3 3-99 0</inkml:trace>
  <inkml:trace contextRef="#ctx0" brushRef="#br0" timeOffset="37544.28">23666 9303 576 0,'0'0'20'0,"-2"-56"-6"0,2 44 5 0,0 3 32 15,0 3 2-15,0 1-18 0,0 1-4 16,0 4-2-16,0-1-9 0,0 1-6 0,0 1-8 0,2 8-3 16,1 3-3-16,5 4 1 15,4 5 1-15,-1 2-1 0,7 2-1 0,1-2 2 0,3 2-1 16,9 0 0-16,5 1-1 0,1 2 0 16,6 3 1-16,3 0 0 0,-5 1-1 15,-6 0 1-15,-6-2 0 0,-12-5 0 16,-9-5 0-16,-8-4-1 0,-10 1 0 15,-7-2 1-15,-12 4 1 0,-6 0-2 16,-8 0 0-16,-13 3-3 0,2-4 3 31,-2-2-1-31,-2-1 0 0,0-4-8 16,9 0-7-16,-1-5-17 0,11-2-38 16,12-3-22-16,13 1-48 0,-1 0-55 0</inkml:trace>
  <inkml:trace contextRef="#ctx0" brushRef="#br0" timeOffset="37986.15">23125 10096 349 0,'0'0'183'15,"0"0"-160"-15,0 0 7 0,0 0-18 0,0 0-3 16,0 0-3-16,0 0 1 0,56-25 11 15,-21 21-1-15,12-1 3 0,13 0-1 16,11-4-2-16,13-2-1 0,16-2-3 16,11-1 1-16,9-2-7 0,21 1 0 15,5 0-1-15,22 0 5 16,14 2 2-16,2 0-7 0,4 0-5 0,-10 4 3 16,-13 1 3-16,-16 1-1 0,-25 2-6 0,-29 0-6 15,-23 5 6-15,-30-2 1 16,-34 2 1-16,-10 0-2 0,-25 5-23 15,-16 4-13-15,-15 2-21 0,-11 1-18 16,-9 1-42-16,-15-2-43 0</inkml:trace>
  <inkml:trace contextRef="#ctx0" brushRef="#br0" timeOffset="38523.3">23234 10134 514 0,'0'0'45'0,"0"0"9"0,0 0-13 16,0 0 15-16,0 0-9 0,0 0-12 0,0 0-4 16,0 0-2-16,0 0-13 0,44-41-9 15,-44 45-4-15,0 7-3 0,0 6 2 16,0 8-1-16,0 6 1 0,0 4 0 15,2 2 0-15,0 2-1 0,6 2 0 16,-4 4-1-16,3 3-2 0,3 2 2 16,2 4-1-16,-5 1 1 0,5-1 0 15,0-2 0-15,-5-4 0 16,-1-3 1-16,0-8 0 0,0-4-1 0,2-4 0 16,-3-9 0-16,1-1 1 15,4-5-1-15,5-3 0 0,1-2 2 0,7-3-2 16,8-1-3-16,4-4 3 0,8-1 0 0,9 0 0 15,4 0 0-15,8-1 1 0,2 3-1 16,9 1 2-16,-1 1-2 0,9 2 2 16,8-1-2-16,12 0 3 0,13-1-2 15,10-5 0-15,10 1 1 0,9-1 3 16,8-5 1-16,4-2 0 0,2 0-2 16,0-2-1-16,0-1-3 0,-14 2-7 0,-10-1 7 15,-11 3 3-15,-15 0 1 0,-14 2-4 16,-8 0-3-16,-21 0-1 0,-12 1-1 15,-15 1 0-15,-10-1 1 0,-12 2-7 16,-7-1-8 0,-4 1-11-16,-6-3-19 0,-12-1-23 0,-1-7-33 0,-13-4-126 15</inkml:trace>
  <inkml:trace contextRef="#ctx0" brushRef="#br0" timeOffset="38793.85">25984 9881 603 0,'0'0'24'0,"0"0"19"0,6-52-19 0,-6 44 35 0,0 1-2 16,0-3-26-16,-4 5-11 0,4 2-2 0,-2 1-4 16,2 2-3-16,0 0-3 15,0 3-3-15,0 11-5 16,0 6 0-16,2 10 0 0,0 7 2 0,6 6 4 15,-2 5-2-15,3 5-2 0,3 4 2 0,7 5-4 16,-5 3 1-16,5 6 1 0,1 0-2 16,-5-2 0-16,5-7-3 0,-9-10-11 15,-7-7-19-15,-2-12-25 0,0-8-38 16,-8-11-27 0,-2-8-96-16</inkml:trace>
  <inkml:trace contextRef="#ctx0" brushRef="#br0" timeOffset="39376.92">24039 10181 349 0,'0'0'63'0,"0"0"0"0,0 0-1 16,0 0-5-16,0 0-16 0,0 0-1 15,0 0 8-15,0 0-1 0,-9-21-10 0,5 22-15 16,0 4-9-16,-4 5-5 0,-9 5-4 16,1 2-3-16,-7 4 0 0,-2 1 1 15,7 2-2-15,-3 3 0 16,2 3 0-16,3-1 0 0,7 4 0 0,-3 1-2 16,6-1 2-16,2 0 0 0,6-2 0 15,0 0 0-15,8 1 0 0,5-2 0 16,-1-4 0-16,5-4 0 0,-3-3 0 15,3-4 0-15,-1-7 0 0,-1-4 0 16,0-2-1-16,-3-2 2 0,5-4-1 16,-5-7 2-16,1-1-2 0,1-1 1 15,-4-1 0-15,3-2 0 0,-11 0 2 16,0-1 0-16,-4-1 3 0,0 0-2 0,0-3-1 16,-2 0-1-16,-4-1 0 0,-6 1-1 15,-1-1 1-15,-5 7-1 16,1 5-1-16,-8 7 0 0,0 3-2 15,7 6-8-15,-9 6-5 0,10 2-3 0,-1 5-23 16,7-1-28-16,-3 1-6 0,6 0-35 16,2-2-39-16,1-5-117 0</inkml:trace>
  <inkml:trace contextRef="#ctx0" brushRef="#br0" timeOffset="39659.61">24268 10304 366 0,'0'0'48'0,"0"0"19"0,0 0-1 0,0 0 8 15,0 0-21-15,0 0-6 0,0 0 2 16,0 0-2-16,17-47-15 0,-17 47-10 16,0 0-5-16,0 0-3 15,0 0-3-15,2 7-4 0,0 5-3 0,-2 2 1 16,2 6 2-16,0 3-3 0,-2 5-2 0,2 3 0 15,-2 1-1-15,-2 4 0 16,-2 1-1-16,4-5 0 0,-4 0 0 16,4-2-1-16,0-4-8 0,0-4-18 0,0-6-23 15,0-3-48-15,0-6-44 16,0-3-128-16</inkml:trace>
  <inkml:trace contextRef="#ctx0" brushRef="#br0" timeOffset="39991.15">24783 9995 430 0,'0'0'73'0,"0"0"-12"15,0 0 4-15,0 0-1 0,0 0 0 16,0 0-16-16,0 0-15 0,0 0-7 16,0 0-11-16,-15-19-8 0,21 29-4 15,1 10 1-15,-3 5 9 0,-2 8 1 0,0 6-4 16,0 8-2-16,-4 6-3 16,-2 10 0-16,0 7-3 0,-7 5-1 15,3 2-1-15,0-1-3 0,6-3 3 16,0-5-1-16,2-8 1 0,2-11-2 15,2-10-14-15,6-9-15 0,3-10-22 16,-7-8-38-16,4-11-35 16,-2-3-112-16</inkml:trace>
  <inkml:trace contextRef="#ctx0" brushRef="#br0" timeOffset="40484.68">25314 10186 639 0,'0'0'45'0,"0"0"-16"0,0 0 13 16,0 0 9-16,0 0-25 0,0 0-9 15,0 0-1-15,0 0-5 0,0 0-4 16,2 14-1-16,-4-3-2 0,-4 0-1 16,-7-1-1-16,1 4-1 0,2-3 2 15,-9 1-3-15,2-2 1 0,-5-3-2 16,3-2 1-16,1-2-2 0,-5-1-7 0,12-1 2 15,-3-1-1-15,6-4 3 0,-1-4-2 16,5-1 1 0,-4 1-4-16,4-2 4 0,4 2 6 0,0-4-1 15,0 0 1-15,4 1-1 0,4-1 1 16,-1 3 0-16,-1 2 0 16,6 1 0-16,3 1 0 0,-1 0 1 15,5 2 0-15,-1 2 2 0,1 1-1 0,2 2 1 0,-9 4 0 16,0 2-1-16,-1 3 1 0,-7 5-2 15,-4 3 0-15,-4 3 0 0,-13 3 2 16,3 6-2-16,-15 4-1 0,4 1-1 16,2-2 0-16,5 0 1 0,3-4 0 0,9-2 0 15,4-2-1-15,2-3 1 0,0-3-1 16,0-2 1-16,4-6 0 16,0-1 0-16,4-3 0 0,-3-4-1 0,1-2 0 15,4-2 0-15,7-2-5 0,-5-6-9 16,9-3-22-16,3-6-25 0,-1-4-16 15,2-8-44 1,4-1-83-16</inkml:trace>
  <inkml:trace contextRef="#ctx0" brushRef="#br0" timeOffset="40940.47">25599 10150 196 0,'0'0'261'0,"0"0"-208"0,0 0-5 15,0 0 17-15,0 0-28 0,-54-13-21 0,54 9-1 16,0-2 8-16,0 1-5 16,0 0-2-16,0 0-1 0,0 0-3 15,7 1-4-15,1 0 1 0,6-2-2 16,-5 5 1-16,7-2 0 0,-3 1 2 0,3 2 0 16,1 0-4-16,-9 0-1 0,4 5-5 15,-5 0 1-15,-5 4 0 16,-2 1-1-16,0 1 0 0,-4 1 0 0,-7 0-8 15,1 3-18-15,6-5-5 0,-3-1 4 16,3 0 10-16,-2-3 8 0,4 0 6 16,2-1 2-16,0-3 1 0,0 0 0 15,0-1 0-15,0 1 0 0,0-2 0 16,0 1 7-16,0 0 6 0,0-1 1 0,2 0-2 16,6 0-2-16,1 0 8 15,-5 3 0-15,8 0-7 0,3 6 3 0,-5 1 1 16,9 2-1-16,-9 1 5 0,2 0-10 15,3 4 4-15,-11-2 0 0,0 0-2 16,-2 2-3-16,-2-3-4 0,0-1-1 16,-2 0-2-16,-6-1 0 0,-17-2 0 15,-2-2-1-15,2-2-7 0,-2-1-22 16,1-1 1-16,-3-2-7 0,6-2-36 0,2 0-39 16,-6-1-63-16,5 1-188 15</inkml:trace>
  <inkml:trace contextRef="#ctx0" brushRef="#br0" timeOffset="42245.78">6790 12355 247 0,'0'0'80'0,"0"0"-49"16,0 0-1-16,0 0 13 0,0 0-3 15,0 0-2-15,0 0-4 0,0 0 5 16,0-5-3-16,0 5-13 16,0 0 2-16,0 0-1 0,3 0 5 0,-3 0-2 15,0-3-1-15,0 3-1 0,0-1-10 16,0 1-1-16,0 0-3 0,0 0-3 16,0 2-3-16,-3 5-2 0,-1 6 0 0,-4 4 0 15,-2 3 0-15,-1 4 1 0,-1 1-1 16,-2 3-1-16,-5-2-1 0,4 2-1 15,-7 2 1-15,3 2-1 0,-6 4 1 16,-6 2 0-16,-6 4-1 0,-8 2 1 16,-3 2-1-16,-6 0 1 0,7-2 0 15,-7-1 0-15,9-2-1 0,1-1 0 16,3-5 0-16,8-3-2 0,10-5-7 16,0-3-1-16,5-5-5 0,5-3-5 15,5-3-4 1,0-7 1-16,2-1 0 0,6-3-1 15,0-2 0-15,0 0-3 0,0 0-7 0,0 0-19 0,6 1-12 0,-6-1-6 16,0 0-63-16</inkml:trace>
  <inkml:trace contextRef="#ctx0" brushRef="#br0" timeOffset="42688.68">5641 13167 323 0,'0'0'47'15,"0"0"8"-15,0 0 11 0,0 0 13 16,0 0-17-16,0 0-8 0,0 0-13 15,-43-50-6-15,43 49-5 0,-2 0-5 0,2 1-6 16,-4 0-1-16,1 0-1 16,3 0-7-16,0 0-2 0,-2 1-4 15,2 6-2-15,-6 9-2 0,0 6 0 0,-2 3 0 16,-3 4 0-16,5 2 0 0,2-1 0 16,0 0 0-16,4-2 0 0,0 2 0 15,0-3 0-15,0-2 0 0,0-4 0 16,0-4 0-16,2-3 0 0,2-2 0 15,0-3 0-15,0-2-1 0,7-1 1 16,-3-1-1-16,4-1 1 0,9-4-1 16,4-1 0-16,8-5 1 0,8-5 0 15,7-2 0-15,12-4 0 0,2-2 0 16,2 0 1-16,0 1 1 0,-6 5-2 16,-6 6-22-16,-7 4-31 0,-12 3-43 15,-21 3-47-15,-9 1-163 0</inkml:trace>
  <inkml:trace contextRef="#ctx0" brushRef="#br0" timeOffset="43130.24">4715 13797 397 0,'0'0'18'0,"0"0"1"16,0 0 19-16,0 0 8 0,-62-31-17 0,50 33-11 16,-1-2 4-16,3 3-5 0,0 1-1 15,-1 0-1-15,5-2-3 0,4-1 1 16,2 0 2-16,0-1 3 0,0 0 3 15,0 0-11-15,4 0-5 0,11 0-2 16,3 0 4-16,11-1 9 0,6-3 0 16,15-1 3-16,6 1 1 0,10-5-5 15,17-2-5-15,5 0-3 0,8-1 0 0,19 0-2 16,-1-4-5-16,10 2-4 0,2 3 4 16,-10 2 1-16,-2 3 0 15,-15 2 1-15,-19 3 2 0,-13 1-2 0,-12 8-2 16,-15 1-1-16,-14 2 0 0,-13 2-11 15,-3 1-6-15,-10-1-13 0,-10 5-16 16,-5 0-7-16,-5 1 0 0,-13 2-46 16,-11-3-70-16</inkml:trace>
  <inkml:trace contextRef="#ctx0" brushRef="#br0" timeOffset="43676.99">4200 14034 484 0,'0'0'31'0,"0"0"-15"0,0 0 4 16,0 0 45-16,-8-58-13 0,8 43-14 16,0 1 0-16,0 3 1 0,0 2-5 15,0 5-11-15,0 2-4 0,0 1-7 16,0 1-5-16,0 0-4 0,0 0-3 15,2 5 0-15,4 4 0 0,5 8 1 16,-1-1-1-16,0 6 0 0,3 3 1 16,-3 2 0-16,0 4-1 0,3 2 0 0,-5 1 0 15,-2 2 0-15,-2-2 0 16,1 4 0-16,-3-2 0 0,-2 3 1 0,0 0-1 16,0-2 2-16,-2-1-2 0,0-1 1 15,2-3-1-15,-3-2 1 0,3-4-1 16,0-1 0-16,5-3 0 0,3 0 0 15,-2-1 0-15,2-3 0 0,1 0 0 16,7-4 0-16,-6-3 0 0,7 0-1 16,-3-3 1-16,7-1 0 0,-2-2 0 15,10 0-1-15,2 1 0 0,6-1 1 0,8-1 0 16,5-2 0-16,8-1 0 16,8 1 0-16,4-4 1 0,7 2-1 15,8 0 1-15,-3-3 0 0,9 0 1 0,-4-2-2 16,0-2 0-16,2 0-7 0,-9-3 6 15,-1-1 1-15,-7-3-11 0,-6-1-14 16,-2-1-10-16,-8-1-11 0,-4-3 10 16,-2 3-1-16,-5-2 2 0,-4 3 5 15,3-4 3-15,-3-1-2 0,-6-1-15 16,0-4-32-16,-6-2-42 0,-14 2-177 16</inkml:trace>
  <inkml:trace contextRef="#ctx0" brushRef="#br0" timeOffset="43943.87">5995 13883 575 0,'0'0'19'0,"0"0"11"0,0 0-10 15,0 0 33-15,0 0-3 0,0 0-18 16,0 0-4-16,0 0-9 0,6-14-8 15,-2 27-5-15,4 3-2 0,-2 10 4 16,5 5 4-16,-5 8-5 0,0 11-1 16,-4 7-2-16,0 6 0 0,-2 3-4 15,-2-2 1-15,0-1 1 16,-2-4-2-16,4-5 0 0,0-6-13 0,0-12-10 0,-2-8-3 16,-4-6-16-16,-7-8-21 0,-7-3-45 15,-3-10-172-15</inkml:trace>
  <inkml:trace contextRef="#ctx0" brushRef="#br0" timeOffset="44258.81">4796 14114 368 0,'0'0'69'0,"0"0"-17"0,0 0 13 0,0 0 5 16,0 0-24-16,0 0-11 0,0 0 8 15,0 0-6-15,0 0-6 0,-25-18-13 16,25 18-9-16,0 0-5 0,2 7-2 16,4 6-2-16,0 1 1 0,1 6 1 15,3-1 0-15,0 4-1 16,-4 3-1-16,1 1 1 0,-3 5-1 0,-4-1 0 0,0 2 0 15,0 0-7-15,-2-1-16 0,-2-2-20 16,-1-6-42-16,3-6 7 0,0-5-69 16,2-4-120-16</inkml:trace>
  <inkml:trace contextRef="#ctx0" brushRef="#br0" timeOffset="44621.52">5025 14068 519 0,'0'0'35'16,"0"0"-11"-16,0 0 11 0,0 0 16 0,0 0-20 15,0 0-2 1,0 0 3-16,0 0-3 0,0 0-14 0,11-34-9 0,-3 33-2 16,2 0-1-16,7-1 0 0,-1 0 0 15,5 1 0-15,-5 0-3 0,7 0 5 16,-2 0-2-16,-5 0-1 0,1 1-1 15,-7-1-1-15,-2 1 2 0,-1 1-1 16,1 1 0 0,-2 3 0-16,-2 1 0 0,-2 1 1 0,5 1 0 0,-5 2 0 15,0 2 1-15,2 4-1 0,4 1 0 16,-4 2 1-16,2 3-2 0,1 1 1 0,-3 2-2 31,4 0 0-31,-4 0 0 0,0 5 0 0,0-1 1 0,-4 3-1 0,0-4-10 16,0 1-5-16,-6-2-19 0,0-3-36 31,-6-2-18-31,3-7-79 0,-1-5-151 0</inkml:trace>
  <inkml:trace contextRef="#ctx0" brushRef="#br0" timeOffset="44794.71">5114 14384 551 0,'0'0'52'0,"0"0"10"0,0 0-9 15,0 0 5-15,0 0-31 16,0 0-12-16,0 0 2 0,0 0-7 16,0 0-6-16,35-39-3 0,-6 30 1 15,6-5-2-15,7-4 0 0,9-2 0 16,-1 0 1-16,8-1-1 0,2 0-43 16,0-4-63-16,-5-6-66 0,-1-2-326 15</inkml:trace>
  <inkml:trace contextRef="#ctx0" brushRef="#br0" timeOffset="45567.59">7750 12632 278 0,'0'0'130'0,"0"0"-57"0,0 0-12 15,0 0-3-15,8-57-16 0,-8 49-11 16,0 3 0-16,0 2 0 0,0 1-6 16,0 2-6-16,0-1-5 0,0 1-6 15,0 0-3-15,2 0-3 0,0 0-2 16,2 4 1-16,4 0-1 0,7 5 0 16,-5 2 1-16,7 2 0 0,-3 1 0 15,7 5 0-15,0 5 1 0,3 4 2 16,3 3 2-16,4 1 1 0,-4 2 0 15,6 1-2-15,0 4-2 0,0 2-1 0,5 2 0 16,-3 3-1-16,0 3 0 0,-2 0 1 16,-2 2-2-16,-2 2 1 0,-2 1 1 15,-5 3-2-15,1-1 0 0,-2 2 0 16,-2-2-3-16,-1-1-17 0,-5-3-17 16,-1-5-14-16,0-2-10 15,-3-7-19-15,-1-5-42 0,-6-7-47 0,-2-9-142 0</inkml:trace>
  <inkml:trace contextRef="#ctx0" brushRef="#br0" timeOffset="45977.93">8138 13574 492 0,'0'0'102'0,"0"0"-74"0,-2-56-1 15,4 39 25-15,2 4-5 0,-2 0-19 16,-2 5 0-16,3 2-2 0,-3 3-1 16,0 3-7-16,0 0-7 0,4 0-6 15,0 0-3-15,4 4-1 0,4 4-1 16,7 2 0-16,4 8 0 0,0 0 1 16,1 2-1-16,-1 1 0 0,4 2 0 15,-2 1 1-15,2 0-1 16,0-3 1-16,-1-1 0 0,1-6-1 0,-2-6 0 0,-2-3 1 15,-3-5 0-15,-1 0-1 0,0-6 0 0,-5-7 0 16,3-2 2-16,-7-5-1 16,7-3 1-16,-5-5 3 0,4-2 9 0,-1-2-6 15,4-3-3-15,-3 1-3 16,5-4 0-16,-1 1-2 0,1 5 0 0,0 2-2 16,-5 10 2-1,-3 7 0-15,-5 7 0 0,-8 6-1 16,0 0-1-16,0 6-23 0,-4 11-18 0,-9 3-26 0,1 10-35 15,-13 2-51-15,0-2-114 16</inkml:trace>
  <inkml:trace contextRef="#ctx0" brushRef="#br0" timeOffset="46324.21">8126 13803 526 0,'0'0'20'16,"0"0"15"-16,0 0 17 0,0 0 0 0,0 0-14 15,0 0-7-15,0 0-3 0,0 0-3 16,-25-38-6-16,25 38-8 0,0 0-5 16,0 0-5-16,4 0-1 0,7 1-1 15,7-1 1 1,11 0 1-16,10-5 1 0,13-6 4 0,4 0 2 15,10-4-3-15,6-2-1 0,7 1 0 0,6 2 0 16,-1 3-3-16,1 4 2 0,-6 4-2 16,-5 3-1-16,-10 2-7 0,-10 9 7 15,-9 1 0-15,-12 3-4 0,-8 1-18 16,-8-3-7-16,-9 2-11 0,-8-4-10 31,-4 2-13-31,-11-1-42 0,-7-2-58 0,-5 1-144 0</inkml:trace>
  <inkml:trace contextRef="#ctx0" brushRef="#br0" timeOffset="46733.6">8060 13977 606 0,'0'0'7'16,"12"-57"4"-16,5 32 17 0,-3 3 20 15,3 3-6-15,-7 6-1 0,-2 3 1 16,1 5-11-16,-5 4-9 0,-2 1-8 15,0 1-6-15,2 4-5 0,2 7-1 16,4 4 1 0,1 7 0-16,-3 7 1 0,0 0 0 15,3 4-2-15,-3 6 1 16,-2 3-3-16,0 6 1 0,-2 5-1 16,3 3-1-16,-1 0 1 0,-4-3 0 0,0 0 0 15,-2-6 0-15,0-2 0 0,2-9 0 16,2-9 1-16,2-7-1 0,1-8-1 15,1-3 1-15,2-3 0 0,1-4 0 16,3-2 0-16,-2-1-2 0,7-1 2 16,0-5-1-16,3-6 1 0,7 0 0 15,2-5 1-15,7 1-1 0,-1 1 2 16,6 1-2-16,3 0 0 0,-1 5 1 0,7-2 0 16,-5 5 0-16,7 0-1 0,-2 3-1 15,1 0-5-15,1-2 5 16,-6 1 0-16,-1-1 1 0,-5 0-9 0,-5 0-21 15,-8-1-7-15,-4 2-21 16,-7 0-23-16,-7-4-13 0,-9 1-66 0,-2-3-123 16</inkml:trace>
  <inkml:trace contextRef="#ctx0" brushRef="#br0" timeOffset="47001.24">9106 13848 591 0,'0'0'20'0,"0"0"22"16,0 0 2-16,0 0 25 0,-13-51-18 15,13 50-18-15,0 1-4 0,0 0-10 16,0 4-8-16,2 7-7 0,5 10-4 16,-1 11 1-16,2 6 2 0,2 11 0 15,-1 6-1-15,1 8 0 0,-6 7 1 16,0 0-3-16,0 3-1 0,0-1 1 15,-1-2 0-15,1 0 0 0,-4-3-10 16,0-8-11-16,0-11-16 0,0-16-13 16,-9-11-32-16,-1-10 4 0,-2-9-72 0,-7-2-137 15</inkml:trace>
  <inkml:trace contextRef="#ctx0" brushRef="#br0" timeOffset="47505.25">8527 14046 50 0,'0'0'408'0,"0"0"-373"0,0 0-2 0,-13-57 11 16,7 51-2-16,0 0-18 16,-2 4-5-16,4-1 2 0,0 1-2 15,4 1-2-15,0 0-3 0,0 1-3 0,0-1-9 16,0 0-1-16,2 0-1 0,4-2 1 15,10 2-1-15,1-3 1 0,8-1 4 16,4-2 3-16,0 0 2 0,4 2-1 16,-2-1-2-16,-4 5-1 0,-3 1-1 15,-3 0-5-15,-11 6-3 0,-3 3 3 16,-7 5 1-16,-5 5 1 0,-7 3-1 16,-9 4-1-16,-1 2-12 15,-5 1 0-15,0 1-3 0,0-4-1 0,4-3 5 16,7-4 3-16,5-5 6 0,7-2 1 0,4-3 0 15,0-2-1-15,6-1 0 0,3-4-1 16,-1 0 1-16,2-2 2 0,5 0 0 16,-5 0 3-16,9-3 2 0,-5 3 4 15,5 0-3-15,-1 0 8 0,1 0-2 16,-2 1-2-16,1 4-1 0,-3-1 2 16,-5 3 0-16,-2 1 4 0,-4-2-3 0,-2 1-5 15,-2 4-4-15,0-3 2 16,-6 6-2-16,-8 0 0 0,-3 0 0 0,-3 1-3 15,-3-2-10-15,-2-2-23 16,-4-3-29-16,-2 0-29 0,-2-1-76 16,6-1-110-16</inkml:trace>
  <inkml:trace contextRef="#ctx0" brushRef="#br0" timeOffset="48182.07">12475 12314 64 0,'0'0'289'0,"0"0"-215"0,0 0-11 0,0 0-7 16,0 0-8-1,0 0-6-15,0 0-7 0,-4-20 8 0,4 20-6 0,-2 0-4 16,2 0-7-16,-2 6-6 0,-2 4-9 16,0 5-6-1,-3 10 0-15,-1 3 0 0,-6 7 1 16,1 3-1-16,-5 5-2 0,-1 7-2 0,-10 5 2 0,-2 7-3 15,-6 3 3-15,-7 5-2 16,5 1-1-16,-4 1 0 0,6 0-2 0,-1-1 2 16,-3 2 0-16,6 2 1 15,-2-6-1-15,-1-3-11 0,7-8-2 0,0-6-11 0,5-7-22 16,5-11-8-16,-2-8 3 0,9-8-36 16,-3-8-100-16</inkml:trace>
  <inkml:trace contextRef="#ctx0" brushRef="#br0" timeOffset="48575.99">11588 13257 456 0,'0'0'56'0,"0"0"8"0,4-55-8 0,1 45-2 16,-3 1-9-16,-2 5-10 0,2 1 0 15,-2 3-6-15,0 0-8 0,0 0-9 16,0 0-6-16,0 6-4 0,0 2-2 16,0 7 1-16,0 5 0 0,2 2-1 15,0-1 0-15,2 1 1 16,4 3-1-16,-2-1 0 0,3-1 0 0,3-1 0 16,0-4 0-16,5 2-1 0,0-4 1 15,-3 0 0-15,3 3 0 0,-3-3 0 16,3 4 0-16,-11-2 1 0,6 3-1 0,-6-3 0 15,5 3 0-15,-7 0 1 0,8 0 0 16,5-1-1-16,-5-4 0 0,9-2-1 31,0-6 1-31,1-5 0 0,5-3 0 0,6-3 0 16,0-5 0-16,0-3 0 16,5-3 1-16,3-1-1 0,-2-6 0 0,3 0-25 15,-9-2-42-15,-13 0-49 0,-5 1-125 16</inkml:trace>
  <inkml:trace contextRef="#ctx0" brushRef="#br0" timeOffset="49064.2">11235 13757 225 0,'0'0'81'0,"-48"2"-36"16,28-1 4-16,11-1 16 0,5-2-11 0,2 2-14 15,2-1-2-15,0 1-13 16,0 0-12-16,4-2 6 0,2 0-17 16,9-1 2-16,4-1 11 0,14 1 6 15,0-4 5-15,10 0-2 0,11-1 0 0,4-2-7 16,4-2-4-16,12-1-3 0,9-3-6 15,6 1 0-15,10 0-3 0,2 4 0 16,9 0 1-16,6 4 6 0,-13 3-1 16,0-1 0-16,-12 5-4 0,-14 3-2 15,-17 6-1-15,-11-2-6 0,-18 1 6 16,-12-1-5-16,-13-1-25 0,-8 1-30 16,-12 1-27-16,-11 1-37 0,-6-1-96 15</inkml:trace>
  <inkml:trace contextRef="#ctx0" brushRef="#br0" timeOffset="49489.21">11260 13800 513 0,'0'0'12'0,"0"0"11"15,-5-62 9-15,5 52 29 0,-2 3-19 0,-4 2 6 16,4 1-6-16,0 0-7 15,0 1-5-15,2 2-10 0,0 1-9 16,0 0-8-16,0 0-1 0,0 5-2 0,4 4-1 16,6 6 1-16,-3 6 0 0,3 6 1 15,-2 1 1-15,1 5-1 0,-3 4 0 16,-4 2 0-16,-2 4-1 0,0 5 1 16,-2 0 1-16,0 1-2 0,-2-5 0 15,4-3-1-15,2-3 0 0,6-7 0 16,4-1 1-16,3-5 0 0,1-4 0 15,1 1 0-15,-1-6 0 0,3 0 2 16,6-7-2-16,-2-2 0 0,3-2 0 16,7-4-2-16,5-1 1 0,7 0 1 15,-4 0 0-15,11-3-1 0,0-2 1 0,6-1 0 16,-5 0 2-16,5 1-2 16,0 2 3-16,6-2-1 0,0-1 0 0,-2 1-1 15,-4-4 1-15,0 2 0 0,-4-4-1 16,-4 2-1-16,-5-1-20 0,-8-1-39 15,-8-1-48-15,-8-2-5 0,-5 1-70 16,-12 1-166-16</inkml:trace>
  <inkml:trace contextRef="#ctx0" brushRef="#br0" timeOffset="49740.68">12560 13775 490 0,'0'0'62'0,"0"0"-35"16,-19-57 28-16,15 53 2 0,4 2 1 16,0 1-11-16,0-1-13 0,0 2-8 0,-2-1-5 15,2 1-3-15,0 0-10 0,0 1-4 16,0 8-2-16,6 5-2 0,0 8 1 16,-4 5 0-16,1 3 1 0,-3 6-1 15,0 2 2-15,0 4-3 0,2-2 1 16,0 4-1-16,-2 1 0 0,0-1-2 15,0 1-21-15,-4-4-15 0,-3-5-35 16,-7-8-52-16,-1-9-105 0</inkml:trace>
  <inkml:trace contextRef="#ctx0" brushRef="#br0" timeOffset="50023.45">11634 13781 281 0,'0'0'148'0,"0"0"-84"0,0 0-21 16,0 0 29-16,0 0-20 0,0 0-14 16,0 0-1-16,0 0-4 0,0 0-6 15,-9-16-14-15,9 19-8 0,0 8-4 16,0 4 0-16,7 7 1 0,-1 4-2 15,4 5 1-15,-4 3 0 0,-1 7-1 16,1 0 1-16,-2 1-1 0,-2-4 0 16,-2-2-17-16,0-4-46 15,0-8-24-15,0-7-74 0,0-9-89 0</inkml:trace>
  <inkml:trace contextRef="#ctx0" brushRef="#br0" timeOffset="50501.1">11824 13800 446 0,'0'0'42'16,"0"0"8"-16,0 0 3 0,0 0-10 16,0 0-9-16,0 0 1 0,0 0-1 15,0 0-3-15,0 0-4 0,43-53-6 16,-26 47-5-1,-3 3-5-15,7 0-3 0,-4 2-3 0,3 0-2 0,-3 1-2 0,-3 5 0 16,-3 3 0-16,-3 1 0 16,-6 4-1-16,-2 1-1 0,0 4-2 15,-6 1-7-15,-7 1-4 16,5-1 2-16,-4-1-5 0,-1-4-4 0,5 0 1 0,-4-5-4 16,3 0 0-1,5-1 7-15,0-2 12 0,2 0 4 0,0-5 0 0,2-1 1 16,0 0 0-1,0 0 0-15,0 0 1 0,0 0 6 0,0 0-2 0,2 0 2 16,2-1-5-16,-2 1 9 0,4 0 1 16,3 0-6-16,3 3 6 0,-6-1 5 0,7 2-6 15,3 0 2-15,-5 2-1 0,1 1-2 16,0-2 1 0,-5 4-1-16,-1-1-3 0,-2 0 0 0,-4 3-1 0,0 1-2 15,-4 1-2-15,-7 3 2 0,-9 0-4 16,-1 4 1-16,-8 0-1 0,0-1-12 15,-4-1-13-15,0-5-25 0,6-1-22 16,0-3-25-16,9-2-79 0,-3-3-138 16</inkml:trace>
  <inkml:trace contextRef="#ctx0" brushRef="#br0" timeOffset="51030.15">13015 12466 51 0,'0'0'198'0,"0"0"-134"16,-21-56-17-1,13 44 3-15,4 2-8 16,-3 0 12-16,1 1-14 0,0 2-5 15,2 0 4-15,2 2-3 0,0-1-3 16,2 2 7-16,-2 2-5 0,2 1 2 16,0 1-8-16,0 0-6 0,0 0-11 15,0 0-2-15,0 0-4 0,4 0-1 0,2 0-3 16,8 0 2-16,-5 1 2 16,11 4 0-16,-1 5-2 0,6 3 2 15,6 6-2-15,6 4 0 0,4 5-1 16,9 4-1-16,-3 5 1 0,9 5 0 0,4 2-2 15,-4 2-1-15,2 6-2 0,0 1 1 16,-4 1 1-16,-7-3 0 0,-1-3 1 16,-7-3-1-16,-6-3 1 0,-6-3 1 15,-7-6-2-15,1-5-18 0,-11-2-22 16,-3-5-40-16,-7-3-65 0,-2-5-111 0</inkml:trace>
  <inkml:trace contextRef="#ctx0" brushRef="#br0" timeOffset="51486.45">13492 13116 493 0,'0'0'59'0,"0"0"5"0,0 0-3 16,-8-54 3-16,8 51-20 0,0 1-11 16,0 1-6-16,0 0-9 0,0 1-5 0,0 0-8 15,2 0-3-15,6 0-2 0,7 7 1 16,-3 3 0-16,7 7 0 0,-1 0 1 16,1 5-2-16,10 0 1 0,-4 0 1 15,1 1-2-15,3 1 0 0,2 0 0 16,0 0 0-16,0-2 1 15,2 1-1-15,-1-7 0 0,-1-4 0 0,-5-2 1 16,-7-7 0-16,2-1-1 0,-5-2 1 0,-3-3 0 16,-5-3-1-16,2-6 1 15,1 0 0-15,-3-7 2 0,0-2-2 16,4-3 3-16,-1-1 0 0,-5-3-3 0,4-2 0 16,1-3 0-16,-3 1-1 0,0 0 0 15,5 5 1-15,-3 7-1 0,-4 5-1 16,0 10-1-16,-1 3-4 0,-3 2-10 15,2 1-7-15,-4 4-6 0,0 3-12 16,0 4-19-16,-9 4-11 0,-1 6-66 16,0 1-48-16</inkml:trace>
  <inkml:trace contextRef="#ctx0" brushRef="#br0" timeOffset="51803.03">13531 13510 576 0,'0'0'22'16,"0"0"25"-16,0 0-14 0,0 0 8 0,0 0-24 15,0 0-13-15,0 0-3 16,0 0 2-16,0 0 4 15,69-18 4-15,-32 23 2 0,2-4 4 0,15-1-1 16,4-3-1-16,12-8-2 0,13-3 0 0,10-3-2 16,8 0-4-16,4-5-2 0,5 2-3 15,6 2-2-15,-13 3-7 16,-8 3 7-16,-18 4 0 0,-15 3-20 0,-17 5-19 16,-22 0-26-16,-19 3-21 0,-12 4-69 15,-23-1-179-15</inkml:trace>
  <inkml:trace contextRef="#ctx0" brushRef="#br0" timeOffset="52257.63">13850 13526 531 0,'0'0'50'16,"0"0"-8"-16,0 0-9 0,4-58 27 15,-4 52-14-15,0 2-13 0,0 3-5 16,0 1 0-16,0 0-5 0,0 0-8 16,0 0-11-16,0 5 1 0,-2 4-4 15,2 6-1-15,-4 4 1 0,4 8-1 16,-2 1 2-16,0 6-2 0,-1 5 0 16,3 3 0-16,-4 7 1 0,0-1-1 15,-6 5 0-15,2-2 1 0,1-1-1 0,5-5 0 16,0-7 0-16,2-1 0 15,0-7 0-15,4-5-1 0,5-3 0 0,3-8 0 16,0-1 0-16,3-7 1 0,4-2 0 16,7-2 0-16,1-3 0 0,6-4 0 15,9-3 0-15,-1-5 1 0,13 3 0 16,0-1 0-16,5 3 0 0,8 3-1 16,3 0 0-16,6 0-7 0,1 1 7 15,-7 2 0-15,2 0 1 0,-3 0-1 0,-5-1 1 16,-4 2 0-1,-4-3-1-15,-13 2-5 0,-8-1-20 0,-4-4-11 0,-8 0-31 16,-13-1-15-16,-8-6-29 0,-2-1-73 16,-4 0-205-16</inkml:trace>
  <inkml:trace contextRef="#ctx0" brushRef="#br0" timeOffset="52509.39">14881 13476 535 0,'0'0'17'0,"0"0"40"0,0 0-14 0,0 0 16 16,0 0-5-16,0 0-8 15,0 0-7-15,0 0-6 0,0-41-12 0,0 41-10 16,0 5-7 0,2 5-2-16,7 6 1 0,-5 5-2 0,0 5 3 0,2 5-1 15,-2 8 1-15,-2 4-2 0,0 9 0 16,-2 5 0-16,0 6-2 0,-8 3 1 15,2-3-1-15,0-4-6 0,-5-9-10 16,5-7-8-16,0-8-10 0,4-10-18 16,0-9-38-16,-7-5-29 15,-3-8-85-15</inkml:trace>
  <inkml:trace contextRef="#ctx0" brushRef="#br0" timeOffset="52981.07">14242 13535 266 0,'0'0'57'0,"0"0"-21"15,0 0 1-15,0 0 18 0,0 0-11 16,0 0-2-1,0 0-4-15,0 0 0 0,0 0-4 0,-37-21-3 0,37 21 2 16,-4-1 1-16,4 1-5 0,0 0-6 16,0 0-6-16,0 0-11 0,0 5-3 15,0 3 1-15,0 2 0 0,-4 4-1 16,-4-1 1-16,2 3 1 0,-3-1-3 16,-5 5 1-16,-5-1-2 0,-1 1 0 15,-1 1 0-15,-6-2 0 0,2 0-1 16,4-1-1-1,1-4-2-15,14-3 1 0,-1-6 0 0,7-2 1 0,0-1 0 0,9-1-8 16,-1-1 4-16,8 0 4 0,3 0 1 16,8-3 0-16,0-4 0 0,-4 2 0 15,3 0 2-15,1 0-2 0,2 0-1 16,-2-1-2 0,-4 2 3-16,-5-1 1 0,5 0-1 0,-8 1-1 0,-1-1 1 15,-4-1-30-15,-5 1-34 0,1-1-6 16,-4 0-30-16,-2-3-65 0,0 0-168 15</inkml:trace>
  <inkml:trace contextRef="#ctx0" brushRef="#br0" timeOffset="53159.45">14321 13549 489 0,'0'0'59'0,"0"0"14"0,0 0-8 15,0 0 1-15,0 0-18 0,0 0-18 16,0 0-14-16,0 0-10 0,0 0-2 15,-17 60 0-15,17-32 1 0,0 0-2 16,0 3-1-16,0 0 0 0,0 2 0 16,3 1-1-16,-1-5-1 0,2-1-1 15,-2-4-1-15,-2-8-25 0,2-6-34 0,-2-3-41 16,0-6-47-16,2-1-63 0</inkml:trace>
  <inkml:trace contextRef="#ctx0" brushRef="#br0" timeOffset="53594.55">14635 13547 351 0,'0'0'187'0,"0"0"-122"15,0 0-15-15,0 0-2 16,0 0-14-16,0 0-21 0,0 0-7 16,-62 19-1-16,46-6-3 0,-3 1 0 15,0 0-1-15,3-3-1 0,-7 0 0 16,7-1 2-16,-7-3-1 0,6-3-1 0,-3 1 0 15,-3-2 0-15,6-2-1 0,1 1-1 16,8-2-2-16,1 0 4 0,3-2-1 16,4-2 1-16,-2 0 0 0,2-2-3 15,0 0 2-15,4-3 0 0,3-2 1 16,-1 0 0-16,8-3 1 0,1 3 6 16,-3 0 1-16,7 2 0 0,-7 1 3 15,3 3-2-15,-7 1 1 0,0 3 1 0,2 0 1 16,-3 1-3-16,-1 4-2 15,-2 5-6-15,4 6 1 0,5 2-1 16,-5 6 1-16,-2 5-1 0,4 4 3 16,-1 4-4-16,-1 0 3 0,-6 3 2 0,4-1-1 15,-2-4 5-15,1 2-3 0,-1-3 0 16,-4-2 3-16,0 0-3 0,-4-8-5 16,-7 1 1-16,1-2-2 0,-13-1 0 15,0-1 0-15,1-1-18 0,-5-2-9 16,-4-2-10-16,4-6-22 0,2-2-31 15,2-5-64-15,1-2-133 0</inkml:trace>
  <inkml:trace contextRef="#ctx0" brushRef="#br0" timeOffset="54380.68">20008 11313 253 0,'0'0'56'0,"0"0"-9"0,0 0 17 15,0 0-9-15,6-51-5 0,-6 46-4 16,0-1-3-16,-2 2-10 0,-2 1-6 0,4 3-1 16,0 0 5-16,-2 0-8 15,2 0-3-15,0 0-2 0,0 0-9 0,0 0 0 16,0 0 0-16,-2 0 0 15,2 0 2-15,0 2-2 0,-3-1 2 0,1 2 1 16,0-3-3-16,0 4-2 0,-2 2-2 16,0 3-3-16,-8 7-2 0,3 4 1 15,-5 7 0-15,-5 3-1 16,-1 8 0-16,-5 6 1 0,-6 6-1 0,-4 4 1 16,-5 4-1-16,-5 3 0 0,-1 2 1 15,-3 0 0-15,1 2 1 0,3-4-1 16,1 0 1-16,3-4-2 0,6-5 0 15,4-4-3-15,8-6 0 0,7-6-8 16,3-8-10-16,7-11-10 0,4-4-29 0,2-6-28 16,4-6-21-16,0-1-34 0,4-10-35 15</inkml:trace>
  <inkml:trace contextRef="#ctx0" brushRef="#br0" timeOffset="54759">19199 11862 433 0,'0'0'138'15,"0"0"-94"-15,0 0-9 0,0 0 1 0,0 0-13 16,0 0-8-16,0 0 7 0,0 0 9 16,0 0-5-16,-10 2-1 0,10-2-18 15,-2 7-2-15,-4 2-3 0,4 4-1 16,-4 5 0-16,-1 4 0 0,3 5 0 15,-2 3 1-15,2 1-2 0,0 1 0 16,4-2 0-16,6 0 2 16,2-3-2-16,5-3 0 0,1-2-2 0,-2-6 2 0,9-3 2 31,-4-5-2-31,5-2 0 0,3-3 1 0,0-3-1 0,2-1 3 0,2-1-3 16,4-3 2-16,0 1-2 15,2-2 2-15,4 2-2 0,-1-1 1 16,7 0 0-16,-4 1-1 0,9-2 0 15,-2-1-4-15,3 0 3 0,-1-4 0 0,-1 3 1 16,-3-2 0-16,-9 2-1 0,-4 2-51 16,-12 3-50-16,-15 1-57 0,-6-1-194 15</inkml:trace>
  <inkml:trace contextRef="#ctx0" brushRef="#br0" timeOffset="55121.36">18732 12565 487 0,'0'0'42'0,"0"0"0"15,0 0-7-15,0 0 3 0,0 0-19 16,0 0-6-16,0 0 5 0,0 0 1 0,-18 6-3 16,22-4-6-16,12-1 8 15,5 1 4-15,8-1 0 0,16-1-4 0,7-2-2 16,12-4-3-16,11-2-2 0,3 1-4 16,11-4-4-16,4 3 0 0,6 0-1 15,-4 2 0-15,-4 3 1 0,-2 2 0 16,-14 0-3-16,-9 2-2 0,-10 2-32 15,-17 0-22-15,-10-3-30 16,-17 0-23-16,-12 0-79 16,-12-5-218-16</inkml:trace>
  <inkml:trace contextRef="#ctx0" brushRef="#br0" timeOffset="55545.91">18691 12630 497 0,'0'0'33'0,"0"0"32"16,0 0 0-16,0 0-8 0,0 0-3 0,0 0-6 15,0 0-7-15,0 0-14 16,0 0-5-16,-19-43-11 0,19 46-7 0,0 6-2 16,9 4-2-16,-5 7 1 15,6 5-1-15,-4 5 1 0,-2 5-1 0,1 3 1 16,-5 7 0-16,-5 4 0 15,-1 5 0-15,-4 0 0 0,0 0 0 0,-1-2 0 16,7-3 0-16,0-5-1 0,4-5-1 16,4-3 0-16,4-2 1 0,3-2-1 15,5 0 0-15,1-4 1 0,1-2 0 16,7 1-1-16,0-3 1 0,6-1-1 16,4-7 1-16,8-3-1 0,1-6 1 15,12-4 0-15,-3-3 0 0,12-7 0 0,3-6 0 16,12 0 2-16,3-4-1 15,4 1 0-15,6 3 1 0,2-1 0 16,-2 3 0-16,2-3-2 0,-4 2-7 0,2 2 2 16,-12-2-5-16,-7 3-1 0,-6-3-11 15,-10 0-11-15,-8 1-8 0,-11-3-10 16,-6-1-12-16,-12-3-26 0,-15-6-77 16,-6 0-156-16</inkml:trace>
  <inkml:trace contextRef="#ctx0" brushRef="#br0" timeOffset="55797.92">20270 12527 537 0,'0'0'18'16,"0"0"21"-16,0 0 0 0,0 0 12 16,0 0-5-16,0 0-11 0,0 0-2 15,0 0-6-15,-49-22-8 0,47 36-9 16,-5 4-6-16,3 7 2 0,2 4 6 15,0 3 0-15,2 3-5 0,2 4-2 16,-2 0-2-16,2 3 0 0,2 1-2 0,0 1 1 16,1 2-2-16,-1-3 1 15,2-4-2-15,0-5-2 0,-4-5-32 16,-2-7-22-16,-4-9-51 0,-8-4-57 0,-5-6-203 16</inkml:trace>
  <inkml:trace contextRef="#ctx0" brushRef="#br0" timeOffset="56379.42">19373 12771 462 0,'0'0'44'0,"0"0"11"0,0 0-19 15,0 0 13-15,0 0-8 0,0 0-8 16,0 0-2-16,0 0-1 0,0 0-8 16,-8-20-7-16,8 20-5 0,-2 0-1 15,0 0-1-15,0 4-6 0,-11 4-2 16,5 2 0-16,-7 3 1 0,-3 1-1 16,-1 1 0-16,-4-1-3 0,-1-2-6 15,-3-2-2-15,6 0-11 0,-4-6 0 16,7 0 7-16,3-4 6 0,7 0 4 15,2-2 2-15,0-3 3 0,6 0-1 16,-2-3 0-16,2-1 0 0,0-2 2 16,2-2-1-16,8-5 5 0,-2 2 2 15,7-3 9-15,-1 4-10 0,1 5-1 16,1 2 1-16,1 3-2 0,3 2 1 16,3 0-2-16,-2 3 1 0,2 2-3 15,-7 5 2-15,1 3-3 0,-9 0 1 16,-2 1-1-16,-6 6 1 0,-4 1 0 15,-6 5-1-15,-9 3-2 0,0 1-3 0,-5 1-11 16,3-3 2-16,2-3 10 16,5-3 2-16,1-5 2 0,5-2 0 15,4-2 0-15,2-2-1 0,2 0 0 16,0 0 1-16,0 1 0 0,0-2-1 0,2 0 1 16,4-1 0-16,0 3-1 0,5 0 0 15,5-4 1-15,1 0 0 16,3-3 0-16,5-3 1 0,0 0-1 0,8-5 0 15,-2-3 1-15,0-2-1 0,0-1-19 16,-4-4-51-16,0 0-30 0,-8-4-73 16</inkml:trace>
  <inkml:trace contextRef="#ctx0" brushRef="#br0" timeOffset="56804.65">19720 12675 453 0,'0'0'40'0,"0"0"34"0,0 0-20 15,0 0 3-15,15-53-5 0,-15 45-5 16,-8 1-6-16,1-2-11 0,-7 1-15 16,-1 1-5-16,-5 1-5 0,-1 1-1 15,-2 4-1-15,3 1 0 0,-3 7 0 0,0 2-3 16,5 0 0-16,1 6 1 16,3 0-1-16,1 5-1 0,9 2-1 0,0-3 0 15,2 1-4-15,2-2-4 16,0-1 3-16,2-3 2 0,2 0 0 15,0-2 3-15,6-3 2 0,1-2-1 0,-1-1 1 16,5-2-1-16,5-1 1 16,3-3 0-16,-2 0 0 0,1-3 0 0,3-2-3 15,-4-3 3-15,-2 2 0 0,-5-3 1 16,3 2-1-16,-7 1 3 0,-4 1 2 16,2 3-1-16,-1 0-1 0,-3 2 1 15,4 0-3-15,-2 6 0 0,2 3-1 16,1 2 1-16,-5 5 0 0,4 2 0 15,-4 4-1-15,2 5 1 0,-4 0 2 16,-2 6-3-16,-4 1 3 0,-6-2-3 0,-2 2 2 16,-7-3 0-16,-4-3 0 0,-4-1-2 15,-2-5-5-15,-2-4-12 0,5-5-14 16,-1-4-32-16,0-2-20 16,0-7-40-16,2 0-77 0</inkml:trace>
  <inkml:trace contextRef="#ctx0" brushRef="#br0" timeOffset="57308.32">20746 11230 220 0,'0'0'33'0,"0"0"5"0,0 0-10 16,-69-45-4-16,49 43 11 0,3 3 4 16,3-1 7-16,5 3 7 0,5 0-7 0,2 0-11 15,0 0-15-15,2-2-5 0,0 0 0 16,2 0 12-16,2 1 4 0,1 2-2 0,3 2 0 16,6 5 2-16,3 3-16 15,8 3 3-15,4 8-3 0,4 1-1 16,4 5-4-16,0 2-4 0,6 2-2 15,3 4-1-15,-1 4-1 0,7 4-1 0,-2 2 0 16,1 2 0-16,-5-1 0 0,3-2 2 16,-5-3 0-16,-9-5-3 15,-4-6 0-15,-4-5 0 0,-11-6-26 0,-7-5-25 16,-9-3-52-16,-4-6-47 0,-7-3-182 16</inkml:trace>
  <inkml:trace contextRef="#ctx0" brushRef="#br0" timeOffset="57827.21">21105 11972 374 0,'0'0'51'0,"0"0"11"31,0 0-8-31,0 0 1 0,0 0-6 16,0 0-13-16,0 0-4 0,-31-51 2 15,31 48-8-15,0-1 0 0,0 1-3 16,4 0-3-16,-2 0-4 0,3 1-3 15,-3 2-6-15,4 1-4 0,0 7-2 0,2 4 1 16,3 2-2-16,1 4 2 0,5 1 0 16,-3 3-1-16,5-1 1 0,-1-1-2 15,3 2 0-15,2-2 1 0,-3 0-1 16,1-2 2-16,0-3-2 0,-3 0 0 16,1-2 0-16,-5-5 0 0,-1-1 0 15,-1-3-1-15,-4-4 0 0,5 0 0 16,-9-7 1-16,4-5 2 0,1-4 9 15,3-4 3-15,-2-1-6 0,3-4-3 0,3 0-4 16,1-1 0-16,6-5-1 16,5-2-1-16,1-2 1 0,2 2-1 0,0 2 1 15,-8 6 0-15,-2 9-1 0,-9 6 1 16,-1 7-8-16,-11 3-20 16,0 0-11-16,0 6-13 0,-5 6-21 0,-3 4-11 15,-2 4-75-15,-1-1-115 16</inkml:trace>
  <inkml:trace contextRef="#ctx0" brushRef="#br0" timeOffset="58158.2">21120 12421 420 0,'0'0'32'0,"-50"1"18"16,32 2-7-16,9 0 14 0,5-2-4 16,2 0-28-16,2 1-6 0,6 1-8 0,5 0-6 15,11 0 21-15,7-2 5 0,13-1 3 16,5-3-6-16,11-4-9 0,8-3-3 15,11-1-5-15,3-2-4 0,5-1 0 16,0 3-7-16,-2 0-3 0,-7 6 3 16,-10 3 0-16,-12 1 0 0,-11 2-2 15,-14 2-29-15,-18 1-30 0,-11 0-42 16,-7-1-28-16,-15 0-89 0</inkml:trace>
  <inkml:trace contextRef="#ctx0" brushRef="#br0" timeOffset="58552.96">21099 12490 557 0,'0'0'55'16,"0"0"4"-16,0 0-4 0,0 0 6 16,0 0-16-16,0 0-19 0,0 0-7 15,0 0-5-15,50-26-5 0,-46 41-4 16,-4 6 1-16,2 7-2 0,0 6-1 15,-2 7 0-15,-6 3 0 0,2 9-3 0,-3 3 1 16,-1 5 0-16,2 5-1 0,0-1 1 16,4 1 0-16,2-7 1 0,0-3-2 15,8-7-1-15,4-9-1 16,3-3 1-16,8-6 1 0,-1-5 0 0,5-2 0 16,4-8 1-16,4-3 0 0,5-6 0 15,3-6-1-15,3-1 0 0,5-5 0 16,3-6 0-16,4-2-5 0,4 1 5 15,2-2 0-15,4 0 0 0,2-3 0 16,5 3 1-16,1-1 0 0,-1-1 0 16,-3 3 1-16,-2 0 0 0,-8 2-2 0,-8 0 0 15,-13 0-4-15,-7 1-11 16,-12 0-1-16,-13 1-7 0,-9-3-3 0,-15-4-11 16,-8-4-17-16,-12-2-51 0,-2 1-113 15</inkml:trace>
  <inkml:trace contextRef="#ctx0" brushRef="#br0" timeOffset="58835.61">21973 12393 136 0,'0'0'480'0,"0"0"-472"0,0 0 6 0,0-54 35 16,0 51 19-16,0 3-21 15,-2 0-15-15,2 11-14 16,-2 5-11-16,0 12-5 0,2 6 4 0,0 5 8 0,0 5-4 16,0 1-4-16,4 3-2 0,-2-1-2 15,5 2 0-15,-7 1-1 0,2-2 1 16,-2 4-1-16,-2-1 0 0,-5-3-1 16,3-1-6-16,0-6-13 0,-4-3-7 15,-2-7-15-15,3-2-31 0,1-4-4 16,2-6-21-16,-4-4-53 0,0-6-81 0</inkml:trace>
  <inkml:trace contextRef="#ctx0" brushRef="#br0" timeOffset="59297.68">21606 12589 403 0,'0'0'143'0,"0"0"-107"0,0 0 0 16,0 0 7-16,-3-53 0 0,-1 49-17 15,-4 0-9-15,-2 0 1 16,1 4-6-16,-1 0-2 0,-2 8-2 0,-1 5 1 16,-1 4-5-1,1 4-1-15,3-1-2 0,-6 1 1 16,9 2-2-16,-3 2 0 0,-2 3 1 0,1 1-1 0,1 2 0 15,0 1 0-15,1-3 0 0,7-1 0 16,2-5 0-16,2-2 0 0,7-2 0 16,1 0-1-16,2-4 0 0,5-4 1 15,-1-3 0-15,1-5 0 0,2-3 0 16,1 0 0-16,-3-6 0 0,1-3 0 0,-7 1 0 16,-5 0 2-16,-2 1 6 0,-2 0 6 15,-2-1-4-15,-2 2 1 0,-6-1-3 16,0-1-4-16,-9 1-3 0,-2 3-1 31,-3 1 1-31,-1 3-2 0,-2 2 0 0,0 8-5 0,-2 2-2 0,11 0 4 16,-3 3-1-16,9-2-20 0,2 2-28 15,-1 0-23-15,-1 1-39 0,0-2-72 16,-7-2-167-16</inkml:trace>
  <inkml:trace contextRef="#ctx0" brushRef="#br0" timeOffset="59906.51">24371 11200 414 0,'0'0'91'0,"0"0"-23"0,0 0-17 15,0 0 3-15,0 0-2 0,0 0-14 16,0 0-5-16,17-45-4 0,-17 45-6 16,0 0-6-16,0 0-6 0,0 0-6 15,0 1-3-15,0 4-1 0,0 2 1 0,0 4-2 16,0 3 0-16,0 5 1 16,-2 3-1-16,-2 2 2 0,-9 2-1 0,-1 4 1 15,-3 4 1-15,-3 6 0 16,-11 2 0-16,-2 7-1 0,-5 0 0 0,-5 1-1 15,-1 2 1-15,5-2-1 0,2 2 1 16,0 2 0-16,-5 0-2 0,7 2-2 16,2-3-3-16,4 1-5 0,7-3-12 15,-5-2-12-15,6 0-17 0,2-6-23 16,-3-1-23-16,5-6-56 0,-4-7-88 16</inkml:trace>
  <inkml:trace contextRef="#ctx0" brushRef="#br0" timeOffset="60267.41">23485 12135 524 0,'0'0'24'0,"10"-62"26"16,-8 49-16-16,2 3 5 0,-4 0-2 15,0 2 3-15,0 1 2 0,0 4-7 16,0 1-12-16,0 0-2 0,0 2-7 15,0 0-10-15,6 5-4 0,0 6-1 16,5 3 1-16,-3 4 0 0,5 1 1 0,-1 4 0 16,-2 2 0-16,1-3-1 15,1 3 0-15,-8 0 0 0,2-1 2 16,3 1-2-16,1-6 0 0,-6 1 0 0,4-7 0 16,5-3 0-16,1-4 0 0,3-6 0 15,8 0 0-15,3-3 1 0,8-9-1 16,9-1 1-16,5-4 0 0,1 0-1 15,3-3 3-15,4 1-2 0,-6-1-1 16,-3-1 1-16,-5 3-1 0,-9 5-17 16,-8 3-19-16,-9 4-28 0,-14 6-30 15,-8 0-42-15,-14 0-143 0</inkml:trace>
  <inkml:trace contextRef="#ctx0" brushRef="#br0" timeOffset="60566.78">23191 12561 507 0,'0'0'46'0,"0"0"-5"15,0 0-10-15,0 0 15 0,0 0-2 0,0 0-21 0,0 0-4 16,0 0-2-16,66-51-1 15,-33 49-5-15,11-2-1 0,14-3 0 0,8-2 2 16,10-3 1-16,15-2-1 16,8 0-3-16,5 1-3 0,5-2-2 0,7 2 0 15,0 4 0-15,2 0 0 0,-3 3-4 16,-5 1-5-16,-17 5 4 0,-12-2-12 16,-19 4-20-16,-25 2-22 0,-14 1-16 15,-23-1-24-15,-19-1-98 0</inkml:trace>
  <inkml:trace contextRef="#ctx0" brushRef="#br0" timeOffset="61007.23">23210 12447 557 0,'0'0'33'0,"53"-31"33"0,-26 20-20 15,-2 4 12-15,-6 2-13 16,-5 3-20-16,-6 1-4 0,-3 1-1 0,-3 4-8 0,-2 6-6 16,0 5-1-16,0 7 0 15,0 6-2-15,-7 5-1 0,-5 4 0 16,2 2-1-16,3 6 0 0,1 6-1 0,0 4 1 16,6 7 0-16,0 0-1 15,0-1 0-15,8-1 1 0,-1-9 0 16,5-7-1-16,2-8 0 0,1-8-1 0,6-7-2 15,1-3 3-15,1-6 0 0,8-3 0 16,2-4-1-16,4-5 1 0,9-5 1 16,-3-6 0-16,7-3-1 0,1-3 0 15,9 1 1-15,-6-2-1 0,4-1 2 16,2 4-2-16,0 3 2 0,-4 3-1 0,2 4-1 31,-3 2 0-31,5 3-2 0,-6 0-3 0,-2 3 0 16,-3 3-4-16,1 3 3 0,-4 0 2 0,-3 0-5 0,-4-1-10 15,-4 0 10-15,-2-2-22 16,0-3-33-16,-6-3-24 0,-6-3-58 0,-4-6-123 16</inkml:trace>
  <inkml:trace contextRef="#ctx0" brushRef="#br0" timeOffset="61275.24">24611 12418 493 0,'0'0'26'0,"0"0"26"0,0 0 9 0,0 0-5 15,0 0-6-15,0 0-10 0,0 0-9 16,0 0-9-16,4-25-11 0,0 36-5 16,1 8 2-16,1 6 4 0,2 10 2 15,0 5-5-15,-6 4-3 16,0 4-4-16,-2 3 0 0,0 1-1 0,-8 1 1 15,-4 1-1-15,1-1 0 16,3 1-1-16,-4-7 0 0,1-5-7 0,7-8-20 16,2-7-20-16,-8-11-48 0,-3-9-39 15,5-7-185-15</inkml:trace>
  <inkml:trace contextRef="#ctx0" brushRef="#br0" timeOffset="61731.4">24024 12471 399 0,'0'0'37'0,"0"0"34"31,0 0-16-31,0 0 10 0,0 0-17 0,0 0-7 0,0 0-5 0,0 0-3 16,0 0-8-16,-35-29-9 0,31 35-7 15,-7 3-4-15,1 2-3 0,0 4-1 16,-3 0 0-16,1 4-1 0,4 3 1 16,-9 1-1-16,5 5 0 0,-3 0 1 15,1 0-1 1,6 1 0-16,-7 0 1 0,5-3-1 0,4 0 0 0,1 0 0 0,3-3 1 16,2 1-1-16,2-1 0 15,3-5 0-15,3-2-1 0,8-3 1 16,-3-5-1-16,10-4 2 0,-3-4-1 15,5-2 0-15,0-6 0 0,-2-2 0 0,-5-1 0 16,1 0 1-16,-9 3-1 0,-8-1 2 16,0 1-1-16,-2 0 3 0,0 0 6 15,0-1-2-15,-4-3-3 0,-4 2-4 16,-7-1-1-16,3 3 0 0,-3 1 0 16,1 1-1-16,2 4 1 0,-7 2 0 15,5 1-2-15,-5 6-7 0,9 2-7 16,-7 3-14-16,7-1-21 0,4 1-10 15,-5-2-9 1,5-1-49-16,0-2-68 0</inkml:trace>
  <inkml:trace contextRef="#ctx0" brushRef="#br0" timeOffset="61966.95">24218 12555 533 0,'0'0'84'16,"15"-59"-15"-16,-9 48-3 0,-4 3-1 16,2 6-26-16,-4 2-6 0,0 0-7 15,2 5-9-15,0 6-9 0,0 8-6 16,3 6 0-16,-5 2 3 0,0 4-1 16,0-1-2-16,2 2 0 0,-2 0-2 15,0-1 1-15,-2-1-1 0,0-5 0 0,-3 2-19 16,-3-4-11-16,2-5-30 0,-4-2-66 15,3-9-33-15,-3-5-125 0</inkml:trace>
  <inkml:trace contextRef="#ctx0" brushRef="#br0" timeOffset="62530.75">24919 11067 465 0,'0'0'37'0,"0"0"18"0,0 0-5 16,0 0-5-16,0 0-1 16,0 0-8-16,0 0 2 0,0 0-3 15,0 0-13-15,66-26-10 0,-43 37 1 16,-2 6-7-16,6 6 1 0,6 5-3 16,4 6-2-16,8 5 2 0,-1 6 0 15,12 3 0-15,-3 2-3 0,9 1 1 0,7-1-1 16,5-3 3-16,7 0 2 15,-7-4 0-15,9 1-2 0,-7-2-2 0,-10-4 1 16,0 0 0-16,-10-8-3 0,-12-3-1 16,-15-6-5-16,-19-6-27 0,-8-4-32 15,-10-4-36-15,-15-4-40 0,-4 0-71 16</inkml:trace>
  <inkml:trace contextRef="#ctx0" brushRef="#br0" timeOffset="63005.05">25678 11828 126 0,'0'0'377'0,"0"0"-336"0,0 0 6 16,0 0 1-16,0 0-3 0,0 0-9 16,0 0-8-16,0 0 1 0,14-32-3 0,5 33-6 15,-5 7-2-15,5 1-4 0,-3 3-1 16,3 4-2-16,2 4-4 0,-5 0-1 16,5 5 1-16,-9 0-4 0,9 3-1 15,-11-2 1-15,3-2-2 0,1-1 0 16,-8-2 0-16,7-2-1 0,1-4 0 15,-1-3 0-15,7-4 0 0,-3-2 0 16,6-4 8-16,6-2-2 0,-5-2-2 16,-1-5 1-16,2-4-3 0,-2 0 0 15,-7 1-1-15,3-2 0 0,-11 3 0 16,7-5 1-16,-5 0-2 0,-4-1 1 0,4-2 0 16,3 2-1-16,-7 1 0 15,0 5 0-15,-2 4 1 0,-2 2-1 0,-2 3 0 16,0 0 1-16,0 0-1 15,0 0-5-15,-4 2-12 0,0 3-12 0,0 3-18 16,-4 0-32-16,-3 1-16 0,-1-2-32 16,6-3-72-16</inkml:trace>
  <inkml:trace contextRef="#ctx0" brushRef="#br0" timeOffset="63324.18">25791 12429 590 0,'0'0'25'0,"0"0"16"0,0 0-24 16,0 0 12-16,0 0 19 0,0 0-17 0,0 0-12 15,52-37-4-15,-21 33-4 16,4 2-4-16,9 0 1 0,12-3-1 0,10 1-4 16,8-2 0-16,13 0-1 0,0-2 1 15,8 0-2-15,6 1 1 16,5-2 0-16,1-1 1 0,-4-2-1 0,-5-1 1 16,-18 4-3-16,-12 0-10 0,-16 2-46 15,-27 0-33-15,-21-3-20 0,-16 0-96 16</inkml:trace>
  <inkml:trace contextRef="#ctx0" brushRef="#br0" timeOffset="63775.31">26009 12333 469 0,'0'0'36'16,"0"0"26"-16,0 0-15 16,0 0 11-16,0 0-3 0,0 0-9 15,0 0-10-15,0 0-6 0,0 0-11 0,0-37-6 16,0 40-5-16,2 6-5 0,2 5 0 16,2 5-1-16,2 4 2 0,-2 2-3 0,1 5 2 15,-5 4-1-15,0 3-1 16,0 5-1-16,-2 2 2 0,-2 3-1 0,-2-1 0 15,-5 1 0-15,-5 1 0 0,4-5 0 16,3-5 0-16,-3-5 1 0,6-4-2 16,0-7 1-1,4-3-1-15,2-3 0 0,8-7-1 0,-2 0 1 0,3-2 0 16,7-3-1-16,3 0 1 0,6-4-1 16,8-1 0-16,6-5 1 0,7-3 1 15,1-1-1-15,5 0 0 0,10 3 0 16,0 1 0-16,3 1 0 0,1 3 0 15,4 2 2-15,9 0-1 0,-7-1 1 16,-2 1-1-16,-1 0 0 0,-7-6-1 16,-2-2-25-16,-8-3-16 0,-9-6-40 15,-14-5-41-15,-14-1-126 0</inkml:trace>
  <inkml:trace contextRef="#ctx0" brushRef="#br0" timeOffset="64042.63">27073 12314 343 0,'0'0'305'0,"0"0"-242"16,0 0-17-16,0 0 4 0,0 0-5 0,0 0-19 16,0 0-8-1,0 0-6-15,0-18-3 0,4 21-2 0,0 6-3 0,3 5 1 16,-5 5 0-16,-2 8-1 0,0 3-1 15,2 7 0-15,-6 1-1 0,-3 3 0 16,3 3-2-16,2-1 1 0,0 2 0 16,2-2-1-16,0-3 0 0,4-1-8 15,0-6-8-15,3-5-9 0,-5-4-22 16,-2-6-45-16,-2-9-42 0,-13-6-124 16</inkml:trace>
  <inkml:trace contextRef="#ctx0" brushRef="#br0" timeOffset="64624.23">26352 12442 447 0,'0'0'71'0,"0"0"2"0,0 0-26 0,0 0-7 0,0 0 0 0,0 0-5 15,0 0-4-15,0 0-7 32,0 0-6-32,20-35-9 0,-20 35-4 15,0 0-2-15,0 0-3 0,0 4 2 16,0 1-2-16,0 2 1 0,0 0 0 16,-2 0 0-16,-6 2 0 0,-6-4 0 0,1 2 0 15,-10-1-1-15,7-1-3 0,-7 0 0 16,0-2-2-16,5-2 1 0,-5 0-1 15,13-1 0-15,-1 0 2 0,3 0 2 16,6 0 0-16,0-3 0 0,2 0 0 16,0-2-3-16,0 1 4 0,0-2-1 15,0 1 0-15,4-3 1 0,4-1 0 16,5-1 0-16,-3-1 3 0,11 3 1 16,-5-1-1-16,9 2-1 0,0 5 1 15,-2 2 0-15,-1 4-2 0,3 4 1 0,-8 4-1 16,-1 1 0-16,-10 1 0 15,3 0 0-15,-7 4-1 0,-2 0 0 0,-4 3 1 16,-5 0 0-16,-3 0-1 0,-7 2 0 16,7-3 1-16,-7 2-1 0,7-6 0 15,-2-2 0-15,5-1 0 0,5-2 0 16,0 0 1-16,2-3-1 0,2 1 0 16,0-1 0-16,2-4 0 0,4 0 0 15,-4-1 0-15,4 0 0 0,9 0 0 16,-5-3 0-16,7 0 0 0,1-3 0 15,5-4 0-15,-2-3 0 0,2-5-6 16,5-3-29-16,-3-5-40 0,0-4-35 16,0 1-102-16</inkml:trace>
  <inkml:trace contextRef="#ctx0" brushRef="#br0" timeOffset="65066.01">26600 12392 273 0,'0'0'275'0,"0"0"-204"0,0 0-33 16,0 0-8-16,0 0 6 0,0 0-7 16,6-51-2-16,4 48-2 0,5 1-10 0,-7 2-5 15,11 0 1-15,-5 0-1 0,1 2-1 16,1 0 2-16,-1 2-1 0,1 5-3 16,-6-1-3-16,5 3-1 0,-5-1-1 15,-6 2-2-15,-2-2 0 0,-2 1 0 16,-4 0-1-16,-2 1-3 15,-6-3-9-15,-1 2-3 0,5-2 3 0,-6 0 5 16,5 0 3-16,5-1 3 0,2 0 1 16,2-4 1-16,-2 2 0 0,0-2 0 15,2-1 0-15,-2 0 0 0,2-3 0 16,0 0 0-16,0 0 0 0,0 0 0 16,0 4 0-16,0-2 1 0,4 3 2 15,-2 0-1-15,2 2 1 0,2 3 4 0,5 2 2 16,-3 2-5-16,-2 2 2 0,5 2-1 15,-1 1 2-15,0 2-3 0,-6 0 3 16,3 2-3-16,-3-3 0 0,-2-3 2 16,-2-4-4-16,-2-2 1 15,-11-2-2-15,1-4 0 0,-13 0-1 0,-6-1 0 16,-4 0-20-16,-2-2-9 0,2 0-11 16,1-1-32-16,6 1-22 0,1-2-110 0</inkml:trace>
  <inkml:trace contextRef="#ctx0" brushRef="#br0" timeOffset="105282.88">4386 15002 229 0,'0'0'43'0,"0"0"-13"16,0 0 12-16,0 0 2 0,0 0-8 15,0 0-10-15,0 0-3 0,0 0 7 16,11-3-1-16,-11 0-13 0,0 3 12 16,0-1-7-16,0 0-1 0,0 1-5 0,0 0-4 15,0 0-2-15,2 0-1 0,-2 0 0 16,6-1 2-16,-2-4 5 0,4 0 4 16,-1-1 6-16,1-2-18 15,11 1-2-15,-5 2-2 0,9-1-2 0,2 2 0 16,-5 2-1-16,7 2 0 0,2 0 1 15,0 6-1-15,2 4 0 0,-4-1 0 16,2 5 0-16,-2 3 2 0,4-1-2 16,-2 1 0-16,0 0 0 0,-1-2 2 15,1-1-2-15,-2-2 0 0,-4-2-2 16,4-3 0-16,-2-1 1 0,-1-2-3 16,-5-4 2-16,6 1 1 0,-4-1-1 0,-5-4 0 15,3 0-2-15,-5-5 3 16,1-3 0-16,-1 0 1 0,-4-5 0 0,5 0 0 15,-3-4 0-15,3-1 0 0,-1 0 1 16,-1 0-1-16,5 5 0 0,-3-1 0 16,5 6 0-16,-1 3-1 0,-2 4 1 15,-1 5-1-15,1 0-1 0,3 0 1 16,-1 3 1-16,10 0-1 0,0 2 1 16,2 0 0-16,0-4 1 0,2 2-1 15,2-3 0-15,0 0 1 0,0 0 0 0,0-6 0 16,1 0 0-16,-1-2 2 0,0 1-2 15,-2-1 1-15,-4-4 0 0,2 1-1 16,-2 0 0-16,-4 0 1 0,-3 0-2 16,3-1 1-16,-2 0 3 15,-7 0-2-15,1 1 4 0,-7 0 2 0,-1-3 1 16,-1 2-1-16,-4-1 0 0,0-1 0 16,-4 4 0-16,0 3-3 0,2 4-3 15,-2 3-2-15,0-1 3 0,0 1-2 16,0-1 0-16,0 1 1 0,0 0-2 15,0 0-2-15,0 0 2 0,0 0 0 16,-2 0 0-16,2 0-4 0,-2 0-15 16,-2 3-15-16,0 2-6 0,-4 2-6 15,5 2-23-15,-5-1-35 0,4 3-35 0,-4-5-109 16</inkml:trace>
  <inkml:trace contextRef="#ctx0" brushRef="#br0" timeOffset="107709.37">8178 14837 13 0,'0'0'0'0,"0"0"-1"0</inkml:trace>
  <inkml:trace contextRef="#ctx0" brushRef="#br0" timeOffset="108413.33">8178 14837 14 0,'-73'43'47'0,"67"-38"-7"0,-2-1-8 0,6 0 6 16,-5-3-16-16,5-1 0 15,2 0 1-15,-2 0 7 0,2 0-6 16,0-1-13-16,-2-2-5 0,2 1 1 0,0-1-6 16,0 1 1-16,0-2-1 0,0 1-1 15,0-1 0-15,0-2 1 0,0 2-1 16,0 0 0-16,0-1 0 0,0 2-7 15,-6-3-6-15,0 3-9 0,0 3-4 16,2 0 12-16,-3 0-3 0,3 0 16 16,0 0 1-16,4 0 11 0,0 0 14 15,0-2 9-15,0 0-19 0,0 0-7 16,0 1 4-16,0 0 13 0,0 0 15 0,0 0-1 16,0 1-11-16,0 0 3 15,0-1 2-15,0 1-7 0,0-1-1 16,0 0-6-16,0 1-3 15,6-4-2-15,5 1 4 0,-1 0-1 0,4-4-4 0,3 1-3 16,4-1 0-16,-1-1 3 0,-1-1 0 16,4 1-3-1,-3-1-1-15,3 1 0 0,2 0-3 0,-2 0-2 0,1 1-2 16,1 1 1-16,4 1-3 0,-2 2 1 16,0 2 0-16,2-1-1 0,-4 2 0 15,-3 4 0-15,-3 3 0 0,-3 3 0 16,-3 0 0-16,-5 2 0 0,0 5 1 15,-3 0 1-15,-3 1-1 0,0-3 1 16,-2 0 0-16,0-6-1 0,0-2 0 16,2-3-1-16,-2-3 0 0,2-1 0 15,0 1 0-15,0-1 0 0,2 0 0 0,0-5 0 16,4-2 1 0,5-1 1-16,3-7 1 0,-1-2 0 0,8-4 1 0,-1-3-1 15,5 0 0-15,4 1 1 16,-2 5-4-16,4 4 0 0,-2 4 0 0,2 7 1 15,2 3 1-15,-1-1 2 0,1 5-2 0,0 5 0 16,0 2 1-16,4 0-1 16,1 1 0-16,-3 2 2 15,-4-2 0-15,4 1 2 0,-4-1-5 0,-4-3 4 16,2-5-2-16,-6-2 0 0,0-4-1 0,-3-4 2 31,-5-4 1-31,2-3-1 0,-9-2 1 0,-2 0-2 0,0-2 0 0,-6-2 0 16,-2-1-1-16,0-1 0 0,-6-2-1 15,-6-1 0-15,-3 3-1 0,-1 3 0 16,1 6-6-16,1 5-14 0,6 4-4 16,4 1 1-16,1 2-8 0,3 1-3 15,-2 5-14-15,0 2-38 16,-2 3-49-16,2-2-47 0</inkml:trace>
  <inkml:trace contextRef="#ctx0" brushRef="#br0" timeOffset="109866.32">5352 14929 207 0,'0'0'2'15,"0"0"5"-15,0 0 29 0,0 0 4 16,0 0-15-16,0 0-4 0,0 0-7 16,0 0-3-16,-17-15-1 0,17 15 8 15,0 0 13-15,0-1 5 0,0 1-1 16,-2 0 7-16,0-1-4 0,2 1-1 0,-4-1-6 15,4 1-7-15,0 0-4 16,0 0 0-16,0-1 2 16,0-1-7-16,0 2 2 0,0-1-6 0,0 0 0 0,0 1 0 15,0 0-7-15,4 0 1 0,-2 0-2 16,0 2 1-16,7 1 2 0,-5 0 1 16,2 0 0-16,4 0 0 0,3 2 0 15,-5-1 0-15,4 1 2 0,1-1-5 16,-3 2 3-16,9 1-2 0,-5 4 0 15,7 3-2-15,1-1 0 0,-1 5 3 16,6 0-1-16,2 3 3 0,0 3-4 16,2-2-1-16,8 4-2 0,-2 0 2 0,5-2-1 15,3 4 3-15,1-5-1 16,-3 2 2-16,9-4-2 0,-5-1 0 16,1-3-1-16,-1-2-1 0,-1-2-1 15,-1 1 0-15,-7-3 1 0,-3 1 1 0,-4-2-2 16,-4 1 0-16,-11 2 2 0,5-3-3 15,-9 0 0-15,3-1 1 0,-9-1-1 16,0 0 1-16,-2-1-1 0,4-1 1 16,-3 1 1-16,1 1-2 0,-2 1 1 15,0-1 0-15,2 1 1 0,-4 0-2 16,7 0 0-16,-3-1 1 0,-2-2-1 16,-2-1 0-16,2-1 1 0,0 0-1 15,0 0 0-15,-4 0 0 0,7-1 0 16,-3 2 2-16,0-3-2 0,-2 3 0 0,0-1-1 15,2-1 2-15,0 1-2 0,-2-2 2 16,2 2-1-16,3 2 0 16,-3 1 1-16,4 2-1 0,-2 0-1 0,3 1 0 15,-1 1-5-15,2 0 0 0,-2 1-8 16,7-2 8-16,-5 0-2 0,1 2 1 16,1-4 0-16,-6-1 2 0,-2-1-10 15,-4-2-2-15,0 2-7 0,-6-2-5 16,-6 1 7-16,-5 0-15 0,-6-2-24 15,-3-3-12-15,-5-1-56 0,4-5-103 16</inkml:trace>
  <inkml:trace contextRef="#ctx0" brushRef="#br0" timeOffset="110605.95">8163 14945 76 0,'0'0'93'0,"0"0"-43"15,0 0-4-15,0 0 5 0,0 0-8 0,0 0 0 16,0 0-11-16,0-30-4 0,0 25 0 15,4-1 4-15,-4 2-7 0,2 1-2 16,0-1 1-16,-2 0 3 0,0 3 3 16,0-1-1-16,0 2 8 0,0-1 5 15,-2 0-4-15,0 1-9 0,0-1-7 16,0 1-3 0,-2 0-3-16,0 1-3 0,0 8-5 0,-5-2-1 0,-3 5-2 15,4 2-1-15,-1 1 2 0,-5 2 1 0,2 1-1 16,-7 1-2-16,-2 4 1 15,-1 2-1-15,-5 2 1 0,-4 1-3 16,-4 3 1-16,1-1-1 16,-1 2 1-16,2-3-2 0,2 1 0 0,4-3 0 0,1 0 1 15,5-4-2-15,2 0-2 0,5-4 0 16,1-1 1-16,-1 2 0 0,1-3 1 16,-1-1 0-16,2 2 0 15,-5-3 0-15,1-1-3 0,-1-2-1 0,5-2-1 16,-1-1 2-16,1 1 0 15,4-2-1-15,3-4 3 0,3-1-2 0,-2-1-1 16,2 1-2-16,0 0 0 0,2-1-3 16,-2 1 2-16,-2 1-2 0,4-1-1 15,-2 3 1-15,0-2 1 0,-2 2 3 16,4-1-3-16,-2-3-4 0,2 0-3 0,0 0-4 31,0-1 3-31,-3-1-1 0,1 0-4 16,0-3-8-16,2 0-8 0,-4-4-3 0,0-2-41 0,2-1-32 0,0-2-44 15</inkml:trace>
  <inkml:trace contextRef="#ctx0" brushRef="#br0" timeOffset="110969.42">7340 15385 348 0,'0'0'103'0,"0"0"-23"0,0 0-13 16,0 0-7-16,0 0-18 0,0 0 0 16,0 0-5-16,0 0-7 0,2-27-7 15,-2 27-6-15,0 0-3 0,0 0-5 16,0 1-4-16,0 1-2 0,0 2-3 16,0 0-3-16,0 2 0 0,2 1 3 15,5 1 0-15,-3 1 2 0,2 0-1 0,-2 0-1 16,0 4 0-16,5-2 1 15,-5 1 0-15,0-1 0 0,0-1-1 16,0 0 1-16,-4-1 0 0,0 1-1 0,2-1 0 16,0 0 0-16,-2 2 1 0,2-2-1 15,0-1 1-15,7-2-1 0,-1 0 0 16,2-2-2-16,11-6 2 0,2 2 0 16,10-5 1-16,4-7-1 0,4-1 3 0,5-5-2 15,-1 1-1-15,-3 0 2 16,-5 4-2-16,-6 1 0 0,-11 1-28 0,-5-1-27 15,-13-1-57-15,-12-5-52 16,-11-2-177-16</inkml:trace>
  <inkml:trace contextRef="#ctx0" brushRef="#br0" timeOffset="111680.27">6185 15770 201 0,'0'0'166'0,"0"0"-92"15,0 0-14-15,0 0-2 0,0 0-3 16,0 0-18-16,0 0-13 0,-6-43-2 16,10 43-1-16,-4-1 0 0,0 0-5 15,2 1-1-15,4 0-5 0,-2 0 0 16,2 1-3-16,1 2 0 0,3 1 4 0,6 1-4 15,-5 2-2-15,5 0-2 0,-1-1 0 16,1 2-1-16,3-1-1 0,2-1 1 16,-5-1-2-16,5 0 2 0,-1-2-1 15,-3-1-1-15,2-1 0 0,-7 1 1 16,0-2 0-16,-1 2-1 0,-3-2 0 16,0 0 0-16,-2 0 2 0,9 0-2 15,-3-4 1-15,3-5-1 0,3 0 0 16,3-4 0-16,-2-5 0 0,8-2 0 15,-3-5 1-15,3-3 1 0,-4 0 3 16,2-2 0-16,-5 5-1 0,-3 5 0 16,-7 7-4-16,-3 6 1 0,-5 2 0 0,-2 4 0 15,0 1 2-15,0 0 2 0,0 0-5 16,-7 4-13-16,3 2-37 0,-4 3-47 16,2 3 1-16,-5 0-46 0,-1-1-65 15</inkml:trace>
  <inkml:trace contextRef="#ctx0" brushRef="#br0" timeOffset="112292.05">5618 16027 280 0,'0'0'55'15,"0"0"9"-15,0 0-5 0,0 0 0 16,0 0-7-16,0 0-11 0,0 0-11 16,0 0-6-16,-12-8-4 0,12 7-8 15,0 1 0-15,2-1-5 0,0-1-2 16,0 0 1-16,4 0-2 16,-1 0 1-16,5-1 0 0,0 0 1 0,1 0 1 15,9-2-1-15,1 3 4 16,4-4-2-16,4-1 0 0,8 0-1 0,6-3-1 15,5-1 0 1,12 0-1-16,6-1-2 0,6 1 2 0,11-2-5 0,8 4 0 0,4 4 0 16,4 4 1-16,7-1 3 0,7 7 8 15,5-2 4-15,6 2-3 0,6-2-1 16,5-2 0-16,5-1-5 16,5-1-5-16,-2-1 3 0,-3-1 3 0,1 2 1 15,-5-2 2-15,-6-2-11 0,-6 2 1 16,-10-3-1-1,-13 2 1-15,-12 0 1 0,-14 3 1 0,-17 0 2 0,-15 1-5 0,-18 0 0 16,-15 0-1-16,-12-3-12 0,-23-2-10 16,-14-4 10-16,-13-2-33 0,-14 2-42 31,-8 0-41-31,-3 1-62 0,11 2-118 0</inkml:trace>
  <inkml:trace contextRef="#ctx0" brushRef="#br0" timeOffset="113173.19">5807 16095 331 0,'0'0'107'0,"0"0"-34"0,0 0-7 0,0 0-5 16,0 0-18-16,0 0-5 0,0 0-5 16,0 0-6-16,-11-28-6 0,11 27-3 15,0 0-3-15,0 1-4 0,0 0-1 16,0 0-2-16,0 0 0 0,0 3-2 16,0 2-2-16,0 5 1 0,2 3 3 15,2 1 1-15,-2 5-3 0,1 1-2 16,-3 4 1-16,0 4-2 0,0 4 1 15,0 1-2-15,-5 2 2 0,-1 2-3 16,-2 0 0-16,2-1 0 0,-3 2 2 0,1-3-3 16,-2 1 0-16,4 0 1 0,-1-2 0 15,1-2-1-15,-2-3 0 0,0-1 0 16,4-3 0-16,-1-2 0 16,3-2 0-16,0-5 0 0,2-6 0 0,0-1 0 15,0-2 1-15,0-3-1 0,0 0 0 0,0 2-1 16,0 1 0-16,4 0 1 15,1 2 0-15,-1 2 0 0,4 3 0 16,-4-1 1-16,0-1-1 0,0-3 0 16,-2-2 0-16,3-3 0 0,-3 0 0 15,0-1 0-15,0-1 0 0,-2 1 0 16,0 0 0-16,2-2 0 0,0 1-1 0,2 0 1 16,0-1-2-16,0 0 1 0,3-1 0 15,-1 0 0-15,0 0 1 0,8 0 0 16,-3 0 0-16,7 0 0 0,3-1 1 15,4 1-1-15,8 0 0 0,4-3 1 16,11-3 0-16,1 1-1 0,11-3-3 16,6 0 2-16,7 1 0 0,7 0 0 15,5 4 1-15,4 2 1 0,16 0 2 16,7 5-2-16,4 0 1 0,6 2 0 0,-7-2 1 16,12-1-3-16,5 0-8 0,4-1 6 15,7-1 2-15,2-2 2 0,-5-5 3 16,5-7 0-16,0-8-5 0,-1 0-5 15,-5-4 5-15,-9-2 3 0,-12 0-1 16,-13-2 2-16,-18 2-4 0,-17-2-3 16,-16 4-27-16,-19 1-1 0,-18 1-13 15,-17 4-18-15,-15-1-18 0,-12 6 16 16,-10 2-38-16,-8 4-13 0,-3 4-21 16,5 1-6-16</inkml:trace>
  <inkml:trace contextRef="#ctx0" brushRef="#br0" timeOffset="113564.74">8831 16040 330 0,'0'0'118'0,"0"0"-33"16,0 0-12-16,-35-55-8 0,30 47-9 16,3 3-9-16,0 3-11 0,2 1-11 15,-2 1-8-15,2 0-2 16,0 0-3-16,0 1-7 0,0 4 0 0,2 2-1 15,2 6 6-15,3 3 5 0,-1 7 0 16,2 6 1-16,-4 7 0 0,2 6-3 16,1 6-1-16,1 3-5 0,-4 3-4 15,2-1-1-15,-2 1-1 0,3-3 0 16,1-5-1-16,0-8-2 0,0-5-21 0,-1-8-22 16,1-7-28-16,-8-11-76 0,-2-7-104 15</inkml:trace>
  <inkml:trace contextRef="#ctx0" brushRef="#br0" timeOffset="115914.18">7258 16030 110 0,'0'0'78'0,"0"0"-38"16,0 0 6 0,0 0 0-16,0 0-23 0,0 0 5 0,0 0-1 0,0 0-8 15,-7-14-4-15,7 10-1 0,3 2 2 16,-3 2 4-16,0-2 4 0,0 2 7 16,0 0-4-16,0 0 4 0,0 0-2 15,0 1-1-15,0-1-4 0,0 0-5 16,0 0-2-16,0 0-5 0,0 0-3 15,2 0 3-15,0 1-1 0,-2 4 1 16,2 3 4-16,0-1 2 0,0 3-2 16,0 2-1-16,0 2-3 0,0 2 1 0,0 2-2 15,0 4-1-15,0 5-2 16,-2 4 1-16,9 5-2 0,-5 7 0 16,0 6-4-1,-2 4 3-15,4 3-1 0,0 0-3 0,-2-4 2 0,1 0-3 0,-1-3 2 16,0-7-3-16,-2-5 1 0,0-9 0 15,-2-5 0-15,2-3-1 0,-2-9 1 16,2-1-1-16,-2-3-6 0,0-5-10 16,2-1-7-16,-2-1-4 15,-2-2-2-15,2-11-14 0,0-10-16 0,-6-9-32 16,-4-4-113-16</inkml:trace>
  <inkml:trace contextRef="#ctx0" brushRef="#br0" timeOffset="116778.11">6476 16277 154 0,'0'0'65'0,"0"0"1"16,0 0-18-16,0 0-10 0,0 0 4 0,0 0-9 16,0 0-7-16,-49-4 5 0,47 4 3 0,0 0-8 15,2 0 2-15,0 0-3 0,0 0-1 16,0 0 0-1,0 0-2-15,0 0 0 0,0 0-2 0,0-2-3 0,0-1-1 16,6-7-2-16,2 1-4 0,4 0-3 16,7-1-4-16,4 2-2 0,-1-1 1 15,5 2-1-15,2 2 1 0,0-1-2 16,2 3 0-16,-6 2 1 0,2 1-1 16,-8 0 1-16,-5 1-1 15,-2 3 1-15,-5 0-1 0,-7 1-5 0,0 2-2 16,0 2-2-16,-5 1 6 0,-9 3 2 15,2 0-1 1,-3-1 2-16,-3-1-2 0,-3 0 0 0,2 1-2 0,-3-2 1 0,5 3 1 16,0-3 2-16,5 1 0 0,0-5 0 15,10 0 0-15,-3-2-2 0,3-2 1 16,2 1 0-16,0-2 1 0,0-1-1 16,0 0 1-16,0 1-2 0,5 2-2 15,-1 1 3-15,10-1 0 16,-4 1 0-16,7 0 2 0,0 2 0 0,5 0 1 15,-3 0-1-15,8 4 0 0,-2 1 2 16,-1 3 4-16,-3-1 0 0,0 2-1 16,-7-3 4-16,-4-1-2 0,-1 1-1 0,-3-4 3 15,-2 0 2-15,-4 0-5 0,0 0 3 16,-6 0 2-16,-7 2-2 0,-9 4-1 31,-7 2-3-31,-6 1-4 0,-7-2-1 0,-5 2 0 0,-1-2-1 0,5 0 0 16,1-2-4-16,9-1-4 0,9-6-4 31,5 0-2-31,7-3-7 0,1-2-8 0,9 0-5 0,2-1-2 0,0 0-16 16,0 0-12-16,4 0-20 0,9 0-35 15,-3-2-46 1</inkml:trace>
  <inkml:trace contextRef="#ctx0" brushRef="#br0" timeOffset="117359.85">7721 16197 189 0,'0'0'205'0,"0"0"-137"0,0 0-8 16,0 0 5-16,0 0-12 0,0 0-15 16,0 0 1-16,-7-23 3 0,5 22-5 15,2 0-7-15,0 0-7 0,0 1-3 16,0-1-3-16,0 1-3 0,0 0-2 15,0 0-3-15,0 2-4 0,0 2-3 16,0 3-1-16,0 3 0 0,0 3 0 16,0 1-1-16,0 0 1 0,0 6 0 15,0 2-1-15,0 0 0 0,0 7 0 16,0 1 1-16,0 0 1 0,2 0-2 16,1-3 1-16,-1-2-1 0,0-3 0 15,0-2 1-15,0-1-1 0,-2-5-2 0,2 0-8 16,-2-6-11-16,2-3-11 15,-2-2-7-15,2-2-26 0,-2-1-16 0,0 0-17 16,0-4-39-16,0-2-107 16</inkml:trace>
  <inkml:trace contextRef="#ctx0" brushRef="#br0" timeOffset="118113.42">8058 16101 240 0,'0'0'115'0,"0"0"-81"16,0 0-20-16,0 0 10 0,0 0-10 15,0 0-10-15,0 0-3 0,-54-1-1 16,46 1-3-16,1 1-2 0,-1 0-1 15,0 2-4-15,4-2 7 0,0 1 1 16,2-1 2-16,-1 1 0 0,1-2 3 16,0 0 4-16,2 0 7 0,0 0 3 15,0 0 8-15,0 0 4 0,0 0 3 16,0 0-4-16,0 0-3 0,0 0-5 0,2 0-6 16,5-2-3-16,1 1 3 15,4-2-1-15,-3 2-3 0,3-1 0 0,2 0-2 16,-3 1-2-16,3-1 1 0,-3 2-2 15,-1-2-1-15,2 2 0 0,1-1 0 16,1-2 2-16,3 0 3 0,-1 1-2 16,3-1-1-16,2 3 0 0,-3 0 0 15,1 0-2-15,-3 0-1 0,-1 0 2 16,-3 0 1-16,-4 0 1 0,-3 0 1 16,-1 0-1-16,-2 0-1 0,-2 0 0 15,0 0 0-15,0 0 0 0,0 0-2 0,0 0-2 16,0 0 0-16,0 0 0 15,0 0-1-15,2 0-1 0,-2 0 1 16,0 0 1-16,0 0-2 0,0 0 1 16,0 0 2-16,0 0 3 0,0 0 2 15,0 0 2-15,0 0 1 0,0 0-1 0,0 0-2 16,0 0-1-16,0 0-2 0,0 0 0 16,0 0-3-16,0 0 1 0,0 0-2 15,0 3 0-15,0 3-1 0,0 3 0 16,0 1 0-16,0 0 1 0,0 2-1 15,0-1 1-15,0 3 1 0,0 4 1 16,0 0 0-16,0 4 1 0,-2 5 0 16,0 2-2-16,-2 6-1 0,-1 2 1 15,1 1 0-15,0 0-1 0,2-2-1 16,0-3 1-16,2-4-2 0,0-5 2 16,0-4-1-16,0-3 0 0,0-2 0 0,0-5 0 15,0-5-1-15,0-2-5 0,0-3-11 16,0 0-4-16,0 0-11 0,-4-1-8 15,0-5-29-15,0-1-26 0,-1 0-49 16,1-1-16-16,-2-2-135 0</inkml:trace>
  <inkml:trace contextRef="#ctx0" brushRef="#br0" timeOffset="118318.69">8054 16420 449 0,'0'0'118'16,"0"0"-33"-16,0 0-11 0,0 0-11 16,0 0-25-16,0 0-17 0,0 0-5 0,14-1-8 15,0 2 2-15,3-1-1 0,8 0-2 16,6 0-3-16,2 0-2 0,4-8-1 16,9-3-1-16,3-6-1 0,5-7-30 15,0-7-59-15,1-4-58 0,-11-2-380 16</inkml:trace>
  <inkml:trace contextRef="#ctx0" brushRef="#br0" timeOffset="122175.73">11791 14471 179 0,'0'0'39'0,"0"0"-22"15,0 0-5-15,0 0 14 0,0 0 9 16,0 0-9-16,0 0 3 0,0 0-3 16,27 12 2-16,-23-9 3 0,2-1 2 15,2-1 6-15,-1-1-2 0,3 0 3 0,-4-2-2 16,4 0-6-16,3-2 1 16,-5 1 0-16,0-1-5 0,9 0-3 0,-5 3-1 15,9-2-5-15,-5 2-5 16,5 1-6-16,0-1 0 0,2 1-2 15,3 1-1-15,3 5-2 0,-2 5 2 16,0 5-2-16,4 6 0 0,0 5-2 16,4 3 1-16,2 5-2 0,7 2 1 0,-7 0 2 15,4-1-3-15,3-1 0 0,1-1-5 16,-5-1 5-16,-1 1 0 0,-2-4 0 16,-4 2 0-16,0-1 1 0,-2-3 0 15,-4-3-1-15,0 1-1 0,-2-5 1 16,-5-2 0-16,1-6 1 0,-8-4 0 15,3 0-1-15,-12-5 0 0,0 0 0 16,-2-4 0-16,0 0-4 0,-2 0-3 16,0 0-1-16,0 0-1 0,-4-6-2 15,0-3-6-15,0 1-11 0,-8-1-21 0,1 0-17 16,1 3-24-16,-4 3-50 0,3 3-76 16</inkml:trace>
  <inkml:trace contextRef="#ctx0" brushRef="#br0" timeOffset="122665.11">12651 15185 484 0,'0'0'51'16,"0"0"-28"-16,0 0 8 16,0 0 17-16,0 0-13 0,0 0-11 0,0 0-6 15,0 0-4-15,-35-30-1 0,35 30-4 16,0 0-3-16,0 0-2 0,0 0 0 16,2 0-3-16,0-4 1 0,6-1-1 15,7-1 6-15,-7 0 3 0,10-2 6 16,-3 4-1-16,3 0-4 0,-1 4-2 15,4 0-3-15,-7 0-3 0,7-2-2 0,-5 2 1 16,7 2-1 0,-6 1 0-16,1-1-1 0,7 2 0 0,-4 2 0 0,-1-2 0 15,5-1 1-15,-6-2 0 0,1-1 0 16,-3 0-1-16,0-4 0 0,-7-1 2 16,4-4 5-16,-3-1 4 0,-5 1-2 15,4-4 4-15,1 2-1 0,-7-2-5 16,-2 1-3-16,4-1 2 0,-4 1-4 15,0 0-1-15,2 1 1 0,-2 3-2 16,-2 2 0-16,4 1-1 0,-4 1 1 0,0 4 0 16,0-1-1-16,0 1-4 0,0 0-6 15,0 3-9-15,0 1-13 0,0 0-26 16,-4 2-29-16,-4-2-21 0,0-1-93 16</inkml:trace>
  <inkml:trace contextRef="#ctx0" brushRef="#br0" timeOffset="123261.32">14106 14229 298 0,'0'0'48'16,"0"0"12"-16,0 0-24 0,0 0 12 0,0 0 6 0,0 0-7 15,0 0-6-15,0 0-4 0,8-34 0 16,-8 34 7-16,0 0-9 0,0-1-3 16,0 1-9-16,0 0-5 0,0 0-5 15,0 1-3-15,0 2 0 0,0 3-3 16,0 4-1-16,0 5-2 0,0 4 2 15,-2 7 1-15,-4 4-4 0,2 2 0 16,-4 2-1-16,-9 3-1 0,7-1 2 16,-9 2-3-16,5 0 1 15,-13 2-1-15,4 5 1 0,-4-3-1 0,-2 1 0 0,-4-2 0 16,6-6-1-16,0-3-3 16,1-3-1-16,11-5-1 0,-1-2-2 0,7-3-1 31,1-4-6-31,0-2-1 0,4-5 0 0,2-2 2 0,-1-5-2 0,3-1-8 15,0 0-6-15,0 0 3 0,0-2 6 16,7-5-4 0,5-6 8-16,-6-2-13 0,5-4-36 0,-1 1-51 0,-2-1-87 15</inkml:trace>
  <inkml:trace contextRef="#ctx0" brushRef="#br0" timeOffset="123609.05">13697 14815 410 0,'0'0'82'0,"0"0"-26"0,0 0-18 16,0 0 16-16,0 0-6 0,0 0-3 31,0 0-9-31,0 0-7 0,-4-41-15 16,8 41-1-16,0 2-2 0,0 3-1 0,0 3 2 15,0 1-3-15,0 3 1 0,3-1-1 16,-5 2-4-16,2 3 0 0,-4 0 0 15,0 0-3-15,0 2-2 0,0 2 2 16,0-2-2-16,0 1 1 0,2-6-1 16,2-3 0-16,2-4 0 0,-4-2 0 15,9-2 1-15,5-2-1 0,-1-1 2 16,7-7 1-16,11-2 2 0,1-4 2 16,9-6-6-16,0 0 4 0,3-2-4 15,-13 1 1-15,0 4-1 0,-4 2-1 16,-21 8-3-16,-2 2-21 0,-10 2-25 0,-6 3-34 15,-19 0-51-15,2 3-174 0</inkml:trace>
  <inkml:trace contextRef="#ctx0" brushRef="#br0" timeOffset="124159.03">11766 15479 274 0,'0'0'207'0,"0"0"-132"15,0 0-25-15,0 0 2 0,0 0 0 0,0 0-8 16,0 0-15-16,0 0-5 0,-10-32-9 16,14 29-5-16,4 0-5 0,7-2-1 15,-3 3-1-15,11 1-1 0,-3 1 4 16,5 0 1-16,6 0-1 0,4 0-1 15,7 0-1-15,7 0 2 0,5 0 0 16,12-4-1-16,11-1-1 16,3 3 0-16,13-2-1 0,11 4-1 0,9-1-2 15,7 0-5-15,13 8 5 0,11 0 3 16,-1 0 3-16,14-1-2 0,-4-5 1 16,4-2-5-16,4-9 0 0,-2-2 0 15,-8-1 2-15,0 2 1 0,-14 1 0 0,-9 0-3 16,-19 4-7-16,-11 2 7 15,-18 4 0-15,-18 4 1 0,-12 5 0 0,-15 1-1 16,-12 2-1-16,-13-3-3 16,-8 2-11-16,-4 0-16 0,-19 3-18 0,-10 1-23 15,-16 0-21-15,-11 1-60 0,-4-7-127 16</inkml:trace>
  <inkml:trace contextRef="#ctx0" brushRef="#br0" timeOffset="124900.68">11816 15643 340 0,'0'0'56'16,"0"0"18"-16,0-60-14 15,0 46-2-15,0 3-9 0,0 2-9 0,0 3 3 16,0-1-3-16,0 3-5 0,2 1-2 15,-2 1-15-15,0 2-1 0,0 0-2 16,0 0-2-16,0 0-3 16,0 1-3-16,2 2-4 0,0 3-3 0,2 6 0 15,4 5 0-15,1 5 2 0,1 6 1 16,-6 4-1-16,4 7-1 16,-2 3 0-16,-1 6 1 0,-1 1 0 0,-4 1-1 15,0 0 0-15,0-3-1 0,0 3 0 0,-6-2-2 16,1-3 2-16,1-3 0 15,2-7 0-15,2-3 0 0,0-4 0 0,8-5 0 16,3-2 0-16,-3-5-3 0,7-1 2 16,-1-2 0-16,0-3 1 0,3-2 0 15,-7-1 0-15,5-3 0 0,1 1-1 16,5-1 1-16,-4 0 1 16,5-1 0-16,-1-3 0 0,2 2-1 0,4-1-1 15,2 0 1-15,-3 0 2 16,3 0-2-16,9 0 0 0,1-1 0 0,2 1 2 0,15-1-2 15,2-1 0-15,14 1-2 0,3-5-3 16,18 1 4-16,8-2 1 16,2-2 0-16,17 0 0 0,0 0 2 0,4 1 1 15,8 1 0-15,1-1 0 0,-1 0-3 16,6-1-7-16,1-1 7 16,2-1 2-16,-1 0 0 0,-3-4 1 0,-5 0-3 15,-4-5-1-15,-14-1-6 0,-1 2 7 16,-13 0 1-16,-14 6-1 0,-5 0-5 0,-13 4-4 15,-10-2-4-15,-8 1-3 0,-5 2 2 16,-8-2 4 0,-8 2-4-16,-8 2-5 0,-4-3-9 0,-9 2-12 0,-8-3-11 15,-13-1-11-15,-3-6-62 16,-9 1-104-16</inkml:trace>
  <inkml:trace contextRef="#ctx0" brushRef="#br0" timeOffset="125246.57">14968 15434 473 0,'0'0'55'0,"0"0"16"0,0 0-17 15,0 0-7-15,0 0-4 0,0 0-9 16,0 0-1-16,-4-39-7 0,8 41-8 16,0 8 0-16,4 5 1 0,5 4-1 15,-7 3-1-15,0 2-2 0,0 4-3 16,3 2-3-16,-3 3-4 0,0 3-2 0,-2 4 1 16,2 4-3-16,5 4 0 15,-3 2-1 1,-4-3 0-16,0 3 0 0,-4-5 0 0,0-2-19 0,-4-5-11 15,-8-7-22-15,-5-5-29 0,-3-7-47 0,-5-6-95 16</inkml:trace>
  <inkml:trace contextRef="#ctx0" brushRef="#br0" timeOffset="125925.51">13345 15522 313 0,'0'0'62'0,"0"0"20"16,0 0 2-16,0 0-11 0,0 0-19 15,0 0-13-15,0 0 1 0,0 0-6 0,-18-10-8 16,18 18-5-16,-2 4-8 16,2 4 1-16,0 4 2 0,0 2-3 0,2 3-1 15,0 4-4-15,2 2 1 0,0 3-3 16,-2 5 0-16,-2 1-2 15,2 6-2-15,-2 8-2 0,0 6 2 16,-2 2-4-16,-4-3-2 0,0-6 2 0,2-5 1 16,-3-6 0-16,3-6-1 0,0-3-1 0,-4-3-7 15,-2-4-9 1,-1-5-2-16,5-3-14 0,-4-4-16 0,-1-4-37 0,5-4-23 16,-2-6-78-16,-5 0-205 15</inkml:trace>
  <inkml:trace contextRef="#ctx0" brushRef="#br0" timeOffset="126446.23">12231 15793 227 0,'0'0'54'0,"0"0"6"16,0 0-10-16,0 0 4 15,0 0-4-15,0 0 12 0,0 0-5 0,0 0-14 16,-2-24-2-16,2 21 6 0,0-1 1 16,0 1-7-16,0 0-11 0,0 2-2 15,0 0-9-15,0 1-4 0,0 0-2 16,0 0-4-16,0 4-3 15,0 1-6-15,4 7-1 0,2 3 1 0,3 7 1 16,-7 7 2-16,2 2-1 0,-4 4-1 0,2 2 1 16,0 1-2-16,-2 6-2 0,0-1 1 15,0 2-13 1,0-3 1-16,0-6 5 0,-2-8-13 0,2-11-16 0,-2-5-16 16,2-6-27-16,0-6-28 0,0 0-77 15,0-4-145-15</inkml:trace>
  <inkml:trace contextRef="#ctx0" brushRef="#br0" timeOffset="127044.6">12465 15758 341 0,'0'0'73'0,"0"0"-17"15,0 0-3-15,0 0 1 0,0 0-11 16,0 0-12-16,0 0-10 0,0 0 1 16,0 0 3-16,-15-42-6 0,19 37-2 15,5 1-4-15,-3 1 2 0,6-1 2 16,-3 1-2-16,3-2-1 0,2 2-1 16,3 0 0-16,2 0-2 0,-1 2-2 0,3 0-2 15,2 1-3 1,-5 0-1-16,1 0-1 0,-1 4-2 15,-3 0 1-15,-3 2 0 0,-6 0-1 0,3 2 0 16,-7 3 1-16,-2-1 0 0,-11 4-1 0,1 0-3 16,2-1-3-16,-7 0-3 0,3 0-2 15,0-1-2-15,-7 2-5 16,7-3 1-16,-7 3-2 0,7 0-2 0,-5 0 5 16,3-2 8-16,9-2 0 0,-5-3 8 0,8-2 0 15,0-3 2-15,0-1-2 16,2-1 0-16,0 0 3 15,0 0 3-15,0 0 3 0,0 0 0 0,4 0-3 16,4 0-3-16,-2 0 5 0,9 0-2 0,4 3 3 16,-1 4 0-16,5 2-3 0,2 4-1 15,2 0 3 1,-7 2 2-16,3 4 0 16,0-3 2-16,-11 2-2 0,1-3-2 15,-5-2 0-15,-4 0-2 0,-4-1-1 16,-6 0 1-16,-11 1-2 0,3 2-1 15,-13 2-1-15,0-1-1 0,0 1-1 16,2-3-2-16,1-2-4 0,-3-1-5 16,6-4-11-16,4-2-9 0,5-2-9 0,4-3-8 15,4 0-11-15,2 0-3 16,2-5-53-16,2 0-27 0,6-2 35 0,4 1-17 16</inkml:trace>
  <inkml:trace contextRef="#ctx0" brushRef="#br0" timeOffset="127659.53">13974 15697 411 0,'0'0'76'16,"0"0"-5"-16,0 0-20 0,0 0 8 16,0 0-3-16,0 0-5 0,0 0-10 0,-4-11-15 15,4 10-3-15,0 1-5 0,-2 0-4 16,2 0-3-16,0 0-3 16,0 0-2-16,-3 0-1 0,3 2-1 0,-4 0-1 15,-6 4-1-15,0 5 2 16,-11 5-3-16,-2 7 0 0,-6 1-1 15,2 3-3-15,-6 0-6 0,11 0-1 16,5-2 0-16,1-4 1 0,5-4-1 0,7-2 0 16,2-8 7-16,2-1 2 0,0-3 0 15,0 1-1-15,0 1 2 0,4-3-1 16,-2-1 0-16,6-1 1 0,5-1 1 16,-1 1 0-16,-1-2-1 0,7-1 2 15,-3 0 1-15,7-4 0 0,3 4 0 16,-4-2 0-16,6 2 0 0,0-2 0 15,2 0-3-15,-5 1 2 16,-5-2-1-16,4 2-1 0,-11 1 0 0,1-2 0 16,-9 3-9-16,-2 0-16 0,-2-3-19 0,-6 1-23 15,-3-5-10-15,-3-1-80 0,2 1-148 16</inkml:trace>
  <inkml:trace contextRef="#ctx0" brushRef="#br0" timeOffset="127879.54">14023 15672 532 0,'0'0'101'0,"0"0"-29"15,0 0-20-15,0 0 8 0,0 0-29 16,0 0-13-16,0 0-3 0,0 0 6 16,17 45-1-16,-15-25-6 0,4 6-2 0,2 2-5 15,-3 6-4-15,-3 2 1 0,0 1-1 16,-2 3-2-16,0 1-1 0,0 0-2 15,-4-3-1-15,4-7-15 0,-5-5-10 16,3-8-19-16,2-5-22 0,-2-4-37 16,0-3-40-16,2-1-88 0</inkml:trace>
  <inkml:trace contextRef="#ctx0" brushRef="#br0" timeOffset="128479.04">14441 15660 417 0,'0'0'101'15,"0"0"-46"-15,0 0-14 0,0 0 15 16,0 0-10-16,0 0-7 0,0 0-2 16,0 0-8-16,0 0-2 0,8 5-5 0,-8-1-4 15,0 0-5-15,0 2-5 16,0-2-2-16,-2 0-2 0,-2 1-1 15,0 1-1-15,-4-2-1 16,-3 4-1-16,-1-2-4 0,4 1-4 0,-7-1-3 0,3-1 0 16,3-1-2-16,-5-2 4 0,2 0 0 15,-1-1-2-15,-1-1 1 16,5 1 5-16,-5-5 2 0,6-1 3 0,1 2-1 16,5-2-1-16,-2 2 1 0,4-3 0 15,0-2 1-15,0-2 0 0,0-3 1 16,4-1 5-16,1 0 1 0,5 0-1 15,2 2-1-15,-3 4 0 0,1-1-2 16,2 6 0-16,-1 0-2 0,-3 2 2 16,4 1 0-16,-1 0 1 0,1 1 0 15,2 1 0-15,-3 2-1 16,1 2 0-16,1 0 1 0,-5 4 1 0,0 0 1 0,0 0 0 16,1 2 0-1,-3 5 2-15,-2 1 0 0,2 3-2 0,-4 3 2 16,5-1 0-16,-7-1-2 0,0 2 1 0,0-2-4 0,0-1 0 15,-5 3 0-15,-1-3-3 16,0-2 1-16,2 0 0 0,0-2 0 16,-2-3-1-16,-1-4 0 0,3-1 1 15,-2-3-1-15,2-2 1 16,-2 2 0-16,-3-2 2 0,-3 1-1 0,0 0-2 0,-7-4 0 16,2 0 0-16,-7-1-7 0,-5 2-10 15,0-5-9-15,-2-1-9 0,-2-1-13 16,2 2-12-16,8 2-43 0,-2 1-11 15,17 2-16-15,0 2-84 0</inkml:trace>
  <inkml:trace contextRef="#ctx0" brushRef="#br0" timeOffset="129471.73">19472 13566 278 0,'0'0'79'16,"0"0"-15"-16,0 0-26 0,0 0 5 0,0 0 1 15,0 0-9-15,0 0-5 0,0 0-5 16,-12-40-1-16,12 39 1 0,0-1 7 16,0 2-1-16,0 0-3 0,0 0-2 15,0-1-7-15,0 1-4 0,0 0-3 16,0 0-2-16,0 0-1 0,0 1 1 16,2 2-5-16,2 0-1 0,4 2 3 15,5 3 0-15,-3 1 3 0,5 3-4 16,5 2 0-16,3 2 2 0,0 3-3 15,4 2 0-15,2 3-1 0,4 2-4 16,6 3-2-16,4 5 2 0,1 2 1 0,3 7 0 16,1 5 0-16,-1 4 0 15,5 5 0-15,-4-2 0 0,-1 1-1 0,-6-1 0 16,-1-5 0-16,-7-5 1 0,-6-9 0 16,-7-4 0-16,-5-4-1 0,-7-9 0 15,-6-2-12-15,-2-6-25 0,-2-5-27 16,-4 0-28-16,2-3-8 0,2-1-44 15,-2-2-21-15,1 0-112 0</inkml:trace>
  <inkml:trace contextRef="#ctx0" brushRef="#br0" timeOffset="129897.28">19780 14287 503 0,'0'0'105'0,"0"0"-55"0,0 0-8 0,0 0 18 16,0 0-12-16,56-57-14 0,-35 47-5 15,-5 0-6-15,1 4-8 0,-1 3-6 16,-1 3-2-16,-3 2-2 0,3 5-2 15,-1 8-1-15,7 3-1 0,-3 6 0 16,5 4 0-16,2 2 0 0,0 0 0 16,0-1-1-16,-1-2 1 0,3-6 0 15,-2-6-1-15,2-3 0 0,-2-5 1 16,4-7 0-16,0 0-1 0,-5-3 1 16,1-5 0-16,-4-3-1 15,0-2 2-15,-5-3-1 0,-1-3-1 0,-5 1 1 0,-6-3-1 16,0 0 1-16,-4 4-1 0,0 5-3 15,0 1-8-15,-4 6 1 16,2 0-2-16,-4 3-8 0,0 2-11 0,-3 0-8 16,-1 5-38-16,0 5 7 0,-7 2-63 15,1 4-37-15,-5-1-106 0</inkml:trace>
  <inkml:trace contextRef="#ctx0" brushRef="#br0" timeOffset="130353.75">19398 14672 17 0,'0'0'435'0,"0"0"-377"0,-52 17-12 15,52-17 0-15,0-3-2 0,6-1-29 0,1-1-10 16,1 1 3-16,4 0 3 0,7-1 3 16,4 2 0-16,1-1-4 0,7 2 1 15,5-2 1-15,5 0 1 0,4 0 2 16,15 1 1-16,4-2-3 0,11 0-8 15,10-4 3-15,8-2 1 0,12-1-1 0,5 0 0 16,9 1-2-16,3 2 1 16,9 4 1-16,5 2 2 0,1 3-2 15,3 3-6-15,-1 3 4 0,-3 3 1 16,-2-2 3-16,-3 3-2 16,-7-5-4-16,-9 1-4 0,-3-5-6 15,-19 1 6-15,-10-2 0 0,-15 5-4 0,-14-2-11 16,-27 1-19-16,-17 0-20 0,-20-2-29 0,-24-1-27 15,-21-1-39-15,-24 0-276 0</inkml:trace>
  <inkml:trace contextRef="#ctx0" brushRef="#br0" timeOffset="130889">19780 14759 364 0,'0'0'131'0,"0"0"-62"0,0 0-26 16,0 0 10-16,0 0 3 0,0 0-10 15,0 0-11-15,0 0-7 0,0 0-9 16,-27-39-5-16,27 41-7 0,0 4-2 15,0 2 1-15,0 3-4 16,0 7 1-16,2 1 4 0,1 5-3 0,-1 2-1 0,2 2 0 16,2 5-2-16,0 0 2 0,4 3-2 15,-1 1-1-15,1 0 0 0,0 2 0 16,-1-1 0-16,-3-4 0 0,2-2 1 16,-4-1 0-16,0-2-1 0,-2 0 0 15,-2-4 1-15,0 3-1 0,0-4 1 16,3-2-1-16,1-5 0 0,0-1 0 31,8-1 0-31,3-5-1 0,3 0 0 16,5-5 1-16,6-4-1 0,4-1 1 0,4-1 0 15,9-5 1-15,5-3 0 0,7-1 1 16,6 1-2-16,9-2 3 0,3 1 0 16,11 3 2-16,4 1-2 15,6 1 1-15,9 3-4 0,3 1-7 0,5 0 7 16,4 0 0-16,2 5 1 0,1-3 1 15,1 2 1-15,-2 0-1 0,-6-1-2 16,-6 0-7-16,-11-4 7 0,-11 2 0 0,-17-5-3 16,-11-5-21-16,-23-2-27 15,-17-8-57-15,-18-5-43 0,-12-1-170 16</inkml:trace>
  <inkml:trace contextRef="#ctx0" brushRef="#br0" timeOffset="131173.31">22042 14570 536 0,'0'0'53'0,"0"0"15"16,0 0-17-16,0 0 23 15,0 0-19-15,0 0-24 0,0 0-7 16,-13-14-7-16,13 22-2 0,0 4-8 15,0 7-1-15,0 7 3 0,0 5 2 0,-4 9 1 16,2 4-1-16,2 3-4 0,-2 5-2 16,2 4-3-16,2 1-2 0,-2-1 0 15,0 3-1-15,0-2-2 0,6-3-22 16,-6-3-11-16,0-12-21 0,-4-8-35 16,-8-8-46-16,-3-11-123 0</inkml:trace>
  <inkml:trace contextRef="#ctx0" brushRef="#br0" timeOffset="131551.41">20868 14697 33 0,'0'0'289'16,"0"0"-233"-16,0 0-4 16,0 0-1-16,0 0 3 0,0 0-11 0,0 0 2 15,0 0-1-15,-5-55-6 0,8 52 8 16,-1 0-8-16,-2 2-5 0,2 0-8 16,-2 1-2-16,2 0-2 0,0 0-6 15,0 3-3-15,4 4-1 0,-2 3 0 16,4 6-2-16,1 3 1 0,1 6-1 15,-4 6-1-15,3 4-2 0,-3 3-2 16,2 3 0-16,-2 5-4 0,-4 6 0 16,-2-2 0-16,0 4-2 15,2 0 2-15,-4-4 0 0,-2-4-12 0,2-12-4 16,0-11-1-16,0-11-5 0,2-6-21 0,-2-5-28 16,-2-1-41-16,0 0-9 0,-1-6-87 15</inkml:trace>
  <inkml:trace contextRef="#ctx0" brushRef="#br0" timeOffset="132103.04">20291 14752 390 0,'0'0'67'16,"0"0"-13"-16,0 0-1 15,0 0-3-15,0 0-13 0,0 0-1 0,0 0 1 16,0 0 0-16,-21-12-4 0,21 12-4 16,0-1-6-16,0 1-5 0,0 0-3 15,0 0-3-15,0 0-5 0,0 0-1 16,0 0-1-16,-2 0 0 0,-2 2-2 15,-2 6-1-15,0 1-2 0,-7 4 0 0,1 6 2 16,-1-1-1-16,1 2-1 0,2 2-1 16,6-2-1-16,-1 1-2 0,3-2-3 15,0 0 0-15,2-1-3 0,0 1 4 16,2-2 3-16,5 0 2 0,3 0 0 16,2-1 1-16,3 2 0 0,3-1 0 15,5-2 0-15,2-3 0 0,4-3 0 16,0-4 0-16,0-5 1 0,-5 0 0 15,-3-1 1-15,-4-2-1 0,-5-2 0 0,-6 2 0 16,-2-2 0-16,-2 0-1 16,-2 1 7-16,0-4 1 15,-2-1-2-15,-6-2 1 0,-4-3-5 0,-7 2 1 16,-2-1-2-16,-1 5-1 0,-5 5 0 0,0 3-5 16,0 10 2-16,0 5-3 0,2 1-6 15,1-1-4-15,7 2-3 0,3-4-10 16,5 0-17-16,3-2-13 0,0 1-4 15,4 1-38-15,2-1-33 16,0-1-51-16</inkml:trace>
  <inkml:trace contextRef="#ctx0" brushRef="#br0" timeOffset="132845.71">21521 14718 344 0,'0'0'134'16,"0"0"-48"-16,0 0-34 0,0 0 1 16,0 0-10-16,0 0 1 15,0 0-7-15,0 0-9 0,12-7-6 0,-12 7-1 16,-4 0-5-16,-2 0-4 0,-2 8-5 15,-7 0-6-15,-6 1-1 0,1 1 0 0,-3-2-9 16,-2 0-10-16,-2-2-2 0,5 0-1 16,1 1 3-1,2-2 7-15,5-1 9 0,1-4 1 16,3 1 1-16,4-1-2 16,0 0 0-16,2 0 3 0,4-4 0 15,-5 1 3-15,5 0 1 0,0-4 0 16,0 2 4-16,0-2 2 0,5 0-2 0,3 1 0 15,-2-2 2-15,4 0-1 16,5 3-1-16,-3 1-1 0,7 1-5 0,-1 1 3 16,1 1 1-16,-2 1-1 15,1 0 0-15,1 6-4 0,-5 2 1 16,1 2-1-16,-5 3 1 0,-2 0 0 0,-6 3-2 16,-2 3 1-16,-8 3-1 0,-8 3 1 15,-5-3-1-15,-8 3-3 0,-2 0-5 16,2-2-6-16,-2 2 2 0,8-5 3 15,5-2 5-15,3-3-2 0,5-2 2 16,6-3-3-16,0-4 1 0,2-3 6 16,2 0 0-16,0-3 0 0,0 0 0 15,0 0 0-15,8 0 0 0,0 0 3 16,9 0 3-16,1-1 2 0,5 1 0 16,0-2-2-16,-1 2-2 0,1 0-2 0,2-1-2 15,-2 1 0-15,-3-2-8 0,3 2-17 16,-4-2-25-16,-1-4-26 0,-3 0-15 15,-1-2-85-15,-5-2-128 0</inkml:trace>
  <inkml:trace contextRef="#ctx0" brushRef="#br0" timeOffset="133285.01">21713 14787 484 0,'0'0'93'15,"0"-57"-27"-15,0 38-13 16,-4 3 10-16,2 4-17 0,-2 3-13 15,0 4-7-15,-1 3-6 0,5 1-8 0,-4 1 0 16,0 0-5-16,0 5-2 0,-2 6-5 16,-5 1 0-16,-1 5 0 0,2 1 0 15,-5 2 1-15,1 1-1 0,1-1 0 16,-1 4-10-16,-1-2-7 0,1-2-3 16,0-1 7-16,3-4 3 0,3-4 3 15,4-3-1-15,4-1 1 0,0-3 3 16,0-2 2-16,4-1 1 0,4-1 1 15,5-1 0-15,1-3 1 0,5-2 3 16,1-1 5-16,-1 2-3 0,4-1 0 0,-9 3 4 16,1 2-2-16,-5 0 4 0,-2 1-1 15,-2 0-2-15,1 0-2 0,-3 0-1 16,0 1-2-16,0 3 0 0,-2 2-2 16,4 0 1-16,-4 4-1 0,3 5 1 15,-1 4-1-15,-2 4 0 0,0 3-2 0,0 2 2 16,-2 2-1-16,2 2-1 15,-2-1 1-15,2 2 1 0,-2-2-1 0,0-2 1 16,-4-1-2-16,-2-5 0 16,-3-4 0-16,-1-2-2 0,0-6-8 0,-5-2-6 15,3-3-12-15,-3-5-14 16,-3-1-36-16,-5-5-13 0,2-7-62 0,-6-4-138 16</inkml:trace>
  <inkml:trace contextRef="#ctx0" brushRef="#br0" timeOffset="134045.76">21610 13723 180 0,'0'0'7'0,"0"0"4"16,0 0 0-16,0 0 2 0,0 0-4 15,0 0 0-15,0 0 3 0,0 0 2 16,16-29 1-16,-16 26 4 0,0-1 0 0,0 1-10 15,-2-4-1-15,2 2 8 0,-2-2-3 16,2 1-6-16,0-1-3 0,0-3 12 16,0-2-8-16,0 1-4 0,4-1-3 15,2-2 0-15,1 1-1 0,-1-2 2 16,-2 2 3-16,4-2 3 0,0 0 2 16,-8 0 8-16,3 0 1 0,-3 3-1 15,0 1 0-15,0 1 6 0,0 2 3 16,-3 3-3-16,3 0 7 15,0 2-2-15,-4 1-3 0,4 2 2 0,0 0-1 16,0 0 3-16,0 0-4 16,0-1-5-16,0-2-2 0,0-3-4 0,4 1-1 0,1-4 0 15,1 1 2-15,-2-2-3 0,2 3-1 16,-4 2-2-16,2 1-2 0,-2 3 0 16,-2 0-1-16,0 1 0 0,0 0 0 15,0 0-1-15,0 0-2 0,0 0 1 16,0 0 3-16,0 1-6 0,0 5-2 0,-4 5 0 15,-2 6 0-15,-2 4 1 16,-3 6 1-16,-7 6-1 0,3 7 0 16,-5 3 1-16,1 5-1 0,-2 7-1 0,-1 6 2 15,5 0-1-15,-6 4 1 0,-1-1-1 16,5-3 0 0,-6-1 0-16,0-4-1 0,3-3-2 0,-3-5 1 0,-2-3 0 15,-4-1-8-15,0-4-1 0,0 1-1 16,4-2-3-16,0 2 0 0,2 0-1 15,3-4 2-15,-1-2-3 0,6-4-2 16,-1-6-5-16,5-4-1 0,3-10-1 16,2-3-2-16,4-5 1 15,2-3-8-15,2-3 4 0,4-8-18 0,4-6-43 16,0-6-3-16,1-6-29 0,-5 1-89 0</inkml:trace>
  <inkml:trace contextRef="#ctx0" brushRef="#br0" timeOffset="134370.72">21066 14285 456 0,'0'0'54'15,"0"0"1"-15,0 0-22 0,0 0 21 0,0 0-9 16,0 0-7 0,0 0-4-16,0 0-5 0,31-47-6 0,-27 45-3 15,4 1-3-15,-3 1-6 0,1 4-1 16,0 4-1-16,0 4-3 15,-2 6 0-15,-2 2 0 0,0 6 3 0,1-1-5 0,-3 3 1 16,0 0-4-16,0-2 1 0,0 1-2 16,0-5 0-16,0-4 1 0,0-2-1 15,0-6 0-15,0-3 1 0,2-3-1 16,0-1 0-16,4-1-1 0,6-2 1 31,5-4 0-31,6-6 0 0,8-4 1 0,2-2 1 0,6-3-1 0,2-2-1 16,7 0-5-16,1 2-14 0,1 3-17 15,0-1-28-15,-7-3-42 0,-8-1-78 0,-6-2-246 16</inkml:trace>
  <inkml:trace contextRef="#ctx0" brushRef="#br0" timeOffset="135148.41">24251 13151 348 0,'0'0'48'0,"0"0"16"0,0 0-11 15,0 0-8-15,0 0-5 0,0 0-13 0,0 0 2 16,0 0-2-16,0 0 7 16,-51-21-1-16,51 21-16 0,4 2-9 0,4 0-3 15,3 2 12-15,-1 2 8 0,8-3-2 16,-7 1-3-16,5 0-3 0,-5 3-3 16,1 2-2-16,0 0-3 0,-3 2 0 15,5 5-2-15,1 1 1 0,1 4 0 16,5 4-2-16,8 5-1 0,-2 4-1 15,6 4-1-15,0 6-1 0,2 5-1 16,0 2 0-16,0 2 0 0,0-1 0 0,1-1 0 16,3 1-1-16,0-3 1 0,5-1 2 15,-3-5-2-15,-4-2 0 0,4 0 0 16,-1-3 0-16,-5-2-1 0,-2-8 0 16,-8-3 0-16,-3-5-3 0,-5-4-2 15,-3-3 3-15,-7-3-5 0,-3-2-2 16,0-1 0-16,-2-4 2 0,0 1-1 15,0-1 2-15,-2-2 0 0,4 1 0 16,-4-2-5-16,0 0-8 0,-4 0 0 16,0-1 1-16,-4-2-24 0,-1-2-28 15,-5 2-3-15,-3 2-54 0,1-2-60 16</inkml:trace>
  <inkml:trace contextRef="#ctx0" brushRef="#br0" timeOffset="135567.41">24756 14173 269 0,'0'0'229'0,"0"0"-148"0,0 0-37 0,-4-58 1 16,10 45 11-16,10 4-8 15,-5-3-16-15,5 2-7 0,3 1-5 0,4 6-3 16,-3 2-3-16,3 0-1 0,4 3-2 16,-6 8-3-16,-3 1 4 0,5 5-7 15,-4 3 0-15,1 3-3 0,1 6-1 16,0 2-1-16,3 2-3 16,3 1 3-16,-4-2 0 0,4-5 1 0,0-4-1 15,2-6 0-15,-2-7 0 0,-7-3 1 16,1-5 0-16,-5-1-1 0,1-5 1 15,-11-6-1-15,7-1 3 0,-3-4-1 16,-6-4 0-16,0-5 0 0,0-2 0 16,-2-3-2-16,-2-2 1 0,0 2-1 0,0 2 0 15,0 2-7-15,0 4-2 0,2 0 0 16,1 3-5-16,-3 3-4 0,0 1-10 16,0 1 0-16,0 2-24 0,2 0-21 15,-2-1-16-15,2 1-76 0,2-3-167 16</inkml:trace>
  <inkml:trace contextRef="#ctx0" brushRef="#br0" timeOffset="136024.67">26465 12821 353 0,'0'0'71'0,"0"0"-22"16,0 0-31-16,0 0 5 0,0 0 10 16,0 0 0-16,0 0 4 0,0 0 0 0,-2 8 2 15,4 1 4-15,-2 4-5 0,2 0-3 16,-2 5-5-16,2 2-6 0,-2 1-5 15,0 3-4-15,-2 3-2 0,-2 1-4 16,0 2-4-16,-6 6 0 0,-1 6-5 16,-5 2 2-1,-3 5-1-15,-8 0 1 0,-4 1-1 0,3 1 1 0,-10 2-1 16,3-1 0-16,0-1 0 16,4-2 0-16,4-2-1 0,6-6 1 0,-1-3 0 15,11-4-1-15,-5-3 0 0,10-5-8 0,-3-5-7 16,-3-5-3-16,6-6-6 0,0 1-14 15,-1 0-28-15,-5-1-13 0,0 7 5 16,3 1-19-16,-9 3 21 0,7 4 5 16,-5-1 34-16,1 0-24 15,5-3-21-15,-7-3 9 0,11-4-67 0</inkml:trace>
  <inkml:trace contextRef="#ctx0" brushRef="#br0" timeOffset="136418.14">25804 13696 507 0,'0'0'76'0,"0"0"-19"15,0 0-33-15,0 0 21 0,0 0 8 0,0 0-15 16,0 0-10-16,0 0-6 15,0 0-3-15,49-6-4 0,-42 20-3 0,-1 7-3 16,-4 4-1-16,0 7-4 0,-2 7-1 16,-4 3-1-16,-2 2 1 0,2-2-3 15,-3-1 0-15,5-1-1 0,-2-5 1 0,4-2 0 16,0-9 0-16,0-5 0 0,0-8 0 16,0-4 0-16,4-5 0 0,5-2 0 15,3-1 0-15,2-6 0 0,13-6 2 16,4-5 0-16,4-5 1 0,11-7-2 15,6-2-1 1,-7-1 0-16,7 1 0 0,-9 4 0 0,-4 3-1 0,-8 6-3 16,-8 5-12-16,-12 7-12 0,-5 3-6 15,-6 2-10-15,-11 2-10 0,-1 3-20 16,-15 3-79 0,-2 0-164-16</inkml:trace>
  <inkml:trace contextRef="#ctx0" brushRef="#br0" timeOffset="136880.31">23956 14515 436 0,'0'0'7'15,"0"0"15"-15,0 0 15 0,0 0 22 16,0 0-22-16,0 0-13 0,0 0-6 16,0 0 3-16,41-6 0 0,-14 6-1 15,4 0 0-15,4 0-1 0,0 0 1 16,5 2-3-16,3-1-2 0,5 0-2 0,9-1 1 15,-1-1 0-15,10 1-3 0,11-6 0 16,4-2-2-16,16-2-1 0,10-5-2 16,11-2 0-16,8-3-3 15,8-1 2-15,5-1-4 0,6-1-1 0,8-2-7 16,-5-1 7-16,3 3 2 0,6 4 2 16,-14 4-3-16,-4 5-1 0,-13 6-15 15,-11 3 6-15,-13 2 6 0,-20 6 2 0,-9 0-4 16,-13 4-4-16,-11 0 0 15,-9 2-1-15,-16-2 4 0,-11-1-5 0,-9-1-11 16,-8 0-16-16,-23-2-20 0,-10 1-11 16,-15 0-63-16,0-2-92 0</inkml:trace>
  <inkml:trace contextRef="#ctx0" brushRef="#br0" timeOffset="137509.54">24142 14507 383 0,'0'0'83'15,"0"0"-12"-15,0 0-29 0,0 0 8 0,0 0-3 16,0 0-19 0,0 0-6-16,0 0-8 0,-46-9 5 0,46 9 5 15,0 0-3-15,0 0-6 16,2 0-3-16,3 0-2 0,-1 3 0 0,2 1-5 0,0 5-1 16,-2 3 0-16,2 9-1 0,5 2 1 15,-1 7 0-15,-4 2 3 0,-1 6 0 16,1 3-3-16,-2 5 0 0,0 0-2 15,-4 3 1-15,0 3-1 0,-2-1-2 16,-6 1 0-16,1-8-1 0,3-5 1 16,2-9 1-16,0-5-1 0,4-5 0 15,-2-5 0-15,6-1-1 0,7-3 1 0,5-1-2 16,1 0 0-16,2-3 2 16,6-1-1-16,-3 0 1 0,1-2 0 15,2-1 0-15,-2-2 1 0,4 1 0 0,0 0-1 16,2 0 2-16,4 2-1 0,2-3 0 15,2 0 0-15,13 1 0 0,-2-2 0 16,10-1 0-16,10 0 0 0,8-7 1 16,7-1 1-16,12-3-1 0,7-1 0 15,9 1-2-15,7-1-5 0,8 4 4 16,5-2 1-16,3 0 1 0,11 4 1 16,-2-4 2-16,10-1-2 0,-6-5-2 15,10-2-6-15,-10-2 6 0,3-3 0 16,6 2 0-16,-18 0-3 0,-1 4-21 15,-17 4-13-15,-23 0-14 0,-19 1-23 0,-24 1 8 16,-27-5-31-16,-25-5-54 0,-12-2-173 16</inkml:trace>
  <inkml:trace contextRef="#ctx0" brushRef="#br0" timeOffset="137790.28">26937 14340 580 0,'0'0'72'0,"0"0"-24"16,0 0 11-16,0 0-4 0,0 0-21 15,0 0-13-15,0 0-4 0,0 0 0 16,10-7-3-16,-6 25 0 0,2 9-4 15,-4 6-1-15,-2 6-2 0,0 6-3 16,-4 7-2-16,-4 2-1 0,2 2 0 16,2 1 1-16,2-2-2 0,-3 2 0 15,-1 1-14-15,-2-6-17 0,-4-3-21 16,-1-9-43-16,-10-10-43 0,-6-11-157 16</inkml:trace>
  <inkml:trace contextRef="#ctx0" brushRef="#br0" timeOffset="138341.87">25752 14334 446 0,'0'0'116'16,"0"0"-38"-1,0 0-32-15,0 0 19 0,0 0 2 0,0 0-26 0,0 0-16 16,0 0-8-16,0 2-5 15,0 5-5 1,0 7-3-16,2 7 2 0,0 8 3 16,-2 10-2-16,0 9 2 0,2 8 3 15,-2 3-2-15,2 5-1 0,5 2-1 16,3 1-3-16,-4-1-2 0,2-6-1 16,7-3-2-16,-7-2-1 0,3-9 0 15,-1-7 0-15,-2-10-9 0,-6-10-13 0,2-6-9 16,-4-8-25-16,0-5-45 0,-6-7-33 15,-2-8-88-15</inkml:trace>
  <inkml:trace contextRef="#ctx0" brushRef="#br0" timeOffset="139019.79">24613 14714 363 0,'0'0'40'15,"0"0"22"-15,0 0-7 0,0 0 15 0,54-28-11 16,-38 25-15-16,-7 0 1 0,7 0-4 16,-5 3-6-16,-5 0-8 0,0 0-8 15,0 2-2-15,3 2-5 0,-5 2-4 16,-4 2-4-16,0 0-1 0,2 2 0 16,-4 1-1-16,-2-3-1 0,-7 1 1 15,-1-1-1-15,-7 0-1 0,1-3-5 16,-9-1-8-16,-2-3-5 0,0 2-4 15,0-3-8-15,2 1-6 0,0-1 6 16,9 0 16-16,5 0 6 0,5-1 5 16,0-3 2-16,6 0 0 0,2-3 1 15,0-1 0-15,8-4 0 0,0 0 0 0,0-4 0 16,13 2 5-16,-9-1 4 0,11 1 4 16,-6 3-4-16,1 2-1 0,-1 4 1 15,1 2 2-15,-3 2-3 16,3 0-1-16,1 6 0 0,-2 5 0 0,3 1-2 15,-7 4-1-15,1 2-1 0,-3 0-2 16,-7 4-1-16,-4-1 2 0,0 4-2 16,-7 4 1-16,-7 1-1 0,2-1-3 15,-5-3 2-15,3 0-5 0,-5-4 3 16,4-2 3-16,7-5 0 0,-2-4 1 0,4-2-1 16,4-3 0-16,2-1-1 0,0-3-2 15,0 1 3-15,4 0 0 0,0-2 0 16,6 2 1-16,-4-2 0 0,3 0 3 15,3-1 2-15,3-3-1 0,1-2-1 16,1 0-1-16,5-1-2 0,-3-3 0 16,6-3-1-16,0 3-2 0,-1-2-28 0,1-1-40 15,0 1-32-15,2-4-96 16</inkml:trace>
  <inkml:trace contextRef="#ctx0" brushRef="#br0" timeOffset="139511.01">25087 14693 346 0,'0'0'142'0,"0"0"-80"0,0 0-23 15,0 0 4-15,0 0-9 0,0 0-14 16,-31-53-6-16,26 50-5 0,3-1 0 0,2 3 2 16,0-1-1-16,0-2-4 15,2 4-4-15,3-3-1 0,5 1 0 16,4 0 0-16,-1-2 3 0,5 0 2 15,-3 0 1-15,6-1-1 0,-5 1-1 0,3 0-2 16,-1 3-1-16,-1 1-1 0,-1 0 0 16,-3 2 1-16,-9 3 3 0,-4 3-5 15,0 5 0-15,-4 0 1 0,-13 5 1 16,1 0-1-16,-11 4-1 0,4 2-14 16,4-1-2-16,-3 0 9 0,13-3 1 15,-3-3-3 1,6-2-3-16,2-5 8 0,2 0 4 0,0-1 0 0,2-5 1 15,0-1-1-15,0-2 0 0,0 0 4 16,2 0 1-16,0-1 6 0,2 1 0 0,2-1 0 16,4 2 1-16,-5 2 0 0,7 0 1 15,7 1 1-15,-5 2 2 0,5 2-2 16,-1 3-3-16,3-1-3 16,2 4-4-16,-11 0 0 0,0-2-2 0,-3-2-1 15,-7 0 0-15,-2-2 0 0,-6-1 1 16,-9 1 0-16,5-1-2 0,-15 0 0 15,2 0-10-15,-2 1-10 0,-1-3-13 16,-5 2-16-16,4-3-11 0,4-1-24 16,4 0-62-16,3-2-55 0</inkml:trace>
  <inkml:trace contextRef="#ctx0" brushRef="#br0" timeOffset="140073.54">26339 14426 447 0,'0'0'88'0,"0"0"-13"0,0 0-31 16,0 0 8-16,0 0 3 0,0 0-21 16,0 0-12-16,-12-8-4 0,4 11-5 15,1 4-3 1,1 2-7-16,-4 3-1 0,-7 2-1 0,3 5-1 0,-9 5 1 15,2 1-1-15,-3 2 1 0,-3 0-1 16,-2-1 1-16,-4 1-1 0,4-1 0 0,6-1 0 16,4-3-1-16,3 0 0 0,6-1 0 15,8-4-3-15,2-1-4 0,0 0-3 16,10-1 7-16,8-3 2 16,-3-2 1-16,8-3-1 0,8-4 1 0,-2-3 1 15,0 0 1-15,4-5 1 0,-7-3 0 16,-3 2 5-16,0-1 0 0,-15 1 1 0,-2-1 0 15,-1 0-1-15,-5-2 1 16,2 0 3-16,-2 0-3 0,0 0-4 16,0 3-2-16,-2 3-1 0,-3 2 1 15,-3 1-1-15,-2 0-1 0,-11 4-1 16,5 4-1-16,-7 1-9 0,-4-1-12 0,2 0-9 16,2-1-24-16,-1 0-20 0,-5 0-5 15,0 1-59-15,10-1-91 0</inkml:trace>
  <inkml:trace contextRef="#ctx0" brushRef="#br0" timeOffset="140357.44">26594 14576 79 0,'0'0'532'0,"0"0"-465"0,0 0-11 0,0 0 7 15,0 0 0 1,0 0-24-16,0 0-17 0,-29-51-3 16,29 51 1-16,-3 0-4 0,3 0-5 15,0 0-5-15,0 1-3 0,0 8-1 16,0 0-2-16,0 3 2 0,-2 5 2 0,0 1 0 16,-2 4-1-16,0 4 0 15,-2 5-2-15,2 4 0 0,0 4 0 16,-5 1-1-16,7-2 1 0,-4 0-1 15,6-4-4-15,0-5-27 0,-2-2-24 16,-4-10-39-16,-5-8-96 0,-7-9-426 0</inkml:trace>
  <inkml:trace contextRef="#ctx0" brushRef="#br0" timeOffset="150669">8037 16987 116 0,'0'0'57'16,"0"0"-3"-16,0 0 11 0,0 0-7 0,0 0-12 15,0 0-15-15,0 0-20 16,0 0-6-16,-17-9-3 0,11 8 0 15,4 0-1-15,0 0 1 0,-2-1 0 16,4 2 8-16,0-1 11 0,-2 0 8 0,0 0 3 16,2 0 2-16,0 0-1 0,0 1-4 15,0 0-5-15,0 0-10 0,0 0-2 16,0 0-2-16,0 0 2 16,0 2-3-16,2 0 1 15,4 0 7-15,0 1 5 0,3 1-3 16,1 2-5-16,2 0-2 0,1 1-1 0,5 2-5 0,1 1-3 15,6 3 0-15,0 0 2 0,6 1 0 16,0 1-1-16,4 2-2 0,4-2 0 16,0 5 0-16,5-1-2 0,-1 2 1 0,-2 3 0 31,3 2 0-31,1-1 0 0,-1 2 0 0,-7-1 0 0,0-1 1 16,-4-1 0-16,-6-4-2 15,-8-1-1-15,-5-4-1 0,-6-1 2 0,1-3 2 0,-5 0-1 16,-2 0 2-16,-2-4-3 0,2-2 1 15,-2-1 1-15,0-3-2 0,0 0 0 16,0-1 0-16,2 0 1 0,-2 0-1 16,0 0 0-16,0 0-1 0,0 0 1 31,0 0-10-31,0 0-11 0,0 0-22 16,2 0-30-16,0 0-15 0,-2 0-76 15,0 0-148-15</inkml:trace>
  <inkml:trace contextRef="#ctx0" brushRef="#br0" timeOffset="151659.26">12824 16456 364 0,'0'0'55'0,"0"0"4"0,0 0 0 15,0 0-6-15,0 0-11 0,0 0-5 16,9 1-2-16,-9-1 7 0,-2 0-5 15,2 0 0-15,0 0-7 0,0 0-3 16,0 2-6-16,-2-2-6 0,-1 2-3 0,-1 2 1 16,-2 2-1-16,-2 2-3 0,-11 6-4 15,-3 4 0-15,-3 5 1 0,-6 4 0 16,-4 3 0-16,-5 0-1 16,1 1 0-16,-2 2-1 0,8-7 1 0,-3 0-1 15,5 0 2-15,-2 0-3 0,-4 5 1 16,0 0-4-16,-6 1 0 0,1 4 0 15,-1 0 0-15,-1 0 0 0,-1-4 0 16,2-2-4-16,5-3 4 0,-5-3 0 16,8-2 0-16,2-3 1 0,6-2-1 0,0-2 0 15,4-3 3-15,11 0-3 0,-3-4 0 16,7 1 0-16,4-3 0 0,2 0-6 16,0 0 0-16,2-2-1 15,-2 3 2-15,-2 0 0 0,-3-2-1 0,3 2-1 16,-4 1-2-16,0 1-2 0,-7-1 0 15,1 2-1-15,-1-2 0 0,-3-2 0 16,7 1-1-16,-5-3-6 0,8-2-1 16,6-2-1-16,-1 0-13 0,3-1-17 15,0-9-17-15,3-5-30 0,1-11-39 16,4-2-110-16</inkml:trace>
  <inkml:trace contextRef="#ctx0" brushRef="#br0" timeOffset="151989.31">11776 17013 399 0,'0'0'64'15,"0"0"-2"-15,0 0 3 0,0 0 12 16,0 0-17-16,0 0-13 0,0 0-9 16,0 0-9-16,0 6-7 0,0-6-5 15,0 0-4-15,0 0-4 16,0 0-2-16,-2 3-2 0,2 1-1 0,-2 4-1 0,-4 2-2 15,-2 8 1-15,2 2-2 16,-13 5 0-16,5 2 1 0,-9 0-1 16,2-1 1-16,5-1 0 0,1-1-1 0,3-4 0 15,5-3 0-15,7-6-1 0,0-5 1 16,0 0-2-16,11 0 0 0,3-4 0 16,3-3 1-16,6 1 0 0,6-3 1 15,4-5 0-15,4-1 1 0,4-3-1 16,9 2 0-16,-7-2 0 0,7-1 1 15,-5 1-2-15,-8 0-12 0,-3 2-28 16,-12 1-28-16,-11 3-46 0,-11 1-86 16,-11 0-174-16</inkml:trace>
  <inkml:trace contextRef="#ctx0" brushRef="#br0" timeOffset="152321.1">8531 17857 193 0,'0'0'56'15,"0"0"-24"-15,0 0-22 0,0 0-10 16,0 0-6-16,0 0-31 0,0 0 8 0,0 0 10 16,-17-18 11-16,22 10-9 0,-1 0-22 15,-2-2-11-15</inkml:trace>
  <inkml:trace contextRef="#ctx0" brushRef="#br0" timeOffset="152999.78">7524 17559 233 0,'0'0'81'0,"0"0"-25"16,0 0-5 0,0 0 7-16,0 0-11 0,0 0-3 15,0 0-8-15,0 0-8 0,0 0-7 16,44 22 0-16,-28-17-3 0,-1 1 1 0,7-1 0 0,3 0 4 16,4 1-1-16,4-2-3 0,9 0-6 15,-1-1-7-15,4-1 2 0,7-1-1 16,6 1 1-16,2-1-2 0,12 0 0 15,1 1-1-15,3 0 0 16,7-1 1 0,22-1 1-16,7 3-2 0,6-4-2 15,10 2 0-15,-4-1 4 0,10-1-2 0,11-5-5 16,6-5 0-16,8 0 0 0,4-1 5 16,5 0-1-16,1 3 0 0,1-2-4 15,1 4-5-15,-3 0 5 0,-1 1 3 16,-3 2 0-16,-7 0-3 0,-2 0-6 15,0-2 6-15,-2-4 1 0,0-2 2 16,2-3 3-16,-2 1-6 0,0-3-5 16,4 1 5-16,-6 0 0 0,-1 2 3 15,1-1 1-15,-4 4-4 0,-12-1-8 16,-5 4 8-16,-2 1 1 0,-27 2 2 0,-8 1-1 16,-10 1 1-16,-5 0-3 0,-3 3-6 15,-15-1 4-15,-17 1-5 0,-16 0-6 16,-19 0-4-16,-4 2-5 0,-4 4-3 15,-4 1 3-15,-2 4-1 0,-10-1-20 16,-1 2 7-16,-12-2 13 0,-4-1-23 16,-10-3-47-16,-21-6-50 0,-3-1-219 15</inkml:trace>
  <inkml:trace contextRef="#ctx0" brushRef="#br0" timeOffset="154118.57">7783 17766 323 0,'0'0'65'0,"0"0"-20"0,0 0 1 0,0 0-3 16,-54-48-13-16,39 41-6 0,-1 0 2 15,4 2 1-15,-3 1 4 0,5 1 2 16,-1 1 4-16,3-1-5 0,2 3 0 15,0-3-6-15,4 3-5 0,2 0-4 16,0 0-5-16,0 0-6 0,0 3-4 16,0 6-2-16,2 3 0 0,2 3 3 15,-4 6 0-15,4 4 4 0,-4 3-1 16,0 5-1-16,0 2-2 0,0 4 0 16,-4 0 1-16,-2 3-4 0,2 0 0 15,-3 0-1-15,-1-1 1 0,4 4 0 0,0-1 0 16,4 2 1-16,0-3-1 0,0-5 0 15,0-4 0-15,6-4 0 16,-4-5 0-16,4-6 1 0,0-7-1 0,-1-3 0 16,-5-2-1-16,4-4 0 0,0-2 0 15,-2-1 0-15,4 1 0 0,0 1 1 16,1-2 0-16,-3 0 0 0,4 1 0 16,0 1 0-16,0-1 0 0,5 1 1 15,-1-3-1-15,5 1 0 0,-1 0 0 16,13 0 0-16,9-1 0 0,3-2 1 0,2 2 0 15,-6 1-1-15,-1 0-4 0,5-2 2 16,9 2 2-16,7 0 0 16,5-1 0-16,9 1 1 0,-5 0 0 0,0 0-1 15,11-1 1-15,3 1 0 0,11-3 0 16,6-1 2-16,-4-1-3 0,-8-1 0 16,6-3 0-16,19-2-8 0,1-4 7 15,9-3 1 1,0-2 2-16,-6 1-1 0,-3-2 2 0,7 1-1 15,-4 0 2-15,4 2-4 0,-7-2-8 0,5 3 8 16,-2 1 0-16,-1 1 1 0,3 2 2 16,-2 0 0-16,0 3-2 0,1 2-1 0,1 3-7 15,-2 3 7-15,4 0 0 0,-5 1 3 16,5 0 2-16,-2 1 2 0,4-1-1 16,0-4-6-16,4-1-6 0,-2-5 6 15,6 1 0-15,-6-1 2 0,-2-3 1 0,0 3-1 16,-13-2-2-16,-12 4-9 15,-6 2 8-15,-13 1-1 0,-5 2 2 16,9 0 0-16,-5 0 1 0,-5 1 1 16,-4 2 0-16,4-2-1 0,-3 3-1 15,1-3-1-15,0 2-3 0,-6 1 4 0,-2-3-1 16,-17 2 1-16,-3-1-1 0,-18-1-2 16,-5 1-6-1,-13-1-10-15,-4 1 7 0,-16 1 6 0,3 1-4 16,-8 0-20-16,-1 1-3 0,1 6 1 15,-6-1-1-15,0-1-1 0,-2 0 4 0,0-3-21 16,-2 0-34-16,-8-5-36 16,2-5-138-16</inkml:trace>
  <inkml:trace contextRef="#ctx0" brushRef="#br0" timeOffset="154426.81">13581 17501 402 0,'0'0'107'0,"0"0"-26"0,0 0-13 0,0 0-6 0,0 0-2 16,0 0-12-16,0 0-18 0,4-27-8 15,-4 30-6-15,0 4-5 0,4 3-5 16,5 6 2-16,-3 5 3 0,0 6-2 15,-2 3-2 1,6 2-2-16,3 2-3 0,-7 0-2 0,6 1 2 0,-1 3-2 16,-1-4-5-16,-4-3-11 0,0-3-10 15,-1-9-16 1,-5-4-30-16,0-6-45 0,-17-8-76 0,-12-5-280 0</inkml:trace>
  <inkml:trace contextRef="#ctx0" brushRef="#br0" timeOffset="155410.04">9525 17687 143 0,'0'0'60'0,"0"0"-21"0,0 0 22 0,0 0-11 16,0 0-9-16,0 0-6 0,0 0-8 16,-20 3-3-16,20-3 0 0,0 0 0 15,-2 0 3-15,-1 0 0 0,-3-3-5 16,0 2-12-16,-4-1-7 0,-3 2-3 15,-5 0-1-15,-1 0-11 0,3 0-12 16,-7 0-2-16,8 0 4 0,3 2 1 16,2-2 2-16,3 0 9 0,7-2 6 15,0 2-7-15,0-1-10 0,0 1-37 0,-2 0 0 16,-4-2-34-16,2-1-36 0</inkml:trace>
  <inkml:trace contextRef="#ctx0" brushRef="#br0" timeOffset="155882.97">9201 17706 68 0,'0'0'109'0,"0"0"-77"0,0 0-6 16,0 0 10-16,0 0 2 0,0 0-13 0,0 0-13 15,0 0-3-15,0 0 0 0,0-20 7 16,0 20 11-16,0 0 4 0,0-2-7 16,0-1 5-16,0 3 2 0,0 0 0 15,0-2-4-15,0 2 4 0,0-1-7 0,0 0-2 16,0 1-2-16,0 0 2 15,0 0 7-15,0 0 2 0,0 0 0 0,0 0-6 16,0 0-4-16,0 0-4 0,0 0-1 16,0 2-2-1,0 6-3-15,0 2-3 0,0 6-1 0,0 4 0 0,0 6-1 16,0 4-1-16,0 4-1 0,-4 6-1 16,4 4 0-16,-5 7-1 0,3 3-2 15,-2 1-1-15,0 3-2 0,2-2 3 16,0-3 1-16,0-8 0 0,2-7-1 15,0-7-2-15,0-7-9 0,0-6-4 16,0-6-9-16,0-4-12 0,-4-2-23 0,0-1-32 16,-7-1-11-16,-1-4-37 15,-7-5-110-15</inkml:trace>
  <inkml:trace contextRef="#ctx0" brushRef="#br0" timeOffset="156624.31">8335 17958 319 0,'0'0'77'0,"0"0"-24"0,0 0 8 15,0 0-1-15,0 0-16 0,0 0-12 16,0 0-7-16,0 0-3 15,-15-6-1-15,15 3-8 0,2-2-6 0,4-3-3 16,7-1 0-16,1 1 2 0,5-4 2 16,0 1 2-1,7-2 2-15,-1 2 2 0,4-3-6 0,0 4-2 0,2 0 0 16,0 2-4-16,-6 4 0 16,2 2-1-16,-9 1 0 0,-1 1 0 0,-7 3-1 15,-4 0 0-15,-1 3 0 16,-3 3-1-16,-2 2-2 0,-7 3-1 0,-1 3 1 15,-2 2 1-15,-9-1-2 16,3 2-1-16,-5 0-5 0,2 0-4 0,-1-3 5 0,3 0 5 16,1-1 3-1,5-5 1-15,1 1 0 0,4-5 0 0,2 0 0 0,4-3 1 16,0 0-1-16,0-2 1 0,4 1 0 31,0-1 4-31,4 1 2 0,3 0 2 0,-1 0 2 0,6 0-3 0,1 1-2 31,6 0-1-31,-5 1-1 0,7 1 0 16,0 1-2-16,4 2 1 0,-6 1-2 0,-1 2-1 16,-1 1 2-16,-9-1 1 0,1 1-2 15,-9-1-1-15,-4 0 1 0,-4 1 3 16,-9 3-1-16,1-2 1 0,-9 3-2 16,1-1 0-16,-7 0-2 0,0-3 1 15,-4-3-2-15,4-2 0 0,2-4-4 16,0-1 1-16,9-3-3 0,3 0-7 15,1 0-2-15,4-5-2 0,4 0-7 16,4-4-14-16,0 2-14 0,8-1-29 16,4-2-37-16,11 1-33 0,-2-1-80 15</inkml:trace>
  <inkml:trace contextRef="#ctx0" brushRef="#br0" timeOffset="158639.84">10716 17633 202 0,'0'-3'84'0,"0"1"-33"0,0 0-8 16,0-1 6-16,0 0-8 0,0-1-6 16,0-1 1-16,0 2 0 0,0-3 2 15,0 5-4-15,0-1-3 0,0-1 2 16,2-1-1-16,-2 0-2 0,0 0-1 15,4 1-5-15,-2 1-3 0,-2-3-3 16,0 5 1-16,0-1-4 0,0 1-3 16,0 0 1-16,0 0-1 0,0 0-1 15,0 1-3-15,0 5-3 0,-2 0-3 0,-2 6 0 16,4 4-1-16,-2 4 1 0,0 4 0 16,0 4 1-16,2 5 0 0,0 8-1 15,-2 1 1-15,2 4-2 0,0-1 1 16,0-1-1-16,2-3-1 0,0-3-3 15,0-3-1-15,0-3 4 0,4-5 0 16,-6-4-4-16,0-5-8 0,-6-2-8 16,2-3-6-16,-9-2-12 0,3-4-24 15,-13-1-45-15,-10-6-26 0,-2-2-107 16</inkml:trace>
  <inkml:trace contextRef="#ctx0" brushRef="#br0" timeOffset="159080.44">9858 17892 133 0,'0'0'186'16,"0"0"-108"-16,0 0 0 0,0 0-7 15,0 0-13-15,0 0-11 0,0 0-10 16,0 0 2-16,29-47 2 0,-29 46-4 16,0 1-9-16,0 0-6 0,0 0-1 15,0-2-2-15,0 2-6 0,0 0-2 16,0 0-5-16,2 0-1 0,-2 0-2 15,2 5-3-15,2 3 0 0,-2 6 1 16,-2 2-1-16,0 6 1 0,0 4 0 16,0 3-1-16,0 1 0 0,0-1 2 15,0-1 0-15,2 0-1 0,-2-2 0 0,5 0-1 16,-3-4 0-16,0-1-2 0,2-4-11 16,-2-5-9-16,0-5-9 0,0-1-13 15,0-1-38-15,0-5-6 0,0 0-34 16,4 0-34-16,1-7-60 0</inkml:trace>
  <inkml:trace contextRef="#ctx0" brushRef="#br0" timeOffset="159615.22">10145 17865 388 0,'0'0'36'0,"0"0"-27"15,-49 8 15-15,36-9 33 16,5-1-13-16,4-2-14 0,2 2-3 0,2 1-3 16,0-1-3-16,0-2-6 0,2 1-4 15,4-4 0-15,7-2 1 0,3-1-1 16,7-3 1-16,0 0 1 0,1-2-2 16,3 0 0-16,2 1 0 0,0 0 0 15,-4 2-4-15,2 4-1 0,-4 2-1 16,-1 3 0-16,-7 1-1 0,-5 2-1 15,0 0-1-15,-7 3 0 0,3 2 0 0,-6 4-1 16,0 2 2-16,0 3-1 0,-4 3-1 16,-3 2 1-16,-7 2 0 15,4-2 0-15,-7 2-1 0,-2 0-1 0,1-3-1 16,1-3-1-16,-3 1-3 0,5-4-1 16,1-1-3-16,3-2 7 0,3-2 1 15,2-1 1-15,4-2 0 0,0-2 0 16,2-1 0-16,0 0-1 0,0 1-1 15,0-1-2-15,4 0 1 0,2 0 2 16,0 0 1-16,1 1 1 0,3 0 0 16,0 1 1-16,3 2 1 0,1-1 1 15,-2 0 0-15,-1 0-2 0,-1 0 1 16,-2-1 0-16,-1 0 0 0,-7-1-1 16,2 1 0-16,-2 1 1 0,0 2 0 0,-2 4 1 15,-7-1-2-15,-5 4-1 0,1-1-1 16,-3 2-4-16,-1-2-2 0,1 1-3 15,1-4-9-15,1 0-19 16,2-3-16-16,-1-2-7 0,3-1-39 0,2-3-43 16,-1 0-92-16</inkml:trace>
  <inkml:trace contextRef="#ctx0" brushRef="#br0" timeOffset="160257.22">11772 17621 287 0,'0'0'79'0,"0"0"-7"15,0 0 1-15,0 0-5 16,0 0-9-16,23-23-15 0,-23 22 2 0,2-2-5 16,0 0-2-16,-2 1-10 0,2 1-6 15,-2 0-4-15,2 1-1 0,0 0-5 16,0-1-3-16,-2 1-3 15,2 0-1-15,-2 0 0 0,7 4-1 0,-3 2 0 16,-2 3-2-16,0 0-1 0,4 3 1 16,-2 5-1-16,0 1 2 0,1 2 2 15,1 5-2-15,-4 2 0 0,0 5-1 0,0 1 0 16,-2 3-2 0,2 2 0-16,-2-3 0 0,0 0-1 0,0-2-3 15,0-2 0-15,0-3 0 0,0-4-8 0,-2-4-1 16,0-4-3-16,0-1-6 0,-2-4-8 15,-3-1-4-15,3-5-11 0,-4-2-35 16,2-3-13 0,-9 0-76-16,-1-9-147 0</inkml:trace>
  <inkml:trace contextRef="#ctx0" brushRef="#br0" timeOffset="160813.19">11138 17763 47 0,'0'0'197'0,"0"0"-100"15,0 0-21-15,0 0-10 0,0 0-1 16,0 0-12-16,0 0-5 0,0 0-4 15,18-35 6-15,-18 30-6 0,0 0-6 16,0-1-7-16,0 1-6 0,0 3-5 0,0-1-5 16,0 2-2-16,0 1-3 0,0 0-2 15,0 0-3-15,0 0 0 16,0 1-4-16,0 2-1 0,0 1 0 0,0 3-1 16,0 1 1-16,4 5 1 0,-2 4 0 15,-2 4-1-15,0 3 2 0,3 3-2 16,-3 1 1-16,0 1-1 0,0 0 3 15,0 0-3-15,0-3-2 0,2-1-3 16,0-2 5-16,0-4-5 0,2-3-10 16,0-1-5-16,4-1 2 0,-6-3-3 15,2-2 0-15,-1-3-6 0,1-3-11 0,-2-2-23 16,2-1 10-16,-2 0-15 0,2-2-18 16,2-4 5-16,-2-3-5 15,3-4-32-15,-1-4-54 0</inkml:trace>
  <inkml:trace contextRef="#ctx0" brushRef="#br0" timeOffset="161379.43">11402 17772 60 0,'0'0'337'0,"0"0"-275"15,0 0-24-15,0 0 11 0,0 0-5 16,0 0-20-16,0 0-10 0,0 0-2 15,0 0-2-15,-14-3 6 0,20-5 4 16,8-3 8-16,3 1-2 16,-3-1-7-16,1 1-5 0,-9 3-2 0,0-1 0 15,-4 2-3-15,3 2 1 0,-3 1-1 16,-2 2-3-16,2-2-3 0,0 3-3 16,-2 0 1-16,8-3-1 0,-8 3 0 15,6 0 0-15,0 0 0 0,1 0 0 0,3 0 1 16,-2 0-1-16,-2 0 2 0,3-1-1 15,-3 1 2-15,2 0 1 0,-4 0 1 16,-2 0 0-16,-2 0-2 0,4 1 0 16,-1 1-1-16,-1-1 0 0,0 2-1 15,2-2 0-15,-2 1 1 0,0 0 1 16,2 1 2-16,0 1 1 0,-2 1-2 16,-2 1 0-16,0 0 1 0,0 2 0 15,0 3-1-15,0-1 2 0,0 2 1 16,0 0-2-16,0-1-3 0,0 1 1 15,0-1-1-15,2 0-1 0,-2-2-1 16,2-1 3-16,-2-1-3 0,0 0 0 0,0-1 1 16,0 2-1-16,0 3 2 0,0 2-2 15,0 2 0-15,0 3 0 16,-4 3 0-16,2 2-1 0,-6 5 1 0,6 2 0 16,-4-2 0-16,4-1 0 15,0-6 0-15,2-3-2 0,0-7-4 0,0 0-4 16,0-4-3-16,2-1-6 0,-2-3-9 15,0-1-3-15,0-1-17 0,0-1-12 16,-2 0 5-16,-5-2-27 0,-1-8-60 16,-6-3-130-16</inkml:trace>
  <inkml:trace contextRef="#ctx0" brushRef="#br0" timeOffset="161561.09">11454 18009 417 0,'0'0'103'0,"0"0"-31"0,0 0-13 16,0 0-8-16,0 0-10 0,0 0-13 16,0 0-4-16,0 0-4 0,43-29-3 15,-28 26-7-15,-1 1-3 0,11-3-2 16,2-3-3-16,12-2 0 0,0-3-2 16,9-2-3-16,2-4-33 0,1-6-67 15,-7 1-94-15</inkml:trace>
  <inkml:trace contextRef="#ctx0" brushRef="#br0" timeOffset="162308.15">12738 17670 331 0,'0'0'81'0,"0"0"-42"16,0 0 19-16,0 0 9 0,0 0-8 0,0 0-17 0,0 0-6 0,0 0 1 16,2-20-1-16,-2 20-5 0,0 0-7 31,0 0-4-31,0 0 0 0,0 0-3 0,0 0-5 0,0 0-3 0,-2 0-4 15,2 0-1-15,-7 3-2 16,-1 5 0-16,-4 4-1 0,-15 5-1 0,2 6 0 16,-8 2-2-16,-2 3-1 0,-2 0-3 15,4 1 0-15,4-1 0 0,4-3 2 16,6-2-1-16,5-3 2 16,3-6-3-16,7-2 1 0,0-3 4 0,4-4 1 0,0-2-2 15,0-1-1-15,0-2-2 16,4 1 3-16,5 0 0 0,1-1 1 15,4 0 1-15,5-3 1 0,6-2 0 16,0-1 1-16,6-1 1 0,2-1-1 0,0 1-1 16,0-4 0-16,0 1-1 0,0-2 1 15,0 0-1-15,-2 0 0 0,-8 0-3 16,-11 2-25 0,5 1-32-16,-9-1-28 0,-6 1-17 0,-2-4-60 0,-10 0-126 15</inkml:trace>
  <inkml:trace contextRef="#ctx0" brushRef="#br0" timeOffset="162576.09">12713 17736 446 0,'0'0'126'0,"0"0"-64"16,0 0-15-16,0 0 17 0,0 0-3 15,0 0-23-15,0 0-12 0,2-40-3 16,0 39-5-16,-2 0-2 0,0 1-4 15,0 0-4-15,2 1-4 0,2 5-1 16,2 4 0-16,3 3-2 0,-1 8 1 0,0 4-1 16,2 2 0-16,3 3 1 0,-7-2 0 15,6-2 0-15,-1-2-2 0,-3-3-1 16,-4-2-2-16,2-2-11 16,-1-3-3-16,-1-2-3 0,2-2-11 15,-2-3-15-15,-2-3-34 0,2-3-5 0,0-1-31 16,5 0-45-16,-1-4-116 0</inkml:trace>
  <inkml:trace contextRef="#ctx0" brushRef="#br0" timeOffset="163205.22">13228 17597 492 0,'0'0'76'0,"0"0"-31"16,0 0-4-16,0 0 14 0,0 0-12 16,0 0-15-16,0 0-2 0,0 0-2 15,0 0-4-15,-9 2-4 0,9-2-6 16,0 0 0-16,-2 2 0 0,0-1-3 16,0-1-3-16,2 2 1 0,-4-1-2 15,-9 2-2-15,-3 1-1 0,4 2-1 0,-9 0-1 16,4 3-6-16,1-1 1 15,-1 0 2-15,5-1 3 0,4-1-1 0,1-3 1 16,-1-1 2-16,6-1-1 16,-2-1 1-16,0 0 0 0,0 0 0 15,2-1 0-15,-3-3-1 0,-1 2 1 0,2-1 0 16,0 0 0-16,2 1 0 0,0-1 2 16,2-1-1-16,0 0 1 0,0-1 1 15,0-1 0-15,0 2-1 0,2 0 0 16,2-1-2-16,6 2 1 0,-3-1-1 15,-1 1 0-15,6 1 0 0,3 0 0 16,-3-1 0-16,7 1 0 0,-5-1 0 0,5 2 0 16,-5 0 1-16,3 1 0 15,-7 0 0-15,2 4-1 0,1 0 2 16,-9 2-1-16,6 1-1 0,-3 3 4 0,1-1-2 16,-2 3 0-16,-4 1 1 0,2-1 2 15,0 4 2-15,1 1 0 0,-5 3 0 16,0 3 1-16,0-3 0 0,0 4-3 15,-3-1 0-15,3-2-3 0,-2-2-1 16,0-3 1-16,0 0-2 0,2-3 0 16,0-3 0-16,-4 0-2 0,4-3 0 15,0-2 1-15,-4 1 2 0,-8 1-2 16,-5-2 1-16,-6 2-12 0,-10 2-5 16,-8-4-3-16,-3 1-6 0,-11-1-19 0,3 1-28 15,2-1-15-15,11 0-9 16,6-4-49-16,12-1-92 0</inkml:trace>
  <inkml:trace contextRef="#ctx0" brushRef="#br0" timeOffset="164659.73">20702 15423 180 0,'0'0'136'0,"0"0"-79"31,0 0 3-31,0 0-4 0,0 0-8 0,0 0-15 0,0 0-9 0,-4-4-1 16,4 2-1-16,0 2-1 0,2 0 4 15,2 0 0-15,-2 0-3 0,-2 0 2 16,2 1-2-1,-2-1-1-15,2 0-7 16,-2 0 0-16,3 0-4 0,1 0 0 16,-2 2-1-16,4 1-3 0,6 4-1 15,1 1 1-15,5 4 0 0,5 3-1 0,6 4-1 16,6 4 0-16,7 3 1 16,7 3 1-16,3 6 0 0,4 1-2 15,8 4 0-15,2 5 1 0,0 1-1 0,4 2-1 16,-2 2-2-16,3 3 1 0,-3-2-2 15,-4 1-2-15,-2-1-3 0,-4-5 4 16,-8 0 1-16,-7-3 0 0,-6-3 0 16,-8-3-6-16,-10-6-6 0,-7-9-9 15,-12-6-21-15,-2-6-45 0,-12-4-28 16,-5-5-86-16</inkml:trace>
  <inkml:trace contextRef="#ctx0" brushRef="#br0" timeOffset="165096.57">21510 16404 449 0,'0'0'116'0,"0"0"-54"0,0 0-16 15,0 0 10-15,0 0-9 16,0 0-12-16,0 0-12 0,0 0-6 0,0 0-4 16,-2-44-2-16,4 41-3 0,1 1 0 15,1 2-4-15,2 0-1 0,4 0 1 16,1 2-2-16,3 4-1 0,5 4 0 16,5 6 2-16,3 2-2 0,4 6 0 15,2 2-1-15,3 0 1 0,1 2 0 16,2-5 0-16,-2-1-1 0,-2-2 1 15,0-6-1-15,-6-1 1 0,-4-7-1 16,-6-4 2-16,-3-4-2 0,1-1 0 16,2-7 1-16,-3-9 1 0,7-4-1 15,2-6 1-15,4-6 0 0,-5-1-1 0,1-2 0 16,2 0-1-16,-10 4 0 0,-5 2-2 16,-8 6-7-16,-4 6-14 0,-6 8-7 15,-11 4-4-15,-1 5-20 0,-9 3-27 16,-4 8-35-16,-6 6-77 0,2 1-186 15</inkml:trace>
  <inkml:trace contextRef="#ctx0" brushRef="#br0" timeOffset="165756.07">20919 16638 142 0,'0'0'210'0,"0"0"-157"0,0 0-7 0,0 0 13 16,0 0 4-16,0 0-19 0,0 0-14 16,0 0-11-16,-33 12-4 0,33-12-2 15,0 2-4-15,2 2 1 0,2 0 1 16,3 1 4-16,1 0 0 0,2 1 1 16,9 0-1-16,-1 0 4 0,5-1 0 15,6-1-2-15,8 1-1 0,5-1-4 16,7-1 2-16,7-2 1 0,6-1-3 0,8 0-5 15,5-1-2 1,5 2 1-16,5-2-2 0,18 1-4 0,9-1-5 16,10 0 5-16,4 0 2 0,-6 1 2 15,10 0 0-15,3-1 0 0,11 0 0 0,5 0-4 16,10-7-6-16,7 0 6 0,5-4 1 16,7-1 2-16,8-2-3 0,6 1 0 15,-4-1-11-15,0 3 6 0,1-1 1 16,-16 3 3-16,-1-2-5 0,-7 4-7 15,-10 4 9-15,-6 1 4 0,-10 2 0 16,-11 5 0-16,-2 2-1 0,-6 3-5 16,2 3 6-16,-11 2 1 0,-3-1 2 15,1 3 2-15,-3-4 2 0,-19 2-7 16,-1 0 2-16,3 0-2 0,-8 0 4 16,16 0 2-16,2 0 0 0,-2-1-1 0,1 0 1 15,-3-1-2-15,-9-2-4 0,-3-3-6 16,-13-2 6-16,-10-2-1 0,-20-3 1 15,-11 0-5-15,-25-4-8 0,-8-4-7 16,-21-5 0-16,-17-2-12 0,-17-3-54 16,-37-5-16-16,-15-1-49 0,-28 1-54 15</inkml:trace>
  <inkml:trace contextRef="#ctx0" brushRef="#br0" timeOffset="166605.57">21271 16609 327 0,'0'0'100'0,"0"0"-25"0,0 0-16 16,-54 54 1-16,44-33-17 0,-3 3-13 16,3 3 2-16,2 5-1 0,-3 0-4 15,5 2-5-15,-2 0-7 0,6 0-4 16,-2 1-2-16,-1-2-1 0,3 2 1 0,-2-1-2 16,2 0 0-16,-2 0-2 0,2 3-3 15,-2 3 0-15,2 3 0 0,2 2-1 16,0-1 0-16,2 0-1 0,6-4 0 15,5-1 1-15,1-3 0 0,7-2-1 16,-1-4 2 0,5-4-2-16,0-6 0 0,4-2 2 0,2-5-2 0,-2-3 0 15,4-4 1-15,0 0 0 16,4-5-1-16,0 0 1 0,3-2-1 0,5 2-5 16,5 1 4-16,3 0 1 0,3 1 0 15,6 0 0-15,7 2 0 0,5 0 1 16,7-1 1-16,20 2 0 0,10-4 3 15,7-2 1-15,8 0 5 0,-4-2-2 16,11-2-8-16,7-3 1 0,1 3 1 16,1 0 0-16,3 2-1 0,-2 1 2 0,-5-1-3 15,5 0-1-15,2-2-9 0,-1-2 9 16,5-3 2-16,-6-4 3 0,1-3-2 16,1-3-3-16,-8-2-8 0,-7-1 5 15,-14 4 0-15,-3 2 3 0,-24 5 0 16,-4-1 1-16,-5 0-1 0,-3-1-7 15,-1 3 5 1,-1 1 2-16,-5 0 2 0,-6 3-2 0,-2 1 1 0,-2-1 1 0,2 2-1 16,-2-1 0-16,0 2 0 0,-4 1 1 15,2 1-2-15,-2 1-2 16,-13-1 0-16,-6-1 1 0,-6 1-1 0,-6-1-6 16,-17 0 7-16,-1 0-19 15,-5 1-9 1,-2 0 11-16,-2-3 9 0,-3-2-18 0,-1 0-43 0,0 1-2 0,-4-2-33 15,-5-4-19-15,1-1-60 0</inkml:trace>
  <inkml:trace contextRef="#ctx0" brushRef="#br0" timeOffset="166970.69">26749 16591 357 0,'0'0'83'0,"0"0"-22"0,0 0 1 16,0 0 8-16,0 0-12 0,0 0-8 0,0 0-13 15,0 0-2-15,2-20-7 16,-2 22-7-16,2 4-5 0,4 2-3 0,-2 4 3 16,0 4-2-16,-2 1-3 15,-2 2-2-15,2 6-2 0,0 4-2 0,0 6 0 16,-2 2-5-16,0 5 0 0,2 1 1 16,1-1-1-16,-1-1-1 0,0 0-4 15,4 0-5-15,-2 0-8 0,-2-3-7 16,-2-2-21-16,0-4-22 0,-10-1-32 15,-7-6-57-15,-12-7-135 0</inkml:trace>
  <inkml:trace contextRef="#ctx0" brushRef="#br0" timeOffset="167787.31">22317 16751 359 0,'0'0'99'0,"0"0"-27"0,0 0-8 15,0 0-11-15,0 0-10 0,0 0-5 16,0 0-10-16,-2 4-4 0,2-4 3 16,0 1-6-16,0-1-4 0,0 1-4 15,0 2-2-15,0 5 0 0,2 5-4 16,2 10 3-16,-4 6-3 0,2 6 1 16,-2 5 2-16,0 4-1 15,4 2 0-15,-8 0-2 0,4 5-3 0,-2 2-2 16,2 3-1-16,0-2 0 0,0-3 1 15,2-5-2-15,-2-7 0 0,0-7-4 16,0-6-5-16,0-6-8 0,-2-6-9 16,-2-5-10-16,2-5-9 0,-5-2-23 15,-1-2-4-15,-6-4-33 0,-9-12-53 0,-4-6-146 16</inkml:trace>
  <inkml:trace contextRef="#ctx0" brushRef="#br0" timeOffset="168354.57">21988 16880 334 0,'0'0'83'0,"0"0"-7"0,0 0-11 16,0 0-5-16,0 0-17 0,0 0-10 0,0 0-1 16,0 0-1-16,14-32-4 0,-14 32-4 15,0-1-1-15,-2 0-6 0,0 0-3 16,-6 0-5-16,2 1-3 0,-5 0-1 16,3 0-4-16,-6 2 0 0,-1 4 0 15,-1 1-1-15,1 2 1 0,-1 3-2 16,1-1 1-16,-1 4-1 0,1 4-2 0,-1 5-2 15,-1 3 1-15,1 3 4 16,-1 5 0-16,5 2 1 0,-1 3 1 0,3-2-1 16,2 1 0-16,6-4 0 0,2-4 1 15,0-2-1-15,6-6-1 0,4-2-1 16,7-5 2-16,-5-1 0 0,3-3-1 16,3-2 1-1,3-3-1-15,-3 0 1 0,5-4 0 0,-2-3 0 0,0 0-1 16,1-4 1-16,-7-2 0 0,-1-4 1 15,-6 0-1-15,-1 2 1 0,-3-4 3 16,-2 1 3-16,-2-2-1 0,-6-2-4 0,-1 0 0 16,-7-1 0-16,-3 1-1 15,-1 1-1-15,-3 2 1 16,-4 3 0-16,1 5-1 0,1 1-1 0,-4 3 1 16,4 6 0-16,3 1-2 0,3 2-4 0,5 1-7 31,-5 2-7-31,11 4-18 0,-2 2-23 0,1 2-2 0,3 1-33 0,0 4-34 15,4-5-87-15</inkml:trace>
  <inkml:trace contextRef="#ctx0" brushRef="#br0" timeOffset="169551.78">23137 16969 326 0,'0'0'97'16,"0"0"-42"-16,0 0-15 0,0 0 10 16,0 0-8-16,0 0-16 0,0 8-14 15,2-4-4-15,2 0 1 0,-1 1-6 0,-3-1 1 16,0 2-3-16,0 2 2 16,-5 0-2-16,-5 5 0 0,0 2 1 0,-13-1-1 15,0 0 1-15,-2 0-2 0,1-1-2 16,-7-2-1-16,2-1-2 0,-2-3 2 15,4 0 0-15,0-3 0 0,6-3-1 16,-4-1 4-16,9-1 0 0,1-2 0 16,7-1 1-16,4 0 3 0,-2 0 4 15,2 1 1-15,0-1 2 0,4-2 0 16,0-3 0-16,2 0 0 0,8-3 0 16,-2-2-1-16,7-5-1 0,5 2-5 15,5-1 0-15,0-1 0 0,6 6-2 0,2 1 1 16,-2 3-1-16,2 2-1 15,-4 3 4-15,-2 4 0 0,0 0 1 16,-9 4-5-16,-1 5-1 0,-5 0 1 0,-3 4-1 16,-3 5 0-16,-6 1 0 15,-8 5 0-15,-9 1-5 0,-2 1-2 0,-1-2 1 16,-7 0 5-16,0-2 1 0,2-3 0 16,5-1 1-16,-1 1 1 0,9-3-2 15,-3-1 1-15,9-2 3 0,0-3-2 16,4-1 2-16,0 2-1 0,2-2-1 15,0-2 3-15,2 0 0 0,2 0 4 16,6 1 1-16,2-1-2 0,-1-2 3 16,5-2-5-16,-1-2-2 0,10-1 2 0,-5-2-4 15,7-5-1-15,2-3-1 16,2-2 0-16,2-4-10 0,0-2-37 16,2-5-30-16,3-11-49 0,-12 4-112 0</inkml:trace>
  <inkml:trace contextRef="#ctx0" brushRef="#br0" timeOffset="170094.64">23454 16990 525 0,'0'0'64'16,"0"0"-24"-16,0 0-21 0,0 0 31 15,0 0 4-15,0 0-23 0,0 0-15 0,0 0-7 16,-7-22-3-16,7 19-3 0,0 0 1 15,4 2-4-15,-4 1 1 0,3-2-1 16,1 1 1-16,2-1-1 0,6-2 0 16,5 0 0-16,-1-1 0 0,3 2 0 15,6-1 0-15,-5 2 0 0,3 2 0 16,4 0 0-16,-8 4-1 0,-3 2 1 16,-8 2 0-16,-3 2 0 0,-3 1 0 15,-2 4 1-15,-7 2-1 0,-3 3 2 16,-8 0-4-16,-1 3 2 0,-8-1-2 15,-4 0-1-15,2 0-3 0,-2-1-6 16,6 0 4-16,5-2 1 0,-1-2 5 0,9-3 1 16,3-3 0-1,5-4 0-15,2-3 1 0,2-1 0 0,0-1-1 0,0-1 1 16,0 0 3-16,6-1 2 0,3 0 3 16,1-2 3-16,4-2 1 0,3 0-3 15,4-1-1-15,-3 2-1 0,7 0-3 0,-6 2-1 16,1 1 2-16,3 0-1 0,-11 3-1 15,5 2-1-15,-9 2-1 16,3-1 0-16,-5 1 1 0,2 0-1 16,-6 1 0-16,-2-3-1 0,0 4 1 15,-4-2 2-15,-8 4-2 0,1-2 1 0,-3-1-2 16,-3 1 0-16,7-2-4 0,-9 0-6 16,7-1-11-16,-3-2-7 0,5-1-23 15,4-2-8-15,2-1 5 0,-3 0-26 16,5-1-31-1,2-7-35-15,0-3-112 0</inkml:trace>
  <inkml:trace contextRef="#ctx0" brushRef="#br0" timeOffset="170418.64">24249 16615 578 0,'0'0'75'0,"0"0"-29"0,0 0 11 16,0 0 7-16,0 0-31 0,0 0-24 0,0 0 1 15,0 0 6-15,-2 29 4 16,11-18-4-16,3 3-4 0,5 5 2 0,-9 3-1 16,10 8-2-16,-7 6-2 15,-1 5-5-15,2 4-1 0,-5 5-1 0,-1 3-1 16,-2 6 0-16,0 3 0 0,-2 1 0 15,4 1 0-15,3-3-1 0,-5-5 1 16,0-8-1-16,0-7-2 0,2-5-9 16,-4-5-7-1,-2-6-10-15,2-5-4 0,-2-4-22 0,-6-8-33 0,0-4-14 16,-4-4-75-16,-5-7-145 0</inkml:trace>
  <inkml:trace contextRef="#ctx0" brushRef="#br0" timeOffset="171128.13">24936 16936 141 0,'0'0'545'0,"0"0"-503"16,0 0-26-16,0 0 13 0,0 0 32 0,0 0-29 15,0 0-20-15,0 0-7 0,0 0 3 16,-35 15-3-16,35-11-2 16,0 3-1-16,0 3-2 0,0 4 3 0,-7 0-3 15,-3 2 1-15,-7 2-1 0,-5-2 0 16,-7 0-3-16,-4-4-4 0,-7 0-3 16,-5-3-4-16,-1-3 2 0,5-2-6 15,-6-1-3-15,5-2 6 0,7-1 7 16,8 0 6-16,15-4 2 0,-1-1 1 15,9 0 1-15,4-2 7 0,0-2-3 16,4-4 2-16,9 1-4 0,-3-3 1 16,15 0 0-16,-4 0 0 0,8-1 0 15,4 3-2-15,0 0 1 0,2 3 0 0,-2 1-1 16,-2 2-1-16,0 0 0 0,-4 3-1 16,0 3-1-16,-7-1 1 0,-3 2 1 15,-1 2-2-15,-3 1 0 0,-9 1-1 16,2 0 2-16,-2 4-1 0,0 1 1 15,-1 2-1-15,-3 3 1 0,0 1 1 16,-7 3-1-16,1 4-1 0,-2-3 0 16,-5 3 0-16,1 0 1 0,0 1-1 15,-9-1 0-15,9 1-1 0,-9 0-1 0,6-2 1 16,-5-1 0-16,9-5 1 0,-3-1 0 16,6-3 0-16,4-3 0 15,1-2 0-15,3-5 0 0,-2 1 0 0,2-1-1 16,0 0 1-16,2 1 1 0,1 1 0 15,3 0 2-15,2 0 0 0,2 0 3 16,-1 0 1-16,1 0-1 0,7-1 1 16,-5-2 1-16,7 0 0 0,-5 0-3 15,11-4 1-15,-5-3-3 0,1 0-1 16,4 0 0-16,-4-2 0 0,-1 1 0 16,3-1-1-16,-11 4-1 0,3 0 0 15,-9 3-1-15,-4 1-2 0,-2-1-6 0,0 2-3 16,0 0-3-16,0-1-9 15,0 1-8-15,2 0-5 0,0 0 0 0,2 3 6 16,3-1-2-16,-3 1-1 0,-2-2-22 16,-2-1-32-16,0 0-37 0,-2-5-126 15</inkml:trace>
  <inkml:trace contextRef="#ctx0" brushRef="#br0" timeOffset="171789.98">25260 16938 291 0,'0'0'123'0,"0"0"-70"16,0 0-4-16,0 0 16 0,0 0-10 15,0 0-20-15,0 0-7 0,39-42 2 16,-39 37 3-16,0 1-2 0,-4 3-9 15,-4-2-3-15,2 1-10 0,-2 2-2 0,-5 0-1 16,3 0-2-16,2 2 0 0,-3-2-4 16,1 3 2-16,2-1-2 15,1 1 0-15,-3 1-1 0,2 2 1 0,2 2-2 16,4 1-2-16,-3 1 0 0,1 0 4 16,-2 0 0-16,2 1 0 0,-2 2 0 15,2-1 0-15,2 2-1 0,0 0 0 16,-1-1-5-16,1 0-1 0,2-1-2 15,0 0 0-15,2-2-2 0,1-2 3 16,3-2 4-16,2 0 3 0,9-4-1 0,-7-3 2 16,6 1 0-16,-1-3 0 15,6-3 0-15,-7-1 1 0,5-1 1 0,-9-1 0 16,2-3 1-16,-3 2 2 16,-3-2 3-16,-4-1 0 0,-2-1-1 0,0 3 4 15,0 2-1-15,0 3-1 0,0 3 3 16,0 1 2-1,0 2-2-15,0 0-4 0,0 0-3 0,0 0-1 0,0 0-2 16,-2 4-2-16,0 1 0 0,0 3 0 16,0 4 0-16,-3 1 1 0,3 3-1 15,2 1 4-15,-2 1-1 0,0 1 3 16,2 2-3-16,2 1 1 0,-2 0-2 16,0 2 0-16,0-1-2 0,0-1 1 0,0-3-1 15,0-4 1-15,-2-5-2 16,0-1 0-16,-4 0-2 0,0-2-2 0,-7-2 0 15,-1 0-2-15,-1 1-7 0,-5-4 0 16,1 0-8-16,1-2-5 0,-5 0-16 16,8 1-13-16,-3-1 5 0,10 1 3 15,-1-1-21-15,3 0-5 0,2 0 1 16,2-3-8 0,2-1-19-16,0 0-15 0</inkml:trace>
  <inkml:trace contextRef="#ctx0" brushRef="#br0" timeOffset="172248.75">25754 16594 299 0,'0'0'61'16,"0"0"-16"-16,0 0-1 0,0 0 13 15,0 0-2-15,0 0-5 0,0 0-4 16,0 0-4-16,15-17 4 0,-15 17-8 16,0 0-4-1,0 0-11-15,0 0-5 0,0 0-5 16,0 3-2-16,0 1-1 0,0 3 1 15,2 4-2-15,0 0-2 16,0 2 1-16,0 2-1 0,-2 2 1 0,4 7 0 16,-2 6 0-16,2 6-4 0,-2 3 0 15,-2 5 0-15,0 2-1 0,2 0-2 16,-2-1 0-16,-2-3-1 0,2-2 0 16,-4-1 0-16,2-5 0 0,0-3-5 15,-2-4-2-15,4-3-3 0,0-3 2 0,0-4-2 16,0-5-8-16,0-6-3 15,0-1-13-15,0-3-14 0,0-2-36 16,0 0-5-16,6-10-72 0,5-5-145 16</inkml:trace>
  <inkml:trace contextRef="#ctx0" brushRef="#br0" timeOffset="172737.89">26283 16845 331 0,'0'0'166'0,"0"0"-111"15,0 0-25-15,0 0 23 0,0 0-3 16,0 0-14-16,0 0-11 0,0 0-4 16,3-28 1-16,-3 27-6 0,0 1-1 15,0 0-2-15,0 0-2 0,0 0-1 16,-3 0-2-16,-1 0-2 0,0 1-5 15,0 5-1-15,-6 5 0 0,-9 2 0 16,7 2 1-16,-11 3-1 0,0-1 0 16,3 2 2-16,-3 2-2 0,4-2 0 0,5 1 0 15,1 0 1-15,-1 0-1 16,8-2 0-16,4 1-1 0,-3 0 1 16,3 2-1-16,0 0 0 0,4-1 0 15,-2 1-4-15,0 1-7 0,0-3 5 0,2-3-2 16,3-1-10-16,-3-3 1 0,0-3 5 15,2-3 2-15,2-2 7 0,2-1 1 16,-1-3 1-16,-1 0 2 0,8 0 1 16,3-7 2-16,-5-3 4 0,9-1 8 15,-11-2-6-15,7 2 0 0,-9 1 3 16,-6-2 5-16,-2 1 0 0,0-3-3 16,-2 3-2-16,-6 0-3 0,-7 3-5 15,5 0-3-15,-11 4-1 0,7 4-1 0,-11 0-8 16,8 0-4-16,-5 3-9 0,-1 3-14 15,4 1-15-15,-3 0-11 0,3-2-24 16,0 1-75-16,3-4-150 0</inkml:trace>
  <inkml:trace contextRef="#ctx0" brushRef="#br0" timeOffset="173005.01">26507 16851 583 0,'0'0'116'16,"0"0"-33"-16,0 0-29 0,0 0-8 0,0 0-10 15,0 0-11-15,0 0-3 0,0 0-3 16,10-18-4-16,-8 22-7 0,4 1-1 16,-2 2-2-16,1 3-1 0,-3 4-4 15,0 5 0-15,-2 4 0 0,0 5 0 16,2 3 0-16,-2 2 0 0,-2 1-9 15,0-2-3-15,-5-1-7 0,-1-2-7 16,0-4-7-16,2-2-15 0,-1-2-26 16,-9-7-57-16,4-3-142 0</inkml:trace>
  <inkml:trace contextRef="#ctx0" brushRef="#br0" timeOffset="174243.41">13478 18131 379 0,'0'0'111'0,"0"0"-76"0,0 0-28 16,0 0 12-16,0 0 18 15,0 9-5-15,0-8-3 0,4 2-8 0,0-3-2 16,2 1 1-16,4 1-1 0,-1-2-1 16,7 0 1-16,1 0 0 0,14-3 3 15,0-1-2-15,6-1-3 0,13 1-2 16,5-1-4-16,9-1 0 0,9 2-4 15,7 3-3-15,-1-1-1 0,12 5 1 16,-4 7-1 0,6 5-2-16,2 4-1 0,19 6-6 0,-3 3 5 0,1-1 1 15,8-1 1-15,-19-4 2 0,0-2-1 0,5-6 1 16,-3 1-1-16,7-4-2 16,-3-7-2-16,-4 0 2 0,7-5 4 0,-2 1-1 15,-18-5-1-15,1-2 2 16,-4-1 0-16,-12 0-1 15,9 2-3-15,-9-2-2 0,-11 0 2 16,-17 2 5-16,-7 0-1 0,-15 2 1 0,-11 1-1 0,-8 3-1 16,-4 0 0-16,-2 0 3 0,0 0 1 15,-4 2-1-15,-4 1-6 0,-2 2 0 16,-1 5-3-16,-7 2-2 0,3 4-1 16,-6 1 1-16,5-2 1 0,-3 2-2 15,9-6-1 1,-2 0-2-16,3-4-2 15,5-2-10-15,0 0-9 0,2 0-23 0,2-2-25 16,0-3-3-16,4 0-41 0,4-15-45 16</inkml:trace>
  <inkml:trace contextRef="#ctx0" brushRef="#br0" timeOffset="174611.15">16297 18091 640 0,'0'0'17'0,"0"0"-14"0,-25-63 6 15,23 53 40-15,-2 5 9 0,4 4-13 16,0 1-14-16,0 0-9 0,-2 0-7 16,2 0-6-16,0 6-4 0,0 5 1 15,6 1 2-15,1 5 2 0,-1-1-2 16,0 4-3-16,0-1-1 0,4 3-2 15,7 3-1-15,4-1 0 0,6 1 1 0,8-1-2 16,8-3 1-16,-2-4-1 16,5-1 1-16,1-2 0 0,-3-2-1 0,-7-1 1 15,-4-2-1-15,-8-4 1 0,-13-2 1 16,-3 0-2-16,-9-2 1 0,0 1 0 16,-9 3 3-16,-5 2 1 0,-15 5-2 15,-4 1-3-15,-4 2-1 0,-13 1-11 16,-4 2-12-16,-14 2-11 0,-15 2-23 15,9 0-33-15,8 0 6 0,4 1-50 16,25-10-76-16</inkml:trace>
  <inkml:trace contextRef="#ctx0" brushRef="#br0" timeOffset="175400.13">21494 17656 206 0,'0'0'185'0,"0"0"-143"0,0 0-35 16,0 0 10-16,0 0 31 0,0 0 3 0,0 0-5 15,31-42-10-15,-29 41-5 0,-2 1-1 16,0 0 3-16,0 0 3 0,0 0-1 16,0 0-6-16,0 0-8 0,0 0-1 15,-2 0-1-15,-2 3-4 16,-2 1-4-16,-3 4-1 0,-7 1-1 0,-5 6 2 0,-8 4-5 16,-6 5 0-16,-8 3-3 15,-7 4 3-15,-12 4-3 0,-6 3 2 16,-9 1 0-16,-7 1-1 0,-20 1-3 15,-3-2 2-15,-9 1 0 0,0 0 0 16,25-9 0-16,11-1-1 0,1-1-2 0,11-1-6 16,-2 1 6-16,3 0 0 0,14-4 0 15,5-2 1-15,9-4 0 0,8-1-1 16,6-6 0-16,6 0-1 16,7-3 0-16,4-3-3 0,2 0-4 0,-1-1-3 15,3 0-6-15,-2-1 4 0,0 1 1 16,4-4-2-16,-4 1-8 0,-3-2-11 15,-1 1-2-15,0 0-5 16,-3 0-2-16,5-1 3 0,0 0 10 0,4 0-10 16,1-1-11-16,3-4-18 0,0-2-17 0,0-5-18 15,-2 1-51-15</inkml:trace>
  <inkml:trace contextRef="#ctx0" brushRef="#br0" timeOffset="175776.02">19875 18144 419 0,'0'0'149'0,"0"0"-100"16,0 0-27-16,0 0 18 0,0 0 18 0,0 0-8 16,0 0-8-16,0 0-13 0,15 0-5 15,-15 3-7-15,0 0-7 0,-4 5-6 16,2 4 2-16,-7 6-3 15,1 2 0-15,-2 3-1 0,-5 1-1 0,3 1 1 16,2-3-2-16,-5 3 1 0,5-4 0 16,4-4-1-16,1-4 0 0,5-4-1 15,0-1 1-15,0-1-3 0,2 0 2 16,3-1-1-16,1-4 1 0,6-1 1 16,5-1 0-16,-1-1 0 15,17-4 0-15,15-5 0 16,4-4-2-16,10-1 2 0,0 0 0 0,-5 1 0 0,1 3 0 0,-4 2-2 15,-4 2-6-15,-15 4-9 0,-8 2-14 16,-15 0-6-16,-12 1-33 0,-4 0-14 16,-29 2-45-16,-2 0-50 0</inkml:trace>
  <inkml:trace contextRef="#ctx0" brushRef="#br0" timeOffset="176549.71">16564 18719 406 0,'0'0'188'16,"0"0"-188"-16,0 0-18 0,0 0 18 15,0 0 7-15,0 0 4 0,0 0-3 0,0 0-1 16,-23 4-2-16,25-8-1 0,4 1 2 15,5 1 7-15,3-1 3 0,1 0 3 16,5-2-2-16,1 2-1 0,8-2 2 16,0 1 2-16,4-1-6 0,4 2-1 15,2-3-2-15,9 0-3 0,0-1 0 16,9 1-1-16,12-3 0 0,19-2 1 16,18 0 3-16,20 0-2 0,15-1-3 15,12 2 2-15,12 1-1 0,-12 3-1 16,-8 3 0-16,-15 3-6 0,-14-2-5 0,1 1 5 15,-3 1 2-15,4-3-1 16,0-2 2-16,2-1 1 0,-3-2-4 0,3-1-2 16,6 0 1-16,-2-1 1 0,3-1 0 15,1 1 2-15,-4-1 1 16,0-1-1-16,-2-1-2 0,-4 1-7 0,4-2 7 16,-5 1 1-16,-1 2 0 0,-17 3 0 0,-22 4 2 15,-15 0-3-15,-6 3-2 16,6-1-7-16,6 2 6 0,2-1 2 15,-12 2-1-15,-8 3 2 0,-13-1 0 16,-8 1 0-16,-9-3 0 0,-11 0 1 0,-3 1-1 16,-4-2 0-16,0 0 2 0,0 0-2 15,-2 0-2-15,0 0 0 0,0 0-5 16,-4-3-9-16,-6-2-18 0,-13-4-22 16,-6-2-9-16,-8-3-34 0,-17-7-57 15,2-1-200-15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4:17:52.222"/>
    </inkml:context>
    <inkml:brush xml:id="br0">
      <inkml:brushProperty name="width" value="0.05292" units="cm"/>
      <inkml:brushProperty name="height" value="0.05292" units="cm"/>
      <inkml:brushProperty name="color" value="#FF0000"/>
    </inkml:brush>
  </inkml:definitions>
  <inkml:trace contextRef="#ctx0" brushRef="#br0">11129 7907 123 0,'0'0'37'15,"0"0"1"-15,0 0 5 0,0 0 18 0,0 0-25 16,-6-5 0-16,6 3-7 0,-2 1-2 31,-4 1 5-31,2-2-3 0,-2 1 0 0,-1 1-3 0,3 0 1 0,0 0 7 16,-4 0-4-16,4 0-6 0,2 0-2 15,2 0-3-15,0 0-3 0,-2 0-5 16,2 0-5-16,0 1-2 0,2 2 3 16,4 1 7-16,2-1 0 0,-2 0 1 15,7 0 3-15,3-1 0 0,5 1-2 16,4-3-3-16,8 3 0 0,2-2 1 16,4-1-2-16,5-1-2 0,-5 1-1 15,6 0-2-15,3 0 0 0,-9 0 2 0,-2 0 1 16,-1-3-3-16,-10 0-4 0,-3 3 2 15,-13-4-1-15,-5 3 0 0,-3 1 1 16,-2 0-1-16,0 0 0 16,0 0 0-1,-7 2-2-15,1 0 1 0,-12-1-3 0,1 4 0 0,-8-4-11 0,1 2-11 16,-1 0-7-16,2-3-8 0,-4 1-21 16,13-1-27-16,5 2-6 0,5 1-51 31,2-1-43-31</inkml:trace>
  <inkml:trace contextRef="#ctx0" brushRef="#br0" timeOffset="537.79">10933 6674 61 0,'0'0'45'16,"0"0"-45"-16,62-7-59 0,-50 10 25 16</inkml:trace>
  <inkml:trace contextRef="#ctx0" brushRef="#br0" timeOffset="1166.52">11468 6413 313 0,'0'0'57'0,"0"0"-17"0,0 0 17 16,0 0 0-16,0 0-10 0,0 0-7 15,0 0-8-15,0 0-5 0,0 0-6 16,-10-30-4-16,4 29-5 0,-9 1-3 15,3 1-1-15,-2 5-2 0,1 1-2 16,3 2-3-16,-1 0 1 0,1 5 0 0,2 1-2 16,0 3 1-16,-5 1 0 15,3 1-1-15,4 2 1 0,-3 1 0 0,1-1-1 16,0 1 0 0,6 0 1-16,-2 0-1 0,2 0 0 0,2-1 0 0,0-4 0 15,6 0 0-15,0-1-1 16,4-3 0-16,1-1 1 0,3-2 1 0,5-4-1 15,-1-3 1-15,5-4 1 16,6-3 2-16,2-10 12 0,0-4 11 0,2-3-3 16,-8-3-5-16,0 2-4 0,-5-2 0 15,-5 2-2-15,-1-2 1 0,-10-4-3 0,-2-1-2 16,-2-2-4-16,-6-1 0 16,-10 3-3-16,1 2-1 0,-10 6 1 0,1 8-1 15,-9 4-1-15,0 8-6 0,-5 3-19 16,3 9-19-16,4 7-26 0,2 2-15 15,9 2-45-15,-5-2-109 0</inkml:trace>
  <inkml:trace contextRef="#ctx0" brushRef="#br0" timeOffset="2741">13457 6590 135 0,'0'0'38'0,"0"0"-10"0,0 0 0 0,0 0-4 16,0 0 2-16,0 0 0 0,0 0-1 16,0 0-3-16,-12-47 0 15,7 43 1-15,1-3 3 0,-4 3-1 0,4 0 4 16,0-1 5-16,0 3 0 15,-1-3 0-15,5 1 3 0,0-1-9 0,0-2-6 16,0 2-3-16,0-3-5 0,0-1-1 16,0 2 1-16,5-2-1 0,1 0-1 15,-2 2-2-15,2 1 0 0,0 3-3 16,1 1-3-16,-5 2-1 0,4 0-2 16,6 1 0-16,-4 5 1 0,1 1-1 15,-1 4 1-15,4 4-2 0,-3 4 0 0,-7 4 2 16,4 1 0-16,-2-1-2 15,-2 2 2-15,-2-1-1 0,0-2 0 0,0-4 0 16,0 0 0-16,0-1-1 0,0-3 0 16,0-1 0-16,0-1 0 0,-2-2 1 15,0-1-1-15,0-2 1 0,0-4-1 16,2 0 0-16,-2-2 0 0,2-1 1 16,0 0-1-16,0 0 1 0,-2-1 0 15,0-1 2-15,2-1 0 0,-4-4-2 16,-1-4-1-16,1-2 1 0,-2-3-1 0,2-5 0 15,2 0 0-15,2-2 0 0,0-1 1 16,0-1-1-16,4 5-1 16,4-2 1-16,3 4-1 0,-3 2 1 0,2 2 0 15,3 2-1-15,-3 2 1 0,4 1 0 16,-1 2 0-16,3 0 1 0,5 2 0 16,4 2 1-16,-4 2 0 0,1 1 0 15,5 0 0-15,-6 4 1 0,-7 1-1 16,7 3-1-16,-11 2 0 0,5 3 0 15,-3 1-1-15,-6 3 2 0,-2-1-2 16,1 2 1-16,-3 0-1 0,-2 1 2 0,0-2-2 16,-2 1 1-16,-3-4 0 0,1-1 0 15,4-1-1-15,0-1 0 16,-4-2 0-16,2 0-9 0,0-1-11 16,-2 1-19-16,-2-1-23 0,4-3-9 0,-2-1-44 15,1-2-78-15</inkml:trace>
  <inkml:trace contextRef="#ctx0" brushRef="#br0" timeOffset="3028.18">14110 6565 417 0,'0'0'73'0,"0"0"-45"0,0 0 21 16,0 0 9-16,0 0-31 0,0 0-14 15,0 0 2-15,0 0 5 0,-43 6-4 16,37-5-3-16,1 1 1 0,3-2 2 16,2 0 2-16,0 0 1 0,0 0-4 15,0 0-1-15,0 0-2 0,7-5-4 16,3 0 0-16,2-2-2 0,11-1 2 0,2-2-3 16,4-1-3-16,-2 3-1 0,0-2-1 15,-1 3 0-15,-3 3-2 16,-6 0 0-16,1 2-35 0,-9 1-31 0,-1-1-15 15,-4 2-61-15,-4 0-128 0</inkml:trace>
  <inkml:trace contextRef="#ctx0" brushRef="#br0" timeOffset="3292.96">14532 6384 519 0,'0'0'52'0,"0"0"4"16,0 0 14-16,0 0-13 0,0 0-14 0,6-54-7 16,-6 51-5-16,0 1-8 0,0 1-4 15,0 1-5-15,0 0-2 0,0 1-4 16,0 5-6-16,0 4-1 0,0 7 0 16,0 0-1-16,0 4 2 0,2 1-1 15,0 1 0-15,0 1 0 0,2-3 0 16,1 2-1-16,5-2 0 0,-2 2 0 15,7 1-3-15,1-1-36 16,-3-1-38-16,-1-1-81 0,-6-7-238 0</inkml:trace>
  <inkml:trace contextRef="#ctx0" brushRef="#br0" timeOffset="50016.8">2185 12401 225 0,'0'0'89'15,"0"0"-21"-15,0 0-19 0,0 0 1 16,0 0-1-16,0 0-17 0,0 0-3 16,0 0-1-16,0 0-5 0,-2-7-8 15,2 7-2-15,0 0-7 0,0 0 3 16,0 0 0-16,2 0-2 0,6 0 2 0,5 0 4 16,1 0 5-1,5-4 3-15,8-1-1 0,-1-2-2 0,5 4-4 16,-2-3-2-16,2 3 1 0,0 2 0 0,-2-2-7 15,-2 1-6-15,2 0 0 0,-14 1 1 16,3 1-1-16,-12 0 1 0,1-1 0 16,-5 0-1-16,-2 1 1 0,0 0 1 15,0 0-1-15,0 0 0 16,0 0 1 0,0 0-2-16,0 1 0 0,0-1 0 15,0 0-1-15,0 2-14 0,-4-1-19 0,-3 1-29 16,3 0-25-16,-10-2-48 0,1 0-81 15</inkml:trace>
  <inkml:trace contextRef="#ctx0" brushRef="#br0" timeOffset="58285.93">2379 13574 14 0,'0'0'99'0,"0"0"-18"0,0 0 4 16,0 0-41-16,0 0-12 0,0 0-12 15,0 0 1-15,0 0-6 0,-16 15 3 16,16-15-1-16,0 1-3 0,0-1 2 15,0 0 9-15,-2 1 0 0,2-1-1 0,0 1-2 16,0-1 1-16,0 0-2 16,0 0-4-16,0 0-2 0,0 0-2 0,2 0 5 15,2 0 3-15,0 0 3 0,2 0-5 16,9 0-3-16,-3-3-3 0,9 0 0 16,-5 0 0-16,11 0-5 0,0 0-4 15,2 2 0-15,4 0-1 0,0-1 2 16,4-1 0-16,-4 3 3 0,5 0 3 15,-5 1-4-15,-6 2 2 0,-5-1 2 16,-1-1 0-16,-11-2-6 0,-1 2-1 16,-7 2-2-16,-2-3 1 0,0 0 0 15,0 0 9-15,0 0 1 0,-2 3-6 0,-7-2-3 16,1 2-2-16,4 1-2 0,-2-1 1 16,-5 0 0-16,5 0-1 15,0 1 0-15,4-3 0 0,2 1-1 0,0 2-8 16,0-1-14-16,2 2-12 0,6 2-19 15,7-3-25-15,-3-2-21 0,9-2-53 16,-11-9-28-16</inkml:trace>
  <inkml:trace contextRef="#ctx0" brushRef="#br0" timeOffset="62407.85">7390 12334 251 0,'0'0'23'0,"0"0"8"0,0 0 6 0,0 0 5 16,0 0-10-16,0 0-1 15,-15-5-2-15,15 4-2 16,0 1-2-16,0-2-3 0,0 1-7 0,0 1 1 0,0 0 1 15,0 0-2-15,0 0-4 0,0 0 0 16,0 0-4-16,0 0 0 0,0 0 2 16,0 0 4-16,3 0 1 0,-3 0 3 15,6-3 1-15,-2 0-2 0,2 0-2 16,-2 1-3-16,4 2-1 16,3-2-1-16,-1 1 0 0,-2 0-2 0,9-1 0 15,0 0 2-15,1-2 1 0,3-1-2 16,4 1 2-16,1-1-1 0,5 0 0 15,-2 0-2-15,4 1 1 0,-2 1-1 0,0 1 1 16,-4 1 0-16,-2 1-4 16,-4 0 3-16,-3 1-2 0,-3 1-2 15,-7-2 0-15,-2 1-1 0,-1 1-1 0,-3 0-1 32,4-1 1-32,-4 1-1 0,2 0 2 15,-2 0-2-15,0-1 1 0,0-1 0 16,0 0 0-16,0 1 0 0,0-1 3 0,3 0 2 15,-3 0 1-15,0 0-2 16,2 2-1-16,-2-1-1 0,0-1 0 0,0 1-1 16,-2 0-1-16,2-1 0 15,-2 0 0-15,0 0-1 0,0 0 1 16,0 0-1-16,0 0 1 0,0 0-1 0,0 1 0 16,-2 2 0-16,0 1-3 0,-6 2-4 15,4 0-9-15,-5 0-4 16,1 0-6-16,0-2-11 0,2 3-11 0,-1 0-16 15,3 0-7-15,0-1-29 0,0-2-50 16,-2 0-100-16</inkml:trace>
  <inkml:trace contextRef="#ctx0" brushRef="#br0" timeOffset="63879.07">8692 12321 66 0,'0'0'97'16,"0"0"-84"-16,0 0-5 0,0 0 10 15,0 0 4-15,-4-7-11 0,4 6-7 16,-2 0-2-16,2 0-1 0,-2 0-1 16,0 1 0-16,0-1 0 0,-2 1 0 0,2 0 0 15,0 0 0-15,-3-2 0 16,3-1 0-16,-2 3 2 0,2 0 5 0,0 1 16 15,-2-1 5-15,4 0 5 16,-2 0-2-16,2 0 1 0,0 1 3 0,0 0 3 16,0-1-2-16,0 0-1 0,0 0-3 15,0-2 2-15,0 2-7 0,0-1-6 16,0 1 0-16,0 0-5 0,0 0 0 16,0 1-3-16,0-1-4 0,0 1-1 15,0-1-5-15,0 0-1 0,6 0-2 16,4-1 1-16,7 1 2 0,0 0 5 15,3 0 8-15,9-2 1 0,0-3-2 16,4 0-5-16,2 2-1 0,2-2-1 0,-1 0-1 16,1 1-3-16,2 0 0 0,-4 0-2 15,2 1 0-15,-8 2 1 0,0-1 2 16,-4 1 0-16,0-1-2 0,-11 2 0 16,1 0 0-16,-7 0 1 0,-2 0-1 15,-2 0 0-15,-1-2 0 0,-1 2-1 16,-2 0-1-16,0 0 0 0,0 0 1 15,0 0-2-15,0 1 2 0,0 0-1 16,0 0-1-16,0 1 1 0,0-2 0 16,0 0 0-16,0 0-1 0,0 0 1 15,0 0 0-15,0 0-1 0,0 0 0 0,0 0 0 16,0 0 1-16,0 0-1 16,0 3 0-16,0-3-2 0,0 0-18 0,0 0-18 15,0 0-24-15,-11 0-22 16,-1-1-35-16,-3-2-62 0</inkml:trace>
  <inkml:trace contextRef="#ctx0" brushRef="#br0" timeOffset="65102.64">7657 13633 259 0,'0'0'53'0,"0"0"-31"0,0 0 3 0,0 0 12 15,0 0-16-15,0 0-9 0,0 0-8 16,0 0-1-16,0-3 1 16,0 3 2-16,0 0 1 0,0 0 5 0,0 0 5 15,0 0-1-15,0 0-2 0,0 0-3 16,0 0-5-16,0 0-2 0,2 0 0 16,4 0-2-16,2 0 6 0,2 0 18 15,1 0-1-15,3-1-1 0,5 1-5 16,4 0-3-16,6 0 4 0,0-4 2 0,4 0-4 15,4 1-5-15,0-1-4 0,4 2-3 16,-1-2-2-16,1 4 0 0,0 0-1 16,1 0 0-1,-3 1-2-15,-2 4 1 0,0-2 1 16,-4 1 3-16,-6-2 1 0,-4 1-3 0,-11-1-2 0,-3-2 3 16,-7 1-2-16,-2 0-2 0,0-1 2 15,0 2 14 1,0-2 5-16,0 0-10 0,-2 0-6 0,0 0-4 0,-3 0 1 15,1 0-3-15,0 1 0 0,0-1 0 16,0 0 0-16,0 3 0 16,0-2 0-16,2 3 0 0,2-2-4 15,-2 0-9-15,2 0-8 0,-3 0-15 0,3 1-12 0,0 1-14 16,0-1-26-16,0 2-36 16,-4-3-59-16</inkml:trace>
  <inkml:trace contextRef="#ctx0" brushRef="#br0" timeOffset="65879.84">9554 13552 151 0,'0'0'61'16,"0"0"-14"-16,0 0-3 0,0 0 2 15,0 0-12-15,0 0 0 0,0 0 1 16,-10-2-6-16,10 2 3 0,0 0-4 15,0 0-8-15,0 0-6 0,0 0-1 0,0 0-3 16,4 0 1-16,4 0 2 16,5 0 8-16,1 0 0 0,9 0-1 15,2 0 0-15,2-1-2 0,4 0-7 16,4 1-6-16,0-1-3 0,-4 0-1 16,2 0 0-16,-4 0-1 0,-2 1 0 15,-2-1 0-15,-11 0-15 0,-8 1-79 0,-6-1-135 16</inkml:trace>
  <inkml:trace contextRef="#ctx0" brushRef="#br0" timeOffset="84435.35">25570 5695 188 0,'0'0'57'16,"0"0"-20"-16,0 0 7 0,0 0-12 15,0 0 2-15,0 0-13 0,0 0-7 16,-27 5 2-16,23-2 8 0,0-1 7 0,2 1-4 16,-2-1-1-16,4-1-6 15,-2 1-5-15,2-2-5 0,0 1 0 0,0-1 0 16,0 0 2-16,0 0 1 0,0 0 0 16,0 0 1-16,0 0 1 0,6 0 1 15,-2-1 2-15,2 0 2 0,1-3 11 16,5-1-9-16,5 0-7 0,-1-1-2 15,7 1-2-15,4-2-3 0,6 0 1 16,-2 2-2-16,4 1-2 0,-2 1-2 16,2-1 0-16,-2 0 3 0,-2 3-3 15,-6-1 2-15,-11 0-2 0,5 2 0 16,-11 0-3-16,-8 0 1 0,2-3 1 0,0 3 0 16,-2 0 0-16,0 0-2 0,0 0 1 15,0 0 0-15,-2 3 1 16,-2 1 0-16,-6 0-1 0,-7 1 2 0,3 0-2 15,-5-1 0-15,5 1-1 16,-3-1 1-16,5 2-1 0,-3-2-1 16,7-1 0-16,4 1 1 0,-2-2 0 0,2-1 0 15,-2-1 0-15,3 0 1 0,1 0-1 16,2 0 1-16,-2 0-1 0,2 0 0 16,0 0 1-16,0 0 0 15,0 0-1-15,0 0 1 0,0 0-1 0,0 0 0 0,0-1 0 16,0 1 0-16,0-2 0 0,0 2 0 15,2 0 0-15,3 0-2 0,1 2-20 16,0 3-34-16,-4 2-44 0,-2 0-33 16,-2-1-120-16</inkml:trace>
  <inkml:trace contextRef="#ctx0" brushRef="#br0" timeOffset="85202.56">25692 6436 280 0,'0'0'66'0,"0"0"24"0,0 0-31 15,0 0-8-15,0 0-7 0,0 0 1 16,0 0-11-16,0 0-2 0,0 0 0 16,0 0 0-16,0 0-3 0,0 0-10 15,0 0 4-15,0 0-6 0,2 0-5 16,5 0-1-16,3 0-2 0,6 0-1 15,9-1 4-15,6 1 2 0,6 0-3 0,3 0-4 16,-1 3-4-16,2 2 0 0,-6-1-3 16,7 2-2-16,-1 0 1 0,-4 2 1 15,-10 0 0-15,-4 1-30 0,-13 0-66 16,-10-6-129-16</inkml:trace>
  <inkml:trace contextRef="#ctx0" brushRef="#br0" timeOffset="98541.85">19611 8368 209 0,'0'0'52'15,"0"0"0"-15,0 0 9 0,0 0-4 16,0 0-6-16,0 0-7 0,-52-18-5 16,48 18-10-16,2-1-5 0,0-1-4 15,0 2-4-15,-2 0-2 0,4 0-4 16,0 0 1-16,0 0-1 0,-2 2 4 16,2-1 3-16,0-1 2 0,-3 0-3 15,3 0 1-15,0 0-2 0,0 0-2 16,0 0-3-16,0 0-2 0,0 0-1 0,3 0-1 15,-1 0-1-15,4 0 1 0,2 0 4 16,4 0 3-16,5 0 0 16,4 0 0-16,6-3 1 0,2 2-5 0,8-3-2 15,4 2 1-15,7 0-2 16,1 1-3-16,7 0 2 0,2 0-1 0,6 0-1 16,0-2 1-16,4 1 1 0,5 0-2 0,-3-1 1 15,6 1-1 1,-1 1 1-16,-1 1-1 0,-6 0 2 0,-1-1-4 15,-3 2 0-15,-4 2-1 0,-7-2 1 16,-5 2 0-16,-9 0 1 0,-4-1-1 16,-4 1 2-16,-4-1-2 0,-6 2 0 0,0-1 0 15,-5 1 1-15,-1 0-2 0,-3-3 1 16,-2 1 0-16,-3 0 0 0,-3-2-1 16,0 1 2-16,0-1 1 0,0 0 1 15,-2 0 1-15,0 0-5 0,0 0 0 16,-2 0 0-16,0 0 0 0,0 0 0 15,0 0 0-15,0 0 0 0,0 0 0 16,0 0 0-16,0 0 0 0,0 0 0 16,0 0 0-16,-2 0 0 0,2 0 0 15,0 0 0-15,0 0 0 0,0 0 0 0,-2 1 0 16,0 0 0-16,-2 1 0 0,-2 0 0 16,-3 2 0-16,-1 1 0 15,-2-1 0-15,3 3 0 16,-3-2-14-16,-2 1 0 0,1 1-6 0,-1-3-5 15,3 2-4-15,-3-2-11 0,1 0-8 0,3 0-28 16,-2-3-25-16,-1-1-42 16,1-1-137-16</inkml:trace>
  <inkml:trace contextRef="#ctx0" brushRef="#br0" timeOffset="100869.89">19534 10317 309 0,'0'0'69'0,"0"0"16"0,0 0-43 0,0 0 3 15,0 0-5-15,0 0-5 0,-18-11-5 16,18 10-4-16,0 1-1 0,0 0-5 15,0-2-4-15,0 2-3 0,0 0 1 16,2 0-3-16,4 0 1 0,2 0 1 16,5 0 5-16,7 0 1 15,5 0 2-15,4-2 7 0,6-3-8 0,2-3-7 16,9 1 1-16,8-2-3 16,-3 2-1-16,11 2-1 0,7 1-1 0,-1 2-2 0,10-2 0 15,3 2-1-15,6-1-1 0,2 2 0 16,-1 0 0-16,3 0 0 0,2 0 3 15,-8 1-7-15,-2-1 1 0,-11 1-1 16,-8 0 2-16,-4-1 2 0,-10 0-4 16,-9-1 0-16,-10-1 0 15,-8 2 0-15,-9-2 0 16,-5 3 0-16,-9-3 0 0,0 3 0 0,0 0 0 0,0 0 0 16,0 0 0-16,0 0 0 0,0 0 0 15,0 0 0-15,0 0 0 0,0 0 0 16,0 0 0-16,-2 0 0 0,0 0 0 15,0 0 0-15,-1 0 0 0,1 0 0 16,-2 3 0-16,0 0 0 0,0-1 0 0,-2 2 0 16,0-1 0-1,-5 2 0-15,1 2 0 0,0-3 0 0,-5 5 0 0,-1 0 0 0,-1-2-14 16,-4 4-25-16,-3-2-7 16,1-1-24-16,-6-1-49 0,-8-5-58 15,2-4-244-15</inkml:trace>
  <inkml:trace contextRef="#ctx0" brushRef="#br0" timeOffset="104556.43">18916 11498 203 0,'0'0'109'16,"0"0"-72"-16,0 0-8 0,0 0 6 0,0 0-5 15,0 0 63-15,0 0-66 0,0 0-25 16,-25-17 4-16,25 17 3 0,0 0-3 16,0-1-4-16,0 1 0 0,0 0-1 15,0 0 2-15,-2 0-1 0,2 0 4 16,0 0 6-16,0 0 1 0,0 0 1 15,0 0-1-15,0 0 2 0,0 0-5 16,0 0 2-16,0 0-2 0,0 0-2 16,2 0-1-16,0 0-2 0,5 0 3 15,-1 0 0-15,2 0 4 0,9 0 1 16,-3 0-2-16,3-4 0 0,1 0 0 0,3 0-3 16,2 1-1-16,-1 2-3 15,1 1 0-15,4 0-2 0,2 0-1 16,0 0 1-16,4 0 0 0,0 0-2 0,6 0 2 15,3 0-2-15,3 0 1 0,7 0 0 16,6 0 1-16,-2-3 0 0,10 2 0 16,0-2-1-16,6-2 1 0,5 1-2 15,-1-2-4-15,5 0 4 0,-3-3 1 16,1-2 1-16,-3 3 0 0,-5-3 2 0,-5 2 1 16,-10 3-1-16,-9 0 0 15,-8 3 0-15,-10 0-1 0,-8 0-1 0,-11 3-1 16,-5 0-1-16,-3-1 0 0,-2 0 2 15,0 0 0-15,0 1 6 0,0 0-4 16,0 0-3-16,0 0 1 16,0 0-1-16,0 0-1 0,0 0 0 0,0 0 0 15,0 0 1-15,0 0-1 0,0 0 2 16,0 0-2-16,0 0 0 0,-2 0 3 16,-1 0-3-16,1 0 0 0,0 1 0 0,0 1 0 15,-2-1 1 1,2 1-1-16,-2 0-1 0,2-2 1 15,0 0 0-15,-2 0 0 0,2 0-4 0,-3 1-10 0,3 0-2 16,0 0-9-16,-2 0-11 0,2 2-12 16,-2-2-12-16,-2 1-17 0,0 1-47 15,-3-3-63-15</inkml:trace>
  <inkml:trace contextRef="#ctx0" brushRef="#br0" timeOffset="105692.85">22046 11554 186 0,'0'0'36'0,"0"0"-4"0,0 0 8 0,0 0-4 16,0 0-1 0,-44 1-4-1,40-1-13-15,2 0 11 0,2 0 3 16,0 0-3-16,0 0-4 0,0 0-8 0,0 0 10 15,0 0 7-15,0 0 15 0,0 0-28 16,0 0-3-16,0 0 4 0,0 0 0 16,0-1-1-16,0 1-2 0,0 0-1 15,2 0-4-15,7 0-5 0,-3-2-2 16,14-2 3-16,1-1 0 0,8-1 1 16,6 0-3-16,9 0-1 0,-1 2-1 15,9 1-3-15,1 0 2 0,7 3 0 16,4-1-5-16,-2-1-1 0,3 1 1 15,1-1 0-15,-6 1 0 0,0-2 1 16,-5 2 2-16,-1 0 1 0,-13-1-2 16,-5 2 1-16,-9 0 0 0,-15 0-1 0,-2 0-1 15,-8 0 0-15,-2 0 0 0,0 0 1 16,0 0 1-16,0 0-1 0,-6 0 1 16,-2 0-3-16,-2 2 2 0,-7 1-2 15,0 3 0-15,-3-1 0 0,5-1 1 0,-5-1-1 16,9-1-1-16,-5 0 1 15,5-2 0-15,1 1 0 0,-6 0-10 0,5-1-4 16,1 1-2-16,-3-1-3 16,7 0-6-16,0 0-17 0,-4 0-14 15,-1 0-6-15,3 0-18 0,0-4-29 16,-9-2-79-16</inkml:trace>
  <inkml:trace contextRef="#ctx0" brushRef="#br0" timeOffset="109768.77">25217 11537 79 0,'0'0'189'0,"0"0"-134"0,0 0-15 16,0 0-1-16,0 0 1 0,0 0-4 15,0 0 2-15,0 0 1 0,0-6-3 16,-2 6-7-16,2 0-3 0,0 0 2 15,0 0 0-15,0 0 7 0,0 0-1 16,0 0-5-16,0 0-6 0,0 0-3 0,0 0-4 16,0 0-2-16,0-1-3 0,0 1-2 31,4 0-3-31,6-1-3 0,7 0 2 0,8-1 8 0,1-2-2 0,5 0-4 16,7 0-1-1,-1 1 2-15,-2 1-3 16,2-3 0-16,-4 3-1 0,2 0 1 15,-4 1-2-15,-6 0 0 0,-4 0-1 16,2 0 0-16,-15 0-1 0,0 1 0 16,-6 0-1-16,2-1 0 0,-4 1 1 0,0 0 0 15,0 0-1-15,0 0 0 0,0 0 0 16,0 0 0-16,0 0 0 0,-4 0-2 16,0 0-9-16,-2-1-4 0,2 1-4 15,2 0 1-15,-2 0-5 0,-1 0-7 16,3 3-10-16,0 3-32 0,-2 2-17 15,2-3-37-15,-4 1-77 0</inkml:trace>
  <inkml:trace contextRef="#ctx0" brushRef="#br0" timeOffset="172353.36">3061 15027 79 0,'0'0'37'0,"0"0"-20"0,0 0-5 15,0 0-5-15,0 0 8 0,0 0-2 16,0 0 9-16,0 0 10 0,-4-27 14 15,4 27-10-15,0 0-2 0,0 0 10 16,0 0 1-16,0 0 0 0,0 0-5 16,0 0-10-16,0 0-5 15,0 0 0-15,0 0-4 0,0 0-5 0,0-1-4 0,0 1 1 16,0 0-2-16,0 0-2 0,0 0-2 16,0 0-4-16,2 0 0 0,2 0-2 15,7 0 0-15,9-2 0 16,3-3 1-16,2 1 5 0,8 1 1 0,8 0 3 15,3 0 4-15,-3 1-5 0,9 1 2 16,-3-2-1-16,11 2 5 0,-6-2 0 16,2 1-3-16,-3-1-3 0,-5 2-2 0,-5-1-1 15,-4 2 0-15,-10 0 1 16,-2 0-2-16,-17 2-2 0,-1 0 1 16,-5 0-1-16,-2 0 1 0,0-1 6 15,0-1 5-15,0 0 1 0,-2 0-7 0,2 0-2 16,-3 0-4-16,1 3 0 0,-2-1-4 15,2-1 2-15,0 0 0 0,2 1-2 16,-2-2 0-16,2 0-1 0,0 0 0 16,-2 0-5-16,2 0-10 0,0 0-3 15,0 0-4-15,-2 0-10 16,-2 0-4-16,-2-2-25 0,-3 1-11 0,-1 0-11 16,-9-4-66-16,5 2-78 0</inkml:trace>
  <inkml:trace contextRef="#ctx0" brushRef="#br0" timeOffset="172573.99">3396 15033 357 0,'0'0'70'0,"0"0"4"15,0 0-16-15,0 0-10 0,0 0-10 16,0 0-5-16,0 0-5 0,0 0-2 16,0 0-5-16,-4 25-2 0,8-21 2 15,0 2-3-15,7 3-7 0,5-3-2 16,1 1-2-16,3-1-4 0,14-2 1 0,3-2-1 15,8-3 1-15,1 1-1 16,1-3-2-16,7-3 1 0,0 0-2 16,-7-2 0-16,13-2-5 0,-8-3-40 15,4-6-50-15,-7-9-49 0,-11-4-184 0</inkml:trace>
  <inkml:trace contextRef="#ctx0" brushRef="#br0" timeOffset="189587.2">20171 5757 167 0,'0'0'57'0,"0"0"-14"0,0 0 10 16,0 0-13-16,0 0 0 0,0 0-13 16,0 0-3-16,-25-22-2 0,17 20 3 15,2-2-4-15,-1 1 1 0,3 1-2 16,0 1 1-16,0 1-2 0,2 0 0 16,2 0 0-16,0 0 0 0,0 0-4 0,0 0-1 15,0 0 3-15,0 0 2 16,0-2-2-16,-4 2-2 0,4 0 1 15,0-1-5-15,0 1 0 0,0 0-3 0,4 0 0 16,2 0 2-16,0 0-3 0,5 0-2 16,3 0 1-16,5 0 0 0,4 0-1 15,3 0-2-15,5 1 2 0,5 4-3 16,1-1 1-16,8 0-1 0,5-1 3 16,6-1 2-16,6-1 0 0,8-1 4 15,9-1 0-15,3-1-5 0,5-4-1 0,4 0-1 16,-2 2 1-16,-2-2-3 0,2 3 4 15,-7-3-2-15,-1 3 0 16,-9-1-1-16,-10 0-1 0,-10 1-2 0,-9 2-3 16,-18-1 2-16,-12 2 0 0,-7 0 1 15,-6 0 1-15,0 0 1 0,0 0 1 16,-6 0 3-16,1 0-3 0,-7 2-1 16,2-1-1-16,-1-1-1 0,1 0 2 15,2 0-1-15,4 0 0 0,2 0-1 16,-3 0 1-16,1 0-1 0,4 0 0 0,-4 0 0 15,2 0 0-15,0 0 1 0,0 0-1 16,0 0-1-16,-2 0-14 0,2 0-7 16,0 3-12-16,-5 0-8 15,1 4-26-15,-2 0-16 0,-2 2-27 0,-3-5-73 16,1-1-186-16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4:20:56.273"/>
    </inkml:context>
    <inkml:brush xml:id="br0">
      <inkml:brushProperty name="width" value="0.05292" units="cm"/>
      <inkml:brushProperty name="height" value="0.05292" units="cm"/>
      <inkml:brushProperty name="color" value="#FF0000"/>
    </inkml:brush>
  </inkml:definitions>
  <inkml:trace contextRef="#ctx0" brushRef="#br0">22527 2562 91 0,'0'0'164'0,"0"0"-117"0,0 0 3 0,0 0-6 15,0 0-4-15,0 0-8 0,0 0 1 0,-47-7-3 16,43 5-2-16,2 1-2 16,0 1-2-16,2 0-6 0,0 0-1 0,-2 0-1 15,2 0-2-15,0 0-3 0,0 0-3 16,0 0-3-16,0 0 1 15,0 1-1 1,0 1-1-16,0-1 1 0,4 1 5 16,-2 1 4-16,4 0 0 0,0 0 3 15,5-1-1-15,-3-1 2 0,6 0 0 16,3-1-1-16,6 0-1 0,-1 0-3 16,7-2 0-16,6-2-5 0,9 1 1 15,-1 0-4-15,9 0 1 0,4 0-3 16,6 0 1-16,4 0-2 0,6 2 2 15,3-1-2-15,5 0 0 0,3 0 3 0,2-2-5 16,8 0-4-16,2 2 4 0,2-2 2 16,2 1 2-16,2 1 0 0,3 1 1 15,-1 1 0-15,5-1-1 0,1 1-3 16,1-1-1-16,-9 1 0 0,-6-1 0 16,-12 0 0-16,-5 1 2 0,-16 0 1 0,-8 3 0 15,-4-1 0-15,-13 1 0 16,-6-1 2-16,-10-1 1 0,-3-1-2 15,-10 0 0-15,-1 0 5 0,-1 0-1 16,-2 0 1-16,-4 0 0 0,0 0-9 16,0 0 0-16,0 0 0 0,0-1 0 0,0-1 0 15,0 1 0-15,0-1 0 16,-4 0 0-16,2 0 0 0,0 0 0 0,0 0 0 16,0 2 0-16,0-1 0 0,-1 1 0 15,3 0 0-15,-2 0 0 0,2 0 0 16,-2 0 0-16,0 0 0 0,2 1 0 15,-2 3 0-15,2 0-15 0,-2 2-24 16,0 0-11-16,-2 3-23 0,-4-1-42 16,-3-2-57-16,1-4-182 0</inkml:trace>
  <inkml:trace contextRef="#ctx0" brushRef="#br0" timeOffset="2724.52">9087 3895 278 0,'0'0'73'0,"0"0"-24"0,0 0-1 16,0 0 24-16,0 0-13 16,0 0-13-16,0 0-7 0,0 0-6 0,-10-45-3 15,1 41-6-15,1 0-5 0,0-1 0 16,0 3 0-16,-1-1-4 0,-3 2-6 16,0 1-4-16,-3 0-2 0,1 4-2 15,-3 2 0-15,1 4-1 0,-1 3 0 0,0 4 0 16,3 4 0-16,-3 5-1 0,5 1 1 15,-2 5 0-15,5-1 1 0,-1-1-1 32,4 2 0-32,2-5-2 0,4-3 2 15,0-4 0-15,4-4-1 0,4 0 0 0,0-4 0 16,3-2 0-16,3-5 1 16,1-1-1-16,3-4 0 0,3-1 1 0,4-9 1 15,6-1-1-15,2-9 0 0,2-1 1 16,-4-3 0-16,-4 0 0 0,-9 3 1 0,-1-2 3 0,-11 3 4 15,0-3 1 1,-4-1 0-16,0 0-2 0,-2 2-3 0,0 6-1 16,-2 3-4-16,-2 4 1 15,2 4-1-15,2 1 1 0,0 4-1 16,-2 0 0-16,2 1-1 0,0 11 0 16,0 3-2-16,0 7 0 0,0 4 2 15,4 1 1-15,2-1 0 0,5-6-1 16,-3 1 0-16,4-1-1 0,1-2 1 15,1-3 1-15,5-2 0 0,-3-4 0 0,9 0 0 16,-2-4 0-16,-2-2 0 0,-1-2 0 16,-5-1 1-16,-5-3-1 15,-2-5 1-15,-3-1 0 0,-1-1 0 0,0-2 0 16,-4-3 2-16,0-3 1 0,-2-5-4 16,-4-4 2-16,1-4-2 0,-3-4 1 15,0-4 0-15,4 5-1 0,2 6-1 16,2 3-1-16,0 7 2 0,0 5 0 15,0 4 0-15,0 4 0 0,2 1 0 16,2 1 0-16,2 2-1 0,2 0-1 16,3 1 1-16,5 0 0 0,1 1 1 0,1 8-1 15,5 2 0-15,0 3 1 0,-2 2-1 16,-1 4 1-16,-1 2 0 16,-9 2 0-16,-2 0 1 0,-1 4-1 0,-7-3 0 15,0 0 0-15,0-4 0 0,-7-2-1 16,5-1-1-16,-2-2 1 0,4-1 0 15,0-4 0-15,0-1-1 0,2 0 1 16,2-2 1-16,5-1-1 0,-3-3 1 16,0-1 0-16,2-1 0 0,1-1 0 15,-1-1 0-15,0 0 0 0,3-3 1 16,3-3-1-16,3-2 1 0,3-3-1 16,1-4-1-16,-3-1 1 0,3 0 1 0,-6-4 0 15,-3 2 0-15,-4-3 0 16,-4 0 0-16,-2-4 1 0,-2-1-1 0,-4 1 0 15,-6 0 0-15,-7 2-1 0,1 3 0 16,-5 2 0-16,-1-1 0 0,3 10 0 16,2 0-1-16,9 5-2 0,6 2 1 15,2 2 0-15,0 0 0 0,0 0 0 0,-2 0-2 16,2 1 1-16,0 1-1 0,4 0 2 16,0-1 0-16,9 2 1 0,3 1-2 15,1 2 3-15,10 1-1 0,2 1 1 16,4 4-1-16,0 2 1 0,-2 1-1 15,-2 0 1-15,-7 1 1 16,-5 1 0-16,-1 0-1 0,-13 3 1 0,-1-1-1 16,-2 0 0-16,-5-1 1 0,-3 1 1 15,0-4-2-15,2-1 0 16,-3-1 0-16,9-1 0 16,0-2 0-16,0-1 0 0,7 4 0 0,1-3 0 15,2 1 0-15,1-1 0 0,-3-4 0 0,6 0 0 0,-3-2-4 16,1-1-16-16,5-1-20 15,-3-2-21-15,7 1-18 0,-5-1-51 16,-1 0-102-16</inkml:trace>
  <inkml:trace contextRef="#ctx0" brushRef="#br0" timeOffset="2913.75">10298 4148 538 0,'0'0'97'0,"0"0"-29"0,0 0 33 16,0 0-34-16,0 0-29 0,0 0-12 15,2-7-8-15,-2 7-10 0,0 3-5 16,-4 6-3-16,2 6 1 0,-4 3-1 16,0 2 0-16,-2 2 0 0,1 0 0 15,1 3-5-15,0-1-25 16,0 1-35-16,0-3-65 0,-1-8-107 0</inkml:trace>
  <inkml:trace contextRef="#ctx0" brushRef="#br0" timeOffset="3453.76">10947 3822 351 0,'0'0'60'0,"0"0"-18"16,0 0 14-16,0 0 2 0,0 0-9 16,0 0-14-16,0 0 0 0,0 0-3 15,0 0-6-15,-2-25-4 0,2 25-6 16,0 0-2-16,0 0 2 0,-4 0-7 15,0 6-2-15,-2 3-2 0,0 4-5 16,-9 3 0-16,5-1 2 0,2 5-2 16,-1-1 0-16,3 0 0 15,2-1 0-15,4 2 1 0,0-1-1 0,0 3 0 16,6 1 0-16,5-2 0 0,-3-1-1 16,4-2 0-16,3-3 1 15,1-2-1-15,7-4 0 0,4-5 1 0,-2-3 0 0,2-2 0 16,-3-8 0-16,3-5 1 0,-6-5 0 15,-2 0 8-15,-5-5 19 0,-6 1-10 16,-4-5-5-16,-4-6 3 0,-4-1-4 0,-10-3-10 16,-3 0-1-16,-5 7-1 15,1 4 0-15,-4 12 0 16,2 4 0-16,3 9-9 16,1 2-15-16,2 8-18 0,3 7-31 15,4 4-19-15,-3 1-27 0,3 0-64 16</inkml:trace>
  <inkml:trace contextRef="#ctx0" brushRef="#br0" timeOffset="3669.77">11458 4196 19 0,'0'0'612'0,"0"0"-524"0,0 0-26 0,0 0 13 15,0 0-23-15,0 0-31 0,0 0-11 16,0 0 1-16,21-49 0 0,-21 49-6 16,0 0-3-16,-2 3-2 0,-2 2 0 15,-5 6 0-15,3 2 0 0,-6 3 0 16,-5 0-1-16,5 2-14 0,-9 1-22 16,4-3-38-16,-1-2-64 0,3-1-84 15</inkml:trace>
  <inkml:trace contextRef="#ctx0" brushRef="#br0" timeOffset="7603.55">12504 3518 287 0,'0'0'65'0,"0"0"-27"0,0 0 4 0,0 0-2 15,0 0-2-15,0 0-11 0,0 0-6 16,0 0 0-16,-4-4-10 0,4 4 13 15,0 0-7-15,0 0-2 0,0 0-1 16,0 3-2-16,0-3 1 0,0 1-1 16,0-1 0-16,4 0-1 0,6-1 5 15,-1 1 11-15,9-5 2 0,-1-2 0 16,10 0-9-16,0 1-6 16,-5-2-4-16,3 3-3 0,0 2-3 0,-7 3 0 15,-3 0-1-15,-1 4-2 0,1 0 0 0,-9 1 1 16,4 4-2-16,1-1 0 0,-3 3 0 15,-2 4 1-15,2 2-1 0,1 2 1 16,-1 3 1-16,-4 2-2 0,-2 2 0 16,2 1 0-16,-4 2 2 0,0 1-1 15,0 3 2-15,0 0-3 0,-4 4 3 16,2-3-2-16,2 2 0 0,0-1-1 16,0-4 1-16,4-1 0 0,0-5-1 15,3-2 0-15,-1-3-2 0,2-3-8 16,-6-5-28-16,0-5-24 0,-2-2-35 15,0-5-29-15,-2 0-80 0</inkml:trace>
  <inkml:trace contextRef="#ctx0" brushRef="#br0" timeOffset="7770.77">12603 3893 295 0,'0'0'291'0,"0"0"-219"0,0 0-43 0,0 0 14 16,0 0 5-16,0 0-10 15,0 0-9-15,66-26-3 0,-35 25-8 0,13-2-9 16,7-5-5-16,16-2-3 16,13-3-1-16,-3 0 0 0,-5 3-32 0,-14 1-123 15,-17 1-254-15</inkml:trace>
  <inkml:trace contextRef="#ctx0" brushRef="#br0" timeOffset="11347.74">28845 5462 550 0,'0'0'8'15,"0"0"26"-15,0 0-5 0,-50-2 16 16,40 2-5-16,-7 0-8 0,11 0-4 16,0 2 3-16,4-1-5 0,2 1-8 15,0 1-7-15,4 1-9 0,0-1 2 16,0 3-2-16,8-2 6 0,-1 1 2 16,7 0 3-16,3-4-1 0,8-1 1 15,2 0-2-15,8-7 5 0,3-1 0 16,7 1-6-16,5-3-1 0,-4 5 1 15,-1-1-2-15,-5 2-4 0,-15 3 3 0,-13 1-1 16,-4 0-3-16,-9 0-1 16,-3 1-1-16,0 0 0 0,0 2 2 0,-11-3-3 15,-1 4 0-15,-7 3 0 0,1 0 0 16,-5 0 0-16,6 0 0 0,3-3-7 16,10 2-9-16,0-2-8 15,4 0-4-15,0-1-2 0,6 2-16 0,8-1-14 16,3 0-31-16,3-4-28 0,-3 0-118 0</inkml:trace>
  <inkml:trace contextRef="#ctx0" brushRef="#br0" timeOffset="40910.64">21469 6982 333 0,'0'0'69'0,"0"0"-67"0,0 0 0 16,0 0 8-16,0 0-2 0,0 0-7 15,0 0 5-15,-54-6-1 0,44 8 6 16,0-1 11-16,1-1 4 0,3 0 1 16,4 0-3-16,0 0 0 0,0 0-11 15,0 0 13-15,2 0-8 0,0 0-2 16,0 0-3-16,0 0-2 0,0 0-7 15,0 0 2-15,0 0-3 0,2 0 0 16,2 0-1-16,2 0 3 0,7 2 7 16,-1-1-1-16,3 1-2 0,5-1 1 15,7 0 1-15,2-1 1 0,8-1-1 16,7 1 0-16,7-4-2 0,9-3 4 16,13-3-2-16,3-1-2 0,13 2-3 15,0 0-2-15,6 3-1 0,8 2-1 16,7-2 1-16,2 1 2 0,10 0-5 0,4-1 0 15,0 0 0-15,0-1 2 0,2 1 1 16,-2 1 0-16,-6-2 1 0,-4 3 1 16,-7-2-5-16,-5 0 2 0,-11 0 1 15,-9-1 4-15,-13-1 0 0,-13 0 1 16,-17 2-1-16,-10 0 1 0,-19 3-1 0,-3 1 2 16,-7 0-1-16,-2 1 9 15,0-1 8-15,0 1-15 16,0 0-7-16,-2 0-2 0,-3 0-1 0,-3-2-1 0,2 4-1 15,0-1 0-15,-5 0 0 0,5 2 0 16,2 1-1-16,0 1-9 0,2 3-8 16,0-2-2-16,0 2-6 0,0-1-10 15,0 1-16-15,-5 2-17 0,5-2-9 16,-2-1-64-16,-2-1-101 0</inkml:trace>
  <inkml:trace contextRef="#ctx0" brushRef="#br0" timeOffset="44115.01">4496 5766 171 0,'0'0'102'0,"0"0"-35"15,0 0-11-15,0 0 8 0,0 0 4 16,0 0-18-16,0 0-10 0,0 0-9 16,0-34-3-16,0 31-3 15,0-1 1-15,-2 2-7 16,0 0-5-16,2-1-2 0,-4 2-2 0,0 1 0 0,-1 0-4 15,-7 1-3-15,4 2-1 0,0 3-1 16,-9 4-1-16,5-1 0 0,-3 5 1 16,1 0 0-16,1 1-1 0,-3 1 0 15,5 4 0-15,3 0 0 0,-4-1 0 32,8 1-1-32,1-1-1 0,1 0 2 0,2 1 0 15,0-2-1-15,0 2 0 16,5-2 1-16,5 1 0 0,2-2-1 0,-1-1 1 15,9 0 0-15,-3-3-1 16,10-5 0-16,2-3 1 0,4-5 2 16,0-1-1-16,2-9 0 0,-2-4 2 0,-4-5 2 15,0 2 3-15,-13-1 8 0,5 2-2 16,-13-1 1-16,3 0 2 0,-7-5-2 16,-4 1-4-16,0-5-1 0,-2-3-3 15,-11 2-6-15,1 0 2 0,-11 3-1 16,-2 5-2-16,-4 8-2 0,-4 6-2 15,-8 6-19-15,6-1-29 0,4 8-14 0,2 2-27 16,8 2-33-16,1 0-133 16</inkml:trace>
  <inkml:trace contextRef="#ctx0" brushRef="#br0" timeOffset="44818.05">6505 5842 17 0,'0'0'208'0,"0"0"-151"0,0 0-12 15,0 0 10-15,0 0 5 0,0 0-7 16,0 0-2-16,2-49-3 0,-2 42-4 16,0 3-8-16,-2 1 0 0,2 1-5 15,0 2-4-15,0 0-3 0,0 0-8 16,0 0-4-16,0 0-6 0,2 1-4 0,0 3-2 15,2 5 0 1,-1 2 1-16,-3 4 2 0,2 2-1 0,2 2 0 0,-2 0 0 16,-2 2 0-16,2-1-2 0,-2 2 1 15,2-2-1-15,0 1 0 0,0 1 0 16,0-3 0-16,-2 2-6 0,4-3-60 16,0 0-8-16,-1-1-22 0,-3-6-105 15</inkml:trace>
  <inkml:trace contextRef="#ctx0" brushRef="#br0" timeOffset="45668.14">8461 5820 306 0,'0'0'44'15,"0"0"-5"-15,0 0 8 0,0 0 9 16,0 0-11-16,0 0-12 0,0 0-3 16,0 0-2-16,8-5-10 0,-8 5-9 15,0 1-4-15,0 3-2 0,-4 1 0 16,0 1 0-16,-5 3-1 0,1 1 1 0,-6-1 0 15,-1 0-2-15,-5-1 0 16,-1 1 0-16,-2-3 0 0,-2 1-1 16,1-2 0-1,3-1-1-15,2 0-5 0,3-2-12 0,3-2 14 0,3 0 3 0,2-3-1 16,2-1 1-16,-3-3-1 0,5-3 2 16,0 0-1-16,2-5 2 0,2 1-1 15,2-4 2 1,4 2 8-16,5 0 1 0,-1 3-1 0,0 3 2 15,5 1-3-15,-3 3-3 0,9 3-2 0,-3 1-1 0,7 2 0 16,0 0-1 0,0 7 2-16,0 3 0 0,-5 3 1 0,-7 3-1 15,-3 3-1-15,-6 1-2 16,-4 4 0-16,-2 3-1 0,-8 0 0 0,-1 4 1 0,-7-2 1 16,1-4-2-1,-1-1 0-15,3-5 0 0,1-1 0 0,3-5 1 0,3 1 0 16,2-3-1-16,0 0 0 0,2-1 1 15,1-2-1-15,3-1-1 0,0-2 0 16,5-1 1-16,3-1-2 0,4-3 1 16,9 0 1-16,6 0 1 0,10-3 0 0,9-5-1 31,13-3-1-31,12-6-26 0,5-4-47 0,9-6-105 0</inkml:trace>
  <inkml:trace contextRef="#ctx0" brushRef="#br0" timeOffset="46317.75">10429 5885 165 0,'0'0'44'0,"0"0"21"0,0 0 1 15,0 0-10-15,0 0-9 0,0 0-3 16,0 0 1-16,0 0-9 15,-27-40-6-15,27 33-5 0,0 3-2 0,6-2-3 16,-4 2-2-16,4-1 0 0,2-1 0 16,-3-1-2-16,5 1 1 0,0 0-6 15,3-1 2-15,1 0-3 0,3 1 0 16,3 2-4-16,1 0-2 0,6 3-3 16,4 1 1-16,-6 1-2 0,0 4 0 15,-7 2-2-15,-3 2 2 0,-7-1 0 16,0 0-1-16,-8 2 1 0,0-1 0 15,-6 3 0-15,-4-2 1 0,1 0-1 0,-5 3-1 16,-3-1-6-16,1-1-4 0,-3 0-2 16,9-2 9-16,-3-3 4 0,3 1 0 15,4-1 0-15,2 0 0 16,-4-2-2-16,3 0 1 0,1-2 1 16,4 1-2-16,-2 0 2 0,2-2 0 15,0 0 0-15,0-1-1 0,2 2-2 0,2 0-1 16,3 2 4-16,3 2 0 0,2 3 0 15,5 1 0-15,-7 1 5 0,7 0 4 16,-5-1-3-16,-4 1 7 0,1-2-7 0,-3-2-1 16,-6 1-2-16,0-1 0 0,0-1 0 15,-6-1 0-15,-7 2 0 0,-1-1 1 16,-5 0-4-16,-1-3-20 16,-9-3-51-16,-7 0-46 0,-1 0-118 0</inkml:trace>
  <inkml:trace contextRef="#ctx0" brushRef="#br0" timeOffset="47218.92">7090 6384 227 0,'0'0'55'0,"0"0"8"0,0 0 9 16,0 0-2-16,0 0-14 0,0 0-5 15,-2-48-1-15,2 45-6 0,0-1-3 16,0 2-7-16,2 1-5 0,-2 1-9 0,0 0-3 16,0 0-7-16,0 5-4 0,0 5-4 15,-2 7-1-15,-8 3 2 0,4 5 6 16,-7 2 2-16,-1 2-3 0,-1 3-2 15,-3-1 0-15,-1 6-5 0,-2-2 1 16,1 5 0-16,-5 2-1 0,-4 1 0 16,-2-1-1-16,0-2-1 0,2-2 0 15,2-3 1-15,2-3-1 16,3-2 1-16,-3-5 0 0,8-2 1 0,1-4-1 16,5-5 0-16,-5-2 0 0,8-1-29 0,-5 0-3 15,-5-3-36-15,1-4-17 0,-6-1-27 16,3 0-55-16,1-2-89 0</inkml:trace>
  <inkml:trace contextRef="#ctx0" brushRef="#br0" timeOffset="47519.45">6404 6963 376 0,'0'0'83'0,"0"0"-6"0,0 0-16 16,0 0 8-16,0 0-22 0,0 0-14 0,14-51-1 15,-5 50-1 1,-1-1-7-16,0 2-9 0,0 1-5 0,9 4 0 0,-3 1-4 16,5 1-2-16,-4 5-1 0,3 1-1 15,-5 4-1-15,-1 2-1 0,-4-2 1 16,1-1-1-16,-3 1 0 0,4-2 1 31,-2-3-1-31,-1 0 1 0,7-5-1 16,0-2 0-16,9-5 0 0,0 0 1 15,12-7 2-15,6-5-1 0,3-2 1 16,-1-4-2-16,3 2 0 0,-7 0-1 16,-4 4-7-16,-6 1-43 0,-10-3-67 0,-11 1-79 15</inkml:trace>
  <inkml:trace contextRef="#ctx0" brushRef="#br0" timeOffset="48630.18">3671 7619 272 0,'0'0'13'0,"0"0"1"15,0 0 11-15,0 0 6 0,0 0-13 16,0 0-7-16,0 0-5 0,-54-16 3 16,42 16-3-16,4 0 4 0,0 0 4 15,-1 0 0-15,1 2 9 0,2-1 2 16,4-1 4-16,2 1-3 0,0-1-8 15,0 0-5-15,0 0-1 0,0-1-4 16,0 1 1-16,0-1-1 0,0 1 1 16,0 0-1-16,0 0 0 0,0 0 1 0,0 0 0 15,0 0 2-15,0 0-2 0,0 0 3 16,0-1 1-16,0 1 2 0,0-1-4 16,0 1-4-16,0 0-2 0,0 0 0 15,0 1-4-15,4-1-1 0,4 1 1 16,5-1 1-16,-1 0-1 0,9 1 1 15,-1-1 5-15,5 0 0 0,4 0 2 16,4-1-3-16,4 1 0 16,11-1 1-16,1-4 0 0,16-2 1 0,7-3-1 15,15-1 2-15,4-3-3 0,14 0-1 16,5-1 0-16,14 1-5 0,2-1 0 16,8 2-1-16,7 0 1 0,-1 1 3 15,9 3 0-15,-2-1 2 0,4 1-5 0,0 0-1 16,2 2-7-16,2 0 8 0,-2 0 4 15,6-1 0-15,0-2-4 0,2 2-1 16,-2-1 1-16,-2 1 0 0,5-1 2 16,1-1 2-16,-2 0-4 0,3-3-7 15,-1 1 7-15,-10 2 3 0,-2-1 0 16,-2 3 2-16,-7-2-5 0,-1 2-4 16,-9 3 4-16,-6 4 1 0,-4 0 2 15,-8-1-1-15,-5 5-2 0,-1-1-1 16,-5-2-5-16,-4 2 6 0,-1-2 1 0,-5 0 0 15,-2 3 1-15,4-4 1 16,2 1-2-16,4-1-1 16,4-4-3-16,3-1 2 0,-1-1 1 0,-1-1 0 0,-5 0 0 15,-2-1 3-15,-6-1-2 0,-2 1 1 16,-12 0-2-16,-7 3-6 0,-8 0 6 16,-10 2 0-16,-15 0 0 0,-10 1 0 15,-12 1 0-15,-7 0 1 0,-10 2-1 16,0 0 0-16,-2 0 0 0,-4 1-1 15,-2 2-4-15,-5 4-4 0,-7 3-18 16,-5-2-15-16,0-1-10 0,-4 1-5 0,-10-2-30 16,-5-2-80-1</inkml:trace>
  <inkml:trace contextRef="#ctx0" brushRef="#br0" timeOffset="49684.55">3795 7766 229 0,'0'0'77'0,"0"0"-46"0,0 0 10 0,0 0 20 16,0 0-8-16,0 0-8 0,0 0-7 15,0 0-4-15,0 0 1 0,-20-15-5 16,20 13 1-16,0 1 3 0,0 1-6 16,0-1-6-16,0 1-14 0,0 2-6 15,4 6-2-15,2 7 0 0,-2 3 0 0,-2 3 4 16,2 4 0-16,-2 4 0 0,0 1 1 15,0 2 4-15,-2 3 0 16,0 3-4-16,-6 3-3 0,2 1 3 0,-2 0-2 31,-7 0 2-31,3-3-1 0,6 0-1 0,-6-3-1 0,-1-2-1 0,5 0 0 16,2-4-1-16,0 1 1 0,-2-1 0 16,4-1-1-16,-5-1 0 0,3-1 1 15,4-2-1-15,-2 1 0 0,2-2 0 16,0 1 0-16,0-2 0 0,0-5-1 15,2-1 1-15,7-4 0 16,-5-5-1-16,0 1 0 0,0-5 1 0,0 0 0 16,0 1 1-16,2-4-1 0,7 1 1 15,-3-1-1-15,9-1 1 0,-5 2 0 16,15-2 0-16,2 0 0 0,2 0-1 16,9 0 1-16,5 0 1 0,5-2-2 0,10 2 1 15,6 0 1-15,6-1 0 0,13 1-2 16,10 0 0-16,11 0-1 0,12-3-2 15,8-2 2-15,8-4 1 0,9-3 1 16,12-4 2 0,9-2 1-16,7-1-4 0,9 1-7 0,0 0 7 0,8 3 2 15,0 3 2-15,5-3-4 0,-3 2 0 0,6 3-1 16,-1 1 1-16,-1 4 4 0,1 0-4 31,-5 3-6-31,2-1 6 16,-4 0 2-16,-2-1 4 0,0-2-6 0,-4-2-7 0,-8-1 7 0,-8 0 5 0,-7 3-4 15,-10-1-1-15,-5 1-7 0,-9 0 7 16,-7-1 1-16,-6 1 3 0,-6 0-1 16,-2 0-3-16,-11 2-6 0,-1 0 4 15,-9 1 2-15,-13 2 1 16,-5 0 0 0,-11 1 2-16,-10 1-2 0,-7 2 0 15,-9-1-1-15,-9-1-4 0,-2 1 3 16,-13-2 1-16,1 0 0 0,-7 0 0 0,2 0 1 15,-1 0-1-15,-5-2 0 16,2 2 1-16,-4 0-1 0,-4 0 0 16,0-1 1-16,0-1-2 0,0 0-3 0,0 1-5 15,0-1-4-15,0 0-2 0,-4 0-4 16,-2-1-4-16,-2-1-9 0,2-3-14 16,-9-1-11-16,-4-3-45 0,-1-5-105 15</inkml:trace>
  <inkml:trace contextRef="#ctx0" brushRef="#br0" timeOffset="50134.87">10995 7234 302 0,'0'0'46'16,"0"0"12"-16,0 0 11 0,0 0-1 15,0 0-15-15,0 0-7 0,0 0 0 16,2-46 3-16,-2 44-8 0,0 2-3 16,0 0-14-16,0 0-11 0,0 4-8 15,0 8-5-15,0 7 1 0,0 7 4 16,0 6 4-16,6 6 6 0,3 5-5 0,3 4-2 16,-6 6-2-16,0 7-4 15,-2 5 1-15,-1 8 0 0,-3 4-2 16,0-1-1-16,-3-2-2 0,3-6 2 15,0-4 0-15,0-9 1 0,0-6-1 16,-2-6 1-16,0-4-1 0,-4-3-36 0,-12-8-52 16,-3-7-134-16</inkml:trace>
  <inkml:trace contextRef="#ctx0" brushRef="#br0" timeOffset="51101.97">5174 7591 312 0,'0'0'63'0,"0"0"-22"15,0 0 16-15,0 0 13 0,0 0-23 16,0 0-15-16,0 0-3 0,0 0 0 16,12-42-7-16,-12 42-6 15,2 4-8-15,3 1-7 0,1 2 3 0,0 5 9 16,0 2 6-16,-2 5 5 0,0 2-4 15,1 4-4-15,3 2-7 0,-4 4-3 16,2 7 1-16,-2 2 2 0,0 4-3 16,1 5-2-16,-1 2-1 0,4 6-2 15,-2 1 0-15,-2 4 1 0,0 1 0 16,3 1-2-16,-3 0 2 0,4-2 0 0,-2-3-2 16,0-5 1-16,1-5 0 15,-3-5-1-15,4-5 0 0,-4-3-2 0,-2-3-31 16,-2-5-41-16,-2-7-42 0,-10-7-125 15</inkml:trace>
  <inkml:trace contextRef="#ctx0" brushRef="#br0" timeOffset="51495.67">4267 7889 328 0,'0'0'87'0,"0"0"-21"16,0 0 1-16,0 0 4 0,0 0-19 0,0 0-9 16,0 0 0-16,0 0-8 0,10-35-15 15,-10 39-11 1,4 8-5-16,0 3-4 16,-2 7 2-16,2 4 1 0,-2 5 4 0,-2 4 2 0,2-1-3 15,1 5-3-15,-1 0 0 0,-2 5-3 0,0-2 2 0,0-5-2 16,6-4 1-16,-2-10-1 15,2 0-30-15,-2-7-42 0,-2-3-33 16,2-5-62-16,-4-5-114 0</inkml:trace>
  <inkml:trace contextRef="#ctx0" brushRef="#br0" timeOffset="51811.41">4508 7972 398 0,'0'0'64'0,"0"0"-8"16,0 0-13-16,0 0 7 0,0 0-18 0,0 0-6 15,0 0 4-15,0 0 1 16,7-20-11-16,-3 14-8 0,2 0 3 16,10 1 5-16,1-3-1 0,8 3-4 0,0 1-5 15,-5 4-4-15,7 0-1 0,0 2-3 16,-6 3-1-16,-3 2 0 0,-1 1 1 15,-7 5-2-15,-2-2 0 0,-3 3 0 16,-1 3 0-16,2 0 0 0,-4 5 1 16,0 0-1-16,2 3 1 0,-2 1-1 15,0 0 0-15,0 4 0 0,3-3 1 16,-3-2 0-16,2 0-1 0,2-3 0 16,-4 0 0-16,0-3-16 0,-2-3-50 15,-2-4-41-15,-10-3-75 0,3-4-221 0</inkml:trace>
  <inkml:trace contextRef="#ctx0" brushRef="#br0" timeOffset="51985.52">4618 8153 545 0,'0'0'38'0,"0"0"-21"0,64-30 32 15,-37 22 7-15,4-1-29 0,6-3-13 16,4 0-4-16,3-1-5 0,8 2-4 15,-7-1 0-15,9-2-1 0,0-5-103 16,-7-1-119-16</inkml:trace>
  <inkml:trace contextRef="#ctx0" brushRef="#br0" timeOffset="52570.02">6429 7388 151 0,'0'0'130'15,"0"0"-87"-15,0 0 8 0,0 0 15 0,0 0 4 0,0 0-17 16,0 0-5-16,0 0-14 0,-21-28-14 16,23 31-5-16,2 5-1 0,7 0 21 15,-5 4 5-15,2 3-7 16,2 2-10-16,1 2-5 0,-3 3-4 0,-2 3-8 15,0 7-1-15,-4 4 7 0,7 4 3 0,-7 9-8 16,-2 4-4-16,0 6-3 16,0 1 1-16,0 1-1 15,2-1 0-15,4-4 0 0,2-3 1 0,1-5-1 0,3-6 1 16,-6-7-1 0,0-3-17-16,1-6-27 0,-7-8-29 0,0-3-30 0,0-8-72 15,-9-4-161-15</inkml:trace>
  <inkml:trace contextRef="#ctx0" brushRef="#br0" timeOffset="53294.51">5821 7690 161 0,'0'0'33'0,"0"0"-3"0,0 0 6 0,0 0 12 16,0 0-6-16,0 0-3 0,0 0 1 16,0 0 0-16,-43 9 3 0,43-9-4 15,0 0-8-15,0 0-4 0,0 0-1 16,0-3 0-16,4-4-1 0,0-1-2 16,6 0-5-16,3-2 1 15,-1 0 0-15,7 0 0 16,-5 1 0-16,7 0-7 0,1 3-2 0,-3 2-4 0,4 1 0 15,-2 3-4-15,-3 0-1 0,1 0 1 0,-7 7-2 16,-4 1 0-16,1 1-1 16,-7 2 1-16,-2 2 0 15,0 0 1-15,-2-2-1 0,-7 3-1 0,-1-2 0 0,0-2-9 32,-1 2-11-32,3-3-2 0,0 0 5 0,-2 1 3 0,-3-3 2 0,5 0 2 15,0 0 3-15,-3-2-1 0,7-2 3 16,0-1 6-16,2-1 0 0,0-1 0 15,2 0 2-15,0 0-1 0,0 0-1 16,2-1 1-16,2 1-1 0,0-2 4 16,9 1 2-16,-3-1 1 15,9 1 2-15,-3 1 1 16,7 0 3-16,4 4 5 0,0 4-3 0,4 1-1 0,-5 5 1 0,-1-1-9 16,-10 4-5-16,-1-2 2 0,-8 0 0 31,-4 1-2-31,-2-2 1 0,-2 0 2 15,-8 0 0-15,0-5-2 0,-3 4-1 16,1-2 0-16,-5-2 3 0,3 2-4 16,-5-5-3-16,-3 1-17 0,5-4-15 15,-6-1 3-15,5-1-14 0,1-2 6 16,7-2-10-16,-5-1-25 0,7-2-48 16,0 2-79-16</inkml:trace>
  <inkml:trace contextRef="#ctx0" brushRef="#br0" timeOffset="54096.95">7793 7345 363 0,'0'0'84'0,"0"0"-16"16,0 0-5-16,0 0 2 0,0 0-21 15,0 0-13-15,4-8-4 0,2 14-7 16,-1 5-2-16,3 4 2 0,-2 6-2 15,-2 4 1-15,2 5-8 0,3 5-2 0,-5 5 0 16,0 4-3-16,-2 7 1 16,-2 6 0-16,0 0-4 0,0 6-3 0,2-4-1 15,2-1 1-15,-2-4 0 16,2-4 0-16,3-4 0 0,-3-2 0 16,2-4 0-16,-4-1 1 0,2-7-1 0,-4-1 0 15,0-6-31-15,0-7-12 0,0-4-33 16,0-3-15-16,-6-7-46 0,0-3-132 15</inkml:trace>
  <inkml:trace contextRef="#ctx0" brushRef="#br0" timeOffset="54550.95">6966 7614 338 0,'0'0'59'0,"0"0"-6"0,0 0 11 16,0 0-1-16,0 0-18 0,0 0-4 16,0 0-5-16,0 0-3 0,-4-27-6 15,4 27-12-15,0 4-7 0,0 4-6 16,2 5-1-16,0 7-1 0,2 2 7 15,-2 5 0-15,5 2-2 0,-5 0-2 16,6 1-1-16,-4-2-2 0,0 0 1 16,0-2 0-16,0-1-1 15,3-5 0-15,-5-5 1 0,4-2-1 0,-4-4-52 16,2-2-26-16,-2-4-41 16,0-3-84-16</inkml:trace>
  <inkml:trace contextRef="#ctx0" brushRef="#br0" timeOffset="55018.18">7196 7574 467 0,'0'0'77'0,"0"0"-33"0,0 0 15 0,0 0-8 0,37-51-11 31,-27 46-11-31,1-4 3 0,-1 4-13 0,2 2-10 0,-1 2-3 0,-1 1-3 15,4 0 1-15,-3 6-4 0,-3 3 1 32,-2 5-1-32,0 3-1 0,-4 0 0 0,3 4 1 0,-5 0 0 0,0 2 0 15,-7-2-7-15,-1-1-13 0,2-2-2 16,-4 1-1-16,-3-6 10 0,3 1 1 16,2-4 2-16,-3-1-11 15,3-1 20-15,4-5 1 16,2 0 0-16,0-2 0 0,0 0 1 15,-2 0 0-15,4-1 0 0,-3 0 1 0,3 0-1 0,0-1 3 0,3-3 12 16,5 0-5-16,0-3-4 16,4 3 0-1,3 0 3-15,4 2 1 0,1 2 3 16,5 0-3-16,2 5-1 0,-4 1-1 16,1 5-2-16,1 2-2 0,-8 2-2 15,-3 3 2-15,-8-1-1 0,3 4-2 16,-7 0 1-16,-2-1 0 0,-6-2-2 15,-3-1 1-15,-7 0 0 0,-1-2 0 16,-1-1 0-16,-5-4-2 0,-2 1-4 0,2-4-16 16,1 0-22-16,1-5-13 0,-2 0-15 15,7-2-45-15,-1 0-74 0</inkml:trace>
  <inkml:trace contextRef="#ctx0" brushRef="#br0" timeOffset="55564.75">8694 7495 313 0,'0'0'92'15,"0"0"-34"-15,0 0-5 0,0 0 13 16,0 0-15-16,0 0-18 0,0 0 1 16,0 0 4-16,7-19-9 0,-7 19-9 15,0-1-4-15,4 1-5 0,-2 0-4 0,0 0-2 16,0 3-1-16,2 1 2 0,-2 0-4 15,0 3 0-15,0 2-1 0,-2 0 2 16,0 1-3-16,-2 3 1 0,-4 2 0 16,-9 1 2-16,-1 3-1 0,-7 0-2 15,-2 2 0-15,1-2 1 16,1-4-1-16,6 1 0 0,3-4 0 0,1 2-2 16,3-1-9-16,4 1 3 0,0-1 2 15,2 0-1-15,1-3 3 0,-1-1 4 0,4-1-1 16,0 0 1-16,0-2-1 0,0-1 1 15,0-1-1-15,7-2 1 0,-5 0 0 16,6-2 0-16,4 1 0 0,1-1 1 16,7 0 1-16,5-4 1 0,12-3 3 15,5 0 2-15,7 0-3 0,1-2 0 16,0 2-5-16,-7-3 1 0,-8 5-1 16,-14 0-4-16,-7 2-3 0,-12 2-58 15,-4-1-43-15,-12-1-49 0,1-2-194 16</inkml:trace>
  <inkml:trace contextRef="#ctx0" brushRef="#br0" timeOffset="55833.21">8734 7574 556 0,'0'0'77'15,"0"0"-32"-15,0 0 28 0,0 0-3 16,0 0-35-16,0 0-12 0,0 0-1 15,0 0-8-15,20-41-8 0,-18 50-3 16,0 6-3-16,3 6 1 16,-3 4 1-16,-2 6 0 0,0 6-1 0,0 2 0 15,0 3-1-15,0 0 0 0,0 2 0 0,2-1 0 16,6 0 0-16,0-2 0 16,0-6-4-16,1-6-21 0,-1-4-13 0,0-7-13 15,1-5-48-15,-3-6-21 0,-4-4-101 16</inkml:trace>
  <inkml:trace contextRef="#ctx0" brushRef="#br0" timeOffset="56416.33">9343 7549 501 0,'0'0'42'15,"0"0"6"-15,0 0 1 0,0 0 7 16,0 0-15-16,0 0-22 0,0 0 2 16,0 0 1-16,0 0-7 0,29 15-3 15,-27-11-5-15,-2 2 1 0,2-1-3 16,-2 3-2-16,0 2-2 16,-2-2 1-16,-4 3 1 0,0-2-2 0,-4-1 1 15,-1 0-1-15,-3-2 1 0,-3-3-1 0,-3 0 0 16,-1-3 0-16,-2 0-1 15,0 0-3-15,5-1-2 0,3-4 2 0,5-3 1 16,0 0 1-16,-1-1 1 0,3-3 0 16,2 1-1-16,2-2 1 0,2-2 0 15,2-1 0 1,0 0-1-16,6 0 2 0,0 4 1 0,2 1 3 0,3 3-2 16,-1 2 1-1,5 1-1-15,3 0 3 0,3 2-1 0,-1 2-1 16,3-1 0-16,0 2 4 0,0 0 0 15,-1 5-1-15,7 5-1 0,-4 0 0 0,-2 2-2 0,0 2-1 16,-1-2 0 0,-7 4-1-16,-3 0-1 0,-6 2 0 0,-6 3-1 15,0 0 0-15,-6 4 1 0,-4-2 0 16,-2 4 0-16,-3 1 0 0,5 1 0 16,1 0-1-16,3-1 0 0,6-3 0 0,0-2 0 15,0-4 0-15,2-4 0 0,0-4 0 16,0-3 0-16,1-2 1 15,-1-3 0-15,-2-3 0 0,0 0-1 0,0 0 3 16,0 0-2-16,-7-3-1 0,3-3-2 0,-4 1-20 16,0 0-20-16,2 2-4 0,-5-3-36 15,-3 2-9-15,-1 1-53 0,3 2-106 32</inkml:trace>
  <inkml:trace contextRef="#ctx0" brushRef="#br0" timeOffset="57587.73">9211 8053 216 0,'0'0'87'0,"0"0"-27"0,0 0-9 15,0 0 6-15,0 0-17 0,0 0-18 16,0 0-8-16,0 0 0 0,-29-16-7 15,27 16-3-15,2 0 0 0,0 0 6 16,-2-1 7-16,2 1 2 0,0 0 1 0,0 0-1 16,0 0-1-16,0 0 4 0,0 0-1 15,0-1-6-15,0 1-3 0,0 0 1 16,0-1 0-16,0 1 2 0,0 0-2 16,0-1-2-16,0 1-4 0,0 0-2 15,2 0-3-15,0 1-2 16,6 0 1-16,-1 1 0 0,5 1 3 0,2-2 3 15,5 0 4-15,2-1 2 0,10-1 2 16,0 1 0-16,2-2-4 0,0-2-5 16,-2 2-3-16,-4 0-2 0,-7-1 0 0,-3 3 0 15,-5 0-1-15,-7 0 1 0,-3 0-1 16,0-2-1-16,-2 1-22 16,0 1-6-16,0-3-6 15,0 0-16-15,-2-3-27 0,0-1 7 0,-1 0-12 0,1 1-67 16,-4 0-46-16</inkml:trace>
  <inkml:trace contextRef="#ctx0" brushRef="#br0" timeOffset="57804.21">9500 7876 386 0,'0'0'69'0,"0"0"0"0,0 0 7 0,0 0-13 15,0 0-15-15,0 0 1 0,0 0-2 16,0 0-13 0,-10-37-11-16,10 37-6 0,0 0-7 0,2 1-6 0,0 7-4 15,2 5 0-15,1 2 0 0,1 5 1 16,-4-1-1-16,2 4 0 0,0 0 0 16,-4 3-53-16,-2-3-68 0,-4-5-122 15</inkml:trace>
  <inkml:trace contextRef="#ctx0" brushRef="#br0" timeOffset="86581.75">5178 8833 168 0,'0'0'66'0,"0"0"-63"15,0 0-2-15,41-51-1 0,-38 48 4 16,-3 0 15-16,2 2 18 0,-2 0-2 16,0 1-8-16,0 0-8 0,0 0-7 15,0 0 3 1,0 0 4-16,0 0 4 0,2 0 2 16,-2-1 11-16,2-1 2 0,4 1 0 15,-4 1-8-15,0 0-2 0,0-1-3 16,0 1 0-16,0 0-2 0,-2 0 0 15,0 0-6-15,0 1-4 0,0 3-1 16,0 1 0-16,-2 4-3 0,-4 6-2 16,-2 4 1-16,-1 6 0 0,-1 2-3 0,-8 6-1 15,3 3-2-15,-10 6 0 16,-2 3 0-16,-4 1 0 0,5 3-1 16,-8 2 1-16,1-2-1 0,0 2 0 0,2-3-1 15,-2-1 0-15,-2-1 1 0,-4-3 0 16,2 0 0-16,-1-5-1 0,1-2 0 15,2-5 1-15,4-4-1 0,4-4 1 16,11-3 0-16,-1-4-1 0,7-3 1 16,4-5-1-16,1-2-1 0,5-3 1 15,0-3-2-15,0 0 2 0,0 0-1 16,0 0 1-16,0 0-1 0,0 0-1 16,0-5-10-16,0-3-4 0,0-3-23 15,0-2-14-15,0-2-14 0,-8 0-35 16,-2-3-62-16</inkml:trace>
  <inkml:trace contextRef="#ctx0" brushRef="#br0" timeOffset="86908.71">4159 9575 60 0,'0'0'466'15,"0"0"-401"-15,0 0-10 0,0 0-2 16,0 0-1-16,0 0-22 0,0 0-7 0,0 0-7 15,0 0-10-15,50-13-2 0,-48 26-2 16,2 4 0-16,0 1 0 0,-2 2 1 16,-2 2-2-16,0 2 0 0,0 2 0 15,0-3 0-15,2-2 0 0,0 0 0 16,0-2-1-16,0-4 1 0,2 1-1 16,7-5 0-16,-3-2-1 0,0 1 1 15,1-4 0-15,7-1 0 0,-1-5-1 16,11 0 1-16,8-10 1 0,13-9 0 15,7-6 0-15,16-7 1 0,13 0 0 16,-3-1-1-16,7 3 0 0,-12 7 0 16,-7 6 0-16,-8 6-1 0,-8 4-1 0,-17 2-37 15,-13 5-29-15,-3 1-12 0,-19 6-46 16,-8 0-125-16</inkml:trace>
  <inkml:trace contextRef="#ctx0" brushRef="#br0" timeOffset="87441.35">3047 10147 502 0,'0'0'60'0,"0"0"-34"0,0 0-16 0,0 0 14 16,0 0-2-16,0 0-12 0,0 0-4 15,0 0-2-15,21-11-2 0,-9 12 0 16,5 2 0-16,5 0 1 0,3-3 5 16,14 0 6-16,5 0 8 0,7-6-3 15,11-2 0-15,15-3-6 0,10-1-6 16,12 0-6-16,13 1 0 0,3-1 1 16,16 3-1-16,7 3 1 0,13 1 0 15,8 0 3-15,7 1 2 0,-1-2-5 16,0-2 0-16,-10 0-1 0,-2-1 2 15,-12 2 3-15,-11-1-6 0,-6 1-4 16,-18 4 4-16,-9 3 0 0,-15-1 2 16,-15 5-1-16,-20 2 1 0,-14 2 1 15,-18 0-3-15,-7 0 0 0,-8-1 0 0,-4-1 0 16,-13 2 0-16,-12 5-2 0,-10 1-44 16,-17 2-27-16,-10-2-23 0,-13-2-78 15,-14-2-196-15</inkml:trace>
  <inkml:trace contextRef="#ctx0" brushRef="#br0" timeOffset="88022.28">3179 10200 221 0,'0'0'211'0,"0"0"-146"0,0 0-6 16,0 0-19-16,0 0-14 0,0 0-12 15,0 0-3-15,0 0 12 16,19 3 6-16,-11 3 2 0,5 4-7 0,-3 4-6 15,-4 4-4-15,9 6-1 0,-7 6 1 16,-4 4 2-16,0 7-7 0,2 6-4 0,0 5 0 16,-1 7-3-16,-3 6-1 15,-2 4-1-15,0-2 1 0,0 0 0 16,0-1 1-16,0-6-1 0,0-2 1 0,0-6-2 16,0-4 1-16,2-5 0 15,2-5-1-15,0-4 0 0,4-4 1 0,7-4-2 16,-5 0 0-16,7-2 1 0,3-3 0 15,-1-2 0-15,-1-5-1 0,7-3-1 16,-2-2 1-16,4-3 0 16,4-4 1-16,4 1 0 0,11-3 0 0,1-1 0 0,11-5 1 15,8-3 0-15,11-1 1 0,9-2-2 16,16-1 1-16,7 0-1 16,17-2 5-16,15 1-3 0,14 2-2 0,10-1-2 15,7 4 0-15,10-1 2 16,-4 2 3-16,1 1-1 0,-1-2-2 0,-6-1-7 15,-13 3 7-15,-14-3 3 0,-15 1-3 16,-16-1-2-16,-17-4-31 0,-23 4-13 16,-18-5-23-16,-23 2-5 0,-23 1-58 15,-12-1-59-15</inkml:trace>
  <inkml:trace contextRef="#ctx0" brushRef="#br0" timeOffset="88321.42">6015 9949 649 0,'0'0'47'0,"0"0"-33"0,0 0-12 0,4 56 30 16,3-22 6-16,-5 6-6 0,4 7-7 31,-2 5-2-31,2 6-10 0,-2 5-5 0,-2 7-4 0,-2 10 0 0,-4 4-4 16,-4-1 0-16,-2 1-2 0,-1-9-4 15,-1-6-32-15,-9-5-39 0,-3-8-67 16,-5-13-142-16</inkml:trace>
  <inkml:trace contextRef="#ctx0" brushRef="#br0" timeOffset="89219.37">4496 10199 416 0,'0'0'72'0,"0"0"1"16,0 0-16-16,0 0 4 0,14-53-1 15,-14 48-15-15,0 1-8 0,0 1-10 16,0 2-5-16,-2 1-1 0,0 0-12 15,2 10-4-15,0 7-5 0,0 11 0 0,0 8 0 16,-2 8 1-16,2 5 1 0,0 6 1 16,2 5 1-16,0 4-2 0,-2 5-2 15,0 1 0-15,0-1 0 0,0 0 1 16,0-3-1-16,0-2 0 0,0-5 1 16,-2-9 0-16,2-4 0 0,0-7-1 15,2-4-3-15,-2-8-32 16,0-3-19-16,-2-6-40 0,-12-7-60 0,4-4-147 15</inkml:trace>
  <inkml:trace contextRef="#ctx0" brushRef="#br0" timeOffset="89614.34">3529 10507 472 0,'0'0'113'0,"0"0"-53"0,0 0-14 15,0 0 17-15,0 0-11 0,0 0-23 16,0 0-8-16,0 0-7 0,0 0-5 16,20-25-6-16,-14 34-1 0,-3 4 0 15,1 5-1-15,-2 4 1 0,0 6 0 16,-2 4-2-16,0 6 0 0,0 3 2 16,-2 3-2-16,2-2 1 0,-4-3-1 0,4-4 1 15,0-3 0-15,0-6-1 16,2-3 0-16,0-5-2 0,2-6-36 0,0-2-18 15,0-5-42-15,0-5-26 0,-4-5-51 16,0-5-95-16</inkml:trace>
  <inkml:trace contextRef="#ctx0" brushRef="#br0" timeOffset="89973.89">3700 10517 450 0,'0'0'86'0,"0"0"-31"0,0 0 2 16,0 0-3-16,0 0-12 0,0 0-2 0,0 0-7 16,54-20-7-16,-46 20-6 0,9 0-5 15,-1-1-2-15,3-1-2 16,-1 2-3-16,7-1-1 0,-2-3-2 0,-4 2-3 16,1 2 0-16,-7 0-1 0,-1 0 0 15,-2 0-1-15,-5 2 0 0,-1 1 0 16,0-1 1-16,-2 3-1 0,2 0 0 15,2 3 0-15,0-1 0 0,-1-1 0 16,-1 4-1-16,0-1 1 0,4 3 1 0,-2 0-1 16,0-2 0-16,-1 5 0 0,1 0 1 15,-4 5-1-15,2 3 0 0,-4 4 1 16,2 5-1-16,-2 1 0 16,-2 1 1-16,-2 0-1 0,0-3 0 0,0-5 0 15,-1-3 0-15,-1-3 0 0,4-6-15 16,-4-2-18-16,4-5-24 0,-4-4-23 15,2-3-18-15,-5 0-70 0,-5-5-263 0</inkml:trace>
  <inkml:trace contextRef="#ctx0" brushRef="#br0" timeOffset="90146.24">3806 10815 635 0,'0'0'77'0,"0"0"-44"0,0 0-4 0,0 0 24 15,62-29-19-15,-33 19-10 0,4 1-2 16,6-5-5-16,8 1-12 0,-5-2-2 16,-1 2-2-16,-2 2-1 0,-1-1-34 15,-12 0-54-15,-1-5-110 0,-6-4-328 16</inkml:trace>
  <inkml:trace contextRef="#ctx0" brushRef="#br0" timeOffset="91846.81">5073 10300 79 0,'0'0'64'0,"0"0"-21"16,0 0-1-16,0 0 18 15,0 0-10-15,-48-2 2 0,44 2 3 0,-2 0-3 16,4 0 3-16,-2-3-7 0,-1-1-7 15,1 2-5-15,0-2 4 0,2 2-5 16,2 1-5-16,0-3-6 0,0 1-3 0,0-1-2 16,0-1-3-16,6 2-6 0,-2-2-3 15,5 1-1-15,-1-2-2 16,7 0 0-16,-1 2-1 0,7 1 2 0,-1 3-4 16,5 0 1-16,0 1 0 15,-6 5-2-15,3 1 0 0,-1 2-2 16,-7 4 1-16,1-1 1 0,-5 2 1 0,-6 0-1 15,-4 4 1-15,0 1 0 0,-2 0 0 16,-8 4 1-16,-5-1 0 0,-1-1-2 16,-1 2-1-16,1-1 1 0,-1-1 0 15,1-2-1-15,-1-2-3 0,5-2 4 16,-3-2 0-16,9-1 0 0,-2-6 0 16,4-2 1-16,0-1-2 0,4-3 2 0,0 1-1 15,0-1 1-15,0 0 0 0,0 0 3 16,0-1 4-16,2-2 3 15,2 0 3-15,2-1-2 0,4 1-1 0,5 0-4 16,-1 2-3-16,7 0 3 0,-7 1 1 16,9 6-7-16,0 3 0 0,-2 3 1 15,1 1 0-15,-3 2 1 0,-7 2-2 16,-3-5 0-16,-7 4 0 0,-2-3 1 16,-2 0 0-16,-11 2 2 0,-7-2-1 15,-14 3 3-15,-5 1-6 0,-8-5 0 16,-9 3 0-16,-4-5-15 0,0 2-25 0,6-3-35 15,9-3-69-15,12-1-105 16</inkml:trace>
  <inkml:trace contextRef="#ctx0" brushRef="#br0" timeOffset="106810.99">3675 11433 413 0,'0'0'8'16,"0"0"-6"-16,0 0 8 0,0 0 28 0,0 0 3 15,0 0-6-15,0 0-5 0,0 0 11 16,0 0-10-16,29-9-2 0,-29 9-6 15,0 0 2-15,0 0-1 0,0 1-2 16,0 0-2-16,0 0-1 0,0 0-2 16,0 1-3-16,0 5-6 0,0 4-2 15,-2 1 2-15,-4 4 0 0,2 2 0 16,0 3-2-16,-9 4-1 0,1 3-2 16,2 4-1-1,-7 4-1-15,3 1 1 0,-7 0-2 16,9 3 1-16,-11 2 0 0,8 1 0 15,-5-1-1-15,3 0 1 0,-1 0 0 16,-1-3 0-16,4 0 0 0,1-6-1 16,-3-4 0-16,7-2-1 0,-4-6-2 15,5 0-6-15,1-2-7 0,-8 1-11 16,3 3-14-16,1-2-7 0,-5 0 0 16,7 1 6-16,-5-4 0 0,5-1-6 15,0-2-36-15,-5-1-32 0,7-1-72 0</inkml:trace>
  <inkml:trace contextRef="#ctx0" brushRef="#br0" timeOffset="107203.43">2782 12357 398 0,'0'0'77'0,"0"0"-14"0,0 0-9 16,0 0-2-16,0 0-15 0,0 0-14 0,0 0-7 16,0 0-5-16,4-4-2 0,-4 4-1 15,-4 0-2-15,4 0 0 16,0 0-1-16,0 0 1 0,0 0 2 0,0 0-2 16,0 0-2-16,0 1-1 0,0 0-2 15,4 2 1-15,-1-1-1 0,-3 0-1 16,6 2 1-16,-4-2-1 0,-2 1 1 15,2-2-1-15,-2 2 0 0,0-3 1 16,0 0-1-16,0 0 0 0,0 0-3 16,0 0-4-16,0 1-7 0,0 1-2 0,0-2-1 15,2 2 5-15,-2-1 4 0,2-1 2 16,-2 0 4-16,2 0 0 16,0 0 1-16,0 0 0 0,-2-2-1 0,2-2-5 15,-2 1-12-15,4 0-16 16,-4 0-33-16,5-1-51 0,-5 0-121 0</inkml:trace>
  <inkml:trace contextRef="#ctx0" brushRef="#br0" timeOffset="107612.84">2944 12247 423 0,'0'0'108'0,"0"0"-56"16,0 0-13-16,0 0 11 0,0 0-1 16,0 0-16-16,0 0-12 0,0 0-6 15,0-22-5-15,0 22-3 16,2 1-2-16,0 3-4 0,2 1 0 0,-2 3 0 0,2 3 0 15,0 0 2-15,-2 2-3 0,2 5 1 16,1 1 0-16,-1 1-1 16,4 1 0-16,-4-1 0 0,2 0 1 15,-2-4-1-15,5 0 0 0,1-6 0 0,2 0 0 16,1-3 0-16,5 0 0 0,1-5 0 16,6-3 3-16,4-2-1 0,4-9-2 15,0-1 3-15,0-5 0 0,0-1-3 16,0-1 0-16,-4 0-2 0,0-2-15 15,-8 5-12-15,-1 3-8 0,-3 7-16 16,-9 5-13-16,-8 2-51 0,0 0-75 16</inkml:trace>
  <inkml:trace contextRef="#ctx0" brushRef="#br0" timeOffset="108022">2272 12719 201 0,'0'0'306'0,"0"0"-257"16,0 0-40-16,0 0 12 0,0 0 22 15,0 0-12-15,0 0-8 0,0 0-6 16,6-5-4-16,8 4-2 0,-1-1 0 16,14 0 0-16,0 1 0 0,10-4 4 15,6-1 5-15,19-3-7 0,6-3-3 16,9-1-9-16,14-1 1 0,10 2-2 16,9 0 1-16,10 2 0 15,2 2 0-15,-5 1 1 0,-3 3 2 0,-13-2-2 16,-14 5-2-16,-6-1-6 0,-15 2 6 15,-18 0 0-15,-13 4 0 16,-13 1-5-16,-13-3-7 0,-7 1-2 16,-2 0-11-16,-6 0-7 0,-5 2 5 0,-12 2-36 0,-10 0-70 15,-4-2-163-15</inkml:trace>
  <inkml:trace contextRef="#ctx0" brushRef="#br0" timeOffset="108509.33">2369 12718 466 0,'0'0'87'0,"0"0"-34"0,0 0-7 16,0 0 5-16,0 0-9 0,0 0-25 15,0 0-9-15,0 0-4 16,0 0 2-16,8 33 9 0,-2-18-3 0,3 6-3 16,-5 5 0-16,-2 4-4 0,0 2 3 15,-2 2 6-15,0 3-8 0,-4 1-1 16,-7 3-2-16,-1 3-2 0,6-3 0 16,-2 0 3-16,-1-6-3 0,7-4-1 15,2-3-2-15,0-1 1 0,4 0 0 16,3-2 1-16,-1-3 0 0,0-8 1 0,0-3-1 15,2-2 0-15,3-3-1 0,-3-1 1 16,2-2 0-16,7-1 0 0,-3-1 0 16,9-1 1-16,4 0 0 0,6-3 1 15,4 0 0-15,9 1-1 0,10-5-1 16,6 2 2-16,8 0-1 0,8 4 1 16,11-2-1-16,6-1 2 15,3 1-2-15,-3-1 2 16,0 0-1-16,-8-2 1 0,4 0-3 0,-13 2-8 0,3-3 3 15,-13 0-16-15,-8 2-3 0,-11-4-10 16,-9 4-19-16,-11-1-8 16,-11-5-19-16,-16 2-66 0,-4-4-191 0</inkml:trace>
  <inkml:trace contextRef="#ctx0" brushRef="#br0" timeOffset="108808.09">3795 12693 541 0,'0'0'70'0,"0"0"-23"15,0 0-14-15,0 0 33 0,0 0-7 16,0 0-30-16,0 0-10 0,0 0-9 15,9-3-4-15,-5 19-2 16,2 7 4-16,0 6-1 0,-4 8-1 0,0 7-2 16,-2 10-3-16,0 10 0 0,0 3 1 15,0 1 0-15,0-3-1 0,0-5-1 16,0-7-14-16,4-5-29 0,-4-13-8 16,2-7-40-16,-2-9-45 15,0-6-151-15</inkml:trace>
  <inkml:trace contextRef="#ctx0" brushRef="#br0" timeOffset="109454.48">2642 12873 382 0,'0'0'91'0,"0"0"-26"15,0 0-4-15,0 0-6 0,0 0-15 16,0 0-11-16,0 0-5 0,0 0-2 16,2-9-8-16,-2 9-3 0,0 0-5 15,0 0-2-15,0 0-2 0,0 0-2 16,0 0 1-16,2 0-1 0,-2 0 2 15,0 0-2-15,0 0 0 0,0 0 1 0,0 0-1 16,0 0 0-16,0 0 0 16,0 0 0-16,0 0 0 0,0 0 0 15,0 0-2-15,0 0-3 0,0 0-1 16,0 0 1-16,0 0 2 0,0 0 1 0,0 0 1 16,0 0 1-16,0 0 0 0,0 0-1 15,0 0 1-15,0 0 0 0,0 0 2 16,0 0 5-16,0 0 2 0,0 0-1 15,0 0 0-15,4 2 0 0,0 3-1 16,2 3 2-16,-1 2 4 0,-1 5-2 16,0 1-2-16,2 4 2 0,4 1-4 15,-3 1-3-15,-3 1-2 0,0 0 0 16,2 2-2-16,-2 1 1 0,2 1 1 16,-4 0-2-16,-2-3 1 0,2-3-1 15,-2-2-7-15,0-4-22 0,0-1-34 16,-2-5-51-16,-8 0-51 0,6-2-174 15</inkml:trace>
  <inkml:trace contextRef="#ctx0" brushRef="#br0" timeOffset="109972.78">2886 12857 397 0,'0'0'95'15,"0"0"-40"-15,0 0-14 0,0 0 10 0,0 0-13 16,0 0-14-16,0 0-8 0,0 0-4 16,-9 0-2-16,9 0-3 0,0 0-1 15,0 1-1-15,0 0 1 16,0 1 0-16,0-1 1 0,9-1 0 0,-7 2 4 15,6-2 4-15,-2 0 5 0,13 0 1 16,-7 0-3-16,9-2-2 0,-2 2-3 16,5-1-4-16,3-2 0 0,-8 3-3 0,6-3-3 15,-7 2 0-15,-3 0 0 16,-7 1-1-16,2 0-1 0,-4 0 0 0,-3 1 0 16,-1 0-1-16,0 2 0 0,0 0 0 15,-2 1 0-15,4 1 1 0,0 0-1 16,-2 0 1-16,4 1-1 0,-2-2 1 15,1 2-1-15,-1 2 1 0,-2-3-1 16,0 4 0-16,2 1 1 0,-2 1-1 0,0 0 0 16,-2 1 0-16,4 3 1 15,0-1 0-15,-4 5-1 0,2 2 1 16,-2 3 0-16,0 3 0 0,-2 2 0 16,-6 1-1-16,4 2 1 0,0-3-1 15,0-3-6-15,0-4-6 0,-3-2-10 0,5-1-24 16,-6-3-11-16,2-3-26 0,2-2-38 15,0-3-155-15</inkml:trace>
  <inkml:trace contextRef="#ctx0" brushRef="#br0" timeOffset="110208.25">2958 13203 547 0,'0'0'92'0,"0"0"-73"0,0 0 12 16,0 0 26-16,0 0-1 0,0 0-15 16,0 0-7-16,0 0-8 15,41-14-5-15,-26 14-3 0,3-1-2 0,7 1-2 16,-2 0 1-16,4-3-6 0,0 0-3 16,2-1-3-16,2-2-3 0,-6-2-1 15,1 1-20-15,1-6-35 0,0-2-58 16,-2-3-157-16</inkml:trace>
  <inkml:trace contextRef="#ctx0" brushRef="#br0" timeOffset="144098.49">5174 11365 273 0,'0'0'67'0,"0"0"-17"0,0 0-4 16,0 0 6-16,0 0-14 0,0 0-11 15,0-51 3-15,0 44 0 0,0 1-6 16,0 3-4-16,0 0 3 0,0 0-4 16,0 2 3-16,-4 0 1 0,4 1 5 0,0-2-1 15,0 2-3-15,0 0-7 0,0 0-4 16,0 0-3 0,0 0-4-16,0 1-2 0,0 5-3 0,6 2 0 15,-2 4-1-15,4 2 0 0,3 4 0 0,1 7 1 16,1 6-2-16,7 6 2 0,-7 6 0 15,7 0 1-15,1 3 4 16,0 1 3-16,4-1-5 0,-3 2-3 0,-1-1 2 16,6 0-2-16,-4-5 0 0,-3-2 1 15,3-1-1-15,0-1 0 0,-5-1-1 16,5-5 1-16,-2-3-1 0,-5-6 0 16,1-3 1-16,-5-8 0 0,-1-4-1 0,-3-5-3 15,-4 0-27-15,-4-3-22 16,0-4-27-16,0-3-8 0,-10-4-20 0,1 1-83 15</inkml:trace>
  <inkml:trace contextRef="#ctx0" brushRef="#br0" timeOffset="144444.84">5387 12063 119 0,'0'0'365'0,"0"0"-299"0,0 0-5 16,0 0-4-16,0 0-6 15,0 0-13-15,0 0 2 0,0 0-7 16,0 0-5-16,-10-27-12 0,12 26-4 16,0 1-6-16,4 0-2 0,0 0-3 15,4 3 0-15,-1 3 0 0,-1 1 0 0,4 2-1 16,-1 0 0-16,-3 4 1 0,6-1-1 16,-1 1 1-16,-1-4-1 0,9 1 1 15,-2-1-1-15,3-3 0 0,3 0 0 16,4-6 1-16,0-3-1 0,2-8 1 15,-2-4 0-15,-4-2 0 0,4-2 0 16,-5-3 0-16,-7 3 1 0,2-1-1 16,-9 4-1-16,-2 5 1 0,-4 2 0 0,0 4 0 15,-1 1 0-15,-3 1-1 16,0 3-3-16,2 0-18 16,-2 0-11-16,0 2-9 0,0 6-56 0,0 3-22 0,-2 5-60 15,-5-1-244 1</inkml:trace>
  <inkml:trace contextRef="#ctx0" brushRef="#br0" timeOffset="144822.9">5306 12544 463 0,'0'0'59'0,"0"0"-27"15,0 0-9-15,-8-53-1 0,2 49-7 16,2 2 5 0,2 2 0-16,-5 0-9 0,3 0-5 0,-2 0-2 0,-4 0 2 15,6 0 6-15,-1 3-3 0,1-2-1 16,2 0 3-16,2-1 4 0,0 0 1 16,0 0-2-16,0 0-6 0,2 0-3 15,5 0-1-15,9 0 3 0,3 0 9 0,12-3 6 16,4-2-2-16,14-2-5 15,5-6-3-15,12 4-4 16,11-1-2-16,1 2-2 0,5 6-2 16,-4-1 1-16,-9 3-2 0,-6 2 1 0,-4 4 1 0,-10 2-1 15,-7 0-2-15,-4 1-3 0,-12 0 1 32,-6-1 2-32,-7 1-1 0,-10 0-24 0,-4 1-21 0,-6 0-45 0,-10-3-27 15,-9-2-79-15,-2 0-193 0</inkml:trace>
  <inkml:trace contextRef="#ctx0" brushRef="#br0" timeOffset="145296.12">4961 12748 565 0,'0'0'36'0,"0"0"13"15,0-50-8-15,0 40 23 0,2 3-22 16,2 3-16-1,0 1-4-15,-4 1-5 0,5 1-5 0,-1 1-6 0,2 0-2 16,2 1-3-16,7 4 0 0,-3 3 0 16,5 1 1-16,-3 4 1 0,3 3 0 15,1 2 2-15,1 7-2 0,-3 3-3 16,5 6 1-16,-9 5 0 16,7 2 1-1,-7 4 0-15,-5 1-1 0,3 2 2 0,-6-2-2 16,-2-3 1-16,2-1 0 0,-2-6 1 15,5-2-3-15,-3 0-2 16,8-7 1-16,-4 0 1 0,3-4 0 0,1-3-1 16,-2-5 1-16,-3-5 0 0,-1-5 1 0,0-2-1 15,-2-1 0-15,0 0 0 16,0-2 2-16,3 2-1 0,1-1 2 0,8-1 3 16,-1 0-2-16,8-3 1 15,6-3-3-15,2-2 5 0,6-4-3 16,4 1-1-16,9-2 0 0,-1 1 0 0,9 2-2 15,0 0 0-15,-2 0 0 0,8 4-1 16,-6-3 3-16,4 3-2 0,-8-2-1 16,-3 0 0-16,1 4-1 0,-7-2-14 15,-1 2-6-15,-3-2-6 0,-8 1-13 16,-10 0-26-16,-2-5-35 0,-11-3-45 16,-6-1-153-16</inkml:trace>
  <inkml:trace contextRef="#ctx0" brushRef="#br0" timeOffset="145579.87">6449 12508 326 0,'0'0'213'0,"0"0"-156"15,0 0-17-15,0 0 15 0,-2-53 5 0,4 48-9 16,-2 2-12-16,0 3-4 0,0 0-8 15,0 0-8-15,0 1-7 16,7 6-4-16,-3 4-4 0,2 2 1 0,2 5 1 16,-2 5-1-16,5 4 0 15,-3 9-2-15,0 5-1 0,1 8 0 0,1 4-1 16,-2 5 0-16,0 2 0 0,5-4 0 16,-1-2 0-16,3-8-1 0,-5-11 0 15,-2-7-4-15,3-6-18 0,-7-7-21 16,-4-2-34-16,0-5-56 0,-11-6-87 15</inkml:trace>
  <inkml:trace contextRef="#ctx0" brushRef="#br0" timeOffset="146242.56">5654 12762 157 0,'0'0'45'0,"0"0"39"0,0 0-17 0,0 0-14 16,0 0-3-16,0 0 3 16,0 0 0-16,0 0-9 0,0 0-9 0,-25-14-2 15,25 11-2-15,0-1 5 16,4 0-6-16,0-2 2 0,2 0-1 0,0-3-3 15,7-2-4-15,-1 2-4 0,1-4-2 16,7 2-6-16,-5 0-1 0,10 1-5 16,-1 5-2-16,1-1-1 0,0 5-1 15,2 1-1-15,-2 4 0 0,-3 5 0 16,-5 2-1-16,-3 1 0 16,-3 4 0-16,-7 4-2 0,-4 1-4 15,0-2-4-15,-2 0-3 0,-4-1 1 0,-7-1 0 16,5-1 4-16,-2-4-1 0,-5-2 1 0,7 0 5 15,2-6 3-15,2 0 0 16,-1-3 1-16,5 1-1 0,0 0 0 16,0-2 0-16,0 0 1 0,0 0 2 0,0 0 3 15,0 0 1-15,0 0-1 0,0 0 0 16,5 0 1-16,1 0 0 0,0 0 0 16,8 0 2-16,3 3-2 0,4 3-1 15,-3 1-1-15,9 1-1 0,-6 2-2 0,-3 1 2 16,-1 0-3-16,-9-1 0 0,0 0-1 31,-5 4 0-31,-3-1 0 0,0 5 2 0,-7 0 1 16,-3 1-1-16,-9 4 2 0,-1-5-3 0,-5-1 1 0,2-5 2 15,5-3-3-15,-5 2-1 0,0-2-14 16,7-3 14 0,-7-2 1-16,8-4-1 0,-1 0 0 0,3-1 1 0,-1-5 0 15,4 1-1-15,1-1 0 0,3 1-1 16,-2 0-2-16,6 3-6 0,2 2-9 15,0 0-17-15,8 3-28 16,0 1-46-16,3 2-20 0,-3-2-95 0</inkml:trace>
  <inkml:trace contextRef="#ctx0" brushRef="#br0" timeOffset="155508.84">3111 13576 346 0,'0'0'14'16,"0"0"-1"-16,0 0 8 0,0 0 7 15,0 0 7-15,0 0-4 0,0 0 6 16,0 0-3-16,-4-19 1 0,4 19-7 15,0 0-11-15,0 0-5 0,0 0 3 16,0 0 15-16,0-2 6 0,0 1-31 16,0 1 3-16,0 0 1 0,2 0 3 15,6 0 0-15,-2 0 4 0,3 0-1 16,-1 3-4-16,8 2-5 0,-5 1 4 16,10 3 7-16,-7 3-4 0,9 0-4 0,-7 4-3 15,5 3-2-15,0 4-1 0,-1 5 0 16,9 3-2-16,0 3 1 15,4 3 2-15,2 3 5 0,0 1-2 0,3-1-5 16,3 2 1-16,-2-4-1 0,1-2 1 16,-5-3-3-16,-4-3 1 0,-2-3 0 15,-5-2-1-15,-3-2 0 16,-2-1-1-16,-5-4 1 0,-3-3 1 0,1-1-1 16,-8-4 1-16,-2-1-1 15,0-1 1-15,0-2 0 0,-2-1-1 0,0-2 1 16,0-2-1-16,0-1 1 15,0 0-1-15,0 0 0 0,0-1-1 0,-4-1-9 0,0-1-17 16,-8-1-23-16,3 1-29 0,5-1-7 16,0 0-22-16,0 2-33 15,-2 1-67-15</inkml:trace>
  <inkml:trace contextRef="#ctx0" brushRef="#br0" timeOffset="155901.73">3601 14316 391 0,'0'0'41'0,"0"0"4"0,0 0-2 15,0 0 24-15,0 0-12 0,0 0-16 0,0 0-1 16,0 0-5-16,-4-11-9 0,4 11-4 16,0 2-8-16,0 0-4 0,0 3-6 15,4-1 0-15,2 2 0 0,4 3 1 16,-1-2-1-16,1 4 0 0,5-1 0 15,-3 1 0-15,7 4 1 0,-5 1 0 0,5 0-2 16,-5 2 0-16,3-5 3 16,-3 0-2-16,-2-6 0 0,5-1-2 0,-7-2 2 15,5-4-2-15,-3 0 1 0,-1-3 1 16,5-6 3-16,-6-2 10 16,7-3 2-16,-3-3-1 0,-1-1-5 15,3-6-1-15,-3-2-3 0,5-3-1 0,1-3-2 16,4 2-1-1,2 1-2-15,-7 7 0 0,3 3-1 0,-5 6 0 0,-3 4 1 0,-7 3-1 16,-4 3-2-16,0 2-12 16,0 1-8-1,-2 0-9-15,2 0-12 0,4 0-32 0,1 3-17 0,-3-2-35 16,-2 2-160-16</inkml:trace>
  <inkml:trace contextRef="#ctx0" brushRef="#br0" timeOffset="156404.64">5573 13557 345 0,'0'0'23'16,"0"0"12"-1,0 0 0-15,0 0 27 16,0 0-10-16,0 0-9 0,0 0-6 16,0 0-8-16,0 0 0 0,-4-17 2 15,4 17 2-15,0 0 0 0,0-2-2 16,-2 1-5-16,2 1-2 0,0-1-3 15,0 1-5-15,0 0-2 0,0 0-5 16,0 1 0-16,0 1-3 0,-2 6-3 0,-7 2 0 16,3 5-2-16,-4 7-1 0,-7 2 1 15,3 4 0-15,-9 1-1 0,7 3 1 16,-9 4 0-16,-2 3 0 0,-4 1-1 16,-2 3 2-16,-2-1-2 0,-3 2 0 15,1-4 1-15,0 0 0 0,-2-2-1 16,-3-3 0-16,9 1-9 0,2-7-4 15,7-3 3-15,1-4 0 0,4-7 1 16,11-3 2-16,0-8-6 0,6-1-8 0,2-2 5 16,0-1 0-16,0-1-9 15,0-6-8-15,4-5-6 0,2-2-4 16,0-4-4-16,4 1-39 0,-1 2-51 0,-9 2-76 16</inkml:trace>
  <inkml:trace contextRef="#ctx0" brushRef="#br0" timeOffset="156705.9">4938 14059 439 0,'0'0'66'0,"0"0"1"0,0 0-12 0,0 0-5 16,0 0-5-16,0 0-4 15,0 0 1-15,0 0-14 0,-16-29-11 16,16 31-1-16,0 2-4 0,2 3-3 16,0 2-3-16,0 1 3 0,4 6-1 0,-4-1-1 15,-2 4-4-15,0-2-1 0,0 1 0 16,0 3-2-16,0-2 1 0,-2-2-1 15,-2-2 1-15,4-5-1 0,0-3 0 16,0-5 0-16,6 1 0 0,0-2 0 16,3-1 0-16,7 0 0 0,5-10 1 15,8-2-1-15,6-4 3 0,4-3-1 0,5 0-1 16,-3 0-1-16,-4 3-4 16,-2 3 4-16,-6 3 0 0,-6 4 0 15,-8 3 0-15,-9 3-16 0,-4 0-22 16,-2 3-28-16,-6 4-26 0,-9 0-9 15,-6 2-142-15</inkml:trace>
  <inkml:trace contextRef="#ctx0" brushRef="#br0" timeOffset="157273.9">3119 14698 168 0,'0'0'39'0,"0"0"9"15,0 0 18-15,0 0-9 0,0 0-6 0,0 0-10 0,0 0-5 16,0 0 1-16,-10-44-3 0,8 37 1 16,-2 1-8-16,2-1-5 15,2 3 1-15,0 1 3 0,0-2 0 0,0 3 0 16,0-1-2-16,0 1-1 16,0 0-6-16,6-2-5 0,6 2-3 0,1-3-1 15,5 1 3-15,3 1 3 0,8 0 0 16,4 1-3-16,8 0-1 0,9 0-1 15,8 1-4-15,4-2-5 0,14 3 3 16,1-2-3-16,14 2 0 0,2-1 1 16,10 1 1-16,3 0-1 0,3 7 3 15,11-4 1-15,4 3 2 16,4-6-4-16,9-1-1 0,1-3-2 16,-1-7 3-16,3 2 1 0,3-4 0 15,-5 1 2-15,-1-2-6 0,-3 1-7 0,-4 0 7 0,-12 2 1 16,-4-2 3-16,-15 2-2 15,-16 4 2-15,-7 2-4 0,-20 0-3 16,-11 1 1-16,-18 1 1 0,-14 0 1 0,-13 0 0 0,-4 0-5 16,-15-3 1-16,-12 1 1 0,-10-2-29 15,-13 0-19-15,-8-3-42 16,-17 0-51-16,9 0-89 0</inkml:trace>
  <inkml:trace contextRef="#ctx0" brushRef="#br0" timeOffset="157997.73">3365 14675 429 0,'0'0'62'0,"0"0"0"16,0 0-12-16,0 0-1 16,0 0-6-16,0 0-11 0,0 0-3 0,0 0-2 0,-6-23-4 15,4 23-4-15,2 0-3 0,0 0-1 16,-2 0 0-16,2 3-3 15,0 2-2-15,-2 6-4 0,0 2-2 0,0 8-1 16,-2 2 7-16,-1 0 1 0,3 6-4 16,0 0-4-16,2 2 0 15,0 4-2 1,0 4 0-16,0 1 1 0,0 2 0 16,0 1-2-16,0 2 0 0,-2 1 0 0,0 0-1 0,0 1 1 0,0 0 0 15,0 0 0 1,-4-4 1-16,2-3 0 0,-5-4 0 15,7-5-1-15,2-2 1 0,0-6-1 0,0-2 0 16,0-2 0-16,7-2 0 16,-1 1 0-16,-2-4 0 0,2-3 0 0,-2-2-1 0,4-1 1 15,3-4 0-15,-3-3 0 16,0-1 0-16,9-1 0 0,-1-3-1 0,11-4 1 16,2-2 0-1,4-3 1-15,5-2 0 0,3 0-1 16,11 0-1-16,-3 3 1 0,9 1 0 15,6 2 1-15,2 2-1 0,7 1 1 16,9 0 0-16,1 3 1 0,12-2-1 0,4-3 3 16,5-3-4-16,11-2 0 0,1 0-1 15,6 0 1-15,0 0 3 16,-4 5-2-16,0 2 0 0,-3 1 3 0,-3 2-4 16,-4 0-1-16,-5 2-7 0,-8 1 8 15,-10-2 0-15,-7 2 3 16,-14 0-3-16,-10 0 0 0,-17 0-9 0,-8 0-6 15,-12-1-6-15,-13-1-9 0,-4-3-14 16,-4-4-16-16,-13-4 21 0,3-5-43 16,-5-4-94-16,5 1-131 0</inkml:trace>
  <inkml:trace contextRef="#ctx0" brushRef="#br0" timeOffset="158332.57">6181 14528 491 0,'0'0'71'0,"0"0"-26"0,0 0 13 15,0 0 19-15,0 0-8 0,0 0-22 0,0 0-14 16,-2-26-7-16,2 26-1 15,0 4-4-15,0 6-9 0,0 5-7 0,0 9-2 16,0 4 4-16,4 6 0 16,-4 6 0-16,0 5-2 0,2 5-1 0,-2 4 1 15,0 3 0-15,-2 5-5 0,-2 3 0 16,-5 3 0-16,-1 0 0 0,0-3 0 16,-3-5 0-16,5-6 0 0,-4-8-22 15,5-8-22-15,-1-11-37 0,-8-13-79 0,5-14-94 16</inkml:trace>
  <inkml:trace contextRef="#ctx0" brushRef="#br0" timeOffset="164454.43">4583 14702 44 0,'0'0'346'16,"0"0"-317"-16,0 0 15 0,0 0 16 15,0 0-16-15,0 0-13 0,0 0-9 0,0 0-2 16,-19-6-6-16,19 5 1 16,0 1-4-16,0 0 0 0,0 0 3 15,0 0 9-15,0 0 4 0,0 0-1 16,0 0-3-1,-2 0-7-15,2 0-4 0,0 0-2 16,0 0-4-16,0 0 2 0,0 0-1 16,0 2 1-16,0 0-3 0,0 1-3 15,2 0 2-15,0 0 2 0,2 3-2 16,1-1 0-16,-1 3 3 0,-2-1 0 16,2 3 2-16,0 0-4 0,-2 2 0 15,0 0 0-15,2 4 0 0,-2 1 0 16,5 3 1-16,-5-1 1 0,0 3-3 0,2 3-2 15,-2 1 2-15,0 2-1 0,-2 3-1 16,2-1 1-16,0 1-1 0,-2-2-1 16,2-3 0-16,-2-2 0 0,0-3-1 15,2-3 0-15,-2-3 1 0,2-3-1 16,-2 0 0-16,0-2 1 0,2-1-1 16,-2-3 1-16,0-1-1 0,2-1 0 15,3-1 0-15,-5 0 0 0,2-2-1 16,-2 1 2-16,0-1-2 0,2 2 2 15,-2 0-1-15,0-1 0 0,0 4 1 0,0-1-1 16,0 2 0-16,0 0 2 0,0 5-2 16,0 0 0-16,0-1 1 15,0 0-2-15,0-1 2 0,-2 3-1 0,0 2 0 16,-3 1 0-16,3-3 0 0,2-1 1 16,0 0-1-16,0 0 0 0,0-1 0 15,0-3 0-15,0-1 0 0,0-1-1 16,0-3 1-16,0-2 0 0,0 0 0 15,0 0 0-15,0-1 0 0,0 0 0 16,0 0 1-16,0 0 1 0,0 0-2 0,0 0 0 16,0 0 0-16,0 0 0 0,0 0 0 15,0 0 1-15,0 0 0 0,0 0-1 16,0 0 0-16,0 0 0 16,0 0-2-16,0 0-5 0,0 0-3 0,0-1-1 15,0 1-6-15,7-2-4 0,-3 0-15 16,4-4-29-16,2-3-19 0,3-8-52 0,-9-5-213 15</inkml:trace>
  <inkml:trace contextRef="#ctx0" brushRef="#br0" timeOffset="-201216.25">21291 9438 174 0,'0'0'172'0,"0"0"-130"0,0 0 4 15,0 0-29-15,0 0-6 16,0 0 19-16,0 0 28 0,0 0-13 0,17 21-3 16,-11-14-8-16,0-2 6 0,0-1-5 15,3 3-7-15,-3-2 0 0,0 0-5 16,-2-2-4-16,5 0-2 0,-1 0-3 15,0 0-1-15,0-1-3 0,9-1 1 16,-3-1-1-16,11 0-4 0,2 0-1 16,6 0-3-16,0 0 0 0,0-1-2 15,7-1 0-15,-5 1-17 0,-6-2-72 16,-13-3-120-16</inkml:trace>
  <inkml:trace contextRef="#ctx0" brushRef="#br0" timeOffset="-199181.1">3754 14861 126 0,'0'0'29'16,"0"0"-15"-16,0 0-7 0,0 0 4 15,0 0-4-15,0 0 4 0,-58 11 18 16,52-8 10-16,-5 0 2 0,-1-1 1 16,4-1-7-16,0 0 3 0,-1-1 2 15,3 0 0-15,4 0-7 0,-2-1-6 16,4 0-1-16,0 1-4 0,0 0-2 15,0 0-1-15,0 0 1 0,-2-2 3 16,2-1 4-16,0-2-7 0,0-1-3 0,2 0-2 16,4-2-4-16,6-2-2 0,1 2 1 15,1-1-2-15,5 0 1 0,2 0-4 16,-1 0 1-16,7 2-4 0,-4 2 2 16,-4 3-1-16,3 1-3 0,-7 0 2 15,1 2-2-15,-10 2 1 0,3 6-1 16,-1-1 1-16,-8 3 0 0,0 4 0 15,0-2 1-15,-6 3 0 0,-2 0 1 16,-3 2-1-16,1 0-2 0,-7-1 0 0,7 1-4 16,-9 1 0-16,7-2-2 15,-5 2 3-15,5-4 2 0,4-3 1 16,-5-1-1-16,5-4 1 0,4-1 0 0,-4-4 0 16,4-1 0-16,-3 2 1 0,5-3-1 15,0 0 0-15,2 0 2 0,0 0-1 16,0 0 4-16,-2 0 3 0,2 0-2 15,0 0-3-15,2 0-3 0,2 0 0 16,9-4 0-16,-3 4-1 0,11 0 1 16,-3 0 0-16,9 0 0 0,0 0 1 15,-2 3 0-15,-2 1 0 0,-3 1-1 16,-5 1 0-16,1-2 1 0,-7 1-1 16,-3 0 0-16,4-2 1 0,-6 4-1 0,-2-1 2 15,-2 3-1 1,-2 1 3-16,-8 1 2 0,0 1 3 0,-7 1-1 0,-4 1-3 15,-3-2-1-15,3-1-3 0,-2-1 0 16,-6 2-1-16,9-3 0 0,1 3-1 16,0-5-8-16,7 2-4 0,-5-2-9 15,7-1-7-15,4-1-5 0,2-3-15 16,2 0 7-16,2-1 6 0,2-1-3 0,6-1-24 16,4 1-15-16,9-3 4 15,2-2-4-15,-5-3-78 0</inkml:trace>
  <inkml:trace contextRef="#ctx0" brushRef="#br0" timeOffset="-198487.87">5160 14815 199 0,'0'0'153'16,"0"0"-83"-16,0 0 0 0,0 0 0 16,0 0-10-16,0 0-18 0,-15-34-9 0,15 32 2 15,-2 1 2-15,2-1-4 0,0 1-7 16,0 1-7-16,0 0-3 15,0 0-1-15,0 0-5 0,0 3-4 0,0 2-2 16,0 2-2-16,2 3 1 0,0 1 2 16,0 4 1-16,0 2 1 0,-2 2-1 15,0 3 0-15,0 2-1 0,0 1 0 16,-2 4-1-16,0-1-2 0,0 1 0 16,2 0-2-16,-4-1 0 0,4-3 0 15,-2-5 0-15,0-1-1 0,2-3 1 16,0-3 0-16,0-3 0 0,0-4 0 15,0-1-15-15,0-1-7 0,0-1-7 16,0-2-11-16,0-1-24 16,4 0-29-16,2-4-16 0,0-3-31 15,1 0-79-15</inkml:trace>
  <inkml:trace contextRef="#ctx0" brushRef="#br0" timeOffset="-197629.42">5447 14765 55 0,'0'0'154'0,"0"0"-112"16,0 0 0-16,0 0-14 0,0 0-5 0,0 0-4 15,0 0-4-15,0 0 4 0,-27-12-1 16,25 12 6-16,2 0-1 0,-2 0-4 15,0-1 4-15,0-1-1 16,0 0 0-16,-2 1-2 0,4-1-1 0,-5 1-3 16,3-1 2-16,2 1-3 0,-2 0-3 31,2 1 0-31,0-1 1 0,-4 1 0 0,4 0 0 0,0 0 3 0,0-3-2 16,0 3-1-1,0 0-4-15,0 0 1 16,0 0-1-16,0 0-1 0,4 0-2 0,0 0 0 15,1 0 1-15,1 0 5 0,2-2 0 16,2 0-1-16,1 0-1 0,1 0 0 16,3-1 3-16,1 1-3 0,5-1 2 15,-7 0-3-15,9-2 0 0,-9 0-3 16,7 0-1-16,0 0-1 0,-7 0 1 16,-1-1-1-16,-1 3 0 0,-8 3-3 0,0 0 2 15,-4 0-3-15,0 0 2 16,0 0 0-16,0 0 0 0,0 0-2 0,0 0 2 15,0 0-1-15,0 0 0 0,0 0-1 16,0 0 0-16,0 0 0 0,2 0 1 16,-2 0-1-16,0 0 1 0,0 0-1 15,0 0 0-15,0 0 0 0,0 3 0 16,0 1 0-16,0-1 0 0,0 2 0 16,0-1 0-16,-2 2 0 0,2 0 1 0,-2-1-1 15,2 3 0-15,0-1-1 16,0 0 1-16,-2 0 1 0,2 1-1 0,0 2 0 15,0 2 0-15,0 1 0 0,0 4 0 16,0 3 1-16,0 2-1 0,0 0 0 16,0 1 0-16,0 1 1 0,0-3-1 15,-2 4 1-15,2 0 0 0,0 0-1 16,0 1-1-16,0 1 1 0,0-3 0 16,0 2-1-16,0-4 1 0,0-5 0 0,0-6 0 15,0-4-1-15,0-3 1 0,-2-2-17 16,2-2-3-16,-2 1-8 15,0-1-9-15,-2 0-23 0,-4 0-30 0,3 0 6 16,-1 1-68-16,0-1-83 16</inkml:trace>
  <inkml:trace contextRef="#ctx0" brushRef="#br0" timeOffset="-197398.79">5484 15074 412 0,'0'0'76'0,"0"0"10"16,0 0-15-16,0 0-12 0,0 0-15 0,0 0-6 16,0 0 1-16,0 0-12 15,-12-2-4-15,16 2-7 0,2 0-4 0,4 0 4 16,9-1 0 0,2 0-1-16,-1-1-5 0,7-4-4 0,4-1-2 0,2-3-2 15,2-2-2-15,3-4 2 0,7-6-2 16,-2-3-23-16,-3-9-51 0,-7-14-110 15,-8-2-423-15</inkml:trace>
  <inkml:trace contextRef="#ctx0" brushRef="#br0" timeOffset="-177005.67">8254 8577 348 0,'0'0'114'0,"0"0"-96"16,0 0 26-16,0 0 9 0,0 0 6 15,0 0 6-15,0 0-31 0,0 0-9 16,0-35 7-16,0 32-5 0,0 3-9 16,0 0-1-16,0-1 4 0,0 1-13 0,0 0-5 15,0 0 0-15,0 4-1 16,2-1-1-16,2 2-1 0,4 3 0 15,3 2 0-15,-3 4 2 0,4 0 0 0,1 5 0 16,1 4-1-16,3 5 1 0,-1 2 1 16,3 2 0-16,0 2-1 0,3 3-1 15,1 2 0-15,0 3 0 0,2-1 0 16,2 2 0 0,-1-1 0-16,5-1 0 0,0-2 0 0,2-2 0 0,1-3 1 15,-3-3-2-15,0-6 1 16,-2-2 0-16,-5-6-1 0,-3-6-1 0,-9-3-3 15,-3-5-19-15,-7-3-21 16,-2 0-40-16,-6-1-16 0,-5-6-5 0,-7-5-49 0,1-3-173 16</inkml:trace>
  <inkml:trace contextRef="#ctx0" brushRef="#br0" timeOffset="-176612.67">8357 9158 471 0,'0'0'77'0,"0"0"-23"16,0 0 4-16,0 0 12 0,0 0-15 16,0 0-13-16,0 0-10 15,0 0-4-15,0 0-10 0,-12-27-8 0,20 27-6 16,-2 4-2-16,7 6-2 0,1 2 1 16,7 4 1-16,0 1-2 0,3 3 1 15,1 3 0-15,0 1 0 0,0 2 0 16,2 0 1-16,2 0-2 15,-2-2 2-15,-1-2-1 0,1-3-1 0,0-1 1 16,-2-6-1-16,-4-4 1 16,1-4-1-16,1-4 0 0,-4-5-2 0,6-4 1 0,-3-6 1 15,-3-1 2-15,2-2 4 16,-5-3 3-16,-4-3-3 0,-3-3-2 0,-1-2 0 16,-2-2 0-16,-2 3-3 15,0 6-1-15,-4 3 0 0,0 5 2 0,0 7-1 16,0 4-1-1,0 3-4-15,0 0-10 0,-2 8-5 0,-2 6-13 0,0 4-25 16,-2 5-52-16,-4 3-26 0,3-2-79 16</inkml:trace>
  <inkml:trace contextRef="#ctx0" brushRef="#br0" timeOffset="-172296.51">8159 9567 260 0,'0'0'19'16,"0"0"-4"-16,0 0 3 15,-54-38 8-15,38 31 10 0,3-1 9 16,-3 2-8-16,-1 1 5 0,1 0-2 0,-1 2-9 16,1 0-8-1,3 1 2-15,1 1 0 0,3-1 3 16,5 0-3-16,4-1 14 0,0 2-12 0,0 1-10 0,0-3-2 15,0 3-5-15,0 0-1 0,0 0-3 16,2 0-6-16,7 0 0 16,9 0 0-16,11 0 1 0,11-2 5 15,11 0 3-15,11-4 2 0,11-1 0 0,7 0 1 16,11 0-5-16,8 1-1 0,11-2 0 16,10 3 4-16,10-1-1 0,13-3 2 15,5 1-7-15,16-1-4 0,3 0 3 16,7 1 3-16,2 0 1 0,-7 2-1 0,1 2-6 15,-11-1-6-15,-15 5 6 16,-20-1 5-16,-22 0-2 0,-22 7-3 0,-26-1 0 16,-21 2-7-16,-18-2 6 0,-11 2 0 31,-8 2-3-31,-13-3 2 0,-8 6 1 0,-14-1-10 16,-13 0-10-16,-12 2-13 15,-14-5-18-15,-15-1-47 0,-21-1-48 0,-8-4-153 16</inkml:trace>
  <inkml:trace contextRef="#ctx0" brushRef="#br0" timeOffset="-171663.9">8271 9660 481 0,'0'0'78'16,"0"0"-26"-16,0 0 4 0,0 0 12 0,-5-52-14 15,5 46-14-15,0 2-10 0,0 1-4 16,0 3-9-16,0 0-5 0,0 0-7 16,0 0-5-16,2 7 0 0,5 5-1 15,-1 5 0-15,0 8 1 0,4 6 0 16,-1 6 0-16,-3 4 0 0,-2 7 0 16,-2 4 0-16,-2 5 1 0,-2 1-1 15,-6 2 1-15,-3 7 0 0,1-2-1 16,-6 3 2-16,5-6 0 0,3-6 0 15,2 1-2-15,-3-4 0 0,5 0-2 16,-2-4 2-16,6-1 0 0,0-3-2 0,0-3 2 16,2-5 0-16,2-5 2 0,3-5-2 15,3-4 0-15,-2-5 0 16,5-5 0-16,1-1 0 0,0-3 0 0,7-1 0 16,2-5 0-16,4-1 0 15,4-1 0-15,8-1 1 0,7 0 0 16,11-8-1-16,12-2 1 0,11-5 2 0,15-4 1 15,9-4 5-15,14-2-9 0,8 2-1 16,8-4 1-16,9-1 0 0,5 5 1 16,7 0 2-16,5 3 1 0,3 3-4 15,-4-2-3-15,-8 1 2 0,-15 6 1 0,-12 2 3 16,-16 2-3-16,-19-1-7 0,-15 3-16 16,-22 3-10-16,-15 2-11 0,-16 1-21 15,-19 0-25-15,-6-1-16 0,-13 0-18 16,3-2-67-16</inkml:trace>
  <inkml:trace contextRef="#ctx0" brushRef="#br0" timeOffset="-171333.11">10708 9587 470 0,'0'0'53'0,"4"-58"4"15,0 47-5-15,-2 5-2 0,-2 3 1 0,0 3-9 16,0-1-7-16,0 1-9 0,4 2-4 16,-2 12-9-16,0 6-6 0,2 9 3 15,3 6 4-15,1 3 3 16,4 5-6-16,-3 2-2 0,-1 5-4 0,2 6 2 15,-2 8-1-15,-1 4-3 0,-5 7 0 16,-2 3-2-16,-2-2 1 0,0-3 1 16,-3-8 0-16,5-8-3 0,0-6-1 15,3-7-25 1,-3-7-14-16,-3-10-34 0,-5-6-81 16,-2-8-113-16</inkml:trace>
  <inkml:trace contextRef="#ctx0" brushRef="#br0" timeOffset="-170843.83">9908 9522 299 0,'0'0'73'15,"0"0"-13"1,0 0 11-16,0 0 2 0,0 0-12 0,0 0-14 0,0 0 5 0,0 0 1 16,-4-51-11-16,4 51-8 0,0 0-11 15,0 0-5-15,0 0-8 0,0 8-6 16,2 6-2-16,0 5 0 0,2 7 1 16,2 4 8-16,0 8-1 0,0 5-1 15,1 5-4-15,-1 10-2 0,0 4-1 16,-2 6 0-16,0 0-2 0,3-2 1 15,-1-3 0-15,0-3 0 0,0-5 0 16,-2-4 0-16,0-9-1 0,1-3-25 0,-5-7-19 16,-5-7-49-16,-5-1-85 0,-4-9-157 31</inkml:trace>
  <inkml:trace contextRef="#ctx0" brushRef="#br0" timeOffset="-170418.55">8822 9839 125 0,'0'0'232'0,"0"0"-153"0,0 0-5 16,0 0 1-16,0 0-11 0,0 0-11 15,0 0 8-15,0 0-16 0,-4-33-17 16,4 33-10-16,0 4-8 0,7 2-4 16,1 3-2-16,0 5 3 0,-2 4 1 15,0 1-1-15,3 4-3 0,-3 1-2 16,-2 3 0-16,2 2-1 0,-4-1 0 16,0-1 0-16,-2 1-1 0,2-3 0 15,1 1-28-15,1-5-26 0,2-4-53 16,-4-1-53-16,2-7-110 0</inkml:trace>
  <inkml:trace contextRef="#ctx0" brushRef="#br0" timeOffset="-169929.78">9068 9914 14 0,'0'0'578'0,"0"0"-514"0,0 0-35 15,0 0 17-15,-4-53 3 0,4 48-16 16,0-1-9-16,0 1-5 0,0 2-5 16,4-2-6-16,3 0-4 0,1-1-3 0,6-1 1 15,1 3-2-15,1 1 1 0,3 0-1 16,2 2 1-16,-1 1 0 0,1 0-1 16,-7 7 0-16,1 3 1 15,-7 1 1-15,-4 3-2 0,-4 0 0 0,0 1-2 16,-4 3 2-16,-6-3-3 0,-5 1-2 15,5-3-8-15,0 1-3 0,-3-2 0 16,5 1 8-16,0-1 3 0,0-2-1 0,-1 0 2 16,1-1 3-1,4-2 0-15,0-1 1 0,0-3 0 0,4-1 0 16,0-2 1-16,0 0-1 16,0 0 0-16,0 0 0 0,2 1 0 0,4 1 1 0,2-1 5 15,5 2 5-15,5 1 0 0,3 1 1 16,2 2-3-16,3 3-2 15,1 3 4-15,4 2-3 0,-8 2-2 0,-2 0-2 16,-7 0-1-16,-3 1 0 0,-9-1-1 16,-2 0-2-16,-7 1 3 0,-7 1-1 15,-5 1 0-15,-8-1-2 0,1 2 0 16,-8-4-13-16,3 2-11 0,0-3-20 16,3-3-35-16,7-2-27 0,2-2-15 15,9-5-59-15</inkml:trace>
  <inkml:trace contextRef="#ctx0" brushRef="#br0" timeOffset="-169440.88">10112 9801 439 0,'0'0'104'16,"0"0"-34"-16,0 0-8 0,11-57 4 16,-7 52-11-16,-4 1-15 0,2 0-5 15,-2 3-7-15,0-1-7 0,0 2-5 16,0 0-2-16,0 0-3 0,0 1-2 15,0 1-3-15,-6 2-3 16,2 1-1-16,-3 6-2 0,-1 1 0 0,-6 4 0 16,-5 2 0-16,5 4 1 0,-5-1-1 0,0 2 0 15,-1 2-1-15,1 0 0 0,5 0-1 16,3-2 0 0,3-2 0-16,2-3-3 0,6-1 1 0,0-3-3 0,0-5 4 15,0 1 1 1,6-3 0-16,0-2 0 0,5 0 1 0,-3-4 1 0,6-1 0 15,3 0 0-15,1 0 0 0,5-7 1 16,4 0-1-16,0-1 0 0,2-1 2 16,-6 0-2-16,-1 2 0 0,-1 0 0 15,-9 4 1-15,1-1-1 0,-3 1-5 0,-8 0-16 16,-2 0-18-16,0-1-20 16,0-1-25-1,-4-2-20-15,-6 1-87 0</inkml:trace>
  <inkml:trace contextRef="#ctx0" brushRef="#br0" timeOffset="-169236.25">10195 9794 417 0,'0'0'171'0,"0"0"-86"16,0 0-10-16,0 0 2 0,0 0-31 0,0 0-25 16,0 0-13-16,0 0 2 0,8 54 8 0,-8-20-3 15,0 2-6-15,0 4-4 0,-2 3-3 16,-4-2 0-16,0 1-1 0,4-5 0 15,0-3-1-15,2-2-12 0,0-5-14 16,0-4-25-16,4-4-37 0,-4-9-30 16,6-4-111-16</inkml:trace>
  <inkml:trace contextRef="#ctx0" brushRef="#br0" timeOffset="-168589.32">10487 9775 511 0,'0'0'131'16,"0"0"-62"-16,0 0-11 0,0 0-5 15,0 0-20-15,0 0-11 0,0 0 1 16,0 0-4-16,0 0-5 0,-7-6-5 16,5 6-2-16,0 2-1 0,-4-1-2 15,2 2-2-15,-2 3-2 16,-7 1 0-16,1 1-1 0,6 0 0 0,-3-1-1 15,3-1 2-15,0-1 0 0,0-2-3 16,6 0-2-16,-6 1-1 0,-3-2 1 16,1 1 2-16,-2-2-1 15,1 1-3-15,-5-1 0 16,6-1 4-16,4 0-1 0,-1 0 2 16,5 0 0-16,-2 0 2 0,2-3 1 15,-6 1-1-15,6-2 0 0,-2 0 0 16,0-3 0-16,2-3 0 0,0 0 0 15,0-1 1-15,0-4 3 0,0 4 1 16,2-1 0-16,0 6 1 0,4-3 0 16,-2 6-3-16,1 1 0 0,1 0-1 15,2 2-1-15,2 0 1 0,-1 0-1 16,1 2 1-16,2 2 1 0,-1 3-3 0,-1 1 2 16,-2 4-2-16,3 0 4 0,-5 3-4 15,2 1 0-15,-2 3 0 16,3 1 0-16,-3 1 2 0,-2-2 0 0,0 0-2 15,0 3 3-15,-4-4-3 0,0 3 1 16,0-4-1-16,0-1 1 0,-4-3 1 16,2-1-2-16,-2-1 0 0,4-3 0 15,-2-1 0-15,-2-1 1 0,4-4 0 16,-2 0-1-16,2-1 1 0,-7-1 2 16,5 2 3-16,-6-2 0 0,0 3 4 15,0 0-5-15,-5 0-4 0,1 1 0 0,3-1-1 16,-5 2 0-16,4 1 0 0,1-2 0 15,-1 0 0-15,4 0 0 0,4-1 0 16,0 2-2-16,0-1 1 0,2 0 0 16,-2 0-4-16,2-3-13 0,0 1-4 15,0-2-2-15,0 1-12 0,0 2-25 16,0-1-72-16,0 2-89 0</inkml:trace>
  <inkml:trace contextRef="#ctx0" brushRef="#br0" timeOffset="-165916.15">9290 10793 24 0,'0'0'224'15,"0"0"-142"-15,0 0-12 0,0 0 7 16,0 0-2-16,0 0-12 0,0 0-20 15,4-36-1-15,-2 34-3 0,-2 1-3 16,0-2-4-16,0 3-4 0,0 0-5 16,0 0-2-16,0 0-4 0,0 0-5 0,0 1-5 15,0 1-2-15,0 5-1 0,0 3-3 16,0 11 0-16,-4 6 0 0,-5 7 3 16,-1 7 1-16,-4 3-1 15,-5 3 1-15,0 1 0 0,-1 2-1 16,-1 0 0-16,0 1-3 0,-1 1 0 0,-1 4 1 15,-2 0-1-15,0 1-1 0,1 2 0 0,-1-5-1 16,-2 0 1-16,4-4 0 16,-2-3 0-16,5-6 0 0,3-7 1 15,1-5-1-15,3-5 0 0,3-7-4 0,4-5-6 16,1-5-5-16,5-4-5 16,0-2-16-16,-2-1-8 0,0 0-12 0,-2-3 2 15,-2-5-20-15,0-3-31 0,0-1-38 16,1 1-84-16</inkml:trace>
  <inkml:trace contextRef="#ctx0" brushRef="#br0" timeOffset="-165547.42">8746 11598 443 0,'0'0'82'16,"0"0"-20"-16,0 0-11 0,0 0 2 0,0 0-5 15,0 0-4-15,0 0-2 0,0 0-9 16,0 0-3-16,-8-48-12 0,8 48-8 16,0 0-2-16,0 2-4 0,0 3-2 15,0 9-1-15,0 3-1 0,0 7 2 0,0-1-2 16,0 0 1-16,0 3-1 16,2 0 0-16,0-4 1 0,4-3-1 0,0-4 0 15,3-2 0-15,1-3 0 16,0-4 0-16,3-2 0 0,1-4 0 0,3-1 0 15,5-8 1-15,7-7-1 0,2-4 0 16,9-4 1-16,1-4 0 0,4-1 0 16,-1 1-1-16,-7 3 1 15,-2 4 0-15,-4 8-1 0,-4-1 1 0,-8 5-1 16,-7 5-3-16,-6 3-15 0,-4 1-17 16,-2 4-31-16,-2 4-30 0,-10 5-11 15,-5-1-78-15</inkml:trace>
  <inkml:trace contextRef="#ctx0" brushRef="#br0" timeOffset="-165175.8">8101 11985 132 0,'0'0'333'15,"0"0"-270"-15,0 0-15 0,0 0 9 16,0 0-11-16,0 0-21 0,0 0-9 16,0 0 6-16,-33 18 1 0,52-21-9 15,5 1 13-15,12-2-3 0,9-1-3 16,13-2-5-16,6 0-3 0,8-2-5 15,11-1-3-15,8 2 0 0,8 1 0 16,2 3-2-16,5 4 0 0,1-1-3 16,-3 4-6-16,-3 1 6 15,-10 0 0-15,-12-1 1 0,-11 0 1 0,-15 2-1 16,-11 0 2-16,-17-2-2 0,-15 0-1 0,-8 3 0 16,-6-1-12-16,-9 4-21 0,-7-2-7 15,-11-2-47-15,-6 0-42 0,-5-3-101 16</inkml:trace>
  <inkml:trace contextRef="#ctx0" brushRef="#br0" timeOffset="-164734.08">8130 12125 201 0,'0'0'400'0,"0"0"-364"31,0 0-17-31,0 0 30 0,-4-52 12 0,4 48-14 0,0-1-13 16,0 3-3-16,0 2-7 0,0 0-8 0,0 0-7 16,0 0-5-16,0 6-3 0,2 8 0 15,0 5-1-15,2 12 3 16,-2 6-3-16,-2 6 2 0,0 9-1 0,-6 5 1 16,0 4-2-16,0 4 0 15,-7 0 0-15,3-1 1 0,4-3 0 0,2-7 0 16,4-4 1-16,0-8-1 15,4-1 0-15,8-6-1 0,0-4 1 0,1-3-1 16,-1-7 0-16,5-4-1 0,-1-5 1 0,3-3 1 31,4-4-1-31,1-5 0 0,10 0 0 16,3-8 0-16,4-4 0 0,9-5 1 0,8-3 0 0,10-3-1 16,8-1 1-16,7 0 1 0,10-1-1 0,2 6 1 15,4 3-2 1,3 4-8-16,-3 3 6 0,-4 3 2 15,-6 0 1-15,-9 3-1 16,-5-1-11-16,-9 3-5 0,-12-1-22 0,-9-1-22 16,-12 2-33-16,-8-2-35 15,-13 0-72-15</inkml:trace>
  <inkml:trace contextRef="#ctx0" brushRef="#br0" timeOffset="-164467.02">9693 11957 166 0,'0'0'487'16,"0"0"-447"-16,-50-41 1 0,46 40 12 16,2-2-9-16,0 3-19 0,2 0-11 0,0 0 5 15,-2 3-3-15,2 4-5 0,0 9-8 16,0 6-2-16,0 9 0 15,0 6 6-15,2 7-1 0,0 6-2 0,2 7-1 16,-2 7-1-16,-2 5-1 0,0 1-1 16,0 2-2-16,0-3-2 0,-2-5-21 15,-6-7-23-15,-3-7-38 0,-3-8-39 0,-5-12-83 16</inkml:trace>
  <inkml:trace contextRef="#ctx0" brushRef="#br0" timeOffset="-164160.78">8500 12287 475 0,'0'0'51'0,"0"0"-18"0,0 0-2 16,0 0 19-16,0 0-12 0,0 0 0 15,0 0-2-15,0 0-1 0,0 0-5 0,-14-36-9 16,14 37-8-16,0 0-5 0,0 3-1 16,2 5 2-16,2 5 2 0,0 2 1 15,2 4 1-15,-2 3-4 0,-2 3-2 16,0 2-3-16,0 2-1 0,-2-2-2 16,0-2-1-16,0 0 1 0,2-5-1 15,1-3-9-15,-1-3-19 0,0-6-19 0,2-3-41 16,0-5-33-16,2-1-91 15</inkml:trace>
  <inkml:trace contextRef="#ctx0" brushRef="#br0" timeOffset="-163708.39">8715 12219 530 0,'0'0'47'16,"0"0"-1"-16,0 0-5 15,0 0-2-15,0 0-4 0,0 0 1 0,0 0-1 0,0 0-12 16,0 0-7-16,-19-51-8 16,32 47-3-16,-1 0 0 0,7-1-1 15,-1 1 1-15,9 1 2 0,0 1-2 0,0 2-1 16,-4 0-3-16,-3 1 0 0,-3 5 0 16,-5 2-1-16,-5 2 1 0,-5 5 0 15,-2 0 0-15,-2 1-1 0,-7 2-6 16,-3-1-9-16,-3-3-3 0,3 0 2 15,-2-3 2-15,5-1 0 0,1-1 5 16,0-1 0-16,2-3 6 0,-1 1 3 0,3 2-1 16,0-5 1-16,2 0 0 0,2-2 0 15,0-1 0-15,0 0 0 16,0 0 0-16,2 0 0 0,4 0 2 0,5 2 2 16,3 2 6-16,5 0 2 0,3 2-1 15,1 1 2 1,4 1-1-16,-4 1-1 0,2 2-3 0,-7 2 1 0,-1 2 2 15,-9 1-2-15,0 2-1 16,-4 0-3-16,-4 3 0 0,-12 5-2 0,-5 0 0 16,-3-1-1-16,-1-2-1 15,0-7-1-15,1-3-2 0,-1-6-13 0,-2-2-19 0,-1-1-21 16,-1-1-43-16,2-1-55 16,2-2-156-16</inkml:trace>
  <inkml:trace contextRef="#ctx0" brushRef="#br0" timeOffset="-163076.35">10071 10651 255 0,'0'0'124'16,"0"0"-66"-1,0 0 2-15,0 0 5 0,0 0-14 16,0 0-17-16,0 0-3 0,-4-2-5 0,4 2-4 0,0 1-2 0,-2 3 2 31,2-3 4-31,0 2-3 0,0 0-3 0,0 0-5 0,0 1 0 0,4 1-2 16,-2 1 1-1,2 1-1-15,4-1-3 16,5 4 0-16,-5-1 2 0,2 3-5 16,7 4 0-16,2 0 0 0,1 1-1 15,5 5 0-15,0 2 0 0,2 4-3 16,4 5 0-16,2 5-1 0,2 6-1 15,2 5 0-15,4 2 1 0,-3-2-1 16,-1 1 0-16,-4-1 0 0,0-2 1 0,-6-5-2 16,-2-4-1-16,-3-6-11 0,-3 0-20 15,-4-5-12-15,-5-3-20 16,-2-1-38-16,-6 0-20 0,-2-2-81 0,0-3-211 16</inkml:trace>
  <inkml:trace contextRef="#ctx0" brushRef="#br0" timeOffset="-162681.6">10336 11512 585 0,'0'0'91'0,"0"0"-61"16,0 0 12-16,0 0 21 0,0 0-29 15,0 0-18-15,0 0-2 0,0 0-4 0,0 0-1 16,37-31-6-16,-23 37 0 16,1 4-1-16,3 5 2 0,3 4-1 15,0 5 0-15,-1 4-3 0,-1 2 1 16,0 4 0-16,-1-1-1 0,3-1 0 0,-7-4 0 16,5-7-4-16,-7-7 4 0,3-6 0 15,-1-5 0-15,5-3 0 0,-3-3 0 16,7-8 1-16,4-7 0 0,0-7-1 15,4-3 1-15,-2-2 0 0,0-3 0 16,2-4 0-16,0-4 0 0,-2 2 0 16,-4 1-1-16,-5 6 1 0,-1 9 0 15,-11 9-1-15,-4 7 1 0,-4 5-1 16,0 2 0-16,0 0-1 0,-4 6-12 16,0 3-34-16,-6 7-34 0,-9 3-61 15,5 1-85-15</inkml:trace>
  <inkml:trace contextRef="#ctx0" brushRef="#br0" timeOffset="-162367.03">10373 11994 556 0,'0'0'57'0,"0"0"-25"0,0 0 11 16,0 0 2-16,0 0-13 0,0 0-13 15,0 0-3-15,0 0-3 0,-13-18-1 0,20 18-8 16,7 0-1-16,7-3 7 0,16-2 10 16,8-3 3-16,11-4-6 0,10 0-6 15,11-3-3-15,6-1-8 0,1 1 1 16,5 5-1-16,-2 3 2 0,-4 3-1 15,-11 3 1-15,-10 1-1 0,-12 3-1 16,-17 5-2-16,-13 0-31 0,-13 2-27 16,-16 2-47-16,-15-3-72 0,-10 1-243 0</inkml:trace>
  <inkml:trace contextRef="#ctx0" brushRef="#br0" timeOffset="-161971.28">10294 12076 594 0,'0'0'90'0,"0"0"-48"15,0 0-27-15,0 0 47 0,0 0-20 0,0 0-19 16,0 0-9-16,0 0 1 0,0 0-3 16,17-33-6-16,-11 41-2 0,-2 7 1 15,4 4 2-15,-1 7-1 0,-3 6-2 16,2 7 2-16,-4 7-2 0,-2 9-1 15,0 3-3-15,-6 5-1 0,0-4 1 16,4-3 0-16,-1-8 1 0,3-7 0 16,5-8-1-16,5-3 0 0,4-5 0 15,3-2 2-15,6-4-2 0,1-4 1 16,3-2-1 0,2-7 0-16,6-7 1 0,9 1-1 0,-3-11 0 0,15-3 0 0,0-6-6 15,6-1 5 1,4 2 1-16,2 1 0 0,7 3 1 15,-1 1-1-15,-4-1 2 0,-1 3 0 0,1 0-2 16,-4 3 2-16,-6 0 0 0,-6 1-2 0,-7-1 0 16,-10 1-15-16,-8-3-23 0,-12 1-23 0,-9 0-48 15,-14-2-51-15,-6-1-141 16</inkml:trace>
  <inkml:trace contextRef="#ctx0" brushRef="#br0" timeOffset="-161703.68">11384 11841 613 0,'0'0'31'0,"0"0"-8"0,0 0-1 15,0 0 40-15,0 0-14 0,0 0-20 0,0 0-8 0,0 0-3 16,0 0-8-16,10 14 2 0,-6 11 9 0,4 6-3 15,-1 7-6-15,-1 9-4 0,-4 3-4 16,2 5 1-16,-2 2-4 0,-2 0 1 16,0 2-1-16,2-4 0 15,2-4-10-15,0-5-11 0,-2-6-12 0,1-10-30 16,-3-8-49-16,-9-7-74 0,-1-8-300 16</inkml:trace>
  <inkml:trace contextRef="#ctx0" brushRef="#br0" timeOffset="-161279.25">10739 12064 463 0,'0'0'83'0,"0"0"-53"0,0 0-5 16,0 0 25-16,0 0-10 0,0 0-5 0,0 0-4 16,0 0 5-16,0 0-10 15,2-35-3-15,-4 35-3 0,2 0-2 16,-2 0-2-16,0 0-4 0,-1 7-7 16,-3 2-1-16,-8 6-3 0,1 3 1 0,-7 4 0 15,-1 4-2-15,-4-1 2 0,0 2-2 16,1 0 0-16,-1-3 0 0,2-3-2 15,11-3-2-15,-1-7 2 0,9-4 0 16,2-4 1-16,2-2-1 0,0-1 0 16,0 0-1-16,2 1 2 0,6-1 0 15,5-5-1-15,3-4 1 0,11-3 1 16,2 1-2-16,-2-2 1 0,2 4 1 0,-8 2 0 16,1 0 0-16,-7 4 0 15,-1 0 1-15,-3 0-1 0,-3 2 0 16,-4 1-43-16,2 0-37 0,-6 0-29 15,-2 2-55-15,-6-1-114 0</inkml:trace>
  <inkml:trace contextRef="#ctx0" brushRef="#br0" timeOffset="-161075.22">10693 12158 562 0,'0'0'77'0,"0"0"-27"15,0 0 4-15,0 0 21 0,0 0-35 16,0 0-18-16,0 0-7 0,0 0-2 15,0 0-6-15,13 9 3 0,-9 11 5 16,2 7-5-16,0 6-3 0,-2 5-7 0,-4 5 1 16,4 1-1-16,-4 0 0 0,0-2-3 15,0-3-22-15,-2-6-21 16,2-7-32-16,0-10-32 0,4-6-44 0,3-7-194 16</inkml:trace>
  <inkml:trace contextRef="#ctx0" brushRef="#br0" timeOffset="-160626.56">10983 12076 562 0,'0'0'75'0,"0"0"-27"0,0 0-7 0,0 0-10 16,0 0-13-16,0 0 3 0,0 0 8 15,0 0-1-15,0 0-3 0,14 7-5 16,-14 3-6-16,0 0-2 0,0 0-6 15,-2 1-1-15,-2 0-3 0,-4-1-2 16,-3 0 2-16,1-4-1 0,-2 2-1 16,-1-4 0-16,-1 1-2 0,-5-3-10 15,5-2-3-15,-7 0 1 0,11 0 3 16,-3-1 2-16,5-4 3 0,2-3 5 16,6 0 0-16,-2-6 1 0,0-2-2 0,2-4 2 15,-2-2 0-15,8 0 2 16,0 5 3-16,2 1 0 0,0 8-2 15,-1 2 0-15,-1 3 1 0,4 1 0 16,5 2-1-16,1 0 1 0,3 3 1 0,4 5 1 16,-1 4-1-16,3 1 0 0,0 4 1 15,-9 3 0-15,3 2-2 0,-7 3 2 16,-1 0-1-16,-1 0-1 0,-10 3 1 16,0-1-1-16,0 0 0 0,-8-4-1 15,-7 0 0-15,1 0-1 0,-9-3-1 0,-2 2-1 16,3-3 0-16,-1-1-10 0,0-1-12 15,2-3-7-15,3-3-17 0,-1-4-34 16,1-1-17 0,-5-1-80-16</inkml:trace>
  <inkml:trace contextRef="#ctx0" brushRef="#br0" timeOffset="-160050.99">8814 12980 437 0,'0'0'98'0,"0"0"-20"16,0 0-20-16,4-51 5 15,-2 42-15-15,3 3-15 0,-3-1-1 0,2 3-7 16,-2 3-3-16,0-1-7 0,2 2-4 16,2 1-5-16,2 6-1 0,5 6 2 0,3 3 0 15,1 6 1-15,2 3 0 0,3 4-2 16,3 5 0-16,6 0-2 0,2 4-2 15,2 4 1-15,7 5-1 0,-1 2-2 16,0 3-1 0,-1 1 1-16,-1 1 0 0,-4 3 1 0,-2 2 0 0,-2-2-1 15,-4-3 1-15,0-1 1 0,-2-6-2 16,-3 0 2-16,-3-7-2 0,2-5-8 16,-9-5-11-16,3-10-11 0,-7-5-17 15,-2-7-42-15,-6-5-43 0,0-3-83 16</inkml:trace>
  <inkml:trace contextRef="#ctx0" brushRef="#br0" timeOffset="-159658.46">9155 13845 572 0,'0'0'67'0,"0"0"-34"0,0 0-12 0,0 0 35 15,0 0-11-15,0 0-14 0,0 0-3 16,58-48-3-16,-43 45-5 0,3 0-3 16,-1 3-5-16,3 0-3 0,1 3-2 15,0 5-3-15,2 4-1 0,-1 5 1 0,1 3-3 16,-2 2 1 0,1 2 1-16,1-1-2 0,-4 1 1 0,3 1-2 15,-1-4 1-15,2 0-1 0,-2-4 1 0,-3-8-1 16,3-3 0-16,-3-6-1 0,3-9 0 15,4-6-1-15,0-6 2 0,4-5 0 16,0-3-1-16,-3-3-1 0,-3 1 1 16,-4-1 2-16,-5 3-1 15,-5 4 0-15,-5 7 2 0,-2 8-2 0,-2 4 1 16,0 5 1-16,0 0-2 0,0 1 0 16,0 0-1-16,0 0-18 0,-4 5-14 15,-3 5-21-15,-7 8-42 0,-9 5-37 0,-2 2-42 16,-6 0-276-16</inkml:trace>
  <inkml:trace contextRef="#ctx0" brushRef="#br0" timeOffset="-159075.78">8810 14308 174 0,'0'0'215'0,"0"0"-168"0,0 0-2 15,0 0 7-15,0 0-17 0,0 0-15 16,0 0-1-16,0 0 6 16,-27-26 4-16,27 26-8 0,0-2-3 0,0 2 0 15,0 0-5-15,0 0-2 0,0 0-4 16,6-1 3-16,5-1 2 0,1-2 1 15,1 0-1-15,3 0-4 0,3 0-1 16,1 0 2-16,3 1-1 0,6-3 0 16,2 2 1-16,4-4 0 0,9-1 1 15,3 0 3-15,9-4-3 0,8 0-5 16,8-4-1-16,17-1 1 0,10 2-1 16,9-2 1-16,14 4 5 0,4-1 2 0,13 2-6 15,-1 3-6-15,-2 0 0 0,3 2 3 16,-3 4 0-16,-5 1 2 0,-9 0-3 15,-5 3-2-15,-9 0-6 0,-23 3 6 16,-7 1 0-16,-20 5 2 0,-12 0 0 16,-15 2-2-16,-13 0 2 0,-3-4-2 15,-15 0 0-15,0-2-3 0,-2 1-18 16,-15-2-8-16,3-1-20 0,-15 0-41 16,-11-3-38-16,-5 1-109 0</inkml:trace>
  <inkml:trace contextRef="#ctx0" brushRef="#br0" timeOffset="-158461.39">9147 14280 335 0,'0'0'56'0,"0"0"-39"16,0 0 21-16,0 0 27 15,-60-14-18-15,46 12-2 0,1 1-7 0,3 1-5 16,6-1-2-16,-2 1 1 0,3 0 0 16,3 0-2-16,-2 0-7 0,2 0-6 15,0 0-1-15,0 1-2 0,0 0-3 16,0 5-4-16,0 3-3 0,5 8-3 15,-1 6 3-15,0 5 3 0,-2 6 0 16,2 5-1-16,-4 5-3 0,0 6 0 16,-6 2-1-16,-5 2 1 0,-5-2 2 0,1 1-3 15,-3-1 0-15,1 0-1 16,-1-1 0-16,3-8 0 0,5-5 0 0,4-6 1 16,6-7-2-16,0-4-1 0,6-3-1 15,6-3 1-15,1-1 1 0,5-2-1 16,1-1 1-16,6-4-1 0,0 1 1 15,3-4 0-15,1-2 0 0,4-2 0 16,5-1 0-16,5-3 0 16,0-1 1-16,7-6-1 0,4 5 0 0,8-3 1 15,6 1 0-15,4 2 2 0,11-1-3 16,6 1 4-16,8 2-4 0,4-1-1 16,7 2 1-16,-1 0 0 0,9 3 4 15,0-1-1-15,2 5 2 0,2 4-1 0,-3 2-1 16,-1 0-3-16,-6 2-7 15,-11 0 7-15,-4-1 0 0,-12 0 1 0,-7 0 0 16,-10-1 2-16,-16-7-1 0,-11-1-2 16,-14-2-6-16,-12-11-20 0,-13-7-15 15,-7-12-34-15,-11-8-21 0,-7-9-99 16</inkml:trace>
  <inkml:trace contextRef="#ctx0" brushRef="#br0" timeOffset="-158193.29">11361 14072 575 0,'0'0'38'16,"0"0"2"-16,0 0-10 0,0 0 27 15,0 0-17-15,0 0-12 0,0 0-8 16,0 0 0-16,-6 57 5 0,10-24-4 15,-2 8-7-15,-2 10-1 0,0 4-6 16,0 7 0-16,-6 1-1 0,-3 5-3 16,1 3-3-16,-2-3 1 0,4 2 0 0,-9-7-1 15,5 0 0-15,2-6-19 0,-3-4-24 16,1-12-32-16,-3-13-50 0,-5-11-71 16,1-10-272-16</inkml:trace>
  <inkml:trace contextRef="#ctx0" brushRef="#br0" timeOffset="-157122.95">10081 14318 220 0,'0'0'59'0,"0"0"-10"0,0 0-2 16,0 0-12-16,0 0-5 0,0 0-8 15,0 0-6-15,2-27-5 0,-4 23-2 16,0 0-1-16,0 0 14 16,2-3 11-16,-2 0 1 0,2 0-7 0,0 0-4 15,-2 0-2-15,2 0-1 0,0 0-1 16,0 2-3-16,2-3-4 0,2-2-6 16,0 3-2-16,1-3-1 0,3 0-3 15,0-1 0-15,-2-1 0 0,5 0 2 16,-1 1-2-16,-2-1-1 0,0 3 1 15,-1 2-24-15,-5 3-18 0,-2 2-3 16,-2 2-18-16,-7 0-23 0,-1 1-26 16,-2 4-74-16</inkml:trace>
  <inkml:trace contextRef="#ctx0" brushRef="#br0" timeOffset="-156855.1">10057 14143 151 0,'0'0'75'0,"0"0"25"0,0 0-23 16,0 0 11-16,0 0-12 0,0 0-16 15,0 0-12-15,0 0-2 0,0 0-5 16,6-14-1-16,-6 14-1 0,0 0-11 16,0 0-8-16,0 0-8 0,0 0-1 15,0 6-5-15,0 3 0 0,0 7-2 16,-6 3 1-16,6 3 1 0,-3 6 2 0,-1 3-1 16,2 8-3-16,-4 7 0 15,2 5 1-15,0 5 2 0,0 5-3 0,-3 2-2 16,3 2-2-16,-2 1 2 0,2-5-1 15,0-2-1-15,4-6 1 0,0-5 0 16,0-6-1-16,-2-8-2 0,2-5-9 16,-2-10-14-16,0-7-10 15,2-7-18-15,-2-5-42 0,-7-3-16 0,-1-11-75 16,0-4-139-16</inkml:trace>
  <inkml:trace contextRef="#ctx0" brushRef="#br0" timeOffset="-156461.53">9246 14512 317 0,'0'0'114'16,"0"0"-56"-16,0 0-10 0,0 0 12 16,0 0-6-16,0-54-10 0,0 42 3 15,0 2-5-15,-2 2-9 0,2 3-8 16,0 0-5-16,-2 3-4 0,2 2-1 16,0 0-3-16,0 2-5 0,0 1-2 15,0 6-3-15,2 6 0 0,0 9-1 16,0 7 1-16,0 2-2 15,0 3 1-15,0 2 1 0,1 3-2 0,-3 0 1 0,0-4-1 16,0-1 0-16,-3-3 0 0,3-5-13 16,0-6-20-16,0-6 1 15,0-5-48-15,0-8-22 0,3-3-56 0,-3-3-117 16</inkml:trace>
  <inkml:trace contextRef="#ctx0" brushRef="#br0" timeOffset="-155972.81">9383 14518 436 0,'0'0'89'0,"0"0"-20"16,0 0-11-16,0 0 3 0,18-58-14 16,-12 49-5-16,-1 1-14 0,3 1-8 0,0 1-6 15,7 0-4-15,-3 0-3 0,7 3-1 16,-3-4-1-16,5 5 0 0,-1 1-2 15,1 1 0-15,0 4-3 0,-3 2 2 16,1 2-1-16,-2 1-1 0,-5 0-1 16,-2 2 1-16,-1 2 0 0,-7-2 0 15,-2 3 0-15,0 0 1 16,-9 1-1-16,-1 2-1 0,-4-1-3 0,-3-1-2 0,1 0 4 16,-1-3 0-16,0-1-2 15,3-2 4-15,4-1-2 0,-1-4-2 16,5 2 1-16,2-4 3 0,2 0-1 0,2 0 1 15,-2-2 0-15,2 1 0 16,0-1 0-16,0 0-1 0,4 2-1 16,2-1 0-16,4 3 2 0,3-1 0 0,-3 0 0 15,7 3 2-15,-1 1-1 16,3 2 1-16,-3 0 0 0,5 0-1 0,-6 1-1 16,1 2 2-16,-6 2 0 0,-1-3 0 15,-5 0 1-15,-4 1-1 0,-4 0 0 0,-9 4 1 16,-3 1 0-16,-9 1-1 0,-4 1-1 15,-4-3-1-15,0-3-8 16,0 0-13-16,6-5-17 0,8-1-28 0,5-3 10 16,8-4 10-16,-3 1-3 0,5-1-28 15,0 0-44-15,4-2-75 0</inkml:trace>
  <inkml:trace contextRef="#ctx0" brushRef="#br0" timeOffset="-155430.58">10354 14439 177 0,'0'0'64'16,"0"0"9"-16,0 0-11 0,0 0-5 15,0 0 3-15,0 0 0 16,0 0-9-16,0 0-5 0,-4-42-5 0,0 35 3 16,2 3 2-16,-2-1-9 0,4 3-3 15,-2 1-9-15,2 1-6 0,-2 0-4 16,2 0-5-16,0 0-5 0,0 2 0 15,0 1-4-15,0 4 0 0,0 2 1 0,0 4-2 16,-5 6 2-16,-5 0-2 16,-2 6 2-16,-3 1-1 0,-7 2-1 0,3 1-1 15,2-4-2-15,1-1 1 0,3-10-2 16,9-3-2-16,0-5 2 0,4-3-1 16,0 0-2-16,0-3 0 0,2 0 3 15,2 0 4-15,7 0-1 0,1-4 0 0,3-1 0 16,3-1 2-16,3 0-1 15,2-1 1 1,3-1-1-16,3 1 1 0,-2 1-1 0,2 2 0 0,-2-1 1 0,-2 1 0 16,0 4-1-16,-11 0 0 0,5-3 0 15,-11 1-1-15,-4 1-8 0,0 0-49 16,-4-2-23-16,0 1 0 0,0-1 7 16,-8-2-66-16,4 1-144 0</inkml:trace>
  <inkml:trace contextRef="#ctx0" brushRef="#br0" timeOffset="-155218.25">10466 14387 510 0,'0'0'93'0,"0"0"-29"0,0 0 3 0,0 0-4 16,0 0-24-16,0 0-9 16,0 0-13-1,0 0-11-15,-6-11 0 0,14 30 1 16,-2 6 8-16,4 6 0 0,-1 4-4 15,-7 5-4-15,2 7-5 0,-4 1-2 16,0 3 2-16,-4-3-1 0,2-4-1 16,-7-4-1-16,5-7-24 0,0-5-23 15,0-7-38-15,2-6-52 0,0-4-105 16</inkml:trace>
  <inkml:trace contextRef="#ctx0" brushRef="#br0" timeOffset="-154698.58">10865 14308 513 0,'0'0'107'0,"0"0"-56"16,0 0-38-16,0 0 1 0,0 0 8 15,0 0 8-15,0 0-6 0,0 0-2 16,0 0-7-16,0 36-3 0,0-33-3 15,-4 1-2-15,2 2-3 0,-9-2-3 16,3 1 1-16,-2-1-2 0,-5-1 0 0,-1-2-25 16,9 1-3-16,-3-2 8 0,2-3 9 15,4-3 2-15,0 1 5 0,1-2 2 16,-1 0 1-16,2-4 1 0,-6-1 0 16,4-1 0-16,0-3 0 0,-2 2 2 15,3-1 9-15,3 3 1 0,0 5 1 16,0-1 4-16,0 0-4 0,3 3 0 15,3 1-4-15,2 4-2 0,2-3 1 16,5 3 1-16,3 0 1 0,-3 3-1 16,4 3 0-16,-1 3 0 0,3 4 0 15,-3 6-3-15,1-1 1 0,-5 5-2 0,-1-2-1 16,-7 2 0-16,-2 2 0 0,-4 0 0 16,-6 0-2-16,-2 2 1 0,-7 1 0 15,1 1-1-15,-3-1 0 0,1 0-2 16,-1 0 1-16,3-3 0 0,-1-1 0 15,5-6-1-15,-2-1 0 0,1-3 0 16,-1-3 2-16,-1-3-2 0,3-1 0 16,-2-2 0-16,1-2-10 0,1-2-7 15,-2-1-5-15,1 0-16 0,3-3-19 16,-4-2-30-16,-3-3-17 0,-4-2-89 0</inkml:trace>
  <inkml:trace contextRef="#ctx0" brushRef="#br0" timeOffset="-153974.18">10925 12880 252 0,'0'0'81'0,"0"0"-24"15,0 0-7-15,0 0 0 0,0 0-2 0,0 0-5 16,0 0-8-16,-23-19 0 15,23 16-7-15,0 0 2 0,0-1 0 16,0 1-5-16,4-3-3 0,-2 3-2 16,0 1-1-16,0 0-3 0,0 2-1 15,0-2-1-15,-2 2-3 0,5-1-1 16,-3 1 0-16,-2 0-2 0,0 0-1 16,2 0-1-16,-2 0-1 0,2 0 0 0,2 0-3 15,-2 5 0-15,4 5 0 0,-2 4 2 16,0 0 1-16,-1 4 1 0,-3 3-1 15,0 5 1-15,-3 0-3 0,-3 4 0 16,-2 1-2-16,0 8 3 0,-9 7-4 16,-1 8 1-16,-9 6 0 15,-4 5-1-15,-2 4-1 0,-7 3 1 16,-1-2 1-16,2-2-1 0,-3-4 1 0,5-5 0 16,4-8 2-16,8-5-3 0,7-11 0 15,-1-6 0-15,9-10-1 0,8-9-3 0,0-6-4 16,2-4-6-16,0 0-4 0,2-1 3 15,4-6 4-15,0-3 5 16,7-2 1-16,-3-1-17 0,2-2-4 16,1 0-16-16,-1-1-18 0,-4 2-8 0,-1 1-15 0,-5 3-34 15,-2-2-29-15,0 4-106 16</inkml:trace>
  <inkml:trace contextRef="#ctx0" brushRef="#br0" timeOffset="-153675.41">10509 13642 350 0,'0'0'79'0,"0"0"-2"0,-10-53-6 0,8 41-6 0,0 4-16 16,2 3 2-16,0 3 4 0,0 2-30 16,0 0-2-16,0 0-2 0,0 0-3 15,0 5-7 1,0 4-6-16,6-1-3 0,-4 7 5 0,4 2 3 0,-2 3-1 16,1 2-4-16,-3 1-2 0,2 0 1 15,-2 1-2-15,-2 0 0 0,0 0 1 16,0-4-2-16,0-1-1 0,0-5 1 15,0-2 0-15,0-2 1 0,0-2-2 16,0-1-2-16,2-1 2 0,4-2 0 0,2-1 0 16,3-5-1-16,7 2 1 0,5-2 0 15,8-7 0-15,2-3 2 16,2-2-2-16,7-3 1 0,3 0-1 0,1-1 0 16,-1-1 0-16,-4 4-10 0,3-1-40 15,-11 0-42-15,-15 1-91 0,-5-2-359 16</inkml:trace>
  <inkml:trace contextRef="#ctx0" brushRef="#br0" timeOffset="-152241.72">4849 15573 89 0,'0'0'378'0,"0"0"-294"16,0 0-41-16,0 0 3 0,0 0 1 15,0 0-4-15,0 0-10 0,0 3 0 16,-2-3-4-16,2 0-6 0,0 0-4 16,0 1-5-16,0 0-4 0,0-1-4 15,0 1-2-15,2 2-2 16,7 2-2-16,1 2 2 0,5 1 2 0,3 1 1 16,3 2-2-16,6 1 1 0,2 5 0 15,2 0-1-15,4 4 2 0,2 3 0 0,4 3 0 16,5 2-1-16,1 1-2 15,3 2 6-15,-5 2-6 0,-1-1 0 0,-1 5 1 16,-8 1-1-16,-2 6-2 0,-6 3 1 16,0 0 0-16,0 3 0 0,0-2 0 15,-4-2 1-15,-3-4 0 16,5-4-2-16,-8-2 0 0,3-4 1 16,1-4 0-16,-4-6 0 0,-1-6-1 15,-3-2 1-15,-5-6-1 0,2-3 0 0,-6-1 0 0,-2-4 0 16,0 0-1-16,-2-1-4 15,0 0-5-15,-4-1-1 0,0-6-6 0,-6-1-9 16,4 1-23-16,-1-4-16 0,1 4-12 16,0-3-29-16,-2 1-72 0,4 2-200 15</inkml:trace>
  <inkml:trace contextRef="#ctx0" brushRef="#br0" timeOffset="-151832.75">5525 16516 489 0,'0'0'105'16,"0"0"-50"-16,0 0 7 0,0 0-2 0,0 0-16 16,0 0-16-16,0 0-9 0,0 0-3 15,19-33-5-15,-11 33-2 0,7 1-1 16,-3 5 0-16,5 2-2 0,1 0-2 15,3 5 0-15,-2-1-2 0,5 7 0 16,1 1 0-16,2 4-1 0,-4 5 1 16,8 0 0-16,-2-1-1 0,0-4 1 0,4-3-1 15,-4-4-1-15,0-7 2 16,-7 1 0-16,3-5-2 0,0-5 0 0,-11-1-1 16,3 0-1-16,-9-4 2 15,1-5 0-15,1-4 0 0,0-7 2 0,-4-3 1 16,3-6 1-16,3-3-3 0,-6-2 2 15,5 4-3-15,-1 4 0 0,-4 5 0 16,0 8 0-16,1 1 0 16,-3 5 0-16,4 3-2 0,-2 2-9 0,4 2-14 15,1 0-16-15,7 0-27 0,-1 3-38 0,6 0-57 16,-5-2-166-16</inkml:trace>
  <inkml:trace contextRef="#ctx0" brushRef="#br0" timeOffset="-151169.78">9465 15030 378 0,'0'0'134'0,"0"0"-43"15,0 0-29-15,0 0-3 0,0 0-6 32,0 0-21-32,0 0-11 0,-14 4 1 0,14-2-2 0,0 0-5 0,0 4-3 15,0 2 3-15,0 3 1 0,-4 4-1 16,0 6-1-16,-7 5-3 0,-7 7-1 15,-5 3-4-15,-8 6-2 0,-4 7-2 16,-9 4 0-16,-1 4-1 0,-5 3 2 0,-1 0 1 31,-3 1 0-31,2 3 0 0,-4 0-1 0,-2 2 0 0,-1 2 0 0,-6 4 1 16,-3 0-4-16,-2-2 0 16,-2-3 0-16,-3-2 0 15,1-2 0-15,-1-2-4 16,5-2 3-16,6-3 0 0,8-2 1 15,11-8 2-15,3-10 2 0,16-5-4 16,-1-8 0-16,10-2 0 0,3-8 0 16,7-3 0-16,3-5 0 0,2-4 0 15,0 2-10-15,2-3-1 0,0 0-1 16,-2 0 0-16,0 0-1 0,-2 0-5 16,4-1-2-16,-2-1-3 0,-2-1-8 0,2 0-4 15,-3-1-8-15,5 0-18 0,-2-1-10 16,0 2-29-16,0-3-53 0,-4-3-175 15</inkml:trace>
  <inkml:trace contextRef="#ctx0" brushRef="#br0" timeOffset="-150743.25">7593 16332 531 0,'0'0'90'0,"0"0"-35"16,0 0-5-16,0 0 6 0,0 0-12 0,0 0-11 15,0 0-10-15,0 0-6 16,2-32-7-16,-2 36-4 0,2 8-1 16,2 2 4-16,-2 8 4 0,2 5-2 15,-4 5-5-15,0 5-2 0,-2 2-1 16,-2 4-1-16,-2-2 0 0,-1 0-1 0,1-2 0 15,0-3-1-15,0-3 1 0,2-8-1 16,2-5 1-16,2-9-1 0,0-2 0 16,2-2 0-16,2-3-1 0,2-2 0 15,8-2 0-15,1 0 1 16,10-12 0-16,10-4 0 0,4-6 0 16,5 2 0-16,-3 0 1 0,-2 0 0 15,3 4-1-15,-1 1-3 0,-2 3 2 0,-4 4 0 0,-6 2 0 16,-6 2 1-16,-4 2 0 15,-11 2 1-15,-4 0-1 0,-4 0-21 0,0 0-18 16,-4 4-18-16,-4 4-31 0,-11 0-53 16,2-1-131-16</inkml:trace>
  <inkml:trace contextRef="#ctx0" brushRef="#br0" timeOffset="-148578.16">3063 8125 353 0,'0'0'63'15,"0"0"-8"-15,0 0 18 0,0 0-7 16,0 0-21-16,0 0-14 0,0 0-5 16,0 0 16-16,0 0-30 0,11-19-8 15,-1 17-2-15,3 1 0 0,7-2 1 16,-1 0 4-16,8 1 2 15,2-1 1-15,-2 0-3 0,-3 2-2 0,3-1-1 16,-2 2-1-16,-4 0 0 0,-5 0-2 16,-8 0-1-16,1-1 0 0,-9 4 0 15,0-2 1-15,0 1-1 0,0 2 1 0,-4 0 0 16,-3 4 2-16,-3 0 0 0,-13 4 0 16,3-1-1-1,-11-1 2-15,2-1-3 0,-4-2-1 0,4 2 0 16,0 0 0-16,12-2 0 0,1-3 1 0,7 1-1 15,3-4 0-15,4 0 0 16,2-1 1-16,0 0 0 0,0 0 2 0,0 0 1 0,0 0-1 16,0 0-1-16,2 0-2 15,2 0 1-15,3 0 0 0,5-3 2 16,9 1 3-16,3-4 7 0,-1 0 2 16,0 2-4-16,4-3-2 0,-15 2-2 15,1 3-1-15,-5 1-1 0,-6 1-1 0,0 0 0 16,-2 0-2-16,0 0 1 15,0 0-2-15,0 0 1 0,0 0-1 0,0 0 0 16,0 0 1-16,0 0-2 0,0 0 0 16,0 0 0-16,-2 0-4 15,0 6-20-15,-4-1-16 0,-7 2-26 0,3 0-47 0,-11-7-75 16</inkml:trace>
  <inkml:trace contextRef="#ctx0" brushRef="#br0" timeOffset="-146714.53">3878 16983 333 0,'0'0'57'15,"0"0"-37"-15,0 0-1 16,0 0 32-16,0 0-1 0,56 47-13 16,-34-39-4-16,7-2-6 0,4 0-4 0,5-1 4 0,7-1-2 15,7 1-3-15,6-3-4 0,8 1-3 16,6 0 0-16,9-2 0 0,22 1 1 16,15-2-4-16,10-1-1 0,9 0 0 15,1-4 2-15,11-3 1 0,12-5 0 16,11-2-1-16,8-1-12 0,12-5-1 15,4 3 5-15,13-3 8 0,10-1-1 16,11 0-10-16,7-4 2 0,7 3 5 16,13 2 0-16,-1 3-9 0,0 1 0 15,-2 2 9 1,-1 2-9-16,-3 3 4 0,-6 0-4 16,-11 5 7-16,-7 2-7 0,-16 3-3 0,-11-3 3 15,-15 3 8-15,-13 3-8 0,-14-3-4 0,-16 3 4 0,-11 0 3 16,-31 0 1-16,-16 0-4 0,-13 1-8 15,-16-1 7-15,0 3 1 0,-23-1-8 16,-15-2-11-16,-9 1-7 0,-9-1-12 16,-13 2-18-16,-16 0-16 0,-8 1-35 15,-27-2-96-15,-9-3-232 0</inkml:trace>
  <inkml:trace contextRef="#ctx0" brushRef="#br0" timeOffset="-145635.78">4391 17168 82 0,'0'0'145'0,"0"0"-115"16,0 0-9 0,-56-12 17-16,41 10-19 0,1 0-6 0,-1 1 7 0,3-1 8 15,0 1-1-15,5-2 9 0,1 3 3 16,2-2-1 0,-2 0-10-16,0 1 4 0,1 0 0 0,1 1 1 0,2 0-5 0,2 0-1 15,-2 0 4-15,0 0 0 0,0 4-9 16,2 1-4-16,-2 3-6 0,-2 4-1 15,0 3 0-15,4 6 1 0,-6 2-1 16,1 8 0-16,3 4 0 0,-2 8-2 16,-2 1-2-16,0 3 0 15,-7 3-1 1,5 2-1-16,-2 2-2 0,-7 1 0 16,9 4 1-16,0 3-4 0,-1 3 0 15,1 4 2-15,2-2 0 0,4-3-1 0,2-5-1 16,0-5-3-16,2-5 3 0,2-6 0 15,9-3 1-15,-3-5-1 0,0-5 0 16,9-4 0-16,-7-5 0 0,9-1-1 16,-7-6 1-16,9-3-2 0,-2-4 0 15,-3-5 1-15,7 0 0 0,2-2 1 16,2 0 0-16,4-2 0 0,2 0-1 16,4-5 1-16,1 3 1 0,3-2 0 15,9 2 0-15,2 0 0 0,1 2-1 16,12 1 4-16,3 1 0 0,8-1-1 15,3 3 3-15,10 1 1 0,12-3-1 16,9 0 3-16,12 3-9 0,6-5 1 0,-2 1-1 16,5 1 4-16,5-5 2 15,1 1 1-15,7-1 0 0,3 0-5 0,10-4-1 16,9 1-1-16,10-3 5 16,3-2 2-16,12-2-3 0,3 3-4 0,0-2 0 15,1 0 0-15,1 0 0 0,-1-1 0 16,3-2 0-16,-3 1 0 0,-1-1 0 15,-6 3 0-15,-6-1 0 0,-6 1 0 16,-9 3 0-16,-9-1 0 0,-12 1 0 16,-15 0 0-16,-11 0 0 0,-27 2 0 15,-15-2 0-15,-9 0 0 0,-18 4 0 16,-5-3 0-16,-17 4-15 0,-17 2-3 0,-7 4-5 16,-7 0 5-16,-7 0 11 0,-5 0 1 15,-2 1-14-15,-7-1-15 0,-4 0 5 16,-4-3-7-16,2-2-20 0,-4-1-9 15,6-1-9-15,-1-1-43 0,1-7-45 16,2-3-123-16</inkml:trace>
  <inkml:trace contextRef="#ctx0" brushRef="#br0" timeOffset="-145241.52">10619 17080 326 0,'0'0'74'0,"0"-53"1"15,0 31-4-15,0 1-11 0,0 2-11 0,0 4-4 16,0 2 6-16,-4 5-6 0,4 2-8 15,-2 4-5-15,0 1-1 0,2 1-7 16,0 0-6-16,0 1-1 0,0 1-5 16,0 2-6-16,0 3-2 0,4 6-3 15,4 5 1-15,-4 8 1 0,2 7 1 16,5 6 4-16,-3 6 0 0,0 5-1 16,-2 5-2-16,3 4 0 0,-3 3-2 15,-2 3-3-15,2-4 0 16,0-2 0-16,-4-1 0 0,5-4 0 0,-3 1 0 15,4-3 0-15,0-3 0 0,-2-7 0 0,1-5-7 16,1-7-19-16,-4-8-21 0,2-7-27 16,-6-7-49-16,-16-10-77 15,-3-13-271-15</inkml:trace>
  <inkml:trace contextRef="#ctx0" brushRef="#br0" timeOffset="-143569.93">5536 17199 81 0,'0'0'37'0,"0"0"0"0,0 0 17 0,0 0 6 16,-6-55-5-16,6 44-14 0,0 1-2 15,4 1-2-15,0 1 6 0,-2 0 8 16,0 3-7-16,-2 1 2 0,0 1 1 15,0 1 2-15,0 1-5 0,0 0-3 16,0 1-7-16,0 0-6 0,0 0-5 16,0 0-5-16,0 2-3 0,0 6-9 15,2 6-2-15,2 6-2 0,2 8 3 0,5 6 2 16,-3 8 2-16,-2 8-1 0,-2 4 1 16,0 6-2-16,-2 5 2 0,-2-1-2 15,0 3 0-15,0 2-4 0,0-4 1 16,-2 0-1-16,2-3-1 0,-2-2 0 15,0-4 0-15,0-5-2 0,0-4-3 16,0-2-1-16,0-5 4 0,-2 0-10 0,0-3-6 16,-5-3-5-16,3-4-3 15,2-6-10-15,-2-3-16 0,2-2-30 16,-4-4-16-16,-1-4-17 16,5-7-37-16,0-4-109 0</inkml:trace>
  <inkml:trace contextRef="#ctx0" brushRef="#br0" timeOffset="-141512.37">4690 17690 120 0,'0'0'96'16,"0"0"-64"-16,0 0-6 16,0 0 19-16,-45 7-8 0,32-5-3 0,5 1 3 0,2 0-7 15,2-2 1-15,-2 1-5 0,4 0-1 16,-1-1 0-16,-1 0 3 0,4-1-1 16,-2 0-3-16,0-1-6 15,2-5-2 1,0 1-5-16,0-2-2 0,11-2-1 15,-1 0 0-15,0-1-1 0,9-1 2 16,-3 0-1-16,7-1-2 0,6 1-3 16,-2-1 3-16,-2 3-1 0,2 1-1 15,-1 4 1-15,-1 3 3 0,-10 1-4 16,-1 0-3-16,-6 7 0 0,-3 2 0 16,-3 6 2-16,-2 1-2 0,-4 3 1 15,-9 2 3-15,-1-1-5 0,-3 3 2 0,-1-1-2 16,1 1 1-16,-4 0-1 0,7-1 0 15,-3-2 0-15,7-2 0 0,-2-2 0 16,5-3 0-16,1-4 0 0,4-5 0 16,2-2 1-16,0-2-2 0,0 0 1 15,0 0-2-15,0 0 1 0,2 0-1 16,6 0 1-16,5 0 1 0,-1 0 3 16,7-2-2-16,2 0 2 0,3-1 0 15,1 3-3-15,-2 0 1 0,4 0-1 0,-5 2 0 16,-5 3 1-16,2 0 0 0,-9 1 1 15,0 1-2-15,-6 3 1 0,1 0 0 16,-5 0 1-16,-7 3 2 0,-5 2 1 16,-3 2-2-16,-7 2-3 0,-3-1 3 15,2 1-1-15,-4-3-1 0,-4-2-1 16,2 0 0-16,3-4 0 16,-3-3-1-16,10-1-11 0,-2-3-8 0,9-2-8 15,-1-1 1-15,9 0 2 0,2 0 1 16,2-3-5-16,4-2-21 0,15-3-24 15,2-2 13-15,4-2-4 0,20-4-29 0,-2-3-85 16</inkml:trace>
  <inkml:trace contextRef="#ctx0" brushRef="#br0" timeOffset="-141150.3">6565 17224 76 0,'0'0'254'0,"0"0"-180"0,0 0-20 15,0 0 2-15,0 0-9 0,0 0-13 0,56-57-8 16,-48 49-7-16,-2 1-7 0,1 0-8 16,-1 1-2-16,4 2 0 0,-4-1-1 15,-1 1 1-15,1 1-2 0,-2 0-2 16,4 2-7-16,-4 0-26 15,0 0-17-15,1-1-21 0,-5-1-28 0,0 0-65 16</inkml:trace>
  <inkml:trace contextRef="#ctx0" brushRef="#br0" timeOffset="-140583.08">7096 17001 129 0,'0'0'52'0,"0"0"-19"0,0 0 2 0,0 0 5 16,0 0-17-16,0 0-7 0,0 0 0 0,0 0 10 15,0 0 2-15,-24 5-1 0,22-6 3 16,2-3 4-16,-3 0 5 0,1 2-8 16,0 0 2-16,2 2-1 0,0 0-2 15,0 0-2-15,0 0-5 0,0 0 4 16,0 0-2-16,0-2-5 0,0 1 5 15,0 1-4-15,0 0 1 16,0 0-3-16,0 0-4 0,0 0-1 0,0 0-3 16,0 5 0-16,0 2-4 0,2 4 1 15,3 5-1-15,-1 5 3 0,0 4 0 0,2 6-2 16,-2 8-1-16,2 2 0 0,-4 6-2 16,3 3 1-16,1 1-2 15,-2 3-2-15,6 2-1 0,-6-2 0 0,0 3 0 16,1-1-1-16,-1 3 3 0,0 2-3 15,-2 2 2 1,0-1-2-16,2-2-2 0,-4-5-3 0,0-6-8 0,0-6-8 16,-6-6-3-16,6-7-5 0,-6-7-6 15,0-6-4-15,-1-6-19 16,-5-4-14-16,2-6-5 0,-15-6-40 0,4-7-60 0</inkml:trace>
  <inkml:trace contextRef="#ctx0" brushRef="#br0" timeOffset="-140174.1">6177 17423 439 0,'0'0'89'0,"0"0"-61"15,0 0 6-15,0 0 31 0,0 0-12 16,0 0-18-16,0 0-6 0,0 0 3 16,-11-37-3-16,11 34-7 0,0 0-4 15,0 2-4-15,0 0-1 16,0 1-4-16,0 0-2 0,2 6-4 0,0 4-2 15,-2 4 0-15,2 7 2 0,0 5-2 0,1 6 2 16,-3 3-3-16,0 1 2 16,0 2-2-16,2-3 1 15,-2 0-1-15,0-4 0 0,0-3-1 0,2-5-16 16,0-2-5 0,-2-8-16-16,0-3-19 0,2-3-33 15,-2-6-25-15,8-6-74 0,-6-8-138 0</inkml:trace>
  <inkml:trace contextRef="#ctx0" brushRef="#br0" timeOffset="-139637.78">6433 17416 500 0,'0'0'85'0,"0"0"-68"0,0 0-3 0,0 0 30 15,0 0-8-15,0 0-20 0,0 0-8 16,0 0 4-16,0 0 4 15,-35-19 2-15,35 19 0 0,-2-3-1 0,2 0-5 16,0 0-2-16,0-1-3 0,0-2-4 16,4 1 0-1,2-2-2-15,2-1 1 0,9-1-2 0,-1-3 0 0,5 4 2 16,2-2-1-16,-1 3 0 16,5 0 2-16,0 1 1 0,-2 3 1 0,-2 3-1 15,-3 0-3-15,-1 5 0 0,-4 2 0 16,-5 2-1-16,-2 4 1 0,-8 1 0 0,0 5-1 31,-14 6 1-31,-5 0-1 0,-10 3-7 16,-6 1-7-16,-6 3-3 0,1 2 5 15,3-4 3-15,4-4 5 0,4-2 4 16,11-4 0-16,1-5 0 0,11-4-1 16,2-6 1-16,2 0-5 0,2-3 2 15,0-1 3-15,6-1-3 0,0-1 0 16,8 1 3-16,1-4 6 0,6-3 5 15,3 0-1-15,1 0 1 0,2 2-1 16,0 0-3-16,-6 3-2 0,6 2 0 0,-7 0-1 16,-7 2-2-16,-1 2-1 15,-4 1 2-15,-6 3-3 0,0 2 2 0,-2 3 0 16,-4 2 0-16,-4 2 0 0,-4 2 0 16,-1 2-2-16,-3 0 1 0,-3 1-1 15,0 0 0-15,-1-1-3 0,-1-3-4 16,2-3-8-16,5-3-8 0,2-1-3 15,1-2-5-15,5-4-7 0,2-1-1 16,4 1-3-16,-2-3-13 0,2-1-36 0,0-5-61 16</inkml:trace>
  <inkml:trace contextRef="#ctx0" brushRef="#br0" timeOffset="-138834.59">8889 16921 55 0,'0'0'305'16,"0"0"-245"-16,0 0-11 0,0 0 17 15,0 0-7-15,-7-56-19 16,7 43-10-16,0 4-4 0,0-1 5 0,2 6-4 0,-2 1 4 15,0 3 2-15,0 0-7 0,0 0 0 16,0 0-6-16,0 1-8 0,0 2-2 16,-2 4-6-16,2 5-1 15,0 3-1-15,0 8 4 0,0 5 2 0,0 6 4 16,0 5-1-16,0 2 0 16,0 2-2-16,0 5-3 0,0 6-1 0,0 3 0 15,0 7-2-15,0 4-1 0,0 5-1 16,-2-1 1-16,-4 0-1 0,4-2 1 15,0-2-1-15,-2-3 0 0,4-6-1 16,0-5-2-16,0-11-5 0,0-7-5 16,4-10-6-16,-2-8 2 0,0-4-5 0,0-7-7 15,-2-7-15-15,-2 0-24 16,-6-11-18-16,-11-14-44 0,-3-3-179 0</inkml:trace>
  <inkml:trace contextRef="#ctx0" brushRef="#br0" timeOffset="-138378.05">7973 17078 457 0,'0'0'43'16,"0"0"-34"-16,0 0 25 0,0 0 27 16,0 0-28-16,0 0-22 0,0 0 1 15,0 0 8-15,-23-20-2 0,21 20-2 16,2 0 0-16,0 1 3 0,0 0 7 0,0 0-4 15,0 0-4-15,0 0-5 16,0 2 0-16,4 3-1 16,0 0 2-16,-4 5 0 0,7 1-4 15,-5 4 1-15,4 4 0 0,-4 4 1 0,4 4-1 0,-2 3-1 16,0 5-4-16,0 6-1 0,1 1-5 16,1 3 0-16,-2-3 1 0,2-1 0 15,-4 0-1-15,0-5-2 0,0-4-7 16,-2-4-7-16,0-4 2 0,0-4-4 15,0-7-5-15,0-3-5 16,0-5-19-16,0-3-28 0,0-3-12 0,2-6-70 0,-2-8-95 16</inkml:trace>
  <inkml:trace contextRef="#ctx0" brushRef="#br0" timeOffset="-137889.89">8186 17222 509 0,'0'0'48'0,"0"0"-32"0,0 0 24 15,0 0 0-15,0 0-24 0,0 0-5 0,0 0 7 16,0 0 0-16,0 0-4 0,-21 22-1 16,21-21 3-1,0-1 6-15,0 0-1 0,0 0-5 0,0 0-5 16,2 0-3-16,2-2 0 0,5-2-1 0,-1 1-1 15,0 0-3-15,5 0-1 0,-1 3 1 16,-2-3-1-16,5 0 1 0,1 1-1 16,1-1 1-16,-1 1 1 0,3-1-1 15,-3-2-1-15,5 2 0 16,-4 1 0-16,-1 0 0 0,-1 2 1 0,-3 0 0 16,-4 0 0-16,1 0 1 0,-5 0 1 15,0 0-3 1,0-1 1-16,0 2-2 0,-2 1 1 0,2-4 0 0,-2 5-1 0,-2 0-1 31,3 1 2-31,-3-1 0 0,0 2-1 16,0-1 0-16,0 5 2 0,0 3-1 15,-3 1-1-15,1 7 0 0,0 5 0 16,-2 3 0-16,0 4-1 0,-2 3 1 16,2 2 0-16,2 1-1 0,2 0 1 15,0 0-1-15,0-1 0 0,0-4 0 16,0-3 0-16,6-6 0 0,0-6-9 15,-2-3-5-15,0-6-14 0,0-1-9 16,-1-4-27-16,-3-4-29 0,0-6-31 0,-5-5-73 16</inkml:trace>
  <inkml:trace contextRef="#ctx0" brushRef="#br0" timeOffset="-137690.97">8221 17520 716 0,'0'0'36'16,"0"0"-13"-16,0 0 11 0,0 0-6 16,0 0-9-16,0 0 2 0,0 0-2 0,74-15-7 15,-39 5-6-15,11-1-2 0,4-3-3 16,10 1-1-16,4-4 0 0,0-3-21 16,-2-3-57-16,-4-16-98 0,-9-2-254 15</inkml:trace>
  <inkml:trace contextRef="#ctx0" brushRef="#br0" timeOffset="-136894.81">9705 17140 481 0,'0'0'59'0,"0"0"-21"16,0 0 7-16,0 0 16 0,0 0-9 15,0 0-13-15,0 0-3 0,0 0-8 16,25-42-4-16,-25 36-5 0,0 0-6 16,0 1-3-16,0 1-1 15,0 2-2-15,0 2 1 0,0 0-2 0,0 0 0 16,-4 0-1-16,0 0-1 0,-3 5 0 15,1 3-4-15,-10 5 0 0,-1 6 3 16,-10 4-3-16,0 3 0 0,-4 1 0 0,0 1 0 16,2 1-5-16,7-1 5 0,1-1 0 15,7-3-1-15,1-4 0 0,5-3-2 16,2-3 1-16,4-3 0 0,2-3 1 16,-2-1-1-16,2-1 1 0,2-2 0 15,2 1 0-15,4-2 0 0,0-1 0 16,5-1 1-16,-1-1 1 0,3-1-1 15,-1-3 1-15,7-2-1 0,-5 0 1 16,5-1-1-16,0-2 1 0,-3 2 0 16,3-2 0-16,2 1-1 15,1 1 0-15,1-1 0 0,0 1-1 0,-2-2 0 0,-5 1 0 16,-5 2 0-16,-5 0-6 0,-4 4-18 16,0 2-8-16,-4-1-1 0,0 1-4 15,-2 0-16-15,-4 0-14 0,0 0-22 16,-2-1-14-16,-7 1-30 0,3-3-125 15</inkml:trace>
  <inkml:trace contextRef="#ctx0" brushRef="#br0" timeOffset="-136678.66">9625 17263 405 0,'0'0'111'0,"0"0"-57"16,0 0 11-16,0 0 2 0,0 0-5 0,-23-55-15 0,23 46-12 15,0 5-1-15,0 0-5 0,4 2-8 16,-2 0-6-1,0 2-3-15,4 0-3 0,0 6-3 0,3 6-1 0,1 4-1 16,-2 5 1-16,3 5 0 0,1 5-3 16,-6 3-2-16,0 3 0 15,-1 1 0-15,-1 1 0 0,0 0-10 0,0 1-7 16,2-3-7-16,-2-4-7 0,7-5-6 16,-1-5-29-16,0-7-38 15,5-8-22-15,-5-8-93 0</inkml:trace>
  <inkml:trace contextRef="#ctx0" brushRef="#br0" timeOffset="-136058.45">10065 17134 381 0,'0'0'238'16,"0"0"-212"-16,0 0-18 0,0 0 30 0,0 0 17 15,0 0-17 1,0 0-1-16,0 0-6 0,54 22-5 0,-52-21-7 0,-2 1-7 16,0 0-3-1,0-1-3-15,2 3-2 0,-2 0-2 0,0 3 0 0,-2 1-1 16,-3 0 0-16,-3 1 0 0,-2 1-1 16,0 1-2-16,-5-1-1 0,5-3 1 15,-5 1 2-15,5-1-2 0,-5-1 2 16,1-2 0-16,2-3 0 0,-9-1 0 15,6 1-5-15,-5-1 1 16,3-5 2 0,3-2 1-16,3 2 1 0,7-5 0 15,-2 0 0-15,4-4 1 0,2 0-1 0,0-2 0 16,2-1 1-16,6-1-1 0,-1 2 0 16,1 3 0-16,4 2 0 0,-3 1 0 15,3 2 1-15,0-1-1 0,1 1 2 16,-1 2-1-16,3 0 0 0,-3 3 2 15,2 2-1-15,1 1 1 0,-1 0 0 16,-1 3 0-16,1 3 1 0,3 5 0 0,-7 4-1 16,5 0 2-16,-1 6 1 15,-2 2-2-15,3 0-1 0,-3 2 0 16,1 3-2-16,-3 0 1 0,3 4-2 0,-3-1 2 16,-2 0 1-16,-2 0 1 0,-4-1 0 15,0-2 3-15,1 0-1 0,-3-3 0 16,0-2-1-16,0-1 0 0,0-3-1 15,0-3 0-15,-3-4-1 0,1-3-3 16,-2-2 0-16,-6 2 0 0,-5-4 0 16,-3 1 0-16,-9 2 0 0,-6-1 0 0,-11-2 0 15,-3 0 0-15,-5 2 0 16,3 0 0-16,3 0 0 0,7 1-8 0,8 0-8 16,6 0-10-16,4 2-16 15,5-1-10-15,6-1-18 0,3-1-52 0,7-7-55 16,0-4-263-16</inkml:trace>
  <inkml:trace contextRef="#ctx0" brushRef="#br0" timeOffset="-119413.35">21298 8295 265 0,'0'0'87'0,"0"0"-26"0,0 0-8 0,0 0 0 0,0 0 1 15,0 0-2-15,0 0-5 0,-13-6-4 16,13 6-5-16,0 0-7 0,0 0-7 16,0 0-7-16,0 0-8 15,0 0-1-15,0 1-2 0,0-1 1 0,2 0 0 16,2 3 4-16,3 0 4 0,-1 1 3 15,2-1 0-15,2 0-2 16,5-1-1-16,3 0 3 0,7-2-1 0,8 0-3 16,2 0-4-16,13-5-5 0,2 0-1 15,5 0-4-15,3-2 0 16,-2 3 0-16,2-2 0 0,-13 2 0 0,-7 1 0 0,-9 0 0 16,-9 3 0-16,-11-1 0 0,-1-1 0 15,-6 2 0-15,-2 0 0 0,0 0 0 16,0 3 0-16,0-3 0 15,-2 3 0-15,2-3 0 0,-2 0 0 0,2 1 0 16,-2 1 0-16,2-2 0 0,-4 3 0 16,1-2 0-16,-1 2 0 0,2 0 0 15,0 0 0-15,-2 0 0 0,4 0 0 16,-6 0 0-16,2 0 0 0,0 1 0 16,-1 3 0-16,-1-1 0 0,0 2 0 0,2 2-39 15,-8 2-17-15,-1-2-25 0,-5-7-77 16,3-3-161-16</inkml:trace>
  <inkml:trace contextRef="#ctx0" brushRef="#br0" timeOffset="-111608.52">14046 5834 364 0,'0'0'79'0,"0"0"-35"0,0 0 7 16,0 0 14-16,0 0 2 0,0 0-8 15,-10-53-35-15,10 51 6 0,0 2-3 16,0 0-7-16,0 0-6 0,0 0-8 16,0 4-3-16,0 6-1 0,4 3 2 0,4 6 4 15,5 1 3-15,-1 5-1 16,0 3-1-16,9 3-4 0,0 4-2 0,-1 2 0 16,7 3-1-16,0 0 0 15,2-3 0-15,-6 0-2 0,2 0-1 0,1-1 1 31,-3-3 1-31,-4-3 0 0,1-3 0 16,-7-1 0-16,1-3-1 0,-3-2 0 16,-7-6-4-16,0-2-23 0,-2-3-24 15,-2-4-44-15,-4-2-29 0,-2-4-53 16,-7-1-187-16</inkml:trace>
  <inkml:trace contextRef="#ctx0" brushRef="#br0" timeOffset="-111277.35">14131 6243 532 0,'0'0'82'0,"0"0"-48"0,0 0 31 15,0 0-4-15,0 0-21 0,0 0-12 16,0 0-2-16,0 0-8 0,0 0-8 16,29-39-5-16,-17 50 0 0,1 2-2 15,3 4 0-15,-1 4-2 0,7 4 0 0,-9 1 0 16,7 1 0-16,-3 3 0 0,2-1-1 15,7-3 1-15,-7-3-1 16,2-7 0-16,6-3 0 0,-11-7 1 0,7-5 0 16,0-1 1-16,-9-5 0 0,9-4-1 15,-11-2 2-15,3-2 0 16,-5-3-1-16,-4-1 0 0,0-5 1 0,-1 0-2 16,-5-1 0-16,0 2 0 0,0 5-1 15,-5 4-8-15,1 5-8 0,2 5-16 16,0 2-6-16,0 4-17 0,0 7-41 15,-2 3-26-15,0 1-88 0</inkml:trace>
  <inkml:trace contextRef="#ctx0" brushRef="#br0" timeOffset="-110710.91">13244 6695 317 0,'0'0'62'0,"0"0"-45"0,-60-22 8 0,44 23 10 15,-5-1-9-15,8 0-5 0,-1 4-6 16,4 2 4-16,-3-1 0 0,5 0 0 16,0 1 7-16,4-1 0 0,-3-1-2 15,-1 1-3-15,4-2-2 0,0 1 1 16,-2 1-1-16,6-1-3 0,0 4-6 16,0-1-3-16,0 1-2 0,2 0-1 0,6 1-2 15,9 0 2-15,-3-3 1 16,11 1 5-16,8-4 5 0,16-3 2 0,9 0 1 15,17 0-2-15,16-6-3 0,25 0-3 16,14-3-4-16,16 2 0 0,20-2-1 16,18-1 0-16,12 1 0 0,17-3 3 15,17 2-8-15,3 2-3 16,9 0 3-16,6 4 5 0,-6 0-5 0,8 3-2 16,-10 1 2-16,-7 5 5 0,-3 3-5 0,-23-2-5 15,-15 3 5-15,-10 0 7 0,-21-2-7 16,-10 3-8-16,-23 0 8 15,-16-2 2-15,-17 3 2 0,-13-3-4 0,-11-1-5 16,-18 1 4-16,-3-3 1 16,-19 0 0-16,-14-3 0 0,-7-1-1 0,-10-1-18 15,-10 0-21 1,-7 1-8-16,-16 0-30 0,-17 1-57 0,-5-2-172 0</inkml:trace>
  <inkml:trace contextRef="#ctx0" brushRef="#br0" timeOffset="-109984.58">12911 6785 446 0,'0'0'132'0,"0"0"-100"0,0 0 8 0,0 0 15 0,0 0-12 16,0 0-21-16,54-18-2 0,-40 31 5 16,-3 7-7-16,5 7-4 0,-7 4-3 15,3 8-2-15,-4 6-1 0,-4 10-1 0,-4 6 2 16,2 5-1-16,-8 3-1 0,0 5-4 16,-2 2 0-16,2 0 1 0,4 1-1 15,-1-5 0-15,3-1-1 0,3 0 0 16,3-5-2-1,6 0-2-15,3-6 2 0,1-5 0 16,3-3 0-16,3-7 1 0,-3-6 0 0,6-4-1 16,2-6 2-16,0-3-2 0,6-5 1 0,4-3 1 15,4-2-1 1,13-3-1-16,2 0 0 0,10-5-1 0,10 1-1 0,9-3 2 0,8-3 0 16,17 0 1-16,12-3 0 15,10 0 2-15,15-3 1 0,10-3-2 16,10-3-2-16,15-2-7 0,4-1 7 0,11 2 0 15,3-3 4-15,7 2-2 0,4 4-2 16,-5 0-5-16,11 2 5 16,-6-1 4-1,-2 1-4-15,-2-3-7 0,-9-1 7 16,-12-1 0-16,-4-1-1 0,-10 0-19 0,-9 3 2 0,-12 1-5 0,-17 1-1 0,-12 2-7 16,-12 3-10-16,-19-1 15 0,-8 2 13 31,-17 0 6-31,-8-1 3 0,-15 1-1 15,-8 0-9-15,-6 0-7 0,-10 0-6 0,-1 0-4 16,-7 0-11-16,-7 0-9 0,2-3-13 16,-6-4-33-16,-2-4-138 0</inkml:trace>
  <inkml:trace contextRef="#ctx0" brushRef="#br0" timeOffset="-109631.45">17980 6689 576 0,'0'0'36'0,"0"0"-12"16,0 0 24-16,0 0 9 0,0 0-16 16,0 0-16-16,0 0-4 0,0 0-7 0,8-14-8 15,0 33-6-15,-1 8 2 0,1 8 4 16,2 5 2-16,7 7-3 0,-5 9-3 16,7 4 0-16,-3 9 0 0,-1 6 0 15,1 3-2-15,1 1 3 0,-3 0-1 16,3-3-1-16,-5-3-1 0,-6-4-13 15,-4-1-38-15,-4-3-58 0,-20-5-62 16,-9-14-226-16</inkml:trace>
  <inkml:trace contextRef="#ctx0" brushRef="#br0" timeOffset="-108974.28">14340 6860 107 0,'0'0'267'0,"0"0"-204"0,0 0 3 0,-21-51 9 16,17 45-15-16,2 3-19 0,0 2 6 15,2 1-3-15,0 0-10 0,0 6-19 16,2 4-9-16,2 7-2 0,4 5 19 16,0 4 1-16,-1 7-7 0,3 3-3 15,2 8-4-15,-3 8-3 16,-7 10-3-16,0 10-1 0,2 4 0 15,0 2 0-15,4-1-1 0,-2-1-1 16,3-4 2-16,-1-3-2 0,4-2 1 0,-5-4-2 16,-3-3-13-16,-2-2-15 0,-4-6-19 15,-4-7-42-15,-15-5-43 0,6-12-106 16</inkml:trace>
  <inkml:trace contextRef="#ctx0" brushRef="#br0" timeOffset="-108330.02">13682 7195 570 0,'0'0'32'0,"0"0"-22"15,0 0 36 1,0 0 5-16,0 0-21 0,0 0-10 0,0 0 5 0,0 0-5 0,0 0-14 31,27-27-4-31,-25 34 2 0,0 6 6 0,-2-2 1 0,0 5-3 16,-4 0-2-16,4 2-2 0,-10-1 1 0,-5 2-3 31,1-1 0-31,-9 2 0 0,-2-4 0 0,1-1 0 0,-7-2 0 16,-5-1-2-16,-3 0-1 0,-2-3-10 0,1-2 2 15,5-4 2-15,4-3 0 16,2 0 4-16,13-8 3 0,-1-3 1 0,11-1-1 15,0-3 0-15,2-1-1 0,4-3 0 16,0 0 1-16,2 3 0 0,6 0 0 16,5 0 2-16,7 4 1 0,3-1 0 0,2 3 0 15,8 1-1-15,2 1 0 0,4 3 1 32,-2 3 1-32,1 2 1 0,-5 2 0 0,-2 7-1 0,-11 2-2 15,-1 6 0 1,-9 0-1-16,-3 3 2 0,-3 3-3 0,-8 4 2 0,-7 1-1 0,1 0 1 31,-11 0-1-31,3-3 1 0,-5-2-2 16,0-1 0-16,5-1-4 0,-7-1-5 15,2-4 5-15,8-2 3 0,1-4-2 16,4-3 3-16,6 0 0 0,1-3-2 16,1-1 1-16,2-3 1 0,0 1 0 0,0-1 0 15,5 0-1-15,1 0-1 0,8 0 2 16,1-4 2-16,12 1 3 0,-7-1 2 15,7 1-1-15,2 1-2 0,-2 0-1 16,6 2 1-16,-6 0-2 0,-4 0-2 16,-1 0 0-16,1 0 1 0,-8 0-1 15,1 0-1-15,-6 0-25 0,1 0-32 16,-5 0-52-16,-6 0-77 0,0-5-286 16</inkml:trace>
  <inkml:trace contextRef="#ctx0" brushRef="#br0" timeOffset="-107789.34">14009 7185 429 0,'0'0'34'0,"0"0"5"16,0 0 27-16,-2-60-11 0,-2 52-15 0,0 2-10 15,-1 0 4-15,-1 2 0 0,4 1-6 16,-2 0-5-16,0 0-1 0,0 1-5 16,4 1-2-16,-2 0-3 0,-5-1-5 15,-3 2-4-15,0 0 0 0,-1 3-3 16,-7 4 0-16,3 2 0 0,-7 3-2 16,7 1 1-16,-5 3-2 0,9 3-3 15,-1 0-1-15,3 1 0 0,5 3 1 16,2-1-1-16,0 0 2 0,4-4 0 15,-2-1 2-15,2-2 2 16,7-4-1-16,3-1 0 0,0-2-1 0,1-4 2 16,8-4 0-16,-1 0 1 0,-1-6 1 15,8-5-1-15,-3-2 1 0,-5-2 3 0,2-2 7 16,-11 3 6-16,2-3-4 0,-3 3-1 16,-5 3-2-16,-4 0-2 0,0 3 1 15,2 3-7-15,0 1 1 0,-2 3-1 16,0 1 0-16,2 0-2 0,-2 4 0 15,4 5-4-15,0 3 2 0,3 6 1 16,-1 6 1-16,0 2 0 0,0 5 0 16,2 1 0-16,5 2 2 0,-7 0-1 15,2-1-1-15,1-7 1 0,-3 2-1 0,-4-3 1 16,-2 0-1 0,-13 3 0-16,1-3 0 0,-7-1-3 0,3-3-16 0,-7-4-20 15,7 0 3-15,-7-7-16 0,4-1-31 16,3-3-35-16,-7-4-90 0</inkml:trace>
  <inkml:trace contextRef="#ctx0" brushRef="#br0" timeOffset="-107204.83">15433 6800 300 0,'0'0'150'16,"0"0"-110"-16,0 0 24 0,0 0 10 16,0 0-25-16,0 0-8 0,0 0-3 15,0-44-2-15,0 46-20 0,2 7-6 16,0 8-6 0,2 7 7-16,1 8 9 0,3 5-3 0,-4 8-5 0,2 10 0 15,-2 3-2 1,0 10-2-16,7 4-3 0,-7 9-2 0,4 6-1 0,-6 5 0 15,6 1-1-15,3-2 1 0,-1-3 1 16,-4-7-3-16,5-8-2 0,-3-7 2 0,0-8 0 16,-4-5 1-16,3-6-1 15,-3-6 0-15,0-7-14 0,0-12-22 16,-4-8-36-16,-6-8-70 0,-3-6-155 16</inkml:trace>
  <inkml:trace contextRef="#ctx0" brushRef="#br0" timeOffset="-106728.14">15177 7294 604 0,'0'0'40'0,"0"0"-29"0,25-50 28 0,-19 42 18 15,-6-1-21-15,0 3-13 16,-2-1 4-16,-4-2-6 0,-1 3-12 0,-7-1-4 16,-1 1-2-16,-5 2-1 15,-1 3-2-15,-6 1 1 0,-4 0-1 16,0 4 2-16,2 1 1 0,4 2-2 0,5 4 0 16,-3 2 3-16,11 4-2 0,-7 4-2 15,9 5 0-15,-7 5 0 0,7 1 0 16,2 5 0-16,-3-2 0 0,5 0 0 15,6 2 0-15,2-6 1 0,8 0-1 16,1-2 0-16,-1-2 1 0,7-3-1 16,-5-4-2-16,9-2 2 0,-5-5 1 0,9-3-1 15,-2-4 0-15,-3-7 2 16,5 0 0-16,-2-7 0 0,-9-2 1 16,1-3 1-16,-5 1-2 0,-8-3 0 15,-2-1 0-15,0-1 1 0,-6-3-1 0,-6 2 0 16,-5-2-2-16,-3 4 1 0,1 3-1 15,-6 6-2-15,2 5-9 0,7 2-8 16,-5 3 0-16,9 9-16 0,-3 1-20 16,3 6-15-16,6 1-14 0,-9 3-53 15,5-4-138-15</inkml:trace>
  <inkml:trace contextRef="#ctx0" brushRef="#br0" timeOffset="-106180.68">16700 6786 219 0,'0'0'138'0,"0"0"-98"0,0 0 12 0,0 0 9 16,-45-56-9-16,34 45-4 0,-3 3-12 16,4 1-9-1,6 2 6-15,-1 3 1 0,1 1 1 0,4 1-4 0,0 0-4 16,0 3-12-16,0 7-10 0,6 2-4 16,1 6 3-16,1 8 7 15,4 4 5-15,1 7-2 0,-5 5-4 0,4 6-2 16,-1 9 0-16,-7 4 0 15,2 7 0-15,-2 6-3 0,-4 7-2 0,2 8-1 16,-2 1 0-16,0 1 0 0,0-2 1 16,0-4 0-16,6-4-3 0,1-5-4 0,-1-7 4 15,0-7 0-15,0-9 0 16,7-9-8-16,-7-9-9 0,-2-10-12 0,0-7-23 16,-4-10-51-16,-2-5-62 15,-4-3-223-15</inkml:trace>
  <inkml:trace contextRef="#ctx0" brushRef="#br0" timeOffset="-105692.77">16064 7262 360 0,'0'0'211'0,"0"0"-200"16,0 0 4-16,8-59 37 0,-8 48-19 0,-4-2-10 16,0 1 3-16,-3 1-3 0,-3 3-7 15,-2 2-5-15,3 3 3 0,-1 1 4 16,-2 1-8-16,3 1 2 0,1 0 0 16,0 6 0-16,0 4-6 0,1 3-1 15,1 2-3-15,-4 4 0 0,-1 4-1 16,1 5-1-16,0 1 0 0,-5 1 1 15,7 4-1-15,2 1 1 0,0-2-1 0,4 1 1 16,-3-2-1-16,10-1 0 16,-5-2 0-16,4-3 2 0,2-3-2 15,-2-3 0-15,2-1 0 0,7-4-2 16,-5-1 2-16,2-6-1 0,1-1 0 0,3-3 1 16,-4-4 0-1,7-3 1-15,-7-6 1 0,1-2 0 0,1-4-2 0,-6-1 3 16,-2 0-1-16,-4-1 4 15,0-4 5-15,0 2-3 0,-6-6-3 0,-6-1-2 16,1 2-3-16,1 4 0 0,-6 5 0 16,5 7 1-16,5 4-1 0,-2 3 0 15,-1 1-1-15,3 5-2 0,2 6-3 16,0 6-9-16,-2 2-8 0,-2 4-11 0,3 2-32 16,-1 1-29-16,0 2-62 0,-2-5-190 15</inkml:trace>
  <inkml:trace contextRef="#ctx0" brushRef="#br0" timeOffset="-105424.83">16378 7263 536 0,'0'0'80'0,"0"0"-22"16,12-54 14-16,-8 49 5 0,-4 3-31 0,0 2-15 15,0 0-3-15,0 0-1 16,0 0-10-16,0 2-8 0,0 6-6 0,2 5-3 16,-2 8 0-16,0 4 2 15,0 7 2-15,-2 4-3 16,2 2 0-16,-2 2 1 0,0 1-1 0,2 3-1 0,0 0-24 16,0-1-21-16,0-1-28 0,0-7-23 15,0-4-86-15,-4-7-232 0</inkml:trace>
  <inkml:trace contextRef="#ctx0" brushRef="#br0" timeOffset="-104621.39">17291 7128 421 0,'0'0'105'15,"0"0"-43"1,0 0-14-16,0 0 7 16,0 0-4-16,0 0-13 0,0 0-10 15,0 0-6-15,31-39-7 0,-28 40-9 16,1 6-4-16,2 4 1 0,-6 1-1 16,0 4 1-16,-8 1 0 0,-1 4-1 0,-3 1 0 15,-7-3 1-15,-5-1-1 16,1-1 1-16,-2-3-3 0,-2-3 2 15,2-4-2-15,5-2-1 0,1-1 1 16,7-4-5-16,3 0 1 0,-1 0 0 0,8-5 4 16,0-2 0-16,0-2-2 0,2-2 2 15,0-2-1-15,4-6 1 0,6 0 0 16,1-7 2-16,1 0 2 0,0 2 0 16,3 1 1-16,4 9 0 0,-5 0-3 15,7 7-1-15,-3 5 0 0,9 2-1 16,0 6 0-16,2 5 1 0,-2 5-1 15,-7 6 2-15,-1 0-1 0,-9 7 1 16,-5 4-1-16,-5 3 0 0,-7 7 0 0,-5-1 1 16,-9 4 0-16,-1-4-2 0,3-4-1 15,-4-7-5-15,7-5 2 0,-1-7 3 16,9-6 1-16,0-1 0 0,-1-3-1 16,7-3 1-16,0-2 0 0,2-2-1 15,0-2 1-15,0 0 0 0,4 0-2 16,13-2 2-16,-3-4 2 0,11-1-2 15,2 0 1-15,0-2-1 0,-2-1 0 16,4-1-1-16,-3-3-40 0,3-5-49 0,-6-4-38 16,-2-1-134-16</inkml:trace>
  <inkml:trace contextRef="#ctx0" brushRef="#br0" timeOffset="-104133.68">17618 7041 623 0,'0'0'41'0,"0"0"-19"16,0 0 30-16,0 0-7 0,0 0-21 15,-37-53-9-15,35 49 3 0,2-1-2 16,-2 1-5-16,2 1-3 0,2 0-1 16,0-3 0-16,6 2-2 0,7-2-1 0,1 3-1 15,7 0 0-15,6 2 0 0,6 1 1 16,2 4 0-16,2 5 0 0,-3 2-2 15,-7 3 1-15,-5 0-3 0,-9 1-4 16,-5 1 4-16,-4 2 0 0,-6 2 0 16,-8 1 1-16,-4-1 0 15,-5-1-1-15,-1-3 0 0,-1 1-7 0,0 0-4 16,-1-4-1-16,7-1 2 0,-5-4 5 16,7-1 4-16,3-3 1 0,2-1-2 15,2-2 2-15,-3-1 0 0,5 0 1 16,2 0 4-16,0-1 9 0,0-2 0 15,0 0 0-15,2 0-4 0,7 1 0 0,-1-1 0 16,2 1-2-16,7 2 1 0,2 0-1 16,1 4 1-16,3 5-1 0,0 3-1 15,1 2-2-15,-3 4 5 0,-6-4-3 16,-3 2-7-16,-2-4 0 0,-8 3 0 16,-2-3 0-16,-12 1 0 0,0 0 0 15,-3-2 0-15,-8-1 0 0,-1 0 0 16,-3-2 0-16,2 0 0 0,-2 0 0 15,0-3-10-15,-6 0-43 0,0-2-29 16,0-1-92-16,0 1-229 0</inkml:trace>
  <inkml:trace contextRef="#ctx0" brushRef="#br0" timeOffset="-99507.89">13974 7040 157 0,'0'0'4'0,"0"0"-4"0,0 0 1 0,0 0 0 15,0 0-1-15,0 0 0 0,0 0 0 16,0 0 0-16,25-2-14 0,-25 4-5 15,0 2 5-15,0-2-3 0,0 1-2 16,-5-3 3-16,1 1 15 16,0 1-33-16</inkml:trace>
  <inkml:trace contextRef="#ctx0" brushRef="#br0" timeOffset="-94727.33">13254 6125 99 0,'0'0'52'15,"0"0"-14"-15,0 0 0 0,0 0 7 0,0 0-1 16,0 0-8-16,0 0-8 0,0 0-1 15,-8-22 0-15,8 21-4 0,0 1-2 16,0 0 6-16,0-2 9 0,0 2-26 16,0-1 0-16,0 1 2 0,0 0 0 15,0-2 1-15,0 2-1 16,0-1 3-16,0 1 7 0,0 0 4 0,0 0 0 16,0 0 1-16,0 0-1 0,0 0-2 0,0-3-4 15,0 3-5-15,0-1-1 16,2-2-3-16,0 2-1 0,-2 1-2 15,0-1-3-15,0 1-2 0,0 0-2 16,0 0 0-16,0 4 0 0,-2 2 0 16,0 3 1-16,-2 3-2 0,-4 3 2 0,-7 4 0 15,1 1 0-15,-7 2-2 16,5 1 0-16,-5 3 0 0,8-1 0 0,-5-1 1 16,8 0 0-16,-7-4-1 0,9 0 1 15,-3-4 0-15,1-2-1 0,4 0-1 16,0-2 1-16,4-3 0 0,-3 1 1 15,-1-3 1-15,2-2-2 16,2 1 1-16,2-6-1 0,-2 1 1 0,2-1-1 16,0 0 1-16,0 0-1 0,0 0 0 15,0 0 0-15,2 0 0 0,6-1 0 16,1-1 1-16,5-2 3 0,7-4 1 16,8-1 1-16,0 0-1 15,0 1-2-15,4-2 0 0,-4 3 0 0,2-1-2 0,-2-2 1 16,-3 4-2-16,3 1-1 15,-12 1 0-15,-1 1 1 0,-9 1 0 0,-3 1 0 16,-2 0 0-16,-2 1-8 0,-2-2-22 16,-4-1-10-16,-1 0-58 0,-7 0-33 15,-3 1-74-15</inkml:trace>
  <inkml:trace contextRef="#ctx0" brushRef="#br0" timeOffset="-94502.38">13213 6177 466 0,'0'0'116'16,"0"0"-51"-16,0 0 7 0,0 0 8 16,0 0-29-16,0 0-12 0,0 0-7 15,0 0-3-15,6-34-6 16,-4 38-10-16,2 4-6 0,1 5-5 0,5 5 3 16,-4 7 1-16,0 3 2 0,5 2 1 15,1 4-9-15,-8-1 0 0,7 2 0 16,-1 1 0-16,2-1 0 0,-3-2 0 15,3 1 0-15,-4-1-36 16,-4-3-31-16,-2-1-45 0,-2-6-132 0</inkml:trace>
  <inkml:trace contextRef="#ctx0" brushRef="#br0" timeOffset="-92930.48">17707 6038 175 0,'0'0'65'0,"0"0"-26"16,0 0 13-16,0 0-15 0,0 0 9 15,0 0-22-15,0 0-3 0,0 0 0 16,-21-15-1-16,21 15 3 0,0 0-3 16,0 0 0-16,0 0-5 15,-2 0-5-15,2 0-4 0,0 0 6 0,0 3 3 16,0-2 2-16,0 1-6 0,0 0-2 15,0-1-1-15,0-1-1 0,0 0 3 16,0 0 3-16,0 0-3 0,0 0 7 16,2-1 2-16,2-1-2 0,9-1 1 15,3-1 9-15,7-2-6 0,6-2-5 16,2 2-5-16,2 0-3 0,2 1-4 0,-2 0-3 16,-2 3 1-16,-4 2 0 0,-6 0 0 15,-5 0-1-15,-5 0 2 0,-3 1-2 16,-4 0 1-16,-2-1-1 0,2 2 0 15,-2-2 0-15,-2 1 1 0,0-1-1 16,0 0-1-16,0 0 2 0,0 0-1 16,0 0 1-16,0 0 0 0,0 0 3 15,0 0-1-15,0 0 0 0,0 0 0 16,0 0-2-16,0 0-1 0,0 0-1 16,0 0 0-16,0 0 1 15,0 0-1-15,0 0 0 0,0 0 0 0,0 0 1 0,0 0-1 16,0 0-1-16,0 0 1 15,0 0 0-15,0 0 0 0,0 0 1 0,0 0-1 16,0 0 0-16,0 0 0 16,0 0 0-16,0 0 0 0,0 0 1 0,0 0-1 15,0 0 0-15,0 0-1 0,0 0 1 16,0 0-2-16,0 3 2 0,0-1 0 16,0 3-2-16,0 1 2 0,0 3-1 15,0 2 1-15,-2 2-1 16,-2 3 1-16,2 5 0 0,0 1 1 0,-4 5 0 15,0 1-1-15,4 1 1 0,-7 0 0 0,7 0-1 16,-4 1 1-16,4-3-1 0,0-1 0 16,-2-2 1-16,2-3 0 0,2 0-1 15,0-5 0-15,0-3-1 0,4 1-6 16,0-3-22-16,-4-1-6 0,2-3-15 16,0 0-19-16,2-2-14 0,-4-2-70 15,0-2-92-15</inkml:trace>
  <inkml:trace contextRef="#ctx0" brushRef="#br0" timeOffset="-92702.57">17825 6310 433 0,'0'0'100'0,"0"0"-25"15,0 0-8-15,0 0-9 0,0 0-15 16,0 0-11-16,0 0 1 0,-6-18-1 15,8 17-9-15,-2-1-7 0,8-2-4 16,0 0-2-16,7-5-3 16,12-4-5-16,12-3 0 0,10-2-1 0,13 0-1 15,9 1 1-15,5 4-1 0,7 4 0 16,0 2-3-16,-1 4-40 0,-5-3-92 16,-15-3-161-16</inkml:trace>
  <inkml:trace contextRef="#ctx0" brushRef="#br0" timeOffset="-84143.19">29843 1568 198 0,'0'0'161'0,"0"-56"-97"16,2 32 14-16,-2 2-35 0,0-2-5 15,0 3-2-15,4 1-12 0,-2 0 0 16,0 6-7-16,0 0 2 0,-2 7 7 15,2 3-7-15,-2 3-1 0,0 1-4 16,0 0-3-16,3 4-11 16,1 6 0-16,0 4 0 0,-4 2 2 0,0 4-2 15,0-1 1-15,-8 4 1 0,1 2 0 16,-3 0-2-16,-7 0 3 0,3 0 0 0,2-1-1 16,-7-1-2-16,5-3-1 0,-3 1 1 15,5-3 1-15,-1-1-1 0,3-5 1 16,4-2-1-16,-3-1 1 15,3-2 0-15,4-3-1 0,0 0 0 0,2-3 0 16,0-1 0-16,0 0 0 0,2 0 1 16,6-3 0-16,3-3 1 0,3-3 2 15,9-1-2-15,4-3-1 0,2 1 0 16,-2-2 0-16,-5 3 1 0,3 1 0 16,-6 2-2-16,-5 3 0 0,-1-1 0 15,-3 5 0-15,-4-1 0 16,-2 1-12-16,-2 1-25 0,-2 0-9 0,0 0-10 0,0 3-36 15,-6 0-42-15,-4-2-69 0</inkml:trace>
  <inkml:trace contextRef="#ctx0" brushRef="#br0" timeOffset="-84064.59">29843 1568 391 0</inkml:trace>
  <inkml:trace contextRef="#ctx0" brushRef="#br0" timeOffset="-83954">29843 1568 391 0,'-62'-34'71'0,"66"27"-19"0,-2 4 19 0,0 0-3 0,2 1-28 0,3 2-7 0,-3 0-8 0,2 6-6 0,-2 3-8 0,4 5 2 0,1 6 0 16,-3 3-1-16,0 5-8 16,-4-1-2-16,4 3 0 15,-2-4 0-15,-2 0-2 16,1 1-4-16,3-1-48 0,-6 1-31 0,0-2-33 0,2-5-91 0</inkml:trace>
  <inkml:trace contextRef="#ctx0" brushRef="#br0" timeOffset="-83193.7">31160 1441 182 0,'0'0'84'0,"0"0"-33"15,0 0 10-15,0 0 18 0,0 0-14 0,0 0-8 16,2-3-5-16,2 0-9 16,4-2-9-16,1-1-6 0,5 1 1 0,-2-1-7 15,5 1-1-15,-3-1-6 0,7 0-3 16,-2 0 1-16,-1-1-1 0,5 1-3 15,-4 2-2-15,1 0-3 0,-3 3-3 16,1-1-1-16,-5 1 0 0,1 1 0 16,-5 0 0-16,-1 0 1 0,-2 0-1 15,-4 0 0-15,4 3-1 0,-4 2-1 0,0 1 1 16,-2 2 1-16,0 1-1 0,0 3 0 16,0 0 1-16,-2-2 1 15,2 4 0-15,-4-3-1 0,0 3-1 16,4 1 1-16,-2 1 1 0,0 1-1 0,0 1 1 15,-2 4-1-15,0 0 0 0,2-2 0 16,-1 2 1-16,-1-1-1 0,2-2 0 16,2-1 1-16,0-2-1 0,0 0-1 15,0-1-5-15,0-1-20 0,0 1-24 16,2-4-3-16,0 0-8 0,-2-5-29 0,0-2-48 16,-2-2-97-16</inkml:trace>
  <inkml:trace contextRef="#ctx0" brushRef="#br0" timeOffset="-82981.63">31238 1706 462 0,'0'0'110'0,"0"0"-47"0,0 0-10 16,0 0 20-16,0 0-28 0,0 0-24 0,0 0-12 15,0 0 1-15,60-14 4 16,-35 14-6-16,6 0-4 0,6 0-4 0,3 0 0 15,1 3 0-15,0 0 0 16,1 2-17-16,-11 2-48 0,-11 0-68 16,-9-1-154-16</inkml:trace>
  <inkml:trace contextRef="#ctx0" brushRef="#br0" timeOffset="-81891.64">25089 5746 57 0,'0'0'2'0,"0"0"-1"0,0 0-1 0,0 0 0 15,0 0 0-15,0 0-17 0</inkml:trace>
  <inkml:trace contextRef="#ctx0" brushRef="#br0" timeOffset="-64841.49">14536 8338 235 0,'0'0'81'0,"0"0"-27"0,0 0 1 16,0 0 3-16,0 0 1 0,0 0-9 31,6-36-8-31,-4 33-6 0,-2 0 0 16,0 2 3-16,0 1-5 0,0-2-3 0,0 2-5 15,0 0-7-15,0 0-3 0,-2 6-7 16,2 1-5-16,-4 6-1 16,2 5 2-16,-2 2 1 0,-9 5 3 0,3 2 0 15,0 4-1-15,-9 4-2 16,3 1-1-16,-9 7-2 0,2 0-3 0,-2 3 0 15,0 3 0-15,1-1 0 0,3-4 1 16,2-3 0-16,-1-3-1 0,5-2 0 16,-1-5-1-16,3-3-14 0,1-6-14 15,-5-3-14-15,9-3-25 0,-4-5-23 0,-3-5-46 16,7-2-95-16</inkml:trace>
  <inkml:trace contextRef="#ctx0" brushRef="#br0" timeOffset="-64526.23">13875 8863 380 0,'0'0'203'16,"0"0"-145"-16,0 0-15 0,0 0 18 0,0 0-7 16,0-50-19-16,4 50-8 0,-2 0-9 15,4 1-5-15,2 5-7 0,0 5-3 16,-3 3 0-16,5 5 0 0,-4 5 1 15,4 1-2-15,-3 1 0 16,-7 3 0-16,0 3-2 0,4 1 1 0,-4-2 0 16,2-5 0-16,2-7 0 0,2-3-1 15,7-5 1-15,-1-1-1 0,9-5 0 16,3-3 2-16,5-4-1 16,15-8 3-16,1-6-1 0,15-2-2 0,0-4 2 15,4 1-3-15,4 1-4 0,-3 2 1 16,-8 6-2-16,-3 3-31 0,-4 5-23 0,-13 3-54 15,-14 0-36-15,-9 1-160 0</inkml:trace>
  <inkml:trace contextRef="#ctx0" brushRef="#br0" timeOffset="-63644.98">12824 9408 352 0,'0'0'29'0,"0"-54"19"15,2 39-5-15,3 2 5 0,1 1-11 16,-2 3-2-16,-2 1 4 0,0 0-5 16,0 2 1-16,0-1 3 0,-2 2-2 15,0 3-1-15,0 0-6 0,0 2-6 16,0 0-2-16,0 0-4 0,0 0-6 0,0 1-5 16,0 3-5-16,0 2-1 0,0 4 2 15,2-2 0-15,0 2 1 16,2-1 1-16,-4 0 0 0,3-1 1 0,-1 0-2 15,-2 1 0-15,0 1-1 0,0 2 1 16,0-3-2-16,0 2 0 0,0-1 0 16,0 1 0-16,0-1 0 0,0-4-1 15,0 0-1-15,0 0 1 0,0-2 1 16,0 2-1-16,0-3 0 0,0-2 0 16,-2 1 0-16,2-2 0 0,0 0 0 0,0 0-3 15,0 0-2-15,0 0 0 0,0 0-3 16,0 0 0-16,0 0 1 15,0 0 2-15,0 0 1 16,0 0 1-16,0 0 0 0,0 0 2 0,0 0-2 16,0 0 1-16,0 0 0 0,0 0 2 0,0 0 0 15,-3 0 1-15,-1 0 0 0,2 0 1 16,0 0 5-16,2 0 0 0,-2 0 0 16,2 0-2-16,-2 0 1 0,2 0 0 15,-2 0-3-15,2-3 0 0,0 3-1 16,-2-3 0-16,2 2 0 0,-2-1-2 0,0 2 0 15,2-1 0-15,-4-1 1 0,2 2-1 16,2-1 0-16,0-2 0 16,0 1 0-16,0-3 0 0,2 1-1 15,6 0-1-15,0-3 1 0,9-2 1 0,5-4 0 16,12 0-1-16,7-5 1 0,11-1 0 16,12 0 0-16,4-3 0 15,21-2 1-15,8 1 1 0,15 0-1 0,10 2-1 16,8 4-6-16,8 2 4 0,1 4 2 15,8 1 1-15,3 6 2 16,-5 0 3-16,0 1-6 0,-13 2-9 0,-16 3 9 0,-15 3 0 16,-14 5 3-16,-21 0 0 15,-18 2-1-15,-15 1-2 16,-11-3-1-16,-13-1-1 0,-7-3-1 0,-2 1 1 16,-6-1 1-16,-1 2 1 0,-11-1-5 0,1-1-14 15,-10-2-3-15,-6 0-14 0,-6-2-32 16,-15-1-16-16,-6-1-19 0,-12 1-67 15,2-4-149-15</inkml:trace>
  <inkml:trace contextRef="#ctx0" brushRef="#br0" timeOffset="-63130.25">12628 9493 330 0,'0'0'151'0,"0"0"-86"0,0 0-12 16,0 0 5-16,0 0-12 0,56-39-2 15,-52 36 1-15,-2 1-10 0,2 0-9 16,-4 2-4-16,0 0-6 0,2 3-5 16,0 5-3-16,2 8-4 0,3 3 3 15,-5 6 2-15,0 6-5 0,0 5 3 16,-2 5 1-16,0 3-5 0,-2 4 2 15,-4 8-4-15,-5 5 1 0,1 1-2 16,4 1 1-16,-7-3 1 0,3-3-1 0,4-2 0 16,0-3 1-16,-3-2-1 0,9-2 0 15,0-5 1-15,0-7-1 0,7-3-1 32,-1-4 0-32,2-3-2 0,2-1 2 0,7-7-1 0,-1-3 1 0,5-3 0 15,8-5 0 1,4-3 2-16,13-5-2 0,7-3 2 0,11-6 0 0,5-4 0 15,17-2 0-15,3-4 0 16,13 1 1-16,13 1 0 0,9 0-3 16,11-2-3-16,7 5-1 0,1 1 4 0,8 2 2 0,-6 2 0 15,5 1 2 1,-9 1-4-16,-5 0-8 0,-5 4 8 0,-9-2 0 0,-19 2 3 16,-8 2 0-16,-16 0-3 0,-7 2-4 15,-12 0-11-15,-8 0 3 0,-15-1-6 16,-12 0-3-16,-11-4-17 0,-6-5-27 15,-6-8-42-15,-6-9-20 0,-4-4-107 16</inkml:trace>
  <inkml:trace contextRef="#ctx0" brushRef="#br0" timeOffset="-62843.86">15016 9424 487 0,'0'0'41'0,"0"0"11"15,-9-57 5-15,9 47-9 0,0 0 4 16,0 6-4-16,0 1-7 0,2 3-8 0,-2 0-5 16,0 3-7-16,0 6-12 0,0 7-4 15,2 7 4-15,-2 5 5 0,2 0-2 16,1 6-6-16,1 5-1 0,-2 5-2 15,2 6 0-15,-2 1-1 0,-2 5-1 16,4 5-1-16,-2 1 1 0,0 2-1 16,0-3-5-16,0-9-16 15,-2-6-16-15,-6-14-34 0,-8-7-69 0,-7-12-102 16</inkml:trace>
  <inkml:trace contextRef="#ctx0" brushRef="#br0" timeOffset="-62194.3">14007 9248 266 0,'0'0'86'0,"0"0"-28"0,0 0-10 16,0 0 12-16,0 0 0 0,0 0-9 16,0 0-8-16,0 0-1 0,8-35 3 15,-8 35-6-15,2-2-6 0,-2 1-4 0,0 1-2 16,0 0-5-16,0 0-3 0,0 0-5 16,2 6-6-16,2 4-5 15,5 6 2-15,-1 6 3 0,-2 3 0 0,4 7-2 16,1 5 0-1,-5 2 0-15,0 8 0 0,2 4-1 0,-1 7-3 16,-1 6-2-16,-4 2-2 0,0 3 2 0,0-4 0 16,-2-1 1-16,0-6-1 0,0-5 0 15,0-6-6-15,0-7-11 0,0-5-7 16,0-5-9-16,0-7-25 0,0-4-39 0,-12-8-35 16,-5-8-140-16</inkml:trace>
  <inkml:trace contextRef="#ctx0" brushRef="#br0" timeOffset="-61466.58">13159 9628 466 0,'0'0'79'0,"0"0"-15"15,0 0-10-15,0 0 24 0,0 0-20 0,15-52-19 16,-9 43-10-16,2 3-5 0,5 1-7 16,-5 2-7-16,0 1-3 0,0 2-1 15,5 0-3-15,-7 3-2 16,0 6-1-16,-2 1 1 16,1 2-1-16,-3 4 1 0,-2 0-1 15,-2 0 0-15,-5 1 2 0,-3 0-2 16,-7 1 0-16,1-2-1 0,-13 1 0 0,2 1-9 0,-2-4-1 15,0 2-7-15,-2-5 3 0,6 0-1 16,-1-3 7-16,5-4 7 16,8-1 2-16,3-3 0 0,2-3 2 15,4-3-1-15,2-3 2 0,0-1-2 16,0-6 0-16,2 0 1 0,2-2 1 0,4 2 2 0,4 1 1 16,0 1 0-16,3-1-1 0,5 4-1 15,1 0-1-15,4 4 1 16,6 4-1-16,0 3 0 0,-5 3-1 0,-1 4 0 15,-2 4 1-15,-5 5-2 0,-1 3-1 16,-11 3 0-16,-4 1 0 0,0 1 2 31,0 1-1-31,-6-2 0 0,-7 0 0 16,1-2-1-16,6-3-2 0,-7 1 0 0,7-3 1 16,2-2 2-16,2 1-1 0,2-4 0 15,0-2 0-15,0-3 1 0,2-2-1 16,2 1 0-16,2 0 0 0,5 0 0 15,-5-3 1-15,4-2-1 0,9 0 0 16,-5 0 1-16,9-4 1 0,4-3-2 16,-6-1-1-16,3-4-2 0,3-1-21 15,0-5-23-15,-4-2-64 0,-7-5-55 16,5 2-228-16</inkml:trace>
  <inkml:trace contextRef="#ctx0" brushRef="#br0" timeOffset="-60975.48">13680 9526 586 0,'0'0'70'0,"0"0"-24"0,0 0 18 15,0 0 7-15,0 0-31 0,0 0-11 16,0 0-7-16,0 0-7 16,-23-48-8-16,13 48-5 0,-2 0-2 15,-9 3-1-15,5 2 0 0,-5 4 1 0,-4 3-1 16,9 3 0-16,-5 2-1 0,8 0 2 15,-1 2-2-15,4-2-1 0,3-1-4 16,1-2 0-16,0-3 2 0,4-4 2 16,2 0 1-16,0 0 0 0,0-1 1 0,4-2-1 15,4-1 1-15,1-2 0 16,1 0 1-16,9-1 0 0,-3-1 0 16,5-3 0-16,8-2 2 0,-11-3-2 15,5 0 0-15,0 0 2 0,-9-2 3 0,5 1 3 16,-7-2 1-16,3 1 0 0,-7 4-2 15,-4 4 1-15,0 1-2 0,-2 1-1 16,0 1-1-16,0 0-2 0,3 2 0 16,1 5-2-16,0 4 0 0,0 5 1 15,-2 3 0-15,7 4 0 0,-1 4 0 16,-2 4 0-16,-2-1-1 16,1 2 1-16,1-4-1 0,-8 0 1 0,0 1 0 0,0 1-1 15,-8 0 3-15,-3-5-2 16,5-2-1-16,-10-5 1 0,3 2 0 0,-5-6 1 15,3-1-2-15,-6-3-2 16,9-3-11-16,-4-2-9 0,3-2-4 16,7-3-8-16,0 0-15 0,-3-2-32 0,3-3-5 15,4-4-32-15,2-4-89 0</inkml:trace>
  <inkml:trace contextRef="#ctx0" brushRef="#br0" timeOffset="-60313.79">14472 9488 265 0,'0'0'21'15,"0"0"16"-15,0 0 4 0,0 0 18 16,0 0-19-16,0 0-12 0,0 0 0 15,0-46 5-15,2 43 5 0,2 2 1 0,-2-2-1 16,0 3-4-16,0-1 10 16,-2 1 3-16,0-1-8 15,0 0-5-15,0-1-2 0,0 2-8 0,0-1-4 0,0 1-2 16,-4 0-2-16,-2 1-3 16,-2 4-5-16,-9 0-8 0,3 5 0 0,-9 4 0 15,6 4 0-15,-5 7-1 0,7 0-1 16,1 5 2-16,8 1 1 15,-1 0-1-15,1 3-1 0,6-2 1 16,0 2-1-16,2-1 1 0,9 1 0 0,-5 0 0 16,8 0 0-16,1-4 1 0,-1-5-1 15,3-4 0-15,-3-4 0 0,5-5 0 16,-3-2 0 0,3-4 1-16,0-5-1 0,-1-1 0 0,5-7 2 0,-7-3-1 15,5-4 3-15,-11-1 6 0,3-1 2 0,-7-3-12 16,-6 1 0-16,0-3 0 0,-8 1 0 31,-7 1 0-31,3 5 0 0,-7 3 0 0,3 5 0 0,-7 3 0 0,9 3 0 16,-7 4 0-16,-2 4 0 0,5 9-3 15,-7 0-31-15,2 6-9 0,2 2-9 16,1 0-33 0,1 3-39-16,2-1-79 0</inkml:trace>
  <inkml:trace contextRef="#ctx0" brushRef="#br0" timeOffset="-57681.14">13579 10509 350 0,'0'0'73'0,"0"0"-18"16,0 0 0-16,0 0-1 0,0 0-9 15,0 0-7-15,0 0-3 0,0 0 3 16,8-45-6-16,-8 43-4 0,0 2-3 16,0 0-3-16,0 0-3 0,0 0-7 15,0 6-2-15,-2 5-6 0,-4 4 3 0,4 5 4 16,-6 3 2-16,-7 6-4 0,5 4 1 16,-9 3-1-16,5 2-1 0,-5 0 1 15,5 2-2-15,-7 2-3 0,4 5-3 16,-5 1 1-16,3 3-1 0,-2-1 0 15,-1 1 0-15,3-2 1 0,-6-2-1 16,3-2 1-16,5-8-1 0,-4-5 0 16,11-7-1-16,2-10 0 0,2-5-5 15,3-5-11-15,1-1-9 0,2-3-7 16,-4-1-3-16,2-9-1 16,-2-3-21-16,4-5-33 0,-2-4-31 0,0 2-127 0</inkml:trace>
  <inkml:trace contextRef="#ctx0" brushRef="#br0" timeOffset="-57335.32">13079 11046 384 0,'0'0'135'16,"0"0"-69"-16,0 0-9 0,0 0 1 16,0 0-3-16,0 0-21 0,0 0-7 15,0 0-6-15,0 0-2 0,12 6-1 16,-2 9-3-16,-5 4-5 0,-1 1-1 15,-2 1-3-15,0 2 0 0,-2 1-1 0,0 2-3 16,0-2-2-16,0-1 2 16,0-1-1-16,-2-2 0 0,0-3-1 0,0-1 1 15,0-5-1-15,-1-1 0 16,3-2 0-16,0-1 0 0,0-4 0 0,3 0 0 16,1-1 0-16,0-2 0 0,8 0 0 15,5-5 1-15,3-5 0 0,7-8 2 16,8-2 5-16,7-5 4 15,3-2-5-15,1 1-6 0,7 1-1 0,-5 2 0 16,-5 7-1-16,-9 6 0 0,-14 5 0 0,-7 5-1 16,-9 0-14-16,-4 1-10 0,-6 4-18 15,-9 2-27-15,-1 3-43 0,-13 0-62 16,0-3-123-16</inkml:trace>
  <inkml:trace contextRef="#ctx0" brushRef="#br0" timeOffset="-56784.36">12676 11514 484 0,'0'0'58'15,"0"0"-13"-15,0 0-4 0,0 0 12 16,0 0-5-16,-19-52 2 0,19 50-4 15,0-3-10-15,0 2-6 0,0 3-6 16,0-1-5-16,0 1 0 0,2 0-3 16,-2 0-4-16,0 0-6 15,0 1-3-15,2 5-3 0,2 7 0 0,0 6 0 16,1 9 1-16,-5 5 0 0,0 10 3 16,-9 6-2-16,-1 6 1 0,2 8 0 15,-7 5-1-15,3 0 0 0,6-1 0 16,6-6 1-16,0-6-2 0,0-3 0 0,4-9 1 15,2-6 0-15,4-6-2 0,1-9-3 16,-5-5 3-16,2-5 0 16,-2-2-1-16,5-4 1 0,-7-1 1 0,-2-2-1 15,0-2 0-15,-2 2 0 0,6-3 0 16,0 1 0-16,7 1 0 0,-5-2-1 16,13 0 1-16,-5-4 1 0,7-1-1 15,-2 4 0-15,3-2 0 0,3 2 1 16,6-1-1-16,0 2 0 15,3 0 0-15,1 3-1 0,-2 1 1 0,0 2-3 16,0-2-3 0,-4 1 1-16,2-1 0 0,-2-1-1 0,-2 2-1 0,0-2 0 0,2 1-4 15,0 1-3-15,-4-2-5 0,0 0-4 16,-2-3-6-16,2 0-7 0,4 0-16 16,-3-4-13-16,3-5 13 0,3-2-7 15,1-4-33-15,-2-4-17 0,-4 0-56 16</inkml:trace>
  <inkml:trace contextRef="#ctx0" brushRef="#br0" timeOffset="-56077.74">12471 11654 421 0,'0'0'45'0,"0"0"-22"0,0 0 18 0,0 0 12 16,0 0-12-16,0 0-9 0,0 0-10 15,0 0-3-15,-6-26 1 0,10 24-3 16,8-1-9-16,5-1-2 0,12-1 9 16,12-3 5-16,11-4-4 0,12-2-4 15,14-2-2-15,9-5-3 0,10-1-2 16,7-2-4-16,9 0 2 0,5 1-2 16,8 0 3-16,-2 1-4 0,-8-1-2 15,0-1 0-15,-15 6 2 0,-12 1 1 16,-8 5 0-16,-17 4 1 15,-23 1 0-15,-8 3-2 0,-18 1 1 0,-9 2-1 0,-4 1 0 16,-2 0 1-16,-2 1 18 16,-6 5 5-16,-1 5-16 0,1 3-7 0,-6 2 1 15,-1 2 0-15,9 0 3 0,-9 1 2 16,9 2-1-16,0-3-2 16,6 4-1-16,0 0 0 0,0 2-1 15,0 4 1-15,0 1 1 0,8 2-1 0,1 2 0 16,3-1-2-16,-8 4 1 0,6 0 0 15,3 3 0-15,-3 4-2 0,-4 0 0 16,5 3 1-16,1 0-1 0,-4-1 1 16,3 1-1-16,1-2 1 0,-6-5 1 15,1-3-2-15,-5-6 1 0,0-7-1 16,-2-5-1 0,-4-3 1-16,-3-2 0 15,-1-2 2-15,-11 0-1 0,5-2 2 16,-9-1-2-16,-2-3 1 0,-3 0 0 0,-6-2-1 15,-5-3-1-15,-2 0-2 0,-9 1-1 16,-1-1-2-16,-14 1-4 0,-1 2-6 16,-6 1-3-16,-15 2-6 0,-2 0-4 15,-2 5-6-15,0 0-16 0,7 3 22 16,13 0-7-16,20-3 18 0,9 0 13 16,22-5-12-16,3-2-38 0,9 1-71 0,4-1-131 15</inkml:trace>
  <inkml:trace contextRef="#ctx0" brushRef="#br0" timeOffset="-55367.88">13126 11737 405 0,'0'0'108'15,"0"0"-43"-15,0 0-12 0,0 0 5 16,0 0-8-16,0 0-13 0,0 0-14 15,4-21-4-15,0 21-4 0,-1 0-4 16,-1 0-5-16,0 2-2 0,-2 0 0 16,2 3-2-16,-2-1 0 0,0 4-1 15,-2 2 0-15,-5 3 1 0,-5-1 0 16,2 1-1-16,-11-1-1 0,7-1 0 16,-9 2-2-16,0-4-6 0,2-3-4 15,-3 1-7-15,7-2 2 0,-4-3 10 16,9-2 4-16,0 0 2 0,3-3 1 0,7-2 0 15,0-1 2-15,0-2-2 0,0-3 1 16,-2-3 1-16,4-2 3 0,0-3 2 16,4-1 1-16,2-2-2 0,1 3-3 15,5-1-1-15,4 2 2 0,5 2-4 16,-2 6 1-16,8 3 0 0,2 1 0 16,-1 4-1-16,1 2 2 0,-4 7-1 15,0 5 1-15,0 7 0 0,-13 3-1 0,1 5 0 16,-9 4-1-16,-4 3 0 0,-11 1 1 15,-3 0-1-15,-5-3-3 0,1-3-5 16,-7-4-6-16,4-6 13 16,5-2 1-16,-1-4 0 0,5-4 0 0,8-3 1 15,2-2-1-15,0 1 0 0,2-1 0 16,0-1-1-16,2 0 1 0,2-1 1 16,6 0-1-16,5 0 2 0,-5-2 2 15,13 0 2-15,-3-3 0 0,3-3-3 0,6 0-1 16,2 0 0-16,0-1-1 15,2-4-1-15,4 0 0 0,-4-6-15 0,5-2-39 16,-1-4-45-16,-4-3-61 0,-8-2-154 16</inkml:trace>
  <inkml:trace contextRef="#ctx0" brushRef="#br0" timeOffset="-54848.11">13622 11537 562 0,'0'0'39'0,"0"0"18"0,0 0-32 16,0 0 38-16,0 0-10 0,0 0-15 0,0 0-13 16,0 0-3-16,-16-45-7 0,8 43-7 15,-1 2-2-15,-3 0-3 0,-1 0-3 16,-7 7 0-16,3 2-1 16,1 3 1-16,-1 3-1 0,1-1 1 0,9 2-1 15,-3-1 1-15,4 0-1 0,0-1 1 16,2-3-1-16,4-3-2 0,0-1-2 15,0-1 1-15,0-2 0 0,0-3 1 16,0 1 2-16,0-2-1 0,0 0 1 0,6 0 1 16,4 0 0-16,7-3 1 15,-5-2-1-15,9-2 2 0,-1-1-1 0,1 0 3 16,4 0 1-16,-4 2 1 0,-7-1 0 16,5 5-1-16,-7 1 2 0,-8 1-2 15,2 0 0-15,-4 0 1 0,3 0-1 16,-1 2-1-16,-4 1 0 0,4 1 0 15,-4 0-1-15,2 3 0 0,0 1-2 16,-2 1 1 0,4 6-1-16,-4 1 0 0,6 5 0 0,0 6 0 0,3 6-1 15,-3 4 1-15,-4 1-1 16,2-3 9-16,-4-2 1 0,0-5-5 0,0-1 0 16,-2-4 0-16,-4-2-1 0,-7-3 1 0,1-4-3 15,-4-2 1-15,-1-1 0 0,-4-4-3 16,5-3 0-16,-5-4 0 15,9 0-3-15,-5-3-10 0,5-4-8 0,6-1-12 16,-7-4-2-16,3-6-16 0,6-2-1 16,4-3-33-16,-2 0-105 0,4 3-157 15</inkml:trace>
  <inkml:trace contextRef="#ctx0" brushRef="#br0" timeOffset="-54187.53">14677 10355 316 0,'0'0'52'0,"0"0"16"0,0 0 1 0,0 0 4 16,0 0-16-16,0 0-17 16,0 0-1-16,-5-3 4 0,5 0-4 0,0 1-8 15,0 1-10-15,0 1-3 0,0 0-2 16,0 0-1-16,0 0 1 0,0 1-5 16,0 3-5-16,0 3-3 0,5 2-1 0,7 6 1 15,-4 5 3-15,5 1-1 16,5 5 0-1,-1 1 0-15,6 5-2 0,5 4-1 0,1 5 0 0,4 4 0 0,3 7-1 16,-3-1-1 0,0 2 1-16,-2-4 0 0,-6-2 1 15,-3-3-1-15,1-3-1 0,-6-5-12 0,-1-6-13 0,-8-5-7 16,1-3-17 0,-7-5-43-16,-2-3-32 15,-6-7-140-15</inkml:trace>
  <inkml:trace contextRef="#ctx0" brushRef="#br0" timeOffset="-53794.38">14807 11077 513 0,'0'0'81'16,"-4"-57"-29"-16,4 36-11 0,0 4 28 15,4-2-18-15,0 6-19 0,0 1-7 16,2 4 2-16,0 4-8 0,1 2-5 0,-5 2-7 16,6 0-2-16,9 4-2 15,-5 6-1-15,9 3 1 0,-5 6 1 16,7 2-2-16,-7 2 1 0,3 1-2 16,2 2-1-16,-5-4 3 0,5 2-3 0,-5-5 1 15,7 1 0-15,2-4-1 0,-2-3 0 16,2-2-2-16,3-10 2 0,6-1 0 15,-1-6 0-15,2-10 1 16,0-1-1-16,2-5 2 0,0-3 0 0,-2 0-1 16,-4-3 0-16,-4 0 0 0,-2 2 0 15,-4 2 0-15,-9 8-1 0,-6 7 1 16,-4 5-1-16,-2 3-5 0,0 1-7 16,-2-1-4-16,-2 1-15 0,-2 0-27 15,-2 6-20-15,-5 2-46 0,1 6-78 16</inkml:trace>
  <inkml:trace contextRef="#ctx0" brushRef="#br0" timeOffset="-53463.61">14989 11474 452 0,'0'0'86'0,"0"0"-30"0,0 0-8 0,0 0 11 16,-17-52 4-16,13 47-14 15,4 2-15-15,0-1-8 0,0 2-7 0,0 1-8 16,0-2-6-16,6 0-3 0,9 0 1 16,1-2-1-16,13 2 1 0,4-4 3 15,11 0 2-15,9-1 0 0,7 0-7 16,9-4 3-16,5 0-3 0,13 2 0 15,-5-1 0-15,9 0 1 0,-4 5-1 16,-6 0 0-16,-7 3 1 0,-10 2 1 16,-12 1-3-16,-17 3-4 0,-18 2-15 15,-13-3-19-15,-10 4-23 0,-17-1-61 16,-10 3-26-16,-11-2-186 0</inkml:trace>
  <inkml:trace contextRef="#ctx0" brushRef="#br0" timeOffset="-53011.29">15131 11492 490 0,'0'0'64'0,"0"0"-10"16,0 0 8-16,0 0 3 0,0-56-8 0,0 52-15 15,0 0-8-15,0 2-6 16,0 2-8-16,0-2-10 0,2 2-1 0,-2 3-4 15,2 5-3-15,1 8-1 0,1 3 0 16,0 7 4-16,2 6-1 0,-6 6-2 16,0 5 0-16,-6 5-1 0,0 5 1 15,-3 1-1-15,-3 1 1 16,-3 3-2-16,7-3 2 0,0-3-1 0,6-5 1 16,2-6-1-16,6-5-1 0,2-4-1 15,7-5 1-15,3-8 0 0,7-6-2 16,-4-4 0-16,8-5 2 0,4-4 0 0,4 0 0 15,11-3 1-15,-1-4 0 16,9 0 0-16,6-2-1 0,2-2 0 0,8-2 1 16,-1 0 1-16,11 0-1 0,-1 1 2 15,4-1-1-15,0-1-1 0,-1-1 0 16,-3 2-1-16,-7-1-8 0,-1 1 5 16,-15-1 3-16,-7 3-4 0,-16 0-9 15,-14 2-3-15,-9 0-5 0,-14 2-11 16,-6-2 3-16,-8 0-5 0,-9-5-43 15,-2 0-33-15,-4 0-90 0</inkml:trace>
  <inkml:trace contextRef="#ctx0" brushRef="#br0" timeOffset="-52745.29">16198 11354 592 0,'0'0'51'0,"0"0"-15"0,0 0 20 16,8-51 11-16,-4 48-21 0,-4 0-9 0,0 3-6 16,0 0-9-16,2 6-9 15,3 11-9-15,-3 4 3 0,2 8 7 0,-4 6 0 16,0 4-4-16,0 4-4 0,2 6 0 16,-4 2-3-16,2 3 0 0,-4 3-2 15,2 2 0 1,-1-5 2-16,3 0-3 0,0-4 0 0,0-5-5 0,3-8-11 15,-1-11-14 1,-2-10-15-16,0-5-22 0,-2-10-57 0,-11-1-37 0,5 0-183 0</inkml:trace>
  <inkml:trace contextRef="#ctx0" brushRef="#br0" timeOffset="-52297.29">15764 11619 525 0,'0'0'64'0,"0"0"-10"0,0-52-13 15,0 39 22-15,0 2-20 0,0 3-16 16,0-1-3-16,0 1-1 0,-4 2-3 16,0 1-8-16,-5 2-4 0,1 2-1 0,0 1-2 15,4 0-1-15,-9 3-2 0,1 5 0 16,-1 2-1-16,-5 5-1 0,-1 3 0 15,-4 2 0-15,1 3 0 0,5 2 1 16,-6 0-1 0,13 1 0-16,-4-4 0 0,7 3 0 0,5-2 0 0,2-3-1 15,5 3 1-15,5-5 0 0,2 2 0 16,-1-4 0-16,7 0 0 0,-5-3 0 16,11-2 0-16,-3-3 0 0,0-6 0 0,6-2 1 15,-3 0 2-15,-3-7 1 16,0-2 4-16,-11 1 1 0,0 1-2 15,-5 0 2-15,-3-2-4 0,-2 0 4 0,-2 0 3 16,-9 0-8-16,-1 1 0 0,-1 2-4 16,-7 1 0-16,-3 5-1 0,0 1-1 15,-6 3-5-15,-4 3-7 0,4 5-1 16,-4 0 2-16,4 2-7 0,5 1-8 31,5-1-19-31,-4 0-24 0,7 0-22 0,-1-2-42 16,5 1-105-16</inkml:trace>
  <inkml:trace contextRef="#ctx0" brushRef="#br0" timeOffset="-50738.93">13383 12470 343 0,'0'0'84'16,"0"0"-6"-16,0 0-5 0,0 0-14 0,0 0-19 15,0 0 3-15,0 0-4 16,0 0-11-16,16-2-8 0,-10 8-2 15,0 3 2-15,7 4 1 0,5 2-1 16,-3 4-4-16,6 2-2 0,8 2-4 0,0 1 0 16,6 1 1-1,4 1-1-15,0 1-2 0,11 3 0 0,-3 4-2 0,7 2-1 16,-6 4-1 0,5 2-1-16,-7-1 0 0,-3 1 2 0,-1 0-3 0,-11-2-1 15,-7 1 0-15,-1-1 0 16,0-1 0-16,-9-6-1 0,3-1-2 15,-9-8-10-15,0-1-18 0,-1-5-2 0,-1-7-15 16,-6-2-30-16,0-5-37 16,-10-3-64-16,-1-1-207 0</inkml:trace>
  <inkml:trace contextRef="#ctx0" brushRef="#br0" timeOffset="-50377.9">13736 13321 559 0,'0'0'62'16,"0"0"-32"-16,0 0 18 0,0 0 22 0,0 0-14 31,0 0-28-31,0 0 3 0,0 0-11 0,0 0-7 0,10-48-3 0,-6 48-3 16,9 3-2-16,-1 3-1 0,1-1 0 15,7 6 0-15,-5 5-2 0,6 3 2 16,3 7-4-16,-5 0 1 0,6 3 0 15,4-2 0-15,-5-3 0 0,5-2 0 16,-2-7 1-16,2-2-1 16,0-3-1-16,-2-9 1 0,6 0 0 0,-4-2-1 15,2-8 0-15,0-4-1 0,2-6-2 16,-2-1 2-16,2-4 1 0,-2-3 0 16,-4-3 1-16,0-3-1 0,0-3 0 15,-4 0 1-15,-7-3-1 0,3 4 3 0,-11 3-3 16,-4 7-4-16,-4 3-19 15,0 4 2-15,-6 3-27 16,-11 0-36-16,-1 3-38 0,-5 2-95 0</inkml:trace>
  <inkml:trace contextRef="#ctx0" brushRef="#br0" timeOffset="-50015.9">15632 12338 364 0,'0'0'50'0,"0"0"9"0,0 0 6 15,0 0 0-15,0 0-14 0,0 0-9 16,0 0 2-16,0 0 0 0,-42-39-3 15,38 43-10-15,-4 2-7 0,4 3-5 16,2 1-3-16,0-1-3 0,2 5-4 16,-3 4-5-16,1 5 2 0,0 4-1 15,-4 2 1 1,-8 10 0-16,-3 4-1 0,-10 13-2 0,-6 8-3 0,-2 8 2 0,-4 6-1 31,-3 0 0-31,1-5 0 0,6-6-1 16,4-10 0-16,6-7-9 0,2-9-12 0,1-6-17 0,9-6-26 31,-5-9-49-31,3-6-50 0,-1-7-194 0</inkml:trace>
  <inkml:trace contextRef="#ctx0" brushRef="#br0" timeOffset="-49668.88">14954 12971 596 0,'0'0'83'0,"0"0"-36"0,0 0 17 16,0 0-2-16,0 0-22 0,47-54-10 16,-41 52-4-16,0 2-9 0,3 2-5 15,-3 4-3-15,-2 0-3 0,-2 5-3 16,4 4-1-16,-1 1 2 0,3 7-3 16,-6 6 2-16,-2 6-3 0,-2 7 1 15,-6-1 0-15,-1-2-1 0,5-2 0 16,4-5 0-16,0-5 0 0,0-6 0 15,4-3 0-15,9-6-1 0,1-3 0 16,1-4 0-16,7-5 0 0,3-8 0 0,8-6 0 16,2-7 1-16,5-5 1 15,-3-1-1-15,2-1 0 0,-6 2 1 0,-6 2 0 16,-2 5-2-16,-13 8 0 0,-1 6-20 16,-7 5-8-16,-4 0-11 0,0 5-18 15,-15 2-45-15,1-1-17 0,-9 1-188 16</inkml:trace>
  <inkml:trace contextRef="#ctx0" brushRef="#br0" timeOffset="-49256.48">12994 13830 517 0,'0'0'59'0,"0"0"-15"16,0 0-16-16,0 0 6 0,0 0-1 0,54-36 2 15,-23 31-2-15,6-1-5 0,15-2 0 16,3-2-7-16,16 0-4 0,13-2-3 15,11-1-9-15,15-3 2 16,14-2 1-16,10-1 2 0,9-1-3 0,12-1-1 16,10 2-2-16,3 2 0 0,8 1-4 15,3 3-8-15,-3-1 8 16,2-2 5-16,0 1 2 0,-13-1-7 16,-8 3-5-16,-16 3 5 0,-21 4 2 15,-17 2 2-15,-24 4-3 0,-20 0-1 0,-25-1-6 16,-22 3 4-16,-12 6 2 0,-23 2-6 0,-14 1-6 15,-11 1-7-15,-14 1-25 16,-10-3-19-16,-17-3-35 0,-14-4-55 0,-23-3-281 16</inkml:trace>
  <inkml:trace contextRef="#ctx0" brushRef="#br0" timeOffset="-48750.82">13168 13910 124 0,'0'0'249'0,"0"0"-242"0,0 0 28 0,45-63 41 16,-35 47-4-16,-3 4-7 0,-1 4-15 15,-2 2 0 1,-4 1-2-16,0 5-11 0,0 0-7 0,0 0-3 16,0 0-2-16,0 0-7 0,0 1-6 0,0 7-6 15,0 8-4-15,-2 7 0 0,2 6 1 16,-2 5 2-16,0 2 3 0,2 3-4 15,0 3-1-15,0 7 0 0,0 5-3 16,-6 6-1-16,-1 6 1 0,-1 1 0 16,4 1 1-16,-4-6 0 0,-1-5 0 15,9-6-1-15,0-6 0 0,4-4 0 16,9-5 0-16,-1-6-1 0,9-3 0 16,-2-4 1-16,3-6-2 0,7-5 1 15,4-8 0-15,0-4-1 0,11-4 1 0,7-7 1 16,1-3 0-16,12-3 0 15,11 0 0-15,3 0 1 16,5-2 1-16,10 4-2 0,12 0 1 16,11 2 1-16,10 3 1 0,9 0-2 0,7 1-1 0,11 1-9 15,-2 1 9 1,4 1 3-16,4-1 1 0,2 0 1 0,-3-1-5 0,1-2-6 16,-2 3 6-16,-4-2 0 0,-8 0 5 15,-9 0-3 1,-10-2-2-16,-21 1-9 0,-9 0-6 0,-22 0-9 0,-12 0 6 0,-23-2-8 15,-14 1-17-15,-21-5-31 0,-10-2-27 16,-17-1-88-16</inkml:trace>
  <inkml:trace contextRef="#ctx0" brushRef="#br0" timeOffset="-48483.62">16258 13673 616 0,'0'0'34'0,"0"0"21"15,0 0-12-15,0 0 9 0,0 0-9 16,0 0-10-16,0 0-7 16,0 0-1-16,-10-48-2 0,10 56-6 15,2 4-9-15,0 10-4 0,-2 9 4 16,0 10 2-16,0 6-1 0,0 7-3 15,-4 7-2-15,-1 8-1 0,-3 4 1 16,2 0-4-16,0 0 0 0,-3-4-4 16,-5 0-4-16,4-2-27 0,-11-2-17 0,0-11-21 15,-8-10-55-15,-4-16-77 0</inkml:trace>
  <inkml:trace contextRef="#ctx0" brushRef="#br0" timeOffset="-47915.45">14749 13599 125 0,'0'0'80'0,"0"0"-23"16,0 0 14-16,0 0-4 0,0 0-7 16,0 0-5-16,0 0 3 0,0 0 0 15,-12-49-13-15,9 46 2 0,3 1 4 16,0 2-4-16,0 0-10 0,0 0-4 0,0 4-9 15,0 4-10-15,0 7-9 0,0 6 4 16,3 5 5-16,1 4 1 0,-2 7-2 16,-2 5-3-16,0 8-4 0,0 8 0 15,-2 4-1-15,-2 7-1 0,1 4-1 16,-1 3-2-16,-4-5-1 0,2-4-4 16,0-7 2-16,1-7-10 0,1-5-15 15,-2-8-9-15,-4-8-10 0,-3-8-36 16,5-5-43-16,-8-8-80 0,3-7-270 15</inkml:trace>
  <inkml:trace contextRef="#ctx0" brushRef="#br0" timeOffset="-47380.36">14030 13876 460 0,'0'0'82'16,"0"0"-18"-1,0 0-13-15,0 0 4 0,0 0-5 0,0 0-9 0,0 0-10 16,0 0-5-16,-7-21-6 15,5 21-5-15,2 2-6 0,-4 0-2 0,0 2-1 16,-2 5 1-16,-7 5-3 0,-3 2-2 0,3 7 0 16,-7 0 0-16,5 2-1 15,-3 3-1-15,3 2 0 0,-1 4 0 16,3 0-2-16,-1 5 2 0,1 1 0 16,11 2 0-16,-2-3-1 15,4-2 1-15,2-3 0 0,5-2 0 16,7-3-2-16,3-6 0 0,-1-4 1 0,5-6-2 0,4-4 3 15,-1-8 0-15,-3-1 0 0,4-7 0 16,-5-5 0-16,-3 0 0 0,4-6 1 16,-13 1 1-16,2-1-2 15,-4 1 2-15,-1-1-1 0,-5-1 0 0,-5-1 0 16,-3-2-1-16,0-3 1 0,-9 4-1 16,1 2 0-16,-3 9 0 0,1 7 0 15,-11 3 0-15,2 9-2 0,-4 7-7 16,0 5-7-16,0 3-15 0,6-1-9 0,0 4-27 15,2 0-7 1,9-1-24-16,-5 0-62 0,13-8-150 16</inkml:trace>
  <inkml:trace contextRef="#ctx0" brushRef="#br0" timeOffset="-46590.24">15433 13772 541 0,'0'0'92'16,"0"0"-23"-16,0 0-36 0,0 0 19 0,0 0-11 16,0 0-17-16,0 0-7 15,0 0-3-15,17-23-4 0,-17 24-5 16,0 4-2-16,-11 3-3 0,1 5 1 16,-11 5-1-16,-8 2 0 0,-10 3-6 15,-6 0-23-15,-9-1-7 0,2 1-3 16,-2-1 14-16,11-3 14 0,6-3 11 15,10-5 0-15,4-5 3 16,17-5-3-16,0-1 0 0,4 0 0 0,2-6 9 0,2-2 3 16,4-3 1-16,2-1 6 0,9-4 1 31,-3-1-3-31,9-1-4 0,-4-1 3 16,3 0-6-16,7 2-3 0,0 2-2 0,4 2-2 0,-4 4 1 0,0 3-2 15,-2 5 1 1,-2 1-1-16,2 7 1 15,-15 4-1-15,5 1-1 0,-9 4 0 0,-6 2 0 16,-2 5-1-16,-2 4 2 0,-8 1-2 16,-11 2 1-16,2 1-1 0,-5-3-3 15,-1-1 3-15,8-5-1 0,-1-1 1 16,3 0 0-16,3-6-1 0,6-1 1 16,3-5 1-16,1-2-1 0,0-1-1 15,2-6 0-15,0 3 1 0,0 0 0 0,4 0-1 16,-1 0 0-16,3 0 1 15,2 0 0-15,4 1 0 0,-1-1 0 16,9 0-1-16,-1-2 1 0,6-1 0 16,4 0 1-16,2-3 0 0,2-2-1 15,2-5-3-15,-2-5-27 0,2-4-35 0,-2-8-60 16,-6 0-108-16</inkml:trace>
  <inkml:trace contextRef="#ctx0" brushRef="#br0" timeOffset="-46134.37">15828 13689 621 0,'0'0'61'0,"0"0"-28"0,0 0 25 0,0 0-1 0,0 0-19 16,0 0-12-16,-2-56-8 0,-4 48-10 16,-11 2-3-16,7-1-3 0,-13 3-2 15,4 3 0-15,-5-1 0 0,-3 2-1 16,0 4-1-16,4 4-2 0,0 2 1 15,-6 2-2-15,9 0 0 0,3 2 1 16,-3 1-4-16,7 1-4 0,-3-3 3 0,7 1 6 16,5-3 3-16,4-2-1 15,0 2 2-15,0-2-2 0,9 0 1 16,5-3 0-16,-2 0 1 16,9-1 2-16,-2 0 3 0,3-1-1 0,5 0 2 0,0-3 0 15,0-1-2-15,4 0 2 16,0-5-1-16,0-2-1 0,-2 0 4 0,0 0 0 15,-4 3 1-15,-11 3 2 0,3 1-3 16,-9 0 0-16,-4 3-2 0,-2 6-2 16,2 3 1-16,0 1-3 0,-1 6 0 15,1 1 0-15,-4 5 1 0,2 0-2 16,-2 2-1-16,0 3 1 0,-2 1-1 16,-5 2 0-16,-5-2-1 0,-2 0-2 15,-7-1 2-15,-10-3 0 0,-2-2 0 16,-2-3-19-16,-7-2-14 0,5-2-9 0,0-8-14 15,2-1-44-15,0-9-44 16,4 0-237-16</inkml:trace>
  <inkml:trace contextRef="#ctx0" brushRef="#br0" timeOffset="-44794.86">17296 8233 353 0,'0'0'35'0,"0"0"20"16,0 0 3-16,0 0-12 0,0 0 2 0,0 0-6 15,-52-44-9-15,48 40-5 16,-2-2 3-16,-1 0-1 0,5 1-5 0,0-2 0 16,0 4-3-16,2 0 0 0,0 0-4 15,0 3-2-15,0-2-4 0,0 1-4 16,0 1-2-1,0 0-3-15,0 0 0 16,4 3-2-16,7 3-1 0,3 6 0 16,9 3 2-16,-2 2 1 0,5 4 3 15,1 6-2-15,6 3-1 0,-4 1 0 16,8 5 2-16,-1 3-2 0,3 1 0 16,6 5-1-16,1-1 1 0,-3 2-1 15,9 2-2-15,-2 1 0 0,5 0 0 16,7-2 0-16,0 0-2 0,2 0-4 0,1-3 5 15,-3 0 1-15,-5-4 1 0,-3-4 0 16,-4-1 0-16,-5-4 0 0,-10-6 2 16,-1-3-3-16,-12-4 0 0,-5-5-6 15,-9-7-9-15,-6-2-10 0,-2-1-8 16,-10-2 2-16,-1-1 3 0,-9 0-26 16,1-1-10-16,-2-3 0 0,-1-1-26 0,-1-1-28 15,2-2-95-15</inkml:trace>
  <inkml:trace contextRef="#ctx0" brushRef="#br0" timeOffset="-44368.54">17978 9043 495 0,'0'0'57'15,"0"0"-1"-15,6-64-15 16,-4 53-5-16,-2 2-7 0,0 3-3 0,0 0 12 16,0 1-4-16,0 5-9 0,-2 0-8 15,2 0-2-15,0 0-4 0,0 0-5 16,0 2-5-16,4 6-1 0,4 3 0 16,5 3 1-16,1 5 2 0,7 0-1 15,2 0 2-15,-1 1 0 0,5 0 1 16,2 0 0-16,-2 0-4 0,2-3 3 15,-8 0-2-15,3-3-1 0,-1-2 2 16,-4-4-1-16,-1-2-2 0,3-4 0 0,-4-2 1 16,3-1 0-16,-1-6 0 15,4-6 0-15,1-2 2 0,-1-5 2 0,4-2 1 16,-4-3-3-16,4-2 1 16,-7-2-1-16,-3-1 0 0,-1 0-3 0,-5 8 2 15,-5 9-2-15,-4 6 0 0,-2 4 0 16,0 2-3-16,-2 1-11 0,-4 0-2 15,2 8-17-15,-3 3-20 0,-1 2-30 16,2 2 5-16,-4 3-23 0,-5-1-42 16,3-2-208-16</inkml:trace>
  <inkml:trace contextRef="#ctx0" brushRef="#br0" timeOffset="-43880.68">17337 9298 446 0,'0'0'16'0,"0"0"17"15,0 0 17-15,-60-17-4 0,50 17-12 16,-1 0-8-16,3 0-3 0,-2 0 2 16,1 0 2-16,7-1-2 0,0 1-5 15,2-1-1-15,0 1-10 0,0 0-6 16,0 0-2-16,9 0-1 0,-1 2 0 16,6 3 0-16,11 1 4 0,4-1 2 15,12-1 4-15,13-4 3 0,14 0 3 16,13-4-2-16,12-4 0 0,17-4-2 15,14-2-5-15,12-1-2 0,13 2-5 16,2 2-2-16,6 4 2 0,-2 3 10 16,-2 4-2-16,-6 0 1 15,-7 0-9-15,-8 5-5 0,-5-1 5 0,-16 3 2 16,-14 0 1-16,-10 0 0 0,-17 3-1 16,-14-2-2-16,-14-2-7 0,-13-1 6 0,-17-2-1 15,-6-1-8-15,-4-2-4 0,-2 0-2 16,0 0 8-16,-4 0-2 0,-8 0-11 0,-9 0-24 15,-14 1-49-15,-17 0-57 0,-6-1-265 16</inkml:trace>
  <inkml:trace contextRef="#ctx0" brushRef="#br0" timeOffset="-43328.65">17612 9339 433 0,'0'0'29'0,"0"0"35"15,0 0 1-15,-4-58-7 0,2 53-14 0,-2 2 2 16,1 0-3-16,3 3-8 0,0 0-8 15,0 3-13-15,0 7-10 0,0 4-4 16,5 8 1-16,-1 5 3 0,4 4 1 16,-2 6 3-16,5 0-1 0,-1 6-2 15,-8 2-2-15,0 5-1 0,-2 6-2 16,0 0 2-16,-4 4-1 0,0-4-1 16,0 1 0-16,-1-2 1 0,-1-3 0 0,6 2-1 15,-2-3 1-15,2-1-1 16,8-3 1-16,1-8 0 15,3-8-1-15,7-5 2 0,-1-6-2 16,11-5 0-16,0-7 1 0,13-6-1 16,9-2 0-16,11-7-1 0,11-3-2 15,13-3 2-15,5-2 2 0,17 0-2 0,3-1 2 16,9-1-1-16,6 4 4 0,9-1-2 0,3 4 3 16,3 1-5-16,-3 2-6 15,-5 3 6-15,-9-1 0 0,-11 5 2 0,-9-2 1 16,-11 2-2-16,-11-1-1 0,-9 1-8 15,-9 2 3-15,-6-1 4 0,-9-1 1 16,3 0 0 0,-11 0 0-16,-3 0 0 0,-7-5 0 0,-7 1-2 0,-7-1-20 0,-11-3-13 15,-6-5-34-15,-10-3-18 0,-9-6-53 16,-8-2-155-16</inkml:trace>
  <inkml:trace contextRef="#ctx0" brushRef="#br0" timeOffset="-43011.26">19803 9336 510 0,'0'0'62'0,"0"0"1"0,0 0-9 16,0 0 12-16,0 0-10 0,-23-53-14 15,23 53-8-15,0 0-10 0,0 0-9 0,0 3-10 16,2 7-5-16,7 8 0 16,-3 8 1-16,4 5 2 0,5 8 2 0,-5 7-2 15,4 4-2-15,-3 5 0 0,-1 2-1 16,-2 6 1-16,1 2-1 15,-5 3 0-15,-2 0-16 0,-2-4-20 16,-8-7-32-16,-9-10-68 0,-2-13-102 0</inkml:trace>
  <inkml:trace contextRef="#ctx0" brushRef="#br0" timeOffset="-41843.12">18652 9289 322 0,'0'0'57'0,"0"0"9"0,0 0-7 16,0 0-2-16,0 0-8 0,0 0-11 0,12-25-10 16,-12 25-1-16,0 3 1 15,2 3-10-15,-2 7-3 0,4 3 5 16,-2 7 7-16,2 6-6 0,-1 4-5 16,1 8 1-16,4 2-2 0,-2 7-4 0,0 4-6 15,3 7 0-15,-3 5-4 0,2 3 0 16,-2-4 0-16,0-1-1 0,5-7 2 15,-3-6 0-15,0-6-1 0,-1-6-1 16,3-7 0-16,-2-3-4 0,0-7-17 16,-6-8-16-16,-2-6-47 0,-4-8-23 15,-10-1-84 1,-3-10-196-16</inkml:trace>
  <inkml:trace contextRef="#ctx0" brushRef="#br0" timeOffset="-41312.94">18100 9608 43 0,'0'0'254'0,"0"0"-223"15,-19-58 11-15,17 46 29 0,0 3-21 16,2-2-6-16,0 2 6 0,0 3-10 0,2 0-5 16,0 3-4-16,-2 0 4 0,0 1-1 15,0 1 2-15,0-1-4 0,0 2-7 16,0 0-5 0,0 0-2-16,-6 1-8 0,-2 4-4 0,-7 4-5 0,-3 5-1 15,-5 3 0-15,-2 4 1 0,8-2-1 16,-1 2 0-16,5 3 0 0,3-2 0 15,0 4-1-15,4-1 1 0,4 0 0 16,-3 0 0-16,5 0 0 16,0-2 0-16,7 0-1 0,1-3 1 15,8 0-1-15,-3-2 1 0,5-1-1 16,1 1 1-16,2-4-1 0,-5-3 1 0,7-5 0 16,0-5-1-16,-7-1 1 0,7-3 1 0,-4-5-1 15,-3-5 0-15,1 0 1 0,-7-1 0 16,-4 0 2-16,-2 1-2 0,-2-1 1 15,-2 1 2-15,-2-1 0 16,-6-3 0-16,-2 5-3 0,-3 0 0 0,1 4-1 16,-9 2 0-16,3 4 0 0,-3 2-4 31,-2 8-9-31,7 3-12 0,-5 6-10 0,9-3-19 16,-3 4-18-16,9-4-13 0,0 0-48 15,2-4-64-15</inkml:trace>
  <inkml:trace contextRef="#ctx0" brushRef="#br0" timeOffset="-41076.89">18490 9540 427 0,'0'0'121'15,"0"0"-38"-15,0 0-15 0,-10-54 15 0,6 50-23 16,2 3-18-16,2 1-9 0,0 0-13 15,0 2-10-15,0 6-8 0,-2 5-1 16,2 7-1-16,-2 3 1 16,0 4 1-16,0 4 0 0,-3 3 0 0,1 2-2 15,4 1 0-15,0 2 0 0,0 0 0 16,0-4-23-16,0-1-8 0,0-5-26 16,0-6-62-16,-6-8-17 0,0-5-306 15</inkml:trace>
  <inkml:trace contextRef="#ctx0" brushRef="#br0" timeOffset="-40447.02">19009 9532 119 0,'0'0'295'0,"0"0"-242"16,0 0 23-16,0 0 0 0,0 0-17 0,0 0-13 16,0 0-10-16,0 0-7 0,0 0-8 15,-33-31-8-15,35 31-7 0,0 3-4 16,5 2 3-16,-5 1 4 0,-2-1-3 15,0 1-3-15,0 1-1 0,-11 2 2 16,-1 2-2-16,-7 0-1 0,1 1-1 16,-9-3 0-16,2 2-12 0,-2-1-8 0,6-4-4 15,-5-1-2-15,5-3 4 16,6-2 1-16,9 0 17 0,2-5 4 16,4-3 0-16,0 0 0 0,0-3 1 15,6 2 1-15,-2-5 7 0,7 1 6 16,3 0 4-16,3-3-5 0,5 3-3 15,3 1-3-15,6 2-2 0,-2 4 1 0,10-3 2 16,3 9 1-16,-3 0 0 0,0 4-3 16,-3 10-3-16,-8 0 2 15,-7 5 1-15,-11 4-4 0,-5 1-3 16,-5 3 1-16,-7 1 0 0,-5 0-1 0,-7 0 0 16,3-4-12-16,-3 0 0 0,3-4 1 15,-3-3 1-15,7-3 4 0,-1-3 1 0,5-3 5 16,6-6 0-16,0 0 0 15,2-2 0-15,0 0 0 0,0 0-1 16,0 0 0-16,6 0 1 0,7 0 1 0,5 0 4 16,7-6-3-16,2-1 2 0,2-4-2 15,2 0-1-15,2-3-1 0,0-3-28 16,0-2-55-16,-2-6-44 0,-6 0-116 16</inkml:trace>
  <inkml:trace contextRef="#ctx0" brushRef="#br0" timeOffset="-40037.2">19394 9383 457 0,'0'0'160'0,"0"0"-109"15,0 0 2-15,0 0 21 0,0 0-33 0,0 0-14 16,0-56 3-16,4 49-4 0,-2 2-9 16,2 4-3-16,0-1-4 0,0 2-3 15,5 0-3-15,-1 0-3 0,8 1 0 16,1 1 0-16,-1 4-1 0,3 4 0 15,-4-1 0-15,-1 5 0 0,-8 0-2 16,-4 2-1-16,-2 2-16 0,-8-1-6 16,-6 3-4-16,-3-1-4 0,-4-1-9 0,1-1-9 15,-3-2 18-15,4-4 14 16,7 1 10-16,4-5 6 0,1-1 3 16,1-3 2-16,6-2-1 0,-2 0 0 0,2 0 12 15,0-1 16-15,0 0-4 0,0 0 8 16,0 0-6-16,2-2-10 0,2 1-9 15,5 0-3-15,3 1 7 0,5 0 1 16,-1 3 1-16,5 2-1 0,-3 2 0 16,1 2-2-16,-2 2-4 0,-3-2 4 15,-6 2-3-15,-2-1-2 0,-1 2-2 16,-5 1-4-16,-2 1 0 16,-5-3 1-16,-3 1 0 0,-7 1-1 0,-3-2-6 15,-9 2-14-15,-2-2-9 16,-2 0-12-16,-2 0-14 0,-7-1-55 15,-5 2-69-15,5-3-211 0</inkml:trace>
  <inkml:trace contextRef="#ctx0" brushRef="#br0" timeOffset="-38998.93">18445 10267 103 0,'0'0'45'0,"0"0"-9"0,0 0 8 15,0 0 6-15,0 0-7 0,0 0-7 16,12-16 11-16,-8 14-1 0,-1 1-5 16,-1 1 9-16,0-2 0 0,0 1-1 31,-2-1-12-31,0 0 4 0,0 2-2 0,0-1-2 0,2 0-5 0,-2 1-7 15,0 0-4-15,0 0-5 0,0 4-5 16,0 6-4-16,0 6-2 16,-4 4 1-16,-5 7 3 0,-5 5-1 0,-1 5-1 15,-7 4-5 1,1 2 2-16,-2 6-1 0,-4 0-2 0,-4 3 1 16,0 0-2-16,2-4 2 15,-2 0-2-15,0-4 2 0,0-5-4 16,9 1 1-16,-3-5-2 15,4-3-7-15,3-3-12 0,-3-4-3 0,4-3-3 16,5-7-16-16,0-2-35 0,-5-7-20 16,7-6-88-16,-3 0-269 0</inkml:trace>
  <inkml:trace contextRef="#ctx0" brushRef="#br0" timeOffset="-38651.79">17802 11015 576 0,'0'0'67'0,"0"0"-26"16,0-57 16-16,0 41 16 0,0 2-27 15,-2 1-12-15,2 4-8 0,2 2-3 16,0 2-6-16,0 5-8 0,2 0-4 16,3 0-5-16,1 6-1 0,6 6-1 15,1 4 0-15,3 0 2 0,-5 4 0 16,-1 2 1-16,1 2-1 0,-7 1 0 0,-2 0 1 15,-4 0-1-15,2-2 0 0,0 0 0 16,-2-4 0-16,0-1 0 0,4-4-1 16,-2-2-2-16,6-5 3 0,-1-1 0 15,3-4-2-15,9-1 1 16,3-1 0-16,1-6 1 0,12-6 1 0,0-5-1 16,11-2 0-16,-5-3 1 0,1 0-1 15,-1 4 1-15,-6 4-1 0,-8 3-1 16,-4 7-16-16,-7 3-15 0,-10 1-22 15,-6 3-43-15,-4 3-35 0,-10 0-125 16</inkml:trace>
  <inkml:trace contextRef="#ctx0" brushRef="#br0" timeOffset="-38335.9">17409 11462 449 0,'0'0'60'0,"0"0"-6"0,0-51 2 16,-2 39-1-16,0 3-18 0,0 1-4 0,0-1-4 15,0 2-4-15,2 2-3 0,-4 1-5 16,4 1-5-16,0-3-2 0,0 4-4 16,6 1-3-16,4 0-2 0,1 1-1 15,11 0 1-15,7 0-1 0,7 0 4 16,9 0 2-16,9-1 7 0,12-3-1 15,6 0 0-15,11-1-4 0,6-2-2 16,4 3-6-16,4-2-3 16,0-1 3-16,0 2 0 0,-8-1 0 0,-8 1 1 15,-11 3-1-15,-10 0-27 0,-17 0-41 16,-14-1-49-16,-20 2-48 0,-9-1-237 16</inkml:trace>
  <inkml:trace contextRef="#ctx0" brushRef="#br0" timeOffset="-37974.33">17325 11500 595 0,'0'0'42'0,"0"0"-13"0,0 0 0 16,0 0 30-16,24-55-11 0,-11 43-12 15,5 1-9-15,-3 0-1 16,5 1-11-16,-1 2-4 0,0 5-4 0,-5 1-3 0,1 3-2 15,-5 8 0-15,2 4-1 0,-3 4-1 16,-1 6 0-16,-4 2 1 0,4 6 1 16,-4 4-2-16,-1 2 1 0,-1 6-1 15,-2 2 1-15,0 4 0 0,0-5-1 16,4-1 0-16,4-4 0 0,4-3 0 16,5-2 0-16,4-3 0 0,-3-5 0 15,11-4 1-15,4-6-1 0,4-3 1 16,7-8-1-16,3-5 2 0,11-2-2 15,6-10-2-15,7-3-5 0,1-6 7 16,7-3 0-16,1-1 0 0,-3-2 0 0,-3 2 1 16,3-1-1-16,-11 3-17 0,-11 1-18 15,-5-1-27-15,-13 4-53 0,-12-1-53 16,-17 2-163-16</inkml:trace>
  <inkml:trace contextRef="#ctx0" brushRef="#br0" timeOffset="-37707.42">18505 11335 583 0,'0'0'12'0,"0"0"26"0,-2-52 13 16,0 47 13-16,2 2-10 0,0 0-10 15,0 3-9-15,0 1-12 0,0 6-12 16,4 7-7-16,2 5 1 0,2 4 6 15,3 7 0-15,-3 1 0 0,2 2-4 16,1 2-3-16,-3 1-1 0,-2 0-2 16,0 3 0-16,-2 4-1 0,-2 3 0 15,-2 0-12-15,-2 1-15 0,-4-6-15 16,-4-6-42-16,-9-8-37 0,-3-9-56 16,-3-7-225-16</inkml:trace>
  <inkml:trace contextRef="#ctx0" brushRef="#br0" timeOffset="-37266.74">18005 11560 391 0,'0'0'216'16,"0"0"-180"-16,24-52-4 0,-19 44 13 0,-5 4 7 15,0 3-21-15,0-2 0 0,0 1 2 16,-5 2-14-16,-3 0-10 0,2 0-2 15,-4 0-5-15,-5 5-1 0,1 4-1 0,-9-1 1 16,6 3-1-16,-5 3 1 0,-1 2-1 16,6 3-1-16,-3 1 1 0,5-1-1 15,5 4 0-15,0 0 0 16,1 0-5-16,7 1 0 16,2 0-2-16,0-3 7 0,4-1-1 0,5 0 2 0,3-1-1 15,0-2 1-15,7-3 0 0,-2 0 0 16,3-5 0-16,-1 0 1 0,2-7-1 15,1-2 1 1,-3-5 0-16,-1-4 3 0,-5-2 1 0,-3-1 2 16,3 3 3-16,-9-1-1 0,0-2-2 0,-4 3-4 15,0-1 1-15,-4 0-1 0,-5-3-2 0,-3 0 1 16,-7 0-2-16,-3 1 0 0,-1 4 0 16,-2 6-2-16,0 2-11 0,-1 8-3 15,3 6 1-15,10 2-4 0,-1 3-18 16,2-1-22-16,5 2-12 15,1-5-17-15,0-1-60 0,4-2-90 0</inkml:trace>
  <inkml:trace contextRef="#ctx0" brushRef="#br0" timeOffset="-37046.79">18232 11526 535 0,'0'0'69'0,"0"0"-7"15,0 0-6-15,0 0 26 0,0 0-28 0,0 0-13 32,0 0-10-32,0 0-9 0,4-21-12 15,-4 39-7-15,0 7 4 0,0 3-3 0,-2 5-1 0,-4-2-1 0,0 1-2 16,4-1 0-16,0-2-8 16,2-1-28-1,0-5-10-15,0-3-26 0,4-5-42 16,-4-6-105-16,0-7-124 0</inkml:trace>
  <inkml:trace contextRef="#ctx0" brushRef="#br0" timeOffset="-36464.33">19046 10118 355 0,'0'0'69'0,"0"0"-7"0,0 0 6 16,0 0-1-16,0 0-19 0,0 0-6 16,0 0 3-16,0 0-3 0,-10-2-9 15,10 2-9-15,0 0-6 0,6 1-6 16,5 3-1-16,-1 5 4 0,4 3-4 16,7 5-2-16,4 6-1 0,0 4 0 15,8 8 2-15,0 3-4 0,6 3-1 0,-2 4-2 16,1 2-3-16,-3 3 0 15,2 7 0-15,4 0 1 0,1 0 0 0,-1-4 0 16,-4-6-1-16,0-3 2 16,-4-6-2-16,-4-5-18 0,0-6-11 15,-8-5-7-15,-4-5-11 0,-7-6-31 16,-8-2-17-16,-2-6-76 0,-8-3-175 0</inkml:trace>
  <inkml:trace contextRef="#ctx0" brushRef="#br0" timeOffset="-35981.68">19512 10921 452 0,'0'0'80'0,"0"0"-15"15,0 0-2-15,0 0-5 16,0 0 0-16,0 0-13 0,0 0-11 16,0 0-9-16,0 0-7 0,8-35-9 0,-4 35-4 15,2 7-3-15,4 0 1 16,3 6-1-16,-1 2 0 0,9 4 2 0,-4 2-2 15,5 1-2-15,-3-1-1 0,6 3 0 16,-1-5 1-16,3-1 0 0,0-4 2 16,0-3-1-16,2-4 0 0,-2-1-1 15,0-5 1-15,0-2-1 0,-7-4 1 16,1-4-1-16,-7 2 1 0,-1-2 0 16,-5 1 0-16,2 0 0 0,-1-1 0 0,-3-4 1 15,2 1-2-15,3-4 1 16,-1 3 0-16,0 1-1 0,-4 2 0 0,1 5-1 15,-3 2 1-15,-4 2 0 0,0 1-8 16,0 0-11-16,4 4-19 0,-4 4-11 16,0 2-21-16,0 1 0 0,-4 0-21 15,-7 3-99-15</inkml:trace>
  <inkml:trace contextRef="#ctx0" brushRef="#br0" timeOffset="-35644.86">19259 11402 462 0,'0'0'119'15,"0"0"-67"-15,0 0-21 0,-16-51 8 16,16 46 7-16,0 0-10 0,0 0-7 15,2-1-5 1,10 2-16-16,3 0-2 0,5 1-4 0,9 1 3 0,9-2 1 0,9-1 3 16,11 0 2-16,14-2-1 15,11-1 2-15,8-5-3 0,12 0-6 0,5 1-3 16,3 1 0 0,3 2 1-16,0 3 0 0,-7 3 2 0,-7 1-2 0,-12 5 3 15,-13 4-4-15,-17 1-11 16,-19-1-36-16,-16-1-16 0,-23-3-43 0,-21-1-43 15,-14-2-192-15</inkml:trace>
  <inkml:trace contextRef="#ctx0" brushRef="#br0" timeOffset="-35266.61">19456 11351 132 0,'0'0'457'0,"0"0"-403"0,0 0-9 16,0 0 18-16,29-51-6 0,-25 47-21 16,0 1-12-16,-4 2-5 0,2 1-7 15,0 1-4-15,0 6-7 16,6 7-1-16,-3 5 2 0,5 8 1 0,-4 2-1 16,-2 4 0-16,4 2 0 0,-3 2-2 0,-1 3 1 15,0 2 0-15,-2 3 0 0,-2-1-1 16,4-2 0-16,-2-5 0 15,6-6 0-15,1-6 0 0,3-3-1 0,1-5 1 16,5-2 0-16,5-4 0 16,4-5-1-16,6-5 0 0,6-1 1 0,9-11 0 31,7-5 0-31,7-3 0 0,5 1 0 0,9-4 1 0,-2 2-1 0,7 3 1 16,0 0 2-16,-1 3-2 0,-3 1 0 15,-3 4 1-15,-6 0-2 0,-6 1-24 0,-8 0-35 31,-12-2-39-31,-14-4-24 0,-13 3-129 16</inkml:trace>
  <inkml:trace contextRef="#ctx0" brushRef="#br0" timeOffset="-35014.82">20357 11246 660 0,'0'0'9'0,"0"0"23"0,0 0 0 0,0 0 15 16,0 0-5-16,0 0-12 0,52-47-4 15,-50 52-6-15,0 6-7 0,0 3-4 16,-2 10-3-16,2 2-1 0,0 7 0 16,2 3-4-16,2 4 2 0,1 4-3 15,-1 2 1-15,0 0-1 0,0 1 0 16,-4-2 0-16,2-2-17 0,3-2-16 15,-5-9-6-15,0-4-19 0,-2-10-13 16,0-4-20-16,-13-8-94 0</inkml:trace>
  <inkml:trace contextRef="#ctx0" brushRef="#br0" timeOffset="-34306.58">19720 11357 281 0,'0'0'43'0,"0"0"-10"0,0 0 12 16,0 0 12-16,-58 0-9 0,54 0-9 0,-2 1-3 15,2 1-1-15,0-2-4 16,4 0-5-16,0 0-5 0,0 0-5 15,0 0-4-15,0 0 0 0,0 0-6 16,0 0 1-16,0 0-2 0,0 0-1 0,0 0 0 16,0 0 2-16,0 0 3 0,0 0 0 15,0 0 3-15,0-3 0 0,0 1-2 16,6 1-3-16,2-2 1 0,-1-1-4 16,5 2 3-16,2 1-1 0,3 0 3 15,-1 0 1-15,-1 3-2 0,1 4 0 16,-3 2-3-16,-5 1-2 0,2 3-1 0,-3-1-1 15,-5 3-1-15,-2 0 0 16,0-2 0-16,-2 3 3 0,-2-2-2 0,-5 0-1 16,1-1-3-16,-4-3-2 15,1-3-2-15,-3 0 2 0,-1-2 1 16,-1-1-2-16,1-2-3 0,-1-1 5 0,1 0-3 16,1 0 2-16,8 0 5 15,-1-3 1-15,3 0-1 0,2-1 1 0,0-2-2 16,2 0 2-16,0-4-1 15,0-2 3-15,2 1 1 0,4-4-1 0,1 6 1 16,-1 1 0-16,6 4 0 0,-1 4-3 16,3 0-1-16,1 0 1 0,3 5 1 15,-3 5 2-15,3 3-1 0,-1 2-1 16,1 3 0-16,-3 0-2 0,-3 3 1 16,-4 1-1-16,-5 4 1 0,-3 2-1 15,-7-2 1-15,-5-2-1 0,0-2-4 0,-5-5-4 16,3-2 3-16,-1-5 4 0,3-1 1 15,5-3-1-15,5-3 2 0,0-2-1 16,2 1 0-16,0-2 0 0,0 0 1 16,2-4 1-16,5-5 0 0,7-2-2 15,7-2 0-15,8-4 0 0,4-2 1 16,4-1-1-16,4 2 0 0,-3 1-6 16,1 4-48-16,-12 1-66 0,-3 1-44 0,-7 3-106 15</inkml:trace>
  <inkml:trace contextRef="#ctx0" brushRef="#br0" timeOffset="-33898.69">20041 11439 546 0,'0'0'72'0,"0"0"-25"0,-9-54-16 16,5 40 19-16,2 0-10 0,0 4-13 0,-2-1-6 15,2 4-7-15,0-1-4 16,2 4-1-16,0 3-2 0,0-1-3 15,6 2-4-15,0 1 0 0,7 2 1 16,5 2-1-16,1 0 0 0,2 0 1 0,1 1 1 16,-3 3-1-16,-3 3-1 0,3 0 1 15,-9 1-1-15,-7 1 0 0,-3-1-1 16,0 4-3-16,-11-1-11 0,-5 0-11 16,-5 4-9-16,0-2-1 15,-6-2 2-15,5-1 12 0,1-5 20 0,4-3 2 16,7-3 0-16,2 2 0 0,2-3 1 15,6-2 0-15,-2 0 4 0,2-1 14 16,0 0 7-16,0 0-4 0,2-2-5 16,4 0-4-16,0 0 3 0,0 2-1 15,5 0-1-15,1 2-1 0,-4 6 0 16,3-1-5-16,-5 1 11 0,-2 3-11 16,-4-2-3-16,0 1-3 0,-4-2 0 15,-2 1-1-15,-7 1-1 0,-3-1-4 0,-5 2-25 16,-8 1-18-16,-4 0-27 0,-6-2-18 15,-5-2-40-15,-1-3-81 0</inkml:trace>
  <inkml:trace contextRef="#ctx0" brushRef="#br0" timeOffset="-33363.83">18038 12007 445 0,'0'0'45'0,"-7"-54"23"0,5 39-7 0,0 4-6 16,-2 2-13 0,4 1-4-16,0 2-6 0,0 3-4 0,0 3-2 15,0 0-8-15,0 3-10 0,8 3-5 0,1 6-1 16,3 6-2-16,5 1 11 0,-1 3 4 15,7 2-2-15,4 2-1 0,2 3-4 16,4 2-1-16,2 4 1 0,2 3-2 16,2 8-2-16,3 8-1 0,3 4-1 15,-5 3-2-15,-1 4 2 0,-4 1-2 16,-4-3 1-16,-2-3 0 0,-2-6-1 0,-7 1 2 16,1-6-1-16,4-2-1 15,-4-3 0-15,1-6 0 0,3 0-2 0,-4-6-5 16,0-5-12-16,-5-7 2 0,-4-4-12 15,-1-4-19-15,-7-3-31 0,-4-2-10 16,-4-6-56-16,-7-1-53 0</inkml:trace>
  <inkml:trace contextRef="#ctx0" brushRef="#br0" timeOffset="-32986.32">18342 12943 564 0,'0'0'40'16,"0"0"4"-16,0 0-9 15,0 0 18-15,0 0-13 0,0 0-10 0,0 0-4 16,0 0-10-16,0 0-6 0,20-14-3 0,-1 22 7 16,2 3-4-16,1 5-5 15,1 1 2-15,0-1-2 0,4 3 0 16,-7-1 0-16,3-2-2 0,0 0-1 15,-3-3 1-15,3 0-3 0,4-4 1 16,2-6 2-16,2-2 4 0,6-2-5 16,-2-6-2-16,3-1 0 0,-1-5 1 0,2 1-1 15,-6-2 0-15,-2-1 1 16,-6-2 0-16,-4 0 0 0,-7 0-1 0,-4-2 2 16,-1-2 0-1,-5 0-2-15,-4-2 3 0,0-4-2 0,0-1 1 0,-4 0-2 31,-3 9-1-31,3 7-13 0,2 8 0 0,-4 2 3 0,4 1-7 0,0 1-10 16,0 1-33-16,-2 4-27 0,-2 1-21 16,-3-3-73-16,3-1-168 0</inkml:trace>
  <inkml:trace contextRef="#ctx0" brushRef="#br0" timeOffset="-32575.65">20101 11923 368 0,'0'0'59'0,"0"0"-13"15,0 0-18-15,0 0 12 0,0 0-2 16,0 0-2-16,0 0-2 0,0 0-4 16,27-47 1-16,-25 43-1 0,-2 0 0 15,0 4 1-15,0 0 1 0,0 0-2 16,-2 0-2-16,-1 0-11 0,-1 6-6 16,-4 3-5-16,-4 5-4 0,1 5 1 15,-1 6 2-15,-3 2 4 0,3 6 0 16,-4 7-1-16,-1 4-1 0,-2 3-2 0,1 4 1 15,-5 1-4-15,-2 3-2 0,-2 2-1 16,-4-3 1-16,-2 3 0 0,-4 1-1 16,-4-4-5-16,1-1-21 15,-1-4 11-15,2-5-26 0,0-2-13 0,1-7-17 16,1-3-5-16,2-5-49 0,2-5-65 16</inkml:trace>
  <inkml:trace contextRef="#ctx0" brushRef="#br0" timeOffset="-32229.76">19388 12685 572 0,'0'0'45'0,"0"0"5"0,0 0-11 16,0 0 18-16,0 0-14 0,0 0-7 15,0 0-8-15,0 0-5 16,8-46-9-16,-6 51-5 0,2 3 0 0,2 6-1 15,-2 5-4-15,0 3 1 0,-1 5-3 16,-3 2-1-16,0 5 1 0,-7 1-1 16,7-2 0-16,-4-1-1 0,4-9 1 15,0-3 0-15,8-4-1 0,1-7-1 0,-1-3 1 16,9-6 0-16,-1-6 0 16,13-5 2-16,2-6-2 0,6-4 2 0,9-3 1 15,1-2-3-15,1 1-2 0,-1-3-3 16,3 0 4-16,-3 0 0 0,-3 1 2 15,-3 6-1-15,-6 3 0 0,-8 5-3 16,-8 7-17-16,-11 3-12 0,-8 3-32 16,-8 3-56-16,-13 1-52 0,-4 2-218 15</inkml:trace>
  <inkml:trace contextRef="#ctx0" brushRef="#br0" timeOffset="-31709.69">18056 13147 404 0,'0'0'53'0,"0"0"15"15,0 0-15-15,0 0-8 0,0 0-12 16,0 0-9-16,0 0 0 0,0 0 1 15,-4-11-4-15,6 11-9 0,6 0-6 16,5 0 2-16,6 0 9 0,3 3-3 16,5 0-2-16,10 1 0 0,5-2 0 15,11-2-1-15,14 0 0 0,11-3-1 0,19-8 1 16,19-3 0-16,14-6 1 0,17-2-5 16,10-1-7-16,8 1 0 15,3 5 0-15,-3 4 1 16,1 4 3-16,-3 2-1 0,-6-1-3 0,-14 3-7 0,-15 2 7 15,-17 0 2-15,-17 3 1 16,-16 0 2-16,-18 1-5 0,-17 3-6 0,-18-1 5 16,-14 0-1-16,-11-1-3 0,-9-1-10 15,-9 4 0-15,-11 1-2 0,-8 3-29 0,-13 0-25 16,-10-1-3-16,-17 0-66 0,-11-4-174 16</inkml:trace>
  <inkml:trace contextRef="#ctx0" brushRef="#br0" timeOffset="-31141.07">17982 13264 151 0,'0'0'354'0,"0"0"-284"0,0 0-20 16,0 0 1-16,0 0 2 0,0 0-7 15,0 0-9-15,0 0-11 0,0 0-15 16,-29-10-8-16,33 27-2 0,8 8 4 16,-3 5 5-16,1 0 8 0,7 7-4 15,-5 2-4-15,0 5-2 0,1 1-4 16,-3 0 1-16,-6 4-3 0,0 5 0 0,-2 4 0 15,-12 0-1-15,2-3 0 16,0-2 0-16,-5-7 1 0,9-5-1 0,-2-3 0 16,6-9-1-1,2-3-1-15,10-2 0 0,3-5-1 0,3-2 2 0,7-5-2 32,0-1 0-32,6-3 2 0,2-6-1 0,2 1 1 15,7-3 0-15,3-3 2 0,5-4 1 16,8-4 0-16,6-2 1 0,8 0-1 0,13-1 1 0,4-1 0 15,12-1-1-15,13-2-3 16,6-1-4-16,12-1 4 0,8 0 1 0,1-3 0 0,8 1 2 16,4 0 2-1,2-2-4-15,-4 2-1 0,-5 3-7 0,-9 5 7 16,-13 7 0-16,-10 0 4 0,-15 6-4 16,-8 1-8-16,-19 0-13 0,-10 5 3 15,-16 2 1-15,-13-1-3 0,-15 0 1 0,-14-1-10 31,-4-3-22-31,-12-2-29 0,-11-6 13 0,-10-8-95 0,-4-4-294 0</inkml:trace>
  <inkml:trace contextRef="#ctx0" brushRef="#br0" timeOffset="-30887.08">20312 13166 634 0,'0'0'67'0,"0"0"-20"0,0 0-28 16,0 0 15-16,0 0 2 15,0 0-7-15,0 0-6 0,49 35-5 16,-34-16-3-16,-3 4-3 0,0 6-2 0,-3 6-3 16,-1 6-3-16,-4 4-1 0,-4 5-1 15,0 0-2-15,-2-1 0 0,-6 0 0 16,-5-1-5-16,-1 0-13 0,-9-3-13 15,0-2-20-15,-6-5-22 0,-4-5-23 16,-6-9-104-16,0-9-181 0</inkml:trace>
  <inkml:trace contextRef="#ctx0" brushRef="#br0" timeOffset="-30321.31">18602 13454 482 0,'0'0'68'0,"0"0"15"0,0 0-43 16,0 0 3-16,0 0 3 0,0 0-10 0,0 0-8 15,0 0-7-15,54-40-9 16,-44 47-4-16,-4 1-1 0,3 3-3 15,-5 1-2-15,2 5 0 0,-4-3-1 0,-2 4 0 16,-4-2-1-16,-6-1 1 0,-3 0-1 16,-3-5-3-16,-1-2-6 0,-6-1-4 15,-4 0-5-15,3-2-10 0,-1-2-3 16,2-1 7-16,7-2 10 0,5 0 14 16,3-6 0-16,6 0 3 0,0-1-3 15,2-3 3-15,0-4 3 16,2 0 6-16,2-7 2 0,4-2 0 0,7-3-3 15,-1-7 0-15,7 2 2 0,8 4-9 16,0 3 0-16,6 7-2 0,0 8 0 0,0 2 0 16,0 7 3-16,-2 7-1 0,-6 8-1 15,-10 7-1-15,-11 7-1 0,-6 5-1 16,-4 3 1-16,-13 5 1 0,-12 2-2 16,-2-2-2-16,-2-2-5 15,0-7 1-15,2-3 5 0,2-5 0 0,9-5 1 16,1-4 0-16,11-7-3 0,4-4 3 15,2-3 0-15,2-2 1 0,2 0-1 0,6 0 0 16,4 0 0-16,7 0 6 16,2-4 2-16,10-2-3 0,2-1-1 15,8 1-3-15,2-3-1 0,3-3-1 16,-1 2-1-16,-3-4-27 0,-3 0-24 0,-6-4-33 16,-6-3-51-16,-6 2-101 0</inkml:trace>
  <inkml:trace contextRef="#ctx0" brushRef="#br0" timeOffset="-29801.73">19009 13346 181 0,'0'0'363'0,"0"0"-317"16,0 0-7-16,0 0 4 0,0 0-7 16,0 0-10-16,-27-52 3 0,25 47 3 0,2 3-8 15,0 1-6-15,0 1-5 0,0 0-2 16,2 0-3-16,5-2-3 15,1 1-3-15,2-1 2 0,5-2 0 0,3-1 3 16,5 1 0-16,2 1 1 0,0 2-1 16,4-1-2-16,-3 2-1 0,3 3 0 15,-4 6-2-15,-8 3-2 0,-3 3 2 16,-8 2-2-16,-6 2-1 0,-2 4-1 16,-10-4-6-16,-5 3-9 0,-3 2-6 15,-3-2 3-15,-2 0-2 16,-2-5-5-16,5-2 4 0,-1-3 5 15,0-3 13-15,7-1 5 0,5-4 2 0,5-2-1 16,4-1 2-16,0-1 10 0,0 0 6 16,2 0-1-16,0 0-4 0,0 0-2 0,2 0-4 15,0 0-4-15,4-1-1 16,4 0 0-16,3 1 0 0,1 0 6 0,5-1 1 16,0 7-1-16,3 1 0 0,3 1-2 15,-4 0-2-15,4 2 1 0,-3 0-4 16,-3 4 2-16,-5 3-2 0,-7-2-1 15,-1 1 0-15,-6-2 1 0,-2-4-1 16,-7 3-1-16,-7 1 1 0,1 2 0 16,-7-1-1-16,-5-1-1 0,4-1-7 15,0-2-3-15,7-3-4 0,-1 0-1 0,9-6-1 16,0 1-3-16,2-1-12 0,1-2-16 16,1 1-20-1,0-1 1-15,2-4-27 0,0-3-34 0,2-2-103 0</inkml:trace>
  <inkml:trace contextRef="#ctx0" brushRef="#br0" timeOffset="-29502.77">19478 13094 455 0,'0'0'114'16,"0"0"-56"-1,0 0-16-15,0 0 13 0,-47-16 1 0,45 16-17 0,2 0-11 16,0 2-9-16,0 4-4 0,0 5-5 16,2 5 1-16,0 3 4 0,2 6-1 15,2 3-1-15,-4 4 0 0,7 3-6 16,-5 6 1-16,0 3-4 0,-4 3-2 0,2 6-1 16,-2 4 1-16,-2 6-2 15,0 5 0-15,-6 1 1 0,1 0-1 0,3-6-3 16,2-6-19-1,2-8 2-15,0-13-3 0,2-9-13 0,2-11-17 0,7-9-45 16,-5-8-28-16,-2-7-104 16</inkml:trace>
  <inkml:trace contextRef="#ctx0" brushRef="#br0" timeOffset="-29029.67">19789 13274 407 0,'0'0'65'0,"0"0"-2"0,0 0-17 0,0 0 5 16,0 0-12-16,0 0-5 0,0 0 2 16,0 0-3-16,0 0-5 0,-3-44-4 15,-3 41-3-15,0 1-7 0,-2 0-2 16,2 2-3-16,-1 0-3 0,-3 3-1 15,4 4-3-15,-2 4-2 0,-1 6-2 16,-1 5 2-16,-2 4-1 16,3 5 1-16,-3 1 0 0,0 4 0 15,1 0 0-15,1 0 0 0,0 1 0 16,3-4-1-16,5-3 1 0,2-3-2 0,0-4 1 0,6-1-2 16,7-4 2-16,-3-1-9 0,3-2-2 31,3-5 10-31,-3-4 2 0,1-5-1 15,3-1 2-15,-1-3-1 0,-1-4 2 0,-5-3 3 16,-2-2 5-16,-2-2 0 16,-4-1-1-16,0-3-4 0,-2 1-2 15,-4-1-1-15,-2-1-1 0,0 5-1 16,-2 1 1-16,1 3-1 0,-5 5 0 16,2 3-5-16,-1 2-13 0,-3 7-8 0,-1 3-29 15,3 4-21-15,0 0 11 0,1-1-23 16,1-4-44-16,0-4-119 0</inkml:trace>
  <inkml:trace contextRef="#ctx0" brushRef="#br0" timeOffset="-28794.59">19997 13293 498 0,'9'-51'113'0,"-3"22"-34"16,-2 8-8-16,-4 11-4 0,0 7-10 15,0 3-13-15,-2 0-8 0,2 0-4 0,-2 5-10 16,-2 10-18-16,-3 8-4 0,1 7 0 16,4 7 0-16,-2 3 0 0,4-1 0 15,-4 3 0-15,0 1 0 0,4-2 0 0,2-1 0 16,-2-4 0-16,0-4 0 16,0-4 0-16,0-3-35 0,-2-2-20 15,-11-5-56-15,-5 0-33 0,-7-6-146 16</inkml:trace>
  <inkml:trace contextRef="#ctx0" brushRef="#br0" timeOffset="-28010.45">14858 14674 275 0,'0'0'47'0,"0"0"-6"0,0 0 6 15,0 0-4-15,0 0-1 0,0 0-5 16,0 0-2-16,0 0 1 0,3-22 1 16,-3 22-2-16,0 0 0 0,2 0-3 15,0 3-2-15,2 0 3 0,0 5-4 16,6-2-2-16,3 4-7 0,-5-1-1 16,8 5-4-16,3 2-1 0,8 0-2 15,2 6-1-15,6 3 1 0,2 2-1 16,11 5-3-16,6 1-6 0,8 6 1 15,2 4-3-15,2 3 0 0,2 4 0 16,2 2-2-16,-2 1 2 0,1 3 1 16,-3 1-1-16,-2 3 4 15,-2 2-3-15,-4 3 1 0,-9 1-1 0,3 3 2 0,-6-3-3 16,1-2 0 0,-3-5-5-16,1-6 4 0,3-10 0 0,-7-9 0 0,2-9-10 15,-1-10-16-15,-5-8 1 0,-4-7-8 16,-4-7-21-16,-11-9-28 15,3-6-8-15,-15-5-80 0,-6 2-161 16</inkml:trace>
  <inkml:trace contextRef="#ctx0" brushRef="#br0" timeOffset="-27609.19">15904 15929 547 0,'0'0'57'0,"0"0"-22"0,0 0 0 0,0 0 25 0,0 0-1 16,0 0-17-16,0 0-14 16,0 0-3-16,-16-35-9 0,16 35-5 0,4 0-8 15,2 3-1 1,5 4 2-16,5 5-1 0,-1 1 0 15,5 3-2-15,3 5 0 0,0 0 0 0,4 3-1 0,-1-2 0 0,5-1 1 16,-2-2-2-16,-4-4 1 16,-2-3 0-16,2-4 1 0,-3-6 0 15,-7-2-1-15,4-2 1 0,-5-9 0 0,7-2-1 16,-5-4 3-16,9-5-3 0,-2-3 2 16,-5-4 0-16,5-4 0 15,-6-3-2-15,-1-2 1 0,-1-6 1 16,-1 1-1-1,-4-2 0-15,5-2-1 0,-3 6-7 16,-1 4-11-16,5 7 1 0,-1 3-29 0,5 2-15 16,-7 1-40-16,5 3-45 0,-9 1-150 15</inkml:trace>
  <inkml:trace contextRef="#ctx0" brushRef="#br0" timeOffset="-27152.33">19063 14134 335 0,'0'0'28'0,"0"0"-12"0,14-57 36 16,-11 48 9-16,-3 0-9 0,0 4-8 16,-7 1 10-16,-1 1-7 0,-2 3-3 15,-9 3-4-15,-4 8-10 0,3 7-8 16,-9 7-1-16,-2 8 0 0,-2 2 1 15,4 4-1-15,2 5-3 0,4 2-4 16,2 6-4-16,9-3-1 0,-2 2-5 16,5 1-1-16,-1-3-2 0,-4 4 1 0,-1-3-1 15,-6 1 0-15,-3 5 1 0,-7-1-1 16,-7 3 1-16,-5 0-2 0,0 2-4 16,-3-1-16-16,1-2-6 0,3 0 7 15,-1-3-5-15,6-1-7 0,-1-3-22 16,1-5-7-16,2-3 1 0,-4-6-31 15,-3-5-27-15,5-9-74 0</inkml:trace>
  <inkml:trace contextRef="#ctx0" brushRef="#br0" timeOffset="-26708.99">17424 15477 111 0,'0'0'245'0,"0"0"-186"0,0 0-11 15,0 0 6-15,18-56-6 16,-14 51-9-16,-1 0-3 0,3 1-8 0,-6 2-3 16,2 1 5-16,-2 1 2 0,2-3-4 15,0 3 2-15,2 1-5 0,2 9-2 16,-2 3 0-16,3 1-5 0,-1 3-3 15,4 2-4-15,1 0-2 0,-5 2-3 16,4-1-3-16,7 1 0 0,-7-4-1 16,4 1-1-16,1-2-1 0,3-1 1 15,1 1-1-15,2-4 0 16,-1-5 0-16,7-2 0 0,0-5 2 16,6 0 0-16,0 0-2 0,7-7 0 0,-1 2 0 15,8-4-4-15,1 0 2 16,2-1 2-16,-1-1 1 0,1-3-1 0,-3-6 0 15,-1-2 1-15,-5-3 0 0,-6 0 0 16,-2-1 1-16,-2 1-2 0,-6 3 1 16,-2 6 0-16,-7 8-1 0,-5 4 0 0,-5 4-14 15,-6 0-9-15,0 0-16 0,-4 4-14 16,-9 1-48-16,-11 5-65 0,-1-1-194 0</inkml:trace>
  <inkml:trace contextRef="#ctx0" brushRef="#br0" timeOffset="-26048.51">14811 16154 262 0,'0'0'0'0,"0"0"-9"0,0 0-13 15,0 0 22-15,0 0 3 0,0 0-2 16,0 0 2-16,4 14 1 0,-4-14 0 15,0 0 3-15,-4 1 5 0,0 0-9 0,2 1-2 16,0-2 8-16,2 0 10 16,-2 0 8-16,2 0-2 0,-2 0-3 15,-3-3 22-15,1 0 3 0,-2-1 4 16,0 0 0-16,0 2-3 0,2-2-11 0,-3 3-9 16,1-1 1-16,-2 1-2 15,6 1-1-15,0-1-2 16,0 1 0-16,2 0-6 0,0 0-9 0,4 0-7 0,6 4-1 15,3 1-1-15,3 3 2 0,11-1 1 16,4 0 2 0,14-1 2-16,3-2 4 0,16-1 2 0,4-4 0 15,21 1-3-15,12-6-3 0,15-2-4 0,19-5 7 0,18-4-1 16,12-2-1-16,17-3 1 16,16-1 4-16,15-1-6 0,12 2-7 15,11 0 0-15,6 2 8 0,10 1 8 0,-2 4-16 16,5 5 5-16,-3 1-3 15,-8 9-2-15,-7-3 0 0,-9 2 0 0,-3 0 8 16,-10-3-8-16,-6-2-2 0,-17-1 2 16,-16-2 7-1,-25 2-7-15,-23 0-9 0,-29 1 7 0,-33 3 1 0,-31-3-22 16,-26 3-3 0,-24-5-7-16,-24-1 5 0,-23-1 5 0,-21-1-59 0,-22 1-58 0,-15-2-108 31</inkml:trace>
  <inkml:trace contextRef="#ctx0" brushRef="#br0" timeOffset="-25308.7">14575 16361 56 0,'0'0'182'15,"0"0"-133"-15,0 0 23 0,0 0 6 16,0 0-9-16,0 0-8 0,0 0-11 0,0 0-6 16,2-1-4-16,-2 1 10 0,0 1-11 15,0 3-7-15,0 1-4 16,4 2-3-16,5 5 3 0,-3 0-7 16,0 6-5-16,0 3-3 0,5 5-1 0,1 5 0 15,-6 1-2-15,-2 5-1 0,5 3-2 16,-3 1-4-16,-2 3 1 0,-4 4 0 15,0 3-1-15,-4 10-1 0,-4 4 2 16,-1 4-4-16,5-2-3 0,-2-1 0 16,0-3 3-16,-2-5 1 0,5-5-1 15,1-8 0-15,4-12 0 0,-2-9 0 16,5-9 0-16,3-5-1 0,-2-6 0 16,0 0 0-16,5 0 0 0,3-2-2 15,-2-1 3-15,9-1 0 0,0 0 0 0,4-2 0 16,4-1 0-16,4-2 0 0,0 3 2 15,10 2-1-15,7 0-1 16,1 4 2-16,14 3-1 0,9 1 1 0,25 1-2 16,13-2-6-16,16-2 5 0,12-6 0 15,3-5 2-15,18-7-1 0,19-6 4 16,10-4-1-16,21-6-3 0,2-2-9 16,17-3 9-16,3 3 5 0,9 2-5 15,2 4-2-15,-4 3 2 0,-3 2 6 16,-7 0-6-16,-7 1-6 0,-14-1 6 15,-13-2 7-15,-12-6-7 0,-18 1-6 0,-18-1 6 16,-32 1 3-16,-21 1-3 16,-20-6-14-16,-15-1-20 0,-11-3-10 0,-18 4-18 15,-16 7-27-15,-15 9 1 16,-11 4 12-16,-7 9 9 0,-15 3-10 0,-4 0-2 16,-9 4 28-16,-1 2 9 0,-3-2 0 15,-4-4-3-15,2 1-88 0</inkml:trace>
  <inkml:trace contextRef="#ctx0" brushRef="#br0" timeOffset="-24947.29">19557 16087 397 0,'0'0'27'0,"0"0"30"0,52-71-26 16,-32 48 16-16,5 0-6 15,-4 6-10-15,-5 1 2 0,-3 5-7 0,-3 4 6 0,-6 4-3 16,-2 3-3-16,-2 0 1 16,2 0 4-16,-2 8-3 0,2 5 3 15,1 2-5-15,-1 8-4 0,0 4-3 16,4 5-7-16,0 6 2 0,2 3-4 0,1 8 0 15,1 4-1-15,2 6-2 0,1 2-7 16,1 1 0-16,3-3 0 0,-5-3 0 16,1-3 0-16,-7-6 0 0,-4-10 0 15,0-3-9-15,-2-2-30 0,-8-2-18 16,-9 1-47-16,-14-2-63 0,-2-8-213 16</inkml:trace>
  <inkml:trace contextRef="#ctx0" brushRef="#br0" timeOffset="-23607.17">15849 16280 203 0,'0'0'55'0,"0"0"1"0,0 0-21 0,0 0-10 16,0 0 13-16,0 0 15 0,6-1 0 15,-4-3-7-15,0 1 2 0,-2 0-11 16,0 2-4-16,0-2 3 0,0 1 3 15,0 1-3-15,0 1-12 0,0 0-1 16,0 0-3-16,0 0-5 0,0 0 1 16,0 1-6-16,0 1 1 0,0 5-4 15,2 8-5-15,2 5 1 0,-2 9 1 16,2 4-1-16,0 3 5 0,1 4-1 16,-1 1-1-16,-2 2 0 0,-2 2-2 15,0 1-1-15,0-6 0 0,0-3-1 0,0 0 0 16,-2-3-1-16,-2 4 1 15,-1 2-2-15,5-5 0 0,-4-1-4 0,2-3 4 16,-2-3-5-16,2-4-15 0,-2-2-4 16,0-2-16-16,-4-6-11 0,-3-2-42 15,3 2-14-15,-7 1-58 0,1-1-90 16</inkml:trace>
  <inkml:trace contextRef="#ctx0" brushRef="#br0" timeOffset="-22646.33">15435 16336 218 0,'0'0'69'0,"0"0"-6"0,0 0-3 15,0 0-2-15,0 0-11 0,0 0-8 0,0 0-4 16,2-14-2-16,-2 11-1 0,0 3-1 16,0 0 4-16,-4 0 2 0,0 0-8 15,-2 0-12-15,-5 0 0 0,1 0-4 16,0 0-3-16,-5 4 0 0,3 2-2 16,-3 3 0-16,-3 5-3 15,3 4-1-15,-3 7-4 0,-3 3 1 0,5 3 0 16,-5 3-1-16,2 2 1 0,-1 1-1 0,7-1 2 15,-3 0-1-15,9-1 0 16,3-9-1-16,2 2 0 0,2-3 0 16,4 0 0-16,5 1-1 0,3 0 1 15,5-1-1-15,1-3-2 16,1-5 2-16,6-1 0 0,1-5 1 0,1-3-1 16,6-2 0-16,-6-4 1 0,6-2 0 15,-2 0 0-15,-2-5-2 0,-2-6 4 0,-2 0-2 16,-11-2 0-16,3 2 2 15,-9 0-1-15,-4 0-1 0,1 2 1 0,-5-2 2 0,0 2-1 16,-7-3 1-16,1-1 0 16,-12-1-3-16,3 0 2 0,-10-1-1 15,-2 2-1-15,-2 6 0 0,-2 4 2 0,-2 3-1 16,4 7-1-16,-4 10-2 0,2 6-1 16,2 7-7-16,3 4-7 15,3 0-19-15,6 2-26 0,1-2 3 16,7-3-12-16,3-2-51 0,2-8-60 0</inkml:trace>
  <inkml:trace contextRef="#ctx0" brushRef="#br0" timeOffset="-21213.57">16692 16415 212 0,'0'0'48'0,"0"0"-11"16,0 0-1-16,0 0 10 0,0 0 0 16,-6-10-13-16,6 10-11 0,0-1 1 15,2 1 2-15,2 0 5 0,0-3 6 16,2 2-2-16,5-1-5 0,-5 2-3 15,-2 0-1-15,4 2-4 0,3 5-3 16,-3 5-2-16,-2-2 0 0,-2 8-2 16,2 0-3-16,-6 6-4 0,0 0-1 15,-4-1-4-15,-4 2 2 0,0-5-2 16,-9 2 1-16,3-5-2 0,-7 0-1 16,5-1 0-16,-5-3-4 0,0-2-2 0,1-1-5 15,-3-4-3-15,0-2-3 0,2-3-1 16,1-1-4-16,5-4 6 0,-1-2 9 15,5-2 5-15,5-2 1 0,-4 0 1 16,8 1-1-16,-2-1 1 0,4-3 2 16,0 0 3-16,2-5-1 0,8 1 1 15,0-4 0-15,1 2-2 0,7 2 1 0,-1 3-2 16,6 3-1-16,-1 4 4 16,1 2 1-16,2 5 1 0,2 0 2 15,-5 11 1-15,-3 0-2 0,6 1-1 16,-13 4 0-16,9-1-3 0,-13 3-2 0,-2 3 3 15,1 0-4-15,-7 4 1 0,-7 0 0 16,-3-1 1-16,-4 2-2 0,-7-1 4 16,-4 1-5-16,2 1 1 0,-3-1-1 15,-1-1-3-15,6-4-3 0,9-3 0 16,3-4 0-16,5-3 0 0,0-3 5 16,4 0-1-16,0-3 0 0,4 0 0 15,2-2 2-15,1-2 0 0,-1-1 0 16,4 0 2-16,3 0 3 0,-3-3 0 0,6 0-2 15,1-2 0-15,6-3 2 16,-3 2-2-16,7-2-1 0,2-1-1 0,-2-2 0 16,2-1-1-16,-4-5-4 0,0-2-57 15,-1-6-16-15,-1-3-94 0,-8 2-180 16</inkml:trace>
  <inkml:trace contextRef="#ctx0" brushRef="#br0" timeOffset="-20629.38">17201 16486 75 0,'0'0'373'16,"0"0"-329"-16,0 0 0 0,-58-30 8 16,41 28-8-16,5-3-13 0,-1 1-9 15,3 2 12-15,4-1-16 0,4 1-1 16,0 1-3-16,0-1-7 0,2 2-3 15,0 0 0-15,0 0-3 0,0 0 0 16,0 0-1-16,0 0 0 0,2 0-1 16,2 0-1-16,4-1 2 0,9-2 0 15,-3 1 2-15,5 0 6 0,-1 1 0 16,5 1 0-16,2 0 0 0,-5 0 1 16,1 6-3-16,-2 2-2 0,-9 3-1 15,-6-3 0-15,0 3-1 0,-4 3-1 0,0 1-1 16,-10 6 1-16,-9 1-1 0,1 2-5 15,-7 0-10-15,-6 1-10 0,6 1 1 16,7-4 1-16,-5-2 8 0,8-5 6 16,1-3-4-16,6-2-3 0,-3 0 12 15,3 0 2-15,4-3 2 0,-2-2 0 16,6-2 1-16,0-1 5 0,0-1 4 16,0 0-4-16,4-1 3 0,0 0 4 15,6 0 5-15,3-4 1 0,-1 1 1 16,9 2-7-16,1-2-1 15,1 2-4-15,4 1 1 0,0-2-2 0,2 9-2 0,-4 2 1 16,-3 3 1-16,3 3-2 16,-4 1-1-16,-5 3 2 0,-1 1 1 0,-7 0 0 15,-8 0 0-15,0 0-4 0,-14-1 2 16,-3 3-2-16,-8 2-1 0,-6-2-2 16,0-1-5-16,0-3-7 0,0-3-2 15,5 0-1-15,3-5-4 0,0-3-10 0,11-3-10 16,-3-3-13-16,9-1-3 0,-2-2-13 15,4-5-29 1,1 0-8-16,3-10-18 0,3-1-24 0</inkml:trace>
  <inkml:trace contextRef="#ctx0" brushRef="#br0" timeOffset="-20235.89">17643 16226 439 0,'0'0'120'15,"0"0"-73"-15,0 0-5 0,0 0-1 16,0 0-11-16,0 0 3 0,0 0 8 16,0 0-9-16,-4 0-3 0,6 0-7 15,-2 0-3-15,4 1-3 0,-4 1-3 16,2 2-1-16,2 0-4 0,0-1-2 0,-4 0-1 15,4 1 0-15,3 1-1 16,1 1-1-16,-4 1-1 0,2 1 0 0,-2 3 0 16,0 2 0-16,3 3 0 15,-3 4-1-15,0 4 1 16,-4 5-1-16,0 2 3 0,0 6-2 0,-4 5 1 0,-2 4-1 16,-3 5 1-16,7-7 0 0,-2 1-1 15,2-2 0-15,4 2-1 0,0 7-1 16,2-1 0-16,7-2-1 0,-1-1 0 15,0-3 1-15,1-7 0 16,-1-3-2-16,-4-6-15 0,2-5-12 0,-3-7-2 16,1-4-27-16,-6-5-53 15,0-3-28-15,-8 0-118 0</inkml:trace>
  <inkml:trace contextRef="#ctx0" brushRef="#br0" timeOffset="-19619.18">18445 16431 693 0,'0'0'15'16,"0"0"4"-16,-64 1 14 15,53-4 24-15,7 3-21 0,2 0-14 16,0 0-5-16,2 0-5 0,0 0-4 16,0 2-3-16,-2-1-2 0,-4 1-2 15,0 3 2-15,-3 2-3 0,-5 3-2 16,-5-1 0-16,-5 2-4 0,-7 0-12 16,-2 1-9-16,-9 0-6 0,3-3-18 0,2 0 8 15,-1-1 12-15,10-3 20 16,1-2 9-16,6-3 2 0,9 0 2 0,1-3 1 15,5-2 10-15,4-1 1 16,0-2 1-16,2-3-1 0,4-3-6 16,4-4 3-16,3-1-3 0,-1-2 0 0,9-1 2 15,-5-1 1-15,7 4 0 0,1 1-4 16,1 5-2-16,6 7-1 0,-4 2 2 16,2 2-1-16,-6 1 0 0,1 3-2 15,-1 8 1-15,-7 5-2 0,3 2-1 16,-9 5-1-16,-2 6 2 0,-4 1-1 0,-2 6 0 15,-6 0-1-15,-6 1-1 16,-5-2 0-16,3-1-4 0,-5-4-1 0,7-7 1 16,-5 0 4-16,5-1 1 0,0-4 0 15,3-1 0-15,3-1 0 0,2-4 0 16,4 0-1-16,0-1-1 0,0-3 2 16,0 0-1-16,0-2 0 0,2 1 0 15,2-3-1-15,4-2 2 0,5 4 0 16,-3-4 0-16,5 1 1 0,3-1-1 0,5-2 0 15,0-1 0-15,1-5 0 16,3-5-6-16,0-4-39 0,-4-5-40 0,4-8-42 16,-6-1-93-16</inkml:trace>
  <inkml:trace contextRef="#ctx0" brushRef="#br0" timeOffset="-19097.87">18652 16322 397 0,'0'0'217'0,"0"0"-168"16,0 0-25-16,-56-11 28 0,41 8 4 0,1 3-32 15,4-1-10-15,1 1 1 0,1 1 1 16,2 3-6-16,2-1-2 0,0 1-4 16,-5 0-2-16,5 3-1 0,-2 2-1 15,0 2 0-15,-5 2 0 0,1 0 0 0,0 5 0 16,-1-4 0-16,-1 4 0 15,2-2-2-15,-3 2 2 0,3 2-4 16,0-3-1-16,5 1 1 0,-3 0-2 16,2-4 3-16,4 1-1 0,2-5-1 15,0 1 0-15,0-4 4 16,8 0-1-16,0-3-1 0,1-4 3 16,1 1-1-16,5-1 1 0,-1-1 0 0,5-3 0 0,-3-2 2 15,3-2-1 1,-3-1 3-16,3-2-1 0,-5 0 8 15,3 1-3-15,-11 4-2 0,2 1 1 0,-6 2 2 16,0 3 2-16,-2-1-2 0,0 0 1 16,0 1-4-16,0 0 0 0,0 4 0 0,5 3-5 15,-5 2 1-15,0 4-1 0,0 4 1 0,2 3-1 16,-4 3-1-16,-3 2 2 16,3-3 0-16,0 5 1 0,-2 0-3 0,0 2 1 15,0 6 1-15,0-1 0 0,-4-3-2 16,-1 0 0-16,-1-5 0 0,2-5 0 15,-5-4-1 1,3-2 1-16,0-4-12 0,-7-3-5 0,3-1-11 0,-5-4-17 0,-2-3-22 16,-1 0-41-16,-3-6-60 15,4-4-116-15</inkml:trace>
  <inkml:trace contextRef="#ctx0" brushRef="#br0" timeOffset="-18609.29">18943 15995 314 0,'0'0'45'0,"0"0"15"16,0 0-13-16,0 0 16 0,0 0-10 16,0 0-11-16,0 0 0 0,0 0-8 15,-2-23 4-15,-2 23-5 16,2-2-3-16,0 2-5 0,0 0-2 0,2 0-5 16,-2 2-2-16,0 1-2 0,2 0-6 15,0 3-1-15,0 1-2 16,0 4-1-16,0 1 1 0,0 4 0 0,-3 2 2 15,1 4 0-15,0 2 1 0,-4-1-1 16,4 3-2-16,-2 3-3 0,0 5 0 16,2 3-1-16,0 4 0 15,2 3 0-15,0 3 0 0,0-2 0 0,4 7-1 16,2 0 1-16,0 1-1 0,2-5 0 16,-1 0 1-16,-3-1-1 0,-4-1 1 15,2 4-2-15,-2-2-2 0,-6-3-16 0,-5-3-5 16,-1 0-14-16,4-2-7 0,-3-4-17 15,3-7 6 1,6-5 12-16,0-11-10 0,2-7-6 0,6-4-4 0,4-5 0 31,1-13 7-31,1-14-63 0</inkml:trace>
  <inkml:trace contextRef="#ctx0" brushRef="#br0" timeOffset="-18121.43">19336 16286 462 0,'0'0'45'0,"0"0"-11"0,0 0 17 15,0 0 2-15,0 0-13 0,0 0-4 0,0 0 2 16,0 0-8-16,23-43-6 0,-23 43-6 15,0 0 2-15,0 0-2 0,0 0-1 16,0 0-5-16,0 1-4 0,-2 2-1 16,-3 1-2-16,-3 2-5 0,0 5-1 15,0 7-1-15,-3 5 0 0,-3 7 2 16,3 0 0-16,-3-1 0 16,4 0 0-16,1-2 0 0,-3-1 2 0,8-1-2 15,-4 0-1-15,5 1 1 0,1-3 0 16,0 2-1-16,2-2-1 0,0-1 2 15,0 1-1-15,4-4-1 0,1 0-6 16,1-2 1-16,2-1 3 0,2-3-1 0,-1-6-1 16,1-3 3-16,2-2 0 0,-3-2 3 15,3 0 0-15,3-4 1 0,-7-2 1 16,2-2-2-16,3 1 2 0,-9-3 1 16,0 2 1-16,0-2 1 0,-4-3 4 15,0 1 2-15,-2-1-5 0,-2 3-2 16,-2 3-2-16,-7 2-1 0,1 2 1 15,-5 1-2-15,-3 2-5 0,1 0-13 16,0 1-10-16,-1 3-12 0,1 1-29 16,3-1-7-16,1-3-32 0,1 2-38 15,1-3-86-15</inkml:trace>
  <inkml:trace contextRef="#ctx0" brushRef="#br0" timeOffset="-17851.52">19565 16394 129 0,'0'0'417'16,"0"0"-310"-16,0 0-22 0,0 0-1 15,0 0-22-15,0 0-20 0,0 0-13 0,0 0-5 16,2-47-5-16,-2 47-8 0,0 3-6 16,4 6-3-16,3 4 1 15,-1 4 1-15,0 4-4 0,-2 2 0 0,0 7 0 16,-2 3 0-16,-2 4 0 0,3 2 0 15,-3-2 0-15,-5-2 0 16,3 0 0-16,-2-2 0 0,-2-1 0 0,-2 3 0 16,1-2-11-16,-1-4-43 0,0-6-25 15,-9-7-81-15,1-13-127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4:29:47.530"/>
    </inkml:context>
    <inkml:brush xml:id="br0">
      <inkml:brushProperty name="width" value="0.05292" units="cm"/>
      <inkml:brushProperty name="height" value="0.05292" units="cm"/>
      <inkml:brushProperty name="color" value="#FF0000"/>
    </inkml:brush>
  </inkml:definitions>
  <inkml:trace contextRef="#ctx0" brushRef="#br0">8529 16520 208 0,'0'0'71'16,"0"0"-2"-16,0 0-14 0,0 0 4 0,0 0-6 16,0 0-10-16,0 0-7 0,0 0-2 0,-2-37-2 15,2 35-4-15,0 1 4 0,0 1 1 16,0-1 1-16,0 1-4 0,0 0-8 15,0 0-2-15,0 0-5 0,0 0-2 16,6 2-2-16,0 4-2 0,0 5-1 16,3 5 1-16,-3 3-2 0,2 7 2 15,0 6 0-15,-3 5-3 0,-1 4 2 16,-2-5-4-16,0 1 2 0,0 0-4 16,0-1 1-16,-2 5-1 0,6-2-2 15,-4-4-1-15,4-6-1 16,1-3 1-16,-3-7-1 0,0-7-6 15,-2-4-9-15,0-4-8 0,-2-4-8 16,0 0-10-16,0-5-10 0,0-5-19 0,-2-5-5 0,-2-8-62 16,2-3-139-16</inkml:trace>
  <inkml:trace contextRef="#ctx0" brushRef="#br0" timeOffset="267.74">8380 16670 103 0,'0'0'264'0,"0"0"-209"0,-60-22 9 16,46 18 0-16,3 1-14 0,3-1-15 0,0 1-9 15,6 1-2-15,0 1-1 0,2-1 1 16,0 1-5-16,0 1-2 0,0-2-7 16,2 1-4-16,6-3-1 0,0-2-1 15,7 0-1-15,-1-1 1 0,7-2 2 16,2 0 2-16,4-2 0 15,6 0-2-15,8-4 0 0,2 1-1 0,7-5-3 16,8 1 0-16,-6-2-1 0,1-1-1 16,3 1-19-1,-6 1-41-15,-5 0-26 0,-6 1-34 0,-12 3-89 16</inkml:trace>
  <inkml:trace contextRef="#ctx0" brushRef="#br0" timeOffset="742.24">9114 16420 334 0,'0'0'83'0,"0"0"-22"0,0 0-7 0,0 0 6 15,0 0-12-15,0 0-11 0,0 0-8 16,0 0 7-16,0 0-4 0,-29-36-2 16,27 36-6-1,0 0-7-15,2 0-4 0,0 3-2 0,-2 0 0 0,-4 5 0 16,-3 3-7-16,3 6-2 0,0 4 0 31,0 2 0-31,-3 1 1 0,3 3-1 16,0 2-1-16,0 1 1 0,2-1-1 0,2 3 0 15,2 1 0-15,0-1-1 0,0-1 0 16,0-1 0-16,2 1 1 0,2 4-1 16,4 3 0-16,5-3 0 0,-3-4-2 15,4-5-3-15,3-5-5 0,4-5-2 16,3-4-4-16,1-5-3 0,4-6-5 15,0-1-9-15,0-8-13 0,2-7-13 16,-4-6-22-16,0-7-82 0,-5 2-128 16</inkml:trace>
  <inkml:trace contextRef="#ctx0" brushRef="#br0" timeOffset="1371.6">9230 16694 269 0,'0'0'66'0,"0"0"-14"16,0 0-5-16,0 0-3 0,0 0-4 15,-48-50-4-15,46 47-1 0,2 0-7 16,0-1-4-16,0 0-8 0,0-1 0 16,0-2-3-16,4 1-1 0,2 0 2 0,1-1-2 15,3 1 0-15,-2 0-3 0,3 3-2 16,-3-2 0-16,4 0-5 15,-4 1 2-15,7 0-1 0,-3 0 0 0,3-2 1 16,1 3 0-16,1 0 0 0,-1 0 0 16,5 3 1-16,-4 2-2 0,1 5 1 15,-5 5 0-15,1 1-1 0,1 1 0 16,-7 3 0-16,0 3-1 0,0 0-1 16,-6-2 1-16,1 3 0 0,-3-3-2 0,0-3 1 15,0 0 0-15,-3-3-1 0,-1-2-6 16,0-1 4-16,2 0-7 0,0-4 6 15,-2-1 3-15,4-2-4 0,-2-1 2 16,2-1 1-16,-2 0 1 0,2 0 0 16,-2-1 0-16,0-2 0 0,2-1-1 15,-4-6 1-15,-1-4 0 0,5-5-1 16,-2-3 1-16,2-2-2 0,0-1 2 0,0 1 0 16,0-6 0-16,0 2 0 15,2 0 0-15,5 0 2 0,-3 3-1 16,2 2 1-16,2 4 0 0,0 2 2 15,1 3 2-15,-5 4 2 0,6 2-2 0,-2 1 0 16,1 4 1-16,-1 0 4 0,2 3-1 16,5 0 0-16,-1 3-1 15,1 3-1-15,1 3-1 0,3 5-3 0,-3 0 2 16,5 5-1-16,-4 2-4 0,-1 3 1 16,1 6 1-16,-5 5-2 0,-4 3 1 15,-1 1 0-15,-5 0-1 0,-2-8 1 16,0 0-2-16,0-2 0 0,-2-6-9 15,0 0-7-15,-3-7-12 0,3-7-9 16,0-3-28-16,0-5-25 0,-2-1-26 0,0-7-41 16,-2-5-151-16</inkml:trace>
  <inkml:trace contextRef="#ctx0" brushRef="#br0" timeOffset="1703.23">9715 16344 382 0,'0'0'90'0,"0"0"-6"0,0 0-13 16,0 0-18-16,0 0-11 0,0 0-5 16,0 0-3-16,0 0-5 15,0-29-9-15,3 29-4 0,1 1-8 16,0 1 0-16,6 0 3 0,3 1-1 0,3-1-1 15,3 4-1-15,5 1 1 0,3 0-2 16,4 4-2-16,0 1-1 0,2-1-2 16,-8 5-2-16,-2 3 2 0,-2 1-2 15,-7 1 2-15,-4 4-2 0,-3 3 1 16,-7 0 0-16,-7 5-1 0,-5-1-5 16,-2 1-5-16,-9-1 0 15,2-1-15-15,5-6-17 0,-3 1-34 0,7-2-15 0,-3-2-31 16,1-3-52-16,3-6-199 0</inkml:trace>
  <inkml:trace contextRef="#ctx0" brushRef="#br0" timeOffset="2002.49">10234 16484 343 0,'0'0'117'0,"0"0"-37"0,0 0-22 16,0 0-2-16,0 0-19 0,0 0-12 0,0 0-3 16,0 0-7-16,0 0-6 15,0 11 3-15,11-11 6 0,5 0-5 16,1-3-2-1,5-1-2-15,5 0-6 0,-2 0 1 0,4-2-4 0,-2 3 0 16,-2 0-1-16,-5-2-36 0,-5 1-41 0,-7 3-34 16,-6 1-95-16</inkml:trace>
  <inkml:trace contextRef="#ctx0" brushRef="#br0" timeOffset="2192.06">10164 16751 497 0,'0'0'90'0,"0"0"-1"16,0 0-46-16,0 0 5 0,0 0-10 16,0 0-11-16,0 0-1 0,58 23-8 15,-31-20-5-15,8-1-7 16,2 1-1-16,2 1-4 0,1 1 2 0,-5 0-2 16,2 0-1-16,-2 0-10 0,-4-3-27 15,-2-2-42-15,4-3-52 0,-8-8-126 31</inkml:trace>
  <inkml:trace contextRef="#ctx0" brushRef="#br0" timeOffset="45182.91">11330 16263 346 0,'0'0'137'0,"0"0"-107"0,0 0 4 16,0 0 8-16,0 0 2 0,0 0-8 15,0 0-8-15,0 0-3 0,12-26-2 16,-12 26-5-16,0 0-4 0,0 0-7 16,0 1 1-16,2 5-6 0,-2 3 0 15,0 6 6-15,0-1 1 0,-2 4-3 16,-6-2-3-16,0 3 1 0,-7 1-4 16,-1 0 1-16,-5-2 0 0,0-1 1 0,-3-2-1 15,-1-5-1-15,0-3-1 16,2-5-9-16,-4-2-2 0,1-3-4 0,3-2 0 15,0-2 3-15,2 0-3 0,9-1 9 16,0-2 7-16,1 1 0 16,5-3 1-16,0-2 2 0,0 0 31 0,6-3-8 15,4 2-26-15,2-2 0 0,4 2 0 16,7-3 0-16,-1-1 0 0,7 3 0 16,-2 3 0-16,2 3 0 15,1 4 0-15,-3 3 0 0,0 3 1 0,-1 0 1 16,-3 3 4-16,-1 1-2 0,1 2-1 0,-1 2 0 15,-1 2-1-15,-5 4 2 0,3 4-3 16,-7 4 0-16,-4 5-1 0,-2 3 1 16,-6 5 0-16,0 4 0 0,-11 1-1 15,0 3 2-15,-5 1-1 0,-1-3 0 16,2-4-1-16,1-6 1 0,5-7-1 16,-1-4 0-16,7-4 1 0,3-5 0 15,-2-2-1-15,4-4 1 0,2-3-1 16,2-2 0-16,0 0 1 0,0 0 0 15,0 0-1-15,0 0 9 0,4 0-4 0,6 0-5 16,-4 0 0-16,9 0 2 0,3 3 3 16,7-3 1-16,0 0 3 0,6 0 0 15,6 0-3-15,0 1-3 0,1 1-2 16,-1 1 0-16,2-2 0 16,5 0-1-16,3-1-8 0,-1-5-50 0,-3-8-38 15,-6-5-78-15,-16-5-246 16</inkml:trace>
  <inkml:trace contextRef="#ctx0" brushRef="#br0" timeOffset="45923.89">12055 16113 490 0,'0'0'72'0,"0"0"-14"0,0 0-10 16,0 0-3-16,0 0-13 16,0 0-14-16,-6-7-4 0,6 11 2 0,2 2 2 0,2 5 0 15,3 6-1-15,1 5-4 0,-4 4 1 16,4 4-2-16,-4 2-3 0,-1 2-4 15,-1 4-1-15,4 3-1 0,-4-4 0 16,2 4-3-16,0-3 2 0,2-1-2 16,-2-4 1-16,-1-10-1 15,-1-2 0-15,0-9 0 0,0-1-25 0,2-5-13 16,-4-4-28-16,2-1-20 0,-2-1-29 0,-2-3-40 16,-6-5-88-1</inkml:trace>
  <inkml:trace contextRef="#ctx0" brushRef="#br0" timeOffset="46160.59">11768 16294 559 0,'0'0'62'0,"0"0"-31"15,0 0 10-15,0 0 18 0,0 0-22 0,0 0-14 16,0 0-9-1,0 0-3-15,0 0-6 0,37-31-2 0,-16 25-2 0,10-1-1 16,0-2 1-16,6 1 0 0,7-3 0 16,5-3-1-16,-5-2 1 0,9-1-1 15,-5-3-2-15,6-2-65 0,-11-6-40 16,-6 2-91-16</inkml:trace>
  <inkml:trace contextRef="#ctx0" brushRef="#br0" timeOffset="46553.36">12731 15881 295 0,'0'0'248'16,"0"0"-199"-16,0 0-14 0,0 0 11 16,0 0-1-16,0 0-20 0,0 0-11 0,0 0-4 15,0 0 4-15,-31-35-2 0,27 35-3 16,0 0-5-16,0 2 2 0,0 4-4 16,2 2-2-16,-4 7-1 0,-5 4-1 15,3 4 2-15,2 8 0 0,-2 1 2 16,-7 6 1-16,5 4 6 0,-1 1 4 15,1 7-3-15,2 1-4 0,4 8-2 16,4 6-2-16,0-5 0 0,6-1 2 16,6-4 0-16,7-5-2 0,4-6-2 15,-1-6-1-15,5-2 1 0,-2-8-1 16,6-6-3-16,2 1-10 0,0-9-11 0,6-1-17 16,5-8-37-16,1-5-32 0,-10-7-84 15</inkml:trace>
  <inkml:trace contextRef="#ctx0" brushRef="#br0" timeOffset="47056.92">13010 15980 606 0,'0'0'32'0,"-4"-59"-23"16,4 42-1-16,4 3 14 0,-4 3-5 15,0 4-7-15,3 1-3 0,-1 5-3 0,-2-1 4 16,0 2-1-16,0 0-1 16,0 5-3-16,4 1-2 0,2 4 0 15,0 3 1-15,0 3-1 0,1 4 0 0,-3 3 2 16,0 0 2-16,-2 3-1 0,0 3-2 16,-2 0-2-16,0-1 0 15,0-1 0-15,-2-5 1 0,-2-1-1 0,2-4 1 16,2-5-1-16,0 0 1 0,0-5-1 15,0-4 0-15,0-2 1 0,4-1-1 16,0 0 0-16,4-1 0 0,3-6 1 16,-3-7 2-16,10-5-2 0,-5-3 0 15,7-8 0-15,-1-5-1 0,4-3 1 16,-7-7 0-16,5 1 0 0,0-1-1 16,-7 3 2-16,5 8 2 0,-9 8 3 0,-4 11 3 15,-2 9-4-15,-1 4 4 0,-3 2 3 16,0 0-2-16,4 4-2 0,-4 9-5 15,2 8-1-15,-2 6 1 0,0 4-2 16,0 4 0-16,0 0-1 0,0-2 1 16,0 0-2-16,0 1 0 0,0-3 0 15,8-1 0-15,-4-3 0 0,0-1 0 0,7-2-2 16,1-3-1-16,-2-1-33 0,-6-8-18 16,3-1-38-16,-5-4-69 15,-2-4-138-15</inkml:trace>
  <inkml:trace contextRef="#ctx0" brushRef="#br0" timeOffset="47277.03">12977 16536 516 0,'0'0'134'0,"0"0"-70"15,0 0-12-15,0 0 7 0,52-49-25 0,-27 31-14 16,8 1-11-16,8 1-4 0,7 2-4 16,-5 1 0-16,11 2 1 0,-2-2-2 15,1 4 0-15,7 0-24 0,-8 1-32 16,2 3-35-16,0-4-22 16,-13 1-124-16</inkml:trace>
  <inkml:trace contextRef="#ctx0" brushRef="#br0" timeOffset="47860.51">13445 16593 573 0,'0'0'95'15,"0"0"-4"-15,0 0-25 0,0 0-19 16,0 0-17-16,0 0-10 0,0 0-10 15,0 0-2-15,0 0-1 0,16-21-4 16,-16 21-2-16,0 0-1 16,0 1 0-16,0 1-2 0,0 2 1 0,0 1-7 15,-2-1-7-15,0 1-7 0,-4-2-6 16,0 2-2-16,-7 2-11 0,-3 0-4 0,-1 0 12 16,-4-1 13-16,-1-1 10 0,5-3 2 15,-4-1 7-15,9-1 1 0,-4 0 2 16,5-3-1-16,7 0 8 15,-4-2 12-15,2 1-1 0,4-2 0 0,-1 2-1 16,1-2 1-16,2-4-4 0,0-1 1 16,9-3-4-16,3 0-4 0,3-3 1 15,7 1-9-15,7 1-1 0,4 3-1 16,2 3 1-16,1 2 1 0,1 4-1 0,0 3 0 16,-6 0 1-16,-4 9 1 15,-15 1 1-15,-1 5-3 0,-9 3 2 0,-2 5-1 16,-17 2 1-1,-1 3 0-15,-7 2-1 0,-6 1-1 0,4-6-6 0,8-4 3 16,-1-5-1-16,7-2 2 0,3-2 0 16,-1 2 1-16,7-3 0 0,0-3 1 15,0-1 0-15,4-3 0 0,-4 2 0 16,4-3 0-16,0 0 0 16,4 0 1-16,4-1 0 0,-4 0 1 0,11-1 0 0,4-2-1 15,1 1-1-15,1-1 0 16,4-4 0-16,4-2 0 0,-5-4-4 15,1-9-38-15,0-5-71 0,0-6-58 0,-13-5-287 16</inkml:trace>
  <inkml:trace contextRef="#ctx0" brushRef="#br0" timeOffset="48222.15">13686 15670 295 0,'0'0'130'31,"0"0"-73"-31,0 0-9 0,0 0 2 0,0 0-5 0,0 0-9 0,0 0-9 16,0 0 4-16,17-1 9 15,-11 7-4-15,2-1-6 0,9 4-5 0,-3 0-5 16,9 6 2-16,2 1-4 0,0 2-3 16,4 6-4-16,4 5-2 0,0 5-4 0,-4 5-1 15,0 4-3-15,-9 3-1 32,-7 2 0-32,-3 0 0 0,-8 4 0 0,0 2 0 0,-8 4-3 0,-2 5-24 15,-3-3 6-15,-3 0-5 0,2-6-11 0,-3-11-17 16,1-11-24-16,-3-10-17 0,1-13-72 15,-3-9-214-15</inkml:trace>
  <inkml:trace contextRef="#ctx0" brushRef="#br0" timeOffset="48521.34">14338 16123 190 0,'0'0'317'0,"0"0"-223"16,0 0-35-16,0 0 2 0,0 0-9 16,0 0-20-1,0 0-12-15,0 0-6 16,0 0-3-16,2 11-5 0,6-11-4 0,6-1 0 15,1-3-1-15,12-2 2 16,2-2-2-16,4-2 1 0,4 2-2 0,2-5 0 16,5 4 0-16,1 1 1 15,-10-1-1-15,-4 2-13 0,-10-3-39 0,-5-2-40 16,-16-2-40-16,0-1-126 0</inkml:trace>
  <inkml:trace contextRef="#ctx0" brushRef="#br0" timeOffset="48725.23">14366 15918 582 0,'0'0'89'0,"0"0"-31"15,0 0 5-15,0 0-16 0,0 0-19 16,0 0 4-16,0 0-1 0,58 44 0 16,-39-29-8-16,4 5-4 0,-5 3-5 0,3 5-8 15,-2 3-6-15,-5-1 0 0,-4 1 0 16,1 0 0-16,-5-1 0 0,-2-3 0 15,-4-1-8-15,2-1-28 0,-2-4-17 16,0-5-20-16,0-1-60 0,0-7-26 16,0-4-209-16</inkml:trace>
  <inkml:trace contextRef="#ctx0" brushRef="#br0" timeOffset="49150.93">15228 15675 407 0,'0'0'91'0,"0"0"-20"16,0 0-12-16,0 0 6 0,0 0-13 15,0 0-15-15,0 0-2 0,0 0-8 0,0 0-5 16,-16-43-5-16,8 43-9 16,4 2-3-16,-5 2-2 0,-3 2-3 0,2-2 0 15,1 4 0-15,-3 2 0 0,-1 0 0 16,5 5 0-16,-8 1 0 0,5 3-1 16,-1 2 0-16,-3 3 1 0,7 2 0 15,-8 1 0-15,5 1-2 0,3 1 1 16,-2-1-2-16,-1-2-5 0,5 1 3 0,4-3 1 15,2 1 2-15,0-4-4 16,2-2-2-16,11 0 2 0,3-3 1 0,5 0 1 16,4-2 1-16,4-3 0 15,8-2-22-15,4-3-1 16,2-4-29-16,-5-2-25 0,1-8-76 0,-10 1-162 16</inkml:trace>
  <inkml:trace contextRef="#ctx0" brushRef="#br0" timeOffset="49403.16">15495 16015 479 0,'0'0'163'16,"0"0"-85"-16,21-59-13 0,-15 50-1 16,0 6-20-16,-6 2-10 0,0-1-6 15,0 2-4-15,0 0-5 0,0 2-6 16,0 8-6-16,0 6-2 0,0 5-5 15,0 6 0-15,0 4 0 0,0 2 0 16,0 3 0-16,-2 1 0 0,2 1 0 16,0-2 0-16,2 1 0 0,0 0 0 15,4 0-4-15,7-3-21 16,-1-9-17-16,-1-4-12 0,3-10-37 16,-4-8-61-16,-1-3-122 0</inkml:trace>
  <inkml:trace contextRef="#ctx0" brushRef="#br0" timeOffset="50242.81">15669 15644 235 0,'0'0'187'15,"0"0"-121"-15,0 0 2 0,0 0-9 16,0 0-14-16,0 0-14 0,0 0-6 15,0 0 1-15,-2-22-1 0,6 19 0 16,0 3-7 0,2 0-3-16,2 0-3 0,-3 4-5 0,1 0-2 0,8 4 0 15,-1 1-1 1,-1 3-3-16,5 4 0 0,-3 0 0 0,5 5 1 0,-5 2-2 16,5 4 1-16,-7 2-1 0,3-1 0 15,-5-1 0-15,-8-2 0 16,2-3 0-16,-4-3-1 0,0-5-1 0,0 1 1 0,0-6-3 15,0-4-9-15,-2 0 6 16,0-3-1-16,0 0 0 0,-2-1-1 16,0-1 3-16,0-2 3 0,-5-5-2 15,1 2 2-15,4-2 2 0,0-2 1 0,-5-2 0 16,3 1 0-16,2-5 0 16,2-1 3-16,0-5 1 0,2-2 5 0,2-5-1 15,4-3 0-15,7-1-4 0,-3-1 2 16,7 2 1-16,-3 3 3 0,5 2-7 15,-5 6-2-15,5 4 2 0,-7 4 2 0,0 5-1 16,1 1-1-16,-3 3 2 0,1 2-2 16,3 1-1-16,-4 0 1 0,1 1-1 15,1 8 0 1,-4 0-2-16,5 4 0 0,1 4 0 0,-5 5 1 0,-1 7-1 16,0 4 2-16,0 1-1 15,-8 3 1-15,2-1-1 16,0-1 0-16,-6 0-1 0,0-3-1 15,-4-1 0-15,2-3-24 0,2 0 5 16,-1-6-11-16,3-6-48 0,2-5 0 16,2-8-68-16,5-3-128 0</inkml:trace>
  <inkml:trace contextRef="#ctx0" brushRef="#br0" timeOffset="50586.88">16489 15667 253 0,'0'0'213'0,"0"0"-137"16,0 0-24-16,0 0-3 0,0 0-10 0,0 0-17 15,0 0-4-15,0 0-2 0,0 8-2 16,0-7 2-16,0 0-5 0,0 2-1 16,0-1 1-16,0 1 2 0,5-3-1 15,-1 0-3-15,6 0 2 0,-2 0 0 16,5 0-3-16,12-2 0 0,1-2-3 16,3-2-2-16,6-4-2 0,-1 2-1 15,-6-2 0-15,-5 0-1 0,-4 3-36 16,-13-2-37-16,-6 3-20 0,-2-5-42 15,-6 2-61-15</inkml:trace>
  <inkml:trace contextRef="#ctx0" brushRef="#br0" timeOffset="50823.34">16527 15532 286 0,'0'0'286'0,"0"0"-227"16,0 0-2-16,0 0 12 0,0 0-14 0,0 0-25 15,0 0-8-15,0 0-3 0,0 0-6 16,0 12-4-16,4 3-1 0,2 1 3 16,4 6-1-16,-3 6-2 0,-1 0 0 0,2 3-5 15,4 2 1-15,-5 1-4 16,1-1 0-16,4-2 0 0,1-1 0 0,-7-7-2 16,8-4-2-16,-3-2-25 15,-3-8-24-15,2-2-31 0,3-4-46 0,-3-3-121 16</inkml:trace>
  <inkml:trace contextRef="#ctx0" brushRef="#br0" timeOffset="51213.49">17294 15434 442 0,'0'0'94'0,"0"0"-42"0,0 0-1 0,0 0 6 16,0 0-13-16,-13-52-17 0,5 40-4 16,-5 1-1-16,5 3-1 0,0 3-5 15,2 3-12-15,-3-1 11 0,3 3 1 16,-2 0-9-16,-6 3-7 0,-5 7-3 15,-2 4 3-15,5 2-1 0,-9 7 1 16,2-3 0-16,5 6 0 0,-7 2 2 16,2-1-2-16,4 3 0 0,1-2 0 15,5 0 0-15,3-2 0 0,2-1-1 16,6-1 1-16,2-5-1 0,14 2 1 16,1-1-1-16,12-1 0 0,6-1-1 15,8-5 1-15,4-4-1 0,1-3-3 16,-5-6-25-16,-4-5-29 0,-3-9-40 15,-8-6-50-15,-5 2-141 0</inkml:trace>
  <inkml:trace contextRef="#ctx0" brushRef="#br0" timeOffset="51771.42">17535 15684 433 0,'0'0'106'15,"0"0"-20"-15,0 0-22 0,0 0 7 16,0 0-16-16,0 0-18 0,0 0-6 16,0 0-5-16,0 0-5 0,52 7-6 15,-50 0-3 1,0 2-4-16,0 4-1 0,-2-3-2 0,0 3-1 0,0-1-2 0,-4 2-1 16,-4 1-1-16,-5-3 2 15,-3 0-2-15,-5-4 0 0,-10-3-8 16,-4-1-11-16,-8-4-4 0,1 0-6 15,-5-1-6-15,3 0 5 0,9 1 4 0,8 0 10 16,15-2 8-16,8 1 6 16,2-1 2-16,0 0 2 0,2-1-2 15,0 1 2-15,0-3 10 0,4-3 3 0,4 1-2 16,7-1 0-16,5 0 2 0,7 4-2 16,0-1-4-16,6 2-4 0,0 3-3 15,-2 0 1-15,-2 3-2 0,-6 2 3 0,0 3 0 16,-13 2 1-16,0 2 0 0,-1 1-3 15,-5-1 0-15,-4 2-1 0,0 0 0 16,0 1-1-16,-7 2 1 0,-5 0 3 16,0 3-4-16,3-2 1 0,-7-2-1 31,8 2 0-31,-3 0 0 0,-1 1 0 0,4-1 1 16,3-3-1-16,-1-2 0 0,2-1 1 15,0-3 0-15,0-2 9 0,4-2-2 0,0 0 3 16,0-1-6-16,4-2 1 0,0 1-2 15,6-3-1-15,3 0 3 16,14 0-2-16,8-3 1 0,14-3-2 0,11-2-1 16,9 1-1-16,1-1-1 15,-2-4-6-15,-8 1-42 0,-8-5-38 16,-15-6-132-16</inkml:trace>
  <inkml:trace contextRef="#ctx0" brushRef="#br0" timeOffset="56966.57">9525 15423 397 0,'0'0'61'0,"0"0"-6"16,0 0-14-16,0 0-1 0,0 0-7 16,2-53-4-16,5 45 0 0,1 1-2 15,0 0-5-15,-2 4 3 0,3 1-8 16,-5 1 5-16,2 1 2 0,-4 0-1 15,2 3-3-15,0 3 0 0,5 3-3 16,-1 5-5-16,-2 3-1 0,0 5 0 0,2 6-3 16,-3 3-3-16,3 2 1 0,-2 2-2 15,-2 2-2-15,4 1 1 0,-1 0-2 16,3-4 1-16,-4 0-2 0,0-4 0 16,-1-7 0-16,-1-3 0 15,-2-9 0-15,-2-3-4 0,0-4-26 0,-4-3-16 16,-3-1-20-16,-1-2-46 0,-6-6-36 15,-3-3-154-15</inkml:trace>
  <inkml:trace contextRef="#ctx0" brushRef="#br0" timeOffset="57202.88">9300 15491 541 0,'0'0'27'0,"0"0"-3"0,0 0 5 15,0 0 25-15,0 0-16 0,0 0 1 16,0 0-8-16,0 0-9 0,0 0-10 16,-10-28-6-16,32 24 3 0,11 0 7 15,11-9-2-15,10-2-2 0,6-3-2 16,6-5-3-16,6 1-3 0,5-4-2 0,1 1-2 16,-8 0 0-16,-3 2-3 15,-16 5-23-15,-5-1-27 0,-13 4-47 16,-17 3-52-16,-5 1-185 0</inkml:trace>
  <inkml:trace contextRef="#ctx0" brushRef="#br0" timeOffset="57564.59">10362 15156 429 0,'0'0'83'0,"0"0"-23"0,0 0-13 16,0 0 11-16,-18-51-11 0,10 46-7 15,-1 3-6-15,-3-2-13 0,0 1-4 16,3 3-1-16,-7 0-3 0,1 5 0 16,3 1-4-16,-1 1-2 0,3 2-3 15,0-1 0 1,-1 6-3-16,3 0-1 0,2 4 0 0,-2 6 0 0,-1 2 0 15,3 3-1-15,-2 4 1 0,2 3 0 16,0 2 1-16,1 3-1 0,3-1 1 0,2 1-1 16,7-6 0-1,5 0 0-15,2-4 0 0,7-4 0 0,2-3 0 0,4-8-2 16,2-3 2-16,2-6-4 16,4-7-20-16,2 0-14 0,0-13-38 0,-2 0-33 15,-6-6-65-15,-8 0-171 0</inkml:trace>
  <inkml:trace contextRef="#ctx0" brushRef="#br0" timeOffset="57800.38">10594 15272 550 0,'0'0'56'0,"0"0"-9"0,0 0-5 15,0 0 31-15,0 0-12 0,0 0-22 16,0 0-6-16,0 0-5 0,-8-31-6 15,8 35-6-15,6 3-7 0,0 6-4 16,-2 1 4-16,5 5-4 0,-1 3-2 16,2 6-2-16,-4 6 0 0,3-3 1 15,-3 1-1-15,4-1-1 16,-4-3 0-16,1-5-1 0,-1-6-24 0,0-3-8 16,0-4-28-1,-6-6-30-15,0-4-50 0,0 0-105 0</inkml:trace>
  <inkml:trace contextRef="#ctx0" brushRef="#br0" timeOffset="58115.28">10701 15136 368 0,'0'0'151'0,"0"0"-111"0,0 0-4 0,0 0 19 0,0 0-10 15,0 0 1-15,0 0-5 0,0 0-6 16,0 0-7-16,31-36-7 0,-26 36-3 31,5 0-2-31,2-1-2 0,3 2-1 16,3 4-2-16,-1 2-2 0,6 3 1 16,2 2-5-16,-1 2 0 0,1 6-2 15,2 3-1-15,2 5-1 0,-2 3 0 16,-7 3 0-16,1 0-1 0,-8-1 1 15,-7 1-1-15,0-3 0 0,-6-1-6 16,-10-2-17-16,-5-4 1 0,1-2-20 0,-5-2-22 16,-2-4-52-16,1-4-40 0,-5-5-240 15</inkml:trace>
  <inkml:trace contextRef="#ctx0" brushRef="#br0" timeOffset="58382.09">11526 15263 576 0,'0'0'45'0,"0"0"-5"15,0 0-5-15,0 0 0 0,0 0-12 16,0 0 7-16,0 0 0 0,0 0-9 15,77-2-5-15,-50-5-4 0,2 1-5 16,4 2-4-16,0 0-2 0,-2-4-1 16,0 1-1-16,-2 0-30 0,-15 0-65 15,-4 0-67-15,-10 0-167 0</inkml:trace>
  <inkml:trace contextRef="#ctx0" brushRef="#br0" timeOffset="58580.4">11524 15415 619 0,'0'0'48'0,"0"0"-14"15,0 0-29-15,0 0 33 0,64 9 1 0,-37-16-8 16,0-1-13-16,6 1-5 0,2 4-4 16,2-2-5-16,-1 0-4 0,-1 2 0 15,-4-3 0-15,-4 2-3 0,-1-4-52 16,-3-3-60-16,2-3-83 0,-15 1-276 15</inkml:trace>
  <inkml:trace contextRef="#ctx0" brushRef="#br0" timeOffset="58895.18">12479 15044 609 0,'0'0'38'0,"0"0"-2"0,0 0 5 0,0 0 22 16,0 0-27-16,-58-42-17 0,42 35-2 16,-5 4-4-16,-6 3-1 0,0 0-4 0,-2 9-1 15,0-1-1-15,7 2-2 0,-3 5-4 16,2 3 0-16,5 5-1 0,1 0 0 16,5 2-2-16,5 1 1 15,-1-1 1-15,2 2-1 0,6-3 2 0,0-5 0 16,6 0 0-16,7-4-1 0,-1 1 0 15,11-3 1-15,4-3 0 0,8-5 0 16,2-4 0-16,11-1 0 0,3-4 0 16,11-7-6-16,4-2-33 0,0-4-61 15,-3-7-69-15,-18-3-146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4:31:02.985"/>
    </inkml:context>
    <inkml:brush xml:id="br0">
      <inkml:brushProperty name="width" value="0.05292" units="cm"/>
      <inkml:brushProperty name="height" value="0.05292" units="cm"/>
      <inkml:brushProperty name="color" value="#FF0000"/>
    </inkml:brush>
  </inkml:definitions>
  <inkml:trace contextRef="#ctx0" brushRef="#br0">7952 6745 442 0,'0'0'91'0,"0"0"-14"0,0 0-44 16,0 0 14-16,0 0 4 0,0 0-8 15,0 0-13-15,0 0-14 16,-6-31-11-16,12 38-5 0,0 3 2 0,5 6 1 16,-3 4 0-16,-2 6 1 0,0 5-1 15,-6 7 2-15,2 6 0 0,-2 7 0 0,0 2-3 16,0 2-1-16,0-5 1 0,0-1-1 16,0-6-1-16,0-6 0 0,3-6 0 31,-1-6-7-31,0-5-15 0,-2-5-52 0,0-4-41 0,0-6-82 0,-7-5-184 15</inkml:trace>
  <inkml:trace contextRef="#ctx0" brushRef="#br0" timeOffset="220.66">7652 6775 627 0,'0'0'33'0,"0"0"-9"0,0 0-6 15,0 0 35-15,0 0 10 0,44-55-49 0,-23 49 4 16,1-1 3-16,5 0-4 0,8 0-5 16,5-1-3-16,7 1-2 0,5-1-6 15,2-1-1-15,6 4 0 16,-9 3-3-16,1 2-2 0,-5 0-21 0,-5 9-42 16,-9 2-64-16,-13-3-98 0</inkml:trace>
  <inkml:trace contextRef="#ctx0" brushRef="#br0" timeOffset="566.37">8750 6834 441 0,'0'0'34'15,"-33"-53"19"1,14 36 29-16,5 2-17 0,-3 0-14 0,5 3 0 0,0 1-3 0,3 4-12 31,1 1-6-31,4 1-6 0,2 2-8 0,0 1-5 0,2 2-5 0,-4 0-3 32,-5 3-2-32,-1 9-1 0,-2 4 0 15,-7 10-2-15,0 5 0 0,-1 7 2 16,3 4-1-16,-1 5 1 15,5 3-2-15,7 1 2 0,4 1 0 0,2-1 0 16,8 0 0-16,7-1-1 0,3 0 0 0,7-5-3 16,0-7-4-16,6-2-8 15,2-6-5-15,2-8-20 0,-2-7-30 16,2-5-18-16,-4-6-21 0,-6-4-68 16</inkml:trace>
  <inkml:trace contextRef="#ctx0" brushRef="#br0" timeOffset="818.16">9015 6881 601 0,'0'0'65'0,"0"0"-8"0,0 0 22 16,25-52-21-16,-21 51-24 0,-4 0-7 15,0 1-4-15,0 0-7 0,0 2-4 16,2 4-6-16,-2 2-6 0,-2 9 0 0,2 3 0 15,0 9 3-15,-4 3-1 0,4 2-2 16,-3 4 1-16,3-3-1 16,0-1 0-16,3-5-9 0,5-4-14 0,-2-4-17 15,4-4-13-15,-1-6-31 16,-1-3-31-16,-6-5-65 0,2-3-188 0</inkml:trace>
  <inkml:trace contextRef="#ctx0" brushRef="#br0" timeOffset="1150.56">9389 6706 235 0,'0'0'293'0,"0"0"-248"16,0 0 10-16,0 0 10 0,0 0-4 15,0 0-14-15,0 0-7 0,0 0-10 16,0 0-9-16,-21-52-6 0,25 48-5 16,3 1-3-16,-1 0-3 0,4 3 1 0,7 0-3 15,-1 8 1-15,7 6-1 16,4 5 0-16,-2 6-1 0,-1 7-1 0,-5 8 1 16,-5 5-1-16,-5 7 0 15,-9 3 0-15,-4 1 0 0,-11-3 0 0,-4-1-5 16,-3-2-5-16,-3-2-7 0,2-7-12 15,7-4-16-15,3-6-32 0,1-8-14 16,4-5-89-16,-3-7-167 0</inkml:trace>
  <inkml:trace contextRef="#ctx0" brushRef="#br0" timeOffset="1419.56">10160 6890 389 0,'0'0'256'15,"0"0"-227"-15,0 0-1 0,0 0 29 16,0 0-5-16,0 0-23 0,0 0-1 0,0 0 1 16,0 0-9-16,-33-47-6 0,35 44-6 15,6 0-3-15,9 0-5 0,8-1 0 16,8-1 0-16,10 2 1 0,2-1-1 15,-3 4 0-15,1 0-2 16,-8 4-22-16,-8 7-29 0,-10 1-56 0,-13 2-61 16,-4-2-197-16</inkml:trace>
  <inkml:trace contextRef="#ctx0" brushRef="#br0" timeOffset="1589.66">10116 7113 703 0,'0'0'47'0,"0"0"-41"0,0 0 21 16,0 0 16-16,77-2-22 0,-48-6-8 16,10 0-1-16,0-1-7 15,3-1-3-15,1 2-2 0,-1 0-1 0,-7 3-23 16,-2 0-37-16,-8 0-53 0,-5-2-99 16</inkml:trace>
  <inkml:trace contextRef="#ctx0" brushRef="#br0" timeOffset="2129.1">11160 6635 298 0,'0'0'127'0,"0"0"-48"0,0 0-2 16,0 0 0-16,0 0-13 0,2-51-2 15,-6 44-6-15,0-2-17 16,-4 2-13-16,-2 0-2 0,-3 0-5 0,-1 2-6 0,1 0-3 16,-5 2-3-16,1 1-3 0,-6 2-2 15,5 1 0 1,-5-1-1-16,0 6-1 0,-1 5 1 0,5 4-1 0,-4 6 0 15,3 4-1-15,-3 3 1 0,8 3 0 16,1-1 0-16,8 0 0 0,2-2-2 16,4-3 0-16,4 1 0 15,6-2-1-15,9 1 3 0,-5-3-1 0,11 1 0 16,8-4 0-16,0-1 1 0,6-4 0 16,7 1 0-1,1-6 0-15,3-3 0 0,0-8 0 16,-5 2-10-16,-6-3-20 0,-8-6-24 15,-10 0-82-15,-13-4-99 0</inkml:trace>
  <inkml:trace contextRef="#ctx0" brushRef="#br0" timeOffset="3786.47">14755 6311 327 0,'0'0'71'0,"0"0"-4"0,0 0 12 15,0 0-3-15,0 0-14 0,0 0-5 0,0 0 1 16,0-51-18-16,0 48 4 16,0 3-24-16,0 0-6 0,0 0-5 15,0 0-7-15,0 2 0 0,2 5-2 0,-2 6 0 16,0 11 0-16,2 7 1 16,-2 8 0-16,0 8 2 15,0 4-1-15,0 6-1 16,2 2 0-16,0 0 1 0,3-2-1 0,-3-4-1 15,2-5-6-15,4-7-18 0,0-9-18 0,-2-6-14 0,-1-8-42 16,-5-5-33 0,0-6-95-16</inkml:trace>
  <inkml:trace contextRef="#ctx0" brushRef="#br0" timeOffset="3986.92">14391 6482 555 0,'0'0'61'15,"0"0"-17"-15,-16-57 4 16,24 49 11-16,4 0-36 0,-3 2-8 0,5 0 9 16,5 2-2-16,1 0-6 0,1 0-2 15,6 2-3-15,6 0-1 0,0 1-4 16,8 1-3-16,7 0-2 0,-5-1 0 0,9 3-1 16,-4 3-12-16,-3-2-38 0,1-3-63 15,-11 0-47-15,-10-9-190 16</inkml:trace>
  <inkml:trace contextRef="#ctx0" brushRef="#br0" timeOffset="4287.32">15346 6373 476 0,'0'0'67'0,"0"0"-7"0,11-54 13 0,-11 39-3 16,0 4-14-16,-11 0-21 0,5 1-3 15,-4 3-8-15,-1 1-12 16,-5 3-5 0,-1 1-1-16,-5 2-4 0,-5 5-1 15,2 5 0-15,0 5-1 0,-2 7 2 16,2 3-2-16,5 5 0 0,5 7 0 16,1 3 0-16,-1 2 0 0,9 2 0 15,2-1 0-15,4 1 0 0,0-1 0 16,8-1 0-16,9-3-2 0,1-4-1 15,9-3-2-15,6-3-12 0,3-5-13 16,3-5-11-16,10-6-24 0,-5-6-13 0,-1-7-28 16,1-9-63-16,-13-8-153 0</inkml:trace>
  <inkml:trace contextRef="#ctx0" brushRef="#br0" timeOffset="4760.06">15557 6401 483 0,'0'0'65'0,"0"0"-19"0,0 0 13 16,0 0-8-16,0 0-9 0,0 0-11 15,0 0 2-15,0 0-10 0,-27-51-8 16,27 49-1-16,0 0-5 0,2 0-2 16,5 1-3-16,3-1-1 0,2 0 0 15,1 2 0-15,7 0-1 0,5 3 1 16,-2 5-1-16,0 3 1 0,4 4-1 15,-9 2-1-15,1 6-1 0,-7 1 2 16,1 4-2-16,-7 0 1 0,-6 1 0 16,0 2-1-16,-4-6-1 0,-3-2-6 15,-1-3-2-15,2-4-1 0,0 0 6 0,2-6-3 16,-3 0 0-16,-3-4-2 0,2-3 9 16,2 0 0-16,-3-3 0 0,-3-4 1 15,2-3 0-15,1-2-1 0,-1-2 2 16,2-1-2-16,4-1 1 15,-1-2 1-15,5-4-1 0,-2-1 6 0,0-5 2 16,4-3-1-16,2-1 0 0,3 0-1 16,5 5-2-16,-2 6 0 0,1 7-2 15,5 3-2-15,1 2 0 16,8 4 0-16,-3 2-1 0,5 9 0 0,2 4 1 16,-2 6 1-16,2 2-2 0,-6 5 1 0,-9 1 0 15,1 5 1-15,-9 2-2 0,-4-1 0 16,-2 3-8-16,-4-4-17 15,-4-2-11-15,-3-4-37 0,1-4-22 0,-3-7-50 16,3-6-176-16</inkml:trace>
  <inkml:trace contextRef="#ctx0" brushRef="#br0" timeOffset="5071.76">16035 6172 453 0,'0'0'89'0,"0"0"-41"16,0 0 9-16,0 0-2 0,0 0-15 15,0 0-12-15,0 0 2 0,0 0-9 0,29-42-8 16,-19 48-2-16,6 3 3 16,-1 3 1-16,6 6-4 0,3 4-2 15,-3 6-3-15,4 4-2 0,0 5-2 16,-9 5-2-16,1 3 2 15,-13 1-1-15,-4 1-1 0,-2 0 0 0,-6-2-4 16,-11-5-16-16,7-3-6 0,-5-5-14 16,7-5-19-16,-3-2-11 0,3-7-25 15,2-5-80-15,6-7-192 0</inkml:trace>
  <inkml:trace contextRef="#ctx0" brushRef="#br0" timeOffset="5296.45">16595 6420 638 0,'0'0'40'0,"0"0"-5"16,0 0 27-16,0 0-15 0,0 0-29 0,0 0-4 15,0 0 5-15,0 0-4 0,0 0-8 16,-2-19-7-16,16 18-1 0,5-2-1 15,8 1 2-15,6 2 2 0,2 0-2 16,4 4 0-16,0 2-3 16,3 1-40-16,-5 2-33 0,-6 2-33 15,-12 0-52-15,-5-2-154 0</inkml:trace>
  <inkml:trace contextRef="#ctx0" brushRef="#br0" timeOffset="5470.68">16591 6724 675 0,'0'0'22'0,"0"0"-15"0,0 0 5 16,0 0 8-16,0 0 5 0,64-7-10 15,-29-4-1-15,4-3-9 0,9 3-3 16,-1 1-2-16,1 2-11 0,-1 2-54 0,-3-4-39 31,3-3-86-31</inkml:trace>
  <inkml:trace contextRef="#ctx0" brushRef="#br0" timeOffset="5707.78">17688 6160 434 0,'0'0'55'16,"0"0"-30"-16,0 0 29 0,0 0-3 16,0 0-26-16,0 0-18 0,0 0-5 15,0 0 0-15,0 0-2 0,0-39-12 16,0 42-33-16,-4 1-17 0,0 1-19 0,2 0-41 16,-2-1-70-16</inkml:trace>
  <inkml:trace contextRef="#ctx0" brushRef="#br0" timeOffset="6289.02">17688 6160 135 0,'19'-40'192'0,"-19"32"-161"0,2 2 18 16,0 2 12-16,-2 1-4 0,0 1-8 16,0 1-7-16,0-2-8 0,2 2-10 0,-2-1-4 15,2 1 3-15,0-1 0 0,-2 2 0 16,0 0-4-16,2 0-5 0,0 1-5 15,-2 1-2-15,2 3-2 0,1-1 0 16,1 4 0-16,-2 0-1 0,-2-1 0 16,0 4-3-16,0 0-1 0,-6-1 1 15,1 2 1-15,-5-1-1 0,0 0-1 16,-5 1 1-16,-1-5 2 0,-5-1-3 16,-4-3 0-16,5-1 0 0,-7 0-7 0,-2-2-7 15,6-1-6-15,4-3 3 16,1-2 4-16,3 0 0 0,7 0 10 15,0 1 3-15,6-3 2 0,2-2-2 16,0-2 0-16,0-3 1 0,4-1 3 0,4 1 4 16,3-2-1-16,-1 4 1 0,4 2 1 15,3 4-1-15,4 2-1 0,3 3 1 16,1 2-1-16,8 3 0 0,0 7-2 16,0 6 2-16,-2 4-1 0,-4 4-2 0,-2 6-1 15,-10 1-2-15,-9 6 0 16,-6 4-1-16,-6 3-1 0,-15 3 0 0,-4-1-5 15,-8-2-10-15,0-5-3 0,0-4-18 16,4-9 25-16,2-6 8 0,8-3 2 16,3-6 2-16,6-3 1 0,1-1-1 15,1-6 3-15,4-1-3 0,0 0 3 16,4-1 10-16,0-4 8 0,0-3-6 16,2-2-2-16,6 0-6 15,7 0-5-15,1 1-1 0,11 1 0 16,4 3 1-16,6-1-2 0,0 2 1 15,7 2-1-15,1 0 0 0,-3 1-51 0,-3-2-25 16,0-2-50-16,-12-2-177 0</inkml:trace>
  <inkml:trace contextRef="#ctx0" brushRef="#br0" timeOffset="6561.57">18236 5975 475 0,'0'0'39'15,"0"0"16"-15,0 0 4 0,0 0-6 16,0 0-3-16,0 0-8 0,0 0 1 16,0 0-15-16,-16-25-14 0,24 35-12 15,0 6-2-15,-2 4 6 0,3 7 4 16,-1 1-2-1,2 6-1-15,-4 3-2 0,1 6-2 0,-1 5-1 0,0 6-1 0,0 3 1 16,-2-1 0-16,0-1-1 16,3-6-1-16,-3-5-4 0,4-6-16 15,-4-7-24-15,-2-9-41 0,-2-7-33 16,-2-7-112-16</inkml:trace>
  <inkml:trace contextRef="#ctx0" brushRef="#br0" timeOffset="6829.08">17982 5986 528 0,'0'0'29'0,"0"0"11"16,0 0 28-16,0 0-12 0,0 0-20 15,0 0 3-15,0 0 0 0,0 0-14 0,0 0-11 16,47-33-6-16,-32 33-2 0,8 0 0 15,-1 2-1-15,11 0-1 16,9 1-2-16,-1 0-1 0,7-2 0 0,1 2 0 16,-1-2-1-1,4 0-12-15,-7-1-28 0,-8-1-44 0,2 0-61 16,-14-5-174-16</inkml:trace>
  <inkml:trace contextRef="#ctx0" brushRef="#br0" timeOffset="7223.36">19013 5768 407 0,'0'0'61'16,"0"0"-3"0,0 0 14-16,0 0-16 0,0 0-15 0,0 0-2 0,0 0-6 15,0 0-8-15,0 0-15 0,-2-29-3 0,-2 39-5 32,-4 2-1-32,-2 5 3 0,-9 5-2 15,4 3 0-15,-3 6 1 0,-3 0-1 16,3 7-1-16,-3 3 0 0,2 4 1 15,5 5-1-15,1-1 0 0,5 2 0 16,2 2-1-16,4 2 0 0,2 2 1 16,10-1-1-16,1 1 2 0,7-3-1 15,3-1 0-15,8-4-1 0,2-5 0 16,2-2-11-16,2-6-21 0,2-7-25 16,-2-7-9-16,1-8-36 0,-10-9-63 0,-1-5-145 15</inkml:trace>
  <inkml:trace contextRef="#ctx0" brushRef="#br0" timeOffset="7724.16">19104 5960 429 0,'0'0'39'0,"0"0"-1"16,0 0 20-16,0 0-4 0,0 0-18 0,0 0-9 15,0 0 2-15,0 0-4 0,-2-46-7 16,11 45-6-16,1-1 0 0,2 1 0 16,3 1 1-16,5 7 1 0,7 5-4 15,-8 4-1-15,8 2-5 16,-7 4 0-16,-3 4 1 0,2 5-4 0,-7 0 0 16,-8 3 0-16,2-1 0 0,-6-3-1 15,0-3-1-15,-6-2 0 0,0-3-5 16,0-4-4-16,2-4-6 0,-1-8 12 15,3-3 4-15,0-3 1 0,0-1 0 16,-6-5 5-16,4-5-3 0,-2-2 0 16,1-1 4-16,1-2 0 0,-2-4-2 15,0-2 2-15,4-4-1 0,2-3 1 0,0-5-3 16,0-1-1-16,6-3-1 0,4 0 0 16,-3 2-1-16,5 3 0 0,0 8 0 15,-3 11-1-15,1 7 0 0,-4 5-1 16,3 2 0-16,-3 0-1 0,6 7 0 15,3 5 1-15,-5 3 0 0,6 6 1 0,-5 3 2 16,-1 6-1-16,0 2 1 16,-3 4-2-16,-3 4 2 0,-2 0-2 15,-2 2 1-15,0-6-1 0,4-2 1 0,-2-5-1 16,2-4 0-16,2-3-7 16,-1-5-15-16,-1-2-14 0,-2-2-45 15,-2-5-27-15,0-4-113 0</inkml:trace>
  <inkml:trace contextRef="#ctx0" brushRef="#br0" timeOffset="8012.45">20012 6100 552 0,'0'0'43'0,"0"0"5"16,0 0 13-16,0 0 1 0,0 0-20 16,0 0-12-16,0 0-6 0,-58-44-5 0,41 44-8 15,-1 7-5-15,-5 5-3 16,-2 5-3-16,0 6 0 0,-1 2 0 0,-3 7 0 16,-2 3 0-16,0 3 1 15,-2 2-2-15,2 0-11 0,4-1-19 16,0-2-12-16,8-3-19 0,-4-3-19 15,3-9-43-15,1-5-140 0</inkml:trace>
  <inkml:trace contextRef="#ctx0" brushRef="#br0" timeOffset="8563">20169 6529 551 0,'0'0'43'0,"0"0"-4"16,0 0 7-16,0 0 16 0,0 0-11 15,0 0-20-15,0 0-5 0,0 0-10 16,0 0-6 0,-19-7-3-16,9 7-3 0,2 0-3 0,-5 0-1 0,-3 0-1 15,-5 3 1-15,-6 2 0 0,-4 0-3 0,0 3-3 16,-2 1-9-16,-2-2-3 15,4 1-1-15,4-1 0 0,2-3 6 0,7-1 0 16,1-3-1-16,3 0 5 16,7-3 8-16,1-4 1 0,2-1 3 15,4-2-3-15,0-1 0 0,0-3 1 0,8-4 5 16,1-1 1-16,1 2 0 0,2 0 2 16,1 6-1-16,1 2-3 0,7 3-1 15,2 0-1-15,-1 5-1 0,5 1 0 16,0 5 1-16,2 7-2 0,-2 1 2 15,-6 4 2-15,-5 2-3 0,-10 0 3 16,-1 5-3-16,-8-1-1 0,-7 3 1 16,-8 3 1-16,-5-2-3 0,-2 2-15 15,-4-5-10-15,4-5 4 0,5-3 11 16,3-6 10 0,7-1 1-16,-1-4-1 0,3 0 0 0,4-2 1 0,2-2 0 0,2-1 1 15,0 0 2-15,0 0 4 0,0 0 0 16,6 0-6-16,2 0-2 15,7 1 5-15,3-2 0 0,11 1-4 16,7-4 4-16,3-1-3 0,4 0 0 0,3-4-2 16,-1 0-10-16,-3-7-52 0,-5-6-61 15,-6-2-167-15</inkml:trace>
  <inkml:trace contextRef="#ctx0" brushRef="#br0" timeOffset="8987.33">20301 5713 24 0,'0'0'290'0,"0"0"-226"0,0 0 8 0,0 0 3 16,0 0-4-16,0 0-16 0,0 0-15 16,0 0 2-16,-4-50-5 0,8 50-11 15,2 0-10-15,3 3-6 16,-1 4 1-16,6 3 2 0,3 3 2 0,4 5-5 15,-1 6 2-15,5 5-4 0,2 8-2 16,0 6-3-16,0 8 0 0,-5 6 0 16,5 4-3-16,-12 3 0 0,-3-1 0 15,-6-3-1-15,-6-7 0 0,0-10-14 0,-10-9-12 16,-6-8-7-16,-1-7-37 16,-4-2-38-16,-1-6-71 0,1-1-181 0</inkml:trace>
  <inkml:trace contextRef="#ctx0" brushRef="#br0" timeOffset="9348.94">21376 6189 350 0,'0'0'57'0,"0"0"-22"0,0 0 14 16,-64-15 7-16,50 13-25 15,1 2-15-15,7 0 5 0,0 0 3 16,2 0-6-16,4 0-4 0,-5 0 0 15,5 0 2-15,0 0-4 0,0 0-2 16,0 0-4-16,0 0 1 0,5 0 0 16,-1 0 1-16,6 0-4 0,11 0 9 0,4-1 6 15,8-3 0-15,6-4-5 0,6 1-8 16,1 1-6-16,-1-2 0 0,-5 2 0 16,-11-1-3-16,-11 0-66 0,-10 2-43 15,-8-3-80-15,-12-1-202 0</inkml:trace>
  <inkml:trace contextRef="#ctx0" brushRef="#br0" timeOffset="9554.23">21254 6021 604 0,'0'0'68'16,"0"0"-38"-16,0 0 19 0,0 0 14 15,0 0-26-15,60 1-11 16,-50 5-2-16,1 1-8 0,-3 4-3 0,-2 6-6 15,5 5-3-15,-3 5 0 0,-2 4-4 16,-2 1 2-16,0 2-1 0,0 2-1 16,-2 0-13-16,1 0-34 0,-3-3-24 15,-5-2-41-15,-1-9-70 0,2-5-263 16</inkml:trace>
  <inkml:trace contextRef="#ctx0" brushRef="#br0" timeOffset="10106.2">22453 5928 225 0,'0'0'82'0,"0"0"-29"0,0 0 4 16,0-52 14-16,-2 42-14 16,2 0-10-16,0 1-5 0,0 1-4 15,-2 3-4-15,2-2 5 0,-4 2-1 16,2 2-8-16,-2 0-5 0,-1 2-7 15,-1-1-3-15,-4 0-5 0,0 1-6 16,-1 1-1-16,-3 0 0 16,-1-1-2-16,-1 1-1 0,-1 0 1 0,1 2-1 0,-3 2 0 15,0 2 0-15,3 1 1 0,-5 1-1 16,7 2 0-16,-7 3-1 0,7-1 0 16,-7 5-2-16,4 5 0 0,3-1 1 15,2 5 1-15,-1 0 0 0,5 2 1 16,2 0 0-16,4-3 0 15,2 0 0-15,0-3 0 0,4 0 0 16,8-3 0-16,3-3 0 0,1-2 1 0,7-1 1 0,4-4 1 16,4 1 1-16,4-2-2 0,2-3 2 15,0-1-4-15,1-1 0 0,-5-1 0 16,-2-2-2-16,-4 0-24 0,-13 1-37 16,-2-1-35-16,-10 0-44 0,-2 0-181 15</inkml:trace>
  <inkml:trace contextRef="#ctx0" brushRef="#br0" timeOffset="10374.6">22933 6322 656 0,'0'0'47'0,"0"0"-4"0,0 0 33 15,0 0-13-15,0 0-28 0,0 0-14 16,0 0-1-16,0 0-3 0,12-37-8 16,-12 37-4-16,0 1-3 0,0 6-2 15,-6 4-4-15,4 5 0 0,-2 2 4 16,0 2 0-16,1 0 2 0,-5 4-2 16,4-1-8-16,0 4-11 0,0-5-14 0,4 0-15 15,0-3-24-15,0-3-38 0,0-5-47 16,-2-6-172-16</inkml:trace>
  <inkml:trace contextRef="#ctx0" brushRef="#br0" timeOffset="11003.74">23067 5894 193 0,'0'0'239'0,"0"0"-204"15,0 0 17-15,0 0 11 0,0 0-10 16,0 0-19-16,0 0-4 0,0 0 2 15,-8-45-8-15,12 36-4 0,2-2-1 16,2 1 1-16,7 1 3 0,-7 2-4 0,7-1-9 16,-1 4-1-16,3 2 1 0,1 2-4 15,5 4-3-15,-5 6 0 0,7 3 1 16,0 7-4 0,-8 3 0-16,1 0 0 0,-7 4 1 0,-3 2 0 0,-4-1 0 15,-4 2-1-15,0-4 1 0,-4-1-1 16,-2-4-5-16,-1-4-4 0,7-3-1 0,-6-6 2 15,4-1-5-15,-4-4 11 16,2-2 0-16,0-1 1 0,-5 0 0 16,5 0 1-16,0-5 0 0,-4-3-1 15,2-1 1-15,0 0 1 16,1-3-1-16,3-1 0 0,-2-4-1 0,2-2 1 0,2-3 3 16,0-3-1-16,0-4 0 0,6-5 4 15,3 2 1-15,5 2 0 0,-4 8 1 16,3 7-1-16,1 5-4 0,-1 5 0 15,3 3 1-15,1 2-2 0,3 3-1 32,5 7 1-32,0 5 3 0,0 4 1 0,2 3-1 0,-5 4 1 0,-3 2-3 31,2 3 0-31,-9 1-2 0,-2-2 0 0,1-1 0 0,-5-1-1 0,-4-2-2 31,-2-4-20-31,0-4-13 0,0-5-10 0,0-3-55 0,-2-3-22 0,0-4-120 16</inkml:trace>
  <inkml:trace contextRef="#ctx0" brushRef="#br0" timeOffset="11285.79">24142 6036 309 0,'0'0'138'0,"0"0"-50"15,0 0-2-15,0 0-16 0,0 0-7 16,0 0-17-16,0 0-7 0,0 0-11 16,-15-54-9-16,22 48-6 0,1 1-1 15,4-3-4-15,5 2-3 16,6 2-3-16,6 0-2 0,4 2 0 0,4-1 0 15,4 0 0-15,-4 1 1 0,-6 1-2 16,-6 1-7-16,-4-2-33 0,-15 1-52 16,-6-2-38-16,0-1-125 0</inkml:trace>
  <inkml:trace contextRef="#ctx0" brushRef="#br0" timeOffset="11491.47">24223 5777 571 0,'0'0'77'0,"0"0"-26"0,0 0 14 16,0 0-6-16,0 0-26 0,0 0-15 16,0 0-3-16,0 0 5 0,0 0-5 15,18 48-5-15,-12-26-3 0,-2 6-2 16,-1 1-3-16,-1 2 0 0,0 0-1 16,-2 1-1-16,0 0-3 0,0 0-24 15,-2-1-22-15,-3-6-37 0,3-3-35 16,-2-7-82-16</inkml:trace>
  <inkml:trace contextRef="#ctx0" brushRef="#br0" timeOffset="11838.88">25116 5683 406 0,'0'0'133'0,"0"0"-89"16,0 0 13-16,0 0 8 0,0 0-9 15,-23-52-22-15,12 44-6 0,1 1-8 16,-8 1-5-16,3 1-8 0,-8 2 0 16,3 3-2-16,1 0-2 0,-6 8-1 15,7 1-2-15,-1 5-1 0,0 1 0 16,5 1 0-16,-1 3 0 0,5 3 1 15,2 1-1-15,0 2 0 0,1 2 1 16,3-1-1-16,4 2 0 0,2-3 1 16,11-2 0-16,-5 2 0 0,13-3 0 0,-1 1-2 15,7-4 0-15,6-1-10 0,2-1-4 16,7-6-22-16,-1 0-24 0,-2-6-15 16,-1-5-38-16,-9-1-78 0</inkml:trace>
  <inkml:trace contextRef="#ctx0" brushRef="#br0" timeOffset="12358.79">25362 5875 477 0,'0'0'97'0,"0"0"-27"0,0 0-16 16,0 0 10-16,0 0-19 0,0 0-18 16,0 0 0-16,0 0-1 0,0 0-9 15,45 6-4-15,-45-3-3 16,0-1-4-16,0 3-2 0,-2 1-1 0,-8-1-1 15,1 3-1-15,-1-1 1 0,-11-1 0 16,3-1 0-16,-5-2-2 0,-4-2-3 16,4 1-9-16,3-2-2 0,-5 0-4 15,15 1 2-15,-1-4 2 0,5-1 12 16,2 0 2-16,4 0 1 0,0-3-1 16,0-2 1-16,4-1 0 0,4-3-1 0,3 0 1 15,-3 1 2-15,6 1-1 16,1 2 1-16,1 4-1 0,3 5 1 0,6 0-1 15,-3 1 0-15,5 9 1 0,0 1 2 16,0 5 1-16,-4 2-1 0,-9 1-1 16,-1 3-2-16,-5 1 0 0,-8 0-1 15,-10 2 0-15,-5-3 0 0,-8 0 0 16,5-3-1-16,-7-1 0 0,0-2-4 16,5-4 1-16,3-2 2 0,9-1 1 0,-3-4 0 15,5 2 0-15,2-1 0 0,0 1 0 16,2-4 2-16,2-1 4 0,0 0 1 15,0 0 0 1,2 0 2-16,4 1-2 0,4-1 2 0,7 1 0 0,8-3 2 16,0 0-2-16,8 0-2 0,12-1-3 15,-3 1-2 1,11 0-1-16,-5-1-1 0,8 0 0 0,-7 1-13 0,1 0-36 16,-15-5-43-16,-14-6-143 0</inkml:trace>
  <inkml:trace contextRef="#ctx0" brushRef="#br0" timeOffset="15747.15">16795 7990 221 0,'0'0'67'0,"0"0"-13"0,0 0-2 15,-47-8 10-15,34 6-3 0,5 1-5 16,2 0-1-16,4-2-15 0,2 2-2 0,-2-1 0 15,0 0-4-15,2 0-2 0,0 0-3 16,0 1-4-16,0-1-5 0,4 0-7 16,2 0-4-16,2-1-1 0,9 2 0 15,-1 1 1-15,9-2-1 0,2 1-2 16,0 1-1-16,2 0 1 0,-2-2-3 16,4 1-1-16,0-1-2 15,-2 0 1-15,-4 2-32 0,-11 0-55 0,-4 1-39 16,-10 3-76-16,-4-2-240 15</inkml:trace>
  <inkml:trace contextRef="#ctx0" brushRef="#br0" timeOffset="15951.88">16700 8161 556 0,'0'0'33'0,"0"0"-10"16,0 0 47-16,0 0-13 0,0 0-16 15,0 0-8-15,60 9-3 0,-35-9-13 16,-4-5-3-16,3 3-5 0,10-1-4 16,1-2-2-1,4-2-3-15,0 1-3 0,1 2-7 0,-3-2-46 0,-2-4-57 0,-6 1-109 16</inkml:trace>
  <inkml:trace contextRef="#ctx0" brushRef="#br0" timeOffset="16727.04">17779 7918 294 0,'0'0'64'16,"0"0"-8"-16,0 0-3 0,0 0-5 16,0 0-5-1,56-47-2-15,-52 43 1 0,2 1-7 0,-1-1-1 0,-1 1-2 0,0 3-7 16,2 0-10-16,0 2-4 0,0 3-4 15,1 2 0-15,-3 2-2 0,4 1-1 16,-2 2-1-16,-4 3-1 0,2-4 0 16,-1 1 1-16,-3 0-1 15,0-2 0-15,-3-1-1 0,-3 0 0 16,-4 2 2-16,-2 1-2 0,-1-4 1 16,-8 0 0-16,1-2 1 0,1 0-2 15,-8-2 0-15,0-4 0 0,1 0-1 0,3-1-4 16,-2-5 1-16,4-2-2 0,5-2 3 15,-3-1-1-15,9-4 0 0,-3-1 2 0,3-3 1 16,2-2 0-16,6 1 0 16,2 0 1-16,0 2 1 0,2 2 4 0,6 4-1 31,5 3-2-31,-1 2-1 0,7 1-1 16,1 1 1-16,5 4-2 0,6 1 1 0,0 1 2 0,2 7-2 0,0 5 2 31,0 3 0-31,-2 6-3 0,-4 3-4 15,-4 4 4-15,-5 5 1 0,-9 4 0 16,-7 3-1-16,-6 3 2 0,-11 3-2 16,-5 1 0-16,-11-3-2 0,2-5-4 0,-4-2-2 15,2-6 2-15,2-5 3 0,6-6 2 16,0-4 0-16,0-4-1 0,7-1-7 16,-5-5-2-16,5 0 5 0,1-5 5 15,5-2 0-15,-1 0 1 0,5-4 1 16,2-1 2-16,2-2 0 0,2-1 3 0,0 0 5 15,0-1-3-15,4 1-2 16,11-2 1-16,1 3-3 0,7-2 1 0,6 0 0 16,4 2 1-16,4 3-2 15,2 1 1-15,-1 2-2 0,5 1-3 16,-4 0-1-16,-1 4 1 0,-5 1-1 16,-2 2 1-16,0-2 0 0,-7 1-16 0,-3-1-21 15,0-3-39-15,-7-2-51 0,-3 0-63 16</inkml:trace>
  <inkml:trace contextRef="#ctx0" brushRef="#br0" timeOffset="17230.77">18697 7599 264 0,'0'0'36'0,"0"0"1"0,-12-53 4 16,10 40 23-16,-2-2-25 15,-3 3 16-15,5-1-30 0,-2 5 9 0,0 0-2 16,0 1-6-16,-4 1 0 0,5 0 3 16,-3 3-3-16,2 1-1 0,0 0-5 15,0 2-1-15,0 0 1 0,-5 0-6 16,3 7-5-16,-4 3-5 0,-7 8-3 16,3 1 0-16,-5 5 0 0,3 1-1 15,-5 6 2-15,5 3-1 0,-7 5 0 16,6 5 0-16,-1 6-1 0,-3 6 0 15,5 6 0-15,-3 3 0 0,6 2 1 0,7 3 0 16,2 1 2-16,4 3-3 0,0-1 2 16,8-5-1-1,7-4 1-15,6-7 0 0,1-3 0 0,3-6-2 16,4-5 0-16,2-7 0 0,0-2-1 0,2-6-1 16,0-5-15-16,2-7-19 15,-2-5-30-15,1-8-14 0,-1-6-62 0,-7-9-110 0</inkml:trace>
  <inkml:trace contextRef="#ctx0" brushRef="#br0" timeOffset="17864.72">19032 7874 446 0,'0'0'51'0,"0"0"14"0,0 0 8 16,0 0-27-16,0 0-12 15,0 0-6-15,0 0-1 0,0 0-5 0,0 0-10 0,14-20-2 16,-3 26-2-16,-7 1-3 0,-2 4-1 16,0 3-1-16,-2-1-1 0,0 2 0 15,-6 1-1-15,-7 0 1 0,3-1-1 16,-4-2 1-16,-5 0-1 0,-2-2 2 15,3 0-3 1,-5-4 0-16,-4 0-4 0,4-3-7 0,-3-2-6 0,1-1 1 16,2-1 5-1,4-5 3-15,1-1 0 0,5-3 5 0,3-1 3 0,2-1-2 16,2-5 2-16,-1 1-1 0,5-4 1 0,2 1 1 16,0 2-1-16,0 0 10 15,7 4-5-15,1 1 4 0,6 2-4 16,3 2 0-16,6 0 1 0,5 3 1 0,6 2-1 15,-1 1-1-15,2 7-1 0,-2 5-1 16,0 2-1-16,-6 5 0 0,-4 2-2 16,-7 6 0-16,-1 1 0 0,-13 5 0 0,-2 1 1 31,-9 2-1-31,-3 2-1 0,-7-5-5 16,-1-3-15-16,-3-1 12 0,4-4-7 15,1-4-5-15,-1-6 11 0,3-2 1 16,-1-3 4-16,0-3 4 0,1-2-2 0,4-2 2 0,-3 0 0 0,7-1 1 15,2-1 1 1,1 0 0-16,3 0 0 0,2 0 0 16,0 0 2-16,2-2-2 15,3 0 1-15,5 0 1 0,6 1 3 16,3 1 1-16,4-2 4 0,6 0-1 0,6 2 2 16,4 0-4-16,0 0-5 0,3 0-1 15,-3-1-2-15,0 2 0 0,-1 1-20 16,-3-1-45-16,-6-1-25 0,-9-1-95 15</inkml:trace>
  <inkml:trace contextRef="#ctx0" brushRef="#br0" timeOffset="18196.59">19652 7765 402 0,'0'0'60'0,"0"0"-13"0,0 0 11 15,0 0 4-15,0 0-19 0,0 0-9 16,0 0 4-16,-10-24-6 0,10 27-15 0,0 4-9 16,2 3-3-16,4 5-2 0,-2 5 2 15,0 4 4-15,-2 2 2 0,3 4-3 16,-1 0-4-16,-2 4-2 0,2 4-1 15,-4 1 1-15,0 0-1 0,0-4 0 16,2-5-1-16,4-4 0 0,-2-6-1 16,0-2-28-16,-4-8-43 0,2-1-22 15,-2-3-60-15,0-3-102 0</inkml:trace>
  <inkml:trace contextRef="#ctx0" brushRef="#br0" timeOffset="18448.53">19425 7855 518 0,'0'0'83'15,"0"0"-34"-15,0 0-18 0,0 0 20 16,2-50-5-16,-2 42-15 0,4 2 1 0,4 1-4 16,-2-1-9-16,11 1-8 15,-1 0-3-15,7 0-3 0,6 3 1 16,4-4 1-16,2 3-3 0,5 0-1 15,-1 1-3-15,-2 2-3 0,-4-1 3 16,-4 2-1-16,-8 6 1 0,-5 0-4 0,-7 2-23 16,-7-2-24-16,-2 0-33 15,-2 1-5-15,-7-3-32 0,1-1-81 0</inkml:trace>
  <inkml:trace contextRef="#ctx0" brushRef="#br0" timeOffset="18874.3">20262 7499 427 0,'0'0'62'16,"0"0"-10"-16,0 0 13 0,0 0-19 16,0 0-16-16,0 0-3 0,0 0 8 15,8-51-2-15,-8 50-6 0,-4-1-6 16,4 1-7-16,-2 1-2 0,0 0-4 16,0 2-6-16,-2 4-2 0,0 6 0 15,-5 5 0-15,1 5 0 0,0 2 0 16,0 3 1-16,-1 2 0 0,1 3-1 0,-2 3 0 15,-1 4 0-15,3 3 1 16,-4 3 0-16,5 6-1 0,-3 4 0 0,4 3 0 16,0-1 0-16,6 3 1 15,0-4 0-15,4-2-1 0,8-3 0 0,-1-1 1 16,5-5 0-16,-1-5-1 0,7-6 1 0,1-5-1 16,2-9-1-16,2-6-4 15,0-6-12-15,-3-6-13 0,1-2-22 16,0-9-23-16,-4-7-47 0,-5 1-72 0</inkml:trace>
  <inkml:trace contextRef="#ctx0" brushRef="#br0" timeOffset="19521.49">20537 7488 314 0,'0'0'82'16,"0"0"-23"-16,0 0-1 0,0 0-9 0,0 0-14 0,0 0-7 0,0 0-2 15,0 0-5-15,-23-41-2 0,23 37-2 31,0 3-3-31,0-3-3 0,0 2 2 0,4-1 0 0,-2 0-4 0,7 1-2 16,-1 0 0-16,0 1 1 16,0 1-3-16,5 0 0 0,-3 6-1 0,0 3 2 15,3 4-4-15,-1 2 1 0,-1 5-1 16,1 1-1-16,-2 2 1 0,-1 4 0 16,-5 2-1-1,0-1 1-15,-4 3-2 0,2-3 0 0,-2 1 1 0,0-1-1 16,0-4 0-1,0-2 1-15,0-5-1 0,0-4 0 0,2-3 0 0,-2-7 0 16,0-1-1 0,0-2 1-16,0 0 0 0,0 0 1 0,0-2 3 0,-4-4 0 15,-4-1-3-15,1-4 0 16,-1 0 0-16,2-5-1 0,-2-4 0 0,1-1 1 16,1-7-1-1,2-2 1-15,2-2 0 0,0-2 1 0,2 6-1 0,6 1 1 0,2 8 1 16,-3 5-1-16,5 2-2 15,0 3 0 1,1 2 0-16,3 1 2 0,3 4-2 16,-1 0 1-16,3 2 1 0,1 3 2 15,-3 4-1-15,6 3 0 0,-5 2-1 16,1 4 0-16,0 3 0 0,-3 2-1 16,1 3-1-16,-5 1 1 0,-4 4-1 15,-2 3 0-15,1-1 0 0,-3 2 0 16,-4-3 0-16,0-3-15 0,0-1-21 0,-2-4-24 15,-2-1-26-15,-7-3-59 16,5-6-107-16</inkml:trace>
  <inkml:trace contextRef="#ctx0" brushRef="#br0" timeOffset="19803.32">20580 8043 462 0,'0'0'75'0,"0"0"-33"15,0 0-3-15,0 0 8 0,0 0-16 16,0 0-11-16,0 0 1 0,0 0 2 16,-27-15-8-16,27 15 2 0,0 0-4 15,2-3-2-15,5 3-1 0,1-1-5 16,6-1 2-16,7-2-1 0,10-3-1 15,10 0 1-15,5-2-2 0,3 0-4 0,1 3 1 16,0 4-1-16,-5 1 0 16,-8 1-5-16,-4 2-35 0,-6 5-41 15,-8 0-17-15,-9 0-100 0</inkml:trace>
  <inkml:trace contextRef="#ctx0" brushRef="#br0" timeOffset="20246.3">20909 8168 513 0,'0'0'66'15,"0"0"-12"-15,0 0-20 16,0 0 29-16,0 0-12 0,16-51-18 0,-16 45-5 15,3 3-1-15,-1 2-8 0,-2 1-9 16,0 0-5-16,0 0 0 0,0 0-2 16,0 1-3-16,-2 4-1 15,-1 2-4-15,-3 2 5 0,0 0 0 0,-6 4 1 16,-1 0-1-16,-1 3 1 0,-5 2 0 0,1-2-1 16,-1 2-2-16,2-2-8 15,3 1 1-15,4-4 2 0,1-2 5 0,1 0 1 16,4-1-2-16,2-3-1 15,0 0 0-15,2-2 4 16,0-1-3-16,0 0 2 0,4-3 1 0,0 0 0 0,4-1 0 16,5 0 2-16,1-3 1 15,5-3 0-15,4 1 1 0,3 0 0 0,5-2 0 16,0 1-2-16,7 0-1 16,-3 0-1-16,4 0 2 0,-4 2-2 15,-4 0 0-15,-2 0-2 0,-8 4-25 16,-3 0-27-16,-9 0-41 0,-9 0-43 0,0 0-117 0</inkml:trace>
  <inkml:trace contextRef="#ctx0" brushRef="#br0" timeOffset="20515.98">20977 8135 406 0,'0'0'159'0,"0"0"-109"0,0 0-8 0,0 0 32 15,0 0-9-15,0 0-25 16,0 0-10-16,0 0-1 0,-2-36-11 0,2 36-9 16,2 2-5-16,2 7-3 15,0 2 1-15,3 6-1 0,-1 2 3 0,0 5 0 16,0 2-2-16,-2 4-1 0,0 1 1 16,1 2-1-16,-1-1 0 0,0-3-1 15,0-3-3 1,2-3-15-16,-2-2-13 0,-2-2-19 0,-2-7-37 0,0-3-31 15,-2-3-89-15</inkml:trace>
  <inkml:trace contextRef="#ctx0" brushRef="#br0" timeOffset="21143.36">21093 7464 11 0,'0'0'127'16,"0"0"-110"-16,0 0 8 0,0 0 21 0,0 0-11 0,0 0-2 15,0 0-3-15,0 0 4 0,-13-6 7 16,13 5 1-16,0-1 9 0,-2-1 11 16,4 0-12-16,-2-1-11 15,0-2-5-15,0 2-1 0,3 0-2 0,-3 1-3 16,2 1-2-16,0-1-9 0,2 2-4 16,2 1-3-16,-2 0-5 0,4 3-1 15,-1 2-2-15,3 3 1 0,2 1 1 16,1 5 1-16,5 4 0 0,-1 1 1 15,6 4 2-15,-3 2 1 0,3 1 0 16,2 4-2-16,-4 1-3 0,-1 1 0 16,3 4-1-16,-7 1-1 15,-1 2-1-15,-5 2-1 0,-6 3 0 0,-4 2-1 0,2 3 1 16,-8 2 2-16,0 1-1 0,-6 1-1 16,-3 1 0-16,3-7 0 15,-1-4-13-15,3-7-8 0,2-5-17 0,0-8-10 16,1-5-18-1,-1-5-5-15,4-5-29 0,0-4-49 0,-2-2-169 0</inkml:trace>
  <inkml:trace contextRef="#ctx0" brushRef="#br0" timeOffset="22022.97">21777 7863 341 0,'0'0'55'0,"0"0"0"0,0 0 4 0,0 0-6 16,0 0-18-16,0 0-10 0,0-3 3 15,0 3-3-15,2-2-5 16,4 1-4-16,7-1 0 0,-1 0-1 0,3 0 1 16,3 0 0-16,7 1-4 0,0 0-3 15,0 0-3-15,-1 0-4 0,3-2 0 16,-6 0-2-16,0 2 2 0,-1-1-2 15,-7-1-5-15,-1 0-38 0,-4 0-26 16,-5 0-13-16,-3-3-67 0,-3 1-91 0</inkml:trace>
  <inkml:trace contextRef="#ctx0" brushRef="#br0" timeOffset="22243.49">21870 7693 476 0,'0'0'74'0,"0"0"-12"0,0 0-13 15,0 0 8-15,0 0-4 0,0 0-16 0,0 0-8 16,0 0-5-16,0 0-9 16,-18-34-8-16,24 42-6 0,2 6 1 15,0 7 3-15,1 3 0 16,1 4 0-16,-2 4-2 0,-2 3 0 0,-2 2-2 16,3 0 1-16,-3 1-1 0,-2 0-1 15,-2 1 0-15,0-2-20 0,-2-2-33 16,0-4-33-16,2-6 2 0,0-5-26 0,0-8-92 15</inkml:trace>
  <inkml:trace contextRef="#ctx0" brushRef="#br0" timeOffset="23847.98">22631 7593 81 0,'0'0'211'0,"0"0"-152"15,0 0 0-15,0 0 7 0,10-57-7 0,-8 46-15 16,-2 1-1-16,0 0-8 15,-2 0-3-15,0 1-4 0,0-1-2 0,-2 2-3 0,-2 1-5 16,-1 4-2-16,-1-2-4 16,-2 2-2-16,2 1-5 0,-7 2-2 0,3 0-2 15,-3 0 1-15,-1 3-2 16,-3 6-1 0,3 3 1-16,-7 5-1 0,6 5 1 0,-5 1 0 0,5 4-1 0,1 2 1 31,5 1 0-31,-5-1-2 0,7 0 1 15,3 0 1-15,4-4-1 0,2 1 1 16,0-1-1-16,6-1 1 0,3-3 0 16,3-2-2-16,2-2 2 0,9-4-1 15,-6-2 1-15,10-2 0 0,-3-7-2 16,9 1-5-16,-6-3-14 0,4 0-19 0,0 0-21 16,-2-7-27-16,-6-1-92 0,-4 1-121 15</inkml:trace>
  <inkml:trace contextRef="#ctx0" brushRef="#br0" timeOffset="24084.35">22778 7754 510 0,'0'0'85'0,"0"0"-17"0,0 0 16 15,0 0-15-15,0 0-31 0,0 0-7 0,0 0-4 16,0 0-9-16,0 0-6 15,4-38-5-15,-2 46-5 0,0 6-2 0,4 4-1 16,-4 3 1-16,0 4 1 16,0 2 0-16,-2 2 0 0,0-1-1 0,2-1 0 15,-2 0 0-15,0 0-13 0,0-5-28 16,2 0 7-16,-2-4-38 0,0-3-47 16,0-3-26-16,-2-7-162 0</inkml:trace>
  <inkml:trace contextRef="#ctx0" brushRef="#br0" timeOffset="25427.48">23325 7323 51 0,'0'0'307'16,"0"0"-236"-16,0 0-8 0,0 0 8 0,0 0-11 0,5-54-22 31,-3 44-11-31,0 3-1 0,0 1-5 0,4 3-3 0,-4 2-4 0,0 0-4 16,4 1-3-16,-2 0-1 15,1 5-3-15,-1 3-2 0,2 4 0 0,2 5-1 16,2 3 2-16,-1 4-1 15,-1 3 1-15,-2 2-2 0,5 6 0 0,-7-1 2 16,0 0-2 0,2 1 1-16,-2-6 0 0,-2-1 1 0,0-4-2 0,-2-2-1 0,0-3 0 31,0-4 1-31,0-2 0 0,0-6 0 0,0-3 0 0,0-2 0 0,0-2 0 31,0 0 1-31,0-3 4 0,0-4 0 16,-2-3-1-16,2-4-2 0,-2-3-1 0,2-2 0 15,0-2 1-15,0-2 1 0,0-4 1 0,2-1-2 0,2-4-1 16,3 1 1 0,-3-3-2-16,0 1-1 15,4 1 1-15,2 4 0 0,-1 6 0 16,-3 6 0-16,0 8 0 0,-4 4 1 16,2 4-1-16,-2 0 1 0,7 2-1 0,-5 4-1 15,2 6-2-15,4 4 1 0,3 2 1 16,-3 7 1-16,-2 4 0 0,7 4 0 15,-5 5 1-15,-4-2 0 0,7 2 0 16,-3-1 0-16,-4-3-1 0,3-2 0 16,-1-1-2-16,2-3-22 0,-6-2-16 15,2-3-17-15,1-2-26 0,-7-4-83 16,0-4-198-16</inkml:trace>
  <inkml:trace contextRef="#ctx0" brushRef="#br0" timeOffset="25663.98">23342 7952 472 0,'0'0'96'0,"0"0"-70"16,0 0 17-16,0 0 16 0,0 0-6 15,0 0-22-15,0 0-3 0,54-40-4 16,-32 31-10-16,1 2-6 0,6-1-4 15,6-2-2-15,2 4-1 0,-1 1-1 0,-1 2 0 16,-6 3 0-16,-5 0-21 0,-1 4-46 16,-17 4-38-16,1 3-81 0,-5-2-199 15</inkml:trace>
  <inkml:trace contextRef="#ctx0" brushRef="#br0" timeOffset="26200.62">23623 8076 581 0,'0'0'59'0,"0"0"-31"0,0 0 28 0,0 0 5 16,0 0-27-16,0 0-18 0,0 0 0 16,0 0 0-16,0 0-7 0,35-42-6 15,-33 50-3-15,-2 4 0 0,0 4-2 16,0-1 2-16,-4 4 1 0,-6-3 0 0,-5 2-1 15,1-2-11-15,-9-3-1 16,5 0-4-16,-1-4 1 0,-4 1-7 16,7-4 4-16,-5-3 0 0,11-3 7 15,-3 0 9-15,5-5 2 0,4-1-1 0,0-2 0 16,2-1 1-16,2 0 0 0,0-1 2 16,0-3 3-16,0-2 5 0,0 3 0 15,6-1 1-15,-2 1 1 0,6 4-4 16,3-1-1-16,-5 4-2 0,13 3-2 15,-5 2-2-15,9 1 0 0,0 7 1 16,-2 1 0-16,-3 5 0 0,3 1-1 16,-13 5-1-16,-4 1 0 0,-6 0 0 15,0 2-2-15,-6 2 1 0,-2-1 1 16,-13 2-10-16,1-1-14 0,-1-1 19 0,-2-2 5 16,11-3 0-16,-5-4 1 0,9-6 0 15,4-2 0-15,0-4-1 0,4 0-1 16,0-3 1-16,0 0 1 0,0 0 1 15,0 0 7-15,0 0 1 0,2 0 0 16,6-5-4-16,7 3 0 0,3-4-1 16,9-1-3-16,6-1-1 0,0 0 0 0,2-2-1 31,3 1 0-31,3-1-25 0,2-2-47 0,-1 1-29 0,-7-2-107 16</inkml:trace>
  <inkml:trace contextRef="#ctx0" brushRef="#br0" timeOffset="26546.92">24218 7781 412 0,'0'0'66'0,"0"0"-22"16,0 0 7-16,0 0 8 0,0 0-19 15,0 0-13 1,0 0 2-16,0 0-4 0,-10-9-6 0,10 9-9 0,4 0-2 16,0 0-3-16,0 2 6 15,5-2 5-15,3 0 0 0,5 0-3 0,10-5-1 16,6 1-1-16,0-1-3 0,4-1-4 0,0 0-3 15,-2 0 0 1,-6 2-1-16,0 1-6 16,-14 0-33-16,-1 2-36 0,-10-2-18 0,-4-2-77 0,-4 1-139 0</inkml:trace>
  <inkml:trace contextRef="#ctx0" brushRef="#br0" timeOffset="26751.12">24361 7554 378 0,'0'0'224'0,"0"0"-160"0,0 0-10 16,0 0 22-16,0 0-29 0,0 0-28 16,0 0-5-16,0 0-4 0,0 0-1 0,0 27 2 15,6-2 1-15,-2 6-6 16,5 0-1-16,-5 1-2 0,0 1-2 0,2-3 0 16,0-2-1-16,5-4 1 0,-5-1-1 15,-2-3-5 1,0-4-25-16,0 0-33 0,0-3-42 15,-2-3-41-15,-2-3-180 0</inkml:trace>
  <inkml:trace contextRef="#ctx0" brushRef="#br0" timeOffset="27305.32">24898 7451 371 0,'0'0'86'0,"0"0"-24"15,0 0 5-15,0-53-4 0,0 43-13 16,0 0-4-16,-2 3-5 0,-4 1-2 16,2 1-18-16,0 1-7 0,-8 2-3 0,-1 2-5 15,1 0-3-15,-11 9-3 0,2 1 0 16,1 6 0-16,-5 2-1 0,6 4 1 16,1-1 0-16,7 4 0 0,1 1 0 15,4 2 0-15,2 1 0 0,4-2-1 16,0-1 0-16,2-1 1 0,8-2 0 15,7-1 0-15,-3-1 0 0,7-1 0 16,4 0-1-16,-1-2-2 0,3 1-9 0,2-2-17 16,2 1-32-16,-2-4-41 0,2-3-44 15,-6-5-74-15</inkml:trace>
  <inkml:trace contextRef="#ctx0" brushRef="#br0" timeOffset="27779.52">25277 7634 562 0,'0'0'81'16,"0"0"-43"-16,0 0 27 15,0 0-4-15,0 0-30 0,0 0-11 16,0 0 0-16,0 0-2 0,0 0-7 0,10-23-6 16,-12 31-5-16,-2 1-1 0,-4 1 1 15,-11 5 0-15,-2 0 1 0,1-1-1 16,-11 2-11-16,2-4-5 0,-2 2 0 15,6-3-2-15,4-2-8 0,-1-1-4 16,9-3 6-16,1-1 10 0,5-4 1 16,5 0 6-16,0-5 6 0,2-3 1 0,-2-2 1 15,2-3 0-15,2-1 9 0,2 1 7 16,5-3 1-16,3 5-1 0,-4-2-2 16,9 2 1-16,2 5-3 0,5 0-3 15,5 3-3-15,-2 2 0 0,4 1-3 16,0 5-1-16,-6 3 1 0,0 2-3 15,-17 5 2-15,0 2-2 0,-8 5-1 16,-2 3-1-16,-10 5 1 0,-5 1 2 16,-1 2-2-16,-9-1-15 0,4-3 7 15,5-2-1-15,-3-5 6 0,11-3 2 0,3-5 1 16,1-5-2 0,4-3-2-16,2-1 0 0,0-4 3 15,0-1 1-15,8 0 0 0,1-3 1 0,3-3 2 16,9-4 0-16,6-1-3 0,1-1 0 0,-3-3 0 15,0-4-25-15,2-1-59 0,-8-8-36 16,-3 0-110-16</inkml:trace>
  <inkml:trace contextRef="#ctx0" brushRef="#br0" timeOffset="28140.92">25211 6900 293 0,'0'0'110'0,"0"0"-46"0,0 0-3 0,0 0 0 0,0 0-19 0,0 0-19 16,0 0 9-16,0 0 16 15,29-6-4-15,-17 12-10 0,11 1-6 0,-3 7-6 16,9 2-5-16,6 6-2 0,3 7-4 15,3 1-2-15,0 7-3 0,-1 5-2 16,-1 7-2-16,-4 9 0 16,-8 9 0-16,-2 6-1 0,-5 5 1 0,-7 0-2 15,-7 1 3-15,-2-4-2 0,-2-2-1 16,-2-3-3-16,-6-4 2 0,0-1 1 16,-11-4 0-16,1 1 0 0,-9-3-2 15,-2-2-10-15,0-1-10 0,-6-4-13 16,-8-3-8-16,1-3-29 0,1-10-17 15,-4-9-78 1,1-9-229-16</inkml:trace>
  <inkml:trace contextRef="#ctx0" brushRef="#br0" timeOffset="28675.85">26052 7549 453 0,'0'0'61'0,"0"0"-14"0,0 0 6 16,0 0-10-16,0 0-14 0,0 0-6 16,0 0 1-16,0 0-5 0,4-17-4 15,13 16 0-15,-1-1 3 0,13-2 0 16,2 0 1-16,8-2-7 0,5 0-3 15,-3-1-5-15,-6 0-2 0,0 0-2 16,-2-1 0-16,-6 3-2 0,-10 0-27 0,-3 2-41 16,-10 1-20-16,-4 1-78 15,0-2-84-15</inkml:trace>
  <inkml:trace contextRef="#ctx0" brushRef="#br0" timeOffset="28880.23">26155 7297 552 0,'0'0'55'16,"0"0"-4"-16,0 0 17 0,0 0 7 16,0 0-32-16,0 0-25 0,0 0-7 0,0 0-4 15,0 0 1-15,-6 46 5 16,12-12-1-16,3 3-4 0,-3 4-2 16,-2 3-2-16,2 0-2 0,2 0-1 0,1 0-1 15,1-4-1-15,-8-4-1 16,6-4-19-16,3-4-27 0,1-7-34 0,-6-4-22 15,5-5-47-15,-1-7-140 0</inkml:trace>
  <inkml:trace contextRef="#ctx0" brushRef="#br0" timeOffset="29334.74">27170 7224 379 0,'0'0'72'0,"0"0"-35"0,0 0 19 16,0 0 8-16,0 0-19 0,0-50-14 0,0 47 1 15,-2-3 1-15,-2 1-8 16,-4 3-5-16,-5-2-5 0,3 1-5 16,-9 0-3-16,3 1-2 0,-9 2 1 0,6-1-1 15,-5 1-1-15,-3 0 0 16,-2 5-2-16,4 4 0 0,2 2 0 16,-1 1-2-16,1 5 2 0,8-1-2 15,-1 4 1-15,5 0-1 0,5 3 0 0,2 1 0 16,0-2-1-16,4 2 1 0,2-2 0 15,6 1 0-15,1 1 0 0,9-1 0 16,3-2 0-16,4-2 0 0,8-2 0 16,2-2 3-16,4-3-1 0,2 0-1 15,-1-1-1-15,-3 0 0 0,-2-2-14 16,-6-2-38-16,-4-4-38 0,-7-2-32 16,3-1-101-16</inkml:trace>
  <inkml:trace contextRef="#ctx0" brushRef="#br0" timeOffset="29806.8">27451 7452 365 0,'0'0'224'0,"0"0"-153"0,0 0-20 16,0 0 30-16,0 0-24 0,0 0-29 0,0 0-9 15,0 0-4-15,17-26-6 0,-15 36-5 16,4 5-3-16,-4 4 1 0,0 3-1 15,2 3 1-15,-4 0-1 16,0 1 0-16,0 2-1 0,-4 1-2 0,2 0-17 16,2 0-17-16,-2-2-24 0,2-5-66 15,-2-1 11-15,4-8-150 0</inkml:trace>
  <inkml:trace contextRef="#ctx0" brushRef="#br0" timeOffset="30359.02">27625 7259 82 0,'0'0'263'16,"0"0"-228"-16,0 0 25 0,0 0-3 15,-29-57 0-15,29 45-15 0,0 2-1 0,0 0-6 16,0-1 1-16,6 0-5 0,0 5-7 16,7 0-1-16,-5 1-4 15,-2 3-2-15,9 1-3 0,-3 1-5 16,3 2 0-16,3 4-3 16,5 6-2-16,-6 7 0 0,3 3-2 0,-5 6-1 0,1-2-1 15,-3 3 0-15,-7 2 2 0,0-1 0 16,0 1-2-16,-6-5 0 0,2-1 1 15,-2-4-1-15,-4-5-2 16,0-3-4-16,2-5 5 0,2-2-1 0,-2-2-2 16,0-4-3-16,0 0 7 15,0 2 2-15,0-7 1 0,-2-1 1 0,-3-3-3 0,1 1-1 16,-2-4 1-16,2 0 0 0,-1-4-1 16,7-3 0-16,-4-4 1 0,0-3 0 15,4-4 0-15,0-4 3 0,0-2 1 16,8 0 0-16,-1 7 1 0,3 8-2 15,2 10-3-15,-3 5 0 0,3 6 0 16,5 1-1-16,-1 7-1 0,5 8 0 16,4 1 1-16,-7 4 1 0,5 6 0 15,2 0 1-15,-7 7-1 0,1 0 0 0,-7 1 1 16,3 2-2-16,-9-2 1 0,0-6-1 16,2-1-2-1,1-5-16-15,-5-4-14 0,-2-4-39 0,0-5-25 0,0-1-57 16,-2-6-144-16</inkml:trace>
  <inkml:trace contextRef="#ctx0" brushRef="#br0" timeOffset="30673.97">28547 7295 240 0,'0'0'84'0,"0"0"-38"15,0 0 32-15,0 0-1 0,0 0-15 0,0 0-14 0,0 0-8 16,0 0-2-16,-37-11-1 16,37 10-2-16,0-1-9 0,0 2-9 0,2-3-4 15,6 0-3-15,0 2 0 0,13-2 0 16,2 1-1-16,8-1-2 0,8 0-1 15,2-1-5-15,-3 0-1 16,-1-1 0-16,-4 2 1 0,-4 1-1 0,-13 0-16 0,1 0-40 16,-13 0-40-16,-4-1-41 15,0-3-141-15</inkml:trace>
  <inkml:trace contextRef="#ctx0" brushRef="#br0" timeOffset="30910.29">28628 7052 447 0,'0'0'206'0,"0"0"-148"0,0 0-7 0,0 0 14 0,0 0-19 16,0 0-23-16,0 0-8 0,0 0-2 15,0 0-8 1,6 1-3-16,4 21 2 16,-4 8 1-16,-2 3-1 0,3 3 0 15,-3 4 0-15,0 0-2 0,2 1-1 16,-4-2-1-16,0-3 2 0,2-3-2 15,0-3-17-15,-1-5-12 0,3-5-20 16,2-3-33-16,2-7-23 0,-3-3-86 16,-3-5-242-16</inkml:trace>
  <inkml:trace contextRef="#ctx0" brushRef="#br0" timeOffset="31460.76">29415 6982 326 0,'0'0'65'16,"0"0"2"-16,0 0-6 0,0 0 14 16,-2-53-21-16,-2 45-13 0,-2 1 5 15,-5 2-4-15,1 2-8 0,2 0-17 16,-5 4-6-16,1-1-4 0,4 6-3 15,-7 2-2-15,5 1-1 0,2 0-1 0,-3 4 0 16,3-3 0-16,2 1 1 0,0-2-1 16,-1 0 0-16,1-1 0 0,2-2 0 15,2-1 1-15,0-2-1 0,0 0 0 16,2 0 0-16,-2 1 0 0,0 3 0 16,2 1 0-16,0 5 0 0,-2 2 0 15,-2 4 0-15,-1 0 0 0,3 2 0 16,-4 2 0-16,4 2 0 15,4-2 0-15,-2 2 0 0,2-2 0 0,9-1 0 16,-1-1 0-16,2-3 0 0,5-1 0 16,8-3 1-16,-3-2 1 0,9-4-2 15,7-4 2-15,3-1 1 0,0-3-1 16,-4 0-2-16,-3-6-2 0,-6 0-32 16,-5-4-53-16,-12 1-44 0,-7-2-131 0</inkml:trace>
  <inkml:trace contextRef="#ctx0" brushRef="#br0" timeOffset="32012.51">29806 7227 583 0,'0'0'105'16,"0"0"-46"-16,0 0-20 0,0 0 16 15,0 0-14-15,0 0-19 0,0 0-9 0,49-25-1 16,-44 29-5-16,1 1-4 0,-4 2-2 16,0 2-1-16,-2-1 0 0,-2 3 0 0,-6 1 0 15,1-1 1-15,-5 1 1 16,-7-2 0-16,1-1-2 0,-7-1-4 16,0-4-9-16,-4-2-4 0,4-1-5 15,1-1 0-15,1-4 1 0,6-1 2 16,3-1 8-16,6 0 8 0,6-1 3 15,-1 1 1-15,3-1-1 0,0-3 1 0,5 0 1 16,-1-2 4-16,2 0 2 0,6 0-2 16,-1-1-1-16,3 3 2 0,5 2 2 15,-1 1-3-15,5 4 2 0,4 0-1 16,4 4-1-16,2 7-3 0,-2 4 1 16,-2 2 1-16,-10 1-1 15,-1 3-1-15,-12 1-2 0,-6 4-1 0,-2 2 0 16,-10 5 1-16,-9 5-1 0,-4-2-5 15,1-1-19-15,1-4-10 0,4-7 4 16,9-4 23-16,2-5 6 0,4-4-1 16,-3-1 2-16,5-1 0 0,2-1 3 0,0-1 9 15,0-2-5 1,0 1 28-16,6-3-18 0,1 0 0 0,3 0 3 0,11 0-1 16,-1-2-3-1,11 1-6-15,4-2-4 0,3 0 1 0,7 0-4 16,-8 2-2-16,-1 1-1 0,-10 0-3 0,-7 0-36 15,-9 0-37-15,-10 0-92 0,-10-3-321 16</inkml:trace>
  <inkml:trace contextRef="#ctx0" brushRef="#br0" timeOffset="55464.35">16876 9340 330 0,'0'0'78'0,"0"0"-13"16,0 0-12-16,0 0-6 0,0 0-12 15,0 0 7-15,0 0-2 0,0 0 2 0,-17 6-8 16,17-6-2-16,0 0-11 0,0 0-7 15,0 0-5-15,3 0-1 0,3 3-3 16,4-2 1-16,-2 2 3 0,5-1-1 16,5 0-7-16,7 1 0 0,-4-2 0 15,8 3 0-15,-2 0-1 16,-3 3-7-16,-5 3-35 0,2-3-50 0,-13 2-30 16,-6 0-94-16</inkml:trace>
  <inkml:trace contextRef="#ctx0" brushRef="#br0" timeOffset="55652.45">16895 9670 503 0,'0'0'48'0,"0"0"-11"16,0 0 23-16,0 0 18 0,0 0-23 16,62 8-23-16,-42-15-14 0,-1 0 2 15,8 1-11-15,0 0-7 0,2 2-1 16,4 0-1-16,0 2 0 0,0 0-32 15,6-2-42-15,2-1-35 16,7-2-79-16,-11-3-121 0</inkml:trace>
  <inkml:trace contextRef="#ctx0" brushRef="#br0" timeOffset="56173.03">18273 9323 478 0,'0'0'145'0,"0"0"-114"0,0 0-3 16,0 0 23-16,0 0-10 0,0 0-20 16,0 0-9-16,0 0-2 15,0 0-2-15,-2-8-4 0,-2 14-2 0,0 0-2 16,-4 2 2-16,-1-1 0 0,-1 1-1 0,-6-1 2 16,1-2-3-16,-8 1 0 15,-3 1 0-15,-1-2 1 0,-6 0-1 0,-1-2 1 16,-1-1-1-16,4-2-2 0,4 0-11 15,3-5 5-15,7-3 2 0,1-2 2 16,5-3 3-16,-1-2 0 0,8-2 0 16,2-2 0-16,0 1 0 0,2 1 1 15,6 2 2 1,4 2 5-16,3 3 1 0,1 3-3 0,7 4-2 0,6 1 0 16,-1 1 0-1,10 6-2-15,-3 5 0 0,4 5 1 0,-6 2 0 16,-4 4-1-16,-7 3-1 0,-1 1 2 15,-13 6-2-15,-6 4 0 0,-10 8 0 0,-15 4-1 0,-4 2 0 16,-10-1-2 0,-5-3-10-16,-1-5 5 0,2-5 7 0,5-8 1 15,7-6 0-15,4-4 2 0,13-6-2 16,6-4 0-16,4-5 0 0,4-2 1 16,0 0-1-16,0 0 1 0,2 0 1 0,2-6 1 15,8-2 1-15,5-1 4 0,10-5 0 0,4 1-2 16,4-3-1-16,6 2-3 0,7-2-1 31,-3 0-1-31,5-2-1 0,-1-2-39 0,3-4-55 0,-4-3-51 0,-9-1-176 16</inkml:trace>
  <inkml:trace contextRef="#ctx0" brushRef="#br0" timeOffset="56677.9">18573 9011 551 0,'0'0'47'0,"0"0"21"0,0 0 2 15,0 0-21-15,0 0-23 0,0 0-8 16,0 0 0-16,0 0-7 0,25-15-7 16,-25 15 0-16,0 1-3 0,-2 3 0 15,-4 2-1-15,-3 1 1 16,-3 0 0-1,-7-2 1-15,-1 1-2 0,-7 0-1 16,-4-2 0-16,4-2-4 0,-2-2-6 16,6 0-2-16,0 0 3 0,5-4 4 15,3-2 2-15,-1-2-4 0,1-1-2 16,7-1 2-16,-4-4 5 0,8 0 0 0,-3 0 3 16,7-1 0-16,5 3 1 0,-1 0 1 15,4 3 4-15,2 2 1 16,1 2-2-16,3 3 2 0,1 1-3 0,1 1 0 15,1 5-3-15,5 5 2 0,-3 3 1 16,4 2 0-16,-5 4 0 0,-5 1-3 16,-9 2 1-16,0 1 0 0,-4 0-2 15,-6 1 3-15,-5 0-2 0,-9 1-1 16,-3 1 1-16,0 1-1 0,-4-4 0 16,5-1-1-16,7-6 0 0,3-2 0 15,10-4-1-15,-2-5-1 0,2 0-2 0,2-4 3 16,0-1 1-16,4 0 0 0,2 0 1 15,10-3 2-15,5-3-1 16,8-1 6-16,10 0 5 0,5-1-5 0,3 1-6 16,3 3 0-16,-5 2-1 0,3 1-48 15,-9-1-82-15,-8 1-104 0</inkml:trace>
  <inkml:trace contextRef="#ctx0" brushRef="#br0" timeOffset="57023.12">19111 9236 514 0,'0'0'101'0,"0"0"-43"15,0 0 7-15,-15-55 6 0,15 52-22 16,-2 1-18-16,2 2-5 0,0 0-6 16,2 0-12-16,0 7-5 0,2 8-2 0,0 2 0 15,3 8 0-15,-1 4 0 0,-4 7 1 16,-2 3-1-16,0 4 1 16,-6 0 1-16,4 2-3 0,2-2-1 0,0-3 1 15,0-7 0-15,2-4-2 16,8-6-1-16,-6-8-25 0,-2-3-19 0,0-7-35 15,-2-3-55-15,-4-2-82 0</inkml:trace>
  <inkml:trace contextRef="#ctx0" brushRef="#br0" timeOffset="57226.9">18815 9122 632 0,'0'0'51'15,"0"0"-11"-15,0 0 20 0,0 0-16 16,52-22-16-16,-38 22-3 0,7 0 3 0,6 0-6 16,-3 0-6-16,3 1-4 0,8 1-3 15,3-2-4-15,1 0-3 0,0 0-1 16,3-3 1-16,-3-3-2 0,4-1-2 16,-3 1-31-16,-7-6-34 0,-2-4-78 15,-11-3-136-15</inkml:trace>
  <inkml:trace contextRef="#ctx0" brushRef="#br0" timeOffset="57604.83">19937 8930 580 0,'0'0'43'0,"0"0"5"0,0 0 10 16,0 0-10-16,0 0-22 0,0 0-17 16,0 0-5-16,0 0-4 0,0 0 1 0,-31 41 0 15,15-10 2-15,-1 6-1 16,-3 6 0-16,-7 8 2 0,-2 7 4 0,2 6-2 15,8 1 5-15,5 4-3 0,6 1 1 16,6 0-8-16,4 2-1 0,6-6-2 16,6-1 2-16,3-3 0 0,6-6 0 15,1-5 0-15,3-6 0 0,6-6 0 16,0-7-1-16,9-9-32 0,-5-6-27 16,-2-12-45-16,0-9-48 0,-6-12-145 15</inkml:trace>
  <inkml:trace contextRef="#ctx0" brushRef="#br0" timeOffset="58072.64">20121 9047 519 0,'0'0'38'15,"0"0"-7"-15,0 0 13 0,0 0 3 16,0 0-13-16,0-50-4 15,0 46 2-15,2-1 0 0,0 2-7 0,1 0-4 16,3 1-3-16,0-1-3 0,2 2-2 16,0 1-4-16,5 1-2 0,1 5-3 15,1 4-1-15,1 1-1 0,-3 6-2 0,-3 6 1 16,-2 0 0-16,1 4-1 0,-7-1 0 16,-2 2 1-1,0-2-1-15,-2-5 0 0,-2-3 0 0,-1-3-9 0,-1-4-2 16,2 0 2-16,2-7-5 0,0 0 11 15,-2-4 2-15,0 0 1 0,2 0 0 0,-5-4 1 16,1-4-1-16,2-2 0 16,0-2 0-16,0-2 0 0,2-6 1 0,0 0 0 15,2-4 1-15,0-6 5 16,4-2 2-16,6-5 0 16,5-2-2-16,1 2-5 0,3 5 3 15,3 7-2-15,-1 8-1 0,-2 6 8 16,-3 10-8-16,3 1-2 0,4 4 1 0,1 10-1 0,-1 4 0 15,2 7 1-15,-6 5 0 16,-1 5-1-16,-3 1 0 0,-3 6 0 16,-6 2 0-16,-6 1-18 0,0 0-37 0,-4-4-83 15,-4-8-140-15</inkml:trace>
  <inkml:trace contextRef="#ctx0" brushRef="#br0" timeOffset="58299.74">20057 9463 647 0,'0'0'46'0,"0"0"-21"0,0 0 4 0,0 0 44 16,66-19-31-16,-39 12-17 0,2-5-3 0,11 0-1 15,1-2-11-15,8 1-6 16,3-1-1-16,6-1-1 0,-6 2 1 0,-1 1-3 15,-1 4-27-15,-2 2-30 0,-7 3-52 32,-4 1-69-32,-16 1-197 0</inkml:trace>
  <inkml:trace contextRef="#ctx0" brushRef="#br0" timeOffset="58823.58">20386 9760 594 0,'0'0'45'0,"0"0"57"0,0 0-34 15,0 0-8-15,50-38-21 0,-40 25-17 16,0 0-3-16,3 3-4 0,-5 3-6 16,-4 5-4-16,-4 0-3 0,0 1-2 15,0 1 0-15,0 2-1 0,0 5 0 0,0 2-1 16,-2 4 0-16,-2 0 0 0,-4 0-6 15,-5 2-4-15,1-3-2 0,-5 2-5 16,1-2-5-16,-7-3-8 16,-2-1-13-16,0-1-13 0,1-3 13 0,-5-1 10 15,0-2 11-15,0-1 3 16,4-1 0-16,8-4 21 0,5 1 1 0,4-5 4 16,6 3-1-16,2-2 8 0,0-4 6 15,8-4-2-15,2-2 15 0,5 0 0 16,3 5 6-16,3 3-6 0,2 3-15 15,6 5-1-15,2 2-2 0,4 7-4 16,0 5 0-16,2 6 0 0,-2 4-3 0,-2 3 0 16,-10 1-3-16,-13 1-2 0,-3 2 0 15,-7 0-1-15,-13 3 0 16,-3 0-8-16,-5-5-9 0,-6-2-8 16,4-4 4-16,3-5-6 0,3-4 23 15,9-4 2-15,4-3 2 0,0-3 0 0,0 1 1 16,4-3-1-16,0 0 2 0,0 0 8 15,0 0 8-15,0 0-12 0,0-3 8 16,4 1-5-16,4-2-6 0,2-1-1 0,7-4-2 16,-1-1 1-16,7-4-1 0,4-3-8 15,4-5-42-15,2-7-53 0,-6-1-105 16</inkml:trace>
  <inkml:trace contextRef="#ctx0" brushRef="#br0" timeOffset="59292.25">20828 9388 686 0,'0'0'70'0,"0"0"-29"0,0 0-12 16,0 0 14-16,0 0-12 0,0 0-18 16,0 0-4-16,0 0-3 0,-8-17-2 15,-2 23-3-15,-3 2-1 0,1 3 0 16,-1-3-1-16,-3 2-1 0,-1 0-6 15,-1-2 1-15,1 1-4 0,-1-3-2 16,-1 1-1-16,3-3 1 0,-3-3-3 16,2-1-4-16,1-1-1 0,3-4 10 15,3-1 0-15,4-3 1 0,4-1 10 16,0 0 0-16,2-1-1 0,0 0 1 16,6-6 2-16,0 1 11 0,0-1 4 15,1 3 3-15,1 3-8 0,4 4-2 0,-1 2-4 16,5 4-1-16,3 1-3 0,8 4 0 15,2 5 0-15,-1 4 2 16,-1 5-2-16,-4 1 2 0,-2 0 0 0,-11 3-1 16,-4-1-1-16,-6 6-1 0,-6 0 0 15,-4 2 0-15,-9 2-1 0,-4-3-12 16,-1 0-4-16,-3-4-4 0,2-3 18 16,4-2 2-16,5-6 1 0,7-3-1 15,5-6 0-15,4-2 1 16,0-2-2-16,0 0 2 0,2 0 0 0,7 0-1 15,7-4 11-15,7-1 2 0,4-3-5 0,0 1-5 16,-5 0-2-16,-3 3-1 0,4 1-20 16,-5 0-42-16,3 0-43 0,-2-3-67 15,-5-1-286-15</inkml:trace>
  <inkml:trace contextRef="#ctx0" brushRef="#br0" timeOffset="60108.47">20998 8844 94 0,'0'0'54'0,"0"0"-37"16,0 0 6-16,0 0 7 0,0 0 4 15,0 0 7-15,0 0 1 0,-15-37-13 16,13 34 3-16,2 2 8 0,0 1 1 16,0 0 5-16,0-2 1 0,0 2-4 15,0 0-8-15,0-1-6 0,0-1-3 16,2-1 5-16,7 1-2 0,1 0-3 16,0 2-4-16,3 0-2 0,7 6-5 15,1 7-5-15,4 3 1 0,2 10-1 16,4 7-3-16,-2 5-2 0,-2 10-1 15,-3 2 0-15,-5 11-2 0,-3 6 0 16,-5 9 0-16,-11 7-1 0,-2 2 1 0,-11 1-1 16,-3 2-1-1,-9-4-3-15,0-5 2 0,-2-6 1 0,0-9 0 0,-1-6 0 16,-1-7-4-16,-2-4-22 0,2-8-8 16,0-2-22-16,-2-9-22 0,2-6-26 15,-2-10-65-15,4-8-254 0</inkml:trace>
  <inkml:trace contextRef="#ctx0" brushRef="#br0" timeOffset="60659.11">21608 9232 379 0,'0'0'40'15,"0"0"-4"-15,0 0 7 16,0 0 2-16,0 0-12 0,0 0-9 16,0 0-5-16,0 0-2 0,-15-5-3 15,15 5-1-15,6 2 2 0,1 0 20 16,-1 0-3-16,4 0-1 0,7-1-1 16,1 2-3-16,11-4-1 0,0 1-6 15,10 0-7-15,5-5-3 0,-3-1-4 16,3-1-3-16,-1 0-2 0,0-2 0 15,-8 4-1-15,-6 0 0 0,-10 0-28 0,-4 1-37 16,-11 1-36-16,-4 0-43 0,-7-2-82 16</inkml:trace>
  <inkml:trace contextRef="#ctx0" brushRef="#br0" timeOffset="60897.34">21715 9087 105 0,'0'0'505'0,"0"0"-452"0,0 0 5 16,0 0 26-16,0 0-26 0,0 0-24 16,0 0-1-16,0 0-6 0,0 0-10 15,56-29-9-15,-50 40-2 0,2 6-1 0,1 5 1 16,-1 4-2-16,-2 7 0 0,-2 4 0 16,-2 5-1-16,2 1-2 0,-1 1 0 15,-3 1 0-15,0-1 1 0,2-4-2 16,-2-1-2-16,2-8 1 0,0-3 0 15,-2-7-23-15,0-5-17 0,0-3-24 16,0-5-40-16,-2-2-71 0,-5-2-186 16</inkml:trace>
  <inkml:trace contextRef="#ctx0" brushRef="#br0" timeOffset="80575.64">27561 9025 266 0,'0'0'86'0,"0"0"-38"0,0 0-12 16,0 0 5-16,0 0-7 0,0 0-9 15,-23 5-4-15,21-5 0 0,2 2 2 16,0-1 3-16,0 1-4 0,0-1-1 15,0 0-4-15,0 0 2 0,4 0 3 16,-2 1 3-16,2 0 2 0,3-1-3 16,1 2 0-16,-2-1-3 0,4-1-2 15,7 1 1-15,-3-2-3 0,7 0-2 16,6 0-3-16,0-1-2 0,2-3-3 16,10 0 1-16,2-1-6 0,-1-1 2 15,-1 1-1-15,4 3-1 0,-7 1-1 16,-5-1-1-16,-7 2 1 0,-3-1 0 0,-4 1-1 15,-5 0 0-15,-8 0 1 0,-4 0 1 16,0 0-2-16,0 0-1 0,0 0-7 16,0 0-7-16,-4 1-4 0,-4 1-2 15,-7-2-20-15,7 0-27 0,-15 0-37 16,7 0-37-16,-7 0-79 0</inkml:trace>
  <inkml:trace contextRef="#ctx0" brushRef="#br0" timeOffset="80938.27">27745 8840 207 0,'0'0'204'15,"0"0"-145"-15,0 0 12 0,0 0 8 16,0 0-18-16,0 0-15 15,0 0 4-15,0 0-7 0,-4-47-11 0,4 47-6 0,0 0-7 16,0 0-5 0,0 4-3-16,0 3-4 0,4 4-1 0,0 3 5 0,0 4 3 15,0 1-2-15,0 4-2 0,-4 2-2 16,5 1-4-16,-3 3 1 0,-2 1-1 16,0 2-1-16,4 2 0 0,-2-2-1 0,-2 3 0 15,0-1-2-15,0-4 2 16,2-1-1-16,-2-5 0 0,0-2 0 15,0-1-1-15,0-5 0 0,0-3-2 0,0-3-12 32,0-4-14-32,-2-4-13 0,-2-1-12 15,0-1-25-15,-5-3-50 0,-5-3-91 16</inkml:trace>
  <inkml:trace contextRef="#ctx0" brushRef="#br0" timeOffset="94705.23">17091 11235 152 0,'0'0'61'0,"0"-2"-26"0,0-1 4 0,-2 3 7 15,-2-3-11-15,2 2 3 16,-5 1-3-16,1-2-8 0,-2 2-2 15,0 0-3-15,2-1 0 0,-5 1 2 0,-1 0-3 16,1 0 1-16,1 4 3 0,0 0 3 16,4 0 0-16,1-2-2 0,5-1 1 15,0-1-2-15,0 0-4 0,0 1-5 16,0-1-5-16,5 0 1 16,1 2 1-16,8-1 4 0,1-1-3 0,3 1-1 15,1 0-4 1,6-1 1-16,4 0-4 0,-2 0-1 0,2 0-2 0,-5 0-2 15,5-1 0-15,-2 1 0 0,0 0 0 16,-2 0-1-16,-5 0 1 16,1 0-1-16,-8 0-1 0,-1 0-16 0,-6 0-20 0,-2 0-24 15,-4 0-21-15,-2 1-22 0,-6-1-36 16,-4 3-149-16</inkml:trace>
  <inkml:trace contextRef="#ctx0" brushRef="#br0" timeOffset="95177.33">17089 11507 345 0,'0'0'75'0,"0"0"-12"16,0 0 9-16,0 0-7 0,0 0-14 15,0 0-10-15,0 0-2 0,0 0-7 16,-6-5-3-16,6 5-10 0,0 0-3 16,0 0-4-16,2 0-4 0,2 2-1 15,0-1 4-15,6 0 5 0,5-1-1 16,3 0 1-16,3 0-3 0,4-3-1 15,4-2-3-15,4 1-3 0,0 2-2 16,2-1-1-16,0-1-1 0,-6 2-2 16,-4 1 0-16,-4 0 0 0,-3 1-13 15,-12 1-31-15,-6 1-42 0,-4 3-79 0,-10-2-200 16</inkml:trace>
  <inkml:trace contextRef="#ctx0" brushRef="#br0" timeOffset="99105.61">18201 11147 372 0,'0'0'85'0,"0"0"-22"0,0 0 54 0,8-55-74 15,-6 46-22-15,0 6 12 0,0 2-3 16,-2 1-7-16,0 0-8 16,3 0-7-16,-3 3-3 0,4 2-3 15,2 3-1-15,-2 3 0 0,0-2 0 0,0 2 1 16,-2 3 1-16,2-4-3 0,1 2 1 15,-5-1 1-15,0 3-1 0,0-3 0 16,0-1-1-16,0 1 2 0,-2-2 0 16,-7 0-2-16,-3 1 1 0,-7-1 0 15,3 2 0 1,-5 0 1-16,-2-3-2 0,1 2 0 0,1-5-2 0,0-1-4 16,9-4 1-16,-1 0 1 15,1-2 4-15,4-6 0 0,4-3 0 16,-3 0 0-16,-1-1 1 0,4-1 1 0,0-3-2 15,2 1 0-15,2-1 0 16,0 2 2-16,4 1 2 0,0 3-3 0,6 1 3 16,1 1 1-16,1 1-3 0,7 3 1 0,-3 1 0 0,7 3 1 15,0 2-1 1,-3 5 1-16,5 3-1 0,0 3 0 0,-6 3-2 16,1 3-1-16,3 3 2 0,-8 4-1 15,-1 4-1-15,-6 1 0 0,-6 5 1 16,-2-2-1-16,-2 2 0 0,-8 2 0 0,-7-4 0 15,1 0 0-15,-7-2-4 0,-4 0-4 16,-2-1 1-16,-2-3-1 16,0 1 4-16,0-6 2 0,6-3-1 0,3-4 3 31,1-6 0-31,9-5 1 0,-1-2-1 0,5-3 1 16,0-4 0-16,4-6 0 0,2-3 2 15,-3-2 3-15,5-3 4 0,-2-1 2 16,9 1 0-16,1 0-3 0,8 5-3 0,3 3-5 0,4 2 1 0,6 5-1 31,2 2 1-31,0 1 1 0,2 3-1 0,-2 4 0 16,-2 4-2-16,-2-1 0 0,-3 3 0 0,-3-2 0 0,-7 0 0 15,3-1-14-15,-5-3-13 0,-1-3-4 16,-5-3-33-16,6-1-7 0,-5-4-4 31,3-5-58-31,0-1-71 0</inkml:trace>
  <inkml:trace contextRef="#ctx0" brushRef="#br0" timeOffset="99681.23">18412 10953 668 0,'0'0'58'0,"0"0"-19"16,0 0-6-16,0 0 4 0,0 0-11 0,0 0-7 15,0 0 0-15,27-50-4 16,-21 48-4-16,-4 2-7 0,2 0 0 16,-4 0-2-16,0 0-1 0,0 2-1 0,0 2-1 15,0 0 1-15,0 2 0 0,0-1 0 16,-6 1 1-16,-2 0 1 0,-1-2 0 16,-5 0-2-16,-9 1 0 15,-4-3-9-15,0 0-18 0,-2-2 12 16,9 0-4-16,5-3 7 0,3-3 5 15,2-1 5-15,1 0 1 0,3-2-1 16,2-1 2-16,0-2 1 0,-2 1-1 0,2 0 0 16,4 0 1-16,0 1-1 15,0 0 2-15,0 3 1 0,8-2 2 0,2 2 0 16,5-3-2-16,5 0-1 0,3 2 1 16,4 1 1-16,2 2 2 15,4-1-2-15,-4 3-2 0,0 3 2 0,0 0-1 16,-7 5-3-16,-3 2 1 0,-4 2 0 15,-7 4-1-15,-4 2 0 0,-4 2 0 16,-4 5 1-16,-7 2-1 0,-7 4 1 16,-1-3-2-16,3-1-1 0,-3 0-4 15,5-4-3-15,1-1 4 0,3-5-1 16,4-3 6-16,2 0 0 0,2-4 0 16,-1 0 0-16,3-1-1 0,-2-1 1 15,2-1 0-15,0-1 0 0,0-1 0 16,5 1 0-16,-1-2 1 0,4 1 2 15,4-2 3-15,1 0 3 0,7-1-3 0,1 0 0 16,2 0 1-16,6-2-2 0,-2 1-3 16,-3-1 1-16,-1 0-2 0,-4 0-1 15,-5 0-24-15,-3 2-35 16,-5 0-78-16,-4-2-98 0</inkml:trace>
  <inkml:trace contextRef="#ctx0" brushRef="#br0" timeOffset="100355.88">19280 10782 345 0,'0'0'101'16,"0"0"-27"-16,0 0-5 0,0-57-8 15,0 47-10-15,-2-1-5 0,0 2-4 16,-2 0-8-16,-2 3-7 0,1 3-6 15,-1-2-1-15,-2 2-7 0,2 1-1 16,-3 1 1-16,3 1-3 0,-6 0-1 16,2 0-3-16,-1 4 1 0,-5 2-3 0,-1 1 0 15,1 4-2-15,-1 5 0 16,-2 2-1-16,1 1 0 0,-1 5-1 16,5 1 0-16,-3 3 1 15,5 5-1-15,-3 3 0 0,3 5 0 16,0 7 0-16,-1 3 0 0,3 5 1 0,-1-3-1 0,1-2 1 15,2 2-1-15,4-1 1 16,2 1-1-16,2 1-3 0,4 2 3 16,8-2-1-16,5-5 1 0,6-3-1 15,3-6 1-15,7-2 0 0,1-3 1 0,1-3-1 16,6-4 0-16,-6-1 0 0,-2-6-10 0,-2-3-12 16,-8-3-13-16,-4-3-28 15,-7-3-69-15,-8-3-72 16</inkml:trace>
  <inkml:trace contextRef="#ctx0" brushRef="#br0" timeOffset="109899.46">20878 10714 82 0,'0'0'32'0,"0"0"-21"0,0 0 11 16,0 0 2-16,0-12 8 0,-2 8-13 15,2 1 16-15,-2 1-19 0,0-1 11 0,0-2 14 16,-2-1-7-16,1 0 12 15,1 2-5-15,0-1-3 0,-2 1 0 0,4 1-7 16,-2 1-8-16,2 1 1 0,0 0-7 16,0 1-3-16,0 0-5 0,0 0-1 15,0 0-2-15,0 0 1 0,0 0-1 16,0-2 1-16,0 2 2 0,0-2-2 16,0 0-1-16,0 2-4 0,0-1 0 0,0 1 0 15,0-1-2-15,0 1 1 16,0 0 0-16,0 0-1 0,0 0 0 15,0 0 0-15,0 0 0 0,0 0-1 16,0-1 1-16,0 1 0 0,0 0-2 0,0 0 0 16,0 1-1-16,0 0-3 0,0 1 1 15,0-2-2-15,0 1 1 0,2 1-1 16,-2-2 1-16,0 2-2 0,0-1 1 16,0-1 3-16,0 0 0 0,0 0 4 15,2 1 0-15,-2-1-1 16,0 0 2-16,0 0-2 0,2 0 2 0,-2 0-1 15,0 0 0-15,0 0 1 0,0 0-2 16,0 0 2-16,0 0-1 0,0 0 0 16,0 0 0-16,0 0 1 0,0 0-1 0,0 0-1 15,0 0-1-15,0 0 1 0,0 0-2 16,0 0 2-16,0 0-2 0,0 0 1 16,0 0 1-16,0 0-3 15,0 0 3-15,0 0 0 0,0 0-1 0,0 0-3 16,0 0-3-16,0 0-8 0,0 0-5 15,0 2-9-15,4-1-7 0,-1 2 3 16,1 2-14-16,-2-1-40 0,-2-1-74 16</inkml:trace>
  <inkml:trace contextRef="#ctx0" brushRef="#br0" timeOffset="113555.4">19782 10943 351 0,'0'0'78'0,"0"0"-5"0,0 0-73 0,0 0 59 16,0 0-4-16,0 0-35 0,0 0-6 15,0 0-4-15,21-24 4 0,-21 24-4 16,0 0-6-16,0 2-2 0,4-1-2 15,-2 5 3-15,-2 0-3 0,0 1 1 16,0 3 0-16,0 0-1 0,-4 2 1 16,-6 0 0-16,-3-2-1 0,1-2 1 0,-3-4 1 15,1 1-2-15,-3-1-5 0,1-3-8 16,1 0 2-16,-1-1-2 0,6-1 1 16,-1-3 4-16,-1-2 6 0,6-1 2 15,-3-3 0-15,3-1 0 0,-2 0 0 16,4-2 2-16,4-1 9 0,0 1 6 15,0 0-1-15,6 1-4 0,0 2-2 16,2 1-4-16,9 3 1 0,0 0-3 16,3 2-1-16,3 2 2 0,2 2 4 15,2 1 1-15,-1 6-2 0,-3 5-4 0,0 5-1 16,-2 5 0-16,-5 4-2 16,-1 5 0-16,-7 4 0 0,-6 1 0 15,-2 3 0-15,-10 0-1 0,-9-2 0 16,-4 0-15-16,1-3 0 0,-5-5 6 0,2-1 1 15,0-7 6-15,6-6-2 0,-1-1 0 16,5-6 4-16,1-2-1 0,1-5 2 16,5-1 0-16,-2 0-1 0,4-4 1 15,4-2 0-15,-3 0 3 16,5-3 12-16,0-1 6 0,0 1-3 0,0-2 1 16,9 2 1-16,3-2-10 0,7 3-6 15,8-1-5-15,6 0 2 0,4 4 0 16,4 1-1-16,3 3 1 0,-5 1-2 15,-2 5 2-15,-4 3-2 0,-6-2 0 0,-2 1-1 16,-11-1-43-16,-1-2-46 16,-7 1-66-16,-4-3-164 0</inkml:trace>
  <inkml:trace contextRef="#ctx0" brushRef="#br0" timeOffset="114017.74">20450 10833 387 0,'0'0'124'15,"0"0"-61"-15,0 0 0 0,0 0-1 0,0 0-2 16,0 0-17-16,0 0-12 0,0 0-10 0,-8-22-6 16,8 35-11-16,0 6-4 0,0 10 1 0,2 4 1 15,0 3 2 1,2 3-1-16,-2 7 0 0,0 6-1 0,-2 2-2 16,0 3 3-1,0-4-3-15,4-6 1 0,0-8-1 0,3-10-3 16,1-8 3-16,0-9-18 0,-6-4-22 0,0-6-49 15,-2-4-18-15,-4-8-71 0,-4-3-85 0</inkml:trace>
  <inkml:trace contextRef="#ctx0" brushRef="#br0" timeOffset="114240">20173 10885 510 0,'0'0'78'15,"0"0"-32"-15,0 0-9 0,0 0 9 16,0 0-4-16,0 0-23 0,0 0 0 16,0 0-5-16,0 0-7 0,2-19-4 15,6 22 6-15,3 0 7 0,7-3-2 16,9 0-3-16,2-3-3 0,10-4-2 16,7-1-3-16,6 0 0 0,-3 1-3 15,7-3 3-15,-8 5-3 0,3-1-28 0,-3-1-62 16,-1-2-55-16,-7 1-98 15</inkml:trace>
  <inkml:trace contextRef="#ctx0" brushRef="#br0" timeOffset="114633.89">21242 10575 397 0,'0'0'45'0,"0"0"33"15,0 0-4-15,0 0-12 0,0-50-15 16,0 44-5-16,0 4-7 0,0 0-4 16,0 2-7-16,0 0-10 0,0 1-4 15,0 2-4-15,-4 3-4 0,-3 6 1 16,-5 7-1-16,-2 5-2 0,-1 6 1 15,3 1-1-15,-3 5 1 0,1 4-1 0,1 5 0 16,-3 7 0-16,8 3 1 16,-3 4-1-16,3 2 0 0,2 7 1 0,4 4 0 15,2 1 0-15,2 3 1 16,4 0-2-16,10-3-1 0,5-3-2 16,8-5 3-16,6-9 0 0,9-7 0 0,1-9 0 15,9-6 0-15,-5-9 0 0,5-11-33 16,-2-8-49-16,-3-7-34 0,-11-14-84 15</inkml:trace>
  <inkml:trace contextRef="#ctx0" brushRef="#br0" timeOffset="115137.53">21639 10582 429 0,'0'0'57'15,"-13"-51"14"-15,11 36-5 0,0 5-19 16,0 1-17-16,0 4 0 0,2 0 0 0,0 1-8 16,4 3-4-16,0 0-6 15,2 0-5-15,5 1-5 0,-1 3 2 16,9 8-2-16,-3 1 1 0,5 7 1 0,2 3 0 15,-7 5 0-15,5 4-2 16,-11 3 0-16,-2 4-1 0,-5 0-1 0,-3-1 1 16,0-2 0-16,-9-3 0 0,1-4-1 15,0-3-1-15,-1-4-6 0,5-4 3 16,0-6 3-16,4-6-1 0,0-2 0 16,0-3 2-16,0 0 0 0,0-3 0 15,0-5 2-15,0-5 0 0,4-5 0 16,0-3 1-16,5-4 0 0,-1-6-2 15,-2-4 2-15,5-3-1 0,-1 1-1 16,-4 0 2-16,0 3 0 0,5 2 0 0,-1 7 0 16,0 4-1-16,-4 11 1 0,1 4 0 15,1 6-2-15,-2 0-1 0,4 7-1 16,3 5-1-16,1 7 2 0,3 6-1 16,-1 6 1-16,9 2 0 0,-10 8 0 15,5 1 0-15,-3 0 0 0,4-1-1 16,-5-1-22-16,3-5-41 0,-5-1-24 15,-1-6-93-15,-7-10-100 0</inkml:trace>
  <inkml:trace contextRef="#ctx0" brushRef="#br0" timeOffset="115373.67">21688 11105 575 0,'0'0'42'0,"0"0"-11"16,0 0-4-16,0 0 24 0,0 0-7 16,0 0-13-16,0 0-7 0,0 0-3 15,60-29-8-15,-33 20-8 0,6-5 0 0,6 1-3 16,15-5 0-16,2 1-1 16,2 2-1-16,2 0 0 15,-4 5-1-15,-3 3-40 0,-3 4-52 0,-9 2-31 0,-10 1-72 16</inkml:trace>
  <inkml:trace contextRef="#ctx0" brushRef="#br0" timeOffset="115923.9">22050 11379 568 0,'0'0'70'0,"0"0"-14"16,0 0 5-16,23-56 7 15,-17 51-27-15,4 0-14 0,1 1-13 0,1 2-4 0,0 2-5 0,-1 4-4 16,-5 8 0-16,2 2-1 0,-4 0 2 16,-4 5-2-16,0 0 0 0,-8 2-2 15,-2-2 0-15,-7 1-11 0,-1-2-9 16,-7-2-3-16,0-2 3 0,-6-2-3 15,8-3-15-15,-2-1-7 16,7-4 19-16,5-4 23 0,7-2 3 0,2-4 2 16,-2-2-3-16,2-3 3 0,0-2 2 15,2-4 6-15,2-1 11 0,2-1 6 16,4 0 1-16,2 0-2 0,2 1-4 0,3 4-4 16,3 2-6-16,3 5-3 0,2 2-2 15,8 4-1 1,0 0 0-16,-5 7 0 0,1 8-1 0,-2 2-1 0,-9 4-1 15,-3 5-1-15,-5 2 2 0,-6 4-2 16,-2-1 0-16,-9 1-2 16,-1 0-8-16,2-5-23 0,-7 0 6 0,1-2 5 15,-3-2 16-15,5-4 5 0,1-4 2 0,5-1-1 16,2-1 1-16,4-6-1 16,2 0 0-1,-2-2 0-15,2-3 1 0,0 1 1 0,0-2 1 0,4 0-1 16,4 1 8-16,6-1 4 0,-1 0-3 0,10-2-9 15,8-7 4-15,-5-3-2 16,5-1-3-16,0-3-1 0,-4-3-45 0,-2-5-57 16,-2-2-109-16</inkml:trace>
  <inkml:trace contextRef="#ctx0" brushRef="#br0" timeOffset="116413.32">22269 11096 44 0,'0'0'469'15,"0"0"-425"-15,0 0 1 0,0 0 10 16,0 0-9-16,0 0-9 0,0 0-8 16,-21-50-1-16,21 41-6 0,2-1-5 15,5 0-4-15,3 0-3 0,-2 3 2 0,11-3-1 16,-5 5-2-16,9 0-6 15,0 4 0-15,2 0-2 0,2 1 0 0,-3 2-1 16,-5 5 0-16,0 1 0 0,-11 2 1 16,0 0-1-16,-6 1 0 0,-2 1 0 15,0 2 0-15,-6-2-12 0,-2 1-8 16,-1-1-2-16,-3-1-4 0,-2 0 0 16,3-1 8-16,-5-3 7 0,9-1 6 15,-1 0 4-15,2-3 2 0,2 0-2 16,2-1 1-16,0 0 0 0,0 0 0 15,0-2 2-15,2 0 6 0,0 0 6 0,0 0 5 16,0-3 0-16,0 0-4 16,6-3-6-16,4 2 0 0,-4 2-2 15,5 1-1-15,7 1 1 0,5 0 0 0,0 4-1 16,4 2 0-16,-3 1 0 0,-7 3-2 16,4 3-2-16,-9 1 0 0,-4 0 2 15,-4 3-3-15,-4-2-1 0,-6-1 2 16,-6 3-1-16,-3-3 0 0,-5-1-1 15,-3-4-23-15,4-3-8 0,-3 0-6 16,3-5-15-16,2 0-28 0,3-1-17 0,0-1-57 16,3-2-111-16</inkml:trace>
  <inkml:trace contextRef="#ctx0" brushRef="#br0" timeOffset="116806.56">22608 10364 355 0,'0'0'100'15,"0"0"-45"-15,-16-57-2 0,7 52 8 0,1 2-12 16,2 0-21-16,6 2 4 0,0 0-3 15,0 1-7-15,0 2-10 0,4 4-9 16,2 5 0-16,9 3 10 0,-3 2 12 16,9 6-6-16,6 2-1 0,10 5-1 15,4 0-3-15,5 5 0 0,5 3-3 16,-1 4-6-16,0 5-2 0,-7 6-1 16,-8 3 0-16,-10 6-2 0,-15 5 2 15,-8 5-1-15,-14 7-1 0,-9 5 2 16,-8 3-2-16,-2-1 0 0,-2-1-1 15,4 0 1-15,-2-2-19 0,0-2-4 0,4-5-10 16,3-6-4-16,5-6-31 16,-4-10-26-16,5-10-50 0,1-14-107 0</inkml:trace>
  <inkml:trace contextRef="#ctx0" brushRef="#br0" timeOffset="117483.29">23168 11005 420 0,'0'0'85'16,"0"0"-17"-16,0 0-30 15,0 0-5-15,0 0-5 0,0 0 4 16,0 0 19-16,0 0-9 0,60 7-7 0,-33-9-9 16,6-1-10-16,2-3-4 0,3 3-5 15,1-3-5-15,2 0 0 0,-4 2-1 16,-4-2-1-16,-8 0-1 0,-6 0-26 16,-9 0-36-16,-8 2-53 0,-2-5-62 15,-8-1-142-15</inkml:trace>
  <inkml:trace contextRef="#ctx0" brushRef="#br0" timeOffset="117672.5">23263 10742 118 0,'0'0'542'0,"0"0"-488"16,0 0 10-16,0 0-7 0,0 0-19 16,0 0-19-16,0 0-6 0,0 0-1 15,0 0 6-15,36 48-1 0,-22-12-4 16,-2 5-5-16,-1 0-1 0,1-1-5 15,-2-1 0-15,-3-1-1 16,-3-3-1-16,-4-3-1 0,4-6-24 0,-4-2-29 16,0-8-56-16,-4-3-72 0,0-4-217 15</inkml:trace>
  <inkml:trace contextRef="#ctx0" brushRef="#br0" timeOffset="118271.74">23952 10822 292 0,'0'0'65'0,"0"0"-6"0,0 0-4 15,0 0 12-15,0 0-6 0,4-55-10 16,-4 47-8-16,0-1 3 0,0-2-4 16,0 2-10-16,-2-1-4 0,-4 1-8 15,-3 2-1-15,1-4-4 0,2 3-3 16,0-1-4-16,-7 3-2 0,3 0-3 15,2 0-1-15,-7 5-1 0,3-1-1 0,-1 2 0 16,-5 5 0-16,3 2 0 16,-7 6 0-16,1 5 0 0,4 3-1 15,1 3 1-15,3 0 0 0,7 5 0 0,-2-1 0 16,6 0-2-16,2 1 2 0,0-1 0 16,8-1 1-16,0-2-2 0,7-3 1 15,3-2 0-15,11-2-2 0,-2-2 2 16,2-3-1-16,4-3-31 15,0-2-14-15,-2-1-61 0,-4-2-46 0,-6-2-155 16</inkml:trace>
  <inkml:trace contextRef="#ctx0" brushRef="#br0" timeOffset="118479.77">24293 10974 714 0,'0'0'57'0,"0"0"9"0,0 0-14 15,0 0-10-15,0 0-12 0,0 0-12 16,0 0-10-16,0 0-4 0,0 0-4 16,-6 24 0-16,4 0 2 0,2 1-1 15,0-2 0-15,0 4 0 0,-3-2 1 16,6-1-2-16,-3-1 0 0,0-3-13 16,0-3-40-16,0-4-42 0,-3-5-94 15,-1-5-167-15</inkml:trace>
  <inkml:trace contextRef="#ctx0" brushRef="#br0" timeOffset="119109.32">24621 10505 363 0,'0'0'106'0,"0"0"-42"16,0 0-8-16,0 0-3 0,0 0-6 15,0 0-7-15,-20-50-1 0,18 45-3 16,2 1-7-16,-2 2-6 15,2 0-5-15,0 0-4 0,0 2-5 0,2-1 0 16,0 1-4-16,0 0-4 0,4 0 0 16,-2 5-1-16,0 5 0 0,0 7 0 0,3 5 0 15,-1 3-1-15,-4 3 1 0,4 2 2 16,-4 1-2-16,0-2 0 0,0 0 0 16,0-2 0-16,0-5 0 0,3 0 1 15,-1-4-1-15,0-3 0 0,0-1 0 16,-2-4 1-16,-2-4-1 0,0-2 0 15,0-1 0-15,0-2 0 0,0-1 0 16,0 0 0-16,0-2 1 0,-2-4 0 0,-2 0-1 16,0-3 1-16,2-3 0 15,2-2-1-15,-2-5 1 0,2-5-1 0,0-2 1 16,2-8 1-16,8-3-2 16,4-3 1-16,-5 1 1 0,9 4-2 0,-9 6 1 15,3 9-1 1,-2 8 0-16,-3 4 1 0,-5 4 0 0,0 1 2 15,4 2 2-15,0 1-3 0,0 3-2 16,7 7 0-16,-7 5-1 0,4 6 1 16,3 2 0-16,-7 6 0 0,0 3 0 15,4 0 0-15,3 2 0 0,-7 0 0 0,6-2 1 16,3-2-1-16,-5-2 0 0,3-3 0 16,-1-1-12-16,-2-5-25 0,1 3-29 15,-3-6-51-15,-8 0-63 0,0-3-232 0</inkml:trace>
  <inkml:trace contextRef="#ctx0" brushRef="#br0" timeOffset="119362.22">24712 11092 550 0,'0'0'77'15,"0"0"-21"-15,0 0 0 0,0 0 9 0,0 0-27 0,0 0-12 16,0 0-2-16,0 0-4 0,-10-37-7 16,18 33-6-16,1-5-4 0,13 2 0 15,7-3-2 1,15-2-1-16,3 3 0 0,7 1 1 0,-2 4-1 0,-5 2-1 16,-5 2-38-16,-3 6-33 15,-6-1-60-15,-8 1-72 0</inkml:trace>
  <inkml:trace contextRef="#ctx0" brushRef="#br0" timeOffset="119914.17">24855 11556 528 0,'0'0'91'0,"0"0"-21"0,0 0-13 16,0 0 6-16,0 0-18 0,0 0-16 15,58-54-7-15,-52 51-5 0,2 1-6 16,-1 2-6-16,-5 0-2 0,2 5-2 16,-2 2-1-16,0-1 0 0,-2 2 0 15,-4 2 0-15,-7 0 1 0,-1-1-1 16,-4 1-2-16,-5 1-15 0,-8 1-8 15,-2-3-8-15,4 0-10 0,2-3-8 0,3-3 11 16,-3-1 8-16,12-2 0 0,1 0-1 16,6-1 16-16,2-6 12 0,1 1 4 15,1-4 1-15,0-3 3 16,2 1 9-16,0-4 14 0,4-1 2 0,-1-3 0 16,7 0 1-16,4 3 1 15,-3 3-6-15,9 6-10 0,-3 1-4 0,10 7-1 16,2 2 2-16,-9 8 0 0,1 7-4 15,2 2-1-15,-11 5 4 0,1 2-7 16,-5 3-1-16,-8 3-1 0,0 1 0 16,-13 2 0-16,1 2-1 0,0-4-1 15,-5-2-3-15,9-5-1 0,2-5 5 0,-1-6 0 16,3-4 0-16,2 0 0 0,0-5 0 16,2-1 1-16,0 0-1 0,0-2 0 15,0 0-1-15,0-1 1 0,4-2 0 16,5 0 0-16,1-1 1 0,4-5-1 15,7-1 2-15,6-5-1 0,0 1-1 16,-2-3-6-16,1-2-45 0,3-3-45 16,2-6-24-16,-2 2-120 0</inkml:trace>
  <inkml:trace contextRef="#ctx0" brushRef="#br0" timeOffset="120388.7">25281 11240 657 0,'0'0'46'0,"0"0"12"0,0 0-4 16,0 0-10-16,0 0-16 0,0 0-8 0,0 0 0 15,0 0-7-15,-2-23-9 16,-2 27-2-16,-5 1-2 0,3 2 2 16,-6 2-2-16,4-1 1 0,-11-1-1 15,7 3 0-15,-9-5-9 0,4 1-6 0,-3-2-5 16,7-3-4-16,-3-1 9 0,10 0 9 15,1-2 1-15,3-1-6 0,0-6 6 16,0 3 0-16,2-2 2 0,0-1 3 16,0-1 0-16,0-3 0 0,2 1 3 0,4-3 5 15,1 1 1-15,1 1-2 16,6 3-1-16,-5 2 0 16,7 3 0-16,3 2-2 0,8 3-2 0,-3 4 0 15,-3 6 0-15,2 6-2 16,-5 3 1-16,-3 3-1 0,-15 3 2 15,2 1 0-15,-4 2-2 0,-8-2 1 0,-9 0-1 16,7-1 0-16,-7-4-4 0,11-1 4 0,-1-6 0 16,3-2 0-16,4-2 0 0,2-4 0 15,0-2 0-15,2-3 0 0,4 1 0 16,1-2 0-16,-1 0 0 0,10-3 0 16,5-3 1-16,6-3 1 0,6 2-2 15,4-5 0-15,3-3-4 0,7-3-28 0,-6-5-50 16,3-6-54-16,-7-2-157 15</inkml:trace>
  <inkml:trace contextRef="#ctx0" brushRef="#br0" timeOffset="120640.58">25649 10928 547 0,'0'0'59'15,"0"0"-12"-15,0 0 14 0,0 0 3 0,0 0-26 16,0 0-15-16,0 0-4 16,0 0-6-16,-4-3-6 0,4 3-4 15,4 0-1-15,6 0-1 0,7 0 4 0,-1 0 3 16,9-1-3-16,2-1-2 0,6-2-1 16,0 0-1-16,0-2-1 0,-4 1 0 15,-10 1 0-15,-1-2-23 0,-12 0-23 16,1 1-27-16,-7-1-13 0,-7-1-36 15,1 1-112-15</inkml:trace>
  <inkml:trace contextRef="#ctx0" brushRef="#br0" timeOffset="120876.42">25740 10769 561 0,'0'0'88'0,"0"0"-14"0,0 0 6 15,0 0-16-15,0 0-21 0,0 0-10 0,0 0-7 16,0 0-5-1,0 0-8-15,-8-21-7 0,12 31 0 0,2 3-2 0,-4 6 0 16,4 2-4-16,-2 3 0 0,2 1 0 16,3 2 0-16,-5 1 0 0,0 3 0 15,-4-2 0-15,0 1 0 16,0 0 0-16,0-3 0 0,0 0 0 0,0-5 0 16,2-2 0-16,2-2 0 0,0-5-8 15,0-3-13-15,5-4 0 0,-5-2-11 0,-2-2-18 16,-2-2 2-16,0 0-60 0,0-4-15 15,-4-4-70-15</inkml:trace>
  <inkml:trace contextRef="#ctx0" brushRef="#br0" timeOffset="123191.76">26519 10519 194 0,'0'0'52'0,"0"0"-9"0,0 0-5 16,0 0 0-16,0 0 7 0,0 0-2 15,0 0-3-15,2-57 0 0,-2 51-4 16,0 1-1-16,-2-2-6 0,2 3-2 15,-2-3-3-15,-2-1 6 0,0 1 3 16,0-1-4-16,-5-3-5 0,-5 1-5 16,4 1-7-16,-3 0-6 0,-8 2-1 15,-1 5-4-15,1 2 2 0,-2 3-3 16,-4 10 0-16,5 1 0 0,3 8 1 16,-2 1-2-16,9 5 1 0,-2 1 0 15,5-2 0-15,5-1 0 0,2 2-1 16,2 1 1-16,0-3 0 0,8-2-1 15,3-2 1-15,1-1 0 0,5-4 0 0,3-1 0 16,9 0-2-16,-4-3 2 0,4-4 0 16,4-2-5-16,2-3-17 0,2-2-18 15,1-1-21-15,-3-2-10 0,-2 1-42 16,-6-5-71-16</inkml:trace>
  <inkml:trace contextRef="#ctx0" brushRef="#br0" timeOffset="123664.65">26775 10728 569 0,'0'0'56'0,"0"0"-13"0,0 0-17 15,0 0 23-15,0 0 0 0,0 0-22 16,0 0-4-16,0 0-1 0,0 0-5 16,27-24-7-16,-25 24-6 15,-2 4-2-15,0 3-1 0,0 1 0 0,0 2 0 16,-6 3 1-16,-12 0 1 0,1-1-2 15,-10 2-1-15,-6-3-5 0,0 2-9 16,-6-5-10-16,2-1 0 0,1-2 3 16,12-1 4-16,5-2 8 0,13-2 0 15,4-2 8-15,2-1 1 0,0-3-1 16,0 0 1-16,0-5 1 0,4 0 0 0,2-1 1 16,6-4 9-16,-3 2 3 0,3 2 1 15,5 0-7-15,-1 6 0 0,5 1-2 16,4 5 0-16,-1 0 1 0,5 7 1 15,-2 4-4-15,2 0-1 0,-2 3 1 16,-12 1-1-16,1 5-3 0,-10 2 2 16,-6 2-2-16,0 1 1 0,-12 1 0 15,-7 1 0-15,5-4-1 0,-7-4-8 16,0 0-3-16,9-4 5 0,0-4 4 16,1 0 1-16,7-4 1 0,4-3-1 0,0-1 1 15,0-3 0-15,0 0-3 0,0-3 3 16,11-1 0-16,3-3 1 0,0-4-1 15,9 0 2-15,0-1-2 0,-9 1 0 16,9-1 0-16,-13 0-42 0,5-1-46 16,-5-5-49-16,-8-1-146 0</inkml:trace>
  <inkml:trace contextRef="#ctx0" brushRef="#br0" timeOffset="124153.26">26964 10059 424 0,'0'0'93'0,"0"0"-29"15,0 0-2-15,0 0-7 0,0 0-13 16,8-51-6-16,-2 48-5 0,4 3-8 16,1 3-12-16,-3 6 0 0,8 3-1 15,1 4 1-15,8 7 2 0,-7 5-1 16,9 6 0-16,0 7-2 0,2 5-1 15,0 6-2-15,-2 9-1 0,-6 8-4 16,3 7-2-16,1 5 1 16,-12 2-1-16,1-1 1 0,-6-3 0 0,-6-1 0 15,0-5-1-15,-8 0 3 0,-8 1-1 16,-1-3 0-16,-9 2 0 0,-3-1-1 0,-6-3-1 16,-7 0-1-16,1-6 1 0,2-1 0 15,-9-5-2-15,3-5 1 0,4-3-10 16,1-7-12-16,-1-8-17 0,0-6-25 15,2-9-34-15,-3-9-56 0,7-9-165 16</inkml:trace>
  <inkml:trace contextRef="#ctx0" brushRef="#br0" timeOffset="125823.73">27801 10750 247 0,'0'0'124'0,"0"0"-72"16,0 0 2-16,0 0 2 0,-35-17-4 0,30 14-12 16,-1 2-10-16,-4 0-5 0,0 1-4 15,5 0-1-15,3 0-4 0,0 0-3 16,0 0 0-16,2 0-2 0,0 0-6 16,0 0-2-16,0 0-3 0,2 0 2 15,0-1 0-15,5 1 1 0,11-2 12 16,1 0 6-16,8-3-4 0,8-2-5 15,4-1-3-15,4-1-5 0,1 1-3 16,-5 0-1-16,-4 0 0 0,-4 4 1 0,-8 2-1 16,-17 2-27-16,-6 0-25 0,-2 0-23 15,-8-2-4-15,-7 0-57 16,-1-4-130-16</inkml:trace>
  <inkml:trace contextRef="#ctx0" brushRef="#br0" timeOffset="126014.49">27828 10526 533 0,'0'0'71'0,"0"0"-6"16,0 0-7-16,0 0-1 16,0 0-21-16,0 0-17 0,0 0-10 0,0 0-5 0,0 0-2 15,0 29 0-15,4-4 5 0,2 5-1 16,4 0 1 0,-1 2-1-16,-5 0-2 0,2 0-2 0,2 2-1 0,0-4 1 15,1 0-2-15,-7-5-12 16,2-4-42-16,-2-5-36 0,-2-3-69 15,0-5-165-15</inkml:trace>
  <inkml:trace contextRef="#ctx0" brushRef="#br0" timeOffset="129862.59">31534 10504 406 0,'0'0'148'0,"0"0"-83"15,0 0-16 1,0 0-1-16,0 0-3 0,0 0-13 0,0 0-11 0,0 0-8 31,0 0-2-31,23-15-6 0,-13 15 2 0,9-3 1 0,3-1 3 0,7-2-1 16,4-1-4-16,5 2-5 0,-1-1 0 16,-4-1 0-16,0 2-1 0,-4-1-16 0,-6-1-31 15,-5-1-35 1,-12-2-30-16,-6 1-140 0</inkml:trace>
  <inkml:trace contextRef="#ctx0" brushRef="#br0" timeOffset="130107.77">31579 10279 553 0,'0'0'78'0,"0"0"-28"0,0 0 12 0,0 0-4 16,0 0-21-16,0 0-8 0,0 0-5 15,0 0-9-15,0 0 0 0,25-4-6 16,-17 14-2-16,5 9-2 0,-5 4-1 16,2 5-1-16,1 7-2 0,-3 3 0 15,-4 3 0-15,2 1 0 0,-4-3 0 16,1 1 0-16,-3-1-1 0,0-3-8 16,2-1-31-16,-2-6-13 0,0-7-63 15,0-6-100-15</inkml:trace>
  <inkml:trace contextRef="#ctx0" brushRef="#br0" timeOffset="150352.07">28954 8760 144 0,'0'0'278'0,"0"0"-221"0,0 0-29 0,0 0 1 16,0 0 56-16,0 0-40 0,0 0-21 15,6-51-1-15,-10 45 5 0,-2 0 1 16,-4-1-13-16,-5 2-3 0,3 1-3 16,-5 1-1-16,7 3-2 0,-7 0 2 15,5 0-6-15,2 7 0 0,-7 4-3 0,7 6 0 16,-7 3 0-16,1 5 2 0,5 4-2 15,-3 0 0-15,6 2-1 16,-1-1 1-16,1-1 0 0,6 1 0 0,2-1 1 16,6-2-1-16,5-1-1 0,-1 0 0 15,9-1 1-15,-1-3 0 0,7-2-1 16,2-3 0-16,0-5 1 0,-3-2-3 16,3-4-11-16,4-4-30 0,-6-2-27 15,0-4-24-15,-8-7-67 0,-1-1-192 16</inkml:trace>
  <inkml:trace contextRef="#ctx0" brushRef="#br0" timeOffset="150840.68">29213 9011 410 0,'0'0'133'0,"0"0"-54"0,0 0-23 16,68-37 6-16,-50 34-6 0,-1 0-27 15,-3 3-6-15,3 0-3 0,-9 0-8 16,-2 3-1-16,3 1-8 0,-5 3-1 15,-2 3-1-15,0 0 0 0,-2 1 0 16,-8 1-1-16,-3 1 2 0,1 1 0 16,-9-1-2-16,3-2 1 0,-9 0-1 0,-2-4-10 15,4 2-1-15,-6-5-6 0,3-3-8 16,-1-1-1-16,8 0-5 16,3-5 12-16,9 1 13 0,3-3 6 0,2 0 0 15,2 0 0-15,0-5 0 0,0 1 1 16,2 0 1-16,2 1 6 0,-2 1 5 15,7 2 0-15,-1 1-5 0,6 2 0 16,-3 2-7-16,9 2 3 0,-1 1-2 16,6 6 0-16,2 3 0 0,-2 3 4 15,-9 2-1-15,5 2-3 0,-13 4 0 0,-6 1-1 16,0 2 0-16,-6-2-1 16,-2 1 1-16,-9-1 1 15,3-3-1-15,2-2-1 0,-5 1 1 0,7-3-1 16,2-1 0-16,-1-2 0 0,5-4 0 0,0-2 0 15,-2-3 0-15,4-1-2 0,0 1 4 16,0-3-4-16,0 0 3 16,8-1-2-16,1 1 2 0,3-1 1 0,9-5 0 15,10-3 1-15,-2-2-1 0,4-3 0 16,2 0-2-16,0 0-2 0,0-1-45 0,-4 0-56 16,0-4-103-16</inkml:trace>
  <inkml:trace contextRef="#ctx0" brushRef="#br0" timeOffset="151816.71">29913 8595 248 0,'0'0'79'0,"0"0"-35"0,0 0 8 16,0 0 6-16,0 0-7 0,0 0-3 16,9-50-3-16,-9 41-7 0,0 0-7 15,0-1 2-15,0 1 0 0,0 2-7 31,-2 0-4-31,-3 2-3 0,-1 1-8 0,2-2-1 0,-2 3 1 0,-2 1-6 0,1 1 1 16,-1 1-1-16,0 1 0 16,-5 4-3-16,3 1-2 0,-4 7 1 0,-3 5-1 15,5 2 0-15,-5 7 0 16,3-1 0-16,-1 5 1 0,5 2 0 0,2 2-1 31,3 2-1-31,3-1 1 0,2 0 0 16,2 2 0-16,5 1 0 0,-1 1 1 15,2-1-1-15,7 1 0 0,-5-2 0 16,11 0 2-16,-3-3-3 0,5-2 2 16,4-2-2-16,2-2 1 0,-2-7 0 0,4-2-12 15,-4-5-18-15,-1-2-30 0,-1-6-36 16,-8-6-47-16,-5-1-133 16</inkml:trace>
  <inkml:trace contextRef="#ctx0" brushRef="#br0" timeOffset="152115.91">30153 8744 201 0,'0'0'312'15,"0"0"-243"-15,0 0 4 0,0 0-8 0,0 0 7 16,0 0-35-16,0 0-10 15,0 0 0-15,0 0-11 0,0-28-2 16,0 33-8-16,0 2-3 0,0 5-1 0,0 4 1 16,0 4-2-16,2 1 1 0,4 3 0 15,1 2-1-15,-1 3 0 0,-2-1-1 16,4-2 1-16,2 1 0 0,-1-1 0 16,-1 0 0-16,-2-2-1 0,7-3-18 15,-5-3-33-15,-6-5-59 0,0-2-63 16,-2-6-162-16</inkml:trace>
  <inkml:trace contextRef="#ctx0" brushRef="#br0" timeOffset="152382.54">30645 8832 554 0,'0'0'66'0,"0"0"-21"0,0 0-2 16,0 0 14-16,0 0-11 0,0 0-22 16,0 0-6-16,0 0-1 0,0 0-3 0,-2-6-7 15,4 6-4-15,6 0 2 16,9-4 2-16,10-2 5 0,8-3-2 16,6-3-1-16,11-1-5 0,0 1-2 0,-3 1-2 15,-7-1 1-15,-9 6-1 0,-13 0-18 16,-9-1-32-16,-9 1-39 0,-6-2-30 15,-11-1-119-15</inkml:trace>
  <inkml:trace contextRef="#ctx0" brushRef="#br0" timeOffset="152602.34">30734 8601 610 0,'0'0'65'0,"0"0"-9"0,0 0-6 0,0 0-11 16,0 0-21-16,0 0 0 0,0 0 4 15,0 0-9-15,33 56-4 0,-29-35-2 16,4 2 0-16,-3 7-2 0,5 0-4 16,-2 3 1-16,-2 2 0 0,3 1-2 15,1 0 0-15,-4-4 0 0,0 2 0 16,-1-5-16-16,-1-4-38 0,-2-3-53 16,-2-7-48-16,2-5-159 0</inkml:trace>
  <inkml:trace contextRef="#ctx0" brushRef="#br0" timeOffset="153311.34">31573 8652 398 0,'0'0'55'0,"0"0"-13"0,0 0 13 16,0 0-3-16,0 0-17 0,0 0-12 16,0 0-10-16,0 0-1 0,0 0-4 15,6-43-1-15,-6 41-2 0,0-1 4 16,0 2-2-16,0 0 0 0,0 1 0 15,0 0 1-15,0 0-2 0,0 0 0 16,0 0 2-16,0 0-1 0,0 0-2 0,0 1-2 16,0 3-1-1,0 0 0-15,-2 2-1 0,-2-1-1 0,-2 2 2 16,-2 3 0-16,-7-2-2 0,1-1 3 16,-5 1 1-16,-1-4-3 15,-5 1 1-15,0-2-2 0,2-3-4 0,-2 0-3 0,1 0-3 16,3 0 3-1,4-2 4-15,1-2-1 0,-1-1 3 0,7-2 0 16,2 0 0-16,1 0 1 0,3-4 0 0,2 1 0 16,0-4 2-16,2-1 9 0,0-2 1 15,4 2 3-15,3 3 6 0,-1 0-4 16,6 4-5-16,-2 3-2 0,7 1-6 16,2 4 2-16,5 0-3 0,5 0 0 15,6 10-1-15,1 1-1 0,-1 5-1 16,-4 2 2-16,-2 3-2 0,-9 5 0 0,-3-1 1 15,-9 3-1-15,-6 1 0 16,-2 0 1-16,-10 1 0 0,-9-2 1 0,1-1 0 16,-7 1-1-16,-2-1-1 0,0 0-7 15,7-4 4-15,-1-2 2 0,4-3 1 16,3-4 0-16,3 0 0 0,7-7 0 16,0 0 0-16,2-3-2 15,0-2 2-15,2 1-1 0,0-2 0 0,2 0 1 16,4 0 0-16,7-1 1 0,7-1 5 15,7-3 8-15,6-2-3 0,5-2-3 16,-1-2-4-16,-2-1-3 0,-2 0-2 0,-4-3 0 16,-4-1-36-16,-9-6-52 0,-3-4-69 15,-13 0-250 1</inkml:trace>
  <inkml:trace contextRef="#ctx0" brushRef="#br0" timeOffset="153578.54">31732 8395 641 0,'0'0'50'0,"0"0"0"0,0 0 15 0,0 0-10 16,0 0-25-16,0 0-10 0,0 0-1 15,52-32 4-15,-35 32-5 0,7 2-1 16,1 5-6-16,2 2 2 0,6 5-5 15,-2 4-5-15,2 4-3 16,-2 3 0-16,-4 3 0 0,-6 1 0 0,-9 2 0 16,-6 3 0-16,-4-1 0 0,-8 4 0 15,-8 4 0-15,-11 0 0 16,-6 6-20-16,-6 1-30 0,-9 4-19 0,-5-4-45 16,5-9-79-16</inkml:trace>
  <inkml:trace contextRef="#ctx0" brushRef="#br0" timeOffset="159083.76">32334 10233 59 0,'0'0'285'0,"0"0"-235"16,0 0 1-16,0 0 6 0,0 0-5 15,4-59-12-15,-6 48-13 0,-2 1-7 16,0-1 0-16,0 2 0 0,-1 0-7 16,-3 3 2-16,2 1-7 0,0 0 2 15,0 3-4-15,1 0 1 0,-1 1-1 16,-2 1-4-16,2 1-2 0,0 8-1 0,1 6-1 16,-5 4 1-16,2 5 1 15,0-1-1-15,1 7 0 0,3 0 0 0,0 1 1 16,2-2-1-16,2-3 1 0,0-2 0 15,0-1 0-15,6-1 0 0,0 0 0 16,5-3 2-16,-1 2-3 0,5-3 2 16,-1-1 0-16,0-1-1 0,7-4 0 15,-2-2-1-15,1-3-28 0,-1-2-10 16,2-3-23-16,-7-2-45 0,1-1-46 16,-7-2-129-16</inkml:trace>
  <inkml:trace contextRef="#ctx0" brushRef="#br0" timeOffset="159557.31">32567 10451 392 0,'0'0'92'0,"0"0"-15"0,0 0-16 0,0 0-5 15,0 0-25-15,0 0-7 0,0 0-5 16,0 0 0-16,0 0 3 0,15 13-7 16,-15-3-3-16,0-1-1 0,0 1-5 15,0 1-2-15,0-3-3 0,-4-1-1 0,-2 2 3 16,-1-3-2-16,-3 1-1 15,0-4 0-15,-5 0 0 0,3-3-7 16,-1 0-12-16,3 0 4 0,4 0 7 0,2-3 1 16,0-1 1-16,0-3 4 0,1-1 1 15,3 0 1-15,0-1 1 0,0 1 1 16,3 0 4-16,3-1 4 0,0 3-1 16,0 0-1-16,4 2-5 0,3 2 2 15,-1 1-5-15,3 1 1 0,-1 0 0 16,3 4-1-16,-5 4 1 0,-2 2-1 15,1 3 1-15,-3 1 0 0,-4 1 0 16,-4 1-1-16,0 4 0 0,-2-4 0 0,-6 0 1 16,0-4-1-16,-3 1 2 15,3-1-2-15,-2-1 0 0,-3-1 0 0,3 0 0 16,0-1 2-16,-1 0 0 0,3 0-2 16,2 1 0-16,2-1 0 0,0-2 0 15,4-4-1-15,2 1 0 16,2-1 0-16,4 0-1 0,2 0 1 0,5-1 0 15,3-1 1-15,5 0 1 0,2-1-1 16,0 0 0-16,2-7-3 0,0-2-47 16,-1-4-38-16,-5-5-41 0,-6 0-145 0</inkml:trace>
  <inkml:trace contextRef="#ctx0" brushRef="#br0" timeOffset="159887.84">32801 10027 424 0,'0'0'90'16,"0"0"-16"-16,0 0-5 16,0 0-7-16,0 0-15 0,0 0-18 15,0 0-3-15,-10-51-7 0,8 48-6 0,0 2-4 16,0 1-1-16,-1 0-2 0,-1 0-1 15,2 0-3-15,-4 4-2 0,0 7-2 16,-4 3 2-16,-1 6 0 0,1 3 0 16,0 5 1-16,1 4-1 0,-3 1 1 15,2-1-1-15,3 3 0 0,3-1 0 16,2-1-1-16,4-4-2 0,0-1 3 16,4-1-1-16,5-1-2 15,3 0 1-15,1-5-8 0,5 0-8 0,1-5-11 16,0-3-10-16,-1-3-15 0,-3-5-8 0,-3-4-47 15,-3-1-60-15,-7-6-177 16</inkml:trace>
  <inkml:trace contextRef="#ctx0" brushRef="#br0" timeOffset="160155.54">32873 10119 399 0,'0'0'101'0,"0"0"-31"16,0 0-6-16,0 0-7 0,0 0-6 0,0 0-13 16,0 0-9-16,0 0-2 0,0 0-12 0,5-15-5 15,-1 20-5-15,0 2 0 16,0 3-2-16,2 2 0 0,2 3-1 0,1 4 2 16,-3 3-3-16,0 2 1 0,0-1-1 15,1 0-1-15,1-1 0 0,-2-1 0 16,-4 2 0-16,6-5 0 0,-4 1-13 15,3-1-42-15,-3-4-27 16,-4-1-41-16,0-4-91 0</inkml:trace>
  <inkml:trace contextRef="#ctx0" brushRef="#br0" timeOffset="160468.84">33095 10246 239 0,'0'0'114'0,"0"0"-46"0,0 0-1 16,0 0 7-1,0 0-21-15,0 0-20 0,0 0-5 0,0 0-6 0,0 0 2 16,-15-5-6-16,15 4 1 0,4 1-10 15,-2 0 2-15,7 0 5 0,5 0 5 0,5-3 5 32,3 1-9-32,5-2-8 0,0-1-3 0,0 3-4 0,-2-4-1 0,0 0 0 15,-3 2 0-15,-3 2-1 16,0-1-30-16,-11 1-43 0,-8 1-43 0,-13-3-47 16,-1 0-87-16</inkml:trace>
  <inkml:trace contextRef="#ctx0" brushRef="#br0" timeOffset="160659.87">33161 10100 451 0,'0'0'78'0,"0"0"-7"15,0 0-5-15,0 0-6 0,0 0-19 0,0 0-19 16,0 0-8-16,0 0-1 0,0 0-1 0,16 31 3 16,-7-12 1-16,1 3-6 15,0 2-5-15,1 3 0 0,-1 1-4 16,2-1-1-16,-1 1 0 0,-5-2-2 0,-2-3 2 15,-2-2-33-15,-2-3-45 16,0-6-26-16,-6-3-75 0,0-6-223 0</inkml:trace>
  <inkml:trace contextRef="#ctx0" brushRef="#br0" timeOffset="161304.47">33382 10026 274 0,'0'0'113'0,"0"0"-55"16,0 0 14-16,0 0 1 0,0 0-21 31,0 0-16-31,0 0-5 0,0 0 4 16,0 0-9-16,31 6-6 0,-29-5-6 15,-2 2-4-15,0 0-4 0,0 0-1 0,0 0-2 16,0-1 1-16,0 1-3 0,-4 1 1 16,0-2 0-16,-2 1 0 0,-3-1 0 15,-1-1-1-15,0 5 1 0,-3-6-2 16,-1 0 0-16,-3 0 0 0,3 0-4 16,-1 0-14-16,3-3-2 0,2 0 1 15,3 0 7-15,1-3 7 0,2 2 3 16,2-3 2-16,2-1 1 0,-2-1 0 15,2 1 0-15,0-1 0 0,4 1 3 16,2 0-1-16,2 3-1 0,3-1 3 16,5 2 0-16,3 1 0 0,4 2 3 0,4 0 2 15,-1 3 1-15,1 5-1 0,-2 1 0 16,0 2 0-16,-7-1-1 16,-1 0-1-16,-5 1-2 0,-1 2-3 0,-5 0-2 15,-6 5 0-15,0-1 1 0,-4 1-1 16,-9 0 3-16,3 1-4 0,-4-3 2 15,1 1-1-15,1-2 1 0,-3-1-1 16,5-1-1-16,0-2-1 0,1 0 1 16,3-1 0-16,2 2 0 15,2-6 0-15,2 1 0 0,0-2 0 0,0-1 0 16,2-1 0-16,4 0 0 0,3 0 0 0,1 0 0 16,2-1 1-16,3 0 1 0,-1-1-2 15,5 0 3-15,-5 0 0 0,3-2 0 16,-3-3 0-16,-3 0-3 0,-1-1 1 15,-2-2 0-15,-4-2 0 0,-4 0-1 16,0 1-11-16,-8-1-29 0,-6 1-44 16,-3-2-46-16,-2-2-97 0</inkml:trace>
  <inkml:trace contextRef="#ctx0" brushRef="#br0" timeOffset="161872.65">33504 9753 222 0,'0'0'102'0,"0"0"-32"0,0 0 1 15,0 0 4-15,0 0-14 0,0 0-14 16,0 0-11-16,4-18-5 0,-4 18-4 16,0 0-1-16,0 0-2 0,2 0-3 15,-2 0-3-15,0 0-2 0,2-1-3 16,0 0-2-1,2 1 0-15,7 0 2 0,3 4 0 0,3 5 0 0,3 3-1 0,3 4 1 16,4 1 0-16,0 6-1 16,0 2-1-16,0 0-3 0,-11 3-4 15,1-1 1-15,-11 1-2 0,0 3-1 0,-6-1 0 16,0 4-2-16,-10 1 0 0,-3-2 0 16,-3 1 1-16,-3 0-2 15,-1-2-11-15,-5 3-25 0,0-1-5 0,2 0-18 16,-2-3-63-16,3-5-118 0</inkml:trace>
  <inkml:trace contextRef="#ctx0" brushRef="#br0" timeOffset="177285.64">24140 9038 326 0,'0'0'62'0,"0"0"2"0,0 0-2 0,0 0 23 0,0 0-18 0,0 0-40 15,0 0-3-15,0 0-9 16,0 0-4-16,0 1 1 0,-2-1-5 16,0 0 1-16,-5 4 1 0,-1 0 4 15,-4 4-10-15,-3 1-2 0,5-1 0 16,-11 1 0-16,9-1-1 0,-9 0 0 15,7 3 0-15,-9 2 0 0,4-2 0 0,1 0-1 16,-5 0 0-16,7-4-10 0,-7 0-9 16,4-2-2-1,3-4 5-15,7-1 4 0,-3 0 5 0,6-6 6 0,2-2 2 32,2-1 0-32,2-2 2 0,0 0 2 0,0-3 3 0,2 0 6 0,0-2 6 15,4-2-1-15,2 2 10 0,5-1 36 0,1 5-62 31,3 4-1-31,3 1 2 0,3 3 0 16,4 0 0-16,2 4 2 0,-6 1-2 16,3 6-2-16,-3 4 1 0,2 4 0 0,-8 5-2 15,-1 5 1-15,-10 5 0 0,-4 5-2 0,-2 3 1 0,-6 2 0 16,-8 3 0 0,-3-1-2-16,-6-2-20 15,5-4 16-15,-5-6-3 0,0-5-4 16,7-5 0-16,-7-5 9 0,9-1 1 15,-7-4-6-15,11-2-4 0,-7-5 2 16,9-2 11-16,2 0 0 0,-3-2 1 16,3-6 2-16,0-2-2 0,4-2 1 0,2-1 6 15,0-4 8-15,0 3 0 0,4 1 0 16,4 3 0-16,5 2-4 0,-3 2-1 16,11 2-1-16,-3 2-3 0,9 1 1 15,2 5-2-15,2 1-1 0,4 5-2 16,-4 1-1-16,2 1 0 0,-2 0-2 15,0-1 0-15,-2-2-3 0,-8-3-20 16,2-3-19-16,1-3-54 0,-9-4 21 16,6-9-72-16,-7-2-165 0</inkml:trace>
  <inkml:trace contextRef="#ctx0" brushRef="#br0" timeOffset="177632.04">24752 8990 563 0,'0'0'60'15,"0"0"-10"-15,0 0 7 0,0 0-2 16,0 0-20-16,0 0-14 0,0 0-7 16,0 0-3-16,-35-48-5 0,20 46-4 15,1 2 0-15,-3 0 0 0,-2 2-2 0,1 2 0 16,1 4 1-16,-3 1-1 0,5 1 0 15,-8 1-1-15,9 1 1 0,-5 1 0 16,7 0 0-16,-2 1 0 0,3 3 0 16,5 2-1-16,-4 1 0 0,3 0 1 15,5 0 2-15,4 1-2 0,-2-1-1 16,7-2 0-16,5-2 1 0,-4 1-1 16,13-3 1-16,-2-2 0 0,5-1 1 15,3 1-1-15,4-2 1 0,-2-1 0 16,-4-4-1-16,0-3-2 0,0-1-42 0,-3-2-57 15,-9-2-47-15,-3-1-154 16</inkml:trace>
  <inkml:trace contextRef="#ctx0" brushRef="#br0" timeOffset="177869.96">24956 9290 606 0,'0'0'77'0,"0"0"4"15,0 0-12-15,0 0-7 0,0 0-27 16,0 0-12-16,0 0-6 0,0 0 0 16,27-14-12-16,-27 28-3 0,0 8 0 0,0 1 2 15,-2 3-3-15,-2-1 1 0,-4 2-2 16,6 2 0-16,-2-2-1 0,1 5 1 16,6-1-11-16,-1-2-15 0,8 0-20 15,-2-5 8-15,3-5-36 0,-3-5-80 16,0-6-121-16</inkml:trace>
  <inkml:trace contextRef="#ctx0" brushRef="#br0" timeOffset="178450.26">25237 9151 317 0,'0'0'64'0,"0"0"-13"15,0 0 1-15,0 0-7 0,0 0-9 16,-55-17-7-16,53 14 4 0,-3 3-5 16,1-5-5-16,0 2 3 0,2-3 0 15,2-3 3-15,-2 0-1 0,2-5-3 0,2 3-2 16,4 0-5-16,3-1-2 0,-5 2-4 15,6-1-1-15,7 2 1 0,-5 1-1 16,11 3-1-16,4 4-1 0,-3 1-4 16,5 5 1-16,0 7 0 0,-2 2 0 15,0 6-3-15,-8 3 0 0,-1 3-2 16,-5 3 1-16,-3 1-1 0,-6 1 2 16,-4-2-2-16,0-4 0 0,-6-4-1 0,-2-4-7 15,1-4-1-15,3-3-1 16,2-3 1-16,0-1 3 0,-6-3 0 15,0 0 0-15,-1-2 0 0,3-1-1 16,0-3-3-16,-4-3 5 16,1-2 0-16,3 0 0 0,4-7 4 0,-4 0 0 0,2-4 0 15,4-6 1-15,0-2 6 0,-4-7 7 16,12-2 2-16,-2 1 1 0,2 3-1 16,9 5-1-16,-5 7-2 0,11 5-4 15,-4 5 0-15,8 3-3 0,-1 7 1 16,7 0-7-16,-2 9 0 0,-4 9 0 15,-6 0 0-15,0 4 0 0,-5 5 0 16,1 0 0-16,-11 0 0 0,4 2 0 16,-1-2 0-16,-5 1 0 0,0-2 0 15,-4-1 0-15,0-1 0 0,0 1 0 0,0 2 0 16,-2-5-52-16,-6-2-61 16,-3-6-132-16</inkml:trace>
  <inkml:trace contextRef="#ctx0" brushRef="#br0" timeOffset="187589.67">29148 10443 297 0,'0'0'60'0,"0"0"12"0,0 0-1 16,0 0-61-16,0 0 47 0,0 0 8 15,0 0-24-15,0 0-5 0,0 0-13 0,29-3-2 16,-29 3-7-16,0 4-10 16,-2 5-3-16,-6 3-1 0,0 0 1 15,0 3 2-15,-5-1-2 0,-1 1 1 16,-1-2-1-16,-1-3 1 0,3 0-2 16,-1-3 1-16,6-4 1 0,-1-2-2 15,-1-1 1-15,-2 0 0 0,3-3-1 0,-1-2-13 16,-5 1-14-16,3-5 3 0,-2 0 6 15,1-1 3 1,5 1 4-16,-5-1 8 0,7 0 3 0,4-1 1 0,2 1-1 16,0 0 1-16,0 1 4 15,2 2-1-15,4-2 2 0,3 4 2 0,1 0 0 16,0 1-3-16,11 0 1 0,4 3 3 16,6 1 5-16,8 0 2 0,0 6-5 0,1 4-5 15,-5 2 1-15,-2 1-1 0,-8 4-2 16,-15 1-2-16,-4 4-1 0,-6 3 1 15,-4 5-2-15,-4 0 0 0,-5 3 0 16,-7 1 0-16,-5 3-4 0,2-2-8 16,1-2-4-16,-5-4 9 0,8-5 4 15,0-7 0 1,7-3 1-16,0-6 1 0,8-4 2 0,-3-2-1 0,5-2 3 16,0 0-1-16,0-3 2 0,0-2 3 0,2-2 12 15,0 0-4-15,0-1-3 16,8 0-3-1,1 1-1-15,7 0-2 0,1 0-1 0,7 2-1 16,3 2-1-16,2 1 1 0,2 2-2 16,-6 0 2-16,4 1-4 0,-4 1 0 0,-2 1 0 15,-5 0 1-15,-1-2-2 0,-9 1 1 16,0-1-55-16,-4-1-32 0,-4 0-48 16,0 0-160-16</inkml:trace>
  <inkml:trace contextRef="#ctx0" brushRef="#br0" timeOffset="187974.45">29719 10418 260 0,'0'0'103'0,"0"0"-28"16,0 0 3-16,0 0-12 0,0 0-9 15,0 0-13-15,0 0-6 0,-2-53 1 16,2 46-2-16,0 0-2 16,2 2-9-16,-2-1-7 0,0 1 0 0,-6 0-1 15,2-2-6-15,-7 2-5 0,-1 0-3 16,2-1 0-16,-5 4-3 0,1 2 0 16,1 0-1-16,-3 2-3 0,-1 5 3 15,1 4-2-15,1 1 1 0,1 4 1 16,5 3-2-16,5 1 2 0,2 6-1 15,2-1-1-15,0 3 0 0,4 2 1 16,0 1 1-16,5 1 0 0,7-2-1 0,1-3 1 16,6-1-1-16,3-5 1 0,5 0-1 15,-4-7 1-15,0-2 0 16,2-2 1-16,-4-5-1 0,-11 1-1 0,3-3-23 16,-11-3-22-16,-2 0-46 0,-4 0-45 15,0-2-94-15</inkml:trace>
  <inkml:trace contextRef="#ctx0" brushRef="#br0" timeOffset="188210.34">29915 10717 544 0,'0'0'75'0,"0"0"25"15,0 0-14-15,0 0-17 0,0 0-23 0,0 0-13 16,0 0-6-16,0 0-9 0,9-6-6 15,-9 9-7-15,0 3-2 0,0 4-3 16,0 5 0-16,0 2 0 0,0 2 2 16,0 0 1-16,-2 0-3 0,2 3 0 15,0 1 0-15,4 2 0 0,4 3-35 16,-4 3-4-16,2 0-17 0,-2-3-37 16,1-5-34-16,-3-8-108 0</inkml:trace>
  <inkml:trace contextRef="#ctx0" brushRef="#br0" timeOffset="189017.43">30186 10521 227 0,'0'0'124'0,"0"0"-56"0,0 0-11 16,0 0 9-16,0 0-9 0,0 0-18 15,0 0-5-15,0 0-1 16,0-59 0-16,0 48-2 0,-2 0-4 0,2 0-4 16,0-1-3-16,0-2-1 0,0 3-5 15,2-2 2-15,-2 2-4 0,0 4 0 16,2 1-4-16,6 2-2 0,-3 0 2 15,1 0-6-15,2 1 0 0,0 0-1 0,7 2 0 16,-5 1-1-16,7 0 1 0,-3 3-2 16,5 2 1-16,-1 3 0 15,-1 1 0-15,-3 2 0 0,1 2 0 0,-5 0-1 16,1 1 0-16,-5 3 0 0,2-2 0 16,-4 3 1-16,-4-3-1 0,0 2 0 15,0 1 2-15,-2-1-2 0,0 3 1 16,0-5 0-16,0-1 0 0,-2 1 0 15,2-1 0-15,2-4 1 0,0-1-1 16,-2-3 1-16,2-2-1 0,-2-1 0 16,2-2 0-16,0-1 1 0,0 1 1 15,0-1-2-15,0 0 2 0,0 0 0 0,-3-2 1 16,3-2-1 0,0-2 0-16,0-5-1 0,0-2 0 15,3-1 0-15,-1-5-1 0,6-3 1 16,-4-6 0-16,4 0 7 0,1-4 0 0,-3 2-4 0,8 1 2 15,-3 3-4-15,3 4-1 16,-2 6-1-16,-3 2-2 0,-1 5 0 16,4 3 1-16,-1 3 0 0,-1 3 0 0,5 0 0 15,-5 0-1-15,4 0 1 0,-3 3 1 16,1 0 0-16,-2-1 0 0,1 2 1 0,-7 2 0 16,0-1 1-16,0 5 0 0,-2-1-1 15,0 3 2-15,2 3 0 0,-4 1-1 16,0 3 1-16,-6 1-1 0,6 1 0 15,-4 2 1-15,2-4 0 0,0 4 3 16,0-1 3-16,2-1-2 0,0 0-7 16,0-2 0-16,2-3 0 0,0 0 0 15,0-2 0 1,2-3 0-16,-4-2 0 0,2 0 0 16,2-2 0-16,-2-3 0 0,-2 1 0 0,0-2 0 15,0-1 0-15,0-1 0 0,0-1 0 0,0 1 0 0,0-1 0 16,0 0-25-1,-6 0-25-15,2-2-23 0,-8-7-70 0,1-4-136 0</inkml:trace>
  <inkml:trace contextRef="#ctx0" brushRef="#br0" timeOffset="191560.96">17436 12883 201 0,'0'0'56'0,"0"0"11"0,0 0-4 0,-68 31-11 0,53-25 4 15,3 1 6-15,4-3-5 0,0-2-5 16,8-1-1-16,0-1-2 0,0 0-8 16,0 0-9-16,0 0-13 0,0 0-5 15,2 0-6-15,6 0-1 0,0 3-3 16,7-3 0-16,7 3 1 0,3 0 2 15,2-1-4-15,0 4 0 0,0-2-2 0,-4 2 0 16,-5 1-1-16,1-3-11 16,-7 3-32-16,1-3-31 0,-9-1-41 0,-4 0-75 15,-2-2-242-15</inkml:trace>
  <inkml:trace contextRef="#ctx0" brushRef="#br0" timeOffset="191734.28">17347 13205 572 0,'0'0'59'16,"0"0"3"-16,0 0-29 0,0 0-17 0,0 0 6 16,0 0 7-16,0 0 1 0,0 0-7 0,0 0-4 15,66 24-6-15,-37-30-8 16,4-2-4-16,1-2-1 16,5-2 0-16,0-5-20 0,0-2-57 0,1-9-61 0,-7-1-163 15</inkml:trace>
  <inkml:trace contextRef="#ctx0" brushRef="#br0" timeOffset="192308.49">18769 12792 592 0,'0'0'42'15,"0"0"-4"-15,0 0-13 0,0 0 10 16,0 0-5-16,0 0-8 0,0 0 1 0,0 0-7 15,0 0-1-15,0 21-2 0,0-18-3 16,0 3 4 0,-2-2-2-16,-4 2-2 0,-4 4-5 0,0 0-1 0,-3 0-2 15,-5 2-1-15,-1-3 0 0,-4 2 0 16,2-1-1-16,1-3-6 0,-1-3-4 16,0-1-4-16,5-1-3 0,-3-2-6 15,1 0-2-15,-9 0-4 0,6-5 3 0,1 1 6 16,-3-3 8-16,6-1 11 15,5-1 1-15,2-1 0 16,1-1 2-16,1-1 6 0,6 1 2 0,2 1 2 16,0 4-1-16,4 2-3 15,6-2-4-15,3 3-1 0,12-1 1 0,4 2-1 0,4 2 1 16,4 0 7-16,0 1-2 0,2 7-1 16,-4 0-1-16,-8 4 0 0,0 2 0 31,-10 3-6-31,-1 5-1 0,-10 2 0 0,-6 3 0 0,-2 5 1 15,-12 0 0-15,-9 0 1 0,-4-3-1 0,-2 1-1 0,-2-1 0 16,2-4 0-16,5 0-1 16,5-6-3-16,7-3 3 0,1-1 1 15,1-4 0-15,6-1 1 0,2-4-1 16,2-3 0-16,0-3 0 16,0 2 1-16,2-1-1 0,2 0 0 0,6 1 0 0,5 1 1 15,1-3 0-15,5 1 0 0,8-2 0 16,-2 1 1-16,6 0-1 0,0-6-1 15,6-1 3-15,-2-5-3 0,1-3-28 16,-1-4-38-16,-2-4-42 0,-4-9-95 16</inkml:trace>
  <inkml:trace contextRef="#ctx0" brushRef="#br0" timeOffset="192882.01">19011 12525 274 0,'0'0'32'15,"0"0"3"-15,0 0-3 0,0 0-3 16,-41-50 0-16,35 40-5 0,0 0-2 16,-5 0 4-16,5 1 4 0,-2 1-2 15,-1-2-1-15,-1 2-3 0,6-1 3 16,-2 2-6-16,4 0-1 0,0-1-2 15,2 1 0-15,2-2 0 0,2-1-3 16,2 1 1-16,4 1 0 0,3 0 1 0,5-1-5 16,3-2 3-16,2 1-7 0,4 1-1 15,2 1-2-15,0 3 1 0,2 3-3 16,-7 2 1-16,-1 5-4 0,-6 3 2 16,-7 3 0-16,-4 1-2 0,-6 4 0 15,0 2 0-15,-12 3 0 16,-1 0 0-16,-1 1-4 0,-5 2-6 0,-1-2-4 15,3-5-1-15,5 1 7 0,1-3 2 16,5 0 2-16,2-1-1 0,2-1 1 16,0-3-2-16,2-5 4 0,-2-2 2 15,2-2 1-15,0-1-1 0,0 0 0 16,0 0 1-16,0-1 6 0,2-1 5 0,2 0 0 16,4-1-3-16,7 1-5 15,-1-1 3-15,13 1-1 0,-2 2 0 0,0 0 0 16,4 2-2-16,-5 3 0 0,3 3-3 15,-8 2 1-15,0 0-2 0,-11-1 1 16,0 0 0-16,-8 0-1 0,0 1 0 16,-4 2 3-16,-8 0-1 0,-5 1-1 15,-4 0 2-15,-8 3-2 0,-4-4-1 16,-4 3 0-16,2-2-5 0,4-2-6 16,6-3-6-16,9-2-5 0,3-3-19 0,5-3-15 15,-2 0-4-15,-3-1-12 0,5-4-7 16,6-2-7-16,0-1-46 0,2 1-106 15</inkml:trace>
  <inkml:trace contextRef="#ctx0" brushRef="#br0" timeOffset="193353.74">19662 12697 101 0,'0'0'397'0,"0"0"-322"16,0 0 2-16,0 0-31 0,0 0 11 15,0 0-11-15,0 0-20 0,15-11-3 16,-7 22-1-16,-2 4-1 0,1 3-4 15,1 5-6-15,-4 3 0 16,4 2-4-16,-2 5-1 0,-3 2-2 0,1 5-1 16,0 4-1-16,-2 1-2 0,2 2 2 15,-2-4-1-15,6-3-1 16,-1-6-2-16,3-7-6 0,4-8-13 0,-3-9-11 16,1-6-26-16,-2-4-39 0,-1-5-44 15,-9-7-112-15</inkml:trace>
  <inkml:trace contextRef="#ctx0" brushRef="#br0" timeOffset="193605.79">19530 12772 375 0,'0'0'166'16,"0"0"-119"-16,0 0 11 0,0 0-18 15,0 0 1-15,0 0-9 0,0 0 6 16,0 0-14-16,0 0-4 0,-18-21-3 0,18 21-2 15,0-1-5-15,0-1 0 0,0 2 1 16,0-3-5-16,6 0-4 0,6-5 1 16,9 2 0-16,6-3-1 0,14-3-1 15,9-1-1-15,12-3 0 0,4-3-3 16,0 0 2-16,-2 1 1 0,-6 3-16 16,-8 4-50-16,-13-1-50 15,-15-1-78-15,-5-2-311 0</inkml:trace>
  <inkml:trace contextRef="#ctx0" brushRef="#br0" timeOffset="194039.75">20948 12500 157 0,'0'0'54'0,"0"0"-19"15,-12-59 25 1,6 41-10-16,-1 2-4 0,1-3-6 0,2 2-1 0,-6-1 4 16,-5-1 0-1,3 3 3-15,-5 1-9 0,-3 3-1 0,-1 2 0 0,-2 3 2 16,0 4-11-16,1 1-6 0,-1 2-1 15,4 8-4-15,1 3-1 0,3 5-4 16,-1 5-4-16,1 2-4 16,-3 7-1-16,3 5 1 0,-1 3-2 0,1 3 4 15,3 6-2-15,-3 5 0 0,3 3-1 16,2 2 0-16,-1 2-2 0,5 4 1 0,-2 4 0 16,6 3 0-16,2 3-1 15,8 0 1-15,4-2 0 0,13-3-2 0,2-3-2 16,4-5 1-16,4-10-1 0,5-6-10 15,-3-9-13-15,4-13-26 16,-2-7-35-16,-1-11-11 0,-5-7-74 0,-6-11-126 16</inkml:trace>
  <inkml:trace contextRef="#ctx0" brushRef="#br0" timeOffset="194552.9">21087 12593 495 0,'0'0'12'0,"0"0"21"0,-15-60 8 16,11 47 2-16,-2-2-15 0,0 2-7 15,2 0-3-15,-1 2 0 0,3 5 2 16,0-1 2-16,2 5 1 16,0-3 7-16,0 3-7 0,0 0-7 0,2-2-7 31,2 3-3-31,1 1-6 0,3 0 3 0,2 0-1 15,-2 3 3-15,-1 5-3 0,5 4 1 0,-2 4-1 0,-1 6 1 0,-3 7 1 16,0 4 0-16,-2 4-1 0,-4 0-1 16,0-1-2-16,0 0 1 0,0-2-1 31,0-5 0-31,0-7 1 0,0-4 0 16,0-5-1-16,4-5 0 0,-2-4 0 15,-2-3 0-15,0-1 0 0,0 0 1 16,0-2 0-16,0-4-1 0,3-6 2 15,-1-4 0-15,2-6-2 0,2-6 1 16,2-7 0-16,5-4 2 0,-3-5-1 16,6-4 0-16,-3-4-1 0,8 1-1 0,-7 2 1 15,7 7-1-15,-7 9 2 0,3 11-1 16,-7 8 0-16,-6 8 3 0,2 6 1 16,-2 2-3-16,5 8-2 0,-3 9 1 15,0 7-1-15,2 8 0 0,-3 5 0 16,3 3 0-16,-4 3 1 0,2 1-1 15,-2-3-1-15,5 0 1 0,3-5 0 16,-2-4-1-16,5-3-16 0,1-6-18 16,-1-4-25-16,-3-6-39 0,-4-8-79 15,-3-5-236-15</inkml:trace>
  <inkml:trace contextRef="#ctx0" brushRef="#br0" timeOffset="194788.41">21018 12972 498 0,'0'0'63'16,"0"0"-32"-16,0 0 22 0,0 0 3 16,0 0-13-16,0 0-4 0,56-18-4 0,-29 11-7 15,10-3-6-15,11 3-4 0,10-6-6 16,4 3-6-16,6-3-4 0,-2 2 0 15,-2 4-1-15,-6-2-1 0,-4 4-31 16,0 1-35-16,-11-1-35 0,-4 1-60 16,-12-6-214-16</inkml:trace>
  <inkml:trace contextRef="#ctx0" brushRef="#br0" timeOffset="195324.14">21568 13061 559 0,'0'0'99'0,"0"0"-49"15,0 0-5-15,0 0 9 0,0 0-21 16,0 0-15-16,0 0-3 0,0 0-1 16,0 0-6-16,11 8-1 0,-7-2 0 15,-2 2-5-15,-2 2 2 0,-2 2-2 16,-4 2 0-16,-11 0 0 0,-2 0 1 15,-7 0-3-15,-1 0 0 0,-4-1 0 16,0-4-9-16,0-1-3 0,4-2-8 16,0-1-1-16,8-1 3 0,11-1 6 0,4-3 5 15,0 1-7-15,2-1-8 16,0 0 14-16,-2-2 7 0,4-4 0 0,-3 0 1 16,3 0 2-16,0-4 2 0,7-4 6 15,3-1 2-15,0-3 0 0,9-3 0 16,2 0-4-16,1 5-3 0,7 5-2 15,2 5 0-15,-4 3-3 0,2 3 0 0,-8 4 1 16,2 6 4-16,-9 3 0 16,3 1-3-16,-9 4-1 0,0 2 1 15,-6 3-1-15,-2 3-1 0,-10 5 1 16,-1 2 2-16,-11 3-3 0,1-2-3 16,-4-1 3-16,3-4 0 0,3-3 0 15,4-4 0-15,7-6 0 0,2-1 0 0,6-6 0 16,0-2 0-16,0 0 0 0,0-2-1 15,0-1 1-15,4 0-1 0,2-2 1 16,3-1 0-16,5-1 0 16,3-3 0-16,7-5 1 0,3-8-1 0,4-4 1 15,4-3-1-15,3-5-10 16,-3-6-55-16,-2-6-65 0,-6-3-131 0</inkml:trace>
  <inkml:trace contextRef="#ctx0" brushRef="#br0" timeOffset="195804.43">21808 12919 285 0,'0'0'222'16,"0"0"-191"-16,0 0 0 0,0 0 21 16,0 0-3-16,0 0-15 0,0 0-8 15,0 0-2-15,-14-40-1 0,14 35 0 16,6 0-7-16,0 0-2 0,2-1-4 15,9-2 3-15,-5 3-4 16,11 0-4-16,-2 1-1 0,1 0 1 0,3 1-2 0,-2 3-1 16,-2 0-1-16,-1 0 0 0,-7 0 1 15,-3 3-2-15,0 2 1 0,-8 0-1 16,-2 1 1-16,0 1-1 0,-8 3 0 16,-6 0 2-16,-1 1-2 0,-8 3-5 15,3 0-2-15,3 3 3 16,1-1-1-16,3-1 5 0,5-2-2 0,-2 1 0 15,1-4 0-15,5-1-2 0,2-3 4 16,0-2-2-16,0-1 2 0,0-3 0 16,2 1 0-16,-2 0 0 0,2 0 0 15,0 0 0-15,2 0-1 0,4-1 2 0,3 0-1 16,5 1 2-16,0 1 1 0,7 0 5 16,-6 3 0-16,7 0-3 0,-5 2 0 15,-1 3-3 1,-7-2 3-16,-1 4-1 0,-4-3 0 0,-4-2-3 0,0 2 1 15,-6-2 1-15,0 0-1 0,-1-1-2 16,-1-1 0-16,-4-1-3 0,1 1-18 16,1-2-22-16,-6-2-39 0,1-1-41 15,-6-7-132-15</inkml:trace>
  <inkml:trace contextRef="#ctx0" brushRef="#br0" timeOffset="196587.25">22073 12274 170 0,'0'0'101'0,"0"0"-41"0,0 0-3 15,0 0-20-15,0 0 7 0,0 0-7 16,0 0-3-16,-21-6-4 0,17 6 4 15,2-3 2-15,2 3-6 0,0-1 0 0,0 1 0 16,0 0-7-16,0-2-4 16,6 2-1-16,4-3 0 0,1 0 3 15,3 0 0-15,7-1-8 0,4 4 1 16,-1 0 3-16,3 7-5 0,0 5-4 0,6 7 2 16,0 4-4-16,2 8 0 15,3 4-1-15,-3 8-4 0,-2 4 0 0,-6 9-1 16,-4 9 1-16,-9 7-1 0,-8 7 2 15,-6 5-1-15,-2 2 1 0,-8 4 1 16,2-1-2-16,1-3 3 0,-5-4-4 16,4-5-4-16,4-7 4 0,-3-7-1 15,-1-8 0-15,0-9-5 0,-3-8-15 16,3-9-16-16,-2-11-23 0,-3-10-35 16,5-5-37-16,-2-3-100 0</inkml:trace>
  <inkml:trace contextRef="#ctx0" brushRef="#br0" timeOffset="196979.33">23065 12828 225 0,'0'0'149'16,"0"0"-93"-16,0 0 1 0,0 0 12 16,0 0-7-16,0 0-19 0,0 0-10 15,0 0 2-15,-43-18 3 0,38 17-3 16,3 1-7-16,0 0-8 0,2 0-6 15,0 0-2-15,0 0-5 0,0 0-3 16,9-1 0-16,-1-3-1 0,8 0 1 16,9-4 4-16,6 0 2 0,6 0-5 0,5-2-2 15,3 2-1-15,-1 0-1 16,-1-2-1-16,0 2-6 0,-10-1 6 0,-10 1-5 16,-6-1-33-1,-15 0-39-15,-4-2-48 0,-17-4-35 0,1-1-140 16</inkml:trace>
  <inkml:trace contextRef="#ctx0" brushRef="#br0" timeOffset="197200.44">23187 12499 571 0,'0'0'57'0,"0"0"4"0,0 0-10 16,0 0 20-16,0 0-17 0,0 0-23 16,0 0-8-16,0 0-5 0,0 0-4 15,-10 30 5-15,20 2 1 0,-4 6-7 16,-2 4 1-16,2 6-8 15,-1 0-6-15,-1-1 0 0,-2-1 0 0,0-2 0 16,4-4 0-16,-4-5 0 0,0-5 0 16,2-3 0-16,-2-8 0 0,0-5 0 15,1-6-38-15,-3-4-15 0,0-2-27 16,0-5-56-16,-3-7-129 0</inkml:trace>
  <inkml:trace contextRef="#ctx0" brushRef="#br0" timeOffset="199185.56">24036 12511 66 0,'0'0'40'0,"0"0"-29"0,0 0-9 0,0 0-1 16,0 0 2-16,25-12-3 0,-23 10 0 16,-2 2 0-16,2 0-1 15,-2 0 1-15,2 0 0 0,-2 0 0 0,3-1 1 16,-3-2 11-16,0 1 16 15,2 0 8-15,-2-1 5 0,2 2 8 0,-2-1-11 16,2 2-16-16,-2-1-7 0,4-1 2 16,-4 2-2-16,0 0 3 15,0-2 5-15,2 0 3 0,-2-2 4 0,2 0 0 16,0 1-5-16,-2 0-6 0,2 3-7 16,0-2-1-16,-2 2-4 0,2-2-2 0,0 2-1 15,-2 0 2-15,0-1-2 0,0 1 1 16,0 0 1-16,0 0 0 15,0 0-2-15,0 0-1 0,0 0-1 16,0 0-1-16,0 0 0 0,0 0 0 16,0 0 2-16,0 0-3 15,0 0 0-15,0 0 1 0,0 0 0 0,0 0-1 0,0 0 0 16,0 0 0-16,0 0 1 0,0 0-2 16,-2 0 1-16,2 0-1 0,0 0-1 15,0 0-2-15,0 0-1 0,0 0 3 16,0 0 0-16,0 0 0 0,-2 0-1 15,2 0 2-15,0 0 0 0,0 0 1 16,0 0-2-16,0 1-1 0,0 1 1 16,0-1-4-16,0-1 0 0,0 0 1 0,0 1 0 15,0-1 3-15,0 1 0 16,0 0-4-16,0-1-2 0,0 2 3 16,0-1-5-16,0 0-3 0,-2 2-6 0,2-1-5 15,0-1-6-15,-2-1 1 0,2 0 1 16,0 1 2-16,0 1 1 0,0 0 2 15,0-1 5-15,0-1-5 0,0 2 0 16,0-1 4-16,0 1 8 0,0-2 2 16,0 1-2-16,0 0 1 0,0-1-6 15,-2 0-17-15,2 0-18 0,-2 1-5 16</inkml:trace>
  <inkml:trace contextRef="#ctx0" brushRef="#br0" timeOffset="199862.54">24115 12494 64 0,'0'0'49'0,"0"0"-21"0,0 0-14 0,0 0-3 0,0 0 0 15,0 0-1-15,0 0-2 0,4-5-1 16,-4 5-1-16,0 0-1 0,0 0-2 15,0 0 2-15,0 0 1 16,0 0 1-16,0-1 8 0,2 0 7 0,-2 1 4 16,0-1 8-16,2 1 8 0,-2 0-16 15,0 0-1-15,0-1 1 0,0 1-9 0,2-2 3 16,-2 1-6 0,0 1-4-16,0-2-2 0,2 0-1 0,-2 2-1 0,0-1-2 15,0 1-2-15,0 1-1 0,0-1-1 16,0 0 0-16,0 0 1 0,0 0 0 15,0 0-1-15,0 0 0 0,0 0 0 16,0 0 0-16,0 0 0 0,0 0 0 0,0 0 1 16,0 0-1-16,0 0 0 15,0 0-1-15,0 0 1 0,0 0 1 0,0 0-1 16,0 0 0-16,0-1-1 16,0 1 2-1,0 0-2-15,0 0 1 0,0 0-2 0,0 0-2 0,0 0-3 0,0 0-1 16,0 0 1-16,0 0 4 0,0 0-1 15,0 0 0-15,0 0-6 0,0 0-4 16,0 0 3-16,0 0 0 0,0 1-5 16,0 1 6-16,0-2 3 0,-2 0 0 15,2 0-2-15,0 0-1 0,0 0-5 16,0 0-4-16,0 0 5 0,0 3-4 16,0-3-10-16,0 2-10 0,-2-1-3 15,2 1-9-15,0 0-35 16</inkml:trace>
  <inkml:trace contextRef="#ctx0" brushRef="#br0" timeOffset="206576.16">24138 12502 274 0,'0'0'57'0,"0"0"-12"16,0 0 8-16,0 0-13 0,0 0 1 16,0 0-41-16,0 0 40 0,0 0-15 15,-13-9 32-15,13 3-26 0,0-1-5 16,0-1 14-16,0 0 2 0,0-2-6 15,0 3-7-15,2-3-7 0,3-2-2 16,3 0-6-16,2-1-5 0,-4-1-4 16,5 1-3-16,3 4-1 0,-6 0 0 0,5 4 1 15,3 2-2-15,-1 0 0 0,8 3 0 16,1 0 0-16,1 0 0 0,4 4 0 16,2 2 0-16,-2 0 0 0,4 2 0 15,-2 0 0-15,0 2 0 16,-4 1 1-16,-8-1-1 0,-3 2 0 0,-12-2-1 15,0 4 0-15,-4 0 0 0,-6 2 1 16,-8 4-1-16,-5 2-4 0,-8 2-5 16,-2 1 7-16,0-3-4 0,-4 1-3 15,4-2 6-15,5-5 0 0,-3 1 2 16,16-8 2-16,-1-4 0 0,6-3 1 0,6-2-1 16,-2 1 0-16,2-4 0 0,0-2 1 15,0 2-1-15,0-4 3 0,2 4-1 16,8-4 3-16,5-1 0 0,1 1 0 15,7 0 0-15,4-2-1 0,6 2 0 16,-2 0 0-16,2 3-3 0,2 4 1 16,0 0-1-16,-2 6-1 0,-2 4 0 15,-4 4 1 1,-6 1-1-16,-1 2 0 0,-7 0 1 0,-5 1-2 0,-2-3 1 16,-6-2-2-16,-6 1-1 0,-6 0-7 15,-1 2 5-15,-11 2-2 16,-5-1-1-16,-7 0 3 0,-1 1 0 0,2-2-5 0,0-2 4 15,4-4 4-15,6-5 2 0,13-1-5 16,-3-4 0 0,5 0-10-16,4-1-15 0,-5-3-16 0,5 2 6 15,0-3 8-15,0-1-5 0,6 1-4 0,0-2-3 16,0 1-5-16,12-5-30 0,5-1-52 16</inkml:trace>
  <inkml:trace contextRef="#ctx0" brushRef="#br0" timeOffset="206940.37">25118 12369 87 0,'0'0'317'16,"0"0"-231"-16,0 0-9 0,0 0-10 0,0 0-17 0,0 0-8 15,0 0-1-15,-17-26-1 0,13 24-7 16,0 0-13-16,-2 1-5 0,-1 0-10 16,-5 1 2-16,-2 0-6 0,1 4-1 0,-10 5-2 15,7 2 2-15,-3 0 0 0,5 3 0 16,-1-2-2-16,5 5-1 16,-2 0 1-16,3 4 2 0,3 1 0 0,2-3 0 15,2 1 0-15,2-1-1 0,0 2 1 16,4-1 0-16,-2 0 0 0,10-2 1 15,7 2 0-15,-4-4-2 0,5-1 1 16,5-3-1-16,-4-2-4 0,1-2-31 16,5-4-36-16,-8-4-15 0,0 0-52 15,-5-3-73 1</inkml:trace>
  <inkml:trace contextRef="#ctx0" brushRef="#br0" timeOffset="207190.41">25258 12579 497 0,'0'0'105'0,"0"0"-24"0,0 0-8 15,0 0-7-15,0 0-24 0,0 0-15 16,0 0-8-16,0 0-3 0,0 0-3 16,21 36-1-16,-21-15-3 0,0 3-4 15,0 2-2-15,-2 4-1 0,0 4-1 16,0-1 0-16,0 1 0 0,2 0-1 0,0 1 0 15,0-1 0-15,6-2-8 0,-2-8-17 16,6-6-5-16,3-9-26 16,-3-6-50-16,-2-3-59 0,7-9-217 0</inkml:trace>
  <inkml:trace contextRef="#ctx0" brushRef="#br0" timeOffset="207885.46">25618 12405 342 0,'0'0'80'0,"0"0"-5"0,0 0-7 15,0 0-11-15,-19-55-16 16,19 49-8-16,0 0-12 0,0 1-1 0,0 2-1 15,-4-2 1-15,12 3-2 0,-4 0-7 16,1-1 2-16,1 1 3 0,4 0-2 16,3 2-1-16,-3-1 2 0,9 1-2 15,-5 6 0-15,11 4-6 0,-7 2 1 16,3 3-1-16,2 2-4 0,-13 4 0 16,7 1-3-16,-9 2 2 0,-4 2-3 15,-4-1 1-15,0 3-2 0,-2-1 1 0,-4-1-7 16,2-2-4-16,-5-2-1 0,5-4 3 15,2-2 0-15,-2-4 5 0,2-4 1 16,2-5-4-16,-2-1-5 0,0-2 11 16,-2 0 0-16,-5-3 0 0,5-5-2 15,0 1 2-15,2-3 4 16,-2 0-1-16,2-3 3 0,2-2 3 0,0-6 4 16,0-3 0-16,2-6 4 15,6-5-8-15,7-1-3 0,-5 0 0 0,11 5-2 16,-9 6-2-16,7 7 2 0,-7 4 0 0,-2 6 1 15,3 3 2-15,-3 3-2 0,-6 2 1 16,5 2 0-16,5 4-2 0,-8 4 2 16,9 5-2-16,-1 4 1 0,-3 6-2 15,5 1 0-15,-6 6-1 0,1 4 1 0,-1 2 0 16,-4 0 0-16,-2 1-1 16,-1-1 1-16,-3 0 0 0,2-4 0 15,0-1-1-15,-2-3 0 0,0-4 0 16,0-4-15-16,0-4-15 0,0-5-20 0,-4-8-48 15,-3 0-2-15,-3-4-121 0</inkml:trace>
  <inkml:trace contextRef="#ctx0" brushRef="#br0" timeOffset="208429.1">26606 12475 352 0,'0'0'75'0,"0"0"-19"15,0 0-10-15,0 0 0 0,0 0-5 16,0 0-11-16,0 0-9 0,-2-6-2 16,2 6 3-16,0 0-2 0,0 0 3 15,2 0 1-15,6 0 2 0,5-1 2 16,-1 1-5-16,11 1-3 0,-1 3-4 16,7-2-2-16,4 1-6 0,7-1-1 15,1 1-3-15,0-1 1 0,-1-4-2 0,3 2-3 16,-4-3-4-16,-6-2 4 15,-12-2 0-15,-2 1-1 0,-15 1-12 0,-4 1-15 16,0-3-13-16,-10-4-35 0,-9 2-10 16,-4-1-55-16,3 1-150 0</inkml:trace>
  <inkml:trace contextRef="#ctx0" brushRef="#br0" timeOffset="208703.96">26769 12284 472 0,'0'0'82'0,"0"0"-5"0,0 0-15 0,0 0 8 15,0 0-14-15,0 0-17 0,0 0-6 0,0 0-3 16,0 0-7-16,2-13-2 0,0 16-4 16,5 4-2-16,-3 5-4 0,4 2 1 15,-4 7-9-15,2-1-3 0,-4 7 0 16,-2 5 0-16,2 4 0 0,-2 3 0 15,0 0 0 1,-2 1 0-16,2 4 0 0,-2 1 0 0,2 2 0 0,0-3 0 0,0-3 0 31,0-5 0-31,0-8-23 0,0-7-30 16,0-5-23-16,0-6-69 0,0-3-109 16</inkml:trace>
  <inkml:trace contextRef="#ctx0" brushRef="#br0" timeOffset="209697.34">27877 12297 233 0,'0'0'104'0,"0"0"-33"16,0 0-11-16,0 0 3 0,0 0-5 15,0 0-6-15,0-57-12 0,0 45 3 16,0-1 3-16,0 2-9 0,0 0-3 15,-2 1-10-15,0 2-4 0,-2 1-2 16,0 0-5-16,0 1-3 0,-5 1-4 16,-1 0 0-16,0 2-4 0,-5 1-2 15,-3 2 0-15,-9 0 0 0,4 4-1 16,-4 5-1-16,0 5 2 0,-4 5 0 16,2 6 0-16,2 4 0 0,7 3-3 15,1 5-1-15,13-2 2 0,4 0 2 0,2-1-1 16,2 0 0-16,8-1 1 0,5-3 1 15,-3 1-1-15,9-3 0 16,-7-4-1-16,13-1 1 0,-2-5-2 0,6-5-8 16,2-4-4-16,6-5-14 0,-1-4-26 15,3-3-21-15,-2-7-16 16,0-3-91-16,-12-3-226 0</inkml:trace>
  <inkml:trace contextRef="#ctx0" brushRef="#br0" timeOffset="210154.53">28150 12466 510 0,'0'0'86'0,"0"0"-17"0,0 0-26 15,0 0 5-15,0 0-6 0,54-33-15 0,-38 38-9 16,-5 3-1-16,-5 4 1 0,-2 2-5 16,0 1-3-16,-4 3-5 15,-8 1-4-15,-5-1-1 0,1 0 0 0,-9-2-3 16,-5-2-20-16,-3-2-4 0,-2-2-12 15,2-1-14-15,2-4 0 0,-2-1 7 0,2-2-1 16,6-2 9-16,9-1 11 16,8-9 22-16,2 1 5 0,2-3 17 0,0-1 12 15,4-3 14-15,2-2 7 0,2-3 3 16,7-1-5-16,-3 1-14 0,3 4-8 16,-3 5-10-16,-2 6-3 15,9 2-5-15,-3 4-2 0,5 3-1 0,6 6 0 16,-6 5-3-16,4 2 1 15,-3 0-1-15,-11 6 1 0,3 1-2 16,-10 2-1-16,-4 2 0 0,-8 0 0 0,-4 0 2 16,-3-1-2-16,-1-3-3 0,3-3-2 15,-3-2 4-15,9-3 0 0,3 0 1 16,4-2-1-16,0-1 1 0,0 2 0 0,2-4-1 16,2-3 1-16,5-6-2 0,3-1 1 15,1 0 1-15,11-1-1 0,3-6 2 16,2-1-2-16,4-2-1 0,4-2-14 15,1-1-14-15,-1-7-37 16,-2-4-23-16,2-8-56 0,-4-2-188 0</inkml:trace>
  <inkml:trace contextRef="#ctx0" brushRef="#br0" timeOffset="210455.01">28933 12019 390 0,'0'0'168'0,"0"0"-91"16,0 0-19 0,-16-53 6-16,10 49-5 0,-3 2-21 0,1 0-14 0,0 2-11 15,2 2-5-15,-7 7-6 16,1 2 0-16,0 6-1 0,-5 5-1 16,0 4 1-1,-1 2 0-15,-3 6-1 0,5 6 0 0,-5 2-1 0,9 6 2 0,1-1-2 16,3-1 1-16,8 3 0 0,0 0 0 15,12-2 0-15,3-4 0 0,8 0-2 16,-1-3 2-16,3-4 0 0,4-1-6 16,4-7-25-16,0-9-5 0,4-3-43 15,-1-10-1-15,3-6-55 16,-12-7-82-16</inkml:trace>
  <inkml:trace contextRef="#ctx0" brushRef="#br0" timeOffset="210659.65">29353 12031 364 0,'0'0'280'0,"-4"-52"-207"15,4 48-25-15,0 2-6 0,0 2-2 0,0 0-15 16,0 6-8-16,0 9-9 0,4 6 0 16,0 8 1-16,-4 5 1 0,4 3-1 15,-2 3-6-15,1 2 1 16,-3 1-3-16,4-1 0 0,-2 1-1 15,2-3 0-15,0-4-1 16,-2-2-32-16,4-9-7 16,0-8-41-16,-1-8-37 0,1-5-105 15</inkml:trace>
  <inkml:trace contextRef="#ctx0" brushRef="#br0" timeOffset="210895.47">29649 12176 184 0,'0'0'402'0,"0"0"-322"15,0 0-43-15,0 0-3 0,0 0 8 16,0 0-3-16,0 0-11 0,0 0-4 16,0 0-2-16,41 15-1 0,-18-15-3 15,10 0-3-15,0-5-4 0,8-1-6 16,3-2-3-16,-3-3-1 0,-4-1 0 15,-6-4-1-15,-8 1-27 0,-9 1-33 16,-7-2-55-16,-7-1-37 0,-4 0-108 16</inkml:trace>
  <inkml:trace contextRef="#ctx0" brushRef="#br0" timeOffset="211100.26">29748 11962 570 0,'0'0'95'0,"0"0"-32"0,0 0-4 0,0 0-19 15,0 0-19-15,0 0-4 0,-2 54 2 16,8-27 1-16,0 3-4 0,5 7-4 16,-5-2-1-16,-2 5-3 0,4-1-2 15,-2 1-5-15,7-1-1 0,-7-4 1 16,2-1-1-16,3-5-14 0,-3-7-30 16,-2-5-43-16,-6-9-58 0,0-5-167 0</inkml:trace>
  <inkml:trace contextRef="#ctx0" brushRef="#br0" timeOffset="211605.77">30411 11958 539 0,'0'0'142'0,"0"0"-50"0,0 0-50 15,0 0-4-15,0 0-8 0,0 0-16 16,0 0-3-16,0 0-2 0,0 0-2 15,34 8-7-15,-34 4 3 0,-3-3 0 16,-1 0-3-16,-4-2 1 0,-4 0 0 16,-3-3 0-16,-8-2-1 0,-1-2-7 15,-1 0-11-15,-2-2-9 0,-2-4-6 0,4 1-14 16,5-1-7-16,5 0 13 0,7 0 19 16,4 0 17-16,2-1 5 0,2-1 1 15,-2-3 3-15,2-1 15 0,4-1 8 16,0 0 5-16,4 1 0 0,-2 2-1 15,5 3-10-15,-1 0-6 16,4 4-4-16,7 3-3 0,6 2-1 0,-2 9-1 0,0 0 4 16,4 5-4-16,-7 4-1 15,1 0 1-15,-11 5-1 0,-1-2-3 0,-11 4-2 16,-2-1 0-16,-11-1-3 0,-3-2-2 16,-1 1-16-16,-6-4-7 0,3 1 5 15,-1-2 12-15,0 1 9 0,9-2 2 16,-4-2 0-16,7 1 1 0,1-4-1 15,2-1 0-15,2-3 1 0,2 0-1 16,2-3 3-16,0 0 1 0,2-2 0 16,2-1 3-16,2 0 2 15,2 0-3-15,7-3 0 0,3 2 1 0,7-1-3 16,6-1-2-16,4 0 1 0,5-5-3 16,3-3 0-16,7-7-29 0,-3-3-29 15,5-7-65-15,-9-2-121 0</inkml:trace>
  <inkml:trace contextRef="#ctx0" brushRef="#br0" timeOffset="211809.66">30848 12054 261 0,'0'0'399'16,"0"0"-323"-16,0 0-31 15,0 0 0-15,0 0-3 0,0 0-17 0,0 0-8 16,70 0 0-16,-39-1 0 0,2-1-2 15,0-2-4-15,0 0-7 0,-4 1-2 16,-6-2-1-16,-9 0-1 0,-1 0-10 16,-7-3-26-16,-4-3-18 0,-2-5-68 15,-4-3-71-15,-13-1-275 0</inkml:trace>
  <inkml:trace contextRef="#ctx0" brushRef="#br0" timeOffset="211998.06">30972 11834 388 0,'0'0'259'0,"0"0"-168"15,0 0-28-15,0 0-6 0,0 0-17 16,0 0-14-16,0 0-12 0,-25 62 0 16,23-33 1-16,0 5-4 0,2 4 1 15,2 3-4-15,-2 1-2 0,4 1-2 16,6-2-4-16,-1-2 1 0,5-5-1 16,-2-2 0-16,3-7-1 0,-3-4-32 15,1-4-29-15,-3-8-40 0,-6-6-54 16,4-3-219-16</inkml:trace>
  <inkml:trace contextRef="#ctx0" brushRef="#br0" timeOffset="212517.31">31610 11879 536 0,'0'0'173'16,"0"0"-90"-16,0 0-59 0,0 0-2 0,0 0-1 15,0 0-3-15,0 0-4 16,0 0 0-16,0 0-1 0,31 35-2 0,-31-24-2 16,-2-1-2-16,-4 1-2 0,-2-3-2 15,-5 0-1-15,-3-1 2 0,-3-1-4 16,-1-3 0-16,-7-1-4 0,-6-2-11 16,0 0 0-16,0 0-14 0,4-4-12 15,2 0 5-15,8 0 11 0,5-3 20 0,5-3 5 16,5 2-2-16,4-2 2 0,0 0 5 15,0-1 0-15,2-3 10 0,7 1 4 16,-1-1-1-16,4 1 0 0,-1 2 1 16,5 1-8-16,3 5-2 0,6 1-1 15,-1 2-5-15,5 1 1 0,0 6 0 16,2 5 2-16,0 7 2 0,-6-1-1 16,0 2-3-1,-11 3 0-15,-1 1-1 0,-7 0-3 0,-6-2 0 0,-4 4 1 16,-9-3-2-16,1 2 1 0,-9 0-10 15,3-2-6-15,-3-1 0 0,5 1-2 16,-1-4 7-16,5-1 4 0,-1 1 5 16,3-1 2-16,4 0 1 0,2-4-1 15,-1 2 1-15,3-5-1 0,2 0 4 16,0-3 12-16,2-3-8 0,5-2-2 0,-1-1 3 16,6 0 2-16,7 0 0 0,8-3-3 15,4-4-3-15,8-4-4 0,0-2 0 16,7-6-1-16,3-6-16 0,1-9-31 15,0-9-53-15,-11-4-142 0</inkml:trace>
  <inkml:trace contextRef="#ctx0" brushRef="#br0" timeOffset="213037.33">31927 11518 608 0,'0'0'98'16,"0"0"-26"-16,0 0-9 0,0 0-15 0,0 0-18 0,0 0-15 0,0 0-4 16,0 0 1-16,33-24-5 15,-33 31-1-15,-2 1-3 0,-5 1-2 16,-1-1 1-16,-6-1 0 0,-5 0-1 16,-2-1 0-16,-5-3-1 0,-5-2-1 31,2-1-13-31,-2 0-4 0,4 0 0 0,4-2-4 15,2-2-1-15,9 2 9 0,2-3 9 16,1-1 3-16,3-1 1 0,4 0 1 16,0-1 1-16,2-1-1 0,0 1 2 15,0-1 6-15,4 0 0 0,4-1-1 16,3 3-1-16,-1-3 0 0,5 2 0 16,5 2 0-16,3 2 0 0,4 3 0 15,6 1-3-15,0 1 1 0,4 6-1 16,-8 2 0-16,-4 1 1 0,-6 0-1 15,-11 1-1-15,-4 3 0 0,-2-1-2 16,-6 2-2-16,-6 1 1 0,-7 0 1 0,-2 1-2 16,-1-4-4-16,-1 3 1 15,5-2 4-15,3 2 0 0,3 0 0 0,4-4 1 16,1 1 0-16,8-4-1 0,-3-1 1 16,2-2 1-16,6-2 0 0,2-1 0 15,1-2 1-15,5-1 2 0,3 2-2 16,-1-2-1-16,-1 0-1 0,1 0 0 15,1 0-20-15,2 1-21 0,3-1-22 16,-1-1-49-16,0-1-64 0,-2-5-271 16</inkml:trace>
  <inkml:trace contextRef="#ctx0" brushRef="#br0" timeOffset="213304.02">32255 11608 478 0,'0'0'133'0,"0"0"-62"15,0 0 6-15,0 0-3 0,0 0-23 0,27-51-14 16,-19 47-7-16,-1 3-4 16,1 1-7-16,2 2-4 0,1 10-3 0,5 3-12 15,1 8 0-15,1 6 0 0,1 2 0 16,2 3 0-16,-5 3 0 15,-1 2 0-15,-7 4 0 0,-6-2 0 0,-4 2 0 16,-13 2 0-16,-9-1 0 0,-9 0 0 16,-11 0-14-16,-8-3-53 0,-8-7-67 15,7-10-188-15</inkml:trace>
  <inkml:trace contextRef="#ctx0" brushRef="#br0" timeOffset="-213847.32">17573 14322 324 0,'0'0'134'0,"0"0"-130"16,0 0-1-16,0 0 21 0,0 0 33 15,0 0-2-15,0 0-10 0,0 0-10 16,0 0-5-16,-17-10-4 0,9 16 2 16,6-4-1-16,-2-2-4 0,4 1-3 15,0-1-9-15,0 2-3 0,0-1-4 16,0-1-2-16,0 1-2 0,2-1-1 0,4 0 1 15,10-2-1-15,3-6-2 0,8-2-54 16,6-5-31-16,-4-1-47 0,-4-1-155 16</inkml:trace>
  <inkml:trace contextRef="#ctx0" brushRef="#br0" timeOffset="-213645.12">18218 14333 683 0,'0'0'22'0,"0"0"5"16,0 0 1-16,0 0 11 0,0 0-15 16,0 0-9-16,0 0-5 0,55-26-7 15,-32 14-3-15,-6 4 1 0,1 3 0 16,1-2-1-16,-1 3-4 0,-1 1-26 16,4 2-14-16,1 1-22 0,-1-2-9 15,4 2-53-15,-4-2-76 0</inkml:trace>
  <inkml:trace contextRef="#ctx0" brushRef="#br0" timeOffset="-213440.73">19226 14244 589 0,'0'0'61'0,"0"0"-5"16,0 0-2-16,0 0 9 0,0 0-32 15,0 0-18-15,0 0-3 0,0 0 2 16,0 0-1-16,0 8-6 0,0-8-5 15,2 0-2-15,7-1 1 0,5-2 1 16,3-2-3-16,12-2-25 0,6-2-12 16,8 0-32-16,5-2-10 0,1 2-31 15,5-2-38-15,-9 3-93 0</inkml:trace>
  <inkml:trace contextRef="#ctx0" brushRef="#br0" timeOffset="-213246.23">20196 14122 610 0,'0'0'51'0,"0"0"18"16,0 0-2-16,0 0-12 0,0 0-30 16,0 0-10-16,0 0-4 0,0 0 2 15,0 0-5-15,-15 3-3 0,15-3-5 16,0 0 1-16,4 0-1 0,1 0 1 16,-1 0-1-16,2 0-6 0,2 0-19 15,0 0-14-15,3-2-15 0,5 1-30 16,1-2-8-16,8-4-55 0,-3-1-75 15</inkml:trace>
  <inkml:trace contextRef="#ctx0" brushRef="#br0" timeOffset="-213045.85">20954 14046 254 0,'0'0'375'0,"0"0"-323"15,0 0 16-15,0 0 10 0,0 0-37 16,0 0-29-16,0 0-5 0,0 0 6 0,-18 4 2 15,18-4-6-15,0 0-6 0,0 0 0 16,0 0-1-16,0 0-2 0,0 0 0 0,0 0 2 16,2 0-2-16,0 0 0 0,2 0-15 15,-2-2-19-15,4 0-24 0,5-1-40 16,1 0-14-16,0-1-80 0,5-1-149 16</inkml:trace>
  <inkml:trace contextRef="#ctx0" brushRef="#br0" timeOffset="-212904.66">21215 14051 631 0,'0'0'51'0,"0"0"11"0,0 0 5 0,0 0-12 16,0 0-25-16,0 0-24 15,0 0-6-15,0 0 1 16,0 0-1-16,-25 15 0 0,29-12 0 0,4-1-1 0,-1-2-32 16,-1 1-20-16,-2-1-39 0,-4 0-21 15,0-6-110-15</inkml:trace>
  <inkml:trace contextRef="#ctx0" brushRef="#br0" timeOffset="-211486.52">17413 15711 390 0,'0'0'82'0,"0"0"-1"0,0 0-36 0,0 0-2 16,0 0-5-16,0 0-6 0,0 0-6 16,0 0-3-16,2 6-4 0,5-2 4 15,-1-1-4-15,6 2-5 16,1-1-4-16,5-1-3 0,-1 2-4 16,8 0 1-16,-5 0-3 0,1-1 0 0,4-1 1 15,-7 0-2-15,-1-3 0 0,-1 0-27 16,-1 0-54-16,-7 0-29 15,-4-6-65-15,-2 2-101 0</inkml:trace>
  <inkml:trace contextRef="#ctx0" brushRef="#br0" timeOffset="-211304.99">17509 15957 405 0,'0'0'148'0,"-42"63"-67"0,30-52-31 15,8 0-1-15,2-2-13 0,2-2-16 16,0 1-6-16,0 2 0 0,6-3 3 15,0 4-3-15,6-3-4 0,-1 0-3 16,7-3-3-16,1-5-1 0,12 0-2 16,0-7 1-16,8-8-2 0,7-6 0 15,1-10-46-15,3-5-90 0,-5-3-166 16</inkml:trace>
  <inkml:trace contextRef="#ctx0" brushRef="#br0" timeOffset="-207901.13">15716 14923 192 0,'0'0'36'0,"0"0"3"0,0 0 0 16,0 0-9-16,0 0-3 0,0 0-6 16,4-53-1-16,3 48 0 0,-1-4 1 15,0 3 4-15,2 0 0 0,-1-1 2 16,-1 4 2-16,-6 1-4 0,0 1 2 16,0 1-1-1,0 0-1-15,0 0-6 0,0 0 1 0,0 1 1 0,0 0-3 16,0 0-4-16,2 5-3 0,-2 4-6 15,2 4 4-15,-2 6-2 0,0 3 0 16,0 3-2-16,0 4 1 16,0 0-2-16,0-1-2 0,-2-1-2 15,2-1 0-15,0-2 2 0,0-3-2 16,0-3-1-16,2-4-9 0,0-3-15 0,2-2-21 16,2-2-9-16,0-5-29 0,-1-1-41 15,-3-2-89-15</inkml:trace>
  <inkml:trace contextRef="#ctx0" brushRef="#br0" timeOffset="-207507.29">15991 14948 410 0,'0'0'70'0,"0"0"13"32,0 0-34-32,37-58-4 0,-24 46-11 0,3 3-9 0,-5 3-7 0,1 0-2 15,-6 2-3-15,-2 4-2 0,-4-2-3 16,0 2 2-16,0 0-1 0,0 0 5 15,0 2-2-15,-4 1 0 16,-8 1-1 0,0 4-5-16,-9 0-3 0,0 5-1 15,-8 1 0-15,-2 2-2 0,-2 4-1 16,0 0-6-16,4 0 0 0,11-4 2 16,-1-2 1-16,11-3 2 0,-3-2-1 15,7-2 0-15,2-6 1 0,2 0 2 16,0 1-1-16,0-2 1 0,0 2-2 0,0-1 1 15,2 1 1-15,0-1 0 0,4 0 0 16,-1 0 0-16,-1 1 0 0,2 0 1 16,0 3 0-16,9-1 0 0,-5 3 0 15,2 2-1-15,5 1 1 0,-5 2-1 16,7-2 0-16,-7 1 1 0,9 0-1 16,-9-2-1-16,5 0-22 0,-3-2-32 15,-1-2-3-15,3-3-15 0,-7 0-45 0,3-2-30 16,-6 0-181-16</inkml:trace>
  <inkml:trace contextRef="#ctx0" brushRef="#br0" timeOffset="-207223.06">16310 14732 396 0,'0'0'55'0,"0"0"-6"0,0 0 6 15,0 0-2-15,0 0-12 0,0 0-10 16,0 0-5-16,0 0-2 0,0 0-5 16,-29-46-6-16,29 46-2 15,0 3-5-15,0 7-3 0,0 5 4 0,0 1-3 16,0 1 1-16,0 4 0 0,2-2-3 16,-2 0-1-16,0-3 0 0,2 1 0 15,-2-1-1-15,2-2 0 0,0 1-12 16,-2-4-25-16,0 0-11 0,0-2-12 15,0-2-28-15,-4-1-34 0,2-3-81 0</inkml:trace>
  <inkml:trace contextRef="#ctx0" brushRef="#br0" timeOffset="-207049.94">16177 14876 379 0,'0'0'83'0,"0"0"-31"16,0 0-11-16,0 0-2 0,0 0-20 15,0 0-9-15,0 0-4 0,0 0 2 16,54-37-2-16,-31 32-2 0,0 0-1 0,-1 0-2 16,1 0 0-16,-2 1-1 0,-5 0-17 15,-3-3-71-15,1-2-42 0,-8 1-116 16</inkml:trace>
  <inkml:trace contextRef="#ctx0" brushRef="#br0" timeOffset="-206624.41">16580 14560 431 0,'0'0'92'16,"0"0"-25"-16,0 0-10 0,0 0-7 0,0 0 0 15,0 0-18-15,0 0-8 0,0 0-8 16,0 0-7-16,-10 0-6 16,10 13 1-16,-2 7-3 0,2 1-1 0,-2 3 1 15,0-3 0-15,0 3 0 16,2-2 0-16,-2 3-1 0,2-1 1 15,0-2-1-15,-2 0 0 0,0-1 0 0,2-3-5 16,0-2-8-16,0-3-2 0,4-1-1 16,-4-5-8-16,0-2 1 15,2-4 0-15,-2-1 1 0,2 0 10 0,-2 0 6 16,0-3 6-16,-2 0 1 16,0-1-1-16,2-2 2 0,0 0 2 0,-2-3 5 15,2-4 7-15,0-3 1 16,2 0 0-16,0-1-4 0,6 3 2 0,0 2-5 15,1 6-2-15,-3 2-4 16,-2 4-2-16,6 0 2 0,3 6-4 0,-7 2 3 0,2 0-2 16,2 4 0-16,-3 0 1 0,-3-1-1 15,0 5 1-15,0-4-2 0,-2 1 2 16,-2 3-2-16,0 1-5 0,0 3-24 16,0-4-18-16,0 2-1 0,-2-2-21 15,0-3-40-15,0-3-92 0</inkml:trace>
  <inkml:trace contextRef="#ctx0" brushRef="#br0" timeOffset="-206325.22">17157 14907 199 0,'0'0'180'0,"0"0"-112"0,0 0-6 16,0-52-1-16,-4 44-2 0,0 2-9 16,4 2-9-16,-4-1 4 0,4 4-6 0,-2 0-9 15,2 1-10-15,0 0-3 16,0 0-8-16,0 2-4 0,0 2-2 0,0 3-3 16,0 3-1-16,0 3 1 0,0 4 0 15,0 2 2-15,2 1-2 0,2 1-1 16,-2 0 1-16,4-1 0 0,0 1 0 15,1-1-15-15,-1-4-19 0,-4 0-26 16,-2-3-9-16,0-3-4 0,0-4-45 16,-4-4-59-1</inkml:trace>
  <inkml:trace contextRef="#ctx0" brushRef="#br0" timeOffset="-206133.4">16959 15054 493 0,'0'0'65'16,"0"0"-16"-16,0 0-13 16,0 0-5-16,0 0-16 0,0 0-2 0,0 0-3 0,0 0 0 15,58-43-5-15,-38 42 2 0,3-2-3 16,6-2-3-16,0 3 0 0,2-2-1 0,2 0 1 16,0-1-1-16,-4 0-22 15,2-4-37-15,-4 0-66 0,-7-1-100 0</inkml:trace>
  <inkml:trace contextRef="#ctx0" brushRef="#br0" timeOffset="-205425.19">17498 14872 416 0,'0'0'146'0,"0"0"-84"16,0 0-17-1,0 0 2-15,0 0-33 0,0 0-12 0,0 0 0 0,0 0-1 16,0 0 2-16,-37 55 1 0,41-44-1 0,-2-2 4 15,2 1 0-15,0-2-6 0,1 0-1 16,3-2 2-16,-2-1-2 16,9 1 0-16,-5-6 1 15,8 0 0-15,-1-3-1 16,8-5 1-16,2-2-1 0,2-4 1 16,2-2 0-16,0-3-1 0,-5 1-2 15,-1 0-11-15,-2 0-4 0,-8 3 5 16,-9-1 6-16,-6 2 1 0,0 0 5 15,-6 0 1-15,-3 4 0 0,-3 1 2 16,-3 3-1-16,1 2 5 0,-5 4-4 0,-1 4 2 16,-3 6-5-16,-2 9 0 0,0 3 0 15,7 4 0-15,-3 4-1 0,7-1 1 16,-1-2 0-16,7 0 0 0,6 0 0 16,-2-1-1-16,4 0 0 0,0-2 2 15,6-5-2-15,2 1 2 0,9-5-2 16,-5-3 1-16,5-2 0 0,1-3 1 15,3-4-1-15,2-4-1 0,-3-2 1 16,1-6 0-16,-5-5 0 0,3-2 0 16,-2-4 1-16,-1-2 0 0,-1-1-1 15,-1 0 0-15,-6-1 0 0,3-1 0 16,-1 0 0-16,-4 1 0 0,0 0 0 0,1 2 2 16,-3 3-1-16,-2 5 4 0,-2 3 5 15,2 3 3-15,-2 4 7 16,0 3-10-16,0 1-6 0,0 0 0 0,0 0-4 15,4 0 0-15,0 0-1 16,2 0-1-16,1 0 2 0,3 3 0 0,6-2 0 16,-1 2 1-16,3 1-1 15,-3-1 0-15,6 2 2 0,1 2 3 0,1 0 4 16,-4 2 1-16,-5-1 3 0,-6 2-8 16,-6-1-1-16,-2 5-2 0,-2 3 0 15,-6 2 2-15,-4 2-2 0,-7 1 0 0,5 1-2 16,-3-2 1-16,5-6-2 0,6 0-4 15,1-3-5-15,3-2-9 0,2 0-6 16,0-5-5-16,0-2 8 0,4-2-4 16,1-1-11-16,5-3-4 0,6-3-8 15,3-5 1-15,2 0-23 0,4-6-24 16,-3 0-58-16,1 3-75 0</inkml:trace>
  <inkml:trace contextRef="#ctx0" brushRef="#br0" timeOffset="-204890.92">18209 14823 486 0,'0'0'87'0,"0"0"-20"16,0 0-10-16,0 0 2 16,0 0-14-16,0 0-18 0,0 0-13 0,0 0-5 15,-14-22-2-15,14 30-7 0,2 3-2 16,2 7 2-16,0 2 2 0,0 0-2 16,5 3 1-16,-7 1-1 0,4-1 0 15,-2-1 0-15,-2-3 0 0,2-3 0 16,-2-3-1-16,0-5 1 0,0-1-11 15,-2-3-3-15,4-1-4 0,-4-2 8 16,0-1 4-16,0-1 6 0,3-6 0 0,-1-5 0 16,-2-1 3-16,4-4-3 0,4 2 1 15,-4-1-1-15,0-1 1 0,0 0 2 16,3-4 5-16,-1-1 2 16,2 0 1-16,0 1-1 0,-4 4-2 15,5 6-3-15,-5 1-2 0,4 7-2 0,-4 1 0 16,-2 2 0-16,2 5-1 15,1 5-3-15,1 6 3 0,-2 0 1 0,4 1 0 16,-4-1 0-16,-2 1-1 0,0-1 0 16,1 0 0-16,1-2 0 0,0 0 0 15,-2-1 0-15,0 0 0 0,4-2-2 16,-4-2-7-16,0-4 1 0,0-2-1 16,0-3 0-16,1 0 6 0,-3 0 1 15,0-1 2-15,2-6 2 0,2 1 0 0,0-5 1 16,2-3 19-16,4-3-7 15,-1-5-7-15,5-1 0 0,1-1 1 0,-3-1-2 16,2 5 2-16,-3 3-3 16,-5 7-2-16,0 5-3 0,-4 2-1 0,-2 3 1 15,0 2-1-15,0 5 0 0,0 3-3 16,-2 3 2-16,-2 2-8 16,-2 0-16-16,2 3-15 0,-2-1-43 0,-3-2-40 15,5-4-119-15</inkml:trace>
  <inkml:trace contextRef="#ctx0" brushRef="#br0" timeOffset="-178656.48">17843 9954 320 0,'0'0'55'0,"0"0"17"0,0 0-14 16,0 0-2-16,0 0-4 0,0 0-17 16,0 0 0-16,0 0 0 0,0-2-2 15,0 2-11-15,0 0-6 0,2 1-3 16,5 0-3-16,3 1 16 0,0 0-1 15,7-2-4-15,6 3-4 0,3-3-2 16,3 0-3-16,4 0-2 0,3 0 3 0,-1 0-6 16,-2 1-4-16,-4-1-3 15,-2 2 1-15,-7-1 0 0,-3 0-1 16,-11 2-1-16,-4-1-28 0,-4 1-37 0,-12-2-75 16,-3-2-114-16</inkml:trace>
  <inkml:trace contextRef="#ctx0" brushRef="#br0" timeOffset="-177570.4">18368 13574 162 0,'0'0'313'16,"0"0"-232"-16,0 0-23 0,0 0-8 16,0 0 5-16,0 0-3 0,0 0-4 0,0 0-16 15,0 0-5-15,40-5-5 0,-22 1-4 16,3 0-3-16,2-3-3 0,6 0 0 15,-2 0 0-15,-3-3-5 0,3 3-3 16,-2 1-1-16,0 1-2 0,-5 1 0 16,-1 0-1-16,-2 2-23 0,-1-2-25 15,-3-5-49-15,-7-7-88 0,0-7-249 16</inkml:trace>
  <inkml:trace contextRef="#ctx0" brushRef="#br0" timeOffset="-176091.01">18772 15540 87 0,'0'0'311'0,"0"0"-236"0,0 0-3 15,0 0-9-15,0 0-21 0,0 0-11 16,0 0-6-16,0 0 3 0,59-15-8 0,-50 19-8 16,-1 4-1-16,4-1-3 15,-3 3 0-15,-3-1 0 0,-2 1-2 0,-2 1-1 16,-2-1-1-16,0 3-3 15,-10-2 3-15,1 0 0 0,-9 2-3 0,-3-3 1 16,-4 1-2-16,-6-1-2 0,0-2-10 16,-4-1-4-16,0-2-10 0,0-3-4 15,-2 1 7-15,4-3 9 0,6 0 7 16,2 0 2-16,11-4 5 0,3-3 0 16,7-1 2-16,4-1 9 0,0-6 2 15,0 0-2-15,6-3 8 0,9-1-8 16,-5 3-5-16,7 1-2 0,-3 0-2 15,7 6 2-15,-3-1-2 0,3 5 6 0,2 1 2 16,2-1-2-16,1 4 0 0,1-2 3 16,6 3-5-1,-2 0-4-15,5 7 2 0,-5 3-3 0,-3 1-1 0,-7 3 1 16,-2 3 0-16,-9 1 1 0,-8 4-1 16,0 1-1-16,-10 3 2 0,-7 1 1 15,-9 0-2-15,-1 1 0 0,-4-3 2 16,-4 0-2-16,2 1 1 0,6-4-1 15,0-1-1-15,5 0 0 0,5-6 0 16,1-1 1-16,5-7-1 0,3 1-1 16,4-4 1-16,0-1 0 0,2 3-1 0,0-6 1 15,0 0 0-15,0 1-2 16,2 1 2-16,4-1-1 0,5 0 1 0,5 1 0 16,1-1 5-16,3-2 0 15,7 1 3-15,4 0-1 0,2 0-2 16,0 2-2-16,3-2-2 15,-1-1-1-15,0 0 1 0,0-3-1 0,-2-5-14 0,-4-4-19 16,0-5-33-16,-10-5-41 16,-3-2-108-16</inkml:trace>
  <inkml:trace contextRef="#ctx0" brushRef="#br0" timeOffset="-175711.54">19208 15179 143 0,'0'0'43'15,"0"0"10"-15,0 0 8 16,0 0 4-16,0 0 12 0,0 0-9 0,0 0-6 15,-13-29-3-15,13 25-12 0,0 1 2 16,-2 1 1-16,2 2-7 0,0 0-10 16,0 0-5-1,0 0-7-15,0 0-6 0,0 0-3 0,0 4-3 0,4 2-6 16,0 5 1-16,5 6-1 0,-1 3 2 31,-2 7-3-31,0 1 1 0,-1 4-1 0,-3 2-2 0,0-3 0 0,-2 1 0 16,-2-3-2-1,-3-3-14-15,1-3-15 0,-2-8-3 16,-2-3-18-16,6-4-47 0,-4-1-16 16,-1-5-76-16</inkml:trace>
  <inkml:trace contextRef="#ctx0" brushRef="#br0" timeOffset="-175341.02">19518 15083 573 0,'0'0'80'0,"0"0"2"0,0 0-20 16,-58-7-3-16,43 10-20 0,3-2-15 15,4 3-7-15,-7 1-5 0,1 1-2 16,-3 3-5-16,1 0-2 0,-5 5-2 16,-4 2-1-16,-4 3 0 0,-2 3 0 15,-2-1-1-15,4 2-4 0,0-1-2 16,5-2 0-16,5-2 2 0,2-2 1 15,9-4 1-15,4-2 2 0,2-4-3 16,2-1 2-16,0 0 0 0,4 1 1 16,6-2 0-16,5 1 1 0,1 0 0 15,9-2 0-15,2-1 0 0,2 2 2 0,4-3 3 16,2 1 1-16,5 1-2 0,-3 3-3 16,0 0 2-16,4 2 0 0,-4 0-2 15,-3 1 0-15,-1 0-1 0,-11 0 1 16,-1-3-1-16,-13-2-4 15,-4-2-19-15,-4-2-33 0,-8 0-46 0,-10 1-12 16,-3-1-127-16</inkml:trace>
  <inkml:trace contextRef="#ctx0" brushRef="#br0" timeOffset="-173758.51">20272 15362 328 0,'0'0'42'0,"0"0"29"16,0 0-20-16,0 0-4 0,0 0-9 16,13-30 1-16,-11 27-2 0,-2 1-5 15,2 1 2-15,-2 0 0 0,0-1-9 16,0 2 0-16,0 0-8 0,0 0-4 16,0 0 0-16,2 3-4 0,4 4-2 15,2 3 1-15,1 2 3 0,-3 8 1 0,2 3 1 31,0 6-5-31,1 6-1 16,-3-1-3-16,-2 2 1 0,0 1-3 0,4 1-2 0,-4 2 3 0,-1-1-3 31,3 2 0-31,-4-3 1 0,0-5-1 0,0-5 0 16,-2-10-1-16,0-6-13 0,0-5-11 16,-2-5-7-16,0-2-7 0,-2 0-17 15,-3-3-2-15,-7-7-25 0,0-8-70 16,-3 1-161-16</inkml:trace>
  <inkml:trace contextRef="#ctx0" brushRef="#br0" timeOffset="-173412.36">19931 15325 446 0,'0'0'34'0,"0"0"18"16,0 0 7-16,0 0-8 0,0 0-20 15,0 0-14-15,0 0-8 0,0 0 4 16,-18 2-4-16,26 0 11 0,0 1 10 16,5-3 2-16,3 0-5 0,9 0-5 15,0 0-2-15,6 0-1 0,4-2-4 16,10-2-1-16,1-2-4 0,5 0-3 16,3 0-2-16,2 2-2 0,0 1 0 15,-2-1-2-15,-3 1 1 0,-1-1-1 16,-5 0-1-16,-7-1-3 0,-5-1 2 0,-7 1 0 15,-9 0-1-15,-7 3-6 0,-6-2-5 16,-4 3-3-16,-6-1 5 0,-6-1 7 16,-3 3-14-16,-7 1-12 0,-3-1-10 15,-4 3-6-15,-2 1-3 0,2 1 7 16,0-1-3-16,4 1-2 0,5-2-1 16,5 2-7-16,1-3-32 0,5-1-42 15</inkml:trace>
  <inkml:trace contextRef="#ctx0" brushRef="#br0" timeOffset="-172986.77">21335 14938 88 0,'0'0'298'15,"0"0"-246"-15,0 0-12 0,0 0 13 0,0 0 5 16,0 0-18-16,0 0-8 0,0 0-5 16,-33-22 4-16,22 21 3 0,3-1-2 15,2 2-3-15,-2 0-7 0,-1 2 0 16,1 2-4-16,2 0-3 0,-2 5-2 15,-1 1-4-15,-1 5-2 0,2 7-3 16,-1 4-3-16,-7 11 2 0,6 4 1 16,-7 6 2-16,5 5-2 0,1 1 3 0,1 3-4 15,4 3-2-15,2 2 3 0,6-1-4 16,-2 5 0-16,10 1 0 0,5-1 2 16,-3-3-2-16,4-1 0 0,3-4 0 15,0-6-10-15,-3-8-5 16,3-8-6-16,-5-8-10 0,3-10-14 15,-3-5-30-15,-1-7-7 0,-3-5-31 0,0-4-66 16,-3-9-180-16</inkml:trace>
  <inkml:trace contextRef="#ctx0" brushRef="#br0" timeOffset="-172420.58">21754 14989 419 0,'0'0'37'15,"0"0"31"-15,-22-60-30 0,18 48 10 16,4 3-3-16,0 4-15 0,0 2-6 0,4 0 0 16,-4 0-3-16,6 0-3 0,-2 3 2 15,0 0 0-15,-2-1-5 0,2 1 0 16,0 0-5-16,-1 3-2 0,3 4-2 15,-4 5 1-15,2 5-1 16,0 5 2-16,-2 4-4 0,-2 4-3 0,0 3 1 16,2 2-2-16,-2-1 1 0,0-2-1 15,-2 1-2-15,2-3-2 0,0-4 0 16,0-6-10-16,0-5 5 0,0-4 8 16,0-5-1-16,0-3-3 0,0-2 3 15,0-1 2-15,0 0 0 0,0-3 1 16,2-5 0-16,0-5 1 0,2-4 0 15,5-5-2-15,1-7 0 0,0-7 0 16,9-7 0-16,-5-8 0 0,9-5 2 0,0-2-2 16,-5 2 2-16,3 9-2 0,-6 10 1 15,-5 14-1-15,-2 11 0 16,-4 5 1-16,-2 7 4 0,0 0 3 0,-2 0-2 16,3 4-6-16,1 5 2 0,2 5-3 15,0 6 2 1,0 6 3-16,-4 8 0 0,0 5 2 0,0 4-4 0,-2 4 1 15,3 3-1-15,-1-1-1 0,4 0 0 16,4-6-1-16,3-4 0 0,1-6 0 16,5-5-10-16,-3-6-15 0,3-4-17 15,-3-6-36-15,-1-5-22 0,-9-3-85 0,-2-4-186 16</inkml:trace>
  <inkml:trace contextRef="#ctx0" brushRef="#br0" timeOffset="-172183.87">21440 15532 320 0,'0'0'290'0,"0"0"-216"0,0 0-52 16,0 0-9-16,0 0 20 0,77 9 7 15,-40-13-9-15,10-4-4 16,5-1-6-16,10-2-5 0,4 0-10 0,9 0-3 15,1 0-2-15,1 1 1 0,1 3-2 16,-3-1-16-16,-7 1-21 0,-4 0-32 16,-12 0-32-16,-5 0-84 0,-14-5-190 15</inkml:trace>
  <inkml:trace contextRef="#ctx0" brushRef="#br0" timeOffset="-171443.34">22013 15719 450 0,'0'0'80'0,"0"0"-2"16,0 0-25-16,0 0-1 0,0 0-4 15,0 0-13-15,0 0-6 0,0 0-11 16,20-18-2-16,-15 19-6 0,-1 3 0 16,0 2-1-16,0 3-1 15,-2-1-3-15,0 3-3 16,-2 3-1-16,-2-2-1 0,-4 5 2 0,0-2-2 0,-9 2 0 16,-3-1-3-16,-3-1-2 0,0-2-2 15,-10-3-5-15,4-1-2 0,-4-1-4 16,2-4-10-16,9-1-7 0,3-2 5 31,5 1 15-31,1-2 10 0,5 0 5 0,6 0 0 16,-2 0 2-16,2-1 1 0,0-7 5 15,0-1 4-15,4-6 6 0,5-2 5 16,3-4-1-16,2 1-4 0,7 1-9 16,-2 0 0-16,1 6-4 0,5-1 2 15,2 6-4-15,-6 3 2 0,1 4-1 0,3 1 2 16,-4 3 1-16,0 4-1 15,1 5-1-15,-7 2 0 0,-3 4-3 0,-1 2-1 16,-5 3 0-16,-6 4 0 0,-6 3-1 16,-9 3-1-16,-6-1 0 0,-7 5 1 15,-4-2-1-15,-3-1 0 0,4-1-1 16,2-1 0-16,7-5 1 0,5-3 1 16,5-4 0-16,6-4 0 0,1-4 0 15,5-5-1-15,0 1 1 0,5-4-1 16,7 0 0-16,-2 1 1 0,9-3-1 0,-1 2 1 15,5-4 0-15,2-1 1 0,2-4-1 16,4-4-1-16,2-4 1 16,0-4-10-16,2-4-23 0,0-4-30 15,-4-6-41-15,-4-2-79 0,-6-1-261 0</inkml:trace>
  <inkml:trace contextRef="#ctx0" brushRef="#br0" timeOffset="-171126.29">22412 15528 555 0,'0'0'82'0,"0"0"-49"0,0 0-9 15,0 0 27-15,0 0 1 0,0 0-14 16,0 0-11-16,0 0-1 0,47 7-5 15,-47-6-5-15,0-1-6 0,0 1-2 16,0-1-3-16,0 0-1 0,0 0-2 16,0 1-1-16,0 5-1 0,0 4-1 0,0 8 1 15,2 1 0-15,-4 6 1 0,-2 3-1 16,2 1 0-16,0 2 0 0,0-3-6 16,0 1-11-16,-2-3-15 0,2-2-43 15,-2-4-23-15,-1-4-37 0,1-5-117 16</inkml:trace>
  <inkml:trace contextRef="#ctx0" brushRef="#br0" timeOffset="-170748.58">22693 15475 291 0,'0'0'277'0,"0"0"-198"16,0 0-32-16,0 0 21 0,0 0-7 0,0 0-26 15,0 0-13-15,0 0-11 0,0 0-3 0,-48-26-2 32,48 32-1-32,0 3-1 0,0 3-1 0,-4 0 0 0,2 4 1 15,-2-2-4-15,-6 2 1 0,-7-1 0 16,3 1 0-16,-5-1-1 0,5-1-3 16,-5-3-6-16,4 2 2 0,1-4-2 0,4 0 1 15,1-2 1-15,3-3 2 0,4-1 3 16,2-2 2-16,0-1-2 0,0 0 2 15,0 0-2-15,6 1 0 0,3-1 1 16,-1 2 0-16,4 2 2 0,3 0 2 16,-3 3 2-16,3-1 0 0,-1 0-2 15,3 3 0-15,1 1-1 0,-1-1 0 16,-5 1-2-16,7 0 0 0,-5 2 2 16,5-3-2-16,-7 0 0 0,3-3 0 15,-1-1-13-15,-3-3-15 0,-3-2-46 0,0-7-37 16,-6-7-96-16</inkml:trace>
  <inkml:trace contextRef="#ctx0" brushRef="#br0" timeOffset="-170259.92">22840 14826 335 0,'0'0'82'0,"0"0"-4"0,0 0-12 16,-2-50-3-16,-1 42-16 16,1-1-9-16,-2 4 1 0,2 1-4 0,-2 1-1 15,-2 1-6-15,6 1-5 0,0 1 0 16,0 0-8-16,0 0-4 0,0 0-6 15,8 3-3-15,-2 6-1 16,7 5 6-16,7 3 4 0,5 4 5 0,2 7 0 16,4 4 2-16,4 6-6 0,0 4-1 15,5 11-4-15,-5 8-7 0,0 11 0 16,-4 7 0-16,-8 6 0 0,-3 5 0 16,-9 2 0-16,-3 0 0 0,-6-1-25 0,-21-7-39 15,-14-12-40-15,-6-20-181 0</inkml:trace>
  <inkml:trace contextRef="#ctx0" brushRef="#br0" timeOffset="-168019.55">23749 15051 61 0,'0'0'339'0,"0"0"-284"16,0 0-23-16,0 0 6 0,0 0 23 0,0 0-8 15,0 0-16-15,0 0-3 0,37 8 4 16,-28-8-2-16,7 0-4 15,3-2-10-15,10-1-6 0,2-2-3 0,6 1 1 32,6 0-4-32,5 1-3 0,-3 1-4 15,7 2-1-15,-6 0-2 0,-1 0 0 16,-2-3-3-16,-10 3 3 0,-10-3-1 16,-6 2-9-16,-11-1-23 0,-6-3-21 15,-2 0-36-15,-11-1 19 0,-11-1-78 16,-3 2-162-16</inkml:trace>
  <inkml:trace contextRef="#ctx0" brushRef="#br0" timeOffset="-167707.18">23941 14838 416 0,'0'0'131'0,"0"0"-40"15,0 0-49-15,0 0 18 0,0 0 2 16,0 0-25-16,0 0-14 0,0 0-4 15,0 0 1-15,2-2-6 0,3 5-1 16,-3 1 1-16,2 0-1 0,-4 2-2 0,2 3 0 16,0 2 0-16,-2 7-3 0,2-1-1 15,0 5-2-15,0 3-1 0,4 2-1 16,-2 4-1-16,5 3 0 16,-3 5 2-16,0-1-4 0,2-3 0 0,-1 0 0 15,1-6 0-15,-4-2 0 0,-2-5 0 16,0-3 0-16,0-3 0 0,-2-8 0 15,2-3-13-15,-2 0-15 0,0-5-12 16,-2 1-6-16,-2-1-22 0,4-4-45 16,-2-5-56-16,2-4-151 0</inkml:trace>
  <inkml:trace contextRef="#ctx0" brushRef="#br0" timeOffset="-164075.87">25054 14803 254 0,'0'0'91'0,"0"0"-13"0,0 0-9 0,0 0 0 15,0 0-5-15,6-54-14 0,-6 44-8 16,0 2 1-16,0 2-2 0,0 1-4 15,0 1-17 1,0 3-2-16,0 0-3 0,0 1-2 0,0 0-3 16,0 0 0-16,0 0-5 0,0 0 0 0,0 0-3 15,2 6-1-15,4 5 1 0,0 4 1 16,-4 7 0-16,0 7 1 0,-2 4 1 16,0 3-1-16,0 4 0 0,-2 1-4 0,-2 0 0 15,0 3 0-15,4-5 0 16,-2 2 0-16,2-7 0 0,0-5 0 15,0-8-2-15,2-6-12 0,-2-6-8 16,6-4-14-16,-2-2-26 0,0-3-23 0,3-5-2 16,1-5-62-16,4-5-85 0</inkml:trace>
  <inkml:trace contextRef="#ctx0" brushRef="#br0" timeOffset="-163729.06">25405 14789 462 0,'0'0'62'0,"0"0"26"15,0 0-36 1,0 0-2-16,0 0 5 0,0 0-8 16,0 0-10-16,0 0-3 0,0 0-9 0,8-47-8 0,-8 51-6 15,-6 4-5-15,-6 0-2 0,-1 3-1 16,5 3-2-16,-13-2 2 0,7 4-2 16,-9-2 0-1,-2 0-1-15,0 0 0 0,1 1-1 0,-5 1-8 0,0 0-4 0,8-1 1 16,5-3 2-16,3-1 1 15,5-5 4-15,4-3 2 0,4-3-1 16,0 0 4-16,0 0 0 0,0 0-2 0,0 0 2 16,6 0-3-16,4 0 3 15,1 0 0-15,7 0 3 0,3 0-1 16,4 0 1-16,4 3-1 0,0 2 1 0,-3 2-1 16,5 4-1-16,-6 1 0 0,2 1-1 15,-2 1 1 1,-9 0-1-16,3-1 0 0,-11-1-2 15,3-3-23-15,-3-3-36 0,-4-2-25 16,-4-4-28-16,0 0-93 0</inkml:trace>
  <inkml:trace contextRef="#ctx0" brushRef="#br0" timeOffset="-163311.45">26025 14715 451 0,'0'0'71'0,"0"0"-15"0,0 0-7 0,0 0-1 16,0 0-12-16,0 0-8 0,-2-55-5 16,0 49-3-16,-2-1-5 15,0-1-4-15,0-1-4 0,-5-1 0 0,-5-1 4 16,3 3-7-16,-5-1-2 31,-1 0 3-31,1 5-1 0,-1 0 3 0,5 2-4 16,-9 2 1-16,9 2-3 0,-7 6 0 15,7 6-1-15,-7 1-3 0,11 5 0 16,-7 0 3-16,7 4 0 0,2 2 0 16,2 1 0-16,0 3 0 0,4-2 0 15,0 0 0-15,0 2 0 0,6-3 2 16,0-2-1-16,7 0-1 0,3-3 0 15,-1-3 0-15,3-3 2 0,7-3-2 16,-4-3 0-16,3-4 0 0,5-2-13 16,-4-4-25-16,-2 0-33 0,0-5-20 0,1-5-83 15,-11-2-221-15</inkml:trace>
  <inkml:trace contextRef="#ctx0" brushRef="#br0" timeOffset="-163055.08">26312 14850 617 0,'0'0'69'0,"0"0"-14"0,0 0 3 0,0 0-8 16,0 0-17-16,0 0-13 16,0 0-6-16,0 0-2 0,0-7-3 15,0 12-5-15,0 5-3 0,0 5 2 0,0 3 0 16,0 5 0-16,-4 3-2 0,2 7 0 15,-4 1 0-15,0 4 0 0,-5 0-1 16,5-1 0-16,2 2 0 0,-2-2-7 16,-4-7-11-16,5-5-13 0,-1-6-12 15,2-8-36-15,2-6-30 0,-2-4-91 16</inkml:trace>
  <inkml:trace contextRef="#ctx0" brushRef="#br0" timeOffset="-162438.52">26736 14602 355 0,'0'0'85'0,"0"0"-27"15,0 0 1-15,0 0 2 0,0 0-21 16,0 0-12-16,0 0 6 0,-16-57-5 16,14 50 1-16,-1 1 0 0,3 2-1 0,0 1-12 15,0 0 0-15,0 1-2 0,0 1-5 16,0 1-3-16,3 0-2 0,-1 0-1 16,2 1-2-16,2 8-1 0,0 0 0 15,0 5 2-15,1 3-2 0,3 2 2 16,-4 5-3-16,-2 3 0 0,0 4 2 15,-2 3-1-15,-2-1 0 0,0 3-1 16,-2-4 0-16,-2-1 1 0,2-6-1 16,-2-5-5-16,0-3-1 0,2-4 0 15,-2-2-3-15,4-7 1 0,0-1 1 16,-2-3 6-16,2 0 1 0,0-1 1 0,0-4 2 16,0-4 1-16,2-4-2 0,4-3 2 15,0-3-2-15,-2-4 2 0,4-5-3 16,9-3 2-16,-5-9 0 15,11-3-2-15,-4-3-1 0,3-2-3 0,5 5 1 16,-6 6 1-16,2 10 1 0,0 9 1 16,-13 4-1-16,0 7 1 0,1 4 0 0,-5 3 1 15,-2 3 1-15,4 4-2 16,5 1 2-16,-5 6 0 0,-2 2-1 16,4 3 2-16,1 3 0 0,-5 3 0 0,-2 5 1 15,-2 5-3-15,-2 5 2 0,0 2-1 16,0 4 2-16,0 4-2 0,-2-3 1 15,2-5-2-15,0-4-2 16,0-11 0-16,0-4 0 0,0-8 0 0,4 0-1 16,0-7-13-16,-2-2-16 0,-2-3-19 15,0-3-31-15,-2-9-32 0,0-9-59 16,-2-4-233-16</inkml:trace>
  <inkml:trace contextRef="#ctx0" brushRef="#br0" timeOffset="-161919.99">27759 14700 388 0,'0'0'103'0,"0"0"-33"0,0 0-27 16,0 0 4-16,0 0 1 0,0 0-16 0,0 0-21 16,-39 2 3-16,45-2 11 0,3 0-5 15,9-3 6-15,3-3-3 16,6 0-1-16,4-2-3 0,8-1-1 0,0 2-5 15,9-1-4-15,-7 4-3 0,0-1-4 16,1 1 0-16,-9 3-1 0,-6-2-1 16,-4 1 0-16,-7-2-13 0,-6-2-13 15,-5 1-21-15,-3-6-34 0,-2 1-9 16,-7-4-56-16,-3 1-132 0</inkml:trace>
  <inkml:trace contextRef="#ctx0" brushRef="#br0" timeOffset="-161652.09">27964 14458 542 0,'0'0'96'0,"0"0"-29"0,0 0 0 16,-21-58 5-16,21 50-21 15,-2 3-22-15,2 1-2 0,0 3-3 0,2 0-6 16,-2 1-5-16,4 1-4 0,3 4-5 0,-3 3 0 16,2 3-4-16,2 5 0 15,3 2 0-15,-3 7 0 16,-4 1 0-16,0 5 0 0,0 7 0 0,-2 3 0 15,-2 7 0-15,0 0 0 0,-4 0 0 16,2-2 0-16,2 0 0 0,0-4 0 0,0-1 0 16,0-4 0-1,0-9 0-15,0-4 0 0,0-6 0 0,0-7 0 0,0-6-3 16,0-3-37-16,0-2-19 0,2-9-22 16,0-10-45-16,-2-12-68 15</inkml:trace>
  <inkml:trace contextRef="#ctx0" brushRef="#br0" timeOffset="-160390.75">28925 14342 225 0,'0'0'180'16,"0"0"-112"-16,0 0-16 0,0 0-2 16,0 0-1-16,6-54-10 0,-4 50-9 15,1 0 0-15,1 3 4 16,-4-2-2-16,0 1-4 0,0-1-2 16,-7 1-6-16,1 1-4 0,-2 0-4 0,-9 1-4 0,-1 3-5 15,-9 6-2-15,-2 5-1 0,-2 5 0 16,0 5 0-16,2 4 1 15,6 0 0-15,-4 3 0 0,9 1-1 16,3 1 0-16,5 1 0 0,2-2 0 0,8-2 0 16,2-1 0-16,12-2-3 0,-3-1 2 15,11-5 1-15,1 0-5 0,0-5-17 16,8-3 5-16,2-2-14 0,0-5-26 16,2-1-17-16,0-5-14 0,-2 0-80 15,-4-3-173-15</inkml:trace>
  <inkml:trace contextRef="#ctx0" brushRef="#br0" timeOffset="-159933.84">29184 14573 253 0,'0'0'403'0,"-9"-50"-333"16,7 34-7-16,2 6-12 0,2 6-10 0,-2 2-20 16,0 2-10-16,2 0 0 15,0 6-2-15,3 4-6 0,1 5-3 0,0 5 1 16,4 2 0-16,-6 1 1 15,-1 0-2-15,-3-3 0 0,-7 1 0 16,-5-2-5-16,2-5-11 0,-11 2-9 0,0-7-7 16,-4-1-5-16,-3 0-24 15,1-4-7-15,4 1-1 0,2-5-10 0,9 0 32 16,4-1 36-16,6-7 11 0,2 2 5 16,0-2 15-16,4-2 27 0,2-2 10 15,2-2-8-15,2-3-7 0,7 1 2 16,0 0-11-16,5 4-9 0,-5-1-7 15,3 7-7-15,3 5-4 0,-4 1-1 0,6 3 1 16,-5 4 2-16,-1 4-2 16,4 3-3-16,-11 1-1 15,7 3 0-15,-9 4 1 0,-6 2-2 0,-4 5 1 0,0-1-1 16,-10 2 3-16,-11 0-2 0,2 1 0 16,-5 1-2-1,3-2 0-15,4-1 0 0,-3-4 0 16,12-4 0-16,1-5 0 0,3-6 0 15,4-3 0-15,0-3 0 0,0 0 0 0,6-2-2 16,3-2 1-16,7-6 0 0,3-2 0 16,4-6-2-16,3-1-6 0,1-5-18 0,4-2-38 0,4-3-24 15,3-4-53-15,-11-2-147 16</inkml:trace>
  <inkml:trace contextRef="#ctx0" brushRef="#br0" timeOffset="-159584.75">29678 14147 349 0,'0'0'179'32,"0"0"-120"-32,0 0-4 0,-13-51-3 15,13 44 9-15,0 3-17 0,0 1-13 0,-4 1-7 0,4 1-6 0,0-2-3 16,0 3-4-16,0 0-3 0,0 0-4 15,0 0 0-15,0 1-3 0,-2 4-1 32,2 3-1-32,-2 3 0 0,-2 6 1 0,-2 0 2 15,-1 5-1-15,-5 5-1 16,0 5 1-16,-1 7 0 0,-1 5-1 16,-1 4 2-16,-1 3-2 0,10-1 0 0,1 0 0 15,5-3 0-15,0-2 0 16,9 2 1-16,5-4-2 0,5-1 1 0,6-3-3 15,4-5-8-15,4-4-15 0,2-4-15 16,0-7-21-16,-2-6-15 0,0-6-17 16,-6-7-66-16,-11-5-169 0</inkml:trace>
  <inkml:trace contextRef="#ctx0" brushRef="#br0" timeOffset="-159268.08">29944 14150 423 0,'0'0'66'0,"0"0"-5"16,0 0 0-16,0 0-3 0,0 0-17 0,0 0-4 15,0 0-3-15,0 0-3 0,-2-16-7 16,2 16-5-16,2 2-3 0,0 1-4 15,3 2-2-15,-1 5 0 0,0 2-5 16,2 7 1-16,-2 2-2 0,0 6 2 16,-2 0-5-16,-2 4 1 0,2 5-1 15,0 3 0-15,1 7-1 16,-3 1 1-16,0 0-1 0,0-6-8 16,2-3-6-16,2-7-24 0,0-7-22 15,4-5-35-15,-2-4-20 0,-4-7-77 0</inkml:trace>
  <inkml:trace contextRef="#ctx0" brushRef="#br0" timeOffset="-159031.87">30188 14377 561 0,'0'0'78'0,"0"0"-21"0,0 0-16 16,0 0-10-16,0 0 2 15,0 0-8-15,0 0-1 0,0 0 0 0,66-33-6 16,-37 26-4-16,2 2-4 0,2 2-4 16,-2 0-2-16,0 1-3 0,0 0 0 15,-2 0-1-15,-6 1-6 0,-6-2-25 16,-5 1-26-16,-4-4-41 0,-8 0-22 16,-2-8-81-16,-8 3-188 0</inkml:trace>
  <inkml:trace contextRef="#ctx0" brushRef="#br0" timeOffset="-158842.33">30416 14170 547 0,'0'0'89'15,"0"0"-28"-15,0 0 8 0,0 0-5 0,0 0-24 16,0 0-14-16,0 0-6 0,0 0-8 0,0 0-7 16,-9 2-4-16,11 20 0 0,-2 7 0 15,-2 8 0-15,2 5 2 0,-2 2-3 16,0 3 0-16,0 0 0 0,-2-2 0 0,4-5 0 15,0-5-18-15,0-7-24 16,0-7-41-16,0-5 5 0,-2-9-62 0,0-4-197 16</inkml:trace>
  <inkml:trace contextRef="#ctx0" brushRef="#br0" timeOffset="-158337.08">30949 14119 135 0,'0'0'513'16,"0"0"-426"-16,0 0-25 15,0 0-17-15,0 0-17 0,0 0-13 0,0 0-5 16,0 0 0-16,0 0-3 0,-15-3-4 16,7 10-1-16,-2 0-2 15,-5 2 1-15,-3 2-1 0,-3-5-8 0,-6 0-16 16,2 0-3-16,-1-5-4 0,-1 3-8 15,0-1 6-15,2 2 8 0,2-2 16 16,9-3 9-16,3 0 1 0,3-4 0 16,4 0 2-16,2 0 5 0,2-3 3 0,0 0 2 15,4-1 1-15,9-5 5 0,-1 1 0 16,9 2-2-16,-1 0-3 0,7 3-6 16,2 2-3-16,8-1-1 15,3 4 1-15,-3 2-2 16,6 2 1-16,-6 7 0 0,-6 3-1 15,-10 2-1-15,-2 1-1 0,-7 5-1 16,-8 2 0-16,-4 1 1 0,0 4-1 16,-10 3 0-16,-7 2-4 0,-5 0-5 15,-3 0 0-15,-2 0 1 0,6-4 8 0,1 0 1 0,5-7-1 16,3-1 1-16,6-2-1 16,1-1-2-16,3-4 2 0,2-2 0 15,0-6-1-15,0 0 0 16,11-4-2-16,3 0 2 0,1-1 1 15,5-3-1-15,3-4 0 16,8-5-10-16,2-5-29 0,8-2-42 16,-1-5-46-16,-7 3-113 0</inkml:trace>
  <inkml:trace contextRef="#ctx0" brushRef="#br0" timeOffset="-158133.18">31278 14257 627 0,'0'0'70'0,"0"0"-23"0,0 0-14 16,0 0-1-16,0 0-6 15,0 0-2-15,64 0-1 0,-40-2-3 0,7 1-4 16,7-2-7-16,-1-3-9 0,-2 2 0 16,-8-3-1-16,-4 2-6 0,-13-1-31 15,-8-2-35-15,-2-3-22 0,-10-1 4 16,-11-3-55-16,0 1-163 0</inkml:trace>
  <inkml:trace contextRef="#ctx0" brushRef="#br0" timeOffset="-157960.39">31354 14053 522 0,'0'0'84'0,"0"0"-24"0,0 0-14 16,0 0-3-16,0 0-22 0,0 0-5 16,0 0 9-16,6 68 5 15,-4-39-6-15,0 6-8 0,0 3-6 16,-2 4-2-16,0-3-4 0,3-1-2 15,-6-2-1-15,3-5-1 0,-2-3-2 0,2-7-35 16,0-6-24-16,0-6-51 0,-2-8-53 16,-2-1-184-16</inkml:trace>
  <inkml:trace contextRef="#ctx0" brushRef="#br0" timeOffset="-157440.83">31796 14049 648 0,'0'0'73'0,"0"0"-11"0,0 0-38 15,0 0-8-15,0 0-1 0,0 0-1 16,0 0 6-16,0 0-3 0,0 0-2 16,38 34-4-16,-32-27-4 0,-2 1-2 15,2-2-2-15,-6-2 0 0,0 1-2 16,-2 0 1-16,-8-1-1 0,-5-1-1 15,-5 0-6-15,-5-2-11 0,0-1-11 16,-2-1-5-16,0 0-9 0,7 0-9 16,5 0 12-16,9-2 16 0,0 0 13 15,4-1 0-15,-2 1 6 0,1-2 4 0,3-1 1 16,0-2 12-16,7-2 2 0,-1-5 10 16,0 2 2-16,6-2 2 15,3 3-5-15,1 2-7 0,3 1-7 0,2 4-4 16,-3 2-1-16,3 3 0 0,-2-1 2 15,-1 8-4-15,-3 0 2 0,-1 6-2 16,-3 0-1-16,-3 6-1 0,-2 2 0 16,-4 3 1-16,-2 3-1 0,0 0 0 0,-4 1 0 15,-4 0 0-15,1-1-1 16,-3-3 0-16,-2-3 0 0,1 1-1 16,1 0 0-16,-2 1 1 0,3-2 1 15,5-6-1-15,2-4 0 0,2-2 0 16,0-3 0-16,0-3 0 0,0-2-1 0,4 0 1 15,0-1 0-15,5 0 0 0,1-5 0 16,2-4-6-16,3-3 0 0,4-5-13 16,3-5-24-16,1-7-33 0,-2-6-28 15,-5-1-106-15</inkml:trace>
  <inkml:trace contextRef="#ctx0" brushRef="#br0" timeOffset="-156969.46">32082 13678 106 0,'0'0'512'0,"0"0"-448"16,0 0-12-16,0 0 22 0,14-52-11 15,-10 45-19-15,0 2-15 0,-1 2-3 16,-1 0-2-16,-2 3-7 0,0 0-5 16,0 0-12-16,0 0 0 0,0 0 0 15,-2 1 0-15,-3 1 0 0,-1 1 0 0,-2-1 0 16,-7-1 0-16,-3 0 0 15,-5 1-8-15,0-2-8 0,1 2-7 16,-3-2-3-16,2 2-3 0,4-1-5 16,5 0 2-16,6 0-4 0,4-1 7 0,2 0 20 15,2-2 9-15,0-3 3 16,0 0 3-16,2-2 7 0,4 1 2 0,2-2 0 16,4 0 0-16,-1 1 0 0,5 2-5 15,1 1-3-15,4 1-1 0,-3 1-1 16,5 1-3-16,2 1 1 0,-3 1-1 15,-1 4 1-15,0 1-2 0,-9 1 1 16,-1 2-2-16,-3-1 0 16,-2 0 0-16,-6 3-1 0,0 2 0 0,-4-1 1 15,-4 1 0-15,-1 2-1 0,3 2 0 16,-2 3-2-16,0 1-5 0,3-2 1 0,3 1-2 16,0-4 0-16,4-1 3 15,-2 0 1-15,7-5 5 0,3 0-2 0,0-2 1 16,3-3-1-16,3 2 2 15,1-4 0-15,-1 0-7 0,3-3-22 0,-5 0-37 16,1 0-41-16,-7-4-136 0</inkml:trace>
  <inkml:trace contextRef="#ctx0" brushRef="#br0" timeOffset="-156748.83">32346 14153 240 0,'0'0'436'16,"0"0"-335"-16,0 0-55 0,0 0-16 16,0 0 3-16,0 0-9 0,0 0-10 15,0 0-7-15,46 3-3 0,-21-4-1 16,6 1 0-16,8-1 0 16,2 0-2-16,3-2-1 0,1-3-5 0,-8 0 0 15,-6-2-27-15,-10 0-43 0,-9-2-37 16,-10-4-37-16,-2-1-171 15</inkml:trace>
  <inkml:trace contextRef="#ctx0" brushRef="#br0" timeOffset="-156560.08">32623 13873 274 0,'0'0'370'0,"0"0"-282"0,0 0-11 16,0 0-15-16,0 0-18 0,0 0-21 15,0 0-12-15,0 0-5 0,0 0 4 16,-33 10-1-16,33 9-4 0,0 6-1 15,4 2-1-15,0 2-1 0,5-1-2 16,1 4 0 0,-4-3 2-16,0 1-4 0,-1 0-8 0,-5 1-30 0,-7-2-38 0,-7-4-56 15,-7-8-162-15</inkml:trace>
  <inkml:trace contextRef="#ctx0" brushRef="#br0" timeOffset="-156087.65">30604 15118 465 0,'0'0'143'0,"0"0"-87"0,0 0-24 16,0 0 9-16,0 0-8 0,0 0-16 15,0 0-8-15,0 0 0 0,20 0 6 16,-11 0-4-16,-1 0-5 0,2 0-4 15,5 0 0-15,1-6-2 0,3-1-3 16,-3-1-31 0,9-1-36-16,0-2-27 0,-2 0-92 0</inkml:trace>
  <inkml:trace contextRef="#ctx0" brushRef="#br0" timeOffset="-155883.15">31247 14984 693 0,'0'0'94'0,"0"0"-52"0,0 0-8 15,0 0-5-15,0 0-17 0,0 0-9 0,0 0-3 16,0 0 0-16,0 0-1 0,12 23 1 16,-6-18 0-16,2-2-18 0,-1-1-23 15,3-2-27-15,-2-1-21 0,-4 1-40 16,1-2-74-16</inkml:trace>
  <inkml:trace contextRef="#ctx0" brushRef="#br0" timeOffset="-155710.86">31542 14958 431 0,'0'0'127'0,"0"0"-86"0,0 0-40 15,0 0 2-15,0 0 0 0,0 0-3 16,0 0-2-16,0 0-66 16,0 0-32-16,37-7-95 0</inkml:trace>
  <inkml:trace contextRef="#ctx0" brushRef="#br0" timeOffset="-155348.35">32007 15005 493 0,'0'0'53'0,"0"0"-22"0,0 0-14 16,0 0 16-16,0 0-3 0,0 0-6 0,0 0 4 16,0 0 9-16,0 0-2 15,-12-11-6-15,12 11-7 0,0 0-10 0,2 0-4 16,2 0 0-16,0-1-3 0,7-1-1 16,-1 1 1-16,6-1 1 15,5 1-2-15,2 0-3 0,-2 0 0 16,-1-2 0-16,3 1-1 0,-4-2-22 0,1-3-18 15,-3-4-26-15,-3-2-20 0,-10-4-76 16,-4-1-141-16</inkml:trace>
  <inkml:trace contextRef="#ctx0" brushRef="#br0" timeOffset="-155144.12">32076 14753 673 0,'0'0'80'0,"0"0"-29"0,0 0-5 15,0 0-10-15,0 0-21 16,0 0-9-16,0 0-2 0,0 0 3 0,0 0 1 16,22 77 3-16,-11-42-3 0,-1 2-2 15,0 2-2-15,1 0-2 16,-1-3-1-16,-4-1-1 0,-4-6-1 0,-2-4-30 16,-6-4-52-16,-13-10-61 0,-5-4-182 15</inkml:trace>
  <inkml:trace contextRef="#ctx0" brushRef="#br0" timeOffset="-154039.92">32849 14762 316 0,'0'0'185'0,"0"0"-94"16,0 0-54-16,0 0-6 0,0 0 4 15,0 0-4-15,0 0-14 0,2-6-6 0,-2 6-4 16,0 2-2-16,0 2-1 0,0 2 0 15,2-1 1-15,-2-1-1 0,-2 1 2 16,-5-3-1-16,-1 1-3 0,-4 0 1 16,-3 0-1-16,-3-1 1 0,-3-1-3 15,0 2 0-15,-5 0-5 0,-1 0-11 16,4-1-6-16,-2 0 5 0,2 0 6 16,5-1 5-16,1-1 5 0,9 0 1 15,2 0 0 1,4-1 2-16,2-2 1 0,0-3 9 0,0-1-1 0,2-1 3 15,2-5 1-15,4 0 1 0,-2-4-2 16,5 2 2-16,1 0 0 0,-2 1-8 0,3 3 0 16,1-1-2-16,-1 5-1 0,3 3-2 15,-3 1-2-15,7 2 1 0,-1 1-1 16,4 5 0-16,6 7 1 16,-3 0-2-16,-1 5 1 0,-4 3 0 0,0 3-1 15,-7 4 1-15,1-1-1 0,-7 2 0 0,-6 0-1 16,-2-2 1-16,0-1-1 15,-10-1 0 1,-3 0-4-16,-3-1-1 0,-9 0 1 0,-4 2-10 0,-4-3 14 16,-2 1 1-16,4-1-4 15,4-6 4-15,2 1 0 16,6-6 0-16,5-2 2 0,4-3-2 0,3-5 1 0,3 0-1 0,4 0 1 16,-2-1 1-16,2 2 0 0,0-2-1 15,0 0 3-15,0 0 0 0,2 0 0 16,6 0-2-16,5 0-1 0,3 0 4 15,11 0 4-15,0-2-1 0,6 5 0 16,2 1-2 0,3 2-2-16,-3 0-2 15,2-4-1-15,-6-1-1 0,0-1 0 16,0-4-11-16,-6-5-31 0,-7-7-35 0,-5-2-57 16,-9-3-133-16</inkml:trace>
  <inkml:trace contextRef="#ctx0" brushRef="#br0" timeOffset="-153674.47">33258 14453 269 0,'0'0'177'0,"0"0"-112"0,0 0-18 16,0 0 17-16,0 0-6 0,0 0-7 16,0 0-3-16,0-30-2 0,0 30-10 15,0-1-6-15,0 1-7 0,0 0-4 16,0 0-6-16,0-1-2 0,0 1-2 16,0 0-3-16,0 3-6 0,0 4 0 15,0 1-4-15,-2 6 3 0,0 2 1 16,0 5 0-16,2 1 0 0,-2 1 0 15,4 2 0-15,-2 0 0 0,0-2 1 0,2 1-1 16,2-4 0-16,2 4-2 0,-2-4-17 16,0-2-14-16,1-7-1 0,-3-2-26 15,0-6-51-15,-2-1-21 0,0-2-94 16</inkml:trace>
  <inkml:trace contextRef="#ctx0" brushRef="#br0" timeOffset="-153282.45">33413 14544 355 0,'0'0'181'0,"12"-53"-97"0,-3 38-39 16,-3 4 8-16,0 4 12 0,-4 2-17 15,2 0-19-15,0 4-7 0,-2 1-5 16,3 0-7-16,-3 2-4 0,4 5-2 16,-2 2-1-16,0 1-1 0,-2 1 1 15,0 3 0-15,0-4-1 0,-2 2-1 16,0-2 0-16,-2-2-1 0,-2-1 1 15,-4 2 0-15,-3 0 0 0,-1-2-1 16,0-2-2-16,-5 1-2 0,1 0-3 16,-1 0-1-16,3 1-2 0,-1-1-3 0,1 3 0 15,1-3 4-15,5 0 4 16,2 1 2-16,2-3 2 0,2 0 1 16,2 0 0-16,0-1-3 0,0 0 2 0,2 0 1 15,2-2-2-15,-4 2 2 0,6-1 2 16,-2 2 0-16,0 0 1 0,2 1 0 15,3 3-2-15,-3 0 1 0,2 1 0 16,3-2-2-16,-1 1 1 0,0 1-1 0,1-1 0 16,1-2 1-16,-4 1-1 15,0-4 0-15,1 1-12 0,-3-2-30 16,-2-2-37-16,2 0-15 0,-2-7-65 16,-2-2-108-16</inkml:trace>
  <inkml:trace contextRef="#ctx0" brushRef="#br0" timeOffset="-152921.12">33568 14582 252 0,'0'0'94'15,"0"0"-32"-15,0 0 9 0,0 0 2 0,0 0-5 16,0 0-21-16,0 0-14 0,0 0-1 16,2-15-8-16,-2 15-2 0,-2 0-4 15,2 0-5-15,0 0-3 0,0 1 1 16,0-1-1-16,0 0 0 0,0 0-4 16,0-1-1-16,2 1 0 0,0 0 1 15,0-1 0-15,4 1 1 0,-1 1 1 16,5 1-3-16,-2 1-2 0,2-2-1 15,-1 2-1-15,1-2 0 0,2 1-1 16,-3 2 0-16,3-3-3 0,-2 2-13 16,1 1-12-16,-3-3-9 0,0 2-18 0,-4-1-7 15,-1-2 1-15,-3 0-52 0,-3-2-46 16,-3-3-167 0</inkml:trace>
  <inkml:trace contextRef="#ctx0" brushRef="#br0" timeOffset="-152493.09">33779 14429 60 0,'0'0'318'0,"0"0"-254"0,0 0-11 16,0 0 7-16,0 0-9 15,0 0-21-15,0 0-14 16,0 0 2-16,0 0-1 0,-4-11-1 0,4 11 5 0,0 0-3 16,0 0 5-16,2 0 1 0,-2 0-2 15,0 0-5-15,2 0 0 0,-2 2-3 16,0-1-1-16,2 0-3 0,-2-1 1 0,0 0-6 15,0 0 1-15,2 3-3 0,-2 3-1 16,0 0-1-16,2 5 1 16,-2 2 0-16,0 1-2 0,0 2 1 0,2 2-1 15,0 1 1-15,0 1-1 0,0 1 0 16,2-3 1-16,-2 2-2 0,-2-4 1 16,3 3-18-16,-3-3-10 0,0 0-12 15,0-3-20-15,-5-3-1 0,-1-2-9 16,-4-8-39-1,4 0-57-15</inkml:trace>
  <inkml:trace contextRef="#ctx0" brushRef="#br0" timeOffset="-151623.84">33748 14911 7 0,'0'0'148'15,"0"0"-89"-15,0 0-12 0,0 0 16 16,0 0-16-16,0 0 2 0,0 0-11 0,-4-17-1 15,4 17-1-15,0-3 0 0,0 3 1 16,0-2 2-16,0 0-5 0,0 2-10 16,0-2 1-16,0 2-4 0,0 0-1 15,0 0 2-15,0 0-2 0,0 0 0 16,2-1 0-16,-2-2 0 0,2-1-3 16,0-1-5-16,0-1-3 0,0 4-1 15,0-1-1-15,-2 1-3 0,2 2 2 16,-2 0 0-16,2 1-2 0,0 3-2 15,0 1 1-15,2 2-2 0,1 3 0 16,1 1 1-16,-2 4 1 0,2 0 1 16,0 6-2-16,-2 1 0 0,1 5 0 15,-1 2 2-15,-4 0-2 0,4 3 1 16,-4-1 1-16,0-3-2 0,-8-3 0 0,-3-2-2 16,-3 2 0-16,-7 3 0 0,-8 0-21 15,-2-1-9-15,-8-4-17 0,-4-5-36 16,-3-1-48-16,3-5-78 0</inkml:trace>
  <inkml:trace contextRef="#ctx0" brushRef="#br0" timeOffset="-122212.08">2059 8307 305 0,'0'0'141'0,"0"0"-70"16,0 0-26-16,2-52 20 0,-2 47-11 16,0 2-17-16,0 2-7 0,0 1-4 15,-2 0-5-15,-6 0-6 0,-3 2-9 16,-3 8-6-16,-9 4 0 15,-4 4-1-15,2 5 0 0,3 1 1 0,-3 2 0 16,0 2-1-16,8 1 1 0,3 0 0 16,6-2 0-16,4-1-1 0,2-2 1 15,2-2 0-15,4 0 0 0,0-2 0 0,8 1-1 16,7 1 1-16,-3 1 0 0,7 1 0 16,4 1 2-16,-2-2-2 15,-5-1 3-15,1-2 0 0,-4-2 1 0,-3 1 0 16,-4-3-2-16,-1 0 1 0,-3 2-1 15,-4-1 0-15,-2 2 0 0,-2-1 0 16,-10 1 0-16,-1-1 0 0,-10-1-1 16,3-2 1-16,-7-5 1 0,-6-3-3 0,-4-1 0 31,-3-5-1-31,5 0-10 0,4-1-9 16,8-4-5-16,3-1 6 0,14-3 4 15,1 0-6-15,5-5 9 0,2-4 5 0,7-9 2 0,13-9-5 0,5-6-1 16,13-9-12-16,3-2-27 0,15-2-26 15,4 4-19 1,6 7-32-16,-10 12-45 16</inkml:trace>
  <inkml:trace contextRef="#ctx0" brushRef="#br0" timeOffset="-121927.81">2402 8485 137 0,'0'0'98'0,"0"0"-9"16,60-24-17-16,-58 23 13 16,-2 1-3-16,0 0-1 0,0 0-23 0,0 0-9 15,-2 3-14-15,-2 2-5 0,-4 3-9 16,3 1-5-16,-1 1-2 0,4 5-3 15,2 1-4-15,0 4-3 0,0 5-1 16,0 5-2-16,4 2 0 0,2 3 0 16,7-3-1-16,-3 0 0 0,1-3 0 15,5-4 0-15,-4-3 0 0,9-1 0 16,-6-4 0-16,7-2 0 0,-1-5 0 16,-6-6 0-16,5-4 0 0,-5-3 0 0,7-11 0 15,-7-4 3-15,6-7 0 16,-7-2-2-16,3-5 2 0,-7-3-1 15,6-7-2-15,-5-5 2 0,-5-6-1 0,6-1 0 16,1 3-1-16,-7 9-6 0,-2 13-11 16,2 12-8-16,-6 9-11 0,2 4-28 15,-2 4-2-15,0 4-13 0,2 5-72 16,-2 1-79-16</inkml:trace>
  <inkml:trace contextRef="#ctx0" brushRef="#br0" timeOffset="-121550.45">3076 8408 541 0,'0'0'79'0,"10"-61"-22"0,-6 43 3 15,0 10 15-15,-4 2-37 0,0 5-10 16,0 1-11-16,0 0-9 0,0 0-2 16,0 3-5-16,0 4-1 0,0 4-2 15,0 8-1-15,-2 6 3 0,0 5 1 16,-2 3 0-16,-2 4 0 0,2-3-1 15,2 2 1-15,2 2-1 0,0-4 0 16,2 0-1-16,10-5 1 0,-1-2 0 0,-1-1-1 16,6-6 1-16,-1-1-1 15,1-8 0-15,-5-1 0 0,7-6 1 0,-5-2 0 16,-3-2 0-16,5-4 0 16,-5-4 2-16,-4-4 0 0,5-2 0 0,-9-4 0 15,-2-1 2-15,0-6 2 0,-11-2-4 16,-1-3 0-16,-5-1-1 0,3 4 0 15,-9 9-1-15,9 5 0 0,-5 5-1 16,7 6-2-16,-1 2-8 16,1 4-8-16,6 8-17 0,-1 2-24 0,3 2-6 15,2 6 1-15,2-1-7 16,4 1-30-16,5-2-15 0,3-3-45 0</inkml:trace>
  <inkml:trace contextRef="#ctx0" brushRef="#br0" timeOffset="-121235.22">3464 8638 124 0,'52'-36'164'0,"-13"9"-87"0,-8 2 8 0,-14 1-3 0,0 4-10 16,-11-1-10-16,-6 4 10 0,0 3 3 16,0-1-33-16,-6 7-16 0,-7-1-5 15,3 3-6-15,2 4-8 0,-7 2-2 16,5 0-3-16,-1 4-2 0,-3 4 0 16,4 4-2-16,-3 3 1 0,1 3 0 15,6 0 1-15,-1 1 0 0,3 0 0 0,2 0-1 16,2-1 1-16,2 0-2 15,4-2 2-15,3 0 0 0,5-2 0 16,1 4-3-16,3 1 3 0,-3 2-1 16,5 0 1-16,-7-6 0 15,-5 0 0-15,0-2 0 0,-6-3 0 0,0 0 1 16,-2-1-1-16,0 0-1 0,-4 0-1 16,-4-2 2-16,0 2-8 0,2-3-17 15,-3-2-5-15,-5-1-10 0,6-3-5 16,-3-1-10-16,-1-5-12 0,6-3-17 0,6-8 9 15,6-8 13-15,8-8-58 0,-1-2-99 16</inkml:trace>
  <inkml:trace contextRef="#ctx0" brushRef="#br0" timeOffset="-120806.96">3886 8264 442 0,'11'-56'110'0,"-5"44"-8"0,4 5-26 16,-4 1 5-16,0 6-39 0,-1 0-25 15,3 5-2-15,6 7-4 0,-3 6-2 16,5 9 1-16,-3 2 2 0,1 12-2 15,3 8 1-15,-5 7-2 0,5 9-6 16,-7 2-1-16,0 2 1 16,5-4-3-16,-3-11-2 0,5-10 1 15,-5-8-1-15,-6-8-4 0,3-5-10 0,-9-9-11 0,0-7-10 16,-9-3-11-16,-1-4-13 0,-11-3 12 16,3-7-15-1,-9-4-10-15,-2-4-20 0,6-4 44 16,2-3 50-16,1-3 35 0,7-3 19 0,-3-1-2 15,8-1-3-15,1 4-5 0,5 5-1 0,2 6 1 16,4 2-7-16,3 4-9 16,9-2-9-16,1 0 0 0,7 0-2 0,7 4 0 0,5 1-4 15,1 5-3-15,6 4-1 0,7 2-3 16,-7 8-1-16,3 1-2 16,-9 4-1-16,-4 1-2 0,-10 1-3 15,-5 0 2-15,-5 1 0 0,-5 0-1 16,-4 4 2-16,-4-4 0 0,-2 3 0 0,-10-3-2 15,1-1-5-15,-1-3-16 0,-3-4 9 16,1-2-12-16,0-5-27 0,5 0-25 16,-1-3 6-1,0-4-1-15,5-7-36 0,5-4-85 0</inkml:trace>
  <inkml:trace contextRef="#ctx0" brushRef="#br0" timeOffset="-120650.54">4333 8317 106 0,'6'-60'510'0,"-4"49"-440"0,0 3-9 15,-2 3 17-15,2 3-23 0,0 1-34 16,0 1-17-16,0 0-4 0,0 0-1 16,2 4 1-16,1 2-1 0,1 4 1 15,4 3-2-15,-2 2 2 0,3 2-3 16,1 1-23-16,-1-1-18 0,-5-2-50 0,0-6-34 16,2-6-112-16</inkml:trace>
  <inkml:trace contextRef="#ctx0" brushRef="#br0" timeOffset="-120443.14">4711 8161 578 0,'0'0'105'0,"0"0"-15"0,0 0-16 32,0 0-32-32,0 0-34 0,0 0-8 0,0 0 5 0,0 0 3 0,52 70 0 15,-38-36-1-15,-6 6-2 0,-1 8-2 16,3 5-2-1,-6 7 0-15,0 0-1 0,0-2 0 16,0-8-29-16,1-9-15 0,1-9 1 16,0-6-21-16,-2-6-17 0,-2-4-48 15,-2-9-37-15,-2-2-102 0</inkml:trace>
  <inkml:trace contextRef="#ctx0" brushRef="#br0" timeOffset="-120286.39">4519 8545 501 0,'0'0'77'0,"-21"-51"-5"0,21 42-32 0,6 0 3 16,5 0-14-16,-1 2-15 0,15-2 0 16,6 2 2-16,6 1-2 0,6 3-3 15,11 1-4-15,-8 2-4 16,5 0-1-16,-5 3-2 0,-3 0-9 0,-2-2-65 16,-3-1-65-16,-14-2-185 0</inkml:trace>
  <inkml:trace contextRef="#ctx0" brushRef="#br0" timeOffset="-119986.16">5075 8384 694 0,'0'0'81'0,"0"0"-27"0,0 0-7 16,0 0-13-16,0 0-23 0,0 0-6 16,0 0-3-16,0 0-2 0,0 0 1 15,29 59 1-15,-15-37 0 0,1 5 0 16,-3-2 0-16,-2 0 0 0,5-2-2 15,-5-3-3-15,-2-2 0 0,7-7 0 16,-7-3-8-16,3-4 1 0,-1-3 2 16,-2-1 3-16,0-2 1 0,-1-5 4 15,3-4 0-15,-2-1 0 0,-4-2 3 16,-2-6 0-16,0 1 1 0,-2-5-1 16,0-4 2-16,0-2-1 0,0-4-2 15,0 1-2-15,0 9 0 0,0 6-1 16,-2 7 0-16,0 5-8 0,-4 2-11 0,2 3-15 15,-4 1-42-15,4 0-33 0,-1 1-96 16,1 2-239-16</inkml:trace>
  <inkml:trace contextRef="#ctx0" brushRef="#br0" timeOffset="-119749.11">5463 8218 596 0,'0'0'115'0,"13"-51"-18"0,-7 37-31 0,-2 5-6 15,6 5-26-15,1 4-21 0,-1 2-10 16,7 7-1-16,-7 7-1 0,2 5-1 0,3 8 0 16,-5 5 0-16,-2 7 1 15,5 3 1-15,-5 3-2 0,3 5 0 0,-1 1 0 16,0-2-14-16,-4-2-23 16,1-6-6-16,1-8-10 0,-4-7-30 0,0-7-6 15,-4-7-25-15,-6-5-59 0,-6-7-148 16</inkml:trace>
  <inkml:trace contextRef="#ctx0" brushRef="#br0" timeOffset="-119392.34">5281 8523 594 0,'0'0'80'0,"0"0"-36"0,0 0 1 16,9-53-7-16,9 47-28 16,5 2-4-16,4 4 10 0,14 0 2 15,3 0-1-15,1-2-3 0,9 7-3 0,-7 0-2 16,7 1-4-16,-10 2-3 0,-9-2-1 15,4-1 0-15,-14 0-1 0,2-3-2 16,-9-2-12 0,-7-1-5-16,-3-5 3 0,-6-2 10 0,0-6 6 0,-2-3 1 15,0-2 2-15,-2-1-3 0,-4-2 1 16,0 0-1 0,-5 0 1-16,1 2 3 0,0 4 9 15,3 3 7-15,-5 6-3 0,6 2-5 0,0 5 5 0,-1 0-5 16,-1 4-8-1,-2 8-4-15,-1 8-2 0,-1 3 2 0,-2 4 0 0,5 0 0 16,-1 1 0-16,2 0 1 16,8-2-1-16,0-1 0 0,6 0 0 0,2 2-3 0,3-1-12 15,5 0-3 1,-1 0-21-16,5-1 0 0,-1-3-30 0,-1-3-40 16,-1-3-87-16,-5-8-227 0</inkml:trace>
  <inkml:trace contextRef="#ctx0" brushRef="#br0" timeOffset="-119180.23">6166 8686 532 0,'0'0'77'0,"0"0"0"15,0 0-8 1,0 0 4-16,0 0-32 0,0 0-19 0,0 0 0 0,0 0-4 15,4 10-5-15,-6-7-9 0,-2 1-3 16,0 2 1-16,-4 2 0 0,4-1-2 31,-5 2-2-31,3-1-27 0,-10 1-30 0,3-3-67 16,-7-1-105-16</inkml:trace>
  <inkml:trace contextRef="#ctx0" brushRef="#br0" timeOffset="-116518.59">7417 8310 404 0,'0'0'39'0,"0"0"-10"0,-29-64 56 16,19 48-27-16,5 1-21 0,-1 2 17 16,4 4-5-16,0 4-6 0,0 0-12 15,2 5-9-15,0 0-6 0,0 2-11 16,4 5-5-16,4 4-4 0,1 8 4 16,1 5 2-16,-2 4 2 0,1 4 1 15,1 3-1-15,-2 2-3 0,-6 4 1 0,2 1-2 16,-2 1 3-16,0-1-3 0,1 0 0 15,-1-6-2-15,0-6 2 0,-2-6-1 16,0-5-1-16,4-8-1 16,-4-5-2-16,0-4 2 0,0-2 3 0,0 0 1 15,0-4 2-15,0-8 3 0,-4-4-2 16,2-3-2-16,-3-4 0 0,3-1 2 16,0-8 1-16,2-4 4 0,0-4-2 0,2-5-2 15,7-2-2-15,1 1-2 16,2 8-1-16,5 9-3 0,-7 11 3 0,-1 8 0 15,-1 4-1-15,4 6 1 16,-1 3 0-16,3 5 0 0,3 9-2 16,3 4 2-16,1 8 0 0,0 4 0 0,-5 3 0 15,3 2 2-15,-5 2-2 0,3 0 1 16,-1 1-2-16,-1-3 1 0,-5-1-11 16,5-2-26-16,-5-3-21 0,-6-5-47 15,-4-4-44-15,-4-6-163 0</inkml:trace>
  <inkml:trace contextRef="#ctx0" brushRef="#br0" timeOffset="-116299.09">7086 9049 621 0,'0'0'23'0,"0"0"-15"0,58 2 33 16,-25-7 56-16,6-4-50 0,7-4-16 15,3-4 0-15,15-1-9 0,5-4-10 16,5-2-6-16,1 3-2 0,3 1-3 16,-3 4 1-16,-9 8-2 0,-8 2-8 15,-15 6-36-15,-8 2-45 0,-20 4-62 0,-9-1-148 16</inkml:trace>
  <inkml:trace contextRef="#ctx0" brushRef="#br0" timeOffset="-115793.72">7458 9298 585 0,'0'0'31'0,"0"0"16"16,0 0-8-16,0 0 42 0,56-15-29 0,-42 6-18 16,7 2-4-16,-4-2-5 0,-1 4-7 15,-1 0-5-15,-3 4-1 0,-6 1-4 16,-4 2-5-16,2 4-2 0,-4 2-1 15,0 1-4-15,-4 5 3 0,-4 1-2 0,-8 3 2 16,-5 3-14-16,-8-1-5 0,0 0-3 16,-8 0-6-16,2-1 1 0,-5-2-1 15,1-3-10-15,6-5 7 0,4-2 15 16,2-4 12-16,7-3 5 16,3 0-1-16,9-2 2 0,-1-6 0 0,5-2 5 15,4-4 7-15,0-3 11 0,9-5-1 16,-3 0-3-16,6 2-1 0,7 3-2 15,1 3-4-15,5 4-1 16,6 6-6-16,9 4-1 0,1 2 0 0,0 7 0 16,-1 5-1-16,-7 6-1 0,-7 2 0 0,-11 4-3 15,-9 2 0 1,-6 4-1-16,-6 1-1 0,-9 1-6 0,-1 1-14 0,-3-1 2 16,-3-4 6-16,5-4 7 0,3-7 7 15,3-2 2-15,5-4-1 16,2-1-1-16,4-2 1 0,0-3 1 0,0-2 1 15,8 2-1-15,0-1 1 0,9-1-1 16,4-6 6-16,6 1-1 0,6-8 1 16,4-6 1-16,4 0-4 0,0-4-4 15,-3-2-1-15,-3-3-34 0,-4-8-65 16,-6-8-41-16,-7 0-173 0</inkml:trace>
  <inkml:trace contextRef="#ctx0" brushRef="#br0" timeOffset="-115606.4">7919 9029 448 0,'0'0'270'0,"0"0"-194"0,0 0-20 0,0 0 2 15,0 0-20-15,0 0-21 16,0 0-11-16,0 0-2 0,4 4-2 0,0 12 1 16,-2 4-1-16,1 5-1 0,-3 3 0 15,0 1 0-15,0 2-1 0,0-2 0 0,0-1-20 31,-3-6-23-31,3-2-29 0,-2-9-48 0,0-5-54 0,2-6-184 0</inkml:trace>
  <inkml:trace contextRef="#ctx0" brushRef="#br0" timeOffset="-115290.25">8246 9012 644 0,'0'0'68'16,"0"0"5"-16,0 0-10 0,0 0 1 0,0 0-30 0,0 0-12 0,0 0-8 31,0 0-6-31,0 0-8 0,-33-16 0 0,14 29 0 0,-4 4-2 0,-1 1 2 16,-5 3-2-16,-4 1-13 0,-1 1-5 15,-3-2 2-15,4 2-2 0,2-3-2 16,8-2 1-16,9-3 11 0,2-4 5 16,7-2-2-16,3-3-6 0,2 0-2 15,0-6 8-15,2 0 6 16,7 1 1-16,1-1 0 0,4 1 4 0,7-1 12 15,8 0 1-15,4 1-2 0,6 2 0 16,7 1-2-16,1 1-6 0,3 2-1 16,2 1-3-16,-5 1-2 0,-3 1-1 15,-3-3-18-15,-6-4-48 0,-8-3-79 0,-8-4-205 16</inkml:trace>
  <inkml:trace contextRef="#ctx0" brushRef="#br0" timeOffset="-115021.41">8915 8651 546 0,'0'0'82'0,"0"0"-29"0,0 0 10 15,0 0 8-15,0 0-32 0,0 0-15 16,0 0-2-16,0 0-5 0,0 0-10 16,0-41-5-16,9 36-2 0,7 4 1 0,3-2 1 15,10 3-2-15,6-1 0 0,6 1 0 16,7-1 0-16,-3 1 0 16,-1 4-17-16,-7 4-39 0,-8-1-70 15,-17 1-95-15</inkml:trace>
  <inkml:trace contextRef="#ctx0" brushRef="#br0" timeOffset="-114863.92">8965 8908 764 0,'0'0'71'0,"0"0"-55"0,0 0 12 16,0 0 14-16,62 0-23 0,-25-10-5 15,5 1-4-15,3-1-6 0,5 3-3 0,-9 2-1 16,-4-1-4-16,-2 3-28 0,-4 1-24 15,-6-3-56-15,-2-3-26 0,-4 0-167 16</inkml:trace>
  <inkml:trace contextRef="#ctx0" brushRef="#br0" timeOffset="-114627.81">9966 8394 752 0,'0'0'58'0,"0"0"-23"16,0 0 0-16,0 0 20 0,0 0-15 0,0 0-19 16,0 0-6-16,0 0-3 0,0 0-12 15,18-44 0-15,-18 52 0 0,0 9 0 16,0 8 0-16,4 6 0 0,5 7 0 16,-3 4 0-16,2 5 0 0,4 4 0 15,-1 6 0-15,-3 2-28 0,2 0-47 16,-5-4-35-16,-1-12-110 0</inkml:trace>
  <inkml:trace contextRef="#ctx0" brushRef="#br0" timeOffset="-111897.7">7921 10256 123 0,'0'0'96'0,"0"0"-14"0,0 0-25 16,0 0 6-16,0 0-4 0,2-13-8 16,-2 10-10-16,0 3-3 0,0-2 12 15,2-1-29-15,-2 2-6 0,0 0 0 16,0 0 2-16,0 1 0 0,0-1-3 16,0 1-6-16,0 0-1 0,0 0-3 15,0 0-2-15,2 4-2 0,3 6 0 16,1 2-2-16,-4 6 2 0,6 7 0 15,0 3 2-15,-4 4-1 0,3 0-1 0,-1 1 0 16,4 4 1-16,-2 3-1 16,1 1 0-16,1-4 1 0,-2-5-1 0,-1-4 0 15,-1-7 1-15,0-5 0 16,-4-4-1-16,2-4 1 0,-2-4-1 0,0-3 1 16,-2-1 1-16,0 0-1 0,0-2 3 15,0-3 1-15,0-5 6 0,-2-2-4 16,-4-1 1-16,2-6-4 0,-2 0 1 15,-1-6 0-15,3-3-1 0,-2-1-3 16,0-1 0-16,6 2-1 0,-2 1 0 16,2 4 0-16,0 5 1 0,0 0-1 15,0 7 0-15,2 0-1 0,2 4 1 16,-2 0 0-16,2 1-1 0,2 1-1 0,-3 2 1 16,3 0-1-16,0 3 2 15,0 0-1-15,-2 0 0 0,3 1 0 0,-5 1 1 16,2 2-1-16,-2 0 1 15,0 0-1-15,2 0 1 0,-2-1-2 0,0 2 2 16,-2 1 0-16,0-3 1 0,0 1-1 16,0-1 0-16,0-3 0 0,0 3 1 15,0-2-1-15,0 1-2 0,0-2 1 16,-2 0 0-16,0 0-3 16,-2 0-1-16,4 3 2 15,-2-3-2-15,0 1 2 0,0 1 0 0,2-2-1 0,-2 0 3 0,2 0 1 16,0 0 0-16,0 0-1 15,0 0 1-15,0 0 0 16,0 0 1-16,0 0-1 0,0 0-1 0,0 0 1 0,0 0-2 16,0 0 2-16,0 0-2 0,0 0 1 15,0 0-1-15,0 0 2 0,0 0-2 16,0 0 0-16,0 0-1 0,2 0 2 16,-2 1 1-16,0 1-1 0,0-1 0 15,0 0-4-15,0 0-4 0,0 0-4 16,0 0 1-16,0-1 4 0,0 0 3 15,0 0-1-15,0 0 6 0,0 0-2 0,0 0 2 16,0 0 0-16,0 0 2 16,0 0 0-16,0 0-2 0,0 0 2 0,0 0 0 15,0 0-1-15,0-2-1 16,0 2 0-16,0-1 0 0,0 1 0 0,0 0-4 16,-2 0-8-16,2 0-5 0,0 0 2 15,0 0-2-15,0 0 0 0,0 0 2 16,0-1 3-16,0 1 4 0,0 0-1 15,0 0-2-15,0 0 5 16,0 0 1-16,0 0 1 0,0 0 2 0,-2 0-2 16,2 0-9-16,-3 0-5 0,3 1-7 15,0-1-5-15,-2 1-2 16,2-1-5-16,0 3-12 0,0-1 4 0,0-2-16 16,0 0 2-16,0 0-22 0,0 0-27 15</inkml:trace>
  <inkml:trace contextRef="#ctx0" brushRef="#br0" timeOffset="-110865.14">8488 10275 286 0,'0'0'44'0,"0"0"1"0,0 0 18 15,0 0 17-15,43-44-21 0,-43 41-8 16,-4-1 3-16,0-2-7 0,-2 3-12 15,-7-1-10-15,-1 1-12 0,-5 3-5 16,0 0-4-16,-7 1 0 0,-3 7-1 16,0 1 1-16,-2 1-4 0,2 2 1 15,2 0 1-15,2 2-2 0,4-1 1 0,3 3 0 16,1-4-2-16,5 2 0 0,-5-1 0 16,7 0-1-16,4-1 2 0,-5-2-4 15,5 0 2-15,-2-1-1 16,2-2 1-16,4-1 0 0,-2-3 0 0,-1 0 2 15,3 1 2-15,0-2-2 0,2-2-2 16,0 1 2-16,0-1-1 0,0 1 1 16,0-1-3-16,4 1 2 0,5 2 1 15,-1-1 2-15,6 0-1 0,3 1 5 16,6 0 0-16,2 6 1 0,1-1-1 16,3 3-2-16,2 0 1 0,0 1-3 15,-2 3-2-15,-2 0 1 0,-2-1-1 0,-4 0 0 16,-1-3-11-16,1-1-14 15,-2-3-36-15,-1-3-22 0,-1-2-36 0,-5-2-90 16</inkml:trace>
  <inkml:trace contextRef="#ctx0" brushRef="#br0" timeOffset="-110597.64">8980 10282 492 0,'0'0'28'16,"0"0"-12"-16,0 0 24 0,0 0 18 0,0 0-29 15,0 0-4-15,0 0 7 16,0 0 3-16,0 0-9 0,-31-13-8 0,31 13-5 16,6 0-2-16,2-1-3 0,9 1-1 15,5-3 4-15,11-1-5 0,5-1-3 16,1 0-2-16,0 5 0 0,0 0-1 15,-3 0-6-15,-8 3-48 0,-3 4-36 16,-4-1-32-16,-13-2-103 0</inkml:trace>
  <inkml:trace contextRef="#ctx0" brushRef="#br0" timeOffset="-110425.14">9068 10433 650 0,'0'0'67'0,"0"0"-25"0,0 0-2 15,0 0-8-15,0 0-10 0,0 0-4 16,0 0-3-16,0 0 2 0,56 3-4 16,-27-11-5-16,2-2-7 0,2 0 0 15,0-2-1-15,3 2-7 0,-5-2-46 16,0-2-70-16,-3-7-67 0,-5 1-344 16</inkml:trace>
  <inkml:trace contextRef="#ctx0" brushRef="#br0" timeOffset="-110014.15">9676 9875 342 0,'0'0'78'0,"0"0"-18"0,0 0 7 15,0 0-5-15,0 0-19 0,0 0-10 16,0 0 2-16,44-51-3 16,-34 48-2-16,-2 3-5 0,-2 0-6 0,5 0-4 15,1 5-4-15,-4 8-2 0,7 1-1 16,-1 3-1-16,-1 4-4 0,-1 2 0 15,1 5-1-15,-7 3-1 0,0 4 0 16,-4 3-1-16,0 3 0 0,2-1 2 16,-2 2-1-16,5-3 1 0,-1 1-2 15,6-5 1-15,5-2-2 16,-3-3 1-16,7-5-5 0,-5-1-15 16,3-4-11-16,4-4-18 0,-7-3-23 15,5-4-17-15,-7-5-57 0,1-1-102 16</inkml:trace>
  <inkml:trace contextRef="#ctx0" brushRef="#br0" timeOffset="-109649.86">10296 10086 563 0,'0'0'27'0,"-2"-53"26"16,2 43 7-16,-6 5 11 0,2 2-20 16,-2 0-17-16,-3 2-9 0,3 1-12 15,-8 0-10-15,-1 7-3 0,-1 5-3 16,-1 1 2-1,-1 5 2-15,-1 1-1 0,0 2 0 0,3 2 0 0,-3 2-3 16,7 1 3 0,-1 3 0-16,3 1 1 0,6-3-2 0,4-2-1 0,2 0-1 15,8-3-3-15,5-4-1 0,1-4 1 0,7 0 2 16,0-4 2-16,0-6-2 0,1-3 2 31,5-3 2-31,0-10 0 0,0-6 2 0,-2-4-2 0,-2-2 4 16,-4-2-1-16,-11-1 0 0,-2-2 3 0,-6-4-2 15,-2 1-2-15,-2-2-1 0,-8 4 0 16,-3 7-1-16,-1 6-1 0,2 8 0 16,-3 3-3-16,3 4-5 0,-1 2-5 15,1 9-10 1,-3 6-30-16,5 3-6 0,-2 5 7 0,1 1-20 0,7 1-30 16,0 2-30-16,4-4-130 0</inkml:trace>
  <inkml:trace contextRef="#ctx0" brushRef="#br0" timeOffset="-109239.38">10737 10166 99 0,'66'-38'121'0,"-19"15"-18"0,-3 1-6 0,-13 3 9 15,-6 4-23-15,-11 5-10 16,-6 6-3-16,-4 2-11 0,-4 2-17 16,0 0-14-16,0 1-10 0,-4 4-6 0,-2 3-9 15,-2 5-2-15,-5-1 1 0,-1 3 0 16,-5 0 0-16,-1 0-1 0,-1-2-1 15,0 1 2-15,-1-5-4 16,-1 0-3-16,0-4-4 0,-2-4 3 0,-6-1-3 16,-2 0-4-16,0-6 1 0,-2-3 0 15,-6 0-2-15,6-1 0 0,1-3 9 16,6 2 4-16,3-3 0 0,6 2-1 16,5-1 2-16,5-3 0 0,3 0 2 15,6-4 4-15,0 2 4 0,6-1-2 16,9 4 0-16,-1 4-1 0,5 3 0 15,0 4-4-15,7 4 4 0,7 0 0 0,7 5 3 16,5 4 0-16,1 4-1 0,3 3-3 16,-9 3-4-16,-1 5 3 0,-10 1-2 15,-4 3 0-15,-13 4 0 0,-8 3-2 16,-4 5-1-16,-6 5 1 0,-4 1-1 0,-3-1-9 16,3-4-18-16,6-5-3 15,2-3-1-15,2-5-12 0,6 1-22 0,6-1-20 16,5-2-18-16,-3 0-68 15,3-8-124-15</inkml:trace>
  <inkml:trace contextRef="#ctx0" brushRef="#br0" timeOffset="-108767.31">11270 10553 710 0,'0'0'76'0,"0"0"-46"0,0 0 1 15,0 0 10-15,0 0-12 0,0 0-6 16,0 0-2-16,0 0-5 0,6-35-6 0,-8 35-6 16,-2 0-4-16,-2 1-1 0,-3 4-3 15,-3 4-1-15,-4 2 2 16,-7-2-3-16,4 0-9 0,-4-2-2 16,5-2 2-16,3-4 3 0,7 0 1 0,0-1 5 15,4 0-6-15,0 0 0 16,-1-1 2-16,1-4 6 0,-2-1-2 0,6-2 6 15,0-1 0-15,0-1 0 0,0-1 0 16,2-1 1-16,4-2 2 0,5 2 2 16,3 0 2-16,-3 1-1 0,9 5-2 0,-1-1 3 15,4 5-6-15,5 2 2 16,3 3-1-16,-6 6-2 0,-2 3 3 16,-4 4 3-16,-13 1-1 0,-4 1-5 15,-4 4 0-15,-4 5 0 0,-13 3-1 0,5 3 0 16,-7-2 1-16,6-5-6 15,-1-3 2-15,8-4 4 0,1-3 0 0,5-6 1 16,2 0-1-16,0-3 1 0,2-1-1 16,5-1 2-16,7-5 3 0,3 0 2 15,1-3 4-15,3-4-5 0,6-4-2 16,0 0-2-16,-5-5-2 16,3-3-11-16,2-8-30 0,0-8-46 0,-4-10-86 15,-7-1-259-15</inkml:trace>
  <inkml:trace contextRef="#ctx0" brushRef="#br0" timeOffset="-108132.27">11489 9791 398 0,'0'0'86'0,"0"0"-8"15,0 0-11-15,0 0-15 0,27-51-20 0,-23 48-3 16,2-1-1-16,3 3-1 0,1 1-7 16,-2 0 1-16,0 0-3 15,5 5-2-15,-1 7-3 0,-6 0-4 0,7 4-2 16,1 7-2-16,-8-1-1 0,3 5-1 15,-5-2-2-15,0 2 0 0,-4 4 0 16,0 1 0-16,0-1 0 0,0-4-1 16,0-3 2-16,0-2-2 0,0-5 1 0,0-3-1 15,0-6 0-15,0-2-1 16,0-4 1-16,0-2 0 0,0 0 0 0,0 0 1 16,0-4 2-16,2-2-2 0,-2-6 1 15,0 1-1-15,4-3 1 0,0-4-2 16,-2-2 2-16,3-6 4 15,-3-3 1-15,6-4 3 0,6-2-2 0,-5 3-4 0,3 2 0 16,3 4-2-16,-9 8 1 16,4 8 2-16,-4 2 4 15,3 4-3-15,-5 2-2 0,0 2-2 16,0 3-2-16,2 8 0 0,0 4-1 0,3 7 1 16,-5 1 0-16,-2 5 1 15,0 3 0-15,6 1 1 0,-4 2-2 0,2-2 3 16,5-1-3-16,-7-1 4 15,8 0-2-15,3-4 3 0,-5 0-1 0,13-2-4 0,-7-2 0 16,7-3 0-16,6-4 0 16,-8-4 0-16,-1-6 0 15,3-3 0-15,-8-2 0 0,5-8 0 0,-5-2 0 16,3-2 0-16,-9-6 0 0,-1 0 0 0,-4-8 0 16,-4-4 0-16,0-1 0 0,-10 3-54 0,-1 5-22 15,-5 6-75-15,3 3-50 0,9 5-134 16</inkml:trace>
  <inkml:trace contextRef="#ctx0" brushRef="#br0" timeOffset="-99758.27">1292 12246 19 0,'0'0'367'15,"0"0"-320"-15,0 0 2 0,0 0 14 0,0 0 5 0,0 0-8 16,-31-59 0-16,29 49 0 0,0 4-5 16,2 1-25-1,0 4 0-15,0 0-10 0,0 1-6 0,0 0-7 0,0 0-4 16,2 6-2-16,4 4-1 0,2 8 0 15,-4 7 2-15,3 3 1 16,1 8 0-16,-2 8-2 0,-2 7-1 0,-2 11 0 16,-2 5 0-16,0 2 0 0,0 2 0 15,-4-8 2 1,4-13-2-16,4-10 2 0,0-12-2 0,-1-6-8 0,1-7-24 0,-2-4-25 31,-2-8-46-31,0-3-45 0,-2-3-38 16,-2-10-139-16</inkml:trace>
  <inkml:trace contextRef="#ctx0" brushRef="#br0" timeOffset="-99557.97">974 12268 621 0,'0'0'43'0,"0"0"-30"15,0 0 9-15,0 0 22 0,55-37-18 16,-30 33 5-16,4-2-1 0,6-1-6 15,3-4-4-15,-1-3-5 0,8 3-10 16,-3 0-3-16,3 2 1 0,5 1-3 16,-7 1 2-16,3 5-2 0,-7 2-1 15,-6 0-46-15,-10 5-44 0,-7 1-46 16,-8 0-136-16</inkml:trace>
  <inkml:trace contextRef="#ctx0" brushRef="#br0" timeOffset="-99257.95">1807 12323 486 0,'0'0'57'0,"-4"-52"37"16,-5 25-26-16,-3 2-1 0,2 3-12 16,-9 5-19-16,2 1-6 0,-5 3-14 15,-1 4-5-15,4 3-5 0,-8 6 3 16,5 0-3-16,5 7-1 0,-6 7-2 15,11 3 0-15,-5 6-3 0,7 7 0 16,6 5 0-16,-4 9-1 0,6 1 1 16,2 8-3-16,-4 7 2 0,4 3 0 15,10 3 1-15,-2-5-1 0,13 1 1 0,-3 0-1 16,7-5 1-16,8-6-14 0,0-8-6 16,-2-7-21-16,5-11-18 0,-5-9-25 15,-7-10-40-15,-3-8-76 0,0-10-188 16</inkml:trace>
  <inkml:trace contextRef="#ctx0" brushRef="#br0" timeOffset="-98797.35">1869 12433 594 0,'0'0'7'0,"0"0"16"0,0 0 10 0,0 0 6 15,-56-40-14-15,52 38-2 0,2-3 3 16,-2 3-1-16,1-1-1 0,1 2 0 15,2 1-6-15,0-2-3 0,0-1-2 16,0-1-1-16,7 1-5 0,-1-1-2 16,12 0-2-16,-1 3-2 0,10 1-1 15,-2 3 1-15,-3 7-1 0,1 2 1 16,2 5-1-16,-11 5 0 0,3 3 0 16,-11 5 0-16,0 0 1 0,-4 2-1 15,-2 1 0-15,-6-4-7 16,2 1-7-16,-10-4-7 0,1-2-2 0,5-3 6 0,-7-6 7 15,5-4-2-15,6-4-9 0,-2-3 21 16,2-3 0-16,-3-1 2 0,3-1-1 16,2-4 4-16,-2-4 6 0,2-2 1 15,-2-1 2-15,4-5 1 0,0-4-3 16,0-7 1-16,0-1-2 0,0-4 2 16,0 0-3-16,4 5 1 0,2 4-2 15,0 10 1-15,5 5-6 0,-5 3 0 0,-2 6-4 16,8 0 0-16,3 7-1 15,-1 8 0-15,5 5 1 0,-2 7 0 0,1 3 0 16,-3 4 1-16,-1 4-1 0,-10-1 0 16,5 3-4-16,-5-3-16 0,0-4-13 15,0-5-18-15,-2-9-35 16,-2-6-8-16,0-7-44 0,0-3-114 0</inkml:trace>
  <inkml:trace contextRef="#ctx0" brushRef="#br0" timeOffset="-98543.46">2237 12175 714 0,'0'0'25'0,"0"0"19"0,0 0-13 16,0 0 10-16,0 0-14 0,0 0-10 15,0 0-2-15,0 0-3 0,35-13-7 16,-23 27 0-16,5 4-1 0,-3 7 1 0,1 5-3 15,-7 9 3-15,-8 7-4 0,0 15 0 16,-6 10 2-16,-13 10-2 16,-2 5-1-16,-1-1-9 0,-1-7-3 15,4-10-13-15,-1-10-4 16,11-8-10-16,-3-11-38 0,2-6-37 16,3-11-108-16</inkml:trace>
  <inkml:trace contextRef="#ctx0" brushRef="#br0" timeOffset="-98229.39">2867 12630 478 0,'0'0'37'0,"0"0"33"16,0 0-12-16,0 0 0 0,0 0-8 16,0 0-3-16,0 0-10 0,0 0-10 15,0 0-6-15,-33-28-6 0,33 25-7 16,4 1-7-16,13-1-1 0,-3 0 1 16,13 1-1-16,4 0 0 15,2 2 1-15,2 0 0 0,-2 6 0 0,-2 1-1 0,-6 1 0 16,-8 2-44-1,-1 1-34-15,-14 3-37 0,-2-2-84 16</inkml:trace>
  <inkml:trace contextRef="#ctx0" brushRef="#br0" timeOffset="-98072.05">2809 12864 693 0,'0'0'31'0,"0"0"28"0,0 0-25 0,0 0-25 0,0 0-2 16,0 0-3-16,0 0 0 0,0 0 3 15,73 1-4-15,-36-8 0 16,0-1-2-16,2-1-1 0,1-2-49 0,1 0-41 16,2 1-44-16,-12-1-163 0</inkml:trace>
  <inkml:trace contextRef="#ctx0" brushRef="#br0" timeOffset="-97252.13">3814 12391 406 0,'0'0'37'0,"0"0"20"16,0 0-4-16,0 0-2 0,0 0-12 15,0 0-17-15,0 0-6 0,0 0 3 0,-17-16 2 16,17 16-4-16,2 0-6 0,0 0-4 16,5 3 2-16,3 2-5 15,-4 0-2-15,0 4 2 0,3 2 2 0,-1 3 0 16,-2 4 1-16,-4-1-3 0,-2 3 0 15,0 0 0-15,-2 2-1 0,-10 0 1 16,-1 1-3-16,-1-4 1 0,-7 0 0 16,-2-3-2-16,1 0 0 15,-7-1-2-15,0-1-17 0,-2-3-10 0,2-4-5 16,2-4 3-16,10-2 9 0,-1-3 15 16,10-5 7-16,-3-3 0 0,5 0 0 0,0 0 1 15,0-5 0-15,6-1 5 0,-2-6 12 16,0-1 5-16,2-2 1 15,4 1-8-15,2 2 0 0,6 3-3 0,1 3-7 16,5 2 1-16,-1 0-1 0,12 6-1 16,2 0-1-16,2 6 1 0,0 2-1 15,2 2-3-15,-2 7 1 0,-2 2-1 16,-6 6 1-16,-9 4-2 0,1 6 0 16,-9 4 1-16,-6 10 1 0,-4 4-1 15,-16 5-1-15,5 0-12 0,-9 3-4 16,3-2 5-16,-2-7-4 0,-2-6 13 15,11-6 2-15,0-7 0 0,3-6 0 0,3-5 1 16,2-3-2-16,4-4 2 16,0 0-1-16,0-1 0 0,6 1-2 15,0-2 2-15,3-2 0 16,1-1-1-16,0-2 1 0,11-5 1 0,2-4 2 0,0-2 2 16,3-5-3-16,3-2 0 0,0 0-2 15,-6-2 0-15,-4-3-43 0,1-5-48 16,-7-5-77-16,-7-2-235 0</inkml:trace>
  <inkml:trace contextRef="#ctx0" brushRef="#br0" timeOffset="-96954.98">4246 12003 469 0,'0'0'49'15,"-15"-54"13"-15,9 37 0 0,2 1-11 16,-2 6-13-16,0 3-4 0,-1 4-4 16,5 3-2-16,0 0-8 0,2 0-5 15,0 0-5-15,0 0-7 0,0 6-2 0,0 4-1 16,2 4 0 0,7 4 0-16,-1 4 2 0,-2 0 0 0,0 2-1 0,3 1 1 15,-1 1-2-15,-2 0 2 0,-4 1-2 16,0 0 1-16,-2-4 1 0,0 0-2 15,0-4-10-15,0-2-30 0,-4 1-52 16,0-2-41-16,-2-2-103 0</inkml:trace>
  <inkml:trace contextRef="#ctx0" brushRef="#br0" timeOffset="-96652.72">4440 11952 635 0,'0'0'45'0,"0"0"24"0,0 0-17 16,0 0-7-16,0 0-18 0,0 0-15 0,0 0-1 16,0 0-4-16,0 0-2 15,2-21-1-15,-14 36 0 0,-5 1 0 16,-10 7-2-16,-6 2 0 0,-2 3 0 16,-6 1-2-16,2-3-1 0,-1-1 1 15,9-3-4-15,9-4 1 0,3-5 1 0,11-5 0 16,4-1-1-1,4-2-3-15,2 1 0 0,4 1 3 0,0-1 0 0,4 1 3 16,7 0-1-16,-1 0 1 0,5 2 0 16,4-1 0-16,2 3-1 0,6 1 1 15,0 4-3-15,4 2 3 0,-4-1-1 16,-4 1 1-16,-8-2 1 0,0-3-1 16,-13-1-55-16,-2-3-51 0,-6-2-58 15,-4-1-178-15</inkml:trace>
  <inkml:trace contextRef="#ctx0" brushRef="#br0" timeOffset="-95896.81">5056 12256 441 0,'0'0'45'16,"0"0"19"-16,0 0-1 0,0 0-6 16,0 0-10-16,0 0-2 0,0 0 5 15,-8-50-12-15,8 50-7 0,0 0-9 16,0 0-12-16,0 0-5 0,0 6-3 0,2 0-2 15,2 6 0-15,0 5 1 0,0 5-1 16,3 8 0-16,-3 5 0 0,-2 3 3 16,-2 3-3-16,0 3 0 0,-4 0 1 15,2 3 0-15,-7-1-1 0,3-1 2 16,0-5-2-16,0-3-4 0,0-7-7 16,-3-6-14-16,9-8-20 0,-2-4-25 15,0-5-21-15,0-4-53 0,-4-3-113 16</inkml:trace>
  <inkml:trace contextRef="#ctx0" brushRef="#br0" timeOffset="-95644.06">4694 12460 590 0,'0'0'52'0,"0"0"-16"0,0 0 0 16,0 0 13-16,0 0-19 0,0 0 0 15,0 0-2-15,0 0-5 0,0 0-10 16,44-50-3-16,-26 41-5 0,7 1 1 16,0-1 0-16,6 0-2 0,4 0-1 15,-2 1-2-15,7 0 1 0,-5 2-2 0,-2 5 1 16,-4 1 0-16,-2-2-2 0,-7 7-3 16,-1-1-25-16,-7 2-24 0,-3-1-31 15,-1 0-26-15,-4-2-64 0,-4-3-124 16</inkml:trace>
  <inkml:trace contextRef="#ctx0" brushRef="#br0" timeOffset="-95218.63">5714 12161 400 0,'0'0'57'0,"0"0"-1"0,0 0 16 16,-13-56-5-16,9 50-26 0,2 1 2 15,-2 2-4-15,2 1-8 0,2-1-7 16,0 3-8-16,-2 0-3 0,2 0-5 0,-4 7-3 15,-3 3-2-15,-3 5-2 0,-7 6-1 16,5 5 1 0,-4 3-1-16,3 1 0 0,1 3 0 0,-1 3 0 0,5 2-1 15,0 6 1-15,-3 3-1 0,5 2 1 16,0-1 0-16,4 1 1 0,2 1-1 16,0-2 0-16,8 0-1 0,5-3 1 15,1-7 0-15,7-3-1 0,2-6 1 16,1-4-6-16,7-6-17 0,-2-7-16 15,2-3-19-15,-4-8-10 0,-4-1-37 0,-2-7-53 16,-9-4-172-16</inkml:trace>
  <inkml:trace contextRef="#ctx0" brushRef="#br0" timeOffset="-94950.6">5951 12359 528 0,'0'0'45'16,"0"0"16"-16,0 0 2 16,0 0 4-16,0 0-17 0,0 0-14 0,0 0-3 0,0 0-9 15,0 0-6-15,-8-47-4 0,8 50-8 16,0 3-4-16,0 3-2 16,2 5 0-16,0 4 0 0,0 4 0 0,0 2 1 15,-2 6-1-15,0 0 0 0,2 1 1 16,-2 0-1-16,0-3 0 0,0-2 0 15,0-4 0-15,7-3-6 0,-5-1-4 16,2-5-6 0,0-1-25-16,0-4-10 0,-2-3-46 0,-2-3-54 0,0-2-82 15</inkml:trace>
  <inkml:trace contextRef="#ctx0" brushRef="#br0" timeOffset="-94556.85">6228 11971 278 0,'0'0'139'0,"0"0"-90"16,0 0 17-16,0 0-2 0,0 0-10 0,0 0-18 0,0 0-1 15,0 0 1-15,0 0-1 0,-43-50-8 0,43 50-7 16,0 0-8-16,2 0-3 0,6 0-3 16,0 4-3-16,5 3-1 0,8 4 5 15,-1 4-1-15,5 3-2 0,4 6 0 16,0 2 1-16,-2 9-3 16,-5 5-1-16,-5 7 1 0,-7 3-1 0,1 2 2 15,-11 0-3-15,-2-1 0 0,-13-6 1 16,3-3-1-16,-9 1 1 0,-6-2 0 15,2 3-1-15,-6-1-2 0,-2-3-11 0,4-2-4 16,0-6-12-16,3-5-18 0,7-4-27 16,0-6-7-16,7-4-70 0,2-3-113 15</inkml:trace>
  <inkml:trace contextRef="#ctx0" brushRef="#br0" timeOffset="-94241.84">6625 12409 429 0,'0'0'109'15,"0"0"-40"-15,0 0-19 0,0 0 13 16,0 0-5-16,0 0-19 0,0 0-11 16,0 0-5-16,0 0-5 0,-4-37-7 15,8 36-5-15,6-2-2 0,5-2-3 16,10 3 0-16,6-2 0 0,4 2 1 16,10-2 0-16,-1 0-1 0,-1 3 0 15,3-1-1-15,-5-2 0 0,-4 2 0 0,-4-1-20 16,-10 1-26-16,-11 0-37 0,-10 1-24 15,-4-3-69-15,-8 0-145 0</inkml:trace>
  <inkml:trace contextRef="#ctx0" brushRef="#br0" timeOffset="-94037.75">6801 12176 487 0,'0'0'162'15,"0"0"-125"-15,0 0 29 0,0 0 1 16,0 0-26-16,0 0-17 0,0 0-4 0,0 0-5 15,0 0-6-15,-21-4-5 0,29 28-4 16,-1 6 3-16,-3 4 1 0,4 2-4 16,-2 3 2-16,-4 4-2 0,4 4 1 15,-3 3 0-15,-1 4-1 0,0-3-10 16,-2 0-23-16,0-7-41 16,0-7-57-16,-7-8-61 0</inkml:trace>
  <inkml:trace contextRef="#ctx0" brushRef="#br0" timeOffset="-93661.02">7483 12129 400 0,'0'0'83'0,"0"0"9"0,0 0-15 16,-10-51 2-16,8 48-20 0,0 1-17 16,2 2-10-16,0 0-2 0,0 0-13 0,0 0-8 15,0 5-5-15,0 4-3 0,4 8-1 16,0 5 0-16,4 6 1 0,-4 3 1 15,0 2-1-15,-4 4 0 16,4 1-1-16,-1 1 0 0,-3 4 0 0,0 0 0 16,0 0 0-16,-3-1-1 0,1-6-4 15,0-10-10-15,2-4-6 0,0-7-15 16,2-3-26-16,0-5-37 0,-2-4-33 16,0-3-105-16</inkml:trace>
  <inkml:trace contextRef="#ctx0" brushRef="#br0" timeOffset="-93285.13">7907 12155 531 0,'0'0'108'0,"0"0"-71"0,0 0 4 15,0 0 20-15,0 0-5 0,0 0-22 16,0 0-11-16,0 0-8 0,-19-51-5 15,5 47-5-15,-5 2-2 0,-6 2-2 16,-2 0 0-16,-6 6 0 0,-4 7-2 16,0 3-1-16,2 3-6 0,0 4 4 15,6 0-1-15,0 1 0 0,8-2-3 16,0-1-5-16,5-2 2 0,8-5 6 16,-1 0-1-16,7-4 2 0,0 0 2 0,2-1 1 15,0-3 0-15,2 0 0 16,2-2 0-16,5 0 1 0,3-1 0 15,0 0 1-15,3 2 2 0,6-1 6 0,-1 3 0 16,5 3-3-16,-2 1-3 16,4 1 2-16,-5 2-1 0,-3 3-2 0,2-1-2 15,-5 1 0-15,-3 2 1 0,-3 1-1 16,-4-2-1-16,-6 5-25 0,0-4-34 16,0 2-57-16,-2 0-65 15,-4-9-169-15</inkml:trace>
  <inkml:trace contextRef="#ctx0" brushRef="#br0" timeOffset="-92907.15">8353 12165 622 0,'0'0'16'0,"0"0"3"0,0 0 18 15,-10-55 15-15,8 44-18 0,-2 0-9 0,0 2-3 16,-1 1-2-16,-3 2-1 0,2 1-4 16,-4 2-7-16,-1 1-4 15,-3 1-2-15,-7 1-1 0,-2 0 0 16,-1 6 0-16,-1 5-1 0,-2 4 0 16,2 3-1-16,4 5 0 0,5-1 1 15,4 1-1-15,3-1 1 0,3 1-2 16,4 0 0-16,2-1 0 0,0 1 1 15,4-1 0-15,2 0 1 0,3 0-1 0,1-4 1 16,4 1 0-16,5-2-1 0,4 1 1 16,4-2 0-16,4-1 0 0,0-2 0 15,-2 0-1-15,2-6-25 0,-5 0-17 16,-1-5-24-16,-2-2-18 16,-6-2-76-16,-3-6-168 0</inkml:trace>
  <inkml:trace contextRef="#ctx0" brushRef="#br0" timeOffset="-92639.26">8684 12429 594 0,'0'0'55'0,"0"0"-3"0,0 0 17 0,0-57 11 15,-2 48-35-15,-4 2-16 16,4 2-4-16,-2 4-2 0,1-1-2 15,-1 2-8-15,2 0-4 0,-2 5-1 16,0 4-8-16,0 4 0 0,-2 6 0 16,-3 5 0-16,1 2 0 0,2 4 0 0,4 1 0 15,0 0 0-15,0 2-7 0,2-1-13 16,4-3-15-16,0-1-7 0,0-6-27 16,0-5-63-16,-4-5-64 0,0-5-179 15</inkml:trace>
  <inkml:trace contextRef="#ctx0" brushRef="#br0" timeOffset="-91427.99">8816 12085 320 0,'0'0'68'0,"0"0"-1"0,0 0-5 15,0 0-1-15,0 0 0 0,-25-52-21 16,25 48-3-16,-2 3 6 0,2-1-3 16,0 2-18-16,0 0-7 0,0 0-5 15,0 0-7-15,0 0-2 0,2 3 0 16,5 5-1-16,1 2 0 0,2 6 0 16,-1 3 1-16,7 3 1 0,-6 4-1 15,3 2 0-15,-3 3 1 0,-2-1-2 16,-1 5 0-16,-5 1 0 0,-2 0 0 15,0 3 0-15,-4-3 2 0,-1-1-1 0,1-4 0 16,0-7-1-16,2-5 1 0,-2-5-1 16,2-5 0-16,2-5 0 0,-2-2-1 15,2-2 1-15,0 0 0 0,-2-2 1 16,-2-3-1-16,2-4 2 0,-3-3-1 16,3-2 0-16,-2-1 0 0,2-6 0 15,0-2 5-15,0-2 1 0,0-4 2 16,0-4-4-16,2 0 1 0,0-2-2 15,6 1-2-15,0 3 1 0,-2 2-2 16,5 5 3-16,-3 5-4 0,4 3 2 16,-4 6-2-16,7 2 0 0,-3 3-2 15,0 3 2-15,7 2 0 0,0 3 1 0,1 6 1 16,1 4 1-16,1 4 0 16,-5 1-1-16,4 2 0 0,-7-1 1 0,0 3-1 15,-1 1-1-15,-5-1 1 16,0 3 1-16,-2 4-2 0,-4-1 1 0,0 3-1 15,2 0 0-15,-4 1 0 0,-4-1 1 16,2 1-2-16,-4-3 0 0,3-1 1 16,1-4-1-16,2-6 0 0,-2-3-9 15,4-3-5-15,0-5-15 0,-2-1-10 16,2-2-26-16,0-4-35 0,0 0-16 0,0-7-32 16,0 0-114-16</inkml:trace>
  <inkml:trace contextRef="#ctx0" brushRef="#br0" timeOffset="-91066.2">9341 12401 262 0,'0'0'76'16,"0"0"-26"-16,0 0 14 0,0 0 6 16,0 0-18-16,0 0 1 0,0 0-7 15,-14-8-7-15,14 8 5 0,0 0-5 16,0-1-7-16,0-2-4 0,0 0-13 16,6 0-7-16,4 0-6 0,3-2 1 15,10 3 3-15,1 1 1 0,7-2 2 16,4 2-1-16,5 0-3 0,-3 0-2 15,2-1-2-15,1 1 1 0,-7 0-2 16,-4 0 0-16,-9-1-11 0,-9 0-22 0,-5 1-13 16,-6 1-47-16,-6-3-17 15,-3-3-53-15,-7 0-294 0</inkml:trace>
  <inkml:trace contextRef="#ctx0" brushRef="#br0" timeOffset="-90813.69">9544 12158 292 0,'0'0'265'16,"0"0"-191"-16,0 0-19 0,0 0 13 0,0 0-5 15,0 0-22-15,0 0-8 16,0 0-8-16,0 0-4 0,-6-31-7 0,6 33-6 16,0 8-7-16,0 8 0 0,0 7 1 15,2 4-2-15,-2 3 0 0,0 5 0 16,-2 2 0-16,-2 3 1 0,-3-2 0 15,3 2-1-15,2 0 0 0,0-4-4 16,2-3-4-16,2-7-16 16,2-6-14-16,2-6-25 0,-3-3-48 0,-1-7-70 15,-2-5-195-15</inkml:trace>
  <inkml:trace contextRef="#ctx0" brushRef="#br0" timeOffset="-90341.7">10331 12132 174 0,'0'0'134'16,"0"0"-82"-16,0 0-1 0,0 0 25 0,0 0-5 15,0 0-11-15,0 0-6 0,-4-57-2 16,4 47-3-16,-8 2-7 15,2 1-7-15,2 1-7 0,-2 3-5 0,-1-1-7 0,-1 1-7 16,-2 2-2-16,1 1-3 0,-5 0-2 16,-5 7-2-16,1 4 0 15,-3 6 0-15,-6 2 0 16,4 6 0-16,5 2-1 0,-7 3 1 0,9 3 0 16,3 0 0-16,3-2-3 0,8 3-4 0,0-2 0 15,4-2 0-15,4-3 0 0,8-2 0 16,7-2-5-16,4-2-1 0,2 1-2 15,2-7-16-15,2-2-30 0,0-1-12 16,0-3-28-16,-6-5-97 0</inkml:trace>
  <inkml:trace contextRef="#ctx0" brushRef="#br0" timeOffset="-89884.94">10792 12391 606 0,'0'0'62'16,"0"0"-3"-16,0 0-5 0,0 0 6 15,15-53-28 1,-15 51-7-16,0 2-10 0,0 0-4 0,0 0-2 0,0 1-3 16,-4 2-3-16,0 5-3 0,-3 3 2 15,-9 2-2-15,-1 2 1 0,-3-2-1 16,-5 0-2-16,-4-1-5 0,-4-1-5 16,-2-2-3-16,0-3-7 0,-1 0-7 0,5-2-9 15,7-1 0-15,1-3 17 16,15 0 7-16,-3-4 2 0,5-5 3 0,2 1 2 15,2-2 7-15,2-1 1 16,0-4 5-16,4-1 5 0,4-6 9 0,3 1 4 16,1 2 0-16,9 3-4 0,-5 5-8 15,9 0-6-15,2 8 0 0,4 3 1 16,-4 1 1-16,4 6-3 0,-2 4 1 16,-9 4-1-1,-1 2 2-15,-7 3-2 0,-10 7-3 16,-2 2 1-16,-14 4 1 0,-5 5-2 15,-10-1-2-15,-2 1 0 0,0-6-6 16,5-7 2-16,5-7 4 0,11-8 2 0,5-2 0 0,5-3-1 16,3 1 2-16,7 0-2 15,-2-5-1-15,11 0 6 0,3-1-1 16,7-2 0-16,4-6-2 0,7 0-3 0,7-1 1 16,-1-2-1-16,10-3-3 0,1-4-24 15,5-5-33-15,7-7-76 0,-9-2-172 16</inkml:trace>
  <inkml:trace contextRef="#ctx0" brushRef="#br0" timeOffset="-83189.97">11512 11949 288 0,'0'0'48'0,"0"0"-21"0,37-52 8 16,-29 38 6-16,-6 3-5 16,5 1-2-16,-5 0 0 0,0 1-2 0,-2 2 2 15,0 3-6-15,0-1-2 0,0 1-3 0,-2 0-4 16,0 0 2-16,-5 3 4 0,5-2-8 15,-2 3-1-15,-4-1-3 0,0 1-4 16,-3 1-1-16,3 8-7 0,-11 5-1 16,7 6 1-16,-11 6-1 15,5 6 1-15,-1 6 0 0,0 3 0 0,1 4-1 16,1 5 0-16,5 3 0 0,4-3 0 16,1 4 1-16,7-1-1 0,9 4 2 15,5-2-2 1,5 2 3-16,6-1-1 0,4-1 1 0,6-5 3 0,6-3-5 0,0-7-1 15,11-7 0-15,4-6 0 0,2-7 0 32,0-6 0-32,-7-3-9 0,-1-7-55 15,-13-5-77-15,-10-5-181 0</inkml:trace>
  <inkml:trace contextRef="#ctx0" brushRef="#br0" timeOffset="-71882.83">12080 12073 446 0,'0'0'57'0,"0"0"-32"0,0 0-2 0,0 0-3 16,0 0-6-16,0 0 8 0,0 0-13 15,0 0-1-15,9 18 8 0,-9-8-2 16,0 0-4-16,-7 4-1 0,-7 0-1 15,1 1-2-15,-7 0-3 0,-1-2 0 16,-4-2-3-16,5-4 0 16,3-2 1-16,-2-3 0 0,7-2-1 0,0 0 1 15,1-4 0 1,3-4 1-16,4 0-1 0,-2 1-1 0,0-1 1 0,1-3 0 16,5-2 2-16,0-2 5 0,0-2-2 0,11 0 5 15,-1-4-1-15,2-3 4 16,5 3-4-16,2 0 26 0,-1 6-26 0,1 5-8 15,-1 5 2-15,1 5-1 0,-7 0-3 16,9 8 2-16,-2 3-1 16,1 7 0-16,-3 4 3 15,4 3-2-15,-9 3-1 0,-2 5 1 0,-6 2-2 0,-4 5 1 16,-10 1-1-16,-6 1 0 0,-5-2-1 16,0-6 0-1,-8-2-3-15,0-4 2 16,0-3-3-16,5-4 0 0,3-4 2 15,2-3 3-15,13-5 0 0,2-4 0 16,4-3 0-16,0-2 0 0,0 0 0 0,0 0 0 16,2 0 1-16,6-1 0 0,13-5 2 15,2 0 12-15,6-1 0 0,8 1-3 16,4 2-5-16,1-3 1 0,3 1-4 16,7-1-2-16,1 2-2 0,-1-1 0 15,6-2-2-15,-12-3-42 0,-3-3-71 16,-12-4-106-16</inkml:trace>
  <inkml:trace contextRef="#ctx0" brushRef="#br0" timeOffset="-71568.04">12504 11636 258 0,'0'0'150'0,"0"0"-101"15,0 0 8-15,0 0-3 0,0 0-6 16,0 0-14-16,0 0-10 0,0 0-9 16,-8-15-4-16,8 20-2 0,-2 4 0 15,2 3-1-15,0 0 6 0,0 2 1 0,0 6-1 16,2 3-2-16,-4 2-6 0,0 5 3 15,0 3-5-15,-3-1 1 0,3 1-3 16,0 0-1-16,-4-2-1 0,2-3 0 16,2-7 0-16,0-2-31 0,2-6-19 15,0-4-27-15,0-2-58 0,2-5-78 16</inkml:trace>
  <inkml:trace contextRef="#ctx0" brushRef="#br0" timeOffset="-71222.78">12649 11632 122 0,'0'0'497'0,"8"-53"-446"16,0 46 12-16,1 3-4 0,-1 4-26 15,-4-1-8-15,4 1-4 0,5 1-4 16,-5 7-3-16,-2 2-4 0,0-2-2 16,-4 5-2-16,-2 3-1 0,-2 1-1 15,-8 4 0-15,-7 1-2 0,-3 0 1 16,-9 2-2-16,-4-1-1 0,0 0 0 15,-5 0-13-15,-5-1-8 0,8-3 1 16,4-2 5-16,12-5 8 0,9-5 5 16,6-3 1-16,4-2 0 0,0-2-1 15,0 0-2-15,6 0 3 0,2 0 1 0,9 0 0 16,3-1 4-16,9 0 4 0,2 1 4 16,5 0-6-16,-3 7-1 0,2 3-3 15,-2 0-1-15,-4 5 0 0,-11-1-1 16,-3-2-3-16,-7 3-37 0,-4-4-59 15,-4 0-46-15,-4-4-109 0</inkml:trace>
  <inkml:trace contextRef="#ctx0" brushRef="#br0" timeOffset="-70655.9">13075 12259 376 0,'0'0'106'0,"0"0"-17"16,0 0-18-16,0 0-13 16,0 0-3-16,0 0-3 0,0 0-14 0,0 0-8 15,-38-32-4-15,38 32-7 0,0-1-5 16,0 1-6-16,0-1-3 0,7-2 0 15,-1 1-2-15,16-1 1 0,3 1-3 16,6-1 3-16,2 3 0 0,2 0-1 16,3 0 0-16,1 0-2 0,-6 3 1 15,-6-3-1-15,-11 3-1 0,-3-1-2 0,-5 0 0 16,-8 1 1-16,0-3-11 0,-2 2-5 16,-8-1-3-16,-3 1-7 15,-5-1-12-15,-1-1-13 0,-8 0-10 0,7 0 13 16,-1-3 15-16,-2 0 6 15,7 1 10-15,-5 1 11 0,4 1 7 0,3-3 0 16,8-1 3-16,-3 1 13 0,1 1 1 16,2 0 3-16,4-1-4 0,0 0-2 15,2 1-3-15,0-2-2 0,0 2-6 16,2-2-3-16,6 0 0 0,5 1-17 0,-3-3-28 16,9 2-41-16,-9-1-91 0</inkml:trace>
  <inkml:trace contextRef="#ctx0" brushRef="#br0" timeOffset="-70187.61">13616 12023 349 0,'0'0'85'0,"0"0"5"0,0 0-8 16,0 0-4-16,0 0-13 0,0 0-6 0,0 0-19 16,0 0-10-16,-2-23-8 0,2 23-6 15,0 0-7-15,0 0-1 0,4 5-4 16,-2 3-1-16,2 4 3 0,3 1 5 16,-1 3 0-1,0 5-3-15,-4 2-3 0,6 5-1 0,3 3 1 0,-3 4-5 16,-4 3 0-16,4-2 0 0,1 2 0 15,1-5 0 1,-4-1 0-16,-2-3 0 0,-2-8-7 0,-2-2-18 16,0-6-15-16,0-6-22 0,-6-2-60 0,2-5-65 0,-8 0-298 15</inkml:trace>
  <inkml:trace contextRef="#ctx0" brushRef="#br0" timeOffset="-69774.19">13875 11732 120 0,'0'0'293'15,"0"0"-211"-15,0 0 11 0,0 0-17 0,0 0-18 16,-34-53-7-16,34 50-10 0,0-1-11 16,7 3-2-1,-1 1 8-15,6 0-24 0,-3 5 0 0,11 8 4 0,1 2 3 16,4 4-1-16,8 8-1 0,4 3-3 0,0 5-7 15,-2 3-7-15,-2 5 0 0,-6 2 0 16,-2 7 0-16,-17 0 0 0,-4 1 0 16,-4 1 0-16,-12-1 0 15,-13 0 0-15,-6 3 0 0,-8-1-11 0,-7-1-29 32,-7-4-8-32,1-2-48 0,-4-5-58 15,-2-13-192-15</inkml:trace>
  <inkml:trace contextRef="#ctx0" brushRef="#br0" timeOffset="-65250.71">2919 14264 261 0,'0'0'72'0,"0"0"-11"16,0 0 8-16,0 0 11 0,0 0-6 15,-56-2-13-15,48 2-2 0,-1 1-3 16,7 0-14-16,2 0-14 0,0 1-11 16,0 4-12-16,11 0-3 0,-1-1-1 15,2 2 2-15,9-2 3 0,6 0 0 16,2-4 2-16,4 2-5 0,2 0 0 16,2 0-1-16,-4 2-1 0,-4 0-1 15,-8 3 0-15,0-1-26 0,-11 1-45 16,-8 1-59-16,-2-1-115 0</inkml:trace>
  <inkml:trace contextRef="#ctx0" brushRef="#br0" timeOffset="-65061.3">2888 14550 364 0,'0'0'277'0,"0"0"-220"0,0 0-25 15,0 0-6-15,0 0 24 0,0 0-19 0,0 0-6 16,56 15-5-16,-32-23-7 15,3 2-7-15,-4 0-3 0,-2 3-2 0,-1 0-1 16,-5 0-1-16,1 1-48 16,-5-2-47-16,-3 3-63 0,2-1-204 0</inkml:trace>
  <inkml:trace contextRef="#ctx0" brushRef="#br0" timeOffset="-63453.48">3624 14304 201 0,'0'0'107'0,"0"0"-39"0,0 0 5 16,-23-53-2-16,19 37-6 0,4 0-12 16,-4-1-9-16,2 1-6 15,2 0 1-15,0 3-9 0,0 0-2 0,0 4-8 16,2 1-6-16,2 3-4 0,-2 2-1 15,4 0 0-15,6 3-3 0,-3 0 0 16,3 9-2-16,5 6 0 0,-9 2 0 0,8 9-3 16,-3 6 0-16,-3 7 0 15,-4 7 1-15,1 1-1 0,-7 4 0 16,0 2 0-16,0 2-1 0,0-2 1 0,-2-5-2 16,2-7 1-16,0-9-1 15,0-4 1-15,4-8 0 0,-2-8 0 16,2-5 0-16,-4-4 0 0,0-3 0 15,0 0 1-15,0-3 1 0,0-5 3 0,0-4-2 16,-2-7-2-16,0-6 1 0,2-4-2 16,0-3 0-16,4-6 0 0,0-6 0 15,4-5 0-15,9-2 0 0,-7 1 1 0,9 5-1 16,-5 5 0-16,5 10 0 16,-5 6 0-16,3 6 0 0,-5 4 0 0,-3 6 0 15,3 3 0-15,0 1 0 0,-5 3 1 16,3 1-1-16,2 2 0 0,-3 6 1 15,-1 1 0-15,2 0 1 0,0 3-1 16,-3 2 1-16,-1 3 0 0,2 3-1 16,-4 3 2-16,2 1-1 0,-1 6 1 15,-1-1 0-15,-2 5-1 16,0 2-1-16,2 2-1 0,2 1 1 16,-4-2-1-16,2-5 1 0,1-5-1 15,1-7 0-15,-2-7 1 0,0-5-1 0,6-4-2 16,-1-1 2-16,-1-1-1 0,2-2 0 0,3-2-3 15,-3-4-8-15,4-6-3 0,-3 2-16 16,-3-2-12-16,-2-2-27 16,-2-3-20-16,3-1-46 0,-5-3-138 0</inkml:trace>
  <inkml:trace contextRef="#ctx0" brushRef="#br0" timeOffset="-61840.9">4341 14481 240 0,'0'0'131'0,"0"0"-65"16,-8-21-8-16,8 16 0 0,0 2-7 0,0 1-5 15,0-2-10-15,0 1 0 0,6 1 1 16,-4 1-6-16,4-2-4 0,-2-1-6 16,5 1-5-16,-1 3-2 0,8 0-1 15,-1 4-3-15,6 1-4 0,1 2-1 16,-3 1 0-16,6 4-1 0,-3-1-3 16,-1 0 0-16,4-1 0 0,-4 2 0 15,-5-2-1-15,-1 1 0 0,-3-2 1 16,-6 1-1-16,0-3-1 0,5-1-16 15,-11-1-27-15,0-3-25 0,-2 1-22 0,-11-1-41 16,7-2-129-16</inkml:trace>
  <inkml:trace contextRef="#ctx0" brushRef="#br0" timeOffset="-61644.19">4583 14418 261 0,'0'0'285'0,"-13"-57"-211"0,7 41-11 0,2 4 11 16,0 6-1-16,0 4-24 15,4 1-11-15,-2 1-7 0,2 0-5 16,0 2-12-16,0 8-14 0,-2 6 0 16,2 4 0-16,0 3 2 0,0 3-2 0,-2 2 0 15,-3 0 0-15,-5 0 0 0,8-3 0 16,-2-1-2-16,0-2-31 0,0-5-15 16,-5-1-42-16,-1-2-67 0,-2-5-154 15</inkml:trace>
  <inkml:trace contextRef="#ctx0" brushRef="#br0" timeOffset="-60161.62">5335 14214 228 0,'0'0'113'0,"0"0"-25"0,0 0-13 0,0 0-5 0,0 0-10 0,0 0-11 16,13-23 0-16,-13 18-2 0,0-1-7 16,0-1-6-16,-2 3-10 0,0-1-2 15,-5-1-6-15,1 1-2 0,-4 0-3 16,1 1-2-16,-1 0-3 0,-6 0-2 15,-1 2-1 1,-2 1-2-16,-5 1 0 0,9 2-1 0,-3 4 1 0,3 3-2 16,3 0 1-1,-1 1-1-15,3 7-2 0,-4 1 1 0,5 4 1 0,1 0 1 16,0 2-2 0,-5 3 1-16,7 0 0 0,0 2 1 15,2-1 0-15,0-2-1 0,2 2 1 16,0 1 0-16,2 0 0 0,0 1-1 15,2-3 0-15,6-2 1 0,2-7-1 16,7-1 1-16,1-4-1 0,13-2 0 0,7-3 0 16,5-6 1-16,7-2-1 15,3-2 0-15,1-9 0 0,2-2-3 0,-4-6-17 16,-11 0-5-16,-14 4-53 16,-13-1-79-16,-12 6-159 0</inkml:trace>
  <inkml:trace contextRef="#ctx0" brushRef="#br0" timeOffset="-59223.46">6133 14311 59 0,'0'0'406'0,"0"0"-302"0,0 0-31 16,0 0-24-16,0 0-12 0,0 0-5 0,-4-7-7 16,8 7-3-16,6 0-2 0,7 0 11 15,6 0-4-15,10-5-8 0,2-4-1 16,15 2-5-16,-7 0-5 0,7 1-6 16,-9 0 1-16,0 4-2 0,-10 1-1 15,-6 1 1-15,-8 0 0 0,-9 2-1 0,-2 0 0 16,-4 0-21-1,0-2-17-15,-2 0-19 0,-2 0-42 0,-6-2-14 16,-7-1-127-16</inkml:trace>
  <inkml:trace contextRef="#ctx0" brushRef="#br0" timeOffset="-58981.45">6348 14050 544 0,'0'0'102'0,"0"0"-26"0,0 0-4 16,0 0-7-16,0 0-20 0,0 0-14 16,0 0-8-16,0 0-6 0,0 0-4 0,-12-41-8 15,12 50-5-15,2 7-3 0,4 6 3 16,-2 7 2-16,4 7-1 0,-3 4-1 16,3 5 1-16,-4 0 1 0,0 0-2 15,0-2 1-15,4-4-1 0,-3-1 0 16,-1 2-10-16,0-2-38 15,-4 0 2-15,0-5-45 0,0-6-56 0,-2-8-119 16</inkml:trace>
  <inkml:trace contextRef="#ctx0" brushRef="#br0" timeOffset="-57758.18">7264 13917 231 0,'0'0'88'0,"0"0"-19"0,0 0-2 15,0 0 7-15,0 0-16 0,0 0-14 16,-29-53-6-16,27 48-4 0,2 0 3 0,-2 2-2 16,2 3-1-16,0 0-7 0,0 0-7 15,0 0-6-15,0 0-3 0,0 0-3 16,0 0-3-16,0 0 5 0,2 3-10 16,6 6-1-16,-4 4 1 0,5 5 0 15,-1 4 0-15,-6 3 2 0,0 3-2 16,-2 4 1-16,0 4 0 0,0 2-1 15,-4 0 1-15,4 0-1 0,0 2 0 16,0-1 0-16,0 5 0 0,0-2 0 16,6 1 0-16,2-1 0 0,7-7 0 0,-3-5-1 15,5-6 1-15,-1-6 0 0,1-4 0 16,-1-5-12-16,5-4-12 0,-5-4-4 16,3-2-19-16,-4-6-13 15,1-3-16-15,-3-2-28 0,-1-1-62 16,-4 0-144-16</inkml:trace>
  <inkml:trace contextRef="#ctx0" brushRef="#br0" timeOffset="-57338">7615 14235 366 0,'0'0'55'16,"0"0"16"-16,0 0-9 0,13-51 1 15,-13 40-8-15,0 2-3 0,-4-3-3 16,-3 1-8-16,-1 3-11 0,0-3-6 15,0 7-8-15,-1 0 0 0,1 2-5 16,0 2-2-16,2 0-4 0,3 4-4 0,-5 6-1 16,0 4-2-16,4 5 0 15,-2 4 0-15,-1 2 1 16,1 3 1-16,0-1 0 0,2 3 0 0,4-1-1 0,0 0-3 16,0-2-12-1,8-4 9-15,0-5 1 0,7-5 6 0,6-3-1 0,1-1 1 16,3-3 0-16,4-1-1 15,-4-5-3-15,2-3 4 0,-9-4 1 16,7-5-1-16,-4-5 3 0,-5-3-2 16,-1-3 0-16,-7-2 0 0,-4-4 0 15,-4-2 1-15,-4-3-2 0,-2-6 2 0,-9 1-2 16,1-1 0-16,2 5 1 0,-7 7-1 16,4 8 0-16,-3 6 0 0,-1 9 0 15,3 3-1-15,-1 5-9 0,5 5-11 0,-1 8-16 16,5 7-25-16,0 3-10 0,4 4-38 15,4-1-50-15,0-3-110 0</inkml:trace>
  <inkml:trace contextRef="#ctx0" brushRef="#br0" timeOffset="-56928.08">8194 14131 552 0,'0'0'92'0,"0"0"-32"0,0 0 5 0,0 0-3 16,0 0-33-16,0 0-20 0,0 0-8 0,0 0-1 16,-8 2 0-16,0 12 1 0,-1-1-1 15,-1 0 0-15,-2-1 2 0,-1-2-2 16,1 0-1-16,-5-2-16 0,-1-1 3 16,-3-7 2-1,-2 0-6-15,2 0-10 16,-3 0 2-16,-1-5-5 0,6-2 14 15,-1 0 8-15,5-2 6 0,3-1 1 16,3-3 1-16,1 2 1 0,6-4 3 16,-4-2 3-16,6-4 8 0,-2 0 4 15,2-1 7-15,2 0-1 0,4 3 0 16,0 0-5-16,3 6-11 0,3 3-6 16,-2 4 1-16,3 3-2 0,3 2 0 15,-1 1 3-15,5 7 5 0,-3 4 0 0,2 7 0 16,1 4-3-16,-3 6-3 15,-1 6-2-15,-5 4 1 0,-3 4-1 0,0 6-1 16,-8 0 1-16,0 2 0 0,0-1 0 16,-4-2-1-16,-2-4 0 0,6-3-11 15,0-7 6-15,0-5-34 0,2-7-25 16,-2-4-25-16,0-6-75 0,0-5-151 16</inkml:trace>
  <inkml:trace contextRef="#ctx0" brushRef="#br0" timeOffset="-56421.27">8359 14545 577 0,'0'0'68'0,"0"0"-20"16,0 0-15-16,0 0 23 15,0 0-17-15,0 0-13 0,0 0-10 0,0 0-2 16,0 0 0-16,7 18-3 15,-7-14-6-15,-4 1-2 0,-1 2 0 0,-3-2-2 16,-4 3 1-16,-5 0-1 0,-1 0-1 16,-1-2-7-16,0 0-9 0,5-1-3 15,-1-4 2-15,1-1 1 0,6 0-1 16,-1-3 1-16,5-1 0 0,-2-5 2 16,2 3 7-16,2-1 5 0,2 0 0 15,0-1 1-15,0-4 1 0,0-1 0 16,2-2 6-16,6 2 2 0,3 0 7 15,-1 4-3-15,0 2-5 0,7 4-1 16,-3 0-1-16,5 3-1 0,1 3 0 16,1 6-1-16,0 7 1 0,-5 0 1 0,-3 3-2 15,-1 0 0-15,-8 3-3 0,-4 2 0 16,0-4 1-16,0 3 1 0,-8-2-2 16,0 2 0-16,0-1-1 0,-1-3 1 15,5 0-1-15,0-4 2 0,0 1-3 16,0-4 2-16,2-3 0 0,0-2 0 0,-1-4-1 15,3-2 1-15,0 0-9 16,0-1 2-16,7 0-2 0,1 0 2 0,2 0 3 16,7-6 3-16,-1-2 0 15,1-2-15-15,-3-6 4 0,3-5-57 0,-5-6-27 16,-3-7-51-16,-3-3-117 16</inkml:trace>
  <inkml:trace contextRef="#ctx0" brushRef="#br0" timeOffset="-55855.76">8370 14005 357 0,'0'0'55'0,"0"0"0"0,0 0 2 15,0 0-1-15,0 0-16 0,0 0 6 16,0 0-16-1,0 0-8-15,-25-47 5 0,29 41-2 0,0 4-1 0,2-2-5 16,5 1-3-16,-1 1-1 0,3 0-1 16,3 2-3-16,-1 0 0 0,1 1-2 15,3 4-4-15,-1 1 0 0,3 4 0 16,2 5-3-16,4 2 0 0,-3 4 0 16,1-1 0-16,0 5-2 0,-4-3 0 0,-7 2 1 15,-4 0-1-15,-5-3-1 16,-3 1 0-16,-2-1 1 0,-4-5-3 15,-3 0-3-15,1-5-3 0,0-2-6 16,-4 1 0-16,-1-5-10 0,1-2 17 0,0-3 1 16,1 0-11-16,1 0 9 0,0-6 6 15,2 0 3-15,-1-2 0 16,3-2 1-16,-2 3 0 16,2-6 1-16,0-2 9 0,2-1 2 0,-2-3 2 0,1-1-2 15,3-4 1-15,0 1-1 0,5 1-1 16,-1 1-2-16,2 5-4 0,2 5-1 15,0 5-3-15,1 3 1 0,1 1-2 16,5 1 0-16,-1 1 1 0,5 0 1 16,-1 8 5-16,5 3-1 0,-6 3-3 15,1 4 1-15,1 2-2 0,-7 2 2 16,3-2-5-16,-7 3 0 0,-4-3 0 0,-2 4 0 16,-2-2 0-16,0 0 0 0,0 1 0 15,0 0-14-15,-2-3-12 0,0-3-13 16,2-2-22-16,-2-5-35 0,-4-1-19 15,2-6-82-15</inkml:trace>
  <inkml:trace contextRef="#ctx0" brushRef="#br0" timeOffset="-55322.52">9294 14065 375 0,'0'0'77'16,"0"0"0"-16,0 0-6 0,0 0-10 0,0 0-11 15,0 0-4-15,0 0 0 0,-17-42-14 0,15 40-8 0,2 1-4 16,0 0-5-16,0 1-10 0,0 0-3 16,2 0-2-16,2 4 0 15,7 4-1-15,1 5 1 0,1 2 1 16,3 3-1-16,-4 2 1 0,3-2-2 0,-5 0 1 15,-4-1-1-15,-1 1-16 0,-3-4-24 16,0-1-26-16,-2-5-14 0,0-2-34 16,-2-3-80-16</inkml:trace>
  <inkml:trace contextRef="#ctx0" brushRef="#br0" timeOffset="-55149.67">9370 14082 470 0,'0'0'102'0,"0"0"-25"16,-14-55-3-1,8 45-3-15,1 5-20 0,3 4-12 0,-4 1-8 0,2 0-4 16,-4 12-15-16,-5 4-11 0,3 4-1 16,-2 3 0-16,1-2-1 0,1 1 1 15,2-3-1-15,-1 3-18 0,3-2-6 16,2 1-16-16,0 1-21 0,0-6-38 16,0-1-37-16,0-5-166 15</inkml:trace>
  <inkml:trace contextRef="#ctx0" brushRef="#br0" timeOffset="-54709.94">9819 13860 118 0,'0'0'232'0,"0"0"-159"16,0 0-9-16,0 0 12 0,0 0-12 15,0 0-8-15,-8-59-2 0,3 49-7 0,-1 0-6 16,-4-2-14-16,-3 3-7 0,3 3-1 15,-2 1-6-15,-1 3-2 0,1 1-5 16,0 1 0-16,1 1-4 0,-3 6-1 16,3 2-1-16,1 3 0 0,-2 1 1 15,1 2-1-15,1 1 0 0,2 2 0 16,-3 3 0-16,3 3 0 0,2 5-1 16,-2-2 1-16,4-1-1 0,4 0 1 15,0-1-1-15,4 0 1 0,8-3-2 16,0 0 2-16,9 0 1 0,0-2-1 15,2 1 0-15,-1-2-2 0,5-1 1 16,-6-2-14-16,-1-5-1 0,1-5-32 0,-4-3-25 16,-3-3-33-16,-6-8-84 0</inkml:trace>
  <inkml:trace contextRef="#ctx0" brushRef="#br0" timeOffset="-54425.9">10119 14166 629 0,'0'0'71'0,"0"0"-3"0,0 0-14 16,0 0 5-16,0 0-16 0,0 0-12 16,0 0-5-16,0 0-5 0,0 0-9 15,16-13-3-15,-18 14-9 0,0 6 0 16,0 1 0-16,-4 7 0 0,-1 7 0 15,-3 1 0-15,2 5 0 0,0 2 0 16,-3 6 0-16,3 3 0 0,0 4 0 16,-1-3 0-16,5 0-19 0,2-3-18 15,2-2-10-15,0-7-37 0,0-5-58 0,0-8-90 16</inkml:trace>
  <inkml:trace contextRef="#ctx0" brushRef="#br0" timeOffset="-54066.11">10315 13936 436 0,'0'0'55'16,"0"0"10"-16,0 0-13 0,0 0 8 15,0 0-17-15,0 0-6 0,0 0-7 16,0 0 2-16,-6-31-9 0,6 31-9 16,2 0-7-16,4 2-3 0,4 3-2 15,-1 5 5-15,5 0 3 0,3 3-4 16,-1 1-2-16,3 2 1 0,-1 2-5 0,1 0 1 15,2 2 0-15,-3-3-1 16,-1 0 0-16,-5-4-3 0,-1-1-33 0,-3-3-37 16,-6 0-16-16,-2-7-3 15,-2-2-84-15,-9-3-163 0</inkml:trace>
  <inkml:trace contextRef="#ctx0" brushRef="#br0" timeOffset="-53908.62">10429 13975 465 0,'0'0'107'15,"0"0"-37"-15,0 0-8 0,0 0 9 16,0 0-32-16,0 0-24 0,0 0-10 0,0 0 1 16,0 0 0-16,-17 58 1 0,11-36-2 15,2 3-3-15,-5-3 0 16,-3 3-2-16,0-1-1 0,3-3-15 16,-5 0-58-16,4-4-27 0,1-4-89 15,-3-2-267-15</inkml:trace>
  <inkml:trace contextRef="#ctx0" brushRef="#br0" timeOffset="-53309.79">10881 13771 423 0,'0'0'45'0,"0"0"2"16,0 0-12-16,0 0 2 16,0 0-14-16,-53-10-5 0,42 7 9 0,5 2-11 15,2-1 0-15,2 1 6 0,2-1-3 16,-2 1 0-16,2 0 0 0,0 1-1 16,0 0-3-16,0 0-4 0,4 0-4 15,2 0-1-15,2 0-4 0,1 3 3 16,-1 3 5-16,2 6 3 0,5 2-4 15,-5 4 0-15,0 4-2 0,3 4-2 16,-3 2-1-16,0 0 0 0,-1 5-4 0,-3 2 1 16,2 1 1-16,-4-3-2 0,-2-5-1 15,3-6 0-15,-5-6 1 0,0-4 0 16,0-4 0-16,0-4 0 16,0-2 1-16,0-1-1 0,0-1 2 0,0 0 2 15,-3-7-1-15,-1-1 0 16,0 0-3-16,2-6 1 0,-4 1-1 0,6-3 1 15,-4-1 1-15,2-3-2 0,2-3 1 16,0-2 2-16,0-4 5 16,6-2-1-16,4 2-4 0,3 0 1 0,-3 5-4 15,0 7 2-15,-1 5 3 0,-1 7-1 0,-2 3-2 16,-2 2-1-16,4 2 1 0,7 5-1 16,-5 2 2-16,3 6 0 0,1 2 2 15,1 4-3-15,1 0 3 0,-1 3-1 16,1 1 1-16,-3 2-3 0,-1 2-2 15,-4-1 0-15,-4-2 1 0,-4-1-2 16,-4-2 0 0,-4 0-27-16,0-3-16 0,-3-2-42 0,5-2-49 0,-2-5-101 15</inkml:trace>
  <inkml:trace contextRef="#ctx0" brushRef="#br0" timeOffset="-52664.45">11768 14031 326 0,'0'0'56'0,"0"0"-11"15,0 0 3-15,0 0 7 0,0 0-24 16,0 0 6 0,0 0-10-16,-8-31 0 0,8 31-2 0,-2 0-2 0,2 0 5 15,0 0 0-15,0 0-8 0,0 0 0 16,0 0-6-16,0 0-5 0,0 0 0 0,0 1-2 16,6 2 2-16,0 2 0 15,5 0 6-15,-1-1 0 0,8 0-1 0,3-1-2 16,6-1-2-16,6 0-2 15,0-2-3 1,6-1-2-16,1 1-3 0,-1 0 3 16,4 0-3-16,-7-3 1 0,-3-1 0 15,-2-2-1-15,-15 0-26 0,-1 0-22 16,-13-3-21-16,-2-1-33 0,-11-3-32 16,-1 0-89-16</inkml:trace>
  <inkml:trace contextRef="#ctx0" brushRef="#br0" timeOffset="-52460.12">11967 13768 277 0,'0'0'287'0,"0"0"-206"16,0 0-16-16,-38-53 15 0,36 53-20 15,2 0-19-15,0 4-18 0,2 11-7 16,5 7-5-16,-1 10 5 0,4 6-2 16,-2 3-1-16,5 2-3 0,-1 1-4 15,-1-1-1-15,-3 4-3 0,2-2-2 0,-6-4-2 16,0-3 2-16,-2-8-2 15,1-5-3-15,-1-4-35 0,-2-8-6 16,2-3-38-16,-4-5-40 0,-3-2-79 16</inkml:trace>
  <inkml:trace contextRef="#ctx0" brushRef="#br0" timeOffset="-52083.4">12959 13764 441 0,'0'0'83'0,"0"0"-12"0,-31-53-6 16,18 39 1-16,3 1-9 15,-4 1-15-15,1 2-13 0,-3 4-10 0,1 2-1 16,-1 0-8-16,1 4-1 0,5 0-4 16,-9 9-3-16,7 5-2 0,-9 8-1 15,5 4 1-15,-5 4 1 0,6 2 0 16,-3 2 0-16,3 1-1 0,1 1 1 16,6 2-1-16,-9-1 1 0,9-3-1 15,4-2 0-15,2-2-1 0,2-3 0 16,2-4-1-16,8 1 0 0,9-5-13 0,-1-1-14 15,7-3-3-15,2-3-21 0,6-5-19 16,0-3-27-16,-2-4-137 0,-4-1-43 16</inkml:trace>
  <inkml:trace contextRef="#ctx0" brushRef="#br0" timeOffset="-51626.2">13161 13989 422 0,'0'0'193'15,"0"0"-115"-15,0 0-17 0,0 0-7 0,0 0-30 16,0 0-14-16,0 0 8 0,0 0 4 16,0 0 2-16,2 37-9 0,-2-26-4 15,0 0-4-15,-4 3 0 16,-4-1-2-16,0 1-3 0,-11-1-1 0,1 0 0 16,-9-3-1-16,-4 1 0 0,0-4-4 15,2 0-11-15,2 0 0 0,6-2 0 16,3-2 0-16,7-3 0 0,3 0 2 15,2-1 6-15,4-4 3 0,0 0 1 16,2-2 3-16,0-1-1 0,0-4 1 16,4 0 0-16,6-1 4 0,-2 0 6 15,7 1 1-15,1 3 1 0,3 3-5 16,2 5-1-16,6-1 2 0,1 4-1 16,-1 5-3-16,0 4-1 0,-2 3-1 0,-2 2 0 15,-13 4-2-15,0 1 1 16,-10 2 0-16,-2 4-1 0,-10 0 0 15,-7 3-1-15,-3-2 1 0,-5-1-3 0,-2 0-2 16,8-5 4-16,5 0 1 0,9-3 0 16,1-5 0-16,2-1-1 0,2-3 1 15,2-4 0-15,0-3 0 0,0 1 0 16,6-4-1-16,2-1 0 0,1 0 0 0,11-6 0 16,1-2 1-16,8-2-1 0,2 0-3 15,2-5-21-15,-2 0-19 16,-2-2-55-16,2-4-40 0,-8-1-130 15</inkml:trace>
  <inkml:trace contextRef="#ctx0" brushRef="#br0" timeOffset="-51215.54">13676 13548 389 0,'0'0'59'0,"0"0"5"15,0 0 0-15,0 0-5 0,0 0-13 0,0 0-4 16,-6-54 1-16,-4 50-5 0,1 0-4 0,1 1-13 15,0 3-7-15,-7 0-4 0,5 4-6 16,-7 4 2-16,1 5-1 16,3 6-3-16,-7 6 0 0,-1 3-2 15,5 3 2-15,-5 4-1 0,6 3 1 0,-3 4-1 16,5 4-1-16,1 4 1 0,6 4 0 16,6 3-1-16,0 0 1 0,12 2-1 15,-1 1-1-15,13-3-1 0,-3 0 0 16,6-7 1-16,0-4 1 0,6-3-6 15,0-8-28-15,0-7-9 0,0-10-24 16,0-10-13-16,0-9-34 16,-10-2-92-16</inkml:trace>
  <inkml:trace contextRef="#ctx0" brushRef="#br0" timeOffset="-50585.04">13875 13756 380 0,'0'0'73'16,"0"0"2"-16,0 0-12 0,0 0-8 0,0 0-17 0,0 0-3 15,-5-51-5-15,5 48-8 0,2-2-4 16,1 2-4-16,-1 2-1 0,4-1-1 15,2 2-3-15,2-1 2 0,-3 1 1 16,7 0-2-16,5 6 1 0,-7 3-1 16,5 1-2-16,-3 7-1 0,3 3-2 15,-9 3-1 1,0 4-1-16,-2-1-3 0,-2 1 1 0,-4-2 0 0,0 2-1 16,-4-1 0-16,0-4-1 0,-2 0-1 15,0-2-6-15,6-3-5 0,-6-4 3 0,1-1 5 16,-1-3-3-16,2-2 5 0,2-5 3 15,-2-1 1-15,2-1 0 0,-2-1 1 16,2-4-1-16,-2-3 0 16,-3-2 1-16,1-2-1 0,2-2-1 0,0-4 1 31,2-3 2-31,2-3 3 0,0-2 4 16,2-4-1-16,8-2-2 0,7-2-2 15,-3 1-3-15,5 1 0 0,1 3-1 16,1 8 1-16,2 6-2 0,-5 3 0 15,-1 6 0-15,6 2 1 0,-9 4 0 0,7-1-1 16,-9 6 1-16,5 4 4 0,-3 0 0 16,1 5-1-16,1 2-3 0,-3 2 4 15,3 7 0-15,-5 0 2 0,3 6 0 16,-6 4-3-16,1-2 2 0,-1 3 2 16,0-1-3-16,-6 2-2 0,0-1-3 15,-2-5 0-15,0 0 0 0,-4-5 0 16,0-1 1-16,0-3 0 0,0-5-1 15,0-5 0-15,2-3-12 0,-1-4-21 16,-1-4 7-16,-2-1-25 0,0-5-30 16,0-2-31-16,0-9-75 0,3 1-232 0</inkml:trace>
  <inkml:trace contextRef="#ctx0" brushRef="#br0" timeOffset="-50222.39">14664 13872 592 0,'0'0'88'15,"0"0"-27"-15,0 0-10 16,0 0-10-16,0 0-8 0,0 0-3 0,0 0-5 16,0 0-1-16,-4 5-3 0,6-6-5 15,2 0-4-15,0-1-3 0,9 2 0 16,1-2 2-16,1-1-11 0,7 0 0 15,3-2 0-15,0 0 0 0,6 1 0 16,2-1 0-16,2 1 0 0,-4 1 0 16,-4 1 0-16,-2 2 0 0,-15-1 0 15,1 1 0-15,-7 0 0 0,-4 0 0 16,0 0 0-16,0-1 0 0,-4-1 0 16,-5 1 0-16,-1-2 0 0,4 3 0 15,-11 0-12-15,5 0-9 0,-1 2-4 0,-1 1 4 16,6 1-4-16,-3 0-12 0,3 0-5 15,4-2-20-15,0 0-12 0,2-1-16 16,0-1-74-16,-2 0-103 16</inkml:trace>
  <inkml:trace contextRef="#ctx0" brushRef="#br0" timeOffset="-49860.56">15268 13583 251 0,'0'0'304'0,"0"0"-242"16,0 0-8-16,0 0 21 0,0 0-6 15,0 0-26-15,2-51-9 0,-2 48-5 16,0 0-8-16,0 0 1 0,-2 3-3 15,2 0-6-15,0 0-3 0,0 0-2 0,0 4-7 16,2 7 0-16,-2 5-1 16,2 6 2-16,4 2-1 0,0 5 0 0,-2 1 2 15,1 1-3-15,-1 1 0 16,-2 1 0-16,0 2 0 0,-2-2 0 0,0 2 0 16,0-3 0-16,-2-2 0 0,0-3 0 15,-5-3 0-15,1-4-14 0,-2-7-29 16,4-3-16-16,0-4-10 0,0-5-54 15,-5-1-60-15,-3-1-348 0</inkml:trace>
  <inkml:trace contextRef="#ctx0" brushRef="#br0" timeOffset="-49530.13">15433 13385 394 0,'0'0'79'0,"0"0"-10"15,0 0-7-15,0 0 4 0,0 0-16 16,0 0-4-16,0 0-4 0,0 0-6 16,-8-44-10-16,10 44-4 0,2 5-7 15,4-1-4-15,9 4 2 0,-5 2 5 16,11 2-4-16,-2 6 4 0,3 6-1 0,7 5-4 15,3 5-1-15,-3 6-12 0,4 5 0 16,-4 6 0-16,-2 3 0 0,-2 1 0 16,-11 3 0-1,-1 2 0-15,-9-4 0 0,-8 2 0 0,-13-5 0 0,-5 0-13 16,-14-2-50-16,-17-2-30 0,-13-7-113 16,0-10-383-1</inkml:trace>
  <inkml:trace contextRef="#ctx0" brushRef="#br0" timeOffset="-33097.78">4064 16069 54 0,'0'0'147'0,"0"0"-74"15,0 0-1-15,0 0-3 0,0 0 2 16,0 0-11-16,0 0-12 0,0 0-8 16,0 0-4-16,-2-52-5 0,2 47-2 15,-2-2-4-15,0 2-6 0,2 0-1 16,-2 3-4-16,2 2-1 0,0-1-1 16,-2 1-1-16,2 0-1 0,0 0-1 0,-2 2-2 15,-3 4 0-15,-3 8-4 0,0 7-2 16,0 8-1-16,-3 8 0 0,-1 5 0 15,4 6 0-15,1 4 1 0,5 0-1 16,2 6 7-16,2 1-2 0,5 2-2 16,3-1 0-16,9-3 1 0,-5-3-2 0,9-5 0 15,-3-10 1-15,-1-5-3 16,6-9 0-16,-2-4 2 0,8-3-1 0,-2-6-1 16,4-7 0-16,4-6-2 15,0-9 0-15,4-14 2 0,3-9 0 16,1-7 1-16,1-11 2 0,-9 1 4 0,-4-7-2 15,-2-3-1-15,-10-3-3 0,-11-2 8 16,-6-5-1-16,-10-2-2 0,-17-3-1 16,-10 3-4-16,-6 5 2 0,-9 11-2 15,-7 16 0-15,-5 10-1 0,2 14 2 16,2 12 0-16,-2 6-1 0,-2 16-1 16,4 9-1-16,2 13 0 0,-1 8-8 15,11 6-9-15,5 7 5 0,10 1-2 16,6 1-10-16,17 3-17 0,6-1-37 0,2-6-11 15,9-6-23-15,9-6-29 0,-3-12-59 16</inkml:trace>
  <inkml:trace contextRef="#ctx0" brushRef="#br0" timeOffset="-32690.19">5149 15995 371 0,'0'0'58'0,"0"0"16"0,-12-54-31 16,1 38 2-16,5-1-7 0,-2-1-13 15,-4 1 8-15,-1 2-12 0,1 1-2 16,-3 1 3-16,7 5 2 0,0 1-1 15,2 2-2-15,1 2-6 0,1 3-2 16,2 0 0-16,0 0-6 0,0 6-2 0,0 8-2 16,-6 8-3-16,-1 8 1 15,-3 8 0-15,2 6-1 0,-5 10 0 16,1 3-1-16,1 4 1 16,1 1 4-16,6-2 0 0,6-1-1 0,0 2 0 0,8-2-2 15,9 2 1-15,5-1-2 0,-1-4 1 16,10-3 0-16,4-8 0 0,-4-8 0 15,2-5-1-15,0-6-13 0,0-4-14 16,5-2-6-16,-3-8-27 0,0-4-8 16,-4-6 6-16,-4-2-38 0,-4-10-19 15,-11-10-43-15</inkml:trace>
  <inkml:trace contextRef="#ctx0" brushRef="#br0" timeOffset="-32139.9">5335 16282 416 0,'0'0'40'0,"0"0"10"0,0 0-16 16,0 0 14-16,0 0-5 0,0 0-10 0,0 0 0 15,0 0 3-15,-12-52-5 0,14 48-5 16,0 0-9-16,6 2-2 0,-4 0-2 16,3-1-2-16,-3 1-3 0,0 1 0 15,6 1-2-15,-2 0-2 0,1 1-2 16,-1 6 1-16,6 4-2 15,-5 3 0-15,-1 6 0 0,2 5 0 0,-6 4 0 16,-1 2 0-16,-3 2 1 0,-3-2-2 16,-5-1 1-16,2-3 0 0,0-8-1 15,2-1 0-15,2-5 0 0,0-3 0 0,2-3-1 16,0-4 1-16,0-1-1 16,0-2 1-16,0 0-1 0,0 0 1 0,0-5-2 15,2-6 2-15,2-8 1 0,4-8 3 16,2-6 0-16,3-10-2 0,-1-2 1 15,5-3-1-15,-3-1 1 0,7 4 1 16,-7 8 1-16,7 11-1 0,-11 11-1 16,1 8-1-16,-5 5-2 0,0 2 3 15,0 11 0-15,2 8-3 0,1 7 0 16,-3 7 2-16,-2 8-1 16,-2 3 0-16,0 1-1 0,2-2 1 0,-2-5-1 15,1-4 1-15,5-6-1 0,-2 0 1 0,0-4-1 16,2-1 0-16,1-4 0 0,3-5 0 15,-2-3 1-15,-3-5-1 0,5-2 0 16,-4-2 0-16,1-2 0 0,-3-1 0 16,8-4 0-16,-3-7-1 15,-3-1 0-15,8-8 0 0,-3-5-3 0,1-5-1 16,-1-5-14-16,-3-7-17 0,7 1-20 16,-5-5-37-1,2 3-21-15,1 0-62 0,-5 5-144 0</inkml:trace>
  <inkml:trace contextRef="#ctx0" brushRef="#br0" timeOffset="-31825.06">5978 15854 501 0,'0'0'62'16,"0"0"6"-16,0 0-21 0,-35-54 4 16,33 46-13-16,2 2 1 0,0 1-10 15,0 3-13-15,0 2 2 0,0 0-1 16,0 0-6-16,0 0-4 15,4 0-1-15,2 0 3 0,-4 0-2 0,7 1 1 16,-1 3-3-16,-2 1-2 0,4 6 0 16,3 3 0-16,-3 8-3 0,-2 7 1 0,5 7-1 15,-5 6 0-15,-4 8 0 0,0 4 0 16,-4 0 0-16,4 0 0 0,-4-1 0 16,3-4 1-16,5-5 0 0,-4 0-1 15,4-5-6-15,3-4 1 0,1-6-9 16,4-6-7-16,9-10-11 0,-2-5 0 15,2-8-8-15,6-6-16 0,2-13-1 16,2-6-4-16,4-8-25 0,-4-1-13 16,1-3-40-16,-12 1-95 0</inkml:trace>
  <inkml:trace contextRef="#ctx0" brushRef="#br0" timeOffset="-30958.5">6551 16029 328 0,'0'-56'138'0,"-2"36"-32"0,-5 5-25 0,-1 5-13 15,-4 4-3-15,-1 3-18 16,1 3-16-16,-3 0-6 0,1 7-13 0,-5 8-5 15,5 2-7-15,-7 11-1 0,9 6 0 16,-1 4 1 0,-1 6 1-16,6 0-1 0,2 4 0 0,3-2 0 15,3 2 0-15,0-5 0 0,11-4 0 0,-3-5-1 16,9-6 0-16,-1-9 1 0,9-5-2 16,0-3 1-16,6-7-1 0,2-5 0 15,4-7 0-15,0-9 2 0,0-5 0 0,-3-3 1 16,-3-3 0-16,-9-3 0 0,-5-1 1 15,-9-4 0-15,0-4 0 0,-8-7 0 16,-8-2-1-16,0-1 1 0,-7 4-1 16,-1 11 0-16,-1 10 1 0,-3 12-2 15,-3 8 1-15,0 7-1 0,-4 9 0 16,-4 13-2-16,4 10-2 0,0 4 0 16,5 7-6-16,1-4-3 0,11 5-8 15,-1-4-20-15,11-1-29 0,11-4 1 16,5-5 16-16,7-7 2 15,8-6 2-15,2-10 23 0,4-6 25 0,1-5-9 0,5-11 6 16,-4-7 4-16,3-7 0 0,-9-2 0 16,-2-4 1-16,-9 3 6 15,1-1 14-15,-4 1 5 0,-7 0 23 0,-2 0 6 16,5 1-5-16,-9 3 6 0,2 4-6 16,-3 9-8-1,3 4-6-15,-6 5-15 0,-2 3-3 0,4 1-2 0,-2 0-5 16,0 3-5-16,6 2-1 0,-1 5-3 15,-1 3 0-15,4 2 1 0,-2 5-2 16,1-1 1-16,5-3-2 0,-8-2 0 16,1-2 1-1,-3-3-1-15,-2-4 1 0,-2 0-1 16,0-2 1-16,-4 0 1 0,-3-1-2 16,-3 0-1-16,-2-1-4 0,-3-1-7 15,3 0 0-15,-1 0 5 0,5-5 4 16,0 0 3-16,0-1-2 0,3-6 2 15,-1 1 0-15,2-2 0 0,-2-5 2 16,0-1 2-16,-3-6 2 0,3-4-2 16,2-5 5-16,2-1-7 0,2-2 2 15,0 5-4-15,4 3 0 0,2 7 1 16,3 4-1-16,-1 7 0 0,0 2 0 0,3 5 1 16,1 3-1-16,0 1 1 0,7 3 2 15,2 6 1-15,1 6 1 0,3 6-1 16,2 4 2-16,0 4-1 0,-4 4 0 15,1 2-3-15,-5 2 3 16,4 4-1-16,-5-1 0 0,-5 2-1 0,-1 3 2 16,-1 1-1-16,-3 2-4 0,-2 1 0 15,-4 5 0-15,2-2 0 0,-2 1 0 16,-2-3 0-16,0 1 0 0,-6 1 0 16,0-10 0-16,2 4 0 0,-2-4 0 15,-5 3 0-15,9 2 0 0,0-2 0 0,2-5-11 16,0-6-5-16,2-11-6 0,0-6-3 15,0-9-7-15,4-8-10 0,-3-6-14 16,-1-16-40-16,0-19-4 0,-2-5-124 16</inkml:trace>
  <inkml:trace contextRef="#ctx0" brushRef="#br0" timeOffset="-30359.34">7526 15998 338 0,'0'0'115'16,"0"0"-35"-16,0 0-18 0,0 0 1 0,0 0-18 15,0 0-9-15,0 0-4 16,-12-55 2-16,12 45-14 0,0 2-2 15,0 2 0-15,4 0-6 0,0 2-2 16,0 0-2-16,5 0 0 0,-1-1 1 16,6 0 0-16,1 2-2 0,3 2-2 0,-1 1-1 15,2 6 0-15,-3 7-2 0,-1 3-1 16,-7 6-1-16,0 3 1 16,-6 3-1-16,-2 5 0 0,0 2 0 0,-4-1 0 15,-4 0-1-15,2-1 1 0,-1-3-2 16,-1-3 2-16,6-5-2 0,0-5-2 15,-2-4 4-15,4-5-1 0,0-3 0 16,0-5 1-16,0 0-1 16,0 0 1-16,0-2-1 0,6-5 1 0,0-7 1 0,5-8 0 15,-1-9-1-15,6-6 2 0,3-5-2 16,4-6 1-16,0-4 1 0,-3 0-1 16,5 1 2-16,-2 7 1 0,-7 12 5 15,1 11-6-15,-9 13-1 0,-2 4-2 16,-4 2 5-16,-2 2 2 15,7 8-3-15,-5 3 0 0,6 7-3 0,-2 5 2 16,-2 6-3-16,2 4 2 0,3 3 1 16,-3 3 3-16,4 2-2 0,-1 4-3 15,-1 0 1-15,6 0-1 0,-1-1 0 16,1-5-1-16,3-4 0 0,3-7 1 16,-5-6-1-16,1-6 0 0,-1-7-5 15,-7-6-10-15,0-3-12 0,-1-12 1 0,-5-11 3 16,0-10-12-16,0-9-27 0,-2-5-51 15,0-3-63-15,-4 7-173 0</inkml:trace>
  <inkml:trace contextRef="#ctx0" brushRef="#br0" timeOffset="-30060.47">8085 15633 119 0,'0'0'289'0,"4"-57"-229"0,0 51-31 0,0-1 11 15,4 0 8-15,0 1-13 0,3-1 0 0,-3 1-5 16,-2 0 7-16,5 0 5 0,-5 2 6 15,-4 1-10-15,2 0-3 0,-4 3-4 16,0-2-6-16,0 2-1 0,0 0-7 16,0 0-3-16,2 0-3 0,0 0-1 15,4 0-4-15,1 0-6 16,3 0 0-16,4 5 0 0,7 3 0 0,6 6 0 16,2 6 0-16,4 6 0 0,4 8 0 15,0 10 0-15,5 8 0 0,-3 8 0 16,-4 5 0-16,-2 7 0 0,-8-2 0 15,-9 1 0-15,-9-3 0 0,-11-3 0 16,-17 1 0 0,-12-6 0-16,-11 3 0 0,-13-5-41 0,-14-6-60 0,3-16-115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4:39:21.735"/>
    </inkml:context>
    <inkml:brush xml:id="br0">
      <inkml:brushProperty name="width" value="0.05292" units="cm"/>
      <inkml:brushProperty name="height" value="0.05292" units="cm"/>
      <inkml:brushProperty name="color" value="#FF0000"/>
    </inkml:brush>
  </inkml:definitions>
  <inkml:trace contextRef="#ctx0" brushRef="#br0">5445 14620 288 0,'0'0'4'0,"0"0"-3"15,0 0 4-15,-58-13 17 0,50 15 8 16,-3 2 2-16,1 0 0 0,4-3-4 15,2 0 6-15,2-1 3 0,2 0-7 16,0 0 0-16,0 0-4 0,0 0-11 16,0 0-6-16,0 0-3 0,0 0 3 15,6 0-5-15,0 0 4 0,8 1 10 16,-1-1 0-16,8 0-3 0,-1 0 1 16,7 1-5-16,2 1 1 0,4-2 9 15,0 3-10-15,2 0-4 0,3 0 1 0,5-3 3 16,2 1 1-16,7-1 1 15,2 0-4-15,4-4 1 0,0 1 3 0,6-3-6 16,2 2-2-16,0-1 1 0,2 1-5 16,5 1 0-16,-5 1-1 0,6-2 4 15,1 1 2-15,7-5 0 0,-1 0-1 16,8-1-1-16,2 0 1 0,0-1 1 16,2-1-4-16,6 1 2 0,-2-1-4 15,0 0-5-15,0 3 4 0,-6 2 1 0,2 0 2 16,-4 2-1-16,-6 0 1 0,4 2 1 15,-3 0 2-15,5-3-5 16,-2 0 0-16,8-4-4 0,0 1 4 16,3-1 0-16,-1 0 2 15,0 1 1-15,-2 1 0 0,-4 2 0 0,0 1 1 0,-2 1-3 16,2 0-1-16,-5 1-2 0,-3-1 2 16,4 2 2-16,-2 1 2 0,2 5-1 15,1 1 2-15,-1 3 4 0,6 0-5 16,-2 1 2-16,0-3-6 0,2 0-1 15,-2-2 1-15,0-2 0 0,-4-1 3 16,-2-1 0-16,-3-1-1 0,1 0 1 0,0-2 0 16,-1-4 1-16,-1 0-4 15,2-2-5-15,-5 0 2 0,5 2 3 16,-11-2 0-16,1 2 1 0,-1 3 0 16,-2-3 2-16,3 6-3 0,-7-1 2 0,-4 0-1 15,0 1 2-15,-4 0-3 0,2 1-4 16,-2 2 2-16,-7 0 1 0,5 1 1 15,-4-2 0-15,-5 2 0 0,-1 0 1 16,-11-1-1-16,-8 2 1 0,-7-2-1 16,-15-1 0-16,-1-1 1 0,-2 0 0 15,-2-1 1-15,2 0 9 0,-2 0 5 16,0 0-9-16,2-1-4 0,2-1-3 0,4-1 0 16,3-1 0-1,-3 1 0-15,2 0 0 0,1 0 0 0,-5 2 0 0,0-2 0 16,-2 1 0-16,-2 1 0 0,0 0 0 15,-2 1 0-15,0 0 0 0,0 0 0 16,0 0 0-16,0 0 0 0,0 0 0 16,0 0 0-16,0 0 0 0,0 0 0 15,0 0 0-15,0 0-6 0,0 0-1 16,0 1 1-16,0 0 0 0,0 1-1 16,0 1-4-16,0-2 0 0,0-1-4 15,2 3-7-15,-6-3-14 0,-4 0-31 16,-5-9-51-16,-9-9-92 0</inkml:trace>
  <inkml:trace contextRef="#ctx0" brushRef="#br0" timeOffset="6380.25">17537 14317 407 0,'0'0'0'0,"0"0"12"0,0 0-12 0,0 0 10 16,-51 36-5-16,43-24 2 0,1 1 0 0,3-1-4 0,4 0 3 0,-2 1 0 16,2-2 11-16,0 2 7 15,0-3 4-15,2 0 1 16,2 0 0-16,0-3 0 0,3 1 0 0,1-2-3 15,2-1-5-15,3 0-3 0,-1-1 0 0,11 2 1 16,0-3 2-16,3 0-3 0,-1 0-3 31,8-2 0-31,4 1-1 0,7-1-1 0,-3-1-3 0,5 0 2 0,7-1-1 16,-1 1-4-16,4 0-7 0,0 0 5 16,4 0-2-16,2 0-1 0,2 0 2 15,4 0 3 1,6 0 0-16,1-6-1 0,10-2-2 0,-1-2 0 0,9 1-1 15,5-4 1-15,3 2 1 0,8-3-5 0,5 2-5 16,-2 1 5 0,3 1 0-16,-3 0 2 0,6 1 0 0,-4 0 0 0,1 1 2 31,-1-1-4-31,0 0-7 0,-3 3 6 0,-3 0 1 16,-1 4 1-16,-3 0 2 0,-5 1-1 0,-2 0 2 0,-8 3-2 15,2 1-1-15,-10-1 6 0,-1 0-5 0,-3 4 4 16,-1-2-3-16,1 1 3 15,-3-1 0-15,2-1-3 0,3 2-1 0,0 0 3 32,-1-2-5-32,3 2 0 15,1-2-7-15,5-2 5 0,4 0 2 16,-6 0 1-16,4 3 0 0,2-1 2 0,-9 4-2 16,7-1 2-16,-6 1 1 0,2-1-4 15,-2 0-6-15,-1-1 6 0,1 0 0 16,2 0 0-16,6 2 2 0,0-4-1 15,-3 2 2-15,5 2 2 0,3-1-1 16,-1 4-3-16,-6-3-1 0,1 0-7 0,-3 2 7 16,-10 0 0-16,-3 0 0 15,-14-2-1-15,-6-1-3 0,-17 0-7 16,-6-3-1-16,-10 3 1 0,-7-3-1 16,-8-3 1-16,3 3 1 0,-5-2 0 0,2-1 3 15,-2-1 0-15,0 1-5 0,0-4-2 16,5-6-11-16,1-3-31 0,-4-10-45 15,-6-14-91-15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2T04:49:44.412"/>
    </inkml:context>
    <inkml:brush xml:id="br0">
      <inkml:brushProperty name="width" value="0.05292" units="cm"/>
      <inkml:brushProperty name="height" value="0.05292" units="cm"/>
      <inkml:brushProperty name="color" value="#FF0000"/>
    </inkml:brush>
  </inkml:definitions>
  <inkml:trace contextRef="#ctx0" brushRef="#br0">28555 7774 558 0,'0'0'45'0,"0"0"-12"16,0 0-13-16,0 0 7 0,0 0-17 15,0 0-10-15,0 0 0 0,0 0 0 16,0 0 0-16,39 0 0 16,-24 8-4-16,-3-2-32 0,-3 0-44 15,-1 0-82-15</inkml:trace>
  <inkml:trace contextRef="#ctx0" brushRef="#br0" timeOffset="1941.06">29874 7864 622 0,'0'0'67'16,"0"0"-8"-16,0 0 11 0,0 0-16 16,0 0-25-16,0 0-13 0,0 0-1 15,0 0-2-15,0 0-3 0,50 18-4 16,-28-15-2-16,1 1-3 0,0 0 0 16,4-1-1-16,2 1-2 0,2 1-27 15,2-1-13-15,0 0-38 0,0-4-79 16,-2 0-208-16</inkml:trace>
  <inkml:trace contextRef="#ctx0" brushRef="#br0" timeOffset="6758.99">12711 6234 224 0,'0'0'2'15,"0"0"1"-15,0 0 2 0,0 0 5 16,0 0-8-16,0 0-1 0,0 0-1 16,0 0 1-16,0 0-1 0,-9-20-2 0,7 21-11 15,-2 3-15-15,0 1-10 0,0-1-13 16</inkml:trace>
  <inkml:trace contextRef="#ctx0" brushRef="#br0" timeOffset="7262.38">15123 6016 66 0,'0'0'0'15,"0"0"-11"-15,0 0 6 0,0 0 2 16,0 0-35-16</inkml:trace>
  <inkml:trace contextRef="#ctx0" brushRef="#br0" timeOffset="7676.72">18054 6128 53 0,'0'0'145'0,"0"0"-135"16,0 0 10-16,0 0 10 15,0 0 1-15,0 0-8 0,0 0-5 0,0 0-8 16,0 0-6-16,21-7-2 0,-21 7-2 16,0 0 0-16,0 0-25 0,0 0-41 15,-4 0-48-15</inkml:trace>
  <inkml:trace contextRef="#ctx0" brushRef="#br0" timeOffset="8023.29">20529 6081 308 0,'0'0'5'16,"0"0"8"-16,0 0-3 0,0 0-9 15,0 0 4-15,0 0-2 0,0 0 5 16,0 0-1-16,0 0 3 0,49 22-2 16,-41-16-2-16,3 1-2 0,-1-1-3 15,0-1 1-15,1 0-2 0,-1-2-11 16,-6-2-64-16,0-1-88 0</inkml:trace>
  <inkml:trace contextRef="#ctx0" brushRef="#br0" timeOffset="8352.44">23276 6112 340 0,'0'0'41'0,"0"0"-39"16,0 0 4-16,0 0 4 0,0 0-3 15,0 0-2-15,0 0-5 0,0 0 2 16,0 0-1-1,31 8-1-15,-13-4-1 0,3 1 0 0,8 1-28 0,2-3-38 16,-2-3-74-16</inkml:trace>
  <inkml:trace contextRef="#ctx0" brushRef="#br0" timeOffset="8540.59">25715 6228 129 0,'0'0'0'0</inkml:trace>
  <inkml:trace contextRef="#ctx0" brushRef="#br0" timeOffset="52999.66">10096 7796 389 0,'0'0'120'0,"0"0"-54"0,0 0-14 16,0 0 2-16,0 0-19 0,0 0-21 15,0 0 4-15,0 0 9 0,0 0-5 16,12-51-12-16,7 48-7 0,1 0 0 15,3 2-2-15,2-1-1 0,0 1 1 16,-2-1-1-16,3 1 0 0,-1 1-26 16,-6 0-52-16,-3 0-34 0,-1-3-107 15</inkml:trace>
  <inkml:trace contextRef="#ctx0" brushRef="#br0" timeOffset="126058.35">25120 6485 340 0,'0'0'17'16,"0"0"7"-16,0 0 6 0,0 0 5 0,0 0-3 15,0 0-3-15,0 0 6 0,0 0-1 16,-2-10-4-16,2 10-8 0,0 0 5 16,0 0 3-16,0 0 3 0,0 0-4 15,0 0-5-15,0 0-5 0,0 0-2 16,0 2-2-16,0 0-3 0,2 3 1 16,0-2 0-16,6 0-3 0,4-1 1 15,1-1 1-15,10 1 1 0,3-2 2 16,10 0-1-16,3 0-3 15,4-2 0-15,9 0-2 0,-7 0 2 0,11-1-2 16,-12 1-3 0,5-1-2-16,-5 0 0 0,-9 0 1 0,-2 2 0 0,-2-2 3 0,-2 0-3 15,-11 2-5-15,1-1 0 0,-13 1 0 16,0 1 0-16,-4 0 0 0,1 0 0 16,-3 0 0-16,0 0 0 0,0 0 0 15,0 0 0-15,0 0 0 16,0 0 0-16,0 0 0 0,0 0 0 15,0 0 0-15,0 0 0 0,0 0 0 0,-3 0 0 16,3 0 0-16,-2 1 0 0,0 1 0 16,0 1 0-16,0-2 0 0,2 2 0 15,-2 0 0-15,0-1 0 0,0 1-3 16,2 0-21-16,0 1-8 0,-6 2-4 0,-5-4-12 16,1 3-28-1,0-4-42-15,-9-1-48 0,5 0-183 0</inkml:trace>
  <inkml:trace contextRef="#ctx0" brushRef="#br0" timeOffset="168292.72">12033 6279 364 0,'0'0'11'0,"0"0"-8"15,0 0-1-15,0 0 0 0,0 0 6 16,0 0-2-16,0 0 1 0,-58-35 5 16,43 35 11-16,7 0-2 0,-8 3-4 15,3 1 2-15,-3-1 2 0,-1 4-2 16,3-1-2-16,-5 0-1 0,9 3-2 15,-5-3 2-15,7 3-5 0,4-2-3 0,2-1-2 16,0 2-1-16,2 0-1 16,2 0-2-16,4-4 0 0,6-1 0 0,7-3 4 15,6-5 8-15,4-5 9 16,10-7 1-16,2-4 1 0,5-4-4 16,8-3-5-16,-3-1-1 0,3 0-2 0,2 1-4 15,-9 4-1-15,-5 4-3 0,-11 7-1 16,-13 5 0-16,-7 4-4 0,-9 3-3 15,-2 1 3-15,-9 2 10 0,-1 10 6 16,-19 2 0-16,-4 6-13 0,-8 5-2 16,-13 2 1-16,2 1-2 0,-4 0-2 15,-6 0 1-15,13 0 1 0,5-6 0 0,13 0 0 16,13-7 1-16,3-5 0 16,11-4-1-16,0-4 0 0,4 0-1 15,4-2 0-15,4 0-1 0,9-2 2 16,4-9 0-16,10-5 0 0,6-6 0 0,10-3 1 15,5-3-1-15,6-3 2 0,-2 0 0 16,-7 2 2-16,-3 6 2 16,-13 4 0-16,-12 3-1 0,-7 6-3 0,-12 5 2 15,-2 2 6-15,0 3 10 0,0 0-1 16,0 0-8-16,0 0-8 0,-4 0 0 0,0 4-2 16,-8 4 0-16,-1 2-1 15,-3 4 0-15,-1-2 0 0,3 2 0 16,-1-1 0-16,11-2-1 0,0 1 0 15,2-3 0-15,2-5 1 0,0 0-2 0,0-3 2 16,0 0-1-16,0-1 0 0,0 0 1 16,0-1 0-16,2-4 0 0,0-2-1 15,4-3-1-15,2-1-6 16,5 0-12-16,-5-4-11 0,2 2-17 0,3 1-24 16,-7-2-29-16,-4-1-63 15,-2 2-243-15</inkml:trace>
  <inkml:trace contextRef="#ctx0" brushRef="#br0" timeOffset="169123.87">12932 6192 5 0,'0'0'121'0,"0"0"-111"15,0 0 14-15,0 0 9 16,0 0 1-16,0 0 13 0,0-26-1 0,0 25-13 16,0 0 2-16,-2 0-8 0,2-2-4 0,0 0 6 0,-2 0 4 15,2-1 3-15,0 1-2 0,0-3-2 16,0 2-1 0,0-1-3-16,0 1 2 0,0 1 6 0,0-1 2 0,0 0 0 0,0-2-5 15,0 2-4-15,0 0-3 16,0 0-6-16,0 1-1 0,0 3-2 0,0-3-5 15,0 3-1-15,0 0-4 16,0 3-3-16,0 3-2 0,0 4-2 16,2 3 0-16,0 6 1 0,2 4-1 15,-4 4 2-15,2-1-1 0,0 4 0 0,-2-1 1 16,0-1-2-16,0 0 0 16,0-2 1-16,2-1-1 0,-2 0 1 0,2-4-1 15,-2-4 1-15,0-1-1 0,0-4 0 16,0-3 0-16,0 0-3 0,0 1-16 15,0-2-11-15,0 0-15 16,0-4 5 0,2-1-34-16,-2-3-41 0,2-1-35 15,-2-4-98-15</inkml:trace>
  <inkml:trace contextRef="#ctx0" brushRef="#br0" timeOffset="169465.22">13168 6168 579 0,'0'0'84'0,"12"-57"-11"16,-2 35 17-16,-4 6-30 0,1 4-22 0,-3 1-9 16,-2 4 3-16,-2 3-10 0,0 3-6 15,0-1-16-15,0 2 0 0,0 0 0 16,0 2 0-16,0 6 0 0,0 5 0 15,0 6 0-15,2 6 0 0,-2 2 0 16,0 2 0-16,0 1 0 0,0 0 0 16,2 0 0-16,-2 0 0 0,2 1 0 15,2 0 0-15,-2-2 0 0,2 2 0 16,1-3 0-16,3-5 0 0,-4-3 0 16,-2-3 0-16,0-4 0 0,0 0 0 15,0-4 0-15,0-4 0 0,-2-3 0 16,0-1 0-16,0-1 0 0,-2 0-32 15,-4 0-31-15,-2 0-38 0,-9-1-90 0,3-2-246 16</inkml:trace>
  <inkml:trace contextRef="#ctx0" brushRef="#br0" timeOffset="170934.3">25175 6244 111 0,'0'0'127'0,"0"0"-72"0,0 0-10 15,0 0 11-15,0 0 5 0,0 0-6 16,0 0-11-16,0 0-4 0,0 0-3 16,0 0-5-16,0 0-5 0,0 0-5 0,0 0-3 15,0 0 1-15,0 0 0 0,0 0 3 16,0 0-3-16,0-1 0 15,0 1-1-15,0-2-1 0,3-2-4 0,1-4-1 16,18-3-3-16,5-5-3 0,17-5-1 16,5-2 0-16,9-4-1 15,8-1 1-15,5-3-3 0,3 2 1 0,-2 3-2 16,-3 2 0-16,-14 5 1 0,-5 5-1 16,-15 4 1-16,-12 4-2 0,-11 4-1 15,-12 1-1-15,0 1 1 0,0 0 2 16,0 0 10-16,-16 6-4 0,-3 3-4 0,-14 5-3 15,-14 5-1-15,-3 3 1 0,-12 2-1 16,0-2-6 0,4 1 5-16,4-1 1 0,7-3 1 0,12 0 0 0,12-7 0 15,6-1 0-15,11-3-1 16,4-4 1-16,2-1-1 0,0 0-1 0,4-2 0 16,7 1 0-16,7-2 1 0,7-3 0 15,8-6 0-15,6 0 1 0,3-5-1 16,13-3 1-16,-3-1 0 0,8-1 2 15,0 0 2-15,-4 3-1 0,-13 3 0 16,-10 5 1-16,-12-1-3 0,-9 5-2 16,-12 2 0-16,2 2 0 0,-2 0 1 15,0 0 0-15,-2 0 0 0,-8 6 0 16,-13 3-1-16,-10 6 1 0,-2 1 0 0,-15-1-1 16,3 2 0-16,-13-3-5 15,12 2 2-15,-3-2 1 16,14-3 1-16,8-3 1 0,16-2-1 0,1-2 1 0,4-1 1 15,5-3 0 1,3 0-1-16,0 0 0 0,0 0 1 0,3-3-1 0,7-5 0 16,4-2-1-16,1-1 0 0,5-1 1 15,-3 5 0-15,0 0 0 0,-1 3 0 0,1-1-2 16,-1 3-24-16,1 1-10 16,5 1-24-16,-7 0-44 0,4 0-45 15,-9 0-131-15</inkml:trace>
  <inkml:trace contextRef="#ctx0" brushRef="#br0" timeOffset="171660.79">26422 5916 408 0,'0'0'94'0,"0"0"-29"0,0 0-1 0,0 0 2 16,0 0-4-16,-17-55-16 16,13 50-11-16,0 1-12 0,-4-1-4 0,2 3-9 15,-3 2-3-15,7 0-2 16,-8 0-3-16,-4 2-1 0,5 7-1 16,-3-1 0-16,-5 2 0 0,11 1 0 0,-8 0 0 15,5 2 0-15,3 0 0 16,4 0 0-16,2 3-1 0,0 0 1 0,0 0 0 15,0 0 0-15,2 2 0 0,6 0 0 16,5-1-1-16,-1 1 1 0,7 1 0 16,-1-1 0-16,9 2 0 0,-2 0 0 15,-4-1 1-15,-1-1 1 0,-3-2-2 16,-5-6 1-16,-7 1 0 0,-3-3 0 0,-2 0 0 16,0 3-1-16,-2-2 1 0,-7 0 1 15,-3-1-2-15,-1 0 0 0,1 1-4 16,-4-5-3-16,5-1-3 0,-7-1 1 15,9-2 0-15,-7 0 1 0,5-1 5 16,5-3 2-16,2 1 1 0,0-1 0 16,2 0 0-16,-4-4 1 0,6-1 1 15,0-4 3-15,0 0 4 0,4-3 1 16,4-6 0-16,-2-2 2 0,5-3 1 16,5-3 1-16,-5 1-1 0,5 1-1 15,-6 1-1-15,-3 5 0 0,-1 3-4 16,-2 3-2-16,-4 2-2 0,0 2-2 15,-4 0 1-15,-4 0-1 0,1 1 0 0,-7 1-1 16,-3 3-1-16,-1 1 1 0,-5-1-8 16,-6 3-11-16,0 3-6 0,-4 1-8 15,6 0-5-15,13 8-3 0,-3 3-19 16,9 3-18-16,0 3-38 0,-1-1-124 16</inkml:trace>
  <inkml:trace contextRef="#ctx0" brushRef="#br0" timeOffset="172244.68">26610 5946 528 0,'0'0'44'0,"0"0"-9"15,0 0 23-15,0 0-4 0,0 0-27 0,0 0-9 0,0 0 2 16,-33-50-5-16,29 45-6 0,2 1-1 16,0 1 2-16,0 0 0 0,2 1 3 15,0-3-1-15,0 0-4 0,4-1-1 16,0 0-1-16,6 1 0 0,5-1 1 16,-5 2 0-16,13 1 1 0,-5 2 0 15,5 0-2-15,2 1-3 0,-11 4 0 16,3 4 1-16,-9 0-3 0,-4 3 0 15,0 2-1-15,-4 2 1 0,-4 5-1 16,-2-1 1-16,-4 2-1 0,-9-2 0 0,7 0 0 16,-7-2 0-16,9-3-5 0,-7 0-1 15,7-2 1 1,4-3 3-16,-2-2-1 0,-1-3 2 0,5 0 1 0,2 0 0 16,0-3 1-16,2-1-1 0,0 1 1 15,0-1 0-15,0 0-1 16,0 0 3-16,0 0 0 0,2-1 2 0,4 1-1 15,7 0-1-15,-3-1 2 0,4 1 3 16,5 0 2-16,4 4 2 0,-3 4 0 16,3 3-2-16,2 2-1 0,-8 0 0 0,1 2 2 15,-10-1-11-15,1 1 0 0,-7-1 0 16,-2 0 0-16,-4-3 0 0,-7 3 0 16,-5-3 0-16,-3 0 0 0,-10-1 0 15,0-3 0-15,-2-1 0 0,0-1 0 16,0-1 0-16,6-2-24 0,1-2-7 15,1-2-5-15,10-3-3 0,-3-2-23 16,6 0-42-16,1 1-23 0,-1 2-76 16</inkml:trace>
  <inkml:trace contextRef="#ctx0" brushRef="#br0" timeOffset="178900.21">24371 7893 555 0,'0'0'70'15,"0"0"-34"-15,0 0-4 16,0 0 34-16,0 0-15 0,0 0-30 0,0 0-7 0,0 0 3 15,0 0-5-15,67 9-5 0,-39-18-4 16,8 4-1-16,1 0-2 0,4 2 0 16,-8 0 0-16,0 3-2 0,-2 1-32 15,-4 3-36-15,-2 0-33 0,-2-2-88 16,-11-2-294-16</inkml:trace>
  <inkml:trace contextRef="#ctx0" brushRef="#br0" timeOffset="180097.51">24324 8107 531 0,'0'0'91'0,"0"0"-40"0,0 0 2 16,0 0 8-16,0 0-17 16,0 0-19-16,0 0 1 0,0 0-3 0,0 0-8 15,-6-4-5-15,6 4-2 16,0 0-1-16,0 0-2 0,0 0 0 0,0 0 0 16,8 0-2-16,10 0-2 0,5 0 3 15,12-2-1-15,9-1 1 0,-1 2-3 16,5 0-1-16,1 0 0 0,-3 3-30 15,1 1-38-15,-7-2-82 0,-7-1-188 16</inkml:trace>
  <inkml:trace contextRef="#ctx0" brushRef="#br0" timeOffset="-184867.13">18517 7817 440 0,'0'0'300'0,"0"0"-253"0,0 0-27 16,0 0 20-16,0 0-9 0,0 0-15 15,50 0 3-15,-32-9 1 0,3-1-12 0,-2 1-7 16,-5 3 0-16,5-2-1 16,-7 2-21-16,3 0-23 0,1 0-38 15,-1 3-30-15,3-5-52 16,-3 0-194-16</inkml:trace>
  <inkml:trace contextRef="#ctx0" brushRef="#br0" timeOffset="-184629.85">18958 7418 427 0,'0'0'255'15,"0"0"-204"-15,0 0 8 0,0 0 4 16,0 0-31-16,0 0-18 0,0 0-7 0,0 0 3 16,0 0-2-16,-5-11-1 0,10 11-3 15,5 0-3-15,9-3 0 16,3-3 1-16,9-2 0 0,6 3 0 15,-1 2-1-15,-3 0-1 0,0-1 0 0,-8 2-1 16,-5 1-22-16,-9 1-30 0,-5 0-39 16,-6 0-22-16,-11-3-99 0</inkml:trace>
  <inkml:trace contextRef="#ctx0" brushRef="#br0" timeOffset="-165098.25">20452 6970 346 0,'0'0'74'0,"0"0"-25"16,0 0-5-16,0 0-38 0,0 0 131 0,0 0-85 16,0 0-8-16,0 0-3 0,19-45-9 15,-17 45-15-15,0 3-10 0,2 5-5 16,0 5 1-16,0 3 1 0,0 7-2 16,-4 3 3-16,2 3-3 0,1 0 1 15,-3 4 0-15,0 2 0 0,0 4-2 16,0 3-1-1,2-5 2-15,-2-2-2 0,0-3 1 0,4-6 0 0,4-4 0 16,-4-4-2-16,2-5 1 0,-4-3-16 16,3-3-21-16,-3-1-23 15,-2-6-9-15,0 0-10 0,0-8-22 0,-5-5-12 0,1-7-56 16,0-2-54 0</inkml:trace>
  <inkml:trace contextRef="#ctx0" brushRef="#br0" timeOffset="-164718.33">20438 7032 360 0,'-9'-83'59'0,"1"45"24"0,4 2 3 15,-2 7-28-15,2 4-9 0,2 6 29 16,2 7-38-16,0 0-10 0,0 4-2 16,0 2-2-16,0 5-10 15,0 1-1-15,-3 1-4 0,-3 7-7 0,-2 6-4 0,-4 5-2 16,-5 9 0-16,5 4 1 0,-5 3 1 16,5 4 0-1,-3 1 0-15,3 3 0 0,2-2 1 16,-1-1-1-16,1-4 0 0,6-4 0 0,0-6-10 0,4-5 2 15,0-5 1 1,0-3-1-16,0-10 4 0,2 0 0 0,0-3 3 0,0-1 1 16,6-7 2-16,4-9 2 0,1-6 0 15,3-6-3-15,-1-7 2 16,3-3 1-16,-3-2 0 0,-1 1 1 0,3 6 0 16,-7 3 2-16,3 5-2 0,-5 7 0 15,-2 2 2-15,-2 7-2 0,0 5 2 16,-2 2-2-16,1 1-3 15,-3 2-2-15,2 2 0 0,2 5-3 0,2 7-2 0,2 5 2 16,0 7 0-16,1 6 3 0,1 2 0 16,-2 3-1-16,5 5 1 0,1 2-18 15,-1 1-12-15,3-1-28 0,-8 1-47 0,1-2-39 16,-7-9-139-16</inkml:trace>
  <inkml:trace contextRef="#ctx0" brushRef="#br0" timeOffset="-161595.31">22428 8100 693 0,'0'0'59'0,"0"0"-19"15,0 0 5-15,0 0 0 0,0 0-16 16,52 22-15-16,-29-23 1 16,10 1-4-16,-2-4-5 0,4 0-5 0,0 1-1 0,0-3-1 15,-2 3-20 1,-2 0-20-16,-2-2-28 0,-8-3-46 16,-7-4-35-16,-1-3-172 0</inkml:trace>
  <inkml:trace contextRef="#ctx0" brushRef="#br0" timeOffset="-161059.72">22833 8114 466 0,'0'0'236'0,"0"0"-139"0,0 0-22 16,0 0-7-16,0 0-28 0,0 0-15 15,0 0-9-15,0 0-16 0,0 0 0 16,31-22 0-16,9 26 0 0,16-1 0 16,16 1 0-16,13 0 0 0,12 2 0 15,12 1 0-15,3-2-6 0,4-2-90 16,-17-4-124-16</inkml:trace>
  <inkml:trace contextRef="#ctx0" brushRef="#br0" timeOffset="-156963.55">19892 6325 162 0,'0'0'125'0,"0"0"-106"0,0 0-5 16,0 0 9-16,0 0 16 0,0 0 11 15,0 0-5-15,0 0-3 0,0 0-11 16,-19-7-8-16,9 9 4 0,4 1 4 16,-5 2-4-16,3-1-4 0,-2 0-3 15,4-2 1-15,1 1-5 0,-3-1-2 0,8-1-1 16,-2 0-2-16,2-1-1 15,0 0-1-15,0 0 1 0,0 0-3 16,6-1-2-16,7-2 1 0,3-7 4 16,9-3 3-16,8-3 2 0,9-5-4 15,5-4-3 1,9-6-2-16,4 1 0 0,4 1-1 16,0 1 0-16,-4 3-2 0,-4 0-1 15,-13 5 0-15,-4 4-1 0,-12 3 1 16,-6 4-1-16,-9 3 2 0,-3 2-3 15,-3 1 3-15,-4 0 2 0,-2 2 0 16,0 1 0-16,0 0-1 0,0 0-1 16,0 0-1-16,0 1-2 0,0-1 1 15,-2 2 0-15,-2-1 0 0,-5 2-1 16,-3 4 0-16,-7 2 0 0,-1-2 0 0,-5 3 1 16,-6 0 0-16,-4 3-1 0,-4 2-4 15,-5 1 4-15,-3 1-5 0,1 0-4 16,-1 1 1-16,9-2 4 0,5-5 2 15,6 0 1-15,11-2 1 0,3-4 0 16,7 0 0-16,2-4 1 0,4 0 0 16,0-1-1-16,0 0 2 0,0 0-1 15,2-3 0-15,6-1 0 0,11-4 1 0,6-5-2 16,8-3 2-16,8-3 1 16,7 0 2-16,4-2-1 0,1-1 0 15,5-1 1-15,-2-1-1 0,-2 3-1 0,-9 4 1 16,-8 1-1-16,-8 5-3 0,-14 6-1 15,-7 3 0-15,-6 2 1 0,-2 0 1 16,0 0 4-16,-6 2 3 0,-9 1-4 16,-7 4-3-16,-11 5-1 0,-13 4-1 15,-10 3 1-15,-6 0 0 0,-4 3 0 16,0 0-6-16,2 2 4 0,6-3 1 16,11-4 1-16,13-4 0 0,14-3 2 15,5-4-1-15,9-3-1 0,4-2 0 16,2-1 0-16,0 0 0 0,0 0 0 15,2 0-1-15,6 0 1 0,5-3-2 16,7-4 2-16,7-5 1 0,6-1-1 16,5-2 1-16,-1 1 0 0,0 1-1 0,-4 1 1 15,-4 5-1-15,-8 3 0 0,-7 3 0 16,-1 3-2-16,-7 5-24 0,-4 2-7 16,-2 4-25-16,-4 1-49 0,-11 1-26 15,-1-3-179-15</inkml:trace>
  <inkml:trace contextRef="#ctx0" brushRef="#br0" timeOffset="-156080.8">20915 5856 221 0,'0'0'65'0,"0"0"-23"0,0 0-5 0,0 0 9 16,0 0-15-16,-58-3-2 15,50 4 2-15,2 1-2 16,-2-1-2-16,1 2-3 0,1-1 4 0,2 4 0 16,2-2-3-16,0-1-3 0,0 0 2 15,0-2 1-15,2 1-3 0,0-1-3 16,0 1-2-16,0-2-3 0,6 0 2 0,4 2 2 16,5-2 0-16,5 0 4 15,7-1 1-15,4-5-4 0,4 0-5 0,-2 1-4 16,1-1-5-16,-6 3-2 15,-3 0 0-15,-6 0-3 0,-5 3 1 16,-5 0-1-16,-5 0 0 0,-2 0 0 16,-2 0 0-16,0 1-1 0,0-1-10 0,-2 2-10 15,-6-2-3-15,-5 1-16 0,-3 2-26 16,-1-2-20-16,-2 3-6 16,-7-3-55-16,9-1-77 0</inkml:trace>
  <inkml:trace contextRef="#ctx0" brushRef="#br0" timeOffset="-156023.52">20915 5856 328 0</inkml:trace>
  <inkml:trace contextRef="#ctx0" brushRef="#br0" timeOffset="-155641">20915 5856 328 0,'-60'-9'104'0,"60"7"-35"0,0 0 25 0,0 1-17 0,0 0-22 0,0 1-15 0,0 0-11 0,0 1-11 16,4 4-9-16,0 5 0 0,1 5 2 16,-3 2 1-16,0 1-3 0,-2 4-3 15,0 1-3-15,0 0-2 0,0-2 0 16,0 0 1-16,-2 0-2 0,2-2 1 0,2-1-1 15,-2-2 1-15,0-5-1 0,0-1 0 16,0-2 0-16,0-4 0 0,0-1 0 16,0-3-1-16,0 0-1 0,0 0 2 15,0 0 0-15,0-6 3 0,0-2 0 16,2-1-2-16,0-2 0 0,2-1 0 16,0 2-1-16,0-1 1 0,5 3 2 15,-1-1-1-15,2 4-1 0,0 2 1 16,5 3-1-16,-3-1-1 0,7 3 1 15,-3 5-1-15,5 4 1 16,-8 0 0-16,3 2 1 0,-6 2-2 0,-3 2 0 0,1 2 1 16,-6-2 0-16,-2 2 1 0,0-3-2 15,0-1 1-15,-10 1 0 0,3-3 1 16,-9-1-1-16,-1 1 0 0,1-3-1 16,-1-4-2-16,3-2-10 0,-1-2-4 15,3 0-2-15,0-2-9 0,1 0-15 16,3 0-6-16,-2-2-1 0,3-2-11 15,-1-1-35 1,2-1-48-16,-2-1-162 0</inkml:trace>
  <inkml:trace contextRef="#ctx0" brushRef="#br0" timeOffset="-154818.58">21223 5947 198 0,'0'0'188'0,"0"0"-158"0,0 0 11 16,0 0 18-16,0 0-16 0,0 0-14 15,0 0 2-15,-4-33 1 0,0 32-7 16,2 1-5-16,0-2 4 0,0 1 0 15,0 0 1-15,2-1-2 0,-2 2-2 16,2-1-1-16,0-1-3 0,0 1-2 16,0-1-3-16,-3 0 0 0,3 1-1 15,0 0-4-15,0-1 0 0,0 2 0 16,0-1-3-16,-4 0-1 0,0 1-1 16,2-1-1-16,-2 1-1 0,0 1-1 15,0 2 0-15,-5 5 0 0,1 4-1 0,0 1 1 16,2 3 0-16,2-1-1 0,-1-1 0 15,5 0-1-15,-2-3-1 0,2-1 2 16,0-1-1-16,0-2 3 0,2 0-1 16,1-1 1-16,1-2-1 0,0 1 1 0,4 0 0 15,0-3 0-15,1 0 0 0,-1-2 1 16,2 0 0 0,1 0-1-16,-3-2 0 0,-2-1 1 0,2-2-1 15,1-2 1-15,-5 4 0 0,0-5 0 0,-2 2-1 16,0-2 2-16,-2-2 0 15,0-2-2-15,0 0 2 0,-2 0-1 0,0 0 0 16,-2-3 0-16,0 5-1 0,4 0 1 16,-5 3 1-16,1 4-2 0,4-1 3 15,-2 4 0-15,2-3 0 0,0 3 0 16,0 0 1-16,0-1-1 0,0 1 0 16,0 0-2-16,0 0 0 0,0 0-1 15,0 0 1-15,0 1 0 0,2 1 0 0,-2-1 2 16,2 2 0-16,0 0 1 0,3 3 1 15,-3 2-1-15,2 0 0 0,0 4 0 16,-2 4 0-16,2 2 0 0,0 4 0 16,-2-1-1-16,0 1-2 0,2 2 1 15,1-2-1-15,-3 2 0 0,0-2 0 16,2 1 0-16,-2-2 0 0,-2 0-1 16,0-2 1-16,0-2-1 0,0 1 1 15,0-3 0-15,0-5-1 0,-2 0 0 0,2-4 1 16,-2-3-1-16,2 0 1 0,-2-3 0 15,0 0 1-15,0 0 1 0,-3 2-1 16,1-1 0-16,-4-1 0 16,2 0-1-16,-2 0-1 0,-1 0 0 15,-1-1-2-15,0-2-8 0,-1 1-6 0,1 0-9 16,2 0-4-16,-3 2-4 0,3 0-20 16,0 1-35-16,2 3-28 0,-1 1-79 15,-1 1-131-15</inkml:trace>
  <inkml:trace contextRef="#ctx0" brushRef="#br0" timeOffset="-153069.12">18249 5900 282 0,'0'0'76'0,"0"0"-9"16,0 0-4-16,-3-43 8 0,3 36-9 16,0-1-12-16,0 1-5 0,3 0 1 15,-1 3-7-15,-2-1-11 0,2 1-9 16,0 3-1-16,2 1 0 0,-4 0-4 16,0 0-4-16,0 1-5 0,0 1-3 15,0 3-1-15,0 2-1 0,0 4-1 16,0 2 1-16,0 3 1 0,0 1 1 0,-4 1-1 15,0 3 0-15,2 1-1 16,-5 0 1-16,5 1 0 0,-2-4-1 0,0 2 2 16,0-3-2-16,-2 0 0 0,2-4 0 15,1-1 0-15,-3-1 0 0,4-1 0 16,0-2 2-16,0-4-2 16,0 0 0-16,2-3 0 0,0-1 1 0,0-1 0 15,0 0 0-15,0 0-1 0,0 0 1 16,0-1 0-16,0 0 0 0,4-2 0 15,2-1 1-15,5-2-1 0,5-3 6 16,7-3 0-16,-2 1-2 0,3-2 0 0,3 1-5 16,-2 0 3-16,-2 1-2 15,0 5-1-15,-9 2 0 0,3 2 0 0,-11 1 0 16,0 0 0-16,-6 1-5 0,0 0-18 16,0 0-14-16,-6 0-25 0,-2 2-41 15,-9-1-25-15,5-1-105 0</inkml:trace>
  <inkml:trace contextRef="#ctx0" brushRef="#br0" timeOffset="-152798.33">18265 5879 477 0,'0'0'73'16,"0"0"-1"-1,6-51 9-15,-2 41-5 0,1 5-21 0,-3 1-16 16,-2 3-6-16,0 1-12 0,2 1-9 0,-2 4-7 15,4 3-4-15,4 4-1 0,0 4 2 16,1 5 1-16,-5 5 2 0,4 3-2 0,0 2 1 16,-6 6-1-16,0 0-1 15,3 2 0-15,-1 1-2 0,-4-3 1 0,4-2-1 16,-4-6 1-16,4-3-1 0,2-3-4 16,-2-5-19-16,0-3-5 0,-2-4-15 15,1-5-20-15,-1-2-23 0,-2-4-21 16,0-1-63-16,-2-6-127 0</inkml:trace>
  <inkml:trace contextRef="#ctx0" brushRef="#br0" timeOffset="-152153.29">18499 5845 6 0,'0'0'337'16,"0"0"-296"-16,0 0 7 0,0 0 8 15,0 0-21-15,0 0-18 0,0 0-5 16,0 0-3-16,0 0-2 0,-21 2-3 0,17-2 4 16,0 5 10-16,2-4 8 15,2-1-1-15,-2 0-1 0,2 0 1 16,-2 0 7-16,-1 0 7 0,1 0-1 0,0-3-9 15,-2-3-5-15,2 1-5 0,2 0-4 16,0-1-5-16,0 2-2 0,0-2-3 16,0-1 2-16,6 1-3 0,3 1 0 15,-3-1 0-15,6-1-1 0,1 2 0 16,1 3-1-16,7 1-2 0,-3 1 1 16,7 3 0-16,0 4-1 0,-9 3 1 0,3-1-1 15,-7 5-2-15,-1-2 2 16,-3 0-1-16,-8 2 1 0,0 3 0 0,-4 0 0 31,-11 3 0-31,1-2 1 0,-3 3-1 0,1-5-1 0,-3-1-7 0,5-3 1 16,-1-3 0-16,9-1 4 15,-2-4 0-15,4-3 3 0,2 1 0 16,0-2 1-16,2 0 1 0,0 0-2 0,0 0 2 16,0 0 4-16,0 0 1 0,0 0-3 15,4-3-1-15,2 2-2 0,4 1 0 16,7-2-1-16,-3 2 1 0,7 0 2 15,2 4 1-15,-1 6 0 0,-1-2 2 16,0 2 2-16,-5 2-2 0,1 0-3 0,-7-2-1 16,-6 0-1-16,-2-3 1 0,1 2 0 31,-3 1-1-31,-5 1 3 0,-3 0-2 16,-6 0 1-16,-5 0 0 0,-2-1 0 15,-1-2-3-15,1-2 0 0,-4 0-11 16,0-2-10-16,-4-1-10 0,5-3-1 15,-3 2-28-15,-2-2-60 0,-2 1-75 16,2-2-289-16</inkml:trace>
  <inkml:trace contextRef="#ctx0" brushRef="#br0" timeOffset="-151400.58">17180 6285 190 0,'0'0'208'0,"0"0"-144"16,0 0 6-16,0 0 5 0,0 0-28 16,0 0-11-16,0 0 0 0,-10-21-1 15,10 21-3-15,0-1-4 0,0 0-5 16,0 1-8-16,0 0-3 0,6 0-2 15,0 0 1-15,6-2 4 0,11-2 4 16,8-5 3-16,2-4 2 0,8-2-6 16,5-4-3-16,6 1-3 0,3 0-6 0,3-1-6 15,-2 1 0-15,0 2 0 16,-13 5 0-16,-10 4 0 0,-8 4 0 16,-12 3 0-16,-3 0 0 0,-6 0 0 15,-2 0 0-15,-2-2 0 0,2 2 0 16,-2 0 0-16,0 0 0 0,0 0 0 15,0-1 0-15,0 1 0 0,0-1 0 0,0 1 0 16,0-2 0-16,0 1 0 16,0 1 0-16,0-1 0 0,0 1 0 0,0 0 0 15,-6 1 0-15,-11 4 0 0,3 3 0 16,-7 1 0-16,-6 2 0 0,7 0 0 16,-5-1 0-16,8-5 0 0,5-1 0 15,4 0 0-15,4-1 0 0,0 0 0 0,1-3 0 16,3 0 0-16,0 0 0 0,0 0 0 15,5-1 0-15,3-2 0 0,2 0 0 16,11-4 0-16,6-4 0 16,6 1 0-16,2 0 0 0,4 1 0 0,-4-1 0 15,7-2 0-15,-7 2 0 0,0 2 0 16,-6-1 0-16,-8 4 0 16,-9 2 0-16,-4 1 0 0,-4 2 0 15,-2 0 0-15,1 2 0 0,-3 2 0 0,0 3 0 0,0 2 0 16,-5 2 0-16,-3 2 0 15,0 1-20-15,-7 4-40 0,-11 0-28 16,-8-5-117-16</inkml:trace>
  <inkml:trace contextRef="#ctx0" brushRef="#br0" timeOffset="-146681.83">20097 7943 342 0,'0'0'46'0,"0"0"4"16,0 0 14-16,0 0-64 0,0-54 60 15,0 45 5-15,0 0-22 0,0 2-17 16,0-1 0-16,0 1 6 0,0 1-2 16,-3 1-3-16,6-2-6 0,-1 1-7 15,2-1-1-15,0 3-5 0,0 0 2 16,-2 2-3-16,-2 2-4 0,2 0-2 15,2 6-1-15,-2 5 0 0,0 6 0 16,3 4-2-16,-1 5 2 0,0 5 0 16,0 1 1-16,-4 2 0 0,6 4 0 0,2 0 1 15,-1 1-2-15,3-1 1 0,2-1-1 16,-3-5 0-16,3-2-4 16,0-6-12-16,-1-4-7 0,3-6-14 0,-1-3-23 15,-3-7-12-15,-2-4-33 16,1 0-58-16,-3-9-182 0</inkml:trace>
  <inkml:trace contextRef="#ctx0" brushRef="#br0" timeOffset="-145933.08">20485 7975 469 0,'0'0'95'0,"0"0"-38"0,0 0-10 15,0 0-9-15,0 0-11 16,0 0-12-16,0 0 4 0,0 0-4 0,52 3-4 15,-40 7-4-15,1-1-3 0,-1 3-2 16,0-3-1-16,3-1 0 0,-1-3 1 16,-1 1-2-16,1-1 1 0,-1-2-1 15,1 0 1-15,1-3 1 16,-3-3-1-16,2-3 0 0,-1-5-1 0,-3 0 1 16,-2-3 1-16,-5-2-1 0,-3-1-1 15,-5-3 3-15,-9-1 0 0,-3 1-1 0,-7 1-2 16,-3 5-2-16,0 2-2 0,0 6 0 15,2 3 1-15,5 3 2 16,3 3-1-16,5 6-2 0,1 7-1 0,3 6 5 16,2 3 0-16,4 5-3 15,2-2 3-15,0 1 0 0,2 0-1 16,6-3 1-16,0 2-1 0,7-2 1 0,1-3-2 16,5 0 2-16,2-3 0 0,2-1 0 15,3-5 0-15,-3-1 1 0,0-3-1 16,-2-5 1-16,-3-4-1 0,-1-2-5 0,2-4-20 15,-1-5 3-15,-3-7 3 0,4-2 0 16,-1-3 1-16,-1-3 4 0,0-4 6 16,-3-5 5-16,-1-4 3 0,-3-3 0 15,-2 0 0 1,1 1 2-16,-3 8 14 0,0 9 9 0,-4 7 8 0,-2 6 4 16,-2 4-2-16,2 4-12 15,-2 2-6-15,2 5-9 0,-2 4-7 0,5 8-1 16,-1 6 0-16,0 5 4 15,0 3 0-15,0 1 0 0,2 0-1 16,1-1-2-16,1-3 0 0,2 0 0 16,0-3-1-16,1 0 0 0,1-3 1 0,-4-3 1 15,-1-3-2-15,1-5 1 0,-2-3-1 16,-4-3 0-16,-2-5 0 0,2 0 0 0,-2 0 2 16,0-2-1-16,-2-3 4 0,-2-6-1 15,-2-2-3-15,-2-6 0 16,1-4 0-16,-3-4 0 0,0-7 1 0,-3-3 2 15,1-8 0-15,2-5 0 0,1-2 0 0,7-4-2 32,0 7-1-32,2 8 0 0,0 8-1 0,2 9 2 0,2 9-2 0,-2 3 0 15,5 8-2 1,-3 1 0-16,2 3-12 0,2 6-17 16,-2 6-5-16,1 7-20 0,-1 2-18 15,-2 6-31-15,-4 3-66 0,-4-5-163 0</inkml:trace>
  <inkml:trace contextRef="#ctx0" brushRef="#br0" timeOffset="-145763.66">21004 8017 482 0,'0'0'96'15,"0"0"-2"1,0 0-12-16,0 0-16 0,0 0-33 0,0 0-12 0,0 0-4 16,-10-11-4-16,10 5-5 0,6-1-6 15,6-2-2-15,3 0-1 0,7-3 1 16,5 1 0-16,4 2 0 15,-2-1 0-15,0 6 0 16,-2 0-16-16,0 1-27 16,-2 2-40-16,0-2-28 0,-5 0-77 15,-1 0-27-15</inkml:trace>
  <inkml:trace contextRef="#ctx0" brushRef="#br0" timeOffset="-145543.22">21302 7798 576 0,'0'0'80'0,"0"0"-7"0,0 0 8 16,0 0-16-16,0 0-29 0,-17-52-19 0,17 52-3 16,0 0-4-16,0 1-5 0,0 6-4 15,6 4-1-15,5 5-3 16,-1 9 3-16,4 4 0 0,1 6 2 16,-5 2-1-16,7 1-1 0,-11-2 1 0,0 3-1 15,0-3-22-15,1-1-13 0,-3-5-25 16,2-1-39-16,-2-4-12 0,-4-5-72 15,0-7-147-15</inkml:trace>
  <inkml:trace contextRef="#ctx0" brushRef="#br0" timeOffset="-145354.33">21291 8149 594 0,'0'0'72'0,"0"0"-19"16,0 0 9-16,0 0-12 0,0 0-20 15,48-51-8-15,-36 44-4 0,9-2-8 16,-5-1-7-16,5 0-2 0,-2 2-1 16,-3 1 0-16,-3 0-1 0,-3 4-21 15,-2 1-21-15,-4 2-30 0,1 0-27 16,-5 1-48-16,0 2-122 0</inkml:trace>
  <inkml:trace contextRef="#ctx0" brushRef="#br0" timeOffset="-144840.36">21738 7835 420 0,'0'0'165'16,"0"0"-96"-16,0 0-14 0,0 0 9 15,0 0-20-15,0 0-20 0,0 0-6 0,0 0-1 16,-13-2-4-16,13 2-5 0,0 0-3 15,0-2-1-15,7-1-4 16,1-1 0-16,4-3-1 0,11 1 1 0,0-2 1 16,4 1-1-16,2 1 0 0,-5-1 0 15,-1 4-15-15,-10 2-23 16,-1 1-29-16,-6 0-35 0,-6 3-57 0,-6 0-141 16</inkml:trace>
  <inkml:trace contextRef="#ctx0" brushRef="#br0" timeOffset="-144666.22">21756 7979 557 0,'0'0'70'0,"0"0"-28"15,0 0 1-15,0 0 1 0,0 0-10 16,0 0-5-16,0 0 0 0,69-7-13 16,-45-1-10-16,1 0-2 15,0 1-4-15,-8 1 1 0,1 3-1 16,-3 1-34-16,1-1-48 0,-8 1-44 15,-1-1-82-15</inkml:trace>
  <inkml:trace contextRef="#ctx0" brushRef="#br0" timeOffset="-144166.72">22432 7602 130 0,'0'0'307'0,"0"0"-261"0,0 0 11 16,0 0 21-16,0 0-25 0,0-62-15 15,-2 51-3-15,0 0 2 0,-4 3-8 16,4 1-5-16,0 1-6 0,0 5-2 16,2-2-1-16,-2 3-2 0,-2-1-3 15,2 1-5-15,0 0 0 0,-5 0-2 16,1 0-2-1,-10 5-1-15,3 2-1 0,-1 7 0 0,-1-1 1 0,-1 3 0 0,1 5 1 16,1 0-1 0,1 1-2-16,3 0 1 0,4 1 1 15,-2 2-1-15,3-2 1 0,1 2 0 16,4 3-1-16,0 1 0 0,0 2 1 0,6-3-1 16,7 0 1-16,-5-1-1 0,11-2 0 0,-1-4 1 15,7-2-1-15,2-6 1 0,-2 0 0 16,0-4 0-16,2-3 2 0,-5-3-1 15,-9-3 0-15,1 0 2 0,-4 0 5 16,-3-3 2-16,-1-3 3 0,-6-3 3 16,0-1 0-16,0-4-2 0,-6-4-5 0,-9-1-5 15,-5 2-1-15,-9 3-2 16,-4-2-1-16,-5 5-2 16,-1 3 0-16,-2 7-8 0,3 1-6 0,10 1-3 0,3 5-3 31,4 6-14-31,9 2-38 0,-9 1-60 0,9-1-81 0</inkml:trace>
  <inkml:trace contextRef="#ctx0" brushRef="#br0" timeOffset="-143038.62">17887 6993 330 0,'0'0'108'15,"0"0"-46"-15,0 0-5 0,0 0 1 16,33-52-13-16,-31 51-8 0,-2 1-1 15,0-1 3-15,0 1-14 0,0 10-19 16,0 8-4-16,0 8 0 0,0 6 3 16,0 6 1-16,0 5 6 0,0 4 0 15,2 5-4-15,2 1-4 0,-2 3 0 16,2-3-1-16,0-3-1 0,-1-4-2 16,1-6 2-16,4-3 0 0,0-7-2 15,0-4 1-15,-1-7-1 0,1-5-6 0,-4-5-17 16,2-5-32-16,-4-4-32 0,-2-4-29 15,-2-9-44-15,-6 1-128 0</inkml:trace>
  <inkml:trace contextRef="#ctx0" brushRef="#br0" timeOffset="-142629.15">17841 7054 533 0,'-6'-59'128'0,"2"40"-88"16,4 6 45-16,0 3-38 0,0 6-21 0,0 1-5 0,0 2 0 15,-2 1-7-15,-2 0-4 0,2 4-5 16,0 1-4-16,-5 6-1 0,-1 8-1 16,-2 3-1-16,-3 7 2 0,-1 6 1 15,-3 0-1-15,3 3 1 0,-3 3 0 16,3-1-2-16,-3 1 1 0,7-7-1 16,0-6-6-16,-1-9-3 0,7-4 5 15,0-7 3-15,4-5 0 0,0-2 2 16,0-1 1-16,0-3-1 0,0-4 2 15,2-6 2-15,0-6-2 0,7-2-1 16,-1-5-1-16,0-4 0 16,9-4 0-16,-1-4 1 0,7-2 0 0,-2 0-1 0,5 6 0 15,1 4 2-15,-6 6-1 0,-2 8-1 16,-5 4 2-16,-6 7-1 0,-4 2 2 16,-1 3 2-16,1 0-4 0,0 4-1 15,4 6-1-15,0 7-1 0,1 1 2 16,-1 7 0-16,6 2 1 0,-1 5 0 15,3 3-1-15,-3 1 0 0,1 3 0 16,1 1-22-16,-5-1-18 0,-6 1-32 0,-2-1-44 16,-2-2-83-16</inkml:trace>
  <inkml:trace contextRef="#ctx0" brushRef="#br0" timeOffset="-142062.18">17025 8144 466 0,'0'0'80'16,"0"0"-3"-16,0 0-16 0,0 0-10 15,2-56-7-15,2 50-10 0,4 2-10 16,-2-1-8-16,5 3-6 0,3 1-5 15,1 1-2-15,7 6 0 0,-1 3-2 0,6 5-1 16,0 4 2-16,0 5-1 0,-11 4 0 16,3 1-1-16,-11 6 1 0,-4 4-1 15,-4 1 1-15,-2-3-1 0,-4-4-1 16,-2-5-3-16,-3-4-2 0,7-5 3 16,2-6 2-16,0-2 0 0,2-5 0 15,0-3-1-15,0-1 2 0,0-1 0 16,0 0 1-16,0-4 2 15,0-4 1-15,0-5 13 0,0-3-4 16,0-6-2-16,-2-4 0 0,4-7-2 0,2-5-1 0,7-3-3 16,-3 0-2-16,4 3-2 0,1 2 1 15,1 7-2-15,3 9 0 0,-3 3 0 16,-1 8 0-16,3 4-3 0,-1 5-20 16,3 2-26-16,-5 5-27 0,-1 3-41 15,0 2-68-15,-7-3-142 0</inkml:trace>
  <inkml:trace contextRef="#ctx0" brushRef="#br0" timeOffset="-141842.03">17542 8156 569 0,'0'0'107'0,"0"0"-30"31,0 0 2-31,0 0-12 0,0 0-31 0,0 0-20 0,0 0-6 0,0 0-4 16,16-27-5-16,-8 39-1 0,1 7 1 15,-3-1 0-15,2 4 1 0,0-1-1 16,-1 1 1-16,-1-2-2 0,-2-1-2 16,0-2-21-16,0-2-16 0,-4-3-22 15,0-3-32-15,0-2-73 16,0-4-87 0</inkml:trace>
  <inkml:trace contextRef="#ctx0" brushRef="#br0" timeOffset="-141700.28">17622 7990 364 0,'0'0'212'0,"-2"-60"-161"0,2 51-2 15,0 1 5-15,2 5-30 0,0 3-16 16,4 0-6-16,-1 7-2 0,3 1-2 16,0 7-3-16,0 2-20 0,5 1-40 15,-11 3-35-15,-2-5-79 0</inkml:trace>
  <inkml:trace contextRef="#ctx0" brushRef="#br0" timeOffset="-140581.28">17806 8174 300 0,'0'0'311'0,"0"0"-235"0,0 0 3 16,0 0-9-16,60-45-37 0,-47 41-14 15,-1 1-6-15,0 3 1 0,-5 0-9 16,1 6-4-16,-6 5 2 0,2 4-2 15,0 2 0-15,-4 2-1 0,-8 1 0 0,0 0 1 16,-7 0-1-16,1 0-3 16,-5-3-5-16,0 0-3 0,-1-3-5 15,1-1-3-15,-1-3 11 0,1-4 6 0,2-2-12 16,3-2 4-16,-1-2 9 0,5-3 1 16,2-3-1-16,-3-3 1 0,7-1 0 15,-2-1 0-15,4-3 1 0,0-4 5 16,2 0 4-16,0-3 0 0,0-1-3 15,6 2 1-15,0 2 0 0,9 5-1 16,-1 1-3-16,7 4-1 0,2 3-1 16,4 2 0-16,4 3 0 0,2 6-2 15,0 4 0-15,0 6 0 0,-4 3 1 16,-4 2 2-16,-5 7-2 0,-7 1-1 16,-9 5 1-16,-4 5-2 0,-6 1 1 15,-11 5-12-15,3 1-10 0,-7-4 1 16,4-1 0-16,-1-9-8 0,3-1 6 0,-1-5-30 15,8-3 47-15,1-5 6 0,-1-6-22 16,-2-2 13-16,6-4 6 0,-3-3 0 16,3-3 3-16,-4-1 0 0,2-6 2 15,2-4 1-15,0-5-2 0,1-1 3 16,3-8-3-16,0-4 1 0,9-6 0 16,7-7-1-16,7-2-1 0,4-3-1 15,14 0-2-15,3 0-13 0,1 2-10 16,3 4-29-16,-9 4-21 0,-6 5 14 15,-8 7 39-15,-13 4 17 0,-6 3 6 16,-6 5 15-16,0-2 32 0,-2 3 4 0,-4-1 7 16,2-1-9-16,2 2-16 15,-4-1 7-15,0 4 11 0,1 0-12 0,1 2-3 16,2 2-1-16,0 1-10 0,2 2-7 16,0 2-5-16,0 0-5 0,0 4-8 15,2 7-1-15,2 7-2 0,0 6 2 16,5 3 1-16,-3 5 1 0,-2 2-1 15,0 1 1-15,-2 2-1 0,2-3 0 16,-2-1 2-16,1-4-2 0,3-5-2 0,-2-3-3 16,2-6-1-16,-2-2-2 0,0-4 0 15,0-3-1-15,-1-2-4 0,-3-4 1 16,0 0 2-16,0-2 5 0,0-4 5 16,-5 0 1-16,1-5-1 15,0 0 1-15,2-3-1 0,-2-5 0 0,2-4 2 16,2-4 1-16,0-3 1 0,0 1-2 15,6-2 2-15,0 4-2 0,3 7 0 0,1 4-1 16,-2 9 0-16,-2 4 0 16,3 3-1-16,5 3 0 0,1 5-1 15,3 6 1-15,1 5 0 0,1 2 2 16,-3 4-2-16,-1 2 0 0,-3 2 1 0,-3-4-1 16,-1-1 0-16,-3-2 2 0,2-5-2 15,4-4 0-15,-1-3 1 0,1-3-1 16,3-4 0-16,-1-3 1 0,3-2-1 15,-1-6 1-15,3-2 0 0,-5-2 0 16,3-2 0-16,-9-4 0 0,2-1-1 16,-6-4 2-16,3-2 0 15,-5-6 4-15,0-4 3 0,-2-3-4 0,0-2 1 16,0 4-1-16,0 2 0 0,-6 5 3 0,-1 10 5 16,-1 3 2-16,2 6-2 0,4 8-2 15,0-1-3-15,2 3 0 0,0 5-8 16,0 9-5-16,0 10-2 0,0 8 6 15,0 7 1-15,2 2 1 16,0 0 0-16,0 2-1 0,6-5 1 0,3-2 0 16,-1-5 0-16,2-6-1 0,1-2 0 0,-3-6-7 15,-2-1-11-15,-1-4-9 16,3-4-12-16,-6-4-5 0,-2-4-51 0,0-4-27 16,-2-8-69-16,0-3-224 15</inkml:trace>
  <inkml:trace contextRef="#ctx0" brushRef="#br0" timeOffset="-140393.02">18608 8069 342 0,'0'0'315'15,"0"0"-263"-15,0 0 21 0,0 0-2 16,0 0-42-16,0 0-18 0,-10-24 1 0,10 23 0 16,2 0-4-1,4-1-6-15,7-1-2 0,3 2 1 0,1 1-1 16,1 0 1-16,3 0-1 0,-5 0-5 15,1 4-33-15,-3 0-33 0,3-2-32 16,-3-1-47-16,1-1-164 0</inkml:trace>
  <inkml:trace contextRef="#ctx0" brushRef="#br0" timeOffset="-140172.28">18958 8088 620 0,'0'0'64'0,"0"0"4"15,0 0 15-15,0 0-31 0,0 0-27 16,0 0-15-16,0 0 4 16,0 0-4-1,0 0-2-15,-36-9-4 0,36 8-3 0,0-1-1 0,9 1-1 16,1 0-3-16,7-3 1 0,3 2 2 0,3 2 1 16,6 0-8-16,-2-1-15 0,-2 1-18 15,1 1-35-15,-7 4-42 0,-11 1-64 16,-8-3-260-1</inkml:trace>
  <inkml:trace contextRef="#ctx0" brushRef="#br0" timeOffset="-140014.96">18995 8246 154 0,'0'0'519'0,"0"0"-459"16,0 0 5-16,0 0-1 0,0 0-33 15,0 0-22-15,0 0-5 0,0 0 1 16,60-16-2-16,-38 6-2 0,-1 4-1 15,0 0-1-15,-7 1-36 0,-1 2-32 16,-5-2-28-16,-2-1-17 0,-4 0-109 16</inkml:trace>
  <inkml:trace contextRef="#ctx0" brushRef="#br0" timeOffset="-139779.45">19340 7879 519 0,'0'0'67'16,"0"0"-11"-16,0 0 10 0,0 0 0 0,0 0-25 0,0 0-16 0,0 0-1 0,0 0-5 15,0 0-5-15,-12-25-4 16,12 24-5-16,2 0-3 0,6 1-1 0,6-3 0 16,3 1-1-16,8-2 0 0,6 1 2 15,2 1-2 1,0-4 1-16,-4 2-1 15,-9 2-25-15,-3 0-27 0,-13 2-44 16,-4 0-25-16,-4-1-89 0</inkml:trace>
  <inkml:trace contextRef="#ctx0" brushRef="#br0" timeOffset="-139370.36">19338 7833 439 0,'0'0'130'16,"0"0"-82"-16,0 0 16 0,0 0 5 0,0 0-30 15,0 0-18-15,0 0 1 0,0 0-2 0,0 0-6 16,-8 59-5-16,8-43-4 16,0 1-2-16,0 3-2 0,2-1 1 15,-2 0-1-15,2 1-1 0,0-1 1 16,2-2 0-16,0-2-1 0,2-5 0 16,1-1 0-16,-3-3 0 0,-2-3 2 0,0 0-2 15,-2-3 0-15,2 0 0 0,-2-3 2 16,2-1 2-16,0-1 0 0,2-4-3 15,-2 2 0-15,0 1 0 0,4-2 1 16,-1 2 0-16,-1-2 2 0,2 3 0 16,-2 1 0-16,4-1 0 0,-1 2-2 15,3 2 0-15,0 1-1 0,7 0-1 16,-1 4 0-16,5 5 1 0,-2 2-1 16,-1 4 1-16,3 5 1 0,-5 2-1 15,3 3 0-15,-9-2 1 0,1 1 1 16,-7-5-3-16,-4-5-1 0,0 0 1 15,-15-4 4-15,-3-1-2 0,-3 1 2 16,-6-4-4-16,-2 0-5 0,0 0-14 0,0-2-14 16,-4-2-32-16,-2-2-77 0,4-3-163 15</inkml:trace>
  <inkml:trace contextRef="#ctx0" brushRef="#br0" timeOffset="-80151.83">18251 6143 158 0,'0'0'38'0,"0"0"-12"0,0 0 7 0,0 0 5 15,-54 10-10-15,41-6-13 0,5 1 9 0,4-1 12 16,0 0-13-16,2-2-4 0,-2 0 6 16,4 1 3-16,-2-1 9 0,2 1-4 15,0-1-5 1,0 1-1-16,6 1 1 0,0-2-2 0,6 0-2 0,3-3 1 16,1 1 4-16,7-4-1 0,2-2-2 15,4-4-3 1,4-6-8-16,4-1 1 15,5-4-3-15,3 0-4 0,1-1-3 16,1 1-3-16,3 1 1 0,-3 1-2 0,-3 1 1 16,-9 5 1-16,-6 4-4 0,-13 6-1 15,-10 3 1-15,-3 0 2 0,-3 0-1 16,-3 0 1-16,-1 1 3 16,-4 6-1-16,-11 0 0 0,-5 6-3 0,-9 3-1 15,-5 0 1-15,-5 2 0 0,0 0-1 16,-7 3-1-16,9-1-5 0,1-2 0 15,5-1 2-15,10-4 2 0,5-1 2 16,7-2 0-16,1-6-1 0,8 1 1 16,2-3 0-16,2 0 0 0,0 0-1 15,0-2 0-15,10 0-1 0,2-5-1 16,13-5 3-16,6-3 2 0,4-5 5 16,7-4 1-16,3-3-1 0,5-2 1 0,-3 3 0 15,1 0 0-15,-7 5 1 0,-8 4-4 16,-8 3-1-16,-8 4 0 15,-11 5 2-15,-6 2 0 0,0 1 2 0,0 0 0 16,0 0-3-16,-8 0-1 0,-7 3-2 16,-10 7-2-16,-10 1-2 0,-12 6 2 15,-3 1 0-15,-10 3-3 0,-4 1-3 16,0-1-6-16,10 0-3 0,7-4 12 16,16-6 2-16,14-3 1 0,11-3 2 0,2-1-2 15,4-2-14-15,0 0-7 16,10-3 10-16,0 1 3 0,15-3-3 0,2-4-2 15,6-4-16-15,2-3-50 0,5-4-82 16,-7-3-193-16</inkml:trace>
  <inkml:trace contextRef="#ctx0" brushRef="#br0" timeOffset="-78569.26">16421 5941 211 0,'0'0'115'0,"0"0"-31"0,0 0-10 0,0 0-1 16,0 0-10-16,-8-54-23 0,16 46-2 15,-2-1 38 1,9 2-45-16,-3 0-17 0,-3 4 1 0,3 2-3 0,-4 1 0 16,-2 2-2-16,-1 5-1 0,-1 3-3 15,0 3-3-15,-2 4-1 0,2 5 1 16,-8-1-2-16,-6 6 1 0,3 1 1 0,-11 2-2 15,3 1 1-15,-7-1-1 0,3-2 1 16,-6 0-1-16,0 1-1 16,7-7 1-1,-1 0 1-15,9-7-2 0,-1-2 0 16,7-7 1-16,2-2-2 0,2-1 1 16,0-1 0-16,0 0 0 0,0-2-1 15,0 0 1-15,2 0 1 0,7-3 0 16,-1-1 0-16,4-6 4 0,13-2 5 15,2-1-1-15,4-3-3 0,2-1-2 16,2 0 1-16,0 1-2 0,-2 1-1 16,-4 3-2-16,-6 3 2 0,0 1-2 0,-7 3 0 15,-3 1 2-15,-7 0-2 0,-6 4-2 16,0 0-16-16,0 0-18 0,0 0-12 16,-4 0-25-16,-2 0-11 15,-9-3-43-15,3 0-92 0</inkml:trace>
  <inkml:trace contextRef="#ctx0" brushRef="#br0" timeOffset="-78334.23">16494 5954 355 0,'0'0'108'15,"0"0"-17"-15,0 0-6 0,-5-52-16 16,5 45-6-16,2 3-7 0,1 0-14 0,-3 4-7 16,0 0-15-16,2 0-5 0,2 1-9 15,0 6-1-15,6 5-2 16,-4 5-1-16,1 3 1 0,-5 7 4 0,2 4-4 15,0 6 0-15,0 3-2 16,-2 1 1-16,0 0-2 0,0-2 1 0,0-4-1 16,0-1 1-16,3-7-1 0,1-3 0 15,6-1-26-15,-4-5-10 0,3-2-18 16,-3-4-35-16,4-4-22 0,-5-3-57 16,-7-5-134-16</inkml:trace>
  <inkml:trace contextRef="#ctx0" brushRef="#br0" timeOffset="-77880.22">16678 5893 57 0,'0'0'145'15,"0"0"-87"-15,0 0 24 0,0 0-4 16,0 0-18-16,0 0 5 0,0 0 0 0,0 0-14 16,0 0-11-16,-13 3-1 0,13-5-3 15,4 0-6-15,5 0-6 16,-3-3-1-16,2 1 1 0,0-1-3 0,7-2-4 16,-1-1-2-16,9-1-5 0,-2-1-1 15,1 2 0-15,5-1-4 16,-2 6 0-16,-6 1-3 0,-1 1-2 0,-5 1-1 15,-1 0 1-15,-6 0-1 0,-2 0 1 16,-2 3 0-16,1 2-1 0,-3-3 0 16,0 6 1-16,0 2 0 15,0 2 2-15,-5 4-2 0,1 0 2 0,-2 4-1 0,-2 4 0 16,2 2-1-16,4 5 0 16,-3 1 0-16,1 3 1 0,2 1-1 15,0-4 0-15,-2 0 0 0,4-4 1 16,0-5-1-16,0-1 0 0,0-5 0 0,2-2-1 15,4-4-10-15,-2-2-16 0,3-2-3 16,-1-5-21-16,4-1-29 0,-4-1-22 16,-2-6-52-16,1-3-33 0,-7-3-101 15</inkml:trace>
  <inkml:trace contextRef="#ctx0" brushRef="#br0" timeOffset="-77710.19">16766 6093 456 0,'0'0'118'0,"0"0"-20"0,0 0 11 0,0 0-32 16,0 0-27-16,0 0-15 0,0 0-9 0,0 0-12 16,19-51-6-16,8 35-4 15,6-2-1-15,8-1-2 0,11-4 1 0,6 0-2 16,8 0-3-16,-2 5-5 0,-8 0-79 16,-15 6-133-16</inkml:trace>
  <inkml:trace contextRef="#ctx0" brushRef="#br0" timeOffset="-76513.92">3857 6368 391 0,'0'0'71'0,"0"0"-29"0,0 0 15 16,0 0 14-16,0 0-26 0,0 0-12 0,0 0 0 15,0 0 0-15,-58 38-3 0,52-28-10 16,2-1-9-16,-2-1-3 0,4-2-4 16,0-2-2-1,2-2 3-15,0 0 0 0,6 0-1 0,4-1-4 0,9-1 3 16,14-7 4-1,6-8 7-15,11-6 0 0,12-7 0 0,8-5-4 0,13-4-3 16,-1-3 0-16,9 0 1 0,-2 3-7 16,-10 3-1-16,-9 5-1 0,-8 9 1 0,-16 4 2 15,-17 9 0 1,-9 3-1-16,-14 1 2 0,-1 3-3 0,-5 0 1 0,0 0 1 16,-5 1-1-16,-5 8 1 0,-13 5 2 15,-10 10 1-15,-10 2-4 0,-15 6 1 16,-6 3-2-16,0-1 1 0,6 0-1 15,6-6 1-15,15-8 0 0,6-1 1 16,8-7-1-16,11 1-1 0,-5-4 0 16,11-3-1-1,2-3 1-15,2-3 0 0,2 0 0 0,0 0-1 0,2-1 1 0,4-5-2 16,15-8-1-16,4-7 3 16,10-5 0-16,6-5-2 0,3-2 2 0,9-5-1 15,-1-1 1-15,6-1 3 0,-4 5-1 16,-15 6 5-16,-6 7-5 0,-10 8 1 15,-13 7 0 1,-4 3 0-16,-6 2-2 0,0 2 3 0,0 0-3 0,0 6-1 16,-8 0 0-16,-11 6 0 0,-3 5 1 15,-13 6-1-15,-13 4 1 0,5 1 0 16,-9 1-1-16,9-3 2 16,9-4-2-16,8-5-1 0,9-7 1 0,5-3-9 15,7-1-3-15,3-2-8 16,0-1-7-16,2 0 0 15,4-1-16-15,9-2-26 0,1-5-30 16,1-2-49-16,3-4-154 0</inkml:trace>
  <inkml:trace contextRef="#ctx0" brushRef="#br0" timeOffset="-75650.31">5079 5716 241 0,'0'0'123'16,"0"0"-57"-16,0 0 8 0,0 0 5 16,0 0-14-16,0 0-18 0,0-29 1 15,0 29-1-15,0 0-10 0,0 0-11 16,0-1-4-16,0 1-6 0,0 0-8 15,0 2-4-15,-2 5-4 0,-2 5 0 16,0 5 0-16,-5 1 0 0,3 5 1 0,-2 1 0 16,0 1-2-16,-5 3 2 15,5-1 0-15,2 1 0 0,-5 0-1 0,1-3-1 16,4 2 1-16,2-2-1 16,0-5 1-16,-1 0 0 0,3-8 1 15,2-1-1-15,0-3 0 0,0-2 0 0,0 0 0 16,0-3 0-16,0-1 1 0,4-1 0 15,3-1 0-15,-1 0 0 0,4-6 8 16,9-4 8-16,2-1 0 0,1-8 1 16,7 0-4-16,0-1-4 0,2 0-2 15,-2 2-8-15,-2 1 1 0,-4 4-1 16,1 1 0-16,-5 2 1 0,-7 3 0 16,-3 1-1-16,-1 2 1 0,-4 2-1 15,0 0 1-15,-4 1-1 0,0 1-1 16,0 0-25-16,-2 0-9 0,-4 2 3 15,-6 1-24-15,1 1-56 0,-9-1-28 16,9-2-96-16</inkml:trace>
  <inkml:trace contextRef="#ctx0" brushRef="#br0" timeOffset="-75381.59">5143 5802 427 0,'0'0'124'15,"0"0"-42"-15,0 0 6 16,2-55-7-16,-2 48-23 0,0 0-17 16,0 3-6-16,0 2-6 0,0 2-4 0,0 0-10 15,0 0-7-15,0 4-3 0,4 5-5 16,0 3-6-16,3 7 5 0,5 6 1 16,-4 4 0-16,0 5 1 15,5 3 0-15,-5 2-1 0,0 0 0 0,1-2-1 16,1-3 1-16,2-2 0 0,-1-2 1 15,3-7 0-15,-3-1-1 16,-5-4-4-16,6-4-27 0,-6-3-12 0,-2-4-14 16,-4-3-39-16,0-1-36 0,-2-3-105 15</inkml:trace>
  <inkml:trace contextRef="#ctx0" brushRef="#br0" timeOffset="-74735.28">5391 5742 317 0,'0'0'114'15,"0"0"-61"-15,0 0-4 0,0 0 9 0,0 0-22 16,0 0-25-16,0 0-3 0,-56-37-1 15,42 34 7-15,1 3 4 16,-3 0-8-16,8 0 10 0,1 0 9 16,1 1-5-16,4 0 5 0,0 0-7 0,2-1-5 15,0 0-4-15,0 0-1 0,0-2 2 16,0-2 4-16,2-2 2 0,2 0-6 16,2-4-4-16,1 0-7 0,5-1-1 15,0 0-1-15,9 2 1 0,0 0-2 16,8 1 1-16,2 0-1 0,2 2 0 15,-2 5 1-15,-4 1 2 0,-7 4 1 16,3 4-1-16,-4 3-2 0,-7 7 1 16,-4-2 0-16,-4 7-1 0,-4-2 0 0,0 3 1 15,-6 1 0-15,-2-1-1 0,-11 1 3 16,5-3-3 0,-7 3 1-16,7-4-1 0,-5-4-1 0,7-2 0 15,4-5-1-15,-3-1 0 0,7-4 1 16,2-3 0-16,0 0 0 0,2-1 2 15,0-1-2-15,0 0 3 0,0 0-2 0,2-1 2 16,4-5-2-16,2-1 7 16,3-1-1-16,1-1 1 0,11 2 0 0,0 0-1 0,-1 1-7 15,5 4 0-15,0 1 0 16,-6 1 0-16,-5 4 0 0,1 3 0 16,-7 3 0-16,-1 1 0 0,-7 2 0 0,-2 2 0 15,-2-1 0-15,-5 3 0 0,-5 0 0 16,-7 0 0-16,-3 0 0 0,3-2 0 15,-8-1 0-15,0 1 0 0,-2-4 0 16,4-1 0-16,1-2 0 0,-3-2-37 16,4-3-40-1,7 1-60-15,-5 0-129 0</inkml:trace>
  <inkml:trace contextRef="#ctx0" brushRef="#br0" timeOffset="-8594.83">22100 10285 285 0,'0'0'66'0,"0"0"-12"0,0 0 4 16,16-54 2-16,-14 48-18 0,0-3-7 15,0 2-6-15,-2 1-4 0,0 0-1 16,0 3-3-16,0-2 3 0,-2 1-3 16,0 0 0-16,-2-2-1 0,0 3-1 15,0 0-4-15,0 0-1 0,0 0-4 16,-9-2-3-16,1 0-3 0,3 2 0 15,-11 0-4-15,5 3 1 0,-7 0-1 0,-1 3 1 16,2 5-1-16,-2-1 0 16,-1 3 1-16,7-1-1 0,-6 3 1 0,5 3 0 15,-1 2-1 1,-6 5 0-16,9 0 0 0,-7 4 0 0,2 1 0 0,1-1 0 0,1 1-1 16,7 0 1-16,-1 2 1 15,5-1-1-15,8-5-1 0,0 2 0 0,8-2 1 16,7 0 0-1,1 0-1-15,7-2 1 0,4-3 0 0,4-1 0 16,4-2 0-16,4-3 0 16,5-3 0-16,1-3 0 0,-3-3 0 0,-1-3 0 15,-4 0-2-15,-2-4-18 0,-6-2-26 16,-2-1-34-16,-2-2-33 0,-9 0-72 0</inkml:trace>
  <inkml:trace contextRef="#ctx0" brushRef="#br0" timeOffset="-8358.08">22707 10392 515 0,'0'0'80'16,"0"0"-15"-16,0 0-11 0,0 0 12 0,0 0-12 0,0 0-22 15,0 0-9-15,0 0-8 0,-4-11-6 0,2 17-2 31,0 6-3-31,-2 4-4 0,2 3 0 0,-4 5 0 0,2 1 0 0,-3 2 1 16,1 1-1-16,4-1 0 16,-2-2 0-16,2-1 0 15,2-5-15-15,0-3-29 0,0-5-45 0,0-3-39 16,-2-3-81-16</inkml:trace>
  <inkml:trace contextRef="#ctx0" brushRef="#br0" timeOffset="-8072.88">22885 10340 450 0,'0'0'93'0,"0"0"-32"0,0 0-18 0,0 0 14 16,0 0 2-16,0 0-14 0,0 0-11 15,-16-51-8-15,16 48-7 0,2 2-4 16,0 1-6-16,6 0-4 0,4 0-3 16,1 1-1-16,7 5 0 0,5-1-1 15,6 1 1-15,2 1-1 0,2-1 1 16,-1 2 1-16,-1-2-2 0,-7 1-2 0,-3 1-29 16,2-1-33-16,-15-2-37 15,3-4-36-15,-7-1-69 0</inkml:trace>
  <inkml:trace contextRef="#ctx0" brushRef="#br0" timeOffset="-7872.37">23212 10231 483 0,'0'0'104'0,"0"0"-31"0,-11-52 0 16,11 47-2-16,0 2-26 0,0 0-13 16,-2 3-7-16,2 0-6 0,-2 0-6 15,-2 7-9-15,-2 2-1 0,-11 8-2 0,5 7 1 16,-9 1-2-16,5 4 1 15,-9 3-1-15,0 3 0 0,4 1-4 16,3-3-11-16,3-4-20 0,3-5-22 16,8-4-29-16,4-5-20 0,0-4-64 0,0-6-127 15</inkml:trace>
  <inkml:trace contextRef="#ctx0" brushRef="#br0" timeOffset="-7302.38">23495 10107 430 0,'0'0'36'0,"-64"-1"9"16,39 1 2-16,6 2 4 0,1 0-17 15,7-2-8-15,7 0-5 0,2 0 1 16,2 0-4-16,0 0-1 0,0 0-1 15,2-1 4-15,0-4 1 0,5-2-8 16,7 0-5-16,7-1 0 0,8 0-1 16,4 1-1-16,8 2 1 0,3 4-2 0,1 0-2 15,-6 3 0-15,-2 7-2 0,-6 3-1 16,-4 7 2-16,-2 1-2 16,-10 7 0-16,-1 2 0 0,-2 3 1 15,-7 3 0-15,-1-1 0 0,-4-2-1 16,0-4-1-16,0-3-2 0,0-6 2 0,-4-2 0 15,2-5 0-15,-1-3 0 0,1-4 0 16,-2-3 0-16,-2-2 1 0,0 0 0 16,0-2 0-16,2-7 1 15,-1-4 0-15,1-2-1 0,0-6 0 0,4-2 1 0,0-8-1 16,-4-4 0 0,12-6 0-16,-2-4 1 0,5 1-1 0,7-1 0 15,-5 8-2-15,7 7 2 16,-3 4 0-16,4 7 1 0,1 8-1 0,-7 4 1 15,6 6 2-15,-9 1-1 0,7 6-1 0,-7 7-1 16,5 3 1-16,-3 9-1 0,0 2 1 16,1 6 0-16,-9 6 0 0,4 4 0 15,1 2-1-15,-5 1 1 16,-2-2 0-16,2-2-1 0,3-8-1 0,1-1-1 16,-2-5 1-16,3-3-12 0,5-3-22 15,-6-8-7-15,11-5-28 0,-6-7-22 16,7-5-56-16,-3-12-123 0</inkml:trace>
  <inkml:trace contextRef="#ctx0" brushRef="#br0" timeOffset="-6764.67">25190 9992 357 0,'0'0'70'15,"0"0"-9"-15,0 0-7 0,0 0 2 0,0 0-6 16,37-57-11-16,-35 50 0 0,-2 0-6 0,0 1-3 15,0 4-6-15,-2 0-5 0,-4 2-4 0,2 0-6 16,0 0-4-16,-3 3-2 0,-5 4-2 16,0 4-1-16,-5 2 0 0,1 3 0 15,5 6 0-15,-7 2 1 0,7 4-1 16,-3 2 1-16,1 4-1 0,7 0 0 16,-4 1 0-16,4-2 1 0,2-3-1 15,6-3 0-15,6-4-1 0,8-7-2 16,7-2 0-16,2-2 1 0,6-5-2 15,2-4-2-15,0-3 4 0,0-13 2 16,-2-6 0-16,-4-6 1 0,0-2 0 16,-10-6-1-16,-1-1 1 0,-10-4 0 15,-4-4 0-15,-2-3-1 16,-6-1 0-16,-8 5 0 0,-5 8 1 16,-8 4-1-16,0 10 0 0,-4 6-2 0,0 6 1 15,-2 7 0-15,6 3-7 0,0 11-3 0,-1 4-11 16,7 6-11-16,6 1 1 15,-1 2-1-15,8 4-6 0,3 1-7 0,5-1-39 16,3-5-61-16,5-8-136 16</inkml:trace>
  <inkml:trace contextRef="#ctx0" brushRef="#br0" timeOffset="-6323.31">25645 9960 472 0,'0'0'89'0,"0"0"-28"15,0 0-20-15,0 0-16 0,0 0-13 16,0 0 8-16,4 51 8 0,-4-28-2 16,2 3-6-16,-2 4-7 15,2 2-4-15,-2 0-3 0,0-3-3 0,4 0-1 16,0-4 0-16,2-4-2 0,3-1 0 16,-7-4 0-16,4-3-1 0,0-5 1 31,-6-4 0-31,0-2 0 0,0-2 2 0,0-2-1 0,-2-5 3 0,-4-4-1 31,2-5-1-31,-7-5-2 0,-3-2 0 16,6-6 1-16,-11-5 0 0,7-4-1 0,1-3-1 15,-1-5 1-15,6-2 0 0,4-2 2 16,2 1 5-16,10 3-2 0,2 7-5 16,1 5 3-16,5 6-3 0,-3 2 1 15,6 7 0-15,-7 2-1 0,7 7 0 16,-5 5 0-16,5 4 1 0,0 1-1 15,-3 8 0-15,1 3 0 0,-7 6 0 16,-1 5-1-16,-3 3 1 0,-6 5 0 16,0 2 1-16,-8 1-2 0,-9 0 2 0,5 0-2 15,-5-2 1-15,1-4-6 0,2-2-4 16,-3-5-6-16,7-5-19 0,0-2-27 16,-1-5-17-16,9-7-43 0,0-1-40 15,11-8-118-15</inkml:trace>
  <inkml:trace contextRef="#ctx0" brushRef="#br0" timeOffset="-4816.95">26288 9740 536 0,'0'0'51'16,"0"0"3"-16,0 0-15 0,0 0 12 16,-58 3-12-16,43 4-19 0,7 1-9 15,-9 2-1-15,5 1-2 0,4 1-2 16,-5 3-4-16,3-2 0 0,4 2-1 15,4 1-1-15,0-4 1 0,2 0 0 16,0 0-1-16,4-2 0 0,6 1 0 16,7-3 0-16,-1 1 0 0,9-2 0 0,6-5 0 15,0 0-1-15,2-2 1 0,-4-6-1 16,-6-5-3-16,-3-4-1 0,-1-5 4 16,-9-1 0-16,-5-4 1 0,-8 0 0 15,3-3 1-15,-8 0-1 0,-10 1 0 16,5 2 0-16,-10 6 0 0,7 3 0 15,-7 5 0-15,3 7 0 0,3 4 0 16,-6 4 0-16,9 9-1 0,-7 9 1 16,7 6-1-16,-5 4 0 0,5 5 0 15,-5 1 1-15,13-1 0 0,0-2 1 16,3-6-1-16,6-2 0 0,3-3-1 16,2-3 1-16,11-1-1 0,-3-4 1 0,9-2 0 15,4-3 0-15,4-5 0 0,2-3 0 16,0-3 0-16,2-9 0 0,-1-6 0 15,3-3 1-15,-2-5-1 0,-4-3 1 16,-4-3-1-16,-4-1 0 0,0-5 1 16,-15-1-1-16,7-3 0 0,-9-1 0 15,-4 1-1-15,2 3 0 0,0 4 0 16,3 7 1-16,-5 5 0 0,2 7 0 16,-4 3 0-16,2 3 0 0,0 4-1 15,0 0 0-15,5 2 0 0,-3 0 0 16,0 1 0-16,4 0 0 0,9 1 0 0,-7 4-1 15,9 5 2-15,-8 4-1 0,5 2 1 16,-8 1-1-16,-1 1 1 0,-3 3 0 16,-4-2-1-16,-2 4 1 0,-8-2 0 15,-3 4-1-15,5-2 0 16,-4 1 1-16,0 1-1 0,-1-2 1 0,7 0 0 16,-2-2-1-16,0-3 2 15,4-4-1-15,0-1 0 0,4-4 0 0,0-1 0 16,8-2 0-16,0-2 0 0,13-3 0 0,6-1 1 15,8-3-1 1,7-8 0-16,18-5 0 0,2-5-9 0,4-4-22 0,-2-6-8 16,4-2-8-16,-3-4 8 15,-5 0 5-15,-9 0 13 0,-13 2 19 0,-14 6 2 16,-13 6 2-16,-11 9 17 16,-2 0 30-16,-8 1 5 0,-9 0-13 0,1 3-13 15,-7 3-6-15,2 3-3 16,3 4-2-16,-7 3-10 0,0 9-1 0,4 4-4 15,-6 4-2-15,-2 3 0 0,-2 5 0 16,7 2 1-16,3-1-1 0,-2-2 1 16,11-3-1-16,-3-2 0 0,9-2 0 0,2-1 1 15,2-3-1-15,2 1 0 0,0-1 0 16,4-4 0 0,6 1-1-16,7-1-1 0,-3-5-4 0,9-2-2 0,-6-5 7 15,5-3 0-15,5-6 1 0,0-6 0 16,-4-1 0-16,0-6 1 15,-1-1-1-15,-9-4 0 0,3-2 1 0,-5-3 0 16,-3-3-1-16,-2 1 0 0,4 5 0 16,-5 8 1-16,-3 7 0 0,-2 7-1 0,0 5 0 15,0 2 0 1,0 5 0-16,0 9 0 0,-4 5-2 0,-3 7 2 16,-1 5 0-16,0 2 0 0,6 4 0 0,4 0-1 15,4-4 1-15,13-3 1 16,-3-2-1-16,13-5 1 0,6-1-1 0,11-6 1 0,-5-7-1 15,7-6 1-15,1-5 0 16,-3-10 0-16,1-8 0 16,-5-6-1-16,-3-4 0 0,0-7 0 0,-6-6 2 15,-4-7 3-15,-4-8-3 0,-9-7-1 16,-5-8 0-16,-9-5 0 0,-2-1 0 16,-2 3-1-16,-2 12 2 0,-3 14-1 0,1 17 3 15,2 15 9-15,-2 8-6 0,6 10-1 16,-8 0-3-16,-5 13-2 0,1 10-1 31,-7 11-1-31,3 7 1 0,-9 11 1 0,8 11 0 0,1 6-1 0,6 6-3 16,5 1 3-16,5-5-1 0,9-7 1 15,3-6-1 1,13-6 1-16,2-10-2 16,-2-7-13-16,-3-7-1 0,-1-8-1 15,-5-9-6-15,-3-7-6 0,-9-4 12 16,-4-1-1-16,0-7 6 0,-6-8 10 0,-11-6-1 15,1-4-18-15,-9-6-18 0,-4-2 17 16,4-1 18-16,2-2 4 0,-1 1 9 16,5-1 14-16,9 7 11 0,4 3 2 15,3 8-4-15,1 3-4 0,2 4-11 16,7 1-2-16,-1-1-5 0,10 3-4 16,-1 1-2-16,3 0 1 0,5 4-2 15,6 2 0-15,8 2-2 0,11 4 0 0,-3 3-1 16,15 5 0-16,-4 2 0 0,-6 3 0 15,3 3 0-15,-9 1 2 16,-9 0-2-16,-8 1 1 0,-6-3-1 16,-13-4 0-16,-6 2 0 0,-2-2 0 0,-15-1 0 15,-1-2 0-15,-3 0-7 0,-1-5-7 16,-7-4-12-16,0-2-18 0,0-1-10 16,8-4-10-16,-1 1-24 0,13-4-2 15,5-3 9-15,2-5-44 0,2-4-114 0</inkml:trace>
  <inkml:trace contextRef="#ctx0" brushRef="#br0" timeOffset="-4680.55">28324 9489 379 0,'6'-64'102'0,"-2"35"15"16,0 9-40-16,2 6-8 15,-4 3-15-15,3 6-20 0,-5 3-19 0,2 1-7 16,-2 1-7-16,0 0-1 0,0 1-1 16,4 6 0-16,-2 7 0 0,2 1 0 15,6 4-18-15,5 4-36 0,-5-4-30 16,9-2-46-16,-7-6-118 0</inkml:trace>
  <inkml:trace contextRef="#ctx0" brushRef="#br0" timeOffset="-4349.28">28661 9450 475 0,'0'0'201'16,"0"0"-150"-16,0 0-1 0,0 0 1 15,0 0-21-15,0 0-18 0,0 0-5 16,0 0 3-16,0 0-3 0,-56-39-6 15,39 52-1-15,-3 4-1 0,3 6 1 16,-6 7-1-16,-1 2 0 0,5 6 1 16,-4 2-4-16,9-2-11 15,-3-3 0-15,15-6 10 0,2-4 3 0,4-2 0 0,11-5 1 16,1 0-2 0,9-5 0-16,2-4-1 0,2-4 2 0,-2-5 2 15,2-9 1-15,-2-7 1 0,-7-5-1 16,-7-7 2-16,3-3 2 0,-8-6-1 0,-6-6-4 15,1-4 0-15,-1 0 0 0,0 7 0 16,0 10 0-16,4 9-5 0,4 8-6 16,-3 5-3-16,-5 6-12 0,4 2-20 15,-4 1-23-15,2 4-16 16,-2 8-49-16,0-3-23 0</inkml:trace>
  <inkml:trace contextRef="#ctx0" brushRef="#br0" timeOffset="-3638.06">28962 9595 528 0,'0'0'46'0,"0"0"-1"15,0 0 6-15,0 0 5 0,40-57-21 16,-32 50-11-16,-2 1 0 0,-4 4-7 0,0 0-7 16,0 1-5-16,0 1-3 0,1 1-2 15,1 4 0-15,0 5-1 0,4 2 1 16,-2 3 0-16,0 3 0 0,-1 1 0 15,-1-2 0 1,0-1-1-16,2-4 1 0,-4-3-3 0,0-2 0 0,0 0-1 16,0-3 0-16,-2 0 3 0,2-3 1 15,-2-1-1-15,0 2 1 0,0-2 0 16,0 0 0-16,0 0 2 16,0-2-1-16,0-5 2 0,0-2-1 0,0-4 1 0,5-3 0 15,-1-2-1-15,4-2-1 16,6 0 0-16,-3 0 0 0,5 4-1 0,-1 2 0 15,1 3 0-15,-5 6 0 0,1 3-2 16,5 2 1-16,-5 1 1 0,7 8-3 16,-5 4 3-16,3 1-1 0,-1 5 1 15,-1 1-1 1,-3 0 1-16,-2 0 0 0,3-3 0 0,-5 0-1 0,0-6 1 16,5-3 0-1,-5-2 0-15,0-3 0 0,3 0 1 16,5-3-2-16,-1 0 2 0,5-3-1 0,7-5 1 0,0-4-1 0,0-2 1 15,4-6-1-15,2-4 3 0,2-4-3 16,4-6 0 0,-1-4-1-16,-1-6 0 0,-4 1 1 0,-2-1 0 0,-6 2 0 15,-11 5 0-15,-4 5 1 16,-8 7-1-16,-4 5 2 0,-6 5-2 16,-4 5 1-16,-5 4 0 0,1 4-2 15,-7 4 1-15,-4 7-1 0,2 7 1 16,3 3-1-16,-1 2 1 0,2 2 1 0,7 0-1 0,3 2-1 15,-1 0 0-15,8 1 0 0,2 2 1 32,2 0 0-32,2 3 0 0,6 0 1 0,9-1-1 0,-1 3 1 0,9-4 0 31,0 0 0-31,0-4 3 0,-5-3 4 0,1-4-1 0,-9-7 1 0,-1-2 0 31,-9-5 5-31,-2-1-7 0,0 0-2 16,-11-1-1-16,-1-2 0 0,-11 0 0 0,-2-2-3 15,-12-5-6-15,-4-5-15 16,-11-4-19-16,-12-6-44 0,-14-8-74 16,5 0-332-16</inkml:trace>
  <inkml:trace contextRef="#ctx0" brushRef="#br0" timeOffset="-2974.71">24266 11807 455 0,'0'0'38'0,"0"-70"41"0,-4 48-23 16,2 3-5-16,-2 2-9 0,-1 2-2 15,-1 4-6-15,-2 1-4 0,2 5-7 16,4 2-2-16,-2 2-6 0,2 1-6 16,-1 7-4-16,-1 9-4 0,-6 9-1 15,0 4 0-15,3 6 0 0,1 5 1 16,-4 2-1-16,2 6 1 0,1 0 1 16,3 3-2-16,0-1 0 0,2-2 1 15,2-1-1-15,0-9 0 0,6-3-1 0,7-6 0 16,7-5-1-16,5-5 2 15,2-9-1-15,8-6 0 0,9-4 1 0,-3-15 0 16,13-12 0-16,-1-12 1 0,3-11-1 16,2-9 3-16,-8-5-2 0,-3-2 1 15,-14-2 0-15,-14-1-1 0,-11-4 4 16,-10-5 1-16,-14 1-1 0,-17 4-4 16,-5 12 0-16,-17 12 0 0,-1 14 0 15,-8 13 0-15,2 12 1 0,2 9 0 0,0 8-2 16,14 11 0-16,3 8 0 15,10 6 1-15,6 6-1 0,4 5-2 16,5 5-4-16,5 4-13 0,5 4-10 0,8-3-11 16,2 0-31-16,8-7-17 0,17-9-18 15,6-10 3-15,11-16 20 16,9-8-17-16,-3-6-134 0</inkml:trace>
  <inkml:trace contextRef="#ctx0" brushRef="#br0" timeOffset="-2723.25">25039 11284 208 0,'2'-65'386'0,"2"33"-328"16,-2 9-4-16,0 6 17 0,0 6-10 15,1 4-24-15,-3 3-8 0,0 1-7 16,0 2-8-16,0 1-4 0,-5 0-5 16,1 7-3-16,-10 5-2 0,-1 9 0 15,1 8 0-15,-1 7 0 0,5 9 0 16,-2 3-3-16,3 8 3 0,3 2-1 15,6 3 1-15,0 0 0 0,0-2 0 16,6-3 1-16,7-3-1 0,3-2-1 0,9-5-22 31,-4-6-4-31,8-9-22 0,0-4-15 0,2-13-43 0,-2-8-36 16,-3-8-34-16,-9-11-66 0</inkml:trace>
  <inkml:trace contextRef="#ctx0" brushRef="#br0" timeOffset="-2295.69">25144 11550 374 0,'-20'-52'109'0,"12"36"-17"16,3 3-30-16,5 8-18 0,0 2 3 16,0 0-12-16,2 0-13 0,3-3 0 0,5-1-2 15,6 1-1-15,-3 0-2 16,10 3-1-16,-7-1-2 0,3 1-3 0,6 3-3 16,-9 1-2-16,7 8-3 15,-7 5 0-15,3 3-3 0,-13 3 1 0,2 4 0 16,-3 4-1-16,-1-1 1 0,-8 3 0 15,-3-1-1-15,1-4 0 0,2-2 0 16,2-6 0-16,2-4-1 0,0-3-2 16,0-7 1-16,0-1 2 0,0-2-1 15,0-1 1 1,2-6 0-16,2-6 1 0,6-7 1 16,1-4-1-16,-5-4 0 0,2-1-1 0,7-6 1 15,-5-3 0-15,3-5 0 0,3-2 1 0,-4 1 1 16,7 6 1-16,-7 9 1 15,3 9 1-15,-5 7 0 0,-6 7 0 0,5 6-1 0,-3 0-3 16,6 10-2-16,-6 2 0 16,5 6 0-16,-1 7 0 0,-2 4 0 15,-3 3 0-15,1 0 1 0,2 1-1 16,4-1 0-16,-3-5 0 0,7-1 1 16,-3-9-1-16,3-4 0 0,3-6-13 0,4-7-9 0,-5-11-14 15,5-11-11-15,4-11-25 16,-5-7-20-16,1-6-35 0,4 0-46 0,-6 6-52 15</inkml:trace>
  <inkml:trace contextRef="#ctx0" brushRef="#br0" timeOffset="-2123.27">25872 11211 166 0,'10'-59'165'0,"-1"4"-29"0,5 3-13 16,-10 8-26-16,2 8 8 0,-1 14-44 0,-3 8 4 15,0 6-14-15,4 5-12 32,0 2-24-32,0 1-15 0,7 8 0 0,7 7 0 0,1 9 0 0,-2 8 0 15,8 7 0-15,-7 12 0 0,-7 3 0 16,-3 6 0-16,-8 7 0 0,-2 2 0 0,-12 3 0 31,-9-3 0-31,-8-6 0 0,-8-2-20 0,-11-7-50 16,-20-9-53-16,-17-17-182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F7094-839E-4B5F-BBF3-FD70F402C04B}" type="datetimeFigureOut">
              <a:rPr lang="en-IN" smtClean="0"/>
              <a:t>26-03-2023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8A998-DBC7-4CF9-8C15-FB8E12B1B612}" type="slidenum">
              <a:rPr lang="en-IN" smtClean="0"/>
              <a:t>‹#›</a:t>
            </a:fld>
            <a:endParaRPr lang="en-IN"/>
          </a:p>
        </p:txBody>
      </p:sp>
    </p:spTree>
    <p:extLst>
      <p:ext uri="{BB962C8B-B14F-4D97-AF65-F5344CB8AC3E}">
        <p14:creationId xmlns:p14="http://schemas.microsoft.com/office/powerpoint/2010/main" val="3842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a:t>
            </a:fld>
            <a:endParaRPr lang="en-IN"/>
          </a:p>
        </p:txBody>
      </p:sp>
    </p:spTree>
    <p:extLst>
      <p:ext uri="{BB962C8B-B14F-4D97-AF65-F5344CB8AC3E}">
        <p14:creationId xmlns:p14="http://schemas.microsoft.com/office/powerpoint/2010/main" val="828676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10</a:t>
            </a:fld>
            <a:endParaRPr lang="en-IN"/>
          </a:p>
        </p:txBody>
      </p:sp>
    </p:spTree>
    <p:extLst>
      <p:ext uri="{BB962C8B-B14F-4D97-AF65-F5344CB8AC3E}">
        <p14:creationId xmlns:p14="http://schemas.microsoft.com/office/powerpoint/2010/main" val="40195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11</a:t>
            </a:fld>
            <a:endParaRPr lang="en-IN"/>
          </a:p>
        </p:txBody>
      </p:sp>
    </p:spTree>
    <p:extLst>
      <p:ext uri="{BB962C8B-B14F-4D97-AF65-F5344CB8AC3E}">
        <p14:creationId xmlns:p14="http://schemas.microsoft.com/office/powerpoint/2010/main" val="1026862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12</a:t>
            </a:fld>
            <a:endParaRPr lang="en-IN"/>
          </a:p>
        </p:txBody>
      </p:sp>
    </p:spTree>
    <p:extLst>
      <p:ext uri="{BB962C8B-B14F-4D97-AF65-F5344CB8AC3E}">
        <p14:creationId xmlns:p14="http://schemas.microsoft.com/office/powerpoint/2010/main" val="2523061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13</a:t>
            </a:fld>
            <a:endParaRPr lang="en-IN"/>
          </a:p>
        </p:txBody>
      </p:sp>
    </p:spTree>
    <p:extLst>
      <p:ext uri="{BB962C8B-B14F-4D97-AF65-F5344CB8AC3E}">
        <p14:creationId xmlns:p14="http://schemas.microsoft.com/office/powerpoint/2010/main" val="2064936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14</a:t>
            </a:fld>
            <a:endParaRPr lang="en-IN"/>
          </a:p>
        </p:txBody>
      </p:sp>
    </p:spTree>
    <p:extLst>
      <p:ext uri="{BB962C8B-B14F-4D97-AF65-F5344CB8AC3E}">
        <p14:creationId xmlns:p14="http://schemas.microsoft.com/office/powerpoint/2010/main" val="218729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15</a:t>
            </a:fld>
            <a:endParaRPr lang="en-IN"/>
          </a:p>
        </p:txBody>
      </p:sp>
    </p:spTree>
    <p:extLst>
      <p:ext uri="{BB962C8B-B14F-4D97-AF65-F5344CB8AC3E}">
        <p14:creationId xmlns:p14="http://schemas.microsoft.com/office/powerpoint/2010/main" val="2050427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16</a:t>
            </a:fld>
            <a:endParaRPr lang="en-IN"/>
          </a:p>
        </p:txBody>
      </p:sp>
    </p:spTree>
    <p:extLst>
      <p:ext uri="{BB962C8B-B14F-4D97-AF65-F5344CB8AC3E}">
        <p14:creationId xmlns:p14="http://schemas.microsoft.com/office/powerpoint/2010/main" val="3145049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17</a:t>
            </a:fld>
            <a:endParaRPr lang="en-IN"/>
          </a:p>
        </p:txBody>
      </p:sp>
    </p:spTree>
    <p:extLst>
      <p:ext uri="{BB962C8B-B14F-4D97-AF65-F5344CB8AC3E}">
        <p14:creationId xmlns:p14="http://schemas.microsoft.com/office/powerpoint/2010/main" val="342447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18</a:t>
            </a:fld>
            <a:endParaRPr lang="en-IN"/>
          </a:p>
        </p:txBody>
      </p:sp>
    </p:spTree>
    <p:extLst>
      <p:ext uri="{BB962C8B-B14F-4D97-AF65-F5344CB8AC3E}">
        <p14:creationId xmlns:p14="http://schemas.microsoft.com/office/powerpoint/2010/main" val="214901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19</a:t>
            </a:fld>
            <a:endParaRPr lang="en-IN"/>
          </a:p>
        </p:txBody>
      </p:sp>
    </p:spTree>
    <p:extLst>
      <p:ext uri="{BB962C8B-B14F-4D97-AF65-F5344CB8AC3E}">
        <p14:creationId xmlns:p14="http://schemas.microsoft.com/office/powerpoint/2010/main" val="372133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a:t>
            </a:fld>
            <a:endParaRPr lang="en-IN"/>
          </a:p>
        </p:txBody>
      </p:sp>
    </p:spTree>
    <p:extLst>
      <p:ext uri="{BB962C8B-B14F-4D97-AF65-F5344CB8AC3E}">
        <p14:creationId xmlns:p14="http://schemas.microsoft.com/office/powerpoint/2010/main" val="36964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a:t>
            </a:r>
            <a:r>
              <a:rPr lang="en-US" dirty="0" err="1"/>
              <a:t>mergesort</a:t>
            </a:r>
            <a:r>
              <a:rPr lang="en-US" dirty="0"/>
              <a:t> is called with </a:t>
            </a:r>
            <a:r>
              <a:rPr lang="en-US" dirty="0" err="1"/>
              <a:t>mergesort</a:t>
            </a:r>
            <a:r>
              <a:rPr lang="en-US" dirty="0"/>
              <a:t>(</a:t>
            </a:r>
            <a:r>
              <a:rPr lang="en-US" dirty="0" err="1"/>
              <a:t>arr</a:t>
            </a:r>
            <a:r>
              <a:rPr lang="en-US" dirty="0"/>
              <a:t>, 0, n-1), where n is the number of elements in the arr. You need to be careful during the static allocation of large arrays (like the one we are doing in the merge procedure) because they may fail without any warning. Dynamic memory allocations, as we will study in the following classes, are another option, but dynamically allocating and deallocating memory in the merge routine is also a bad idea because dynamic allocations can be much more expensive than static allocations. A better strategy would be to allocate a temporary array that can hold n elements in the “main” routine or the caller of </a:t>
            </a:r>
            <a:r>
              <a:rPr lang="en-US" dirty="0" err="1"/>
              <a:t>mergesort</a:t>
            </a:r>
            <a:r>
              <a:rPr lang="en-US" dirty="0"/>
              <a:t> and pass it to the merge routine. The temporary array can be deleted when the </a:t>
            </a:r>
            <a:r>
              <a:rPr lang="en-US" dirty="0" err="1"/>
              <a:t>mergesort</a:t>
            </a:r>
            <a:r>
              <a:rPr lang="en-US" dirty="0"/>
              <a:t> finally returns to its original caller (e.g., main). The </a:t>
            </a:r>
            <a:r>
              <a:rPr lang="en-US" dirty="0" err="1"/>
              <a:t>mergesort</a:t>
            </a:r>
            <a:r>
              <a:rPr lang="en-US" dirty="0"/>
              <a:t> routine recursively divides the array into two parts until the parts contain only one element. At this point, the parts are already sorted (because an unsorted one-element array doesn’t exist). Then before returning, the algorithm merges the sorted parts in a way that the merged array is also sorted (we have discussed a strategy to merge two sorted arrays before). This divide-and-merge approach continues until the entire array is sorted. The next slides show the sequence of events in more detail.</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20</a:t>
            </a:fld>
            <a:endParaRPr lang="en-IN"/>
          </a:p>
        </p:txBody>
      </p:sp>
    </p:spTree>
    <p:extLst>
      <p:ext uri="{BB962C8B-B14F-4D97-AF65-F5344CB8AC3E}">
        <p14:creationId xmlns:p14="http://schemas.microsoft.com/office/powerpoint/2010/main" val="832722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t>
            </a:r>
          </a:p>
        </p:txBody>
      </p:sp>
      <p:sp>
        <p:nvSpPr>
          <p:cNvPr id="4" name="Slide Number Placeholder 3"/>
          <p:cNvSpPr>
            <a:spLocks noGrp="1"/>
          </p:cNvSpPr>
          <p:nvPr>
            <p:ph type="sldNum" sz="quarter" idx="5"/>
          </p:nvPr>
        </p:nvSpPr>
        <p:spPr/>
        <p:txBody>
          <a:bodyPr/>
          <a:lstStyle/>
          <a:p>
            <a:fld id="{3FB8A998-DBC7-4CF9-8C15-FB8E12B1B612}" type="slidenum">
              <a:rPr lang="en-IN" smtClean="0"/>
              <a:t>21</a:t>
            </a:fld>
            <a:endParaRPr lang="en-IN"/>
          </a:p>
        </p:txBody>
      </p:sp>
    </p:spTree>
    <p:extLst>
      <p:ext uri="{BB962C8B-B14F-4D97-AF65-F5344CB8AC3E}">
        <p14:creationId xmlns:p14="http://schemas.microsoft.com/office/powerpoint/2010/main" val="3992489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22</a:t>
            </a:fld>
            <a:endParaRPr lang="en-IN"/>
          </a:p>
        </p:txBody>
      </p:sp>
    </p:spTree>
    <p:extLst>
      <p:ext uri="{BB962C8B-B14F-4D97-AF65-F5344CB8AC3E}">
        <p14:creationId xmlns:p14="http://schemas.microsoft.com/office/powerpoint/2010/main" val="1151588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23</a:t>
            </a:fld>
            <a:endParaRPr lang="en-IN"/>
          </a:p>
        </p:txBody>
      </p:sp>
    </p:spTree>
    <p:extLst>
      <p:ext uri="{BB962C8B-B14F-4D97-AF65-F5344CB8AC3E}">
        <p14:creationId xmlns:p14="http://schemas.microsoft.com/office/powerpoint/2010/main" val="2943412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24</a:t>
            </a:fld>
            <a:endParaRPr lang="en-IN"/>
          </a:p>
        </p:txBody>
      </p:sp>
    </p:spTree>
    <p:extLst>
      <p:ext uri="{BB962C8B-B14F-4D97-AF65-F5344CB8AC3E}">
        <p14:creationId xmlns:p14="http://schemas.microsoft.com/office/powerpoint/2010/main" val="2429400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25</a:t>
            </a:fld>
            <a:endParaRPr lang="en-IN"/>
          </a:p>
        </p:txBody>
      </p:sp>
    </p:spTree>
    <p:extLst>
      <p:ext uri="{BB962C8B-B14F-4D97-AF65-F5344CB8AC3E}">
        <p14:creationId xmlns:p14="http://schemas.microsoft.com/office/powerpoint/2010/main" val="482271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26</a:t>
            </a:fld>
            <a:endParaRPr lang="en-IN"/>
          </a:p>
        </p:txBody>
      </p:sp>
    </p:spTree>
    <p:extLst>
      <p:ext uri="{BB962C8B-B14F-4D97-AF65-F5344CB8AC3E}">
        <p14:creationId xmlns:p14="http://schemas.microsoft.com/office/powerpoint/2010/main" val="466068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27</a:t>
            </a:fld>
            <a:endParaRPr lang="en-IN"/>
          </a:p>
        </p:txBody>
      </p:sp>
    </p:spTree>
    <p:extLst>
      <p:ext uri="{BB962C8B-B14F-4D97-AF65-F5344CB8AC3E}">
        <p14:creationId xmlns:p14="http://schemas.microsoft.com/office/powerpoint/2010/main" val="2612131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28</a:t>
            </a:fld>
            <a:endParaRPr lang="en-IN"/>
          </a:p>
        </p:txBody>
      </p:sp>
    </p:spTree>
    <p:extLst>
      <p:ext uri="{BB962C8B-B14F-4D97-AF65-F5344CB8AC3E}">
        <p14:creationId xmlns:p14="http://schemas.microsoft.com/office/powerpoint/2010/main" val="1019898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29</a:t>
            </a:fld>
            <a:endParaRPr lang="en-IN"/>
          </a:p>
        </p:txBody>
      </p:sp>
    </p:spTree>
    <p:extLst>
      <p:ext uri="{BB962C8B-B14F-4D97-AF65-F5344CB8AC3E}">
        <p14:creationId xmlns:p14="http://schemas.microsoft.com/office/powerpoint/2010/main" val="479095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a:t>
            </a:fld>
            <a:endParaRPr lang="en-IN"/>
          </a:p>
        </p:txBody>
      </p:sp>
    </p:spTree>
    <p:extLst>
      <p:ext uri="{BB962C8B-B14F-4D97-AF65-F5344CB8AC3E}">
        <p14:creationId xmlns:p14="http://schemas.microsoft.com/office/powerpoint/2010/main" val="2158451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30</a:t>
            </a:fld>
            <a:endParaRPr lang="en-IN"/>
          </a:p>
        </p:txBody>
      </p:sp>
    </p:spTree>
    <p:extLst>
      <p:ext uri="{BB962C8B-B14F-4D97-AF65-F5344CB8AC3E}">
        <p14:creationId xmlns:p14="http://schemas.microsoft.com/office/powerpoint/2010/main" val="1008138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31</a:t>
            </a:fld>
            <a:endParaRPr lang="en-IN"/>
          </a:p>
        </p:txBody>
      </p:sp>
    </p:spTree>
    <p:extLst>
      <p:ext uri="{BB962C8B-B14F-4D97-AF65-F5344CB8AC3E}">
        <p14:creationId xmlns:p14="http://schemas.microsoft.com/office/powerpoint/2010/main" val="51446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32</a:t>
            </a:fld>
            <a:endParaRPr lang="en-IN"/>
          </a:p>
        </p:txBody>
      </p:sp>
    </p:spTree>
    <p:extLst>
      <p:ext uri="{BB962C8B-B14F-4D97-AF65-F5344CB8AC3E}">
        <p14:creationId xmlns:p14="http://schemas.microsoft.com/office/powerpoint/2010/main" val="4272209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33</a:t>
            </a:fld>
            <a:endParaRPr lang="en-IN"/>
          </a:p>
        </p:txBody>
      </p:sp>
    </p:spTree>
    <p:extLst>
      <p:ext uri="{BB962C8B-B14F-4D97-AF65-F5344CB8AC3E}">
        <p14:creationId xmlns:p14="http://schemas.microsoft.com/office/powerpoint/2010/main" val="802940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34</a:t>
            </a:fld>
            <a:endParaRPr lang="en-IN"/>
          </a:p>
        </p:txBody>
      </p:sp>
    </p:spTree>
    <p:extLst>
      <p:ext uri="{BB962C8B-B14F-4D97-AF65-F5344CB8AC3E}">
        <p14:creationId xmlns:p14="http://schemas.microsoft.com/office/powerpoint/2010/main" val="2997067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35</a:t>
            </a:fld>
            <a:endParaRPr lang="en-IN"/>
          </a:p>
        </p:txBody>
      </p:sp>
    </p:spTree>
    <p:extLst>
      <p:ext uri="{BB962C8B-B14F-4D97-AF65-F5344CB8AC3E}">
        <p14:creationId xmlns:p14="http://schemas.microsoft.com/office/powerpoint/2010/main" val="1220313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36</a:t>
            </a:fld>
            <a:endParaRPr lang="en-IN"/>
          </a:p>
        </p:txBody>
      </p:sp>
    </p:spTree>
    <p:extLst>
      <p:ext uri="{BB962C8B-B14F-4D97-AF65-F5344CB8AC3E}">
        <p14:creationId xmlns:p14="http://schemas.microsoft.com/office/powerpoint/2010/main" val="3347000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37</a:t>
            </a:fld>
            <a:endParaRPr lang="en-IN"/>
          </a:p>
        </p:txBody>
      </p:sp>
    </p:spTree>
    <p:extLst>
      <p:ext uri="{BB962C8B-B14F-4D97-AF65-F5344CB8AC3E}">
        <p14:creationId xmlns:p14="http://schemas.microsoft.com/office/powerpoint/2010/main" val="1454089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38</a:t>
            </a:fld>
            <a:endParaRPr lang="en-IN"/>
          </a:p>
        </p:txBody>
      </p:sp>
    </p:spTree>
    <p:extLst>
      <p:ext uri="{BB962C8B-B14F-4D97-AF65-F5344CB8AC3E}">
        <p14:creationId xmlns:p14="http://schemas.microsoft.com/office/powerpoint/2010/main" val="1186655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39</a:t>
            </a:fld>
            <a:endParaRPr lang="en-IN"/>
          </a:p>
        </p:txBody>
      </p:sp>
    </p:spTree>
    <p:extLst>
      <p:ext uri="{BB962C8B-B14F-4D97-AF65-F5344CB8AC3E}">
        <p14:creationId xmlns:p14="http://schemas.microsoft.com/office/powerpoint/2010/main" val="79634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a:t>
            </a:fld>
            <a:endParaRPr lang="en-IN"/>
          </a:p>
        </p:txBody>
      </p:sp>
    </p:spTree>
    <p:extLst>
      <p:ext uri="{BB962C8B-B14F-4D97-AF65-F5344CB8AC3E}">
        <p14:creationId xmlns:p14="http://schemas.microsoft.com/office/powerpoint/2010/main" val="11874507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40</a:t>
            </a:fld>
            <a:endParaRPr lang="en-IN"/>
          </a:p>
        </p:txBody>
      </p:sp>
    </p:spTree>
    <p:extLst>
      <p:ext uri="{BB962C8B-B14F-4D97-AF65-F5344CB8AC3E}">
        <p14:creationId xmlns:p14="http://schemas.microsoft.com/office/powerpoint/2010/main" val="24575167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41</a:t>
            </a:fld>
            <a:endParaRPr lang="en-IN"/>
          </a:p>
        </p:txBody>
      </p:sp>
    </p:spTree>
    <p:extLst>
      <p:ext uri="{BB962C8B-B14F-4D97-AF65-F5344CB8AC3E}">
        <p14:creationId xmlns:p14="http://schemas.microsoft.com/office/powerpoint/2010/main" val="36411896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42</a:t>
            </a:fld>
            <a:endParaRPr lang="en-IN"/>
          </a:p>
        </p:txBody>
      </p:sp>
    </p:spTree>
    <p:extLst>
      <p:ext uri="{BB962C8B-B14F-4D97-AF65-F5344CB8AC3E}">
        <p14:creationId xmlns:p14="http://schemas.microsoft.com/office/powerpoint/2010/main" val="569485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43</a:t>
            </a:fld>
            <a:endParaRPr lang="en-IN"/>
          </a:p>
        </p:txBody>
      </p:sp>
    </p:spTree>
    <p:extLst>
      <p:ext uri="{BB962C8B-B14F-4D97-AF65-F5344CB8AC3E}">
        <p14:creationId xmlns:p14="http://schemas.microsoft.com/office/powerpoint/2010/main" val="2509553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44</a:t>
            </a:fld>
            <a:endParaRPr lang="en-IN"/>
          </a:p>
        </p:txBody>
      </p:sp>
    </p:spTree>
    <p:extLst>
      <p:ext uri="{BB962C8B-B14F-4D97-AF65-F5344CB8AC3E}">
        <p14:creationId xmlns:p14="http://schemas.microsoft.com/office/powerpoint/2010/main" val="2227157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recurrence relation for time complexity is T(n) = 2T(n/2) + c</a:t>
            </a:r>
            <a:r>
              <a:rPr lang="en-US" baseline="-25000" dirty="0"/>
              <a:t>1</a:t>
            </a:r>
            <a:r>
              <a:rPr lang="en-US" dirty="0"/>
              <a:t> * n +c</a:t>
            </a:r>
            <a:r>
              <a:rPr lang="en-US" baseline="-25000" dirty="0"/>
              <a:t>2</a:t>
            </a:r>
            <a:r>
              <a:rPr lang="en-US" dirty="0"/>
              <a:t>. This is because the two recursive calls to </a:t>
            </a:r>
            <a:r>
              <a:rPr lang="en-US" dirty="0" err="1"/>
              <a:t>mergesort</a:t>
            </a:r>
            <a:r>
              <a:rPr lang="en-US" dirty="0"/>
              <a:t> are done for around n/2 elements, where n is the number of elements in the array. The merge procedure does O(n) operations. Other operations in the </a:t>
            </a:r>
            <a:r>
              <a:rPr lang="en-US" dirty="0" err="1"/>
              <a:t>mergesort</a:t>
            </a:r>
            <a:r>
              <a:rPr lang="en-US" dirty="0"/>
              <a:t> routine are O(1).</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45</a:t>
            </a:fld>
            <a:endParaRPr lang="en-IN"/>
          </a:p>
        </p:txBody>
      </p:sp>
    </p:spTree>
    <p:extLst>
      <p:ext uri="{BB962C8B-B14F-4D97-AF65-F5344CB8AC3E}">
        <p14:creationId xmlns:p14="http://schemas.microsoft.com/office/powerpoint/2010/main" val="6627581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Solving the recurrence relation gives us O(n * log(n)) time complexity.</a:t>
            </a:r>
          </a:p>
        </p:txBody>
      </p:sp>
      <p:sp>
        <p:nvSpPr>
          <p:cNvPr id="4" name="Slide Number Placeholder 3"/>
          <p:cNvSpPr>
            <a:spLocks noGrp="1"/>
          </p:cNvSpPr>
          <p:nvPr>
            <p:ph type="sldNum" sz="quarter" idx="5"/>
          </p:nvPr>
        </p:nvSpPr>
        <p:spPr/>
        <p:txBody>
          <a:bodyPr/>
          <a:lstStyle/>
          <a:p>
            <a:fld id="{3FB8A998-DBC7-4CF9-8C15-FB8E12B1B612}" type="slidenum">
              <a:rPr lang="en-IN" smtClean="0"/>
              <a:t>46</a:t>
            </a:fld>
            <a:endParaRPr lang="en-IN"/>
          </a:p>
        </p:txBody>
      </p:sp>
    </p:spTree>
    <p:extLst>
      <p:ext uri="{BB962C8B-B14F-4D97-AF65-F5344CB8AC3E}">
        <p14:creationId xmlns:p14="http://schemas.microsoft.com/office/powerpoint/2010/main" val="16421303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47</a:t>
            </a:fld>
            <a:endParaRPr lang="en-IN"/>
          </a:p>
        </p:txBody>
      </p:sp>
    </p:spTree>
    <p:extLst>
      <p:ext uri="{BB962C8B-B14F-4D97-AF65-F5344CB8AC3E}">
        <p14:creationId xmlns:p14="http://schemas.microsoft.com/office/powerpoint/2010/main" val="18513961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48</a:t>
            </a:fld>
            <a:endParaRPr lang="en-IN"/>
          </a:p>
        </p:txBody>
      </p:sp>
    </p:spTree>
    <p:extLst>
      <p:ext uri="{BB962C8B-B14F-4D97-AF65-F5344CB8AC3E}">
        <p14:creationId xmlns:p14="http://schemas.microsoft.com/office/powerpoint/2010/main" val="7436361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49</a:t>
            </a:fld>
            <a:endParaRPr lang="en-IN"/>
          </a:p>
        </p:txBody>
      </p:sp>
    </p:spTree>
    <p:extLst>
      <p:ext uri="{BB962C8B-B14F-4D97-AF65-F5344CB8AC3E}">
        <p14:creationId xmlns:p14="http://schemas.microsoft.com/office/powerpoint/2010/main" val="1915011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here is to merge two sorted arrays, A and B, in such a way that the combined array </a:t>
            </a:r>
            <a:r>
              <a:rPr lang="en-US"/>
              <a:t>(considering </a:t>
            </a:r>
            <a:r>
              <a:rPr lang="en-US" dirty="0"/>
              <a:t>arrays A and B as a whole) is sorted.</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a:t>
            </a:fld>
            <a:endParaRPr lang="en-IN"/>
          </a:p>
        </p:txBody>
      </p:sp>
    </p:spTree>
    <p:extLst>
      <p:ext uri="{BB962C8B-B14F-4D97-AF65-F5344CB8AC3E}">
        <p14:creationId xmlns:p14="http://schemas.microsoft.com/office/powerpoint/2010/main" val="9823178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50</a:t>
            </a:fld>
            <a:endParaRPr lang="en-IN"/>
          </a:p>
        </p:txBody>
      </p:sp>
    </p:spTree>
    <p:extLst>
      <p:ext uri="{BB962C8B-B14F-4D97-AF65-F5344CB8AC3E}">
        <p14:creationId xmlns:p14="http://schemas.microsoft.com/office/powerpoint/2010/main" val="25021775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heart of the quick sort algorithm is the partitioning algorithm. In the partitioning algorithm, we select an element in the array as the pivot and partition the array into two parts, left and right, so that all the elements in the left partition are less than the pivot and all the elements in the right partition are greater than the pivot. After the partitioning, the final position of the pivot is the same as in the sorted array. We never look at the pivot element again and recursively run the partitioning algorithm for the left and right subarray until all the elements in the array are stored at an index that is equal to their position in the sorted array. </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51</a:t>
            </a:fld>
            <a:endParaRPr lang="en-IN"/>
          </a:p>
        </p:txBody>
      </p:sp>
    </p:spTree>
    <p:extLst>
      <p:ext uri="{BB962C8B-B14F-4D97-AF65-F5344CB8AC3E}">
        <p14:creationId xmlns:p14="http://schemas.microsoft.com/office/powerpoint/2010/main" val="20047791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discuss later that the pivot selection is crucial for the performance of the quick sort algorithm. The quick sort performs best when the subarrays created after the partitioning are roughly of the same size. This could happen if we always select the median of n elements as the pivot. However, finding the median of n elements at low cost may be challenging.</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52</a:t>
            </a:fld>
            <a:endParaRPr lang="en-IN"/>
          </a:p>
        </p:txBody>
      </p:sp>
    </p:spTree>
    <p:extLst>
      <p:ext uri="{BB962C8B-B14F-4D97-AF65-F5344CB8AC3E}">
        <p14:creationId xmlns:p14="http://schemas.microsoft.com/office/powerpoint/2010/main" val="20016167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strategy is to consider the first element as a </a:t>
            </a:r>
            <a:r>
              <a:rPr lang="en-US"/>
              <a:t>pivot.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53</a:t>
            </a:fld>
            <a:endParaRPr lang="en-IN"/>
          </a:p>
        </p:txBody>
      </p:sp>
    </p:spTree>
    <p:extLst>
      <p:ext uri="{BB962C8B-B14F-4D97-AF65-F5344CB8AC3E}">
        <p14:creationId xmlns:p14="http://schemas.microsoft.com/office/powerpoint/2010/main" val="37111221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54</a:t>
            </a:fld>
            <a:endParaRPr lang="en-IN"/>
          </a:p>
        </p:txBody>
      </p:sp>
    </p:spTree>
    <p:extLst>
      <p:ext uri="{BB962C8B-B14F-4D97-AF65-F5344CB8AC3E}">
        <p14:creationId xmlns:p14="http://schemas.microsoft.com/office/powerpoint/2010/main" val="18124350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portioning is done. Initially, the first element is selected as the pivot. Now we use two variables, left and right, to keep track of elements that are less than or greater than the pivot. Initially, left is initialized to 1, and right is initialized to n-1, where n is the number of elements in the array. Now we keep incrementing left until we reach an index that contains a value greater than the pivot. Similarly, we keep decrementing the right until we reach an index that contains a value smaller than the pivot. Now, if left is greater than right, we know for sure that all the elements stored at indices greater than right are greater than the pivot, and all the values stored at indices less than or equal to right are less than the pivot. It means that the right holds the final position of the pivot, and we swap the pivot element with the element stored at the index right. However, if left is less than right, then we swap the values stored at indices left and right, increment the value of left, and decrement the value of right to ensure that all the elements stored before left are less than the pivot and all the elements stored after right are greater than the pivot. Notice that this algorithm will also work if there are duplicates in the array. This is something that you can explore yourself to verify. The following slides demonstrate the steps of this algorithm.</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55</a:t>
            </a:fld>
            <a:endParaRPr lang="en-IN"/>
          </a:p>
        </p:txBody>
      </p:sp>
    </p:spTree>
    <p:extLst>
      <p:ext uri="{BB962C8B-B14F-4D97-AF65-F5344CB8AC3E}">
        <p14:creationId xmlns:p14="http://schemas.microsoft.com/office/powerpoint/2010/main" val="41096514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56</a:t>
            </a:fld>
            <a:endParaRPr lang="en-IN"/>
          </a:p>
        </p:txBody>
      </p:sp>
    </p:spTree>
    <p:extLst>
      <p:ext uri="{BB962C8B-B14F-4D97-AF65-F5344CB8AC3E}">
        <p14:creationId xmlns:p14="http://schemas.microsoft.com/office/powerpoint/2010/main" val="26298354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57</a:t>
            </a:fld>
            <a:endParaRPr lang="en-IN"/>
          </a:p>
        </p:txBody>
      </p:sp>
    </p:spTree>
    <p:extLst>
      <p:ext uri="{BB962C8B-B14F-4D97-AF65-F5344CB8AC3E}">
        <p14:creationId xmlns:p14="http://schemas.microsoft.com/office/powerpoint/2010/main" val="41425830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58</a:t>
            </a:fld>
            <a:endParaRPr lang="en-IN"/>
          </a:p>
        </p:txBody>
      </p:sp>
    </p:spTree>
    <p:extLst>
      <p:ext uri="{BB962C8B-B14F-4D97-AF65-F5344CB8AC3E}">
        <p14:creationId xmlns:p14="http://schemas.microsoft.com/office/powerpoint/2010/main" val="18014718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59</a:t>
            </a:fld>
            <a:endParaRPr lang="en-IN"/>
          </a:p>
        </p:txBody>
      </p:sp>
    </p:spTree>
    <p:extLst>
      <p:ext uri="{BB962C8B-B14F-4D97-AF65-F5344CB8AC3E}">
        <p14:creationId xmlns:p14="http://schemas.microsoft.com/office/powerpoint/2010/main" val="3126089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algorithm creates copies of arrays A and B, compares the values in the temporary arrays, copies the smaller value into the original array, and skips the copied value in the temporary array. If the sum of the number of elements in arrays T1 and T2 is n, then this procedure makes n comparisons in the worst case. In addition, it performs 2 * n copy operations (copying from the original to temporary and vice versa). The time complexity of this algorithm is O(n). The following slides demonstrate the algorithm in detail.</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a:t>
            </a:fld>
            <a:endParaRPr lang="en-IN"/>
          </a:p>
        </p:txBody>
      </p:sp>
    </p:spTree>
    <p:extLst>
      <p:ext uri="{BB962C8B-B14F-4D97-AF65-F5344CB8AC3E}">
        <p14:creationId xmlns:p14="http://schemas.microsoft.com/office/powerpoint/2010/main" val="18653969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60</a:t>
            </a:fld>
            <a:endParaRPr lang="en-IN"/>
          </a:p>
        </p:txBody>
      </p:sp>
    </p:spTree>
    <p:extLst>
      <p:ext uri="{BB962C8B-B14F-4D97-AF65-F5344CB8AC3E}">
        <p14:creationId xmlns:p14="http://schemas.microsoft.com/office/powerpoint/2010/main" val="6640503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61</a:t>
            </a:fld>
            <a:endParaRPr lang="en-IN"/>
          </a:p>
        </p:txBody>
      </p:sp>
    </p:spTree>
    <p:extLst>
      <p:ext uri="{BB962C8B-B14F-4D97-AF65-F5344CB8AC3E}">
        <p14:creationId xmlns:p14="http://schemas.microsoft.com/office/powerpoint/2010/main" val="24490055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62</a:t>
            </a:fld>
            <a:endParaRPr lang="en-IN"/>
          </a:p>
        </p:txBody>
      </p:sp>
    </p:spTree>
    <p:extLst>
      <p:ext uri="{BB962C8B-B14F-4D97-AF65-F5344CB8AC3E}">
        <p14:creationId xmlns:p14="http://schemas.microsoft.com/office/powerpoint/2010/main" val="37857733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63</a:t>
            </a:fld>
            <a:endParaRPr lang="en-IN"/>
          </a:p>
        </p:txBody>
      </p:sp>
    </p:spTree>
    <p:extLst>
      <p:ext uri="{BB962C8B-B14F-4D97-AF65-F5344CB8AC3E}">
        <p14:creationId xmlns:p14="http://schemas.microsoft.com/office/powerpoint/2010/main" val="5567355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64</a:t>
            </a:fld>
            <a:endParaRPr lang="en-IN"/>
          </a:p>
        </p:txBody>
      </p:sp>
    </p:spTree>
    <p:extLst>
      <p:ext uri="{BB962C8B-B14F-4D97-AF65-F5344CB8AC3E}">
        <p14:creationId xmlns:p14="http://schemas.microsoft.com/office/powerpoint/2010/main" val="12659081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65</a:t>
            </a:fld>
            <a:endParaRPr lang="en-IN"/>
          </a:p>
        </p:txBody>
      </p:sp>
    </p:spTree>
    <p:extLst>
      <p:ext uri="{BB962C8B-B14F-4D97-AF65-F5344CB8AC3E}">
        <p14:creationId xmlns:p14="http://schemas.microsoft.com/office/powerpoint/2010/main" val="14614344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66</a:t>
            </a:fld>
            <a:endParaRPr lang="en-IN"/>
          </a:p>
        </p:txBody>
      </p:sp>
    </p:spTree>
    <p:extLst>
      <p:ext uri="{BB962C8B-B14F-4D97-AF65-F5344CB8AC3E}">
        <p14:creationId xmlns:p14="http://schemas.microsoft.com/office/powerpoint/2010/main" val="4160706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show the state after every partition. The number highlighted in green shows the pivot before partition, the orange boxes are the scope of the current partitioning algorithm, and the yellow ones show the final position of the pivot after partitioning. Notice that we never look at an element again once we place it at its final destination.</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67</a:t>
            </a:fld>
            <a:endParaRPr lang="en-IN"/>
          </a:p>
        </p:txBody>
      </p:sp>
    </p:spTree>
    <p:extLst>
      <p:ext uri="{BB962C8B-B14F-4D97-AF65-F5344CB8AC3E}">
        <p14:creationId xmlns:p14="http://schemas.microsoft.com/office/powerpoint/2010/main" val="17155491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68</a:t>
            </a:fld>
            <a:endParaRPr lang="en-IN"/>
          </a:p>
        </p:txBody>
      </p:sp>
    </p:spTree>
    <p:extLst>
      <p:ext uri="{BB962C8B-B14F-4D97-AF65-F5344CB8AC3E}">
        <p14:creationId xmlns:p14="http://schemas.microsoft.com/office/powerpoint/2010/main" val="38079459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69</a:t>
            </a:fld>
            <a:endParaRPr lang="en-IN"/>
          </a:p>
        </p:txBody>
      </p:sp>
    </p:spTree>
    <p:extLst>
      <p:ext uri="{BB962C8B-B14F-4D97-AF65-F5344CB8AC3E}">
        <p14:creationId xmlns:p14="http://schemas.microsoft.com/office/powerpoint/2010/main" val="411402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a:t>
            </a:fld>
            <a:endParaRPr lang="en-IN"/>
          </a:p>
        </p:txBody>
      </p:sp>
    </p:spTree>
    <p:extLst>
      <p:ext uri="{BB962C8B-B14F-4D97-AF65-F5344CB8AC3E}">
        <p14:creationId xmlns:p14="http://schemas.microsoft.com/office/powerpoint/2010/main" val="40780283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70</a:t>
            </a:fld>
            <a:endParaRPr lang="en-IN"/>
          </a:p>
        </p:txBody>
      </p:sp>
    </p:spTree>
    <p:extLst>
      <p:ext uri="{BB962C8B-B14F-4D97-AF65-F5344CB8AC3E}">
        <p14:creationId xmlns:p14="http://schemas.microsoft.com/office/powerpoint/2010/main" val="17112076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71</a:t>
            </a:fld>
            <a:endParaRPr lang="en-IN"/>
          </a:p>
        </p:txBody>
      </p:sp>
    </p:spTree>
    <p:extLst>
      <p:ext uri="{BB962C8B-B14F-4D97-AF65-F5344CB8AC3E}">
        <p14:creationId xmlns:p14="http://schemas.microsoft.com/office/powerpoint/2010/main" val="24673147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72</a:t>
            </a:fld>
            <a:endParaRPr lang="en-IN"/>
          </a:p>
        </p:txBody>
      </p:sp>
    </p:spTree>
    <p:extLst>
      <p:ext uri="{BB962C8B-B14F-4D97-AF65-F5344CB8AC3E}">
        <p14:creationId xmlns:p14="http://schemas.microsoft.com/office/powerpoint/2010/main" val="25949585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73</a:t>
            </a:fld>
            <a:endParaRPr lang="en-IN"/>
          </a:p>
        </p:txBody>
      </p:sp>
    </p:spTree>
    <p:extLst>
      <p:ext uri="{BB962C8B-B14F-4D97-AF65-F5344CB8AC3E}">
        <p14:creationId xmlns:p14="http://schemas.microsoft.com/office/powerpoint/2010/main" val="687372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74</a:t>
            </a:fld>
            <a:endParaRPr lang="en-IN"/>
          </a:p>
        </p:txBody>
      </p:sp>
    </p:spTree>
    <p:extLst>
      <p:ext uri="{BB962C8B-B14F-4D97-AF65-F5344CB8AC3E}">
        <p14:creationId xmlns:p14="http://schemas.microsoft.com/office/powerpoint/2010/main" val="28464511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75</a:t>
            </a:fld>
            <a:endParaRPr lang="en-IN"/>
          </a:p>
        </p:txBody>
      </p:sp>
    </p:spTree>
    <p:extLst>
      <p:ext uri="{BB962C8B-B14F-4D97-AF65-F5344CB8AC3E}">
        <p14:creationId xmlns:p14="http://schemas.microsoft.com/office/powerpoint/2010/main" val="16863527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76</a:t>
            </a:fld>
            <a:endParaRPr lang="en-IN"/>
          </a:p>
        </p:txBody>
      </p:sp>
    </p:spTree>
    <p:extLst>
      <p:ext uri="{BB962C8B-B14F-4D97-AF65-F5344CB8AC3E}">
        <p14:creationId xmlns:p14="http://schemas.microsoft.com/office/powerpoint/2010/main" val="516164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77</a:t>
            </a:fld>
            <a:endParaRPr lang="en-IN"/>
          </a:p>
        </p:txBody>
      </p:sp>
    </p:spTree>
    <p:extLst>
      <p:ext uri="{BB962C8B-B14F-4D97-AF65-F5344CB8AC3E}">
        <p14:creationId xmlns:p14="http://schemas.microsoft.com/office/powerpoint/2010/main" val="26291669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source code of the quick sort algorithm.</a:t>
            </a:r>
          </a:p>
        </p:txBody>
      </p:sp>
      <p:sp>
        <p:nvSpPr>
          <p:cNvPr id="4" name="Slide Number Placeholder 3"/>
          <p:cNvSpPr>
            <a:spLocks noGrp="1"/>
          </p:cNvSpPr>
          <p:nvPr>
            <p:ph type="sldNum" sz="quarter" idx="5"/>
          </p:nvPr>
        </p:nvSpPr>
        <p:spPr/>
        <p:txBody>
          <a:bodyPr/>
          <a:lstStyle/>
          <a:p>
            <a:fld id="{3FB8A998-DBC7-4CF9-8C15-FB8E12B1B612}" type="slidenum">
              <a:rPr lang="en-IN" smtClean="0"/>
              <a:t>78</a:t>
            </a:fld>
            <a:endParaRPr lang="en-IN"/>
          </a:p>
        </p:txBody>
      </p:sp>
    </p:spTree>
    <p:extLst>
      <p:ext uri="{BB962C8B-B14F-4D97-AF65-F5344CB8AC3E}">
        <p14:creationId xmlns:p14="http://schemas.microsoft.com/office/powerpoint/2010/main" val="40768580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worst-case partition results in two partitions of sizes zero and n-1. Notice that when that array is already sorted, we get the worst-case partition after every step.</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79</a:t>
            </a:fld>
            <a:endParaRPr lang="en-IN"/>
          </a:p>
        </p:txBody>
      </p:sp>
    </p:spTree>
    <p:extLst>
      <p:ext uri="{BB962C8B-B14F-4D97-AF65-F5344CB8AC3E}">
        <p14:creationId xmlns:p14="http://schemas.microsoft.com/office/powerpoint/2010/main" val="2472294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8</a:t>
            </a:fld>
            <a:endParaRPr lang="en-IN"/>
          </a:p>
        </p:txBody>
      </p:sp>
    </p:spTree>
    <p:extLst>
      <p:ext uri="{BB962C8B-B14F-4D97-AF65-F5344CB8AC3E}">
        <p14:creationId xmlns:p14="http://schemas.microsoft.com/office/powerpoint/2010/main" val="316968695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80</a:t>
            </a:fld>
            <a:endParaRPr lang="en-IN"/>
          </a:p>
        </p:txBody>
      </p:sp>
    </p:spTree>
    <p:extLst>
      <p:ext uri="{BB962C8B-B14F-4D97-AF65-F5344CB8AC3E}">
        <p14:creationId xmlns:p14="http://schemas.microsoft.com/office/powerpoint/2010/main" val="137353187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81</a:t>
            </a:fld>
            <a:endParaRPr lang="en-IN"/>
          </a:p>
        </p:txBody>
      </p:sp>
    </p:spTree>
    <p:extLst>
      <p:ext uri="{BB962C8B-B14F-4D97-AF65-F5344CB8AC3E}">
        <p14:creationId xmlns:p14="http://schemas.microsoft.com/office/powerpoint/2010/main" val="5247879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worst case, the recursive call corresponding to no element performs constant operations. The other recursive call does T(n-1) operations. Also, the partition algorithm performs c</a:t>
            </a:r>
            <a:r>
              <a:rPr lang="en-US" baseline="-25000" dirty="0"/>
              <a:t>2</a:t>
            </a:r>
            <a:r>
              <a:rPr lang="en-US" dirty="0"/>
              <a:t> * n operations. The recurrence relation we get is similar to the recurrence relation for the selection sort algorithm. Therefore, the time complexity is O(n</a:t>
            </a:r>
            <a:r>
              <a:rPr lang="en-US" baseline="30000" dirty="0"/>
              <a:t>2</a:t>
            </a:r>
            <a:r>
              <a:rPr lang="en-US" dirty="0"/>
              <a: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82</a:t>
            </a:fld>
            <a:endParaRPr lang="en-IN"/>
          </a:p>
        </p:txBody>
      </p:sp>
    </p:spTree>
    <p:extLst>
      <p:ext uri="{BB962C8B-B14F-4D97-AF65-F5344CB8AC3E}">
        <p14:creationId xmlns:p14="http://schemas.microsoft.com/office/powerpoint/2010/main" val="27945427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best case, we divide the array into two equal halves. In this case, the recurrence relation is similar to the one we obtained for the merge sort. Therefore, the best-case time complexity is O(n * log(n)).</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83</a:t>
            </a:fld>
            <a:endParaRPr lang="en-IN"/>
          </a:p>
        </p:txBody>
      </p:sp>
    </p:spTree>
    <p:extLst>
      <p:ext uri="{BB962C8B-B14F-4D97-AF65-F5344CB8AC3E}">
        <p14:creationId xmlns:p14="http://schemas.microsoft.com/office/powerpoint/2010/main" val="34236874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strategy is to consider the first element as a pivot. However, this strategy is bad if the elements are already sorted, as we will see later.</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84</a:t>
            </a:fld>
            <a:endParaRPr lang="en-IN"/>
          </a:p>
        </p:txBody>
      </p:sp>
    </p:spTree>
    <p:extLst>
      <p:ext uri="{BB962C8B-B14F-4D97-AF65-F5344CB8AC3E}">
        <p14:creationId xmlns:p14="http://schemas.microsoft.com/office/powerpoint/2010/main" val="6380965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compute the average time complexity, we need to ensure that all possible outcomes of the partitioning algorithm are equally likely. For this, we can use the randomized quick sort algorithm.</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85</a:t>
            </a:fld>
            <a:endParaRPr lang="en-IN"/>
          </a:p>
        </p:txBody>
      </p:sp>
    </p:spTree>
    <p:extLst>
      <p:ext uri="{BB962C8B-B14F-4D97-AF65-F5344CB8AC3E}">
        <p14:creationId xmlns:p14="http://schemas.microsoft.com/office/powerpoint/2010/main" val="65822857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86</a:t>
            </a:fld>
            <a:endParaRPr lang="en-IN"/>
          </a:p>
        </p:txBody>
      </p:sp>
    </p:spTree>
    <p:extLst>
      <p:ext uri="{BB962C8B-B14F-4D97-AF65-F5344CB8AC3E}">
        <p14:creationId xmlns:p14="http://schemas.microsoft.com/office/powerpoint/2010/main" val="104222234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randomize quick sort algorithm, we pick the pivot element randomly. If the pivot is truly random, then the probability of getting the final position of the pivot as 0, 1, 2, …, N-1 would be 1/N. However, generating a truly random number is hard, and that is a separate discussion outside the scope of this course. This algorithm is suitable for average time complexity.</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87</a:t>
            </a:fld>
            <a:endParaRPr lang="en-IN"/>
          </a:p>
        </p:txBody>
      </p:sp>
    </p:spTree>
    <p:extLst>
      <p:ext uri="{BB962C8B-B14F-4D97-AF65-F5344CB8AC3E}">
        <p14:creationId xmlns:p14="http://schemas.microsoft.com/office/powerpoint/2010/main" val="255311208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partitioning algorithm returns an index </a:t>
            </a:r>
            <a:r>
              <a:rPr lang="en-US" dirty="0" err="1"/>
              <a:t>i</a:t>
            </a:r>
            <a:r>
              <a:rPr lang="en-US" dirty="0"/>
              <a:t>, the first recursive call performs T(</a:t>
            </a:r>
            <a:r>
              <a:rPr lang="en-US" dirty="0" err="1"/>
              <a:t>i</a:t>
            </a:r>
            <a:r>
              <a:rPr lang="en-US" dirty="0"/>
              <a:t>) operations and the second recursive call performs T(n-i-1) operations. If we take the average of all possible outcomes for </a:t>
            </a:r>
            <a:r>
              <a:rPr lang="en-US" dirty="0" err="1"/>
              <a:t>i</a:t>
            </a:r>
            <a:r>
              <a:rPr lang="en-US" dirty="0"/>
              <a:t>, we get the recurrence relation shown on this slide.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88</a:t>
            </a:fld>
            <a:endParaRPr lang="en-IN"/>
          </a:p>
        </p:txBody>
      </p:sp>
    </p:spTree>
    <p:extLst>
      <p:ext uri="{BB962C8B-B14F-4D97-AF65-F5344CB8AC3E}">
        <p14:creationId xmlns:p14="http://schemas.microsoft.com/office/powerpoint/2010/main" val="351388968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the recurrence relations in which the entire history is present, we can compute the value of T(n-1) and subtract it from T(n). This will ensure that most of the history will be canceled out and the corresponding equation is in the form that can be solved using the expansion method.</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89</a:t>
            </a:fld>
            <a:endParaRPr lang="en-IN"/>
          </a:p>
        </p:txBody>
      </p:sp>
    </p:spTree>
    <p:extLst>
      <p:ext uri="{BB962C8B-B14F-4D97-AF65-F5344CB8AC3E}">
        <p14:creationId xmlns:p14="http://schemas.microsoft.com/office/powerpoint/2010/main" val="4087505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9</a:t>
            </a:fld>
            <a:endParaRPr lang="en-IN"/>
          </a:p>
        </p:txBody>
      </p:sp>
    </p:spTree>
    <p:extLst>
      <p:ext uri="{BB962C8B-B14F-4D97-AF65-F5344CB8AC3E}">
        <p14:creationId xmlns:p14="http://schemas.microsoft.com/office/powerpoint/2010/main" val="3324669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59238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4427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81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52932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9099C-EF96-45FC-ADEA-22E3C63D86CF}"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1040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9099C-EF96-45FC-ADEA-22E3C63D86CF}"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34802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9099C-EF96-45FC-ADEA-22E3C63D86CF}" type="datetimeFigureOut">
              <a:rPr lang="en-IN" smtClean="0"/>
              <a:t>26-03-2023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02898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9099C-EF96-45FC-ADEA-22E3C63D86CF}" type="datetimeFigureOut">
              <a:rPr lang="en-IN" smtClean="0"/>
              <a:t>26-03-2023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74632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9099C-EF96-45FC-ADEA-22E3C63D86CF}" type="datetimeFigureOut">
              <a:rPr lang="en-IN" smtClean="0"/>
              <a:t>26-03-2023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56656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76669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4798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099C-EF96-45FC-ADEA-22E3C63D86CF}" type="datetimeFigureOut">
              <a:rPr lang="en-IN" smtClean="0"/>
              <a:t>26-03-2023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DA02B-00E3-466D-A823-B17C4BEAD8E8}" type="slidenum">
              <a:rPr lang="en-IN" smtClean="0"/>
              <a:t>‹#›</a:t>
            </a:fld>
            <a:endParaRPr lang="en-IN"/>
          </a:p>
        </p:txBody>
      </p:sp>
    </p:spTree>
    <p:extLst>
      <p:ext uri="{BB962C8B-B14F-4D97-AF65-F5344CB8AC3E}">
        <p14:creationId xmlns:p14="http://schemas.microsoft.com/office/powerpoint/2010/main" val="3007847213"/>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261-2CAD-44A3-85AA-3066A0A95B3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EF1A1C6-9455-4B2A-800E-6DDB17E52E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4622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extLst>
              <p:ext uri="{D42A27DB-BD31-4B8C-83A1-F6EECF244321}">
                <p14:modId xmlns:p14="http://schemas.microsoft.com/office/powerpoint/2010/main" val="3860533868"/>
              </p:ext>
            </p:extLst>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chemeClr val="accent1"/>
                    </a:solidFill>
                  </a:tcPr>
                </a:tc>
                <a:tc>
                  <a:txBody>
                    <a:bodyPr/>
                    <a:lstStyle/>
                    <a:p>
                      <a:r>
                        <a:rPr lang="en-IN" dirty="0"/>
                        <a:t>6</a:t>
                      </a:r>
                    </a:p>
                  </a:txBody>
                  <a:tcPr>
                    <a:solidFill>
                      <a:schemeClr val="accent1"/>
                    </a:solidFill>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extLst>
              <p:ext uri="{D42A27DB-BD31-4B8C-83A1-F6EECF244321}">
                <p14:modId xmlns:p14="http://schemas.microsoft.com/office/powerpoint/2010/main" val="2380064691"/>
              </p:ext>
            </p:extLst>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rgbClr val="FF0000"/>
                    </a:solidFill>
                  </a:tcPr>
                </a:tc>
                <a:tc>
                  <a:txBody>
                    <a:bodyPr/>
                    <a:lstStyle/>
                    <a:p>
                      <a:r>
                        <a:rPr lang="en-IN" dirty="0"/>
                        <a:t>13</a:t>
                      </a:r>
                    </a:p>
                  </a:txBody>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extLst>
              <p:ext uri="{D42A27DB-BD31-4B8C-83A1-F6EECF244321}">
                <p14:modId xmlns:p14="http://schemas.microsoft.com/office/powerpoint/2010/main" val="2513622769"/>
              </p:ext>
            </p:extLst>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solidFill>
                      <a:srgbClr val="FF0000"/>
                    </a:solidFill>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2536725"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7211978"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2192593" y="5004618"/>
            <a:ext cx="658760" cy="369332"/>
          </a:xfrm>
          <a:prstGeom prst="rect">
            <a:avLst/>
          </a:prstGeom>
          <a:noFill/>
        </p:spPr>
        <p:txBody>
          <a:bodyPr wrap="square" rtlCol="0">
            <a:spAutoFit/>
          </a:bodyPr>
          <a:lstStyle/>
          <a:p>
            <a:r>
              <a:rPr lang="en-IN" dirty="0" err="1"/>
              <a:t>i</a:t>
            </a:r>
            <a:r>
              <a:rPr lang="en-IN" dirty="0"/>
              <a:t> = 1</a:t>
            </a:r>
          </a:p>
        </p:txBody>
      </p:sp>
      <p:sp>
        <p:nvSpPr>
          <p:cNvPr id="22" name="TextBox 21">
            <a:extLst>
              <a:ext uri="{FF2B5EF4-FFF2-40B4-BE49-F238E27FC236}">
                <a16:creationId xmlns:a16="http://schemas.microsoft.com/office/drawing/2014/main" id="{F3950865-454A-8D2F-3AAC-AB0162861E53}"/>
              </a:ext>
            </a:extLst>
          </p:cNvPr>
          <p:cNvSpPr txBox="1"/>
          <p:nvPr/>
        </p:nvSpPr>
        <p:spPr>
          <a:xfrm>
            <a:off x="6936668" y="5009535"/>
            <a:ext cx="658760" cy="369332"/>
          </a:xfrm>
          <a:prstGeom prst="rect">
            <a:avLst/>
          </a:prstGeom>
          <a:noFill/>
        </p:spPr>
        <p:txBody>
          <a:bodyPr wrap="square" rtlCol="0">
            <a:spAutoFit/>
          </a:bodyPr>
          <a:lstStyle/>
          <a:p>
            <a:r>
              <a:rPr lang="en-IN" dirty="0"/>
              <a:t>j = 1</a:t>
            </a:r>
          </a:p>
        </p:txBody>
      </p:sp>
      <p:sp>
        <p:nvSpPr>
          <p:cNvPr id="23" name="TextBox 22">
            <a:extLst>
              <a:ext uri="{FF2B5EF4-FFF2-40B4-BE49-F238E27FC236}">
                <a16:creationId xmlns:a16="http://schemas.microsoft.com/office/drawing/2014/main" id="{61AC7AF5-5916-786E-41C3-6E0D798AE6F8}"/>
              </a:ext>
            </a:extLst>
          </p:cNvPr>
          <p:cNvSpPr txBox="1"/>
          <p:nvPr/>
        </p:nvSpPr>
        <p:spPr>
          <a:xfrm>
            <a:off x="2934926" y="1455164"/>
            <a:ext cx="658760" cy="369332"/>
          </a:xfrm>
          <a:prstGeom prst="rect">
            <a:avLst/>
          </a:prstGeom>
          <a:noFill/>
        </p:spPr>
        <p:txBody>
          <a:bodyPr wrap="square" rtlCol="0">
            <a:spAutoFit/>
          </a:bodyPr>
          <a:lstStyle/>
          <a:p>
            <a:r>
              <a:rPr lang="en-IN" dirty="0"/>
              <a:t>k = 2</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3165991" y="1824496"/>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2EFC42-5117-EE22-B197-555F9B5E71C2}"/>
              </a:ext>
            </a:extLst>
          </p:cNvPr>
          <p:cNvSpPr txBox="1"/>
          <p:nvPr/>
        </p:nvSpPr>
        <p:spPr>
          <a:xfrm>
            <a:off x="2487560" y="5761702"/>
            <a:ext cx="5673214" cy="923330"/>
          </a:xfrm>
          <a:prstGeom prst="rect">
            <a:avLst/>
          </a:prstGeom>
          <a:noFill/>
        </p:spPr>
        <p:txBody>
          <a:bodyPr wrap="square" rtlCol="0">
            <a:spAutoFit/>
          </a:bodyPr>
          <a:lstStyle/>
          <a:p>
            <a:r>
              <a:rPr lang="en-IN" dirty="0">
                <a:latin typeface="Consolas" panose="020B0609020204030204" pitchFamily="49" charset="0"/>
              </a:rPr>
              <a:t>if (T1[</a:t>
            </a:r>
            <a:r>
              <a:rPr lang="en-IN" dirty="0" err="1">
                <a:latin typeface="Consolas" panose="020B0609020204030204" pitchFamily="49" charset="0"/>
              </a:rPr>
              <a:t>i</a:t>
            </a:r>
            <a:r>
              <a:rPr lang="en-IN" dirty="0">
                <a:latin typeface="Consolas" panose="020B0609020204030204" pitchFamily="49" charset="0"/>
              </a:rPr>
              <a:t>] &lt; T2[j]) { A[k] = T1[</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else { A[k] = T2[j];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k++;</a:t>
            </a:r>
          </a:p>
        </p:txBody>
      </p:sp>
    </p:spTree>
    <p:extLst>
      <p:ext uri="{BB962C8B-B14F-4D97-AF65-F5344CB8AC3E}">
        <p14:creationId xmlns:p14="http://schemas.microsoft.com/office/powerpoint/2010/main" val="356888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extLst>
              <p:ext uri="{D42A27DB-BD31-4B8C-83A1-F6EECF244321}">
                <p14:modId xmlns:p14="http://schemas.microsoft.com/office/powerpoint/2010/main" val="1913334319"/>
              </p:ext>
            </p:extLst>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chemeClr val="accent1"/>
                    </a:solidFill>
                  </a:tcPr>
                </a:tc>
                <a:tc>
                  <a:txBody>
                    <a:bodyPr/>
                    <a:lstStyle/>
                    <a:p>
                      <a:r>
                        <a:rPr lang="en-IN" dirty="0"/>
                        <a:t>6</a:t>
                      </a:r>
                    </a:p>
                  </a:txBody>
                  <a:tcPr>
                    <a:solidFill>
                      <a:schemeClr val="accent1"/>
                    </a:solidFill>
                  </a:tcPr>
                </a:tc>
                <a:tc>
                  <a:txBody>
                    <a:bodyPr/>
                    <a:lstStyle/>
                    <a:p>
                      <a:r>
                        <a:rPr lang="en-IN" dirty="0"/>
                        <a:t>13</a:t>
                      </a:r>
                    </a:p>
                  </a:txBody>
                  <a:tcPr>
                    <a:solidFill>
                      <a:schemeClr val="accent1"/>
                    </a:solidFill>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extLst>
              <p:ext uri="{D42A27DB-BD31-4B8C-83A1-F6EECF244321}">
                <p14:modId xmlns:p14="http://schemas.microsoft.com/office/powerpoint/2010/main" val="1170292533"/>
              </p:ext>
            </p:extLst>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rgbClr val="FF0000"/>
                    </a:solidFill>
                  </a:tcPr>
                </a:tc>
                <a:tc>
                  <a:txBody>
                    <a:bodyPr/>
                    <a:lstStyle/>
                    <a:p>
                      <a:r>
                        <a:rPr lang="en-IN" dirty="0"/>
                        <a:t>13</a:t>
                      </a:r>
                    </a:p>
                  </a:txBody>
                  <a:tcPr>
                    <a:solidFill>
                      <a:srgbClr val="FF0000"/>
                    </a:solidFill>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solidFill>
                      <a:srgbClr val="FF0000"/>
                    </a:solidFill>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3165991"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7211978"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2831691" y="5004618"/>
            <a:ext cx="658760" cy="369332"/>
          </a:xfrm>
          <a:prstGeom prst="rect">
            <a:avLst/>
          </a:prstGeom>
          <a:noFill/>
        </p:spPr>
        <p:txBody>
          <a:bodyPr wrap="square" rtlCol="0">
            <a:spAutoFit/>
          </a:bodyPr>
          <a:lstStyle/>
          <a:p>
            <a:r>
              <a:rPr lang="en-IN" dirty="0" err="1"/>
              <a:t>i</a:t>
            </a:r>
            <a:r>
              <a:rPr lang="en-IN" dirty="0"/>
              <a:t> = 2</a:t>
            </a:r>
          </a:p>
        </p:txBody>
      </p:sp>
      <p:sp>
        <p:nvSpPr>
          <p:cNvPr id="22" name="TextBox 21">
            <a:extLst>
              <a:ext uri="{FF2B5EF4-FFF2-40B4-BE49-F238E27FC236}">
                <a16:creationId xmlns:a16="http://schemas.microsoft.com/office/drawing/2014/main" id="{F3950865-454A-8D2F-3AAC-AB0162861E53}"/>
              </a:ext>
            </a:extLst>
          </p:cNvPr>
          <p:cNvSpPr txBox="1"/>
          <p:nvPr/>
        </p:nvSpPr>
        <p:spPr>
          <a:xfrm>
            <a:off x="6936668" y="5009535"/>
            <a:ext cx="658760" cy="369332"/>
          </a:xfrm>
          <a:prstGeom prst="rect">
            <a:avLst/>
          </a:prstGeom>
          <a:noFill/>
        </p:spPr>
        <p:txBody>
          <a:bodyPr wrap="square" rtlCol="0">
            <a:spAutoFit/>
          </a:bodyPr>
          <a:lstStyle/>
          <a:p>
            <a:r>
              <a:rPr lang="en-IN" dirty="0"/>
              <a:t>j = 1</a:t>
            </a:r>
          </a:p>
        </p:txBody>
      </p:sp>
      <p:sp>
        <p:nvSpPr>
          <p:cNvPr id="23" name="TextBox 22">
            <a:extLst>
              <a:ext uri="{FF2B5EF4-FFF2-40B4-BE49-F238E27FC236}">
                <a16:creationId xmlns:a16="http://schemas.microsoft.com/office/drawing/2014/main" id="{61AC7AF5-5916-786E-41C3-6E0D798AE6F8}"/>
              </a:ext>
            </a:extLst>
          </p:cNvPr>
          <p:cNvSpPr txBox="1"/>
          <p:nvPr/>
        </p:nvSpPr>
        <p:spPr>
          <a:xfrm>
            <a:off x="3637939" y="1455164"/>
            <a:ext cx="658760" cy="369332"/>
          </a:xfrm>
          <a:prstGeom prst="rect">
            <a:avLst/>
          </a:prstGeom>
          <a:noFill/>
        </p:spPr>
        <p:txBody>
          <a:bodyPr wrap="square" rtlCol="0">
            <a:spAutoFit/>
          </a:bodyPr>
          <a:lstStyle/>
          <a:p>
            <a:r>
              <a:rPr lang="en-IN" dirty="0"/>
              <a:t>k = 3</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3805089" y="1824496"/>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2EFC42-5117-EE22-B197-555F9B5E71C2}"/>
              </a:ext>
            </a:extLst>
          </p:cNvPr>
          <p:cNvSpPr txBox="1"/>
          <p:nvPr/>
        </p:nvSpPr>
        <p:spPr>
          <a:xfrm>
            <a:off x="2487560" y="5761702"/>
            <a:ext cx="5673214" cy="923330"/>
          </a:xfrm>
          <a:prstGeom prst="rect">
            <a:avLst/>
          </a:prstGeom>
          <a:noFill/>
        </p:spPr>
        <p:txBody>
          <a:bodyPr wrap="square" rtlCol="0">
            <a:spAutoFit/>
          </a:bodyPr>
          <a:lstStyle/>
          <a:p>
            <a:r>
              <a:rPr lang="en-IN" dirty="0">
                <a:latin typeface="Consolas" panose="020B0609020204030204" pitchFamily="49" charset="0"/>
              </a:rPr>
              <a:t>if (T1[</a:t>
            </a:r>
            <a:r>
              <a:rPr lang="en-IN" dirty="0" err="1">
                <a:latin typeface="Consolas" panose="020B0609020204030204" pitchFamily="49" charset="0"/>
              </a:rPr>
              <a:t>i</a:t>
            </a:r>
            <a:r>
              <a:rPr lang="en-IN" dirty="0">
                <a:latin typeface="Consolas" panose="020B0609020204030204" pitchFamily="49" charset="0"/>
              </a:rPr>
              <a:t>] &lt; T2[j]) { A[k] = T1[</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else { A[k] = T2[j];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k++;</a:t>
            </a:r>
          </a:p>
        </p:txBody>
      </p:sp>
    </p:spTree>
    <p:extLst>
      <p:ext uri="{BB962C8B-B14F-4D97-AF65-F5344CB8AC3E}">
        <p14:creationId xmlns:p14="http://schemas.microsoft.com/office/powerpoint/2010/main" val="239872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extLst>
              <p:ext uri="{D42A27DB-BD31-4B8C-83A1-F6EECF244321}">
                <p14:modId xmlns:p14="http://schemas.microsoft.com/office/powerpoint/2010/main" val="2222078990"/>
              </p:ext>
            </p:extLst>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chemeClr val="accent1"/>
                    </a:solidFill>
                  </a:tcPr>
                </a:tc>
                <a:tc>
                  <a:txBody>
                    <a:bodyPr/>
                    <a:lstStyle/>
                    <a:p>
                      <a:r>
                        <a:rPr lang="en-IN" dirty="0"/>
                        <a:t>6</a:t>
                      </a:r>
                    </a:p>
                  </a:txBody>
                  <a:tcPr>
                    <a:solidFill>
                      <a:schemeClr val="accent1"/>
                    </a:solidFill>
                  </a:tcPr>
                </a:tc>
                <a:tc>
                  <a:txBody>
                    <a:bodyPr/>
                    <a:lstStyle/>
                    <a:p>
                      <a:r>
                        <a:rPr lang="en-IN" dirty="0"/>
                        <a:t>13</a:t>
                      </a:r>
                    </a:p>
                  </a:txBody>
                  <a:tcPr>
                    <a:solidFill>
                      <a:schemeClr val="accent1"/>
                    </a:solidFill>
                  </a:tcPr>
                </a:tc>
                <a:tc>
                  <a:txBody>
                    <a:bodyPr/>
                    <a:lstStyle/>
                    <a:p>
                      <a:r>
                        <a:rPr lang="en-IN" dirty="0"/>
                        <a:t>23</a:t>
                      </a:r>
                    </a:p>
                  </a:txBody>
                  <a:tcPr>
                    <a:solidFill>
                      <a:schemeClr val="accent1"/>
                    </a:solidFill>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extLst>
              <p:ext uri="{D42A27DB-BD31-4B8C-83A1-F6EECF244321}">
                <p14:modId xmlns:p14="http://schemas.microsoft.com/office/powerpoint/2010/main" val="2434055005"/>
              </p:ext>
            </p:extLst>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rgbClr val="FF0000"/>
                    </a:solidFill>
                  </a:tcPr>
                </a:tc>
                <a:tc>
                  <a:txBody>
                    <a:bodyPr/>
                    <a:lstStyle/>
                    <a:p>
                      <a:r>
                        <a:rPr lang="en-IN" dirty="0"/>
                        <a:t>13</a:t>
                      </a:r>
                    </a:p>
                  </a:txBody>
                  <a:tcPr>
                    <a:solidFill>
                      <a:srgbClr val="FF0000"/>
                    </a:solidFill>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extLst>
              <p:ext uri="{D42A27DB-BD31-4B8C-83A1-F6EECF244321}">
                <p14:modId xmlns:p14="http://schemas.microsoft.com/office/powerpoint/2010/main" val="675662056"/>
              </p:ext>
            </p:extLst>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solidFill>
                      <a:srgbClr val="FF0000"/>
                    </a:solidFill>
                  </a:tcPr>
                </a:tc>
                <a:tc>
                  <a:txBody>
                    <a:bodyPr/>
                    <a:lstStyle/>
                    <a:p>
                      <a:r>
                        <a:rPr lang="en-IN" dirty="0"/>
                        <a:t>23</a:t>
                      </a:r>
                    </a:p>
                  </a:txBody>
                  <a:tcPr>
                    <a:solidFill>
                      <a:srgbClr val="FF0000"/>
                    </a:solidFill>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3165991"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7910070"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2831691" y="5004618"/>
            <a:ext cx="658760" cy="369332"/>
          </a:xfrm>
          <a:prstGeom prst="rect">
            <a:avLst/>
          </a:prstGeom>
          <a:noFill/>
        </p:spPr>
        <p:txBody>
          <a:bodyPr wrap="square" rtlCol="0">
            <a:spAutoFit/>
          </a:bodyPr>
          <a:lstStyle/>
          <a:p>
            <a:r>
              <a:rPr lang="en-IN" dirty="0" err="1"/>
              <a:t>i</a:t>
            </a:r>
            <a:r>
              <a:rPr lang="en-IN" dirty="0"/>
              <a:t> = 2</a:t>
            </a:r>
          </a:p>
        </p:txBody>
      </p:sp>
      <p:sp>
        <p:nvSpPr>
          <p:cNvPr id="22" name="TextBox 21">
            <a:extLst>
              <a:ext uri="{FF2B5EF4-FFF2-40B4-BE49-F238E27FC236}">
                <a16:creationId xmlns:a16="http://schemas.microsoft.com/office/drawing/2014/main" id="{F3950865-454A-8D2F-3AAC-AB0162861E53}"/>
              </a:ext>
            </a:extLst>
          </p:cNvPr>
          <p:cNvSpPr txBox="1"/>
          <p:nvPr/>
        </p:nvSpPr>
        <p:spPr>
          <a:xfrm>
            <a:off x="7605263" y="5009535"/>
            <a:ext cx="658760" cy="369332"/>
          </a:xfrm>
          <a:prstGeom prst="rect">
            <a:avLst/>
          </a:prstGeom>
          <a:noFill/>
        </p:spPr>
        <p:txBody>
          <a:bodyPr wrap="square" rtlCol="0">
            <a:spAutoFit/>
          </a:bodyPr>
          <a:lstStyle/>
          <a:p>
            <a:r>
              <a:rPr lang="en-IN" dirty="0"/>
              <a:t>j = 2</a:t>
            </a:r>
          </a:p>
        </p:txBody>
      </p:sp>
      <p:sp>
        <p:nvSpPr>
          <p:cNvPr id="23" name="TextBox 22">
            <a:extLst>
              <a:ext uri="{FF2B5EF4-FFF2-40B4-BE49-F238E27FC236}">
                <a16:creationId xmlns:a16="http://schemas.microsoft.com/office/drawing/2014/main" id="{61AC7AF5-5916-786E-41C3-6E0D798AE6F8}"/>
              </a:ext>
            </a:extLst>
          </p:cNvPr>
          <p:cNvSpPr txBox="1"/>
          <p:nvPr/>
        </p:nvSpPr>
        <p:spPr>
          <a:xfrm>
            <a:off x="6292653" y="1455164"/>
            <a:ext cx="658760" cy="369332"/>
          </a:xfrm>
          <a:prstGeom prst="rect">
            <a:avLst/>
          </a:prstGeom>
          <a:noFill/>
        </p:spPr>
        <p:txBody>
          <a:bodyPr wrap="square" rtlCol="0">
            <a:spAutoFit/>
          </a:bodyPr>
          <a:lstStyle/>
          <a:p>
            <a:r>
              <a:rPr lang="en-IN" dirty="0"/>
              <a:t>k = 0</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6558128" y="1794998"/>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2EFC42-5117-EE22-B197-555F9B5E71C2}"/>
              </a:ext>
            </a:extLst>
          </p:cNvPr>
          <p:cNvSpPr txBox="1"/>
          <p:nvPr/>
        </p:nvSpPr>
        <p:spPr>
          <a:xfrm>
            <a:off x="2487560" y="5761702"/>
            <a:ext cx="5673214" cy="923330"/>
          </a:xfrm>
          <a:prstGeom prst="rect">
            <a:avLst/>
          </a:prstGeom>
          <a:noFill/>
        </p:spPr>
        <p:txBody>
          <a:bodyPr wrap="square" rtlCol="0">
            <a:spAutoFit/>
          </a:bodyPr>
          <a:lstStyle/>
          <a:p>
            <a:r>
              <a:rPr lang="en-IN" dirty="0">
                <a:latin typeface="Consolas" panose="020B0609020204030204" pitchFamily="49" charset="0"/>
              </a:rPr>
              <a:t>if (T1[</a:t>
            </a:r>
            <a:r>
              <a:rPr lang="en-IN" dirty="0" err="1">
                <a:latin typeface="Consolas" panose="020B0609020204030204" pitchFamily="49" charset="0"/>
              </a:rPr>
              <a:t>i</a:t>
            </a:r>
            <a:r>
              <a:rPr lang="en-IN" dirty="0">
                <a:latin typeface="Consolas" panose="020B0609020204030204" pitchFamily="49" charset="0"/>
              </a:rPr>
              <a:t>] &lt; T2[j]) { A[k] = T1[</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else { A[k] = T2[j];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k++;</a:t>
            </a:r>
          </a:p>
        </p:txBody>
      </p:sp>
    </p:spTree>
    <p:extLst>
      <p:ext uri="{BB962C8B-B14F-4D97-AF65-F5344CB8AC3E}">
        <p14:creationId xmlns:p14="http://schemas.microsoft.com/office/powerpoint/2010/main" val="107484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chemeClr val="accent1"/>
                    </a:solidFill>
                  </a:tcPr>
                </a:tc>
                <a:tc>
                  <a:txBody>
                    <a:bodyPr/>
                    <a:lstStyle/>
                    <a:p>
                      <a:r>
                        <a:rPr lang="en-IN" dirty="0"/>
                        <a:t>6</a:t>
                      </a:r>
                    </a:p>
                  </a:txBody>
                  <a:tcPr>
                    <a:solidFill>
                      <a:schemeClr val="accent1"/>
                    </a:solidFill>
                  </a:tcPr>
                </a:tc>
                <a:tc>
                  <a:txBody>
                    <a:bodyPr/>
                    <a:lstStyle/>
                    <a:p>
                      <a:r>
                        <a:rPr lang="en-IN" dirty="0"/>
                        <a:t>13</a:t>
                      </a:r>
                    </a:p>
                  </a:txBody>
                  <a:tcPr>
                    <a:solidFill>
                      <a:schemeClr val="accent1"/>
                    </a:solidFill>
                  </a:tcPr>
                </a:tc>
                <a:tc>
                  <a:txBody>
                    <a:bodyPr/>
                    <a:lstStyle/>
                    <a:p>
                      <a:r>
                        <a:rPr lang="en-IN" dirty="0"/>
                        <a:t>23</a:t>
                      </a:r>
                    </a:p>
                  </a:txBody>
                  <a:tcPr>
                    <a:solidFill>
                      <a:schemeClr val="accent1"/>
                    </a:solidFill>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extLst>
              <p:ext uri="{D42A27DB-BD31-4B8C-83A1-F6EECF244321}">
                <p14:modId xmlns:p14="http://schemas.microsoft.com/office/powerpoint/2010/main" val="2481852322"/>
              </p:ext>
            </p:extLst>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28</a:t>
                      </a:r>
                    </a:p>
                  </a:txBody>
                  <a:tcPr>
                    <a:solidFill>
                      <a:schemeClr val="accent1"/>
                    </a:solidFill>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extLst>
              <p:ext uri="{D42A27DB-BD31-4B8C-83A1-F6EECF244321}">
                <p14:modId xmlns:p14="http://schemas.microsoft.com/office/powerpoint/2010/main" val="2947590774"/>
              </p:ext>
            </p:extLst>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rgbClr val="FF0000"/>
                    </a:solidFill>
                  </a:tcPr>
                </a:tc>
                <a:tc>
                  <a:txBody>
                    <a:bodyPr/>
                    <a:lstStyle/>
                    <a:p>
                      <a:r>
                        <a:rPr lang="en-IN" dirty="0"/>
                        <a:t>13</a:t>
                      </a:r>
                    </a:p>
                  </a:txBody>
                  <a:tcPr>
                    <a:solidFill>
                      <a:srgbClr val="FF0000"/>
                    </a:solidFill>
                  </a:tcPr>
                </a:tc>
                <a:tc>
                  <a:txBody>
                    <a:bodyPr/>
                    <a:lstStyle/>
                    <a:p>
                      <a:r>
                        <a:rPr lang="en-IN" dirty="0"/>
                        <a:t>28</a:t>
                      </a:r>
                    </a:p>
                  </a:txBody>
                  <a:tcPr>
                    <a:solidFill>
                      <a:srgbClr val="FF0000"/>
                    </a:solidFill>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solidFill>
                      <a:srgbClr val="FF0000"/>
                    </a:solidFill>
                  </a:tcPr>
                </a:tc>
                <a:tc>
                  <a:txBody>
                    <a:bodyPr/>
                    <a:lstStyle/>
                    <a:p>
                      <a:r>
                        <a:rPr lang="en-IN" dirty="0"/>
                        <a:t>23</a:t>
                      </a:r>
                    </a:p>
                  </a:txBody>
                  <a:tcPr>
                    <a:solidFill>
                      <a:srgbClr val="FF0000"/>
                    </a:solidFill>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3932909"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7910070"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3657603" y="5004618"/>
            <a:ext cx="658760" cy="369332"/>
          </a:xfrm>
          <a:prstGeom prst="rect">
            <a:avLst/>
          </a:prstGeom>
          <a:noFill/>
        </p:spPr>
        <p:txBody>
          <a:bodyPr wrap="square" rtlCol="0">
            <a:spAutoFit/>
          </a:bodyPr>
          <a:lstStyle/>
          <a:p>
            <a:r>
              <a:rPr lang="en-IN" dirty="0" err="1"/>
              <a:t>i</a:t>
            </a:r>
            <a:r>
              <a:rPr lang="en-IN" dirty="0"/>
              <a:t> = 3</a:t>
            </a:r>
          </a:p>
        </p:txBody>
      </p:sp>
      <p:sp>
        <p:nvSpPr>
          <p:cNvPr id="22" name="TextBox 21">
            <a:extLst>
              <a:ext uri="{FF2B5EF4-FFF2-40B4-BE49-F238E27FC236}">
                <a16:creationId xmlns:a16="http://schemas.microsoft.com/office/drawing/2014/main" id="{F3950865-454A-8D2F-3AAC-AB0162861E53}"/>
              </a:ext>
            </a:extLst>
          </p:cNvPr>
          <p:cNvSpPr txBox="1"/>
          <p:nvPr/>
        </p:nvSpPr>
        <p:spPr>
          <a:xfrm>
            <a:off x="7605263" y="5009535"/>
            <a:ext cx="658760" cy="369332"/>
          </a:xfrm>
          <a:prstGeom prst="rect">
            <a:avLst/>
          </a:prstGeom>
          <a:noFill/>
        </p:spPr>
        <p:txBody>
          <a:bodyPr wrap="square" rtlCol="0">
            <a:spAutoFit/>
          </a:bodyPr>
          <a:lstStyle/>
          <a:p>
            <a:r>
              <a:rPr lang="en-IN" dirty="0"/>
              <a:t>j = 2</a:t>
            </a:r>
          </a:p>
        </p:txBody>
      </p:sp>
      <p:sp>
        <p:nvSpPr>
          <p:cNvPr id="23" name="TextBox 22">
            <a:extLst>
              <a:ext uri="{FF2B5EF4-FFF2-40B4-BE49-F238E27FC236}">
                <a16:creationId xmlns:a16="http://schemas.microsoft.com/office/drawing/2014/main" id="{61AC7AF5-5916-786E-41C3-6E0D798AE6F8}"/>
              </a:ext>
            </a:extLst>
          </p:cNvPr>
          <p:cNvSpPr txBox="1"/>
          <p:nvPr/>
        </p:nvSpPr>
        <p:spPr>
          <a:xfrm>
            <a:off x="7059571" y="1455164"/>
            <a:ext cx="658760" cy="369332"/>
          </a:xfrm>
          <a:prstGeom prst="rect">
            <a:avLst/>
          </a:prstGeom>
          <a:noFill/>
        </p:spPr>
        <p:txBody>
          <a:bodyPr wrap="square" rtlCol="0">
            <a:spAutoFit/>
          </a:bodyPr>
          <a:lstStyle/>
          <a:p>
            <a:r>
              <a:rPr lang="en-IN" dirty="0"/>
              <a:t>k = 1</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7325046" y="1794998"/>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2EFC42-5117-EE22-B197-555F9B5E71C2}"/>
              </a:ext>
            </a:extLst>
          </p:cNvPr>
          <p:cNvSpPr txBox="1"/>
          <p:nvPr/>
        </p:nvSpPr>
        <p:spPr>
          <a:xfrm>
            <a:off x="2487560" y="5761702"/>
            <a:ext cx="5673214" cy="923330"/>
          </a:xfrm>
          <a:prstGeom prst="rect">
            <a:avLst/>
          </a:prstGeom>
          <a:noFill/>
        </p:spPr>
        <p:txBody>
          <a:bodyPr wrap="square" rtlCol="0">
            <a:spAutoFit/>
          </a:bodyPr>
          <a:lstStyle/>
          <a:p>
            <a:r>
              <a:rPr lang="en-IN" dirty="0">
                <a:latin typeface="Consolas" panose="020B0609020204030204" pitchFamily="49" charset="0"/>
              </a:rPr>
              <a:t>if (T1[</a:t>
            </a:r>
            <a:r>
              <a:rPr lang="en-IN" dirty="0" err="1">
                <a:latin typeface="Consolas" panose="020B0609020204030204" pitchFamily="49" charset="0"/>
              </a:rPr>
              <a:t>i</a:t>
            </a:r>
            <a:r>
              <a:rPr lang="en-IN" dirty="0">
                <a:latin typeface="Consolas" panose="020B0609020204030204" pitchFamily="49" charset="0"/>
              </a:rPr>
              <a:t>] &lt; T2[j]) { A[k] = T1[</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else { A[k] = T2[j];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k++;</a:t>
            </a:r>
          </a:p>
        </p:txBody>
      </p:sp>
    </p:spTree>
    <p:extLst>
      <p:ext uri="{BB962C8B-B14F-4D97-AF65-F5344CB8AC3E}">
        <p14:creationId xmlns:p14="http://schemas.microsoft.com/office/powerpoint/2010/main" val="3975636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chemeClr val="accent1"/>
                    </a:solidFill>
                  </a:tcPr>
                </a:tc>
                <a:tc>
                  <a:txBody>
                    <a:bodyPr/>
                    <a:lstStyle/>
                    <a:p>
                      <a:r>
                        <a:rPr lang="en-IN" dirty="0"/>
                        <a:t>6</a:t>
                      </a:r>
                    </a:p>
                  </a:txBody>
                  <a:tcPr>
                    <a:solidFill>
                      <a:schemeClr val="accent1"/>
                    </a:solidFill>
                  </a:tcPr>
                </a:tc>
                <a:tc>
                  <a:txBody>
                    <a:bodyPr/>
                    <a:lstStyle/>
                    <a:p>
                      <a:r>
                        <a:rPr lang="en-IN" dirty="0"/>
                        <a:t>13</a:t>
                      </a:r>
                    </a:p>
                  </a:txBody>
                  <a:tcPr>
                    <a:solidFill>
                      <a:schemeClr val="accent1"/>
                    </a:solidFill>
                  </a:tcPr>
                </a:tc>
                <a:tc>
                  <a:txBody>
                    <a:bodyPr/>
                    <a:lstStyle/>
                    <a:p>
                      <a:r>
                        <a:rPr lang="en-IN" dirty="0"/>
                        <a:t>23</a:t>
                      </a:r>
                    </a:p>
                  </a:txBody>
                  <a:tcPr>
                    <a:solidFill>
                      <a:schemeClr val="accent1"/>
                    </a:solidFill>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extLst>
              <p:ext uri="{D42A27DB-BD31-4B8C-83A1-F6EECF244321}">
                <p14:modId xmlns:p14="http://schemas.microsoft.com/office/powerpoint/2010/main" val="1292928595"/>
              </p:ext>
            </p:extLst>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28</a:t>
                      </a:r>
                    </a:p>
                  </a:txBody>
                  <a:tcPr>
                    <a:solidFill>
                      <a:schemeClr val="accent1"/>
                    </a:solidFill>
                  </a:tcPr>
                </a:tc>
                <a:tc>
                  <a:txBody>
                    <a:bodyPr/>
                    <a:lstStyle/>
                    <a:p>
                      <a:r>
                        <a:rPr lang="en-IN" dirty="0"/>
                        <a:t>29</a:t>
                      </a:r>
                    </a:p>
                  </a:txBody>
                  <a:tcPr>
                    <a:solidFill>
                      <a:schemeClr val="accent1"/>
                    </a:solidFill>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rgbClr val="FF0000"/>
                    </a:solidFill>
                  </a:tcPr>
                </a:tc>
                <a:tc>
                  <a:txBody>
                    <a:bodyPr/>
                    <a:lstStyle/>
                    <a:p>
                      <a:r>
                        <a:rPr lang="en-IN" dirty="0"/>
                        <a:t>13</a:t>
                      </a:r>
                    </a:p>
                  </a:txBody>
                  <a:tcPr>
                    <a:solidFill>
                      <a:srgbClr val="FF0000"/>
                    </a:solidFill>
                  </a:tcPr>
                </a:tc>
                <a:tc>
                  <a:txBody>
                    <a:bodyPr/>
                    <a:lstStyle/>
                    <a:p>
                      <a:r>
                        <a:rPr lang="en-IN" dirty="0"/>
                        <a:t>28</a:t>
                      </a:r>
                    </a:p>
                  </a:txBody>
                  <a:tcPr>
                    <a:solidFill>
                      <a:srgbClr val="FF0000"/>
                    </a:solidFill>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extLst>
              <p:ext uri="{D42A27DB-BD31-4B8C-83A1-F6EECF244321}">
                <p14:modId xmlns:p14="http://schemas.microsoft.com/office/powerpoint/2010/main" val="545601758"/>
              </p:ext>
            </p:extLst>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solidFill>
                      <a:srgbClr val="FF0000"/>
                    </a:solidFill>
                  </a:tcPr>
                </a:tc>
                <a:tc>
                  <a:txBody>
                    <a:bodyPr/>
                    <a:lstStyle/>
                    <a:p>
                      <a:r>
                        <a:rPr lang="en-IN" dirty="0"/>
                        <a:t>23</a:t>
                      </a:r>
                    </a:p>
                  </a:txBody>
                  <a:tcPr>
                    <a:solidFill>
                      <a:srgbClr val="FF0000"/>
                    </a:solidFill>
                  </a:tcPr>
                </a:tc>
                <a:tc>
                  <a:txBody>
                    <a:bodyPr/>
                    <a:lstStyle/>
                    <a:p>
                      <a:r>
                        <a:rPr lang="en-IN" dirty="0"/>
                        <a:t>29</a:t>
                      </a:r>
                    </a:p>
                  </a:txBody>
                  <a:tcPr>
                    <a:solidFill>
                      <a:srgbClr val="FF0000"/>
                    </a:solidFill>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3932909"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8559000"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3657603" y="5004618"/>
            <a:ext cx="658760" cy="369332"/>
          </a:xfrm>
          <a:prstGeom prst="rect">
            <a:avLst/>
          </a:prstGeom>
          <a:noFill/>
        </p:spPr>
        <p:txBody>
          <a:bodyPr wrap="square" rtlCol="0">
            <a:spAutoFit/>
          </a:bodyPr>
          <a:lstStyle/>
          <a:p>
            <a:r>
              <a:rPr lang="en-IN" dirty="0" err="1"/>
              <a:t>i</a:t>
            </a:r>
            <a:r>
              <a:rPr lang="en-IN" dirty="0"/>
              <a:t> = 3</a:t>
            </a:r>
          </a:p>
        </p:txBody>
      </p:sp>
      <p:sp>
        <p:nvSpPr>
          <p:cNvPr id="22" name="TextBox 21">
            <a:extLst>
              <a:ext uri="{FF2B5EF4-FFF2-40B4-BE49-F238E27FC236}">
                <a16:creationId xmlns:a16="http://schemas.microsoft.com/office/drawing/2014/main" id="{F3950865-454A-8D2F-3AAC-AB0162861E53}"/>
              </a:ext>
            </a:extLst>
          </p:cNvPr>
          <p:cNvSpPr txBox="1"/>
          <p:nvPr/>
        </p:nvSpPr>
        <p:spPr>
          <a:xfrm>
            <a:off x="8244361" y="5009535"/>
            <a:ext cx="658760" cy="369332"/>
          </a:xfrm>
          <a:prstGeom prst="rect">
            <a:avLst/>
          </a:prstGeom>
          <a:noFill/>
        </p:spPr>
        <p:txBody>
          <a:bodyPr wrap="square" rtlCol="0">
            <a:spAutoFit/>
          </a:bodyPr>
          <a:lstStyle/>
          <a:p>
            <a:r>
              <a:rPr lang="en-IN" dirty="0"/>
              <a:t>j = 3</a:t>
            </a:r>
          </a:p>
        </p:txBody>
      </p:sp>
      <p:sp>
        <p:nvSpPr>
          <p:cNvPr id="23" name="TextBox 22">
            <a:extLst>
              <a:ext uri="{FF2B5EF4-FFF2-40B4-BE49-F238E27FC236}">
                <a16:creationId xmlns:a16="http://schemas.microsoft.com/office/drawing/2014/main" id="{61AC7AF5-5916-786E-41C3-6E0D798AE6F8}"/>
              </a:ext>
            </a:extLst>
          </p:cNvPr>
          <p:cNvSpPr txBox="1"/>
          <p:nvPr/>
        </p:nvSpPr>
        <p:spPr>
          <a:xfrm>
            <a:off x="7728166" y="1455164"/>
            <a:ext cx="658760" cy="369332"/>
          </a:xfrm>
          <a:prstGeom prst="rect">
            <a:avLst/>
          </a:prstGeom>
          <a:noFill/>
        </p:spPr>
        <p:txBody>
          <a:bodyPr wrap="square" rtlCol="0">
            <a:spAutoFit/>
          </a:bodyPr>
          <a:lstStyle/>
          <a:p>
            <a:r>
              <a:rPr lang="en-IN" dirty="0"/>
              <a:t>k = 2</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7954310" y="1794998"/>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2EFC42-5117-EE22-B197-555F9B5E71C2}"/>
              </a:ext>
            </a:extLst>
          </p:cNvPr>
          <p:cNvSpPr txBox="1"/>
          <p:nvPr/>
        </p:nvSpPr>
        <p:spPr>
          <a:xfrm>
            <a:off x="2487560" y="5761702"/>
            <a:ext cx="5673214" cy="923330"/>
          </a:xfrm>
          <a:prstGeom prst="rect">
            <a:avLst/>
          </a:prstGeom>
          <a:noFill/>
        </p:spPr>
        <p:txBody>
          <a:bodyPr wrap="square" rtlCol="0">
            <a:spAutoFit/>
          </a:bodyPr>
          <a:lstStyle/>
          <a:p>
            <a:r>
              <a:rPr lang="en-IN" dirty="0">
                <a:latin typeface="Consolas" panose="020B0609020204030204" pitchFamily="49" charset="0"/>
              </a:rPr>
              <a:t>if (T1[</a:t>
            </a:r>
            <a:r>
              <a:rPr lang="en-IN" dirty="0" err="1">
                <a:latin typeface="Consolas" panose="020B0609020204030204" pitchFamily="49" charset="0"/>
              </a:rPr>
              <a:t>i</a:t>
            </a:r>
            <a:r>
              <a:rPr lang="en-IN" dirty="0">
                <a:latin typeface="Consolas" panose="020B0609020204030204" pitchFamily="49" charset="0"/>
              </a:rPr>
              <a:t>] &lt; T2[j]) { A[k] = T1[</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else { A[k] = T2[j];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k++;</a:t>
            </a:r>
          </a:p>
        </p:txBody>
      </p:sp>
    </p:spTree>
    <p:extLst>
      <p:ext uri="{BB962C8B-B14F-4D97-AF65-F5344CB8AC3E}">
        <p14:creationId xmlns:p14="http://schemas.microsoft.com/office/powerpoint/2010/main" val="401467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chemeClr val="accent1"/>
                    </a:solidFill>
                  </a:tcPr>
                </a:tc>
                <a:tc>
                  <a:txBody>
                    <a:bodyPr/>
                    <a:lstStyle/>
                    <a:p>
                      <a:r>
                        <a:rPr lang="en-IN" dirty="0"/>
                        <a:t>6</a:t>
                      </a:r>
                    </a:p>
                  </a:txBody>
                  <a:tcPr>
                    <a:solidFill>
                      <a:schemeClr val="accent1"/>
                    </a:solidFill>
                  </a:tcPr>
                </a:tc>
                <a:tc>
                  <a:txBody>
                    <a:bodyPr/>
                    <a:lstStyle/>
                    <a:p>
                      <a:r>
                        <a:rPr lang="en-IN" dirty="0"/>
                        <a:t>13</a:t>
                      </a:r>
                    </a:p>
                  </a:txBody>
                  <a:tcPr>
                    <a:solidFill>
                      <a:schemeClr val="accent1"/>
                    </a:solidFill>
                  </a:tcPr>
                </a:tc>
                <a:tc>
                  <a:txBody>
                    <a:bodyPr/>
                    <a:lstStyle/>
                    <a:p>
                      <a:r>
                        <a:rPr lang="en-IN" dirty="0"/>
                        <a:t>23</a:t>
                      </a:r>
                    </a:p>
                  </a:txBody>
                  <a:tcPr>
                    <a:solidFill>
                      <a:schemeClr val="accent1"/>
                    </a:solidFill>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extLst>
              <p:ext uri="{D42A27DB-BD31-4B8C-83A1-F6EECF244321}">
                <p14:modId xmlns:p14="http://schemas.microsoft.com/office/powerpoint/2010/main" val="2947748686"/>
              </p:ext>
            </p:extLst>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28</a:t>
                      </a:r>
                    </a:p>
                  </a:txBody>
                  <a:tcPr>
                    <a:solidFill>
                      <a:schemeClr val="accent1"/>
                    </a:solidFill>
                  </a:tcPr>
                </a:tc>
                <a:tc>
                  <a:txBody>
                    <a:bodyPr/>
                    <a:lstStyle/>
                    <a:p>
                      <a:r>
                        <a:rPr lang="en-IN" dirty="0"/>
                        <a:t>29</a:t>
                      </a:r>
                    </a:p>
                  </a:txBody>
                  <a:tcPr>
                    <a:solidFill>
                      <a:schemeClr val="accent1"/>
                    </a:solidFill>
                  </a:tcPr>
                </a:tc>
                <a:tc>
                  <a:txBody>
                    <a:bodyPr/>
                    <a:lstStyle/>
                    <a:p>
                      <a:r>
                        <a:rPr lang="en-IN" dirty="0"/>
                        <a:t>49</a:t>
                      </a:r>
                    </a:p>
                  </a:txBody>
                  <a:tcPr>
                    <a:solidFill>
                      <a:schemeClr val="accent1"/>
                    </a:solidFill>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extLst>
              <p:ext uri="{D42A27DB-BD31-4B8C-83A1-F6EECF244321}">
                <p14:modId xmlns:p14="http://schemas.microsoft.com/office/powerpoint/2010/main" val="4252679120"/>
              </p:ext>
            </p:extLst>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rgbClr val="FF0000"/>
                    </a:solidFill>
                  </a:tcPr>
                </a:tc>
                <a:tc>
                  <a:txBody>
                    <a:bodyPr/>
                    <a:lstStyle/>
                    <a:p>
                      <a:r>
                        <a:rPr lang="en-IN" dirty="0"/>
                        <a:t>13</a:t>
                      </a:r>
                    </a:p>
                  </a:txBody>
                  <a:tcPr>
                    <a:solidFill>
                      <a:srgbClr val="FF0000"/>
                    </a:solidFill>
                  </a:tcPr>
                </a:tc>
                <a:tc>
                  <a:txBody>
                    <a:bodyPr/>
                    <a:lstStyle/>
                    <a:p>
                      <a:r>
                        <a:rPr lang="en-IN" dirty="0"/>
                        <a:t>28</a:t>
                      </a:r>
                    </a:p>
                  </a:txBody>
                  <a:tcPr>
                    <a:solidFill>
                      <a:srgbClr val="FF0000"/>
                    </a:solidFill>
                  </a:tcPr>
                </a:tc>
                <a:tc>
                  <a:txBody>
                    <a:bodyPr/>
                    <a:lstStyle/>
                    <a:p>
                      <a:r>
                        <a:rPr lang="en-IN" dirty="0"/>
                        <a:t>49</a:t>
                      </a:r>
                    </a:p>
                  </a:txBody>
                  <a:tcPr>
                    <a:solidFill>
                      <a:srgbClr val="FF0000"/>
                    </a:solidFill>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solidFill>
                      <a:srgbClr val="FF0000"/>
                    </a:solidFill>
                  </a:tcPr>
                </a:tc>
                <a:tc>
                  <a:txBody>
                    <a:bodyPr/>
                    <a:lstStyle/>
                    <a:p>
                      <a:r>
                        <a:rPr lang="en-IN" dirty="0"/>
                        <a:t>23</a:t>
                      </a:r>
                    </a:p>
                  </a:txBody>
                  <a:tcPr>
                    <a:solidFill>
                      <a:srgbClr val="FF0000"/>
                    </a:solidFill>
                  </a:tcPr>
                </a:tc>
                <a:tc>
                  <a:txBody>
                    <a:bodyPr/>
                    <a:lstStyle/>
                    <a:p>
                      <a:r>
                        <a:rPr lang="en-IN" dirty="0"/>
                        <a:t>29</a:t>
                      </a:r>
                    </a:p>
                  </a:txBody>
                  <a:tcPr>
                    <a:solidFill>
                      <a:srgbClr val="FF0000"/>
                    </a:solidFill>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4522846"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8559000"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4218043" y="5004618"/>
            <a:ext cx="658760" cy="369332"/>
          </a:xfrm>
          <a:prstGeom prst="rect">
            <a:avLst/>
          </a:prstGeom>
          <a:noFill/>
        </p:spPr>
        <p:txBody>
          <a:bodyPr wrap="square" rtlCol="0">
            <a:spAutoFit/>
          </a:bodyPr>
          <a:lstStyle/>
          <a:p>
            <a:r>
              <a:rPr lang="en-IN" dirty="0" err="1"/>
              <a:t>i</a:t>
            </a:r>
            <a:r>
              <a:rPr lang="en-IN" dirty="0"/>
              <a:t> = 4</a:t>
            </a:r>
          </a:p>
        </p:txBody>
      </p:sp>
      <p:sp>
        <p:nvSpPr>
          <p:cNvPr id="22" name="TextBox 21">
            <a:extLst>
              <a:ext uri="{FF2B5EF4-FFF2-40B4-BE49-F238E27FC236}">
                <a16:creationId xmlns:a16="http://schemas.microsoft.com/office/drawing/2014/main" id="{F3950865-454A-8D2F-3AAC-AB0162861E53}"/>
              </a:ext>
            </a:extLst>
          </p:cNvPr>
          <p:cNvSpPr txBox="1"/>
          <p:nvPr/>
        </p:nvSpPr>
        <p:spPr>
          <a:xfrm>
            <a:off x="8244361" y="5009535"/>
            <a:ext cx="658760" cy="369332"/>
          </a:xfrm>
          <a:prstGeom prst="rect">
            <a:avLst/>
          </a:prstGeom>
          <a:noFill/>
        </p:spPr>
        <p:txBody>
          <a:bodyPr wrap="square" rtlCol="0">
            <a:spAutoFit/>
          </a:bodyPr>
          <a:lstStyle/>
          <a:p>
            <a:r>
              <a:rPr lang="en-IN" dirty="0"/>
              <a:t>j = 3</a:t>
            </a:r>
          </a:p>
        </p:txBody>
      </p:sp>
      <p:sp>
        <p:nvSpPr>
          <p:cNvPr id="23" name="TextBox 22">
            <a:extLst>
              <a:ext uri="{FF2B5EF4-FFF2-40B4-BE49-F238E27FC236}">
                <a16:creationId xmlns:a16="http://schemas.microsoft.com/office/drawing/2014/main" id="{61AC7AF5-5916-786E-41C3-6E0D798AE6F8}"/>
              </a:ext>
            </a:extLst>
          </p:cNvPr>
          <p:cNvSpPr txBox="1"/>
          <p:nvPr/>
        </p:nvSpPr>
        <p:spPr>
          <a:xfrm>
            <a:off x="8318102" y="1455164"/>
            <a:ext cx="658760" cy="369332"/>
          </a:xfrm>
          <a:prstGeom prst="rect">
            <a:avLst/>
          </a:prstGeom>
          <a:noFill/>
        </p:spPr>
        <p:txBody>
          <a:bodyPr wrap="square" rtlCol="0">
            <a:spAutoFit/>
          </a:bodyPr>
          <a:lstStyle/>
          <a:p>
            <a:r>
              <a:rPr lang="en-IN" dirty="0"/>
              <a:t>k = 3</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8622905" y="1794998"/>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2EFC42-5117-EE22-B197-555F9B5E71C2}"/>
              </a:ext>
            </a:extLst>
          </p:cNvPr>
          <p:cNvSpPr txBox="1"/>
          <p:nvPr/>
        </p:nvSpPr>
        <p:spPr>
          <a:xfrm>
            <a:off x="2487560" y="5761702"/>
            <a:ext cx="5673214" cy="923330"/>
          </a:xfrm>
          <a:prstGeom prst="rect">
            <a:avLst/>
          </a:prstGeom>
          <a:noFill/>
        </p:spPr>
        <p:txBody>
          <a:bodyPr wrap="square" rtlCol="0">
            <a:spAutoFit/>
          </a:bodyPr>
          <a:lstStyle/>
          <a:p>
            <a:r>
              <a:rPr lang="en-IN" dirty="0">
                <a:latin typeface="Consolas" panose="020B0609020204030204" pitchFamily="49" charset="0"/>
              </a:rPr>
              <a:t>if (T1[</a:t>
            </a:r>
            <a:r>
              <a:rPr lang="en-IN" dirty="0" err="1">
                <a:latin typeface="Consolas" panose="020B0609020204030204" pitchFamily="49" charset="0"/>
              </a:rPr>
              <a:t>i</a:t>
            </a:r>
            <a:r>
              <a:rPr lang="en-IN" dirty="0">
                <a:latin typeface="Consolas" panose="020B0609020204030204" pitchFamily="49" charset="0"/>
              </a:rPr>
              <a:t>] &lt; T2[j]) { A[k] = T1[</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else { A[k] = T2[j];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k++;</a:t>
            </a:r>
          </a:p>
        </p:txBody>
      </p:sp>
    </p:spTree>
    <p:extLst>
      <p:ext uri="{BB962C8B-B14F-4D97-AF65-F5344CB8AC3E}">
        <p14:creationId xmlns:p14="http://schemas.microsoft.com/office/powerpoint/2010/main" val="3454185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chemeClr val="accent1"/>
                    </a:solidFill>
                  </a:tcPr>
                </a:tc>
                <a:tc>
                  <a:txBody>
                    <a:bodyPr/>
                    <a:lstStyle/>
                    <a:p>
                      <a:r>
                        <a:rPr lang="en-IN" dirty="0"/>
                        <a:t>6</a:t>
                      </a:r>
                    </a:p>
                  </a:txBody>
                  <a:tcPr>
                    <a:solidFill>
                      <a:schemeClr val="accent1"/>
                    </a:solidFill>
                  </a:tcPr>
                </a:tc>
                <a:tc>
                  <a:txBody>
                    <a:bodyPr/>
                    <a:lstStyle/>
                    <a:p>
                      <a:r>
                        <a:rPr lang="en-IN" dirty="0"/>
                        <a:t>13</a:t>
                      </a:r>
                    </a:p>
                  </a:txBody>
                  <a:tcPr>
                    <a:solidFill>
                      <a:schemeClr val="accent1"/>
                    </a:solidFill>
                  </a:tcPr>
                </a:tc>
                <a:tc>
                  <a:txBody>
                    <a:bodyPr/>
                    <a:lstStyle/>
                    <a:p>
                      <a:r>
                        <a:rPr lang="en-IN" dirty="0"/>
                        <a:t>23</a:t>
                      </a:r>
                    </a:p>
                  </a:txBody>
                  <a:tcPr>
                    <a:solidFill>
                      <a:schemeClr val="accent1"/>
                    </a:solidFill>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extLst>
              <p:ext uri="{D42A27DB-BD31-4B8C-83A1-F6EECF244321}">
                <p14:modId xmlns:p14="http://schemas.microsoft.com/office/powerpoint/2010/main" val="670543260"/>
              </p:ext>
            </p:extLst>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28</a:t>
                      </a:r>
                    </a:p>
                  </a:txBody>
                  <a:tcPr>
                    <a:solidFill>
                      <a:schemeClr val="accent1"/>
                    </a:solidFill>
                  </a:tcPr>
                </a:tc>
                <a:tc>
                  <a:txBody>
                    <a:bodyPr/>
                    <a:lstStyle/>
                    <a:p>
                      <a:r>
                        <a:rPr lang="en-IN" dirty="0"/>
                        <a:t>29</a:t>
                      </a:r>
                    </a:p>
                  </a:txBody>
                  <a:tcPr>
                    <a:solidFill>
                      <a:schemeClr val="accent1"/>
                    </a:solidFill>
                  </a:tcPr>
                </a:tc>
                <a:tc>
                  <a:txBody>
                    <a:bodyPr/>
                    <a:lstStyle/>
                    <a:p>
                      <a:r>
                        <a:rPr lang="en-IN" dirty="0"/>
                        <a:t>49</a:t>
                      </a:r>
                    </a:p>
                  </a:txBody>
                  <a:tcPr>
                    <a:solidFill>
                      <a:schemeClr val="accent1"/>
                    </a:solidFill>
                  </a:tcPr>
                </a:tc>
                <a:tc>
                  <a:txBody>
                    <a:bodyPr/>
                    <a:lstStyle/>
                    <a:p>
                      <a:r>
                        <a:rPr lang="en-IN" dirty="0"/>
                        <a:t>61</a:t>
                      </a:r>
                    </a:p>
                  </a:txBody>
                  <a:tcPr>
                    <a:solidFill>
                      <a:schemeClr val="accent1"/>
                    </a:solidFill>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rgbClr val="FF0000"/>
                    </a:solidFill>
                  </a:tcPr>
                </a:tc>
                <a:tc>
                  <a:txBody>
                    <a:bodyPr/>
                    <a:lstStyle/>
                    <a:p>
                      <a:r>
                        <a:rPr lang="en-IN" dirty="0"/>
                        <a:t>13</a:t>
                      </a:r>
                    </a:p>
                  </a:txBody>
                  <a:tcPr>
                    <a:solidFill>
                      <a:srgbClr val="FF0000"/>
                    </a:solidFill>
                  </a:tcPr>
                </a:tc>
                <a:tc>
                  <a:txBody>
                    <a:bodyPr/>
                    <a:lstStyle/>
                    <a:p>
                      <a:r>
                        <a:rPr lang="en-IN" dirty="0"/>
                        <a:t>28</a:t>
                      </a:r>
                    </a:p>
                  </a:txBody>
                  <a:tcPr>
                    <a:solidFill>
                      <a:srgbClr val="FF0000"/>
                    </a:solidFill>
                  </a:tcPr>
                </a:tc>
                <a:tc>
                  <a:txBody>
                    <a:bodyPr/>
                    <a:lstStyle/>
                    <a:p>
                      <a:r>
                        <a:rPr lang="en-IN" dirty="0"/>
                        <a:t>49</a:t>
                      </a:r>
                    </a:p>
                  </a:txBody>
                  <a:tcPr>
                    <a:solidFill>
                      <a:srgbClr val="FF0000"/>
                    </a:solidFill>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extLst>
              <p:ext uri="{D42A27DB-BD31-4B8C-83A1-F6EECF244321}">
                <p14:modId xmlns:p14="http://schemas.microsoft.com/office/powerpoint/2010/main" val="2422535922"/>
              </p:ext>
            </p:extLst>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solidFill>
                      <a:srgbClr val="FF0000"/>
                    </a:solidFill>
                  </a:tcPr>
                </a:tc>
                <a:tc>
                  <a:txBody>
                    <a:bodyPr/>
                    <a:lstStyle/>
                    <a:p>
                      <a:r>
                        <a:rPr lang="en-IN" dirty="0"/>
                        <a:t>23</a:t>
                      </a:r>
                    </a:p>
                  </a:txBody>
                  <a:tcPr>
                    <a:solidFill>
                      <a:srgbClr val="FF0000"/>
                    </a:solidFill>
                  </a:tcPr>
                </a:tc>
                <a:tc>
                  <a:txBody>
                    <a:bodyPr/>
                    <a:lstStyle/>
                    <a:p>
                      <a:r>
                        <a:rPr lang="en-IN" dirty="0"/>
                        <a:t>29</a:t>
                      </a:r>
                    </a:p>
                  </a:txBody>
                  <a:tcPr>
                    <a:solidFill>
                      <a:srgbClr val="FF0000"/>
                    </a:solidFill>
                  </a:tcPr>
                </a:tc>
                <a:tc>
                  <a:txBody>
                    <a:bodyPr/>
                    <a:lstStyle/>
                    <a:p>
                      <a:r>
                        <a:rPr lang="en-IN" dirty="0"/>
                        <a:t>61</a:t>
                      </a:r>
                    </a:p>
                  </a:txBody>
                  <a:tcPr>
                    <a:solidFill>
                      <a:srgbClr val="FF0000"/>
                    </a:solidFill>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4522846"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9473402"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4218043" y="5004618"/>
            <a:ext cx="658760" cy="369332"/>
          </a:xfrm>
          <a:prstGeom prst="rect">
            <a:avLst/>
          </a:prstGeom>
          <a:noFill/>
        </p:spPr>
        <p:txBody>
          <a:bodyPr wrap="square" rtlCol="0">
            <a:spAutoFit/>
          </a:bodyPr>
          <a:lstStyle/>
          <a:p>
            <a:r>
              <a:rPr lang="en-IN" dirty="0" err="1"/>
              <a:t>i</a:t>
            </a:r>
            <a:r>
              <a:rPr lang="en-IN" dirty="0"/>
              <a:t> = 4</a:t>
            </a:r>
          </a:p>
        </p:txBody>
      </p:sp>
      <p:sp>
        <p:nvSpPr>
          <p:cNvPr id="22" name="TextBox 21">
            <a:extLst>
              <a:ext uri="{FF2B5EF4-FFF2-40B4-BE49-F238E27FC236}">
                <a16:creationId xmlns:a16="http://schemas.microsoft.com/office/drawing/2014/main" id="{F3950865-454A-8D2F-3AAC-AB0162861E53}"/>
              </a:ext>
            </a:extLst>
          </p:cNvPr>
          <p:cNvSpPr txBox="1"/>
          <p:nvPr/>
        </p:nvSpPr>
        <p:spPr>
          <a:xfrm>
            <a:off x="9011279" y="5009535"/>
            <a:ext cx="658760" cy="369332"/>
          </a:xfrm>
          <a:prstGeom prst="rect">
            <a:avLst/>
          </a:prstGeom>
          <a:noFill/>
        </p:spPr>
        <p:txBody>
          <a:bodyPr wrap="square" rtlCol="0">
            <a:spAutoFit/>
          </a:bodyPr>
          <a:lstStyle/>
          <a:p>
            <a:r>
              <a:rPr lang="en-IN" dirty="0"/>
              <a:t>j = 4</a:t>
            </a:r>
          </a:p>
        </p:txBody>
      </p:sp>
      <p:sp>
        <p:nvSpPr>
          <p:cNvPr id="23" name="TextBox 22">
            <a:extLst>
              <a:ext uri="{FF2B5EF4-FFF2-40B4-BE49-F238E27FC236}">
                <a16:creationId xmlns:a16="http://schemas.microsoft.com/office/drawing/2014/main" id="{61AC7AF5-5916-786E-41C3-6E0D798AE6F8}"/>
              </a:ext>
            </a:extLst>
          </p:cNvPr>
          <p:cNvSpPr txBox="1"/>
          <p:nvPr/>
        </p:nvSpPr>
        <p:spPr>
          <a:xfrm>
            <a:off x="9173510" y="1455164"/>
            <a:ext cx="658760" cy="369332"/>
          </a:xfrm>
          <a:prstGeom prst="rect">
            <a:avLst/>
          </a:prstGeom>
          <a:noFill/>
        </p:spPr>
        <p:txBody>
          <a:bodyPr wrap="square" rtlCol="0">
            <a:spAutoFit/>
          </a:bodyPr>
          <a:lstStyle/>
          <a:p>
            <a:r>
              <a:rPr lang="en-IN" dirty="0"/>
              <a:t>k = 4</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9399655" y="1794998"/>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2EFC42-5117-EE22-B197-555F9B5E71C2}"/>
              </a:ext>
            </a:extLst>
          </p:cNvPr>
          <p:cNvSpPr txBox="1"/>
          <p:nvPr/>
        </p:nvSpPr>
        <p:spPr>
          <a:xfrm>
            <a:off x="2487560" y="5761702"/>
            <a:ext cx="5673214" cy="923330"/>
          </a:xfrm>
          <a:prstGeom prst="rect">
            <a:avLst/>
          </a:prstGeom>
          <a:noFill/>
        </p:spPr>
        <p:txBody>
          <a:bodyPr wrap="square" rtlCol="0">
            <a:spAutoFit/>
          </a:bodyPr>
          <a:lstStyle/>
          <a:p>
            <a:r>
              <a:rPr lang="en-IN" dirty="0">
                <a:latin typeface="Consolas" panose="020B0609020204030204" pitchFamily="49" charset="0"/>
              </a:rPr>
              <a:t>if (T1[</a:t>
            </a:r>
            <a:r>
              <a:rPr lang="en-IN" dirty="0" err="1">
                <a:latin typeface="Consolas" panose="020B0609020204030204" pitchFamily="49" charset="0"/>
              </a:rPr>
              <a:t>i</a:t>
            </a:r>
            <a:r>
              <a:rPr lang="en-IN" dirty="0">
                <a:latin typeface="Consolas" panose="020B0609020204030204" pitchFamily="49" charset="0"/>
              </a:rPr>
              <a:t>] &lt; T2[j]) { A[k] = T1[</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else { A[k] = T2[j];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k++;</a:t>
            </a:r>
          </a:p>
        </p:txBody>
      </p:sp>
    </p:spTree>
    <p:extLst>
      <p:ext uri="{BB962C8B-B14F-4D97-AF65-F5344CB8AC3E}">
        <p14:creationId xmlns:p14="http://schemas.microsoft.com/office/powerpoint/2010/main" val="408333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chemeClr val="accent1"/>
                    </a:solidFill>
                  </a:tcPr>
                </a:tc>
                <a:tc>
                  <a:txBody>
                    <a:bodyPr/>
                    <a:lstStyle/>
                    <a:p>
                      <a:r>
                        <a:rPr lang="en-IN" dirty="0"/>
                        <a:t>6</a:t>
                      </a:r>
                    </a:p>
                  </a:txBody>
                  <a:tcPr>
                    <a:solidFill>
                      <a:schemeClr val="accent1"/>
                    </a:solidFill>
                  </a:tcPr>
                </a:tc>
                <a:tc>
                  <a:txBody>
                    <a:bodyPr/>
                    <a:lstStyle/>
                    <a:p>
                      <a:r>
                        <a:rPr lang="en-IN" dirty="0"/>
                        <a:t>13</a:t>
                      </a:r>
                    </a:p>
                  </a:txBody>
                  <a:tcPr>
                    <a:solidFill>
                      <a:schemeClr val="accent1"/>
                    </a:solidFill>
                  </a:tcPr>
                </a:tc>
                <a:tc>
                  <a:txBody>
                    <a:bodyPr/>
                    <a:lstStyle/>
                    <a:p>
                      <a:r>
                        <a:rPr lang="en-IN" dirty="0"/>
                        <a:t>23</a:t>
                      </a:r>
                    </a:p>
                  </a:txBody>
                  <a:tcPr>
                    <a:solidFill>
                      <a:schemeClr val="accent1"/>
                    </a:solidFill>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28</a:t>
                      </a:r>
                    </a:p>
                  </a:txBody>
                  <a:tcPr>
                    <a:solidFill>
                      <a:schemeClr val="accent1"/>
                    </a:solidFill>
                  </a:tcPr>
                </a:tc>
                <a:tc>
                  <a:txBody>
                    <a:bodyPr/>
                    <a:lstStyle/>
                    <a:p>
                      <a:r>
                        <a:rPr lang="en-IN" dirty="0"/>
                        <a:t>29</a:t>
                      </a:r>
                    </a:p>
                  </a:txBody>
                  <a:tcPr>
                    <a:solidFill>
                      <a:schemeClr val="accent1"/>
                    </a:solidFill>
                  </a:tcPr>
                </a:tc>
                <a:tc>
                  <a:txBody>
                    <a:bodyPr/>
                    <a:lstStyle/>
                    <a:p>
                      <a:r>
                        <a:rPr lang="en-IN" dirty="0"/>
                        <a:t>49</a:t>
                      </a:r>
                    </a:p>
                  </a:txBody>
                  <a:tcPr>
                    <a:solidFill>
                      <a:schemeClr val="accent1"/>
                    </a:solidFill>
                  </a:tcPr>
                </a:tc>
                <a:tc>
                  <a:txBody>
                    <a:bodyPr/>
                    <a:lstStyle/>
                    <a:p>
                      <a:r>
                        <a:rPr lang="en-IN" dirty="0"/>
                        <a:t>61</a:t>
                      </a:r>
                    </a:p>
                  </a:txBody>
                  <a:tcPr>
                    <a:solidFill>
                      <a:schemeClr val="accent1"/>
                    </a:solidFill>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rgbClr val="FF0000"/>
                    </a:solidFill>
                  </a:tcPr>
                </a:tc>
                <a:tc>
                  <a:txBody>
                    <a:bodyPr/>
                    <a:lstStyle/>
                    <a:p>
                      <a:r>
                        <a:rPr lang="en-IN" dirty="0"/>
                        <a:t>13</a:t>
                      </a:r>
                    </a:p>
                  </a:txBody>
                  <a:tcPr>
                    <a:solidFill>
                      <a:srgbClr val="FF0000"/>
                    </a:solidFill>
                  </a:tcPr>
                </a:tc>
                <a:tc>
                  <a:txBody>
                    <a:bodyPr/>
                    <a:lstStyle/>
                    <a:p>
                      <a:r>
                        <a:rPr lang="en-IN" dirty="0"/>
                        <a:t>28</a:t>
                      </a:r>
                    </a:p>
                  </a:txBody>
                  <a:tcPr>
                    <a:solidFill>
                      <a:srgbClr val="FF0000"/>
                    </a:solidFill>
                  </a:tcPr>
                </a:tc>
                <a:tc>
                  <a:txBody>
                    <a:bodyPr/>
                    <a:lstStyle/>
                    <a:p>
                      <a:r>
                        <a:rPr lang="en-IN" dirty="0"/>
                        <a:t>49</a:t>
                      </a:r>
                    </a:p>
                  </a:txBody>
                  <a:tcPr>
                    <a:solidFill>
                      <a:srgbClr val="FF0000"/>
                    </a:solidFill>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solidFill>
                      <a:srgbClr val="FF0000"/>
                    </a:solidFill>
                  </a:tcPr>
                </a:tc>
                <a:tc>
                  <a:txBody>
                    <a:bodyPr/>
                    <a:lstStyle/>
                    <a:p>
                      <a:r>
                        <a:rPr lang="en-IN" dirty="0"/>
                        <a:t>23</a:t>
                      </a:r>
                    </a:p>
                  </a:txBody>
                  <a:tcPr>
                    <a:solidFill>
                      <a:srgbClr val="FF0000"/>
                    </a:solidFill>
                  </a:tcPr>
                </a:tc>
                <a:tc>
                  <a:txBody>
                    <a:bodyPr/>
                    <a:lstStyle/>
                    <a:p>
                      <a:r>
                        <a:rPr lang="en-IN" dirty="0"/>
                        <a:t>29</a:t>
                      </a:r>
                    </a:p>
                  </a:txBody>
                  <a:tcPr>
                    <a:solidFill>
                      <a:srgbClr val="FF0000"/>
                    </a:solidFill>
                  </a:tcPr>
                </a:tc>
                <a:tc>
                  <a:txBody>
                    <a:bodyPr/>
                    <a:lstStyle/>
                    <a:p>
                      <a:r>
                        <a:rPr lang="en-IN" dirty="0"/>
                        <a:t>61</a:t>
                      </a:r>
                    </a:p>
                  </a:txBody>
                  <a:tcPr>
                    <a:solidFill>
                      <a:srgbClr val="FF0000"/>
                    </a:solidFill>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4522846"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9473402"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4218043" y="5004618"/>
            <a:ext cx="658760" cy="369332"/>
          </a:xfrm>
          <a:prstGeom prst="rect">
            <a:avLst/>
          </a:prstGeom>
          <a:noFill/>
        </p:spPr>
        <p:txBody>
          <a:bodyPr wrap="square" rtlCol="0">
            <a:spAutoFit/>
          </a:bodyPr>
          <a:lstStyle/>
          <a:p>
            <a:r>
              <a:rPr lang="en-IN" dirty="0" err="1"/>
              <a:t>i</a:t>
            </a:r>
            <a:r>
              <a:rPr lang="en-IN" dirty="0"/>
              <a:t> = 4</a:t>
            </a:r>
          </a:p>
        </p:txBody>
      </p:sp>
      <p:sp>
        <p:nvSpPr>
          <p:cNvPr id="22" name="TextBox 21">
            <a:extLst>
              <a:ext uri="{FF2B5EF4-FFF2-40B4-BE49-F238E27FC236}">
                <a16:creationId xmlns:a16="http://schemas.microsoft.com/office/drawing/2014/main" id="{F3950865-454A-8D2F-3AAC-AB0162861E53}"/>
              </a:ext>
            </a:extLst>
          </p:cNvPr>
          <p:cNvSpPr txBox="1"/>
          <p:nvPr/>
        </p:nvSpPr>
        <p:spPr>
          <a:xfrm>
            <a:off x="9011279" y="5009535"/>
            <a:ext cx="658760" cy="369332"/>
          </a:xfrm>
          <a:prstGeom prst="rect">
            <a:avLst/>
          </a:prstGeom>
          <a:noFill/>
        </p:spPr>
        <p:txBody>
          <a:bodyPr wrap="square" rtlCol="0">
            <a:spAutoFit/>
          </a:bodyPr>
          <a:lstStyle/>
          <a:p>
            <a:r>
              <a:rPr lang="en-IN" dirty="0"/>
              <a:t>j = 4</a:t>
            </a:r>
          </a:p>
        </p:txBody>
      </p:sp>
      <p:sp>
        <p:nvSpPr>
          <p:cNvPr id="23" name="TextBox 22">
            <a:extLst>
              <a:ext uri="{FF2B5EF4-FFF2-40B4-BE49-F238E27FC236}">
                <a16:creationId xmlns:a16="http://schemas.microsoft.com/office/drawing/2014/main" id="{61AC7AF5-5916-786E-41C3-6E0D798AE6F8}"/>
              </a:ext>
            </a:extLst>
          </p:cNvPr>
          <p:cNvSpPr txBox="1"/>
          <p:nvPr/>
        </p:nvSpPr>
        <p:spPr>
          <a:xfrm>
            <a:off x="9173510" y="1455164"/>
            <a:ext cx="658760" cy="369332"/>
          </a:xfrm>
          <a:prstGeom prst="rect">
            <a:avLst/>
          </a:prstGeom>
          <a:noFill/>
        </p:spPr>
        <p:txBody>
          <a:bodyPr wrap="square" rtlCol="0">
            <a:spAutoFit/>
          </a:bodyPr>
          <a:lstStyle/>
          <a:p>
            <a:r>
              <a:rPr lang="en-IN" dirty="0"/>
              <a:t>k = 4</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9399655" y="1794998"/>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2EFC42-5117-EE22-B197-555F9B5E71C2}"/>
              </a:ext>
            </a:extLst>
          </p:cNvPr>
          <p:cNvSpPr txBox="1"/>
          <p:nvPr/>
        </p:nvSpPr>
        <p:spPr>
          <a:xfrm>
            <a:off x="2487560" y="5761702"/>
            <a:ext cx="5673214" cy="923330"/>
          </a:xfrm>
          <a:prstGeom prst="rect">
            <a:avLst/>
          </a:prstGeom>
          <a:noFill/>
        </p:spPr>
        <p:txBody>
          <a:bodyPr wrap="square" rtlCol="0">
            <a:spAutoFit/>
          </a:bodyPr>
          <a:lstStyle/>
          <a:p>
            <a:r>
              <a:rPr lang="en-IN" dirty="0">
                <a:latin typeface="Consolas" panose="020B0609020204030204" pitchFamily="49" charset="0"/>
              </a:rPr>
              <a:t>if (T1[</a:t>
            </a:r>
            <a:r>
              <a:rPr lang="en-IN" dirty="0" err="1">
                <a:latin typeface="Consolas" panose="020B0609020204030204" pitchFamily="49" charset="0"/>
              </a:rPr>
              <a:t>i</a:t>
            </a:r>
            <a:r>
              <a:rPr lang="en-IN" dirty="0">
                <a:latin typeface="Consolas" panose="020B0609020204030204" pitchFamily="49" charset="0"/>
              </a:rPr>
              <a:t>] &lt; T2[j]) { A[k] = T1[</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else { A[k] = T2[j];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k++;</a:t>
            </a:r>
          </a:p>
        </p:txBody>
      </p:sp>
      <p:sp>
        <p:nvSpPr>
          <p:cNvPr id="4" name="TextBox 3">
            <a:extLst>
              <a:ext uri="{FF2B5EF4-FFF2-40B4-BE49-F238E27FC236}">
                <a16:creationId xmlns:a16="http://schemas.microsoft.com/office/drawing/2014/main" id="{FABBCDDF-9F44-EC5F-7E8A-66B80413F8D0}"/>
              </a:ext>
            </a:extLst>
          </p:cNvPr>
          <p:cNvSpPr txBox="1"/>
          <p:nvPr/>
        </p:nvSpPr>
        <p:spPr>
          <a:xfrm>
            <a:off x="9802762" y="2654700"/>
            <a:ext cx="2290916" cy="1754326"/>
          </a:xfrm>
          <a:prstGeom prst="rect">
            <a:avLst/>
          </a:prstGeom>
          <a:noFill/>
        </p:spPr>
        <p:txBody>
          <a:bodyPr wrap="square" rtlCol="0">
            <a:spAutoFit/>
          </a:bodyPr>
          <a:lstStyle/>
          <a:p>
            <a:r>
              <a:rPr lang="en-IN" dirty="0"/>
              <a:t>Time complexity:</a:t>
            </a:r>
          </a:p>
          <a:p>
            <a:r>
              <a:rPr lang="en-IN" dirty="0"/>
              <a:t>c * n</a:t>
            </a:r>
          </a:p>
          <a:p>
            <a:endParaRPr lang="en-IN" dirty="0"/>
          </a:p>
          <a:p>
            <a:r>
              <a:rPr lang="en-IN" dirty="0"/>
              <a:t>Additional space complexity:</a:t>
            </a:r>
          </a:p>
          <a:p>
            <a:r>
              <a:rPr lang="en-IN" dirty="0"/>
              <a:t>n</a:t>
            </a:r>
          </a:p>
        </p:txBody>
      </p:sp>
    </p:spTree>
    <p:extLst>
      <p:ext uri="{BB962C8B-B14F-4D97-AF65-F5344CB8AC3E}">
        <p14:creationId xmlns:p14="http://schemas.microsoft.com/office/powerpoint/2010/main" val="1556274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822C-15D3-B725-AFB7-74AB14DCAF61}"/>
              </a:ext>
            </a:extLst>
          </p:cNvPr>
          <p:cNvSpPr>
            <a:spLocks noGrp="1"/>
          </p:cNvSpPr>
          <p:nvPr>
            <p:ph type="title"/>
          </p:nvPr>
        </p:nvSpPr>
        <p:spPr/>
        <p:txBody>
          <a:bodyPr/>
          <a:lstStyle/>
          <a:p>
            <a:r>
              <a:rPr lang="en-US" dirty="0"/>
              <a:t>Merge sort</a:t>
            </a:r>
            <a:endParaRPr lang="en-IN" dirty="0"/>
          </a:p>
        </p:txBody>
      </p:sp>
      <p:sp>
        <p:nvSpPr>
          <p:cNvPr id="3" name="Content Placeholder 2">
            <a:extLst>
              <a:ext uri="{FF2B5EF4-FFF2-40B4-BE49-F238E27FC236}">
                <a16:creationId xmlns:a16="http://schemas.microsoft.com/office/drawing/2014/main" id="{CD2E38E8-A71C-9C3B-F59F-4EFC35835B2B}"/>
              </a:ext>
            </a:extLst>
          </p:cNvPr>
          <p:cNvSpPr>
            <a:spLocks noGrp="1"/>
          </p:cNvSpPr>
          <p:nvPr>
            <p:ph idx="1"/>
          </p:nvPr>
        </p:nvSpPr>
        <p:spPr/>
        <p:txBody>
          <a:bodyPr>
            <a:normAutofit lnSpcReduction="10000"/>
          </a:bodyPr>
          <a:lstStyle/>
          <a:p>
            <a:r>
              <a:rPr lang="en-US" dirty="0"/>
              <a:t>Merge sort is a recursive algorithm</a:t>
            </a:r>
          </a:p>
          <a:p>
            <a:endParaRPr lang="en-US" dirty="0"/>
          </a:p>
          <a:p>
            <a:r>
              <a:rPr lang="en-US" dirty="0"/>
              <a:t>Base condition: </a:t>
            </a:r>
          </a:p>
          <a:p>
            <a:pPr lvl="1"/>
            <a:r>
              <a:rPr lang="en-US" dirty="0"/>
              <a:t>if the input array has one or zero elements, the array is already sorted; return the array</a:t>
            </a:r>
          </a:p>
          <a:p>
            <a:pPr lvl="1"/>
            <a:endParaRPr lang="en-US" dirty="0"/>
          </a:p>
          <a:p>
            <a:r>
              <a:rPr lang="en-US" dirty="0"/>
              <a:t>Recursive step</a:t>
            </a:r>
          </a:p>
          <a:p>
            <a:pPr lvl="1"/>
            <a:r>
              <a:rPr lang="en-US" dirty="0"/>
              <a:t>Divide the array into two sub-arrays, A</a:t>
            </a:r>
            <a:r>
              <a:rPr lang="en-US" baseline="-25000" dirty="0"/>
              <a:t>1</a:t>
            </a:r>
            <a:r>
              <a:rPr lang="en-US" dirty="0"/>
              <a:t> and A</a:t>
            </a:r>
            <a:r>
              <a:rPr lang="en-US" baseline="-25000" dirty="0"/>
              <a:t>2</a:t>
            </a:r>
          </a:p>
          <a:p>
            <a:pPr lvl="2"/>
            <a:r>
              <a:rPr lang="en-US" dirty="0"/>
              <a:t>A</a:t>
            </a:r>
            <a:r>
              <a:rPr lang="en-US" baseline="-25000" dirty="0"/>
              <a:t>1</a:t>
            </a:r>
            <a:r>
              <a:rPr lang="en-US" dirty="0"/>
              <a:t> contains the first half, A</a:t>
            </a:r>
            <a:r>
              <a:rPr lang="en-US" baseline="-25000" dirty="0"/>
              <a:t>2</a:t>
            </a:r>
            <a:r>
              <a:rPr lang="en-US" dirty="0"/>
              <a:t> contains the second half</a:t>
            </a:r>
          </a:p>
          <a:p>
            <a:pPr lvl="1"/>
            <a:r>
              <a:rPr lang="en-US" dirty="0"/>
              <a:t>Recursively sort A</a:t>
            </a:r>
            <a:r>
              <a:rPr lang="en-US" baseline="-25000" dirty="0"/>
              <a:t>1</a:t>
            </a:r>
            <a:r>
              <a:rPr lang="en-US" dirty="0"/>
              <a:t> and A</a:t>
            </a:r>
            <a:r>
              <a:rPr lang="en-US" baseline="-25000" dirty="0"/>
              <a:t>2</a:t>
            </a:r>
          </a:p>
          <a:p>
            <a:pPr lvl="1"/>
            <a:r>
              <a:rPr lang="en-US" dirty="0"/>
              <a:t>Merge sorted A</a:t>
            </a:r>
            <a:r>
              <a:rPr lang="en-US" baseline="-25000" dirty="0"/>
              <a:t>1</a:t>
            </a:r>
            <a:r>
              <a:rPr lang="en-US" dirty="0"/>
              <a:t> and A</a:t>
            </a:r>
            <a:r>
              <a:rPr lang="en-US" baseline="-25000" dirty="0"/>
              <a:t>2</a:t>
            </a:r>
            <a:r>
              <a:rPr lang="en-US" dirty="0"/>
              <a:t> into a single sorted array</a:t>
            </a:r>
          </a:p>
          <a:p>
            <a:endParaRPr lang="en-US" baseline="-25000" dirty="0"/>
          </a:p>
          <a:p>
            <a:endParaRPr lang="en-US" dirty="0"/>
          </a:p>
          <a:p>
            <a:pPr marL="0" indent="0">
              <a:buNone/>
            </a:pPr>
            <a:endParaRPr lang="en-IN" dirty="0"/>
          </a:p>
        </p:txBody>
      </p:sp>
    </p:spTree>
    <p:extLst>
      <p:ext uri="{BB962C8B-B14F-4D97-AF65-F5344CB8AC3E}">
        <p14:creationId xmlns:p14="http://schemas.microsoft.com/office/powerpoint/2010/main" val="299036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CF93C79-25A4-D9D4-0640-FE2CC4FA7DAF}"/>
                  </a:ext>
                </a:extLst>
              </p14:cNvPr>
              <p14:cNvContentPartPr/>
              <p14:nvPr/>
            </p14:nvContentPartPr>
            <p14:xfrm>
              <a:off x="1509120" y="1895760"/>
              <a:ext cx="8451000" cy="4844880"/>
            </p14:xfrm>
          </p:contentPart>
        </mc:Choice>
        <mc:Fallback xmlns="">
          <p:pic>
            <p:nvPicPr>
              <p:cNvPr id="3" name="Ink 2">
                <a:extLst>
                  <a:ext uri="{FF2B5EF4-FFF2-40B4-BE49-F238E27FC236}">
                    <a16:creationId xmlns:a16="http://schemas.microsoft.com/office/drawing/2014/main" id="{7CF93C79-25A4-D9D4-0640-FE2CC4FA7DAF}"/>
                  </a:ext>
                </a:extLst>
              </p:cNvPr>
              <p:cNvPicPr/>
              <p:nvPr/>
            </p:nvPicPr>
            <p:blipFill>
              <a:blip r:embed="rId4"/>
              <a:stretch>
                <a:fillRect/>
              </a:stretch>
            </p:blipFill>
            <p:spPr>
              <a:xfrm>
                <a:off x="1499760" y="1886400"/>
                <a:ext cx="8469720" cy="4863600"/>
              </a:xfrm>
              <a:prstGeom prst="rect">
                <a:avLst/>
              </a:prstGeom>
            </p:spPr>
          </p:pic>
        </mc:Fallback>
      </mc:AlternateContent>
    </p:spTree>
    <p:extLst>
      <p:ext uri="{BB962C8B-B14F-4D97-AF65-F5344CB8AC3E}">
        <p14:creationId xmlns:p14="http://schemas.microsoft.com/office/powerpoint/2010/main" val="1496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A85-DB5C-9123-F3EE-AD7E04996313}"/>
              </a:ext>
            </a:extLst>
          </p:cNvPr>
          <p:cNvSpPr>
            <a:spLocks noGrp="1"/>
          </p:cNvSpPr>
          <p:nvPr>
            <p:ph type="title"/>
          </p:nvPr>
        </p:nvSpPr>
        <p:spPr/>
        <p:txBody>
          <a:bodyPr/>
          <a:lstStyle/>
          <a:p>
            <a:r>
              <a:rPr lang="en-IN" dirty="0"/>
              <a:t>Today’s class</a:t>
            </a:r>
          </a:p>
        </p:txBody>
      </p:sp>
      <p:sp>
        <p:nvSpPr>
          <p:cNvPr id="3" name="Content Placeholder 2">
            <a:extLst>
              <a:ext uri="{FF2B5EF4-FFF2-40B4-BE49-F238E27FC236}">
                <a16:creationId xmlns:a16="http://schemas.microsoft.com/office/drawing/2014/main" id="{7C52FFB1-630E-096E-9F3A-48C660870652}"/>
              </a:ext>
            </a:extLst>
          </p:cNvPr>
          <p:cNvSpPr>
            <a:spLocks noGrp="1"/>
          </p:cNvSpPr>
          <p:nvPr>
            <p:ph idx="1"/>
          </p:nvPr>
        </p:nvSpPr>
        <p:spPr/>
        <p:txBody>
          <a:bodyPr>
            <a:normAutofit/>
          </a:bodyPr>
          <a:lstStyle/>
          <a:p>
            <a:r>
              <a:rPr lang="en-US" dirty="0"/>
              <a:t>Merge sort</a:t>
            </a:r>
          </a:p>
          <a:p>
            <a:r>
              <a:rPr lang="en-US" dirty="0"/>
              <a:t>Quick sort</a:t>
            </a:r>
          </a:p>
          <a:p>
            <a:r>
              <a:rPr lang="en-US" dirty="0"/>
              <a:t>Dynamic arrays</a:t>
            </a:r>
            <a:endParaRPr lang="en-IN" dirty="0"/>
          </a:p>
        </p:txBody>
      </p:sp>
    </p:spTree>
    <p:extLst>
      <p:ext uri="{BB962C8B-B14F-4D97-AF65-F5344CB8AC3E}">
        <p14:creationId xmlns:p14="http://schemas.microsoft.com/office/powerpoint/2010/main" val="242532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AFF-DAEF-7550-C773-0467D947586D}"/>
              </a:ext>
            </a:extLst>
          </p:cNvPr>
          <p:cNvSpPr>
            <a:spLocks noGrp="1"/>
          </p:cNvSpPr>
          <p:nvPr>
            <p:ph type="title"/>
          </p:nvPr>
        </p:nvSpPr>
        <p:spPr/>
        <p:txBody>
          <a:bodyPr/>
          <a:lstStyle/>
          <a:p>
            <a:r>
              <a:rPr lang="en-US" dirty="0"/>
              <a:t>Merge sort</a:t>
            </a:r>
            <a:endParaRPr lang="en-IN" dirty="0"/>
          </a:p>
        </p:txBody>
      </p:sp>
      <p:sp>
        <p:nvSpPr>
          <p:cNvPr id="4" name="TextBox 3">
            <a:extLst>
              <a:ext uri="{FF2B5EF4-FFF2-40B4-BE49-F238E27FC236}">
                <a16:creationId xmlns:a16="http://schemas.microsoft.com/office/drawing/2014/main" id="{2E2E1602-ADC2-47C8-5482-182EC9B9828D}"/>
              </a:ext>
            </a:extLst>
          </p:cNvPr>
          <p:cNvSpPr txBox="1"/>
          <p:nvPr/>
        </p:nvSpPr>
        <p:spPr>
          <a:xfrm>
            <a:off x="6525934" y="188357"/>
            <a:ext cx="5303518" cy="6555641"/>
          </a:xfrm>
          <a:prstGeom prst="rect">
            <a:avLst/>
          </a:prstGeom>
          <a:noFill/>
        </p:spPr>
        <p:txBody>
          <a:bodyPr wrap="square" rtlCol="0">
            <a:spAutoFit/>
          </a:bodyPr>
          <a:lstStyle/>
          <a:p>
            <a:r>
              <a:rPr lang="en-IN" sz="1500" b="1" dirty="0">
                <a:latin typeface="Consolas" panose="020B0609020204030204" pitchFamily="49" charset="0"/>
              </a:rPr>
              <a:t>void merge(int </a:t>
            </a:r>
            <a:r>
              <a:rPr lang="en-IN" sz="1500" b="1" dirty="0" err="1">
                <a:latin typeface="Consolas" panose="020B0609020204030204" pitchFamily="49" charset="0"/>
              </a:rPr>
              <a:t>arr</a:t>
            </a:r>
            <a:r>
              <a:rPr lang="en-IN" sz="1500" b="1" dirty="0">
                <a:latin typeface="Consolas" panose="020B0609020204030204" pitchFamily="49" charset="0"/>
              </a:rPr>
              <a:t>[], int lo, int mid, int hi)</a:t>
            </a:r>
          </a:p>
          <a:p>
            <a:r>
              <a:rPr lang="en-IN" sz="1500" b="1" dirty="0">
                <a:latin typeface="Consolas" panose="020B0609020204030204" pitchFamily="49" charset="0"/>
              </a:rPr>
              <a:t>{</a:t>
            </a:r>
          </a:p>
          <a:p>
            <a:r>
              <a:rPr lang="en-IN" sz="1500" b="1" dirty="0">
                <a:latin typeface="Consolas" panose="020B0609020204030204" pitchFamily="49" charset="0"/>
              </a:rPr>
              <a:t>  int </a:t>
            </a:r>
            <a:r>
              <a:rPr lang="en-IN" sz="1500" b="1" dirty="0" err="1">
                <a:latin typeface="Consolas" panose="020B0609020204030204" pitchFamily="49" charset="0"/>
              </a:rPr>
              <a:t>i</a:t>
            </a:r>
            <a:r>
              <a:rPr lang="en-IN" sz="1500" b="1" dirty="0">
                <a:latin typeface="Consolas" panose="020B0609020204030204" pitchFamily="49" charset="0"/>
              </a:rPr>
              <a:t>, j, k;</a:t>
            </a:r>
          </a:p>
          <a:p>
            <a:r>
              <a:rPr lang="en-IN" sz="1500" b="1" dirty="0">
                <a:latin typeface="Consolas" panose="020B0609020204030204" pitchFamily="49" charset="0"/>
              </a:rPr>
              <a:t>  int n_elem_1 = mid - lo + 1;</a:t>
            </a:r>
          </a:p>
          <a:p>
            <a:r>
              <a:rPr lang="en-IN" sz="1500" b="1" dirty="0">
                <a:latin typeface="Consolas" panose="020B0609020204030204" pitchFamily="49" charset="0"/>
              </a:rPr>
              <a:t>  int n_elem_2 = hi - mid;</a:t>
            </a:r>
          </a:p>
          <a:p>
            <a:endParaRPr lang="en-IN" sz="1500" b="1" dirty="0">
              <a:latin typeface="Consolas" panose="020B0609020204030204" pitchFamily="49" charset="0"/>
            </a:endParaRPr>
          </a:p>
          <a:p>
            <a:r>
              <a:rPr lang="en-IN" sz="1500" b="1" dirty="0">
                <a:latin typeface="Consolas" panose="020B0609020204030204" pitchFamily="49" charset="0"/>
              </a:rPr>
              <a:t> </a:t>
            </a:r>
            <a:r>
              <a:rPr lang="en-IN" sz="1500" b="1" dirty="0">
                <a:solidFill>
                  <a:srgbClr val="FF0000"/>
                </a:solidFill>
                <a:latin typeface="Consolas" panose="020B0609020204030204" pitchFamily="49" charset="0"/>
              </a:rPr>
              <a:t>// be careful; large array allocations may fail</a:t>
            </a:r>
          </a:p>
          <a:p>
            <a:r>
              <a:rPr lang="en-IN" sz="1500" b="1" dirty="0">
                <a:latin typeface="Consolas" panose="020B0609020204030204" pitchFamily="49" charset="0"/>
              </a:rPr>
              <a:t>  int tmp1[n_elem_1 + 1];</a:t>
            </a:r>
          </a:p>
          <a:p>
            <a:r>
              <a:rPr lang="en-IN" sz="1500" b="1" dirty="0">
                <a:latin typeface="Consolas" panose="020B0609020204030204" pitchFamily="49" charset="0"/>
              </a:rPr>
              <a:t>  int tmp2[n_elem_2 + 1];</a:t>
            </a:r>
          </a:p>
          <a:p>
            <a:endParaRPr lang="en-IN" sz="1500" b="1" dirty="0">
              <a:latin typeface="Consolas" panose="020B0609020204030204" pitchFamily="49" charset="0"/>
            </a:endParaRPr>
          </a:p>
          <a:p>
            <a:r>
              <a:rPr lang="en-IN" sz="1500" b="1" dirty="0">
                <a:latin typeface="Consolas" panose="020B0609020204030204" pitchFamily="49" charset="0"/>
              </a:rPr>
              <a:t>  for (</a:t>
            </a:r>
            <a:r>
              <a:rPr lang="en-IN" sz="1500" b="1" dirty="0" err="1">
                <a:latin typeface="Consolas" panose="020B0609020204030204" pitchFamily="49" charset="0"/>
              </a:rPr>
              <a:t>i</a:t>
            </a:r>
            <a:r>
              <a:rPr lang="en-IN" sz="1500" b="1" dirty="0">
                <a:latin typeface="Consolas" panose="020B0609020204030204" pitchFamily="49" charset="0"/>
              </a:rPr>
              <a:t> = 0; </a:t>
            </a:r>
            <a:r>
              <a:rPr lang="en-IN" sz="1500" b="1" dirty="0" err="1">
                <a:latin typeface="Consolas" panose="020B0609020204030204" pitchFamily="49" charset="0"/>
              </a:rPr>
              <a:t>i</a:t>
            </a:r>
            <a:r>
              <a:rPr lang="en-IN" sz="1500" b="1" dirty="0">
                <a:latin typeface="Consolas" panose="020B0609020204030204" pitchFamily="49" charset="0"/>
              </a:rPr>
              <a:t> &lt; n_elem_1; </a:t>
            </a:r>
            <a:r>
              <a:rPr lang="en-IN" sz="1500" b="1" dirty="0" err="1">
                <a:latin typeface="Consolas" panose="020B0609020204030204" pitchFamily="49" charset="0"/>
              </a:rPr>
              <a:t>i</a:t>
            </a:r>
            <a:r>
              <a:rPr lang="en-IN" sz="1500" b="1" dirty="0">
                <a:latin typeface="Consolas" panose="020B0609020204030204" pitchFamily="49" charset="0"/>
              </a:rPr>
              <a:t>++) {</a:t>
            </a:r>
          </a:p>
          <a:p>
            <a:r>
              <a:rPr lang="en-IN" sz="1500" b="1" dirty="0">
                <a:latin typeface="Consolas" panose="020B0609020204030204" pitchFamily="49" charset="0"/>
              </a:rPr>
              <a:t>    tmp1[</a:t>
            </a:r>
            <a:r>
              <a:rPr lang="en-IN" sz="1500" b="1" dirty="0" err="1">
                <a:latin typeface="Consolas" panose="020B0609020204030204" pitchFamily="49" charset="0"/>
              </a:rPr>
              <a:t>i</a:t>
            </a:r>
            <a:r>
              <a:rPr lang="en-IN" sz="1500" b="1" dirty="0">
                <a:latin typeface="Consolas" panose="020B0609020204030204" pitchFamily="49" charset="0"/>
              </a:rPr>
              <a:t>] = </a:t>
            </a:r>
            <a:r>
              <a:rPr lang="en-IN" sz="1500" b="1" dirty="0" err="1">
                <a:latin typeface="Consolas" panose="020B0609020204030204" pitchFamily="49" charset="0"/>
              </a:rPr>
              <a:t>arr</a:t>
            </a:r>
            <a:r>
              <a:rPr lang="en-IN" sz="1500" b="1" dirty="0">
                <a:latin typeface="Consolas" panose="020B0609020204030204" pitchFamily="49" charset="0"/>
              </a:rPr>
              <a:t>[lo + </a:t>
            </a:r>
            <a:r>
              <a:rPr lang="en-IN" sz="1500" b="1" dirty="0" err="1">
                <a:latin typeface="Consolas" panose="020B0609020204030204" pitchFamily="49" charset="0"/>
              </a:rPr>
              <a:t>i</a:t>
            </a:r>
            <a:r>
              <a:rPr lang="en-IN" sz="1500" b="1" dirty="0">
                <a:latin typeface="Consolas" panose="020B0609020204030204" pitchFamily="49" charset="0"/>
              </a:rPr>
              <a:t>];</a:t>
            </a:r>
          </a:p>
          <a:p>
            <a:r>
              <a:rPr lang="en-IN" sz="1500" b="1" dirty="0">
                <a:latin typeface="Consolas" panose="020B0609020204030204" pitchFamily="49" charset="0"/>
              </a:rPr>
              <a:t>  }</a:t>
            </a:r>
          </a:p>
          <a:p>
            <a:r>
              <a:rPr lang="en-IN" sz="1500" b="1" dirty="0">
                <a:latin typeface="Consolas" panose="020B0609020204030204" pitchFamily="49" charset="0"/>
              </a:rPr>
              <a:t>  for (j = 0; j &lt; n_elem_2; </a:t>
            </a:r>
            <a:r>
              <a:rPr lang="en-IN" sz="1500" b="1" dirty="0" err="1">
                <a:latin typeface="Consolas" panose="020B0609020204030204" pitchFamily="49" charset="0"/>
              </a:rPr>
              <a:t>j++</a:t>
            </a:r>
            <a:r>
              <a:rPr lang="en-IN" sz="1500" b="1" dirty="0">
                <a:latin typeface="Consolas" panose="020B0609020204030204" pitchFamily="49" charset="0"/>
              </a:rPr>
              <a:t>) {</a:t>
            </a:r>
          </a:p>
          <a:p>
            <a:r>
              <a:rPr lang="en-IN" sz="1500" b="1" dirty="0">
                <a:latin typeface="Consolas" panose="020B0609020204030204" pitchFamily="49" charset="0"/>
              </a:rPr>
              <a:t>    tmp2[j] = </a:t>
            </a:r>
            <a:r>
              <a:rPr lang="en-IN" sz="1500" b="1" dirty="0" err="1">
                <a:latin typeface="Consolas" panose="020B0609020204030204" pitchFamily="49" charset="0"/>
              </a:rPr>
              <a:t>arr</a:t>
            </a:r>
            <a:r>
              <a:rPr lang="en-IN" sz="1500" b="1" dirty="0">
                <a:latin typeface="Consolas" panose="020B0609020204030204" pitchFamily="49" charset="0"/>
              </a:rPr>
              <a:t>[mid + 1 + j];</a:t>
            </a:r>
          </a:p>
          <a:p>
            <a:r>
              <a:rPr lang="en-IN" sz="1500" b="1" dirty="0">
                <a:latin typeface="Consolas" panose="020B0609020204030204" pitchFamily="49" charset="0"/>
              </a:rPr>
              <a:t>  }</a:t>
            </a:r>
          </a:p>
          <a:p>
            <a:r>
              <a:rPr lang="en-IN" sz="1500" b="1" dirty="0">
                <a:latin typeface="Consolas" panose="020B0609020204030204" pitchFamily="49" charset="0"/>
              </a:rPr>
              <a:t>  tmp1[</a:t>
            </a:r>
            <a:r>
              <a:rPr lang="en-IN" sz="1500" b="1" dirty="0" err="1">
                <a:latin typeface="Consolas" panose="020B0609020204030204" pitchFamily="49" charset="0"/>
              </a:rPr>
              <a:t>i</a:t>
            </a:r>
            <a:r>
              <a:rPr lang="en-IN" sz="1500" b="1" dirty="0">
                <a:latin typeface="Consolas" panose="020B0609020204030204" pitchFamily="49" charset="0"/>
              </a:rPr>
              <a:t>] = tmp2[j] = INT_MAX;</a:t>
            </a:r>
          </a:p>
          <a:p>
            <a:r>
              <a:rPr lang="en-IN" sz="1500" b="1" dirty="0">
                <a:latin typeface="Consolas" panose="020B0609020204030204" pitchFamily="49" charset="0"/>
              </a:rPr>
              <a:t>  </a:t>
            </a:r>
            <a:r>
              <a:rPr lang="en-IN" sz="1500" b="1" dirty="0" err="1">
                <a:latin typeface="Consolas" panose="020B0609020204030204" pitchFamily="49" charset="0"/>
              </a:rPr>
              <a:t>i</a:t>
            </a:r>
            <a:r>
              <a:rPr lang="en-IN" sz="1500" b="1" dirty="0">
                <a:latin typeface="Consolas" panose="020B0609020204030204" pitchFamily="49" charset="0"/>
              </a:rPr>
              <a:t> = j = 0;</a:t>
            </a:r>
          </a:p>
          <a:p>
            <a:endParaRPr lang="en-IN" sz="1500" b="1" dirty="0">
              <a:latin typeface="Consolas" panose="020B0609020204030204" pitchFamily="49" charset="0"/>
            </a:endParaRPr>
          </a:p>
          <a:p>
            <a:r>
              <a:rPr lang="en-IN" sz="1500" b="1" dirty="0">
                <a:latin typeface="Consolas" panose="020B0609020204030204" pitchFamily="49" charset="0"/>
              </a:rPr>
              <a:t>  for (k = lo; k &lt;= hi; k++) {</a:t>
            </a:r>
          </a:p>
          <a:p>
            <a:r>
              <a:rPr lang="en-IN" sz="1500" b="1" dirty="0">
                <a:latin typeface="Consolas" panose="020B0609020204030204" pitchFamily="49" charset="0"/>
              </a:rPr>
              <a:t>    if (tmp1[</a:t>
            </a:r>
            <a:r>
              <a:rPr lang="en-IN" sz="1500" b="1" dirty="0" err="1">
                <a:latin typeface="Consolas" panose="020B0609020204030204" pitchFamily="49" charset="0"/>
              </a:rPr>
              <a:t>i</a:t>
            </a:r>
            <a:r>
              <a:rPr lang="en-IN" sz="1500" b="1" dirty="0">
                <a:latin typeface="Consolas" panose="020B0609020204030204" pitchFamily="49" charset="0"/>
              </a:rPr>
              <a:t>] &lt;= tmp2[j]) {</a:t>
            </a:r>
          </a:p>
          <a:p>
            <a:r>
              <a:rPr lang="en-IN" sz="1500" b="1" dirty="0">
                <a:latin typeface="Consolas" panose="020B0609020204030204" pitchFamily="49" charset="0"/>
              </a:rPr>
              <a:t>      </a:t>
            </a:r>
            <a:r>
              <a:rPr lang="en-IN" sz="1500" b="1" dirty="0" err="1">
                <a:latin typeface="Consolas" panose="020B0609020204030204" pitchFamily="49" charset="0"/>
              </a:rPr>
              <a:t>arr</a:t>
            </a:r>
            <a:r>
              <a:rPr lang="en-IN" sz="1500" b="1" dirty="0">
                <a:latin typeface="Consolas" panose="020B0609020204030204" pitchFamily="49" charset="0"/>
              </a:rPr>
              <a:t>[k] = tmp1[</a:t>
            </a:r>
            <a:r>
              <a:rPr lang="en-IN" sz="1500" b="1" dirty="0" err="1">
                <a:latin typeface="Consolas" panose="020B0609020204030204" pitchFamily="49" charset="0"/>
              </a:rPr>
              <a:t>i</a:t>
            </a:r>
            <a:r>
              <a:rPr lang="en-IN" sz="1500" b="1" dirty="0">
                <a:latin typeface="Consolas" panose="020B0609020204030204" pitchFamily="49" charset="0"/>
              </a:rPr>
              <a:t>];  </a:t>
            </a:r>
            <a:r>
              <a:rPr lang="en-IN" sz="1500" b="1" dirty="0" err="1">
                <a:latin typeface="Consolas" panose="020B0609020204030204" pitchFamily="49" charset="0"/>
              </a:rPr>
              <a:t>i</a:t>
            </a:r>
            <a:r>
              <a:rPr lang="en-IN" sz="1500" b="1" dirty="0">
                <a:latin typeface="Consolas" panose="020B0609020204030204" pitchFamily="49" charset="0"/>
              </a:rPr>
              <a:t> += 1;</a:t>
            </a:r>
          </a:p>
          <a:p>
            <a:r>
              <a:rPr lang="en-IN" sz="1500" b="1" dirty="0">
                <a:latin typeface="Consolas" panose="020B0609020204030204" pitchFamily="49" charset="0"/>
              </a:rPr>
              <a:t>    } else {</a:t>
            </a:r>
          </a:p>
          <a:p>
            <a:r>
              <a:rPr lang="en-IN" sz="1500" b="1" dirty="0">
                <a:latin typeface="Consolas" panose="020B0609020204030204" pitchFamily="49" charset="0"/>
              </a:rPr>
              <a:t>      </a:t>
            </a:r>
            <a:r>
              <a:rPr lang="en-IN" sz="1500" b="1" dirty="0" err="1">
                <a:latin typeface="Consolas" panose="020B0609020204030204" pitchFamily="49" charset="0"/>
              </a:rPr>
              <a:t>arr</a:t>
            </a:r>
            <a:r>
              <a:rPr lang="en-IN" sz="1500" b="1" dirty="0">
                <a:latin typeface="Consolas" panose="020B0609020204030204" pitchFamily="49" charset="0"/>
              </a:rPr>
              <a:t>[k] = tmp2[j];  j += 1;</a:t>
            </a:r>
          </a:p>
          <a:p>
            <a:r>
              <a:rPr lang="en-IN" sz="1500" b="1" dirty="0">
                <a:latin typeface="Consolas" panose="020B0609020204030204" pitchFamily="49" charset="0"/>
              </a:rPr>
              <a:t>    }</a:t>
            </a:r>
          </a:p>
          <a:p>
            <a:r>
              <a:rPr lang="en-IN" sz="1500" b="1" dirty="0">
                <a:latin typeface="Consolas" panose="020B0609020204030204" pitchFamily="49" charset="0"/>
              </a:rPr>
              <a:t>  }</a:t>
            </a:r>
          </a:p>
          <a:p>
            <a:r>
              <a:rPr lang="en-IN" sz="1500" b="1" dirty="0">
                <a:latin typeface="Consolas" panose="020B0609020204030204" pitchFamily="49" charset="0"/>
              </a:rPr>
              <a:t>}</a:t>
            </a:r>
          </a:p>
        </p:txBody>
      </p:sp>
      <p:sp>
        <p:nvSpPr>
          <p:cNvPr id="6" name="TextBox 5">
            <a:extLst>
              <a:ext uri="{FF2B5EF4-FFF2-40B4-BE49-F238E27FC236}">
                <a16:creationId xmlns:a16="http://schemas.microsoft.com/office/drawing/2014/main" id="{03C3717D-6F42-6D75-5CBC-62E0F54B4961}"/>
              </a:ext>
            </a:extLst>
          </p:cNvPr>
          <p:cNvSpPr txBox="1"/>
          <p:nvPr/>
        </p:nvSpPr>
        <p:spPr>
          <a:xfrm>
            <a:off x="781251" y="2545925"/>
            <a:ext cx="6054299" cy="3093154"/>
          </a:xfrm>
          <a:prstGeom prst="rect">
            <a:avLst/>
          </a:prstGeom>
          <a:noFill/>
        </p:spPr>
        <p:txBody>
          <a:bodyPr wrap="square" rtlCol="0">
            <a:spAutoFit/>
          </a:bodyPr>
          <a:lstStyle/>
          <a:p>
            <a:r>
              <a:rPr lang="en-US" sz="1500" b="1" dirty="0">
                <a:latin typeface="Consolas" panose="020B0609020204030204" pitchFamily="49" charset="0"/>
              </a:rPr>
              <a:t>void </a:t>
            </a:r>
            <a:r>
              <a:rPr lang="en-US" sz="1500" b="1" dirty="0" err="1">
                <a:latin typeface="Consolas" panose="020B0609020204030204" pitchFamily="49" charset="0"/>
              </a:rPr>
              <a:t>mergesort</a:t>
            </a:r>
            <a:r>
              <a:rPr lang="en-US" sz="1500" b="1" dirty="0">
                <a:latin typeface="Consolas" panose="020B0609020204030204" pitchFamily="49" charset="0"/>
              </a:rPr>
              <a:t>(int </a:t>
            </a:r>
            <a:r>
              <a:rPr lang="en-US" sz="1500" b="1" dirty="0" err="1">
                <a:latin typeface="Consolas" panose="020B0609020204030204" pitchFamily="49" charset="0"/>
              </a:rPr>
              <a:t>arr</a:t>
            </a:r>
            <a:r>
              <a:rPr lang="en-US" sz="1500" b="1" dirty="0">
                <a:latin typeface="Consolas" panose="020B0609020204030204" pitchFamily="49" charset="0"/>
              </a:rPr>
              <a:t>[], int lo, int hi)</a:t>
            </a:r>
          </a:p>
          <a:p>
            <a:r>
              <a:rPr lang="en-US" sz="1500" b="1" dirty="0">
                <a:latin typeface="Consolas" panose="020B0609020204030204" pitchFamily="49" charset="0"/>
              </a:rPr>
              <a:t>{</a:t>
            </a:r>
          </a:p>
          <a:p>
            <a:r>
              <a:rPr lang="en-US" sz="1500" b="1" dirty="0">
                <a:latin typeface="Consolas" panose="020B0609020204030204" pitchFamily="49" charset="0"/>
              </a:rPr>
              <a:t>  if (lo &gt;= hi) {</a:t>
            </a:r>
          </a:p>
          <a:p>
            <a:r>
              <a:rPr lang="en-US" sz="1500" b="1" dirty="0">
                <a:latin typeface="Consolas" panose="020B0609020204030204" pitchFamily="49" charset="0"/>
              </a:rPr>
              <a:t>    return;</a:t>
            </a:r>
          </a:p>
          <a:p>
            <a:r>
              <a:rPr lang="en-US" sz="1500" b="1" dirty="0">
                <a:latin typeface="Consolas" panose="020B0609020204030204" pitchFamily="49" charset="0"/>
              </a:rPr>
              <a:t>  }</a:t>
            </a:r>
          </a:p>
          <a:p>
            <a:r>
              <a:rPr lang="en-US" sz="1500" b="1" dirty="0">
                <a:latin typeface="Consolas" panose="020B0609020204030204" pitchFamily="49" charset="0"/>
              </a:rPr>
              <a:t>  int mid = (lo + hi) / 2;</a:t>
            </a:r>
          </a:p>
          <a:p>
            <a:r>
              <a:rPr lang="en-US" sz="1500" b="1" dirty="0">
                <a:latin typeface="Consolas" panose="020B0609020204030204" pitchFamily="49" charset="0"/>
              </a:rPr>
              <a:t>  </a:t>
            </a:r>
            <a:r>
              <a:rPr lang="en-US" sz="1500" b="1" dirty="0">
                <a:solidFill>
                  <a:srgbClr val="FF0000"/>
                </a:solidFill>
                <a:latin typeface="Consolas" panose="020B0609020204030204" pitchFamily="49" charset="0"/>
              </a:rPr>
              <a:t>// recursively sort the first half</a:t>
            </a:r>
          </a:p>
          <a:p>
            <a:r>
              <a:rPr lang="en-US" sz="1500" b="1" dirty="0">
                <a:latin typeface="Consolas" panose="020B0609020204030204" pitchFamily="49" charset="0"/>
              </a:rPr>
              <a:t>  </a:t>
            </a:r>
            <a:r>
              <a:rPr lang="en-US" sz="1500" b="1" dirty="0" err="1">
                <a:latin typeface="Consolas" panose="020B0609020204030204" pitchFamily="49" charset="0"/>
              </a:rPr>
              <a:t>mergesort</a:t>
            </a:r>
            <a:r>
              <a:rPr lang="en-US" sz="1500" b="1" dirty="0">
                <a:latin typeface="Consolas" panose="020B0609020204030204" pitchFamily="49" charset="0"/>
              </a:rPr>
              <a:t>(</a:t>
            </a:r>
            <a:r>
              <a:rPr lang="en-US" sz="1500" b="1" dirty="0" err="1">
                <a:latin typeface="Consolas" panose="020B0609020204030204" pitchFamily="49" charset="0"/>
              </a:rPr>
              <a:t>arr</a:t>
            </a:r>
            <a:r>
              <a:rPr lang="en-US" sz="1500" b="1" dirty="0">
                <a:latin typeface="Consolas" panose="020B0609020204030204" pitchFamily="49" charset="0"/>
              </a:rPr>
              <a:t>, lo, mid);</a:t>
            </a:r>
          </a:p>
          <a:p>
            <a:r>
              <a:rPr lang="en-US" sz="1500" b="1" dirty="0">
                <a:solidFill>
                  <a:srgbClr val="FF0000"/>
                </a:solidFill>
                <a:latin typeface="Consolas" panose="020B0609020204030204" pitchFamily="49" charset="0"/>
              </a:rPr>
              <a:t>  // recursively sort the second half</a:t>
            </a:r>
          </a:p>
          <a:p>
            <a:r>
              <a:rPr lang="en-US" sz="1500" b="1" dirty="0">
                <a:latin typeface="Consolas" panose="020B0609020204030204" pitchFamily="49" charset="0"/>
              </a:rPr>
              <a:t>  </a:t>
            </a:r>
            <a:r>
              <a:rPr lang="en-US" sz="1500" b="1" dirty="0" err="1">
                <a:latin typeface="Consolas" panose="020B0609020204030204" pitchFamily="49" charset="0"/>
              </a:rPr>
              <a:t>mergesort</a:t>
            </a:r>
            <a:r>
              <a:rPr lang="en-US" sz="1500" b="1" dirty="0">
                <a:latin typeface="Consolas" panose="020B0609020204030204" pitchFamily="49" charset="0"/>
              </a:rPr>
              <a:t>(</a:t>
            </a:r>
            <a:r>
              <a:rPr lang="en-US" sz="1500" b="1" dirty="0" err="1">
                <a:latin typeface="Consolas" panose="020B0609020204030204" pitchFamily="49" charset="0"/>
              </a:rPr>
              <a:t>arr</a:t>
            </a:r>
            <a:r>
              <a:rPr lang="en-US" sz="1500" b="1" dirty="0">
                <a:latin typeface="Consolas" panose="020B0609020204030204" pitchFamily="49" charset="0"/>
              </a:rPr>
              <a:t>, mid+1, hi);</a:t>
            </a:r>
          </a:p>
          <a:p>
            <a:r>
              <a:rPr lang="en-US" sz="1500" b="1" dirty="0">
                <a:solidFill>
                  <a:srgbClr val="FF0000"/>
                </a:solidFill>
                <a:latin typeface="Consolas" panose="020B0609020204030204" pitchFamily="49" charset="0"/>
              </a:rPr>
              <a:t>  // merge the sorted arrays</a:t>
            </a:r>
          </a:p>
          <a:p>
            <a:r>
              <a:rPr lang="en-US" sz="1500" b="1" dirty="0">
                <a:latin typeface="Consolas" panose="020B0609020204030204" pitchFamily="49" charset="0"/>
              </a:rPr>
              <a:t>  merge(</a:t>
            </a:r>
            <a:r>
              <a:rPr lang="en-US" sz="1500" b="1" dirty="0" err="1">
                <a:latin typeface="Consolas" panose="020B0609020204030204" pitchFamily="49" charset="0"/>
              </a:rPr>
              <a:t>arr</a:t>
            </a:r>
            <a:r>
              <a:rPr lang="en-US" sz="1500" b="1" dirty="0">
                <a:latin typeface="Consolas" panose="020B0609020204030204" pitchFamily="49" charset="0"/>
              </a:rPr>
              <a:t>, lo, mid, hi);</a:t>
            </a:r>
          </a:p>
          <a:p>
            <a:r>
              <a:rPr lang="en-US" sz="1500" b="1"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9C7474A-CBF8-3CC1-1512-4FDBED532C92}"/>
                  </a:ext>
                </a:extLst>
              </p14:cNvPr>
              <p14:cNvContentPartPr/>
              <p14:nvPr/>
            </p14:nvContentPartPr>
            <p14:xfrm>
              <a:off x="785880" y="2032200"/>
              <a:ext cx="8630280" cy="3404880"/>
            </p14:xfrm>
          </p:contentPart>
        </mc:Choice>
        <mc:Fallback xmlns="">
          <p:pic>
            <p:nvPicPr>
              <p:cNvPr id="3" name="Ink 2">
                <a:extLst>
                  <a:ext uri="{FF2B5EF4-FFF2-40B4-BE49-F238E27FC236}">
                    <a16:creationId xmlns:a16="http://schemas.microsoft.com/office/drawing/2014/main" id="{29C7474A-CBF8-3CC1-1512-4FDBED532C92}"/>
                  </a:ext>
                </a:extLst>
              </p:cNvPr>
              <p:cNvPicPr/>
              <p:nvPr/>
            </p:nvPicPr>
            <p:blipFill>
              <a:blip r:embed="rId4"/>
              <a:stretch>
                <a:fillRect/>
              </a:stretch>
            </p:blipFill>
            <p:spPr>
              <a:xfrm>
                <a:off x="776520" y="2022840"/>
                <a:ext cx="8649000" cy="3423600"/>
              </a:xfrm>
              <a:prstGeom prst="rect">
                <a:avLst/>
              </a:prstGeom>
            </p:spPr>
          </p:pic>
        </mc:Fallback>
      </mc:AlternateContent>
    </p:spTree>
    <p:extLst>
      <p:ext uri="{BB962C8B-B14F-4D97-AF65-F5344CB8AC3E}">
        <p14:creationId xmlns:p14="http://schemas.microsoft.com/office/powerpoint/2010/main" val="3121630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sp>
        <p:nvSpPr>
          <p:cNvPr id="3" name="TextBox 2">
            <a:extLst>
              <a:ext uri="{FF2B5EF4-FFF2-40B4-BE49-F238E27FC236}">
                <a16:creationId xmlns:a16="http://schemas.microsoft.com/office/drawing/2014/main" id="{2553D7EB-C8D8-5D0C-3811-38FE210EA0EE}"/>
              </a:ext>
            </a:extLst>
          </p:cNvPr>
          <p:cNvSpPr txBox="1"/>
          <p:nvPr/>
        </p:nvSpPr>
        <p:spPr>
          <a:xfrm>
            <a:off x="7418045" y="618799"/>
            <a:ext cx="4537988" cy="3093154"/>
          </a:xfrm>
          <a:prstGeom prst="rect">
            <a:avLst/>
          </a:prstGeom>
          <a:noFill/>
        </p:spPr>
        <p:txBody>
          <a:bodyPr wrap="square" rtlCol="0">
            <a:spAutoFit/>
          </a:bodyPr>
          <a:lstStyle/>
          <a:p>
            <a:r>
              <a:rPr lang="en-US" sz="1500" b="1" dirty="0">
                <a:latin typeface="Consolas" panose="020B0609020204030204" pitchFamily="49" charset="0"/>
              </a:rPr>
              <a:t>void </a:t>
            </a:r>
            <a:r>
              <a:rPr lang="en-US" sz="1500" b="1" dirty="0" err="1">
                <a:latin typeface="Consolas" panose="020B0609020204030204" pitchFamily="49" charset="0"/>
              </a:rPr>
              <a:t>mergesort</a:t>
            </a:r>
            <a:r>
              <a:rPr lang="en-US" sz="1500" b="1" dirty="0">
                <a:latin typeface="Consolas" panose="020B0609020204030204" pitchFamily="49" charset="0"/>
              </a:rPr>
              <a:t>(int </a:t>
            </a:r>
            <a:r>
              <a:rPr lang="en-US" sz="1500" b="1" dirty="0" err="1">
                <a:latin typeface="Consolas" panose="020B0609020204030204" pitchFamily="49" charset="0"/>
              </a:rPr>
              <a:t>arr</a:t>
            </a:r>
            <a:r>
              <a:rPr lang="en-US" sz="1500" b="1" dirty="0">
                <a:latin typeface="Consolas" panose="020B0609020204030204" pitchFamily="49" charset="0"/>
              </a:rPr>
              <a:t>[], int lo, int hi)</a:t>
            </a:r>
          </a:p>
          <a:p>
            <a:r>
              <a:rPr lang="en-US" sz="1500" b="1" dirty="0">
                <a:latin typeface="Consolas" panose="020B0609020204030204" pitchFamily="49" charset="0"/>
              </a:rPr>
              <a:t>{</a:t>
            </a:r>
          </a:p>
          <a:p>
            <a:r>
              <a:rPr lang="en-US" sz="1500" b="1" dirty="0">
                <a:latin typeface="Consolas" panose="020B0609020204030204" pitchFamily="49" charset="0"/>
              </a:rPr>
              <a:t>  if (lo &gt;= hi) {</a:t>
            </a:r>
          </a:p>
          <a:p>
            <a:r>
              <a:rPr lang="en-US" sz="1500" b="1" dirty="0">
                <a:latin typeface="Consolas" panose="020B0609020204030204" pitchFamily="49" charset="0"/>
              </a:rPr>
              <a:t>    return;</a:t>
            </a:r>
          </a:p>
          <a:p>
            <a:r>
              <a:rPr lang="en-US" sz="1500" b="1" dirty="0">
                <a:latin typeface="Consolas" panose="020B0609020204030204" pitchFamily="49" charset="0"/>
              </a:rPr>
              <a:t>  }</a:t>
            </a:r>
          </a:p>
          <a:p>
            <a:r>
              <a:rPr lang="en-US" sz="1500" b="1" dirty="0">
                <a:latin typeface="Consolas" panose="020B0609020204030204" pitchFamily="49" charset="0"/>
              </a:rPr>
              <a:t>  int mid = (lo + hi) / 2;</a:t>
            </a:r>
          </a:p>
          <a:p>
            <a:r>
              <a:rPr lang="en-US" sz="1500" b="1" dirty="0">
                <a:latin typeface="Consolas" panose="020B0609020204030204" pitchFamily="49" charset="0"/>
              </a:rPr>
              <a:t>  </a:t>
            </a:r>
            <a:r>
              <a:rPr lang="en-US" sz="1500" b="1" dirty="0">
                <a:solidFill>
                  <a:srgbClr val="FF0000"/>
                </a:solidFill>
                <a:latin typeface="Consolas" panose="020B0609020204030204" pitchFamily="49" charset="0"/>
              </a:rPr>
              <a:t>// recursively sort the first half</a:t>
            </a:r>
          </a:p>
          <a:p>
            <a:r>
              <a:rPr lang="en-US" sz="1500" b="1" dirty="0">
                <a:latin typeface="Consolas" panose="020B0609020204030204" pitchFamily="49" charset="0"/>
              </a:rPr>
              <a:t>  </a:t>
            </a:r>
            <a:r>
              <a:rPr lang="en-US" sz="1500" b="1" dirty="0" err="1">
                <a:latin typeface="Consolas" panose="020B0609020204030204" pitchFamily="49" charset="0"/>
              </a:rPr>
              <a:t>mergesort</a:t>
            </a:r>
            <a:r>
              <a:rPr lang="en-US" sz="1500" b="1" dirty="0">
                <a:latin typeface="Consolas" panose="020B0609020204030204" pitchFamily="49" charset="0"/>
              </a:rPr>
              <a:t>(</a:t>
            </a:r>
            <a:r>
              <a:rPr lang="en-US" sz="1500" b="1" dirty="0" err="1">
                <a:latin typeface="Consolas" panose="020B0609020204030204" pitchFamily="49" charset="0"/>
              </a:rPr>
              <a:t>arr</a:t>
            </a:r>
            <a:r>
              <a:rPr lang="en-US" sz="1500" b="1" dirty="0">
                <a:latin typeface="Consolas" panose="020B0609020204030204" pitchFamily="49" charset="0"/>
              </a:rPr>
              <a:t>, lo, mid);</a:t>
            </a:r>
          </a:p>
          <a:p>
            <a:r>
              <a:rPr lang="en-US" sz="1500" b="1" dirty="0">
                <a:solidFill>
                  <a:srgbClr val="FF0000"/>
                </a:solidFill>
                <a:latin typeface="Consolas" panose="020B0609020204030204" pitchFamily="49" charset="0"/>
              </a:rPr>
              <a:t>  // recursively sort the second half</a:t>
            </a:r>
          </a:p>
          <a:p>
            <a:r>
              <a:rPr lang="en-US" sz="1500" b="1" dirty="0">
                <a:latin typeface="Consolas" panose="020B0609020204030204" pitchFamily="49" charset="0"/>
              </a:rPr>
              <a:t>  </a:t>
            </a:r>
            <a:r>
              <a:rPr lang="en-US" sz="1500" b="1" dirty="0" err="1">
                <a:latin typeface="Consolas" panose="020B0609020204030204" pitchFamily="49" charset="0"/>
              </a:rPr>
              <a:t>mergesort</a:t>
            </a:r>
            <a:r>
              <a:rPr lang="en-US" sz="1500" b="1" dirty="0">
                <a:latin typeface="Consolas" panose="020B0609020204030204" pitchFamily="49" charset="0"/>
              </a:rPr>
              <a:t>(</a:t>
            </a:r>
            <a:r>
              <a:rPr lang="en-US" sz="1500" b="1" dirty="0" err="1">
                <a:latin typeface="Consolas" panose="020B0609020204030204" pitchFamily="49" charset="0"/>
              </a:rPr>
              <a:t>arr</a:t>
            </a:r>
            <a:r>
              <a:rPr lang="en-US" sz="1500" b="1" dirty="0">
                <a:latin typeface="Consolas" panose="020B0609020204030204" pitchFamily="49" charset="0"/>
              </a:rPr>
              <a:t>, mid+1, hi);</a:t>
            </a:r>
          </a:p>
          <a:p>
            <a:r>
              <a:rPr lang="en-US" sz="1500" b="1" dirty="0">
                <a:solidFill>
                  <a:srgbClr val="FF0000"/>
                </a:solidFill>
                <a:latin typeface="Consolas" panose="020B0609020204030204" pitchFamily="49" charset="0"/>
              </a:rPr>
              <a:t>  // merge the sorted arrays</a:t>
            </a:r>
          </a:p>
          <a:p>
            <a:r>
              <a:rPr lang="en-US" sz="1500" b="1" dirty="0">
                <a:latin typeface="Consolas" panose="020B0609020204030204" pitchFamily="49" charset="0"/>
              </a:rPr>
              <a:t>  merge(</a:t>
            </a:r>
            <a:r>
              <a:rPr lang="en-US" sz="1500" b="1" dirty="0" err="1">
                <a:latin typeface="Consolas" panose="020B0609020204030204" pitchFamily="49" charset="0"/>
              </a:rPr>
              <a:t>arr</a:t>
            </a:r>
            <a:r>
              <a:rPr lang="en-US" sz="1500" b="1" dirty="0">
                <a:latin typeface="Consolas" panose="020B0609020204030204" pitchFamily="49" charset="0"/>
              </a:rPr>
              <a:t>, lo, mid, hi);</a:t>
            </a:r>
          </a:p>
          <a:p>
            <a:r>
              <a:rPr lang="en-US" sz="1500" b="1" dirty="0">
                <a:latin typeface="Consolas" panose="020B0609020204030204" pitchFamily="49" charset="0"/>
              </a:rPr>
              <a:t>}</a:t>
            </a:r>
          </a:p>
        </p:txBody>
      </p:sp>
      <p:graphicFrame>
        <p:nvGraphicFramePr>
          <p:cNvPr id="4" name="Table 4">
            <a:extLst>
              <a:ext uri="{FF2B5EF4-FFF2-40B4-BE49-F238E27FC236}">
                <a16:creationId xmlns:a16="http://schemas.microsoft.com/office/drawing/2014/main" id="{7B3F8C94-69C4-1EC0-2E74-8C1C2A905FB8}"/>
              </a:ext>
            </a:extLst>
          </p:cNvPr>
          <p:cNvGraphicFramePr>
            <a:graphicFrameLocks noGrp="1"/>
          </p:cNvGraphicFramePr>
          <p:nvPr>
            <p:extLst>
              <p:ext uri="{D42A27DB-BD31-4B8C-83A1-F6EECF244321}">
                <p14:modId xmlns:p14="http://schemas.microsoft.com/office/powerpoint/2010/main" val="3465737775"/>
              </p:ext>
            </p:extLst>
          </p:nvPr>
        </p:nvGraphicFramePr>
        <p:xfrm>
          <a:off x="1235585" y="1653734"/>
          <a:ext cx="5745320" cy="370840"/>
        </p:xfrm>
        <a:graphic>
          <a:graphicData uri="http://schemas.openxmlformats.org/drawingml/2006/table">
            <a:tbl>
              <a:tblPr bandRow="1">
                <a:tableStyleId>{5C22544A-7EE6-4342-B048-85BDC9FD1C3A}</a:tableStyleId>
              </a:tblPr>
              <a:tblGrid>
                <a:gridCol w="718165">
                  <a:extLst>
                    <a:ext uri="{9D8B030D-6E8A-4147-A177-3AD203B41FA5}">
                      <a16:colId xmlns:a16="http://schemas.microsoft.com/office/drawing/2014/main" val="3706964395"/>
                    </a:ext>
                  </a:extLst>
                </a:gridCol>
                <a:gridCol w="718165">
                  <a:extLst>
                    <a:ext uri="{9D8B030D-6E8A-4147-A177-3AD203B41FA5}">
                      <a16:colId xmlns:a16="http://schemas.microsoft.com/office/drawing/2014/main" val="1477838151"/>
                    </a:ext>
                  </a:extLst>
                </a:gridCol>
                <a:gridCol w="718165">
                  <a:extLst>
                    <a:ext uri="{9D8B030D-6E8A-4147-A177-3AD203B41FA5}">
                      <a16:colId xmlns:a16="http://schemas.microsoft.com/office/drawing/2014/main" val="423706375"/>
                    </a:ext>
                  </a:extLst>
                </a:gridCol>
                <a:gridCol w="718165">
                  <a:extLst>
                    <a:ext uri="{9D8B030D-6E8A-4147-A177-3AD203B41FA5}">
                      <a16:colId xmlns:a16="http://schemas.microsoft.com/office/drawing/2014/main" val="3087702195"/>
                    </a:ext>
                  </a:extLst>
                </a:gridCol>
                <a:gridCol w="718165">
                  <a:extLst>
                    <a:ext uri="{9D8B030D-6E8A-4147-A177-3AD203B41FA5}">
                      <a16:colId xmlns:a16="http://schemas.microsoft.com/office/drawing/2014/main" val="1162506306"/>
                    </a:ext>
                  </a:extLst>
                </a:gridCol>
                <a:gridCol w="718165">
                  <a:extLst>
                    <a:ext uri="{9D8B030D-6E8A-4147-A177-3AD203B41FA5}">
                      <a16:colId xmlns:a16="http://schemas.microsoft.com/office/drawing/2014/main" val="3949083691"/>
                    </a:ext>
                  </a:extLst>
                </a:gridCol>
                <a:gridCol w="718165">
                  <a:extLst>
                    <a:ext uri="{9D8B030D-6E8A-4147-A177-3AD203B41FA5}">
                      <a16:colId xmlns:a16="http://schemas.microsoft.com/office/drawing/2014/main" val="623373605"/>
                    </a:ext>
                  </a:extLst>
                </a:gridCol>
                <a:gridCol w="718165">
                  <a:extLst>
                    <a:ext uri="{9D8B030D-6E8A-4147-A177-3AD203B41FA5}">
                      <a16:colId xmlns:a16="http://schemas.microsoft.com/office/drawing/2014/main" val="4072469119"/>
                    </a:ext>
                  </a:extLst>
                </a:gridCol>
              </a:tblGrid>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extLst>
                  <a:ext uri="{0D108BD9-81ED-4DB2-BD59-A6C34878D82A}">
                    <a16:rowId xmlns:a16="http://schemas.microsoft.com/office/drawing/2014/main" val="2736782898"/>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5D025A1-3794-9090-B99B-883C3FAEB5A1}"/>
                  </a:ext>
                </a:extLst>
              </p14:cNvPr>
              <p14:cNvContentPartPr/>
              <p14:nvPr/>
            </p14:nvContentPartPr>
            <p14:xfrm>
              <a:off x="817920" y="482760"/>
              <a:ext cx="10564560" cy="6154920"/>
            </p14:xfrm>
          </p:contentPart>
        </mc:Choice>
        <mc:Fallback xmlns="">
          <p:pic>
            <p:nvPicPr>
              <p:cNvPr id="5" name="Ink 4">
                <a:extLst>
                  <a:ext uri="{FF2B5EF4-FFF2-40B4-BE49-F238E27FC236}">
                    <a16:creationId xmlns:a16="http://schemas.microsoft.com/office/drawing/2014/main" id="{55D025A1-3794-9090-B99B-883C3FAEB5A1}"/>
                  </a:ext>
                </a:extLst>
              </p:cNvPr>
              <p:cNvPicPr/>
              <p:nvPr/>
            </p:nvPicPr>
            <p:blipFill>
              <a:blip r:embed="rId4"/>
              <a:stretch>
                <a:fillRect/>
              </a:stretch>
            </p:blipFill>
            <p:spPr>
              <a:xfrm>
                <a:off x="808560" y="473400"/>
                <a:ext cx="10583280" cy="6173640"/>
              </a:xfrm>
              <a:prstGeom prst="rect">
                <a:avLst/>
              </a:prstGeom>
            </p:spPr>
          </p:pic>
        </mc:Fallback>
      </mc:AlternateContent>
    </p:spTree>
    <p:extLst>
      <p:ext uri="{BB962C8B-B14F-4D97-AF65-F5344CB8AC3E}">
        <p14:creationId xmlns:p14="http://schemas.microsoft.com/office/powerpoint/2010/main" val="246377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3578985269"/>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1988096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2299856276"/>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2858440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2836068922"/>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635003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4254465150"/>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3422221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2701944723"/>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1353531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3514619683"/>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348558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2136926180"/>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281682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1069446722"/>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32879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4B19-7E97-FB3D-043B-D934F59504A6}"/>
              </a:ext>
            </a:extLst>
          </p:cNvPr>
          <p:cNvSpPr>
            <a:spLocks noGrp="1"/>
          </p:cNvSpPr>
          <p:nvPr>
            <p:ph type="title"/>
          </p:nvPr>
        </p:nvSpPr>
        <p:spPr/>
        <p:txBody>
          <a:bodyPr/>
          <a:lstStyle/>
          <a:p>
            <a:r>
              <a:rPr lang="en-US" dirty="0"/>
              <a:t>Merge sort</a:t>
            </a:r>
            <a:endParaRPr lang="en-IN" dirty="0"/>
          </a:p>
        </p:txBody>
      </p:sp>
      <p:sp>
        <p:nvSpPr>
          <p:cNvPr id="3" name="Text Placeholder 2">
            <a:extLst>
              <a:ext uri="{FF2B5EF4-FFF2-40B4-BE49-F238E27FC236}">
                <a16:creationId xmlns:a16="http://schemas.microsoft.com/office/drawing/2014/main" id="{322BA935-237F-8F22-67ED-96270A5B93D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12779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3020380882"/>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3827139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2368890210"/>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3952868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1640740672"/>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747803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2488980651"/>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611727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4080530859"/>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1864812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2006701103"/>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3365483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2848136155"/>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442446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845696697"/>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rgbClr val="FF0000"/>
                    </a:solidFill>
                  </a:tcPr>
                </a:tc>
                <a:tc>
                  <a:txBody>
                    <a:bodyPr/>
                    <a:lstStyle/>
                    <a:p>
                      <a:pPr algn="ctr"/>
                      <a:r>
                        <a:rPr lang="en-IN" b="1" dirty="0">
                          <a:latin typeface="Consolas" panose="020B0609020204030204" pitchFamily="49" charset="0"/>
                        </a:rPr>
                        <a:t>29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4183783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1343082297"/>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rgbClr val="FF0000"/>
                    </a:solidFill>
                  </a:tcPr>
                </a:tc>
                <a:tc>
                  <a:txBody>
                    <a:bodyPr/>
                    <a:lstStyle/>
                    <a:p>
                      <a:pPr algn="ctr"/>
                      <a:r>
                        <a:rPr lang="en-IN" b="1" dirty="0">
                          <a:latin typeface="Consolas" panose="020B0609020204030204" pitchFamily="49" charset="0"/>
                        </a:rPr>
                        <a:t>29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235970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3382952258"/>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rgbClr val="FF0000"/>
                    </a:solidFill>
                  </a:tcPr>
                </a:tc>
                <a:tc>
                  <a:txBody>
                    <a:bodyPr/>
                    <a:lstStyle/>
                    <a:p>
                      <a:pPr algn="ctr"/>
                      <a:r>
                        <a:rPr lang="en-IN" b="1" dirty="0">
                          <a:latin typeface="Consolas" panose="020B0609020204030204" pitchFamily="49" charset="0"/>
                        </a:rPr>
                        <a:t>29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123562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7BC5-9627-A4E4-3377-9A0C8BB2255D}"/>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109D991-D66B-5CD6-3994-8A37EAE8C202}"/>
              </a:ext>
            </a:extLst>
          </p:cNvPr>
          <p:cNvSpPr>
            <a:spLocks noGrp="1"/>
          </p:cNvSpPr>
          <p:nvPr>
            <p:ph idx="1"/>
          </p:nvPr>
        </p:nvSpPr>
        <p:spPr/>
        <p:txBody>
          <a:bodyPr/>
          <a:lstStyle/>
          <a:p>
            <a:r>
              <a:rPr lang="en-US" dirty="0"/>
              <a:t>Read section-2.3.1 from CLRS</a:t>
            </a:r>
            <a:endParaRPr lang="en-IN" dirty="0"/>
          </a:p>
        </p:txBody>
      </p:sp>
    </p:spTree>
    <p:extLst>
      <p:ext uri="{BB962C8B-B14F-4D97-AF65-F5344CB8AC3E}">
        <p14:creationId xmlns:p14="http://schemas.microsoft.com/office/powerpoint/2010/main" val="4011644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1376806764"/>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23</a:t>
                      </a:r>
                    </a:p>
                  </a:txBody>
                  <a:tcPr>
                    <a:solidFill>
                      <a:schemeClr val="accent1"/>
                    </a:solid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rgbClr val="FF0000"/>
                    </a:solidFill>
                  </a:tcPr>
                </a:tc>
                <a:tc>
                  <a:txBody>
                    <a:bodyPr/>
                    <a:lstStyle/>
                    <a:p>
                      <a:pPr algn="ctr"/>
                      <a:r>
                        <a:rPr lang="en-IN" b="1" dirty="0">
                          <a:latin typeface="Consolas" panose="020B0609020204030204" pitchFamily="49" charset="0"/>
                        </a:rPr>
                        <a:t>29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1369346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634396281"/>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23</a:t>
                      </a:r>
                    </a:p>
                  </a:txBody>
                  <a:tcPr>
                    <a:solidFill>
                      <a:schemeClr val="accent1"/>
                    </a:solid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rgbClr val="FF0000"/>
                    </a:solidFill>
                  </a:tcPr>
                </a:tc>
                <a:tc>
                  <a:txBody>
                    <a:bodyPr/>
                    <a:lstStyle/>
                    <a:p>
                      <a:pPr algn="ctr"/>
                      <a:r>
                        <a:rPr lang="en-IN" b="1" dirty="0">
                          <a:latin typeface="Consolas" panose="020B0609020204030204" pitchFamily="49" charset="0"/>
                        </a:rPr>
                        <a:t>29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23</a:t>
                      </a:r>
                    </a:p>
                  </a:txBody>
                  <a:tcPr>
                    <a:solidFill>
                      <a:srgbClr val="FF0000"/>
                    </a:solidFill>
                  </a:tcPr>
                </a:tc>
                <a:tc>
                  <a:txBody>
                    <a:bodyPr/>
                    <a:lstStyle/>
                    <a:p>
                      <a:pPr algn="ctr"/>
                      <a:r>
                        <a:rPr lang="en-IN" b="1" dirty="0">
                          <a:latin typeface="Consolas" panose="020B0609020204030204" pitchFamily="49" charset="0"/>
                        </a:rPr>
                        <a:t>61</a:t>
                      </a:r>
                    </a:p>
                  </a:txBody>
                  <a:tcPr>
                    <a:solidFill>
                      <a:srgbClr val="FF0000"/>
                    </a:solid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2828067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extLst>
              <p:ext uri="{D42A27DB-BD31-4B8C-83A1-F6EECF244321}">
                <p14:modId xmlns:p14="http://schemas.microsoft.com/office/powerpoint/2010/main" val="3831127677"/>
              </p:ext>
            </p:extLst>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97802">
                  <a:extLst>
                    <a:ext uri="{9D8B030D-6E8A-4147-A177-3AD203B41FA5}">
                      <a16:colId xmlns:a16="http://schemas.microsoft.com/office/drawing/2014/main" val="1451699389"/>
                    </a:ext>
                  </a:extLst>
                </a:gridCol>
                <a:gridCol w="539790">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23</a:t>
                      </a:r>
                    </a:p>
                  </a:txBody>
                  <a:tcPr>
                    <a:solidFill>
                      <a:schemeClr val="accent1"/>
                    </a:solid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rgbClr val="FF0000"/>
                    </a:solidFill>
                  </a:tcPr>
                </a:tc>
                <a:tc>
                  <a:txBody>
                    <a:bodyPr/>
                    <a:lstStyle/>
                    <a:p>
                      <a:pPr algn="ctr"/>
                      <a:r>
                        <a:rPr lang="en-IN" b="1" dirty="0">
                          <a:latin typeface="Consolas" panose="020B0609020204030204" pitchFamily="49" charset="0"/>
                        </a:rPr>
                        <a:t>29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23</a:t>
                      </a:r>
                    </a:p>
                  </a:txBody>
                  <a:tcPr>
                    <a:solidFill>
                      <a:srgbClr val="FF0000"/>
                    </a:solidFill>
                  </a:tcPr>
                </a:tc>
                <a:tc>
                  <a:txBody>
                    <a:bodyPr/>
                    <a:lstStyle/>
                    <a:p>
                      <a:pPr algn="ctr"/>
                      <a:r>
                        <a:rPr lang="en-IN" b="1" dirty="0">
                          <a:latin typeface="Consolas" panose="020B0609020204030204" pitchFamily="49" charset="0"/>
                        </a:rPr>
                        <a:t>61</a:t>
                      </a:r>
                    </a:p>
                  </a:txBody>
                  <a:tcPr>
                    <a:solidFill>
                      <a:srgbClr val="FF0000"/>
                    </a:solid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rgbClr val="FF0000"/>
                    </a:solidFill>
                  </a:tcPr>
                </a:tc>
                <a:tc>
                  <a:txBody>
                    <a:bodyPr/>
                    <a:lstStyle/>
                    <a:p>
                      <a:pPr algn="ctr"/>
                      <a:r>
                        <a:rPr lang="en-IN" b="1" dirty="0">
                          <a:latin typeface="Consolas" panose="020B0609020204030204" pitchFamily="49" charset="0"/>
                        </a:rPr>
                        <a:t>23</a:t>
                      </a:r>
                    </a:p>
                  </a:txBody>
                  <a:tcPr>
                    <a:solidFill>
                      <a:srgbClr val="FF0000"/>
                    </a:solidFill>
                  </a:tcPr>
                </a:tc>
                <a:tc>
                  <a:txBody>
                    <a:bodyPr/>
                    <a:lstStyle/>
                    <a:p>
                      <a:pPr algn="ctr"/>
                      <a:r>
                        <a:rPr lang="en-IN" b="1" dirty="0">
                          <a:latin typeface="Consolas" panose="020B0609020204030204" pitchFamily="49" charset="0"/>
                        </a:rPr>
                        <a:t>29</a:t>
                      </a:r>
                    </a:p>
                  </a:txBody>
                  <a:tcPr>
                    <a:solidFill>
                      <a:srgbClr val="FF0000"/>
                    </a:solidFill>
                  </a:tcPr>
                </a:tc>
                <a:tc>
                  <a:txBody>
                    <a:bodyPr/>
                    <a:lstStyle/>
                    <a:p>
                      <a:pPr algn="ctr"/>
                      <a:r>
                        <a:rPr lang="en-IN" b="1" dirty="0">
                          <a:latin typeface="Consolas" panose="020B0609020204030204" pitchFamily="49" charset="0"/>
                        </a:rPr>
                        <a:t>61</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305271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A6E1-5B4C-78C4-4C10-2B7EE07A0B84}"/>
              </a:ext>
            </a:extLst>
          </p:cNvPr>
          <p:cNvSpPr>
            <a:spLocks noGrp="1"/>
          </p:cNvSpPr>
          <p:nvPr>
            <p:ph type="title"/>
          </p:nvPr>
        </p:nvSpPr>
        <p:spPr/>
        <p:txBody>
          <a:bodyPr/>
          <a:lstStyle/>
          <a:p>
            <a:r>
              <a:rPr lang="en-US" dirty="0"/>
              <a:t>Merge sort</a:t>
            </a:r>
            <a:endParaRPr lang="en-IN" dirty="0"/>
          </a:p>
        </p:txBody>
      </p:sp>
      <p:graphicFrame>
        <p:nvGraphicFramePr>
          <p:cNvPr id="9" name="Table 4">
            <a:extLst>
              <a:ext uri="{FF2B5EF4-FFF2-40B4-BE49-F238E27FC236}">
                <a16:creationId xmlns:a16="http://schemas.microsoft.com/office/drawing/2014/main" id="{E12178A2-A915-41F3-D168-FC0A3F07F22F}"/>
              </a:ext>
            </a:extLst>
          </p:cNvPr>
          <p:cNvGraphicFramePr>
            <a:graphicFrameLocks noGrp="1"/>
          </p:cNvGraphicFramePr>
          <p:nvPr/>
        </p:nvGraphicFramePr>
        <p:xfrm>
          <a:off x="403123" y="1486584"/>
          <a:ext cx="11375920" cy="5012702"/>
        </p:xfrm>
        <a:graphic>
          <a:graphicData uri="http://schemas.openxmlformats.org/drawingml/2006/table">
            <a:tbl>
              <a:tblPr bandRow="1">
                <a:tableStyleId>{5C22544A-7EE6-4342-B048-85BDC9FD1C3A}</a:tableStyleId>
              </a:tblPr>
              <a:tblGrid>
                <a:gridCol w="568796">
                  <a:extLst>
                    <a:ext uri="{9D8B030D-6E8A-4147-A177-3AD203B41FA5}">
                      <a16:colId xmlns:a16="http://schemas.microsoft.com/office/drawing/2014/main" val="4251263021"/>
                    </a:ext>
                  </a:extLst>
                </a:gridCol>
                <a:gridCol w="568796">
                  <a:extLst>
                    <a:ext uri="{9D8B030D-6E8A-4147-A177-3AD203B41FA5}">
                      <a16:colId xmlns:a16="http://schemas.microsoft.com/office/drawing/2014/main" val="1667686648"/>
                    </a:ext>
                  </a:extLst>
                </a:gridCol>
                <a:gridCol w="568796">
                  <a:extLst>
                    <a:ext uri="{9D8B030D-6E8A-4147-A177-3AD203B41FA5}">
                      <a16:colId xmlns:a16="http://schemas.microsoft.com/office/drawing/2014/main" val="4024734960"/>
                    </a:ext>
                  </a:extLst>
                </a:gridCol>
                <a:gridCol w="568796">
                  <a:extLst>
                    <a:ext uri="{9D8B030D-6E8A-4147-A177-3AD203B41FA5}">
                      <a16:colId xmlns:a16="http://schemas.microsoft.com/office/drawing/2014/main" val="3267380862"/>
                    </a:ext>
                  </a:extLst>
                </a:gridCol>
                <a:gridCol w="568796">
                  <a:extLst>
                    <a:ext uri="{9D8B030D-6E8A-4147-A177-3AD203B41FA5}">
                      <a16:colId xmlns:a16="http://schemas.microsoft.com/office/drawing/2014/main" val="694225610"/>
                    </a:ext>
                  </a:extLst>
                </a:gridCol>
                <a:gridCol w="568796">
                  <a:extLst>
                    <a:ext uri="{9D8B030D-6E8A-4147-A177-3AD203B41FA5}">
                      <a16:colId xmlns:a16="http://schemas.microsoft.com/office/drawing/2014/main" val="787338631"/>
                    </a:ext>
                  </a:extLst>
                </a:gridCol>
                <a:gridCol w="568796">
                  <a:extLst>
                    <a:ext uri="{9D8B030D-6E8A-4147-A177-3AD203B41FA5}">
                      <a16:colId xmlns:a16="http://schemas.microsoft.com/office/drawing/2014/main" val="1977782039"/>
                    </a:ext>
                  </a:extLst>
                </a:gridCol>
                <a:gridCol w="568796">
                  <a:extLst>
                    <a:ext uri="{9D8B030D-6E8A-4147-A177-3AD203B41FA5}">
                      <a16:colId xmlns:a16="http://schemas.microsoft.com/office/drawing/2014/main" val="3897238322"/>
                    </a:ext>
                  </a:extLst>
                </a:gridCol>
                <a:gridCol w="568796">
                  <a:extLst>
                    <a:ext uri="{9D8B030D-6E8A-4147-A177-3AD203B41FA5}">
                      <a16:colId xmlns:a16="http://schemas.microsoft.com/office/drawing/2014/main" val="290594717"/>
                    </a:ext>
                  </a:extLst>
                </a:gridCol>
                <a:gridCol w="568796">
                  <a:extLst>
                    <a:ext uri="{9D8B030D-6E8A-4147-A177-3AD203B41FA5}">
                      <a16:colId xmlns:a16="http://schemas.microsoft.com/office/drawing/2014/main" val="4044385770"/>
                    </a:ext>
                  </a:extLst>
                </a:gridCol>
                <a:gridCol w="568796">
                  <a:extLst>
                    <a:ext uri="{9D8B030D-6E8A-4147-A177-3AD203B41FA5}">
                      <a16:colId xmlns:a16="http://schemas.microsoft.com/office/drawing/2014/main" val="3989908098"/>
                    </a:ext>
                  </a:extLst>
                </a:gridCol>
                <a:gridCol w="568796">
                  <a:extLst>
                    <a:ext uri="{9D8B030D-6E8A-4147-A177-3AD203B41FA5}">
                      <a16:colId xmlns:a16="http://schemas.microsoft.com/office/drawing/2014/main" val="2107429798"/>
                    </a:ext>
                  </a:extLst>
                </a:gridCol>
                <a:gridCol w="568796">
                  <a:extLst>
                    <a:ext uri="{9D8B030D-6E8A-4147-A177-3AD203B41FA5}">
                      <a16:colId xmlns:a16="http://schemas.microsoft.com/office/drawing/2014/main" val="1451699389"/>
                    </a:ext>
                  </a:extLst>
                </a:gridCol>
                <a:gridCol w="568796">
                  <a:extLst>
                    <a:ext uri="{9D8B030D-6E8A-4147-A177-3AD203B41FA5}">
                      <a16:colId xmlns:a16="http://schemas.microsoft.com/office/drawing/2014/main" val="1198986849"/>
                    </a:ext>
                  </a:extLst>
                </a:gridCol>
                <a:gridCol w="568796">
                  <a:extLst>
                    <a:ext uri="{9D8B030D-6E8A-4147-A177-3AD203B41FA5}">
                      <a16:colId xmlns:a16="http://schemas.microsoft.com/office/drawing/2014/main" val="1264126954"/>
                    </a:ext>
                  </a:extLst>
                </a:gridCol>
                <a:gridCol w="568796">
                  <a:extLst>
                    <a:ext uri="{9D8B030D-6E8A-4147-A177-3AD203B41FA5}">
                      <a16:colId xmlns:a16="http://schemas.microsoft.com/office/drawing/2014/main" val="3453412800"/>
                    </a:ext>
                  </a:extLst>
                </a:gridCol>
                <a:gridCol w="568796">
                  <a:extLst>
                    <a:ext uri="{9D8B030D-6E8A-4147-A177-3AD203B41FA5}">
                      <a16:colId xmlns:a16="http://schemas.microsoft.com/office/drawing/2014/main" val="1783031649"/>
                    </a:ext>
                  </a:extLst>
                </a:gridCol>
                <a:gridCol w="568796">
                  <a:extLst>
                    <a:ext uri="{9D8B030D-6E8A-4147-A177-3AD203B41FA5}">
                      <a16:colId xmlns:a16="http://schemas.microsoft.com/office/drawing/2014/main" val="735023826"/>
                    </a:ext>
                  </a:extLst>
                </a:gridCol>
                <a:gridCol w="568796">
                  <a:extLst>
                    <a:ext uri="{9D8B030D-6E8A-4147-A177-3AD203B41FA5}">
                      <a16:colId xmlns:a16="http://schemas.microsoft.com/office/drawing/2014/main" val="3918029425"/>
                    </a:ext>
                  </a:extLst>
                </a:gridCol>
                <a:gridCol w="568796">
                  <a:extLst>
                    <a:ext uri="{9D8B030D-6E8A-4147-A177-3AD203B41FA5}">
                      <a16:colId xmlns:a16="http://schemas.microsoft.com/office/drawing/2014/main" val="1768143988"/>
                    </a:ext>
                  </a:extLst>
                </a:gridCol>
              </a:tblGrid>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r>
                        <a:rPr lang="en-IN" b="1">
                          <a:latin typeface="Consolas" panose="020B0609020204030204" pitchFamily="49" charset="0"/>
                        </a:rPr>
                        <a:t>29</a:t>
                      </a:r>
                      <a:endParaRPr lang="en-IN" b="1" dirty="0">
                        <a:latin typeface="Consolas" panose="020B0609020204030204" pitchFamily="49" charset="0"/>
                      </a:endParaRP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857754528"/>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504170699"/>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2465756372"/>
                  </a:ext>
                </a:extLst>
              </a:tr>
              <a:tr h="468561">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955474902"/>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r>
                        <a:rPr lang="en-IN" b="1" dirty="0">
                          <a:latin typeface="Consolas" panose="020B0609020204030204" pitchFamily="49" charset="0"/>
                        </a:rPr>
                        <a:t>23</a:t>
                      </a:r>
                    </a:p>
                  </a:txBody>
                  <a:tcPr>
                    <a:solidFill>
                      <a:schemeClr val="accent1"/>
                    </a:solid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10900644"/>
                  </a:ext>
                </a:extLst>
              </a:tr>
              <a:tr h="464901">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34061604"/>
                  </a:ext>
                </a:extLst>
              </a:tr>
              <a:tr h="370840">
                <a:tc>
                  <a:txBody>
                    <a:bodyPr/>
                    <a:lstStyle/>
                    <a:p>
                      <a:pPr algn="ctr"/>
                      <a:r>
                        <a:rPr lang="en-IN" b="1" dirty="0">
                          <a:latin typeface="Consolas" panose="020B0609020204030204" pitchFamily="49" charset="0"/>
                        </a:rPr>
                        <a:t>17</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49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29</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61</a:t>
                      </a:r>
                    </a:p>
                  </a:txBody>
                  <a:tcPr>
                    <a:solidFill>
                      <a:schemeClr val="accent1"/>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23</a:t>
                      </a:r>
                    </a:p>
                  </a:txBody>
                  <a:tcPr>
                    <a:solidFill>
                      <a:schemeClr val="accent1"/>
                    </a:solidFill>
                  </a:tcPr>
                </a:tc>
                <a:extLst>
                  <a:ext uri="{0D108BD9-81ED-4DB2-BD59-A6C34878D82A}">
                    <a16:rowId xmlns:a16="http://schemas.microsoft.com/office/drawing/2014/main" val="2156283585"/>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093855084"/>
                  </a:ext>
                </a:extLst>
              </a:tr>
              <a:tr h="370840">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rgbClr val="FF0000"/>
                    </a:solidFill>
                  </a:tcPr>
                </a:tc>
                <a:tc>
                  <a:txBody>
                    <a:bodyPr/>
                    <a:lstStyle/>
                    <a:p>
                      <a:pPr algn="ctr"/>
                      <a:r>
                        <a:rPr lang="en-IN" b="1" dirty="0">
                          <a:latin typeface="Consolas" panose="020B0609020204030204" pitchFamily="49" charset="0"/>
                        </a:rPr>
                        <a:t>29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23</a:t>
                      </a:r>
                    </a:p>
                  </a:txBody>
                  <a:tcPr>
                    <a:solidFill>
                      <a:srgbClr val="FF0000"/>
                    </a:solidFill>
                  </a:tcPr>
                </a:tc>
                <a:tc>
                  <a:txBody>
                    <a:bodyPr/>
                    <a:lstStyle/>
                    <a:p>
                      <a:pPr algn="ctr"/>
                      <a:r>
                        <a:rPr lang="en-IN" b="1" dirty="0">
                          <a:latin typeface="Consolas" panose="020B0609020204030204" pitchFamily="49" charset="0"/>
                        </a:rPr>
                        <a:t>61</a:t>
                      </a:r>
                    </a:p>
                  </a:txBody>
                  <a:tcPr>
                    <a:solidFill>
                      <a:srgbClr val="FF0000"/>
                    </a:solid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322855300"/>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488829317"/>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6</a:t>
                      </a:r>
                    </a:p>
                  </a:txBody>
                  <a:tcPr>
                    <a:solidFill>
                      <a:srgbClr val="FF0000"/>
                    </a:solidFill>
                  </a:tcPr>
                </a:tc>
                <a:tc>
                  <a:txBody>
                    <a:bodyPr/>
                    <a:lstStyle/>
                    <a:p>
                      <a:pPr algn="ctr"/>
                      <a:r>
                        <a:rPr lang="en-IN" b="1" dirty="0">
                          <a:latin typeface="Consolas" panose="020B0609020204030204" pitchFamily="49" charset="0"/>
                        </a:rPr>
                        <a:t>23</a:t>
                      </a:r>
                    </a:p>
                  </a:txBody>
                  <a:tcPr>
                    <a:solidFill>
                      <a:srgbClr val="FF0000"/>
                    </a:solidFill>
                  </a:tcPr>
                </a:tc>
                <a:tc>
                  <a:txBody>
                    <a:bodyPr/>
                    <a:lstStyle/>
                    <a:p>
                      <a:pPr algn="ctr"/>
                      <a:r>
                        <a:rPr lang="en-IN" b="1" dirty="0">
                          <a:latin typeface="Consolas" panose="020B0609020204030204" pitchFamily="49" charset="0"/>
                        </a:rPr>
                        <a:t>29</a:t>
                      </a:r>
                    </a:p>
                  </a:txBody>
                  <a:tcPr>
                    <a:solidFill>
                      <a:srgbClr val="FF0000"/>
                    </a:solidFill>
                  </a:tcPr>
                </a:tc>
                <a:tc>
                  <a:txBody>
                    <a:bodyPr/>
                    <a:lstStyle/>
                    <a:p>
                      <a:pPr algn="ctr"/>
                      <a:r>
                        <a:rPr lang="en-IN" b="1" dirty="0">
                          <a:latin typeface="Consolas" panose="020B0609020204030204" pitchFamily="49" charset="0"/>
                        </a:rPr>
                        <a:t>61</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3171617923"/>
                  </a:ext>
                </a:extLst>
              </a:tr>
              <a:tr h="370840">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1873316323"/>
                  </a:ext>
                </a:extLst>
              </a:tr>
              <a:tr h="370840">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r>
                        <a:rPr lang="en-IN" b="1" dirty="0">
                          <a:latin typeface="Consolas" panose="020B0609020204030204" pitchFamily="49" charset="0"/>
                        </a:rPr>
                        <a:t>3</a:t>
                      </a:r>
                    </a:p>
                  </a:txBody>
                  <a:tcPr>
                    <a:solidFill>
                      <a:srgbClr val="FF0000"/>
                    </a:solidFill>
                  </a:tcPr>
                </a:tc>
                <a:tc>
                  <a:txBody>
                    <a:bodyPr/>
                    <a:lstStyle/>
                    <a:p>
                      <a:pPr algn="ctr"/>
                      <a:r>
                        <a:rPr lang="en-IN" b="1" dirty="0">
                          <a:latin typeface="Consolas" panose="020B0609020204030204" pitchFamily="49" charset="0"/>
                        </a:rPr>
                        <a:t>6</a:t>
                      </a:r>
                    </a:p>
                  </a:txBody>
                  <a:tcPr>
                    <a:solidFill>
                      <a:srgbClr val="FF0000"/>
                    </a:solidFill>
                  </a:tcPr>
                </a:tc>
                <a:tc>
                  <a:txBody>
                    <a:bodyPr/>
                    <a:lstStyle/>
                    <a:p>
                      <a:pPr algn="ctr"/>
                      <a:r>
                        <a:rPr lang="en-IN" b="1" dirty="0">
                          <a:latin typeface="Consolas" panose="020B0609020204030204" pitchFamily="49" charset="0"/>
                        </a:rPr>
                        <a:t>13</a:t>
                      </a:r>
                    </a:p>
                  </a:txBody>
                  <a:tcPr>
                    <a:solidFill>
                      <a:srgbClr val="FF0000"/>
                    </a:solidFill>
                  </a:tcPr>
                </a:tc>
                <a:tc>
                  <a:txBody>
                    <a:bodyPr/>
                    <a:lstStyle/>
                    <a:p>
                      <a:pPr algn="ctr"/>
                      <a:r>
                        <a:rPr lang="en-IN" b="1" dirty="0">
                          <a:latin typeface="Consolas" panose="020B0609020204030204" pitchFamily="49" charset="0"/>
                        </a:rPr>
                        <a:t>17</a:t>
                      </a:r>
                    </a:p>
                  </a:txBody>
                  <a:tcPr>
                    <a:solidFill>
                      <a:srgbClr val="FF0000"/>
                    </a:solidFill>
                  </a:tcPr>
                </a:tc>
                <a:tc>
                  <a:txBody>
                    <a:bodyPr/>
                    <a:lstStyle/>
                    <a:p>
                      <a:pPr algn="ctr"/>
                      <a:r>
                        <a:rPr lang="en-IN" b="1" dirty="0">
                          <a:latin typeface="Consolas" panose="020B0609020204030204" pitchFamily="49" charset="0"/>
                        </a:rPr>
                        <a:t>23</a:t>
                      </a:r>
                    </a:p>
                  </a:txBody>
                  <a:tcPr>
                    <a:solidFill>
                      <a:srgbClr val="FF0000"/>
                    </a:solidFill>
                  </a:tcPr>
                </a:tc>
                <a:tc>
                  <a:txBody>
                    <a:bodyPr/>
                    <a:lstStyle/>
                    <a:p>
                      <a:pPr algn="ctr"/>
                      <a:r>
                        <a:rPr lang="en-IN" b="1" dirty="0">
                          <a:latin typeface="Consolas" panose="020B0609020204030204" pitchFamily="49" charset="0"/>
                        </a:rPr>
                        <a:t>29</a:t>
                      </a:r>
                    </a:p>
                  </a:txBody>
                  <a:tcPr>
                    <a:solidFill>
                      <a:srgbClr val="FF0000"/>
                    </a:solidFill>
                  </a:tcPr>
                </a:tc>
                <a:tc>
                  <a:txBody>
                    <a:bodyPr/>
                    <a:lstStyle/>
                    <a:p>
                      <a:pPr algn="ctr"/>
                      <a:r>
                        <a:rPr lang="en-IN" b="1" dirty="0">
                          <a:latin typeface="Consolas" panose="020B0609020204030204" pitchFamily="49" charset="0"/>
                        </a:rPr>
                        <a:t>49</a:t>
                      </a:r>
                    </a:p>
                  </a:txBody>
                  <a:tcPr>
                    <a:solidFill>
                      <a:srgbClr val="FF0000"/>
                    </a:solidFill>
                  </a:tcPr>
                </a:tc>
                <a:tc>
                  <a:txBody>
                    <a:bodyPr/>
                    <a:lstStyle/>
                    <a:p>
                      <a:pPr algn="ctr"/>
                      <a:r>
                        <a:rPr lang="en-IN" b="1" dirty="0">
                          <a:latin typeface="Consolas" panose="020B0609020204030204" pitchFamily="49" charset="0"/>
                        </a:rPr>
                        <a:t>61</a:t>
                      </a:r>
                    </a:p>
                  </a:txBody>
                  <a:tcPr>
                    <a:solidFill>
                      <a:srgbClr val="FF0000"/>
                    </a:solid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tc>
                  <a:txBody>
                    <a:bodyPr/>
                    <a:lstStyle/>
                    <a:p>
                      <a:pPr algn="ctr"/>
                      <a:endParaRPr lang="en-IN" b="1" dirty="0">
                        <a:latin typeface="Consolas" panose="020B0609020204030204" pitchFamily="49" charset="0"/>
                      </a:endParaRPr>
                    </a:p>
                  </a:txBody>
                  <a:tcPr>
                    <a:noFill/>
                  </a:tcPr>
                </a:tc>
                <a:extLst>
                  <a:ext uri="{0D108BD9-81ED-4DB2-BD59-A6C34878D82A}">
                    <a16:rowId xmlns:a16="http://schemas.microsoft.com/office/drawing/2014/main" val="745387942"/>
                  </a:ext>
                </a:extLst>
              </a:tr>
            </a:tbl>
          </a:graphicData>
        </a:graphic>
      </p:graphicFrame>
      <p:sp>
        <p:nvSpPr>
          <p:cNvPr id="10" name="TextBox 9">
            <a:extLst>
              <a:ext uri="{FF2B5EF4-FFF2-40B4-BE49-F238E27FC236}">
                <a16:creationId xmlns:a16="http://schemas.microsoft.com/office/drawing/2014/main" id="{3FDBDD13-1BF9-6E76-7327-71FF6A6D4FAC}"/>
              </a:ext>
            </a:extLst>
          </p:cNvPr>
          <p:cNvSpPr txBox="1"/>
          <p:nvPr/>
        </p:nvSpPr>
        <p:spPr>
          <a:xfrm>
            <a:off x="9566788" y="521110"/>
            <a:ext cx="2290916" cy="646331"/>
          </a:xfrm>
          <a:prstGeom prst="rect">
            <a:avLst/>
          </a:prstGeom>
          <a:noFill/>
        </p:spPr>
        <p:txBody>
          <a:bodyPr wrap="square" rtlCol="0">
            <a:spAutoFit/>
          </a:bodyPr>
          <a:lstStyle/>
          <a:p>
            <a:r>
              <a:rPr lang="en-IN" dirty="0"/>
              <a:t>Divide phase: BLUE</a:t>
            </a:r>
          </a:p>
          <a:p>
            <a:r>
              <a:rPr lang="en-IN" dirty="0"/>
              <a:t>Merge phase: RED</a:t>
            </a:r>
          </a:p>
        </p:txBody>
      </p:sp>
    </p:spTree>
    <p:extLst>
      <p:ext uri="{BB962C8B-B14F-4D97-AF65-F5344CB8AC3E}">
        <p14:creationId xmlns:p14="http://schemas.microsoft.com/office/powerpoint/2010/main" val="2907616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9168-C8E2-607A-8E7C-F743AA05A275}"/>
              </a:ext>
            </a:extLst>
          </p:cNvPr>
          <p:cNvSpPr>
            <a:spLocks noGrp="1"/>
          </p:cNvSpPr>
          <p:nvPr>
            <p:ph type="title"/>
          </p:nvPr>
        </p:nvSpPr>
        <p:spPr/>
        <p:txBody>
          <a:bodyPr/>
          <a:lstStyle/>
          <a:p>
            <a:r>
              <a:rPr lang="en-IN" dirty="0"/>
              <a:t>Time complexity</a:t>
            </a:r>
          </a:p>
        </p:txBody>
      </p:sp>
      <p:sp>
        <p:nvSpPr>
          <p:cNvPr id="3" name="Text Placeholder 2">
            <a:extLst>
              <a:ext uri="{FF2B5EF4-FFF2-40B4-BE49-F238E27FC236}">
                <a16:creationId xmlns:a16="http://schemas.microsoft.com/office/drawing/2014/main" id="{E7708781-42D3-3666-58B1-1D8ACFBDAC5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49694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AFF-DAEF-7550-C773-0467D947586D}"/>
              </a:ext>
            </a:extLst>
          </p:cNvPr>
          <p:cNvSpPr>
            <a:spLocks noGrp="1"/>
          </p:cNvSpPr>
          <p:nvPr>
            <p:ph type="title"/>
          </p:nvPr>
        </p:nvSpPr>
        <p:spPr/>
        <p:txBody>
          <a:bodyPr/>
          <a:lstStyle/>
          <a:p>
            <a:r>
              <a:rPr lang="en-US" dirty="0"/>
              <a:t>Merge sort</a:t>
            </a:r>
            <a:endParaRPr lang="en-IN" dirty="0"/>
          </a:p>
        </p:txBody>
      </p:sp>
      <p:sp>
        <p:nvSpPr>
          <p:cNvPr id="6" name="TextBox 5">
            <a:extLst>
              <a:ext uri="{FF2B5EF4-FFF2-40B4-BE49-F238E27FC236}">
                <a16:creationId xmlns:a16="http://schemas.microsoft.com/office/drawing/2014/main" id="{03C3717D-6F42-6D75-5CBC-62E0F54B4961}"/>
              </a:ext>
            </a:extLst>
          </p:cNvPr>
          <p:cNvSpPr txBox="1"/>
          <p:nvPr/>
        </p:nvSpPr>
        <p:spPr>
          <a:xfrm>
            <a:off x="781251" y="2545925"/>
            <a:ext cx="6054299" cy="3093154"/>
          </a:xfrm>
          <a:prstGeom prst="rect">
            <a:avLst/>
          </a:prstGeom>
          <a:noFill/>
        </p:spPr>
        <p:txBody>
          <a:bodyPr wrap="square" rtlCol="0">
            <a:spAutoFit/>
          </a:bodyPr>
          <a:lstStyle/>
          <a:p>
            <a:r>
              <a:rPr lang="en-US" sz="1500" b="1" dirty="0">
                <a:latin typeface="Consolas" panose="020B0609020204030204" pitchFamily="49" charset="0"/>
              </a:rPr>
              <a:t>void </a:t>
            </a:r>
            <a:r>
              <a:rPr lang="en-US" sz="1500" b="1" dirty="0" err="1">
                <a:latin typeface="Consolas" panose="020B0609020204030204" pitchFamily="49" charset="0"/>
              </a:rPr>
              <a:t>mergesort</a:t>
            </a:r>
            <a:r>
              <a:rPr lang="en-US" sz="1500" b="1" dirty="0">
                <a:latin typeface="Consolas" panose="020B0609020204030204" pitchFamily="49" charset="0"/>
              </a:rPr>
              <a:t>(int </a:t>
            </a:r>
            <a:r>
              <a:rPr lang="en-US" sz="1500" b="1" dirty="0" err="1">
                <a:latin typeface="Consolas" panose="020B0609020204030204" pitchFamily="49" charset="0"/>
              </a:rPr>
              <a:t>arr</a:t>
            </a:r>
            <a:r>
              <a:rPr lang="en-US" sz="1500" b="1" dirty="0">
                <a:latin typeface="Consolas" panose="020B0609020204030204" pitchFamily="49" charset="0"/>
              </a:rPr>
              <a:t>[], int lo, int hi)</a:t>
            </a:r>
          </a:p>
          <a:p>
            <a:r>
              <a:rPr lang="en-US" sz="1500" b="1" dirty="0">
                <a:latin typeface="Consolas" panose="020B0609020204030204" pitchFamily="49" charset="0"/>
              </a:rPr>
              <a:t>{</a:t>
            </a:r>
          </a:p>
          <a:p>
            <a:r>
              <a:rPr lang="en-US" sz="1500" b="1" dirty="0">
                <a:latin typeface="Consolas" panose="020B0609020204030204" pitchFamily="49" charset="0"/>
              </a:rPr>
              <a:t>  if (lo &gt;= hi) {</a:t>
            </a:r>
          </a:p>
          <a:p>
            <a:r>
              <a:rPr lang="en-US" sz="1500" b="1" dirty="0">
                <a:latin typeface="Consolas" panose="020B0609020204030204" pitchFamily="49" charset="0"/>
              </a:rPr>
              <a:t>    return;</a:t>
            </a:r>
          </a:p>
          <a:p>
            <a:r>
              <a:rPr lang="en-US" sz="1500" b="1" dirty="0">
                <a:latin typeface="Consolas" panose="020B0609020204030204" pitchFamily="49" charset="0"/>
              </a:rPr>
              <a:t>  }</a:t>
            </a:r>
          </a:p>
          <a:p>
            <a:r>
              <a:rPr lang="en-US" sz="1500" b="1" dirty="0">
                <a:latin typeface="Consolas" panose="020B0609020204030204" pitchFamily="49" charset="0"/>
              </a:rPr>
              <a:t>  int mid = (lo + hi) / 2;</a:t>
            </a:r>
          </a:p>
          <a:p>
            <a:r>
              <a:rPr lang="en-US" sz="1500" b="1" dirty="0">
                <a:latin typeface="Consolas" panose="020B0609020204030204" pitchFamily="49" charset="0"/>
              </a:rPr>
              <a:t>  </a:t>
            </a:r>
            <a:r>
              <a:rPr lang="en-US" sz="1500" b="1" dirty="0">
                <a:solidFill>
                  <a:srgbClr val="FF0000"/>
                </a:solidFill>
                <a:latin typeface="Consolas" panose="020B0609020204030204" pitchFamily="49" charset="0"/>
              </a:rPr>
              <a:t>// recursively sort the first half</a:t>
            </a:r>
          </a:p>
          <a:p>
            <a:r>
              <a:rPr lang="en-US" sz="1500" b="1" dirty="0">
                <a:latin typeface="Consolas" panose="020B0609020204030204" pitchFamily="49" charset="0"/>
              </a:rPr>
              <a:t>  </a:t>
            </a:r>
            <a:r>
              <a:rPr lang="en-US" sz="1500" b="1" dirty="0" err="1">
                <a:latin typeface="Consolas" panose="020B0609020204030204" pitchFamily="49" charset="0"/>
              </a:rPr>
              <a:t>mergesort</a:t>
            </a:r>
            <a:r>
              <a:rPr lang="en-US" sz="1500" b="1" dirty="0">
                <a:latin typeface="Consolas" panose="020B0609020204030204" pitchFamily="49" charset="0"/>
              </a:rPr>
              <a:t>(</a:t>
            </a:r>
            <a:r>
              <a:rPr lang="en-US" sz="1500" b="1" dirty="0" err="1">
                <a:latin typeface="Consolas" panose="020B0609020204030204" pitchFamily="49" charset="0"/>
              </a:rPr>
              <a:t>arr</a:t>
            </a:r>
            <a:r>
              <a:rPr lang="en-US" sz="1500" b="1" dirty="0">
                <a:latin typeface="Consolas" panose="020B0609020204030204" pitchFamily="49" charset="0"/>
              </a:rPr>
              <a:t>, lo, mid);</a:t>
            </a:r>
          </a:p>
          <a:p>
            <a:r>
              <a:rPr lang="en-US" sz="1500" b="1" dirty="0">
                <a:solidFill>
                  <a:srgbClr val="FF0000"/>
                </a:solidFill>
                <a:latin typeface="Consolas" panose="020B0609020204030204" pitchFamily="49" charset="0"/>
              </a:rPr>
              <a:t>  // recursively sort the second half</a:t>
            </a:r>
          </a:p>
          <a:p>
            <a:r>
              <a:rPr lang="en-US" sz="1500" b="1" dirty="0">
                <a:latin typeface="Consolas" panose="020B0609020204030204" pitchFamily="49" charset="0"/>
              </a:rPr>
              <a:t>  </a:t>
            </a:r>
            <a:r>
              <a:rPr lang="en-US" sz="1500" b="1" dirty="0" err="1">
                <a:latin typeface="Consolas" panose="020B0609020204030204" pitchFamily="49" charset="0"/>
              </a:rPr>
              <a:t>mergesort</a:t>
            </a:r>
            <a:r>
              <a:rPr lang="en-US" sz="1500" b="1" dirty="0">
                <a:latin typeface="Consolas" panose="020B0609020204030204" pitchFamily="49" charset="0"/>
              </a:rPr>
              <a:t>(</a:t>
            </a:r>
            <a:r>
              <a:rPr lang="en-US" sz="1500" b="1" dirty="0" err="1">
                <a:latin typeface="Consolas" panose="020B0609020204030204" pitchFamily="49" charset="0"/>
              </a:rPr>
              <a:t>arr</a:t>
            </a:r>
            <a:r>
              <a:rPr lang="en-US" sz="1500" b="1" dirty="0">
                <a:latin typeface="Consolas" panose="020B0609020204030204" pitchFamily="49" charset="0"/>
              </a:rPr>
              <a:t>, mid+1, hi);</a:t>
            </a:r>
          </a:p>
          <a:p>
            <a:r>
              <a:rPr lang="en-US" sz="1500" b="1" dirty="0">
                <a:solidFill>
                  <a:srgbClr val="FF0000"/>
                </a:solidFill>
                <a:latin typeface="Consolas" panose="020B0609020204030204" pitchFamily="49" charset="0"/>
              </a:rPr>
              <a:t>  // merge the sorted arrays</a:t>
            </a:r>
          </a:p>
          <a:p>
            <a:r>
              <a:rPr lang="en-US" sz="1500" b="1" dirty="0">
                <a:latin typeface="Consolas" panose="020B0609020204030204" pitchFamily="49" charset="0"/>
              </a:rPr>
              <a:t>  merge(</a:t>
            </a:r>
            <a:r>
              <a:rPr lang="en-US" sz="1500" b="1" dirty="0" err="1">
                <a:latin typeface="Consolas" panose="020B0609020204030204" pitchFamily="49" charset="0"/>
              </a:rPr>
              <a:t>arr</a:t>
            </a:r>
            <a:r>
              <a:rPr lang="en-US" sz="1500" b="1" dirty="0">
                <a:latin typeface="Consolas" panose="020B0609020204030204" pitchFamily="49" charset="0"/>
              </a:rPr>
              <a:t>, lo, mid, hi);</a:t>
            </a:r>
          </a:p>
          <a:p>
            <a:r>
              <a:rPr lang="en-US" sz="1500" b="1" dirty="0">
                <a:latin typeface="Consolas" panose="020B0609020204030204" pitchFamily="49" charset="0"/>
              </a:rPr>
              <a:t>}</a:t>
            </a:r>
          </a:p>
        </p:txBody>
      </p:sp>
      <p:sp>
        <p:nvSpPr>
          <p:cNvPr id="3" name="TextBox 2">
            <a:extLst>
              <a:ext uri="{FF2B5EF4-FFF2-40B4-BE49-F238E27FC236}">
                <a16:creationId xmlns:a16="http://schemas.microsoft.com/office/drawing/2014/main" id="{3E864DE7-8210-92FC-4B6D-17A80ED06397}"/>
              </a:ext>
            </a:extLst>
          </p:cNvPr>
          <p:cNvSpPr txBox="1"/>
          <p:nvPr/>
        </p:nvSpPr>
        <p:spPr>
          <a:xfrm>
            <a:off x="838200" y="5791200"/>
            <a:ext cx="3202858" cy="369332"/>
          </a:xfrm>
          <a:prstGeom prst="rect">
            <a:avLst/>
          </a:prstGeom>
          <a:noFill/>
        </p:spPr>
        <p:txBody>
          <a:bodyPr wrap="square" rtlCol="0">
            <a:spAutoFit/>
          </a:bodyPr>
          <a:lstStyle/>
          <a:p>
            <a:r>
              <a:rPr lang="en-IN" dirty="0"/>
              <a:t>Time complexity:</a:t>
            </a:r>
          </a:p>
        </p:txBody>
      </p:sp>
      <p:sp>
        <p:nvSpPr>
          <p:cNvPr id="5" name="TextBox 4">
            <a:extLst>
              <a:ext uri="{FF2B5EF4-FFF2-40B4-BE49-F238E27FC236}">
                <a16:creationId xmlns:a16="http://schemas.microsoft.com/office/drawing/2014/main" id="{9B88A2F5-501C-A893-3911-A61BFDFD64E0}"/>
              </a:ext>
            </a:extLst>
          </p:cNvPr>
          <p:cNvSpPr txBox="1"/>
          <p:nvPr/>
        </p:nvSpPr>
        <p:spPr>
          <a:xfrm>
            <a:off x="6525934" y="188357"/>
            <a:ext cx="5303518" cy="6555641"/>
          </a:xfrm>
          <a:prstGeom prst="rect">
            <a:avLst/>
          </a:prstGeom>
          <a:noFill/>
        </p:spPr>
        <p:txBody>
          <a:bodyPr wrap="square" rtlCol="0">
            <a:spAutoFit/>
          </a:bodyPr>
          <a:lstStyle/>
          <a:p>
            <a:r>
              <a:rPr lang="en-IN" sz="1500" b="1" dirty="0">
                <a:latin typeface="Consolas" panose="020B0609020204030204" pitchFamily="49" charset="0"/>
              </a:rPr>
              <a:t>void merge(int </a:t>
            </a:r>
            <a:r>
              <a:rPr lang="en-IN" sz="1500" b="1" dirty="0" err="1">
                <a:latin typeface="Consolas" panose="020B0609020204030204" pitchFamily="49" charset="0"/>
              </a:rPr>
              <a:t>arr</a:t>
            </a:r>
            <a:r>
              <a:rPr lang="en-IN" sz="1500" b="1" dirty="0">
                <a:latin typeface="Consolas" panose="020B0609020204030204" pitchFamily="49" charset="0"/>
              </a:rPr>
              <a:t>[], int lo, int mid, int hi)</a:t>
            </a:r>
          </a:p>
          <a:p>
            <a:r>
              <a:rPr lang="en-IN" sz="1500" b="1" dirty="0">
                <a:latin typeface="Consolas" panose="020B0609020204030204" pitchFamily="49" charset="0"/>
              </a:rPr>
              <a:t>{</a:t>
            </a:r>
          </a:p>
          <a:p>
            <a:r>
              <a:rPr lang="en-IN" sz="1500" b="1" dirty="0">
                <a:latin typeface="Consolas" panose="020B0609020204030204" pitchFamily="49" charset="0"/>
              </a:rPr>
              <a:t>  int </a:t>
            </a:r>
            <a:r>
              <a:rPr lang="en-IN" sz="1500" b="1" dirty="0" err="1">
                <a:latin typeface="Consolas" panose="020B0609020204030204" pitchFamily="49" charset="0"/>
              </a:rPr>
              <a:t>i</a:t>
            </a:r>
            <a:r>
              <a:rPr lang="en-IN" sz="1500" b="1" dirty="0">
                <a:latin typeface="Consolas" panose="020B0609020204030204" pitchFamily="49" charset="0"/>
              </a:rPr>
              <a:t>, j, k;</a:t>
            </a:r>
          </a:p>
          <a:p>
            <a:r>
              <a:rPr lang="en-IN" sz="1500" b="1" dirty="0">
                <a:latin typeface="Consolas" panose="020B0609020204030204" pitchFamily="49" charset="0"/>
              </a:rPr>
              <a:t>  int n_elem_1 = mid - lo + 1;</a:t>
            </a:r>
          </a:p>
          <a:p>
            <a:r>
              <a:rPr lang="en-IN" sz="1500" b="1" dirty="0">
                <a:latin typeface="Consolas" panose="020B0609020204030204" pitchFamily="49" charset="0"/>
              </a:rPr>
              <a:t>  int n_elem_2 = hi - mid;</a:t>
            </a:r>
          </a:p>
          <a:p>
            <a:endParaRPr lang="en-IN" sz="1500" b="1" dirty="0">
              <a:latin typeface="Consolas" panose="020B0609020204030204" pitchFamily="49" charset="0"/>
            </a:endParaRPr>
          </a:p>
          <a:p>
            <a:r>
              <a:rPr lang="en-IN" sz="1500" b="1" dirty="0">
                <a:latin typeface="Consolas" panose="020B0609020204030204" pitchFamily="49" charset="0"/>
              </a:rPr>
              <a:t> </a:t>
            </a:r>
            <a:r>
              <a:rPr lang="en-IN" sz="1500" b="1" dirty="0">
                <a:solidFill>
                  <a:srgbClr val="FF0000"/>
                </a:solidFill>
                <a:latin typeface="Consolas" panose="020B0609020204030204" pitchFamily="49" charset="0"/>
              </a:rPr>
              <a:t>// be careful; large array allocations may fail</a:t>
            </a:r>
          </a:p>
          <a:p>
            <a:r>
              <a:rPr lang="en-IN" sz="1500" b="1" dirty="0">
                <a:latin typeface="Consolas" panose="020B0609020204030204" pitchFamily="49" charset="0"/>
              </a:rPr>
              <a:t>  int tmp1[n_elem_1 + 1];</a:t>
            </a:r>
          </a:p>
          <a:p>
            <a:r>
              <a:rPr lang="en-IN" sz="1500" b="1" dirty="0">
                <a:latin typeface="Consolas" panose="020B0609020204030204" pitchFamily="49" charset="0"/>
              </a:rPr>
              <a:t>  int tmp2[n_elem_2 + 1];</a:t>
            </a:r>
          </a:p>
          <a:p>
            <a:endParaRPr lang="en-IN" sz="1500" b="1" dirty="0">
              <a:latin typeface="Consolas" panose="020B0609020204030204" pitchFamily="49" charset="0"/>
            </a:endParaRPr>
          </a:p>
          <a:p>
            <a:r>
              <a:rPr lang="en-IN" sz="1500" b="1" dirty="0">
                <a:latin typeface="Consolas" panose="020B0609020204030204" pitchFamily="49" charset="0"/>
              </a:rPr>
              <a:t>  for (</a:t>
            </a:r>
            <a:r>
              <a:rPr lang="en-IN" sz="1500" b="1" dirty="0" err="1">
                <a:latin typeface="Consolas" panose="020B0609020204030204" pitchFamily="49" charset="0"/>
              </a:rPr>
              <a:t>i</a:t>
            </a:r>
            <a:r>
              <a:rPr lang="en-IN" sz="1500" b="1" dirty="0">
                <a:latin typeface="Consolas" panose="020B0609020204030204" pitchFamily="49" charset="0"/>
              </a:rPr>
              <a:t> = 0; </a:t>
            </a:r>
            <a:r>
              <a:rPr lang="en-IN" sz="1500" b="1" dirty="0" err="1">
                <a:latin typeface="Consolas" panose="020B0609020204030204" pitchFamily="49" charset="0"/>
              </a:rPr>
              <a:t>i</a:t>
            </a:r>
            <a:r>
              <a:rPr lang="en-IN" sz="1500" b="1" dirty="0">
                <a:latin typeface="Consolas" panose="020B0609020204030204" pitchFamily="49" charset="0"/>
              </a:rPr>
              <a:t> &lt; n_elem_1; </a:t>
            </a:r>
            <a:r>
              <a:rPr lang="en-IN" sz="1500" b="1" dirty="0" err="1">
                <a:latin typeface="Consolas" panose="020B0609020204030204" pitchFamily="49" charset="0"/>
              </a:rPr>
              <a:t>i</a:t>
            </a:r>
            <a:r>
              <a:rPr lang="en-IN" sz="1500" b="1" dirty="0">
                <a:latin typeface="Consolas" panose="020B0609020204030204" pitchFamily="49" charset="0"/>
              </a:rPr>
              <a:t>++) {</a:t>
            </a:r>
          </a:p>
          <a:p>
            <a:r>
              <a:rPr lang="en-IN" sz="1500" b="1" dirty="0">
                <a:latin typeface="Consolas" panose="020B0609020204030204" pitchFamily="49" charset="0"/>
              </a:rPr>
              <a:t>    tmp1[</a:t>
            </a:r>
            <a:r>
              <a:rPr lang="en-IN" sz="1500" b="1" dirty="0" err="1">
                <a:latin typeface="Consolas" panose="020B0609020204030204" pitchFamily="49" charset="0"/>
              </a:rPr>
              <a:t>i</a:t>
            </a:r>
            <a:r>
              <a:rPr lang="en-IN" sz="1500" b="1" dirty="0">
                <a:latin typeface="Consolas" panose="020B0609020204030204" pitchFamily="49" charset="0"/>
              </a:rPr>
              <a:t>] = </a:t>
            </a:r>
            <a:r>
              <a:rPr lang="en-IN" sz="1500" b="1" dirty="0" err="1">
                <a:latin typeface="Consolas" panose="020B0609020204030204" pitchFamily="49" charset="0"/>
              </a:rPr>
              <a:t>arr</a:t>
            </a:r>
            <a:r>
              <a:rPr lang="en-IN" sz="1500" b="1" dirty="0">
                <a:latin typeface="Consolas" panose="020B0609020204030204" pitchFamily="49" charset="0"/>
              </a:rPr>
              <a:t>[lo + </a:t>
            </a:r>
            <a:r>
              <a:rPr lang="en-IN" sz="1500" b="1" dirty="0" err="1">
                <a:latin typeface="Consolas" panose="020B0609020204030204" pitchFamily="49" charset="0"/>
              </a:rPr>
              <a:t>i</a:t>
            </a:r>
            <a:r>
              <a:rPr lang="en-IN" sz="1500" b="1" dirty="0">
                <a:latin typeface="Consolas" panose="020B0609020204030204" pitchFamily="49" charset="0"/>
              </a:rPr>
              <a:t>];</a:t>
            </a:r>
          </a:p>
          <a:p>
            <a:r>
              <a:rPr lang="en-IN" sz="1500" b="1" dirty="0">
                <a:latin typeface="Consolas" panose="020B0609020204030204" pitchFamily="49" charset="0"/>
              </a:rPr>
              <a:t>  }</a:t>
            </a:r>
          </a:p>
          <a:p>
            <a:r>
              <a:rPr lang="en-IN" sz="1500" b="1" dirty="0">
                <a:latin typeface="Consolas" panose="020B0609020204030204" pitchFamily="49" charset="0"/>
              </a:rPr>
              <a:t>  for (j = 0; j &lt; n_elem_2; </a:t>
            </a:r>
            <a:r>
              <a:rPr lang="en-IN" sz="1500" b="1" dirty="0" err="1">
                <a:latin typeface="Consolas" panose="020B0609020204030204" pitchFamily="49" charset="0"/>
              </a:rPr>
              <a:t>j++</a:t>
            </a:r>
            <a:r>
              <a:rPr lang="en-IN" sz="1500" b="1" dirty="0">
                <a:latin typeface="Consolas" panose="020B0609020204030204" pitchFamily="49" charset="0"/>
              </a:rPr>
              <a:t>) {</a:t>
            </a:r>
          </a:p>
          <a:p>
            <a:r>
              <a:rPr lang="en-IN" sz="1500" b="1" dirty="0">
                <a:latin typeface="Consolas" panose="020B0609020204030204" pitchFamily="49" charset="0"/>
              </a:rPr>
              <a:t>    tmp2[j] = </a:t>
            </a:r>
            <a:r>
              <a:rPr lang="en-IN" sz="1500" b="1" dirty="0" err="1">
                <a:latin typeface="Consolas" panose="020B0609020204030204" pitchFamily="49" charset="0"/>
              </a:rPr>
              <a:t>arr</a:t>
            </a:r>
            <a:r>
              <a:rPr lang="en-IN" sz="1500" b="1" dirty="0">
                <a:latin typeface="Consolas" panose="020B0609020204030204" pitchFamily="49" charset="0"/>
              </a:rPr>
              <a:t>[mid + 1 + j];</a:t>
            </a:r>
          </a:p>
          <a:p>
            <a:r>
              <a:rPr lang="en-IN" sz="1500" b="1" dirty="0">
                <a:latin typeface="Consolas" panose="020B0609020204030204" pitchFamily="49" charset="0"/>
              </a:rPr>
              <a:t>  }</a:t>
            </a:r>
          </a:p>
          <a:p>
            <a:r>
              <a:rPr lang="en-IN" sz="1500" b="1" dirty="0">
                <a:latin typeface="Consolas" panose="020B0609020204030204" pitchFamily="49" charset="0"/>
              </a:rPr>
              <a:t>  tmp1[</a:t>
            </a:r>
            <a:r>
              <a:rPr lang="en-IN" sz="1500" b="1" dirty="0" err="1">
                <a:latin typeface="Consolas" panose="020B0609020204030204" pitchFamily="49" charset="0"/>
              </a:rPr>
              <a:t>i</a:t>
            </a:r>
            <a:r>
              <a:rPr lang="en-IN" sz="1500" b="1" dirty="0">
                <a:latin typeface="Consolas" panose="020B0609020204030204" pitchFamily="49" charset="0"/>
              </a:rPr>
              <a:t>] = tmp2[j] = INT_MAX;</a:t>
            </a:r>
          </a:p>
          <a:p>
            <a:r>
              <a:rPr lang="en-IN" sz="1500" b="1" dirty="0">
                <a:latin typeface="Consolas" panose="020B0609020204030204" pitchFamily="49" charset="0"/>
              </a:rPr>
              <a:t>  </a:t>
            </a:r>
            <a:r>
              <a:rPr lang="en-IN" sz="1500" b="1" dirty="0" err="1">
                <a:latin typeface="Consolas" panose="020B0609020204030204" pitchFamily="49" charset="0"/>
              </a:rPr>
              <a:t>i</a:t>
            </a:r>
            <a:r>
              <a:rPr lang="en-IN" sz="1500" b="1" dirty="0">
                <a:latin typeface="Consolas" panose="020B0609020204030204" pitchFamily="49" charset="0"/>
              </a:rPr>
              <a:t> = j = 0;</a:t>
            </a:r>
          </a:p>
          <a:p>
            <a:endParaRPr lang="en-IN" sz="1500" b="1" dirty="0">
              <a:latin typeface="Consolas" panose="020B0609020204030204" pitchFamily="49" charset="0"/>
            </a:endParaRPr>
          </a:p>
          <a:p>
            <a:r>
              <a:rPr lang="en-IN" sz="1500" b="1" dirty="0">
                <a:latin typeface="Consolas" panose="020B0609020204030204" pitchFamily="49" charset="0"/>
              </a:rPr>
              <a:t>  for (k = lo; k &lt;= hi; k++) {</a:t>
            </a:r>
          </a:p>
          <a:p>
            <a:r>
              <a:rPr lang="en-IN" sz="1500" b="1" dirty="0">
                <a:latin typeface="Consolas" panose="020B0609020204030204" pitchFamily="49" charset="0"/>
              </a:rPr>
              <a:t>    if (tmp1[</a:t>
            </a:r>
            <a:r>
              <a:rPr lang="en-IN" sz="1500" b="1" dirty="0" err="1">
                <a:latin typeface="Consolas" panose="020B0609020204030204" pitchFamily="49" charset="0"/>
              </a:rPr>
              <a:t>i</a:t>
            </a:r>
            <a:r>
              <a:rPr lang="en-IN" sz="1500" b="1" dirty="0">
                <a:latin typeface="Consolas" panose="020B0609020204030204" pitchFamily="49" charset="0"/>
              </a:rPr>
              <a:t>] &lt;= tmp2[j]) {</a:t>
            </a:r>
          </a:p>
          <a:p>
            <a:r>
              <a:rPr lang="en-IN" sz="1500" b="1" dirty="0">
                <a:latin typeface="Consolas" panose="020B0609020204030204" pitchFamily="49" charset="0"/>
              </a:rPr>
              <a:t>      </a:t>
            </a:r>
            <a:r>
              <a:rPr lang="en-IN" sz="1500" b="1" dirty="0" err="1">
                <a:latin typeface="Consolas" panose="020B0609020204030204" pitchFamily="49" charset="0"/>
              </a:rPr>
              <a:t>arr</a:t>
            </a:r>
            <a:r>
              <a:rPr lang="en-IN" sz="1500" b="1" dirty="0">
                <a:latin typeface="Consolas" panose="020B0609020204030204" pitchFamily="49" charset="0"/>
              </a:rPr>
              <a:t>[k] = tmp1[</a:t>
            </a:r>
            <a:r>
              <a:rPr lang="en-IN" sz="1500" b="1" dirty="0" err="1">
                <a:latin typeface="Consolas" panose="020B0609020204030204" pitchFamily="49" charset="0"/>
              </a:rPr>
              <a:t>i</a:t>
            </a:r>
            <a:r>
              <a:rPr lang="en-IN" sz="1500" b="1" dirty="0">
                <a:latin typeface="Consolas" panose="020B0609020204030204" pitchFamily="49" charset="0"/>
              </a:rPr>
              <a:t>];  </a:t>
            </a:r>
            <a:r>
              <a:rPr lang="en-IN" sz="1500" b="1" dirty="0" err="1">
                <a:latin typeface="Consolas" panose="020B0609020204030204" pitchFamily="49" charset="0"/>
              </a:rPr>
              <a:t>i</a:t>
            </a:r>
            <a:r>
              <a:rPr lang="en-IN" sz="1500" b="1" dirty="0">
                <a:latin typeface="Consolas" panose="020B0609020204030204" pitchFamily="49" charset="0"/>
              </a:rPr>
              <a:t> += 1;</a:t>
            </a:r>
          </a:p>
          <a:p>
            <a:r>
              <a:rPr lang="en-IN" sz="1500" b="1" dirty="0">
                <a:latin typeface="Consolas" panose="020B0609020204030204" pitchFamily="49" charset="0"/>
              </a:rPr>
              <a:t>    } else {</a:t>
            </a:r>
          </a:p>
          <a:p>
            <a:r>
              <a:rPr lang="en-IN" sz="1500" b="1" dirty="0">
                <a:latin typeface="Consolas" panose="020B0609020204030204" pitchFamily="49" charset="0"/>
              </a:rPr>
              <a:t>      </a:t>
            </a:r>
            <a:r>
              <a:rPr lang="en-IN" sz="1500" b="1" dirty="0" err="1">
                <a:latin typeface="Consolas" panose="020B0609020204030204" pitchFamily="49" charset="0"/>
              </a:rPr>
              <a:t>arr</a:t>
            </a:r>
            <a:r>
              <a:rPr lang="en-IN" sz="1500" b="1" dirty="0">
                <a:latin typeface="Consolas" panose="020B0609020204030204" pitchFamily="49" charset="0"/>
              </a:rPr>
              <a:t>[k] = tmp2[j];  j += 1;</a:t>
            </a:r>
          </a:p>
          <a:p>
            <a:r>
              <a:rPr lang="en-IN" sz="1500" b="1" dirty="0">
                <a:latin typeface="Consolas" panose="020B0609020204030204" pitchFamily="49" charset="0"/>
              </a:rPr>
              <a:t>    }</a:t>
            </a:r>
          </a:p>
          <a:p>
            <a:r>
              <a:rPr lang="en-IN" sz="1500" b="1" dirty="0">
                <a:latin typeface="Consolas" panose="020B0609020204030204" pitchFamily="49" charset="0"/>
              </a:rPr>
              <a:t>  }</a:t>
            </a:r>
          </a:p>
          <a:p>
            <a:r>
              <a:rPr lang="en-IN" sz="1500" b="1"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E8A4494-EB82-3102-41B7-3669C5906CBC}"/>
                  </a:ext>
                </a:extLst>
              </p14:cNvPr>
              <p14:cNvContentPartPr/>
              <p14:nvPr/>
            </p14:nvContentPartPr>
            <p14:xfrm>
              <a:off x="2979000" y="5397120"/>
              <a:ext cx="3484440" cy="733320"/>
            </p14:xfrm>
          </p:contentPart>
        </mc:Choice>
        <mc:Fallback xmlns="">
          <p:pic>
            <p:nvPicPr>
              <p:cNvPr id="4" name="Ink 3">
                <a:extLst>
                  <a:ext uri="{FF2B5EF4-FFF2-40B4-BE49-F238E27FC236}">
                    <a16:creationId xmlns:a16="http://schemas.microsoft.com/office/drawing/2014/main" id="{4E8A4494-EB82-3102-41B7-3669C5906CBC}"/>
                  </a:ext>
                </a:extLst>
              </p:cNvPr>
              <p:cNvPicPr/>
              <p:nvPr/>
            </p:nvPicPr>
            <p:blipFill>
              <a:blip r:embed="rId4"/>
              <a:stretch>
                <a:fillRect/>
              </a:stretch>
            </p:blipFill>
            <p:spPr>
              <a:xfrm>
                <a:off x="2969640" y="5387760"/>
                <a:ext cx="3503160" cy="752040"/>
              </a:xfrm>
              <a:prstGeom prst="rect">
                <a:avLst/>
              </a:prstGeom>
            </p:spPr>
          </p:pic>
        </mc:Fallback>
      </mc:AlternateContent>
    </p:spTree>
    <p:extLst>
      <p:ext uri="{BB962C8B-B14F-4D97-AF65-F5344CB8AC3E}">
        <p14:creationId xmlns:p14="http://schemas.microsoft.com/office/powerpoint/2010/main" val="2753159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E2F6-6618-2501-2F9A-0595465EB800}"/>
              </a:ext>
            </a:extLst>
          </p:cNvPr>
          <p:cNvSpPr>
            <a:spLocks noGrp="1"/>
          </p:cNvSpPr>
          <p:nvPr>
            <p:ph type="title"/>
          </p:nvPr>
        </p:nvSpPr>
        <p:spPr/>
        <p:txBody>
          <a:bodyPr/>
          <a:lstStyle/>
          <a:p>
            <a:r>
              <a:rPr lang="en-US" dirty="0"/>
              <a:t>Merge sort</a:t>
            </a:r>
            <a:endParaRPr lang="en-IN" dirty="0"/>
          </a:p>
        </p:txBody>
      </p:sp>
      <p:sp>
        <p:nvSpPr>
          <p:cNvPr id="3" name="Content Placeholder 2">
            <a:extLst>
              <a:ext uri="{FF2B5EF4-FFF2-40B4-BE49-F238E27FC236}">
                <a16:creationId xmlns:a16="http://schemas.microsoft.com/office/drawing/2014/main" id="{52608F96-192D-4438-8A95-81C5897726B5}"/>
              </a:ext>
            </a:extLst>
          </p:cNvPr>
          <p:cNvSpPr>
            <a:spLocks noGrp="1"/>
          </p:cNvSpPr>
          <p:nvPr>
            <p:ph idx="1"/>
          </p:nvPr>
        </p:nvSpPr>
        <p:spPr/>
        <p:txBody>
          <a:bodyPr/>
          <a:lstStyle/>
          <a:p>
            <a:r>
              <a:rPr lang="en-US" dirty="0"/>
              <a:t>Time complexity</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714258C-8D96-6513-08E9-8D8E2FBD3665}"/>
                  </a:ext>
                </a:extLst>
              </p14:cNvPr>
              <p14:cNvContentPartPr/>
              <p14:nvPr/>
            </p14:nvContentPartPr>
            <p14:xfrm>
              <a:off x="350640" y="2016720"/>
              <a:ext cx="11822040" cy="4118400"/>
            </p14:xfrm>
          </p:contentPart>
        </mc:Choice>
        <mc:Fallback xmlns="">
          <p:pic>
            <p:nvPicPr>
              <p:cNvPr id="4" name="Ink 3">
                <a:extLst>
                  <a:ext uri="{FF2B5EF4-FFF2-40B4-BE49-F238E27FC236}">
                    <a16:creationId xmlns:a16="http://schemas.microsoft.com/office/drawing/2014/main" id="{4714258C-8D96-6513-08E9-8D8E2FBD3665}"/>
                  </a:ext>
                </a:extLst>
              </p:cNvPr>
              <p:cNvPicPr/>
              <p:nvPr/>
            </p:nvPicPr>
            <p:blipFill>
              <a:blip r:embed="rId4"/>
              <a:stretch>
                <a:fillRect/>
              </a:stretch>
            </p:blipFill>
            <p:spPr>
              <a:xfrm>
                <a:off x="341280" y="2007360"/>
                <a:ext cx="11840760" cy="4137120"/>
              </a:xfrm>
              <a:prstGeom prst="rect">
                <a:avLst/>
              </a:prstGeom>
            </p:spPr>
          </p:pic>
        </mc:Fallback>
      </mc:AlternateContent>
    </p:spTree>
    <p:extLst>
      <p:ext uri="{BB962C8B-B14F-4D97-AF65-F5344CB8AC3E}">
        <p14:creationId xmlns:p14="http://schemas.microsoft.com/office/powerpoint/2010/main" val="252143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A6ED-F8C9-3DB2-0F44-7835480C5880}"/>
              </a:ext>
            </a:extLst>
          </p:cNvPr>
          <p:cNvSpPr>
            <a:spLocks noGrp="1"/>
          </p:cNvSpPr>
          <p:nvPr>
            <p:ph type="title"/>
          </p:nvPr>
        </p:nvSpPr>
        <p:spPr/>
        <p:txBody>
          <a:bodyPr/>
          <a:lstStyle/>
          <a:p>
            <a:r>
              <a:rPr lang="en-US" dirty="0"/>
              <a:t>Merge sort</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282904-C50B-E7E7-6537-E109CD493BD0}"/>
                  </a:ext>
                </a:extLst>
              </p:cNvPr>
              <p:cNvSpPr txBox="1"/>
              <p:nvPr/>
            </p:nvSpPr>
            <p:spPr>
              <a:xfrm>
                <a:off x="943272" y="1876924"/>
                <a:ext cx="7001193" cy="42821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=2</m:t>
                      </m:r>
                    </m:oMath>
                  </m:oMathPara>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r>
                  <a:rPr lang="en-US" dirty="0"/>
                  <a:t> </a:t>
                </a:r>
              </a:p>
              <a:p>
                <a:r>
                  <a:rPr lang="en-US" dirty="0"/>
                  <a:t>          </a:t>
                </a:r>
                <a14:m>
                  <m:oMath xmlns:m="http://schemas.openxmlformats.org/officeDocument/2006/math">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r>
                  <a:rPr lang="en-US" b="0" dirty="0"/>
                  <a:t>  // expanding T(n/2)</a:t>
                </a:r>
              </a:p>
              <a:p>
                <a:r>
                  <a:rPr lang="en-US" b="0"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e>
                    </m:d>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IN" b="0" i="1" smtClean="0">
                        <a:latin typeface="Cambria Math" panose="02040503050406030204" pitchFamily="18" charset="0"/>
                      </a:rPr>
                      <m:t>                   </m:t>
                    </m:r>
                  </m:oMath>
                </a14:m>
                <a:r>
                  <a:rPr lang="en-US" b="0" dirty="0"/>
                  <a:t> // simplifying</a:t>
                </a:r>
              </a:p>
              <a:p>
                <a:r>
                  <a:rPr lang="en-US" b="0"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r>
                  <a:rPr lang="en-US" b="0" dirty="0"/>
                  <a:t>  // expanding T(n/2^2)</a:t>
                </a:r>
              </a:p>
              <a:p>
                <a:r>
                  <a:rPr lang="en-US" b="0"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e>
                    </m:d>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r>
                  <a:rPr lang="en-US" b="0" dirty="0"/>
                  <a:t>        // simplifying</a:t>
                </a:r>
              </a:p>
              <a:p>
                <a:r>
                  <a:rPr lang="en-US" b="0" dirty="0"/>
                  <a:t>          </a:t>
                </a:r>
                <a14:m>
                  <m:oMath xmlns:m="http://schemas.openxmlformats.org/officeDocument/2006/math">
                    <m:r>
                      <a:rPr lang="en-US" b="0" i="1" smtClean="0">
                        <a:latin typeface="Cambria Math" panose="02040503050406030204" pitchFamily="18" charset="0"/>
                      </a:rPr>
                      <m:t>= …</m:t>
                    </m:r>
                  </m:oMath>
                </a14:m>
                <a:endParaRPr lang="en-US" b="0" dirty="0"/>
              </a:p>
              <a:p>
                <a:r>
                  <a:rPr lang="en-US" b="0"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den>
                        </m:f>
                      </m:e>
                    </m:d>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e>
                    </m:d>
                  </m:oMath>
                </a14:m>
                <a:r>
                  <a:rPr lang="en-US" b="0" dirty="0"/>
                  <a:t> // the kth term</a:t>
                </a:r>
              </a:p>
              <a:p>
                <a:endParaRPr lang="en-IN" dirty="0"/>
              </a:p>
              <a:p>
                <a:r>
                  <a:rPr lang="en-IN" dirty="0"/>
                  <a:t>Substitute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r>
                  <a:rPr lang="en-US" b="0" dirty="0"/>
                  <a:t>   </a:t>
                </a:r>
                <a14:m>
                  <m:oMath xmlns:m="http://schemas.openxmlformats.org/officeDocument/2006/math">
                    <m:r>
                      <a:rPr lang="en-IN" b="0" i="1" dirty="0" smtClean="0">
                        <a:latin typeface="Cambria Math" panose="02040503050406030204" pitchFamily="18" charset="0"/>
                      </a:rPr>
                      <m:t>→   </m:t>
                    </m:r>
                    <m:r>
                      <a:rPr lang="en-IN" b="0" i="1" dirty="0" smtClean="0">
                        <a:latin typeface="Cambria Math" panose="02040503050406030204" pitchFamily="18" charset="0"/>
                      </a:rPr>
                      <m:t>𝑘</m:t>
                    </m:r>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sSub>
                          <m:sSubPr>
                            <m:ctrlPr>
                              <a:rPr lang="en-IN" b="0" i="1" dirty="0" smtClean="0">
                                <a:latin typeface="Cambria Math" panose="02040503050406030204" pitchFamily="18" charset="0"/>
                              </a:rPr>
                            </m:ctrlPr>
                          </m:sSubPr>
                          <m:e>
                            <m:r>
                              <m:rPr>
                                <m:sty m:val="p"/>
                              </m:rPr>
                              <a:rPr lang="en-IN" b="0" i="0" dirty="0" smtClean="0">
                                <a:latin typeface="Cambria Math" panose="02040503050406030204" pitchFamily="18" charset="0"/>
                              </a:rPr>
                              <m:t>log</m:t>
                            </m:r>
                          </m:e>
                          <m:sub>
                            <m:r>
                              <a:rPr lang="en-IN" b="0" i="1" dirty="0" smtClean="0">
                                <a:latin typeface="Cambria Math" panose="02040503050406030204" pitchFamily="18" charset="0"/>
                              </a:rPr>
                              <m:t>2</m:t>
                            </m:r>
                          </m:sub>
                        </m:sSub>
                      </m:fName>
                      <m:e>
                        <m:r>
                          <a:rPr lang="en-IN" b="0" i="1" dirty="0" smtClean="0">
                            <a:latin typeface="Cambria Math" panose="02040503050406030204" pitchFamily="18" charset="0"/>
                          </a:rPr>
                          <m:t>𝑛</m:t>
                        </m:r>
                      </m:e>
                    </m:func>
                  </m:oMath>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𝑛𝑇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𝑛𝑙𝑜𝑔𝑛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−1</m:t>
                          </m:r>
                        </m:e>
                      </m:d>
                    </m:oMath>
                  </m:oMathPara>
                </a14:m>
                <a:endParaRPr lang="en-US" b="0" dirty="0"/>
              </a:p>
              <a:p>
                <a:r>
                  <a:rPr lang="en-IN" dirty="0"/>
                  <a:t>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𝑛𝑙𝑜𝑔𝑛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𝑛𝑙𝑜𝑔𝑛</m:t>
                    </m:r>
                    <m:r>
                      <a:rPr lang="en-US" b="0" i="1" smtClean="0">
                        <a:latin typeface="Cambria Math" panose="02040503050406030204" pitchFamily="18" charset="0"/>
                      </a:rPr>
                      <m:t>)</m:t>
                    </m:r>
                  </m:oMath>
                </a14:m>
                <a:endParaRPr lang="en-IN" dirty="0"/>
              </a:p>
            </p:txBody>
          </p:sp>
        </mc:Choice>
        <mc:Fallback xmlns="">
          <p:sp>
            <p:nvSpPr>
              <p:cNvPr id="4" name="TextBox 3">
                <a:extLst>
                  <a:ext uri="{FF2B5EF4-FFF2-40B4-BE49-F238E27FC236}">
                    <a16:creationId xmlns:a16="http://schemas.microsoft.com/office/drawing/2014/main" id="{11282904-C50B-E7E7-6537-E109CD493BD0}"/>
                  </a:ext>
                </a:extLst>
              </p:cNvPr>
              <p:cNvSpPr txBox="1">
                <a:spLocks noRot="1" noChangeAspect="1" noMove="1" noResize="1" noEditPoints="1" noAdjustHandles="1" noChangeArrowheads="1" noChangeShapeType="1" noTextEdit="1"/>
              </p:cNvSpPr>
              <p:nvPr/>
            </p:nvSpPr>
            <p:spPr>
              <a:xfrm>
                <a:off x="943272" y="1876924"/>
                <a:ext cx="7001193" cy="4282134"/>
              </a:xfrm>
              <a:prstGeom prst="rect">
                <a:avLst/>
              </a:prstGeom>
              <a:blipFill>
                <a:blip r:embed="rId3"/>
                <a:stretch>
                  <a:fillRect l="-784" b="-285"/>
                </a:stretch>
              </a:blipFill>
            </p:spPr>
            <p:txBody>
              <a:bodyPr/>
              <a:lstStyle/>
              <a:p>
                <a:r>
                  <a:rPr lang="en-IN">
                    <a:noFill/>
                  </a:rPr>
                  <a:t> </a:t>
                </a:r>
              </a:p>
            </p:txBody>
          </p:sp>
        </mc:Fallback>
      </mc:AlternateContent>
    </p:spTree>
    <p:extLst>
      <p:ext uri="{BB962C8B-B14F-4D97-AF65-F5344CB8AC3E}">
        <p14:creationId xmlns:p14="http://schemas.microsoft.com/office/powerpoint/2010/main" val="2720578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4B19-7E97-FB3D-043B-D934F59504A6}"/>
              </a:ext>
            </a:extLst>
          </p:cNvPr>
          <p:cNvSpPr>
            <a:spLocks noGrp="1"/>
          </p:cNvSpPr>
          <p:nvPr>
            <p:ph type="title"/>
          </p:nvPr>
        </p:nvSpPr>
        <p:spPr/>
        <p:txBody>
          <a:bodyPr/>
          <a:lstStyle/>
          <a:p>
            <a:r>
              <a:rPr lang="en-US" dirty="0"/>
              <a:t>Quick sort</a:t>
            </a:r>
            <a:endParaRPr lang="en-IN" dirty="0"/>
          </a:p>
        </p:txBody>
      </p:sp>
      <p:sp>
        <p:nvSpPr>
          <p:cNvPr id="3" name="Text Placeholder 2">
            <a:extLst>
              <a:ext uri="{FF2B5EF4-FFF2-40B4-BE49-F238E27FC236}">
                <a16:creationId xmlns:a16="http://schemas.microsoft.com/office/drawing/2014/main" id="{322BA935-237F-8F22-67ED-96270A5B93D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52199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7BC5-9627-A4E4-3377-9A0C8BB2255D}"/>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109D991-D66B-5CD6-3994-8A37EAE8C202}"/>
              </a:ext>
            </a:extLst>
          </p:cNvPr>
          <p:cNvSpPr>
            <a:spLocks noGrp="1"/>
          </p:cNvSpPr>
          <p:nvPr>
            <p:ph idx="1"/>
          </p:nvPr>
        </p:nvSpPr>
        <p:spPr/>
        <p:txBody>
          <a:bodyPr/>
          <a:lstStyle/>
          <a:p>
            <a:r>
              <a:rPr lang="en-US" dirty="0"/>
              <a:t>Read section-7.7 from Mark Allen Weiss</a:t>
            </a:r>
            <a:endParaRPr lang="en-IN" dirty="0"/>
          </a:p>
        </p:txBody>
      </p:sp>
    </p:spTree>
    <p:extLst>
      <p:ext uri="{BB962C8B-B14F-4D97-AF65-F5344CB8AC3E}">
        <p14:creationId xmlns:p14="http://schemas.microsoft.com/office/powerpoint/2010/main" val="426233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extLst>
              <p:ext uri="{D42A27DB-BD31-4B8C-83A1-F6EECF244321}">
                <p14:modId xmlns:p14="http://schemas.microsoft.com/office/powerpoint/2010/main" val="378785108"/>
              </p:ext>
            </p:extLst>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tc>
                <a:tc>
                  <a:txBody>
                    <a:bodyPr/>
                    <a:lstStyle/>
                    <a:p>
                      <a:r>
                        <a:rPr lang="en-IN" dirty="0"/>
                        <a:t>13</a:t>
                      </a:r>
                    </a:p>
                  </a:txBody>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extLst>
              <p:ext uri="{D42A27DB-BD31-4B8C-83A1-F6EECF244321}">
                <p14:modId xmlns:p14="http://schemas.microsoft.com/office/powerpoint/2010/main" val="3299920560"/>
              </p:ext>
            </p:extLst>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graphicFrame>
        <p:nvGraphicFramePr>
          <p:cNvPr id="11" name="Table 5">
            <a:extLst>
              <a:ext uri="{FF2B5EF4-FFF2-40B4-BE49-F238E27FC236}">
                <a16:creationId xmlns:a16="http://schemas.microsoft.com/office/drawing/2014/main" id="{855539D0-3DDC-84AC-3DC9-BF28927674C7}"/>
              </a:ext>
            </a:extLst>
          </p:cNvPr>
          <p:cNvGraphicFramePr>
            <a:graphicFrameLocks noGrp="1"/>
          </p:cNvGraphicFramePr>
          <p:nvPr>
            <p:extLst>
              <p:ext uri="{D42A27DB-BD31-4B8C-83A1-F6EECF244321}">
                <p14:modId xmlns:p14="http://schemas.microsoft.com/office/powerpoint/2010/main" val="2288254128"/>
              </p:ext>
            </p:extLst>
          </p:nvPr>
        </p:nvGraphicFramePr>
        <p:xfrm>
          <a:off x="1702619" y="507045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tc>
                <a:tc>
                  <a:txBody>
                    <a:bodyPr/>
                    <a:lstStyle/>
                    <a:p>
                      <a:r>
                        <a:rPr lang="en-IN" dirty="0"/>
                        <a:t>6</a:t>
                      </a:r>
                    </a:p>
                  </a:txBody>
                  <a:tcPr/>
                </a:tc>
                <a:tc>
                  <a:txBody>
                    <a:bodyPr/>
                    <a:lstStyle/>
                    <a:p>
                      <a:r>
                        <a:rPr lang="en-IN" dirty="0"/>
                        <a:t>13</a:t>
                      </a:r>
                    </a:p>
                  </a:txBody>
                  <a:tcPr/>
                </a:tc>
                <a:tc>
                  <a:txBody>
                    <a:bodyPr/>
                    <a:lstStyle/>
                    <a:p>
                      <a:r>
                        <a:rPr lang="en-IN" dirty="0"/>
                        <a:t>23</a:t>
                      </a:r>
                    </a:p>
                  </a:txBody>
                  <a:tcPr/>
                </a:tc>
                <a:extLst>
                  <a:ext uri="{0D108BD9-81ED-4DB2-BD59-A6C34878D82A}">
                    <a16:rowId xmlns:a16="http://schemas.microsoft.com/office/drawing/2014/main" val="2654674327"/>
                  </a:ext>
                </a:extLst>
              </a:tr>
            </a:tbl>
          </a:graphicData>
        </a:graphic>
      </p:graphicFrame>
      <p:graphicFrame>
        <p:nvGraphicFramePr>
          <p:cNvPr id="12" name="Table 11">
            <a:extLst>
              <a:ext uri="{FF2B5EF4-FFF2-40B4-BE49-F238E27FC236}">
                <a16:creationId xmlns:a16="http://schemas.microsoft.com/office/drawing/2014/main" id="{4CAAD661-E0D5-DEE5-DCE6-8E2723EBCA81}"/>
              </a:ext>
            </a:extLst>
          </p:cNvPr>
          <p:cNvGraphicFramePr>
            <a:graphicFrameLocks noGrp="1"/>
          </p:cNvGraphicFramePr>
          <p:nvPr>
            <p:extLst>
              <p:ext uri="{D42A27DB-BD31-4B8C-83A1-F6EECF244321}">
                <p14:modId xmlns:p14="http://schemas.microsoft.com/office/powerpoint/2010/main" val="3487163438"/>
              </p:ext>
            </p:extLst>
          </p:nvPr>
        </p:nvGraphicFramePr>
        <p:xfrm>
          <a:off x="6436866" y="50557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28</a:t>
                      </a:r>
                    </a:p>
                  </a:txBody>
                  <a:tcPr/>
                </a:tc>
                <a:tc>
                  <a:txBody>
                    <a:bodyPr/>
                    <a:lstStyle/>
                    <a:p>
                      <a:r>
                        <a:rPr lang="en-IN" dirty="0"/>
                        <a:t>29</a:t>
                      </a:r>
                    </a:p>
                  </a:txBody>
                  <a:tcPr/>
                </a:tc>
                <a:tc>
                  <a:txBody>
                    <a:bodyPr/>
                    <a:lstStyle/>
                    <a:p>
                      <a:r>
                        <a:rPr lang="en-IN" dirty="0"/>
                        <a:t>49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14" name="TextBox 13">
            <a:extLst>
              <a:ext uri="{FF2B5EF4-FFF2-40B4-BE49-F238E27FC236}">
                <a16:creationId xmlns:a16="http://schemas.microsoft.com/office/drawing/2014/main" id="{8562D78A-FC33-2B28-6E1C-BFABFDAFF7D1}"/>
              </a:ext>
            </a:extLst>
          </p:cNvPr>
          <p:cNvSpPr txBox="1"/>
          <p:nvPr/>
        </p:nvSpPr>
        <p:spPr>
          <a:xfrm>
            <a:off x="7108735" y="5525733"/>
            <a:ext cx="1337187" cy="369332"/>
          </a:xfrm>
          <a:prstGeom prst="rect">
            <a:avLst/>
          </a:prstGeom>
          <a:noFill/>
        </p:spPr>
        <p:txBody>
          <a:bodyPr wrap="square" rtlCol="0">
            <a:spAutoFit/>
          </a:bodyPr>
          <a:lstStyle/>
          <a:p>
            <a:r>
              <a:rPr lang="en-IN" b="1" dirty="0"/>
              <a:t>ARRAY- B</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403984" y="5550312"/>
            <a:ext cx="1337187" cy="369332"/>
          </a:xfrm>
          <a:prstGeom prst="rect">
            <a:avLst/>
          </a:prstGeom>
          <a:noFill/>
        </p:spPr>
        <p:txBody>
          <a:bodyPr wrap="square" rtlCol="0">
            <a:spAutoFit/>
          </a:bodyPr>
          <a:lstStyle/>
          <a:p>
            <a:r>
              <a:rPr lang="en-IN" b="1" dirty="0"/>
              <a:t>ARRAY- A</a:t>
            </a:r>
          </a:p>
        </p:txBody>
      </p:sp>
      <p:sp>
        <p:nvSpPr>
          <p:cNvPr id="3" name="TextBox 2">
            <a:extLst>
              <a:ext uri="{FF2B5EF4-FFF2-40B4-BE49-F238E27FC236}">
                <a16:creationId xmlns:a16="http://schemas.microsoft.com/office/drawing/2014/main" id="{912F9138-25F1-206B-7B05-AB46D49F245E}"/>
              </a:ext>
            </a:extLst>
          </p:cNvPr>
          <p:cNvSpPr txBox="1"/>
          <p:nvPr/>
        </p:nvSpPr>
        <p:spPr>
          <a:xfrm>
            <a:off x="4439268" y="3878827"/>
            <a:ext cx="2197506" cy="461665"/>
          </a:xfrm>
          <a:prstGeom prst="rect">
            <a:avLst/>
          </a:prstGeom>
          <a:noFill/>
        </p:spPr>
        <p:txBody>
          <a:bodyPr wrap="square" rtlCol="0">
            <a:spAutoFit/>
          </a:bodyPr>
          <a:lstStyle/>
          <a:p>
            <a:r>
              <a:rPr lang="en-IN" sz="2400" b="1" dirty="0"/>
              <a:t>After merge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781DB1E-FEC4-29E0-DED5-8E6BBE64BC90}"/>
                  </a:ext>
                </a:extLst>
              </p14:cNvPr>
              <p14:cNvContentPartPr/>
              <p14:nvPr/>
            </p14:nvContentPartPr>
            <p14:xfrm>
              <a:off x="1187640" y="2330640"/>
              <a:ext cx="8193600" cy="631440"/>
            </p14:xfrm>
          </p:contentPart>
        </mc:Choice>
        <mc:Fallback xmlns="">
          <p:pic>
            <p:nvPicPr>
              <p:cNvPr id="4" name="Ink 3">
                <a:extLst>
                  <a:ext uri="{FF2B5EF4-FFF2-40B4-BE49-F238E27FC236}">
                    <a16:creationId xmlns:a16="http://schemas.microsoft.com/office/drawing/2014/main" id="{C781DB1E-FEC4-29E0-DED5-8E6BBE64BC90}"/>
                  </a:ext>
                </a:extLst>
              </p:cNvPr>
              <p:cNvPicPr/>
              <p:nvPr/>
            </p:nvPicPr>
            <p:blipFill>
              <a:blip r:embed="rId4"/>
              <a:stretch>
                <a:fillRect/>
              </a:stretch>
            </p:blipFill>
            <p:spPr>
              <a:xfrm>
                <a:off x="1178280" y="2321280"/>
                <a:ext cx="8212320" cy="650160"/>
              </a:xfrm>
              <a:prstGeom prst="rect">
                <a:avLst/>
              </a:prstGeom>
            </p:spPr>
          </p:pic>
        </mc:Fallback>
      </mc:AlternateContent>
    </p:spTree>
    <p:extLst>
      <p:ext uri="{BB962C8B-B14F-4D97-AF65-F5344CB8AC3E}">
        <p14:creationId xmlns:p14="http://schemas.microsoft.com/office/powerpoint/2010/main" val="3284045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822C-15D3-B725-AFB7-74AB14DCAF61}"/>
              </a:ext>
            </a:extLst>
          </p:cNvPr>
          <p:cNvSpPr>
            <a:spLocks noGrp="1"/>
          </p:cNvSpPr>
          <p:nvPr>
            <p:ph type="title"/>
          </p:nvPr>
        </p:nvSpPr>
        <p:spPr/>
        <p:txBody>
          <a:bodyPr/>
          <a:lstStyle/>
          <a:p>
            <a:r>
              <a:rPr lang="en-US" dirty="0"/>
              <a:t>Quick sort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2E38E8-A71C-9C3B-F59F-4EFC35835B2B}"/>
                  </a:ext>
                </a:extLst>
              </p:cNvPr>
              <p:cNvSpPr>
                <a:spLocks noGrp="1"/>
              </p:cNvSpPr>
              <p:nvPr>
                <p:ph idx="1"/>
              </p:nvPr>
            </p:nvSpPr>
            <p:spPr/>
            <p:txBody>
              <a:bodyPr>
                <a:normAutofit fontScale="85000" lnSpcReduction="20000"/>
              </a:bodyPr>
              <a:lstStyle/>
              <a:p>
                <a:r>
                  <a:rPr lang="en-US" dirty="0"/>
                  <a:t>Quick sort is a recursive algorithm</a:t>
                </a:r>
              </a:p>
              <a:p>
                <a:endParaRPr lang="en-US" dirty="0"/>
              </a:p>
              <a:p>
                <a:r>
                  <a:rPr lang="en-US" dirty="0"/>
                  <a:t>Base condition: </a:t>
                </a:r>
              </a:p>
              <a:p>
                <a:pPr lvl="1"/>
                <a:r>
                  <a:rPr lang="en-US" dirty="0"/>
                  <a:t>if the input array has one or zero elements, the array is already sorted; return the array</a:t>
                </a:r>
              </a:p>
              <a:p>
                <a:endParaRPr lang="en-US" dirty="0"/>
              </a:p>
              <a:p>
                <a:r>
                  <a:rPr lang="en-US" dirty="0"/>
                  <a:t>Recursive step</a:t>
                </a:r>
              </a:p>
              <a:p>
                <a:pPr lvl="1"/>
                <a:r>
                  <a:rPr lang="en-US" dirty="0"/>
                  <a:t>Select an element </a:t>
                </a:r>
                <a:r>
                  <a:rPr lang="en-US" dirty="0">
                    <a:latin typeface="Consolas" panose="020B0609020204030204" pitchFamily="49" charset="0"/>
                  </a:rPr>
                  <a:t>x </a:t>
                </a:r>
                <a:r>
                  <a:rPr lang="en-US" dirty="0"/>
                  <a:t>as pivot</a:t>
                </a:r>
              </a:p>
              <a:p>
                <a:pPr lvl="1"/>
                <a:r>
                  <a:rPr lang="en-US" dirty="0"/>
                  <a:t>Partition the array </a:t>
                </a:r>
                <a:r>
                  <a:rPr lang="en-US" dirty="0">
                    <a:latin typeface="Consolas" panose="020B0609020204030204" pitchFamily="49" charset="0"/>
                  </a:rPr>
                  <a:t>A[lo .. hi] </a:t>
                </a:r>
                <a:r>
                  <a:rPr lang="en-US" dirty="0"/>
                  <a:t>into two sub-arrays </a:t>
                </a:r>
                <a:r>
                  <a:rPr lang="en-US" dirty="0">
                    <a:latin typeface="Consolas" panose="020B0609020204030204" pitchFamily="49" charset="0"/>
                  </a:rPr>
                  <a:t>A[lo .. p-1]</a:t>
                </a:r>
                <a:r>
                  <a:rPr lang="en-US" dirty="0"/>
                  <a:t>  and </a:t>
                </a:r>
                <a:r>
                  <a:rPr lang="en-US" dirty="0">
                    <a:latin typeface="Consolas" panose="020B0609020204030204" pitchFamily="49" charset="0"/>
                  </a:rPr>
                  <a:t>A[p+1 .. hi]</a:t>
                </a:r>
                <a:endParaRPr lang="en-US" baseline="-25000" dirty="0">
                  <a:latin typeface="Consolas" panose="020B0609020204030204" pitchFamily="49" charset="0"/>
                </a:endParaRPr>
              </a:p>
              <a:p>
                <a:pPr lvl="2"/>
                <a:r>
                  <a:rPr lang="en-US" dirty="0"/>
                  <a:t>Every element in </a:t>
                </a:r>
                <a:r>
                  <a:rPr lang="en-US" dirty="0">
                    <a:latin typeface="Consolas" panose="020B0609020204030204" pitchFamily="49" charset="0"/>
                  </a:rPr>
                  <a:t>A[lo .. p-1] </a:t>
                </a:r>
                <a14:m>
                  <m:oMath xmlns:m="http://schemas.openxmlformats.org/officeDocument/2006/math">
                    <m:r>
                      <a:rPr lang="en-US" b="0" i="1" smtClean="0">
                        <a:latin typeface="Cambria Math" panose="02040503050406030204" pitchFamily="18" charset="0"/>
                      </a:rPr>
                      <m:t>≤</m:t>
                    </m:r>
                  </m:oMath>
                </a14:m>
                <a:r>
                  <a:rPr lang="en-US" dirty="0">
                    <a:latin typeface="Consolas" panose="020B0609020204030204" pitchFamily="49" charset="0"/>
                  </a:rPr>
                  <a:t> A[p]</a:t>
                </a:r>
              </a:p>
              <a:p>
                <a:pPr lvl="2"/>
                <a:r>
                  <a:rPr lang="en-US" dirty="0"/>
                  <a:t>Every element in </a:t>
                </a:r>
                <a:r>
                  <a:rPr lang="en-US" dirty="0">
                    <a:latin typeface="Consolas" panose="020B0609020204030204" pitchFamily="49" charset="0"/>
                  </a:rPr>
                  <a:t>A[p+1 ] </a:t>
                </a:r>
                <a14:m>
                  <m:oMath xmlns:m="http://schemas.openxmlformats.org/officeDocument/2006/math">
                    <m:r>
                      <a:rPr lang="en-US" b="0" i="1" smtClean="0">
                        <a:latin typeface="Cambria Math" panose="02040503050406030204" pitchFamily="18" charset="0"/>
                      </a:rPr>
                      <m:t>≥ </m:t>
                    </m:r>
                  </m:oMath>
                </a14:m>
                <a:r>
                  <a:rPr lang="en-US" dirty="0">
                    <a:latin typeface="Consolas" panose="020B0609020204030204" pitchFamily="49" charset="0"/>
                  </a:rPr>
                  <a:t> A[p]</a:t>
                </a:r>
              </a:p>
              <a:p>
                <a:pPr lvl="2"/>
                <a:r>
                  <a:rPr lang="en-US" dirty="0">
                    <a:latin typeface="Consolas" panose="020B0609020204030204" pitchFamily="49" charset="0"/>
                  </a:rPr>
                  <a:t>A[p] </a:t>
                </a:r>
                <a14:m>
                  <m:oMath xmlns:m="http://schemas.openxmlformats.org/officeDocument/2006/math">
                    <m:r>
                      <a:rPr lang="en-US" b="0" i="1" smtClean="0">
                        <a:latin typeface="Cambria Math" panose="02040503050406030204" pitchFamily="18" charset="0"/>
                      </a:rPr>
                      <m:t>=</m:t>
                    </m:r>
                  </m:oMath>
                </a14:m>
                <a:r>
                  <a:rPr lang="en-US" dirty="0">
                    <a:latin typeface="Consolas" panose="020B0609020204030204" pitchFamily="49" charset="0"/>
                  </a:rPr>
                  <a:t> x     // so x is at its proper position in the array</a:t>
                </a:r>
              </a:p>
              <a:p>
                <a:pPr lvl="2"/>
                <a:endParaRPr lang="en-US" dirty="0"/>
              </a:p>
              <a:p>
                <a:pPr lvl="1"/>
                <a:r>
                  <a:rPr lang="en-US" dirty="0"/>
                  <a:t>Recursively sort </a:t>
                </a:r>
                <a:r>
                  <a:rPr lang="en-US" dirty="0">
                    <a:latin typeface="Consolas" panose="020B0609020204030204" pitchFamily="49" charset="0"/>
                  </a:rPr>
                  <a:t>A[lo .. p-1] </a:t>
                </a:r>
                <a:r>
                  <a:rPr lang="en-US" dirty="0"/>
                  <a:t>and </a:t>
                </a:r>
                <a:r>
                  <a:rPr lang="en-US" dirty="0">
                    <a:latin typeface="Consolas" panose="020B0609020204030204" pitchFamily="49" charset="0"/>
                  </a:rPr>
                  <a:t>A[p+1 .. hi]</a:t>
                </a:r>
                <a:endParaRPr lang="en-US" baseline="-25000" dirty="0">
                  <a:latin typeface="Consolas" panose="020B0609020204030204" pitchFamily="49" charset="0"/>
                </a:endParaRPr>
              </a:p>
              <a:p>
                <a:pPr lvl="1"/>
                <a:r>
                  <a:rPr lang="en-US" dirty="0"/>
                  <a:t>No need to combine the results!</a:t>
                </a:r>
              </a:p>
              <a:p>
                <a:endParaRPr lang="en-US" baseline="-25000" dirty="0"/>
              </a:p>
              <a:p>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D2E38E8-A71C-9C3B-F59F-4EFC35835B2B}"/>
                  </a:ext>
                </a:extLst>
              </p:cNvPr>
              <p:cNvSpPr>
                <a:spLocks noGrp="1" noRot="1" noChangeAspect="1" noMove="1" noResize="1" noEditPoints="1" noAdjustHandles="1" noChangeArrowheads="1" noChangeShapeType="1" noTextEdit="1"/>
              </p:cNvSpPr>
              <p:nvPr>
                <p:ph idx="1"/>
              </p:nvPr>
            </p:nvSpPr>
            <p:spPr>
              <a:blipFill>
                <a:blip r:embed="rId3"/>
                <a:stretch>
                  <a:fillRect l="-812" t="-3221" b="-280"/>
                </a:stretch>
              </a:blipFill>
            </p:spPr>
            <p:txBody>
              <a:bodyPr/>
              <a:lstStyle/>
              <a:p>
                <a:r>
                  <a:rPr lang="en-IN">
                    <a:noFill/>
                  </a:rPr>
                  <a:t> </a:t>
                </a:r>
              </a:p>
            </p:txBody>
          </p:sp>
        </mc:Fallback>
      </mc:AlternateContent>
    </p:spTree>
    <p:extLst>
      <p:ext uri="{BB962C8B-B14F-4D97-AF65-F5344CB8AC3E}">
        <p14:creationId xmlns:p14="http://schemas.microsoft.com/office/powerpoint/2010/main" val="2008928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0322-3D11-6551-EF45-5B0156789D9F}"/>
              </a:ext>
            </a:extLst>
          </p:cNvPr>
          <p:cNvSpPr>
            <a:spLocks noGrp="1"/>
          </p:cNvSpPr>
          <p:nvPr>
            <p:ph type="title"/>
          </p:nvPr>
        </p:nvSpPr>
        <p:spPr/>
        <p:txBody>
          <a:bodyPr/>
          <a:lstStyle/>
          <a:p>
            <a:r>
              <a:rPr lang="en-IN" dirty="0"/>
              <a:t>Quick sort</a:t>
            </a:r>
          </a:p>
        </p:txBody>
      </p:sp>
      <p:sp>
        <p:nvSpPr>
          <p:cNvPr id="4" name="Oval 3">
            <a:extLst>
              <a:ext uri="{FF2B5EF4-FFF2-40B4-BE49-F238E27FC236}">
                <a16:creationId xmlns:a16="http://schemas.microsoft.com/office/drawing/2014/main" id="{FE56D04C-A847-D39B-2AD4-C901197AF581}"/>
              </a:ext>
            </a:extLst>
          </p:cNvPr>
          <p:cNvSpPr/>
          <p:nvPr/>
        </p:nvSpPr>
        <p:spPr>
          <a:xfrm>
            <a:off x="1759974" y="1228569"/>
            <a:ext cx="7266039" cy="9541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17856978-4CAD-3363-1B64-7B9AEEB5E40A}"/>
              </a:ext>
            </a:extLst>
          </p:cNvPr>
          <p:cNvSpPr/>
          <p:nvPr/>
        </p:nvSpPr>
        <p:spPr>
          <a:xfrm>
            <a:off x="1853381" y="2845977"/>
            <a:ext cx="7266039" cy="9541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0A29FC6-3D09-ECB1-272D-69C245B876E8}"/>
              </a:ext>
            </a:extLst>
          </p:cNvPr>
          <p:cNvSpPr/>
          <p:nvPr/>
        </p:nvSpPr>
        <p:spPr>
          <a:xfrm>
            <a:off x="1848465" y="4247076"/>
            <a:ext cx="3048000" cy="9541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FA9F5CE7-B3CC-C3A8-9755-EB5F651AAB24}"/>
              </a:ext>
            </a:extLst>
          </p:cNvPr>
          <p:cNvSpPr/>
          <p:nvPr/>
        </p:nvSpPr>
        <p:spPr>
          <a:xfrm>
            <a:off x="6022271" y="4291325"/>
            <a:ext cx="3048000" cy="9541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08BC278-0A0B-0E24-DFFA-D45FD97678D3}"/>
              </a:ext>
            </a:extLst>
          </p:cNvPr>
          <p:cNvSpPr/>
          <p:nvPr/>
        </p:nvSpPr>
        <p:spPr>
          <a:xfrm>
            <a:off x="1868128" y="5790741"/>
            <a:ext cx="3048000" cy="9541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32780E38-5BC7-DC8B-EDD2-F08072A3AD8C}"/>
              </a:ext>
            </a:extLst>
          </p:cNvPr>
          <p:cNvSpPr/>
          <p:nvPr/>
        </p:nvSpPr>
        <p:spPr>
          <a:xfrm>
            <a:off x="6150089" y="5756327"/>
            <a:ext cx="3048000" cy="9541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946D4D8-19BD-9412-269F-1C6699392168}"/>
              </a:ext>
            </a:extLst>
          </p:cNvPr>
          <p:cNvSpPr/>
          <p:nvPr/>
        </p:nvSpPr>
        <p:spPr>
          <a:xfrm>
            <a:off x="5024294" y="4669864"/>
            <a:ext cx="845561" cy="4625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3C161A6-F522-D148-162C-400155AAA49D}"/>
              </a:ext>
            </a:extLst>
          </p:cNvPr>
          <p:cNvSpPr/>
          <p:nvPr/>
        </p:nvSpPr>
        <p:spPr>
          <a:xfrm>
            <a:off x="5107867" y="5943143"/>
            <a:ext cx="845561" cy="4625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BC331F1E-D9F0-318B-8E3D-0ECCF53DF0AE}"/>
              </a:ext>
            </a:extLst>
          </p:cNvPr>
          <p:cNvSpPr/>
          <p:nvPr/>
        </p:nvSpPr>
        <p:spPr>
          <a:xfrm>
            <a:off x="5230761" y="2182760"/>
            <a:ext cx="226142" cy="6632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31FBD66B-3EEE-5D5E-E1BF-86610B13D89D}"/>
              </a:ext>
            </a:extLst>
          </p:cNvPr>
          <p:cNvSpPr/>
          <p:nvPr/>
        </p:nvSpPr>
        <p:spPr>
          <a:xfrm>
            <a:off x="5240589" y="3819832"/>
            <a:ext cx="226142" cy="6632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FEB90C2B-22AD-5AB8-3CD3-5D5F70C75A1D}"/>
              </a:ext>
            </a:extLst>
          </p:cNvPr>
          <p:cNvSpPr/>
          <p:nvPr/>
        </p:nvSpPr>
        <p:spPr>
          <a:xfrm>
            <a:off x="3224981" y="5201267"/>
            <a:ext cx="196645" cy="5894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E6D77105-0937-01AD-77F2-A6D16D9CECD2}"/>
              </a:ext>
            </a:extLst>
          </p:cNvPr>
          <p:cNvSpPr/>
          <p:nvPr/>
        </p:nvSpPr>
        <p:spPr>
          <a:xfrm>
            <a:off x="7516773" y="5245516"/>
            <a:ext cx="196645" cy="491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1E1F2254-FD7F-E5F5-8143-529DEB1A0CAA}"/>
              </a:ext>
            </a:extLst>
          </p:cNvPr>
          <p:cNvSpPr txBox="1"/>
          <p:nvPr/>
        </p:nvSpPr>
        <p:spPr>
          <a:xfrm>
            <a:off x="2526896" y="1561074"/>
            <a:ext cx="648900" cy="369332"/>
          </a:xfrm>
          <a:prstGeom prst="rect">
            <a:avLst/>
          </a:prstGeom>
          <a:noFill/>
        </p:spPr>
        <p:txBody>
          <a:bodyPr wrap="square" rtlCol="0">
            <a:spAutoFit/>
          </a:bodyPr>
          <a:lstStyle/>
          <a:p>
            <a:r>
              <a:rPr lang="en-IN" b="1" dirty="0"/>
              <a:t>13</a:t>
            </a:r>
          </a:p>
        </p:txBody>
      </p:sp>
      <p:sp>
        <p:nvSpPr>
          <p:cNvPr id="20" name="TextBox 19">
            <a:extLst>
              <a:ext uri="{FF2B5EF4-FFF2-40B4-BE49-F238E27FC236}">
                <a16:creationId xmlns:a16="http://schemas.microsoft.com/office/drawing/2014/main" id="{9DD10FC6-5774-24E1-55EA-BC55B7B64EB9}"/>
              </a:ext>
            </a:extLst>
          </p:cNvPr>
          <p:cNvSpPr txBox="1"/>
          <p:nvPr/>
        </p:nvSpPr>
        <p:spPr>
          <a:xfrm>
            <a:off x="3151245" y="1448002"/>
            <a:ext cx="648900" cy="369332"/>
          </a:xfrm>
          <a:prstGeom prst="rect">
            <a:avLst/>
          </a:prstGeom>
          <a:noFill/>
        </p:spPr>
        <p:txBody>
          <a:bodyPr wrap="square" rtlCol="0">
            <a:spAutoFit/>
          </a:bodyPr>
          <a:lstStyle/>
          <a:p>
            <a:r>
              <a:rPr lang="en-IN" b="1" dirty="0"/>
              <a:t>81</a:t>
            </a:r>
          </a:p>
        </p:txBody>
      </p:sp>
      <p:sp>
        <p:nvSpPr>
          <p:cNvPr id="21" name="TextBox 20">
            <a:extLst>
              <a:ext uri="{FF2B5EF4-FFF2-40B4-BE49-F238E27FC236}">
                <a16:creationId xmlns:a16="http://schemas.microsoft.com/office/drawing/2014/main" id="{EC6A846D-250F-8926-7C6D-F2D91C34ED11}"/>
              </a:ext>
            </a:extLst>
          </p:cNvPr>
          <p:cNvSpPr txBox="1"/>
          <p:nvPr/>
        </p:nvSpPr>
        <p:spPr>
          <a:xfrm>
            <a:off x="3706768" y="1767550"/>
            <a:ext cx="648900" cy="369332"/>
          </a:xfrm>
          <a:prstGeom prst="rect">
            <a:avLst/>
          </a:prstGeom>
          <a:noFill/>
        </p:spPr>
        <p:txBody>
          <a:bodyPr wrap="square" rtlCol="0">
            <a:spAutoFit/>
          </a:bodyPr>
          <a:lstStyle/>
          <a:p>
            <a:r>
              <a:rPr lang="en-IN" b="1" dirty="0"/>
              <a:t>92</a:t>
            </a:r>
          </a:p>
        </p:txBody>
      </p:sp>
      <p:sp>
        <p:nvSpPr>
          <p:cNvPr id="22" name="TextBox 21">
            <a:extLst>
              <a:ext uri="{FF2B5EF4-FFF2-40B4-BE49-F238E27FC236}">
                <a16:creationId xmlns:a16="http://schemas.microsoft.com/office/drawing/2014/main" id="{7A333618-C4D0-5992-5511-F4AF80684D36}"/>
              </a:ext>
            </a:extLst>
          </p:cNvPr>
          <p:cNvSpPr txBox="1"/>
          <p:nvPr/>
        </p:nvSpPr>
        <p:spPr>
          <a:xfrm>
            <a:off x="4183633" y="1349678"/>
            <a:ext cx="648900" cy="369332"/>
          </a:xfrm>
          <a:prstGeom prst="rect">
            <a:avLst/>
          </a:prstGeom>
          <a:noFill/>
        </p:spPr>
        <p:txBody>
          <a:bodyPr wrap="square" rtlCol="0">
            <a:spAutoFit/>
          </a:bodyPr>
          <a:lstStyle/>
          <a:p>
            <a:r>
              <a:rPr lang="en-IN" b="1" dirty="0"/>
              <a:t>43</a:t>
            </a:r>
          </a:p>
        </p:txBody>
      </p:sp>
      <p:sp>
        <p:nvSpPr>
          <p:cNvPr id="23" name="TextBox 22">
            <a:extLst>
              <a:ext uri="{FF2B5EF4-FFF2-40B4-BE49-F238E27FC236}">
                <a16:creationId xmlns:a16="http://schemas.microsoft.com/office/drawing/2014/main" id="{FA47E610-814A-0CE7-8433-CC36F9ECB139}"/>
              </a:ext>
            </a:extLst>
          </p:cNvPr>
          <p:cNvSpPr txBox="1"/>
          <p:nvPr/>
        </p:nvSpPr>
        <p:spPr>
          <a:xfrm>
            <a:off x="4640834" y="1806879"/>
            <a:ext cx="648900" cy="369332"/>
          </a:xfrm>
          <a:prstGeom prst="rect">
            <a:avLst/>
          </a:prstGeom>
          <a:noFill/>
        </p:spPr>
        <p:txBody>
          <a:bodyPr wrap="square" rtlCol="0">
            <a:spAutoFit/>
          </a:bodyPr>
          <a:lstStyle/>
          <a:p>
            <a:r>
              <a:rPr lang="en-IN" b="1" dirty="0"/>
              <a:t>65</a:t>
            </a:r>
          </a:p>
        </p:txBody>
      </p:sp>
      <p:sp>
        <p:nvSpPr>
          <p:cNvPr id="24" name="TextBox 23">
            <a:extLst>
              <a:ext uri="{FF2B5EF4-FFF2-40B4-BE49-F238E27FC236}">
                <a16:creationId xmlns:a16="http://schemas.microsoft.com/office/drawing/2014/main" id="{F2D1F9B0-16FD-5EA8-D409-9FEEF444B5AC}"/>
              </a:ext>
            </a:extLst>
          </p:cNvPr>
          <p:cNvSpPr txBox="1"/>
          <p:nvPr/>
        </p:nvSpPr>
        <p:spPr>
          <a:xfrm>
            <a:off x="5098035" y="1261187"/>
            <a:ext cx="648900" cy="369332"/>
          </a:xfrm>
          <a:prstGeom prst="rect">
            <a:avLst/>
          </a:prstGeom>
          <a:noFill/>
        </p:spPr>
        <p:txBody>
          <a:bodyPr wrap="square" rtlCol="0">
            <a:spAutoFit/>
          </a:bodyPr>
          <a:lstStyle/>
          <a:p>
            <a:r>
              <a:rPr lang="en-IN" b="1" dirty="0"/>
              <a:t>31</a:t>
            </a:r>
          </a:p>
        </p:txBody>
      </p:sp>
      <p:sp>
        <p:nvSpPr>
          <p:cNvPr id="25" name="TextBox 24">
            <a:extLst>
              <a:ext uri="{FF2B5EF4-FFF2-40B4-BE49-F238E27FC236}">
                <a16:creationId xmlns:a16="http://schemas.microsoft.com/office/drawing/2014/main" id="{42E12F2D-7D70-E092-2DA6-50E96082759E}"/>
              </a:ext>
            </a:extLst>
          </p:cNvPr>
          <p:cNvSpPr txBox="1"/>
          <p:nvPr/>
        </p:nvSpPr>
        <p:spPr>
          <a:xfrm>
            <a:off x="5628977" y="1713473"/>
            <a:ext cx="648900" cy="369332"/>
          </a:xfrm>
          <a:prstGeom prst="rect">
            <a:avLst/>
          </a:prstGeom>
          <a:noFill/>
        </p:spPr>
        <p:txBody>
          <a:bodyPr wrap="square" rtlCol="0">
            <a:spAutoFit/>
          </a:bodyPr>
          <a:lstStyle/>
          <a:p>
            <a:r>
              <a:rPr lang="en-IN" b="1" dirty="0"/>
              <a:t>57</a:t>
            </a:r>
          </a:p>
        </p:txBody>
      </p:sp>
      <p:sp>
        <p:nvSpPr>
          <p:cNvPr id="26" name="TextBox 25">
            <a:extLst>
              <a:ext uri="{FF2B5EF4-FFF2-40B4-BE49-F238E27FC236}">
                <a16:creationId xmlns:a16="http://schemas.microsoft.com/office/drawing/2014/main" id="{DA74E933-0CCF-66D6-DE56-FDC2954088F2}"/>
              </a:ext>
            </a:extLst>
          </p:cNvPr>
          <p:cNvSpPr txBox="1"/>
          <p:nvPr/>
        </p:nvSpPr>
        <p:spPr>
          <a:xfrm>
            <a:off x="6135339" y="1295601"/>
            <a:ext cx="648900" cy="369332"/>
          </a:xfrm>
          <a:prstGeom prst="rect">
            <a:avLst/>
          </a:prstGeom>
          <a:noFill/>
        </p:spPr>
        <p:txBody>
          <a:bodyPr wrap="square" rtlCol="0">
            <a:spAutoFit/>
          </a:bodyPr>
          <a:lstStyle/>
          <a:p>
            <a:r>
              <a:rPr lang="en-IN" b="1" dirty="0"/>
              <a:t>26</a:t>
            </a:r>
          </a:p>
        </p:txBody>
      </p:sp>
      <p:sp>
        <p:nvSpPr>
          <p:cNvPr id="27" name="TextBox 26">
            <a:extLst>
              <a:ext uri="{FF2B5EF4-FFF2-40B4-BE49-F238E27FC236}">
                <a16:creationId xmlns:a16="http://schemas.microsoft.com/office/drawing/2014/main" id="{BD9E63B4-D8C3-3D29-8631-088505908BDA}"/>
              </a:ext>
            </a:extLst>
          </p:cNvPr>
          <p:cNvSpPr txBox="1"/>
          <p:nvPr/>
        </p:nvSpPr>
        <p:spPr>
          <a:xfrm>
            <a:off x="6730193" y="1674144"/>
            <a:ext cx="648900" cy="369332"/>
          </a:xfrm>
          <a:prstGeom prst="rect">
            <a:avLst/>
          </a:prstGeom>
          <a:noFill/>
        </p:spPr>
        <p:txBody>
          <a:bodyPr wrap="square" rtlCol="0">
            <a:spAutoFit/>
          </a:bodyPr>
          <a:lstStyle/>
          <a:p>
            <a:r>
              <a:rPr lang="en-IN" b="1" dirty="0"/>
              <a:t>75</a:t>
            </a:r>
          </a:p>
        </p:txBody>
      </p:sp>
      <p:sp>
        <p:nvSpPr>
          <p:cNvPr id="28" name="TextBox 27">
            <a:extLst>
              <a:ext uri="{FF2B5EF4-FFF2-40B4-BE49-F238E27FC236}">
                <a16:creationId xmlns:a16="http://schemas.microsoft.com/office/drawing/2014/main" id="{1365CE02-5170-F41A-5A8E-62DDBF35FD95}"/>
              </a:ext>
            </a:extLst>
          </p:cNvPr>
          <p:cNvSpPr txBox="1"/>
          <p:nvPr/>
        </p:nvSpPr>
        <p:spPr>
          <a:xfrm>
            <a:off x="7610182" y="1531577"/>
            <a:ext cx="648900" cy="369332"/>
          </a:xfrm>
          <a:prstGeom prst="rect">
            <a:avLst/>
          </a:prstGeom>
          <a:noFill/>
        </p:spPr>
        <p:txBody>
          <a:bodyPr wrap="square" rtlCol="0">
            <a:spAutoFit/>
          </a:bodyPr>
          <a:lstStyle/>
          <a:p>
            <a:r>
              <a:rPr lang="en-IN" b="1" dirty="0"/>
              <a:t>0</a:t>
            </a:r>
          </a:p>
        </p:txBody>
      </p:sp>
      <p:sp>
        <p:nvSpPr>
          <p:cNvPr id="29" name="TextBox 28">
            <a:extLst>
              <a:ext uri="{FF2B5EF4-FFF2-40B4-BE49-F238E27FC236}">
                <a16:creationId xmlns:a16="http://schemas.microsoft.com/office/drawing/2014/main" id="{0FC3CAEA-7E72-14DB-328B-2D2170FB2DB0}"/>
              </a:ext>
            </a:extLst>
          </p:cNvPr>
          <p:cNvSpPr txBox="1"/>
          <p:nvPr/>
        </p:nvSpPr>
        <p:spPr>
          <a:xfrm>
            <a:off x="5968190" y="2367320"/>
            <a:ext cx="1651809" cy="369332"/>
          </a:xfrm>
          <a:prstGeom prst="rect">
            <a:avLst/>
          </a:prstGeom>
          <a:noFill/>
        </p:spPr>
        <p:txBody>
          <a:bodyPr wrap="square" rtlCol="0">
            <a:spAutoFit/>
          </a:bodyPr>
          <a:lstStyle/>
          <a:p>
            <a:r>
              <a:rPr lang="en-IN" b="1" dirty="0"/>
              <a:t>select pivot</a:t>
            </a:r>
          </a:p>
        </p:txBody>
      </p:sp>
      <p:sp>
        <p:nvSpPr>
          <p:cNvPr id="30" name="TextBox 29">
            <a:extLst>
              <a:ext uri="{FF2B5EF4-FFF2-40B4-BE49-F238E27FC236}">
                <a16:creationId xmlns:a16="http://schemas.microsoft.com/office/drawing/2014/main" id="{8CDCE9D2-EC3F-7291-6B31-CCEAEAF3C12E}"/>
              </a:ext>
            </a:extLst>
          </p:cNvPr>
          <p:cNvSpPr txBox="1"/>
          <p:nvPr/>
        </p:nvSpPr>
        <p:spPr>
          <a:xfrm>
            <a:off x="2561309" y="3188315"/>
            <a:ext cx="648900" cy="369332"/>
          </a:xfrm>
          <a:prstGeom prst="rect">
            <a:avLst/>
          </a:prstGeom>
          <a:noFill/>
        </p:spPr>
        <p:txBody>
          <a:bodyPr wrap="square" rtlCol="0">
            <a:spAutoFit/>
          </a:bodyPr>
          <a:lstStyle/>
          <a:p>
            <a:r>
              <a:rPr lang="en-IN" b="1" dirty="0"/>
              <a:t>13</a:t>
            </a:r>
          </a:p>
        </p:txBody>
      </p:sp>
      <p:sp>
        <p:nvSpPr>
          <p:cNvPr id="31" name="TextBox 30">
            <a:extLst>
              <a:ext uri="{FF2B5EF4-FFF2-40B4-BE49-F238E27FC236}">
                <a16:creationId xmlns:a16="http://schemas.microsoft.com/office/drawing/2014/main" id="{BC71B4CC-6231-3534-7130-E9C1139CCD1D}"/>
              </a:ext>
            </a:extLst>
          </p:cNvPr>
          <p:cNvSpPr txBox="1"/>
          <p:nvPr/>
        </p:nvSpPr>
        <p:spPr>
          <a:xfrm>
            <a:off x="3185658" y="3075243"/>
            <a:ext cx="648900" cy="369332"/>
          </a:xfrm>
          <a:prstGeom prst="rect">
            <a:avLst/>
          </a:prstGeom>
          <a:noFill/>
        </p:spPr>
        <p:txBody>
          <a:bodyPr wrap="square" rtlCol="0">
            <a:spAutoFit/>
          </a:bodyPr>
          <a:lstStyle/>
          <a:p>
            <a:r>
              <a:rPr lang="en-IN" b="1" dirty="0"/>
              <a:t>81</a:t>
            </a:r>
          </a:p>
        </p:txBody>
      </p:sp>
      <p:sp>
        <p:nvSpPr>
          <p:cNvPr id="32" name="TextBox 31">
            <a:extLst>
              <a:ext uri="{FF2B5EF4-FFF2-40B4-BE49-F238E27FC236}">
                <a16:creationId xmlns:a16="http://schemas.microsoft.com/office/drawing/2014/main" id="{627F154A-C874-F13C-4AEB-B0922ABB6394}"/>
              </a:ext>
            </a:extLst>
          </p:cNvPr>
          <p:cNvSpPr txBox="1"/>
          <p:nvPr/>
        </p:nvSpPr>
        <p:spPr>
          <a:xfrm>
            <a:off x="3741181" y="3394791"/>
            <a:ext cx="648900" cy="369332"/>
          </a:xfrm>
          <a:prstGeom prst="rect">
            <a:avLst/>
          </a:prstGeom>
          <a:noFill/>
        </p:spPr>
        <p:txBody>
          <a:bodyPr wrap="square" rtlCol="0">
            <a:spAutoFit/>
          </a:bodyPr>
          <a:lstStyle/>
          <a:p>
            <a:r>
              <a:rPr lang="en-IN" b="1" dirty="0"/>
              <a:t>92</a:t>
            </a:r>
          </a:p>
        </p:txBody>
      </p:sp>
      <p:sp>
        <p:nvSpPr>
          <p:cNvPr id="33" name="TextBox 32">
            <a:extLst>
              <a:ext uri="{FF2B5EF4-FFF2-40B4-BE49-F238E27FC236}">
                <a16:creationId xmlns:a16="http://schemas.microsoft.com/office/drawing/2014/main" id="{65C68469-D9C7-45AE-56C8-D06487E2CE3D}"/>
              </a:ext>
            </a:extLst>
          </p:cNvPr>
          <p:cNvSpPr txBox="1"/>
          <p:nvPr/>
        </p:nvSpPr>
        <p:spPr>
          <a:xfrm>
            <a:off x="4218046" y="2976919"/>
            <a:ext cx="648900" cy="369332"/>
          </a:xfrm>
          <a:prstGeom prst="rect">
            <a:avLst/>
          </a:prstGeom>
          <a:noFill/>
        </p:spPr>
        <p:txBody>
          <a:bodyPr wrap="square" rtlCol="0">
            <a:spAutoFit/>
          </a:bodyPr>
          <a:lstStyle/>
          <a:p>
            <a:r>
              <a:rPr lang="en-IN" b="1" dirty="0"/>
              <a:t>43</a:t>
            </a:r>
          </a:p>
        </p:txBody>
      </p:sp>
      <p:sp>
        <p:nvSpPr>
          <p:cNvPr id="34" name="TextBox 33">
            <a:extLst>
              <a:ext uri="{FF2B5EF4-FFF2-40B4-BE49-F238E27FC236}">
                <a16:creationId xmlns:a16="http://schemas.microsoft.com/office/drawing/2014/main" id="{3B7F634E-498C-FFD6-B9DB-441AD21BE325}"/>
              </a:ext>
            </a:extLst>
          </p:cNvPr>
          <p:cNvSpPr txBox="1"/>
          <p:nvPr/>
        </p:nvSpPr>
        <p:spPr>
          <a:xfrm>
            <a:off x="4675247" y="3434120"/>
            <a:ext cx="648900" cy="369332"/>
          </a:xfrm>
          <a:prstGeom prst="rect">
            <a:avLst/>
          </a:prstGeom>
          <a:noFill/>
        </p:spPr>
        <p:txBody>
          <a:bodyPr wrap="square" rtlCol="0">
            <a:spAutoFit/>
          </a:bodyPr>
          <a:lstStyle/>
          <a:p>
            <a:r>
              <a:rPr lang="en-IN" b="1" dirty="0">
                <a:highlight>
                  <a:srgbClr val="FFFF00"/>
                </a:highlight>
              </a:rPr>
              <a:t>65</a:t>
            </a:r>
          </a:p>
        </p:txBody>
      </p:sp>
      <p:sp>
        <p:nvSpPr>
          <p:cNvPr id="35" name="TextBox 34">
            <a:extLst>
              <a:ext uri="{FF2B5EF4-FFF2-40B4-BE49-F238E27FC236}">
                <a16:creationId xmlns:a16="http://schemas.microsoft.com/office/drawing/2014/main" id="{41B12C5C-5EF4-E717-32D0-0BA84FA7EECF}"/>
              </a:ext>
            </a:extLst>
          </p:cNvPr>
          <p:cNvSpPr txBox="1"/>
          <p:nvPr/>
        </p:nvSpPr>
        <p:spPr>
          <a:xfrm>
            <a:off x="5132448" y="2888428"/>
            <a:ext cx="648900" cy="369332"/>
          </a:xfrm>
          <a:prstGeom prst="rect">
            <a:avLst/>
          </a:prstGeom>
          <a:noFill/>
        </p:spPr>
        <p:txBody>
          <a:bodyPr wrap="square" rtlCol="0">
            <a:spAutoFit/>
          </a:bodyPr>
          <a:lstStyle/>
          <a:p>
            <a:r>
              <a:rPr lang="en-IN" b="1" dirty="0"/>
              <a:t>31</a:t>
            </a:r>
          </a:p>
        </p:txBody>
      </p:sp>
      <p:sp>
        <p:nvSpPr>
          <p:cNvPr id="36" name="TextBox 35">
            <a:extLst>
              <a:ext uri="{FF2B5EF4-FFF2-40B4-BE49-F238E27FC236}">
                <a16:creationId xmlns:a16="http://schemas.microsoft.com/office/drawing/2014/main" id="{1AB573CC-EEE6-A489-2005-DCCCFCBF4B92}"/>
              </a:ext>
            </a:extLst>
          </p:cNvPr>
          <p:cNvSpPr txBox="1"/>
          <p:nvPr/>
        </p:nvSpPr>
        <p:spPr>
          <a:xfrm>
            <a:off x="5663390" y="3340714"/>
            <a:ext cx="648900" cy="369332"/>
          </a:xfrm>
          <a:prstGeom prst="rect">
            <a:avLst/>
          </a:prstGeom>
          <a:noFill/>
        </p:spPr>
        <p:txBody>
          <a:bodyPr wrap="square" rtlCol="0">
            <a:spAutoFit/>
          </a:bodyPr>
          <a:lstStyle/>
          <a:p>
            <a:r>
              <a:rPr lang="en-IN" b="1" dirty="0"/>
              <a:t>57</a:t>
            </a:r>
          </a:p>
        </p:txBody>
      </p:sp>
      <p:sp>
        <p:nvSpPr>
          <p:cNvPr id="37" name="TextBox 36">
            <a:extLst>
              <a:ext uri="{FF2B5EF4-FFF2-40B4-BE49-F238E27FC236}">
                <a16:creationId xmlns:a16="http://schemas.microsoft.com/office/drawing/2014/main" id="{284DF369-0A3A-9ABF-F727-A818E1B87583}"/>
              </a:ext>
            </a:extLst>
          </p:cNvPr>
          <p:cNvSpPr txBox="1"/>
          <p:nvPr/>
        </p:nvSpPr>
        <p:spPr>
          <a:xfrm>
            <a:off x="6169752" y="2922842"/>
            <a:ext cx="648900" cy="369332"/>
          </a:xfrm>
          <a:prstGeom prst="rect">
            <a:avLst/>
          </a:prstGeom>
          <a:noFill/>
        </p:spPr>
        <p:txBody>
          <a:bodyPr wrap="square" rtlCol="0">
            <a:spAutoFit/>
          </a:bodyPr>
          <a:lstStyle/>
          <a:p>
            <a:r>
              <a:rPr lang="en-IN" b="1" dirty="0"/>
              <a:t>26</a:t>
            </a:r>
          </a:p>
        </p:txBody>
      </p:sp>
      <p:sp>
        <p:nvSpPr>
          <p:cNvPr id="38" name="TextBox 37">
            <a:extLst>
              <a:ext uri="{FF2B5EF4-FFF2-40B4-BE49-F238E27FC236}">
                <a16:creationId xmlns:a16="http://schemas.microsoft.com/office/drawing/2014/main" id="{763C1562-E5B0-2F48-7C73-B6F190504985}"/>
              </a:ext>
            </a:extLst>
          </p:cNvPr>
          <p:cNvSpPr txBox="1"/>
          <p:nvPr/>
        </p:nvSpPr>
        <p:spPr>
          <a:xfrm>
            <a:off x="6764606" y="3301385"/>
            <a:ext cx="648900" cy="369332"/>
          </a:xfrm>
          <a:prstGeom prst="rect">
            <a:avLst/>
          </a:prstGeom>
          <a:noFill/>
        </p:spPr>
        <p:txBody>
          <a:bodyPr wrap="square" rtlCol="0">
            <a:spAutoFit/>
          </a:bodyPr>
          <a:lstStyle/>
          <a:p>
            <a:r>
              <a:rPr lang="en-IN" b="1" dirty="0"/>
              <a:t>75</a:t>
            </a:r>
          </a:p>
        </p:txBody>
      </p:sp>
      <p:sp>
        <p:nvSpPr>
          <p:cNvPr id="39" name="TextBox 38">
            <a:extLst>
              <a:ext uri="{FF2B5EF4-FFF2-40B4-BE49-F238E27FC236}">
                <a16:creationId xmlns:a16="http://schemas.microsoft.com/office/drawing/2014/main" id="{0CE77596-EA50-FB80-CB87-1ADFC97EA410}"/>
              </a:ext>
            </a:extLst>
          </p:cNvPr>
          <p:cNvSpPr txBox="1"/>
          <p:nvPr/>
        </p:nvSpPr>
        <p:spPr>
          <a:xfrm>
            <a:off x="7644595" y="3158818"/>
            <a:ext cx="648900" cy="369332"/>
          </a:xfrm>
          <a:prstGeom prst="rect">
            <a:avLst/>
          </a:prstGeom>
          <a:noFill/>
        </p:spPr>
        <p:txBody>
          <a:bodyPr wrap="square" rtlCol="0">
            <a:spAutoFit/>
          </a:bodyPr>
          <a:lstStyle/>
          <a:p>
            <a:r>
              <a:rPr lang="en-IN" b="1" dirty="0"/>
              <a:t>0</a:t>
            </a:r>
          </a:p>
        </p:txBody>
      </p:sp>
      <p:sp>
        <p:nvSpPr>
          <p:cNvPr id="40" name="TextBox 39">
            <a:extLst>
              <a:ext uri="{FF2B5EF4-FFF2-40B4-BE49-F238E27FC236}">
                <a16:creationId xmlns:a16="http://schemas.microsoft.com/office/drawing/2014/main" id="{A8EFDC77-7865-196E-0264-05A67E18E72F}"/>
              </a:ext>
            </a:extLst>
          </p:cNvPr>
          <p:cNvSpPr txBox="1"/>
          <p:nvPr/>
        </p:nvSpPr>
        <p:spPr>
          <a:xfrm>
            <a:off x="5211105" y="4727065"/>
            <a:ext cx="648900" cy="369332"/>
          </a:xfrm>
          <a:prstGeom prst="rect">
            <a:avLst/>
          </a:prstGeom>
          <a:noFill/>
        </p:spPr>
        <p:txBody>
          <a:bodyPr wrap="square" rtlCol="0">
            <a:spAutoFit/>
          </a:bodyPr>
          <a:lstStyle/>
          <a:p>
            <a:r>
              <a:rPr lang="en-IN" b="1" dirty="0">
                <a:highlight>
                  <a:srgbClr val="FFFF00"/>
                </a:highlight>
              </a:rPr>
              <a:t>65</a:t>
            </a:r>
          </a:p>
        </p:txBody>
      </p:sp>
      <p:sp>
        <p:nvSpPr>
          <p:cNvPr id="41" name="TextBox 40">
            <a:extLst>
              <a:ext uri="{FF2B5EF4-FFF2-40B4-BE49-F238E27FC236}">
                <a16:creationId xmlns:a16="http://schemas.microsoft.com/office/drawing/2014/main" id="{45EB119A-D464-E784-9AE4-0AEB0D051398}"/>
              </a:ext>
            </a:extLst>
          </p:cNvPr>
          <p:cNvSpPr txBox="1"/>
          <p:nvPr/>
        </p:nvSpPr>
        <p:spPr>
          <a:xfrm>
            <a:off x="5530654" y="3896237"/>
            <a:ext cx="1651809" cy="369332"/>
          </a:xfrm>
          <a:prstGeom prst="rect">
            <a:avLst/>
          </a:prstGeom>
          <a:noFill/>
        </p:spPr>
        <p:txBody>
          <a:bodyPr wrap="square" rtlCol="0">
            <a:spAutoFit/>
          </a:bodyPr>
          <a:lstStyle/>
          <a:p>
            <a:r>
              <a:rPr lang="en-IN" b="1" dirty="0"/>
              <a:t>partition</a:t>
            </a:r>
          </a:p>
        </p:txBody>
      </p:sp>
      <p:sp>
        <p:nvSpPr>
          <p:cNvPr id="42" name="TextBox 41">
            <a:extLst>
              <a:ext uri="{FF2B5EF4-FFF2-40B4-BE49-F238E27FC236}">
                <a16:creationId xmlns:a16="http://schemas.microsoft.com/office/drawing/2014/main" id="{17E2C621-15E6-4265-F83E-DA7CB22CC703}"/>
              </a:ext>
            </a:extLst>
          </p:cNvPr>
          <p:cNvSpPr txBox="1"/>
          <p:nvPr/>
        </p:nvSpPr>
        <p:spPr>
          <a:xfrm>
            <a:off x="2605554" y="4687737"/>
            <a:ext cx="648900" cy="369332"/>
          </a:xfrm>
          <a:prstGeom prst="rect">
            <a:avLst/>
          </a:prstGeom>
          <a:noFill/>
        </p:spPr>
        <p:txBody>
          <a:bodyPr wrap="square" rtlCol="0">
            <a:spAutoFit/>
          </a:bodyPr>
          <a:lstStyle/>
          <a:p>
            <a:r>
              <a:rPr lang="en-IN" b="1" dirty="0"/>
              <a:t>13</a:t>
            </a:r>
          </a:p>
        </p:txBody>
      </p:sp>
      <p:sp>
        <p:nvSpPr>
          <p:cNvPr id="43" name="TextBox 42">
            <a:extLst>
              <a:ext uri="{FF2B5EF4-FFF2-40B4-BE49-F238E27FC236}">
                <a16:creationId xmlns:a16="http://schemas.microsoft.com/office/drawing/2014/main" id="{1207EFBD-D1EA-A369-57B0-70C51CF11713}"/>
              </a:ext>
            </a:extLst>
          </p:cNvPr>
          <p:cNvSpPr txBox="1"/>
          <p:nvPr/>
        </p:nvSpPr>
        <p:spPr>
          <a:xfrm>
            <a:off x="2148351" y="4476341"/>
            <a:ext cx="648900" cy="369332"/>
          </a:xfrm>
          <a:prstGeom prst="rect">
            <a:avLst/>
          </a:prstGeom>
          <a:noFill/>
        </p:spPr>
        <p:txBody>
          <a:bodyPr wrap="square" rtlCol="0">
            <a:spAutoFit/>
          </a:bodyPr>
          <a:lstStyle/>
          <a:p>
            <a:r>
              <a:rPr lang="en-IN" b="1" dirty="0"/>
              <a:t>43</a:t>
            </a:r>
          </a:p>
        </p:txBody>
      </p:sp>
      <p:sp>
        <p:nvSpPr>
          <p:cNvPr id="44" name="TextBox 43">
            <a:extLst>
              <a:ext uri="{FF2B5EF4-FFF2-40B4-BE49-F238E27FC236}">
                <a16:creationId xmlns:a16="http://schemas.microsoft.com/office/drawing/2014/main" id="{263E9543-3B97-327C-5036-296662BCF7E2}"/>
              </a:ext>
            </a:extLst>
          </p:cNvPr>
          <p:cNvSpPr txBox="1"/>
          <p:nvPr/>
        </p:nvSpPr>
        <p:spPr>
          <a:xfrm>
            <a:off x="3062753" y="4387850"/>
            <a:ext cx="648900" cy="369332"/>
          </a:xfrm>
          <a:prstGeom prst="rect">
            <a:avLst/>
          </a:prstGeom>
          <a:noFill/>
        </p:spPr>
        <p:txBody>
          <a:bodyPr wrap="square" rtlCol="0">
            <a:spAutoFit/>
          </a:bodyPr>
          <a:lstStyle/>
          <a:p>
            <a:r>
              <a:rPr lang="en-IN" b="1" dirty="0"/>
              <a:t>31</a:t>
            </a:r>
          </a:p>
        </p:txBody>
      </p:sp>
      <p:sp>
        <p:nvSpPr>
          <p:cNvPr id="45" name="TextBox 44">
            <a:extLst>
              <a:ext uri="{FF2B5EF4-FFF2-40B4-BE49-F238E27FC236}">
                <a16:creationId xmlns:a16="http://schemas.microsoft.com/office/drawing/2014/main" id="{97FB657C-CBFB-2764-4F90-9D9FEBB0833D}"/>
              </a:ext>
            </a:extLst>
          </p:cNvPr>
          <p:cNvSpPr txBox="1"/>
          <p:nvPr/>
        </p:nvSpPr>
        <p:spPr>
          <a:xfrm>
            <a:off x="3593695" y="4840136"/>
            <a:ext cx="648900" cy="369332"/>
          </a:xfrm>
          <a:prstGeom prst="rect">
            <a:avLst/>
          </a:prstGeom>
          <a:noFill/>
        </p:spPr>
        <p:txBody>
          <a:bodyPr wrap="square" rtlCol="0">
            <a:spAutoFit/>
          </a:bodyPr>
          <a:lstStyle/>
          <a:p>
            <a:r>
              <a:rPr lang="en-IN" b="1" dirty="0"/>
              <a:t>57</a:t>
            </a:r>
          </a:p>
        </p:txBody>
      </p:sp>
      <p:sp>
        <p:nvSpPr>
          <p:cNvPr id="46" name="TextBox 45">
            <a:extLst>
              <a:ext uri="{FF2B5EF4-FFF2-40B4-BE49-F238E27FC236}">
                <a16:creationId xmlns:a16="http://schemas.microsoft.com/office/drawing/2014/main" id="{840354D7-46D3-6820-CA47-76E70CBC888D}"/>
              </a:ext>
            </a:extLst>
          </p:cNvPr>
          <p:cNvSpPr txBox="1"/>
          <p:nvPr/>
        </p:nvSpPr>
        <p:spPr>
          <a:xfrm>
            <a:off x="4100057" y="4422264"/>
            <a:ext cx="648900" cy="369332"/>
          </a:xfrm>
          <a:prstGeom prst="rect">
            <a:avLst/>
          </a:prstGeom>
          <a:noFill/>
        </p:spPr>
        <p:txBody>
          <a:bodyPr wrap="square" rtlCol="0">
            <a:spAutoFit/>
          </a:bodyPr>
          <a:lstStyle/>
          <a:p>
            <a:r>
              <a:rPr lang="en-IN" b="1" dirty="0"/>
              <a:t>26</a:t>
            </a:r>
          </a:p>
        </p:txBody>
      </p:sp>
      <p:sp>
        <p:nvSpPr>
          <p:cNvPr id="47" name="TextBox 46">
            <a:extLst>
              <a:ext uri="{FF2B5EF4-FFF2-40B4-BE49-F238E27FC236}">
                <a16:creationId xmlns:a16="http://schemas.microsoft.com/office/drawing/2014/main" id="{9ABFE7DB-234C-C5E5-ECE0-460887F91F7F}"/>
              </a:ext>
            </a:extLst>
          </p:cNvPr>
          <p:cNvSpPr txBox="1"/>
          <p:nvPr/>
        </p:nvSpPr>
        <p:spPr>
          <a:xfrm>
            <a:off x="3549451" y="4559917"/>
            <a:ext cx="648900" cy="369332"/>
          </a:xfrm>
          <a:prstGeom prst="rect">
            <a:avLst/>
          </a:prstGeom>
          <a:noFill/>
        </p:spPr>
        <p:txBody>
          <a:bodyPr wrap="square" rtlCol="0">
            <a:spAutoFit/>
          </a:bodyPr>
          <a:lstStyle/>
          <a:p>
            <a:r>
              <a:rPr lang="en-IN" b="1" dirty="0"/>
              <a:t>0</a:t>
            </a:r>
          </a:p>
        </p:txBody>
      </p:sp>
      <p:sp>
        <p:nvSpPr>
          <p:cNvPr id="49" name="TextBox 48">
            <a:extLst>
              <a:ext uri="{FF2B5EF4-FFF2-40B4-BE49-F238E27FC236}">
                <a16:creationId xmlns:a16="http://schemas.microsoft.com/office/drawing/2014/main" id="{B48F5033-96EF-5B30-3056-584D3614FC36}"/>
              </a:ext>
            </a:extLst>
          </p:cNvPr>
          <p:cNvSpPr txBox="1"/>
          <p:nvPr/>
        </p:nvSpPr>
        <p:spPr>
          <a:xfrm>
            <a:off x="6346737" y="4496007"/>
            <a:ext cx="648900" cy="369332"/>
          </a:xfrm>
          <a:prstGeom prst="rect">
            <a:avLst/>
          </a:prstGeom>
          <a:noFill/>
        </p:spPr>
        <p:txBody>
          <a:bodyPr wrap="square" rtlCol="0">
            <a:spAutoFit/>
          </a:bodyPr>
          <a:lstStyle/>
          <a:p>
            <a:r>
              <a:rPr lang="en-IN" b="1" dirty="0"/>
              <a:t>81</a:t>
            </a:r>
          </a:p>
        </p:txBody>
      </p:sp>
      <p:sp>
        <p:nvSpPr>
          <p:cNvPr id="50" name="TextBox 49">
            <a:extLst>
              <a:ext uri="{FF2B5EF4-FFF2-40B4-BE49-F238E27FC236}">
                <a16:creationId xmlns:a16="http://schemas.microsoft.com/office/drawing/2014/main" id="{190A4AF9-A9A3-CA86-4D21-15225889E1C8}"/>
              </a:ext>
            </a:extLst>
          </p:cNvPr>
          <p:cNvSpPr txBox="1"/>
          <p:nvPr/>
        </p:nvSpPr>
        <p:spPr>
          <a:xfrm>
            <a:off x="6902260" y="4815555"/>
            <a:ext cx="648900" cy="369332"/>
          </a:xfrm>
          <a:prstGeom prst="rect">
            <a:avLst/>
          </a:prstGeom>
          <a:noFill/>
        </p:spPr>
        <p:txBody>
          <a:bodyPr wrap="square" rtlCol="0">
            <a:spAutoFit/>
          </a:bodyPr>
          <a:lstStyle/>
          <a:p>
            <a:r>
              <a:rPr lang="en-IN" b="1" dirty="0"/>
              <a:t>92</a:t>
            </a:r>
          </a:p>
        </p:txBody>
      </p:sp>
      <p:sp>
        <p:nvSpPr>
          <p:cNvPr id="51" name="TextBox 50">
            <a:extLst>
              <a:ext uri="{FF2B5EF4-FFF2-40B4-BE49-F238E27FC236}">
                <a16:creationId xmlns:a16="http://schemas.microsoft.com/office/drawing/2014/main" id="{ED9625C1-BE10-E2F1-2A78-1801DB536B26}"/>
              </a:ext>
            </a:extLst>
          </p:cNvPr>
          <p:cNvSpPr txBox="1"/>
          <p:nvPr/>
        </p:nvSpPr>
        <p:spPr>
          <a:xfrm>
            <a:off x="7998559" y="4682821"/>
            <a:ext cx="648900" cy="369332"/>
          </a:xfrm>
          <a:prstGeom prst="rect">
            <a:avLst/>
          </a:prstGeom>
          <a:noFill/>
        </p:spPr>
        <p:txBody>
          <a:bodyPr wrap="square" rtlCol="0">
            <a:spAutoFit/>
          </a:bodyPr>
          <a:lstStyle/>
          <a:p>
            <a:r>
              <a:rPr lang="en-IN" b="1" dirty="0"/>
              <a:t>75</a:t>
            </a:r>
          </a:p>
        </p:txBody>
      </p:sp>
      <p:sp>
        <p:nvSpPr>
          <p:cNvPr id="52" name="TextBox 51">
            <a:extLst>
              <a:ext uri="{FF2B5EF4-FFF2-40B4-BE49-F238E27FC236}">
                <a16:creationId xmlns:a16="http://schemas.microsoft.com/office/drawing/2014/main" id="{26BAC398-8069-F801-07B0-2399BE9EB180}"/>
              </a:ext>
            </a:extLst>
          </p:cNvPr>
          <p:cNvSpPr txBox="1"/>
          <p:nvPr/>
        </p:nvSpPr>
        <p:spPr>
          <a:xfrm>
            <a:off x="1622319" y="5385825"/>
            <a:ext cx="1651809" cy="369332"/>
          </a:xfrm>
          <a:prstGeom prst="rect">
            <a:avLst/>
          </a:prstGeom>
          <a:noFill/>
        </p:spPr>
        <p:txBody>
          <a:bodyPr wrap="square" rtlCol="0">
            <a:spAutoFit/>
          </a:bodyPr>
          <a:lstStyle/>
          <a:p>
            <a:r>
              <a:rPr lang="en-IN" b="1" dirty="0"/>
              <a:t>quicksort small</a:t>
            </a:r>
          </a:p>
        </p:txBody>
      </p:sp>
      <p:sp>
        <p:nvSpPr>
          <p:cNvPr id="53" name="TextBox 52">
            <a:extLst>
              <a:ext uri="{FF2B5EF4-FFF2-40B4-BE49-F238E27FC236}">
                <a16:creationId xmlns:a16="http://schemas.microsoft.com/office/drawing/2014/main" id="{3E498B2E-0BA0-C36F-FA14-CC075DE7A417}"/>
              </a:ext>
            </a:extLst>
          </p:cNvPr>
          <p:cNvSpPr txBox="1"/>
          <p:nvPr/>
        </p:nvSpPr>
        <p:spPr>
          <a:xfrm>
            <a:off x="7792080" y="5351411"/>
            <a:ext cx="1651809" cy="369332"/>
          </a:xfrm>
          <a:prstGeom prst="rect">
            <a:avLst/>
          </a:prstGeom>
          <a:noFill/>
        </p:spPr>
        <p:txBody>
          <a:bodyPr wrap="square" rtlCol="0">
            <a:spAutoFit/>
          </a:bodyPr>
          <a:lstStyle/>
          <a:p>
            <a:r>
              <a:rPr lang="en-IN" b="1" dirty="0"/>
              <a:t>quicksort large</a:t>
            </a:r>
          </a:p>
        </p:txBody>
      </p:sp>
      <p:sp>
        <p:nvSpPr>
          <p:cNvPr id="54" name="TextBox 53">
            <a:extLst>
              <a:ext uri="{FF2B5EF4-FFF2-40B4-BE49-F238E27FC236}">
                <a16:creationId xmlns:a16="http://schemas.microsoft.com/office/drawing/2014/main" id="{25E2B139-4684-7038-15A5-5AA2C1332E9F}"/>
              </a:ext>
            </a:extLst>
          </p:cNvPr>
          <p:cNvSpPr txBox="1"/>
          <p:nvPr/>
        </p:nvSpPr>
        <p:spPr>
          <a:xfrm>
            <a:off x="5304510" y="5980681"/>
            <a:ext cx="648900" cy="369332"/>
          </a:xfrm>
          <a:prstGeom prst="rect">
            <a:avLst/>
          </a:prstGeom>
          <a:noFill/>
        </p:spPr>
        <p:txBody>
          <a:bodyPr wrap="square" rtlCol="0">
            <a:spAutoFit/>
          </a:bodyPr>
          <a:lstStyle/>
          <a:p>
            <a:r>
              <a:rPr lang="en-IN" b="1" dirty="0">
                <a:highlight>
                  <a:srgbClr val="FFFF00"/>
                </a:highlight>
              </a:rPr>
              <a:t>65</a:t>
            </a:r>
          </a:p>
        </p:txBody>
      </p:sp>
      <p:sp>
        <p:nvSpPr>
          <p:cNvPr id="55" name="TextBox 54">
            <a:extLst>
              <a:ext uri="{FF2B5EF4-FFF2-40B4-BE49-F238E27FC236}">
                <a16:creationId xmlns:a16="http://schemas.microsoft.com/office/drawing/2014/main" id="{7B83C1CD-B7E7-2AC6-9572-B86CF04254A8}"/>
              </a:ext>
            </a:extLst>
          </p:cNvPr>
          <p:cNvSpPr txBox="1"/>
          <p:nvPr/>
        </p:nvSpPr>
        <p:spPr>
          <a:xfrm>
            <a:off x="2266342" y="6147827"/>
            <a:ext cx="648900" cy="369332"/>
          </a:xfrm>
          <a:prstGeom prst="rect">
            <a:avLst/>
          </a:prstGeom>
          <a:noFill/>
        </p:spPr>
        <p:txBody>
          <a:bodyPr wrap="square" rtlCol="0">
            <a:spAutoFit/>
          </a:bodyPr>
          <a:lstStyle/>
          <a:p>
            <a:r>
              <a:rPr lang="en-IN" b="1" dirty="0">
                <a:highlight>
                  <a:srgbClr val="FFFF00"/>
                </a:highlight>
              </a:rPr>
              <a:t>13</a:t>
            </a:r>
          </a:p>
        </p:txBody>
      </p:sp>
      <p:sp>
        <p:nvSpPr>
          <p:cNvPr id="56" name="TextBox 55">
            <a:extLst>
              <a:ext uri="{FF2B5EF4-FFF2-40B4-BE49-F238E27FC236}">
                <a16:creationId xmlns:a16="http://schemas.microsoft.com/office/drawing/2014/main" id="{4E716A32-1674-D63C-08C5-3385C4EDDCF7}"/>
              </a:ext>
            </a:extLst>
          </p:cNvPr>
          <p:cNvSpPr txBox="1"/>
          <p:nvPr/>
        </p:nvSpPr>
        <p:spPr>
          <a:xfrm>
            <a:off x="3637939" y="6142910"/>
            <a:ext cx="648900" cy="369332"/>
          </a:xfrm>
          <a:prstGeom prst="rect">
            <a:avLst/>
          </a:prstGeom>
          <a:noFill/>
        </p:spPr>
        <p:txBody>
          <a:bodyPr wrap="square" rtlCol="0">
            <a:spAutoFit/>
          </a:bodyPr>
          <a:lstStyle/>
          <a:p>
            <a:r>
              <a:rPr lang="en-IN" b="1" dirty="0">
                <a:highlight>
                  <a:srgbClr val="FFFF00"/>
                </a:highlight>
              </a:rPr>
              <a:t>43</a:t>
            </a:r>
          </a:p>
        </p:txBody>
      </p:sp>
      <p:sp>
        <p:nvSpPr>
          <p:cNvPr id="57" name="TextBox 56">
            <a:extLst>
              <a:ext uri="{FF2B5EF4-FFF2-40B4-BE49-F238E27FC236}">
                <a16:creationId xmlns:a16="http://schemas.microsoft.com/office/drawing/2014/main" id="{819AD50B-20AA-F07B-5469-19A12B3F0669}"/>
              </a:ext>
            </a:extLst>
          </p:cNvPr>
          <p:cNvSpPr txBox="1"/>
          <p:nvPr/>
        </p:nvSpPr>
        <p:spPr>
          <a:xfrm>
            <a:off x="3215153" y="6152744"/>
            <a:ext cx="648900" cy="369332"/>
          </a:xfrm>
          <a:prstGeom prst="rect">
            <a:avLst/>
          </a:prstGeom>
          <a:noFill/>
        </p:spPr>
        <p:txBody>
          <a:bodyPr wrap="square" rtlCol="0">
            <a:spAutoFit/>
          </a:bodyPr>
          <a:lstStyle/>
          <a:p>
            <a:r>
              <a:rPr lang="en-IN" b="1" dirty="0">
                <a:highlight>
                  <a:srgbClr val="FFFF00"/>
                </a:highlight>
              </a:rPr>
              <a:t>31</a:t>
            </a:r>
          </a:p>
        </p:txBody>
      </p:sp>
      <p:sp>
        <p:nvSpPr>
          <p:cNvPr id="58" name="TextBox 57">
            <a:extLst>
              <a:ext uri="{FF2B5EF4-FFF2-40B4-BE49-F238E27FC236}">
                <a16:creationId xmlns:a16="http://schemas.microsoft.com/office/drawing/2014/main" id="{292A0AAD-6302-7656-AA51-29647C444DAC}"/>
              </a:ext>
            </a:extLst>
          </p:cNvPr>
          <p:cNvSpPr txBox="1"/>
          <p:nvPr/>
        </p:nvSpPr>
        <p:spPr>
          <a:xfrm>
            <a:off x="4198379" y="6152744"/>
            <a:ext cx="648900" cy="369332"/>
          </a:xfrm>
          <a:prstGeom prst="rect">
            <a:avLst/>
          </a:prstGeom>
          <a:noFill/>
        </p:spPr>
        <p:txBody>
          <a:bodyPr wrap="square" rtlCol="0">
            <a:spAutoFit/>
          </a:bodyPr>
          <a:lstStyle/>
          <a:p>
            <a:r>
              <a:rPr lang="en-IN" b="1" dirty="0">
                <a:highlight>
                  <a:srgbClr val="FFFF00"/>
                </a:highlight>
              </a:rPr>
              <a:t>57</a:t>
            </a:r>
          </a:p>
        </p:txBody>
      </p:sp>
      <p:sp>
        <p:nvSpPr>
          <p:cNvPr id="59" name="TextBox 58">
            <a:extLst>
              <a:ext uri="{FF2B5EF4-FFF2-40B4-BE49-F238E27FC236}">
                <a16:creationId xmlns:a16="http://schemas.microsoft.com/office/drawing/2014/main" id="{956E5D94-5828-4A71-BA05-3C17F48A811B}"/>
              </a:ext>
            </a:extLst>
          </p:cNvPr>
          <p:cNvSpPr txBox="1"/>
          <p:nvPr/>
        </p:nvSpPr>
        <p:spPr>
          <a:xfrm>
            <a:off x="2718623" y="6137995"/>
            <a:ext cx="648900" cy="369332"/>
          </a:xfrm>
          <a:prstGeom prst="rect">
            <a:avLst/>
          </a:prstGeom>
          <a:noFill/>
        </p:spPr>
        <p:txBody>
          <a:bodyPr wrap="square" rtlCol="0">
            <a:spAutoFit/>
          </a:bodyPr>
          <a:lstStyle/>
          <a:p>
            <a:r>
              <a:rPr lang="en-IN" b="1" dirty="0">
                <a:highlight>
                  <a:srgbClr val="FFFF00"/>
                </a:highlight>
              </a:rPr>
              <a:t>26</a:t>
            </a:r>
          </a:p>
        </p:txBody>
      </p:sp>
      <p:sp>
        <p:nvSpPr>
          <p:cNvPr id="60" name="TextBox 59">
            <a:extLst>
              <a:ext uri="{FF2B5EF4-FFF2-40B4-BE49-F238E27FC236}">
                <a16:creationId xmlns:a16="http://schemas.microsoft.com/office/drawing/2014/main" id="{5EE5BF98-F68A-ED32-F483-EA75F29E2170}"/>
              </a:ext>
            </a:extLst>
          </p:cNvPr>
          <p:cNvSpPr txBox="1"/>
          <p:nvPr/>
        </p:nvSpPr>
        <p:spPr>
          <a:xfrm>
            <a:off x="1951706" y="6147828"/>
            <a:ext cx="648900" cy="369332"/>
          </a:xfrm>
          <a:prstGeom prst="rect">
            <a:avLst/>
          </a:prstGeom>
          <a:noFill/>
        </p:spPr>
        <p:txBody>
          <a:bodyPr wrap="square" rtlCol="0">
            <a:spAutoFit/>
          </a:bodyPr>
          <a:lstStyle/>
          <a:p>
            <a:r>
              <a:rPr lang="en-IN" b="1" dirty="0">
                <a:highlight>
                  <a:srgbClr val="FFFF00"/>
                </a:highlight>
              </a:rPr>
              <a:t>0</a:t>
            </a:r>
          </a:p>
        </p:txBody>
      </p:sp>
      <p:sp>
        <p:nvSpPr>
          <p:cNvPr id="61" name="TextBox 60">
            <a:extLst>
              <a:ext uri="{FF2B5EF4-FFF2-40B4-BE49-F238E27FC236}">
                <a16:creationId xmlns:a16="http://schemas.microsoft.com/office/drawing/2014/main" id="{F32B0994-E737-6708-B2F9-388CD58072D8}"/>
              </a:ext>
            </a:extLst>
          </p:cNvPr>
          <p:cNvSpPr txBox="1"/>
          <p:nvPr/>
        </p:nvSpPr>
        <p:spPr>
          <a:xfrm>
            <a:off x="7443035" y="6024924"/>
            <a:ext cx="648900" cy="369332"/>
          </a:xfrm>
          <a:prstGeom prst="rect">
            <a:avLst/>
          </a:prstGeom>
          <a:noFill/>
        </p:spPr>
        <p:txBody>
          <a:bodyPr wrap="square" rtlCol="0">
            <a:spAutoFit/>
          </a:bodyPr>
          <a:lstStyle/>
          <a:p>
            <a:r>
              <a:rPr lang="en-IN" b="1" dirty="0">
                <a:highlight>
                  <a:srgbClr val="FFFF00"/>
                </a:highlight>
              </a:rPr>
              <a:t>81</a:t>
            </a:r>
          </a:p>
        </p:txBody>
      </p:sp>
      <p:sp>
        <p:nvSpPr>
          <p:cNvPr id="62" name="TextBox 61">
            <a:extLst>
              <a:ext uri="{FF2B5EF4-FFF2-40B4-BE49-F238E27FC236}">
                <a16:creationId xmlns:a16="http://schemas.microsoft.com/office/drawing/2014/main" id="{55A73AD3-9102-ECFE-7145-08A5759AEC85}"/>
              </a:ext>
            </a:extLst>
          </p:cNvPr>
          <p:cNvSpPr txBox="1"/>
          <p:nvPr/>
        </p:nvSpPr>
        <p:spPr>
          <a:xfrm>
            <a:off x="8254198" y="6010174"/>
            <a:ext cx="648900" cy="369332"/>
          </a:xfrm>
          <a:prstGeom prst="rect">
            <a:avLst/>
          </a:prstGeom>
          <a:noFill/>
        </p:spPr>
        <p:txBody>
          <a:bodyPr wrap="square" rtlCol="0">
            <a:spAutoFit/>
          </a:bodyPr>
          <a:lstStyle/>
          <a:p>
            <a:r>
              <a:rPr lang="en-IN" b="1" dirty="0">
                <a:highlight>
                  <a:srgbClr val="FFFF00"/>
                </a:highlight>
              </a:rPr>
              <a:t>92</a:t>
            </a:r>
          </a:p>
        </p:txBody>
      </p:sp>
      <p:sp>
        <p:nvSpPr>
          <p:cNvPr id="63" name="TextBox 62">
            <a:extLst>
              <a:ext uri="{FF2B5EF4-FFF2-40B4-BE49-F238E27FC236}">
                <a16:creationId xmlns:a16="http://schemas.microsoft.com/office/drawing/2014/main" id="{34899399-0F17-D833-BAB2-F4B77BD4F37F}"/>
              </a:ext>
            </a:extLst>
          </p:cNvPr>
          <p:cNvSpPr txBox="1"/>
          <p:nvPr/>
        </p:nvSpPr>
        <p:spPr>
          <a:xfrm>
            <a:off x="6646622" y="6044589"/>
            <a:ext cx="648900" cy="369332"/>
          </a:xfrm>
          <a:prstGeom prst="rect">
            <a:avLst/>
          </a:prstGeom>
          <a:noFill/>
        </p:spPr>
        <p:txBody>
          <a:bodyPr wrap="square" rtlCol="0">
            <a:spAutoFit/>
          </a:bodyPr>
          <a:lstStyle/>
          <a:p>
            <a:r>
              <a:rPr lang="en-IN" b="1" dirty="0">
                <a:highlight>
                  <a:srgbClr val="FFFF00"/>
                </a:highlight>
              </a:rPr>
              <a:t>75</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3CE44ED-CF41-BC7C-5F1E-EF2399A6D1C0}"/>
                  </a:ext>
                </a:extLst>
              </p14:cNvPr>
              <p14:cNvContentPartPr/>
              <p14:nvPr/>
            </p14:nvContentPartPr>
            <p14:xfrm>
              <a:off x="1924560" y="5154120"/>
              <a:ext cx="6770520" cy="114120"/>
            </p14:xfrm>
          </p:contentPart>
        </mc:Choice>
        <mc:Fallback xmlns="">
          <p:pic>
            <p:nvPicPr>
              <p:cNvPr id="3" name="Ink 2">
                <a:extLst>
                  <a:ext uri="{FF2B5EF4-FFF2-40B4-BE49-F238E27FC236}">
                    <a16:creationId xmlns:a16="http://schemas.microsoft.com/office/drawing/2014/main" id="{53CE44ED-CF41-BC7C-5F1E-EF2399A6D1C0}"/>
                  </a:ext>
                </a:extLst>
              </p:cNvPr>
              <p:cNvPicPr/>
              <p:nvPr/>
            </p:nvPicPr>
            <p:blipFill>
              <a:blip r:embed="rId4"/>
              <a:stretch>
                <a:fillRect/>
              </a:stretch>
            </p:blipFill>
            <p:spPr>
              <a:xfrm>
                <a:off x="1915200" y="5144760"/>
                <a:ext cx="6789240" cy="132840"/>
              </a:xfrm>
              <a:prstGeom prst="rect">
                <a:avLst/>
              </a:prstGeom>
            </p:spPr>
          </p:pic>
        </mc:Fallback>
      </mc:AlternateContent>
    </p:spTree>
    <p:extLst>
      <p:ext uri="{BB962C8B-B14F-4D97-AF65-F5344CB8AC3E}">
        <p14:creationId xmlns:p14="http://schemas.microsoft.com/office/powerpoint/2010/main" val="709953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C85B-06DB-5CF3-AD13-87144F48A85C}"/>
              </a:ext>
            </a:extLst>
          </p:cNvPr>
          <p:cNvSpPr>
            <a:spLocks noGrp="1"/>
          </p:cNvSpPr>
          <p:nvPr>
            <p:ph type="title"/>
          </p:nvPr>
        </p:nvSpPr>
        <p:spPr/>
        <p:txBody>
          <a:bodyPr/>
          <a:lstStyle/>
          <a:p>
            <a:r>
              <a:rPr lang="en-IN" dirty="0"/>
              <a:t>Quick sort</a:t>
            </a:r>
          </a:p>
        </p:txBody>
      </p:sp>
      <p:sp>
        <p:nvSpPr>
          <p:cNvPr id="3" name="Content Placeholder 2">
            <a:extLst>
              <a:ext uri="{FF2B5EF4-FFF2-40B4-BE49-F238E27FC236}">
                <a16:creationId xmlns:a16="http://schemas.microsoft.com/office/drawing/2014/main" id="{50930D97-57C3-E7D3-3D40-3696FFF119AC}"/>
              </a:ext>
            </a:extLst>
          </p:cNvPr>
          <p:cNvSpPr>
            <a:spLocks noGrp="1"/>
          </p:cNvSpPr>
          <p:nvPr>
            <p:ph idx="1"/>
          </p:nvPr>
        </p:nvSpPr>
        <p:spPr/>
        <p:txBody>
          <a:bodyPr/>
          <a:lstStyle/>
          <a:p>
            <a:r>
              <a:rPr lang="en-IN" dirty="0"/>
              <a:t>Quick sort algorithm performs best when the two partitions created after the partitioning are roughly of same size</a:t>
            </a:r>
          </a:p>
          <a:p>
            <a:endParaRPr lang="en-IN" dirty="0"/>
          </a:p>
          <a:p>
            <a:r>
              <a:rPr lang="en-IN" dirty="0"/>
              <a:t>Pivot selection may affect the complexity of the quicksort algorithm  </a:t>
            </a:r>
          </a:p>
        </p:txBody>
      </p:sp>
    </p:spTree>
    <p:extLst>
      <p:ext uri="{BB962C8B-B14F-4D97-AF65-F5344CB8AC3E}">
        <p14:creationId xmlns:p14="http://schemas.microsoft.com/office/powerpoint/2010/main" val="3113325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1D03-03D4-5A76-A035-3471B2D838D2}"/>
              </a:ext>
            </a:extLst>
          </p:cNvPr>
          <p:cNvSpPr>
            <a:spLocks noGrp="1"/>
          </p:cNvSpPr>
          <p:nvPr>
            <p:ph type="title"/>
          </p:nvPr>
        </p:nvSpPr>
        <p:spPr/>
        <p:txBody>
          <a:bodyPr/>
          <a:lstStyle/>
          <a:p>
            <a:r>
              <a:rPr lang="en-IN" dirty="0"/>
              <a:t>Selecting the pivot</a:t>
            </a:r>
          </a:p>
        </p:txBody>
      </p:sp>
      <p:sp>
        <p:nvSpPr>
          <p:cNvPr id="3" name="Content Placeholder 2">
            <a:extLst>
              <a:ext uri="{FF2B5EF4-FFF2-40B4-BE49-F238E27FC236}">
                <a16:creationId xmlns:a16="http://schemas.microsoft.com/office/drawing/2014/main" id="{1D76BC14-A734-5105-2426-72D9F5896604}"/>
              </a:ext>
            </a:extLst>
          </p:cNvPr>
          <p:cNvSpPr>
            <a:spLocks noGrp="1"/>
          </p:cNvSpPr>
          <p:nvPr>
            <p:ph idx="1"/>
          </p:nvPr>
        </p:nvSpPr>
        <p:spPr/>
        <p:txBody>
          <a:bodyPr>
            <a:normAutofit/>
          </a:bodyPr>
          <a:lstStyle/>
          <a:p>
            <a:r>
              <a:rPr lang="en-IN" dirty="0">
                <a:solidFill>
                  <a:schemeClr val="accent1"/>
                </a:solidFill>
              </a:rPr>
              <a:t>Select the first element as the pivot</a:t>
            </a:r>
            <a:endParaRPr lang="en-IN" dirty="0"/>
          </a:p>
          <a:p>
            <a:endParaRPr lang="en-IN" dirty="0"/>
          </a:p>
        </p:txBody>
      </p:sp>
    </p:spTree>
    <p:extLst>
      <p:ext uri="{BB962C8B-B14F-4D97-AF65-F5344CB8AC3E}">
        <p14:creationId xmlns:p14="http://schemas.microsoft.com/office/powerpoint/2010/main" val="134186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extLst>
              <p:ext uri="{D42A27DB-BD31-4B8C-83A1-F6EECF244321}">
                <p14:modId xmlns:p14="http://schemas.microsoft.com/office/powerpoint/2010/main" val="3992452562"/>
              </p:ext>
            </p:extLst>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83</a:t>
                      </a:r>
                      <a:endParaRPr lang="en-IN" dirty="0"/>
                    </a:p>
                  </a:txBody>
                  <a:tcPr/>
                </a:tc>
                <a:tc>
                  <a:txBody>
                    <a:bodyPr/>
                    <a:lstStyle/>
                    <a:p>
                      <a:pPr algn="ctr"/>
                      <a:r>
                        <a:rPr lang="en-US" dirty="0"/>
                        <a:t>17</a:t>
                      </a:r>
                      <a:endParaRPr lang="en-IN" dirty="0"/>
                    </a:p>
                  </a:txBody>
                  <a:tcPr/>
                </a:tc>
                <a:tc>
                  <a:txBody>
                    <a:bodyPr/>
                    <a:lstStyle/>
                    <a:p>
                      <a:pPr algn="ctr"/>
                      <a:r>
                        <a:rPr lang="en-US" dirty="0"/>
                        <a:t>59</a:t>
                      </a:r>
                      <a:endParaRPr lang="en-IN" dirty="0"/>
                    </a:p>
                  </a:txBody>
                  <a:tcPr/>
                </a:tc>
                <a:tc>
                  <a:txBody>
                    <a:bodyPr/>
                    <a:lstStyle/>
                    <a:p>
                      <a:pPr algn="ctr"/>
                      <a:r>
                        <a:rPr lang="en-US" dirty="0"/>
                        <a:t>43</a:t>
                      </a:r>
                      <a:endParaRPr lang="en-IN" dirty="0"/>
                    </a:p>
                  </a:txBody>
                  <a:tcPr/>
                </a:tc>
                <a:tc>
                  <a:txBody>
                    <a:bodyPr/>
                    <a:lstStyle/>
                    <a:p>
                      <a:pPr algn="ctr"/>
                      <a:r>
                        <a:rPr lang="en-US" dirty="0"/>
                        <a:t>81</a:t>
                      </a:r>
                      <a:endParaRPr lang="en-IN" dirty="0"/>
                    </a:p>
                  </a:txBody>
                  <a:tcPr/>
                </a:tc>
                <a:tc>
                  <a:txBody>
                    <a:bodyPr/>
                    <a:lstStyle/>
                    <a:p>
                      <a:pPr algn="ctr"/>
                      <a:r>
                        <a:rPr lang="en-US" dirty="0"/>
                        <a:t>11</a:t>
                      </a:r>
                      <a:endParaRPr lang="en-IN" dirty="0"/>
                    </a:p>
                  </a:txBody>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sp>
        <p:nvSpPr>
          <p:cNvPr id="5" name="TextBox 4">
            <a:extLst>
              <a:ext uri="{FF2B5EF4-FFF2-40B4-BE49-F238E27FC236}">
                <a16:creationId xmlns:a16="http://schemas.microsoft.com/office/drawing/2014/main" id="{BC7AF976-7B81-A276-8773-42892C4ECFE2}"/>
              </a:ext>
            </a:extLst>
          </p:cNvPr>
          <p:cNvSpPr txBox="1"/>
          <p:nvPr/>
        </p:nvSpPr>
        <p:spPr>
          <a:xfrm>
            <a:off x="1450101" y="5363962"/>
            <a:ext cx="9581691" cy="646331"/>
          </a:xfrm>
          <a:prstGeom prst="rect">
            <a:avLst/>
          </a:prstGeom>
          <a:noFill/>
        </p:spPr>
        <p:txBody>
          <a:bodyPr wrap="square" rtlCol="0">
            <a:spAutoFit/>
          </a:bodyPr>
          <a:lstStyle/>
          <a:p>
            <a:r>
              <a:rPr lang="en-US" dirty="0">
                <a:latin typeface="Consolas" panose="020B0609020204030204" pitchFamily="49" charset="0"/>
              </a:rPr>
              <a:t>The first element of the array is the pivot. You can partition the array in multiple ways as long as the post-conditions for partitioning are met.  </a:t>
            </a:r>
            <a:endParaRPr lang="en-IN" dirty="0">
              <a:latin typeface="Consolas" panose="020B0609020204030204" pitchFamily="49" charset="0"/>
            </a:endParaRPr>
          </a:p>
        </p:txBody>
      </p:sp>
    </p:spTree>
    <p:extLst>
      <p:ext uri="{BB962C8B-B14F-4D97-AF65-F5344CB8AC3E}">
        <p14:creationId xmlns:p14="http://schemas.microsoft.com/office/powerpoint/2010/main" val="1273967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83</a:t>
                      </a:r>
                      <a:endParaRPr lang="en-IN" dirty="0"/>
                    </a:p>
                  </a:txBody>
                  <a:tcPr/>
                </a:tc>
                <a:tc>
                  <a:txBody>
                    <a:bodyPr/>
                    <a:lstStyle/>
                    <a:p>
                      <a:pPr algn="ctr"/>
                      <a:r>
                        <a:rPr lang="en-US" dirty="0"/>
                        <a:t>17</a:t>
                      </a:r>
                      <a:endParaRPr lang="en-IN" dirty="0"/>
                    </a:p>
                  </a:txBody>
                  <a:tcPr/>
                </a:tc>
                <a:tc>
                  <a:txBody>
                    <a:bodyPr/>
                    <a:lstStyle/>
                    <a:p>
                      <a:pPr algn="ctr"/>
                      <a:r>
                        <a:rPr lang="en-US" dirty="0"/>
                        <a:t>59</a:t>
                      </a:r>
                      <a:endParaRPr lang="en-IN" dirty="0"/>
                    </a:p>
                  </a:txBody>
                  <a:tcPr/>
                </a:tc>
                <a:tc>
                  <a:txBody>
                    <a:bodyPr/>
                    <a:lstStyle/>
                    <a:p>
                      <a:pPr algn="ctr"/>
                      <a:r>
                        <a:rPr lang="en-US" dirty="0"/>
                        <a:t>43</a:t>
                      </a:r>
                      <a:endParaRPr lang="en-IN" dirty="0"/>
                    </a:p>
                  </a:txBody>
                  <a:tcPr/>
                </a:tc>
                <a:tc>
                  <a:txBody>
                    <a:bodyPr/>
                    <a:lstStyle/>
                    <a:p>
                      <a:pPr algn="ctr"/>
                      <a:r>
                        <a:rPr lang="en-US" dirty="0"/>
                        <a:t>81</a:t>
                      </a:r>
                      <a:endParaRPr lang="en-IN" dirty="0"/>
                    </a:p>
                  </a:txBody>
                  <a:tcPr/>
                </a:tc>
                <a:tc>
                  <a:txBody>
                    <a:bodyPr/>
                    <a:lstStyle/>
                    <a:p>
                      <a:pPr algn="ctr"/>
                      <a:r>
                        <a:rPr lang="en-US" dirty="0"/>
                        <a:t>11</a:t>
                      </a:r>
                      <a:endParaRPr lang="en-IN" dirty="0"/>
                    </a:p>
                  </a:txBody>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sp>
        <p:nvSpPr>
          <p:cNvPr id="3" name="TextBox 2">
            <a:extLst>
              <a:ext uri="{FF2B5EF4-FFF2-40B4-BE49-F238E27FC236}">
                <a16:creationId xmlns:a16="http://schemas.microsoft.com/office/drawing/2014/main" id="{5D295423-1927-67DF-7010-DED857FAEC8A}"/>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DC6B633-143E-1925-AED1-3BC0EB737A6F}"/>
                  </a:ext>
                </a:extLst>
              </p14:cNvPr>
              <p14:cNvContentPartPr/>
              <p14:nvPr/>
            </p14:nvContentPartPr>
            <p14:xfrm>
              <a:off x="1360440" y="2017440"/>
              <a:ext cx="9515160" cy="2403360"/>
            </p14:xfrm>
          </p:contentPart>
        </mc:Choice>
        <mc:Fallback xmlns="">
          <p:pic>
            <p:nvPicPr>
              <p:cNvPr id="5" name="Ink 4">
                <a:extLst>
                  <a:ext uri="{FF2B5EF4-FFF2-40B4-BE49-F238E27FC236}">
                    <a16:creationId xmlns:a16="http://schemas.microsoft.com/office/drawing/2014/main" id="{7DC6B633-143E-1925-AED1-3BC0EB737A6F}"/>
                  </a:ext>
                </a:extLst>
              </p:cNvPr>
              <p:cNvPicPr/>
              <p:nvPr/>
            </p:nvPicPr>
            <p:blipFill>
              <a:blip r:embed="rId4"/>
              <a:stretch>
                <a:fillRect/>
              </a:stretch>
            </p:blipFill>
            <p:spPr>
              <a:xfrm>
                <a:off x="1351080" y="2008080"/>
                <a:ext cx="9533880" cy="2422080"/>
              </a:xfrm>
              <a:prstGeom prst="rect">
                <a:avLst/>
              </a:prstGeom>
            </p:spPr>
          </p:pic>
        </mc:Fallback>
      </mc:AlternateContent>
    </p:spTree>
    <p:extLst>
      <p:ext uri="{BB962C8B-B14F-4D97-AF65-F5344CB8AC3E}">
        <p14:creationId xmlns:p14="http://schemas.microsoft.com/office/powerpoint/2010/main" val="3031857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extLst>
              <p:ext uri="{D42A27DB-BD31-4B8C-83A1-F6EECF244321}">
                <p14:modId xmlns:p14="http://schemas.microsoft.com/office/powerpoint/2010/main" val="2964598914"/>
              </p:ext>
            </p:extLst>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83</a:t>
                      </a:r>
                      <a:endParaRPr lang="en-IN" dirty="0"/>
                    </a:p>
                  </a:txBody>
                  <a:tcPr/>
                </a:tc>
                <a:tc>
                  <a:txBody>
                    <a:bodyPr/>
                    <a:lstStyle/>
                    <a:p>
                      <a:pPr algn="ctr"/>
                      <a:r>
                        <a:rPr lang="en-US" dirty="0"/>
                        <a:t>17</a:t>
                      </a:r>
                      <a:endParaRPr lang="en-IN" dirty="0"/>
                    </a:p>
                  </a:txBody>
                  <a:tcPr/>
                </a:tc>
                <a:tc>
                  <a:txBody>
                    <a:bodyPr/>
                    <a:lstStyle/>
                    <a:p>
                      <a:pPr algn="ctr"/>
                      <a:r>
                        <a:rPr lang="en-US" dirty="0"/>
                        <a:t>59</a:t>
                      </a:r>
                      <a:endParaRPr lang="en-IN" dirty="0"/>
                    </a:p>
                  </a:txBody>
                  <a:tcPr/>
                </a:tc>
                <a:tc>
                  <a:txBody>
                    <a:bodyPr/>
                    <a:lstStyle/>
                    <a:p>
                      <a:pPr algn="ctr"/>
                      <a:r>
                        <a:rPr lang="en-US" dirty="0"/>
                        <a:t>43</a:t>
                      </a:r>
                      <a:endParaRPr lang="en-IN" dirty="0"/>
                    </a:p>
                  </a:txBody>
                  <a:tcPr/>
                </a:tc>
                <a:tc>
                  <a:txBody>
                    <a:bodyPr/>
                    <a:lstStyle/>
                    <a:p>
                      <a:pPr algn="ctr"/>
                      <a:r>
                        <a:rPr lang="en-US" dirty="0"/>
                        <a:t>81</a:t>
                      </a:r>
                      <a:endParaRPr lang="en-IN" dirty="0"/>
                    </a:p>
                  </a:txBody>
                  <a:tcPr/>
                </a:tc>
                <a:tc>
                  <a:txBody>
                    <a:bodyPr/>
                    <a:lstStyle/>
                    <a:p>
                      <a:pPr algn="ctr"/>
                      <a:r>
                        <a:rPr lang="en-US" dirty="0"/>
                        <a:t>11</a:t>
                      </a:r>
                      <a:endParaRPr lang="en-IN" dirty="0"/>
                    </a:p>
                  </a:txBody>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cxnSp>
        <p:nvCxnSpPr>
          <p:cNvPr id="6" name="Straight Arrow Connector 5">
            <a:extLst>
              <a:ext uri="{FF2B5EF4-FFF2-40B4-BE49-F238E27FC236}">
                <a16:creationId xmlns:a16="http://schemas.microsoft.com/office/drawing/2014/main" id="{94ADA2BB-364F-7454-9160-955CE966FC30}"/>
              </a:ext>
            </a:extLst>
          </p:cNvPr>
          <p:cNvCxnSpPr/>
          <p:nvPr/>
        </p:nvCxnSpPr>
        <p:spPr>
          <a:xfrm flipV="1">
            <a:off x="2477730" y="2383279"/>
            <a:ext cx="0" cy="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686039-5FAF-BB83-30F6-2649141D0EDD}"/>
              </a:ext>
            </a:extLst>
          </p:cNvPr>
          <p:cNvCxnSpPr/>
          <p:nvPr/>
        </p:nvCxnSpPr>
        <p:spPr>
          <a:xfrm flipV="1">
            <a:off x="10176387" y="2383279"/>
            <a:ext cx="0" cy="6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E8577A-7F66-0C42-AC9F-3F7A55E1D042}"/>
              </a:ext>
            </a:extLst>
          </p:cNvPr>
          <p:cNvSpPr txBox="1"/>
          <p:nvPr/>
        </p:nvSpPr>
        <p:spPr>
          <a:xfrm>
            <a:off x="1742768" y="3146323"/>
            <a:ext cx="1383889" cy="369332"/>
          </a:xfrm>
          <a:prstGeom prst="rect">
            <a:avLst/>
          </a:prstGeom>
          <a:noFill/>
        </p:spPr>
        <p:txBody>
          <a:bodyPr wrap="square" rtlCol="0">
            <a:spAutoFit/>
          </a:bodyPr>
          <a:lstStyle/>
          <a:p>
            <a:r>
              <a:rPr lang="en-IN" dirty="0">
                <a:latin typeface="Consolas" panose="020B0609020204030204" pitchFamily="49" charset="0"/>
              </a:rPr>
              <a:t>left = 1</a:t>
            </a:r>
          </a:p>
        </p:txBody>
      </p:sp>
      <p:sp>
        <p:nvSpPr>
          <p:cNvPr id="10" name="TextBox 9">
            <a:extLst>
              <a:ext uri="{FF2B5EF4-FFF2-40B4-BE49-F238E27FC236}">
                <a16:creationId xmlns:a16="http://schemas.microsoft.com/office/drawing/2014/main" id="{0FA18120-9771-EB55-1AB8-2FD252F11643}"/>
              </a:ext>
            </a:extLst>
          </p:cNvPr>
          <p:cNvSpPr txBox="1"/>
          <p:nvPr/>
        </p:nvSpPr>
        <p:spPr>
          <a:xfrm>
            <a:off x="9633181" y="3102079"/>
            <a:ext cx="1383889" cy="369332"/>
          </a:xfrm>
          <a:prstGeom prst="rect">
            <a:avLst/>
          </a:prstGeom>
          <a:noFill/>
        </p:spPr>
        <p:txBody>
          <a:bodyPr wrap="square" rtlCol="0">
            <a:spAutoFit/>
          </a:bodyPr>
          <a:lstStyle/>
          <a:p>
            <a:r>
              <a:rPr lang="en-IN" dirty="0">
                <a:latin typeface="Consolas" panose="020B0609020204030204" pitchFamily="49" charset="0"/>
              </a:rPr>
              <a:t>right = 9</a:t>
            </a:r>
          </a:p>
        </p:txBody>
      </p:sp>
      <p:sp>
        <p:nvSpPr>
          <p:cNvPr id="12" name="TextBox 11">
            <a:extLst>
              <a:ext uri="{FF2B5EF4-FFF2-40B4-BE49-F238E27FC236}">
                <a16:creationId xmlns:a16="http://schemas.microsoft.com/office/drawing/2014/main" id="{BB528FEC-F219-776C-ABB1-4BF3914C52DE}"/>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Tree>
    <p:extLst>
      <p:ext uri="{BB962C8B-B14F-4D97-AF65-F5344CB8AC3E}">
        <p14:creationId xmlns:p14="http://schemas.microsoft.com/office/powerpoint/2010/main" val="15155933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83</a:t>
                      </a:r>
                      <a:endParaRPr lang="en-IN" dirty="0"/>
                    </a:p>
                  </a:txBody>
                  <a:tcPr/>
                </a:tc>
                <a:tc>
                  <a:txBody>
                    <a:bodyPr/>
                    <a:lstStyle/>
                    <a:p>
                      <a:pPr algn="ctr"/>
                      <a:r>
                        <a:rPr lang="en-US" dirty="0"/>
                        <a:t>17</a:t>
                      </a:r>
                      <a:endParaRPr lang="en-IN" dirty="0"/>
                    </a:p>
                  </a:txBody>
                  <a:tcPr/>
                </a:tc>
                <a:tc>
                  <a:txBody>
                    <a:bodyPr/>
                    <a:lstStyle/>
                    <a:p>
                      <a:pPr algn="ctr"/>
                      <a:r>
                        <a:rPr lang="en-US" dirty="0"/>
                        <a:t>59</a:t>
                      </a:r>
                      <a:endParaRPr lang="en-IN" dirty="0"/>
                    </a:p>
                  </a:txBody>
                  <a:tcPr/>
                </a:tc>
                <a:tc>
                  <a:txBody>
                    <a:bodyPr/>
                    <a:lstStyle/>
                    <a:p>
                      <a:pPr algn="ctr"/>
                      <a:r>
                        <a:rPr lang="en-US" dirty="0"/>
                        <a:t>43</a:t>
                      </a:r>
                      <a:endParaRPr lang="en-IN" dirty="0"/>
                    </a:p>
                  </a:txBody>
                  <a:tcPr/>
                </a:tc>
                <a:tc>
                  <a:txBody>
                    <a:bodyPr/>
                    <a:lstStyle/>
                    <a:p>
                      <a:pPr algn="ctr"/>
                      <a:r>
                        <a:rPr lang="en-US" dirty="0"/>
                        <a:t>81</a:t>
                      </a:r>
                      <a:endParaRPr lang="en-IN" dirty="0"/>
                    </a:p>
                  </a:txBody>
                  <a:tcPr/>
                </a:tc>
                <a:tc>
                  <a:txBody>
                    <a:bodyPr/>
                    <a:lstStyle/>
                    <a:p>
                      <a:pPr algn="ctr"/>
                      <a:r>
                        <a:rPr lang="en-US" dirty="0"/>
                        <a:t>11</a:t>
                      </a:r>
                      <a:endParaRPr lang="en-IN" dirty="0"/>
                    </a:p>
                  </a:txBody>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cxnSp>
        <p:nvCxnSpPr>
          <p:cNvPr id="6" name="Straight Arrow Connector 5">
            <a:extLst>
              <a:ext uri="{FF2B5EF4-FFF2-40B4-BE49-F238E27FC236}">
                <a16:creationId xmlns:a16="http://schemas.microsoft.com/office/drawing/2014/main" id="{94ADA2BB-364F-7454-9160-955CE966FC30}"/>
              </a:ext>
            </a:extLst>
          </p:cNvPr>
          <p:cNvCxnSpPr/>
          <p:nvPr/>
        </p:nvCxnSpPr>
        <p:spPr>
          <a:xfrm flipV="1">
            <a:off x="4414687" y="2383279"/>
            <a:ext cx="0" cy="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686039-5FAF-BB83-30F6-2649141D0EDD}"/>
              </a:ext>
            </a:extLst>
          </p:cNvPr>
          <p:cNvCxnSpPr/>
          <p:nvPr/>
        </p:nvCxnSpPr>
        <p:spPr>
          <a:xfrm flipV="1">
            <a:off x="10176387" y="2383279"/>
            <a:ext cx="0" cy="6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E8577A-7F66-0C42-AC9F-3F7A55E1D042}"/>
              </a:ext>
            </a:extLst>
          </p:cNvPr>
          <p:cNvSpPr txBox="1"/>
          <p:nvPr/>
        </p:nvSpPr>
        <p:spPr>
          <a:xfrm>
            <a:off x="3807547" y="3146323"/>
            <a:ext cx="1383889" cy="369332"/>
          </a:xfrm>
          <a:prstGeom prst="rect">
            <a:avLst/>
          </a:prstGeom>
          <a:noFill/>
        </p:spPr>
        <p:txBody>
          <a:bodyPr wrap="square" rtlCol="0">
            <a:spAutoFit/>
          </a:bodyPr>
          <a:lstStyle/>
          <a:p>
            <a:r>
              <a:rPr lang="en-IN" dirty="0">
                <a:latin typeface="Consolas" panose="020B0609020204030204" pitchFamily="49" charset="0"/>
              </a:rPr>
              <a:t>left = 3</a:t>
            </a:r>
          </a:p>
        </p:txBody>
      </p:sp>
      <p:sp>
        <p:nvSpPr>
          <p:cNvPr id="10" name="TextBox 9">
            <a:extLst>
              <a:ext uri="{FF2B5EF4-FFF2-40B4-BE49-F238E27FC236}">
                <a16:creationId xmlns:a16="http://schemas.microsoft.com/office/drawing/2014/main" id="{0FA18120-9771-EB55-1AB8-2FD252F11643}"/>
              </a:ext>
            </a:extLst>
          </p:cNvPr>
          <p:cNvSpPr txBox="1"/>
          <p:nvPr/>
        </p:nvSpPr>
        <p:spPr>
          <a:xfrm>
            <a:off x="9633181" y="3102079"/>
            <a:ext cx="1383889" cy="369332"/>
          </a:xfrm>
          <a:prstGeom prst="rect">
            <a:avLst/>
          </a:prstGeom>
          <a:noFill/>
        </p:spPr>
        <p:txBody>
          <a:bodyPr wrap="square" rtlCol="0">
            <a:spAutoFit/>
          </a:bodyPr>
          <a:lstStyle/>
          <a:p>
            <a:r>
              <a:rPr lang="en-IN" dirty="0">
                <a:latin typeface="Consolas" panose="020B0609020204030204" pitchFamily="49" charset="0"/>
              </a:rPr>
              <a:t>right = 9</a:t>
            </a:r>
          </a:p>
        </p:txBody>
      </p:sp>
      <p:sp>
        <p:nvSpPr>
          <p:cNvPr id="7" name="TextBox 6">
            <a:extLst>
              <a:ext uri="{FF2B5EF4-FFF2-40B4-BE49-F238E27FC236}">
                <a16:creationId xmlns:a16="http://schemas.microsoft.com/office/drawing/2014/main" id="{B401EEBA-7CDE-426A-5CBE-5ABE7BA8FD6A}"/>
              </a:ext>
            </a:extLst>
          </p:cNvPr>
          <p:cNvSpPr txBox="1"/>
          <p:nvPr/>
        </p:nvSpPr>
        <p:spPr>
          <a:xfrm>
            <a:off x="2851355" y="3785419"/>
            <a:ext cx="5653548" cy="646331"/>
          </a:xfrm>
          <a:prstGeom prst="rect">
            <a:avLst/>
          </a:prstGeom>
          <a:noFill/>
        </p:spPr>
        <p:txBody>
          <a:bodyPr wrap="square" rtlCol="0">
            <a:spAutoFit/>
          </a:bodyPr>
          <a:lstStyle/>
          <a:p>
            <a:r>
              <a:rPr lang="en-IN" dirty="0">
                <a:latin typeface="Consolas" panose="020B0609020204030204" pitchFamily="49" charset="0"/>
              </a:rPr>
              <a:t>A</a:t>
            </a:r>
            <a:r>
              <a:rPr lang="en-IN" sz="1800" dirty="0">
                <a:latin typeface="Consolas" panose="020B0609020204030204" pitchFamily="49" charset="0"/>
              </a:rPr>
              <a:t>fter 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endParaRPr lang="en-IN" dirty="0"/>
          </a:p>
        </p:txBody>
      </p:sp>
      <p:sp>
        <p:nvSpPr>
          <p:cNvPr id="3" name="TextBox 2">
            <a:extLst>
              <a:ext uri="{FF2B5EF4-FFF2-40B4-BE49-F238E27FC236}">
                <a16:creationId xmlns:a16="http://schemas.microsoft.com/office/drawing/2014/main" id="{61D84C59-3180-66FF-EDF0-FADDE3DE77C3}"/>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Tree>
    <p:extLst>
      <p:ext uri="{BB962C8B-B14F-4D97-AF65-F5344CB8AC3E}">
        <p14:creationId xmlns:p14="http://schemas.microsoft.com/office/powerpoint/2010/main" val="2500646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83</a:t>
                      </a:r>
                      <a:endParaRPr lang="en-IN" dirty="0"/>
                    </a:p>
                  </a:txBody>
                  <a:tcPr/>
                </a:tc>
                <a:tc>
                  <a:txBody>
                    <a:bodyPr/>
                    <a:lstStyle/>
                    <a:p>
                      <a:pPr algn="ctr"/>
                      <a:r>
                        <a:rPr lang="en-US" dirty="0"/>
                        <a:t>17</a:t>
                      </a:r>
                      <a:endParaRPr lang="en-IN" dirty="0"/>
                    </a:p>
                  </a:txBody>
                  <a:tcPr/>
                </a:tc>
                <a:tc>
                  <a:txBody>
                    <a:bodyPr/>
                    <a:lstStyle/>
                    <a:p>
                      <a:pPr algn="ctr"/>
                      <a:r>
                        <a:rPr lang="en-US" dirty="0"/>
                        <a:t>59</a:t>
                      </a:r>
                      <a:endParaRPr lang="en-IN" dirty="0"/>
                    </a:p>
                  </a:txBody>
                  <a:tcPr/>
                </a:tc>
                <a:tc>
                  <a:txBody>
                    <a:bodyPr/>
                    <a:lstStyle/>
                    <a:p>
                      <a:pPr algn="ctr"/>
                      <a:r>
                        <a:rPr lang="en-US" dirty="0"/>
                        <a:t>43</a:t>
                      </a:r>
                      <a:endParaRPr lang="en-IN" dirty="0"/>
                    </a:p>
                  </a:txBody>
                  <a:tcPr/>
                </a:tc>
                <a:tc>
                  <a:txBody>
                    <a:bodyPr/>
                    <a:lstStyle/>
                    <a:p>
                      <a:pPr algn="ctr"/>
                      <a:r>
                        <a:rPr lang="en-US" dirty="0"/>
                        <a:t>81</a:t>
                      </a:r>
                      <a:endParaRPr lang="en-IN" dirty="0"/>
                    </a:p>
                  </a:txBody>
                  <a:tcPr/>
                </a:tc>
                <a:tc>
                  <a:txBody>
                    <a:bodyPr/>
                    <a:lstStyle/>
                    <a:p>
                      <a:pPr algn="ctr"/>
                      <a:r>
                        <a:rPr lang="en-US" dirty="0"/>
                        <a:t>11</a:t>
                      </a:r>
                      <a:endParaRPr lang="en-IN" dirty="0"/>
                    </a:p>
                  </a:txBody>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cxnSp>
        <p:nvCxnSpPr>
          <p:cNvPr id="6" name="Straight Arrow Connector 5">
            <a:extLst>
              <a:ext uri="{FF2B5EF4-FFF2-40B4-BE49-F238E27FC236}">
                <a16:creationId xmlns:a16="http://schemas.microsoft.com/office/drawing/2014/main" id="{94ADA2BB-364F-7454-9160-955CE966FC30}"/>
              </a:ext>
            </a:extLst>
          </p:cNvPr>
          <p:cNvCxnSpPr/>
          <p:nvPr/>
        </p:nvCxnSpPr>
        <p:spPr>
          <a:xfrm flipV="1">
            <a:off x="4414687" y="2383279"/>
            <a:ext cx="0" cy="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686039-5FAF-BB83-30F6-2649141D0EDD}"/>
              </a:ext>
            </a:extLst>
          </p:cNvPr>
          <p:cNvCxnSpPr/>
          <p:nvPr/>
        </p:nvCxnSpPr>
        <p:spPr>
          <a:xfrm flipV="1">
            <a:off x="9183327" y="2383279"/>
            <a:ext cx="0" cy="6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E8577A-7F66-0C42-AC9F-3F7A55E1D042}"/>
              </a:ext>
            </a:extLst>
          </p:cNvPr>
          <p:cNvSpPr txBox="1"/>
          <p:nvPr/>
        </p:nvSpPr>
        <p:spPr>
          <a:xfrm>
            <a:off x="3807547" y="3146323"/>
            <a:ext cx="1383889" cy="369332"/>
          </a:xfrm>
          <a:prstGeom prst="rect">
            <a:avLst/>
          </a:prstGeom>
          <a:noFill/>
        </p:spPr>
        <p:txBody>
          <a:bodyPr wrap="square" rtlCol="0">
            <a:spAutoFit/>
          </a:bodyPr>
          <a:lstStyle/>
          <a:p>
            <a:r>
              <a:rPr lang="en-IN" dirty="0">
                <a:latin typeface="Consolas" panose="020B0609020204030204" pitchFamily="49" charset="0"/>
              </a:rPr>
              <a:t>left = 3</a:t>
            </a:r>
          </a:p>
        </p:txBody>
      </p:sp>
      <p:sp>
        <p:nvSpPr>
          <p:cNvPr id="10" name="TextBox 9">
            <a:extLst>
              <a:ext uri="{FF2B5EF4-FFF2-40B4-BE49-F238E27FC236}">
                <a16:creationId xmlns:a16="http://schemas.microsoft.com/office/drawing/2014/main" id="{0FA18120-9771-EB55-1AB8-2FD252F11643}"/>
              </a:ext>
            </a:extLst>
          </p:cNvPr>
          <p:cNvSpPr txBox="1"/>
          <p:nvPr/>
        </p:nvSpPr>
        <p:spPr>
          <a:xfrm>
            <a:off x="8600791" y="3102079"/>
            <a:ext cx="1383889" cy="369332"/>
          </a:xfrm>
          <a:prstGeom prst="rect">
            <a:avLst/>
          </a:prstGeom>
          <a:noFill/>
        </p:spPr>
        <p:txBody>
          <a:bodyPr wrap="square" rtlCol="0">
            <a:spAutoFit/>
          </a:bodyPr>
          <a:lstStyle/>
          <a:p>
            <a:r>
              <a:rPr lang="en-IN" dirty="0">
                <a:latin typeface="Consolas" panose="020B0609020204030204" pitchFamily="49" charset="0"/>
              </a:rPr>
              <a:t>right = 8</a:t>
            </a:r>
          </a:p>
        </p:txBody>
      </p:sp>
      <p:sp>
        <p:nvSpPr>
          <p:cNvPr id="7" name="TextBox 6">
            <a:extLst>
              <a:ext uri="{FF2B5EF4-FFF2-40B4-BE49-F238E27FC236}">
                <a16:creationId xmlns:a16="http://schemas.microsoft.com/office/drawing/2014/main" id="{B401EEBA-7CDE-426A-5CBE-5ABE7BA8FD6A}"/>
              </a:ext>
            </a:extLst>
          </p:cNvPr>
          <p:cNvSpPr txBox="1"/>
          <p:nvPr/>
        </p:nvSpPr>
        <p:spPr>
          <a:xfrm>
            <a:off x="2851355" y="3785419"/>
            <a:ext cx="5653548" cy="646331"/>
          </a:xfrm>
          <a:prstGeom prst="rect">
            <a:avLst/>
          </a:prstGeom>
          <a:noFill/>
        </p:spPr>
        <p:txBody>
          <a:bodyPr wrap="square" rtlCol="0">
            <a:spAutoFit/>
          </a:bodyPr>
          <a:lstStyle/>
          <a:p>
            <a:r>
              <a:rPr lang="en-IN" dirty="0">
                <a:latin typeface="Consolas" panose="020B0609020204030204" pitchFamily="49" charset="0"/>
              </a:rPr>
              <a:t>A</a:t>
            </a:r>
            <a:r>
              <a:rPr lang="en-IN" sz="1800" dirty="0">
                <a:latin typeface="Consolas" panose="020B0609020204030204" pitchFamily="49" charset="0"/>
              </a:rPr>
              <a:t>fter 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endParaRPr lang="en-IN" dirty="0"/>
          </a:p>
        </p:txBody>
      </p:sp>
      <p:sp>
        <p:nvSpPr>
          <p:cNvPr id="3" name="TextBox 2">
            <a:extLst>
              <a:ext uri="{FF2B5EF4-FFF2-40B4-BE49-F238E27FC236}">
                <a16:creationId xmlns:a16="http://schemas.microsoft.com/office/drawing/2014/main" id="{6B463DFE-C287-DD8A-4823-D982A3611E95}"/>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Tree>
    <p:extLst>
      <p:ext uri="{BB962C8B-B14F-4D97-AF65-F5344CB8AC3E}">
        <p14:creationId xmlns:p14="http://schemas.microsoft.com/office/powerpoint/2010/main" val="16552881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extLst>
              <p:ext uri="{D42A27DB-BD31-4B8C-83A1-F6EECF244321}">
                <p14:modId xmlns:p14="http://schemas.microsoft.com/office/powerpoint/2010/main" val="227091751"/>
              </p:ext>
            </p:extLst>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11</a:t>
                      </a:r>
                      <a:endParaRPr lang="en-IN" dirty="0"/>
                    </a:p>
                  </a:txBody>
                  <a:tcPr>
                    <a:solidFill>
                      <a:srgbClr val="00B050"/>
                    </a:solidFill>
                  </a:tcPr>
                </a:tc>
                <a:tc>
                  <a:txBody>
                    <a:bodyPr/>
                    <a:lstStyle/>
                    <a:p>
                      <a:pPr algn="ctr"/>
                      <a:r>
                        <a:rPr lang="en-US" dirty="0"/>
                        <a:t>17</a:t>
                      </a:r>
                      <a:endParaRPr lang="en-IN" dirty="0"/>
                    </a:p>
                  </a:txBody>
                  <a:tcPr/>
                </a:tc>
                <a:tc>
                  <a:txBody>
                    <a:bodyPr/>
                    <a:lstStyle/>
                    <a:p>
                      <a:pPr algn="ctr"/>
                      <a:r>
                        <a:rPr lang="en-US" dirty="0"/>
                        <a:t>59</a:t>
                      </a:r>
                      <a:endParaRPr lang="en-IN" dirty="0"/>
                    </a:p>
                  </a:txBody>
                  <a:tcPr/>
                </a:tc>
                <a:tc>
                  <a:txBody>
                    <a:bodyPr/>
                    <a:lstStyle/>
                    <a:p>
                      <a:pPr algn="ctr"/>
                      <a:r>
                        <a:rPr lang="en-US" dirty="0"/>
                        <a:t>43</a:t>
                      </a:r>
                      <a:endParaRPr lang="en-IN" dirty="0"/>
                    </a:p>
                  </a:txBody>
                  <a:tcPr/>
                </a:tc>
                <a:tc>
                  <a:txBody>
                    <a:bodyPr/>
                    <a:lstStyle/>
                    <a:p>
                      <a:pPr algn="ctr"/>
                      <a:r>
                        <a:rPr lang="en-US" dirty="0"/>
                        <a:t>81</a:t>
                      </a:r>
                      <a:endParaRPr lang="en-IN" dirty="0"/>
                    </a:p>
                  </a:txBody>
                  <a:tcPr/>
                </a:tc>
                <a:tc>
                  <a:txBody>
                    <a:bodyPr/>
                    <a:lstStyle/>
                    <a:p>
                      <a:pPr algn="ctr"/>
                      <a:r>
                        <a:rPr lang="en-US" dirty="0"/>
                        <a:t>83</a:t>
                      </a:r>
                      <a:endParaRPr lang="en-IN" dirty="0"/>
                    </a:p>
                  </a:txBody>
                  <a:tcPr>
                    <a:solidFill>
                      <a:srgbClr val="00B050"/>
                    </a:solidFill>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cxnSp>
        <p:nvCxnSpPr>
          <p:cNvPr id="6" name="Straight Arrow Connector 5">
            <a:extLst>
              <a:ext uri="{FF2B5EF4-FFF2-40B4-BE49-F238E27FC236}">
                <a16:creationId xmlns:a16="http://schemas.microsoft.com/office/drawing/2014/main" id="{94ADA2BB-364F-7454-9160-955CE966FC30}"/>
              </a:ext>
            </a:extLst>
          </p:cNvPr>
          <p:cNvCxnSpPr/>
          <p:nvPr/>
        </p:nvCxnSpPr>
        <p:spPr>
          <a:xfrm flipV="1">
            <a:off x="4414687" y="2383279"/>
            <a:ext cx="0" cy="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686039-5FAF-BB83-30F6-2649141D0EDD}"/>
              </a:ext>
            </a:extLst>
          </p:cNvPr>
          <p:cNvCxnSpPr/>
          <p:nvPr/>
        </p:nvCxnSpPr>
        <p:spPr>
          <a:xfrm flipV="1">
            <a:off x="9183327" y="2383279"/>
            <a:ext cx="0" cy="6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E8577A-7F66-0C42-AC9F-3F7A55E1D042}"/>
              </a:ext>
            </a:extLst>
          </p:cNvPr>
          <p:cNvSpPr txBox="1"/>
          <p:nvPr/>
        </p:nvSpPr>
        <p:spPr>
          <a:xfrm>
            <a:off x="3807547" y="3146323"/>
            <a:ext cx="1383889" cy="369332"/>
          </a:xfrm>
          <a:prstGeom prst="rect">
            <a:avLst/>
          </a:prstGeom>
          <a:noFill/>
        </p:spPr>
        <p:txBody>
          <a:bodyPr wrap="square" rtlCol="0">
            <a:spAutoFit/>
          </a:bodyPr>
          <a:lstStyle/>
          <a:p>
            <a:r>
              <a:rPr lang="en-IN" dirty="0">
                <a:latin typeface="Consolas" panose="020B0609020204030204" pitchFamily="49" charset="0"/>
              </a:rPr>
              <a:t>left = 3</a:t>
            </a:r>
          </a:p>
        </p:txBody>
      </p:sp>
      <p:sp>
        <p:nvSpPr>
          <p:cNvPr id="10" name="TextBox 9">
            <a:extLst>
              <a:ext uri="{FF2B5EF4-FFF2-40B4-BE49-F238E27FC236}">
                <a16:creationId xmlns:a16="http://schemas.microsoft.com/office/drawing/2014/main" id="{0FA18120-9771-EB55-1AB8-2FD252F11643}"/>
              </a:ext>
            </a:extLst>
          </p:cNvPr>
          <p:cNvSpPr txBox="1"/>
          <p:nvPr/>
        </p:nvSpPr>
        <p:spPr>
          <a:xfrm>
            <a:off x="8600791" y="3102079"/>
            <a:ext cx="1383889" cy="369332"/>
          </a:xfrm>
          <a:prstGeom prst="rect">
            <a:avLst/>
          </a:prstGeom>
          <a:noFill/>
        </p:spPr>
        <p:txBody>
          <a:bodyPr wrap="square" rtlCol="0">
            <a:spAutoFit/>
          </a:bodyPr>
          <a:lstStyle/>
          <a:p>
            <a:r>
              <a:rPr lang="en-IN" dirty="0">
                <a:latin typeface="Consolas" panose="020B0609020204030204" pitchFamily="49" charset="0"/>
              </a:rPr>
              <a:t>right = 8</a:t>
            </a:r>
          </a:p>
        </p:txBody>
      </p:sp>
      <p:sp>
        <p:nvSpPr>
          <p:cNvPr id="7" name="TextBox 6">
            <a:extLst>
              <a:ext uri="{FF2B5EF4-FFF2-40B4-BE49-F238E27FC236}">
                <a16:creationId xmlns:a16="http://schemas.microsoft.com/office/drawing/2014/main" id="{B401EEBA-7CDE-426A-5CBE-5ABE7BA8FD6A}"/>
              </a:ext>
            </a:extLst>
          </p:cNvPr>
          <p:cNvSpPr txBox="1"/>
          <p:nvPr/>
        </p:nvSpPr>
        <p:spPr>
          <a:xfrm>
            <a:off x="2851355" y="3785419"/>
            <a:ext cx="7855974" cy="646331"/>
          </a:xfrm>
          <a:prstGeom prst="rect">
            <a:avLst/>
          </a:prstGeom>
          <a:noFill/>
        </p:spPr>
        <p:txBody>
          <a:bodyPr wrap="square" rtlCol="0">
            <a:spAutoFit/>
          </a:bodyPr>
          <a:lstStyle/>
          <a:p>
            <a:r>
              <a:rPr lang="en-IN" dirty="0">
                <a:latin typeface="Consolas" panose="020B0609020204030204" pitchFamily="49" charset="0"/>
              </a:rPr>
              <a:t>A</a:t>
            </a:r>
            <a:r>
              <a:rPr lang="en-IN" sz="1800" dirty="0">
                <a:latin typeface="Consolas" panose="020B0609020204030204" pitchFamily="49" charset="0"/>
              </a:rPr>
              <a:t>fter 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a:t>
            </a:r>
          </a:p>
          <a:p>
            <a:endParaRPr lang="en-IN" dirty="0"/>
          </a:p>
        </p:txBody>
      </p:sp>
      <p:sp>
        <p:nvSpPr>
          <p:cNvPr id="3" name="TextBox 2">
            <a:extLst>
              <a:ext uri="{FF2B5EF4-FFF2-40B4-BE49-F238E27FC236}">
                <a16:creationId xmlns:a16="http://schemas.microsoft.com/office/drawing/2014/main" id="{53069B75-B9A4-D5C1-84E5-8A4B44A5CB69}"/>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Tree>
    <p:extLst>
      <p:ext uri="{BB962C8B-B14F-4D97-AF65-F5344CB8AC3E}">
        <p14:creationId xmlns:p14="http://schemas.microsoft.com/office/powerpoint/2010/main" val="31779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tc>
                <a:tc>
                  <a:txBody>
                    <a:bodyPr/>
                    <a:lstStyle/>
                    <a:p>
                      <a:r>
                        <a:rPr lang="en-IN" dirty="0"/>
                        <a:t>13</a:t>
                      </a:r>
                    </a:p>
                  </a:txBody>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tc>
                <a:tc>
                  <a:txBody>
                    <a:bodyPr/>
                    <a:lstStyle/>
                    <a:p>
                      <a:r>
                        <a:rPr lang="en-IN" dirty="0"/>
                        <a:t>13</a:t>
                      </a:r>
                    </a:p>
                  </a:txBody>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3" name="TextBox 2">
            <a:extLst>
              <a:ext uri="{FF2B5EF4-FFF2-40B4-BE49-F238E27FC236}">
                <a16:creationId xmlns:a16="http://schemas.microsoft.com/office/drawing/2014/main" id="{55BAE2BC-362B-1CB6-5205-3536B6F6DE6B}"/>
              </a:ext>
            </a:extLst>
          </p:cNvPr>
          <p:cNvSpPr txBox="1"/>
          <p:nvPr/>
        </p:nvSpPr>
        <p:spPr>
          <a:xfrm>
            <a:off x="9802762" y="2654700"/>
            <a:ext cx="2290916" cy="1754326"/>
          </a:xfrm>
          <a:prstGeom prst="rect">
            <a:avLst/>
          </a:prstGeom>
          <a:noFill/>
        </p:spPr>
        <p:txBody>
          <a:bodyPr wrap="square" rtlCol="0">
            <a:spAutoFit/>
          </a:bodyPr>
          <a:lstStyle/>
          <a:p>
            <a:r>
              <a:rPr lang="en-IN" dirty="0"/>
              <a:t>Time complexity:</a:t>
            </a:r>
          </a:p>
          <a:p>
            <a:endParaRPr lang="en-IN" dirty="0"/>
          </a:p>
          <a:p>
            <a:endParaRPr lang="en-IN" dirty="0"/>
          </a:p>
          <a:p>
            <a:r>
              <a:rPr lang="en-IN" dirty="0"/>
              <a:t>Additional space complexity:</a:t>
            </a:r>
          </a:p>
          <a:p>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A8B8277-82CA-632E-E9AB-F616D3EFDAEE}"/>
                  </a:ext>
                </a:extLst>
              </p14:cNvPr>
              <p14:cNvContentPartPr/>
              <p14:nvPr/>
            </p14:nvContentPartPr>
            <p14:xfrm>
              <a:off x="1488240" y="2429640"/>
              <a:ext cx="10353960" cy="2436120"/>
            </p14:xfrm>
          </p:contentPart>
        </mc:Choice>
        <mc:Fallback xmlns="">
          <p:pic>
            <p:nvPicPr>
              <p:cNvPr id="4" name="Ink 3">
                <a:extLst>
                  <a:ext uri="{FF2B5EF4-FFF2-40B4-BE49-F238E27FC236}">
                    <a16:creationId xmlns:a16="http://schemas.microsoft.com/office/drawing/2014/main" id="{EA8B8277-82CA-632E-E9AB-F616D3EFDAEE}"/>
                  </a:ext>
                </a:extLst>
              </p:cNvPr>
              <p:cNvPicPr/>
              <p:nvPr/>
            </p:nvPicPr>
            <p:blipFill>
              <a:blip r:embed="rId4"/>
              <a:stretch>
                <a:fillRect/>
              </a:stretch>
            </p:blipFill>
            <p:spPr>
              <a:xfrm>
                <a:off x="1478880" y="2420280"/>
                <a:ext cx="10372680" cy="2454840"/>
              </a:xfrm>
              <a:prstGeom prst="rect">
                <a:avLst/>
              </a:prstGeom>
            </p:spPr>
          </p:pic>
        </mc:Fallback>
      </mc:AlternateContent>
    </p:spTree>
    <p:extLst>
      <p:ext uri="{BB962C8B-B14F-4D97-AF65-F5344CB8AC3E}">
        <p14:creationId xmlns:p14="http://schemas.microsoft.com/office/powerpoint/2010/main" val="33914565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11</a:t>
                      </a:r>
                      <a:endParaRPr lang="en-IN" dirty="0"/>
                    </a:p>
                  </a:txBody>
                  <a:tcPr>
                    <a:solidFill>
                      <a:srgbClr val="00B050"/>
                    </a:solidFill>
                  </a:tcPr>
                </a:tc>
                <a:tc>
                  <a:txBody>
                    <a:bodyPr/>
                    <a:lstStyle/>
                    <a:p>
                      <a:pPr algn="ctr"/>
                      <a:r>
                        <a:rPr lang="en-US" dirty="0"/>
                        <a:t>17</a:t>
                      </a:r>
                      <a:endParaRPr lang="en-IN" dirty="0"/>
                    </a:p>
                  </a:txBody>
                  <a:tcPr/>
                </a:tc>
                <a:tc>
                  <a:txBody>
                    <a:bodyPr/>
                    <a:lstStyle/>
                    <a:p>
                      <a:pPr algn="ctr"/>
                      <a:r>
                        <a:rPr lang="en-US" dirty="0"/>
                        <a:t>59</a:t>
                      </a:r>
                      <a:endParaRPr lang="en-IN" dirty="0"/>
                    </a:p>
                  </a:txBody>
                  <a:tcPr/>
                </a:tc>
                <a:tc>
                  <a:txBody>
                    <a:bodyPr/>
                    <a:lstStyle/>
                    <a:p>
                      <a:pPr algn="ctr"/>
                      <a:r>
                        <a:rPr lang="en-US" dirty="0"/>
                        <a:t>43</a:t>
                      </a:r>
                      <a:endParaRPr lang="en-IN" dirty="0"/>
                    </a:p>
                  </a:txBody>
                  <a:tcPr/>
                </a:tc>
                <a:tc>
                  <a:txBody>
                    <a:bodyPr/>
                    <a:lstStyle/>
                    <a:p>
                      <a:pPr algn="ctr"/>
                      <a:r>
                        <a:rPr lang="en-US" dirty="0"/>
                        <a:t>81</a:t>
                      </a:r>
                      <a:endParaRPr lang="en-IN" dirty="0"/>
                    </a:p>
                  </a:txBody>
                  <a:tcPr/>
                </a:tc>
                <a:tc>
                  <a:txBody>
                    <a:bodyPr/>
                    <a:lstStyle/>
                    <a:p>
                      <a:pPr algn="ctr"/>
                      <a:r>
                        <a:rPr lang="en-US" dirty="0"/>
                        <a:t>83</a:t>
                      </a:r>
                      <a:endParaRPr lang="en-IN" dirty="0"/>
                    </a:p>
                  </a:txBody>
                  <a:tcPr>
                    <a:solidFill>
                      <a:srgbClr val="00B050"/>
                    </a:solidFill>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cxnSp>
        <p:nvCxnSpPr>
          <p:cNvPr id="6" name="Straight Arrow Connector 5">
            <a:extLst>
              <a:ext uri="{FF2B5EF4-FFF2-40B4-BE49-F238E27FC236}">
                <a16:creationId xmlns:a16="http://schemas.microsoft.com/office/drawing/2014/main" id="{94ADA2BB-364F-7454-9160-955CE966FC30}"/>
              </a:ext>
            </a:extLst>
          </p:cNvPr>
          <p:cNvCxnSpPr/>
          <p:nvPr/>
        </p:nvCxnSpPr>
        <p:spPr>
          <a:xfrm flipV="1">
            <a:off x="6341813" y="2383279"/>
            <a:ext cx="0" cy="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686039-5FAF-BB83-30F6-2649141D0EDD}"/>
              </a:ext>
            </a:extLst>
          </p:cNvPr>
          <p:cNvCxnSpPr/>
          <p:nvPr/>
        </p:nvCxnSpPr>
        <p:spPr>
          <a:xfrm flipV="1">
            <a:off x="9183327" y="2383279"/>
            <a:ext cx="0" cy="6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E8577A-7F66-0C42-AC9F-3F7A55E1D042}"/>
              </a:ext>
            </a:extLst>
          </p:cNvPr>
          <p:cNvSpPr txBox="1"/>
          <p:nvPr/>
        </p:nvSpPr>
        <p:spPr>
          <a:xfrm>
            <a:off x="5626518" y="3146323"/>
            <a:ext cx="1383889" cy="369332"/>
          </a:xfrm>
          <a:prstGeom prst="rect">
            <a:avLst/>
          </a:prstGeom>
          <a:noFill/>
        </p:spPr>
        <p:txBody>
          <a:bodyPr wrap="square" rtlCol="0">
            <a:spAutoFit/>
          </a:bodyPr>
          <a:lstStyle/>
          <a:p>
            <a:r>
              <a:rPr lang="en-IN" dirty="0">
                <a:latin typeface="Consolas" panose="020B0609020204030204" pitchFamily="49" charset="0"/>
              </a:rPr>
              <a:t>left </a:t>
            </a:r>
            <a:r>
              <a:rPr lang="en-IN">
                <a:latin typeface="Consolas" panose="020B0609020204030204" pitchFamily="49" charset="0"/>
              </a:rPr>
              <a:t>= 5</a:t>
            </a:r>
            <a:endParaRPr lang="en-IN" dirty="0">
              <a:latin typeface="Consolas" panose="020B0609020204030204" pitchFamily="49" charset="0"/>
            </a:endParaRPr>
          </a:p>
        </p:txBody>
      </p:sp>
      <p:sp>
        <p:nvSpPr>
          <p:cNvPr id="10" name="TextBox 9">
            <a:extLst>
              <a:ext uri="{FF2B5EF4-FFF2-40B4-BE49-F238E27FC236}">
                <a16:creationId xmlns:a16="http://schemas.microsoft.com/office/drawing/2014/main" id="{0FA18120-9771-EB55-1AB8-2FD252F11643}"/>
              </a:ext>
            </a:extLst>
          </p:cNvPr>
          <p:cNvSpPr txBox="1"/>
          <p:nvPr/>
        </p:nvSpPr>
        <p:spPr>
          <a:xfrm>
            <a:off x="8600791" y="3102079"/>
            <a:ext cx="1383889" cy="369332"/>
          </a:xfrm>
          <a:prstGeom prst="rect">
            <a:avLst/>
          </a:prstGeom>
          <a:noFill/>
        </p:spPr>
        <p:txBody>
          <a:bodyPr wrap="square" rtlCol="0">
            <a:spAutoFit/>
          </a:bodyPr>
          <a:lstStyle/>
          <a:p>
            <a:r>
              <a:rPr lang="en-IN" dirty="0">
                <a:latin typeface="Consolas" panose="020B0609020204030204" pitchFamily="49" charset="0"/>
              </a:rPr>
              <a:t>right = 8</a:t>
            </a:r>
          </a:p>
        </p:txBody>
      </p:sp>
      <p:sp>
        <p:nvSpPr>
          <p:cNvPr id="7" name="TextBox 6">
            <a:extLst>
              <a:ext uri="{FF2B5EF4-FFF2-40B4-BE49-F238E27FC236}">
                <a16:creationId xmlns:a16="http://schemas.microsoft.com/office/drawing/2014/main" id="{B401EEBA-7CDE-426A-5CBE-5ABE7BA8FD6A}"/>
              </a:ext>
            </a:extLst>
          </p:cNvPr>
          <p:cNvSpPr txBox="1"/>
          <p:nvPr/>
        </p:nvSpPr>
        <p:spPr>
          <a:xfrm>
            <a:off x="2851355" y="3785419"/>
            <a:ext cx="7855974" cy="369332"/>
          </a:xfrm>
          <a:prstGeom prst="rect">
            <a:avLst/>
          </a:prstGeom>
          <a:noFill/>
        </p:spPr>
        <p:txBody>
          <a:bodyPr wrap="square" rtlCol="0">
            <a:spAutoFit/>
          </a:bodyPr>
          <a:lstStyle/>
          <a:p>
            <a:r>
              <a:rPr lang="en-IN" dirty="0">
                <a:latin typeface="Consolas" panose="020B0609020204030204" pitchFamily="49" charset="0"/>
              </a:rPr>
              <a:t>A</a:t>
            </a:r>
            <a:r>
              <a:rPr lang="en-IN" sz="1800" dirty="0">
                <a:latin typeface="Consolas" panose="020B0609020204030204" pitchFamily="49" charset="0"/>
              </a:rPr>
              <a:t>fter 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p:txBody>
      </p:sp>
      <p:sp>
        <p:nvSpPr>
          <p:cNvPr id="3" name="TextBox 2">
            <a:extLst>
              <a:ext uri="{FF2B5EF4-FFF2-40B4-BE49-F238E27FC236}">
                <a16:creationId xmlns:a16="http://schemas.microsoft.com/office/drawing/2014/main" id="{E5B17877-B6B1-CE5B-EF74-85E1840C9336}"/>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Tree>
    <p:extLst>
      <p:ext uri="{BB962C8B-B14F-4D97-AF65-F5344CB8AC3E}">
        <p14:creationId xmlns:p14="http://schemas.microsoft.com/office/powerpoint/2010/main" val="61229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11</a:t>
                      </a:r>
                      <a:endParaRPr lang="en-IN" dirty="0"/>
                    </a:p>
                  </a:txBody>
                  <a:tcPr>
                    <a:solidFill>
                      <a:srgbClr val="00B050"/>
                    </a:solidFill>
                  </a:tcPr>
                </a:tc>
                <a:tc>
                  <a:txBody>
                    <a:bodyPr/>
                    <a:lstStyle/>
                    <a:p>
                      <a:pPr algn="ctr"/>
                      <a:r>
                        <a:rPr lang="en-US" dirty="0"/>
                        <a:t>17</a:t>
                      </a:r>
                      <a:endParaRPr lang="en-IN" dirty="0"/>
                    </a:p>
                  </a:txBody>
                  <a:tcPr/>
                </a:tc>
                <a:tc>
                  <a:txBody>
                    <a:bodyPr/>
                    <a:lstStyle/>
                    <a:p>
                      <a:pPr algn="ctr"/>
                      <a:r>
                        <a:rPr lang="en-US" dirty="0"/>
                        <a:t>59</a:t>
                      </a:r>
                      <a:endParaRPr lang="en-IN" dirty="0"/>
                    </a:p>
                  </a:txBody>
                  <a:tcPr/>
                </a:tc>
                <a:tc>
                  <a:txBody>
                    <a:bodyPr/>
                    <a:lstStyle/>
                    <a:p>
                      <a:pPr algn="ctr"/>
                      <a:r>
                        <a:rPr lang="en-US" dirty="0"/>
                        <a:t>43</a:t>
                      </a:r>
                      <a:endParaRPr lang="en-IN" dirty="0"/>
                    </a:p>
                  </a:txBody>
                  <a:tcPr/>
                </a:tc>
                <a:tc>
                  <a:txBody>
                    <a:bodyPr/>
                    <a:lstStyle/>
                    <a:p>
                      <a:pPr algn="ctr"/>
                      <a:r>
                        <a:rPr lang="en-US" dirty="0"/>
                        <a:t>81</a:t>
                      </a:r>
                      <a:endParaRPr lang="en-IN" dirty="0"/>
                    </a:p>
                  </a:txBody>
                  <a:tcPr/>
                </a:tc>
                <a:tc>
                  <a:txBody>
                    <a:bodyPr/>
                    <a:lstStyle/>
                    <a:p>
                      <a:pPr algn="ctr"/>
                      <a:r>
                        <a:rPr lang="en-US" dirty="0"/>
                        <a:t>83</a:t>
                      </a:r>
                      <a:endParaRPr lang="en-IN" dirty="0"/>
                    </a:p>
                  </a:txBody>
                  <a:tcPr>
                    <a:solidFill>
                      <a:srgbClr val="00B050"/>
                    </a:solidFill>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cxnSp>
        <p:nvCxnSpPr>
          <p:cNvPr id="6" name="Straight Arrow Connector 5">
            <a:extLst>
              <a:ext uri="{FF2B5EF4-FFF2-40B4-BE49-F238E27FC236}">
                <a16:creationId xmlns:a16="http://schemas.microsoft.com/office/drawing/2014/main" id="{94ADA2BB-364F-7454-9160-955CE966FC30}"/>
              </a:ext>
            </a:extLst>
          </p:cNvPr>
          <p:cNvCxnSpPr/>
          <p:nvPr/>
        </p:nvCxnSpPr>
        <p:spPr>
          <a:xfrm flipV="1">
            <a:off x="6341813" y="2383279"/>
            <a:ext cx="0" cy="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686039-5FAF-BB83-30F6-2649141D0EDD}"/>
              </a:ext>
            </a:extLst>
          </p:cNvPr>
          <p:cNvCxnSpPr/>
          <p:nvPr/>
        </p:nvCxnSpPr>
        <p:spPr>
          <a:xfrm flipV="1">
            <a:off x="7295530" y="2383279"/>
            <a:ext cx="0" cy="6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E8577A-7F66-0C42-AC9F-3F7A55E1D042}"/>
              </a:ext>
            </a:extLst>
          </p:cNvPr>
          <p:cNvSpPr txBox="1"/>
          <p:nvPr/>
        </p:nvSpPr>
        <p:spPr>
          <a:xfrm>
            <a:off x="5626518" y="3146323"/>
            <a:ext cx="1383889" cy="369332"/>
          </a:xfrm>
          <a:prstGeom prst="rect">
            <a:avLst/>
          </a:prstGeom>
          <a:noFill/>
        </p:spPr>
        <p:txBody>
          <a:bodyPr wrap="square" rtlCol="0">
            <a:spAutoFit/>
          </a:bodyPr>
          <a:lstStyle/>
          <a:p>
            <a:r>
              <a:rPr lang="en-IN" dirty="0">
                <a:latin typeface="Consolas" panose="020B0609020204030204" pitchFamily="49" charset="0"/>
              </a:rPr>
              <a:t>left </a:t>
            </a:r>
            <a:r>
              <a:rPr lang="en-IN">
                <a:latin typeface="Consolas" panose="020B0609020204030204" pitchFamily="49" charset="0"/>
              </a:rPr>
              <a:t>= 5</a:t>
            </a:r>
            <a:endParaRPr lang="en-IN" dirty="0">
              <a:latin typeface="Consolas" panose="020B0609020204030204" pitchFamily="49" charset="0"/>
            </a:endParaRPr>
          </a:p>
        </p:txBody>
      </p:sp>
      <p:sp>
        <p:nvSpPr>
          <p:cNvPr id="10" name="TextBox 9">
            <a:extLst>
              <a:ext uri="{FF2B5EF4-FFF2-40B4-BE49-F238E27FC236}">
                <a16:creationId xmlns:a16="http://schemas.microsoft.com/office/drawing/2014/main" id="{0FA18120-9771-EB55-1AB8-2FD252F11643}"/>
              </a:ext>
            </a:extLst>
          </p:cNvPr>
          <p:cNvSpPr txBox="1"/>
          <p:nvPr/>
        </p:nvSpPr>
        <p:spPr>
          <a:xfrm>
            <a:off x="6850646" y="3102079"/>
            <a:ext cx="1383889" cy="369332"/>
          </a:xfrm>
          <a:prstGeom prst="rect">
            <a:avLst/>
          </a:prstGeom>
          <a:noFill/>
        </p:spPr>
        <p:txBody>
          <a:bodyPr wrap="square" rtlCol="0">
            <a:spAutoFit/>
          </a:bodyPr>
          <a:lstStyle/>
          <a:p>
            <a:r>
              <a:rPr lang="en-IN" dirty="0">
                <a:latin typeface="Consolas" panose="020B0609020204030204" pitchFamily="49" charset="0"/>
              </a:rPr>
              <a:t>right = 8</a:t>
            </a:r>
          </a:p>
        </p:txBody>
      </p:sp>
      <p:sp>
        <p:nvSpPr>
          <p:cNvPr id="7" name="TextBox 6">
            <a:extLst>
              <a:ext uri="{FF2B5EF4-FFF2-40B4-BE49-F238E27FC236}">
                <a16:creationId xmlns:a16="http://schemas.microsoft.com/office/drawing/2014/main" id="{B401EEBA-7CDE-426A-5CBE-5ABE7BA8FD6A}"/>
              </a:ext>
            </a:extLst>
          </p:cNvPr>
          <p:cNvSpPr txBox="1"/>
          <p:nvPr/>
        </p:nvSpPr>
        <p:spPr>
          <a:xfrm>
            <a:off x="2851355" y="3785419"/>
            <a:ext cx="7855974" cy="369332"/>
          </a:xfrm>
          <a:prstGeom prst="rect">
            <a:avLst/>
          </a:prstGeom>
          <a:noFill/>
        </p:spPr>
        <p:txBody>
          <a:bodyPr wrap="square" rtlCol="0">
            <a:spAutoFit/>
          </a:bodyPr>
          <a:lstStyle/>
          <a:p>
            <a:r>
              <a:rPr lang="en-IN" dirty="0">
                <a:latin typeface="Consolas" panose="020B0609020204030204" pitchFamily="49" charset="0"/>
              </a:rPr>
              <a:t>A</a:t>
            </a:r>
            <a:r>
              <a:rPr lang="en-IN" sz="1800" dirty="0">
                <a:latin typeface="Consolas" panose="020B0609020204030204" pitchFamily="49" charset="0"/>
              </a:rPr>
              <a:t>fter 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p:txBody>
      </p:sp>
      <p:sp>
        <p:nvSpPr>
          <p:cNvPr id="3" name="TextBox 2">
            <a:extLst>
              <a:ext uri="{FF2B5EF4-FFF2-40B4-BE49-F238E27FC236}">
                <a16:creationId xmlns:a16="http://schemas.microsoft.com/office/drawing/2014/main" id="{301C929D-F50D-618D-C159-82ED82C17A17}"/>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Tree>
    <p:extLst>
      <p:ext uri="{BB962C8B-B14F-4D97-AF65-F5344CB8AC3E}">
        <p14:creationId xmlns:p14="http://schemas.microsoft.com/office/powerpoint/2010/main" val="2969617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extLst>
              <p:ext uri="{D42A27DB-BD31-4B8C-83A1-F6EECF244321}">
                <p14:modId xmlns:p14="http://schemas.microsoft.com/office/powerpoint/2010/main" val="4197907891"/>
              </p:ext>
            </p:extLst>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11</a:t>
                      </a:r>
                      <a:endParaRPr lang="en-IN" dirty="0"/>
                    </a:p>
                  </a:txBody>
                  <a:tcPr>
                    <a:solidFill>
                      <a:srgbClr val="00B050"/>
                    </a:solidFill>
                  </a:tcPr>
                </a:tc>
                <a:tc>
                  <a:txBody>
                    <a:bodyPr/>
                    <a:lstStyle/>
                    <a:p>
                      <a:pPr algn="ctr"/>
                      <a:r>
                        <a:rPr lang="en-US" dirty="0"/>
                        <a:t>17</a:t>
                      </a:r>
                      <a:endParaRPr lang="en-IN" dirty="0"/>
                    </a:p>
                  </a:txBody>
                  <a:tcPr/>
                </a:tc>
                <a:tc>
                  <a:txBody>
                    <a:bodyPr/>
                    <a:lstStyle/>
                    <a:p>
                      <a:pPr algn="ctr"/>
                      <a:r>
                        <a:rPr lang="en-US" dirty="0"/>
                        <a:t>43</a:t>
                      </a:r>
                      <a:endParaRPr lang="en-IN" dirty="0"/>
                    </a:p>
                  </a:txBody>
                  <a:tcPr>
                    <a:solidFill>
                      <a:srgbClr val="00B050"/>
                    </a:solidFill>
                  </a:tcPr>
                </a:tc>
                <a:tc>
                  <a:txBody>
                    <a:bodyPr/>
                    <a:lstStyle/>
                    <a:p>
                      <a:pPr algn="ctr"/>
                      <a:r>
                        <a:rPr lang="en-US" dirty="0"/>
                        <a:t>59</a:t>
                      </a:r>
                      <a:endParaRPr lang="en-IN" dirty="0"/>
                    </a:p>
                  </a:txBody>
                  <a:tcPr>
                    <a:solidFill>
                      <a:srgbClr val="00B050"/>
                    </a:solidFill>
                  </a:tcPr>
                </a:tc>
                <a:tc>
                  <a:txBody>
                    <a:bodyPr/>
                    <a:lstStyle/>
                    <a:p>
                      <a:pPr algn="ctr"/>
                      <a:r>
                        <a:rPr lang="en-US" dirty="0"/>
                        <a:t>81</a:t>
                      </a:r>
                      <a:endParaRPr lang="en-IN" dirty="0"/>
                    </a:p>
                  </a:txBody>
                  <a:tcPr/>
                </a:tc>
                <a:tc>
                  <a:txBody>
                    <a:bodyPr/>
                    <a:lstStyle/>
                    <a:p>
                      <a:pPr algn="ctr"/>
                      <a:r>
                        <a:rPr lang="en-US" dirty="0"/>
                        <a:t>83</a:t>
                      </a:r>
                      <a:endParaRPr lang="en-IN" dirty="0"/>
                    </a:p>
                  </a:txBody>
                  <a:tcPr>
                    <a:solidFill>
                      <a:srgbClr val="00B050"/>
                    </a:solidFill>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cxnSp>
        <p:nvCxnSpPr>
          <p:cNvPr id="6" name="Straight Arrow Connector 5">
            <a:extLst>
              <a:ext uri="{FF2B5EF4-FFF2-40B4-BE49-F238E27FC236}">
                <a16:creationId xmlns:a16="http://schemas.microsoft.com/office/drawing/2014/main" id="{94ADA2BB-364F-7454-9160-955CE966FC30}"/>
              </a:ext>
            </a:extLst>
          </p:cNvPr>
          <p:cNvCxnSpPr/>
          <p:nvPr/>
        </p:nvCxnSpPr>
        <p:spPr>
          <a:xfrm flipV="1">
            <a:off x="6341813" y="2383279"/>
            <a:ext cx="0" cy="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686039-5FAF-BB83-30F6-2649141D0EDD}"/>
              </a:ext>
            </a:extLst>
          </p:cNvPr>
          <p:cNvCxnSpPr/>
          <p:nvPr/>
        </p:nvCxnSpPr>
        <p:spPr>
          <a:xfrm flipV="1">
            <a:off x="7295530" y="2383279"/>
            <a:ext cx="0" cy="6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E8577A-7F66-0C42-AC9F-3F7A55E1D042}"/>
              </a:ext>
            </a:extLst>
          </p:cNvPr>
          <p:cNvSpPr txBox="1"/>
          <p:nvPr/>
        </p:nvSpPr>
        <p:spPr>
          <a:xfrm>
            <a:off x="5626518" y="3146323"/>
            <a:ext cx="1383889" cy="369332"/>
          </a:xfrm>
          <a:prstGeom prst="rect">
            <a:avLst/>
          </a:prstGeom>
          <a:noFill/>
        </p:spPr>
        <p:txBody>
          <a:bodyPr wrap="square" rtlCol="0">
            <a:spAutoFit/>
          </a:bodyPr>
          <a:lstStyle/>
          <a:p>
            <a:r>
              <a:rPr lang="en-IN" dirty="0">
                <a:latin typeface="Consolas" panose="020B0609020204030204" pitchFamily="49" charset="0"/>
              </a:rPr>
              <a:t>left </a:t>
            </a:r>
            <a:r>
              <a:rPr lang="en-IN">
                <a:latin typeface="Consolas" panose="020B0609020204030204" pitchFamily="49" charset="0"/>
              </a:rPr>
              <a:t>= 5</a:t>
            </a:r>
            <a:endParaRPr lang="en-IN" dirty="0">
              <a:latin typeface="Consolas" panose="020B0609020204030204" pitchFamily="49" charset="0"/>
            </a:endParaRPr>
          </a:p>
        </p:txBody>
      </p:sp>
      <p:sp>
        <p:nvSpPr>
          <p:cNvPr id="10" name="TextBox 9">
            <a:extLst>
              <a:ext uri="{FF2B5EF4-FFF2-40B4-BE49-F238E27FC236}">
                <a16:creationId xmlns:a16="http://schemas.microsoft.com/office/drawing/2014/main" id="{0FA18120-9771-EB55-1AB8-2FD252F11643}"/>
              </a:ext>
            </a:extLst>
          </p:cNvPr>
          <p:cNvSpPr txBox="1"/>
          <p:nvPr/>
        </p:nvSpPr>
        <p:spPr>
          <a:xfrm>
            <a:off x="6850646" y="3102079"/>
            <a:ext cx="1383889" cy="369332"/>
          </a:xfrm>
          <a:prstGeom prst="rect">
            <a:avLst/>
          </a:prstGeom>
          <a:noFill/>
        </p:spPr>
        <p:txBody>
          <a:bodyPr wrap="square" rtlCol="0">
            <a:spAutoFit/>
          </a:bodyPr>
          <a:lstStyle/>
          <a:p>
            <a:r>
              <a:rPr lang="en-IN" dirty="0">
                <a:latin typeface="Consolas" panose="020B0609020204030204" pitchFamily="49" charset="0"/>
              </a:rPr>
              <a:t>right = 8</a:t>
            </a:r>
          </a:p>
        </p:txBody>
      </p:sp>
      <p:sp>
        <p:nvSpPr>
          <p:cNvPr id="7" name="TextBox 6">
            <a:extLst>
              <a:ext uri="{FF2B5EF4-FFF2-40B4-BE49-F238E27FC236}">
                <a16:creationId xmlns:a16="http://schemas.microsoft.com/office/drawing/2014/main" id="{B401EEBA-7CDE-426A-5CBE-5ABE7BA8FD6A}"/>
              </a:ext>
            </a:extLst>
          </p:cNvPr>
          <p:cNvSpPr txBox="1"/>
          <p:nvPr/>
        </p:nvSpPr>
        <p:spPr>
          <a:xfrm>
            <a:off x="2851355" y="3785419"/>
            <a:ext cx="7855974" cy="369332"/>
          </a:xfrm>
          <a:prstGeom prst="rect">
            <a:avLst/>
          </a:prstGeom>
          <a:noFill/>
        </p:spPr>
        <p:txBody>
          <a:bodyPr wrap="square" rtlCol="0">
            <a:spAutoFit/>
          </a:bodyPr>
          <a:lstStyle/>
          <a:p>
            <a:r>
              <a:rPr lang="en-IN" dirty="0">
                <a:latin typeface="Consolas" panose="020B0609020204030204" pitchFamily="49" charset="0"/>
              </a:rPr>
              <a:t>A</a:t>
            </a:r>
            <a:r>
              <a:rPr lang="en-IN" sz="1800" dirty="0">
                <a:latin typeface="Consolas" panose="020B0609020204030204" pitchFamily="49" charset="0"/>
              </a:rPr>
              <a:t>fter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a:t>
            </a:r>
          </a:p>
        </p:txBody>
      </p:sp>
      <p:sp>
        <p:nvSpPr>
          <p:cNvPr id="3" name="TextBox 2">
            <a:extLst>
              <a:ext uri="{FF2B5EF4-FFF2-40B4-BE49-F238E27FC236}">
                <a16:creationId xmlns:a16="http://schemas.microsoft.com/office/drawing/2014/main" id="{CD89FA19-FF1E-2C30-5D1A-E943866F11E3}"/>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Tree>
    <p:extLst>
      <p:ext uri="{BB962C8B-B14F-4D97-AF65-F5344CB8AC3E}">
        <p14:creationId xmlns:p14="http://schemas.microsoft.com/office/powerpoint/2010/main" val="1591216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11</a:t>
                      </a:r>
                      <a:endParaRPr lang="en-IN" dirty="0"/>
                    </a:p>
                  </a:txBody>
                  <a:tcPr>
                    <a:solidFill>
                      <a:srgbClr val="00B050"/>
                    </a:solidFill>
                  </a:tcPr>
                </a:tc>
                <a:tc>
                  <a:txBody>
                    <a:bodyPr/>
                    <a:lstStyle/>
                    <a:p>
                      <a:pPr algn="ctr"/>
                      <a:r>
                        <a:rPr lang="en-US" dirty="0"/>
                        <a:t>17</a:t>
                      </a:r>
                      <a:endParaRPr lang="en-IN" dirty="0"/>
                    </a:p>
                  </a:txBody>
                  <a:tcPr/>
                </a:tc>
                <a:tc>
                  <a:txBody>
                    <a:bodyPr/>
                    <a:lstStyle/>
                    <a:p>
                      <a:pPr algn="ctr"/>
                      <a:r>
                        <a:rPr lang="en-US" dirty="0"/>
                        <a:t>43</a:t>
                      </a:r>
                      <a:endParaRPr lang="en-IN" dirty="0"/>
                    </a:p>
                  </a:txBody>
                  <a:tcPr>
                    <a:solidFill>
                      <a:srgbClr val="00B050"/>
                    </a:solidFill>
                  </a:tcPr>
                </a:tc>
                <a:tc>
                  <a:txBody>
                    <a:bodyPr/>
                    <a:lstStyle/>
                    <a:p>
                      <a:pPr algn="ctr"/>
                      <a:r>
                        <a:rPr lang="en-US" dirty="0"/>
                        <a:t>59</a:t>
                      </a:r>
                      <a:endParaRPr lang="en-IN" dirty="0"/>
                    </a:p>
                  </a:txBody>
                  <a:tcPr>
                    <a:solidFill>
                      <a:srgbClr val="00B050"/>
                    </a:solidFill>
                  </a:tcPr>
                </a:tc>
                <a:tc>
                  <a:txBody>
                    <a:bodyPr/>
                    <a:lstStyle/>
                    <a:p>
                      <a:pPr algn="ctr"/>
                      <a:r>
                        <a:rPr lang="en-US" dirty="0"/>
                        <a:t>81</a:t>
                      </a:r>
                      <a:endParaRPr lang="en-IN" dirty="0"/>
                    </a:p>
                  </a:txBody>
                  <a:tcPr/>
                </a:tc>
                <a:tc>
                  <a:txBody>
                    <a:bodyPr/>
                    <a:lstStyle/>
                    <a:p>
                      <a:pPr algn="ctr"/>
                      <a:r>
                        <a:rPr lang="en-US" dirty="0"/>
                        <a:t>83</a:t>
                      </a:r>
                      <a:endParaRPr lang="en-IN" dirty="0"/>
                    </a:p>
                  </a:txBody>
                  <a:tcPr>
                    <a:solidFill>
                      <a:srgbClr val="00B050"/>
                    </a:solidFill>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cxnSp>
        <p:nvCxnSpPr>
          <p:cNvPr id="6" name="Straight Arrow Connector 5">
            <a:extLst>
              <a:ext uri="{FF2B5EF4-FFF2-40B4-BE49-F238E27FC236}">
                <a16:creationId xmlns:a16="http://schemas.microsoft.com/office/drawing/2014/main" id="{94ADA2BB-364F-7454-9160-955CE966FC30}"/>
              </a:ext>
            </a:extLst>
          </p:cNvPr>
          <p:cNvCxnSpPr/>
          <p:nvPr/>
        </p:nvCxnSpPr>
        <p:spPr>
          <a:xfrm flipV="1">
            <a:off x="7511853" y="2383279"/>
            <a:ext cx="0" cy="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686039-5FAF-BB83-30F6-2649141D0EDD}"/>
              </a:ext>
            </a:extLst>
          </p:cNvPr>
          <p:cNvCxnSpPr/>
          <p:nvPr/>
        </p:nvCxnSpPr>
        <p:spPr>
          <a:xfrm flipV="1">
            <a:off x="7295530" y="2383279"/>
            <a:ext cx="0" cy="6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E8577A-7F66-0C42-AC9F-3F7A55E1D042}"/>
              </a:ext>
            </a:extLst>
          </p:cNvPr>
          <p:cNvSpPr txBox="1"/>
          <p:nvPr/>
        </p:nvSpPr>
        <p:spPr>
          <a:xfrm>
            <a:off x="6776895" y="3411795"/>
            <a:ext cx="1383889" cy="369332"/>
          </a:xfrm>
          <a:prstGeom prst="rect">
            <a:avLst/>
          </a:prstGeom>
          <a:noFill/>
        </p:spPr>
        <p:txBody>
          <a:bodyPr wrap="square" rtlCol="0">
            <a:spAutoFit/>
          </a:bodyPr>
          <a:lstStyle/>
          <a:p>
            <a:r>
              <a:rPr lang="en-IN" dirty="0">
                <a:latin typeface="Consolas" panose="020B0609020204030204" pitchFamily="49" charset="0"/>
              </a:rPr>
              <a:t>left = 8</a:t>
            </a:r>
          </a:p>
        </p:txBody>
      </p:sp>
      <p:sp>
        <p:nvSpPr>
          <p:cNvPr id="10" name="TextBox 9">
            <a:extLst>
              <a:ext uri="{FF2B5EF4-FFF2-40B4-BE49-F238E27FC236}">
                <a16:creationId xmlns:a16="http://schemas.microsoft.com/office/drawing/2014/main" id="{0FA18120-9771-EB55-1AB8-2FD252F11643}"/>
              </a:ext>
            </a:extLst>
          </p:cNvPr>
          <p:cNvSpPr txBox="1"/>
          <p:nvPr/>
        </p:nvSpPr>
        <p:spPr>
          <a:xfrm>
            <a:off x="6850646" y="3102079"/>
            <a:ext cx="1383889" cy="369332"/>
          </a:xfrm>
          <a:prstGeom prst="rect">
            <a:avLst/>
          </a:prstGeom>
          <a:noFill/>
        </p:spPr>
        <p:txBody>
          <a:bodyPr wrap="square" rtlCol="0">
            <a:spAutoFit/>
          </a:bodyPr>
          <a:lstStyle/>
          <a:p>
            <a:r>
              <a:rPr lang="en-IN" dirty="0">
                <a:latin typeface="Consolas" panose="020B0609020204030204" pitchFamily="49" charset="0"/>
              </a:rPr>
              <a:t>right = 8</a:t>
            </a:r>
          </a:p>
        </p:txBody>
      </p:sp>
      <p:sp>
        <p:nvSpPr>
          <p:cNvPr id="7" name="TextBox 6">
            <a:extLst>
              <a:ext uri="{FF2B5EF4-FFF2-40B4-BE49-F238E27FC236}">
                <a16:creationId xmlns:a16="http://schemas.microsoft.com/office/drawing/2014/main" id="{B401EEBA-7CDE-426A-5CBE-5ABE7BA8FD6A}"/>
              </a:ext>
            </a:extLst>
          </p:cNvPr>
          <p:cNvSpPr txBox="1"/>
          <p:nvPr/>
        </p:nvSpPr>
        <p:spPr>
          <a:xfrm>
            <a:off x="2851355" y="3785419"/>
            <a:ext cx="7855974" cy="369332"/>
          </a:xfrm>
          <a:prstGeom prst="rect">
            <a:avLst/>
          </a:prstGeom>
          <a:noFill/>
        </p:spPr>
        <p:txBody>
          <a:bodyPr wrap="square" rtlCol="0">
            <a:spAutoFit/>
          </a:bodyPr>
          <a:lstStyle/>
          <a:p>
            <a:r>
              <a:rPr lang="en-IN" sz="1800" dirty="0">
                <a:latin typeface="Consolas" panose="020B0609020204030204" pitchFamily="49" charset="0"/>
              </a:rPr>
              <a:t>After 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p:txBody>
      </p:sp>
      <p:sp>
        <p:nvSpPr>
          <p:cNvPr id="3" name="TextBox 2">
            <a:extLst>
              <a:ext uri="{FF2B5EF4-FFF2-40B4-BE49-F238E27FC236}">
                <a16:creationId xmlns:a16="http://schemas.microsoft.com/office/drawing/2014/main" id="{E76591E5-11A3-4E91-F95B-AE730062A0EF}"/>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Tree>
    <p:extLst>
      <p:ext uri="{BB962C8B-B14F-4D97-AF65-F5344CB8AC3E}">
        <p14:creationId xmlns:p14="http://schemas.microsoft.com/office/powerpoint/2010/main" val="27867886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highlight>
                            <a:srgbClr val="FFFF00"/>
                          </a:highlight>
                        </a:rPr>
                        <a:t>47</a:t>
                      </a:r>
                      <a:endParaRPr lang="en-IN" dirty="0">
                        <a:highlight>
                          <a:srgbClr val="FFFF00"/>
                        </a:highlight>
                      </a:endParaRPr>
                    </a:p>
                  </a:txBody>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11</a:t>
                      </a:r>
                      <a:endParaRPr lang="en-IN" dirty="0"/>
                    </a:p>
                  </a:txBody>
                  <a:tcPr>
                    <a:solidFill>
                      <a:srgbClr val="00B050"/>
                    </a:solidFill>
                  </a:tcPr>
                </a:tc>
                <a:tc>
                  <a:txBody>
                    <a:bodyPr/>
                    <a:lstStyle/>
                    <a:p>
                      <a:pPr algn="ctr"/>
                      <a:r>
                        <a:rPr lang="en-US" dirty="0"/>
                        <a:t>17</a:t>
                      </a:r>
                      <a:endParaRPr lang="en-IN" dirty="0"/>
                    </a:p>
                  </a:txBody>
                  <a:tcPr/>
                </a:tc>
                <a:tc>
                  <a:txBody>
                    <a:bodyPr/>
                    <a:lstStyle/>
                    <a:p>
                      <a:pPr algn="ctr"/>
                      <a:r>
                        <a:rPr lang="en-US" dirty="0"/>
                        <a:t>43</a:t>
                      </a:r>
                      <a:endParaRPr lang="en-IN" dirty="0"/>
                    </a:p>
                  </a:txBody>
                  <a:tcPr>
                    <a:solidFill>
                      <a:srgbClr val="00B050"/>
                    </a:solidFill>
                  </a:tcPr>
                </a:tc>
                <a:tc>
                  <a:txBody>
                    <a:bodyPr/>
                    <a:lstStyle/>
                    <a:p>
                      <a:pPr algn="ctr"/>
                      <a:r>
                        <a:rPr lang="en-US" dirty="0"/>
                        <a:t>59</a:t>
                      </a:r>
                      <a:endParaRPr lang="en-IN" dirty="0"/>
                    </a:p>
                  </a:txBody>
                  <a:tcPr>
                    <a:solidFill>
                      <a:srgbClr val="00B050"/>
                    </a:solidFill>
                  </a:tcPr>
                </a:tc>
                <a:tc>
                  <a:txBody>
                    <a:bodyPr/>
                    <a:lstStyle/>
                    <a:p>
                      <a:pPr algn="ctr"/>
                      <a:r>
                        <a:rPr lang="en-US" dirty="0"/>
                        <a:t>81</a:t>
                      </a:r>
                      <a:endParaRPr lang="en-IN" dirty="0"/>
                    </a:p>
                  </a:txBody>
                  <a:tcPr/>
                </a:tc>
                <a:tc>
                  <a:txBody>
                    <a:bodyPr/>
                    <a:lstStyle/>
                    <a:p>
                      <a:pPr algn="ctr"/>
                      <a:r>
                        <a:rPr lang="en-US" dirty="0"/>
                        <a:t>83</a:t>
                      </a:r>
                      <a:endParaRPr lang="en-IN" dirty="0"/>
                    </a:p>
                  </a:txBody>
                  <a:tcPr>
                    <a:solidFill>
                      <a:srgbClr val="00B050"/>
                    </a:solidFill>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cxnSp>
        <p:nvCxnSpPr>
          <p:cNvPr id="6" name="Straight Arrow Connector 5">
            <a:extLst>
              <a:ext uri="{FF2B5EF4-FFF2-40B4-BE49-F238E27FC236}">
                <a16:creationId xmlns:a16="http://schemas.microsoft.com/office/drawing/2014/main" id="{94ADA2BB-364F-7454-9160-955CE966FC30}"/>
              </a:ext>
            </a:extLst>
          </p:cNvPr>
          <p:cNvCxnSpPr/>
          <p:nvPr/>
        </p:nvCxnSpPr>
        <p:spPr>
          <a:xfrm flipV="1">
            <a:off x="7511853" y="2383279"/>
            <a:ext cx="0" cy="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686039-5FAF-BB83-30F6-2649141D0EDD}"/>
              </a:ext>
            </a:extLst>
          </p:cNvPr>
          <p:cNvCxnSpPr/>
          <p:nvPr/>
        </p:nvCxnSpPr>
        <p:spPr>
          <a:xfrm flipV="1">
            <a:off x="6361464" y="2383279"/>
            <a:ext cx="0" cy="6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E8577A-7F66-0C42-AC9F-3F7A55E1D042}"/>
              </a:ext>
            </a:extLst>
          </p:cNvPr>
          <p:cNvSpPr txBox="1"/>
          <p:nvPr/>
        </p:nvSpPr>
        <p:spPr>
          <a:xfrm>
            <a:off x="7130857" y="3048000"/>
            <a:ext cx="1383889" cy="369332"/>
          </a:xfrm>
          <a:prstGeom prst="rect">
            <a:avLst/>
          </a:prstGeom>
          <a:noFill/>
        </p:spPr>
        <p:txBody>
          <a:bodyPr wrap="square" rtlCol="0">
            <a:spAutoFit/>
          </a:bodyPr>
          <a:lstStyle/>
          <a:p>
            <a:r>
              <a:rPr lang="en-IN" dirty="0">
                <a:latin typeface="Consolas" panose="020B0609020204030204" pitchFamily="49" charset="0"/>
              </a:rPr>
              <a:t>left = 8</a:t>
            </a:r>
          </a:p>
        </p:txBody>
      </p:sp>
      <p:sp>
        <p:nvSpPr>
          <p:cNvPr id="10" name="TextBox 9">
            <a:extLst>
              <a:ext uri="{FF2B5EF4-FFF2-40B4-BE49-F238E27FC236}">
                <a16:creationId xmlns:a16="http://schemas.microsoft.com/office/drawing/2014/main" id="{0FA18120-9771-EB55-1AB8-2FD252F11643}"/>
              </a:ext>
            </a:extLst>
          </p:cNvPr>
          <p:cNvSpPr txBox="1"/>
          <p:nvPr/>
        </p:nvSpPr>
        <p:spPr>
          <a:xfrm>
            <a:off x="5847754" y="3102079"/>
            <a:ext cx="1383889" cy="369332"/>
          </a:xfrm>
          <a:prstGeom prst="rect">
            <a:avLst/>
          </a:prstGeom>
          <a:noFill/>
        </p:spPr>
        <p:txBody>
          <a:bodyPr wrap="square" rtlCol="0">
            <a:spAutoFit/>
          </a:bodyPr>
          <a:lstStyle/>
          <a:p>
            <a:r>
              <a:rPr lang="en-IN" dirty="0">
                <a:latin typeface="Consolas" panose="020B0609020204030204" pitchFamily="49" charset="0"/>
              </a:rPr>
              <a:t>right = 7</a:t>
            </a:r>
          </a:p>
        </p:txBody>
      </p:sp>
      <p:sp>
        <p:nvSpPr>
          <p:cNvPr id="7" name="TextBox 6">
            <a:extLst>
              <a:ext uri="{FF2B5EF4-FFF2-40B4-BE49-F238E27FC236}">
                <a16:creationId xmlns:a16="http://schemas.microsoft.com/office/drawing/2014/main" id="{B401EEBA-7CDE-426A-5CBE-5ABE7BA8FD6A}"/>
              </a:ext>
            </a:extLst>
          </p:cNvPr>
          <p:cNvSpPr txBox="1"/>
          <p:nvPr/>
        </p:nvSpPr>
        <p:spPr>
          <a:xfrm>
            <a:off x="2851355" y="3785419"/>
            <a:ext cx="7855974" cy="369332"/>
          </a:xfrm>
          <a:prstGeom prst="rect">
            <a:avLst/>
          </a:prstGeom>
          <a:noFill/>
        </p:spPr>
        <p:txBody>
          <a:bodyPr wrap="square" rtlCol="0">
            <a:spAutoFit/>
          </a:bodyPr>
          <a:lstStyle/>
          <a:p>
            <a:r>
              <a:rPr lang="en-IN" sz="1800" dirty="0">
                <a:latin typeface="Consolas" panose="020B0609020204030204" pitchFamily="49" charset="0"/>
              </a:rPr>
              <a:t>After 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p:txBody>
      </p:sp>
      <p:sp>
        <p:nvSpPr>
          <p:cNvPr id="3" name="TextBox 2">
            <a:extLst>
              <a:ext uri="{FF2B5EF4-FFF2-40B4-BE49-F238E27FC236}">
                <a16:creationId xmlns:a16="http://schemas.microsoft.com/office/drawing/2014/main" id="{9F370965-7A77-3076-5709-E969D6E95D0B}"/>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Tree>
    <p:extLst>
      <p:ext uri="{BB962C8B-B14F-4D97-AF65-F5344CB8AC3E}">
        <p14:creationId xmlns:p14="http://schemas.microsoft.com/office/powerpoint/2010/main" val="16666403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D8E-F0AF-F469-3613-7D1CAF448C1F}"/>
              </a:ext>
            </a:extLst>
          </p:cNvPr>
          <p:cNvSpPr>
            <a:spLocks noGrp="1"/>
          </p:cNvSpPr>
          <p:nvPr>
            <p:ph type="title"/>
          </p:nvPr>
        </p:nvSpPr>
        <p:spPr/>
        <p:txBody>
          <a:bodyPr/>
          <a:lstStyle/>
          <a:p>
            <a:r>
              <a:rPr lang="en-IN" dirty="0"/>
              <a:t>Partition</a:t>
            </a:r>
          </a:p>
        </p:txBody>
      </p:sp>
      <p:graphicFrame>
        <p:nvGraphicFramePr>
          <p:cNvPr id="4" name="Table 4">
            <a:extLst>
              <a:ext uri="{FF2B5EF4-FFF2-40B4-BE49-F238E27FC236}">
                <a16:creationId xmlns:a16="http://schemas.microsoft.com/office/drawing/2014/main" id="{EB40E28F-7361-200F-8DC6-55189B300530}"/>
              </a:ext>
            </a:extLst>
          </p:cNvPr>
          <p:cNvGraphicFramePr>
            <a:graphicFrameLocks noGrp="1"/>
          </p:cNvGraphicFramePr>
          <p:nvPr>
            <p:ph idx="1"/>
            <p:extLst>
              <p:ext uri="{D42A27DB-BD31-4B8C-83A1-F6EECF244321}">
                <p14:modId xmlns:p14="http://schemas.microsoft.com/office/powerpoint/2010/main" val="3545479629"/>
              </p:ext>
            </p:extLst>
          </p:nvPr>
        </p:nvGraphicFramePr>
        <p:xfrm>
          <a:off x="1103672" y="2012439"/>
          <a:ext cx="9505340" cy="370840"/>
        </p:xfrm>
        <a:graphic>
          <a:graphicData uri="http://schemas.openxmlformats.org/drawingml/2006/table">
            <a:tbl>
              <a:tblPr bandRow="1">
                <a:tableStyleId>{5C22544A-7EE6-4342-B048-85BDC9FD1C3A}</a:tableStyleId>
              </a:tblPr>
              <a:tblGrid>
                <a:gridCol w="950534">
                  <a:extLst>
                    <a:ext uri="{9D8B030D-6E8A-4147-A177-3AD203B41FA5}">
                      <a16:colId xmlns:a16="http://schemas.microsoft.com/office/drawing/2014/main" val="3627798493"/>
                    </a:ext>
                  </a:extLst>
                </a:gridCol>
                <a:gridCol w="950534">
                  <a:extLst>
                    <a:ext uri="{9D8B030D-6E8A-4147-A177-3AD203B41FA5}">
                      <a16:colId xmlns:a16="http://schemas.microsoft.com/office/drawing/2014/main" val="3550228325"/>
                    </a:ext>
                  </a:extLst>
                </a:gridCol>
                <a:gridCol w="950534">
                  <a:extLst>
                    <a:ext uri="{9D8B030D-6E8A-4147-A177-3AD203B41FA5}">
                      <a16:colId xmlns:a16="http://schemas.microsoft.com/office/drawing/2014/main" val="1557487850"/>
                    </a:ext>
                  </a:extLst>
                </a:gridCol>
                <a:gridCol w="950534">
                  <a:extLst>
                    <a:ext uri="{9D8B030D-6E8A-4147-A177-3AD203B41FA5}">
                      <a16:colId xmlns:a16="http://schemas.microsoft.com/office/drawing/2014/main" val="3511493456"/>
                    </a:ext>
                  </a:extLst>
                </a:gridCol>
                <a:gridCol w="950534">
                  <a:extLst>
                    <a:ext uri="{9D8B030D-6E8A-4147-A177-3AD203B41FA5}">
                      <a16:colId xmlns:a16="http://schemas.microsoft.com/office/drawing/2014/main" val="4013479627"/>
                    </a:ext>
                  </a:extLst>
                </a:gridCol>
                <a:gridCol w="950534">
                  <a:extLst>
                    <a:ext uri="{9D8B030D-6E8A-4147-A177-3AD203B41FA5}">
                      <a16:colId xmlns:a16="http://schemas.microsoft.com/office/drawing/2014/main" val="2672712302"/>
                    </a:ext>
                  </a:extLst>
                </a:gridCol>
                <a:gridCol w="950534">
                  <a:extLst>
                    <a:ext uri="{9D8B030D-6E8A-4147-A177-3AD203B41FA5}">
                      <a16:colId xmlns:a16="http://schemas.microsoft.com/office/drawing/2014/main" val="409811240"/>
                    </a:ext>
                  </a:extLst>
                </a:gridCol>
                <a:gridCol w="950534">
                  <a:extLst>
                    <a:ext uri="{9D8B030D-6E8A-4147-A177-3AD203B41FA5}">
                      <a16:colId xmlns:a16="http://schemas.microsoft.com/office/drawing/2014/main" val="4287783387"/>
                    </a:ext>
                  </a:extLst>
                </a:gridCol>
                <a:gridCol w="950534">
                  <a:extLst>
                    <a:ext uri="{9D8B030D-6E8A-4147-A177-3AD203B41FA5}">
                      <a16:colId xmlns:a16="http://schemas.microsoft.com/office/drawing/2014/main" val="4173215888"/>
                    </a:ext>
                  </a:extLst>
                </a:gridCol>
                <a:gridCol w="950534">
                  <a:extLst>
                    <a:ext uri="{9D8B030D-6E8A-4147-A177-3AD203B41FA5}">
                      <a16:colId xmlns:a16="http://schemas.microsoft.com/office/drawing/2014/main" val="1969780757"/>
                    </a:ext>
                  </a:extLst>
                </a:gridCol>
              </a:tblGrid>
              <a:tr h="370840">
                <a:tc>
                  <a:txBody>
                    <a:bodyPr/>
                    <a:lstStyle/>
                    <a:p>
                      <a:pPr algn="ctr"/>
                      <a:r>
                        <a:rPr lang="en-US" dirty="0"/>
                        <a:t>43</a:t>
                      </a:r>
                      <a:endParaRPr lang="en-IN" dirty="0"/>
                    </a:p>
                  </a:txBody>
                  <a:tcPr>
                    <a:solidFill>
                      <a:srgbClr val="00B050"/>
                    </a:solidFill>
                  </a:tcPr>
                </a:tc>
                <a:tc>
                  <a:txBody>
                    <a:bodyPr/>
                    <a:lstStyle/>
                    <a:p>
                      <a:pPr algn="ctr"/>
                      <a:r>
                        <a:rPr lang="en-US" dirty="0"/>
                        <a:t>21</a:t>
                      </a:r>
                      <a:endParaRPr lang="en-IN" dirty="0"/>
                    </a:p>
                  </a:txBody>
                  <a:tcPr/>
                </a:tc>
                <a:tc>
                  <a:txBody>
                    <a:bodyPr/>
                    <a:lstStyle/>
                    <a:p>
                      <a:pPr algn="ctr"/>
                      <a:r>
                        <a:rPr lang="en-US" dirty="0"/>
                        <a:t>3</a:t>
                      </a:r>
                      <a:endParaRPr lang="en-IN" dirty="0"/>
                    </a:p>
                  </a:txBody>
                  <a:tcPr/>
                </a:tc>
                <a:tc>
                  <a:txBody>
                    <a:bodyPr/>
                    <a:lstStyle/>
                    <a:p>
                      <a:pPr algn="ctr"/>
                      <a:r>
                        <a:rPr lang="en-US" dirty="0"/>
                        <a:t>11</a:t>
                      </a:r>
                      <a:endParaRPr lang="en-IN" dirty="0"/>
                    </a:p>
                  </a:txBody>
                  <a:tcPr>
                    <a:solidFill>
                      <a:srgbClr val="00B050"/>
                    </a:solidFill>
                  </a:tcPr>
                </a:tc>
                <a:tc>
                  <a:txBody>
                    <a:bodyPr/>
                    <a:lstStyle/>
                    <a:p>
                      <a:pPr algn="ctr"/>
                      <a:r>
                        <a:rPr lang="en-US" dirty="0"/>
                        <a:t>17</a:t>
                      </a:r>
                      <a:endParaRPr lang="en-IN" dirty="0"/>
                    </a:p>
                  </a:txBody>
                  <a:tcPr/>
                </a:tc>
                <a:tc>
                  <a:txBody>
                    <a:bodyPr/>
                    <a:lstStyle/>
                    <a:p>
                      <a:pPr algn="ctr"/>
                      <a:r>
                        <a:rPr lang="en-US" dirty="0">
                          <a:highlight>
                            <a:srgbClr val="FFFF00"/>
                          </a:highlight>
                        </a:rPr>
                        <a:t>47</a:t>
                      </a:r>
                      <a:endParaRPr lang="en-IN" dirty="0">
                        <a:highlight>
                          <a:srgbClr val="FFFF00"/>
                        </a:highlight>
                      </a:endParaRPr>
                    </a:p>
                  </a:txBody>
                  <a:tcPr>
                    <a:solidFill>
                      <a:srgbClr val="00B050"/>
                    </a:solidFill>
                  </a:tcPr>
                </a:tc>
                <a:tc>
                  <a:txBody>
                    <a:bodyPr/>
                    <a:lstStyle/>
                    <a:p>
                      <a:pPr algn="ctr"/>
                      <a:r>
                        <a:rPr lang="en-US" dirty="0"/>
                        <a:t>59</a:t>
                      </a:r>
                      <a:endParaRPr lang="en-IN" dirty="0"/>
                    </a:p>
                  </a:txBody>
                  <a:tcPr>
                    <a:solidFill>
                      <a:srgbClr val="00B050"/>
                    </a:solidFill>
                  </a:tcPr>
                </a:tc>
                <a:tc>
                  <a:txBody>
                    <a:bodyPr/>
                    <a:lstStyle/>
                    <a:p>
                      <a:pPr algn="ctr"/>
                      <a:r>
                        <a:rPr lang="en-US" dirty="0"/>
                        <a:t>81</a:t>
                      </a:r>
                      <a:endParaRPr lang="en-IN" dirty="0"/>
                    </a:p>
                  </a:txBody>
                  <a:tcPr/>
                </a:tc>
                <a:tc>
                  <a:txBody>
                    <a:bodyPr/>
                    <a:lstStyle/>
                    <a:p>
                      <a:pPr algn="ctr"/>
                      <a:r>
                        <a:rPr lang="en-US" dirty="0"/>
                        <a:t>83</a:t>
                      </a:r>
                      <a:endParaRPr lang="en-IN" dirty="0"/>
                    </a:p>
                  </a:txBody>
                  <a:tcPr>
                    <a:solidFill>
                      <a:srgbClr val="00B050"/>
                    </a:solidFill>
                  </a:tcPr>
                </a:tc>
                <a:tc>
                  <a:txBody>
                    <a:bodyPr/>
                    <a:lstStyle/>
                    <a:p>
                      <a:pPr algn="ctr"/>
                      <a:r>
                        <a:rPr lang="en-US" dirty="0"/>
                        <a:t>99</a:t>
                      </a:r>
                      <a:endParaRPr lang="en-IN" dirty="0"/>
                    </a:p>
                  </a:txBody>
                  <a:tcPr/>
                </a:tc>
                <a:extLst>
                  <a:ext uri="{0D108BD9-81ED-4DB2-BD59-A6C34878D82A}">
                    <a16:rowId xmlns:a16="http://schemas.microsoft.com/office/drawing/2014/main" val="2515085151"/>
                  </a:ext>
                </a:extLst>
              </a:tr>
            </a:tbl>
          </a:graphicData>
        </a:graphic>
      </p:graphicFrame>
      <p:cxnSp>
        <p:nvCxnSpPr>
          <p:cNvPr id="6" name="Straight Arrow Connector 5">
            <a:extLst>
              <a:ext uri="{FF2B5EF4-FFF2-40B4-BE49-F238E27FC236}">
                <a16:creationId xmlns:a16="http://schemas.microsoft.com/office/drawing/2014/main" id="{94ADA2BB-364F-7454-9160-955CE966FC30}"/>
              </a:ext>
            </a:extLst>
          </p:cNvPr>
          <p:cNvCxnSpPr/>
          <p:nvPr/>
        </p:nvCxnSpPr>
        <p:spPr>
          <a:xfrm flipV="1">
            <a:off x="7511853" y="2383279"/>
            <a:ext cx="0" cy="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686039-5FAF-BB83-30F6-2649141D0EDD}"/>
              </a:ext>
            </a:extLst>
          </p:cNvPr>
          <p:cNvCxnSpPr/>
          <p:nvPr/>
        </p:nvCxnSpPr>
        <p:spPr>
          <a:xfrm flipV="1">
            <a:off x="6361464" y="2383279"/>
            <a:ext cx="0" cy="6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E8577A-7F66-0C42-AC9F-3F7A55E1D042}"/>
              </a:ext>
            </a:extLst>
          </p:cNvPr>
          <p:cNvSpPr txBox="1"/>
          <p:nvPr/>
        </p:nvSpPr>
        <p:spPr>
          <a:xfrm>
            <a:off x="7130857" y="3048000"/>
            <a:ext cx="1383889" cy="369332"/>
          </a:xfrm>
          <a:prstGeom prst="rect">
            <a:avLst/>
          </a:prstGeom>
          <a:noFill/>
        </p:spPr>
        <p:txBody>
          <a:bodyPr wrap="square" rtlCol="0">
            <a:spAutoFit/>
          </a:bodyPr>
          <a:lstStyle/>
          <a:p>
            <a:r>
              <a:rPr lang="en-IN" dirty="0">
                <a:latin typeface="Consolas" panose="020B0609020204030204" pitchFamily="49" charset="0"/>
              </a:rPr>
              <a:t>left = 8</a:t>
            </a:r>
          </a:p>
        </p:txBody>
      </p:sp>
      <p:sp>
        <p:nvSpPr>
          <p:cNvPr id="10" name="TextBox 9">
            <a:extLst>
              <a:ext uri="{FF2B5EF4-FFF2-40B4-BE49-F238E27FC236}">
                <a16:creationId xmlns:a16="http://schemas.microsoft.com/office/drawing/2014/main" id="{0FA18120-9771-EB55-1AB8-2FD252F11643}"/>
              </a:ext>
            </a:extLst>
          </p:cNvPr>
          <p:cNvSpPr txBox="1"/>
          <p:nvPr/>
        </p:nvSpPr>
        <p:spPr>
          <a:xfrm>
            <a:off x="5847754" y="3102079"/>
            <a:ext cx="1383889" cy="369332"/>
          </a:xfrm>
          <a:prstGeom prst="rect">
            <a:avLst/>
          </a:prstGeom>
          <a:noFill/>
        </p:spPr>
        <p:txBody>
          <a:bodyPr wrap="square" rtlCol="0">
            <a:spAutoFit/>
          </a:bodyPr>
          <a:lstStyle/>
          <a:p>
            <a:r>
              <a:rPr lang="en-IN" dirty="0">
                <a:latin typeface="Consolas" panose="020B0609020204030204" pitchFamily="49" charset="0"/>
              </a:rPr>
              <a:t>right = 7</a:t>
            </a:r>
          </a:p>
        </p:txBody>
      </p:sp>
      <p:sp>
        <p:nvSpPr>
          <p:cNvPr id="7" name="TextBox 6">
            <a:extLst>
              <a:ext uri="{FF2B5EF4-FFF2-40B4-BE49-F238E27FC236}">
                <a16:creationId xmlns:a16="http://schemas.microsoft.com/office/drawing/2014/main" id="{B401EEBA-7CDE-426A-5CBE-5ABE7BA8FD6A}"/>
              </a:ext>
            </a:extLst>
          </p:cNvPr>
          <p:cNvSpPr txBox="1"/>
          <p:nvPr/>
        </p:nvSpPr>
        <p:spPr>
          <a:xfrm>
            <a:off x="2851354" y="3785419"/>
            <a:ext cx="8502445" cy="369332"/>
          </a:xfrm>
          <a:prstGeom prst="rect">
            <a:avLst/>
          </a:prstGeom>
          <a:noFill/>
        </p:spPr>
        <p:txBody>
          <a:bodyPr wrap="square" rtlCol="0">
            <a:spAutoFit/>
          </a:bodyPr>
          <a:lstStyle/>
          <a:p>
            <a:r>
              <a:rPr lang="en-IN" sz="1800" dirty="0">
                <a:latin typeface="Consolas" panose="020B0609020204030204" pitchFamily="49" charset="0"/>
              </a:rPr>
              <a:t>After 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
        <p:nvSpPr>
          <p:cNvPr id="3" name="TextBox 2">
            <a:extLst>
              <a:ext uri="{FF2B5EF4-FFF2-40B4-BE49-F238E27FC236}">
                <a16:creationId xmlns:a16="http://schemas.microsoft.com/office/drawing/2014/main" id="{179949E5-DAEF-B0A5-0D63-4B1572576841}"/>
              </a:ext>
            </a:extLst>
          </p:cNvPr>
          <p:cNvSpPr txBox="1"/>
          <p:nvPr/>
        </p:nvSpPr>
        <p:spPr>
          <a:xfrm>
            <a:off x="1337185" y="4804189"/>
            <a:ext cx="9144000" cy="1754326"/>
          </a:xfrm>
          <a:prstGeom prst="rect">
            <a:avLst/>
          </a:prstGeom>
          <a:noFill/>
        </p:spPr>
        <p:txBody>
          <a:bodyPr wrap="square">
            <a:spAutoFit/>
          </a:bodyPr>
          <a:lstStyle/>
          <a:p>
            <a:r>
              <a:rPr lang="en-US" sz="1800" dirty="0">
                <a:latin typeface="Consolas" panose="020B0609020204030204" pitchFamily="49" charset="0"/>
              </a:rPr>
              <a:t>pivot = </a:t>
            </a:r>
            <a:r>
              <a:rPr lang="en-US" sz="1800" dirty="0" err="1">
                <a:latin typeface="Consolas" panose="020B0609020204030204" pitchFamily="49" charset="0"/>
              </a:rPr>
              <a:t>arr</a:t>
            </a:r>
            <a:r>
              <a:rPr lang="en-US" sz="1800" dirty="0">
                <a:latin typeface="Consolas" panose="020B0609020204030204" pitchFamily="49" charset="0"/>
              </a:rPr>
              <a:t>[0]</a:t>
            </a:r>
          </a:p>
          <a:p>
            <a:r>
              <a:rPr lang="en-US" sz="1800" dirty="0">
                <a:latin typeface="Consolas" panose="020B0609020204030204" pitchFamily="49" charset="0"/>
              </a:rPr>
              <a:t>Set left = 1, right = n-1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[left] &lt; pivot) left += 1</a:t>
            </a:r>
          </a:p>
          <a:p>
            <a:r>
              <a:rPr lang="en-IN" sz="1800" dirty="0">
                <a:latin typeface="Consolas" panose="020B0609020204030204" pitchFamily="49" charset="0"/>
              </a:rPr>
              <a:t>while (</a:t>
            </a:r>
            <a:r>
              <a:rPr lang="en-IN" sz="1800" dirty="0" err="1">
                <a:latin typeface="Consolas" panose="020B0609020204030204" pitchFamily="49" charset="0"/>
              </a:rPr>
              <a:t>arr</a:t>
            </a:r>
            <a:r>
              <a:rPr lang="en-IN" sz="1800" dirty="0">
                <a:latin typeface="Consolas" panose="020B0609020204030204" pitchFamily="49" charset="0"/>
              </a:rPr>
              <a:t>[right] &gt; pivot) right -= 1</a:t>
            </a:r>
          </a:p>
          <a:p>
            <a:r>
              <a:rPr lang="en-IN" sz="1800" dirty="0">
                <a:latin typeface="Consolas" panose="020B0609020204030204" pitchFamily="49" charset="0"/>
              </a:rPr>
              <a:t>if (left &lt;= right) exchange </a:t>
            </a:r>
            <a:r>
              <a:rPr lang="en-IN" sz="1800" dirty="0" err="1">
                <a:latin typeface="Consolas" panose="020B0609020204030204" pitchFamily="49" charset="0"/>
              </a:rPr>
              <a:t>arr</a:t>
            </a:r>
            <a:r>
              <a:rPr lang="en-IN" sz="1800" dirty="0">
                <a:latin typeface="Consolas" panose="020B0609020204030204" pitchFamily="49" charset="0"/>
              </a:rPr>
              <a:t>[right] with </a:t>
            </a:r>
            <a:r>
              <a:rPr lang="en-IN" sz="1800" dirty="0" err="1">
                <a:latin typeface="Consolas" panose="020B0609020204030204" pitchFamily="49" charset="0"/>
              </a:rPr>
              <a:t>arr</a:t>
            </a:r>
            <a:r>
              <a:rPr lang="en-IN" sz="1800" dirty="0">
                <a:latin typeface="Consolas" panose="020B0609020204030204" pitchFamily="49" charset="0"/>
              </a:rPr>
              <a:t>[left]; left++; right--;</a:t>
            </a:r>
          </a:p>
          <a:p>
            <a:r>
              <a:rPr lang="en-IN" sz="1800" dirty="0">
                <a:latin typeface="Consolas" panose="020B0609020204030204" pitchFamily="49" charset="0"/>
              </a:rPr>
              <a:t>if (right &lt; left) exchange </a:t>
            </a:r>
            <a:r>
              <a:rPr lang="en-IN" sz="1800" dirty="0" err="1">
                <a:latin typeface="Consolas" panose="020B0609020204030204" pitchFamily="49" charset="0"/>
              </a:rPr>
              <a:t>arr</a:t>
            </a:r>
            <a:r>
              <a:rPr lang="en-IN" sz="1800" dirty="0">
                <a:latin typeface="Consolas" panose="020B0609020204030204" pitchFamily="49" charset="0"/>
              </a:rPr>
              <a:t>[0] </a:t>
            </a:r>
            <a:r>
              <a:rPr lang="en-IN" sz="1800" dirty="0">
                <a:solidFill>
                  <a:srgbClr val="FF0000"/>
                </a:solidFill>
                <a:latin typeface="Consolas" panose="020B0609020204030204" pitchFamily="49" charset="0"/>
              </a:rPr>
              <a:t>(pivot) </a:t>
            </a:r>
            <a:r>
              <a:rPr lang="en-IN" sz="1800" dirty="0">
                <a:latin typeface="Consolas" panose="020B0609020204030204" pitchFamily="49" charset="0"/>
              </a:rPr>
              <a:t>with </a:t>
            </a:r>
            <a:r>
              <a:rPr lang="en-IN" sz="1800" dirty="0" err="1">
                <a:latin typeface="Consolas" panose="020B0609020204030204" pitchFamily="49" charset="0"/>
              </a:rPr>
              <a:t>arr</a:t>
            </a:r>
            <a:r>
              <a:rPr lang="en-IN" sz="1800" dirty="0">
                <a:latin typeface="Consolas" panose="020B0609020204030204" pitchFamily="49" charset="0"/>
              </a:rPr>
              <a:t>[right]</a:t>
            </a:r>
          </a:p>
        </p:txBody>
      </p:sp>
    </p:spTree>
    <p:extLst>
      <p:ext uri="{BB962C8B-B14F-4D97-AF65-F5344CB8AC3E}">
        <p14:creationId xmlns:p14="http://schemas.microsoft.com/office/powerpoint/2010/main" val="1460807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E2E3-4B26-2EA5-5E2B-C33A62D89C9A}"/>
              </a:ext>
            </a:extLst>
          </p:cNvPr>
          <p:cNvSpPr>
            <a:spLocks noGrp="1"/>
          </p:cNvSpPr>
          <p:nvPr>
            <p:ph type="title"/>
          </p:nvPr>
        </p:nvSpPr>
        <p:spPr/>
        <p:txBody>
          <a:bodyPr/>
          <a:lstStyle/>
          <a:p>
            <a:r>
              <a:rPr lang="en-IN" dirty="0"/>
              <a:t>Quick sort</a:t>
            </a:r>
          </a:p>
        </p:txBody>
      </p:sp>
      <p:sp>
        <p:nvSpPr>
          <p:cNvPr id="3" name="Content Placeholder 2">
            <a:extLst>
              <a:ext uri="{FF2B5EF4-FFF2-40B4-BE49-F238E27FC236}">
                <a16:creationId xmlns:a16="http://schemas.microsoft.com/office/drawing/2014/main" id="{DBDB779A-AFF5-C925-B82E-AC3819486226}"/>
              </a:ext>
            </a:extLst>
          </p:cNvPr>
          <p:cNvSpPr>
            <a:spLocks noGrp="1"/>
          </p:cNvSpPr>
          <p:nvPr>
            <p:ph idx="1"/>
          </p:nvPr>
        </p:nvSpPr>
        <p:spPr/>
        <p:txBody>
          <a:bodyPr/>
          <a:lstStyle/>
          <a:p>
            <a:r>
              <a:rPr lang="en-US" dirty="0"/>
              <a:t>After partition, all the elements in the left subarray are less than the pivot, and all the elements in the right subarray are greater than pivot</a:t>
            </a:r>
          </a:p>
          <a:p>
            <a:endParaRPr lang="en-US" dirty="0"/>
          </a:p>
          <a:p>
            <a:r>
              <a:rPr lang="en-US" dirty="0"/>
              <a:t>It means that after partition, the pivot is already at a position where it should be in the sorted array</a:t>
            </a:r>
          </a:p>
          <a:p>
            <a:pPr lvl="1"/>
            <a:r>
              <a:rPr lang="en-US" dirty="0"/>
              <a:t>No need to look at the final position of the pivot after partition!</a:t>
            </a:r>
          </a:p>
          <a:p>
            <a:pPr lvl="1"/>
            <a:endParaRPr lang="en-US" dirty="0"/>
          </a:p>
          <a:p>
            <a:r>
              <a:rPr lang="en-US" dirty="0"/>
              <a:t>Recursively call quick sort on the left and right subarrays to place the remaining elements at their final plosions in the sorted array</a:t>
            </a:r>
            <a:endParaRPr lang="en-IN" dirty="0"/>
          </a:p>
        </p:txBody>
      </p:sp>
    </p:spTree>
    <p:extLst>
      <p:ext uri="{BB962C8B-B14F-4D97-AF65-F5344CB8AC3E}">
        <p14:creationId xmlns:p14="http://schemas.microsoft.com/office/powerpoint/2010/main" val="37938336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nvGraphicFramePr>
        <p:xfrm>
          <a:off x="399843" y="113671"/>
          <a:ext cx="6689220" cy="595884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668922">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lnB w="12700" cmpd="sng">
                      <a:noFill/>
                    </a:lnB>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lnT w="12700" cmpd="sng">
                      <a:noFill/>
                    </a:lnT>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4050ADF-0132-E91E-A4E1-20AB55BB4925}"/>
                  </a:ext>
                </a:extLst>
              </p14:cNvPr>
              <p14:cNvContentPartPr/>
              <p14:nvPr/>
            </p14:nvContentPartPr>
            <p14:xfrm>
              <a:off x="338760" y="50400"/>
              <a:ext cx="9282240" cy="2057400"/>
            </p14:xfrm>
          </p:contentPart>
        </mc:Choice>
        <mc:Fallback xmlns="">
          <p:pic>
            <p:nvPicPr>
              <p:cNvPr id="2" name="Ink 1">
                <a:extLst>
                  <a:ext uri="{FF2B5EF4-FFF2-40B4-BE49-F238E27FC236}">
                    <a16:creationId xmlns:a16="http://schemas.microsoft.com/office/drawing/2014/main" id="{B4050ADF-0132-E91E-A4E1-20AB55BB4925}"/>
                  </a:ext>
                </a:extLst>
              </p:cNvPr>
              <p:cNvPicPr/>
              <p:nvPr/>
            </p:nvPicPr>
            <p:blipFill>
              <a:blip r:embed="rId4"/>
              <a:stretch>
                <a:fillRect/>
              </a:stretch>
            </p:blipFill>
            <p:spPr>
              <a:xfrm>
                <a:off x="329400" y="41040"/>
                <a:ext cx="9300960" cy="2076120"/>
              </a:xfrm>
              <a:prstGeom prst="rect">
                <a:avLst/>
              </a:prstGeom>
            </p:spPr>
          </p:pic>
        </mc:Fallback>
      </mc:AlternateContent>
    </p:spTree>
    <p:extLst>
      <p:ext uri="{BB962C8B-B14F-4D97-AF65-F5344CB8AC3E}">
        <p14:creationId xmlns:p14="http://schemas.microsoft.com/office/powerpoint/2010/main" val="32749317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extLst>
              <p:ext uri="{D42A27DB-BD31-4B8C-83A1-F6EECF244321}">
                <p14:modId xmlns:p14="http://schemas.microsoft.com/office/powerpoint/2010/main" val="3176920697"/>
              </p:ext>
            </p:extLst>
          </p:nvPr>
        </p:nvGraphicFramePr>
        <p:xfrm>
          <a:off x="399843" y="113671"/>
          <a:ext cx="6689220" cy="595884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668922">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lnB w="12700" cmpd="sng">
                      <a:noFill/>
                    </a:lnB>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lnT w="12700" cmpd="sng">
                      <a:noFill/>
                    </a:lnT>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p:spTree>
    <p:extLst>
      <p:ext uri="{BB962C8B-B14F-4D97-AF65-F5344CB8AC3E}">
        <p14:creationId xmlns:p14="http://schemas.microsoft.com/office/powerpoint/2010/main" val="325825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extLst>
              <p:ext uri="{D42A27DB-BD31-4B8C-83A1-F6EECF244321}">
                <p14:modId xmlns:p14="http://schemas.microsoft.com/office/powerpoint/2010/main" val="4251095794"/>
              </p:ext>
            </p:extLst>
          </p:nvPr>
        </p:nvGraphicFramePr>
        <p:xfrm>
          <a:off x="399843" y="113671"/>
          <a:ext cx="6689220" cy="595884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668922">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r>
                        <a:rPr lang="en-US" sz="1700" dirty="0">
                          <a:highlight>
                            <a:srgbClr val="00FF00"/>
                          </a:highlight>
                        </a:rPr>
                        <a:t>43</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11</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highlight>
                            <a:srgbClr val="FFFF00"/>
                          </a:highlight>
                        </a:rPr>
                        <a:t>47</a:t>
                      </a:r>
                      <a:endParaRPr lang="en-IN" sz="1700" dirty="0">
                        <a:highlight>
                          <a:srgbClr val="FFFF00"/>
                        </a:highlight>
                      </a:endParaRPr>
                    </a:p>
                  </a:txBody>
                  <a:tcPr>
                    <a:lnB w="12700" cmpd="sng">
                      <a:noFill/>
                    </a:lnB>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lnT w="12700" cmpd="sng">
                      <a:noFill/>
                    </a:lnT>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p:sp>
        <p:nvSpPr>
          <p:cNvPr id="12" name="TextBox 11">
            <a:extLst>
              <a:ext uri="{FF2B5EF4-FFF2-40B4-BE49-F238E27FC236}">
                <a16:creationId xmlns:a16="http://schemas.microsoft.com/office/drawing/2014/main" id="{DF6AFC67-1204-9B5E-2A59-90B9DF200404}"/>
              </a:ext>
            </a:extLst>
          </p:cNvPr>
          <p:cNvSpPr txBox="1"/>
          <p:nvPr/>
        </p:nvSpPr>
        <p:spPr>
          <a:xfrm>
            <a:off x="2418717" y="442441"/>
            <a:ext cx="3274141" cy="369332"/>
          </a:xfrm>
          <a:prstGeom prst="rect">
            <a:avLst/>
          </a:prstGeom>
          <a:noFill/>
        </p:spPr>
        <p:txBody>
          <a:bodyPr wrap="square" rtlCol="0">
            <a:spAutoFit/>
          </a:bodyPr>
          <a:lstStyle/>
          <a:p>
            <a:r>
              <a:rPr lang="en-IN" b="1" dirty="0">
                <a:solidFill>
                  <a:schemeClr val="accent1"/>
                </a:solidFill>
              </a:rPr>
              <a:t>AFTER PARTITION</a:t>
            </a:r>
          </a:p>
        </p:txBody>
      </p:sp>
    </p:spTree>
    <p:extLst>
      <p:ext uri="{BB962C8B-B14F-4D97-AF65-F5344CB8AC3E}">
        <p14:creationId xmlns:p14="http://schemas.microsoft.com/office/powerpoint/2010/main" val="369381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extLst>
              <p:ext uri="{D42A27DB-BD31-4B8C-83A1-F6EECF244321}">
                <p14:modId xmlns:p14="http://schemas.microsoft.com/office/powerpoint/2010/main" val="3452162803"/>
              </p:ext>
            </p:extLst>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tc>
                <a:tc>
                  <a:txBody>
                    <a:bodyPr/>
                    <a:lstStyle/>
                    <a:p>
                      <a:r>
                        <a:rPr lang="en-IN" dirty="0"/>
                        <a:t>13</a:t>
                      </a:r>
                    </a:p>
                  </a:txBody>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extLst>
              <p:ext uri="{D42A27DB-BD31-4B8C-83A1-F6EECF244321}">
                <p14:modId xmlns:p14="http://schemas.microsoft.com/office/powerpoint/2010/main" val="2367322716"/>
              </p:ext>
            </p:extLst>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tc>
                <a:tc>
                  <a:txBody>
                    <a:bodyPr/>
                    <a:lstStyle/>
                    <a:p>
                      <a:r>
                        <a:rPr lang="en-IN" dirty="0"/>
                        <a:t>13</a:t>
                      </a:r>
                    </a:p>
                  </a:txBody>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extLst>
              <p:ext uri="{D42A27DB-BD31-4B8C-83A1-F6EECF244321}">
                <p14:modId xmlns:p14="http://schemas.microsoft.com/office/powerpoint/2010/main" val="679466356"/>
              </p:ext>
            </p:extLst>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1779639"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6513886"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1504335" y="5004618"/>
            <a:ext cx="658760" cy="369332"/>
          </a:xfrm>
          <a:prstGeom prst="rect">
            <a:avLst/>
          </a:prstGeom>
          <a:noFill/>
        </p:spPr>
        <p:txBody>
          <a:bodyPr wrap="square" rtlCol="0">
            <a:spAutoFit/>
          </a:bodyPr>
          <a:lstStyle/>
          <a:p>
            <a:r>
              <a:rPr lang="en-IN" dirty="0" err="1"/>
              <a:t>i</a:t>
            </a:r>
            <a:r>
              <a:rPr lang="en-IN" dirty="0"/>
              <a:t> = 0</a:t>
            </a:r>
          </a:p>
        </p:txBody>
      </p:sp>
      <p:sp>
        <p:nvSpPr>
          <p:cNvPr id="22" name="TextBox 21">
            <a:extLst>
              <a:ext uri="{FF2B5EF4-FFF2-40B4-BE49-F238E27FC236}">
                <a16:creationId xmlns:a16="http://schemas.microsoft.com/office/drawing/2014/main" id="{F3950865-454A-8D2F-3AAC-AB0162861E53}"/>
              </a:ext>
            </a:extLst>
          </p:cNvPr>
          <p:cNvSpPr txBox="1"/>
          <p:nvPr/>
        </p:nvSpPr>
        <p:spPr>
          <a:xfrm>
            <a:off x="6228744" y="5009535"/>
            <a:ext cx="658760" cy="369332"/>
          </a:xfrm>
          <a:prstGeom prst="rect">
            <a:avLst/>
          </a:prstGeom>
          <a:noFill/>
        </p:spPr>
        <p:txBody>
          <a:bodyPr wrap="square" rtlCol="0">
            <a:spAutoFit/>
          </a:bodyPr>
          <a:lstStyle/>
          <a:p>
            <a:r>
              <a:rPr lang="en-IN" dirty="0"/>
              <a:t>j = 0</a:t>
            </a:r>
          </a:p>
        </p:txBody>
      </p:sp>
      <p:sp>
        <p:nvSpPr>
          <p:cNvPr id="23" name="TextBox 22">
            <a:extLst>
              <a:ext uri="{FF2B5EF4-FFF2-40B4-BE49-F238E27FC236}">
                <a16:creationId xmlns:a16="http://schemas.microsoft.com/office/drawing/2014/main" id="{61AC7AF5-5916-786E-41C3-6E0D798AE6F8}"/>
              </a:ext>
            </a:extLst>
          </p:cNvPr>
          <p:cNvSpPr txBox="1"/>
          <p:nvPr/>
        </p:nvSpPr>
        <p:spPr>
          <a:xfrm>
            <a:off x="1445340" y="1455164"/>
            <a:ext cx="658760" cy="369332"/>
          </a:xfrm>
          <a:prstGeom prst="rect">
            <a:avLst/>
          </a:prstGeom>
          <a:noFill/>
        </p:spPr>
        <p:txBody>
          <a:bodyPr wrap="square" rtlCol="0">
            <a:spAutoFit/>
          </a:bodyPr>
          <a:lstStyle/>
          <a:p>
            <a:r>
              <a:rPr lang="en-IN" dirty="0"/>
              <a:t>k = 0</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1779639" y="1824496"/>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342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extLst>
              <p:ext uri="{D42A27DB-BD31-4B8C-83A1-F6EECF244321}">
                <p14:modId xmlns:p14="http://schemas.microsoft.com/office/powerpoint/2010/main" val="3997123149"/>
              </p:ext>
            </p:extLst>
          </p:nvPr>
        </p:nvGraphicFramePr>
        <p:xfrm>
          <a:off x="399843" y="113671"/>
          <a:ext cx="6689220" cy="595884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668922">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r>
                        <a:rPr lang="en-US" sz="1700" dirty="0">
                          <a:highlight>
                            <a:srgbClr val="00FF00"/>
                          </a:highlight>
                        </a:rPr>
                        <a:t>43</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11</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highlight>
                            <a:srgbClr val="FFFF00"/>
                          </a:highlight>
                        </a:rPr>
                        <a:t>47</a:t>
                      </a:r>
                      <a:endParaRPr lang="en-IN" sz="1700" dirty="0">
                        <a:highlight>
                          <a:srgbClr val="FFFF00"/>
                        </a:highlight>
                      </a:endParaRPr>
                    </a:p>
                  </a:txBody>
                  <a:tcPr>
                    <a:lnB w="12700" cmpd="sng">
                      <a:noFill/>
                    </a:lnB>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r>
                        <a:rPr lang="en-IN" sz="1700" dirty="0">
                          <a:highlight>
                            <a:srgbClr val="00FF00"/>
                          </a:highlight>
                        </a:rPr>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lnT w="12700" cmpd="sng">
                      <a:noFill/>
                    </a:lnT>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p:sp>
        <p:nvSpPr>
          <p:cNvPr id="12" name="TextBox 11">
            <a:extLst>
              <a:ext uri="{FF2B5EF4-FFF2-40B4-BE49-F238E27FC236}">
                <a16:creationId xmlns:a16="http://schemas.microsoft.com/office/drawing/2014/main" id="{DF6AFC67-1204-9B5E-2A59-90B9DF200404}"/>
              </a:ext>
            </a:extLst>
          </p:cNvPr>
          <p:cNvSpPr txBox="1"/>
          <p:nvPr/>
        </p:nvSpPr>
        <p:spPr>
          <a:xfrm>
            <a:off x="2418717" y="44244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3" name="TextBox 12">
            <a:extLst>
              <a:ext uri="{FF2B5EF4-FFF2-40B4-BE49-F238E27FC236}">
                <a16:creationId xmlns:a16="http://schemas.microsoft.com/office/drawing/2014/main" id="{0F276E23-7C65-1782-54BC-34249873EDB7}"/>
              </a:ext>
            </a:extLst>
          </p:cNvPr>
          <p:cNvSpPr txBox="1"/>
          <p:nvPr/>
        </p:nvSpPr>
        <p:spPr>
          <a:xfrm>
            <a:off x="2394134" y="1174946"/>
            <a:ext cx="3274141" cy="369332"/>
          </a:xfrm>
          <a:prstGeom prst="rect">
            <a:avLst/>
          </a:prstGeom>
          <a:noFill/>
        </p:spPr>
        <p:txBody>
          <a:bodyPr wrap="square" rtlCol="0">
            <a:spAutoFit/>
          </a:bodyPr>
          <a:lstStyle/>
          <a:p>
            <a:r>
              <a:rPr lang="en-IN" b="1" dirty="0">
                <a:solidFill>
                  <a:schemeClr val="accent1"/>
                </a:solidFill>
              </a:rPr>
              <a:t>AFTER PARTITION</a:t>
            </a:r>
          </a:p>
        </p:txBody>
      </p:sp>
    </p:spTree>
    <p:extLst>
      <p:ext uri="{BB962C8B-B14F-4D97-AF65-F5344CB8AC3E}">
        <p14:creationId xmlns:p14="http://schemas.microsoft.com/office/powerpoint/2010/main" val="17081315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extLst>
              <p:ext uri="{D42A27DB-BD31-4B8C-83A1-F6EECF244321}">
                <p14:modId xmlns:p14="http://schemas.microsoft.com/office/powerpoint/2010/main" val="1307945043"/>
              </p:ext>
            </p:extLst>
          </p:nvPr>
        </p:nvGraphicFramePr>
        <p:xfrm>
          <a:off x="399843" y="113671"/>
          <a:ext cx="6689220" cy="595884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668922">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r>
                        <a:rPr lang="en-US" sz="1700" dirty="0">
                          <a:highlight>
                            <a:srgbClr val="00FF00"/>
                          </a:highlight>
                        </a:rPr>
                        <a:t>43</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11</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highlight>
                            <a:srgbClr val="FFFF00"/>
                          </a:highlight>
                        </a:rPr>
                        <a:t>47</a:t>
                      </a:r>
                      <a:endParaRPr lang="en-IN" sz="1700" dirty="0">
                        <a:highlight>
                          <a:srgbClr val="FFFF00"/>
                        </a:highlight>
                      </a:endParaRPr>
                    </a:p>
                  </a:txBody>
                  <a:tcPr>
                    <a:lnB w="12700" cmpd="sng">
                      <a:noFill/>
                    </a:lnB>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r>
                        <a:rPr lang="en-IN" sz="1700" dirty="0">
                          <a:highlight>
                            <a:srgbClr val="00FF00"/>
                          </a:highlight>
                        </a:rPr>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lnT w="12700" cmpd="sng">
                      <a:noFill/>
                    </a:lnT>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r>
                        <a:rPr lang="en-IN" sz="1700" dirty="0">
                          <a:highlight>
                            <a:srgbClr val="00FF00"/>
                          </a:highlight>
                        </a:rPr>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p:sp>
        <p:nvSpPr>
          <p:cNvPr id="12" name="TextBox 11">
            <a:extLst>
              <a:ext uri="{FF2B5EF4-FFF2-40B4-BE49-F238E27FC236}">
                <a16:creationId xmlns:a16="http://schemas.microsoft.com/office/drawing/2014/main" id="{DF6AFC67-1204-9B5E-2A59-90B9DF200404}"/>
              </a:ext>
            </a:extLst>
          </p:cNvPr>
          <p:cNvSpPr txBox="1"/>
          <p:nvPr/>
        </p:nvSpPr>
        <p:spPr>
          <a:xfrm>
            <a:off x="2418717" y="44244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3" name="TextBox 12">
            <a:extLst>
              <a:ext uri="{FF2B5EF4-FFF2-40B4-BE49-F238E27FC236}">
                <a16:creationId xmlns:a16="http://schemas.microsoft.com/office/drawing/2014/main" id="{0F276E23-7C65-1782-54BC-34249873EDB7}"/>
              </a:ext>
            </a:extLst>
          </p:cNvPr>
          <p:cNvSpPr txBox="1"/>
          <p:nvPr/>
        </p:nvSpPr>
        <p:spPr>
          <a:xfrm>
            <a:off x="2394134" y="117494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4" name="TextBox 13">
            <a:extLst>
              <a:ext uri="{FF2B5EF4-FFF2-40B4-BE49-F238E27FC236}">
                <a16:creationId xmlns:a16="http://schemas.microsoft.com/office/drawing/2014/main" id="{6D8149AE-64BB-8C22-8A6C-3F11FCC619A2}"/>
              </a:ext>
            </a:extLst>
          </p:cNvPr>
          <p:cNvSpPr txBox="1"/>
          <p:nvPr/>
        </p:nvSpPr>
        <p:spPr>
          <a:xfrm>
            <a:off x="2389217" y="1868121"/>
            <a:ext cx="3274141" cy="369332"/>
          </a:xfrm>
          <a:prstGeom prst="rect">
            <a:avLst/>
          </a:prstGeom>
          <a:noFill/>
        </p:spPr>
        <p:txBody>
          <a:bodyPr wrap="square" rtlCol="0">
            <a:spAutoFit/>
          </a:bodyPr>
          <a:lstStyle/>
          <a:p>
            <a:r>
              <a:rPr lang="en-IN" b="1" dirty="0">
                <a:solidFill>
                  <a:schemeClr val="accent1"/>
                </a:solidFill>
              </a:rPr>
              <a:t>AFTER PARTITION</a:t>
            </a:r>
          </a:p>
        </p:txBody>
      </p:sp>
    </p:spTree>
    <p:extLst>
      <p:ext uri="{BB962C8B-B14F-4D97-AF65-F5344CB8AC3E}">
        <p14:creationId xmlns:p14="http://schemas.microsoft.com/office/powerpoint/2010/main" val="31724759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extLst>
              <p:ext uri="{D42A27DB-BD31-4B8C-83A1-F6EECF244321}">
                <p14:modId xmlns:p14="http://schemas.microsoft.com/office/powerpoint/2010/main" val="3247314224"/>
              </p:ext>
            </p:extLst>
          </p:nvPr>
        </p:nvGraphicFramePr>
        <p:xfrm>
          <a:off x="399843" y="113671"/>
          <a:ext cx="6689220" cy="595884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668922">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r>
                        <a:rPr lang="en-US" sz="1700" dirty="0">
                          <a:highlight>
                            <a:srgbClr val="00FF00"/>
                          </a:highlight>
                        </a:rPr>
                        <a:t>43</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11</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highlight>
                            <a:srgbClr val="FFFF00"/>
                          </a:highlight>
                        </a:rPr>
                        <a:t>47</a:t>
                      </a:r>
                      <a:endParaRPr lang="en-IN" sz="1700" dirty="0">
                        <a:highlight>
                          <a:srgbClr val="FFFF00"/>
                        </a:highlight>
                      </a:endParaRPr>
                    </a:p>
                  </a:txBody>
                  <a:tcPr>
                    <a:lnB w="12700" cmpd="sng">
                      <a:noFill/>
                    </a:lnB>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r>
                        <a:rPr lang="en-IN" sz="1700" dirty="0">
                          <a:highlight>
                            <a:srgbClr val="00FF00"/>
                          </a:highlight>
                        </a:rPr>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lnT w="12700" cmpd="sng">
                      <a:noFill/>
                    </a:lnT>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r>
                        <a:rPr lang="en-IN" sz="1700" dirty="0">
                          <a:highlight>
                            <a:srgbClr val="00FF00"/>
                          </a:highlight>
                        </a:rPr>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00FF00"/>
                          </a:highlight>
                        </a:rPr>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p:sp>
        <p:nvSpPr>
          <p:cNvPr id="12" name="TextBox 11">
            <a:extLst>
              <a:ext uri="{FF2B5EF4-FFF2-40B4-BE49-F238E27FC236}">
                <a16:creationId xmlns:a16="http://schemas.microsoft.com/office/drawing/2014/main" id="{DF6AFC67-1204-9B5E-2A59-90B9DF200404}"/>
              </a:ext>
            </a:extLst>
          </p:cNvPr>
          <p:cNvSpPr txBox="1"/>
          <p:nvPr/>
        </p:nvSpPr>
        <p:spPr>
          <a:xfrm>
            <a:off x="2418717" y="44244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3" name="TextBox 12">
            <a:extLst>
              <a:ext uri="{FF2B5EF4-FFF2-40B4-BE49-F238E27FC236}">
                <a16:creationId xmlns:a16="http://schemas.microsoft.com/office/drawing/2014/main" id="{0F276E23-7C65-1782-54BC-34249873EDB7}"/>
              </a:ext>
            </a:extLst>
          </p:cNvPr>
          <p:cNvSpPr txBox="1"/>
          <p:nvPr/>
        </p:nvSpPr>
        <p:spPr>
          <a:xfrm>
            <a:off x="2394134" y="117494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4" name="TextBox 13">
            <a:extLst>
              <a:ext uri="{FF2B5EF4-FFF2-40B4-BE49-F238E27FC236}">
                <a16:creationId xmlns:a16="http://schemas.microsoft.com/office/drawing/2014/main" id="{6D8149AE-64BB-8C22-8A6C-3F11FCC619A2}"/>
              </a:ext>
            </a:extLst>
          </p:cNvPr>
          <p:cNvSpPr txBox="1"/>
          <p:nvPr/>
        </p:nvSpPr>
        <p:spPr>
          <a:xfrm>
            <a:off x="2389217" y="186812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5" name="TextBox 14">
            <a:extLst>
              <a:ext uri="{FF2B5EF4-FFF2-40B4-BE49-F238E27FC236}">
                <a16:creationId xmlns:a16="http://schemas.microsoft.com/office/drawing/2014/main" id="{3C8173C2-E726-DED1-9F58-62423A1B2A59}"/>
              </a:ext>
            </a:extLst>
          </p:cNvPr>
          <p:cNvSpPr txBox="1"/>
          <p:nvPr/>
        </p:nvSpPr>
        <p:spPr>
          <a:xfrm>
            <a:off x="2384300" y="2561296"/>
            <a:ext cx="3274141" cy="369332"/>
          </a:xfrm>
          <a:prstGeom prst="rect">
            <a:avLst/>
          </a:prstGeom>
          <a:noFill/>
        </p:spPr>
        <p:txBody>
          <a:bodyPr wrap="square" rtlCol="0">
            <a:spAutoFit/>
          </a:bodyPr>
          <a:lstStyle/>
          <a:p>
            <a:r>
              <a:rPr lang="en-IN" b="1" dirty="0">
                <a:solidFill>
                  <a:schemeClr val="accent1"/>
                </a:solidFill>
              </a:rPr>
              <a:t>AFTER PARTITION</a:t>
            </a:r>
          </a:p>
        </p:txBody>
      </p:sp>
    </p:spTree>
    <p:extLst>
      <p:ext uri="{BB962C8B-B14F-4D97-AF65-F5344CB8AC3E}">
        <p14:creationId xmlns:p14="http://schemas.microsoft.com/office/powerpoint/2010/main" val="156184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extLst>
              <p:ext uri="{D42A27DB-BD31-4B8C-83A1-F6EECF244321}">
                <p14:modId xmlns:p14="http://schemas.microsoft.com/office/powerpoint/2010/main" val="1935768577"/>
              </p:ext>
            </p:extLst>
          </p:nvPr>
        </p:nvGraphicFramePr>
        <p:xfrm>
          <a:off x="399843" y="113671"/>
          <a:ext cx="6689220" cy="630936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668922">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r>
                        <a:rPr lang="en-US" sz="1700" dirty="0">
                          <a:highlight>
                            <a:srgbClr val="00FF00"/>
                          </a:highlight>
                        </a:rPr>
                        <a:t>43</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11</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highlight>
                            <a:srgbClr val="FFFF00"/>
                          </a:highlight>
                        </a:rPr>
                        <a:t>47</a:t>
                      </a:r>
                      <a:endParaRPr lang="en-IN" sz="1700" dirty="0">
                        <a:highlight>
                          <a:srgbClr val="FFFF00"/>
                        </a:highlight>
                      </a:endParaRPr>
                    </a:p>
                  </a:txBody>
                  <a:tcPr>
                    <a:lnB w="12700" cmpd="sng">
                      <a:noFill/>
                    </a:lnB>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r>
                        <a:rPr lang="en-IN" sz="1700" dirty="0">
                          <a:highlight>
                            <a:srgbClr val="00FF00"/>
                          </a:highlight>
                        </a:rPr>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lnT w="12700" cmpd="sng">
                      <a:noFill/>
                    </a:lnT>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r>
                        <a:rPr lang="en-IN" sz="1700" dirty="0">
                          <a:highlight>
                            <a:srgbClr val="00FF00"/>
                          </a:highlight>
                        </a:rPr>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00FF00"/>
                          </a:highlight>
                        </a:rPr>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00FF00"/>
                          </a:highlight>
                        </a:rPr>
                        <a:t>21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25961803"/>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p:sp>
        <p:nvSpPr>
          <p:cNvPr id="12" name="TextBox 11">
            <a:extLst>
              <a:ext uri="{FF2B5EF4-FFF2-40B4-BE49-F238E27FC236}">
                <a16:creationId xmlns:a16="http://schemas.microsoft.com/office/drawing/2014/main" id="{DF6AFC67-1204-9B5E-2A59-90B9DF200404}"/>
              </a:ext>
            </a:extLst>
          </p:cNvPr>
          <p:cNvSpPr txBox="1"/>
          <p:nvPr/>
        </p:nvSpPr>
        <p:spPr>
          <a:xfrm>
            <a:off x="2418717" y="44244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3" name="TextBox 12">
            <a:extLst>
              <a:ext uri="{FF2B5EF4-FFF2-40B4-BE49-F238E27FC236}">
                <a16:creationId xmlns:a16="http://schemas.microsoft.com/office/drawing/2014/main" id="{0F276E23-7C65-1782-54BC-34249873EDB7}"/>
              </a:ext>
            </a:extLst>
          </p:cNvPr>
          <p:cNvSpPr txBox="1"/>
          <p:nvPr/>
        </p:nvSpPr>
        <p:spPr>
          <a:xfrm>
            <a:off x="2394134" y="117494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4" name="TextBox 13">
            <a:extLst>
              <a:ext uri="{FF2B5EF4-FFF2-40B4-BE49-F238E27FC236}">
                <a16:creationId xmlns:a16="http://schemas.microsoft.com/office/drawing/2014/main" id="{6D8149AE-64BB-8C22-8A6C-3F11FCC619A2}"/>
              </a:ext>
            </a:extLst>
          </p:cNvPr>
          <p:cNvSpPr txBox="1"/>
          <p:nvPr/>
        </p:nvSpPr>
        <p:spPr>
          <a:xfrm>
            <a:off x="2389217" y="186812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5" name="TextBox 14">
            <a:extLst>
              <a:ext uri="{FF2B5EF4-FFF2-40B4-BE49-F238E27FC236}">
                <a16:creationId xmlns:a16="http://schemas.microsoft.com/office/drawing/2014/main" id="{3C8173C2-E726-DED1-9F58-62423A1B2A59}"/>
              </a:ext>
            </a:extLst>
          </p:cNvPr>
          <p:cNvSpPr txBox="1"/>
          <p:nvPr/>
        </p:nvSpPr>
        <p:spPr>
          <a:xfrm>
            <a:off x="2384300" y="256129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6" name="TextBox 15">
            <a:extLst>
              <a:ext uri="{FF2B5EF4-FFF2-40B4-BE49-F238E27FC236}">
                <a16:creationId xmlns:a16="http://schemas.microsoft.com/office/drawing/2014/main" id="{F6642DA1-8644-9177-E721-13E164DF47AD}"/>
              </a:ext>
            </a:extLst>
          </p:cNvPr>
          <p:cNvSpPr txBox="1"/>
          <p:nvPr/>
        </p:nvSpPr>
        <p:spPr>
          <a:xfrm>
            <a:off x="2418714" y="3254470"/>
            <a:ext cx="3274141" cy="369332"/>
          </a:xfrm>
          <a:prstGeom prst="rect">
            <a:avLst/>
          </a:prstGeom>
          <a:noFill/>
        </p:spPr>
        <p:txBody>
          <a:bodyPr wrap="square" rtlCol="0">
            <a:spAutoFit/>
          </a:bodyPr>
          <a:lstStyle/>
          <a:p>
            <a:r>
              <a:rPr lang="en-IN" b="1" dirty="0">
                <a:solidFill>
                  <a:schemeClr val="accent1"/>
                </a:solidFill>
              </a:rPr>
              <a:t>AFTER PARTITION</a:t>
            </a:r>
          </a:p>
        </p:txBody>
      </p:sp>
    </p:spTree>
    <p:extLst>
      <p:ext uri="{BB962C8B-B14F-4D97-AF65-F5344CB8AC3E}">
        <p14:creationId xmlns:p14="http://schemas.microsoft.com/office/powerpoint/2010/main" val="7661170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extLst>
              <p:ext uri="{D42A27DB-BD31-4B8C-83A1-F6EECF244321}">
                <p14:modId xmlns:p14="http://schemas.microsoft.com/office/powerpoint/2010/main" val="877484849"/>
              </p:ext>
            </p:extLst>
          </p:nvPr>
        </p:nvGraphicFramePr>
        <p:xfrm>
          <a:off x="399843" y="113671"/>
          <a:ext cx="6689220" cy="630936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668922">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r>
                        <a:rPr lang="en-US" sz="1700" dirty="0">
                          <a:highlight>
                            <a:srgbClr val="00FF00"/>
                          </a:highlight>
                        </a:rPr>
                        <a:t>43</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11</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highlight>
                            <a:srgbClr val="FFFF00"/>
                          </a:highlight>
                        </a:rPr>
                        <a:t>47</a:t>
                      </a:r>
                      <a:endParaRPr lang="en-IN" sz="1700" dirty="0">
                        <a:highlight>
                          <a:srgbClr val="FFFF00"/>
                        </a:highlight>
                      </a:endParaRPr>
                    </a:p>
                  </a:txBody>
                  <a:tcPr>
                    <a:lnB w="12700" cmpd="sng">
                      <a:noFill/>
                    </a:lnB>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r>
                        <a:rPr lang="en-IN" sz="1700" dirty="0">
                          <a:highlight>
                            <a:srgbClr val="00FF00"/>
                          </a:highlight>
                        </a:rPr>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lnT w="12700" cmpd="sng">
                      <a:noFill/>
                    </a:lnT>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r>
                        <a:rPr lang="en-IN" sz="1700" dirty="0">
                          <a:highlight>
                            <a:srgbClr val="00FF00"/>
                          </a:highlight>
                        </a:rPr>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00FF00"/>
                          </a:highlight>
                        </a:rPr>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00FF00"/>
                          </a:highlight>
                        </a:rPr>
                        <a:t>21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25961803"/>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FFFF00"/>
                          </a:highlight>
                        </a:rPr>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highlight>
                            <a:srgbClr val="00FF00"/>
                          </a:highlight>
                        </a:rPr>
                        <a:t>59</a:t>
                      </a:r>
                      <a:endParaRPr lang="en-IN" sz="1700" dirty="0">
                        <a:highlight>
                          <a:srgbClr val="00FF00"/>
                        </a:highlight>
                      </a:endParaRPr>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99</a:t>
                      </a:r>
                      <a:endParaRPr lang="en-IN" sz="1700" dirty="0"/>
                    </a:p>
                  </a:txBody>
                  <a:tcPr>
                    <a:solidFill>
                      <a:schemeClr val="accent2"/>
                    </a:solid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p:sp>
        <p:nvSpPr>
          <p:cNvPr id="12" name="TextBox 11">
            <a:extLst>
              <a:ext uri="{FF2B5EF4-FFF2-40B4-BE49-F238E27FC236}">
                <a16:creationId xmlns:a16="http://schemas.microsoft.com/office/drawing/2014/main" id="{DF6AFC67-1204-9B5E-2A59-90B9DF200404}"/>
              </a:ext>
            </a:extLst>
          </p:cNvPr>
          <p:cNvSpPr txBox="1"/>
          <p:nvPr/>
        </p:nvSpPr>
        <p:spPr>
          <a:xfrm>
            <a:off x="2418717" y="44244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3" name="TextBox 12">
            <a:extLst>
              <a:ext uri="{FF2B5EF4-FFF2-40B4-BE49-F238E27FC236}">
                <a16:creationId xmlns:a16="http://schemas.microsoft.com/office/drawing/2014/main" id="{0F276E23-7C65-1782-54BC-34249873EDB7}"/>
              </a:ext>
            </a:extLst>
          </p:cNvPr>
          <p:cNvSpPr txBox="1"/>
          <p:nvPr/>
        </p:nvSpPr>
        <p:spPr>
          <a:xfrm>
            <a:off x="2394134" y="117494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4" name="TextBox 13">
            <a:extLst>
              <a:ext uri="{FF2B5EF4-FFF2-40B4-BE49-F238E27FC236}">
                <a16:creationId xmlns:a16="http://schemas.microsoft.com/office/drawing/2014/main" id="{6D8149AE-64BB-8C22-8A6C-3F11FCC619A2}"/>
              </a:ext>
            </a:extLst>
          </p:cNvPr>
          <p:cNvSpPr txBox="1"/>
          <p:nvPr/>
        </p:nvSpPr>
        <p:spPr>
          <a:xfrm>
            <a:off x="2389217" y="186812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5" name="TextBox 14">
            <a:extLst>
              <a:ext uri="{FF2B5EF4-FFF2-40B4-BE49-F238E27FC236}">
                <a16:creationId xmlns:a16="http://schemas.microsoft.com/office/drawing/2014/main" id="{3C8173C2-E726-DED1-9F58-62423A1B2A59}"/>
              </a:ext>
            </a:extLst>
          </p:cNvPr>
          <p:cNvSpPr txBox="1"/>
          <p:nvPr/>
        </p:nvSpPr>
        <p:spPr>
          <a:xfrm>
            <a:off x="2384300" y="256129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6" name="TextBox 15">
            <a:extLst>
              <a:ext uri="{FF2B5EF4-FFF2-40B4-BE49-F238E27FC236}">
                <a16:creationId xmlns:a16="http://schemas.microsoft.com/office/drawing/2014/main" id="{F6642DA1-8644-9177-E721-13E164DF47AD}"/>
              </a:ext>
            </a:extLst>
          </p:cNvPr>
          <p:cNvSpPr txBox="1"/>
          <p:nvPr/>
        </p:nvSpPr>
        <p:spPr>
          <a:xfrm>
            <a:off x="2418714" y="3254470"/>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7" name="TextBox 16">
            <a:extLst>
              <a:ext uri="{FF2B5EF4-FFF2-40B4-BE49-F238E27FC236}">
                <a16:creationId xmlns:a16="http://schemas.microsoft.com/office/drawing/2014/main" id="{186D8C19-FCEA-226F-ACC7-0E5EDFD10046}"/>
              </a:ext>
            </a:extLst>
          </p:cNvPr>
          <p:cNvSpPr txBox="1"/>
          <p:nvPr/>
        </p:nvSpPr>
        <p:spPr>
          <a:xfrm>
            <a:off x="2384300" y="3986974"/>
            <a:ext cx="3274141" cy="369332"/>
          </a:xfrm>
          <a:prstGeom prst="rect">
            <a:avLst/>
          </a:prstGeom>
          <a:noFill/>
        </p:spPr>
        <p:txBody>
          <a:bodyPr wrap="square" rtlCol="0">
            <a:spAutoFit/>
          </a:bodyPr>
          <a:lstStyle/>
          <a:p>
            <a:r>
              <a:rPr lang="en-IN" b="1" dirty="0">
                <a:solidFill>
                  <a:schemeClr val="accent1"/>
                </a:solidFill>
              </a:rPr>
              <a:t>AFTER PARTITION</a:t>
            </a:r>
          </a:p>
        </p:txBody>
      </p:sp>
    </p:spTree>
    <p:extLst>
      <p:ext uri="{BB962C8B-B14F-4D97-AF65-F5344CB8AC3E}">
        <p14:creationId xmlns:p14="http://schemas.microsoft.com/office/powerpoint/2010/main" val="4294095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extLst>
              <p:ext uri="{D42A27DB-BD31-4B8C-83A1-F6EECF244321}">
                <p14:modId xmlns:p14="http://schemas.microsoft.com/office/powerpoint/2010/main" val="2175799691"/>
              </p:ext>
            </p:extLst>
          </p:nvPr>
        </p:nvGraphicFramePr>
        <p:xfrm>
          <a:off x="399843" y="113671"/>
          <a:ext cx="6689220" cy="665988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668922">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r>
                        <a:rPr lang="en-US" sz="1700" dirty="0">
                          <a:highlight>
                            <a:srgbClr val="00FF00"/>
                          </a:highlight>
                        </a:rPr>
                        <a:t>43</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11</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highlight>
                            <a:srgbClr val="FFFF00"/>
                          </a:highlight>
                        </a:rPr>
                        <a:t>47</a:t>
                      </a:r>
                      <a:endParaRPr lang="en-IN" sz="1700" dirty="0">
                        <a:highlight>
                          <a:srgbClr val="FFFF00"/>
                        </a:highlight>
                      </a:endParaRPr>
                    </a:p>
                  </a:txBody>
                  <a:tcPr>
                    <a:lnB w="12700" cmpd="sng">
                      <a:noFill/>
                    </a:lnB>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r>
                        <a:rPr lang="en-IN" sz="1700" dirty="0">
                          <a:highlight>
                            <a:srgbClr val="00FF00"/>
                          </a:highlight>
                        </a:rPr>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lnT w="12700" cmpd="sng">
                      <a:noFill/>
                    </a:lnT>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r>
                        <a:rPr lang="en-IN" sz="1700" dirty="0">
                          <a:highlight>
                            <a:srgbClr val="00FF00"/>
                          </a:highlight>
                        </a:rPr>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00FF00"/>
                          </a:highlight>
                        </a:rPr>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00FF00"/>
                          </a:highlight>
                        </a:rPr>
                        <a:t>21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25961803"/>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FFFF00"/>
                          </a:highlight>
                        </a:rPr>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highlight>
                            <a:srgbClr val="00FF00"/>
                          </a:highlight>
                        </a:rPr>
                        <a:t>59</a:t>
                      </a:r>
                      <a:endParaRPr lang="en-IN" sz="1700" dirty="0">
                        <a:highlight>
                          <a:srgbClr val="00FF00"/>
                        </a:highlight>
                      </a:endParaRPr>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99</a:t>
                      </a:r>
                      <a:endParaRPr lang="en-IN" sz="1700" dirty="0"/>
                    </a:p>
                  </a:txBody>
                  <a:tcPr>
                    <a:solidFill>
                      <a:schemeClr val="accent2"/>
                    </a:solid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FFFF00"/>
                          </a:highlight>
                        </a:rPr>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highlight>
                            <a:srgbClr val="FFFF00"/>
                          </a:highlight>
                        </a:rPr>
                        <a:t>59</a:t>
                      </a:r>
                      <a:endParaRPr lang="en-IN" sz="1700" dirty="0">
                        <a:highlight>
                          <a:srgbClr val="FFFF00"/>
                        </a:highlight>
                      </a:endParaRPr>
                    </a:p>
                  </a:txBody>
                  <a:tcPr/>
                </a:tc>
                <a:tc>
                  <a:txBody>
                    <a:bodyPr/>
                    <a:lstStyle/>
                    <a:p>
                      <a:pPr algn="ctr"/>
                      <a:r>
                        <a:rPr lang="en-US" sz="1700" dirty="0">
                          <a:highlight>
                            <a:srgbClr val="00FF00"/>
                          </a:highlight>
                        </a:rPr>
                        <a:t>81</a:t>
                      </a:r>
                      <a:endParaRPr lang="en-IN" sz="1700" dirty="0">
                        <a:highlight>
                          <a:srgbClr val="00FF00"/>
                        </a:highlight>
                      </a:endParaRPr>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99</a:t>
                      </a:r>
                      <a:endParaRPr lang="en-IN" sz="1700" dirty="0"/>
                    </a:p>
                  </a:txBody>
                  <a:tcPr>
                    <a:solidFill>
                      <a:schemeClr val="accent2"/>
                    </a:solidFill>
                  </a:tcPr>
                </a:tc>
                <a:extLst>
                  <a:ext uri="{0D108BD9-81ED-4DB2-BD59-A6C34878D82A}">
                    <a16:rowId xmlns:a16="http://schemas.microsoft.com/office/drawing/2014/main" val="443739642"/>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p:sp>
        <p:nvSpPr>
          <p:cNvPr id="12" name="TextBox 11">
            <a:extLst>
              <a:ext uri="{FF2B5EF4-FFF2-40B4-BE49-F238E27FC236}">
                <a16:creationId xmlns:a16="http://schemas.microsoft.com/office/drawing/2014/main" id="{DF6AFC67-1204-9B5E-2A59-90B9DF200404}"/>
              </a:ext>
            </a:extLst>
          </p:cNvPr>
          <p:cNvSpPr txBox="1"/>
          <p:nvPr/>
        </p:nvSpPr>
        <p:spPr>
          <a:xfrm>
            <a:off x="2418717" y="44244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3" name="TextBox 12">
            <a:extLst>
              <a:ext uri="{FF2B5EF4-FFF2-40B4-BE49-F238E27FC236}">
                <a16:creationId xmlns:a16="http://schemas.microsoft.com/office/drawing/2014/main" id="{0F276E23-7C65-1782-54BC-34249873EDB7}"/>
              </a:ext>
            </a:extLst>
          </p:cNvPr>
          <p:cNvSpPr txBox="1"/>
          <p:nvPr/>
        </p:nvSpPr>
        <p:spPr>
          <a:xfrm>
            <a:off x="2394134" y="117494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4" name="TextBox 13">
            <a:extLst>
              <a:ext uri="{FF2B5EF4-FFF2-40B4-BE49-F238E27FC236}">
                <a16:creationId xmlns:a16="http://schemas.microsoft.com/office/drawing/2014/main" id="{6D8149AE-64BB-8C22-8A6C-3F11FCC619A2}"/>
              </a:ext>
            </a:extLst>
          </p:cNvPr>
          <p:cNvSpPr txBox="1"/>
          <p:nvPr/>
        </p:nvSpPr>
        <p:spPr>
          <a:xfrm>
            <a:off x="2389217" y="186812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5" name="TextBox 14">
            <a:extLst>
              <a:ext uri="{FF2B5EF4-FFF2-40B4-BE49-F238E27FC236}">
                <a16:creationId xmlns:a16="http://schemas.microsoft.com/office/drawing/2014/main" id="{3C8173C2-E726-DED1-9F58-62423A1B2A59}"/>
              </a:ext>
            </a:extLst>
          </p:cNvPr>
          <p:cNvSpPr txBox="1"/>
          <p:nvPr/>
        </p:nvSpPr>
        <p:spPr>
          <a:xfrm>
            <a:off x="2384300" y="256129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6" name="TextBox 15">
            <a:extLst>
              <a:ext uri="{FF2B5EF4-FFF2-40B4-BE49-F238E27FC236}">
                <a16:creationId xmlns:a16="http://schemas.microsoft.com/office/drawing/2014/main" id="{F6642DA1-8644-9177-E721-13E164DF47AD}"/>
              </a:ext>
            </a:extLst>
          </p:cNvPr>
          <p:cNvSpPr txBox="1"/>
          <p:nvPr/>
        </p:nvSpPr>
        <p:spPr>
          <a:xfrm>
            <a:off x="2418714" y="3254470"/>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7" name="TextBox 16">
            <a:extLst>
              <a:ext uri="{FF2B5EF4-FFF2-40B4-BE49-F238E27FC236}">
                <a16:creationId xmlns:a16="http://schemas.microsoft.com/office/drawing/2014/main" id="{186D8C19-FCEA-226F-ACC7-0E5EDFD10046}"/>
              </a:ext>
            </a:extLst>
          </p:cNvPr>
          <p:cNvSpPr txBox="1"/>
          <p:nvPr/>
        </p:nvSpPr>
        <p:spPr>
          <a:xfrm>
            <a:off x="2384300" y="3986974"/>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8" name="TextBox 17">
            <a:extLst>
              <a:ext uri="{FF2B5EF4-FFF2-40B4-BE49-F238E27FC236}">
                <a16:creationId xmlns:a16="http://schemas.microsoft.com/office/drawing/2014/main" id="{BD54C920-FC18-E537-C298-097BEC8EAAED}"/>
              </a:ext>
            </a:extLst>
          </p:cNvPr>
          <p:cNvSpPr txBox="1"/>
          <p:nvPr/>
        </p:nvSpPr>
        <p:spPr>
          <a:xfrm>
            <a:off x="2399050" y="4670316"/>
            <a:ext cx="3274141" cy="369332"/>
          </a:xfrm>
          <a:prstGeom prst="rect">
            <a:avLst/>
          </a:prstGeom>
          <a:noFill/>
        </p:spPr>
        <p:txBody>
          <a:bodyPr wrap="square" rtlCol="0">
            <a:spAutoFit/>
          </a:bodyPr>
          <a:lstStyle/>
          <a:p>
            <a:r>
              <a:rPr lang="en-IN" b="1" dirty="0">
                <a:solidFill>
                  <a:schemeClr val="accent1"/>
                </a:solidFill>
              </a:rPr>
              <a:t>AFTER PARTITION</a:t>
            </a:r>
          </a:p>
        </p:txBody>
      </p:sp>
    </p:spTree>
    <p:extLst>
      <p:ext uri="{BB962C8B-B14F-4D97-AF65-F5344CB8AC3E}">
        <p14:creationId xmlns:p14="http://schemas.microsoft.com/office/powerpoint/2010/main" val="1712888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extLst>
              <p:ext uri="{D42A27DB-BD31-4B8C-83A1-F6EECF244321}">
                <p14:modId xmlns:p14="http://schemas.microsoft.com/office/powerpoint/2010/main" val="2026766825"/>
              </p:ext>
            </p:extLst>
          </p:nvPr>
        </p:nvGraphicFramePr>
        <p:xfrm>
          <a:off x="399843" y="113671"/>
          <a:ext cx="6689220" cy="665988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668922">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r>
                        <a:rPr lang="en-US" sz="1700" dirty="0">
                          <a:highlight>
                            <a:srgbClr val="00FF00"/>
                          </a:highlight>
                        </a:rPr>
                        <a:t>43</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11</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highlight>
                            <a:srgbClr val="FFFF00"/>
                          </a:highlight>
                        </a:rPr>
                        <a:t>47</a:t>
                      </a:r>
                      <a:endParaRPr lang="en-IN" sz="1700" dirty="0">
                        <a:highlight>
                          <a:srgbClr val="FFFF00"/>
                        </a:highlight>
                      </a:endParaRPr>
                    </a:p>
                  </a:txBody>
                  <a:tcPr>
                    <a:lnB w="12700" cmpd="sng">
                      <a:noFill/>
                    </a:lnB>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r>
                        <a:rPr lang="en-IN" sz="1700" dirty="0">
                          <a:highlight>
                            <a:srgbClr val="00FF00"/>
                          </a:highlight>
                        </a:rPr>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lnT w="12700" cmpd="sng">
                      <a:noFill/>
                    </a:lnT>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r>
                        <a:rPr lang="en-IN" sz="1700" dirty="0">
                          <a:highlight>
                            <a:srgbClr val="00FF00"/>
                          </a:highlight>
                        </a:rPr>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00FF00"/>
                          </a:highlight>
                        </a:rPr>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00FF00"/>
                          </a:highlight>
                        </a:rPr>
                        <a:t>21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25961803"/>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FFFF00"/>
                          </a:highlight>
                        </a:rPr>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highlight>
                            <a:srgbClr val="00FF00"/>
                          </a:highlight>
                        </a:rPr>
                        <a:t>59</a:t>
                      </a:r>
                      <a:endParaRPr lang="en-IN" sz="1700" dirty="0">
                        <a:highlight>
                          <a:srgbClr val="00FF00"/>
                        </a:highlight>
                      </a:endParaRPr>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99</a:t>
                      </a:r>
                      <a:endParaRPr lang="en-IN" sz="1700" dirty="0"/>
                    </a:p>
                  </a:txBody>
                  <a:tcPr>
                    <a:solidFill>
                      <a:schemeClr val="accent2"/>
                    </a:solid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FFFF00"/>
                          </a:highlight>
                        </a:rPr>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highlight>
                            <a:srgbClr val="FFFF00"/>
                          </a:highlight>
                        </a:rPr>
                        <a:t>59</a:t>
                      </a:r>
                      <a:endParaRPr lang="en-IN" sz="1700" dirty="0">
                        <a:highlight>
                          <a:srgbClr val="FFFF00"/>
                        </a:highlight>
                      </a:endParaRPr>
                    </a:p>
                  </a:txBody>
                  <a:tcPr/>
                </a:tc>
                <a:tc>
                  <a:txBody>
                    <a:bodyPr/>
                    <a:lstStyle/>
                    <a:p>
                      <a:pPr algn="ctr"/>
                      <a:r>
                        <a:rPr lang="en-US" sz="1700" dirty="0">
                          <a:highlight>
                            <a:srgbClr val="00FF00"/>
                          </a:highlight>
                        </a:rPr>
                        <a:t>81</a:t>
                      </a:r>
                      <a:endParaRPr lang="en-IN" sz="1700" dirty="0">
                        <a:highlight>
                          <a:srgbClr val="00FF00"/>
                        </a:highlight>
                      </a:endParaRPr>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99</a:t>
                      </a:r>
                      <a:endParaRPr lang="en-IN" sz="1700" dirty="0"/>
                    </a:p>
                  </a:txBody>
                  <a:tcPr>
                    <a:solidFill>
                      <a:schemeClr val="accent2"/>
                    </a:solidFill>
                  </a:tcPr>
                </a:tc>
                <a:extLst>
                  <a:ext uri="{0D108BD9-81ED-4DB2-BD59-A6C34878D82A}">
                    <a16:rowId xmlns:a16="http://schemas.microsoft.com/office/drawing/2014/main" val="443739642"/>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FFFF00"/>
                          </a:highlight>
                        </a:rPr>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highlight>
                            <a:srgbClr val="FFFF00"/>
                          </a:highlight>
                        </a:rPr>
                        <a:t>59</a:t>
                      </a:r>
                      <a:endParaRPr lang="en-IN" sz="1700" dirty="0">
                        <a:highlight>
                          <a:srgbClr val="FFFF00"/>
                        </a:highlight>
                      </a:endParaRPr>
                    </a:p>
                  </a:txBody>
                  <a:tcPr/>
                </a:tc>
                <a:tc>
                  <a:txBody>
                    <a:bodyPr/>
                    <a:lstStyle/>
                    <a:p>
                      <a:pPr algn="ctr"/>
                      <a:r>
                        <a:rPr lang="en-US" sz="1700" dirty="0">
                          <a:highlight>
                            <a:srgbClr val="FFFF00"/>
                          </a:highlight>
                        </a:rPr>
                        <a:t>81</a:t>
                      </a:r>
                      <a:endParaRPr lang="en-IN" sz="1700" dirty="0">
                        <a:highlight>
                          <a:srgbClr val="FFFF00"/>
                        </a:highlight>
                      </a:endParaRPr>
                    </a:p>
                  </a:txBody>
                  <a:tcPr/>
                </a:tc>
                <a:tc>
                  <a:txBody>
                    <a:bodyPr/>
                    <a:lstStyle/>
                    <a:p>
                      <a:pPr algn="ctr"/>
                      <a:r>
                        <a:rPr lang="en-IN" sz="1700" dirty="0">
                          <a:highlight>
                            <a:srgbClr val="00FF00"/>
                          </a:highlight>
                        </a:rPr>
                        <a:t>83</a:t>
                      </a:r>
                    </a:p>
                  </a:txBody>
                  <a:tcPr>
                    <a:solidFill>
                      <a:schemeClr val="accent2"/>
                    </a:solidFill>
                  </a:tcPr>
                </a:tc>
                <a:tc>
                  <a:txBody>
                    <a:bodyPr/>
                    <a:lstStyle/>
                    <a:p>
                      <a:pPr algn="ctr"/>
                      <a:r>
                        <a:rPr lang="en-IN" sz="1700" dirty="0"/>
                        <a:t>99</a:t>
                      </a:r>
                    </a:p>
                  </a:txBody>
                  <a:tcPr>
                    <a:solidFill>
                      <a:schemeClr val="accent2"/>
                    </a:solid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p:sp>
        <p:nvSpPr>
          <p:cNvPr id="12" name="TextBox 11">
            <a:extLst>
              <a:ext uri="{FF2B5EF4-FFF2-40B4-BE49-F238E27FC236}">
                <a16:creationId xmlns:a16="http://schemas.microsoft.com/office/drawing/2014/main" id="{DF6AFC67-1204-9B5E-2A59-90B9DF200404}"/>
              </a:ext>
            </a:extLst>
          </p:cNvPr>
          <p:cNvSpPr txBox="1"/>
          <p:nvPr/>
        </p:nvSpPr>
        <p:spPr>
          <a:xfrm>
            <a:off x="2418717" y="44244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3" name="TextBox 12">
            <a:extLst>
              <a:ext uri="{FF2B5EF4-FFF2-40B4-BE49-F238E27FC236}">
                <a16:creationId xmlns:a16="http://schemas.microsoft.com/office/drawing/2014/main" id="{0F276E23-7C65-1782-54BC-34249873EDB7}"/>
              </a:ext>
            </a:extLst>
          </p:cNvPr>
          <p:cNvSpPr txBox="1"/>
          <p:nvPr/>
        </p:nvSpPr>
        <p:spPr>
          <a:xfrm>
            <a:off x="2394134" y="117494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4" name="TextBox 13">
            <a:extLst>
              <a:ext uri="{FF2B5EF4-FFF2-40B4-BE49-F238E27FC236}">
                <a16:creationId xmlns:a16="http://schemas.microsoft.com/office/drawing/2014/main" id="{6D8149AE-64BB-8C22-8A6C-3F11FCC619A2}"/>
              </a:ext>
            </a:extLst>
          </p:cNvPr>
          <p:cNvSpPr txBox="1"/>
          <p:nvPr/>
        </p:nvSpPr>
        <p:spPr>
          <a:xfrm>
            <a:off x="2389217" y="186812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5" name="TextBox 14">
            <a:extLst>
              <a:ext uri="{FF2B5EF4-FFF2-40B4-BE49-F238E27FC236}">
                <a16:creationId xmlns:a16="http://schemas.microsoft.com/office/drawing/2014/main" id="{3C8173C2-E726-DED1-9F58-62423A1B2A59}"/>
              </a:ext>
            </a:extLst>
          </p:cNvPr>
          <p:cNvSpPr txBox="1"/>
          <p:nvPr/>
        </p:nvSpPr>
        <p:spPr>
          <a:xfrm>
            <a:off x="2384300" y="256129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6" name="TextBox 15">
            <a:extLst>
              <a:ext uri="{FF2B5EF4-FFF2-40B4-BE49-F238E27FC236}">
                <a16:creationId xmlns:a16="http://schemas.microsoft.com/office/drawing/2014/main" id="{F6642DA1-8644-9177-E721-13E164DF47AD}"/>
              </a:ext>
            </a:extLst>
          </p:cNvPr>
          <p:cNvSpPr txBox="1"/>
          <p:nvPr/>
        </p:nvSpPr>
        <p:spPr>
          <a:xfrm>
            <a:off x="2418714" y="3254470"/>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7" name="TextBox 16">
            <a:extLst>
              <a:ext uri="{FF2B5EF4-FFF2-40B4-BE49-F238E27FC236}">
                <a16:creationId xmlns:a16="http://schemas.microsoft.com/office/drawing/2014/main" id="{186D8C19-FCEA-226F-ACC7-0E5EDFD10046}"/>
              </a:ext>
            </a:extLst>
          </p:cNvPr>
          <p:cNvSpPr txBox="1"/>
          <p:nvPr/>
        </p:nvSpPr>
        <p:spPr>
          <a:xfrm>
            <a:off x="2384300" y="3986974"/>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8" name="TextBox 17">
            <a:extLst>
              <a:ext uri="{FF2B5EF4-FFF2-40B4-BE49-F238E27FC236}">
                <a16:creationId xmlns:a16="http://schemas.microsoft.com/office/drawing/2014/main" id="{BD54C920-FC18-E537-C298-097BEC8EAAED}"/>
              </a:ext>
            </a:extLst>
          </p:cNvPr>
          <p:cNvSpPr txBox="1"/>
          <p:nvPr/>
        </p:nvSpPr>
        <p:spPr>
          <a:xfrm>
            <a:off x="2399050" y="467031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9" name="TextBox 18">
            <a:extLst>
              <a:ext uri="{FF2B5EF4-FFF2-40B4-BE49-F238E27FC236}">
                <a16:creationId xmlns:a16="http://schemas.microsoft.com/office/drawing/2014/main" id="{1A4D0A49-3A73-7884-210F-C1778F631976}"/>
              </a:ext>
            </a:extLst>
          </p:cNvPr>
          <p:cNvSpPr txBox="1"/>
          <p:nvPr/>
        </p:nvSpPr>
        <p:spPr>
          <a:xfrm>
            <a:off x="2374468" y="5383157"/>
            <a:ext cx="3274141" cy="369332"/>
          </a:xfrm>
          <a:prstGeom prst="rect">
            <a:avLst/>
          </a:prstGeom>
          <a:noFill/>
        </p:spPr>
        <p:txBody>
          <a:bodyPr wrap="square" rtlCol="0">
            <a:spAutoFit/>
          </a:bodyPr>
          <a:lstStyle/>
          <a:p>
            <a:r>
              <a:rPr lang="en-IN" b="1" dirty="0">
                <a:solidFill>
                  <a:schemeClr val="accent1"/>
                </a:solidFill>
              </a:rPr>
              <a:t>AFTER PARTITION</a:t>
            </a:r>
          </a:p>
        </p:txBody>
      </p:sp>
    </p:spTree>
    <p:extLst>
      <p:ext uri="{BB962C8B-B14F-4D97-AF65-F5344CB8AC3E}">
        <p14:creationId xmlns:p14="http://schemas.microsoft.com/office/powerpoint/2010/main" val="2332246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BDE1EB-CE9A-CD69-43ED-E60190F587A0}"/>
              </a:ext>
            </a:extLst>
          </p:cNvPr>
          <p:cNvSpPr txBox="1"/>
          <p:nvPr/>
        </p:nvSpPr>
        <p:spPr>
          <a:xfrm>
            <a:off x="7403711" y="294956"/>
            <a:ext cx="4552335" cy="1292662"/>
          </a:xfrm>
          <a:prstGeom prst="rect">
            <a:avLst/>
          </a:prstGeom>
          <a:noFill/>
        </p:spPr>
        <p:txBody>
          <a:bodyPr wrap="square" rtlCol="0">
            <a:spAutoFit/>
          </a:bodyPr>
          <a:lstStyle/>
          <a:p>
            <a:r>
              <a:rPr lang="en-US" sz="2400" b="1" dirty="0">
                <a:latin typeface="Consolas" panose="020B0609020204030204" pitchFamily="49" charset="0"/>
              </a:rPr>
              <a:t>Quick sort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endParaRPr lang="en-IN" dirty="0">
              <a:latin typeface="Consolas" panose="020B0609020204030204" pitchFamily="49" charset="0"/>
            </a:endParaRPr>
          </a:p>
        </p:txBody>
      </p:sp>
      <p:graphicFrame>
        <p:nvGraphicFramePr>
          <p:cNvPr id="10" name="Table 10">
            <a:extLst>
              <a:ext uri="{FF2B5EF4-FFF2-40B4-BE49-F238E27FC236}">
                <a16:creationId xmlns:a16="http://schemas.microsoft.com/office/drawing/2014/main" id="{8E1DB9AF-9BEE-003D-FA7D-4BAF71EECAE3}"/>
              </a:ext>
            </a:extLst>
          </p:cNvPr>
          <p:cNvGraphicFramePr>
            <a:graphicFrameLocks noGrp="1"/>
          </p:cNvGraphicFramePr>
          <p:nvPr>
            <p:extLst>
              <p:ext uri="{D42A27DB-BD31-4B8C-83A1-F6EECF244321}">
                <p14:modId xmlns:p14="http://schemas.microsoft.com/office/powerpoint/2010/main" val="724212792"/>
              </p:ext>
            </p:extLst>
          </p:nvPr>
        </p:nvGraphicFramePr>
        <p:xfrm>
          <a:off x="399843" y="113671"/>
          <a:ext cx="6610557" cy="665988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590259">
                  <a:extLst>
                    <a:ext uri="{9D8B030D-6E8A-4147-A177-3AD203B41FA5}">
                      <a16:colId xmlns:a16="http://schemas.microsoft.com/office/drawing/2014/main" val="375775606"/>
                    </a:ext>
                  </a:extLst>
                </a:gridCol>
              </a:tblGrid>
              <a:tr h="338907">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43</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11</a:t>
                      </a:r>
                      <a:endParaRPr lang="en-IN" sz="1700" dirty="0"/>
                    </a:p>
                  </a:txBody>
                  <a:tcPr>
                    <a:lnR w="12700" cmpd="sng">
                      <a:noFill/>
                    </a:lnR>
                    <a:solidFill>
                      <a:schemeClr val="accent2"/>
                    </a:solidFill>
                  </a:tcPr>
                </a:tc>
                <a:tc>
                  <a:txBody>
                    <a:bodyPr/>
                    <a:lstStyle/>
                    <a:p>
                      <a:pPr algn="ctr"/>
                      <a:r>
                        <a:rPr lang="en-US" sz="1700" dirty="0"/>
                        <a:t>99</a:t>
                      </a: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r>
                        <a:rPr lang="en-US" sz="1700" dirty="0">
                          <a:highlight>
                            <a:srgbClr val="00FF00"/>
                          </a:highlight>
                        </a:rPr>
                        <a:t>43</a:t>
                      </a:r>
                      <a:endParaRPr lang="en-IN" sz="1700" dirty="0">
                        <a:highlight>
                          <a:srgbClr val="00FF00"/>
                        </a:highlight>
                      </a:endParaRPr>
                    </a:p>
                  </a:txBody>
                  <a:tcPr>
                    <a:solidFill>
                      <a:schemeClr val="accent2"/>
                    </a:solidFill>
                  </a:tcPr>
                </a:tc>
                <a:tc>
                  <a:txBody>
                    <a:bodyPr/>
                    <a:lstStyle/>
                    <a:p>
                      <a:pPr algn="ctr"/>
                      <a:r>
                        <a:rPr lang="en-US" sz="1700" dirty="0"/>
                        <a:t>21</a:t>
                      </a:r>
                      <a:endParaRPr lang="en-IN" sz="1700" dirty="0"/>
                    </a:p>
                  </a:txBody>
                  <a:tcPr>
                    <a:solidFill>
                      <a:schemeClr val="accent2"/>
                    </a:solidFill>
                  </a:tcPr>
                </a:tc>
                <a:tc>
                  <a:txBody>
                    <a:bodyPr/>
                    <a:lstStyle/>
                    <a:p>
                      <a:pPr algn="ctr"/>
                      <a:r>
                        <a:rPr lang="en-US" sz="1700" dirty="0"/>
                        <a:t>3</a:t>
                      </a:r>
                      <a:endParaRPr lang="en-IN" sz="1700" dirty="0"/>
                    </a:p>
                  </a:txBody>
                  <a:tcPr>
                    <a:solidFill>
                      <a:schemeClr val="accent2"/>
                    </a:solidFill>
                  </a:tcPr>
                </a:tc>
                <a:tc>
                  <a:txBody>
                    <a:bodyPr/>
                    <a:lstStyle/>
                    <a:p>
                      <a:pPr algn="ctr"/>
                      <a:r>
                        <a:rPr lang="en-US" sz="1700" dirty="0"/>
                        <a:t>11</a:t>
                      </a:r>
                      <a:endParaRPr lang="en-IN" sz="1700" dirty="0"/>
                    </a:p>
                  </a:txBody>
                  <a:tcPr>
                    <a:solidFill>
                      <a:schemeClr val="accent2"/>
                    </a:solidFill>
                  </a:tcPr>
                </a:tc>
                <a:tc>
                  <a:txBody>
                    <a:bodyPr/>
                    <a:lstStyle/>
                    <a:p>
                      <a:pPr algn="ctr"/>
                      <a:r>
                        <a:rPr lang="en-US" sz="1700" dirty="0"/>
                        <a:t>17</a:t>
                      </a:r>
                      <a:endParaRPr lang="en-IN" sz="1700" dirty="0"/>
                    </a:p>
                  </a:txBody>
                  <a:tcPr>
                    <a:solidFill>
                      <a:schemeClr val="accent2"/>
                    </a:solidFill>
                  </a:tcPr>
                </a:tc>
                <a:tc>
                  <a:txBody>
                    <a:bodyPr/>
                    <a:lstStyle/>
                    <a:p>
                      <a:pPr algn="ctr"/>
                      <a:r>
                        <a:rPr lang="en-US" sz="1700" dirty="0">
                          <a:highlight>
                            <a:srgbClr val="FFFF00"/>
                          </a:highlight>
                        </a:rPr>
                        <a:t>47</a:t>
                      </a:r>
                      <a:endParaRPr lang="en-IN" sz="1700" dirty="0">
                        <a:highlight>
                          <a:srgbClr val="FFFF00"/>
                        </a:highlight>
                      </a:endParaRPr>
                    </a:p>
                  </a:txBody>
                  <a:tcPr>
                    <a:lnB w="12700" cmpd="sng">
                      <a:noFill/>
                    </a:lnB>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r>
                        <a:rPr lang="en-IN" sz="1700" dirty="0">
                          <a:highlight>
                            <a:srgbClr val="00FF00"/>
                          </a:highlight>
                        </a:rPr>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lnT w="12700" cmpd="sng">
                      <a:noFill/>
                    </a:lnT>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r>
                        <a:rPr lang="en-IN" sz="1700" dirty="0">
                          <a:highlight>
                            <a:srgbClr val="00FF00"/>
                          </a:highlight>
                        </a:rPr>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00FF00"/>
                          </a:highlight>
                        </a:rPr>
                        <a:t>11</a:t>
                      </a:r>
                    </a:p>
                  </a:txBody>
                  <a:tcPr>
                    <a:solidFill>
                      <a:schemeClr val="accent2"/>
                    </a:solidFill>
                  </a:tcPr>
                </a:tc>
                <a:tc>
                  <a:txBody>
                    <a:bodyPr/>
                    <a:lstStyle/>
                    <a:p>
                      <a:pPr algn="ctr"/>
                      <a:r>
                        <a:rPr lang="en-IN" sz="1700" dirty="0">
                          <a:highlight>
                            <a:srgbClr val="FFFF00"/>
                          </a:highlight>
                        </a:rPr>
                        <a:t>17</a:t>
                      </a:r>
                    </a:p>
                  </a:txBody>
                  <a:tcPr/>
                </a:tc>
                <a:tc>
                  <a:txBody>
                    <a:bodyPr/>
                    <a:lstStyle/>
                    <a:p>
                      <a:pPr algn="ctr"/>
                      <a:r>
                        <a:rPr lang="en-IN" sz="1700" dirty="0"/>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00FF00"/>
                          </a:highlight>
                        </a:rPr>
                        <a:t>21</a:t>
                      </a:r>
                    </a:p>
                  </a:txBody>
                  <a:tcPr>
                    <a:solidFill>
                      <a:schemeClr val="accent2"/>
                    </a:solidFill>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t>59</a:t>
                      </a:r>
                      <a:endParaRPr lang="en-IN" sz="1700" dirty="0"/>
                    </a:p>
                  </a:txBody>
                  <a:tcPr/>
                </a:tc>
                <a:tc>
                  <a:txBody>
                    <a:bodyPr/>
                    <a:lstStyle/>
                    <a:p>
                      <a:pPr algn="ctr"/>
                      <a:r>
                        <a:rPr lang="en-US" sz="1700" dirty="0"/>
                        <a:t>81</a:t>
                      </a:r>
                      <a:endParaRPr lang="en-IN" sz="1700" dirty="0"/>
                    </a:p>
                  </a:txBody>
                  <a:tcPr/>
                </a:tc>
                <a:tc>
                  <a:txBody>
                    <a:bodyPr/>
                    <a:lstStyle/>
                    <a:p>
                      <a:pPr algn="ctr"/>
                      <a:r>
                        <a:rPr lang="en-US" sz="1700" dirty="0"/>
                        <a:t>83</a:t>
                      </a:r>
                      <a:endParaRPr lang="en-IN" sz="1700" dirty="0"/>
                    </a:p>
                  </a:txBody>
                  <a:tcPr/>
                </a:tc>
                <a:tc>
                  <a:txBody>
                    <a:bodyPr/>
                    <a:lstStyle/>
                    <a:p>
                      <a:pPr algn="ctr"/>
                      <a:r>
                        <a:rPr lang="en-US" sz="1700" dirty="0"/>
                        <a:t>99</a:t>
                      </a:r>
                      <a:endParaRPr lang="en-IN" sz="1700" dirty="0"/>
                    </a:p>
                  </a:txBody>
                  <a:tcPr/>
                </a:tc>
                <a:extLst>
                  <a:ext uri="{0D108BD9-81ED-4DB2-BD59-A6C34878D82A}">
                    <a16:rowId xmlns:a16="http://schemas.microsoft.com/office/drawing/2014/main" val="1925961803"/>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FFFF00"/>
                          </a:highlight>
                        </a:rPr>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highlight>
                            <a:srgbClr val="00FF00"/>
                          </a:highlight>
                        </a:rPr>
                        <a:t>59</a:t>
                      </a:r>
                      <a:endParaRPr lang="en-IN" sz="1700" dirty="0">
                        <a:highlight>
                          <a:srgbClr val="00FF00"/>
                        </a:highlight>
                      </a:endParaRPr>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99</a:t>
                      </a:r>
                      <a:endParaRPr lang="en-IN" sz="1700" dirty="0"/>
                    </a:p>
                  </a:txBody>
                  <a:tcPr>
                    <a:solidFill>
                      <a:schemeClr val="accent2"/>
                    </a:solidFill>
                  </a:tcPr>
                </a:tc>
                <a:extLst>
                  <a:ext uri="{0D108BD9-81ED-4DB2-BD59-A6C34878D82A}">
                    <a16:rowId xmlns:a16="http://schemas.microsoft.com/office/drawing/2014/main" val="5859579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FFFF00"/>
                          </a:highlight>
                        </a:rPr>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highlight>
                            <a:srgbClr val="FFFF00"/>
                          </a:highlight>
                        </a:rPr>
                        <a:t>59</a:t>
                      </a:r>
                      <a:endParaRPr lang="en-IN" sz="1700" dirty="0">
                        <a:highlight>
                          <a:srgbClr val="FFFF00"/>
                        </a:highlight>
                      </a:endParaRPr>
                    </a:p>
                  </a:txBody>
                  <a:tcPr/>
                </a:tc>
                <a:tc>
                  <a:txBody>
                    <a:bodyPr/>
                    <a:lstStyle/>
                    <a:p>
                      <a:pPr algn="ctr"/>
                      <a:r>
                        <a:rPr lang="en-US" sz="1700" dirty="0">
                          <a:highlight>
                            <a:srgbClr val="00FF00"/>
                          </a:highlight>
                        </a:rPr>
                        <a:t>81</a:t>
                      </a:r>
                      <a:endParaRPr lang="en-IN" sz="1700" dirty="0">
                        <a:highlight>
                          <a:srgbClr val="00FF00"/>
                        </a:highlight>
                      </a:endParaRPr>
                    </a:p>
                  </a:txBody>
                  <a:tcPr>
                    <a:solidFill>
                      <a:schemeClr val="accent2"/>
                    </a:solidFill>
                  </a:tcPr>
                </a:tc>
                <a:tc>
                  <a:txBody>
                    <a:bodyPr/>
                    <a:lstStyle/>
                    <a:p>
                      <a:pPr algn="ctr"/>
                      <a:r>
                        <a:rPr lang="en-US" sz="1700" dirty="0"/>
                        <a:t>83</a:t>
                      </a:r>
                      <a:endParaRPr lang="en-IN" sz="1700" dirty="0"/>
                    </a:p>
                  </a:txBody>
                  <a:tcPr>
                    <a:solidFill>
                      <a:schemeClr val="accent2"/>
                    </a:solidFill>
                  </a:tcPr>
                </a:tc>
                <a:tc>
                  <a:txBody>
                    <a:bodyPr/>
                    <a:lstStyle/>
                    <a:p>
                      <a:pPr algn="ctr"/>
                      <a:r>
                        <a:rPr lang="en-US" sz="1700" dirty="0"/>
                        <a:t>99</a:t>
                      </a:r>
                      <a:endParaRPr lang="en-IN" sz="1700" dirty="0"/>
                    </a:p>
                  </a:txBody>
                  <a:tcPr>
                    <a:solidFill>
                      <a:schemeClr val="accent2"/>
                    </a:solidFill>
                  </a:tcPr>
                </a:tc>
                <a:extLst>
                  <a:ext uri="{0D108BD9-81ED-4DB2-BD59-A6C34878D82A}">
                    <a16:rowId xmlns:a16="http://schemas.microsoft.com/office/drawing/2014/main" val="443739642"/>
                  </a:ext>
                </a:extLst>
              </a:tr>
              <a:tr h="338907">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FFFF00"/>
                          </a:highlight>
                        </a:rPr>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highlight>
                            <a:srgbClr val="FFFF00"/>
                          </a:highlight>
                        </a:rPr>
                        <a:t>59</a:t>
                      </a:r>
                      <a:endParaRPr lang="en-IN" sz="1700" dirty="0">
                        <a:highlight>
                          <a:srgbClr val="FFFF00"/>
                        </a:highlight>
                      </a:endParaRPr>
                    </a:p>
                  </a:txBody>
                  <a:tcPr/>
                </a:tc>
                <a:tc>
                  <a:txBody>
                    <a:bodyPr/>
                    <a:lstStyle/>
                    <a:p>
                      <a:pPr algn="ctr"/>
                      <a:r>
                        <a:rPr lang="en-US" sz="1700" dirty="0">
                          <a:highlight>
                            <a:srgbClr val="FFFF00"/>
                          </a:highlight>
                        </a:rPr>
                        <a:t>81</a:t>
                      </a:r>
                      <a:endParaRPr lang="en-IN" sz="1700" dirty="0">
                        <a:highlight>
                          <a:srgbClr val="FFFF00"/>
                        </a:highlight>
                      </a:endParaRPr>
                    </a:p>
                  </a:txBody>
                  <a:tcPr/>
                </a:tc>
                <a:tc>
                  <a:txBody>
                    <a:bodyPr/>
                    <a:lstStyle/>
                    <a:p>
                      <a:pPr algn="ctr"/>
                      <a:r>
                        <a:rPr lang="en-IN" sz="1700" dirty="0">
                          <a:highlight>
                            <a:srgbClr val="00FF00"/>
                          </a:highlight>
                        </a:rPr>
                        <a:t>83</a:t>
                      </a:r>
                    </a:p>
                  </a:txBody>
                  <a:tcPr>
                    <a:solidFill>
                      <a:schemeClr val="accent2"/>
                    </a:solidFill>
                  </a:tcPr>
                </a:tc>
                <a:tc>
                  <a:txBody>
                    <a:bodyPr/>
                    <a:lstStyle/>
                    <a:p>
                      <a:pPr algn="ctr"/>
                      <a:r>
                        <a:rPr lang="en-IN" sz="1700" dirty="0"/>
                        <a:t>99</a:t>
                      </a:r>
                    </a:p>
                  </a:txBody>
                  <a:tcPr>
                    <a:solidFill>
                      <a:schemeClr val="accent2"/>
                    </a:solidFill>
                  </a:tcPr>
                </a:tc>
                <a:extLst>
                  <a:ext uri="{0D108BD9-81ED-4DB2-BD59-A6C34878D82A}">
                    <a16:rowId xmlns:a16="http://schemas.microsoft.com/office/drawing/2014/main" val="2426715757"/>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r>
                        <a:rPr lang="en-IN" sz="1700" dirty="0">
                          <a:highlight>
                            <a:srgbClr val="FFFF00"/>
                          </a:highlight>
                        </a:rPr>
                        <a:t>3</a:t>
                      </a:r>
                    </a:p>
                  </a:txBody>
                  <a:tcPr/>
                </a:tc>
                <a:tc>
                  <a:txBody>
                    <a:bodyPr/>
                    <a:lstStyle/>
                    <a:p>
                      <a:pPr algn="ctr"/>
                      <a:r>
                        <a:rPr lang="en-IN" sz="1700" dirty="0">
                          <a:highlight>
                            <a:srgbClr val="FFFF00"/>
                          </a:highlight>
                        </a:rPr>
                        <a:t>11</a:t>
                      </a:r>
                    </a:p>
                  </a:txBody>
                  <a:tcPr/>
                </a:tc>
                <a:tc>
                  <a:txBody>
                    <a:bodyPr/>
                    <a:lstStyle/>
                    <a:p>
                      <a:pPr algn="ctr"/>
                      <a:r>
                        <a:rPr lang="en-IN" sz="1700" dirty="0">
                          <a:highlight>
                            <a:srgbClr val="FFFF00"/>
                          </a:highlight>
                        </a:rPr>
                        <a:t>17</a:t>
                      </a:r>
                    </a:p>
                  </a:txBody>
                  <a:tcPr/>
                </a:tc>
                <a:tc>
                  <a:txBody>
                    <a:bodyPr/>
                    <a:lstStyle/>
                    <a:p>
                      <a:pPr algn="ctr"/>
                      <a:r>
                        <a:rPr lang="en-IN" sz="1700" dirty="0">
                          <a:highlight>
                            <a:srgbClr val="FFFF00"/>
                          </a:highlight>
                        </a:rPr>
                        <a:t>21</a:t>
                      </a:r>
                    </a:p>
                  </a:txBody>
                  <a:tcPr/>
                </a:tc>
                <a:tc>
                  <a:txBody>
                    <a:bodyPr/>
                    <a:lstStyle/>
                    <a:p>
                      <a:pPr algn="ctr"/>
                      <a:r>
                        <a:rPr lang="en-IN" sz="1700" dirty="0">
                          <a:highlight>
                            <a:srgbClr val="FFFF00"/>
                          </a:highlight>
                        </a:rPr>
                        <a:t>43</a:t>
                      </a:r>
                    </a:p>
                  </a:txBody>
                  <a:tcPr/>
                </a:tc>
                <a:tc>
                  <a:txBody>
                    <a:bodyPr/>
                    <a:lstStyle/>
                    <a:p>
                      <a:pPr algn="ctr"/>
                      <a:r>
                        <a:rPr lang="en-US" sz="1700" dirty="0">
                          <a:highlight>
                            <a:srgbClr val="FFFF00"/>
                          </a:highlight>
                        </a:rPr>
                        <a:t>47</a:t>
                      </a:r>
                      <a:endParaRPr lang="en-IN" sz="1700" dirty="0">
                        <a:highlight>
                          <a:srgbClr val="FFFF00"/>
                        </a:highlight>
                      </a:endParaRPr>
                    </a:p>
                  </a:txBody>
                  <a:tcPr/>
                </a:tc>
                <a:tc>
                  <a:txBody>
                    <a:bodyPr/>
                    <a:lstStyle/>
                    <a:p>
                      <a:pPr algn="ctr"/>
                      <a:r>
                        <a:rPr lang="en-US" sz="1700" dirty="0">
                          <a:highlight>
                            <a:srgbClr val="FFFF00"/>
                          </a:highlight>
                        </a:rPr>
                        <a:t>59</a:t>
                      </a:r>
                      <a:endParaRPr lang="en-IN" sz="1700" dirty="0">
                        <a:highlight>
                          <a:srgbClr val="FFFF00"/>
                        </a:highlight>
                      </a:endParaRPr>
                    </a:p>
                  </a:txBody>
                  <a:tcPr/>
                </a:tc>
                <a:tc>
                  <a:txBody>
                    <a:bodyPr/>
                    <a:lstStyle/>
                    <a:p>
                      <a:pPr algn="ctr"/>
                      <a:r>
                        <a:rPr lang="en-US" sz="1700" dirty="0">
                          <a:highlight>
                            <a:srgbClr val="FFFF00"/>
                          </a:highlight>
                        </a:rPr>
                        <a:t>81</a:t>
                      </a:r>
                      <a:endParaRPr lang="en-IN" sz="1700" dirty="0">
                        <a:highlight>
                          <a:srgbClr val="FFFF00"/>
                        </a:highlight>
                      </a:endParaRPr>
                    </a:p>
                  </a:txBody>
                  <a:tcPr/>
                </a:tc>
                <a:tc>
                  <a:txBody>
                    <a:bodyPr/>
                    <a:lstStyle/>
                    <a:p>
                      <a:pPr algn="ctr"/>
                      <a:r>
                        <a:rPr lang="en-IN" sz="1700" dirty="0">
                          <a:highlight>
                            <a:srgbClr val="FFFF00"/>
                          </a:highlight>
                        </a:rPr>
                        <a:t>83</a:t>
                      </a:r>
                    </a:p>
                  </a:txBody>
                  <a:tcPr/>
                </a:tc>
                <a:tc>
                  <a:txBody>
                    <a:bodyPr/>
                    <a:lstStyle/>
                    <a:p>
                      <a:pPr algn="ctr"/>
                      <a:r>
                        <a:rPr lang="en-IN" sz="1700" dirty="0">
                          <a:highlight>
                            <a:srgbClr val="00FF00"/>
                          </a:highlight>
                        </a:rPr>
                        <a:t>99</a:t>
                      </a:r>
                    </a:p>
                  </a:txBody>
                  <a:tcPr>
                    <a:solidFill>
                      <a:schemeClr val="accent2"/>
                    </a:solidFill>
                  </a:tcPr>
                </a:tc>
                <a:extLst>
                  <a:ext uri="{0D108BD9-81ED-4DB2-BD59-A6C34878D82A}">
                    <a16:rowId xmlns:a16="http://schemas.microsoft.com/office/drawing/2014/main" val="242510991"/>
                  </a:ext>
                </a:extLst>
              </a:tr>
            </a:tbl>
          </a:graphicData>
        </a:graphic>
      </p:graphicFrame>
      <p:sp>
        <p:nvSpPr>
          <p:cNvPr id="11" name="TextBox 10">
            <a:extLst>
              <a:ext uri="{FF2B5EF4-FFF2-40B4-BE49-F238E27FC236}">
                <a16:creationId xmlns:a16="http://schemas.microsoft.com/office/drawing/2014/main" id="{1A24BCA9-818F-B2CB-B12A-926ACF189C9C}"/>
              </a:ext>
            </a:extLst>
          </p:cNvPr>
          <p:cNvSpPr txBox="1"/>
          <p:nvPr/>
        </p:nvSpPr>
        <p:spPr>
          <a:xfrm>
            <a:off x="7757651" y="2399071"/>
            <a:ext cx="3608438" cy="923330"/>
          </a:xfrm>
          <a:prstGeom prst="rect">
            <a:avLst/>
          </a:prstGeom>
          <a:noFill/>
        </p:spPr>
        <p:txBody>
          <a:bodyPr wrap="square" rtlCol="0">
            <a:spAutoFit/>
          </a:bodyPr>
          <a:lstStyle/>
          <a:p>
            <a:r>
              <a:rPr lang="en-IN" dirty="0">
                <a:highlight>
                  <a:srgbClr val="00FF00"/>
                </a:highlight>
              </a:rPr>
              <a:t>GREEN: </a:t>
            </a:r>
            <a:r>
              <a:rPr lang="en-IN" dirty="0"/>
              <a:t>initial position of pivot</a:t>
            </a:r>
          </a:p>
          <a:p>
            <a:r>
              <a:rPr lang="en-IN" dirty="0">
                <a:highlight>
                  <a:srgbClr val="FFFF00"/>
                </a:highlight>
              </a:rPr>
              <a:t>YELLOW: </a:t>
            </a:r>
            <a:r>
              <a:rPr lang="en-IN" dirty="0"/>
              <a:t>final position of pivot</a:t>
            </a:r>
          </a:p>
          <a:p>
            <a:r>
              <a:rPr lang="en-IN" dirty="0">
                <a:solidFill>
                  <a:schemeClr val="accent2"/>
                </a:solidFill>
              </a:rPr>
              <a:t>ORANGE: </a:t>
            </a:r>
            <a:r>
              <a:rPr lang="en-IN" dirty="0"/>
              <a:t>subarray we are looking at</a:t>
            </a:r>
          </a:p>
        </p:txBody>
      </p:sp>
      <p:sp>
        <p:nvSpPr>
          <p:cNvPr id="12" name="TextBox 11">
            <a:extLst>
              <a:ext uri="{FF2B5EF4-FFF2-40B4-BE49-F238E27FC236}">
                <a16:creationId xmlns:a16="http://schemas.microsoft.com/office/drawing/2014/main" id="{DF6AFC67-1204-9B5E-2A59-90B9DF200404}"/>
              </a:ext>
            </a:extLst>
          </p:cNvPr>
          <p:cNvSpPr txBox="1"/>
          <p:nvPr/>
        </p:nvSpPr>
        <p:spPr>
          <a:xfrm>
            <a:off x="2418717" y="44244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3" name="TextBox 12">
            <a:extLst>
              <a:ext uri="{FF2B5EF4-FFF2-40B4-BE49-F238E27FC236}">
                <a16:creationId xmlns:a16="http://schemas.microsoft.com/office/drawing/2014/main" id="{0F276E23-7C65-1782-54BC-34249873EDB7}"/>
              </a:ext>
            </a:extLst>
          </p:cNvPr>
          <p:cNvSpPr txBox="1"/>
          <p:nvPr/>
        </p:nvSpPr>
        <p:spPr>
          <a:xfrm>
            <a:off x="2394134" y="117494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4" name="TextBox 13">
            <a:extLst>
              <a:ext uri="{FF2B5EF4-FFF2-40B4-BE49-F238E27FC236}">
                <a16:creationId xmlns:a16="http://schemas.microsoft.com/office/drawing/2014/main" id="{6D8149AE-64BB-8C22-8A6C-3F11FCC619A2}"/>
              </a:ext>
            </a:extLst>
          </p:cNvPr>
          <p:cNvSpPr txBox="1"/>
          <p:nvPr/>
        </p:nvSpPr>
        <p:spPr>
          <a:xfrm>
            <a:off x="2389217" y="1868121"/>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5" name="TextBox 14">
            <a:extLst>
              <a:ext uri="{FF2B5EF4-FFF2-40B4-BE49-F238E27FC236}">
                <a16:creationId xmlns:a16="http://schemas.microsoft.com/office/drawing/2014/main" id="{3C8173C2-E726-DED1-9F58-62423A1B2A59}"/>
              </a:ext>
            </a:extLst>
          </p:cNvPr>
          <p:cNvSpPr txBox="1"/>
          <p:nvPr/>
        </p:nvSpPr>
        <p:spPr>
          <a:xfrm>
            <a:off x="2384300" y="256129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6" name="TextBox 15">
            <a:extLst>
              <a:ext uri="{FF2B5EF4-FFF2-40B4-BE49-F238E27FC236}">
                <a16:creationId xmlns:a16="http://schemas.microsoft.com/office/drawing/2014/main" id="{F6642DA1-8644-9177-E721-13E164DF47AD}"/>
              </a:ext>
            </a:extLst>
          </p:cNvPr>
          <p:cNvSpPr txBox="1"/>
          <p:nvPr/>
        </p:nvSpPr>
        <p:spPr>
          <a:xfrm>
            <a:off x="2418714" y="3254470"/>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7" name="TextBox 16">
            <a:extLst>
              <a:ext uri="{FF2B5EF4-FFF2-40B4-BE49-F238E27FC236}">
                <a16:creationId xmlns:a16="http://schemas.microsoft.com/office/drawing/2014/main" id="{186D8C19-FCEA-226F-ACC7-0E5EDFD10046}"/>
              </a:ext>
            </a:extLst>
          </p:cNvPr>
          <p:cNvSpPr txBox="1"/>
          <p:nvPr/>
        </p:nvSpPr>
        <p:spPr>
          <a:xfrm>
            <a:off x="2384300" y="3986974"/>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8" name="TextBox 17">
            <a:extLst>
              <a:ext uri="{FF2B5EF4-FFF2-40B4-BE49-F238E27FC236}">
                <a16:creationId xmlns:a16="http://schemas.microsoft.com/office/drawing/2014/main" id="{BD54C920-FC18-E537-C298-097BEC8EAAED}"/>
              </a:ext>
            </a:extLst>
          </p:cNvPr>
          <p:cNvSpPr txBox="1"/>
          <p:nvPr/>
        </p:nvSpPr>
        <p:spPr>
          <a:xfrm>
            <a:off x="2399050" y="4670316"/>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19" name="TextBox 18">
            <a:extLst>
              <a:ext uri="{FF2B5EF4-FFF2-40B4-BE49-F238E27FC236}">
                <a16:creationId xmlns:a16="http://schemas.microsoft.com/office/drawing/2014/main" id="{1A4D0A49-3A73-7884-210F-C1778F631976}"/>
              </a:ext>
            </a:extLst>
          </p:cNvPr>
          <p:cNvSpPr txBox="1"/>
          <p:nvPr/>
        </p:nvSpPr>
        <p:spPr>
          <a:xfrm>
            <a:off x="2374468" y="5383157"/>
            <a:ext cx="3274141" cy="369332"/>
          </a:xfrm>
          <a:prstGeom prst="rect">
            <a:avLst/>
          </a:prstGeom>
          <a:noFill/>
        </p:spPr>
        <p:txBody>
          <a:bodyPr wrap="square" rtlCol="0">
            <a:spAutoFit/>
          </a:bodyPr>
          <a:lstStyle/>
          <a:p>
            <a:r>
              <a:rPr lang="en-IN" b="1" dirty="0">
                <a:solidFill>
                  <a:schemeClr val="accent1"/>
                </a:solidFill>
              </a:rPr>
              <a:t>AFTER PARTITION</a:t>
            </a:r>
          </a:p>
        </p:txBody>
      </p:sp>
      <p:sp>
        <p:nvSpPr>
          <p:cNvPr id="20" name="TextBox 19">
            <a:extLst>
              <a:ext uri="{FF2B5EF4-FFF2-40B4-BE49-F238E27FC236}">
                <a16:creationId xmlns:a16="http://schemas.microsoft.com/office/drawing/2014/main" id="{65666F63-C1AA-9B8F-3C83-9C727034D299}"/>
              </a:ext>
            </a:extLst>
          </p:cNvPr>
          <p:cNvSpPr txBox="1"/>
          <p:nvPr/>
        </p:nvSpPr>
        <p:spPr>
          <a:xfrm>
            <a:off x="2359720" y="6086167"/>
            <a:ext cx="3274141" cy="369332"/>
          </a:xfrm>
          <a:prstGeom prst="rect">
            <a:avLst/>
          </a:prstGeom>
          <a:noFill/>
        </p:spPr>
        <p:txBody>
          <a:bodyPr wrap="square" rtlCol="0">
            <a:spAutoFit/>
          </a:bodyPr>
          <a:lstStyle/>
          <a:p>
            <a:r>
              <a:rPr lang="en-IN" b="1" dirty="0">
                <a:solidFill>
                  <a:schemeClr val="accent1"/>
                </a:solidFill>
              </a:rPr>
              <a:t>AFTER PARTITION</a:t>
            </a:r>
          </a:p>
        </p:txBody>
      </p:sp>
    </p:spTree>
    <p:extLst>
      <p:ext uri="{BB962C8B-B14F-4D97-AF65-F5344CB8AC3E}">
        <p14:creationId xmlns:p14="http://schemas.microsoft.com/office/powerpoint/2010/main" val="27252186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AFF-DAEF-7550-C773-0467D947586D}"/>
              </a:ext>
            </a:extLst>
          </p:cNvPr>
          <p:cNvSpPr>
            <a:spLocks noGrp="1"/>
          </p:cNvSpPr>
          <p:nvPr>
            <p:ph type="title"/>
          </p:nvPr>
        </p:nvSpPr>
        <p:spPr/>
        <p:txBody>
          <a:bodyPr/>
          <a:lstStyle/>
          <a:p>
            <a:r>
              <a:rPr lang="en-US" dirty="0"/>
              <a:t>Quick sort</a:t>
            </a:r>
            <a:endParaRPr lang="en-IN" dirty="0"/>
          </a:p>
        </p:txBody>
      </p:sp>
      <p:sp>
        <p:nvSpPr>
          <p:cNvPr id="4" name="TextBox 3">
            <a:extLst>
              <a:ext uri="{FF2B5EF4-FFF2-40B4-BE49-F238E27FC236}">
                <a16:creationId xmlns:a16="http://schemas.microsoft.com/office/drawing/2014/main" id="{2E2E1602-ADC2-47C8-5482-182EC9B9828D}"/>
              </a:ext>
            </a:extLst>
          </p:cNvPr>
          <p:cNvSpPr txBox="1"/>
          <p:nvPr/>
        </p:nvSpPr>
        <p:spPr>
          <a:xfrm>
            <a:off x="5524899" y="535482"/>
            <a:ext cx="6545181" cy="6186309"/>
          </a:xfrm>
          <a:prstGeom prst="rect">
            <a:avLst/>
          </a:prstGeom>
          <a:noFill/>
        </p:spPr>
        <p:txBody>
          <a:bodyPr wrap="square" rtlCol="0">
            <a:spAutoFit/>
          </a:bodyPr>
          <a:lstStyle/>
          <a:p>
            <a:r>
              <a:rPr lang="en-IN" b="1" dirty="0">
                <a:latin typeface="Consolas" panose="020B0609020204030204" pitchFamily="49" charset="0"/>
              </a:rPr>
              <a:t>int partition(int </a:t>
            </a:r>
            <a:r>
              <a:rPr lang="en-IN" b="1" dirty="0" err="1">
                <a:latin typeface="Consolas" panose="020B0609020204030204" pitchFamily="49" charset="0"/>
              </a:rPr>
              <a:t>arr</a:t>
            </a:r>
            <a:r>
              <a:rPr lang="en-IN" b="1" dirty="0">
                <a:latin typeface="Consolas" panose="020B0609020204030204" pitchFamily="49" charset="0"/>
              </a:rPr>
              <a:t>[], int lo, int hi)</a:t>
            </a:r>
          </a:p>
          <a:p>
            <a:r>
              <a:rPr lang="en-IN" b="1" dirty="0">
                <a:latin typeface="Consolas" panose="020B0609020204030204" pitchFamily="49" charset="0"/>
              </a:rPr>
              <a:t>{</a:t>
            </a:r>
          </a:p>
          <a:p>
            <a:r>
              <a:rPr lang="en-IN" b="1" dirty="0">
                <a:latin typeface="Consolas" panose="020B0609020204030204" pitchFamily="49" charset="0"/>
              </a:rPr>
              <a:t>  int pivot = </a:t>
            </a:r>
            <a:r>
              <a:rPr lang="en-IN" b="1" dirty="0" err="1">
                <a:latin typeface="Consolas" panose="020B0609020204030204" pitchFamily="49" charset="0"/>
              </a:rPr>
              <a:t>arr</a:t>
            </a:r>
            <a:r>
              <a:rPr lang="en-IN" b="1" dirty="0">
                <a:latin typeface="Consolas" panose="020B0609020204030204" pitchFamily="49" charset="0"/>
              </a:rPr>
              <a:t>[lo];</a:t>
            </a:r>
          </a:p>
          <a:p>
            <a:r>
              <a:rPr lang="en-IN" b="1" dirty="0">
                <a:latin typeface="Consolas" panose="020B0609020204030204" pitchFamily="49" charset="0"/>
              </a:rPr>
              <a:t>  int left = lo + 1;</a:t>
            </a:r>
          </a:p>
          <a:p>
            <a:r>
              <a:rPr lang="en-IN" b="1" dirty="0">
                <a:latin typeface="Consolas" panose="020B0609020204030204" pitchFamily="49" charset="0"/>
              </a:rPr>
              <a:t>  int right = hi;</a:t>
            </a:r>
          </a:p>
          <a:p>
            <a:endParaRPr lang="en-IN" b="1" dirty="0">
              <a:latin typeface="Consolas" panose="020B0609020204030204" pitchFamily="49" charset="0"/>
            </a:endParaRPr>
          </a:p>
          <a:p>
            <a:r>
              <a:rPr lang="en-IN" b="1" dirty="0">
                <a:latin typeface="Consolas" panose="020B0609020204030204" pitchFamily="49" charset="0"/>
              </a:rPr>
              <a:t>  while (left &lt;= right) {</a:t>
            </a:r>
          </a:p>
          <a:p>
            <a:r>
              <a:rPr lang="en-IN" b="1" dirty="0">
                <a:latin typeface="Consolas" panose="020B0609020204030204" pitchFamily="49" charset="0"/>
              </a:rPr>
              <a:t>    while (left &lt;= right &amp;&amp; </a:t>
            </a:r>
            <a:r>
              <a:rPr lang="en-IN" b="1" dirty="0" err="1">
                <a:latin typeface="Consolas" panose="020B0609020204030204" pitchFamily="49" charset="0"/>
              </a:rPr>
              <a:t>arr</a:t>
            </a:r>
            <a:r>
              <a:rPr lang="en-IN" b="1" dirty="0">
                <a:latin typeface="Consolas" panose="020B0609020204030204" pitchFamily="49" charset="0"/>
              </a:rPr>
              <a:t>[left] &lt; pivot) {</a:t>
            </a:r>
          </a:p>
          <a:p>
            <a:r>
              <a:rPr lang="en-IN" b="1" dirty="0">
                <a:latin typeface="Consolas" panose="020B0609020204030204" pitchFamily="49" charset="0"/>
              </a:rPr>
              <a:t>      left += 1;</a:t>
            </a:r>
          </a:p>
          <a:p>
            <a:r>
              <a:rPr lang="en-IN" b="1" dirty="0">
                <a:latin typeface="Consolas" panose="020B0609020204030204" pitchFamily="49" charset="0"/>
              </a:rPr>
              <a:t>    }</a:t>
            </a:r>
          </a:p>
          <a:p>
            <a:r>
              <a:rPr lang="en-IN" b="1" dirty="0">
                <a:latin typeface="Consolas" panose="020B0609020204030204" pitchFamily="49" charset="0"/>
              </a:rPr>
              <a:t>    while (right &gt;= left &amp;&amp; </a:t>
            </a:r>
            <a:r>
              <a:rPr lang="en-IN" b="1" dirty="0" err="1">
                <a:latin typeface="Consolas" panose="020B0609020204030204" pitchFamily="49" charset="0"/>
              </a:rPr>
              <a:t>arr</a:t>
            </a:r>
            <a:r>
              <a:rPr lang="en-IN" b="1" dirty="0">
                <a:latin typeface="Consolas" panose="020B0609020204030204" pitchFamily="49" charset="0"/>
              </a:rPr>
              <a:t>[right] &gt; pivot) {</a:t>
            </a:r>
          </a:p>
          <a:p>
            <a:r>
              <a:rPr lang="en-IN" b="1" dirty="0">
                <a:latin typeface="Consolas" panose="020B0609020204030204" pitchFamily="49" charset="0"/>
              </a:rPr>
              <a:t>      right -= 1;</a:t>
            </a:r>
          </a:p>
          <a:p>
            <a:r>
              <a:rPr lang="en-IN" b="1" dirty="0">
                <a:latin typeface="Consolas" panose="020B0609020204030204" pitchFamily="49" charset="0"/>
              </a:rPr>
              <a:t>    }</a:t>
            </a:r>
          </a:p>
          <a:p>
            <a:r>
              <a:rPr lang="en-IN" b="1" dirty="0">
                <a:latin typeface="Consolas" panose="020B0609020204030204" pitchFamily="49" charset="0"/>
              </a:rPr>
              <a:t>    if (left &lt;= right) {</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left, right);</a:t>
            </a:r>
          </a:p>
          <a:p>
            <a:r>
              <a:rPr lang="en-IN" b="1" dirty="0">
                <a:latin typeface="Consolas" panose="020B0609020204030204" pitchFamily="49" charset="0"/>
              </a:rPr>
              <a:t>      left++; right--;</a:t>
            </a:r>
          </a:p>
          <a:p>
            <a:r>
              <a:rPr lang="en-IN" b="1" dirty="0">
                <a:latin typeface="Consolas" panose="020B0609020204030204" pitchFamily="49" charset="0"/>
              </a:rPr>
              <a:t>    }</a:t>
            </a:r>
          </a:p>
          <a:p>
            <a:r>
              <a:rPr lang="en-IN" b="1" dirty="0">
                <a:latin typeface="Consolas" panose="020B0609020204030204" pitchFamily="49" charset="0"/>
              </a:rPr>
              <a:t>  }</a:t>
            </a:r>
          </a:p>
          <a:p>
            <a:endParaRPr lang="en-IN" b="1" dirty="0">
              <a:latin typeface="Consolas" panose="020B0609020204030204" pitchFamily="49" charset="0"/>
            </a:endParaRP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right);</a:t>
            </a:r>
          </a:p>
          <a:p>
            <a:r>
              <a:rPr lang="en-IN" b="1" dirty="0">
                <a:latin typeface="Consolas" panose="020B0609020204030204" pitchFamily="49" charset="0"/>
              </a:rPr>
              <a:t>  return right;</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03C3717D-6F42-6D75-5CBC-62E0F54B4961}"/>
              </a:ext>
            </a:extLst>
          </p:cNvPr>
          <p:cNvSpPr txBox="1"/>
          <p:nvPr/>
        </p:nvSpPr>
        <p:spPr>
          <a:xfrm>
            <a:off x="357738" y="2545925"/>
            <a:ext cx="6054299" cy="2585323"/>
          </a:xfrm>
          <a:prstGeom prst="rect">
            <a:avLst/>
          </a:prstGeom>
          <a:noFill/>
        </p:spPr>
        <p:txBody>
          <a:bodyPr wrap="square" rtlCol="0">
            <a:spAutoFit/>
          </a:bodyPr>
          <a:lstStyle/>
          <a:p>
            <a:r>
              <a:rPr lang="en-US" b="1" dirty="0">
                <a:latin typeface="Consolas" panose="020B0609020204030204" pitchFamily="49" charset="0"/>
              </a:rPr>
              <a:t>void quicksort(int </a:t>
            </a:r>
            <a:r>
              <a:rPr lang="en-US" b="1" dirty="0" err="1">
                <a:latin typeface="Consolas" panose="020B0609020204030204" pitchFamily="49" charset="0"/>
              </a:rPr>
              <a:t>arr</a:t>
            </a:r>
            <a:r>
              <a:rPr lang="en-US" b="1" dirty="0">
                <a:latin typeface="Consolas" panose="020B0609020204030204" pitchFamily="49" charset="0"/>
              </a:rPr>
              <a:t>[], int lo, int hi)</a:t>
            </a:r>
          </a:p>
          <a:p>
            <a:r>
              <a:rPr lang="en-US" b="1" dirty="0">
                <a:latin typeface="Consolas" panose="020B0609020204030204" pitchFamily="49" charset="0"/>
              </a:rPr>
              <a:t>{</a:t>
            </a:r>
          </a:p>
          <a:p>
            <a:r>
              <a:rPr lang="en-US" b="1" dirty="0">
                <a:latin typeface="Consolas" panose="020B0609020204030204" pitchFamily="49" charset="0"/>
              </a:rPr>
              <a:t>  if (lo &gt;= hi) {</a:t>
            </a:r>
          </a:p>
          <a:p>
            <a:r>
              <a:rPr lang="en-US" b="1" dirty="0">
                <a:latin typeface="Consolas" panose="020B0609020204030204" pitchFamily="49" charset="0"/>
              </a:rPr>
              <a:t>    return;</a:t>
            </a:r>
          </a:p>
          <a:p>
            <a:r>
              <a:rPr lang="en-US" b="1" dirty="0">
                <a:latin typeface="Consolas" panose="020B0609020204030204" pitchFamily="49" charset="0"/>
              </a:rPr>
              <a: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p>
          <a:p>
            <a:r>
              <a:rPr lang="en-US" b="1"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1732640-EAC1-76A7-9517-F888A4709338}"/>
                  </a:ext>
                </a:extLst>
              </p14:cNvPr>
              <p14:cNvContentPartPr/>
              <p14:nvPr/>
            </p14:nvContentPartPr>
            <p14:xfrm>
              <a:off x="1830600" y="1437480"/>
              <a:ext cx="6577920" cy="2827440"/>
            </p14:xfrm>
          </p:contentPart>
        </mc:Choice>
        <mc:Fallback xmlns="">
          <p:pic>
            <p:nvPicPr>
              <p:cNvPr id="3" name="Ink 2">
                <a:extLst>
                  <a:ext uri="{FF2B5EF4-FFF2-40B4-BE49-F238E27FC236}">
                    <a16:creationId xmlns:a16="http://schemas.microsoft.com/office/drawing/2014/main" id="{C1732640-EAC1-76A7-9517-F888A4709338}"/>
                  </a:ext>
                </a:extLst>
              </p:cNvPr>
              <p:cNvPicPr/>
              <p:nvPr/>
            </p:nvPicPr>
            <p:blipFill>
              <a:blip r:embed="rId4"/>
              <a:stretch>
                <a:fillRect/>
              </a:stretch>
            </p:blipFill>
            <p:spPr>
              <a:xfrm>
                <a:off x="1821240" y="1428120"/>
                <a:ext cx="6596640" cy="2846160"/>
              </a:xfrm>
              <a:prstGeom prst="rect">
                <a:avLst/>
              </a:prstGeom>
            </p:spPr>
          </p:pic>
        </mc:Fallback>
      </mc:AlternateContent>
    </p:spTree>
    <p:extLst>
      <p:ext uri="{BB962C8B-B14F-4D97-AF65-F5344CB8AC3E}">
        <p14:creationId xmlns:p14="http://schemas.microsoft.com/office/powerpoint/2010/main" val="41979805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96C-E5BA-5D17-A369-799A76BA5573}"/>
              </a:ext>
            </a:extLst>
          </p:cNvPr>
          <p:cNvSpPr>
            <a:spLocks noGrp="1"/>
          </p:cNvSpPr>
          <p:nvPr>
            <p:ph type="title"/>
          </p:nvPr>
        </p:nvSpPr>
        <p:spPr>
          <a:xfrm>
            <a:off x="7288184" y="365125"/>
            <a:ext cx="4838432" cy="1325563"/>
          </a:xfrm>
        </p:spPr>
        <p:txBody>
          <a:bodyPr/>
          <a:lstStyle/>
          <a:p>
            <a:r>
              <a:rPr lang="en-US" dirty="0"/>
              <a:t>Worst case partition</a:t>
            </a:r>
            <a:endParaRPr lang="en-IN" dirty="0"/>
          </a:p>
        </p:txBody>
      </p:sp>
      <p:sp>
        <p:nvSpPr>
          <p:cNvPr id="5" name="TextBox 4">
            <a:extLst>
              <a:ext uri="{FF2B5EF4-FFF2-40B4-BE49-F238E27FC236}">
                <a16:creationId xmlns:a16="http://schemas.microsoft.com/office/drawing/2014/main" id="{368BDB0E-FA59-8A48-0C2C-1AF813B2178B}"/>
              </a:ext>
            </a:extLst>
          </p:cNvPr>
          <p:cNvSpPr txBox="1"/>
          <p:nvPr/>
        </p:nvSpPr>
        <p:spPr>
          <a:xfrm>
            <a:off x="8450982" y="1588168"/>
            <a:ext cx="3359217" cy="1477328"/>
          </a:xfrm>
          <a:prstGeom prst="rect">
            <a:avLst/>
          </a:prstGeom>
          <a:noFill/>
        </p:spPr>
        <p:txBody>
          <a:bodyPr wrap="square" rtlCol="0">
            <a:spAutoFit/>
          </a:bodyPr>
          <a:lstStyle/>
          <a:p>
            <a:r>
              <a:rPr lang="en-US" dirty="0">
                <a:latin typeface="Consolas" panose="020B0609020204030204" pitchFamily="49" charset="0"/>
              </a:rPr>
              <a:t>In the worst case, the partition algorithm generates two arrays of size zero and (n-1) for further sorting.</a:t>
            </a:r>
            <a:endParaRPr lang="en-IN" dirty="0">
              <a:latin typeface="Consolas" panose="020B0609020204030204" pitchFamily="49" charset="0"/>
            </a:endParaRPr>
          </a:p>
        </p:txBody>
      </p:sp>
      <p:graphicFrame>
        <p:nvGraphicFramePr>
          <p:cNvPr id="6" name="Table 10">
            <a:extLst>
              <a:ext uri="{FF2B5EF4-FFF2-40B4-BE49-F238E27FC236}">
                <a16:creationId xmlns:a16="http://schemas.microsoft.com/office/drawing/2014/main" id="{801614CA-99BA-E15A-0A55-3B567458DC3E}"/>
              </a:ext>
            </a:extLst>
          </p:cNvPr>
          <p:cNvGraphicFramePr>
            <a:graphicFrameLocks noGrp="1"/>
          </p:cNvGraphicFramePr>
          <p:nvPr>
            <p:extLst>
              <p:ext uri="{D42A27DB-BD31-4B8C-83A1-F6EECF244321}">
                <p14:modId xmlns:p14="http://schemas.microsoft.com/office/powerpoint/2010/main" val="4270619064"/>
              </p:ext>
            </p:extLst>
          </p:nvPr>
        </p:nvGraphicFramePr>
        <p:xfrm>
          <a:off x="203197" y="113671"/>
          <a:ext cx="6610557" cy="665988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590259">
                  <a:extLst>
                    <a:ext uri="{9D8B030D-6E8A-4147-A177-3AD203B41FA5}">
                      <a16:colId xmlns:a16="http://schemas.microsoft.com/office/drawing/2014/main" val="375775606"/>
                    </a:ext>
                  </a:extLst>
                </a:gridCol>
              </a:tblGrid>
              <a:tr h="338907">
                <a:tc>
                  <a:txBody>
                    <a:bodyPr/>
                    <a:lstStyle/>
                    <a:p>
                      <a:pPr algn="ctr"/>
                      <a:r>
                        <a:rPr lang="en-IN" sz="1700" dirty="0">
                          <a:highlight>
                            <a:srgbClr val="00FF00"/>
                          </a:highlight>
                        </a:rPr>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43</a:t>
                      </a:r>
                    </a:p>
                  </a:txBody>
                  <a:tcPr>
                    <a:solidFill>
                      <a:schemeClr val="accent2"/>
                    </a:solidFill>
                  </a:tcPr>
                </a:tc>
                <a:tc>
                  <a:txBody>
                    <a:bodyPr/>
                    <a:lstStyle/>
                    <a:p>
                      <a:pPr algn="ctr"/>
                      <a:r>
                        <a:rPr lang="en-US" sz="1700" dirty="0"/>
                        <a:t>47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IN" sz="1700" dirty="0"/>
                        <a:t>83</a:t>
                      </a:r>
                    </a:p>
                  </a:txBody>
                  <a:tcPr>
                    <a:lnR w="12700" cmpd="sng">
                      <a:noFill/>
                    </a:lnR>
                    <a:solidFill>
                      <a:schemeClr val="accent2"/>
                    </a:solidFill>
                  </a:tcPr>
                </a:tc>
                <a:tc>
                  <a:txBody>
                    <a:bodyPr/>
                    <a:lstStyle/>
                    <a:p>
                      <a:pPr algn="ctr"/>
                      <a:r>
                        <a:rPr lang="en-IN" sz="1700" dirty="0"/>
                        <a:t>99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lnB w="12700" cmpd="sng">
                      <a:noFill/>
                    </a:lnB>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lnT w="12700" cmpd="sng">
                      <a:noFill/>
                    </a:lnT>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92596180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58595795"/>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443739642"/>
                  </a:ext>
                </a:extLst>
              </a:tr>
              <a:tr h="338907">
                <a:tc>
                  <a:txBody>
                    <a:bodyPr/>
                    <a:lstStyle/>
                    <a:p>
                      <a:pPr algn="ctr"/>
                      <a:endParaRPr lang="en-IN" sz="1700" dirty="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tc>
                  <a:txBody>
                    <a:bodyPr/>
                    <a:lstStyle/>
                    <a:p>
                      <a:pPr algn="ctr"/>
                      <a:endParaRPr lang="en-IN" sz="1700" dirty="0"/>
                    </a:p>
                  </a:txBody>
                  <a:tcPr>
                    <a:noFill/>
                  </a:tcPr>
                </a:tc>
                <a:extLst>
                  <a:ext uri="{0D108BD9-81ED-4DB2-BD59-A6C34878D82A}">
                    <a16:rowId xmlns:a16="http://schemas.microsoft.com/office/drawing/2014/main" val="2426715757"/>
                  </a:ext>
                </a:extLst>
              </a:tr>
              <a:tr h="338907">
                <a:tc>
                  <a:txBody>
                    <a:bodyPr/>
                    <a:lstStyle/>
                    <a:p>
                      <a:pPr algn="ctr"/>
                      <a:endParaRPr lang="en-IN" sz="1700" dirty="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highlight>
                          <a:srgbClr val="00FF00"/>
                        </a:highlight>
                      </a:endParaRPr>
                    </a:p>
                  </a:txBody>
                  <a:tcPr>
                    <a:noFill/>
                  </a:tcPr>
                </a:tc>
                <a:extLst>
                  <a:ext uri="{0D108BD9-81ED-4DB2-BD59-A6C34878D82A}">
                    <a16:rowId xmlns:a16="http://schemas.microsoft.com/office/drawing/2014/main" val="242510991"/>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94D11A7-3AA5-8E77-47A9-27E46C543E79}"/>
                  </a:ext>
                </a:extLst>
              </p14:cNvPr>
              <p14:cNvContentPartPr/>
              <p14:nvPr/>
            </p14:nvContentPartPr>
            <p14:xfrm>
              <a:off x="948240" y="509400"/>
              <a:ext cx="6224400" cy="405000"/>
            </p14:xfrm>
          </p:contentPart>
        </mc:Choice>
        <mc:Fallback xmlns="">
          <p:pic>
            <p:nvPicPr>
              <p:cNvPr id="3" name="Ink 2">
                <a:extLst>
                  <a:ext uri="{FF2B5EF4-FFF2-40B4-BE49-F238E27FC236}">
                    <a16:creationId xmlns:a16="http://schemas.microsoft.com/office/drawing/2014/main" id="{394D11A7-3AA5-8E77-47A9-27E46C543E79}"/>
                  </a:ext>
                </a:extLst>
              </p:cNvPr>
              <p:cNvPicPr/>
              <p:nvPr/>
            </p:nvPicPr>
            <p:blipFill>
              <a:blip r:embed="rId4"/>
              <a:stretch>
                <a:fillRect/>
              </a:stretch>
            </p:blipFill>
            <p:spPr>
              <a:xfrm>
                <a:off x="938880" y="500040"/>
                <a:ext cx="6243120" cy="423720"/>
              </a:xfrm>
              <a:prstGeom prst="rect">
                <a:avLst/>
              </a:prstGeom>
            </p:spPr>
          </p:pic>
        </mc:Fallback>
      </mc:AlternateContent>
    </p:spTree>
    <p:extLst>
      <p:ext uri="{BB962C8B-B14F-4D97-AF65-F5344CB8AC3E}">
        <p14:creationId xmlns:p14="http://schemas.microsoft.com/office/powerpoint/2010/main" val="262563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extLst>
              <p:ext uri="{D42A27DB-BD31-4B8C-83A1-F6EECF244321}">
                <p14:modId xmlns:p14="http://schemas.microsoft.com/office/powerpoint/2010/main" val="1806911963"/>
              </p:ext>
            </p:extLst>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tc>
                <a:tc>
                  <a:txBody>
                    <a:bodyPr/>
                    <a:lstStyle/>
                    <a:p>
                      <a:r>
                        <a:rPr lang="en-IN" dirty="0"/>
                        <a:t>13</a:t>
                      </a:r>
                    </a:p>
                  </a:txBody>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extLst>
              <p:ext uri="{D42A27DB-BD31-4B8C-83A1-F6EECF244321}">
                <p14:modId xmlns:p14="http://schemas.microsoft.com/office/powerpoint/2010/main" val="3354908954"/>
              </p:ext>
            </p:extLst>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tc>
                <a:tc>
                  <a:txBody>
                    <a:bodyPr/>
                    <a:lstStyle/>
                    <a:p>
                      <a:r>
                        <a:rPr lang="en-IN" dirty="0"/>
                        <a:t>13</a:t>
                      </a:r>
                    </a:p>
                  </a:txBody>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1779639"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6513886"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1504335" y="5004618"/>
            <a:ext cx="658760" cy="369332"/>
          </a:xfrm>
          <a:prstGeom prst="rect">
            <a:avLst/>
          </a:prstGeom>
          <a:noFill/>
        </p:spPr>
        <p:txBody>
          <a:bodyPr wrap="square" rtlCol="0">
            <a:spAutoFit/>
          </a:bodyPr>
          <a:lstStyle/>
          <a:p>
            <a:r>
              <a:rPr lang="en-IN" dirty="0" err="1"/>
              <a:t>i</a:t>
            </a:r>
            <a:r>
              <a:rPr lang="en-IN" dirty="0"/>
              <a:t> = 0</a:t>
            </a:r>
          </a:p>
        </p:txBody>
      </p:sp>
      <p:sp>
        <p:nvSpPr>
          <p:cNvPr id="22" name="TextBox 21">
            <a:extLst>
              <a:ext uri="{FF2B5EF4-FFF2-40B4-BE49-F238E27FC236}">
                <a16:creationId xmlns:a16="http://schemas.microsoft.com/office/drawing/2014/main" id="{F3950865-454A-8D2F-3AAC-AB0162861E53}"/>
              </a:ext>
            </a:extLst>
          </p:cNvPr>
          <p:cNvSpPr txBox="1"/>
          <p:nvPr/>
        </p:nvSpPr>
        <p:spPr>
          <a:xfrm>
            <a:off x="6228744" y="5009535"/>
            <a:ext cx="658760" cy="369332"/>
          </a:xfrm>
          <a:prstGeom prst="rect">
            <a:avLst/>
          </a:prstGeom>
          <a:noFill/>
        </p:spPr>
        <p:txBody>
          <a:bodyPr wrap="square" rtlCol="0">
            <a:spAutoFit/>
          </a:bodyPr>
          <a:lstStyle/>
          <a:p>
            <a:r>
              <a:rPr lang="en-IN" dirty="0"/>
              <a:t>j = 0</a:t>
            </a:r>
          </a:p>
        </p:txBody>
      </p:sp>
      <p:sp>
        <p:nvSpPr>
          <p:cNvPr id="23" name="TextBox 22">
            <a:extLst>
              <a:ext uri="{FF2B5EF4-FFF2-40B4-BE49-F238E27FC236}">
                <a16:creationId xmlns:a16="http://schemas.microsoft.com/office/drawing/2014/main" id="{61AC7AF5-5916-786E-41C3-6E0D798AE6F8}"/>
              </a:ext>
            </a:extLst>
          </p:cNvPr>
          <p:cNvSpPr txBox="1"/>
          <p:nvPr/>
        </p:nvSpPr>
        <p:spPr>
          <a:xfrm>
            <a:off x="1445340" y="1455164"/>
            <a:ext cx="658760" cy="369332"/>
          </a:xfrm>
          <a:prstGeom prst="rect">
            <a:avLst/>
          </a:prstGeom>
          <a:noFill/>
        </p:spPr>
        <p:txBody>
          <a:bodyPr wrap="square" rtlCol="0">
            <a:spAutoFit/>
          </a:bodyPr>
          <a:lstStyle/>
          <a:p>
            <a:r>
              <a:rPr lang="en-IN" dirty="0"/>
              <a:t>k = 0</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1779639" y="1824496"/>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2EFC42-5117-EE22-B197-555F9B5E71C2}"/>
              </a:ext>
            </a:extLst>
          </p:cNvPr>
          <p:cNvSpPr txBox="1"/>
          <p:nvPr/>
        </p:nvSpPr>
        <p:spPr>
          <a:xfrm>
            <a:off x="2487560" y="5761702"/>
            <a:ext cx="5673214" cy="923330"/>
          </a:xfrm>
          <a:prstGeom prst="rect">
            <a:avLst/>
          </a:prstGeom>
          <a:noFill/>
        </p:spPr>
        <p:txBody>
          <a:bodyPr wrap="square" rtlCol="0">
            <a:spAutoFit/>
          </a:bodyPr>
          <a:lstStyle/>
          <a:p>
            <a:r>
              <a:rPr lang="en-IN" dirty="0">
                <a:latin typeface="Consolas" panose="020B0609020204030204" pitchFamily="49" charset="0"/>
              </a:rPr>
              <a:t>if (T1[</a:t>
            </a:r>
            <a:r>
              <a:rPr lang="en-IN" dirty="0" err="1">
                <a:latin typeface="Consolas" panose="020B0609020204030204" pitchFamily="49" charset="0"/>
              </a:rPr>
              <a:t>i</a:t>
            </a:r>
            <a:r>
              <a:rPr lang="en-IN" dirty="0">
                <a:latin typeface="Consolas" panose="020B0609020204030204" pitchFamily="49" charset="0"/>
              </a:rPr>
              <a:t>] &lt; T2[j]) { A[k] = T1[</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else { A[k] = T2[j];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k++;</a:t>
            </a:r>
          </a:p>
        </p:txBody>
      </p:sp>
    </p:spTree>
    <p:extLst>
      <p:ext uri="{BB962C8B-B14F-4D97-AF65-F5344CB8AC3E}">
        <p14:creationId xmlns:p14="http://schemas.microsoft.com/office/powerpoint/2010/main" val="7199702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96C-E5BA-5D17-A369-799A76BA5573}"/>
              </a:ext>
            </a:extLst>
          </p:cNvPr>
          <p:cNvSpPr>
            <a:spLocks noGrp="1"/>
          </p:cNvSpPr>
          <p:nvPr>
            <p:ph type="title"/>
          </p:nvPr>
        </p:nvSpPr>
        <p:spPr>
          <a:xfrm>
            <a:off x="7288184" y="365125"/>
            <a:ext cx="4838432" cy="1325563"/>
          </a:xfrm>
        </p:spPr>
        <p:txBody>
          <a:bodyPr/>
          <a:lstStyle/>
          <a:p>
            <a:r>
              <a:rPr lang="en-US" dirty="0"/>
              <a:t>Worst case partition</a:t>
            </a:r>
            <a:endParaRPr lang="en-IN" dirty="0"/>
          </a:p>
        </p:txBody>
      </p:sp>
      <p:sp>
        <p:nvSpPr>
          <p:cNvPr id="5" name="TextBox 4">
            <a:extLst>
              <a:ext uri="{FF2B5EF4-FFF2-40B4-BE49-F238E27FC236}">
                <a16:creationId xmlns:a16="http://schemas.microsoft.com/office/drawing/2014/main" id="{368BDB0E-FA59-8A48-0C2C-1AF813B2178B}"/>
              </a:ext>
            </a:extLst>
          </p:cNvPr>
          <p:cNvSpPr txBox="1"/>
          <p:nvPr/>
        </p:nvSpPr>
        <p:spPr>
          <a:xfrm>
            <a:off x="8450982" y="1588168"/>
            <a:ext cx="3359217" cy="1477328"/>
          </a:xfrm>
          <a:prstGeom prst="rect">
            <a:avLst/>
          </a:prstGeom>
          <a:noFill/>
        </p:spPr>
        <p:txBody>
          <a:bodyPr wrap="square" rtlCol="0">
            <a:spAutoFit/>
          </a:bodyPr>
          <a:lstStyle/>
          <a:p>
            <a:r>
              <a:rPr lang="en-US" dirty="0">
                <a:latin typeface="Consolas" panose="020B0609020204030204" pitchFamily="49" charset="0"/>
              </a:rPr>
              <a:t>In the worst case, the partition algorithm generates two arrays of size zero and (n-1) for further sorting.</a:t>
            </a:r>
            <a:endParaRPr lang="en-IN" dirty="0">
              <a:latin typeface="Consolas" panose="020B0609020204030204" pitchFamily="49" charset="0"/>
            </a:endParaRPr>
          </a:p>
        </p:txBody>
      </p:sp>
      <p:graphicFrame>
        <p:nvGraphicFramePr>
          <p:cNvPr id="6" name="Table 10">
            <a:extLst>
              <a:ext uri="{FF2B5EF4-FFF2-40B4-BE49-F238E27FC236}">
                <a16:creationId xmlns:a16="http://schemas.microsoft.com/office/drawing/2014/main" id="{801614CA-99BA-E15A-0A55-3B567458DC3E}"/>
              </a:ext>
            </a:extLst>
          </p:cNvPr>
          <p:cNvGraphicFramePr>
            <a:graphicFrameLocks noGrp="1"/>
          </p:cNvGraphicFramePr>
          <p:nvPr>
            <p:extLst>
              <p:ext uri="{D42A27DB-BD31-4B8C-83A1-F6EECF244321}">
                <p14:modId xmlns:p14="http://schemas.microsoft.com/office/powerpoint/2010/main" val="1222522802"/>
              </p:ext>
            </p:extLst>
          </p:nvPr>
        </p:nvGraphicFramePr>
        <p:xfrm>
          <a:off x="203197" y="113671"/>
          <a:ext cx="6610557" cy="6659880"/>
        </p:xfrm>
        <a:graphic>
          <a:graphicData uri="http://schemas.openxmlformats.org/drawingml/2006/table">
            <a:tbl>
              <a:tblPr bandRow="1">
                <a:tableStyleId>{5C22544A-7EE6-4342-B048-85BDC9FD1C3A}</a:tableStyleId>
              </a:tblPr>
              <a:tblGrid>
                <a:gridCol w="668922">
                  <a:extLst>
                    <a:ext uri="{9D8B030D-6E8A-4147-A177-3AD203B41FA5}">
                      <a16:colId xmlns:a16="http://schemas.microsoft.com/office/drawing/2014/main" val="2092892248"/>
                    </a:ext>
                  </a:extLst>
                </a:gridCol>
                <a:gridCol w="668922">
                  <a:extLst>
                    <a:ext uri="{9D8B030D-6E8A-4147-A177-3AD203B41FA5}">
                      <a16:colId xmlns:a16="http://schemas.microsoft.com/office/drawing/2014/main" val="418987679"/>
                    </a:ext>
                  </a:extLst>
                </a:gridCol>
                <a:gridCol w="668922">
                  <a:extLst>
                    <a:ext uri="{9D8B030D-6E8A-4147-A177-3AD203B41FA5}">
                      <a16:colId xmlns:a16="http://schemas.microsoft.com/office/drawing/2014/main" val="1173127319"/>
                    </a:ext>
                  </a:extLst>
                </a:gridCol>
                <a:gridCol w="668922">
                  <a:extLst>
                    <a:ext uri="{9D8B030D-6E8A-4147-A177-3AD203B41FA5}">
                      <a16:colId xmlns:a16="http://schemas.microsoft.com/office/drawing/2014/main" val="2968983754"/>
                    </a:ext>
                  </a:extLst>
                </a:gridCol>
                <a:gridCol w="668922">
                  <a:extLst>
                    <a:ext uri="{9D8B030D-6E8A-4147-A177-3AD203B41FA5}">
                      <a16:colId xmlns:a16="http://schemas.microsoft.com/office/drawing/2014/main" val="2191978531"/>
                    </a:ext>
                  </a:extLst>
                </a:gridCol>
                <a:gridCol w="668922">
                  <a:extLst>
                    <a:ext uri="{9D8B030D-6E8A-4147-A177-3AD203B41FA5}">
                      <a16:colId xmlns:a16="http://schemas.microsoft.com/office/drawing/2014/main" val="1365593951"/>
                    </a:ext>
                  </a:extLst>
                </a:gridCol>
                <a:gridCol w="668922">
                  <a:extLst>
                    <a:ext uri="{9D8B030D-6E8A-4147-A177-3AD203B41FA5}">
                      <a16:colId xmlns:a16="http://schemas.microsoft.com/office/drawing/2014/main" val="2554062360"/>
                    </a:ext>
                  </a:extLst>
                </a:gridCol>
                <a:gridCol w="668922">
                  <a:extLst>
                    <a:ext uri="{9D8B030D-6E8A-4147-A177-3AD203B41FA5}">
                      <a16:colId xmlns:a16="http://schemas.microsoft.com/office/drawing/2014/main" val="509629694"/>
                    </a:ext>
                  </a:extLst>
                </a:gridCol>
                <a:gridCol w="668922">
                  <a:extLst>
                    <a:ext uri="{9D8B030D-6E8A-4147-A177-3AD203B41FA5}">
                      <a16:colId xmlns:a16="http://schemas.microsoft.com/office/drawing/2014/main" val="474821576"/>
                    </a:ext>
                  </a:extLst>
                </a:gridCol>
                <a:gridCol w="590259">
                  <a:extLst>
                    <a:ext uri="{9D8B030D-6E8A-4147-A177-3AD203B41FA5}">
                      <a16:colId xmlns:a16="http://schemas.microsoft.com/office/drawing/2014/main" val="375775606"/>
                    </a:ext>
                  </a:extLst>
                </a:gridCol>
              </a:tblGrid>
              <a:tr h="338907">
                <a:tc>
                  <a:txBody>
                    <a:bodyPr/>
                    <a:lstStyle/>
                    <a:p>
                      <a:pPr algn="ctr"/>
                      <a:r>
                        <a:rPr lang="en-IN" sz="1700" dirty="0">
                          <a:highlight>
                            <a:srgbClr val="00FF00"/>
                          </a:highlight>
                        </a:rPr>
                        <a:t>3</a:t>
                      </a:r>
                    </a:p>
                  </a:txBody>
                  <a:tcPr>
                    <a:solidFill>
                      <a:schemeClr val="accent2"/>
                    </a:solidFill>
                  </a:tcPr>
                </a:tc>
                <a:tc>
                  <a:txBody>
                    <a:bodyPr/>
                    <a:lstStyle/>
                    <a:p>
                      <a:pPr algn="ctr"/>
                      <a:r>
                        <a:rPr lang="en-IN" sz="1700" dirty="0"/>
                        <a:t>11</a:t>
                      </a:r>
                    </a:p>
                  </a:txBody>
                  <a:tcPr>
                    <a:solidFill>
                      <a:schemeClr val="accent2"/>
                    </a:solidFill>
                  </a:tcPr>
                </a:tc>
                <a:tc>
                  <a:txBody>
                    <a:bodyPr/>
                    <a:lstStyle/>
                    <a:p>
                      <a:pPr algn="ctr"/>
                      <a:r>
                        <a:rPr lang="en-IN" sz="1700" dirty="0"/>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43</a:t>
                      </a:r>
                    </a:p>
                  </a:txBody>
                  <a:tcPr>
                    <a:solidFill>
                      <a:schemeClr val="accent2"/>
                    </a:solidFill>
                  </a:tcPr>
                </a:tc>
                <a:tc>
                  <a:txBody>
                    <a:bodyPr/>
                    <a:lstStyle/>
                    <a:p>
                      <a:pPr algn="ctr"/>
                      <a:r>
                        <a:rPr lang="en-US" sz="1700" dirty="0"/>
                        <a:t>47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IN" sz="1700" dirty="0"/>
                        <a:t>83</a:t>
                      </a:r>
                    </a:p>
                  </a:txBody>
                  <a:tcPr>
                    <a:lnR w="12700" cmpd="sng">
                      <a:noFill/>
                    </a:lnR>
                    <a:solidFill>
                      <a:schemeClr val="accent2"/>
                    </a:solidFill>
                  </a:tcPr>
                </a:tc>
                <a:tc>
                  <a:txBody>
                    <a:bodyPr/>
                    <a:lstStyle/>
                    <a:p>
                      <a:pPr algn="ctr"/>
                      <a:r>
                        <a:rPr lang="en-IN" sz="1700" dirty="0"/>
                        <a:t>99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26644230"/>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r>
                        <a:rPr lang="en-IN" sz="1700" dirty="0"/>
                        <a:t> </a:t>
                      </a: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lnT w="12700" cmpd="sng">
                      <a:noFill/>
                    </a:lnT>
                    <a:noFill/>
                  </a:tcPr>
                </a:tc>
                <a:extLst>
                  <a:ext uri="{0D108BD9-81ED-4DB2-BD59-A6C34878D82A}">
                    <a16:rowId xmlns:a16="http://schemas.microsoft.com/office/drawing/2014/main" val="2159088519"/>
                  </a:ext>
                </a:extLst>
              </a:tr>
              <a:tr h="338907">
                <a:tc>
                  <a:txBody>
                    <a:bodyPr/>
                    <a:lstStyle/>
                    <a:p>
                      <a:pPr algn="ctr"/>
                      <a:r>
                        <a:rPr lang="en-IN" sz="1700" dirty="0">
                          <a:highlight>
                            <a:srgbClr val="FFFF00"/>
                          </a:highlight>
                        </a:rPr>
                        <a:t>3</a:t>
                      </a:r>
                    </a:p>
                  </a:txBody>
                  <a:tcPr>
                    <a:noFill/>
                  </a:tcPr>
                </a:tc>
                <a:tc>
                  <a:txBody>
                    <a:bodyPr/>
                    <a:lstStyle/>
                    <a:p>
                      <a:pPr algn="ctr"/>
                      <a:r>
                        <a:rPr lang="en-IN" sz="1700" dirty="0">
                          <a:highlight>
                            <a:srgbClr val="00FF00"/>
                          </a:highlight>
                        </a:rPr>
                        <a:t>11</a:t>
                      </a:r>
                    </a:p>
                  </a:txBody>
                  <a:tcPr>
                    <a:solidFill>
                      <a:schemeClr val="accent2"/>
                    </a:solidFill>
                  </a:tcPr>
                </a:tc>
                <a:tc>
                  <a:txBody>
                    <a:bodyPr/>
                    <a:lstStyle/>
                    <a:p>
                      <a:pPr algn="ctr"/>
                      <a:r>
                        <a:rPr lang="en-IN" sz="1700" dirty="0"/>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43</a:t>
                      </a:r>
                    </a:p>
                  </a:txBody>
                  <a:tcPr>
                    <a:solidFill>
                      <a:schemeClr val="accent2"/>
                    </a:solidFill>
                  </a:tcPr>
                </a:tc>
                <a:tc>
                  <a:txBody>
                    <a:bodyPr/>
                    <a:lstStyle/>
                    <a:p>
                      <a:pPr algn="ctr"/>
                      <a:r>
                        <a:rPr lang="en-US" sz="1700" dirty="0"/>
                        <a:t>47</a:t>
                      </a:r>
                      <a:endParaRPr lang="en-IN" sz="1700" dirty="0"/>
                    </a:p>
                  </a:txBody>
                  <a:tcPr>
                    <a:lnB w="12700" cmpd="sng">
                      <a:noFill/>
                    </a:lnB>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IN" sz="1700" dirty="0"/>
                        <a:t>83</a:t>
                      </a:r>
                    </a:p>
                  </a:txBody>
                  <a:tcPr>
                    <a:solidFill>
                      <a:schemeClr val="accent2"/>
                    </a:solidFill>
                  </a:tcPr>
                </a:tc>
                <a:tc>
                  <a:txBody>
                    <a:bodyPr/>
                    <a:lstStyle/>
                    <a:p>
                      <a:pPr algn="ctr"/>
                      <a:r>
                        <a:rPr lang="en-IN" sz="1700" dirty="0"/>
                        <a:t>99</a:t>
                      </a:r>
                    </a:p>
                  </a:txBody>
                  <a:tcPr>
                    <a:solidFill>
                      <a:schemeClr val="accent2"/>
                    </a:solidFill>
                  </a:tcPr>
                </a:tc>
                <a:extLst>
                  <a:ext uri="{0D108BD9-81ED-4DB2-BD59-A6C34878D82A}">
                    <a16:rowId xmlns:a16="http://schemas.microsoft.com/office/drawing/2014/main" val="4061947225"/>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lnR w="12700" cmpd="sng">
                      <a:noFill/>
                    </a:lnR>
                    <a:noFill/>
                  </a:tcPr>
                </a:tc>
                <a:tc>
                  <a:txBody>
                    <a:bodyPr/>
                    <a:lstStyle/>
                    <a:p>
                      <a:pPr algn="ctr"/>
                      <a:endParaRPr lang="en-IN" sz="17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700"/>
                    </a:p>
                  </a:txBody>
                  <a:tcPr>
                    <a:lnL w="12700" cmpd="sng">
                      <a:noFill/>
                    </a:lnL>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876470020"/>
                  </a:ext>
                </a:extLst>
              </a:tr>
              <a:tr h="338907">
                <a:tc>
                  <a:txBody>
                    <a:bodyPr/>
                    <a:lstStyle/>
                    <a:p>
                      <a:pPr algn="ctr"/>
                      <a:r>
                        <a:rPr lang="en-IN" sz="1700" dirty="0">
                          <a:highlight>
                            <a:srgbClr val="FFFF00"/>
                          </a:highlight>
                        </a:rPr>
                        <a:t>3</a:t>
                      </a:r>
                    </a:p>
                  </a:txBody>
                  <a:tcPr>
                    <a:noFill/>
                  </a:tcPr>
                </a:tc>
                <a:tc>
                  <a:txBody>
                    <a:bodyPr/>
                    <a:lstStyle/>
                    <a:p>
                      <a:pPr algn="ctr"/>
                      <a:r>
                        <a:rPr lang="en-IN" sz="1700" dirty="0">
                          <a:highlight>
                            <a:srgbClr val="FFFF00"/>
                          </a:highlight>
                        </a:rPr>
                        <a:t>11</a:t>
                      </a:r>
                    </a:p>
                  </a:txBody>
                  <a:tcPr>
                    <a:noFill/>
                  </a:tcPr>
                </a:tc>
                <a:tc>
                  <a:txBody>
                    <a:bodyPr/>
                    <a:lstStyle/>
                    <a:p>
                      <a:pPr algn="ctr"/>
                      <a:r>
                        <a:rPr lang="en-IN" sz="1700" dirty="0">
                          <a:highlight>
                            <a:srgbClr val="00FF00"/>
                          </a:highlight>
                        </a:rPr>
                        <a:t>17</a:t>
                      </a:r>
                    </a:p>
                  </a:txBody>
                  <a:tcPr>
                    <a:solidFill>
                      <a:schemeClr val="accent2"/>
                    </a:solidFill>
                  </a:tcPr>
                </a:tc>
                <a:tc>
                  <a:txBody>
                    <a:bodyPr/>
                    <a:lstStyle/>
                    <a:p>
                      <a:pPr algn="ctr"/>
                      <a:r>
                        <a:rPr lang="en-IN" sz="1700" dirty="0"/>
                        <a:t>21</a:t>
                      </a:r>
                    </a:p>
                  </a:txBody>
                  <a:tcPr>
                    <a:solidFill>
                      <a:schemeClr val="accent2"/>
                    </a:solidFill>
                  </a:tcPr>
                </a:tc>
                <a:tc>
                  <a:txBody>
                    <a:bodyPr/>
                    <a:lstStyle/>
                    <a:p>
                      <a:pPr algn="ctr"/>
                      <a:r>
                        <a:rPr lang="en-IN" sz="1700" dirty="0"/>
                        <a:t>43</a:t>
                      </a:r>
                    </a:p>
                  </a:txBody>
                  <a:tcPr>
                    <a:solidFill>
                      <a:schemeClr val="accent2"/>
                    </a:solidFill>
                  </a:tcPr>
                </a:tc>
                <a:tc>
                  <a:txBody>
                    <a:bodyPr/>
                    <a:lstStyle/>
                    <a:p>
                      <a:pPr algn="ctr"/>
                      <a:r>
                        <a:rPr lang="en-US" sz="1700" dirty="0"/>
                        <a:t>47</a:t>
                      </a:r>
                      <a:endParaRPr lang="en-IN" sz="1700" dirty="0"/>
                    </a:p>
                  </a:txBody>
                  <a:tcPr>
                    <a:lnT w="12700" cmpd="sng">
                      <a:noFill/>
                    </a:lnT>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IN" sz="1700" dirty="0"/>
                        <a:t>83</a:t>
                      </a:r>
                    </a:p>
                  </a:txBody>
                  <a:tcPr>
                    <a:solidFill>
                      <a:schemeClr val="accent2"/>
                    </a:solidFill>
                  </a:tcPr>
                </a:tc>
                <a:tc>
                  <a:txBody>
                    <a:bodyPr/>
                    <a:lstStyle/>
                    <a:p>
                      <a:pPr algn="ctr"/>
                      <a:r>
                        <a:rPr lang="en-IN" sz="1700" dirty="0"/>
                        <a:t>99</a:t>
                      </a:r>
                    </a:p>
                  </a:txBody>
                  <a:tcPr>
                    <a:solidFill>
                      <a:schemeClr val="accent2"/>
                    </a:solidFill>
                  </a:tcPr>
                </a:tc>
                <a:extLst>
                  <a:ext uri="{0D108BD9-81ED-4DB2-BD59-A6C34878D82A}">
                    <a16:rowId xmlns:a16="http://schemas.microsoft.com/office/drawing/2014/main" val="175354109"/>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262496123"/>
                  </a:ext>
                </a:extLst>
              </a:tr>
              <a:tr h="338907">
                <a:tc>
                  <a:txBody>
                    <a:bodyPr/>
                    <a:lstStyle/>
                    <a:p>
                      <a:pPr algn="ctr"/>
                      <a:r>
                        <a:rPr lang="en-IN" sz="1700" dirty="0">
                          <a:highlight>
                            <a:srgbClr val="FFFF00"/>
                          </a:highlight>
                        </a:rPr>
                        <a:t>3</a:t>
                      </a:r>
                    </a:p>
                  </a:txBody>
                  <a:tcPr>
                    <a:noFill/>
                  </a:tcPr>
                </a:tc>
                <a:tc>
                  <a:txBody>
                    <a:bodyPr/>
                    <a:lstStyle/>
                    <a:p>
                      <a:pPr algn="ctr"/>
                      <a:r>
                        <a:rPr lang="en-IN" sz="1700" dirty="0">
                          <a:highlight>
                            <a:srgbClr val="FFFF00"/>
                          </a:highlight>
                        </a:rPr>
                        <a:t>11</a:t>
                      </a:r>
                    </a:p>
                  </a:txBody>
                  <a:tcPr>
                    <a:noFill/>
                  </a:tcPr>
                </a:tc>
                <a:tc>
                  <a:txBody>
                    <a:bodyPr/>
                    <a:lstStyle/>
                    <a:p>
                      <a:pPr algn="ctr"/>
                      <a:r>
                        <a:rPr lang="en-IN" sz="1700" dirty="0">
                          <a:highlight>
                            <a:srgbClr val="FFFF00"/>
                          </a:highlight>
                        </a:rPr>
                        <a:t>17</a:t>
                      </a:r>
                    </a:p>
                  </a:txBody>
                  <a:tcPr>
                    <a:noFill/>
                  </a:tcPr>
                </a:tc>
                <a:tc>
                  <a:txBody>
                    <a:bodyPr/>
                    <a:lstStyle/>
                    <a:p>
                      <a:pPr algn="ctr"/>
                      <a:r>
                        <a:rPr lang="en-IN" sz="1700" dirty="0">
                          <a:highlight>
                            <a:srgbClr val="00FF00"/>
                          </a:highlight>
                        </a:rPr>
                        <a:t>21</a:t>
                      </a:r>
                    </a:p>
                  </a:txBody>
                  <a:tcPr>
                    <a:solidFill>
                      <a:schemeClr val="accent2"/>
                    </a:solidFill>
                  </a:tcPr>
                </a:tc>
                <a:tc>
                  <a:txBody>
                    <a:bodyPr/>
                    <a:lstStyle/>
                    <a:p>
                      <a:pPr algn="ctr"/>
                      <a:r>
                        <a:rPr lang="en-IN" sz="1700" dirty="0"/>
                        <a:t>43</a:t>
                      </a:r>
                    </a:p>
                  </a:txBody>
                  <a:tcPr>
                    <a:solidFill>
                      <a:schemeClr val="accent2"/>
                    </a:solidFill>
                  </a:tcPr>
                </a:tc>
                <a:tc>
                  <a:txBody>
                    <a:bodyPr/>
                    <a:lstStyle/>
                    <a:p>
                      <a:pPr algn="ctr"/>
                      <a:r>
                        <a:rPr lang="en-US" sz="1700" dirty="0"/>
                        <a:t>47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IN" sz="1700" dirty="0"/>
                        <a:t>83</a:t>
                      </a:r>
                    </a:p>
                  </a:txBody>
                  <a:tcPr>
                    <a:solidFill>
                      <a:schemeClr val="accent2"/>
                    </a:solidFill>
                  </a:tcPr>
                </a:tc>
                <a:tc>
                  <a:txBody>
                    <a:bodyPr/>
                    <a:lstStyle/>
                    <a:p>
                      <a:pPr algn="ctr"/>
                      <a:r>
                        <a:rPr lang="en-IN" sz="1700" dirty="0"/>
                        <a:t>99</a:t>
                      </a:r>
                    </a:p>
                  </a:txBody>
                  <a:tcPr>
                    <a:solidFill>
                      <a:schemeClr val="accent2"/>
                    </a:solidFill>
                  </a:tcPr>
                </a:tc>
                <a:extLst>
                  <a:ext uri="{0D108BD9-81ED-4DB2-BD59-A6C34878D82A}">
                    <a16:rowId xmlns:a16="http://schemas.microsoft.com/office/drawing/2014/main" val="1915643218"/>
                  </a:ext>
                </a:extLst>
              </a:tr>
              <a:tr h="338907">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3095056105"/>
                  </a:ext>
                </a:extLst>
              </a:tr>
              <a:tr h="338907">
                <a:tc>
                  <a:txBody>
                    <a:bodyPr/>
                    <a:lstStyle/>
                    <a:p>
                      <a:pPr algn="ctr"/>
                      <a:r>
                        <a:rPr lang="en-IN" sz="1700" dirty="0">
                          <a:highlight>
                            <a:srgbClr val="FFFF00"/>
                          </a:highlight>
                        </a:rPr>
                        <a:t>3</a:t>
                      </a:r>
                    </a:p>
                  </a:txBody>
                  <a:tcPr>
                    <a:noFill/>
                  </a:tcPr>
                </a:tc>
                <a:tc>
                  <a:txBody>
                    <a:bodyPr/>
                    <a:lstStyle/>
                    <a:p>
                      <a:pPr algn="ctr"/>
                      <a:r>
                        <a:rPr lang="en-IN" sz="1700" dirty="0">
                          <a:highlight>
                            <a:srgbClr val="FFFF00"/>
                          </a:highlight>
                        </a:rPr>
                        <a:t>11</a:t>
                      </a:r>
                    </a:p>
                  </a:txBody>
                  <a:tcPr>
                    <a:noFill/>
                  </a:tcPr>
                </a:tc>
                <a:tc>
                  <a:txBody>
                    <a:bodyPr/>
                    <a:lstStyle/>
                    <a:p>
                      <a:pPr algn="ctr"/>
                      <a:r>
                        <a:rPr lang="en-IN" sz="1700" dirty="0">
                          <a:highlight>
                            <a:srgbClr val="FFFF00"/>
                          </a:highlight>
                        </a:rPr>
                        <a:t>17</a:t>
                      </a:r>
                    </a:p>
                  </a:txBody>
                  <a:tcPr>
                    <a:noFill/>
                  </a:tcPr>
                </a:tc>
                <a:tc>
                  <a:txBody>
                    <a:bodyPr/>
                    <a:lstStyle/>
                    <a:p>
                      <a:pPr algn="ctr"/>
                      <a:r>
                        <a:rPr lang="en-IN" sz="1700" dirty="0">
                          <a:highlight>
                            <a:srgbClr val="FFFF00"/>
                          </a:highlight>
                        </a:rPr>
                        <a:t>21</a:t>
                      </a:r>
                    </a:p>
                  </a:txBody>
                  <a:tcPr>
                    <a:noFill/>
                  </a:tcPr>
                </a:tc>
                <a:tc>
                  <a:txBody>
                    <a:bodyPr/>
                    <a:lstStyle/>
                    <a:p>
                      <a:pPr algn="ctr"/>
                      <a:r>
                        <a:rPr lang="en-IN" sz="1700" dirty="0">
                          <a:highlight>
                            <a:srgbClr val="00FF00"/>
                          </a:highlight>
                        </a:rPr>
                        <a:t>43</a:t>
                      </a:r>
                    </a:p>
                  </a:txBody>
                  <a:tcPr>
                    <a:solidFill>
                      <a:schemeClr val="accent2"/>
                    </a:solidFill>
                  </a:tcPr>
                </a:tc>
                <a:tc>
                  <a:txBody>
                    <a:bodyPr/>
                    <a:lstStyle/>
                    <a:p>
                      <a:pPr algn="ctr"/>
                      <a:r>
                        <a:rPr lang="en-US" sz="1700" dirty="0"/>
                        <a:t>47</a:t>
                      </a:r>
                      <a:endParaRPr lang="en-IN" sz="1700" dirty="0"/>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IN" sz="1700" dirty="0"/>
                        <a:t>83</a:t>
                      </a:r>
                    </a:p>
                  </a:txBody>
                  <a:tcPr>
                    <a:solidFill>
                      <a:schemeClr val="accent2"/>
                    </a:solidFill>
                  </a:tcPr>
                </a:tc>
                <a:tc>
                  <a:txBody>
                    <a:bodyPr/>
                    <a:lstStyle/>
                    <a:p>
                      <a:pPr algn="ctr"/>
                      <a:r>
                        <a:rPr lang="en-IN" sz="1700" dirty="0"/>
                        <a:t>99</a:t>
                      </a:r>
                    </a:p>
                  </a:txBody>
                  <a:tcPr>
                    <a:solidFill>
                      <a:schemeClr val="accent2"/>
                    </a:solidFill>
                  </a:tcPr>
                </a:tc>
                <a:extLst>
                  <a:ext uri="{0D108BD9-81ED-4DB2-BD59-A6C34878D82A}">
                    <a16:rowId xmlns:a16="http://schemas.microsoft.com/office/drawing/2014/main" val="13054238"/>
                  </a:ext>
                </a:extLst>
              </a:tr>
              <a:tr h="338907">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023255093"/>
                  </a:ext>
                </a:extLst>
              </a:tr>
              <a:tr h="338907">
                <a:tc>
                  <a:txBody>
                    <a:bodyPr/>
                    <a:lstStyle/>
                    <a:p>
                      <a:pPr algn="ctr"/>
                      <a:r>
                        <a:rPr lang="en-IN" sz="1700" dirty="0">
                          <a:highlight>
                            <a:srgbClr val="FFFF00"/>
                          </a:highlight>
                        </a:rPr>
                        <a:t>3</a:t>
                      </a:r>
                    </a:p>
                  </a:txBody>
                  <a:tcPr>
                    <a:noFill/>
                  </a:tcPr>
                </a:tc>
                <a:tc>
                  <a:txBody>
                    <a:bodyPr/>
                    <a:lstStyle/>
                    <a:p>
                      <a:pPr algn="ctr"/>
                      <a:r>
                        <a:rPr lang="en-IN" sz="1700" dirty="0">
                          <a:highlight>
                            <a:srgbClr val="FFFF00"/>
                          </a:highlight>
                        </a:rPr>
                        <a:t>11</a:t>
                      </a:r>
                    </a:p>
                  </a:txBody>
                  <a:tcPr>
                    <a:noFill/>
                  </a:tcPr>
                </a:tc>
                <a:tc>
                  <a:txBody>
                    <a:bodyPr/>
                    <a:lstStyle/>
                    <a:p>
                      <a:pPr algn="ctr"/>
                      <a:r>
                        <a:rPr lang="en-IN" sz="1700" dirty="0">
                          <a:highlight>
                            <a:srgbClr val="FFFF00"/>
                          </a:highlight>
                        </a:rPr>
                        <a:t>17</a:t>
                      </a:r>
                    </a:p>
                  </a:txBody>
                  <a:tcPr>
                    <a:noFill/>
                  </a:tcPr>
                </a:tc>
                <a:tc>
                  <a:txBody>
                    <a:bodyPr/>
                    <a:lstStyle/>
                    <a:p>
                      <a:pPr algn="ctr"/>
                      <a:r>
                        <a:rPr lang="en-IN" sz="1700" dirty="0">
                          <a:highlight>
                            <a:srgbClr val="FFFF00"/>
                          </a:highlight>
                        </a:rPr>
                        <a:t>21</a:t>
                      </a:r>
                    </a:p>
                  </a:txBody>
                  <a:tcPr>
                    <a:noFill/>
                  </a:tcPr>
                </a:tc>
                <a:tc>
                  <a:txBody>
                    <a:bodyPr/>
                    <a:lstStyle/>
                    <a:p>
                      <a:pPr algn="ctr"/>
                      <a:r>
                        <a:rPr lang="en-IN" sz="1700" dirty="0">
                          <a:highlight>
                            <a:srgbClr val="FFFF00"/>
                          </a:highlight>
                        </a:rPr>
                        <a:t>43</a:t>
                      </a:r>
                    </a:p>
                  </a:txBody>
                  <a:tcPr>
                    <a:noFill/>
                  </a:tcPr>
                </a:tc>
                <a:tc>
                  <a:txBody>
                    <a:bodyPr/>
                    <a:lstStyle/>
                    <a:p>
                      <a:pPr algn="ctr"/>
                      <a:r>
                        <a:rPr lang="en-US" sz="1700" dirty="0">
                          <a:highlight>
                            <a:srgbClr val="00FF00"/>
                          </a:highlight>
                        </a:rPr>
                        <a:t>47</a:t>
                      </a:r>
                      <a:endParaRPr lang="en-IN" sz="1700" dirty="0">
                        <a:highlight>
                          <a:srgbClr val="00FF00"/>
                        </a:highlight>
                      </a:endParaRPr>
                    </a:p>
                  </a:txBody>
                  <a:tcPr>
                    <a:solidFill>
                      <a:schemeClr val="accent2"/>
                    </a:solidFill>
                  </a:tcPr>
                </a:tc>
                <a:tc>
                  <a:txBody>
                    <a:bodyPr/>
                    <a:lstStyle/>
                    <a:p>
                      <a:pPr algn="ctr"/>
                      <a:r>
                        <a:rPr lang="en-US" sz="1700" dirty="0"/>
                        <a:t>59</a:t>
                      </a:r>
                      <a:endParaRPr lang="en-IN" sz="1700" dirty="0"/>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IN" sz="1700" dirty="0"/>
                        <a:t>83</a:t>
                      </a:r>
                    </a:p>
                  </a:txBody>
                  <a:tcPr>
                    <a:solidFill>
                      <a:schemeClr val="accent2"/>
                    </a:solidFill>
                  </a:tcPr>
                </a:tc>
                <a:tc>
                  <a:txBody>
                    <a:bodyPr/>
                    <a:lstStyle/>
                    <a:p>
                      <a:pPr algn="ctr"/>
                      <a:r>
                        <a:rPr lang="en-IN" sz="1700" dirty="0"/>
                        <a:t>99</a:t>
                      </a:r>
                    </a:p>
                  </a:txBody>
                  <a:tcPr>
                    <a:solidFill>
                      <a:schemeClr val="accent2"/>
                    </a:solidFill>
                  </a:tcPr>
                </a:tc>
                <a:extLst>
                  <a:ext uri="{0D108BD9-81ED-4DB2-BD59-A6C34878D82A}">
                    <a16:rowId xmlns:a16="http://schemas.microsoft.com/office/drawing/2014/main" val="1925961803"/>
                  </a:ext>
                </a:extLst>
              </a:tr>
              <a:tr h="338907">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05439243"/>
                  </a:ext>
                </a:extLst>
              </a:tr>
              <a:tr h="338907">
                <a:tc>
                  <a:txBody>
                    <a:bodyPr/>
                    <a:lstStyle/>
                    <a:p>
                      <a:pPr algn="ctr"/>
                      <a:r>
                        <a:rPr lang="en-IN" sz="1700" dirty="0">
                          <a:highlight>
                            <a:srgbClr val="FFFF00"/>
                          </a:highlight>
                        </a:rPr>
                        <a:t>3</a:t>
                      </a:r>
                    </a:p>
                  </a:txBody>
                  <a:tcPr>
                    <a:noFill/>
                  </a:tcPr>
                </a:tc>
                <a:tc>
                  <a:txBody>
                    <a:bodyPr/>
                    <a:lstStyle/>
                    <a:p>
                      <a:pPr algn="ctr"/>
                      <a:r>
                        <a:rPr lang="en-IN" sz="1700" dirty="0">
                          <a:highlight>
                            <a:srgbClr val="FFFF00"/>
                          </a:highlight>
                        </a:rPr>
                        <a:t>11</a:t>
                      </a:r>
                    </a:p>
                  </a:txBody>
                  <a:tcPr>
                    <a:noFill/>
                  </a:tcPr>
                </a:tc>
                <a:tc>
                  <a:txBody>
                    <a:bodyPr/>
                    <a:lstStyle/>
                    <a:p>
                      <a:pPr algn="ctr"/>
                      <a:r>
                        <a:rPr lang="en-IN" sz="1700" dirty="0">
                          <a:highlight>
                            <a:srgbClr val="FFFF00"/>
                          </a:highlight>
                        </a:rPr>
                        <a:t>17</a:t>
                      </a:r>
                    </a:p>
                  </a:txBody>
                  <a:tcPr>
                    <a:noFill/>
                  </a:tcPr>
                </a:tc>
                <a:tc>
                  <a:txBody>
                    <a:bodyPr/>
                    <a:lstStyle/>
                    <a:p>
                      <a:pPr algn="ctr"/>
                      <a:r>
                        <a:rPr lang="en-IN" sz="1700" dirty="0">
                          <a:highlight>
                            <a:srgbClr val="FFFF00"/>
                          </a:highlight>
                        </a:rPr>
                        <a:t>21</a:t>
                      </a:r>
                    </a:p>
                  </a:txBody>
                  <a:tcPr>
                    <a:noFill/>
                  </a:tcPr>
                </a:tc>
                <a:tc>
                  <a:txBody>
                    <a:bodyPr/>
                    <a:lstStyle/>
                    <a:p>
                      <a:pPr algn="ctr"/>
                      <a:r>
                        <a:rPr lang="en-IN" sz="1700" dirty="0">
                          <a:highlight>
                            <a:srgbClr val="FFFF00"/>
                          </a:highlight>
                        </a:rPr>
                        <a:t>43</a:t>
                      </a:r>
                    </a:p>
                  </a:txBody>
                  <a:tcPr>
                    <a:noFill/>
                  </a:tcPr>
                </a:tc>
                <a:tc>
                  <a:txBody>
                    <a:bodyPr/>
                    <a:lstStyle/>
                    <a:p>
                      <a:pPr algn="ctr"/>
                      <a:r>
                        <a:rPr lang="en-US" sz="1700" dirty="0">
                          <a:highlight>
                            <a:srgbClr val="FFFF00"/>
                          </a:highlight>
                        </a:rPr>
                        <a:t>47</a:t>
                      </a:r>
                      <a:endParaRPr lang="en-IN" sz="1700" dirty="0">
                        <a:highlight>
                          <a:srgbClr val="FFFF00"/>
                        </a:highlight>
                      </a:endParaRPr>
                    </a:p>
                  </a:txBody>
                  <a:tcPr>
                    <a:noFill/>
                  </a:tcPr>
                </a:tc>
                <a:tc>
                  <a:txBody>
                    <a:bodyPr/>
                    <a:lstStyle/>
                    <a:p>
                      <a:pPr algn="ctr"/>
                      <a:r>
                        <a:rPr lang="en-US" sz="1700" dirty="0">
                          <a:highlight>
                            <a:srgbClr val="00FF00"/>
                          </a:highlight>
                        </a:rPr>
                        <a:t>59</a:t>
                      </a:r>
                      <a:endParaRPr lang="en-IN" sz="1700" dirty="0">
                        <a:highlight>
                          <a:srgbClr val="00FF00"/>
                        </a:highlight>
                      </a:endParaRPr>
                    </a:p>
                  </a:txBody>
                  <a:tcPr>
                    <a:solidFill>
                      <a:schemeClr val="accent2"/>
                    </a:solidFill>
                  </a:tcPr>
                </a:tc>
                <a:tc>
                  <a:txBody>
                    <a:bodyPr/>
                    <a:lstStyle/>
                    <a:p>
                      <a:pPr algn="ctr"/>
                      <a:r>
                        <a:rPr lang="en-US" sz="1700" dirty="0"/>
                        <a:t>81</a:t>
                      </a:r>
                      <a:endParaRPr lang="en-IN" sz="1700" dirty="0"/>
                    </a:p>
                  </a:txBody>
                  <a:tcPr>
                    <a:solidFill>
                      <a:schemeClr val="accent2"/>
                    </a:solidFill>
                  </a:tcPr>
                </a:tc>
                <a:tc>
                  <a:txBody>
                    <a:bodyPr/>
                    <a:lstStyle/>
                    <a:p>
                      <a:pPr algn="ctr"/>
                      <a:r>
                        <a:rPr lang="en-IN" sz="1700" dirty="0"/>
                        <a:t>83</a:t>
                      </a:r>
                    </a:p>
                  </a:txBody>
                  <a:tcPr>
                    <a:solidFill>
                      <a:schemeClr val="accent2"/>
                    </a:solidFill>
                  </a:tcPr>
                </a:tc>
                <a:tc>
                  <a:txBody>
                    <a:bodyPr/>
                    <a:lstStyle/>
                    <a:p>
                      <a:pPr algn="ctr"/>
                      <a:r>
                        <a:rPr lang="en-IN" sz="1700" dirty="0"/>
                        <a:t>99</a:t>
                      </a:r>
                    </a:p>
                  </a:txBody>
                  <a:tcPr>
                    <a:solidFill>
                      <a:schemeClr val="accent2"/>
                    </a:solidFill>
                  </a:tcPr>
                </a:tc>
                <a:extLst>
                  <a:ext uri="{0D108BD9-81ED-4DB2-BD59-A6C34878D82A}">
                    <a16:rowId xmlns:a16="http://schemas.microsoft.com/office/drawing/2014/main" val="58595795"/>
                  </a:ext>
                </a:extLst>
              </a:tr>
              <a:tr h="338907">
                <a:tc>
                  <a:txBody>
                    <a:bodyPr/>
                    <a:lstStyle/>
                    <a:p>
                      <a:pPr algn="ctr"/>
                      <a:endParaRPr lang="en-IN" sz="1700" dirty="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a:p>
                  </a:txBody>
                  <a:tcPr>
                    <a:noFill/>
                  </a:tcPr>
                </a:tc>
                <a:tc>
                  <a:txBody>
                    <a:bodyPr/>
                    <a:lstStyle/>
                    <a:p>
                      <a:pPr algn="ctr"/>
                      <a:endParaRPr lang="en-IN" sz="1700" dirty="0"/>
                    </a:p>
                  </a:txBody>
                  <a:tcPr>
                    <a:noFill/>
                  </a:tcPr>
                </a:tc>
                <a:extLst>
                  <a:ext uri="{0D108BD9-81ED-4DB2-BD59-A6C34878D82A}">
                    <a16:rowId xmlns:a16="http://schemas.microsoft.com/office/drawing/2014/main" val="2396517313"/>
                  </a:ext>
                </a:extLst>
              </a:tr>
              <a:tr h="338907">
                <a:tc>
                  <a:txBody>
                    <a:bodyPr/>
                    <a:lstStyle/>
                    <a:p>
                      <a:pPr algn="ctr"/>
                      <a:r>
                        <a:rPr lang="en-IN" sz="1700" dirty="0">
                          <a:highlight>
                            <a:srgbClr val="FFFF00"/>
                          </a:highlight>
                        </a:rPr>
                        <a:t>3</a:t>
                      </a:r>
                    </a:p>
                  </a:txBody>
                  <a:tcPr>
                    <a:noFill/>
                  </a:tcPr>
                </a:tc>
                <a:tc>
                  <a:txBody>
                    <a:bodyPr/>
                    <a:lstStyle/>
                    <a:p>
                      <a:pPr algn="ctr"/>
                      <a:r>
                        <a:rPr lang="en-IN" sz="1700" dirty="0">
                          <a:highlight>
                            <a:srgbClr val="FFFF00"/>
                          </a:highlight>
                        </a:rPr>
                        <a:t>11</a:t>
                      </a:r>
                    </a:p>
                  </a:txBody>
                  <a:tcPr>
                    <a:noFill/>
                  </a:tcPr>
                </a:tc>
                <a:tc>
                  <a:txBody>
                    <a:bodyPr/>
                    <a:lstStyle/>
                    <a:p>
                      <a:pPr algn="ctr"/>
                      <a:r>
                        <a:rPr lang="en-IN" sz="1700" dirty="0">
                          <a:highlight>
                            <a:srgbClr val="FFFF00"/>
                          </a:highlight>
                        </a:rPr>
                        <a:t>17</a:t>
                      </a:r>
                    </a:p>
                  </a:txBody>
                  <a:tcPr>
                    <a:noFill/>
                  </a:tcPr>
                </a:tc>
                <a:tc>
                  <a:txBody>
                    <a:bodyPr/>
                    <a:lstStyle/>
                    <a:p>
                      <a:pPr algn="ctr"/>
                      <a:r>
                        <a:rPr lang="en-IN" sz="1700" dirty="0">
                          <a:highlight>
                            <a:srgbClr val="FFFF00"/>
                          </a:highlight>
                        </a:rPr>
                        <a:t>21</a:t>
                      </a:r>
                    </a:p>
                  </a:txBody>
                  <a:tcPr>
                    <a:noFill/>
                  </a:tcPr>
                </a:tc>
                <a:tc>
                  <a:txBody>
                    <a:bodyPr/>
                    <a:lstStyle/>
                    <a:p>
                      <a:pPr algn="ctr"/>
                      <a:r>
                        <a:rPr lang="en-IN" sz="1700" dirty="0">
                          <a:highlight>
                            <a:srgbClr val="FFFF00"/>
                          </a:highlight>
                        </a:rPr>
                        <a:t>43</a:t>
                      </a:r>
                    </a:p>
                  </a:txBody>
                  <a:tcPr>
                    <a:noFill/>
                  </a:tcPr>
                </a:tc>
                <a:tc>
                  <a:txBody>
                    <a:bodyPr/>
                    <a:lstStyle/>
                    <a:p>
                      <a:pPr algn="ctr"/>
                      <a:r>
                        <a:rPr lang="en-US" sz="1700" dirty="0">
                          <a:highlight>
                            <a:srgbClr val="FFFF00"/>
                          </a:highlight>
                        </a:rPr>
                        <a:t>47</a:t>
                      </a:r>
                      <a:endParaRPr lang="en-IN" sz="1700" dirty="0">
                        <a:highlight>
                          <a:srgbClr val="FFFF00"/>
                        </a:highlight>
                      </a:endParaRPr>
                    </a:p>
                  </a:txBody>
                  <a:tcPr>
                    <a:noFill/>
                  </a:tcPr>
                </a:tc>
                <a:tc>
                  <a:txBody>
                    <a:bodyPr/>
                    <a:lstStyle/>
                    <a:p>
                      <a:pPr algn="ctr"/>
                      <a:r>
                        <a:rPr lang="en-US" sz="1700" dirty="0">
                          <a:highlight>
                            <a:srgbClr val="FFFF00"/>
                          </a:highlight>
                        </a:rPr>
                        <a:t>59</a:t>
                      </a:r>
                      <a:endParaRPr lang="en-IN" sz="1700" dirty="0">
                        <a:highlight>
                          <a:srgbClr val="FFFF00"/>
                        </a:highlight>
                      </a:endParaRPr>
                    </a:p>
                  </a:txBody>
                  <a:tcPr>
                    <a:noFill/>
                  </a:tcPr>
                </a:tc>
                <a:tc>
                  <a:txBody>
                    <a:bodyPr/>
                    <a:lstStyle/>
                    <a:p>
                      <a:pPr algn="ctr"/>
                      <a:r>
                        <a:rPr lang="en-US" sz="1700" dirty="0">
                          <a:highlight>
                            <a:srgbClr val="00FF00"/>
                          </a:highlight>
                        </a:rPr>
                        <a:t>81</a:t>
                      </a:r>
                      <a:endParaRPr lang="en-IN" sz="1700" dirty="0">
                        <a:highlight>
                          <a:srgbClr val="00FF00"/>
                        </a:highlight>
                      </a:endParaRPr>
                    </a:p>
                  </a:txBody>
                  <a:tcPr>
                    <a:solidFill>
                      <a:schemeClr val="accent2"/>
                    </a:solidFill>
                  </a:tcPr>
                </a:tc>
                <a:tc>
                  <a:txBody>
                    <a:bodyPr/>
                    <a:lstStyle/>
                    <a:p>
                      <a:pPr algn="ctr"/>
                      <a:r>
                        <a:rPr lang="en-IN" sz="1700" dirty="0"/>
                        <a:t>83</a:t>
                      </a:r>
                    </a:p>
                  </a:txBody>
                  <a:tcPr>
                    <a:solidFill>
                      <a:schemeClr val="accent2"/>
                    </a:solidFill>
                  </a:tcPr>
                </a:tc>
                <a:tc>
                  <a:txBody>
                    <a:bodyPr/>
                    <a:lstStyle/>
                    <a:p>
                      <a:pPr algn="ctr"/>
                      <a:r>
                        <a:rPr lang="en-IN" sz="1700" dirty="0"/>
                        <a:t>99</a:t>
                      </a:r>
                    </a:p>
                  </a:txBody>
                  <a:tcPr>
                    <a:solidFill>
                      <a:schemeClr val="accent2"/>
                    </a:solidFill>
                  </a:tcPr>
                </a:tc>
                <a:extLst>
                  <a:ext uri="{0D108BD9-81ED-4DB2-BD59-A6C34878D82A}">
                    <a16:rowId xmlns:a16="http://schemas.microsoft.com/office/drawing/2014/main" val="443739642"/>
                  </a:ext>
                </a:extLst>
              </a:tr>
              <a:tr h="338907">
                <a:tc>
                  <a:txBody>
                    <a:bodyPr/>
                    <a:lstStyle/>
                    <a:p>
                      <a:pPr algn="ctr"/>
                      <a:endParaRPr lang="en-IN" sz="1700" dirty="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2913430127"/>
                  </a:ext>
                </a:extLst>
              </a:tr>
              <a:tr h="338907">
                <a:tc>
                  <a:txBody>
                    <a:bodyPr/>
                    <a:lstStyle/>
                    <a:p>
                      <a:pPr algn="ctr"/>
                      <a:r>
                        <a:rPr lang="en-IN" sz="1700" dirty="0">
                          <a:highlight>
                            <a:srgbClr val="FFFF00"/>
                          </a:highlight>
                        </a:rPr>
                        <a:t>3</a:t>
                      </a:r>
                    </a:p>
                  </a:txBody>
                  <a:tcPr>
                    <a:noFill/>
                  </a:tcPr>
                </a:tc>
                <a:tc>
                  <a:txBody>
                    <a:bodyPr/>
                    <a:lstStyle/>
                    <a:p>
                      <a:pPr algn="ctr"/>
                      <a:r>
                        <a:rPr lang="en-IN" sz="1700" dirty="0">
                          <a:highlight>
                            <a:srgbClr val="FFFF00"/>
                          </a:highlight>
                        </a:rPr>
                        <a:t>11</a:t>
                      </a:r>
                    </a:p>
                  </a:txBody>
                  <a:tcPr>
                    <a:noFill/>
                  </a:tcPr>
                </a:tc>
                <a:tc>
                  <a:txBody>
                    <a:bodyPr/>
                    <a:lstStyle/>
                    <a:p>
                      <a:pPr algn="ctr"/>
                      <a:r>
                        <a:rPr lang="en-IN" sz="1700" dirty="0">
                          <a:highlight>
                            <a:srgbClr val="FFFF00"/>
                          </a:highlight>
                        </a:rPr>
                        <a:t>17</a:t>
                      </a:r>
                    </a:p>
                  </a:txBody>
                  <a:tcPr>
                    <a:noFill/>
                  </a:tcPr>
                </a:tc>
                <a:tc>
                  <a:txBody>
                    <a:bodyPr/>
                    <a:lstStyle/>
                    <a:p>
                      <a:pPr algn="ctr"/>
                      <a:r>
                        <a:rPr lang="en-IN" sz="1700" dirty="0">
                          <a:highlight>
                            <a:srgbClr val="FFFF00"/>
                          </a:highlight>
                        </a:rPr>
                        <a:t>21</a:t>
                      </a:r>
                    </a:p>
                  </a:txBody>
                  <a:tcPr>
                    <a:noFill/>
                  </a:tcPr>
                </a:tc>
                <a:tc>
                  <a:txBody>
                    <a:bodyPr/>
                    <a:lstStyle/>
                    <a:p>
                      <a:pPr algn="ctr"/>
                      <a:r>
                        <a:rPr lang="en-IN" sz="1700" dirty="0">
                          <a:highlight>
                            <a:srgbClr val="FFFF00"/>
                          </a:highlight>
                        </a:rPr>
                        <a:t>43</a:t>
                      </a:r>
                    </a:p>
                  </a:txBody>
                  <a:tcPr>
                    <a:noFill/>
                  </a:tcPr>
                </a:tc>
                <a:tc>
                  <a:txBody>
                    <a:bodyPr/>
                    <a:lstStyle/>
                    <a:p>
                      <a:pPr algn="ctr"/>
                      <a:r>
                        <a:rPr lang="en-US" sz="1700" dirty="0">
                          <a:highlight>
                            <a:srgbClr val="FFFF00"/>
                          </a:highlight>
                        </a:rPr>
                        <a:t>47</a:t>
                      </a:r>
                      <a:endParaRPr lang="en-IN" sz="1700" dirty="0">
                        <a:highlight>
                          <a:srgbClr val="FFFF00"/>
                        </a:highlight>
                      </a:endParaRPr>
                    </a:p>
                  </a:txBody>
                  <a:tcPr>
                    <a:noFill/>
                  </a:tcPr>
                </a:tc>
                <a:tc>
                  <a:txBody>
                    <a:bodyPr/>
                    <a:lstStyle/>
                    <a:p>
                      <a:pPr algn="ctr"/>
                      <a:r>
                        <a:rPr lang="en-US" sz="1700" dirty="0">
                          <a:highlight>
                            <a:srgbClr val="FFFF00"/>
                          </a:highlight>
                        </a:rPr>
                        <a:t>59</a:t>
                      </a:r>
                      <a:endParaRPr lang="en-IN" sz="1700" dirty="0">
                        <a:highlight>
                          <a:srgbClr val="FFFF00"/>
                        </a:highlight>
                      </a:endParaRPr>
                    </a:p>
                  </a:txBody>
                  <a:tcPr>
                    <a:noFill/>
                  </a:tcPr>
                </a:tc>
                <a:tc>
                  <a:txBody>
                    <a:bodyPr/>
                    <a:lstStyle/>
                    <a:p>
                      <a:pPr algn="ctr"/>
                      <a:r>
                        <a:rPr lang="en-US" sz="1700" dirty="0">
                          <a:highlight>
                            <a:srgbClr val="FFFF00"/>
                          </a:highlight>
                        </a:rPr>
                        <a:t>81</a:t>
                      </a:r>
                      <a:endParaRPr lang="en-IN" sz="1700" dirty="0">
                        <a:highlight>
                          <a:srgbClr val="FFFF00"/>
                        </a:highlight>
                      </a:endParaRPr>
                    </a:p>
                  </a:txBody>
                  <a:tcPr>
                    <a:noFill/>
                  </a:tcPr>
                </a:tc>
                <a:tc>
                  <a:txBody>
                    <a:bodyPr/>
                    <a:lstStyle/>
                    <a:p>
                      <a:pPr algn="ctr"/>
                      <a:r>
                        <a:rPr lang="en-IN" sz="1700" dirty="0">
                          <a:highlight>
                            <a:srgbClr val="00FF00"/>
                          </a:highlight>
                        </a:rPr>
                        <a:t>83</a:t>
                      </a:r>
                    </a:p>
                  </a:txBody>
                  <a:tcPr>
                    <a:solidFill>
                      <a:schemeClr val="accent2"/>
                    </a:solidFill>
                  </a:tcPr>
                </a:tc>
                <a:tc>
                  <a:txBody>
                    <a:bodyPr/>
                    <a:lstStyle/>
                    <a:p>
                      <a:pPr algn="ctr"/>
                      <a:r>
                        <a:rPr lang="en-IN" sz="1700" dirty="0"/>
                        <a:t>99</a:t>
                      </a:r>
                    </a:p>
                  </a:txBody>
                  <a:tcPr>
                    <a:solidFill>
                      <a:schemeClr val="accent2"/>
                    </a:solidFill>
                  </a:tcPr>
                </a:tc>
                <a:extLst>
                  <a:ext uri="{0D108BD9-81ED-4DB2-BD59-A6C34878D82A}">
                    <a16:rowId xmlns:a16="http://schemas.microsoft.com/office/drawing/2014/main" val="2426715757"/>
                  </a:ext>
                </a:extLst>
              </a:tr>
              <a:tr h="338907">
                <a:tc>
                  <a:txBody>
                    <a:bodyPr/>
                    <a:lstStyle/>
                    <a:p>
                      <a:pPr algn="ctr"/>
                      <a:endParaRPr lang="en-IN" sz="1700" dirty="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a:highlight>
                          <a:srgbClr val="FFFF00"/>
                        </a:highlight>
                      </a:endParaRPr>
                    </a:p>
                  </a:txBody>
                  <a:tcPr>
                    <a:noFill/>
                  </a:tcPr>
                </a:tc>
                <a:tc>
                  <a:txBody>
                    <a:bodyPr/>
                    <a:lstStyle/>
                    <a:p>
                      <a:pPr algn="ctr"/>
                      <a:endParaRPr lang="en-IN" sz="1700" dirty="0">
                        <a:highlight>
                          <a:srgbClr val="FFFF00"/>
                        </a:highlight>
                      </a:endParaRPr>
                    </a:p>
                  </a:txBody>
                  <a:tcPr>
                    <a:noFill/>
                  </a:tcPr>
                </a:tc>
                <a:tc>
                  <a:txBody>
                    <a:bodyPr/>
                    <a:lstStyle/>
                    <a:p>
                      <a:pPr algn="ctr"/>
                      <a:endParaRPr lang="en-IN" sz="1700" dirty="0"/>
                    </a:p>
                  </a:txBody>
                  <a:tcPr>
                    <a:noFill/>
                  </a:tcPr>
                </a:tc>
                <a:tc>
                  <a:txBody>
                    <a:bodyPr/>
                    <a:lstStyle/>
                    <a:p>
                      <a:pPr algn="ctr"/>
                      <a:endParaRPr lang="en-IN" sz="1700" dirty="0"/>
                    </a:p>
                  </a:txBody>
                  <a:tcPr>
                    <a:noFill/>
                  </a:tcPr>
                </a:tc>
                <a:tc>
                  <a:txBody>
                    <a:bodyPr/>
                    <a:lstStyle/>
                    <a:p>
                      <a:pPr algn="ctr"/>
                      <a:endParaRPr lang="en-IN" sz="1700" dirty="0"/>
                    </a:p>
                  </a:txBody>
                  <a:tcPr>
                    <a:noFill/>
                  </a:tcPr>
                </a:tc>
                <a:extLst>
                  <a:ext uri="{0D108BD9-81ED-4DB2-BD59-A6C34878D82A}">
                    <a16:rowId xmlns:a16="http://schemas.microsoft.com/office/drawing/2014/main" val="1284736637"/>
                  </a:ext>
                </a:extLst>
              </a:tr>
              <a:tr h="338907">
                <a:tc>
                  <a:txBody>
                    <a:bodyPr/>
                    <a:lstStyle/>
                    <a:p>
                      <a:pPr algn="ctr"/>
                      <a:r>
                        <a:rPr lang="en-IN" sz="1700" dirty="0">
                          <a:highlight>
                            <a:srgbClr val="FFFF00"/>
                          </a:highlight>
                        </a:rPr>
                        <a:t>3</a:t>
                      </a:r>
                    </a:p>
                  </a:txBody>
                  <a:tcPr>
                    <a:noFill/>
                  </a:tcPr>
                </a:tc>
                <a:tc>
                  <a:txBody>
                    <a:bodyPr/>
                    <a:lstStyle/>
                    <a:p>
                      <a:pPr algn="ctr"/>
                      <a:r>
                        <a:rPr lang="en-IN" sz="1700" dirty="0">
                          <a:highlight>
                            <a:srgbClr val="FFFF00"/>
                          </a:highlight>
                        </a:rPr>
                        <a:t>11</a:t>
                      </a:r>
                    </a:p>
                  </a:txBody>
                  <a:tcPr>
                    <a:noFill/>
                  </a:tcPr>
                </a:tc>
                <a:tc>
                  <a:txBody>
                    <a:bodyPr/>
                    <a:lstStyle/>
                    <a:p>
                      <a:pPr algn="ctr"/>
                      <a:r>
                        <a:rPr lang="en-IN" sz="1700" dirty="0">
                          <a:highlight>
                            <a:srgbClr val="FFFF00"/>
                          </a:highlight>
                        </a:rPr>
                        <a:t>17</a:t>
                      </a:r>
                    </a:p>
                  </a:txBody>
                  <a:tcPr>
                    <a:noFill/>
                  </a:tcPr>
                </a:tc>
                <a:tc>
                  <a:txBody>
                    <a:bodyPr/>
                    <a:lstStyle/>
                    <a:p>
                      <a:pPr algn="ctr"/>
                      <a:r>
                        <a:rPr lang="en-IN" sz="1700" dirty="0">
                          <a:highlight>
                            <a:srgbClr val="FFFF00"/>
                          </a:highlight>
                        </a:rPr>
                        <a:t>21</a:t>
                      </a:r>
                    </a:p>
                  </a:txBody>
                  <a:tcPr>
                    <a:noFill/>
                  </a:tcPr>
                </a:tc>
                <a:tc>
                  <a:txBody>
                    <a:bodyPr/>
                    <a:lstStyle/>
                    <a:p>
                      <a:pPr algn="ctr"/>
                      <a:r>
                        <a:rPr lang="en-IN" sz="1700" dirty="0">
                          <a:highlight>
                            <a:srgbClr val="FFFF00"/>
                          </a:highlight>
                        </a:rPr>
                        <a:t>43</a:t>
                      </a:r>
                    </a:p>
                  </a:txBody>
                  <a:tcPr>
                    <a:noFill/>
                  </a:tcPr>
                </a:tc>
                <a:tc>
                  <a:txBody>
                    <a:bodyPr/>
                    <a:lstStyle/>
                    <a:p>
                      <a:pPr algn="ctr"/>
                      <a:r>
                        <a:rPr lang="en-US" sz="1700" dirty="0">
                          <a:highlight>
                            <a:srgbClr val="FFFF00"/>
                          </a:highlight>
                        </a:rPr>
                        <a:t>47</a:t>
                      </a:r>
                      <a:endParaRPr lang="en-IN" sz="1700" dirty="0">
                        <a:highlight>
                          <a:srgbClr val="FFFF00"/>
                        </a:highlight>
                      </a:endParaRPr>
                    </a:p>
                  </a:txBody>
                  <a:tcPr>
                    <a:noFill/>
                  </a:tcPr>
                </a:tc>
                <a:tc>
                  <a:txBody>
                    <a:bodyPr/>
                    <a:lstStyle/>
                    <a:p>
                      <a:pPr algn="ctr"/>
                      <a:r>
                        <a:rPr lang="en-US" sz="1700" dirty="0">
                          <a:highlight>
                            <a:srgbClr val="FFFF00"/>
                          </a:highlight>
                        </a:rPr>
                        <a:t>59</a:t>
                      </a:r>
                      <a:endParaRPr lang="en-IN" sz="1700" dirty="0">
                        <a:highlight>
                          <a:srgbClr val="FFFF00"/>
                        </a:highlight>
                      </a:endParaRPr>
                    </a:p>
                  </a:txBody>
                  <a:tcPr>
                    <a:noFill/>
                  </a:tcPr>
                </a:tc>
                <a:tc>
                  <a:txBody>
                    <a:bodyPr/>
                    <a:lstStyle/>
                    <a:p>
                      <a:pPr algn="ctr"/>
                      <a:r>
                        <a:rPr lang="en-US" sz="1700" dirty="0">
                          <a:highlight>
                            <a:srgbClr val="FFFF00"/>
                          </a:highlight>
                        </a:rPr>
                        <a:t>81</a:t>
                      </a:r>
                      <a:endParaRPr lang="en-IN" sz="1700" dirty="0">
                        <a:highlight>
                          <a:srgbClr val="FFFF00"/>
                        </a:highlight>
                      </a:endParaRPr>
                    </a:p>
                  </a:txBody>
                  <a:tcPr>
                    <a:noFill/>
                  </a:tcPr>
                </a:tc>
                <a:tc>
                  <a:txBody>
                    <a:bodyPr/>
                    <a:lstStyle/>
                    <a:p>
                      <a:pPr algn="ctr"/>
                      <a:r>
                        <a:rPr lang="en-IN" sz="1700" dirty="0">
                          <a:highlight>
                            <a:srgbClr val="FFFF00"/>
                          </a:highlight>
                        </a:rPr>
                        <a:t>83</a:t>
                      </a:r>
                    </a:p>
                  </a:txBody>
                  <a:tcPr>
                    <a:noFill/>
                  </a:tcPr>
                </a:tc>
                <a:tc>
                  <a:txBody>
                    <a:bodyPr/>
                    <a:lstStyle/>
                    <a:p>
                      <a:pPr algn="ctr"/>
                      <a:r>
                        <a:rPr lang="en-IN" sz="1700" dirty="0">
                          <a:highlight>
                            <a:srgbClr val="00FF00"/>
                          </a:highlight>
                        </a:rPr>
                        <a:t>99</a:t>
                      </a:r>
                    </a:p>
                  </a:txBody>
                  <a:tcPr>
                    <a:solidFill>
                      <a:schemeClr val="accent2"/>
                    </a:solidFill>
                  </a:tcPr>
                </a:tc>
                <a:extLst>
                  <a:ext uri="{0D108BD9-81ED-4DB2-BD59-A6C34878D82A}">
                    <a16:rowId xmlns:a16="http://schemas.microsoft.com/office/drawing/2014/main" val="242510991"/>
                  </a:ext>
                </a:extLst>
              </a:tr>
            </a:tbl>
          </a:graphicData>
        </a:graphic>
      </p:graphicFrame>
    </p:spTree>
    <p:extLst>
      <p:ext uri="{BB962C8B-B14F-4D97-AF65-F5344CB8AC3E}">
        <p14:creationId xmlns:p14="http://schemas.microsoft.com/office/powerpoint/2010/main" val="363198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DB8D-7587-8FC9-F8EE-7A6A81998279}"/>
              </a:ext>
            </a:extLst>
          </p:cNvPr>
          <p:cNvSpPr>
            <a:spLocks noGrp="1"/>
          </p:cNvSpPr>
          <p:nvPr>
            <p:ph type="title"/>
          </p:nvPr>
        </p:nvSpPr>
        <p:spPr/>
        <p:txBody>
          <a:bodyPr/>
          <a:lstStyle/>
          <a:p>
            <a:r>
              <a:rPr lang="en-IN" dirty="0"/>
              <a:t>Time complexity</a:t>
            </a:r>
          </a:p>
        </p:txBody>
      </p:sp>
      <p:sp>
        <p:nvSpPr>
          <p:cNvPr id="3" name="Text Placeholder 2">
            <a:extLst>
              <a:ext uri="{FF2B5EF4-FFF2-40B4-BE49-F238E27FC236}">
                <a16:creationId xmlns:a16="http://schemas.microsoft.com/office/drawing/2014/main" id="{AD745242-5E50-F105-63FF-D0FCF08257C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905166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AFF-DAEF-7550-C773-0467D947586D}"/>
              </a:ext>
            </a:extLst>
          </p:cNvPr>
          <p:cNvSpPr>
            <a:spLocks noGrp="1"/>
          </p:cNvSpPr>
          <p:nvPr>
            <p:ph type="title"/>
          </p:nvPr>
        </p:nvSpPr>
        <p:spPr/>
        <p:txBody>
          <a:bodyPr/>
          <a:lstStyle/>
          <a:p>
            <a:r>
              <a:rPr lang="en-US" dirty="0"/>
              <a:t>Time complexity</a:t>
            </a:r>
            <a:endParaRPr lang="en-IN" dirty="0"/>
          </a:p>
        </p:txBody>
      </p:sp>
      <p:sp>
        <p:nvSpPr>
          <p:cNvPr id="6" name="TextBox 5">
            <a:extLst>
              <a:ext uri="{FF2B5EF4-FFF2-40B4-BE49-F238E27FC236}">
                <a16:creationId xmlns:a16="http://schemas.microsoft.com/office/drawing/2014/main" id="{03C3717D-6F42-6D75-5CBC-62E0F54B4961}"/>
              </a:ext>
            </a:extLst>
          </p:cNvPr>
          <p:cNvSpPr txBox="1"/>
          <p:nvPr/>
        </p:nvSpPr>
        <p:spPr>
          <a:xfrm>
            <a:off x="357738" y="2545925"/>
            <a:ext cx="6054299" cy="2585323"/>
          </a:xfrm>
          <a:prstGeom prst="rect">
            <a:avLst/>
          </a:prstGeom>
          <a:noFill/>
        </p:spPr>
        <p:txBody>
          <a:bodyPr wrap="square" rtlCol="0">
            <a:spAutoFit/>
          </a:bodyPr>
          <a:lstStyle/>
          <a:p>
            <a:r>
              <a:rPr lang="en-US" b="1" dirty="0">
                <a:latin typeface="Consolas" panose="020B0609020204030204" pitchFamily="49" charset="0"/>
              </a:rPr>
              <a:t>void quicksort(int </a:t>
            </a:r>
            <a:r>
              <a:rPr lang="en-US" b="1" dirty="0" err="1">
                <a:latin typeface="Consolas" panose="020B0609020204030204" pitchFamily="49" charset="0"/>
              </a:rPr>
              <a:t>arr</a:t>
            </a:r>
            <a:r>
              <a:rPr lang="en-US" b="1" dirty="0">
                <a:latin typeface="Consolas" panose="020B0609020204030204" pitchFamily="49" charset="0"/>
              </a:rPr>
              <a:t>[], int lo, int hi)</a:t>
            </a:r>
          </a:p>
          <a:p>
            <a:r>
              <a:rPr lang="en-US" b="1" dirty="0">
                <a:latin typeface="Consolas" panose="020B0609020204030204" pitchFamily="49" charset="0"/>
              </a:rPr>
              <a:t>{</a:t>
            </a:r>
          </a:p>
          <a:p>
            <a:r>
              <a:rPr lang="en-US" b="1" dirty="0">
                <a:latin typeface="Consolas" panose="020B0609020204030204" pitchFamily="49" charset="0"/>
              </a:rPr>
              <a:t>  if (lo &gt;= hi) {</a:t>
            </a:r>
          </a:p>
          <a:p>
            <a:r>
              <a:rPr lang="en-US" b="1" dirty="0">
                <a:latin typeface="Consolas" panose="020B0609020204030204" pitchFamily="49" charset="0"/>
              </a:rPr>
              <a:t>    return;</a:t>
            </a:r>
          </a:p>
          <a:p>
            <a:r>
              <a:rPr lang="en-US" b="1" dirty="0">
                <a:latin typeface="Consolas" panose="020B0609020204030204" pitchFamily="49" charset="0"/>
              </a:rPr>
              <a: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p>
          <a:p>
            <a:r>
              <a:rPr lang="en-US" b="1" dirty="0">
                <a:latin typeface="Consolas" panose="020B0609020204030204" pitchFamily="49" charset="0"/>
              </a:rPr>
              <a:t>}</a:t>
            </a:r>
          </a:p>
        </p:txBody>
      </p:sp>
      <p:sp>
        <p:nvSpPr>
          <p:cNvPr id="3" name="TextBox 2">
            <a:extLst>
              <a:ext uri="{FF2B5EF4-FFF2-40B4-BE49-F238E27FC236}">
                <a16:creationId xmlns:a16="http://schemas.microsoft.com/office/drawing/2014/main" id="{57C3EB8B-0CDD-123C-2B7F-71E2A0BD5348}"/>
              </a:ext>
            </a:extLst>
          </p:cNvPr>
          <p:cNvSpPr txBox="1"/>
          <p:nvPr/>
        </p:nvSpPr>
        <p:spPr>
          <a:xfrm>
            <a:off x="596765" y="5342020"/>
            <a:ext cx="4052236"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Worst case:</a:t>
            </a:r>
            <a:endParaRPr lang="en-IN" b="1" dirty="0">
              <a:solidFill>
                <a:srgbClr val="FF0000"/>
              </a:solidFill>
              <a:latin typeface="Consolas" panose="020B0609020204030204" pitchFamily="49" charset="0"/>
            </a:endParaRPr>
          </a:p>
        </p:txBody>
      </p:sp>
      <p:sp>
        <p:nvSpPr>
          <p:cNvPr id="7" name="TextBox 6">
            <a:extLst>
              <a:ext uri="{FF2B5EF4-FFF2-40B4-BE49-F238E27FC236}">
                <a16:creationId xmlns:a16="http://schemas.microsoft.com/office/drawing/2014/main" id="{ADE95177-6104-3ADD-EA1C-7870B4355BD8}"/>
              </a:ext>
            </a:extLst>
          </p:cNvPr>
          <p:cNvSpPr txBox="1"/>
          <p:nvPr/>
        </p:nvSpPr>
        <p:spPr>
          <a:xfrm>
            <a:off x="5524899" y="535482"/>
            <a:ext cx="6545181" cy="6186309"/>
          </a:xfrm>
          <a:prstGeom prst="rect">
            <a:avLst/>
          </a:prstGeom>
          <a:noFill/>
        </p:spPr>
        <p:txBody>
          <a:bodyPr wrap="square" rtlCol="0">
            <a:spAutoFit/>
          </a:bodyPr>
          <a:lstStyle/>
          <a:p>
            <a:r>
              <a:rPr lang="en-IN" b="1" dirty="0">
                <a:latin typeface="Consolas" panose="020B0609020204030204" pitchFamily="49" charset="0"/>
              </a:rPr>
              <a:t>int partition(int </a:t>
            </a:r>
            <a:r>
              <a:rPr lang="en-IN" b="1" dirty="0" err="1">
                <a:latin typeface="Consolas" panose="020B0609020204030204" pitchFamily="49" charset="0"/>
              </a:rPr>
              <a:t>arr</a:t>
            </a:r>
            <a:r>
              <a:rPr lang="en-IN" b="1" dirty="0">
                <a:latin typeface="Consolas" panose="020B0609020204030204" pitchFamily="49" charset="0"/>
              </a:rPr>
              <a:t>[], int lo, int hi)</a:t>
            </a:r>
          </a:p>
          <a:p>
            <a:r>
              <a:rPr lang="en-IN" b="1" dirty="0">
                <a:latin typeface="Consolas" panose="020B0609020204030204" pitchFamily="49" charset="0"/>
              </a:rPr>
              <a:t>{</a:t>
            </a:r>
          </a:p>
          <a:p>
            <a:r>
              <a:rPr lang="en-IN" b="1" dirty="0">
                <a:latin typeface="Consolas" panose="020B0609020204030204" pitchFamily="49" charset="0"/>
              </a:rPr>
              <a:t>  int pivot = </a:t>
            </a:r>
            <a:r>
              <a:rPr lang="en-IN" b="1" dirty="0" err="1">
                <a:latin typeface="Consolas" panose="020B0609020204030204" pitchFamily="49" charset="0"/>
              </a:rPr>
              <a:t>arr</a:t>
            </a:r>
            <a:r>
              <a:rPr lang="en-IN" b="1" dirty="0">
                <a:latin typeface="Consolas" panose="020B0609020204030204" pitchFamily="49" charset="0"/>
              </a:rPr>
              <a:t>[lo];</a:t>
            </a:r>
          </a:p>
          <a:p>
            <a:r>
              <a:rPr lang="en-IN" b="1" dirty="0">
                <a:latin typeface="Consolas" panose="020B0609020204030204" pitchFamily="49" charset="0"/>
              </a:rPr>
              <a:t>  int left = lo + 1;</a:t>
            </a:r>
          </a:p>
          <a:p>
            <a:r>
              <a:rPr lang="en-IN" b="1" dirty="0">
                <a:latin typeface="Consolas" panose="020B0609020204030204" pitchFamily="49" charset="0"/>
              </a:rPr>
              <a:t>  int right = hi;</a:t>
            </a:r>
          </a:p>
          <a:p>
            <a:endParaRPr lang="en-IN" b="1" dirty="0">
              <a:latin typeface="Consolas" panose="020B0609020204030204" pitchFamily="49" charset="0"/>
            </a:endParaRPr>
          </a:p>
          <a:p>
            <a:r>
              <a:rPr lang="en-IN" b="1" dirty="0">
                <a:latin typeface="Consolas" panose="020B0609020204030204" pitchFamily="49" charset="0"/>
              </a:rPr>
              <a:t>  while (left &lt;= right) {</a:t>
            </a:r>
          </a:p>
          <a:p>
            <a:r>
              <a:rPr lang="en-IN" b="1" dirty="0">
                <a:latin typeface="Consolas" panose="020B0609020204030204" pitchFamily="49" charset="0"/>
              </a:rPr>
              <a:t>    while (left &lt;= right &amp;&amp; </a:t>
            </a:r>
            <a:r>
              <a:rPr lang="en-IN" b="1" dirty="0" err="1">
                <a:latin typeface="Consolas" panose="020B0609020204030204" pitchFamily="49" charset="0"/>
              </a:rPr>
              <a:t>arr</a:t>
            </a:r>
            <a:r>
              <a:rPr lang="en-IN" b="1" dirty="0">
                <a:latin typeface="Consolas" panose="020B0609020204030204" pitchFamily="49" charset="0"/>
              </a:rPr>
              <a:t>[left] &lt; pivot) {</a:t>
            </a:r>
          </a:p>
          <a:p>
            <a:r>
              <a:rPr lang="en-IN" b="1" dirty="0">
                <a:latin typeface="Consolas" panose="020B0609020204030204" pitchFamily="49" charset="0"/>
              </a:rPr>
              <a:t>      left += 1;</a:t>
            </a:r>
          </a:p>
          <a:p>
            <a:r>
              <a:rPr lang="en-IN" b="1" dirty="0">
                <a:latin typeface="Consolas" panose="020B0609020204030204" pitchFamily="49" charset="0"/>
              </a:rPr>
              <a:t>    }</a:t>
            </a:r>
          </a:p>
          <a:p>
            <a:r>
              <a:rPr lang="en-IN" b="1" dirty="0">
                <a:latin typeface="Consolas" panose="020B0609020204030204" pitchFamily="49" charset="0"/>
              </a:rPr>
              <a:t>    while (right &gt;= left &amp;&amp; </a:t>
            </a:r>
            <a:r>
              <a:rPr lang="en-IN" b="1" dirty="0" err="1">
                <a:latin typeface="Consolas" panose="020B0609020204030204" pitchFamily="49" charset="0"/>
              </a:rPr>
              <a:t>arr</a:t>
            </a:r>
            <a:r>
              <a:rPr lang="en-IN" b="1" dirty="0">
                <a:latin typeface="Consolas" panose="020B0609020204030204" pitchFamily="49" charset="0"/>
              </a:rPr>
              <a:t>[right] &gt; pivot) {</a:t>
            </a:r>
          </a:p>
          <a:p>
            <a:r>
              <a:rPr lang="en-IN" b="1" dirty="0">
                <a:latin typeface="Consolas" panose="020B0609020204030204" pitchFamily="49" charset="0"/>
              </a:rPr>
              <a:t>      right -= 1;</a:t>
            </a:r>
          </a:p>
          <a:p>
            <a:r>
              <a:rPr lang="en-IN" b="1" dirty="0">
                <a:latin typeface="Consolas" panose="020B0609020204030204" pitchFamily="49" charset="0"/>
              </a:rPr>
              <a:t>    }</a:t>
            </a:r>
          </a:p>
          <a:p>
            <a:r>
              <a:rPr lang="en-IN" b="1" dirty="0">
                <a:latin typeface="Consolas" panose="020B0609020204030204" pitchFamily="49" charset="0"/>
              </a:rPr>
              <a:t>    if (left &lt;= right) {</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left, right);</a:t>
            </a:r>
          </a:p>
          <a:p>
            <a:r>
              <a:rPr lang="en-IN" b="1" dirty="0">
                <a:latin typeface="Consolas" panose="020B0609020204030204" pitchFamily="49" charset="0"/>
              </a:rPr>
              <a:t>      left++; right--;</a:t>
            </a:r>
          </a:p>
          <a:p>
            <a:r>
              <a:rPr lang="en-IN" b="1" dirty="0">
                <a:latin typeface="Consolas" panose="020B0609020204030204" pitchFamily="49" charset="0"/>
              </a:rPr>
              <a:t>    }</a:t>
            </a:r>
          </a:p>
          <a:p>
            <a:r>
              <a:rPr lang="en-IN" b="1" dirty="0">
                <a:latin typeface="Consolas" panose="020B0609020204030204" pitchFamily="49" charset="0"/>
              </a:rPr>
              <a:t>  }</a:t>
            </a:r>
          </a:p>
          <a:p>
            <a:endParaRPr lang="en-IN" b="1" dirty="0">
              <a:latin typeface="Consolas" panose="020B0609020204030204" pitchFamily="49" charset="0"/>
            </a:endParaRP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right);</a:t>
            </a:r>
          </a:p>
          <a:p>
            <a:r>
              <a:rPr lang="en-IN" b="1" dirty="0">
                <a:latin typeface="Consolas" panose="020B0609020204030204" pitchFamily="49" charset="0"/>
              </a:rPr>
              <a:t>  return right;</a:t>
            </a:r>
          </a:p>
          <a:p>
            <a:r>
              <a:rPr lang="en-IN" b="1"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0F0743C-DC67-B013-C046-EFF470C425C4}"/>
                  </a:ext>
                </a:extLst>
              </p14:cNvPr>
              <p14:cNvContentPartPr/>
              <p14:nvPr/>
            </p14:nvContentPartPr>
            <p14:xfrm>
              <a:off x="2519640" y="4424400"/>
              <a:ext cx="3614040" cy="2232360"/>
            </p14:xfrm>
          </p:contentPart>
        </mc:Choice>
        <mc:Fallback xmlns="">
          <p:pic>
            <p:nvPicPr>
              <p:cNvPr id="4" name="Ink 3">
                <a:extLst>
                  <a:ext uri="{FF2B5EF4-FFF2-40B4-BE49-F238E27FC236}">
                    <a16:creationId xmlns:a16="http://schemas.microsoft.com/office/drawing/2014/main" id="{70F0743C-DC67-B013-C046-EFF470C425C4}"/>
                  </a:ext>
                </a:extLst>
              </p:cNvPr>
              <p:cNvPicPr/>
              <p:nvPr/>
            </p:nvPicPr>
            <p:blipFill>
              <a:blip r:embed="rId4"/>
              <a:stretch>
                <a:fillRect/>
              </a:stretch>
            </p:blipFill>
            <p:spPr>
              <a:xfrm>
                <a:off x="2510280" y="4415040"/>
                <a:ext cx="3632760" cy="2251080"/>
              </a:xfrm>
              <a:prstGeom prst="rect">
                <a:avLst/>
              </a:prstGeom>
            </p:spPr>
          </p:pic>
        </mc:Fallback>
      </mc:AlternateContent>
    </p:spTree>
    <p:extLst>
      <p:ext uri="{BB962C8B-B14F-4D97-AF65-F5344CB8AC3E}">
        <p14:creationId xmlns:p14="http://schemas.microsoft.com/office/powerpoint/2010/main" val="7198320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AFF-DAEF-7550-C773-0467D947586D}"/>
              </a:ext>
            </a:extLst>
          </p:cNvPr>
          <p:cNvSpPr>
            <a:spLocks noGrp="1"/>
          </p:cNvSpPr>
          <p:nvPr>
            <p:ph type="title"/>
          </p:nvPr>
        </p:nvSpPr>
        <p:spPr/>
        <p:txBody>
          <a:bodyPr/>
          <a:lstStyle/>
          <a:p>
            <a:r>
              <a:rPr lang="en-US" dirty="0"/>
              <a:t>Time complexity</a:t>
            </a:r>
            <a:endParaRPr lang="en-IN" dirty="0"/>
          </a:p>
        </p:txBody>
      </p:sp>
      <p:sp>
        <p:nvSpPr>
          <p:cNvPr id="6" name="TextBox 5">
            <a:extLst>
              <a:ext uri="{FF2B5EF4-FFF2-40B4-BE49-F238E27FC236}">
                <a16:creationId xmlns:a16="http://schemas.microsoft.com/office/drawing/2014/main" id="{03C3717D-6F42-6D75-5CBC-62E0F54B4961}"/>
              </a:ext>
            </a:extLst>
          </p:cNvPr>
          <p:cNvSpPr txBox="1"/>
          <p:nvPr/>
        </p:nvSpPr>
        <p:spPr>
          <a:xfrm>
            <a:off x="357738" y="2545925"/>
            <a:ext cx="6054299" cy="2585323"/>
          </a:xfrm>
          <a:prstGeom prst="rect">
            <a:avLst/>
          </a:prstGeom>
          <a:noFill/>
        </p:spPr>
        <p:txBody>
          <a:bodyPr wrap="square" rtlCol="0">
            <a:spAutoFit/>
          </a:bodyPr>
          <a:lstStyle/>
          <a:p>
            <a:r>
              <a:rPr lang="en-US" b="1" dirty="0">
                <a:latin typeface="Consolas" panose="020B0609020204030204" pitchFamily="49" charset="0"/>
              </a:rPr>
              <a:t>void quicksort(int </a:t>
            </a:r>
            <a:r>
              <a:rPr lang="en-US" b="1" dirty="0" err="1">
                <a:latin typeface="Consolas" panose="020B0609020204030204" pitchFamily="49" charset="0"/>
              </a:rPr>
              <a:t>arr</a:t>
            </a:r>
            <a:r>
              <a:rPr lang="en-US" b="1" dirty="0">
                <a:latin typeface="Consolas" panose="020B0609020204030204" pitchFamily="49" charset="0"/>
              </a:rPr>
              <a:t>[], int lo, int hi)</a:t>
            </a:r>
          </a:p>
          <a:p>
            <a:r>
              <a:rPr lang="en-US" b="1" dirty="0">
                <a:latin typeface="Consolas" panose="020B0609020204030204" pitchFamily="49" charset="0"/>
              </a:rPr>
              <a:t>{</a:t>
            </a:r>
          </a:p>
          <a:p>
            <a:r>
              <a:rPr lang="en-US" b="1" dirty="0">
                <a:latin typeface="Consolas" panose="020B0609020204030204" pitchFamily="49" charset="0"/>
              </a:rPr>
              <a:t>  if (lo &gt;= hi) {</a:t>
            </a:r>
          </a:p>
          <a:p>
            <a:r>
              <a:rPr lang="en-US" b="1" dirty="0">
                <a:latin typeface="Consolas" panose="020B0609020204030204" pitchFamily="49" charset="0"/>
              </a:rPr>
              <a:t>    return;</a:t>
            </a:r>
          </a:p>
          <a:p>
            <a:r>
              <a:rPr lang="en-US" b="1" dirty="0">
                <a:latin typeface="Consolas" panose="020B0609020204030204" pitchFamily="49" charset="0"/>
              </a:rPr>
              <a: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p>
          <a:p>
            <a:r>
              <a:rPr lang="en-US" b="1" dirty="0">
                <a:latin typeface="Consolas" panose="020B0609020204030204" pitchFamily="49" charset="0"/>
              </a:rPr>
              <a:t>}</a:t>
            </a:r>
          </a:p>
        </p:txBody>
      </p:sp>
      <p:sp>
        <p:nvSpPr>
          <p:cNvPr id="3" name="TextBox 2">
            <a:extLst>
              <a:ext uri="{FF2B5EF4-FFF2-40B4-BE49-F238E27FC236}">
                <a16:creationId xmlns:a16="http://schemas.microsoft.com/office/drawing/2014/main" id="{57C3EB8B-0CDD-123C-2B7F-71E2A0BD5348}"/>
              </a:ext>
            </a:extLst>
          </p:cNvPr>
          <p:cNvSpPr txBox="1"/>
          <p:nvPr/>
        </p:nvSpPr>
        <p:spPr>
          <a:xfrm>
            <a:off x="596765" y="5342020"/>
            <a:ext cx="4052236"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Best case:</a:t>
            </a:r>
            <a:endParaRPr lang="en-IN" b="1" dirty="0">
              <a:solidFill>
                <a:srgbClr val="FF0000"/>
              </a:solidFill>
              <a:latin typeface="Consolas" panose="020B0609020204030204" pitchFamily="49" charset="0"/>
            </a:endParaRPr>
          </a:p>
        </p:txBody>
      </p:sp>
      <p:sp>
        <p:nvSpPr>
          <p:cNvPr id="7" name="TextBox 6">
            <a:extLst>
              <a:ext uri="{FF2B5EF4-FFF2-40B4-BE49-F238E27FC236}">
                <a16:creationId xmlns:a16="http://schemas.microsoft.com/office/drawing/2014/main" id="{D19DB91E-EC69-518C-CAC0-9C07A762D52D}"/>
              </a:ext>
            </a:extLst>
          </p:cNvPr>
          <p:cNvSpPr txBox="1"/>
          <p:nvPr/>
        </p:nvSpPr>
        <p:spPr>
          <a:xfrm>
            <a:off x="5524899" y="535482"/>
            <a:ext cx="6545181" cy="6186309"/>
          </a:xfrm>
          <a:prstGeom prst="rect">
            <a:avLst/>
          </a:prstGeom>
          <a:noFill/>
        </p:spPr>
        <p:txBody>
          <a:bodyPr wrap="square" rtlCol="0">
            <a:spAutoFit/>
          </a:bodyPr>
          <a:lstStyle/>
          <a:p>
            <a:r>
              <a:rPr lang="en-IN" b="1" dirty="0">
                <a:latin typeface="Consolas" panose="020B0609020204030204" pitchFamily="49" charset="0"/>
              </a:rPr>
              <a:t>int partition(int </a:t>
            </a:r>
            <a:r>
              <a:rPr lang="en-IN" b="1" dirty="0" err="1">
                <a:latin typeface="Consolas" panose="020B0609020204030204" pitchFamily="49" charset="0"/>
              </a:rPr>
              <a:t>arr</a:t>
            </a:r>
            <a:r>
              <a:rPr lang="en-IN" b="1" dirty="0">
                <a:latin typeface="Consolas" panose="020B0609020204030204" pitchFamily="49" charset="0"/>
              </a:rPr>
              <a:t>[], int lo, int hi)</a:t>
            </a:r>
          </a:p>
          <a:p>
            <a:r>
              <a:rPr lang="en-IN" b="1" dirty="0">
                <a:latin typeface="Consolas" panose="020B0609020204030204" pitchFamily="49" charset="0"/>
              </a:rPr>
              <a:t>{</a:t>
            </a:r>
          </a:p>
          <a:p>
            <a:r>
              <a:rPr lang="en-IN" b="1" dirty="0">
                <a:latin typeface="Consolas" panose="020B0609020204030204" pitchFamily="49" charset="0"/>
              </a:rPr>
              <a:t>  int pivot = </a:t>
            </a:r>
            <a:r>
              <a:rPr lang="en-IN" b="1" dirty="0" err="1">
                <a:latin typeface="Consolas" panose="020B0609020204030204" pitchFamily="49" charset="0"/>
              </a:rPr>
              <a:t>arr</a:t>
            </a:r>
            <a:r>
              <a:rPr lang="en-IN" b="1" dirty="0">
                <a:latin typeface="Consolas" panose="020B0609020204030204" pitchFamily="49" charset="0"/>
              </a:rPr>
              <a:t>[lo];</a:t>
            </a:r>
          </a:p>
          <a:p>
            <a:r>
              <a:rPr lang="en-IN" b="1" dirty="0">
                <a:latin typeface="Consolas" panose="020B0609020204030204" pitchFamily="49" charset="0"/>
              </a:rPr>
              <a:t>  int left = lo + 1;</a:t>
            </a:r>
          </a:p>
          <a:p>
            <a:r>
              <a:rPr lang="en-IN" b="1" dirty="0">
                <a:latin typeface="Consolas" panose="020B0609020204030204" pitchFamily="49" charset="0"/>
              </a:rPr>
              <a:t>  int right = hi;</a:t>
            </a:r>
          </a:p>
          <a:p>
            <a:endParaRPr lang="en-IN" b="1" dirty="0">
              <a:latin typeface="Consolas" panose="020B0609020204030204" pitchFamily="49" charset="0"/>
            </a:endParaRPr>
          </a:p>
          <a:p>
            <a:r>
              <a:rPr lang="en-IN" b="1" dirty="0">
                <a:latin typeface="Consolas" panose="020B0609020204030204" pitchFamily="49" charset="0"/>
              </a:rPr>
              <a:t>  while (left &lt;= right) {</a:t>
            </a:r>
          </a:p>
          <a:p>
            <a:r>
              <a:rPr lang="en-IN" b="1" dirty="0">
                <a:latin typeface="Consolas" panose="020B0609020204030204" pitchFamily="49" charset="0"/>
              </a:rPr>
              <a:t>    while (left &lt;= right &amp;&amp; </a:t>
            </a:r>
            <a:r>
              <a:rPr lang="en-IN" b="1" dirty="0" err="1">
                <a:latin typeface="Consolas" panose="020B0609020204030204" pitchFamily="49" charset="0"/>
              </a:rPr>
              <a:t>arr</a:t>
            </a:r>
            <a:r>
              <a:rPr lang="en-IN" b="1" dirty="0">
                <a:latin typeface="Consolas" panose="020B0609020204030204" pitchFamily="49" charset="0"/>
              </a:rPr>
              <a:t>[left] &lt; pivot) {</a:t>
            </a:r>
          </a:p>
          <a:p>
            <a:r>
              <a:rPr lang="en-IN" b="1" dirty="0">
                <a:latin typeface="Consolas" panose="020B0609020204030204" pitchFamily="49" charset="0"/>
              </a:rPr>
              <a:t>      left += 1;</a:t>
            </a:r>
          </a:p>
          <a:p>
            <a:r>
              <a:rPr lang="en-IN" b="1" dirty="0">
                <a:latin typeface="Consolas" panose="020B0609020204030204" pitchFamily="49" charset="0"/>
              </a:rPr>
              <a:t>    }</a:t>
            </a:r>
          </a:p>
          <a:p>
            <a:r>
              <a:rPr lang="en-IN" b="1" dirty="0">
                <a:latin typeface="Consolas" panose="020B0609020204030204" pitchFamily="49" charset="0"/>
              </a:rPr>
              <a:t>    while (right &gt;= left &amp;&amp; </a:t>
            </a:r>
            <a:r>
              <a:rPr lang="en-IN" b="1" dirty="0" err="1">
                <a:latin typeface="Consolas" panose="020B0609020204030204" pitchFamily="49" charset="0"/>
              </a:rPr>
              <a:t>arr</a:t>
            </a:r>
            <a:r>
              <a:rPr lang="en-IN" b="1" dirty="0">
                <a:latin typeface="Consolas" panose="020B0609020204030204" pitchFamily="49" charset="0"/>
              </a:rPr>
              <a:t>[right] &gt; pivot) {</a:t>
            </a:r>
          </a:p>
          <a:p>
            <a:r>
              <a:rPr lang="en-IN" b="1" dirty="0">
                <a:latin typeface="Consolas" panose="020B0609020204030204" pitchFamily="49" charset="0"/>
              </a:rPr>
              <a:t>      right -= 1;</a:t>
            </a:r>
          </a:p>
          <a:p>
            <a:r>
              <a:rPr lang="en-IN" b="1" dirty="0">
                <a:latin typeface="Consolas" panose="020B0609020204030204" pitchFamily="49" charset="0"/>
              </a:rPr>
              <a:t>    }</a:t>
            </a:r>
          </a:p>
          <a:p>
            <a:r>
              <a:rPr lang="en-IN" b="1" dirty="0">
                <a:latin typeface="Consolas" panose="020B0609020204030204" pitchFamily="49" charset="0"/>
              </a:rPr>
              <a:t>    if (left &lt;= right) {</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left, right);</a:t>
            </a:r>
          </a:p>
          <a:p>
            <a:r>
              <a:rPr lang="en-IN" b="1" dirty="0">
                <a:latin typeface="Consolas" panose="020B0609020204030204" pitchFamily="49" charset="0"/>
              </a:rPr>
              <a:t>      left++; right--;</a:t>
            </a:r>
          </a:p>
          <a:p>
            <a:r>
              <a:rPr lang="en-IN" b="1" dirty="0">
                <a:latin typeface="Consolas" panose="020B0609020204030204" pitchFamily="49" charset="0"/>
              </a:rPr>
              <a:t>    }</a:t>
            </a:r>
          </a:p>
          <a:p>
            <a:r>
              <a:rPr lang="en-IN" b="1" dirty="0">
                <a:latin typeface="Consolas" panose="020B0609020204030204" pitchFamily="49" charset="0"/>
              </a:rPr>
              <a:t>  }</a:t>
            </a:r>
          </a:p>
          <a:p>
            <a:endParaRPr lang="en-IN" b="1" dirty="0">
              <a:latin typeface="Consolas" panose="020B0609020204030204" pitchFamily="49" charset="0"/>
            </a:endParaRP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right);</a:t>
            </a:r>
          </a:p>
          <a:p>
            <a:r>
              <a:rPr lang="en-IN" b="1" dirty="0">
                <a:latin typeface="Consolas" panose="020B0609020204030204" pitchFamily="49" charset="0"/>
              </a:rPr>
              <a:t>  return right;</a:t>
            </a:r>
          </a:p>
          <a:p>
            <a:r>
              <a:rPr lang="en-IN" b="1"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0128857-1A75-253A-9044-61F3F3B59113}"/>
                  </a:ext>
                </a:extLst>
              </p14:cNvPr>
              <p14:cNvContentPartPr/>
              <p14:nvPr/>
            </p14:nvContentPartPr>
            <p14:xfrm>
              <a:off x="2234880" y="5038920"/>
              <a:ext cx="3582000" cy="1323000"/>
            </p14:xfrm>
          </p:contentPart>
        </mc:Choice>
        <mc:Fallback xmlns="">
          <p:pic>
            <p:nvPicPr>
              <p:cNvPr id="4" name="Ink 3">
                <a:extLst>
                  <a:ext uri="{FF2B5EF4-FFF2-40B4-BE49-F238E27FC236}">
                    <a16:creationId xmlns:a16="http://schemas.microsoft.com/office/drawing/2014/main" id="{50128857-1A75-253A-9044-61F3F3B59113}"/>
                  </a:ext>
                </a:extLst>
              </p:cNvPr>
              <p:cNvPicPr/>
              <p:nvPr/>
            </p:nvPicPr>
            <p:blipFill>
              <a:blip r:embed="rId4"/>
              <a:stretch>
                <a:fillRect/>
              </a:stretch>
            </p:blipFill>
            <p:spPr>
              <a:xfrm>
                <a:off x="2225520" y="5029560"/>
                <a:ext cx="3600720" cy="1341720"/>
              </a:xfrm>
              <a:prstGeom prst="rect">
                <a:avLst/>
              </a:prstGeom>
            </p:spPr>
          </p:pic>
        </mc:Fallback>
      </mc:AlternateContent>
    </p:spTree>
    <p:extLst>
      <p:ext uri="{BB962C8B-B14F-4D97-AF65-F5344CB8AC3E}">
        <p14:creationId xmlns:p14="http://schemas.microsoft.com/office/powerpoint/2010/main" val="862634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1D03-03D4-5A76-A035-3471B2D838D2}"/>
              </a:ext>
            </a:extLst>
          </p:cNvPr>
          <p:cNvSpPr>
            <a:spLocks noGrp="1"/>
          </p:cNvSpPr>
          <p:nvPr>
            <p:ph type="title"/>
          </p:nvPr>
        </p:nvSpPr>
        <p:spPr/>
        <p:txBody>
          <a:bodyPr/>
          <a:lstStyle/>
          <a:p>
            <a:r>
              <a:rPr lang="en-IN" dirty="0"/>
              <a:t>Selecting the pivot</a:t>
            </a:r>
          </a:p>
        </p:txBody>
      </p:sp>
      <p:sp>
        <p:nvSpPr>
          <p:cNvPr id="3" name="Content Placeholder 2">
            <a:extLst>
              <a:ext uri="{FF2B5EF4-FFF2-40B4-BE49-F238E27FC236}">
                <a16:creationId xmlns:a16="http://schemas.microsoft.com/office/drawing/2014/main" id="{1D76BC14-A734-5105-2426-72D9F5896604}"/>
              </a:ext>
            </a:extLst>
          </p:cNvPr>
          <p:cNvSpPr>
            <a:spLocks noGrp="1"/>
          </p:cNvSpPr>
          <p:nvPr>
            <p:ph idx="1"/>
          </p:nvPr>
        </p:nvSpPr>
        <p:spPr/>
        <p:txBody>
          <a:bodyPr>
            <a:normAutofit/>
          </a:bodyPr>
          <a:lstStyle/>
          <a:p>
            <a:r>
              <a:rPr lang="en-IN" dirty="0">
                <a:solidFill>
                  <a:schemeClr val="accent1"/>
                </a:solidFill>
              </a:rPr>
              <a:t>Select the first element as the pivot</a:t>
            </a:r>
          </a:p>
          <a:p>
            <a:pPr lvl="1"/>
            <a:r>
              <a:rPr lang="en-IN" dirty="0">
                <a:solidFill>
                  <a:srgbClr val="FF0000"/>
                </a:solidFill>
              </a:rPr>
              <a:t>This strategy is bad if the elements are already sorted</a:t>
            </a:r>
          </a:p>
          <a:p>
            <a:endParaRPr lang="en-IN" dirty="0"/>
          </a:p>
          <a:p>
            <a:r>
              <a:rPr lang="en-IN" dirty="0">
                <a:solidFill>
                  <a:schemeClr val="accent1"/>
                </a:solidFill>
              </a:rPr>
              <a:t>Randomly select an element as the pivot and swap it with the first element</a:t>
            </a:r>
          </a:p>
          <a:p>
            <a:endParaRPr lang="en-IN" dirty="0"/>
          </a:p>
        </p:txBody>
      </p:sp>
    </p:spTree>
    <p:extLst>
      <p:ext uri="{BB962C8B-B14F-4D97-AF65-F5344CB8AC3E}">
        <p14:creationId xmlns:p14="http://schemas.microsoft.com/office/powerpoint/2010/main" val="9699530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12E1-5AC4-150E-BE29-BCC2D1D49977}"/>
              </a:ext>
            </a:extLst>
          </p:cNvPr>
          <p:cNvSpPr>
            <a:spLocks noGrp="1"/>
          </p:cNvSpPr>
          <p:nvPr>
            <p:ph type="title"/>
          </p:nvPr>
        </p:nvSpPr>
        <p:spPr/>
        <p:txBody>
          <a:bodyPr/>
          <a:lstStyle/>
          <a:p>
            <a:r>
              <a:rPr lang="en-IN" dirty="0"/>
              <a:t>Average case analysis</a:t>
            </a:r>
          </a:p>
        </p:txBody>
      </p:sp>
      <p:sp>
        <p:nvSpPr>
          <p:cNvPr id="3" name="Content Placeholder 2">
            <a:extLst>
              <a:ext uri="{FF2B5EF4-FFF2-40B4-BE49-F238E27FC236}">
                <a16:creationId xmlns:a16="http://schemas.microsoft.com/office/drawing/2014/main" id="{544819FD-4605-558D-0B5F-22FBEEED249A}"/>
              </a:ext>
            </a:extLst>
          </p:cNvPr>
          <p:cNvSpPr>
            <a:spLocks noGrp="1"/>
          </p:cNvSpPr>
          <p:nvPr>
            <p:ph idx="1"/>
          </p:nvPr>
        </p:nvSpPr>
        <p:spPr/>
        <p:txBody>
          <a:bodyPr/>
          <a:lstStyle/>
          <a:p>
            <a:r>
              <a:rPr lang="en-IN" dirty="0"/>
              <a:t>Notice that the partitioning algorithm may divide an array in N different ways, where N is the size of the array</a:t>
            </a:r>
          </a:p>
          <a:p>
            <a:pPr lvl="1"/>
            <a:r>
              <a:rPr lang="en-IN" dirty="0"/>
              <a:t>Possible partitions are: </a:t>
            </a:r>
            <a:r>
              <a:rPr lang="en-IN" dirty="0">
                <a:solidFill>
                  <a:srgbClr val="0070C0"/>
                </a:solidFill>
              </a:rPr>
              <a:t>[0, N-1], [1, N-2], [2, N-3], …., [N-1, 0]</a:t>
            </a:r>
          </a:p>
          <a:p>
            <a:endParaRPr lang="en-IN" dirty="0"/>
          </a:p>
          <a:p>
            <a:r>
              <a:rPr lang="en-IN" dirty="0"/>
              <a:t>If we pick the pivot in a truly random manner, the probabilities of each of these partitions would be 1/N, </a:t>
            </a:r>
          </a:p>
          <a:p>
            <a:pPr lvl="1"/>
            <a:r>
              <a:rPr lang="en-IN" dirty="0"/>
              <a:t>Next slide shows the randomized quick sort algorithm </a:t>
            </a:r>
          </a:p>
        </p:txBody>
      </p:sp>
    </p:spTree>
    <p:extLst>
      <p:ext uri="{BB962C8B-B14F-4D97-AF65-F5344CB8AC3E}">
        <p14:creationId xmlns:p14="http://schemas.microsoft.com/office/powerpoint/2010/main" val="31339907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5B95-79DA-8499-7553-174981AE6DCA}"/>
              </a:ext>
            </a:extLst>
          </p:cNvPr>
          <p:cNvSpPr>
            <a:spLocks noGrp="1"/>
          </p:cNvSpPr>
          <p:nvPr>
            <p:ph type="title"/>
          </p:nvPr>
        </p:nvSpPr>
        <p:spPr/>
        <p:txBody>
          <a:bodyPr/>
          <a:lstStyle/>
          <a:p>
            <a:r>
              <a:rPr lang="en-IN" dirty="0"/>
              <a:t>Randomized quick sort</a:t>
            </a:r>
          </a:p>
        </p:txBody>
      </p:sp>
      <p:sp>
        <p:nvSpPr>
          <p:cNvPr id="3" name="Text Placeholder 2">
            <a:extLst>
              <a:ext uri="{FF2B5EF4-FFF2-40B4-BE49-F238E27FC236}">
                <a16:creationId xmlns:a16="http://schemas.microsoft.com/office/drawing/2014/main" id="{45F06423-3500-6321-D030-D79D6D60E8A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869738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AFF-DAEF-7550-C773-0467D947586D}"/>
              </a:ext>
            </a:extLst>
          </p:cNvPr>
          <p:cNvSpPr>
            <a:spLocks noGrp="1"/>
          </p:cNvSpPr>
          <p:nvPr>
            <p:ph type="title"/>
          </p:nvPr>
        </p:nvSpPr>
        <p:spPr>
          <a:xfrm>
            <a:off x="838200" y="365125"/>
            <a:ext cx="3202858" cy="1325563"/>
          </a:xfrm>
        </p:spPr>
        <p:txBody>
          <a:bodyPr/>
          <a:lstStyle/>
          <a:p>
            <a:r>
              <a:rPr lang="en-US" dirty="0"/>
              <a:t>Randomized quick sort</a:t>
            </a:r>
            <a:endParaRPr lang="en-IN" dirty="0"/>
          </a:p>
        </p:txBody>
      </p:sp>
      <p:sp>
        <p:nvSpPr>
          <p:cNvPr id="6" name="TextBox 5">
            <a:extLst>
              <a:ext uri="{FF2B5EF4-FFF2-40B4-BE49-F238E27FC236}">
                <a16:creationId xmlns:a16="http://schemas.microsoft.com/office/drawing/2014/main" id="{03C3717D-6F42-6D75-5CBC-62E0F54B4961}"/>
              </a:ext>
            </a:extLst>
          </p:cNvPr>
          <p:cNvSpPr txBox="1"/>
          <p:nvPr/>
        </p:nvSpPr>
        <p:spPr>
          <a:xfrm>
            <a:off x="357738" y="2545925"/>
            <a:ext cx="6054299" cy="2585323"/>
          </a:xfrm>
          <a:prstGeom prst="rect">
            <a:avLst/>
          </a:prstGeom>
          <a:noFill/>
        </p:spPr>
        <p:txBody>
          <a:bodyPr wrap="square" rtlCol="0">
            <a:spAutoFit/>
          </a:bodyPr>
          <a:lstStyle/>
          <a:p>
            <a:r>
              <a:rPr lang="en-US" b="1" dirty="0">
                <a:latin typeface="Consolas" panose="020B0609020204030204" pitchFamily="49" charset="0"/>
              </a:rPr>
              <a:t>void quicksort(int </a:t>
            </a:r>
            <a:r>
              <a:rPr lang="en-US" b="1" dirty="0" err="1">
                <a:latin typeface="Consolas" panose="020B0609020204030204" pitchFamily="49" charset="0"/>
              </a:rPr>
              <a:t>arr</a:t>
            </a:r>
            <a:r>
              <a:rPr lang="en-US" b="1" dirty="0">
                <a:latin typeface="Consolas" panose="020B0609020204030204" pitchFamily="49" charset="0"/>
              </a:rPr>
              <a:t>[], int lo, int hi)</a:t>
            </a:r>
          </a:p>
          <a:p>
            <a:r>
              <a:rPr lang="en-US" b="1" dirty="0">
                <a:latin typeface="Consolas" panose="020B0609020204030204" pitchFamily="49" charset="0"/>
              </a:rPr>
              <a:t>{</a:t>
            </a:r>
          </a:p>
          <a:p>
            <a:r>
              <a:rPr lang="en-US" b="1" dirty="0">
                <a:latin typeface="Consolas" panose="020B0609020204030204" pitchFamily="49" charset="0"/>
              </a:rPr>
              <a:t>  if (lo &gt;= hi) {</a:t>
            </a:r>
          </a:p>
          <a:p>
            <a:r>
              <a:rPr lang="en-US" b="1" dirty="0">
                <a:latin typeface="Consolas" panose="020B0609020204030204" pitchFamily="49" charset="0"/>
              </a:rPr>
              <a:t>    return;</a:t>
            </a:r>
          </a:p>
          <a:p>
            <a:r>
              <a:rPr lang="en-US" b="1" dirty="0">
                <a:latin typeface="Consolas" panose="020B0609020204030204" pitchFamily="49" charset="0"/>
              </a:rPr>
              <a: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p>
          <a:p>
            <a:r>
              <a:rPr lang="en-US" b="1" dirty="0">
                <a:latin typeface="Consolas" panose="020B0609020204030204" pitchFamily="49" charset="0"/>
              </a:rPr>
              <a:t>}</a:t>
            </a:r>
          </a:p>
        </p:txBody>
      </p:sp>
      <p:sp>
        <p:nvSpPr>
          <p:cNvPr id="3" name="TextBox 2">
            <a:extLst>
              <a:ext uri="{FF2B5EF4-FFF2-40B4-BE49-F238E27FC236}">
                <a16:creationId xmlns:a16="http://schemas.microsoft.com/office/drawing/2014/main" id="{7EF5ABA9-6FC0-5323-3015-D803FBC5E729}"/>
              </a:ext>
            </a:extLst>
          </p:cNvPr>
          <p:cNvSpPr txBox="1"/>
          <p:nvPr/>
        </p:nvSpPr>
        <p:spPr>
          <a:xfrm>
            <a:off x="5564227" y="270012"/>
            <a:ext cx="6545181" cy="6463308"/>
          </a:xfrm>
          <a:prstGeom prst="rect">
            <a:avLst/>
          </a:prstGeom>
          <a:noFill/>
        </p:spPr>
        <p:txBody>
          <a:bodyPr wrap="square" rtlCol="0">
            <a:spAutoFit/>
          </a:bodyPr>
          <a:lstStyle/>
          <a:p>
            <a:r>
              <a:rPr lang="en-IN" b="1" dirty="0">
                <a:latin typeface="Consolas" panose="020B0609020204030204" pitchFamily="49" charset="0"/>
              </a:rPr>
              <a:t>int partition(int </a:t>
            </a:r>
            <a:r>
              <a:rPr lang="en-IN" b="1" dirty="0" err="1">
                <a:latin typeface="Consolas" panose="020B0609020204030204" pitchFamily="49" charset="0"/>
              </a:rPr>
              <a:t>arr</a:t>
            </a:r>
            <a:r>
              <a:rPr lang="en-IN" b="1" dirty="0">
                <a:latin typeface="Consolas" panose="020B0609020204030204" pitchFamily="49" charset="0"/>
              </a:rPr>
              <a:t>[], int lo, int hi) {</a:t>
            </a:r>
          </a:p>
          <a:p>
            <a:r>
              <a:rPr lang="en-IN" b="1" dirty="0">
                <a:latin typeface="Consolas" panose="020B0609020204030204" pitchFamily="49" charset="0"/>
              </a:rPr>
              <a:t>  int </a:t>
            </a:r>
            <a:r>
              <a:rPr lang="en-IN" b="1" dirty="0" err="1">
                <a:latin typeface="Consolas" panose="020B0609020204030204" pitchFamily="49" charset="0"/>
              </a:rPr>
              <a:t>idx</a:t>
            </a:r>
            <a:r>
              <a:rPr lang="en-IN" b="1" dirty="0">
                <a:latin typeface="Consolas" panose="020B0609020204030204" pitchFamily="49" charset="0"/>
              </a:rPr>
              <a:t> = </a:t>
            </a:r>
            <a:r>
              <a:rPr lang="en-IN" b="1" dirty="0" err="1">
                <a:latin typeface="Consolas" panose="020B0609020204030204" pitchFamily="49" charset="0"/>
              </a:rPr>
              <a:t>get_random_idx</a:t>
            </a:r>
            <a:r>
              <a:rPr lang="en-IN" b="1" dirty="0">
                <a:latin typeface="Consolas" panose="020B0609020204030204" pitchFamily="49" charset="0"/>
              </a:rPr>
              <a:t>(lo, hi);</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a:t>
            </a:r>
            <a:r>
              <a:rPr lang="en-IN" b="1" dirty="0" err="1">
                <a:latin typeface="Consolas" panose="020B0609020204030204" pitchFamily="49" charset="0"/>
              </a:rPr>
              <a:t>idx</a:t>
            </a:r>
            <a:r>
              <a:rPr lang="en-IN" b="1" dirty="0">
                <a:latin typeface="Consolas" panose="020B0609020204030204" pitchFamily="49" charset="0"/>
              </a:rPr>
              <a:t>);</a:t>
            </a:r>
          </a:p>
          <a:p>
            <a:r>
              <a:rPr lang="en-IN" b="1" dirty="0">
                <a:latin typeface="Consolas" panose="020B0609020204030204" pitchFamily="49" charset="0"/>
              </a:rPr>
              <a:t>  int pivot = </a:t>
            </a:r>
            <a:r>
              <a:rPr lang="en-IN" b="1" dirty="0" err="1">
                <a:latin typeface="Consolas" panose="020B0609020204030204" pitchFamily="49" charset="0"/>
              </a:rPr>
              <a:t>arr</a:t>
            </a:r>
            <a:r>
              <a:rPr lang="en-IN" b="1" dirty="0">
                <a:latin typeface="Consolas" panose="020B0609020204030204" pitchFamily="49" charset="0"/>
              </a:rPr>
              <a:t>[lo];</a:t>
            </a:r>
          </a:p>
          <a:p>
            <a:r>
              <a:rPr lang="en-IN" b="1" dirty="0">
                <a:latin typeface="Consolas" panose="020B0609020204030204" pitchFamily="49" charset="0"/>
              </a:rPr>
              <a:t>  int left = lo + 1;</a:t>
            </a:r>
          </a:p>
          <a:p>
            <a:r>
              <a:rPr lang="en-IN" b="1" dirty="0">
                <a:latin typeface="Consolas" panose="020B0609020204030204" pitchFamily="49" charset="0"/>
              </a:rPr>
              <a:t>  int right = hi;</a:t>
            </a:r>
          </a:p>
          <a:p>
            <a:endParaRPr lang="en-IN" b="1" dirty="0">
              <a:latin typeface="Consolas" panose="020B0609020204030204" pitchFamily="49" charset="0"/>
            </a:endParaRPr>
          </a:p>
          <a:p>
            <a:r>
              <a:rPr lang="en-IN" b="1" dirty="0">
                <a:latin typeface="Consolas" panose="020B0609020204030204" pitchFamily="49" charset="0"/>
              </a:rPr>
              <a:t>  while (left &lt;= right) {</a:t>
            </a:r>
          </a:p>
          <a:p>
            <a:r>
              <a:rPr lang="en-IN" b="1" dirty="0">
                <a:latin typeface="Consolas" panose="020B0609020204030204" pitchFamily="49" charset="0"/>
              </a:rPr>
              <a:t>    while (left &lt;= right &amp;&amp; </a:t>
            </a:r>
            <a:r>
              <a:rPr lang="en-IN" b="1" dirty="0" err="1">
                <a:latin typeface="Consolas" panose="020B0609020204030204" pitchFamily="49" charset="0"/>
              </a:rPr>
              <a:t>arr</a:t>
            </a:r>
            <a:r>
              <a:rPr lang="en-IN" b="1" dirty="0">
                <a:latin typeface="Consolas" panose="020B0609020204030204" pitchFamily="49" charset="0"/>
              </a:rPr>
              <a:t>[left] &lt; pivot) {</a:t>
            </a:r>
          </a:p>
          <a:p>
            <a:r>
              <a:rPr lang="en-IN" b="1" dirty="0">
                <a:latin typeface="Consolas" panose="020B0609020204030204" pitchFamily="49" charset="0"/>
              </a:rPr>
              <a:t>      left += 1;</a:t>
            </a:r>
          </a:p>
          <a:p>
            <a:r>
              <a:rPr lang="en-IN" b="1" dirty="0">
                <a:latin typeface="Consolas" panose="020B0609020204030204" pitchFamily="49" charset="0"/>
              </a:rPr>
              <a:t>    }</a:t>
            </a:r>
          </a:p>
          <a:p>
            <a:r>
              <a:rPr lang="en-IN" b="1" dirty="0">
                <a:latin typeface="Consolas" panose="020B0609020204030204" pitchFamily="49" charset="0"/>
              </a:rPr>
              <a:t>    while (right &gt;= left &amp;&amp; </a:t>
            </a:r>
            <a:r>
              <a:rPr lang="en-IN" b="1" dirty="0" err="1">
                <a:latin typeface="Consolas" panose="020B0609020204030204" pitchFamily="49" charset="0"/>
              </a:rPr>
              <a:t>arr</a:t>
            </a:r>
            <a:r>
              <a:rPr lang="en-IN" b="1" dirty="0">
                <a:latin typeface="Consolas" panose="020B0609020204030204" pitchFamily="49" charset="0"/>
              </a:rPr>
              <a:t>[right] &gt; pivot) {</a:t>
            </a:r>
          </a:p>
          <a:p>
            <a:r>
              <a:rPr lang="en-IN" b="1" dirty="0">
                <a:latin typeface="Consolas" panose="020B0609020204030204" pitchFamily="49" charset="0"/>
              </a:rPr>
              <a:t>      right -= 1;</a:t>
            </a:r>
          </a:p>
          <a:p>
            <a:r>
              <a:rPr lang="en-IN" b="1" dirty="0">
                <a:latin typeface="Consolas" panose="020B0609020204030204" pitchFamily="49" charset="0"/>
              </a:rPr>
              <a:t>    }</a:t>
            </a:r>
          </a:p>
          <a:p>
            <a:r>
              <a:rPr lang="en-IN" b="1" dirty="0">
                <a:latin typeface="Consolas" panose="020B0609020204030204" pitchFamily="49" charset="0"/>
              </a:rPr>
              <a:t>    if (left &lt;= right) {</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left, right);</a:t>
            </a:r>
          </a:p>
          <a:p>
            <a:r>
              <a:rPr lang="en-IN" b="1" dirty="0">
                <a:latin typeface="Consolas" panose="020B0609020204030204" pitchFamily="49" charset="0"/>
              </a:rPr>
              <a:t>      left++; right--;</a:t>
            </a:r>
          </a:p>
          <a:p>
            <a:r>
              <a:rPr lang="en-IN" b="1" dirty="0">
                <a:latin typeface="Consolas" panose="020B0609020204030204" pitchFamily="49" charset="0"/>
              </a:rPr>
              <a:t>    }</a:t>
            </a:r>
          </a:p>
          <a:p>
            <a:r>
              <a:rPr lang="en-IN" b="1" dirty="0">
                <a:latin typeface="Consolas" panose="020B0609020204030204" pitchFamily="49" charset="0"/>
              </a:rPr>
              <a:t>  }</a:t>
            </a:r>
          </a:p>
          <a:p>
            <a:endParaRPr lang="en-IN" b="1" dirty="0">
              <a:latin typeface="Consolas" panose="020B0609020204030204" pitchFamily="49" charset="0"/>
            </a:endParaRP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right);</a:t>
            </a:r>
          </a:p>
          <a:p>
            <a:r>
              <a:rPr lang="en-IN" b="1" dirty="0">
                <a:latin typeface="Consolas" panose="020B0609020204030204" pitchFamily="49" charset="0"/>
              </a:rPr>
              <a:t>  return right;</a:t>
            </a:r>
          </a:p>
          <a:p>
            <a:r>
              <a:rPr lang="en-IN" b="1"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07805DF-BA63-D2C1-DB71-3E8D9AE42CA7}"/>
                  </a:ext>
                </a:extLst>
              </p14:cNvPr>
              <p14:cNvContentPartPr/>
              <p14:nvPr/>
            </p14:nvContentPartPr>
            <p14:xfrm>
              <a:off x="6618600" y="867600"/>
              <a:ext cx="1182240" cy="282240"/>
            </p14:xfrm>
          </p:contentPart>
        </mc:Choice>
        <mc:Fallback xmlns="">
          <p:pic>
            <p:nvPicPr>
              <p:cNvPr id="4" name="Ink 3">
                <a:extLst>
                  <a:ext uri="{FF2B5EF4-FFF2-40B4-BE49-F238E27FC236}">
                    <a16:creationId xmlns:a16="http://schemas.microsoft.com/office/drawing/2014/main" id="{C07805DF-BA63-D2C1-DB71-3E8D9AE42CA7}"/>
                  </a:ext>
                </a:extLst>
              </p:cNvPr>
              <p:cNvPicPr/>
              <p:nvPr/>
            </p:nvPicPr>
            <p:blipFill>
              <a:blip r:embed="rId4"/>
              <a:stretch>
                <a:fillRect/>
              </a:stretch>
            </p:blipFill>
            <p:spPr>
              <a:xfrm>
                <a:off x="6609240" y="858240"/>
                <a:ext cx="1200960" cy="300960"/>
              </a:xfrm>
              <a:prstGeom prst="rect">
                <a:avLst/>
              </a:prstGeom>
            </p:spPr>
          </p:pic>
        </mc:Fallback>
      </mc:AlternateContent>
    </p:spTree>
    <p:extLst>
      <p:ext uri="{BB962C8B-B14F-4D97-AF65-F5344CB8AC3E}">
        <p14:creationId xmlns:p14="http://schemas.microsoft.com/office/powerpoint/2010/main" val="26568822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AFF-DAEF-7550-C773-0467D947586D}"/>
              </a:ext>
            </a:extLst>
          </p:cNvPr>
          <p:cNvSpPr>
            <a:spLocks noGrp="1"/>
          </p:cNvSpPr>
          <p:nvPr>
            <p:ph type="title"/>
          </p:nvPr>
        </p:nvSpPr>
        <p:spPr/>
        <p:txBody>
          <a:bodyPr/>
          <a:lstStyle/>
          <a:p>
            <a:r>
              <a:rPr lang="en-US" dirty="0"/>
              <a:t>Time complexity</a:t>
            </a:r>
            <a:endParaRPr lang="en-IN" dirty="0"/>
          </a:p>
        </p:txBody>
      </p:sp>
      <p:sp>
        <p:nvSpPr>
          <p:cNvPr id="6" name="TextBox 5">
            <a:extLst>
              <a:ext uri="{FF2B5EF4-FFF2-40B4-BE49-F238E27FC236}">
                <a16:creationId xmlns:a16="http://schemas.microsoft.com/office/drawing/2014/main" id="{03C3717D-6F42-6D75-5CBC-62E0F54B4961}"/>
              </a:ext>
            </a:extLst>
          </p:cNvPr>
          <p:cNvSpPr txBox="1"/>
          <p:nvPr/>
        </p:nvSpPr>
        <p:spPr>
          <a:xfrm>
            <a:off x="357738" y="1316477"/>
            <a:ext cx="6054299" cy="2585323"/>
          </a:xfrm>
          <a:prstGeom prst="rect">
            <a:avLst/>
          </a:prstGeom>
          <a:noFill/>
        </p:spPr>
        <p:txBody>
          <a:bodyPr wrap="square" rtlCol="0">
            <a:spAutoFit/>
          </a:bodyPr>
          <a:lstStyle/>
          <a:p>
            <a:r>
              <a:rPr lang="en-US" b="1" dirty="0">
                <a:latin typeface="Consolas" panose="020B0609020204030204" pitchFamily="49" charset="0"/>
              </a:rPr>
              <a:t>void quicksort(int </a:t>
            </a:r>
            <a:r>
              <a:rPr lang="en-US" b="1" dirty="0" err="1">
                <a:latin typeface="Consolas" panose="020B0609020204030204" pitchFamily="49" charset="0"/>
              </a:rPr>
              <a:t>arr</a:t>
            </a:r>
            <a:r>
              <a:rPr lang="en-US" b="1" dirty="0">
                <a:latin typeface="Consolas" panose="020B0609020204030204" pitchFamily="49" charset="0"/>
              </a:rPr>
              <a:t>[], int lo, int hi)</a:t>
            </a:r>
          </a:p>
          <a:p>
            <a:r>
              <a:rPr lang="en-US" b="1" dirty="0">
                <a:latin typeface="Consolas" panose="020B0609020204030204" pitchFamily="49" charset="0"/>
              </a:rPr>
              <a:t>{</a:t>
            </a:r>
          </a:p>
          <a:p>
            <a:r>
              <a:rPr lang="en-US" b="1" dirty="0">
                <a:latin typeface="Consolas" panose="020B0609020204030204" pitchFamily="49" charset="0"/>
              </a:rPr>
              <a:t>  if (lo &gt;= hi) {</a:t>
            </a:r>
          </a:p>
          <a:p>
            <a:r>
              <a:rPr lang="en-US" b="1" dirty="0">
                <a:latin typeface="Consolas" panose="020B0609020204030204" pitchFamily="49" charset="0"/>
              </a:rPr>
              <a:t>    return;</a:t>
            </a:r>
          </a:p>
          <a:p>
            <a:r>
              <a:rPr lang="en-US" b="1" dirty="0">
                <a:latin typeface="Consolas" panose="020B0609020204030204" pitchFamily="49" charset="0"/>
              </a:rPr>
              <a:t>  }</a:t>
            </a:r>
          </a:p>
          <a:p>
            <a:r>
              <a:rPr lang="en-US" b="1" dirty="0">
                <a:latin typeface="Consolas" panose="020B0609020204030204" pitchFamily="49" charset="0"/>
              </a:rPr>
              <a:t>  int p = partition(</a:t>
            </a:r>
            <a:r>
              <a:rPr lang="en-US" b="1" dirty="0" err="1">
                <a:latin typeface="Consolas" panose="020B0609020204030204" pitchFamily="49" charset="0"/>
              </a:rPr>
              <a:t>arr</a:t>
            </a:r>
            <a:r>
              <a:rPr lang="en-US" b="1" dirty="0">
                <a:latin typeface="Consolas" panose="020B0609020204030204" pitchFamily="49" charset="0"/>
              </a:rPr>
              <a:t>, lo, hi);</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lo, p - 1);</a:t>
            </a:r>
          </a:p>
          <a:p>
            <a:r>
              <a:rPr lang="en-US" b="1" dirty="0">
                <a:latin typeface="Consolas" panose="020B0609020204030204" pitchFamily="49" charset="0"/>
              </a:rPr>
              <a:t>  quicksort(</a:t>
            </a:r>
            <a:r>
              <a:rPr lang="en-US" b="1" dirty="0" err="1">
                <a:latin typeface="Consolas" panose="020B0609020204030204" pitchFamily="49" charset="0"/>
              </a:rPr>
              <a:t>arr</a:t>
            </a:r>
            <a:r>
              <a:rPr lang="en-US" b="1" dirty="0">
                <a:latin typeface="Consolas" panose="020B0609020204030204" pitchFamily="49" charset="0"/>
              </a:rPr>
              <a:t>, p + 1, hi);</a:t>
            </a:r>
          </a:p>
          <a:p>
            <a:r>
              <a:rPr lang="en-US" b="1" dirty="0">
                <a:latin typeface="Consolas" panose="020B0609020204030204" pitchFamily="49" charset="0"/>
              </a:rPr>
              <a:t>}</a:t>
            </a:r>
          </a:p>
        </p:txBody>
      </p:sp>
      <p:sp>
        <p:nvSpPr>
          <p:cNvPr id="3" name="TextBox 2">
            <a:extLst>
              <a:ext uri="{FF2B5EF4-FFF2-40B4-BE49-F238E27FC236}">
                <a16:creationId xmlns:a16="http://schemas.microsoft.com/office/drawing/2014/main" id="{57C3EB8B-0CDD-123C-2B7F-71E2A0BD5348}"/>
              </a:ext>
            </a:extLst>
          </p:cNvPr>
          <p:cNvSpPr txBox="1"/>
          <p:nvPr/>
        </p:nvSpPr>
        <p:spPr>
          <a:xfrm>
            <a:off x="265471" y="3889947"/>
            <a:ext cx="5653548" cy="1477328"/>
          </a:xfrm>
          <a:prstGeom prst="rect">
            <a:avLst/>
          </a:prstGeom>
          <a:noFill/>
        </p:spPr>
        <p:txBody>
          <a:bodyPr wrap="square" rtlCol="0">
            <a:spAutoFit/>
          </a:bodyPr>
          <a:lstStyle/>
          <a:p>
            <a:r>
              <a:rPr lang="en-US" b="1" dirty="0">
                <a:solidFill>
                  <a:srgbClr val="FF0000"/>
                </a:solidFill>
                <a:latin typeface="Consolas" panose="020B0609020204030204" pitchFamily="49" charset="0"/>
              </a:rPr>
              <a:t>Average case:</a:t>
            </a:r>
          </a:p>
          <a:p>
            <a:r>
              <a:rPr lang="en-US" dirty="0">
                <a:solidFill>
                  <a:srgbClr val="0070C0"/>
                </a:solidFill>
              </a:rPr>
              <a:t>In the randomized</a:t>
            </a:r>
            <a:r>
              <a:rPr lang="en-US" b="1" dirty="0">
                <a:solidFill>
                  <a:srgbClr val="0070C0"/>
                </a:solidFill>
                <a:effectLst/>
              </a:rPr>
              <a:t> </a:t>
            </a:r>
            <a:r>
              <a:rPr lang="en-US" dirty="0">
                <a:solidFill>
                  <a:srgbClr val="0070C0"/>
                </a:solidFill>
              </a:rPr>
              <a:t>algorithm</a:t>
            </a:r>
            <a:r>
              <a:rPr lang="en-US" b="1" dirty="0">
                <a:solidFill>
                  <a:srgbClr val="0070C0"/>
                </a:solidFill>
                <a:effectLst/>
              </a:rPr>
              <a:t>, </a:t>
            </a:r>
            <a:r>
              <a:rPr lang="en-US" dirty="0">
                <a:solidFill>
                  <a:srgbClr val="0070C0"/>
                </a:solidFill>
              </a:rPr>
              <a:t>the probabilities of</a:t>
            </a:r>
            <a:r>
              <a:rPr lang="en-US" b="1" dirty="0">
                <a:solidFill>
                  <a:srgbClr val="0070C0"/>
                </a:solidFill>
                <a:effectLst/>
              </a:rPr>
              <a:t> </a:t>
            </a:r>
            <a:r>
              <a:rPr lang="en-US" dirty="0">
                <a:solidFill>
                  <a:srgbClr val="0070C0"/>
                </a:solidFill>
              </a:rPr>
              <a:t>getting the final position</a:t>
            </a:r>
            <a:r>
              <a:rPr lang="en-US" b="1" dirty="0">
                <a:solidFill>
                  <a:srgbClr val="0070C0"/>
                </a:solidFill>
                <a:effectLst/>
              </a:rPr>
              <a:t> </a:t>
            </a:r>
            <a:r>
              <a:rPr lang="en-US" dirty="0">
                <a:solidFill>
                  <a:srgbClr val="0070C0"/>
                </a:solidFill>
              </a:rPr>
              <a:t>of the pivot as 0, 1, 2, …, n-1 are equal. So, the average time complexity is the arithmetic mean of the number of operations in all N possible partitions.</a:t>
            </a:r>
            <a:endParaRPr lang="en-IN" b="1" dirty="0">
              <a:solidFill>
                <a:srgbClr val="0070C0"/>
              </a:solidFill>
              <a:latin typeface="Consolas" panose="020B0609020204030204" pitchFamily="49" charset="0"/>
            </a:endParaRPr>
          </a:p>
        </p:txBody>
      </p:sp>
      <p:sp>
        <p:nvSpPr>
          <p:cNvPr id="8" name="TextBox 7">
            <a:extLst>
              <a:ext uri="{FF2B5EF4-FFF2-40B4-BE49-F238E27FC236}">
                <a16:creationId xmlns:a16="http://schemas.microsoft.com/office/drawing/2014/main" id="{BFB42716-FDA1-4888-58F8-9B7DF1B5EC7A}"/>
              </a:ext>
            </a:extLst>
          </p:cNvPr>
          <p:cNvSpPr txBox="1"/>
          <p:nvPr/>
        </p:nvSpPr>
        <p:spPr>
          <a:xfrm>
            <a:off x="5564227" y="270012"/>
            <a:ext cx="6545181" cy="6463308"/>
          </a:xfrm>
          <a:prstGeom prst="rect">
            <a:avLst/>
          </a:prstGeom>
          <a:noFill/>
        </p:spPr>
        <p:txBody>
          <a:bodyPr wrap="square" rtlCol="0">
            <a:spAutoFit/>
          </a:bodyPr>
          <a:lstStyle/>
          <a:p>
            <a:r>
              <a:rPr lang="en-IN" b="1" dirty="0">
                <a:latin typeface="Consolas" panose="020B0609020204030204" pitchFamily="49" charset="0"/>
              </a:rPr>
              <a:t>int partition(int </a:t>
            </a:r>
            <a:r>
              <a:rPr lang="en-IN" b="1" dirty="0" err="1">
                <a:latin typeface="Consolas" panose="020B0609020204030204" pitchFamily="49" charset="0"/>
              </a:rPr>
              <a:t>arr</a:t>
            </a:r>
            <a:r>
              <a:rPr lang="en-IN" b="1" dirty="0">
                <a:latin typeface="Consolas" panose="020B0609020204030204" pitchFamily="49" charset="0"/>
              </a:rPr>
              <a:t>[], int lo, int hi) {</a:t>
            </a:r>
          </a:p>
          <a:p>
            <a:r>
              <a:rPr lang="en-IN" b="1" dirty="0">
                <a:latin typeface="Consolas" panose="020B0609020204030204" pitchFamily="49" charset="0"/>
              </a:rPr>
              <a:t>  int </a:t>
            </a:r>
            <a:r>
              <a:rPr lang="en-IN" b="1" dirty="0" err="1">
                <a:latin typeface="Consolas" panose="020B0609020204030204" pitchFamily="49" charset="0"/>
              </a:rPr>
              <a:t>idx</a:t>
            </a:r>
            <a:r>
              <a:rPr lang="en-IN" b="1" dirty="0">
                <a:latin typeface="Consolas" panose="020B0609020204030204" pitchFamily="49" charset="0"/>
              </a:rPr>
              <a:t> = </a:t>
            </a:r>
            <a:r>
              <a:rPr lang="en-IN" b="1" dirty="0" err="1">
                <a:latin typeface="Consolas" panose="020B0609020204030204" pitchFamily="49" charset="0"/>
              </a:rPr>
              <a:t>get_random_idx</a:t>
            </a:r>
            <a:r>
              <a:rPr lang="en-IN" b="1" dirty="0">
                <a:latin typeface="Consolas" panose="020B0609020204030204" pitchFamily="49" charset="0"/>
              </a:rPr>
              <a:t>(lo, hi);</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a:t>
            </a:r>
            <a:r>
              <a:rPr lang="en-IN" b="1" dirty="0" err="1">
                <a:latin typeface="Consolas" panose="020B0609020204030204" pitchFamily="49" charset="0"/>
              </a:rPr>
              <a:t>idx</a:t>
            </a:r>
            <a:r>
              <a:rPr lang="en-IN" b="1" dirty="0">
                <a:latin typeface="Consolas" panose="020B0609020204030204" pitchFamily="49" charset="0"/>
              </a:rPr>
              <a:t>);</a:t>
            </a:r>
          </a:p>
          <a:p>
            <a:r>
              <a:rPr lang="en-IN" b="1" dirty="0">
                <a:latin typeface="Consolas" panose="020B0609020204030204" pitchFamily="49" charset="0"/>
              </a:rPr>
              <a:t>  int pivot = </a:t>
            </a:r>
            <a:r>
              <a:rPr lang="en-IN" b="1" dirty="0" err="1">
                <a:latin typeface="Consolas" panose="020B0609020204030204" pitchFamily="49" charset="0"/>
              </a:rPr>
              <a:t>arr</a:t>
            </a:r>
            <a:r>
              <a:rPr lang="en-IN" b="1" dirty="0">
                <a:latin typeface="Consolas" panose="020B0609020204030204" pitchFamily="49" charset="0"/>
              </a:rPr>
              <a:t>[lo];</a:t>
            </a:r>
          </a:p>
          <a:p>
            <a:r>
              <a:rPr lang="en-IN" b="1" dirty="0">
                <a:latin typeface="Consolas" panose="020B0609020204030204" pitchFamily="49" charset="0"/>
              </a:rPr>
              <a:t>  int left = lo + 1;</a:t>
            </a:r>
          </a:p>
          <a:p>
            <a:r>
              <a:rPr lang="en-IN" b="1" dirty="0">
                <a:latin typeface="Consolas" panose="020B0609020204030204" pitchFamily="49" charset="0"/>
              </a:rPr>
              <a:t>  int right = hi;</a:t>
            </a:r>
          </a:p>
          <a:p>
            <a:endParaRPr lang="en-IN" b="1" dirty="0">
              <a:latin typeface="Consolas" panose="020B0609020204030204" pitchFamily="49" charset="0"/>
            </a:endParaRPr>
          </a:p>
          <a:p>
            <a:r>
              <a:rPr lang="en-IN" b="1" dirty="0">
                <a:latin typeface="Consolas" panose="020B0609020204030204" pitchFamily="49" charset="0"/>
              </a:rPr>
              <a:t>  while (left &lt;= right) {</a:t>
            </a:r>
          </a:p>
          <a:p>
            <a:r>
              <a:rPr lang="en-IN" b="1" dirty="0">
                <a:latin typeface="Consolas" panose="020B0609020204030204" pitchFamily="49" charset="0"/>
              </a:rPr>
              <a:t>    while (left &lt;= right &amp;&amp; </a:t>
            </a:r>
            <a:r>
              <a:rPr lang="en-IN" b="1" dirty="0" err="1">
                <a:latin typeface="Consolas" panose="020B0609020204030204" pitchFamily="49" charset="0"/>
              </a:rPr>
              <a:t>arr</a:t>
            </a:r>
            <a:r>
              <a:rPr lang="en-IN" b="1" dirty="0">
                <a:latin typeface="Consolas" panose="020B0609020204030204" pitchFamily="49" charset="0"/>
              </a:rPr>
              <a:t>[left] &lt; pivot) {</a:t>
            </a:r>
          </a:p>
          <a:p>
            <a:r>
              <a:rPr lang="en-IN" b="1" dirty="0">
                <a:latin typeface="Consolas" panose="020B0609020204030204" pitchFamily="49" charset="0"/>
              </a:rPr>
              <a:t>      left += 1;</a:t>
            </a:r>
          </a:p>
          <a:p>
            <a:r>
              <a:rPr lang="en-IN" b="1" dirty="0">
                <a:latin typeface="Consolas" panose="020B0609020204030204" pitchFamily="49" charset="0"/>
              </a:rPr>
              <a:t>    }</a:t>
            </a:r>
          </a:p>
          <a:p>
            <a:r>
              <a:rPr lang="en-IN" b="1" dirty="0">
                <a:latin typeface="Consolas" panose="020B0609020204030204" pitchFamily="49" charset="0"/>
              </a:rPr>
              <a:t>    while (right &gt;= left &amp;&amp; </a:t>
            </a:r>
            <a:r>
              <a:rPr lang="en-IN" b="1" dirty="0" err="1">
                <a:latin typeface="Consolas" panose="020B0609020204030204" pitchFamily="49" charset="0"/>
              </a:rPr>
              <a:t>arr</a:t>
            </a:r>
            <a:r>
              <a:rPr lang="en-IN" b="1" dirty="0">
                <a:latin typeface="Consolas" panose="020B0609020204030204" pitchFamily="49" charset="0"/>
              </a:rPr>
              <a:t>[right] &gt; pivot) {</a:t>
            </a:r>
          </a:p>
          <a:p>
            <a:r>
              <a:rPr lang="en-IN" b="1" dirty="0">
                <a:latin typeface="Consolas" panose="020B0609020204030204" pitchFamily="49" charset="0"/>
              </a:rPr>
              <a:t>      right -= 1;</a:t>
            </a:r>
          </a:p>
          <a:p>
            <a:r>
              <a:rPr lang="en-IN" b="1" dirty="0">
                <a:latin typeface="Consolas" panose="020B0609020204030204" pitchFamily="49" charset="0"/>
              </a:rPr>
              <a:t>    }</a:t>
            </a:r>
          </a:p>
          <a:p>
            <a:r>
              <a:rPr lang="en-IN" b="1" dirty="0">
                <a:latin typeface="Consolas" panose="020B0609020204030204" pitchFamily="49" charset="0"/>
              </a:rPr>
              <a:t>    if (left &lt;= right) {</a:t>
            </a: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left, right);</a:t>
            </a:r>
          </a:p>
          <a:p>
            <a:r>
              <a:rPr lang="en-IN" b="1" dirty="0">
                <a:latin typeface="Consolas" panose="020B0609020204030204" pitchFamily="49" charset="0"/>
              </a:rPr>
              <a:t>      left++; right--;</a:t>
            </a:r>
          </a:p>
          <a:p>
            <a:r>
              <a:rPr lang="en-IN" b="1" dirty="0">
                <a:latin typeface="Consolas" panose="020B0609020204030204" pitchFamily="49" charset="0"/>
              </a:rPr>
              <a:t>    }</a:t>
            </a:r>
          </a:p>
          <a:p>
            <a:r>
              <a:rPr lang="en-IN" b="1" dirty="0">
                <a:latin typeface="Consolas" panose="020B0609020204030204" pitchFamily="49" charset="0"/>
              </a:rPr>
              <a:t>  }</a:t>
            </a:r>
          </a:p>
          <a:p>
            <a:endParaRPr lang="en-IN" b="1" dirty="0">
              <a:latin typeface="Consolas" panose="020B0609020204030204" pitchFamily="49" charset="0"/>
            </a:endParaRPr>
          </a:p>
          <a:p>
            <a:r>
              <a:rPr lang="en-IN" b="1" dirty="0">
                <a:latin typeface="Consolas" panose="020B0609020204030204" pitchFamily="49" charset="0"/>
              </a:rPr>
              <a:t>  exchange(</a:t>
            </a:r>
            <a:r>
              <a:rPr lang="en-IN" b="1" dirty="0" err="1">
                <a:latin typeface="Consolas" panose="020B0609020204030204" pitchFamily="49" charset="0"/>
              </a:rPr>
              <a:t>arr</a:t>
            </a:r>
            <a:r>
              <a:rPr lang="en-IN" b="1" dirty="0">
                <a:latin typeface="Consolas" panose="020B0609020204030204" pitchFamily="49" charset="0"/>
              </a:rPr>
              <a:t>, lo, right);</a:t>
            </a:r>
          </a:p>
          <a:p>
            <a:r>
              <a:rPr lang="en-IN" b="1" dirty="0">
                <a:latin typeface="Consolas" panose="020B0609020204030204" pitchFamily="49" charset="0"/>
              </a:rPr>
              <a:t>  return right;</a:t>
            </a:r>
          </a:p>
          <a:p>
            <a:r>
              <a:rPr lang="en-IN" b="1"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B69D6C5-7936-27D0-0902-718B5B329471}"/>
                  </a:ext>
                </a:extLst>
              </p14:cNvPr>
              <p14:cNvContentPartPr/>
              <p14:nvPr/>
            </p14:nvContentPartPr>
            <p14:xfrm>
              <a:off x="389160" y="5310000"/>
              <a:ext cx="5295240" cy="1005120"/>
            </p14:xfrm>
          </p:contentPart>
        </mc:Choice>
        <mc:Fallback xmlns="">
          <p:pic>
            <p:nvPicPr>
              <p:cNvPr id="4" name="Ink 3">
                <a:extLst>
                  <a:ext uri="{FF2B5EF4-FFF2-40B4-BE49-F238E27FC236}">
                    <a16:creationId xmlns:a16="http://schemas.microsoft.com/office/drawing/2014/main" id="{AB69D6C5-7936-27D0-0902-718B5B329471}"/>
                  </a:ext>
                </a:extLst>
              </p:cNvPr>
              <p:cNvPicPr/>
              <p:nvPr/>
            </p:nvPicPr>
            <p:blipFill>
              <a:blip r:embed="rId4"/>
              <a:stretch>
                <a:fillRect/>
              </a:stretch>
            </p:blipFill>
            <p:spPr>
              <a:xfrm>
                <a:off x="379800" y="5300640"/>
                <a:ext cx="5313960" cy="1023840"/>
              </a:xfrm>
              <a:prstGeom prst="rect">
                <a:avLst/>
              </a:prstGeom>
            </p:spPr>
          </p:pic>
        </mc:Fallback>
      </mc:AlternateContent>
    </p:spTree>
    <p:extLst>
      <p:ext uri="{BB962C8B-B14F-4D97-AF65-F5344CB8AC3E}">
        <p14:creationId xmlns:p14="http://schemas.microsoft.com/office/powerpoint/2010/main" val="18113091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F1CA-118D-0129-C951-D1B7DA6992BA}"/>
              </a:ext>
            </a:extLst>
          </p:cNvPr>
          <p:cNvSpPr>
            <a:spLocks noGrp="1"/>
          </p:cNvSpPr>
          <p:nvPr>
            <p:ph type="title"/>
          </p:nvPr>
        </p:nvSpPr>
        <p:spPr/>
        <p:txBody>
          <a:bodyPr/>
          <a:lstStyle/>
          <a:p>
            <a:r>
              <a:rPr lang="en-US" dirty="0"/>
              <a:t>Time complexity (average case)</a:t>
            </a:r>
            <a:endParaRPr lang="en-IN" dirty="0"/>
          </a:p>
        </p:txBody>
      </p:sp>
      <p:sp>
        <p:nvSpPr>
          <p:cNvPr id="3" name="Content Placeholder 2">
            <a:extLst>
              <a:ext uri="{FF2B5EF4-FFF2-40B4-BE49-F238E27FC236}">
                <a16:creationId xmlns:a16="http://schemas.microsoft.com/office/drawing/2014/main" id="{37A61BA6-C4B6-34B9-90FB-75E90727E34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E4EC98D-0210-F0EE-45E5-B2AA4886DC39}"/>
                  </a:ext>
                </a:extLst>
              </p14:cNvPr>
              <p14:cNvContentPartPr/>
              <p14:nvPr/>
            </p14:nvContentPartPr>
            <p14:xfrm>
              <a:off x="1038960" y="1300320"/>
              <a:ext cx="10013040" cy="5400720"/>
            </p14:xfrm>
          </p:contentPart>
        </mc:Choice>
        <mc:Fallback xmlns="">
          <p:pic>
            <p:nvPicPr>
              <p:cNvPr id="4" name="Ink 3">
                <a:extLst>
                  <a:ext uri="{FF2B5EF4-FFF2-40B4-BE49-F238E27FC236}">
                    <a16:creationId xmlns:a16="http://schemas.microsoft.com/office/drawing/2014/main" id="{7E4EC98D-0210-F0EE-45E5-B2AA4886DC39}"/>
                  </a:ext>
                </a:extLst>
              </p:cNvPr>
              <p:cNvPicPr/>
              <p:nvPr/>
            </p:nvPicPr>
            <p:blipFill>
              <a:blip r:embed="rId4"/>
              <a:stretch>
                <a:fillRect/>
              </a:stretch>
            </p:blipFill>
            <p:spPr>
              <a:xfrm>
                <a:off x="1029600" y="1290960"/>
                <a:ext cx="10031760" cy="5419440"/>
              </a:xfrm>
              <a:prstGeom prst="rect">
                <a:avLst/>
              </a:prstGeom>
            </p:spPr>
          </p:pic>
        </mc:Fallback>
      </mc:AlternateContent>
    </p:spTree>
    <p:extLst>
      <p:ext uri="{BB962C8B-B14F-4D97-AF65-F5344CB8AC3E}">
        <p14:creationId xmlns:p14="http://schemas.microsoft.com/office/powerpoint/2010/main" val="42298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8AE9-1F66-3858-AB90-D2C4E30DC54F}"/>
              </a:ext>
            </a:extLst>
          </p:cNvPr>
          <p:cNvSpPr>
            <a:spLocks noGrp="1"/>
          </p:cNvSpPr>
          <p:nvPr>
            <p:ph type="title"/>
          </p:nvPr>
        </p:nvSpPr>
        <p:spPr/>
        <p:txBody>
          <a:bodyPr/>
          <a:lstStyle/>
          <a:p>
            <a:r>
              <a:rPr lang="en-IN" dirty="0"/>
              <a:t>Merging two sorted arrays</a:t>
            </a:r>
          </a:p>
        </p:txBody>
      </p:sp>
      <p:graphicFrame>
        <p:nvGraphicFramePr>
          <p:cNvPr id="5" name="Table 5">
            <a:extLst>
              <a:ext uri="{FF2B5EF4-FFF2-40B4-BE49-F238E27FC236}">
                <a16:creationId xmlns:a16="http://schemas.microsoft.com/office/drawing/2014/main" id="{D4F90B41-4493-8AD2-A0B6-D0F8EC69D9C6}"/>
              </a:ext>
            </a:extLst>
          </p:cNvPr>
          <p:cNvGraphicFramePr>
            <a:graphicFrameLocks noGrp="1"/>
          </p:cNvGraphicFramePr>
          <p:nvPr>
            <p:extLst>
              <p:ext uri="{D42A27DB-BD31-4B8C-83A1-F6EECF244321}">
                <p14:modId xmlns:p14="http://schemas.microsoft.com/office/powerpoint/2010/main" val="1403908028"/>
              </p:ext>
            </p:extLst>
          </p:nvPr>
        </p:nvGraphicFramePr>
        <p:xfrm>
          <a:off x="1619045" y="2400988"/>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chemeClr val="accent1"/>
                    </a:solidFill>
                  </a:tcPr>
                </a:tc>
                <a:tc>
                  <a:txBody>
                    <a:bodyPr/>
                    <a:lstStyle/>
                    <a:p>
                      <a:r>
                        <a:rPr lang="en-IN" dirty="0"/>
                        <a:t>13</a:t>
                      </a:r>
                    </a:p>
                  </a:txBody>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6" name="Table 5">
            <a:extLst>
              <a:ext uri="{FF2B5EF4-FFF2-40B4-BE49-F238E27FC236}">
                <a16:creationId xmlns:a16="http://schemas.microsoft.com/office/drawing/2014/main" id="{BE6E99F7-3404-E308-80DF-0E9EDD33EE40}"/>
              </a:ext>
            </a:extLst>
          </p:cNvPr>
          <p:cNvGraphicFramePr>
            <a:graphicFrameLocks noGrp="1"/>
          </p:cNvGraphicFramePr>
          <p:nvPr/>
        </p:nvGraphicFramePr>
        <p:xfrm>
          <a:off x="6353292" y="2405902"/>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sp>
        <p:nvSpPr>
          <p:cNvPr id="9" name="TextBox 8">
            <a:extLst>
              <a:ext uri="{FF2B5EF4-FFF2-40B4-BE49-F238E27FC236}">
                <a16:creationId xmlns:a16="http://schemas.microsoft.com/office/drawing/2014/main" id="{07282D76-124B-5442-73A1-B68E7E4B90C5}"/>
              </a:ext>
            </a:extLst>
          </p:cNvPr>
          <p:cNvSpPr txBox="1"/>
          <p:nvPr/>
        </p:nvSpPr>
        <p:spPr>
          <a:xfrm>
            <a:off x="2261419" y="2890683"/>
            <a:ext cx="1337187" cy="369332"/>
          </a:xfrm>
          <a:prstGeom prst="rect">
            <a:avLst/>
          </a:prstGeom>
          <a:noFill/>
        </p:spPr>
        <p:txBody>
          <a:bodyPr wrap="square" rtlCol="0">
            <a:spAutoFit/>
          </a:bodyPr>
          <a:lstStyle/>
          <a:p>
            <a:r>
              <a:rPr lang="en-IN" b="1" dirty="0"/>
              <a:t>ARRAY- A</a:t>
            </a:r>
          </a:p>
        </p:txBody>
      </p:sp>
      <p:sp>
        <p:nvSpPr>
          <p:cNvPr id="10" name="TextBox 9">
            <a:extLst>
              <a:ext uri="{FF2B5EF4-FFF2-40B4-BE49-F238E27FC236}">
                <a16:creationId xmlns:a16="http://schemas.microsoft.com/office/drawing/2014/main" id="{B08B1FF3-23A4-8FFD-DB8C-89071099FABB}"/>
              </a:ext>
            </a:extLst>
          </p:cNvPr>
          <p:cNvSpPr txBox="1"/>
          <p:nvPr/>
        </p:nvSpPr>
        <p:spPr>
          <a:xfrm>
            <a:off x="7025162" y="2856269"/>
            <a:ext cx="1337187" cy="369332"/>
          </a:xfrm>
          <a:prstGeom prst="rect">
            <a:avLst/>
          </a:prstGeom>
          <a:noFill/>
        </p:spPr>
        <p:txBody>
          <a:bodyPr wrap="square" rtlCol="0">
            <a:spAutoFit/>
          </a:bodyPr>
          <a:lstStyle/>
          <a:p>
            <a:r>
              <a:rPr lang="en-IN" b="1" dirty="0"/>
              <a:t>ARRAY- B</a:t>
            </a:r>
          </a:p>
        </p:txBody>
      </p:sp>
      <p:sp>
        <p:nvSpPr>
          <p:cNvPr id="14" name="TextBox 13">
            <a:extLst>
              <a:ext uri="{FF2B5EF4-FFF2-40B4-BE49-F238E27FC236}">
                <a16:creationId xmlns:a16="http://schemas.microsoft.com/office/drawing/2014/main" id="{8562D78A-FC33-2B28-6E1C-BFABFDAFF7D1}"/>
              </a:ext>
            </a:extLst>
          </p:cNvPr>
          <p:cNvSpPr txBox="1"/>
          <p:nvPr/>
        </p:nvSpPr>
        <p:spPr>
          <a:xfrm>
            <a:off x="7039907" y="4227873"/>
            <a:ext cx="1337187" cy="369332"/>
          </a:xfrm>
          <a:prstGeom prst="rect">
            <a:avLst/>
          </a:prstGeom>
          <a:noFill/>
        </p:spPr>
        <p:txBody>
          <a:bodyPr wrap="square" rtlCol="0">
            <a:spAutoFit/>
          </a:bodyPr>
          <a:lstStyle/>
          <a:p>
            <a:r>
              <a:rPr lang="en-IN" b="1" dirty="0"/>
              <a:t>ARRAY- T2</a:t>
            </a:r>
          </a:p>
        </p:txBody>
      </p:sp>
      <p:sp>
        <p:nvSpPr>
          <p:cNvPr id="15" name="TextBox 14">
            <a:extLst>
              <a:ext uri="{FF2B5EF4-FFF2-40B4-BE49-F238E27FC236}">
                <a16:creationId xmlns:a16="http://schemas.microsoft.com/office/drawing/2014/main" id="{7194B88F-F71B-B894-BB80-D15E3C1061ED}"/>
              </a:ext>
            </a:extLst>
          </p:cNvPr>
          <p:cNvSpPr txBox="1"/>
          <p:nvPr/>
        </p:nvSpPr>
        <p:spPr>
          <a:xfrm>
            <a:off x="2256499" y="4252455"/>
            <a:ext cx="1337187" cy="369332"/>
          </a:xfrm>
          <a:prstGeom prst="rect">
            <a:avLst/>
          </a:prstGeom>
          <a:noFill/>
        </p:spPr>
        <p:txBody>
          <a:bodyPr wrap="square" rtlCol="0">
            <a:spAutoFit/>
          </a:bodyPr>
          <a:lstStyle/>
          <a:p>
            <a:r>
              <a:rPr lang="en-IN" b="1" dirty="0"/>
              <a:t>ARRAY- T1</a:t>
            </a:r>
          </a:p>
        </p:txBody>
      </p:sp>
      <p:graphicFrame>
        <p:nvGraphicFramePr>
          <p:cNvPr id="7" name="Table 5">
            <a:extLst>
              <a:ext uri="{FF2B5EF4-FFF2-40B4-BE49-F238E27FC236}">
                <a16:creationId xmlns:a16="http://schemas.microsoft.com/office/drawing/2014/main" id="{50D226E8-E281-8317-24B8-0A904827BD06}"/>
              </a:ext>
            </a:extLst>
          </p:cNvPr>
          <p:cNvGraphicFramePr>
            <a:graphicFrameLocks noGrp="1"/>
          </p:cNvGraphicFramePr>
          <p:nvPr>
            <p:extLst>
              <p:ext uri="{D42A27DB-BD31-4B8C-83A1-F6EECF244321}">
                <p14:modId xmlns:p14="http://schemas.microsoft.com/office/powerpoint/2010/main" val="295442996"/>
              </p:ext>
            </p:extLst>
          </p:nvPr>
        </p:nvGraphicFramePr>
        <p:xfrm>
          <a:off x="1604296" y="3802086"/>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3</a:t>
                      </a:r>
                    </a:p>
                  </a:txBody>
                  <a:tcPr>
                    <a:solidFill>
                      <a:srgbClr val="FF0000"/>
                    </a:solidFill>
                  </a:tcPr>
                </a:tc>
                <a:tc>
                  <a:txBody>
                    <a:bodyPr/>
                    <a:lstStyle/>
                    <a:p>
                      <a:r>
                        <a:rPr lang="en-IN" dirty="0"/>
                        <a:t>13</a:t>
                      </a:r>
                    </a:p>
                  </a:txBody>
                  <a:tcPr/>
                </a:tc>
                <a:tc>
                  <a:txBody>
                    <a:bodyPr/>
                    <a:lstStyle/>
                    <a:p>
                      <a:r>
                        <a:rPr lang="en-IN" dirty="0"/>
                        <a:t>28</a:t>
                      </a:r>
                    </a:p>
                  </a:txBody>
                  <a:tcPr/>
                </a:tc>
                <a:tc>
                  <a:txBody>
                    <a:bodyPr/>
                    <a:lstStyle/>
                    <a:p>
                      <a:r>
                        <a:rPr lang="en-IN" dirty="0"/>
                        <a:t>49</a:t>
                      </a:r>
                    </a:p>
                  </a:txBody>
                  <a:tcPr/>
                </a:tc>
                <a:extLst>
                  <a:ext uri="{0D108BD9-81ED-4DB2-BD59-A6C34878D82A}">
                    <a16:rowId xmlns:a16="http://schemas.microsoft.com/office/drawing/2014/main" val="2654674327"/>
                  </a:ext>
                </a:extLst>
              </a:tr>
            </a:tbl>
          </a:graphicData>
        </a:graphic>
      </p:graphicFrame>
      <p:graphicFrame>
        <p:nvGraphicFramePr>
          <p:cNvPr id="8" name="Table 7">
            <a:extLst>
              <a:ext uri="{FF2B5EF4-FFF2-40B4-BE49-F238E27FC236}">
                <a16:creationId xmlns:a16="http://schemas.microsoft.com/office/drawing/2014/main" id="{FD7D2C00-ACE0-819C-07F2-FC11A5E79C51}"/>
              </a:ext>
            </a:extLst>
          </p:cNvPr>
          <p:cNvGraphicFramePr>
            <a:graphicFrameLocks noGrp="1"/>
          </p:cNvGraphicFramePr>
          <p:nvPr/>
        </p:nvGraphicFramePr>
        <p:xfrm>
          <a:off x="6338542" y="3807000"/>
          <a:ext cx="2746476" cy="370840"/>
        </p:xfrm>
        <a:graphic>
          <a:graphicData uri="http://schemas.openxmlformats.org/drawingml/2006/table">
            <a:tbl>
              <a:tblPr bandRow="1">
                <a:tableStyleId>{5C22544A-7EE6-4342-B048-85BDC9FD1C3A}</a:tableStyleId>
              </a:tblPr>
              <a:tblGrid>
                <a:gridCol w="686619">
                  <a:extLst>
                    <a:ext uri="{9D8B030D-6E8A-4147-A177-3AD203B41FA5}">
                      <a16:colId xmlns:a16="http://schemas.microsoft.com/office/drawing/2014/main" val="2536233700"/>
                    </a:ext>
                  </a:extLst>
                </a:gridCol>
                <a:gridCol w="686619">
                  <a:extLst>
                    <a:ext uri="{9D8B030D-6E8A-4147-A177-3AD203B41FA5}">
                      <a16:colId xmlns:a16="http://schemas.microsoft.com/office/drawing/2014/main" val="3210575758"/>
                    </a:ext>
                  </a:extLst>
                </a:gridCol>
                <a:gridCol w="686619">
                  <a:extLst>
                    <a:ext uri="{9D8B030D-6E8A-4147-A177-3AD203B41FA5}">
                      <a16:colId xmlns:a16="http://schemas.microsoft.com/office/drawing/2014/main" val="558387082"/>
                    </a:ext>
                  </a:extLst>
                </a:gridCol>
                <a:gridCol w="686619">
                  <a:extLst>
                    <a:ext uri="{9D8B030D-6E8A-4147-A177-3AD203B41FA5}">
                      <a16:colId xmlns:a16="http://schemas.microsoft.com/office/drawing/2014/main" val="657924636"/>
                    </a:ext>
                  </a:extLst>
                </a:gridCol>
              </a:tblGrid>
              <a:tr h="370840">
                <a:tc>
                  <a:txBody>
                    <a:bodyPr/>
                    <a:lstStyle/>
                    <a:p>
                      <a:r>
                        <a:rPr lang="en-IN" dirty="0"/>
                        <a:t>6</a:t>
                      </a:r>
                    </a:p>
                  </a:txBody>
                  <a:tcPr/>
                </a:tc>
                <a:tc>
                  <a:txBody>
                    <a:bodyPr/>
                    <a:lstStyle/>
                    <a:p>
                      <a:r>
                        <a:rPr lang="en-IN" dirty="0"/>
                        <a:t>23</a:t>
                      </a:r>
                    </a:p>
                  </a:txBody>
                  <a:tcPr/>
                </a:tc>
                <a:tc>
                  <a:txBody>
                    <a:bodyPr/>
                    <a:lstStyle/>
                    <a:p>
                      <a:r>
                        <a:rPr lang="en-IN" dirty="0"/>
                        <a:t>29</a:t>
                      </a:r>
                    </a:p>
                  </a:txBody>
                  <a:tcPr/>
                </a:tc>
                <a:tc>
                  <a:txBody>
                    <a:bodyPr/>
                    <a:lstStyle/>
                    <a:p>
                      <a:r>
                        <a:rPr lang="en-IN" dirty="0"/>
                        <a:t>61</a:t>
                      </a:r>
                    </a:p>
                  </a:txBody>
                  <a:tcPr/>
                </a:tc>
                <a:extLst>
                  <a:ext uri="{0D108BD9-81ED-4DB2-BD59-A6C34878D82A}">
                    <a16:rowId xmlns:a16="http://schemas.microsoft.com/office/drawing/2014/main" val="2654674327"/>
                  </a:ext>
                </a:extLst>
              </a:tr>
            </a:tbl>
          </a:graphicData>
        </a:graphic>
      </p:graphicFrame>
      <p:cxnSp>
        <p:nvCxnSpPr>
          <p:cNvPr id="19" name="Straight Arrow Connector 18">
            <a:extLst>
              <a:ext uri="{FF2B5EF4-FFF2-40B4-BE49-F238E27FC236}">
                <a16:creationId xmlns:a16="http://schemas.microsoft.com/office/drawing/2014/main" id="{76E7FAE5-558B-7187-7C4A-133AA909BC06}"/>
              </a:ext>
            </a:extLst>
          </p:cNvPr>
          <p:cNvCxnSpPr/>
          <p:nvPr/>
        </p:nvCxnSpPr>
        <p:spPr>
          <a:xfrm flipV="1">
            <a:off x="2536725" y="4213127"/>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4FFBF-C7DE-9836-CF55-DEA855727AF5}"/>
              </a:ext>
            </a:extLst>
          </p:cNvPr>
          <p:cNvCxnSpPr/>
          <p:nvPr/>
        </p:nvCxnSpPr>
        <p:spPr>
          <a:xfrm flipV="1">
            <a:off x="6513886" y="4178713"/>
            <a:ext cx="0" cy="71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094128-7605-3D81-1449-709C4B3D0FCF}"/>
              </a:ext>
            </a:extLst>
          </p:cNvPr>
          <p:cNvSpPr txBox="1"/>
          <p:nvPr/>
        </p:nvSpPr>
        <p:spPr>
          <a:xfrm>
            <a:off x="2192593" y="5004618"/>
            <a:ext cx="658760" cy="369332"/>
          </a:xfrm>
          <a:prstGeom prst="rect">
            <a:avLst/>
          </a:prstGeom>
          <a:noFill/>
        </p:spPr>
        <p:txBody>
          <a:bodyPr wrap="square" rtlCol="0">
            <a:spAutoFit/>
          </a:bodyPr>
          <a:lstStyle/>
          <a:p>
            <a:r>
              <a:rPr lang="en-IN" dirty="0" err="1"/>
              <a:t>i</a:t>
            </a:r>
            <a:r>
              <a:rPr lang="en-IN" dirty="0"/>
              <a:t> = 1</a:t>
            </a:r>
          </a:p>
        </p:txBody>
      </p:sp>
      <p:sp>
        <p:nvSpPr>
          <p:cNvPr id="22" name="TextBox 21">
            <a:extLst>
              <a:ext uri="{FF2B5EF4-FFF2-40B4-BE49-F238E27FC236}">
                <a16:creationId xmlns:a16="http://schemas.microsoft.com/office/drawing/2014/main" id="{F3950865-454A-8D2F-3AAC-AB0162861E53}"/>
              </a:ext>
            </a:extLst>
          </p:cNvPr>
          <p:cNvSpPr txBox="1"/>
          <p:nvPr/>
        </p:nvSpPr>
        <p:spPr>
          <a:xfrm>
            <a:off x="6228744" y="5009535"/>
            <a:ext cx="658760" cy="369332"/>
          </a:xfrm>
          <a:prstGeom prst="rect">
            <a:avLst/>
          </a:prstGeom>
          <a:noFill/>
        </p:spPr>
        <p:txBody>
          <a:bodyPr wrap="square" rtlCol="0">
            <a:spAutoFit/>
          </a:bodyPr>
          <a:lstStyle/>
          <a:p>
            <a:r>
              <a:rPr lang="en-IN" dirty="0"/>
              <a:t>j = 0</a:t>
            </a:r>
          </a:p>
        </p:txBody>
      </p:sp>
      <p:sp>
        <p:nvSpPr>
          <p:cNvPr id="23" name="TextBox 22">
            <a:extLst>
              <a:ext uri="{FF2B5EF4-FFF2-40B4-BE49-F238E27FC236}">
                <a16:creationId xmlns:a16="http://schemas.microsoft.com/office/drawing/2014/main" id="{61AC7AF5-5916-786E-41C3-6E0D798AE6F8}"/>
              </a:ext>
            </a:extLst>
          </p:cNvPr>
          <p:cNvSpPr txBox="1"/>
          <p:nvPr/>
        </p:nvSpPr>
        <p:spPr>
          <a:xfrm>
            <a:off x="2104102" y="1455164"/>
            <a:ext cx="658760" cy="369332"/>
          </a:xfrm>
          <a:prstGeom prst="rect">
            <a:avLst/>
          </a:prstGeom>
          <a:noFill/>
        </p:spPr>
        <p:txBody>
          <a:bodyPr wrap="square" rtlCol="0">
            <a:spAutoFit/>
          </a:bodyPr>
          <a:lstStyle/>
          <a:p>
            <a:r>
              <a:rPr lang="en-IN" dirty="0"/>
              <a:t>k = 1</a:t>
            </a:r>
          </a:p>
        </p:txBody>
      </p:sp>
      <p:cxnSp>
        <p:nvCxnSpPr>
          <p:cNvPr id="27" name="Straight Arrow Connector 26">
            <a:extLst>
              <a:ext uri="{FF2B5EF4-FFF2-40B4-BE49-F238E27FC236}">
                <a16:creationId xmlns:a16="http://schemas.microsoft.com/office/drawing/2014/main" id="{4C11E570-9D32-7C27-1468-4542CC1EE241}"/>
              </a:ext>
            </a:extLst>
          </p:cNvPr>
          <p:cNvCxnSpPr/>
          <p:nvPr/>
        </p:nvCxnSpPr>
        <p:spPr>
          <a:xfrm>
            <a:off x="2458066" y="1824496"/>
            <a:ext cx="0" cy="57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2EFC42-5117-EE22-B197-555F9B5E71C2}"/>
              </a:ext>
            </a:extLst>
          </p:cNvPr>
          <p:cNvSpPr txBox="1"/>
          <p:nvPr/>
        </p:nvSpPr>
        <p:spPr>
          <a:xfrm>
            <a:off x="2487560" y="5761702"/>
            <a:ext cx="5673214" cy="923330"/>
          </a:xfrm>
          <a:prstGeom prst="rect">
            <a:avLst/>
          </a:prstGeom>
          <a:noFill/>
        </p:spPr>
        <p:txBody>
          <a:bodyPr wrap="square" rtlCol="0">
            <a:spAutoFit/>
          </a:bodyPr>
          <a:lstStyle/>
          <a:p>
            <a:r>
              <a:rPr lang="en-IN" dirty="0">
                <a:latin typeface="Consolas" panose="020B0609020204030204" pitchFamily="49" charset="0"/>
              </a:rPr>
              <a:t>if (T1[</a:t>
            </a:r>
            <a:r>
              <a:rPr lang="en-IN" dirty="0" err="1">
                <a:latin typeface="Consolas" panose="020B0609020204030204" pitchFamily="49" charset="0"/>
              </a:rPr>
              <a:t>i</a:t>
            </a:r>
            <a:r>
              <a:rPr lang="en-IN" dirty="0">
                <a:latin typeface="Consolas" panose="020B0609020204030204" pitchFamily="49" charset="0"/>
              </a:rPr>
              <a:t>] &lt; T2[j]) { A[k] = T1[</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else { A[k] = T2[j];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k++;</a:t>
            </a:r>
          </a:p>
        </p:txBody>
      </p:sp>
    </p:spTree>
    <p:extLst>
      <p:ext uri="{BB962C8B-B14F-4D97-AF65-F5344CB8AC3E}">
        <p14:creationId xmlns:p14="http://schemas.microsoft.com/office/powerpoint/2010/main" val="3641199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4742</TotalTime>
  <Words>8413</Words>
  <Application>Microsoft Office PowerPoint</Application>
  <PresentationFormat>Widescreen</PresentationFormat>
  <Paragraphs>2608</Paragraphs>
  <Slides>89</Slides>
  <Notes>89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Calibri Light</vt:lpstr>
      <vt:lpstr>Cambria Math</vt:lpstr>
      <vt:lpstr>Consolas</vt:lpstr>
      <vt:lpstr>Office Theme</vt:lpstr>
      <vt:lpstr>PowerPoint Presentation</vt:lpstr>
      <vt:lpstr>Today’s class</vt:lpstr>
      <vt:lpstr>Merge sort</vt:lpstr>
      <vt:lpstr>References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Time complexity</vt:lpstr>
      <vt:lpstr>Merge sort</vt:lpstr>
      <vt:lpstr>Merge sort</vt:lpstr>
      <vt:lpstr>Merge sort</vt:lpstr>
      <vt:lpstr>Quick sort</vt:lpstr>
      <vt:lpstr>References</vt:lpstr>
      <vt:lpstr>Quick sort</vt:lpstr>
      <vt:lpstr>Quick sort</vt:lpstr>
      <vt:lpstr>Quick sort</vt:lpstr>
      <vt:lpstr>Selecting the pivot</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Quick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sort</vt:lpstr>
      <vt:lpstr>Worst case partition</vt:lpstr>
      <vt:lpstr>Worst case partition</vt:lpstr>
      <vt:lpstr>Time complexity</vt:lpstr>
      <vt:lpstr>Time complexity</vt:lpstr>
      <vt:lpstr>Time complexity</vt:lpstr>
      <vt:lpstr>Selecting the pivot</vt:lpstr>
      <vt:lpstr>Average case analysis</vt:lpstr>
      <vt:lpstr>Randomized quick sort</vt:lpstr>
      <vt:lpstr>Randomized quick sort</vt:lpstr>
      <vt:lpstr>Time complexity</vt:lpstr>
      <vt:lpstr>Time complexity (average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123</cp:revision>
  <cp:lastPrinted>2023-03-22T12:17:20Z</cp:lastPrinted>
  <dcterms:created xsi:type="dcterms:W3CDTF">2022-04-19T05:26:15Z</dcterms:created>
  <dcterms:modified xsi:type="dcterms:W3CDTF">2023-03-26T06:57:15Z</dcterms:modified>
</cp:coreProperties>
</file>