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8.xml" ContentType="application/inkml+xml"/>
  <Override PartName="/ppt/notesSlides/notesSlide26.xml" ContentType="application/vnd.openxmlformats-officedocument.presentationml.notesSlide+xml"/>
  <Override PartName="/ppt/ink/ink9.xml" ContentType="application/inkml+xml"/>
  <Override PartName="/ppt/notesSlides/notesSlide27.xml" ContentType="application/vnd.openxmlformats-officedocument.presentationml.notesSlide+xml"/>
  <Override PartName="/ppt/ink/ink10.xml" ContentType="application/inkml+xml"/>
  <Override PartName="/ppt/notesSlides/notesSlide28.xml" ContentType="application/vnd.openxmlformats-officedocument.presentationml.notesSlide+xml"/>
  <Override PartName="/ppt/ink/ink11.xml" ContentType="application/inkml+xml"/>
  <Override PartName="/ppt/notesSlides/notesSlide29.xml" ContentType="application/vnd.openxmlformats-officedocument.presentationml.notesSlide+xml"/>
  <Override PartName="/ppt/ink/ink12.xml" ContentType="application/inkml+xml"/>
  <Override PartName="/ppt/notesSlides/notesSlide30.xml" ContentType="application/vnd.openxmlformats-officedocument.presentationml.notesSlide+xml"/>
  <Override PartName="/ppt/ink/ink13.xml" ContentType="application/inkml+xml"/>
  <Override PartName="/ppt/notesSlides/notesSlide31.xml" ContentType="application/vnd.openxmlformats-officedocument.presentationml.notesSlide+xml"/>
  <Override PartName="/ppt/ink/ink14.xml" ContentType="application/inkml+xml"/>
  <Override PartName="/ppt/notesSlides/notesSlide32.xml" ContentType="application/vnd.openxmlformats-officedocument.presentationml.notesSlide+xml"/>
  <Override PartName="/ppt/ink/ink15.xml" ContentType="application/inkml+xml"/>
  <Override PartName="/ppt/notesSlides/notesSlide33.xml" ContentType="application/vnd.openxmlformats-officedocument.presentationml.notesSlide+xml"/>
  <Override PartName="/ppt/ink/ink16.xml" ContentType="application/inkml+xml"/>
  <Override PartName="/ppt/notesSlides/notesSlide34.xml" ContentType="application/vnd.openxmlformats-officedocument.presentationml.notesSlide+xml"/>
  <Override PartName="/ppt/ink/ink17.xml" ContentType="application/inkml+xml"/>
  <Override PartName="/ppt/notesSlides/notesSlide35.xml" ContentType="application/vnd.openxmlformats-officedocument.presentationml.notesSlide+xml"/>
  <Override PartName="/ppt/ink/ink18.xml" ContentType="application/inkml+xml"/>
  <Override PartName="/ppt/notesSlides/notesSlide36.xml" ContentType="application/vnd.openxmlformats-officedocument.presentationml.notesSlide+xml"/>
  <Override PartName="/ppt/ink/ink19.xml" ContentType="application/inkml+xml"/>
  <Override PartName="/ppt/notesSlides/notesSlide37.xml" ContentType="application/vnd.openxmlformats-officedocument.presentationml.notesSlide+xml"/>
  <Override PartName="/ppt/ink/ink20.xml" ContentType="application/inkml+xml"/>
  <Override PartName="/ppt/notesSlides/notesSlide38.xml" ContentType="application/vnd.openxmlformats-officedocument.presentationml.notesSlide+xml"/>
  <Override PartName="/ppt/ink/ink21.xml" ContentType="application/inkml+xml"/>
  <Override PartName="/ppt/notesSlides/notesSlide39.xml" ContentType="application/vnd.openxmlformats-officedocument.presentationml.notesSlide+xml"/>
  <Override PartName="/ppt/ink/ink22.xml" ContentType="application/inkml+xml"/>
  <Override PartName="/ppt/notesSlides/notesSlide40.xml" ContentType="application/vnd.openxmlformats-officedocument.presentationml.notesSlide+xml"/>
  <Override PartName="/ppt/ink/ink23.xml" ContentType="application/inkml+xml"/>
  <Override PartName="/ppt/notesSlides/notesSlide41.xml" ContentType="application/vnd.openxmlformats-officedocument.presentationml.notesSlide+xml"/>
  <Override PartName="/ppt/ink/ink24.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25.xml" ContentType="application/inkml+xml"/>
  <Override PartName="/ppt/notesSlides/notesSlide44.xml" ContentType="application/vnd.openxmlformats-officedocument.presentationml.notesSlide+xml"/>
  <Override PartName="/ppt/ink/ink26.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2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49"/>
  </p:notesMasterIdLst>
  <p:sldIdLst>
    <p:sldId id="256" r:id="rId2"/>
    <p:sldId id="623" r:id="rId3"/>
    <p:sldId id="808" r:id="rId4"/>
    <p:sldId id="537" r:id="rId5"/>
    <p:sldId id="533" r:id="rId6"/>
    <p:sldId id="541" r:id="rId7"/>
    <p:sldId id="543" r:id="rId8"/>
    <p:sldId id="542" r:id="rId9"/>
    <p:sldId id="546" r:id="rId10"/>
    <p:sldId id="547" r:id="rId11"/>
    <p:sldId id="553" r:id="rId12"/>
    <p:sldId id="538" r:id="rId13"/>
    <p:sldId id="539" r:id="rId14"/>
    <p:sldId id="540" r:id="rId15"/>
    <p:sldId id="551" r:id="rId16"/>
    <p:sldId id="552" r:id="rId17"/>
    <p:sldId id="861" r:id="rId18"/>
    <p:sldId id="558" r:id="rId19"/>
    <p:sldId id="557" r:id="rId20"/>
    <p:sldId id="813" r:id="rId21"/>
    <p:sldId id="810" r:id="rId22"/>
    <p:sldId id="811" r:id="rId23"/>
    <p:sldId id="812" r:id="rId24"/>
    <p:sldId id="818" r:id="rId25"/>
    <p:sldId id="819" r:id="rId26"/>
    <p:sldId id="820" r:id="rId27"/>
    <p:sldId id="850" r:id="rId28"/>
    <p:sldId id="851" r:id="rId29"/>
    <p:sldId id="560" r:id="rId30"/>
    <p:sldId id="822" r:id="rId31"/>
    <p:sldId id="853" r:id="rId32"/>
    <p:sldId id="559" r:id="rId33"/>
    <p:sldId id="816" r:id="rId34"/>
    <p:sldId id="854" r:id="rId35"/>
    <p:sldId id="855" r:id="rId36"/>
    <p:sldId id="825" r:id="rId37"/>
    <p:sldId id="566" r:id="rId38"/>
    <p:sldId id="824" r:id="rId39"/>
    <p:sldId id="828" r:id="rId40"/>
    <p:sldId id="583" r:id="rId41"/>
    <p:sldId id="833" r:id="rId42"/>
    <p:sldId id="834" r:id="rId43"/>
    <p:sldId id="629" r:id="rId44"/>
    <p:sldId id="829" r:id="rId45"/>
    <p:sldId id="860" r:id="rId46"/>
    <p:sldId id="562" r:id="rId47"/>
    <p:sldId id="56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EEB871-35C4-4E6E-B7F5-57A8C6E76FDE}" v="10" dt="2023-03-26T06:43:45.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73EEB871-35C4-4E6E-B7F5-57A8C6E76FDE}"/>
    <pc:docChg chg="undo custSel addSld delSld modSld">
      <pc:chgData name="Piyus Kedia" userId="02ae6dfbcf425881" providerId="LiveId" clId="{73EEB871-35C4-4E6E-B7F5-57A8C6E76FDE}" dt="2023-03-26T06:55:41.040" v="1015" actId="20577"/>
      <pc:docMkLst>
        <pc:docMk/>
      </pc:docMkLst>
      <pc:sldChg chg="modNotesTx">
        <pc:chgData name="Piyus Kedia" userId="02ae6dfbcf425881" providerId="LiveId" clId="{73EEB871-35C4-4E6E-B7F5-57A8C6E76FDE}" dt="2023-03-24T08:11:08.942" v="0" actId="20577"/>
        <pc:sldMkLst>
          <pc:docMk/>
          <pc:sldMk cId="1811309173" sldId="537"/>
        </pc:sldMkLst>
      </pc:sldChg>
      <pc:sldChg chg="modNotesTx">
        <pc:chgData name="Piyus Kedia" userId="02ae6dfbcf425881" providerId="LiveId" clId="{73EEB871-35C4-4E6E-B7F5-57A8C6E76FDE}" dt="2023-03-24T08:58:45.267" v="398" actId="20577"/>
        <pc:sldMkLst>
          <pc:docMk/>
          <pc:sldMk cId="3375221378" sldId="538"/>
        </pc:sldMkLst>
      </pc:sldChg>
      <pc:sldChg chg="addSp delSp modSp mod modNotesTx">
        <pc:chgData name="Piyus Kedia" userId="02ae6dfbcf425881" providerId="LiveId" clId="{73EEB871-35C4-4E6E-B7F5-57A8C6E76FDE}" dt="2023-03-24T08:45:30.958" v="316" actId="20577"/>
        <pc:sldMkLst>
          <pc:docMk/>
          <pc:sldMk cId="2629983408" sldId="541"/>
        </pc:sldMkLst>
        <pc:spChg chg="add mod">
          <ac:chgData name="Piyus Kedia" userId="02ae6dfbcf425881" providerId="LiveId" clId="{73EEB871-35C4-4E6E-B7F5-57A8C6E76FDE}" dt="2023-03-24T08:45:16.114" v="311" actId="14100"/>
          <ac:spMkLst>
            <pc:docMk/>
            <pc:sldMk cId="2629983408" sldId="541"/>
            <ac:spMk id="6" creationId="{375FB8EF-C462-6315-E999-58F54DE2BE31}"/>
          </ac:spMkLst>
        </pc:spChg>
        <pc:inkChg chg="mod">
          <ac:chgData name="Piyus Kedia" userId="02ae6dfbcf425881" providerId="LiveId" clId="{73EEB871-35C4-4E6E-B7F5-57A8C6E76FDE}" dt="2023-03-24T08:43:59.015" v="258"/>
          <ac:inkMkLst>
            <pc:docMk/>
            <pc:sldMk cId="2629983408" sldId="541"/>
            <ac:inkMk id="4" creationId="{3B6AAC0F-D139-86B8-513F-945DBF5AE1E0}"/>
          </ac:inkMkLst>
        </pc:inkChg>
        <pc:inkChg chg="add del">
          <ac:chgData name="Piyus Kedia" userId="02ae6dfbcf425881" providerId="LiveId" clId="{73EEB871-35C4-4E6E-B7F5-57A8C6E76FDE}" dt="2023-03-24T08:43:58.528" v="257" actId="9405"/>
          <ac:inkMkLst>
            <pc:docMk/>
            <pc:sldMk cId="2629983408" sldId="541"/>
            <ac:inkMk id="5" creationId="{1F5E2981-C7CD-5121-4418-EE250F5396DD}"/>
          </ac:inkMkLst>
        </pc:inkChg>
      </pc:sldChg>
      <pc:sldChg chg="modNotesTx">
        <pc:chgData name="Piyus Kedia" userId="02ae6dfbcf425881" providerId="LiveId" clId="{73EEB871-35C4-4E6E-B7F5-57A8C6E76FDE}" dt="2023-03-24T08:56:59.247" v="389" actId="20577"/>
        <pc:sldMkLst>
          <pc:docMk/>
          <pc:sldMk cId="2934802061" sldId="546"/>
        </pc:sldMkLst>
      </pc:sldChg>
      <pc:sldChg chg="modNotesTx">
        <pc:chgData name="Piyus Kedia" userId="02ae6dfbcf425881" providerId="LiveId" clId="{73EEB871-35C4-4E6E-B7F5-57A8C6E76FDE}" dt="2023-03-24T08:57:16.210" v="394" actId="20577"/>
        <pc:sldMkLst>
          <pc:docMk/>
          <pc:sldMk cId="513909225" sldId="547"/>
        </pc:sldMkLst>
      </pc:sldChg>
      <pc:sldChg chg="modNotesTx">
        <pc:chgData name="Piyus Kedia" userId="02ae6dfbcf425881" providerId="LiveId" clId="{73EEB871-35C4-4E6E-B7F5-57A8C6E76FDE}" dt="2023-03-24T09:02:21.857" v="524" actId="20577"/>
        <pc:sldMkLst>
          <pc:docMk/>
          <pc:sldMk cId="594170900" sldId="559"/>
        </pc:sldMkLst>
      </pc:sldChg>
      <pc:sldChg chg="modNotesTx">
        <pc:chgData name="Piyus Kedia" userId="02ae6dfbcf425881" providerId="LiveId" clId="{73EEB871-35C4-4E6E-B7F5-57A8C6E76FDE}" dt="2023-03-24T08:34:11.154" v="248"/>
        <pc:sldMkLst>
          <pc:docMk/>
          <pc:sldMk cId="2110204824" sldId="566"/>
        </pc:sldMkLst>
      </pc:sldChg>
      <pc:sldChg chg="del">
        <pc:chgData name="Piyus Kedia" userId="02ae6dfbcf425881" providerId="LiveId" clId="{73EEB871-35C4-4E6E-B7F5-57A8C6E76FDE}" dt="2023-03-24T08:53:22.691" v="346" actId="47"/>
        <pc:sldMkLst>
          <pc:docMk/>
          <pc:sldMk cId="1124139250" sldId="572"/>
        </pc:sldMkLst>
      </pc:sldChg>
      <pc:sldChg chg="del">
        <pc:chgData name="Piyus Kedia" userId="02ae6dfbcf425881" providerId="LiveId" clId="{73EEB871-35C4-4E6E-B7F5-57A8C6E76FDE}" dt="2023-03-24T08:53:25.126" v="357" actId="47"/>
        <pc:sldMkLst>
          <pc:docMk/>
          <pc:sldMk cId="2270961756" sldId="575"/>
        </pc:sldMkLst>
      </pc:sldChg>
      <pc:sldChg chg="del">
        <pc:chgData name="Piyus Kedia" userId="02ae6dfbcf425881" providerId="LiveId" clId="{73EEB871-35C4-4E6E-B7F5-57A8C6E76FDE}" dt="2023-03-24T08:53:25.188" v="359" actId="47"/>
        <pc:sldMkLst>
          <pc:docMk/>
          <pc:sldMk cId="391390884" sldId="578"/>
        </pc:sldMkLst>
      </pc:sldChg>
      <pc:sldChg chg="modSp mod modNotesTx">
        <pc:chgData name="Piyus Kedia" userId="02ae6dfbcf425881" providerId="LiveId" clId="{73EEB871-35C4-4E6E-B7F5-57A8C6E76FDE}" dt="2023-03-24T08:46:23.905" v="317"/>
        <pc:sldMkLst>
          <pc:docMk/>
          <pc:sldMk cId="2382704989" sldId="583"/>
        </pc:sldMkLst>
        <pc:spChg chg="mod">
          <ac:chgData name="Piyus Kedia" userId="02ae6dfbcf425881" providerId="LiveId" clId="{73EEB871-35C4-4E6E-B7F5-57A8C6E76FDE}" dt="2023-03-24T08:42:45.188" v="254" actId="20577"/>
          <ac:spMkLst>
            <pc:docMk/>
            <pc:sldMk cId="2382704989" sldId="583"/>
            <ac:spMk id="3" creationId="{CEAD212D-F78E-EFB9-2479-A790F171D034}"/>
          </ac:spMkLst>
        </pc:spChg>
        <pc:inkChg chg="mod">
          <ac:chgData name="Piyus Kedia" userId="02ae6dfbcf425881" providerId="LiveId" clId="{73EEB871-35C4-4E6E-B7F5-57A8C6E76FDE}" dt="2023-03-24T08:42:05.044" v="253"/>
          <ac:inkMkLst>
            <pc:docMk/>
            <pc:sldMk cId="2382704989" sldId="583"/>
            <ac:inkMk id="10" creationId="{26C4EE56-958E-9250-CF43-109EE790D36F}"/>
          </ac:inkMkLst>
        </pc:inkChg>
      </pc:sldChg>
      <pc:sldChg chg="del">
        <pc:chgData name="Piyus Kedia" userId="02ae6dfbcf425881" providerId="LiveId" clId="{73EEB871-35C4-4E6E-B7F5-57A8C6E76FDE}" dt="2023-03-24T08:53:26.178" v="362" actId="47"/>
        <pc:sldMkLst>
          <pc:docMk/>
          <pc:sldMk cId="2451330379" sldId="598"/>
        </pc:sldMkLst>
      </pc:sldChg>
      <pc:sldChg chg="del">
        <pc:chgData name="Piyus Kedia" userId="02ae6dfbcf425881" providerId="LiveId" clId="{73EEB871-35C4-4E6E-B7F5-57A8C6E76FDE}" dt="2023-03-24T08:53:27.010" v="365" actId="47"/>
        <pc:sldMkLst>
          <pc:docMk/>
          <pc:sldMk cId="3461318552" sldId="600"/>
        </pc:sldMkLst>
      </pc:sldChg>
      <pc:sldChg chg="del">
        <pc:chgData name="Piyus Kedia" userId="02ae6dfbcf425881" providerId="LiveId" clId="{73EEB871-35C4-4E6E-B7F5-57A8C6E76FDE}" dt="2023-03-24T08:53:27.110" v="368" actId="47"/>
        <pc:sldMkLst>
          <pc:docMk/>
          <pc:sldMk cId="77106204" sldId="602"/>
        </pc:sldMkLst>
      </pc:sldChg>
      <pc:sldChg chg="del">
        <pc:chgData name="Piyus Kedia" userId="02ae6dfbcf425881" providerId="LiveId" clId="{73EEB871-35C4-4E6E-B7F5-57A8C6E76FDE}" dt="2023-03-24T08:53:26.210" v="363" actId="47"/>
        <pc:sldMkLst>
          <pc:docMk/>
          <pc:sldMk cId="2184396800" sldId="603"/>
        </pc:sldMkLst>
      </pc:sldChg>
      <pc:sldChg chg="del">
        <pc:chgData name="Piyus Kedia" userId="02ae6dfbcf425881" providerId="LiveId" clId="{73EEB871-35C4-4E6E-B7F5-57A8C6E76FDE}" dt="2023-03-24T08:53:26.775" v="364" actId="47"/>
        <pc:sldMkLst>
          <pc:docMk/>
          <pc:sldMk cId="1886923060" sldId="604"/>
        </pc:sldMkLst>
      </pc:sldChg>
      <pc:sldChg chg="del">
        <pc:chgData name="Piyus Kedia" userId="02ae6dfbcf425881" providerId="LiveId" clId="{73EEB871-35C4-4E6E-B7F5-57A8C6E76FDE}" dt="2023-03-24T08:53:27.041" v="366" actId="47"/>
        <pc:sldMkLst>
          <pc:docMk/>
          <pc:sldMk cId="3275649399" sldId="605"/>
        </pc:sldMkLst>
      </pc:sldChg>
      <pc:sldChg chg="del">
        <pc:chgData name="Piyus Kedia" userId="02ae6dfbcf425881" providerId="LiveId" clId="{73EEB871-35C4-4E6E-B7F5-57A8C6E76FDE}" dt="2023-03-24T08:53:27.073" v="367" actId="47"/>
        <pc:sldMkLst>
          <pc:docMk/>
          <pc:sldMk cId="4268736045" sldId="607"/>
        </pc:sldMkLst>
      </pc:sldChg>
      <pc:sldChg chg="del">
        <pc:chgData name="Piyus Kedia" userId="02ae6dfbcf425881" providerId="LiveId" clId="{73EEB871-35C4-4E6E-B7F5-57A8C6E76FDE}" dt="2023-03-24T08:53:26.147" v="361" actId="47"/>
        <pc:sldMkLst>
          <pc:docMk/>
          <pc:sldMk cId="3263571034" sldId="609"/>
        </pc:sldMkLst>
      </pc:sldChg>
      <pc:sldChg chg="del">
        <pc:chgData name="Piyus Kedia" userId="02ae6dfbcf425881" providerId="LiveId" clId="{73EEB871-35C4-4E6E-B7F5-57A8C6E76FDE}" dt="2023-03-24T08:53:28.443" v="370" actId="47"/>
        <pc:sldMkLst>
          <pc:docMk/>
          <pc:sldMk cId="1303701154" sldId="612"/>
        </pc:sldMkLst>
      </pc:sldChg>
      <pc:sldChg chg="del">
        <pc:chgData name="Piyus Kedia" userId="02ae6dfbcf425881" providerId="LiveId" clId="{73EEB871-35C4-4E6E-B7F5-57A8C6E76FDE}" dt="2023-03-24T08:53:27.845" v="369" actId="47"/>
        <pc:sldMkLst>
          <pc:docMk/>
          <pc:sldMk cId="513454556" sldId="614"/>
        </pc:sldMkLst>
      </pc:sldChg>
      <pc:sldChg chg="modNotesTx">
        <pc:chgData name="Piyus Kedia" userId="02ae6dfbcf425881" providerId="LiveId" clId="{73EEB871-35C4-4E6E-B7F5-57A8C6E76FDE}" dt="2023-03-24T08:47:18.659" v="318"/>
        <pc:sldMkLst>
          <pc:docMk/>
          <pc:sldMk cId="4032981884" sldId="629"/>
        </pc:sldMkLst>
      </pc:sldChg>
      <pc:sldChg chg="del">
        <pc:chgData name="Piyus Kedia" userId="02ae6dfbcf425881" providerId="LiveId" clId="{73EEB871-35C4-4E6E-B7F5-57A8C6E76FDE}" dt="2023-03-24T08:53:29.314" v="371" actId="47"/>
        <pc:sldMkLst>
          <pc:docMk/>
          <pc:sldMk cId="3386047334" sldId="770"/>
        </pc:sldMkLst>
      </pc:sldChg>
      <pc:sldChg chg="del">
        <pc:chgData name="Piyus Kedia" userId="02ae6dfbcf425881" providerId="LiveId" clId="{73EEB871-35C4-4E6E-B7F5-57A8C6E76FDE}" dt="2023-03-24T08:53:29.607" v="372" actId="47"/>
        <pc:sldMkLst>
          <pc:docMk/>
          <pc:sldMk cId="3507909088" sldId="772"/>
        </pc:sldMkLst>
      </pc:sldChg>
      <pc:sldChg chg="del">
        <pc:chgData name="Piyus Kedia" userId="02ae6dfbcf425881" providerId="LiveId" clId="{73EEB871-35C4-4E6E-B7F5-57A8C6E76FDE}" dt="2023-03-24T08:53:30.064" v="374" actId="47"/>
        <pc:sldMkLst>
          <pc:docMk/>
          <pc:sldMk cId="1143904176" sldId="773"/>
        </pc:sldMkLst>
      </pc:sldChg>
      <pc:sldChg chg="del">
        <pc:chgData name="Piyus Kedia" userId="02ae6dfbcf425881" providerId="LiveId" clId="{73EEB871-35C4-4E6E-B7F5-57A8C6E76FDE}" dt="2023-03-24T08:53:29.843" v="373" actId="47"/>
        <pc:sldMkLst>
          <pc:docMk/>
          <pc:sldMk cId="3088322362" sldId="775"/>
        </pc:sldMkLst>
      </pc:sldChg>
      <pc:sldChg chg="del">
        <pc:chgData name="Piyus Kedia" userId="02ae6dfbcf425881" providerId="LiveId" clId="{73EEB871-35C4-4E6E-B7F5-57A8C6E76FDE}" dt="2023-03-24T08:53:30.762" v="376" actId="47"/>
        <pc:sldMkLst>
          <pc:docMk/>
          <pc:sldMk cId="47790902" sldId="777"/>
        </pc:sldMkLst>
      </pc:sldChg>
      <pc:sldChg chg="del">
        <pc:chgData name="Piyus Kedia" userId="02ae6dfbcf425881" providerId="LiveId" clId="{73EEB871-35C4-4E6E-B7F5-57A8C6E76FDE}" dt="2023-03-24T08:53:31.274" v="377" actId="47"/>
        <pc:sldMkLst>
          <pc:docMk/>
          <pc:sldMk cId="1466800354" sldId="778"/>
        </pc:sldMkLst>
      </pc:sldChg>
      <pc:sldChg chg="del">
        <pc:chgData name="Piyus Kedia" userId="02ae6dfbcf425881" providerId="LiveId" clId="{73EEB871-35C4-4E6E-B7F5-57A8C6E76FDE}" dt="2023-03-24T08:53:31.526" v="378" actId="47"/>
        <pc:sldMkLst>
          <pc:docMk/>
          <pc:sldMk cId="2929624744" sldId="779"/>
        </pc:sldMkLst>
      </pc:sldChg>
      <pc:sldChg chg="del">
        <pc:chgData name="Piyus Kedia" userId="02ae6dfbcf425881" providerId="LiveId" clId="{73EEB871-35C4-4E6E-B7F5-57A8C6E76FDE}" dt="2023-03-24T08:53:30.394" v="375" actId="47"/>
        <pc:sldMkLst>
          <pc:docMk/>
          <pc:sldMk cId="3529449659" sldId="780"/>
        </pc:sldMkLst>
      </pc:sldChg>
      <pc:sldChg chg="del">
        <pc:chgData name="Piyus Kedia" userId="02ae6dfbcf425881" providerId="LiveId" clId="{73EEB871-35C4-4E6E-B7F5-57A8C6E76FDE}" dt="2023-03-24T08:53:31.604" v="379" actId="47"/>
        <pc:sldMkLst>
          <pc:docMk/>
          <pc:sldMk cId="2902354733" sldId="781"/>
        </pc:sldMkLst>
      </pc:sldChg>
      <pc:sldChg chg="del">
        <pc:chgData name="Piyus Kedia" userId="02ae6dfbcf425881" providerId="LiveId" clId="{73EEB871-35C4-4E6E-B7F5-57A8C6E76FDE}" dt="2023-03-24T08:53:31.651" v="380" actId="47"/>
        <pc:sldMkLst>
          <pc:docMk/>
          <pc:sldMk cId="3348585021" sldId="783"/>
        </pc:sldMkLst>
      </pc:sldChg>
      <pc:sldChg chg="del">
        <pc:chgData name="Piyus Kedia" userId="02ae6dfbcf425881" providerId="LiveId" clId="{73EEB871-35C4-4E6E-B7F5-57A8C6E76FDE}" dt="2023-03-24T08:53:32.248" v="381" actId="47"/>
        <pc:sldMkLst>
          <pc:docMk/>
          <pc:sldMk cId="2260286724" sldId="784"/>
        </pc:sldMkLst>
      </pc:sldChg>
      <pc:sldChg chg="del">
        <pc:chgData name="Piyus Kedia" userId="02ae6dfbcf425881" providerId="LiveId" clId="{73EEB871-35C4-4E6E-B7F5-57A8C6E76FDE}" dt="2023-03-24T08:53:32.798" v="382" actId="47"/>
        <pc:sldMkLst>
          <pc:docMk/>
          <pc:sldMk cId="1182137027" sldId="785"/>
        </pc:sldMkLst>
      </pc:sldChg>
      <pc:sldChg chg="del">
        <pc:chgData name="Piyus Kedia" userId="02ae6dfbcf425881" providerId="LiveId" clId="{73EEB871-35C4-4E6E-B7F5-57A8C6E76FDE}" dt="2023-03-24T08:53:33.286" v="383" actId="47"/>
        <pc:sldMkLst>
          <pc:docMk/>
          <pc:sldMk cId="3929200756" sldId="786"/>
        </pc:sldMkLst>
      </pc:sldChg>
      <pc:sldChg chg="del">
        <pc:chgData name="Piyus Kedia" userId="02ae6dfbcf425881" providerId="LiveId" clId="{73EEB871-35C4-4E6E-B7F5-57A8C6E76FDE}" dt="2023-03-24T08:53:34.293" v="385" actId="47"/>
        <pc:sldMkLst>
          <pc:docMk/>
          <pc:sldMk cId="3109527657" sldId="789"/>
        </pc:sldMkLst>
      </pc:sldChg>
      <pc:sldChg chg="del">
        <pc:chgData name="Piyus Kedia" userId="02ae6dfbcf425881" providerId="LiveId" clId="{73EEB871-35C4-4E6E-B7F5-57A8C6E76FDE}" dt="2023-03-24T08:53:33.805" v="384" actId="47"/>
        <pc:sldMkLst>
          <pc:docMk/>
          <pc:sldMk cId="839411683" sldId="790"/>
        </pc:sldMkLst>
      </pc:sldChg>
      <pc:sldChg chg="del">
        <pc:chgData name="Piyus Kedia" userId="02ae6dfbcf425881" providerId="LiveId" clId="{73EEB871-35C4-4E6E-B7F5-57A8C6E76FDE}" dt="2023-03-24T08:53:34.764" v="386" actId="47"/>
        <pc:sldMkLst>
          <pc:docMk/>
          <pc:sldMk cId="3838947400" sldId="792"/>
        </pc:sldMkLst>
      </pc:sldChg>
      <pc:sldChg chg="del">
        <pc:chgData name="Piyus Kedia" userId="02ae6dfbcf425881" providerId="LiveId" clId="{73EEB871-35C4-4E6E-B7F5-57A8C6E76FDE}" dt="2023-03-24T08:53:37.263" v="388" actId="47"/>
        <pc:sldMkLst>
          <pc:docMk/>
          <pc:sldMk cId="211503116" sldId="793"/>
        </pc:sldMkLst>
      </pc:sldChg>
      <pc:sldChg chg="del">
        <pc:chgData name="Piyus Kedia" userId="02ae6dfbcf425881" providerId="LiveId" clId="{73EEB871-35C4-4E6E-B7F5-57A8C6E76FDE}" dt="2023-03-24T08:53:36.244" v="387" actId="47"/>
        <pc:sldMkLst>
          <pc:docMk/>
          <pc:sldMk cId="1493328156" sldId="794"/>
        </pc:sldMkLst>
      </pc:sldChg>
      <pc:sldChg chg="modNotesTx">
        <pc:chgData name="Piyus Kedia" userId="02ae6dfbcf425881" providerId="LiveId" clId="{73EEB871-35C4-4E6E-B7F5-57A8C6E76FDE}" dt="2023-03-24T08:29:11.387" v="154"/>
        <pc:sldMkLst>
          <pc:docMk/>
          <pc:sldMk cId="1905716947" sldId="816"/>
        </pc:sldMkLst>
      </pc:sldChg>
      <pc:sldChg chg="modNotesTx">
        <pc:chgData name="Piyus Kedia" userId="02ae6dfbcf425881" providerId="LiveId" clId="{73EEB871-35C4-4E6E-B7F5-57A8C6E76FDE}" dt="2023-03-24T08:24:23.856" v="148"/>
        <pc:sldMkLst>
          <pc:docMk/>
          <pc:sldMk cId="749005523" sldId="819"/>
        </pc:sldMkLst>
      </pc:sldChg>
      <pc:sldChg chg="modNotesTx">
        <pc:chgData name="Piyus Kedia" userId="02ae6dfbcf425881" providerId="LiveId" clId="{73EEB871-35C4-4E6E-B7F5-57A8C6E76FDE}" dt="2023-03-24T08:24:56.985" v="149"/>
        <pc:sldMkLst>
          <pc:docMk/>
          <pc:sldMk cId="3748797957" sldId="820"/>
        </pc:sldMkLst>
      </pc:sldChg>
      <pc:sldChg chg="modNotesTx">
        <pc:chgData name="Piyus Kedia" userId="02ae6dfbcf425881" providerId="LiveId" clId="{73EEB871-35C4-4E6E-B7F5-57A8C6E76FDE}" dt="2023-03-24T09:05:41.812" v="563" actId="20577"/>
        <pc:sldMkLst>
          <pc:docMk/>
          <pc:sldMk cId="3048442227" sldId="824"/>
        </pc:sldMkLst>
      </pc:sldChg>
      <pc:sldChg chg="modNotesTx">
        <pc:chgData name="Piyus Kedia" userId="02ae6dfbcf425881" providerId="LiveId" clId="{73EEB871-35C4-4E6E-B7F5-57A8C6E76FDE}" dt="2023-03-24T09:03:35.220" v="533" actId="20577"/>
        <pc:sldMkLst>
          <pc:docMk/>
          <pc:sldMk cId="870659341" sldId="825"/>
        </pc:sldMkLst>
      </pc:sldChg>
      <pc:sldChg chg="modNotesTx">
        <pc:chgData name="Piyus Kedia" userId="02ae6dfbcf425881" providerId="LiveId" clId="{73EEB871-35C4-4E6E-B7F5-57A8C6E76FDE}" dt="2023-03-24T08:41:01.161" v="251"/>
        <pc:sldMkLst>
          <pc:docMk/>
          <pc:sldMk cId="3387859197" sldId="828"/>
        </pc:sldMkLst>
      </pc:sldChg>
      <pc:sldChg chg="modNotesTx">
        <pc:chgData name="Piyus Kedia" userId="02ae6dfbcf425881" providerId="LiveId" clId="{73EEB871-35C4-4E6E-B7F5-57A8C6E76FDE}" dt="2023-03-24T09:08:26.886" v="569" actId="20577"/>
        <pc:sldMkLst>
          <pc:docMk/>
          <pc:sldMk cId="4217715889" sldId="829"/>
        </pc:sldMkLst>
      </pc:sldChg>
      <pc:sldChg chg="del">
        <pc:chgData name="Piyus Kedia" userId="02ae6dfbcf425881" providerId="LiveId" clId="{73EEB871-35C4-4E6E-B7F5-57A8C6E76FDE}" dt="2023-03-24T08:53:18.624" v="340" actId="47"/>
        <pc:sldMkLst>
          <pc:docMk/>
          <pc:sldMk cId="979935583" sldId="831"/>
        </pc:sldMkLst>
      </pc:sldChg>
      <pc:sldChg chg="del">
        <pc:chgData name="Piyus Kedia" userId="02ae6dfbcf425881" providerId="LiveId" clId="{73EEB871-35C4-4E6E-B7F5-57A8C6E76FDE}" dt="2023-03-24T08:53:19.549" v="341" actId="47"/>
        <pc:sldMkLst>
          <pc:docMk/>
          <pc:sldMk cId="1024430566" sldId="832"/>
        </pc:sldMkLst>
      </pc:sldChg>
      <pc:sldChg chg="del">
        <pc:chgData name="Piyus Kedia" userId="02ae6dfbcf425881" providerId="LiveId" clId="{73EEB871-35C4-4E6E-B7F5-57A8C6E76FDE}" dt="2023-03-24T08:53:20.707" v="342" actId="47"/>
        <pc:sldMkLst>
          <pc:docMk/>
          <pc:sldMk cId="1783729025" sldId="836"/>
        </pc:sldMkLst>
      </pc:sldChg>
      <pc:sldChg chg="del">
        <pc:chgData name="Piyus Kedia" userId="02ae6dfbcf425881" providerId="LiveId" clId="{73EEB871-35C4-4E6E-B7F5-57A8C6E76FDE}" dt="2023-03-24T08:53:21.888" v="344" actId="47"/>
        <pc:sldMkLst>
          <pc:docMk/>
          <pc:sldMk cId="1794219450" sldId="839"/>
        </pc:sldMkLst>
      </pc:sldChg>
      <pc:sldChg chg="del">
        <pc:chgData name="Piyus Kedia" userId="02ae6dfbcf425881" providerId="LiveId" clId="{73EEB871-35C4-4E6E-B7F5-57A8C6E76FDE}" dt="2023-03-24T08:53:22.392" v="345" actId="47"/>
        <pc:sldMkLst>
          <pc:docMk/>
          <pc:sldMk cId="3608282261" sldId="840"/>
        </pc:sldMkLst>
      </pc:sldChg>
      <pc:sldChg chg="del">
        <pc:chgData name="Piyus Kedia" userId="02ae6dfbcf425881" providerId="LiveId" clId="{73EEB871-35C4-4E6E-B7F5-57A8C6E76FDE}" dt="2023-03-24T08:53:22.976" v="347" actId="47"/>
        <pc:sldMkLst>
          <pc:docMk/>
          <pc:sldMk cId="1586667820" sldId="841"/>
        </pc:sldMkLst>
      </pc:sldChg>
      <pc:sldChg chg="del">
        <pc:chgData name="Piyus Kedia" userId="02ae6dfbcf425881" providerId="LiveId" clId="{73EEB871-35C4-4E6E-B7F5-57A8C6E76FDE}" dt="2023-03-24T08:53:23.243" v="348" actId="47"/>
        <pc:sldMkLst>
          <pc:docMk/>
          <pc:sldMk cId="365464179" sldId="842"/>
        </pc:sldMkLst>
      </pc:sldChg>
      <pc:sldChg chg="del">
        <pc:chgData name="Piyus Kedia" userId="02ae6dfbcf425881" providerId="LiveId" clId="{73EEB871-35C4-4E6E-B7F5-57A8C6E76FDE}" dt="2023-03-24T08:53:23.504" v="349" actId="47"/>
        <pc:sldMkLst>
          <pc:docMk/>
          <pc:sldMk cId="4104022826" sldId="843"/>
        </pc:sldMkLst>
      </pc:sldChg>
      <pc:sldChg chg="del">
        <pc:chgData name="Piyus Kedia" userId="02ae6dfbcf425881" providerId="LiveId" clId="{73EEB871-35C4-4E6E-B7F5-57A8C6E76FDE}" dt="2023-03-24T08:53:23.777" v="350" actId="47"/>
        <pc:sldMkLst>
          <pc:docMk/>
          <pc:sldMk cId="420979160" sldId="844"/>
        </pc:sldMkLst>
      </pc:sldChg>
      <pc:sldChg chg="del">
        <pc:chgData name="Piyus Kedia" userId="02ae6dfbcf425881" providerId="LiveId" clId="{73EEB871-35C4-4E6E-B7F5-57A8C6E76FDE}" dt="2023-03-24T08:53:24.105" v="351" actId="47"/>
        <pc:sldMkLst>
          <pc:docMk/>
          <pc:sldMk cId="3058658588" sldId="845"/>
        </pc:sldMkLst>
      </pc:sldChg>
      <pc:sldChg chg="del">
        <pc:chgData name="Piyus Kedia" userId="02ae6dfbcf425881" providerId="LiveId" clId="{73EEB871-35C4-4E6E-B7F5-57A8C6E76FDE}" dt="2023-03-24T08:53:24.764" v="352" actId="47"/>
        <pc:sldMkLst>
          <pc:docMk/>
          <pc:sldMk cId="1740236731" sldId="846"/>
        </pc:sldMkLst>
      </pc:sldChg>
      <pc:sldChg chg="del">
        <pc:chgData name="Piyus Kedia" userId="02ae6dfbcf425881" providerId="LiveId" clId="{73EEB871-35C4-4E6E-B7F5-57A8C6E76FDE}" dt="2023-03-24T08:53:25.006" v="353" actId="47"/>
        <pc:sldMkLst>
          <pc:docMk/>
          <pc:sldMk cId="3849444245" sldId="847"/>
        </pc:sldMkLst>
      </pc:sldChg>
      <pc:sldChg chg="del">
        <pc:chgData name="Piyus Kedia" userId="02ae6dfbcf425881" providerId="LiveId" clId="{73EEB871-35C4-4E6E-B7F5-57A8C6E76FDE}" dt="2023-03-24T08:53:25.031" v="354" actId="47"/>
        <pc:sldMkLst>
          <pc:docMk/>
          <pc:sldMk cId="235761423" sldId="848"/>
        </pc:sldMkLst>
      </pc:sldChg>
      <pc:sldChg chg="del">
        <pc:chgData name="Piyus Kedia" userId="02ae6dfbcf425881" providerId="LiveId" clId="{73EEB871-35C4-4E6E-B7F5-57A8C6E76FDE}" dt="2023-03-24T08:53:25.063" v="355" actId="47"/>
        <pc:sldMkLst>
          <pc:docMk/>
          <pc:sldMk cId="2264183638" sldId="849"/>
        </pc:sldMkLst>
      </pc:sldChg>
      <pc:sldChg chg="modNotesTx">
        <pc:chgData name="Piyus Kedia" userId="02ae6dfbcf425881" providerId="LiveId" clId="{73EEB871-35C4-4E6E-B7F5-57A8C6E76FDE}" dt="2023-03-24T08:25:15.344" v="150"/>
        <pc:sldMkLst>
          <pc:docMk/>
          <pc:sldMk cId="2619423428" sldId="850"/>
        </pc:sldMkLst>
      </pc:sldChg>
      <pc:sldChg chg="modNotesTx">
        <pc:chgData name="Piyus Kedia" userId="02ae6dfbcf425881" providerId="LiveId" clId="{73EEB871-35C4-4E6E-B7F5-57A8C6E76FDE}" dt="2023-03-24T08:25:34.811" v="151"/>
        <pc:sldMkLst>
          <pc:docMk/>
          <pc:sldMk cId="2282946314" sldId="851"/>
        </pc:sldMkLst>
      </pc:sldChg>
      <pc:sldChg chg="modNotesTx">
        <pc:chgData name="Piyus Kedia" userId="02ae6dfbcf425881" providerId="LiveId" clId="{73EEB871-35C4-4E6E-B7F5-57A8C6E76FDE}" dt="2023-03-24T08:26:10.170" v="152"/>
        <pc:sldMkLst>
          <pc:docMk/>
          <pc:sldMk cId="1922875101" sldId="853"/>
        </pc:sldMkLst>
      </pc:sldChg>
      <pc:sldChg chg="modNotesTx">
        <pc:chgData name="Piyus Kedia" userId="02ae6dfbcf425881" providerId="LiveId" clId="{73EEB871-35C4-4E6E-B7F5-57A8C6E76FDE}" dt="2023-03-24T08:29:45.667" v="155"/>
        <pc:sldMkLst>
          <pc:docMk/>
          <pc:sldMk cId="923247265" sldId="854"/>
        </pc:sldMkLst>
      </pc:sldChg>
      <pc:sldChg chg="modNotesTx">
        <pc:chgData name="Piyus Kedia" userId="02ae6dfbcf425881" providerId="LiveId" clId="{73EEB871-35C4-4E6E-B7F5-57A8C6E76FDE}" dt="2023-03-24T08:30:44.213" v="156"/>
        <pc:sldMkLst>
          <pc:docMk/>
          <pc:sldMk cId="117045695" sldId="855"/>
        </pc:sldMkLst>
      </pc:sldChg>
      <pc:sldChg chg="del">
        <pc:chgData name="Piyus Kedia" userId="02ae6dfbcf425881" providerId="LiveId" clId="{73EEB871-35C4-4E6E-B7F5-57A8C6E76FDE}" dt="2023-03-24T08:53:21.337" v="343" actId="47"/>
        <pc:sldMkLst>
          <pc:docMk/>
          <pc:sldMk cId="3104716695" sldId="856"/>
        </pc:sldMkLst>
      </pc:sldChg>
      <pc:sldChg chg="del">
        <pc:chgData name="Piyus Kedia" userId="02ae6dfbcf425881" providerId="LiveId" clId="{73EEB871-35C4-4E6E-B7F5-57A8C6E76FDE}" dt="2023-03-24T08:53:25.106" v="356" actId="47"/>
        <pc:sldMkLst>
          <pc:docMk/>
          <pc:sldMk cId="774909562" sldId="857"/>
        </pc:sldMkLst>
      </pc:sldChg>
      <pc:sldChg chg="del">
        <pc:chgData name="Piyus Kedia" userId="02ae6dfbcf425881" providerId="LiveId" clId="{73EEB871-35C4-4E6E-B7F5-57A8C6E76FDE}" dt="2023-03-24T08:53:25.157" v="358" actId="47"/>
        <pc:sldMkLst>
          <pc:docMk/>
          <pc:sldMk cId="2548829173" sldId="858"/>
        </pc:sldMkLst>
      </pc:sldChg>
      <pc:sldChg chg="del">
        <pc:chgData name="Piyus Kedia" userId="02ae6dfbcf425881" providerId="LiveId" clId="{73EEB871-35C4-4E6E-B7F5-57A8C6E76FDE}" dt="2023-03-24T08:53:25.912" v="360" actId="47"/>
        <pc:sldMkLst>
          <pc:docMk/>
          <pc:sldMk cId="683536028" sldId="859"/>
        </pc:sldMkLst>
      </pc:sldChg>
      <pc:sldChg chg="modSp new mod">
        <pc:chgData name="Piyus Kedia" userId="02ae6dfbcf425881" providerId="LiveId" clId="{73EEB871-35C4-4E6E-B7F5-57A8C6E76FDE}" dt="2023-03-24T08:48:51.511" v="339" actId="20577"/>
        <pc:sldMkLst>
          <pc:docMk/>
          <pc:sldMk cId="2524839816" sldId="860"/>
        </pc:sldMkLst>
        <pc:spChg chg="mod">
          <ac:chgData name="Piyus Kedia" userId="02ae6dfbcf425881" providerId="LiveId" clId="{73EEB871-35C4-4E6E-B7F5-57A8C6E76FDE}" dt="2023-03-24T08:48:51.511" v="339" actId="20577"/>
          <ac:spMkLst>
            <pc:docMk/>
            <pc:sldMk cId="2524839816" sldId="860"/>
            <ac:spMk id="2" creationId="{62C17600-4E5B-7B51-0D96-6E0535B7A29A}"/>
          </ac:spMkLst>
        </pc:spChg>
      </pc:sldChg>
      <pc:sldChg chg="modSp add mod modNotesTx">
        <pc:chgData name="Piyus Kedia" userId="02ae6dfbcf425881" providerId="LiveId" clId="{73EEB871-35C4-4E6E-B7F5-57A8C6E76FDE}" dt="2023-03-26T06:55:41.040" v="1015" actId="20577"/>
        <pc:sldMkLst>
          <pc:docMk/>
          <pc:sldMk cId="969953099" sldId="861"/>
        </pc:sldMkLst>
        <pc:spChg chg="mod">
          <ac:chgData name="Piyus Kedia" userId="02ae6dfbcf425881" providerId="LiveId" clId="{73EEB871-35C4-4E6E-B7F5-57A8C6E76FDE}" dt="2023-03-26T06:55:17.925" v="1014" actId="20577"/>
          <ac:spMkLst>
            <pc:docMk/>
            <pc:sldMk cId="969953099" sldId="861"/>
            <ac:spMk id="3" creationId="{1D76BC14-A734-5105-2426-72D9F5896604}"/>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5:12:46.040"/>
    </inkml:context>
    <inkml:brush xml:id="br0">
      <inkml:brushProperty name="width" value="0.05292" units="cm"/>
      <inkml:brushProperty name="height" value="0.05292" units="cm"/>
      <inkml:brushProperty name="color" value="#FF0000"/>
    </inkml:brush>
  </inkml:definitions>
  <inkml:trace contextRef="#ctx0" brushRef="#br0">20884 2454 139 0,'0'0'38'0,"0"0"5"15,0 0 42-15,0 0-38 0,-56-10-7 0,44 9-3 0,-3 0-3 16,-1 1 0-16,6 0-3 15,-3 0-9-15,3 0-2 0,2 0 6 16,-1 0-1-16,3 0-7 0,0-1-4 16,4 1 2-16,0-2-1 0,2 2-2 0,0 0 1 15,0 0-6-15,0 0-3 0,0 0-3 16,0 3-1-16,0-2-1 0,0 1 3 16,2 1 2-16,0-2 0 0,2 1 3 15,0-1 3-15,4-1 0 0,1 0 4 16,5 0 4-16,5 0-1 0,4 0-3 15,3-3-2 1,5-1-5-16,5 0-2 0,3-1-1 0,2 2-3 0,-2-2 2 16,5 5-3-16,-1 0 0 0,1-1 0 15,-3 1 0-15,2 0 0 0,-3 0 0 16,-3-1 0-16,-4 1 0 0,-4-2 0 16,2-1 0-16,-4 2 2 0,4-2 0 0,-2 0-3 15,-2 3 4-15,4-2-3 16,-5 2 2-16,1 0-3 0,-6 0 1 0,-2-1 2 15,-9 1-2-15,-2 0 0 0,-4 0-1 16,0 0 2-16,-4 0-1 0,3 0 1 16,-3 0-2-16,0 0 0 0,0 0 1 15,0 0-1-15,0 0 1 0,0 0-1 0,0 0 3 16,0 0-2-16,0 0-1 16,0 0 0-16,0-1 2 0,0 1-1 0,0 0 2 15,0 0-1-15,0 0-2 0,0 0 2 16,0 0-1-16,0 0-1 0,0 0 0 15,0 0 0-15,0 0-2 0,-3 4-18 16,3 5-17-16,-8-1-21 0,4 4-40 16,-4-9-56-16,2-3-175 0</inkml:trace>
  <inkml:trace contextRef="#ctx0" brushRef="#br0" timeOffset="39381.25">18385 3124 319 0,'0'0'86'16,"0"0"-21"-16,0 0 6 0,0 0-5 16,0 0-22-16,0 0-12 0,0 0-10 0,6-4-1 15,-6 4-2-15,0 0-2 16,0 1 1-16,0-1 2 0,0 0-3 0,0 0-1 15,2 0 0-15,0 0-1 16,2 2 0-16,5-2-2 0,7 1 2 16,1 0 0-16,10-1 1 0,0 0-5 15,4 2-2-15,2-1-1 0,0 2-1 0,0-1-3 16,-6 1 1-16,4 0-2 16,-9 3-3-16,1-1-1 0,-8-1 1 0,-3 0 0 15,-2 0 0-15,-3-1-1 0,-3 0 1 16,0-3 1-16,-4 2 0 15,2-1-1-15,-2 1 0 0,0 1 0 0,0 0-16 16,0 0-12-16,0 2-14 0,-6-2-28 0,-5-1-47 16,-5-1-56-16,-3-1-221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41:39.181"/>
    </inkml:context>
    <inkml:brush xml:id="br0">
      <inkml:brushProperty name="width" value="0.05292" units="cm"/>
      <inkml:brushProperty name="height" value="0.05292" units="cm"/>
      <inkml:brushProperty name="color" value="#FF0000"/>
    </inkml:brush>
  </inkml:definitions>
  <inkml:trace contextRef="#ctx0" brushRef="#br0">7915 10140 313 0,'0'0'87'0,"0"0"-25"15,0 0-20-15,0 0 4 0,0 0 10 16,0 0-17-16,0 0-5 0,0 0-5 0,0-10-2 16,0 10-3-16,-2 0-7 0,2 0 0 15,0 0-4-15,0 0 1 0,0 0 0 16,0 0-1-16,0 0 0 0,2 0-1 16,4 0-1-16,0-1-3 0,5 0 2 15,5 1-2-15,3 0 0 0,6 0-1 16,6-3 2-16,4-1-2 0,6-3 0 15,5 1-1-15,3-2 1 0,5 0 0 16,2-1 1-16,4 0-1 0,-2 0-1 16,0 3 0-16,-3-4-3 0,-3 4 1 15,-4 0 1-15,-11 1-3 0,-10 2 1 16,-15 0-1-16,-6 3 0 0,-6 0 0 0,0 0-1 16,0 0 4-16,0 0-5 15,0 0 0-15,-2 0 0 0,-2 0 0 0,0 0 0 16,-4 0 0-16,-5 0 0 0,5 0 0 15,0 0 0-15,4 0 0 0,-1 0 0 16,5-2 0-16,0 1 0 0,0 1 0 16,0 0-14-16,0 0-5 0,0 1-14 15,0 2-5-15,0 2-17 0,3 0-31 16,-3 2-45-16,0-6-84 0</inkml:trace>
  <inkml:trace contextRef="#ctx0" brushRef="#br0" timeOffset="2242.16">5060 10812 384 0,'0'0'55'15,"0"0"-22"-15,0 0 17 0,0 0 10 16,0 0-10-16,0 0-11 0,0 0-7 16,0 0-3-16,-18-6-1 0,16 6-4 0,2-1-3 15,0 1-3-15,0 0-4 0,0 0-1 16,0 0-1-16,0 0-2 0,0 0-3 16,0 0 2-16,0 0-2 0,2 0-3 15,4 0-3-15,2 1 1 0,11 1 2 16,-3 0 4-16,13 0 3 0,-2 0 2 15,6-2-3-15,-2 0-6 0,-2 0 5 16,-2 0-1-16,-6-2-3 0,-1-2 0 16,-7 2-1-16,-1 0-2 0,-4 2 1 15,-3 0-1-15,-3 0-1 0,0 0-1 16,-2 0 1-16,0 0-1 0,0 0 1 16,0 0 0-16,0 0-1 0,0 0 1 15,0 0 0-15,0 0-1 0,0-1 1 16,0 1-1-16,0 0 0 0,0 0 0 0,0 0 0 15,0 0 0-15,2 0-1 0,-2 0-5 16,0-1-7-16,0 1-6 0,0 0-6 16,0 0-14-16,0 0-22 0,0 0-37 15,-11-3-38-15,-5-4-155 0</inkml:trace>
  <inkml:trace contextRef="#ctx0" brushRef="#br0" timeOffset="4467.03">6174 11568 148 0,'0'0'67'0,"0"0"-20"16,0 0 6-16,0 0 0 0,0 0 2 15,0 0 9-15,0 0-5 0,-4-2-6 16,2 2-10-16,0 0-4 0,0 0-3 16,2 0-7-16,-2 0-7 0,2 0-7 15,0 0-2-15,0 0-2 16,0 0-2-16,0-1-3 16,2 0 0-16,4 1-4 0,3 0 1 0,9 1 3 15,3 0-1-15,10-2 6 16,2 1 1-16,0 0-1 0,2 0-3 0,0 1-1 0,-4 0-4 0,0 0-1 15,-8 2 1-15,-2-1 0 0,-7 0-2 16,-3 1 0-16,-1 1 0 0,-8-1 0 16,-2-2 0-16,0 0 0 0,0 0 0 15,0-1 1-15,0 0 0 16,0 0 0-16,0 0 0 0,-4 0 1 0,-7 0-1 16,-3 0-2-16,-3 0-7 0,1 0-10 15,-1 0-5-15,9-1-6 0,2 1-3 16,4 0-9-16,2 0-4 0,0 0-2 15,-2 2-10-15,2 3-24 0,-2 1-22 16,0 2-37-16,-2 0-122 0</inkml:trace>
  <inkml:trace contextRef="#ctx0" brushRef="#br0" timeOffset="5625.99">6239 12285 301 0,'0'0'147'0,"0"0"-75"0,0 0-6 16,0 0-8-16,0 0-13 0,0 0-8 0,-11-12-12 16,11 12-8-16,0 0-5 0,0 0-3 15,0 0-2-15,0 0 0 0,6-4-3 16,3 1 4-16,5-1 2 0,1-1-1 0,3 0 1 16,3 1-2-16,2 2-2 15,-7 0-3-15,7 2-1 0,-4 0 0 16,-3-1-2-16,1 4 1 0,-5-1 1 0,-2 1-2 15,-1 2 0-15,-5-1 0 16,2 1 0-16,-6 1 0 0,0-1-2 16,0 1-16-16,0 2-5 0,-2-2-16 0,-4-2-6 15,-3 1-9-15,3 0-14 0,-2-2-38 16,-4 0-39-16,-3 0-164 0</inkml:trace>
  <inkml:trace contextRef="#ctx0" brushRef="#br0" timeOffset="6821.58">6251 13050 396 0,'0'0'101'0,"0"0"-29"0,0 0-23 16,0 0-3-16,0 0-16 0,0 0 24 0,0-7-17 16,0 7-10-16,0-2-5 0,2 2-5 15,2-2 1-15,0 0-4 0,0 0-6 16,1 0-2-16,3-2 6 0,4 2-5 16,3-3 3-16,3 1-2 0,1 2 0 15,6-2-1-15,-3-2-2 0,3 2-2 16,-2-1 1-16,-2 1 1 0,-3-2-1 15,-3 3 0-15,-5 1 0 0,-2 1-1 16,-4 1-1-16,-1 0-1 16,-3 0 0-16,0 0 0 0,0 0 1 0,0 0 0 0,0 0-1 15,0 0 0-15,0 0 0 0,0 0 1 16,0 0-2-16,-3 2 0 0,-1 2-1 16,2 0-7-16,0 1-6 15,0 0-3-15,2-1-4 0,0 0-4 0,4 0-13 16,2-2-12-16,7-1-32 0,-3-1-15 15,3 0-82-15,-5-6-190 0</inkml:trace>
  <inkml:trace contextRef="#ctx0" brushRef="#br0" timeOffset="26356.87">12062 13264 89 0,'0'0'67'16,"0"0"-15"-16,0 0 20 15,0 0-10-15,0 0 0 16,0 0 9-16,0 0-4 16,0 0-6-16,0-3-12 0,0-1-6 15,4-1 4-15,-2 1-6 0,-2 2-4 0,2-1-9 16,-2 2-5-16,0 1-3 0,0 0-6 15,0 0-2-15,0 0-4 0,0 0-1 16,0 2-3-16,0 4-4 0,0 9 0 16,-2 6 0-16,2 11 2 0,-2 6-1 15,0 6-1-15,0 4 1 0,-2 0-1 16,1-2 2-16,3-4 0 0,-2-1-1 16,0-4-1-16,0-5 1 0,0-3 0 15,-4-4 0-15,4-5-1 0,0-4 0 16,0-3 0-16,0-4 0 0,0-1-8 15,2-3-5-15,-2-3-6 0,2-1-9 16,0-1-6-16,0 0-8 0,0-8-12 0,0-2-6 16,-2-3-12-16,2-6-33 0,0-2-51 15,-3-1-115-15</inkml:trace>
  <inkml:trace contextRef="#ctx0" brushRef="#br0" timeOffset="26782.06">12018 13463 399 0,'0'0'80'0,"0"0"-12"0,0 0-21 0,0 0 2 16,-2-51-1-16,4 44-3 0,-2 2-1 15,2 2-8-15,0-1-6 0,-2 2-4 16,7 1-11-16,-3 1-6 0,4 0-4 16,4 6 1-16,-1 1-1 0,7 4-1 15,-5 2-1-15,7 4 0 0,-3 2-1 16,2 2-1-16,-1 0 1 0,1 1-1 15,-1 3 0-15,-1-5 0 0,4 1-1 16,-7 1 0-16,11-1 0 0,-9-1 1 16,5-3-2-16,6-6 1 0,-8-5 0 15,1-5 0-15,7-1-1 0,-10-7-2 16,3-4 2-16,-5-3 0 0,1-2 1 0,-5-3 0 16,1-3 1-16,0-3 2 15,-1-4-3-15,-1-7 2 0,0-5 3 0,-5-2 3 16,-5-4 3-16,0-3-2 0,0 3 0 15,-5-1 1-15,-7 13-2 0,2 7-4 16,1 9-3-16,-3 10 1 0,2 3-1 16,1 5 0-16,3 1-1 0,-4 5 0 15,4 6-3-15,2 3-6 0,1 4-5 16,3 4-1-16,0 3-6 0,3 4-7 16,5-1-17-16,6 1-23 0,-8 1-44 15,9-3-41-15,-3-7-112 0</inkml:trace>
  <inkml:trace contextRef="#ctx0" brushRef="#br0" timeOffset="27143.1">12876 13362 438 0,'0'0'185'0,"0"0"-92"0,0 0-11 15,-27-53-21-15,23 48-17 0,4 2-14 16,-2 0-10-16,2 3-5 0,-2 0-4 15,-2 5-7-15,0 6-2 0,0 1-2 0,-1 6 0 16,-1 2 1-16,4-1-1 0,0 2 0 16,0-3 0-16,2 1 0 0,0 1 0 15,2-2 0-15,0 1-1 0,6-3 1 16,5-4-1-16,-5 1 0 0,4-5-2 16,5-3 0-16,-5-5 1 0,9-2 1 15,-6-7 1-15,7-3 0 0,-3-6 1 16,0-3 1-16,1-1 3 0,-7-3 5 15,-1-3 1-15,-4-1 1 0,-2-1-4 16,-3-2-8-16,-6 3 0 0,-9 3 0 16,-2 3 0-16,-9 7 0 0,-4 3 0 15,-6 10 0-15,0 3 0 0,4 3 0 16,4 8-30-16,2 2-11 0,13 4-11 16,2 4-40-16,4 3-67 0,4-3-152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44:17.040"/>
    </inkml:context>
    <inkml:brush xml:id="br0">
      <inkml:brushProperty name="width" value="0.05292" units="cm"/>
      <inkml:brushProperty name="height" value="0.05292" units="cm"/>
      <inkml:brushProperty name="color" value="#FF0000"/>
    </inkml:brush>
  </inkml:definitions>
  <inkml:trace contextRef="#ctx0" brushRef="#br0">11983 13350 50 0,'0'0'285'0,"0"0"-213"0,0 0-13 15,0 0 1-15,0 0-11 16,0 0-11-16,0 0-4 0,0 0-7 16,0 0-1-16,10-46 1 0,-10 46-4 15,0 0-3 1,0 0-3-16,0 0-6 0,0 5-5 16,0 9-3-16,-4 6-1 0,2 5 0 15,-2 5 0-15,-4 3-1 0,-3 4-1 16,1 3 1-16,-6-2 1 0,1-1-2 15,-1-2 0-15,3-4 1 0,5-4-1 16,-2-7 1-16,5-7-1 0,3-4-1 16,0-4-2-16,2-2-6 0,-2-3-7 15,2 0 3-15,0 0 4 0,0-3 4 16,0-6-2-16,2-5 3 0,2-2 1 0,1-3-1 16,-1-5 4-16,0-3 0 0,-2-7-1 15,2-3 1-15,0-2 1 0,2-1-1 16,1 7 0-16,1 9 0 0,-4 7 4 15,-4 7 8-15,2 3 5 0,0 5 4 16,-2 0-8-16,0 2-5 0,4 0-5 16,5 2-1-16,3 5-2 0,-4 5 1 15,5 0 2-15,1 5-1 0,-4 3 1 0,9 3-2 16,-9 3 1-16,5-4-2 16,-1 2 1-16,-3-3-1 0,1 1 1 15,3-3-1-15,-1-3 0 0,0-1 1 16,-1-3-1-16,1-4 1 0,-3-1-1 0,3-4 0 15,1-1 0-15,-5-2 1 0,2-4 0 16,3-7 3-16,-1-3 12 0,3-4 7 16,-3-4-6-16,3-3-1 0,-9-3-2 15,5-5-1-15,-1-3-2 0,-8-5-3 16,2-5-2-16,0-2 0 0,-1-2-4 16,-3 3-1-16,-2 7 0 0,0 8 0 15,0 13-1-15,0 6 0 0,0 6 0 16,-2 5 0-16,2 2-1 0,0 0 0 15,0 7-1-15,0 5-9 0,0 4-5 0,8 5-7 16,0 2-4-16,2 3-18 0,7-1-29 16,-5 1-33-16,7-3-64 0,-11-7-176 15</inkml:trace>
  <inkml:trace contextRef="#ctx0" brushRef="#br0" timeOffset="393.89">12756 13307 245 0,'0'0'253'0,"0"0"-143"0,0 0-36 0,0 0 0 16,0 0-11-16,6-52-21 16,-6 52-10-16,0 0-11 0,0 0-4 0,0 0-9 15,-2 2-3-15,-2 3-3 16,-2 5-2-16,2 4 0 0,-2 0 0 0,-3 4 0 16,5 0 0-16,0 0-1 0,-2 4 1 15,6 0 0-15,0 3 0 0,0 2 0 16,0-5-1-16,4 1 0 0,2-3 1 15,5-5-2-15,-1-2 0 0,2-4 0 16,5-3 1-16,-7-3 0 0,11-3 1 16,-5-1 0-16,7-5 0 0,-4-3 0 15,-1-4 3-15,1 0 4 0,-7-2 3 16,1-3 6-16,-5-2 3 0,-4-5-6 0,-4-2 1 16,0 0-8-16,-10-3-6 0,-5 1 0 15,3 4 0-15,-9 3 0 0,5 5 0 16,-1 6 0-16,5 4 0 0,-5 4 0 15,11 2 0-15,-4 2 0 0,-5 8 0 16,5 3 0-16,-2 6-19 0,1 1-2 16,3 1-5-16,-2 2-5 0,1-3-8 15,3 5-17-15,0-2-28 0,2-1-28 16,-7-2-113-16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45:21.541"/>
    </inkml:context>
    <inkml:brush xml:id="br0">
      <inkml:brushProperty name="width" value="0.05292" units="cm"/>
      <inkml:brushProperty name="height" value="0.05292" units="cm"/>
      <inkml:brushProperty name="color" value="#FF0000"/>
    </inkml:brush>
  </inkml:definitions>
  <inkml:trace contextRef="#ctx0" brushRef="#br0">5565 14525 359 0,'0'0'75'0,"0"0"-21"15,0 0-3-15,0 0-8 0,0 0-4 0,0 0-8 16,0 0-1-16,0 0-11 0,10-15-2 16,-8 15-8-16,0 6-2 0,0 8 1 15,0 3 0-15,0 12 3 0,-2 7 3 16,0 9 3-16,-2 3-5 0,-2 4-2 16,0 0 1-16,4-2-5 0,-2-4-2 15,0-3-2-15,2-7 1 0,-2-3-2 16,2-7-1-16,-2-8-1 0,2-7 1 15,0-5 0-15,0-4 0 0,0-2-1 0,0 0 0 16,0-9-5-16,0-7-23 0,2-12-10 16,4-6-12-16,-2-11-49 0,-2-2-75 15,0 1-190-15</inkml:trace>
  <inkml:trace contextRef="#ctx0" brushRef="#br0" timeOffset="171.45">5575 14333 489 0,'0'0'87'0,"0"0"-27"0,0 0-12 16,0 0-3-16,0 0-15 0,0 0-14 0,0 0-7 15,0 0-6-15,0 0-3 0,-8 0-1 16,14 4 0-16,0 0-17 0,2 3-30 16,5 3-22-16,-1 0-36 0,-1 4-62 15,3-5-135-15</inkml:trace>
  <inkml:trace contextRef="#ctx0" brushRef="#br0" timeOffset="928.25">5887 14675 238 0,'0'0'158'0,"0"0"-82"16,0 0-6-16,0 0-13 0,0 0-11 15,0 0-10-15,-27-53-5 0,27 44-7 16,0 1-3-16,-4 3-1 0,2 0-5 16,2-1-3-16,0-1-3 0,6 4-3 0,-4-3 0 15,0 5-5 1,5-1 1-16,-1 1-1 0,2 0-1 0,4 1 1 16,-1 1 0-16,-3 6-1 0,2 3 1 15,1 4 0-15,-1 0-1 0,-4 4 0 16,5 2 1-16,-3 3 0 0,-4 0 0 0,-2 5-1 15,-2 1-1-15,0 0 0 0,0-2 1 16,-2-5 0-16,0-2-9 16,0-5-1-16,2-1-1 0,0-5 2 0,0-3 3 15,0-3 0-15,0-2 2 0,0-1 2 16,0 0 1-16,2 0 1 0,0-3 0 16,0-1 0-16,4-7 8 15,-4-3-3-15,9-7 16 0,-3-1-9 0,0-3-3 16,1 1 0-16,1 6 0 0,-4 8-2 15,-2 4-3-15,-2 6-1 16,0-1 1-16,2 1-3 0,-4 0 0 0,9 2-1 0,-5 5 0 16,4 1 0-16,-4 5 1 0,5 2-1 15,1-3 1-15,0 4-1 0,1 1 0 16,3 1 0-16,5 1 0 0,3-3 0 16,-1-3 0-16,4-1 0 15,0-2 0-15,4-4-1 0,0-5 1 0,-3-1 1 16,-3-5-1-16,4-6 0 0,-6-2 0 0,-3-3 1 15,1-4 0-15,-7-4 2 16,3-9 12-16,-7-4-1 0,-2-7-1 16,-2-5-7-16,0-5-2 0,-4-5-3 15,0-1 1-15,7 1-2 0,-3 6 1 16,-4 11 0-16,0 5-1 0,0 13 1 0,0 8-1 16,0 8 1-16,0 4 0 0,0 3 6 15,0 1 0-15,0 0 0 0,-2 5-5 16,0 11 0-16,-5 10-2 0,1 14-3 15,-2 9 3-15,-2 7 0 0,1 5 0 16,-1 4 0-16,6 0 0 0,0-4 1 16,4-4 0-16,0-7-2 15,4-8 1-15,4-5-12 0,-2-8-2 16,5-8-7-16,-3-8-7 0,-4-7-8 0,-2-4-8 0,0-2-17 16,-2-11 6-1,2-5 12-15,-2-7 2 0,-2-7-34 0,-6-1-55 0,-2 2-111 16</inkml:trace>
  <inkml:trace contextRef="#ctx0" brushRef="#br0" timeOffset="1102.08">6334 14657 389 0,'0'0'78'0,"0"0"-13"0,0 0-2 15,0 0-10-15,0 0-18 0,0 0-18 16,0 0-8-16,-31-14-1 16,39 14 1-16,4 0 7 0,5 0-4 0,10 0 3 15,0-3-3-15,6-4-3 0,4 1-5 0,0 0-2 16,4-5-2-16,5-1 0 0,1-1-6 15,-1 0-45 1,8-2-32-16,-9 2-25 0,3-2-62 0</inkml:trace>
  <inkml:trace contextRef="#ctx0" brushRef="#br0" timeOffset="1558.24">7136 14507 437 0,'0'0'76'16,"0"0"-42"-16,0 0-17 0,0 0 39 0,0 0-6 0,0 0 1 15,0 0-3-15,0 0-4 0,0 0-8 16,0-45-4-16,-7 41-9 16,3 1-9-16,-4 0-7 0,0 1-3 0,0 1-1 31,-1 2-1-31,-3-2 0 0,6 1-1 0,-3 0-1 0,3 3 0 0,-2 4 0 16,-2 3 0-16,-1 2-1 0,1 4 0 31,0 3 1-31,-3 6-2 0,1 2-4 0,-1 0 1 0,3 3 2 0,0-4 2 15,4-4 0-15,3-1-1 0,3-7 0 32,0 0-1-32,0-3-3 0,3-2-2 15,-1 0 3-15,6-3-2 0,-2-1-9 0,0-2 12 16,3-3 2-16,-1 0-2 0,2-3 2 16,-4-2 1-16,5-6 1 0,3-2 0 15,-4-3 0-15,-1-4 3 0,3-5 1 16,-4-2 1-16,1-3 1 0,3 1 0 15,-4 4-2-15,-1 6-1 0,-3 7 0 16,-4 5 0-16,2 6 2 0,-2-1 6 16,0 2-3-16,0 0-3 0,0 0-2 15,2 3-3-15,0 4 0 0,-2 3 0 0,6 7 0 16,-2 1 0-16,0 5 0 0,0 2 0 16,-1 3 0-16,1 1 0 0,2-1-8 15,-4 0-12-15,6 0-18 16,-2-3-27-16,3 1-24 0,1-1-12 0,-2-3-16 15,1-3-52-15</inkml:trace>
  <inkml:trace contextRef="#ctx0" brushRef="#br0" timeOffset="1785.16">7483 14715 459 0,'0'0'78'15,"0"0"3"-15,0 0 1 0,0 0 0 16,0 0-28-16,0 0-11 0,0 0-8 0,0 0-13 15,2-26-12-15,-2 36-4 0,0 3 0 16,0 5 2-16,0-1 0 0,-4 1-4 16,0 1-1-16,0-3-2 0,-5-1 0 15,3-2-1-15,-8-2-14 0,1-2-15 16,-1-5-16-16,-7-2-28 0,-2-3-58 16,3-8-124-16</inkml:trace>
  <inkml:trace contextRef="#ctx0" brushRef="#br0" timeOffset="1936.91">7576 14491 610 0,'0'0'54'15,"0"0"5"-15,0 0 5 0,0 0-22 16,0 0-29-16,0 0-9 0,0 0-4 16,0 0 0-16,0 0 0 0,-17 32 0 15,17-22-7-15,0-3-36 0,-4-4-36 0,-8-3-39 16,4-4-92-16</inkml:trace>
  <inkml:trace contextRef="#ctx0" brushRef="#br0" timeOffset="27022.37">9182 15748 124 0,'0'0'282'0,"0"0"-259"16,0 0-12-16,0 0 24 0,0 0 14 0,-52 21-21 16,36-7-7-16,-7 1-3 0,0-2 2 15,3-1 0-15,-5-1-2 0,0-1 1 16,5-2 1-16,-3-5 0 0,6-3-2 15,3 0-3-15,-3-5-2 0,-1-2-4 16,3 0 1-16,-6-7-2 0,5-3-3 16,-5-2-1-16,-4-6-2 0,7-3-2 15,-3-3 0-15,7 4 0 0,1 0-2 0,5 1 2 16,8 5 0-16,0 1 2 0,0-1-1 16,2-1 2-16,4 2-2 0,5 0 0 15,1 3-1-15,-2 2 0 0,1 4 0 16,-1 2-3-16,-6 5 2 0,2 3 1 15,-1 1 0-15,1 0 0 0,2 3 1 16,0 3 0-16,-2 3-1 0,1 2 0 16,1 3 0-16,2 3 2 0,-4 3-1 15,3 3-1-15,-1 2 1 0,2 4 0 16,-3 3-1-16,1 1 1 0,-2 1-1 0,0-1 2 16,2-1-2-16,-3 0 1 0,-1-4 1 15,2-2-1-15,0-4-1 0,0-4 0 16,1-1 0-16,1-4-1 15,0-1 1-15,2-4 1 0,-1 1-1 0,3-3-1 16,5-4 1-16,-3-2 0 16,5 0 0-16,-3-5 0 0,7-4 0 0,4-4 0 15,4-4 0-15,2-4-3 0,4-3-5 16,4-2-9-16,5-5-2 0,-3-4-2 16,1-3-5-16,1-4-1 0,1-2-2 15,-9-3 5-15,0 0 0 0,-4 0 6 16,-4 5 2-16,-2 2 3 0,-8 7 9 0,-3 6 4 15,-12 8 1-15,-2 7 15 0,-4 3 18 16,-6 2 14-16,-6 2-1 0,-1 1-10 16,-6 0-15-16,1 4-6 15,-5 1-1-15,2 4-6 0,5 5-4 0,-1-3 3 16,7 2-3-16,-3 3 2 0,3 3-6 16,1 3-1-16,-1 3 1 0,2 4-1 15,-3 4 1-15,1 0-1 0,4 6 0 16,-5 2 1-16,3 1-1 0,2 5 0 15,3-4 0-15,3-1 0 0,2-4 0 16,5-6 0-16,7-5 0 0,4-8-2 16,-1-2 2-16,1-1-1 0,3-6 0 15,2-1-1-15,-5-5 2 0,5-3 1 0,0-8-1 16,3-3 2-16,-1-8 0 16,4-6 0-16,-4-6 2 15,0-6-2-15,-3-5 0 0,3-4 0 0,-7-2-1 0,3 1 0 16,-7 5 0-16,1 5 4 0,-5 9 2 15,-4 14 3-15,-2 9 3 0,-2 6 5 16,0 1 4-16,0 1-4 0,0 0-8 16,2 3-8-16,-2 11-1 0,0 8-1 15,0 9 0-15,-4 7 2 0,-2 4 1 16,0 3 0-16,2-2 1 0,-2 0 2 0,1-3-2 16,5-5 0-16,0-3 0 0,7-4-2 15,1-5 0-15,6-4-2 0,-3-3 0 16,5-6-1-1,3-3 1-15,-1-3-2 0,1-4 2 0,2-2 2 0,-1-9-2 16,-1-1 1-16,2-7 0 0,-5 1-1 16,1-6-1-16,-1-1-21 0,-1 1-15 15,-3-1-22-15,-2 2-36 0,1 1-35 16,-7 1-74-16,-4 3-136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46:13.190"/>
    </inkml:context>
    <inkml:brush xml:id="br0">
      <inkml:brushProperty name="width" value="0.05292" units="cm"/>
      <inkml:brushProperty name="height" value="0.05292" units="cm"/>
      <inkml:brushProperty name="color" value="#FF0000"/>
    </inkml:brush>
  </inkml:definitions>
  <inkml:trace contextRef="#ctx0" brushRef="#br0">8058 10593 129 0,'0'0'174'0,"0"0"-111"0,0 0-18 0,0 0-3 16,0 0 0-16,0 0-9 0,0 0-10 16,0-4-2-16,0 4-1 0,0 0-4 15,0 0 0-15,0-1-1 0,0-1-1 16,0 2 2-16,0 0-1 0,2 0 0 16,2 0 0-16,4 0 2 0,9 1 1 15,-1-1-4-15,9 0 2 16,6 0-2-16,8 0 0 0,7-1 1 15,3-3-1-15,9 0 0 0,4 1-2 0,0 0 1 16,4 0-2-16,1-1-2 0,-1 2 1 16,-2 0-3-16,-6 1-1 0,-5 1 0 15,-5 0-6-15,-5 0-3 0,-10 3 3 0,-10 0 3 16,-8 0-3-16,-9 0 1 0,-4-2 1 16,0 0 0-16,-2 0-2 0,0-1 3 15,0 0-1-15,0 0 1 0,0 0 0 16,0 0-2-16,0 0 1 0,-2 0 0 15,2 0-1-15,-2 0 1 0,0 0-2 16,0 0 0-16,2 0 0 0,-2 0-1 16,0 0 0-16,0 3-9 0,-1-2-15 0,1 2-19 31,-4 2-26-31,-2 0-34 0,0 3-33 0,-1-3-111 0</inkml:trace>
  <inkml:trace contextRef="#ctx0" brushRef="#br0" timeOffset="1777.11">8769 13616 143 0,'0'0'9'0,"0"0"-6"0,0 0-1 16,0 0-2-16,0 0-1 0,0 0-4 0,0 0-5 15,-40-8-5-15,34 8 12 0,0 0 3 16,2 0 3-16,-2 0 18 15,0 0 7-15,3 0-8 0,-3 0 1 16,2 0 1-16,2 0 0 0,0 1 2 0,0-1 1 16,0 0 2-16,0 0 3 15,2 0 8-15,-2 0 0 0,2 0 0 0,0 0-1 16,0 0-7-16,0-1-2 0,0 0-3 16,0 1-2-16,0 0-3 0,0 0-3 15,0 0-1-15,0 0-2 0,0 0 0 16,0 0 1-16,0 0 0 0,0 0-1 15,4 0-2-15,0 2 5 0,2-2 2 16,5 2-2-16,1 1-2 0,0-3-1 16,9 3-1-16,0-1-2 0,1-1-1 15,5-1-2-15,6 0 0 0,2-1 1 16,9-4-4-16,1-2 1 0,5-2-3 16,8 0 3-16,-2-1-3 0,-3 2-1 0,1-1 1 15,-12 4 1-15,-5 2-2 0,-10 1 0 16,-9 2-2-16,-7 0 1 0,-9 0 0 15,0 2-1-15,-2-2 1 16,0 0-1-16,0 1 1 0,0 1-1 16,-2 1 0-16,0 2 0 0,-3 0 1 0,1-1-2 15,4-1 1-15,-2 0-4 0,2-3-5 16,0 2-3-16,0-1-6 0,0-1-3 0,0 0-6 16,4 0-14-1,3 0-25-15,3-4-10 0,0-9-46 0,-6-3-114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48:10.364"/>
    </inkml:context>
    <inkml:brush xml:id="br0">
      <inkml:brushProperty name="width" value="0.05292" units="cm"/>
      <inkml:brushProperty name="height" value="0.05292" units="cm"/>
      <inkml:brushProperty name="color" value="#FF0000"/>
    </inkml:brush>
  </inkml:definitions>
  <inkml:trace contextRef="#ctx0" brushRef="#br0">2830 6196 284 0,'0'0'49'0,"0"0"-11"15,0 0 11 1,0 0 9-16,0 0-10 0,0 0-21 0,0 0-6 0,-6-7-4 16,12 7-5-16,0 0-2 0,6 1 6 15,5 0 5-15,0 3-5 0,1 0-2 0,7 0 3 16,-2 0 5-16,4-1-7 0,6 0 3 16,4 0 0-16,10 0 2 0,-1-3-3 15,14 0-1-15,6 0-3 16,10 0-1-16,11-5 1 0,13-2 0 0,3 0-5 15,17-2-6-15,0-1 1 0,6 1 1 16,0-2-1-16,4 0 5 0,-6 2-1 16,-4 0 0-16,0-1-6 0,-13 3-1 15,-5 2 0-15,-11 1 4 0,-19 3 3 16,-8 0 0-16,-14 0-2 0,-19 1 1 16,-13 0-1-1,-12 0-3-15,-3 0 2 16,-3 0-4-16,0 0 6 0,0 0-2 0,0 0-2 15,0 0-1-15,0 0 3 0,0 1 1 16,0 0 0-16,-5 0 1 0,3 0-4 16,-2 0 1-16,2-1-2 0,0 0 0 15,0 0-1-15,-2 0 1 0,2 0 0 16,-2 0-1-16,-3 0 0 0,3 3-1 16,0-2 1-16,-2 2 0 0,-6 0-13 15,-3 0-10-15,-3 1-11 0,-1 2-8 16,-4 1-18-16,7 1-25 0,-5 0-3 0,4 2-35 15,-1-2-58-15</inkml:trace>
  <inkml:trace contextRef="#ctx0" brushRef="#br0" timeOffset="1935.04">7774 8049 228 0,'0'0'91'0,"0"0"-40"0,0 0 0 0,0 0 8 15,0 0-3-15,-51 11-13 16,42-11-3-16,1 0-3 0,2 1-2 0,0-1 2 15,4 1 2-15,2-1-21 16,0 1-5-16,0 1-3 0,0-2-2 16,0 2 1-16,2-1 0 0,6 0 3 0,7 0 1 15,3-1 6-15,11 0 0 0,4-1-2 16,11-5-2-16,5-1-1 0,9 1-2 16,8-2-3-16,7 0-3 0,1-1 0 15,9 0-1-15,-3-1-1 0,1 1 5 16,-7 2-1-1,-5-1-1-15,-10 4-2 0,-7 1 0 0,-10 2-1 0,-7 1-4 16,-13 0 0-16,-5 1 0 0,-9 2 0 16,-4-2 0-16,-2 1 0 0,-2 0 0 0,0 0 0 15,0 1 0-15,0-2 0 16,0 3 0-16,0-1 0 0,-2 1 0 16,0-1 0-16,0-3 0 15,2 1 0-15,-2-1 0 0,0 0 0 0,0 0 0 0,0 0 0 16,0 0 0-16,2 0 0 0,-2 0 0 15,0 0 0-15,0 2 0 0,-2 0 0 16,-1 2 0-16,-3 0-14 16,4 1-20-16,-6-1-11 15,1 0-19-15,3-1-42 0,2-3-71 0,4 0-205 0</inkml:trace>
  <inkml:trace contextRef="#ctx0" brushRef="#br0" timeOffset="2736.68">10408 8152 190 0,'0'0'116'0,"0"0"-84"0,0 0 6 16,0 0 20-16,0 0 1 0,0 0-15 15,-27 11-3-15,27-11 1 0,0 0-10 16,0 0-4-16,0 0 2 0,0 0 1 16,0 0-1-16,2 0-6 0,2-2-3 15,9 1 1-15,5-2 4 0,5 0-3 16,10-1-6-16,8 1 1 0,7-2-1 0,6 1-4 15,8-2-1-15,10 1-4 16,7-2-1-16,5 0 2 0,3 0-3 0,4 1 0 16,-4 0-1-16,-2 2 0 0,-3 0 0 15,-1 4 3-15,0 0-8 16,-1 2 0-16,-5 3 0 0,-5 1 0 0,-8-1 0 16,-6 2 0-16,-19-1 0 0,-10 0 0 15,-17-2 0-15,-4 0 0 0,-6-2 0 16,0 0 0-16,0 1 0 0,0-2 0 15,0 1 0-15,-2 0 0 0,0-2 0 16,0 1 0-16,0 0 0 0,2-1 0 16,-2 1 0-16,0-1 0 0,0 0 0 15,2 1 0-15,-2-1 0 0,-4 1 0 0,2 1 0 16,-1-1 0-16,1 2 0 16,-2-2 0-16,2 0 0 0,-2 1 0 15,-5 1 0-15,1 1-27 0,2-1-22 0,-9-1-12 16,3-1-49-16,-9-1-60 0,11-10-221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50:29.551"/>
    </inkml:context>
    <inkml:brush xml:id="br0">
      <inkml:brushProperty name="width" value="0.05292" units="cm"/>
      <inkml:brushProperty name="height" value="0.05292" units="cm"/>
      <inkml:brushProperty name="color" value="#FF0000"/>
    </inkml:brush>
  </inkml:definitions>
  <inkml:trace contextRef="#ctx0" brushRef="#br0">4184 9516 16 0,'0'0'218'15,"0"0"-173"-15,0 0-10 0,0 0 14 16,0 0 0-16,0 0-10 0,0 0-4 16,0 0-1-1,-31-9-1-15,27 8-1 0,0 1-3 0,-3 0-4 0,3 0-1 16,2 0-2-16,-2 0-1 0,4 0 0 15,0 0-2-15,0 0-1 0,0 0-2 0,0-2-4 16,0 2-3 0,0 0 1-16,0 0 0 0,0 0 0 0,0 0-3 15,2 0-2 1,6 2 3-16,3-2 5 0,1 1 3 0,5-1-3 0,3-1 3 0,9 1-1 16,2 0-4-16,2 0-1 0,5 0-2 15,1 0 0-15,2-2-1 0,-4 2-2 16,-1 2-1-16,-10-1-1 0,-3 1-1 31,-2 2 2-31,-13-3 0 0,4 1-4 0,-7 0 2 0,-3-1-1 16,0 2 1-16,-2-3-1 0,0 1 1 0,0-1-1 15,0 0 1-15,0 0 3 0,0 0 3 16,0 0 1-16,0 0-9 0,0-2 0 16,2 2 0-16,-2 0 0 0,0 0 0 15,0 0 0-15,0 0 0 0,0 0 0 16,0 0 0-1,0 0 0-15,0 0 0 0,0 0 0 16,0 0 0-16,-2 0 0 0,0 0 0 16,-2 4-18-16,-7 0-20 0,5 2-12 15,-4 2-19-15,-7-1-42 0,3-1-32 16,-3-1-111-16</inkml:trace>
  <inkml:trace contextRef="#ctx0" brushRef="#br0" timeOffset="4282.39">14247 10758 151 0,'0'0'133'0,"0"0"-83"0,0 0-3 0,0 0-1 15,0 0-3-15,0 0-8 0,0 0-4 16,0 0-6-16,-48-16-4 16,38 18-2-16,6 2 1 0,-1 0 2 0,3-3 3 15,2 0 0-15,0 0 3 0,0-1-4 0,0 1-7 16,2-1-2-16,5 1 6 0,1 1 8 16,2 0-4-16,1-1-3 0,7-1 2 15,1-1-5-15,1 1-2 0,11-2 1 31,3-2-4-31,3-1-1 0,4-1-2 16,11 1-2-16,-3-4 2 0,7 5-4 16,4-1-1-16,-2 1-6 0,-4 2 0 15,2-3 0-15,-9 2 0 0,3-1 0 16,-13 1 0-16,-6 2 0 0,-6 1 0 16,-15 0 0-16,0 0 0 0,-5 0 0 15,-1 1 0-15,-4 1 0 0,0 0 0 16,0-1 0-16,0 1 0 0,0-1 0 0,0 1 0 15,0-1 0-15,0-1 0 0,0 0 0 16,0 1 0-16,0 1 0 0,0-1 0 16,0 2 0-16,-7-2 0 0,5 1 0 15,-2-1 0-15,-2 1 0 0,2 0 0 16,-6 0 0-16,-7 0-21 0,5 1-32 0,-11 0-19 16,0 3-49-16,-2-4-68 15,1 0-283-15</inkml:trace>
  <inkml:trace contextRef="#ctx0" brushRef="#br0" timeOffset="7287">3464 10700 101 0,'0'0'64'16,"0"0"-15"-16,0 0 5 0,0 0-2 15,-4 1-9-15,4-1 4 0,0 0-7 16,0 0 0-16,0 0 1 0,0 0-8 16,0-1-3-16,0 1-9 0,0 0-1 15,0 0-3-15,0 0-1 0,0 0-4 16,0 0-1-16,0 0 1 0,0 0 2 15,2 0 1-15,0-1 2 0,3 1 3 0,-1 0 4 16,6-1-3-16,0 1-4 0,-1 0-4 16,9 0 1-16,-3 0-3 0,5 0 0 15,-3 0 0-15,8 0-3 0,4 0 1 16,2-1-2-16,4 1 2 0,2 0-2 16,2 0 0-16,7 0 0 0,-3-1-2 15,3 1 2-15,3-2-4 0,-3 1 4 16,5-1-1-16,-3 2-2 0,6-1 1 0,-5 0 1 15,3 1 2-15,-4 0-2 16,3 0-2-16,-5 0-3 0,-1 0-1 16,-5 0 2-16,-3 0 1 0,-4 0 0 15,-4 0 1-15,-7-2 0 0,-1 2-4 0,-6 0 0 16,-5 0 0-16,-4 2 0 0,-4-2 0 16,-2 0 0-16,0 1 0 0,0-1 0 15,0 0 0-15,0 0 0 0,0 0 0 16,0 0 0-16,0 0 0 0,0 0 0 15,0 0 0-15,0 0 0 0,0 0 0 16,0 0 0-16,0 0 0 0,0 0 0 16,0 0 0-16,0 0 0 0,0 0 0 15,0 0 0-15,0 0 0 0,0 0 0 16,0 0 0-16,0 0 0 0,0 0 0 0,0 0 0 16,0 0 0-16,-4 0 0 0,2 0 0 15,0 0 0-15,0 0 0 0,0 0-10 16,-2 0 1-16,4 0 0 0,-2 0-1 15,0 0-1-15,-5 0 0 16,7 0 1-16,-4 0 2 0,2 2 2 0,0-2 2 16,-2 2 2-16,0-1 1 0,0-1 1 15,0 0 0-15,-7 1 0 0,7-1 0 16,-4 0 0-16,2 0 2 0,-1 0 6 16,-1 0 4-16,4 0 1 0,0 0 1 15,2 0-1-15,0 0 0 0,0 0-2 16,0-1-6-16,2 0-5 0,0 0 0 15,0 1 0-15,0 0 0 0,0 0 0 16,0 0 0-16,-2 0 0 0,2 0 0 0,-3 0 0 16,3 0 0-16,0 0 0 15,-2 0 0-15,0 0 0 0,-4 3 0 0,0-1 0 16,-2 1 0-16,-9 0 0 0,5 0 0 16,-1-2 0-16,-3 1 0 0,3-1 0 15,-1-1 0-15,6 0 0 16,-1 0 0-16,-1 0 0 0,-2 0 0 15,5 0 0-15,-3 0 0 0,0 0 0 0,4 3 0 16,1-3 0-16,1 0 0 0,0 0 0 16,0 0 0-16,4 0 0 0,0 0 0 15,0 0 0-15,-2 1 0 0,2 3 0 16,0 2 0-16,2 2 0 0,2 3 0 0,4 3-29 16,3-3-31-16,7-2-30 0,-3-9-94 15,-1-17-250-15</inkml:trace>
  <inkml:trace contextRef="#ctx0" brushRef="#br0" timeOffset="45820.8">2443 10796 179 0,'0'0'174'0,"0"0"26"16,0 0-179-16,0 0-14 0,0 0 9 16,0 0 1-16,0 0-7 0,0 0 1 15,7-21 1-15,-5 21 1 0,2 0 2 0,-2 0-3 16,4 0 0-16,0 0 2 15,0 1-1-15,9-2 3 0,-5 1-1 16,3 0-1-16,5 0 0 0,-5-2-2 16,9 1-1-16,-1-2-1 0,2 1 0 0,8 0 0 15,6 1 2-15,4-1 3 0,3-2-1 16,-1 0-5-16,9-2-6 0,-7 0-2 16,11 3 1-16,-8-1-1 0,7-1 1 15,-1 4 0-15,-2 0 2 0,6 0-1 0,-2 1 4 16,-3 0-2-16,5 0 2 15,-2-1-6-15,0 1 0 0,0 0-1 16,2-1 0-16,-7 1 4 0,7 0-1 16,0 0 2-16,-4-1 0 0,2 0 0 0,-3 1 3 15,-3-3-4-15,2 0 1 0,-5 0 1 16,1-3 0-16,-5 5-1 0,-2-2 0 16,1-1-2-16,-5 2-1 0,2-2-2 15,-2 2-1-15,-1-1 1 0,-1 3 1 16,0 0 0-16,-4-2-1 0,0 2 1 15,0-1 1-15,-2-2-2 16,-2 3 3-16,-7-3 0 0,3 3 0 0,-4 0 2 16,-5 0-2-16,-1 0-1 0,1 2 0 15,-8-1 0-15,0-1 1 0,-3 2-3 0,-1-1 0 16,0-1 0-16,-2 0 0 0,0 0 0 16,0 0 0-16,0 0 0 15,0 0 0-15,0 0 0 0,0 0 0 0,0 0 0 16,0 0 0-16,0 0 0 0,0 0 0 15,0 0 0-15,0-1 0 0,0 1 0 16,0 0 0-16,0 0 0 0,0 0 0 16,0 0 0-16,0 0 0 0,0 0 0 15,0 0 0-15,0 0 0 0,0 0 0 16,-2 0 0-16,0 0 0 16,-1 0 0-16,-1 1 0 0,0 2 0 0,-4 1 0 15,0 2-9-15,1-1-12 0,-1 2-5 16,2-1-6-16,-2-2-7 0,-5 2-11 0,5-1-17 15,-2-1-31-15,-5-1-22 0,7-3-89 16</inkml:trace>
  <inkml:trace contextRef="#ctx0" brushRef="#br0" timeOffset="47856.85">6150 10683 353 0,'0'0'46'0,"0"0"-12"0,0 0-7 15,0 0 41-15,0 0-4 0,0 0-18 16,0 0-11-16,0 0 0 0,-4-21 3 16,4 21-5-16,-3 0-6 15,3 0-8-15,0 0-8 0,0 0-4 0,0 0-1 16,0 0 3-16,0 0-6 16,7 0 0-16,3 2 2 0,4-2 6 0,7 0 5 0,2 0-4 15,10 0 4 1,6-2-1-16,3-2-4 0,1 0-2 0,5-2 0 0,-1 1-1 15,-1 0-3-15,1 0-1 0,-8 4 1 16,-1-1-3-16,-7 1 1 0,-2 1 2 16,-9-1 1-16,-5-1 0 0,-5 2-2 15,-8 0 0-15,4 0-1 0,-6 0-3 16,0 0 0-16,0 0 0 0,0 0 0 16,0 0 0-16,0 0 0 0,0 0 0 15,-4 0 0-15,2 0 0 0,0 0 0 16,-2 0 0-16,0 0 0 0,0 2 0 15,-1-2 0-15,1 0 0 0,0 0 0 16,-2 0-15-16,6-2-14 0,-4 2-17 16,0 0-17-16,-5 0-51 0,-7-7-69 0,-1-5-260 15</inkml:trace>
  <inkml:trace contextRef="#ctx0" brushRef="#br0" timeOffset="56693.59">2381 12101 26 0,'0'0'207'0,"0"0"-106"16,0 0-52-16,0 0-25 0,0 0 0 15,0-43-4-15,0 39 4 0,0-2 4 0,0 1-6 16,2 2-4-16,0-2 0 15,-2 0 0-15,0 1-1 0,0 0-1 16,0 1-3-16,0 0 0 0,0 0-4 16,0 2-2-16,0-1 0 0,0 1 2 0,0 0 1 15,0 0 5-15,0 1 8 0,0-2 0 16,0 1 2-16,0 0-4 0,-2-2 1 16,2 1-4-16,0 1-5 0,0-2 0 15,0 0-2-15,0 1-1 0,0 1-2 16,0-1-3-16,7 2-1 0,-5-2-3 15,6-1-1-15,2 0 1 0,9-2-1 16,-1 0 0-16,7 0 0 0,6-1 2 16,4 1 0-16,5 1-1 0,3 0 3 0,1 1 0 15,-5 0 0-15,4 1-1 0,7 2 1 16,-5 0 0-16,11 0 2 0,4-1 3 16,2 1 0-16,4 2-1 0,7-3 0 15,-1 2-2-15,4-1-1 0,11 2 1 16,0-1 2-16,4-2-4 0,6 1-4 15,0-2 4-15,3-2 0 0,-3 1 0 16,-2-3 1-16,-2 4-1 0,-6 1 1 0,1 1 2 16,-5-2-7-16,-4 2 0 15,-7-1 0-15,-6 1 0 0,-6 0 0 16,-6 0 0-16,-9 0 0 0,-5-2 0 16,-7 1 0-16,-2 0 0 15,-2-1 0-15,-5 2 0 0,1 0 0 16,-4 0 0-16,2 0 0 0,-1 0 0 0,-1 0 0 0,6 0 0 15,-6-1 0-15,-3 1 0 0,-1 0 0 16,-5 0 0-16,-4 1 0 0,1-1 0 0,-5 2 0 16,-4-2 0-16,0 1 0 0,0-1 0 15,0 0 0-15,2 0 0 16,-2-1 0-16,0-1 0 0,2 0 0 0,-2 1 0 16,0 0 0-16,0 0 0 0,2 1 0 15,-2 0 0-15,0-1 0 0,0 1 0 16,0-1 0-16,0 1 0 0,0-3 0 15,0 2 0-15,0 0 0 0,0 0 0 16,-2 1 0-16,2 0 0 0,-2 0 0 16,0 0 0-1,-2 0 0-15,-5 0 0 0,3-2 0 0,-4-2 0 0,-9 0 0 0,-3-2 0 16,-7 0 0 0,-9 0-5-16,-1 0-27 0,0 1-9 0,4-1 0 0,2 1-10 15,6 1 1-15,8-1-17 16,3 1-2-16,5-3-27 0,1-3-75 0</inkml:trace>
  <inkml:trace contextRef="#ctx0" brushRef="#br0" timeOffset="57737.68">6615 11738 130 0,'0'0'66'0,"0"0"-17"15,0 0-1-15,0 0-6 0,-50-6-5 16,34 6 6-16,3 0-7 0,1 0 1 16,-5 0-5-16,5 3 0 0,-3 0-9 15,3 0-4-15,4 1 4 0,-3-1 2 0,9-1-4 16,-2 0-5-16,2-1-2 15,2 0-4-15,0 0 1 0,0-1 1 16,0 0 6-16,0 0 5 0,2 0 2 0,0 0-2 16,2 0-3-16,5 0 4 0,1 3-6 15,-2-1 0-15,9-2-2 0,-1 0-1 16,9 0 0-16,4 0 1 0,4 0-4 16,4 0 3-16,7-2-6 0,3-1 0 15,-1 0 0-15,-3 0-2 0,1-1-2 16,-3 2-5-16,-8 1 0 0,-2-2 0 15,-6 2 0-15,-4-2 0 0,-3 3 0 16,-10 0 0-16,1 0 0 0,-5 0 0 0,2 0 0 16,-4 0 0-16,-2 0 0 15,0 0 0-15,0 0 0 0,0 0 0 16,0 0 0-16,0 0 0 0,0 0 0 0,0 0 0 16,0 0 0-16,0 0 0 15,0 0 0-15,0 0 0 0,0 0 0 0,0 0 0 16,-2 2 0-16,0 1 0 0,-4 3 0 15,0 0 0-15,-3 0 0 0,-3 1-12 16,-3 4-18-16,5-1-15 0,-4 2-5 16,-1 1-36-16,5-4-54 0,-5-1-96 15</inkml:trace>
  <inkml:trace contextRef="#ctx0" brushRef="#br0" timeOffset="74275.42">2696 15254 231 0,'0'0'6'0,"0"0"-1"16,0 0 2-16,0 0 17 0,0 0 3 15,0 0 0-15,0 0-8 0,0 0-2 16,0 0-4-16,-40-45-1 0,30 41 0 16,0 2 7-16,5 0 10 0,-9 1 2 15,6 0-4-15,2 0 3 0,1 1-9 16,1-1-3-16,0 1 7 0,4 0-10 16,0 0-3-16,0 0-2 0,0 0-4 15,0 0 3-15,0 0 4 0,0 0 3 16,0 0 1-16,0-1 1 0,0 1-2 15,0 0 0-15,0 0-3 0,0 0-2 0,0 1 0 16,6 0-2-16,-2 2-3 0,3-1-1 16,7 1 2-16,-1-1 0 0,3 1 1 15,3-1-1-15,3 0-2 0,-1 1 3 16,8-2-3-16,4 0 3 0,2 1-3 16,4-2 1-16,7 0 0 0,-5 0 3 15,11 0 2-15,-4 0-3 0,3-6-3 16,-3 6-2-16,6-3 0 0,-7 3-2 15,7 0 1-15,-7 0 1 0,9 0-2 16,-8 0 0-16,10 0-1 0,-1-4 4 16,-3-1-1-16,6-1 1 0,0 2 0 15,0-5 0-15,-4 4-1 0,0-1-1 0,-1 1 0 16,1 1 0-16,0-2-1 0,0 1 0 16,0 2 2-16,-5 0-1 0,5 0-1 15,-2-1-1-15,2 1-3 0,4 1 0 16,0-3 3-16,0 3 0 0,0-1 0 15,-5 2 0-15,7 1 0 0,-4-2 0 16,-2 1 1-16,-2-1 0 0,4 1 0 16,-5 0 1-16,1-2-1 0,2 3 1 15,0 0 0-15,-2 0-1 0,3 0 0 0,-1 0 1 16,-2-2 0-16,2 2 2 16,2 0 0-16,-3-1 2 0,8 1-1 15,-1-1 1-15,4-2-1 0,4-3-2 0,6 0 4 16,3-2 2-16,0 3-3 0,5-1-6 15,-3-1 0-15,6 1 0 0,-7 1 0 16,3 3 0-16,-9 0-3 0,-5 2 3 16,-1 0 3-16,-6 3-3 0,-2 1 0 15,-2 4 0-15,-2-2 0 0,-3 1 0 16,3 1 0-16,0-1 0 16,4-1 0-16,6-2 0 0,0-3 0 0,9-1 0 15,3 0 0-15,1-2 0 0,3-3 0 0,-1 0 0 16,-5 1 0-16,-1 0 0 0,-11 1 0 15,-8 3 0-15,-9-2 0 16,-7 1 0-16,-7 1 0 0,-2 0 0 0,-13 0 0 16,1 3 0-16,-5 3 0 0,1 0 0 15,-3 2 0-15,3 2 0 0,-3-2 0 16,0 1 0-16,3-2 0 0,-5 0 0 16,-1-1 0-16,-1-3 0 0,0 2 0 15,-8-4 0-15,2 0 0 0,-2 1 0 16,0-2 0-16,0 0 0 0,0 0 0 0,0 0 0 15,0-3 0-15,0-2 0 0,0 0 0 16,-2 1 0-16,0 0 0 0,2 3 0 16,-2-2 0-16,2 1 0 0,-2 0 0 15,2-4-27-15,0-4-17 0,4-4-22 16,2-12-60-16,2-4-103 0</inkml:trace>
  <inkml:trace contextRef="#ctx0" brushRef="#br0" timeOffset="87494.42">3140 16931 179 0,'0'0'40'15,"0"0"44"-15,0 0-29 0,0 0 2 16,0 0-3-16,0 0-11 0,0 0-14 16,0 0 3-16,0 0-5 0,-2-11-4 15,0 8-1-15,0 0 1 0,2-2 2 16,-2 2 3-16,0 0-3 0,0-1-4 15,-3 2-2-15,-5 0-6 0,-2 1-4 0,3 1-4 16,-13 2-5-16,-1 7 0 16,-4 3-2-16,-8 5 0 0,-6 5 2 15,1 1 1-15,5 1-1 0,2 0 0 0,8-1 0 16,11-1-1-16,-5-2 1 16,11-4-1-16,6 0-1 0,2 0 0 0,0-4 2 15,0 0-1-15,0-2 0 0,6 0 1 16,0-1 0-16,7 0 0 0,-5-2 0 15,11 1 3-15,-3-1 1 16,11-1 4-16,0 0 3 0,2-2 4 0,0 2-4 16,0 1-6-16,-5-1 4 0,5 2-3 15,-12 0 0-15,-1 1 0 0,-5-2 1 0,-1 2-3 16,-4 0 1 0,-2 0-2-16,-1 1 1 0,-3 3-1 0,-3 0 0 0,-5 2 1 15,-10 2-2-15,-3 0 1 0,-6-1-3 16,-4 1-7-16,-2-2-8 0,-2 1-13 15,6-1-2-15,2-2-1 0,6-3-10 16,9-2-5-16,2-1-2 0,-1-4-7 16,7-3-24-16,0 0-20 0,4 0-32 15,0-5-63-15</inkml:trace>
  <inkml:trace contextRef="#ctx0" brushRef="#br0" timeOffset="87761.8">3423 16858 533 0,'0'0'124'0,"0"0"-58"0,0 0-24 0,0 0 7 0,0 0-16 16,0 0-16-16,0 0-8 0,0 0 4 0,6 39 2 15,-4-15-2-15,7 8-3 0,1 5-2 16,-2 4 1-16,-2 2-3 15,1 3-5-15,3 1 0 0,-4 0-1 0,-2 2 0 16,3-1 0-16,-5-5-8 0,4-6-18 16,4-8-11-16,-4-5-18 0,-1-9-47 15,-3-5-9-15,-2-7-88 0,0-3-196 16</inkml:trace>
  <inkml:trace contextRef="#ctx0" brushRef="#br0" timeOffset="88407.28">3312 17278 463 0,'0'0'74'0,"0"0"-21"0,0 0-3 15,0 0 5-15,0 0-14 0,0 0-18 16,0 0-9 0,0 0-5-16,0 0-6 0,16-39-2 0,-4 33-1 0,7 0 1 15,0 2-1-15,5-3-1 0,5 2 1 16,7-2 0-16,3-1-3 0,4 0-3 15,1 0-9-15,-3 2-13 16,0-2-10-16,-1 4-3 0,-9 1-16 0,-11 3-4 16,-1 0 13-16,-13 1 21 0,-4 2 1 15,-2 0 17-15,-2 0 9 0,0 1 18 0,0-3 2 16,-2-1-1-16,2 2 4 0,0-2-6 16,-5 1 2-16,5-1 7 15,0 0-1-15,-2 0-4 0,2 0-2 0,2 0-4 16,0 0 6-16,0 0-1 0,0 0 1 15,0-3 2-15,0 3-2 0,0 0 3 32,0 0-6-32,0 0-3 0,0 0-2 0,0 0-2 0,0 0-2 0,0 0-3 15,0 2 1-15,0 1 0 0,4 0 2 16,5 3 1-16,3 4 1 0,-4 0-1 16,1 2-2-16,7 1-1 15,-8 3 1-15,9 0-1 0,-5 2-1 0,-1-1-3 0,3 1-2 16,-4 0 2-1,-3-3-3-15,-3 0 3 16,-2-3-3-16,-2 1 1 0,0-2-1 16,-2 3 2-16,-2 0-2 0,-3-2 0 15,3 1 0-15,-4-5-4 0,2-1-2 16,0-3-5-16,1-2-1 0,5 1 2 16,-2-3 1-16,-2 0 4 0,2 0 2 15,-2-2 3-15,0-2-3 0,2 0 3 16,-4-5 0-16,2-1 0 0,1-4 0 15,-1-5 2-15,4-4 0 0,0-2 0 0,0-4-1 16,0-2-1-16,7 2 0 0,5 3-1 16,0 2 1-16,3 5-1 15,1 3 0-15,1 1 0 0,-1 3 0 0,5 1-4 16,-4 3-16-16,1 2-18 16,-1 2-23-16,3 3-16 0,-5 0-25 0,3 0-46 15,-9-2-146-15</inkml:trace>
  <inkml:trace contextRef="#ctx0" brushRef="#br0" timeOffset="88832.95">4186 17082 407 0,'0'0'84'0,"0"0"-38"16,0 0 3-16,0 0 20 0,0 0-9 15,0 0-14-15,0 0-15 0,0 0-8 16,-10-17-1-16,10 17-4 0,0 0-4 16,0 0-3-16,0 1-3 0,0 2-4 15,2 0-2-15,0 5-2 0,4 5-1 16,-2 7 0-16,0 5 1 0,4 2 3 0,3 1-3 16,-3 1 0-16,0-1 1 15,5 1-1-15,-3-4 0 0,-2 1 0 16,9-4-4-16,-5-3-1 0,5-4 0 0,-3-6-9 15,-1-1 11-15,5-3 0 0,-7-3-1 16,7-2 4-16,-5-2 0 0,1-5 0 16,1-4 0-16,-5-4 0 0,6-2 0 15,-5-3 3-15,-5-1-2 0,2-3 4 16,-6-2-1-16,-2 0 1 0,0 1-1 16,-2 2 0-16,-6 4-1 0,2 5-2 15,2 5 2-15,0 3-3 0,-3 4 0 0,1 2-9 16,-2 0-8-16,4 2-7 0,-2 5-14 15,-1 0-5-15,3 2-11 16,0-1-4-16,-2-1-34 0,6 0-37 0,0-5-142 16</inkml:trace>
  <inkml:trace contextRef="#ctx0" brushRef="#br0" timeOffset="89378.4">4814 17129 523 0,'0'0'87'0,"0"0"-40"0,0 0-1 16,-29-52 25-16,25 43-23 0,-4 0-23 16,-2 4-7-16,6 0-3 15,-1 6-3-15,1-1-5 0,2 0-4 0,-4 2-3 16,0 4-2-16,-5 5 0 0,3 7 0 16,-2 2 1-16,-1 2 1 0,3 3 0 15,0 2 0-15,0-2 0 0,-1 2 0 16,5-4 0-16,2 1 0 0,2-3-1 15,0-2 0-15,0-3-1 0,2-2-1 16,9-2-1-16,-1-2-1 16,4-2 0-16,9 0-2 0,6-5 3 0,6-2 0 0,5-1 1 15,7-2-3-15,1-8-18 16,-1-1 16-16,5-4 1 0,-7-5-2 16,-1-2 5-16,-5-2 4 0,-6-1 0 0,-10-1-2 15,-5-3 0-15,-9-3 2 0,1-4 2 16,-10-5 1-16,0 0-1 0,-10-4 0 15,1 1 6-15,-1 3 7 0,-4 0 2 16,3 9-2-16,3 6 1 0,-6 6 1 16,7 8-5-16,1 6 1 0,4 2-3 15,0 3-3-15,0 1-2 0,0 0-1 16,0 3-4-16,-2 7-2 0,-3 6-2 16,1 6 4-16,-2 6 0 0,-4 5 1 0,1 5 0 15,3 1-1-15,6 2 0 0,2 1-1 16,2-3 1-16,6-3 0 0,9 1 0 15,-1-5-1-15,9-1 1 0,-2-3-4 16,-2-2-15-16,3-2-11 0,-1-7-9 16,-4-5-35-16,-1-7-16 15,-7-5-18-15,-7-8-53 0,-2-6-133 0</inkml:trace>
  <inkml:trace contextRef="#ctx0" brushRef="#br0" timeOffset="89542.16">4994 17174 78 0,'0'0'508'16,"-56"-20"-422"-16,36 13-10 0,7 0-3 0,3 3-25 0,8 1-25 16,2 0-12-16,0 0 1 0,2-1-3 15,10 0-5-15,5-1-2 0,10-3-2 16,10 3 1-16,15-2-1 0,10 1 1 16,10 1-1-16,7-1-16 0,3 1-38 15,15-5-69-15,-16-3-92 0</inkml:trace>
  <inkml:trace contextRef="#ctx0" brushRef="#br0" timeOffset="90276.06">5873 16998 414 0,'0'0'84'16,"0"0"1"-16,0 0-15 15,0 0-6-15,0 0-11 0,0 0-13 0,0 0-9 0,49-1-9 16,-38 1-2-16,-3 0-8 16,2 5-1-16,1 2 0 0,1 3-2 0,-2 1 3 15,5 6-4-15,-1 0-1 0,1 4 0 16,-3 1-5-16,1-3-2 0,5 2 0 15,-10-4-1-15,5 0 1 0,-5-4 0 32,-4-1-6-32,0-2-5 0,0-2-1 0,-1-1 2 0,-1-2 1 15,-2-2 2-15,0-1 2 0,0-2 5 0,0 0 2 16,-5 0 2-16,3-2-2 0,-2-3-1 31,2-2-1-31,-4-1 2 0,2 1-2 16,2-3 0-16,-4 0 1 0,6-3 0 15,0-3 0-15,0-2 0 0,8-4-1 16,2-4 0-16,3-5 2 0,7-6-2 16,7 1 0-16,4-2-1 0,2 3 1 0,0 8-1 15,0 6-8-15,0 7-23 0,-8 5-16 16,0 6-28-16,-8 2-14 0,-7 1-55 16,-6 2-103-16</inkml:trace>
  <inkml:trace contextRef="#ctx0" brushRef="#br0" timeOffset="90723.83">6449 17047 476 0,'0'0'131'0,"0"0"-84"15,0 0-15-15,0 0 4 0,0 0 2 0,0 0-15 16,0 0-8-16,0 0-8 0,-14 22-2 15,14-19-1-15,4 1 0 0,0 1 0 16,2 4 1-16,1-1-2 0,-1 1-1 16,2 3-1-16,2-2 0 0,5-2-1 15,-1-1-1-15,7-3 0 0,4-4 1 16,2 0 0-16,8 0 0 0,6-7-1 16,1-2 1-16,-1-3-4 0,-2-3 2 0,5 0 2 15,-11-3 0-15,-4-3 0 0,-13-1 0 16,-8-1 2-16,-8-1 0 0,-2-2 0 15,-8 3 1-15,-9-1 0 0,3 5 0 16,-9 6 2-16,0 5 3 0,-2 7 5 16,-2 1 0-16,0 9-4 0,-2 5-5 15,0 6-1-15,-2 5-2 0,7 1-1 16,1 6 1-16,6 4-1 0,1 0-1 16,5 2 1-16,5 0-1 0,2-3 1 15,6-1-1-15,6-2-1 0,4-6-2 16,3-2-7-16,5-4-2 0,5-3-1 0,4-7-5 15,6-4-9-15,8-5-20 0,3-3-17 16,3-10-44-16,15-10-58 16,-6-2-177-16</inkml:trace>
  <inkml:trace contextRef="#ctx0" brushRef="#br0" timeOffset="90980.74">7336 16904 416 0,'0'0'178'0,"0"0"-123"15,-64-48-7-15,50 37 20 0,-3 4-16 16,5 2-24-16,3 3-8 0,1 2-2 16,6 0-4-16,-4 0-6 0,0 7-5 15,2 3-3-15,-5 4-1 0,1 5 0 16,-2 6 0-16,1 3 1 0,1 4 1 16,-4 1-1-16,3 1 0 0,-1-1 0 15,0-1 0-15,-1-1 0 0,7-3 0 16,-2-2 0-16,4-1-1 0,2-3-3 15,4-2-14-15,4-1-6 0,5-2-3 0,10-4-10 16,6-6-7-16,4-5-13 16,8-4 0-16,11-10-33 0,8-9-57 0,-3-5-158 15</inkml:trace>
  <inkml:trace contextRef="#ctx0" brushRef="#br0" timeOffset="91358.78">7617 16913 606 0,'0'0'74'16,"0"0"-34"-16,0 0 18 16,-53-26 4-16,51 26-34 0,2 0-15 0,-3 0-3 15,3 0 1-15,0 0-3 0,0 5-8 0,0 6 0 16,-4 1-1 0,0 9 1-16,-4 2 1 0,0 4-1 15,-1 0 0-15,-1 3 0 0,0-1 0 0,-1 0 0 0,5-1-6 0,0-2-2 16,0-2-5-1,6-4-1-15,0-3-1 0,0-6 1 0,6-1 0 0,4-3 1 16,-1-3 4-16,7-3-2 0,1-1 7 16,5-3-3-1,1-4 6-15,-2-5 0 0,4-1 1 16,-9-4 2-16,-1-3-2 0,-5-1 4 0,-4-3 7 16,-4-4 1-16,-2 0-1 0,-2 2-6 0,-6 4-2 15,0 6 0 1,-7 4 3-16,3 5-5 0,-3 4-1 0,1 1-1 15,1 2-4-15,1 2-6 0,0 3-9 16,3 3-9-16,1 1-20 0,2 1-8 0,0 2-29 0,4-2-37 31,2-3-87-31</inkml:trace>
  <inkml:trace contextRef="#ctx0" brushRef="#br0" timeOffset="91758.96">7841 16959 564 0,'0'0'105'16,"0"0"-53"-16,0 0 2 0,0 0-8 15,0 0-19-15,0 0-10 0,0 0-4 16,0 0 0-16,0 0-5 0,39-18-1 16,-21 18 0-16,7 2-3 0,0 3 1 15,4 3 1-15,-2 4-2 0,0 3-3 16,0 2 0-16,-5 2-1 0,-1 0 2 0,-2 2-2 15,-9-2 0-15,2 1 1 0,-7-4-1 16,-5 0-3-16,0-4-6 0,-5 0 1 16,-7-1 0-16,0 1 3 0,-9-3-2 15,4 0 3-15,-3-2-1 0,-1-4 3 16,2 0 0-16,-1-3 2 0,7 0 0 16,3 0 0-16,2-3 1 0,2-3-1 15,3 2 3-15,-1-3 1 0,4-2 2 16,0-3 1-16,0-4-1 0,4-6-2 0,7-6-3 15,3-4-1-15,-1 0 0 16,9-2 0-16,-3 5-2 0,2 8-11 0,1 5-8 16,-3 4-20-16,2 2-12 0,-1 1-23 15,1 3-11-15,6-4-55 0,-4 3-92 16</inkml:trace>
  <inkml:trace contextRef="#ctx0" brushRef="#br0" timeOffset="92195.3">8519 16720 637 0,'0'0'104'0,"0"0"-44"15,0 0-10-15,0 0-7 0,0 0-18 16,0 0-12-16,0 0-1 0,0 0-3 16,-2-15-3-16,10 26-4 0,2 4-1 15,3 2 1-15,-1 8 2 0,0 3 0 16,3 7-1-16,1 2-3 0,-1-1 1 15,1 0-1-15,-1-2 0 0,-3-2 0 16,3-2 0-16,-5-5-3 0,0-1-8 0,-1-5 1 16,-1-5 4-16,-6-6-2 15,0-2 0-15,-2-4 2 0,0-1-6 16,0-1 12-16,0 0 1 0,-2-4-1 16,-4-5 1-16,-7 0 0 0,1-5-1 15,-7-3-1-15,-1-2-2 0,-3-2-1 0,2 2 1 16,1 0 2-16,-1 3 1 0,2 2 0 15,-3 3-1-15,1 4 0 0,-4 4 1 16,-4 1-2-16,2 2 1 16,-4 9 1-16,2-1 0 0,7 4 1 0,-1 0 0 15,6 2-1-15,7-2 1 0,2 2 0 16,2-1-1-16,3 0 0 0,3-1-1 16,7 2 1-16,3-4-2 0,2 0 0 15,11-2-2-15,2-5 3 0,10-1-3 16,6-2-14-16,7-4-29 0,2-5-50 0,12-8-53 15,-9-3-202-15</inkml:trace>
  <inkml:trace contextRef="#ctx0" brushRef="#br0" timeOffset="92982.86">9180 16824 414 0,'0'0'89'0,"0"0"-18"16,66-7-8-16,-43 4-3 0,-4 2-9 15,-3 1-7-15,-6 0-7 0,1 3-2 16,-7 0-7-16,2 0-6 0,-2 2-6 16,2 1-6-16,1 2-5 0,3 3-2 0,2 5-1 15,3 0-2-15,1 2 1 0,1 0 0 16,2 2-1-16,-3-2 0 0,3 1 0 15,-3-3-7-15,1-2-5 16,-7-3-3-16,2-3-7 0,-1-2-8 0,-7-3-2 16,0-1-7-16,-2-2 0 0,-2 0 9 15,0-5 1-15,-8-5 10 0,-2-3-32 0,-7 0-62 16,0 1 21-16,-3-1 38 16,5 4 54-16,3-1 47 0,4 2 3 0,1-2 4 15,3 2 8-15,-2-1-3 0,2 0-17 16,2-2-2-16,0 0 2 0,0-1-1 15,0 0-9-15,2 2-7 16,0 5-4-16,-2 0-1 16,2 5-4-16,-2 0-4 0,2 0-6 0,0 0-5 0,-7 7-1 15,1 6-3-15,-4 5 3 0,0 5 1 16,-7 1 0-16,3-2 1 0,-1 1-2 16,-4 0 2-16,5-2-1 0,-3-4-1 15,5-2 0-15,4-1-1 16,2-4 0-16,1-1-5 0,5-2 0 0,0-4 2 15,0-2-2-15,0 0 2 0,2-1 2 0,5 0-3 16,3-5 5-16,5-5 0 0,3-2 1 16,7-5 0-16,0-2-1 0,4-1 0 15,0-3 0-15,2-2 0 0,-5-1 0 16,-1 1 0-16,-2 3 0 0,-4 7 0 16,-9 4 1-16,-6 7 1 0,-4 3 3 15,-4 1 3 1,0 0 1-16,-4 0-5 0,-1 0-3 0,-3 5-1 0,-3 3 0 15,-3 1 0-15,3 3-1 0,-1 2 1 16,3 1 0-16,1 1-1 0,2-2 0 0,3 1 0 16,3 0 1-16,0-2 0 0,0-3-1 15,4-3 1-15,0-2 0 0,0-2 0 32,0-3-1-32,0 0 1 0,0 0 2 0,0-1-2 0,0-2 0 0,4-2 1 15,-4-2 2-15,2-2-2 0,0-1-1 16,0-1-4-16,0-1-4 0,-2 0-4 15,3 3-7-15,-3-2-7 0,0 4-5 16,0 1-13-16,0 2-16 0,0 1-9 16,-7 0-10-16,5-3-73 0,-4 0-166 15</inkml:trace>
  <inkml:trace contextRef="#ctx0" brushRef="#br0" timeOffset="94509.73">9883 16830 218 0,'0'0'118'0,"0"0"-50"0,0 0-9 16,0 0 6-16,29-33-6 15,-25 26-17-15,-2-1-6 0,0 2-5 16,-2 2-1-16,0 0-1 0,0 1-2 16,2 2-5-16,-2 1-7 0,2 0-4 0,-2 0-2 15,4 0-3-15,-2 0-3 16,5 4 2-16,-3 1 1 0,2 5 3 0,2 2-2 16,3 1-2-16,-5 6 1 0,4 3-3 15,-2 6 0-15,5 4-1 16,-5-1-1-16,0 1 0 0,3 1-1 0,-1-1 1 15,4-3 0-15,1 0-1 0,-1-2 0 16,1-4 0-16,-1-3 0 0,3-3 1 16,-9-5-1-16,-4-4 1 0,0-6 0 15,-2-1 0-15,-2-1 2 0,3-1 4 16,-1-7 3-16,0-7 2 0,4-5 3 16,-4-7-6-16,2-5-5 0,0-4-4 0,2-2 1 15,1-2-1 1,-1-2 1-16,2 2-1 0,-2 4 0 0,3 7-1 0,-3 8 1 15,-2 8-2-15,-4 7-1 0,0 4-3 16,0 2 0-16,0 0-7 0,-2 5-4 16,-4 3-18-16,-3 4-21 0,1 7-22 15,0 3 5 1,2 1-12-16,-1 4-41 0,5-5-72 0</inkml:trace>
  <inkml:trace contextRef="#ctx0" brushRef="#br0" timeOffset="94901.86">10937 16940 383 0,'0'0'89'16,"0"0"-33"-16,0 0-7 15,0 0 8-15,0 0-20 16,0 0-15-16,0 0-4 0,0 0 2 0,-21 16-2 15,21-16-2-15,0 2-3 0,7-1-1 0,-1 1-2 16,4-2 4-16,9 0-5 0,4 0-2 16,5 0-3-16,12-5-1 0,5 2-3 15,1 0 0-15,1 2-6 0,-5 1-33 16,-5 0-35-16,-8 0-17 0,-13 0-73 16,-14-2-94-16</inkml:trace>
  <inkml:trace contextRef="#ctx0" brushRef="#br0" timeOffset="95058.37">10881 17063 72 0,'0'0'446'0,"0"0"-364"16,0 0-28-16,-55 40-15 0,55-36-17 15,0 0-13 1,0 0 3-16,6 1 6 0,4-1-3 0,7 1-4 0,3-3-6 16,9 0-4-16,8-1-1 0,9-1-1 15,1-1-22-15,5 1-42 16,6 0-33-16,-10-3-119 0</inkml:trace>
  <inkml:trace contextRef="#ctx0" brushRef="#br0" timeOffset="95656.02">12151 16908 604 0,'0'0'63'0,"0"0"-12"16,0 0 20-16,0 0-16 0,53 58-26 15,-38-45-11-15,-3 1-6 0,5-1-1 16,-7 0-1-16,0 1-5 0,1-3-1 16,-7-1-2-16,-4 1-1 0,0-2-1 15,0 0 2-15,0 0-1 16,-11-3-1-16,-1 1-1 0,-2-2-3 0,-11-2-5 15,-8-3-2-15,-2-1-8 0,-11-4-1 16,-1-1 4-16,5-2 7 0,-5 0 8 16,9 1 1-16,10 1 1 0,11 0 0 0,5-1 4 15,5-1 3-15,3-2-2 0,4 1 3 16,-2-7 0-16,2-3 0 0,8-3-1 16,7-6-2-16,-3-3-3 0,13-4 0 15,2-2-3-15,-2 4 0 0,6 1 0 16,-4 7 0-16,-5 6 0 0,-5 4-1 15,-5 9 1-15,-10 1 0 0,1 3 1 16,-3 2 0-16,0 0-1 0,0 0 3 16,0 0 0-16,0 3-3 0,-3 3 0 15,1 0-2 1,-4 7 2-16,-4 0 2 0,6 3-2 0,-2 2 1 0,1 1 2 16,3 3 2-16,-2 3 1 0,-2 1 0 0,6 5-1 15,0 1-2-15,0-1 1 0,4-1-2 16,2-1 0-16,-2 0-1 15,7-1-1-15,3-3 0 0,-3 1 0 0,5 0 0 16,-1-1 1-16,3-3-1 16,-3-1 0-16,1-4-3 15,1-5 0-15,-5-3-6 0,5-4-2 0,-13-3-6 0,6-2-9 16,-6-3-12-16,-2-7-22 0,-2-5-28 16,-6-5-55-16,-4 0-167 15</inkml:trace>
  <inkml:trace contextRef="#ctx0" brushRef="#br0" timeOffset="96190.73">12463 16797 507 0,'0'0'93'16,"0"0"-38"-16,0 0 7 0,0 0 5 16,0 0-24-16,0 0-21 0,0 0-1 15,0 0-2-15,-11-4-2 0,11 4-6 16,0-3-4-16,0 2 0 16,0-1-2-16,7 1-1 0,1-1-1 0,4 0-2 15,-4 0 1-15,9 1-2 0,4 1 0 16,3 0 1-16,1 3-2 0,-2 6 1 15,2-2 0-15,0 5 0 0,-9 2 0 16,3 4 0-16,-9 1 1 0,0 1-1 16,1 3 1-16,-9-1 0 0,0 3 0 15,-2 0 0-15,-2-1 0 0,-2-2 0 16,-5 0 0-16,1-1-1 0,2-2 3 0,0-2-3 16,4-2 0-16,-2-5 0 15,-3 0 0-15,7-5 1 0,-2-3-1 0,2-2 0 16,0 0 1-16,0 0 1 0,0-4 0 15,0-3 2-15,0-5 2 0,2-2 1 16,5-4-2-16,-1-4 1 16,0-4-2-16,4-4-1 0,7-3 1 0,-3-4-3 15,7-2-1-15,6 2 1 0,-6 4-1 16,3 6-1-16,-1 7-1 0,-6 6-2 16,-3 7 1-16,-8 3-1 0,3 2-4 15,-5 2 0-15,0 0-9 0,-4 4-7 0,4 4-17 16,-4 3-15-16,0 7-52 15,0 6-16-15,0-4-108 0</inkml:trace>
  <inkml:trace contextRef="#ctx0" brushRef="#br0" timeOffset="96457.83">13178 17057 510 0,'0'0'112'0,"0"0"-44"0,0 0 13 15,0 0-7-15,0 0-25 0,0 0-19 16,52 41-10-16,-40-32-3 0,-8 4-4 16,4 0-6-16,-3 5-4 0,-1 0-3 15,0 5 0-15,-4 4 1 0,0 0-1 16,2-1 0-16,-8-5-3 0,-9-5-14 15,1-4-8-15,-7-4-9 0,-6-6-18 16,-2-3-34-16,-8-13-34 0,6-2-94 16</inkml:trace>
  <inkml:trace contextRef="#ctx0" brushRef="#br0" timeOffset="96662.24">13263 16811 743 0,'0'0'150'0,"0"0"-123"0,-52-15 14 16,50 15-1-16,2 0-22 0,0 1-14 15,0 3-4-15,0 0 0 0,2 4 0 16,0 3-4-16,10 3 1 16,5 3-20-16,0-1-27 0,3 0-25 0,13-16-90 15,-12-13-168-15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52:26.341"/>
    </inkml:context>
    <inkml:brush xml:id="br0">
      <inkml:brushProperty name="width" value="0.05292" units="cm"/>
      <inkml:brushProperty name="height" value="0.05292" units="cm"/>
      <inkml:brushProperty name="color" value="#FF0000"/>
    </inkml:brush>
  </inkml:definitions>
  <inkml:trace contextRef="#ctx0" brushRef="#br0">2795 6765 279 0,'0'0'73'0,"0"0"-22"0,0 0 8 15,0 0-2-15,0 0-12 16,-17-17-5-16,17 17-4 0,0 0-5 0,-2 0-6 16,2 0-1-16,0 0-2 0,0 0-2 15,0 0-1-15,0 0-2 0,0 0 0 16,0 0-6-16,0 0-1 0,0-1-2 15,0 1 0-15,2 0-1 0,6 0 1 16,-1 3 3-16,1-2 3 0,6 1 2 16,5-2-2-16,6 1-3 0,-5-1 1 15,9 0 0-15,-2-1-3 0,6 1-1 16,-2 1-2-16,2 0-2 0,-4-1 2 0,-4 1-4 16,-4 0 1-16,2-1-1 15,-11 1 0-15,0-1-1 0,-5 0 0 0,-5 0 0 16,-2 0 0-16,0 0-1 0,0 0 1 15,0 0 0-15,0 1-1 0,0 0 2 16,0-1-1-16,0 0 0 16,-2 0 2-16,0 0-3 0,-5 0-1 0,5 0-3 15,-2 0-6-15,0 0-3 0,4 1-1 16,-4 2-6-16,2 1-6 0,0 4-10 0,-2 1-6 16,-1 3-26-16,-1 1-16 0,-4-1-18 15,2 2-51 1,-1-4-109-16</inkml:trace>
  <inkml:trace contextRef="#ctx0" brushRef="#br0" timeOffset="492.68">2524 7625 574 0,'0'0'80'0,"0"0"-8"16,0 0 9-1,0 0-13-15,0 0-26 0,0 0-17 16,0 0-2-16,-12-8-5 0,14 8-3 0,0-1-2 15,6-2-1-15,0 2-12 0,3 0 0 0,5 0 0 16,-1 1 0-16,7-3 0 0,-3 1 0 16,4 1 0-16,6 0 0 0,0 0 0 15,4 1 0-15,2 0 0 0,0 0 0 16,2 2-29-16,0-2-70 0,-4-8-106 16,-8-16-338-16</inkml:trace>
  <inkml:trace contextRef="#ctx0" brushRef="#br0" timeOffset="1951.39">6993 8432 227 0,'0'0'147'0,"0"0"-74"0,0 0-3 16,0 0-1-16,0 0-8 0,0 0-14 16,0 0-3-16,0 0-4 0,-4 1-6 15,4-1-7-15,0 0-5 16,0-2-4-16,0 0 0 0,2 2-4 0,0 0 0 16,-2 0-2-16,2 0-3 0,2 0 2 0,5 0 0 15,5 0 6-15,3 0 0 0,5-1-4 16,3-1-5-16,10 0-8 15,5 0 0-15,1 1 0 0,8-1 0 16,3 2 0-16,4 0 0 0,-4 0 0 0,-1 1 0 16,-3 2 0-16,-7-1 0 0,-10 1 0 15,-12-3 0-15,-7 1 0 0,-8 2 0 16,-2-2 0-16,-2 2 0 0,0-3 0 16,0 0 0-16,0 0 0 0,-2 0 0 15,2 0 0-15,-2 0 0 0,0 0 0 0,-2 0 0 16,-4 0 0-16,2 0 0 15,4 0 0-15,-7 0 0 0,5 0 0 0,0 0 0 16,0 0 0-16,-2 0-13 16,-1 2-27-16,-5 4-12 0,-2-3-38 0,-5 0-67 15,-2-3-123-15</inkml:trace>
  <inkml:trace contextRef="#ctx0" brushRef="#br0" timeOffset="49755.78">10193 13819 330 0,'0'0'33'0,"0"0"-28"16,0 0 0-16,0 0 1 15,0 0-4-15,0 0 0 0,0 0 2 0,0 0 0 16,0 0 4-16,54-39 0 0,-50 37 10 16,0 1 14-16,2 1 3 0,-6-1 9 15,0 1-3-15,0 0-3 0,2 0-2 16,-2 0-5-16,0 0-1 0,0 2-4 15,2 4-5-15,2 6-7 0,-1 3 3 16,1 6-1-16,0 5-1 0,-2 5-4 16,0 5-2-1,0 3-1-15,-2 2-3 0,0 2-1 0,-2 0 0 0,-2-2-2 0,-2-5-1 16,1-6 0 0,1-5 0-16,0-4 0 0,-2-3 0 0,6-3-1 0,-2-5 0 15,0-2 1-15,2-4-1 0,0-3 0 16,-2-1 0-16,2-2 0 0,-2-9 0 15,-2-7-3-15,2-9 3 0,-1-8 1 16,3-7-1-16,3-9 0 0,3-6 0 16,8-6 1-16,-3-4 0 0,11 1-1 15,-5 3 0-15,1 12-2 0,1 12 2 16,-7 17 0-16,-3 10 0 0,-9 6 0 16,2 5 0-16,4 1 2 0,0 1-1 15,4 9-1-15,-1 5 0 0,1 6 2 0,5 5 1 16,-5 6 4-1,2 6-2-15,1 3 0 0,-7 5-1 0,4 2-1 0,-1-1-1 16,1 1-1-16,0-6 0 0,1-2-1 16,3-6-1-1,-2-6 0-15,3-5 0 0,-3-8-2 0,1-5 3 0,-3-4 1 16,-4-6-1-16,5 0 0 0,3-6 1 16,-6-12 3-16,11-5 5 0,2-14 14 15,1-7 1-15,-1-9-10 0,-2-8-5 0,3-2 0 16,-7-6 0-16,-3 2-4 15,1 1-5-15,-7 7 0 0,-4 17 0 0,-2 14 1 16,0 12 0-16,-2 13 1 0,2 0-1 16,0 3-1-16,0 0 0 0,0 3-1 15,-2 10-4-15,0 7-5 0,2 9-11 16,-2 5 0-16,2 2-6 0,4 3-15 0,6-2-21 16,5-2-65-16,-1-4-29 15,5-8-132-15</inkml:trace>
  <inkml:trace contextRef="#ctx0" brushRef="#br0" timeOffset="50071.94">11094 13831 603 0,'0'0'58'0,"0"0"-8"15,-20-51 17-15,15 44-2 0,3 6-30 16,-2 1-13 0,4 0-6-16,0 0-6 0,0 0-5 0,0 9-5 0,0 4-2 15,0 6 2-15,0 2 0 0,0 3 1 16,0 0 0-16,0 1 0 15,2-2-1 1,7-1 0-16,-1-2 0 0,4-3 0 0,3-3 0 16,3-8 0-16,-1-3-2 0,6-3 1 15,3-7 1-15,3-8 0 0,2-2 2 16,-4-6-1-16,0 0 5 0,-6-3 10 16,-9-2 3-16,-6-3 1 0,-6-6-7 15,0 1-6-15,-14-2-5 0,-9 7-1 16,-8 10-1-16,-10 8-1 0,-5 13-1 0,-1 2-4 15,-1 10-2-15,7 6-6 16,2 2-9-16,4 3-8 0,1 4-17 16,1 2-40-16,-4 4-57 0,2-5-101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53:47.867"/>
    </inkml:context>
    <inkml:brush xml:id="br0">
      <inkml:brushProperty name="width" value="0.05292" units="cm"/>
      <inkml:brushProperty name="height" value="0.05292" units="cm"/>
      <inkml:brushProperty name="color" value="#FF0000"/>
    </inkml:brush>
  </inkml:definitions>
  <inkml:trace contextRef="#ctx0" brushRef="#br0">10286 13835 292 0,'0'0'82'0,"0"0"-15"0,0 0-5 16,0 0-11-16,23-52-10 0,-23 51 6 15,0 0-16-15,0-1-3 0,2 1 4 16,-2 0-6 0,0 1-8-16,0 0-5 15,0 0-5-15,4 1-1 0,-2 3-2 16,2 4 2-16,2 2 1 0,-4 4-2 16,7 1 4-16,1 4-5 0,2 2-1 15,-3 4-1-15,1 0-1 0,7 1 1 16,-5-1-3-16,4-1 0 0,-3-3 1 15,3-4-1-15,-1-5 0 0,4-4 0 0,-5-5 0 16,-2-2 0-16,3-1 1 0,-1-6-1 16,1-4-1-16,-5-3 0 0,7-3-6 15,-1-4 6-15,3-1 0 0,-1 0 0 16,3-1 0-16,-4 0 0 0,-1-1 1 16,-8-5 0-16,1-1 2 0,1-2 8 15,-2 6 0-15,-4 4 3 0,-4 10 3 16,0 6 4-16,0 3 2 0,0 1-1 0,0 0-5 15,0 1-6-15,0 0-4 16,0 4-3-16,0 7-3 0,-4 9-1 16,-4 5 1-16,2 8 0 0,-2 3 2 15,1 7-1-15,-5 6-1 0,-3 5 1 0,3 2 0 16,-7-1-1-16,7-4 0 0,2-6 0 16,6-4-1-16,2-2-1 0,2-6-15 15,0-4-12-15,6-7-14 0,2-7-9 16,-2-9-20-16,2-6-60 0,1-3-32 15,1-7-86-15</inkml:trace>
  <inkml:trace contextRef="#ctx0" brushRef="#br0" timeOffset="645.51">10883 14056 423 0,'0'0'78'16,"0"0"10"-16,0 0-32 0,0 0-6 15,0 0-7-15,0 0-16 0,0 0-5 16,0 0-1-16,21-34-4 0,-19 39-3 15,2 2 0-15,0-1-2 0,5 4-4 16,-7 1-2-16,2 0-2 0,-2 2-4 16,6-2 1-16,-2 0-1 0,7-2 0 0,-7 0 0 15,13-6 0-15,-5 0-2 0,11-3-8 16,-4-5 0-16,3-2 4 16,1-5 2-16,-2-2 1 0,0-4 2 15,-1-2 1-15,-5-1 0 0,-1-4 1 0,-5 0 0 16,-5-1-1-16,-2 1 2 0,-4-1 0 15,0 2 3-15,-4 8 6 0,-2 3 3 16,-2 5 2-16,1 7 2 0,-5 0-4 16,4 1-5-16,1 7-5 0,-3 8-3 15,-4 5 0-15,3 1-1 0,5 4 0 16,-4 1 0-16,8 0 0 0,2 1-1 16,0-4 0-16,0-1-1 0,6-4 1 15,2-2 0-15,0-3-1 0,9-3 2 16,-3-4-1-16,11-3 0 0,-4-3 1 15,2-6 1-15,1-3 0 0,1-5 0 16,-2-4 0-16,2-3-1 0,2-6 0 0,-7-4 2 16,3-7-1-16,2-2 0 0,-2-7 0 15,1-1 0-15,-1 0-1 0,4 3-4 16,-10 5 3-16,-1 7 1 0,-10 10-2 16,1 10 2-16,-7 7 5 0,0 2 19 15,0 2-1-15,0 1-11 0,0 1-4 16,0 0-2-16,0 6-1 0,-3 6-5 0,-1 7-3 15,2 6 3-15,-2 1 0 16,4 4 3-16,0 3-3 0,0 2 0 16,0 4 0-16,8-3 0 0,9-3 0 15,2-2 0-15,1-3 0 16,-7-2 0-16,-3-4 0 0,-6-4 0 16,-4-2 0-16,-2-1 0 0,-15-1 0 0,-9 1 0 0,-12 0 0 15,-5-1 0-15,-15-3 0 0,-8 3 0 16,0-2 0-16,0-1 0 0,8 0-37 15,10-2-29-15,7 0-13 0,14-1-54 16,0-1-74-16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54:19.577"/>
    </inkml:context>
    <inkml:brush xml:id="br0">
      <inkml:brushProperty name="width" value="0.05292" units="cm"/>
      <inkml:brushProperty name="height" value="0.05292" units="cm"/>
      <inkml:brushProperty name="color" value="#FF0000"/>
    </inkml:brush>
  </inkml:definitions>
  <inkml:trace contextRef="#ctx0" brushRef="#br0">2793 12195 261 0,'0'0'58'0,"0"0"-12"16,0 0 9-16,0 0 7 15,0 0-11-15,0 0-13 0,0 0-10 0,0 0-5 16,0 0-5-16,-19 1-2 15,19-1-1-15,0 0-5 0,0 0 0 0,2 0 1 16,-2 0-1-16,2 0-2 0,-2 0-2 16,4 1 2-16,3 1 3 0,-3-2 0 15,0 1 1-15,0 2-1 0,6-1 2 32,9 3-4-32,-5-3 1 0,7 1-1 0,4 1-1 0,4-1 0 0,0 0-4 15,10-2 4-15,2 2-1 0,3-1 0 0,12 0-1 16,6 2-2-16,8-4 0 0,2 0 4 15,19 0-1-15,2-1-1 0,8-4-6 16,7-2-4-16,2-1 4 16,7 1 2-16,-3-3 0 15,6 5 1-15,2 0 1 0,-2 2 6 0,10 2-2 0,-2 1-6 16,2-2 0-16,-4 2 2 0,-8 0 3 16,4-1 0-16,-12-1 3 0,-3 2-2 15,-3-5-8-15,-7-4-2 0,-6 1 2 16,0 0 4-16,-4-2 2 0,-9 3-2 15,-3-2 0-15,-3 0 1 0,-6 1-1 16,-10 0-4-16,0 2-1 0,-13-2-1 16,-6 3 1-16,-6 1 1 0,-8 1 0 31,-11 2 0-31,-1 1 0 0,-7 0 0 16,-4 0 1-16,2 0 0 0,-2 1-1 0,2 1-2 0,0-1 2 0,2 2 0 0,-4-3 0 15,0 1 0-15,2 1 1 0,-2-1-1 31,0 2 0-31,0-3 1 16,0 0-1-16,0 0 0 0,0 0 0 0,0 0 0 16,0 0-5-16,0 0-5 0,0 0-2 15,0 0-4-15,0 0-4 0,-2 0-11 16,0 2-5-16,-2 0-27 0,2-2-31 16,-6 0-29-16,-3-8-158 0</inkml:trace>
  <inkml:trace contextRef="#ctx0" brushRef="#br0" timeOffset="6136.3">6259 12937 187 0,'0'0'3'0,"0"0"10"0,0 0 30 16,0 0 14-16,0 0-5 15,0 0-13-15,0 0-1 0,-49 6 2 0,44-4 5 16,5-2-9-16,0 1-11 0,0 0-2 16,0-1-6-16,5 1-7 0,-1 1 6 15,6-1 3-15,3-1 4 0,-1 0 9 0,7-1-4 16,-3-1-5-16,5 1-2 15,1 1-6-15,1-2-1 0,4 0-3 0,2-1-4 16,2 0 0-16,2 0-3 0,0-1 1 16,-2 0-2-16,2 3 0 0,-8-2-1 15,0 2 0-15,0 1 1 0,-5-1 1 16,-5 1 2-16,-3 0 2 0,-6 2-1 16,-1 0-1-16,-5-2 2 0,0 1 1 15,0-1 1-15,0 0-1 0,0 0 1 16,0 0-4-16,0 0-1 0,0 0-1 15,0 0-2-15,0 0 1 0,0 0-2 0,0 0 1 16,0 0-2-16,0 2 0 0,0 1 0 16,-3-2-1-16,1 1 1 0,-2 2-1 15,4-1-1-15,-2 4-20 0,0-1-8 16,-4 3-14-16,6 0-22 16,-4 1-22-16,-2 2-24 0,-3-4-61 0,-3-1-170 15</inkml:trace>
  <inkml:trace contextRef="#ctx0" brushRef="#br0" timeOffset="7111.49">6334 13629 367 0,'0'0'21'0,"0"0"25"0,0 0 1 16,0 0 12-16,0 0-16 0,0 0-10 16,0 0-6-16,-11 0-6 15,7 0-2-15,2 0-6 16,2 0-3-16,0 0 0 0,0 0 0 0,0 0 3 0,0 0-4 0,0 0-2 16,2 1-2-16,4-1 0 0,1 3 6 15,-1-3 8-15,4 0-1 0,3 0-1 16,-1 0 1-16,7 0-1 15,-1-3-5-15,5 0 2 0,0 1-5 16,1-2 1-16,3 1-3 0,0-1 0 0,-2-1-4 16,-2 4 0-16,-5-2 0 0,-3 3-1 15,1 0 0-15,-9 0-1 0,-3 0 1 16,0 0-1-16,-2 0-1 0,-2 0 1 16,0 0 0-16,0 0 0 0,0 0 0 15,0 0 1-15,0 0 0 0,0 0-1 16,0 0 1-1,0 0 0-15,0 0-2 0,0 2 3 0,-6-1-3 0,4 2 0 16,-3-2 1-16,3 1-1 0,0-1 0 0,0-1-1 16,-2 0-9-16,2 0-15 15,-4-1-12-15,4-4-29 0,0-2-32 0,-2-8-49 16,-1 0-92-16</inkml:trace>
  <inkml:trace contextRef="#ctx0" brushRef="#br0" timeOffset="8057.37">7690 14572 242 0,'0'0'24'16,"0"0"25"-16,0 0 1 0,0 0 6 15,0 0-9-15,0 0-3 0,0 0-4 0,0 0-7 16,0 0-6-16,0 7 0 0,4-6 10 16,4 1 8-16,4 0 7 0,-1 0-8 15,5-1-8-15,1-1-4 0,-1 1-6 16,7 1-3-16,2 0-3 0,0 0-7 16,6-2-3-16,2 0 4 0,4-1-4 15,2 0-2-15,3-1-2 0,-1-1-1 16,2 1-2-16,-1 1-3 0,-3-1 0 15,-4 2 0-15,-2 0 0 0,-4 0 0 16,-8 2 0-16,-11-1 0 0,-4 0 0 0,-1 0 0 16,-5 0 0-16,0-1 0 0,0 0 0 15,0 0 0-15,0 0 0 16,0 0 0-16,0 0 0 0,0 0 0 0,0 0 0 16,0 1 0-16,-3-1 0 15,1 1 0-15,0 1 0 0,-2 0 0 0,2 2 0 16,0-2 0-16,-4 2 0 15,2 0 0-15,0 2-32 0,-5 2-22 0,1 0-21 16,-2-3-58-16,-5-4-61 0</inkml:trace>
  <inkml:trace contextRef="#ctx0" brushRef="#br0" timeOffset="11113.94">10447 15391 327 0,'0'0'43'15,"0"0"-6"-15,0 0 15 0,0 0-7 16,0 0-1-16,0 0 11 16,0 0-21-16,0 0-10 0,0 0-3 0,31-15-2 15,-27 14-4-15,1-1-7 0,3 2-2 16,0 0-2-16,4 0-2 0,1 4-1 15,1 6 1-15,3 1-1 0,-3 4 0 16,5 2 0-16,0 4-1 0,3-1 1 0,-3 2-1 16,6-3 1-16,-3-2-1 15,5-5 0-15,-6-2 0 0,4-2-2 16,0-5-2-16,-1-2-5 0,-5-1-2 0,2-2 7 16,-5-6 4-16,-1-2 0 0,-3-5 0 15,-2-1 1-15,-1-3-1 0,-7-1 6 16,2 0 9-16,-2-1 0 0,-2 0 3 15,0 1 7-15,0-1-6 0,0-1-4 16,0 3-2 0,0 1 2-16,0 5-2 0,0 3-3 0,0 5 2 0,0 3 3 15,0 1-2-15,0 0-4 0,0 1-3 16,0 1-3-16,0 7-3 0,0 8 1 16,0 3-1-16,6 8 0 0,-2 6 0 15,0 8 0-15,1 6 1 0,1 5-1 16,-4 5 0-16,-2 3 2 0,0-3-2 15,0 0 0 1,0-5 1-16,-2-3 0 0,-7-6-1 16,3-3-3-16,0-5-17 0,0-11-9 15,2-4-11-15,-5-8-19 0,7-8-20 16,0-4-25-16,2-7-35 0,0-6-45 16</inkml:trace>
  <inkml:trace contextRef="#ctx0" brushRef="#br0" timeOffset="11833.09">11398 15307 420 0,'0'0'56'0,"0"0"5"0,0 0-4 16,0 0-13-16,0 0-27 0,-56 29-6 16,46-17-2-16,0 4 0 0,1-3-4 15,3 3-1-15,-2-2-3 0,4-3 0 16,4 1-1-16,-2-2 0 0,2 3 0 15,0-5 1-15,2-1-1 0,2 0 1 16,2-3-1-16,2-1 0 0,1-1-1 16,-3-2 1-16,6 0-1 0,3-5 2 15,-5-2-1-15,4-3 1 0,-3 1 2 16,-5-2 6-16,2-2 6 0,-4-3 5 16,1-2 2-16,-5-3-4 0,0 1-5 0,0 0-6 15,-2 6-1-15,-3 4 4 0,1 4 6 16,-4 6 4-16,2-2-7 15,-9 2-4-15,3 9-1 0,-3 5-3 0,-3 6-5 16,1 5-3-16,1 1 3 0,5 3 0 16,-3-1 0-16,6-1 0 0,1 1 1 15,-1-2-1-15,8 0 0 0,0-1 0 16,0-2-2-16,8 1-15 0,-3-4 8 16,5-2 3-16,6-4-4 0,-3-3 9 15,5-2-1-15,1-6 0 0,0 0 1 16,1-4 1-16,-1-4-1 0,4-4 1 0,-7-9 0 15,7-2 0-15,-2-6 4 0,1-7 4 16,5-6 1-16,4-12 3 0,2-9 0 16,2-6-4-16,5-3-5 0,-3 4-2 15,-6 8 1-15,-6 13 0 0,-9 17-1 16,-7 14 0-16,-7 8 0 0,-2 4 10 16,0 0 20-16,0 1-11 0,-9 0-12 15,5 6-3-15,-6 6-2 0,2 8-3 16,-5 5 0-16,3 2 1 0,4 1-1 15,2 1 0-15,2-4 0 0,2 1 0 0,0-4-1 16,6 2 1-16,0 3 0 0,6-1 0 16,1 2 0-16,-1-4 0 0,5-3-1 15,-11-1 1-15,4-1 1 16,-4-5 0-16,-4-1 0 0,-2-1 0 0,-2-1 4 16,-8 0 3-16,-2 2 2 0,-15 1 0 15,-2 1-3-15,-6 2-7 0,-3-2 0 16,3-2 0-16,0 0 0 0,8-4 0 15,7-1 0-15,7-5 0 0,9-3-23 16,2 0-25-16,0-2-16 0,2-5-57 16,0-5-52-16,0 0-186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55:15.916"/>
    </inkml:context>
    <inkml:brush xml:id="br0">
      <inkml:brushProperty name="width" value="0.05292" units="cm"/>
      <inkml:brushProperty name="height" value="0.05292" units="cm"/>
      <inkml:brushProperty name="color" value="#FF0000"/>
    </inkml:brush>
  </inkml:definitions>
  <inkml:trace contextRef="#ctx0" brushRef="#br0">14968 9349 195 0,'0'0'59'0,"0"0"-22"15,0 0 7-15,0 0 0 0,0 0-6 16,0 0-3-16,0 0 2 0,0 0-7 16,-25-40-8-16,19 37-6 0,2 1-2 0,-6 2-2 15,-1-1 1-15,3 1 1 0,2 0-3 16,2 0-1-16,-1 0 3 16,3 0-1-16,2 1 1 0,0-1-1 0,0 0 0 15,0 0 1-15,0 0-2 0,0 0-4 16,0 1-2-16,2-1-1 0,5 1 4 15,1 0 14-15,8 1 4 0,-1 0-7 16,4-1 3-16,1-1-4 0,5 0-1 16,4 0-5-16,-4 0 2 0,0 0-5 15,-3 0-3-15,3 1-4 0,-8 1-1 16,1 2 0-16,-7 0-1 0,3 1 0 16,-2 0 0-16,-7-2 0 0,3 0 0 15,0-2 2-15,-4 1-2 0,0-1 0 0,1-1 0 16,-5 1 1-16,2 1 0 15,0-2-1-15,-2 3 0 0,0-2 0 0,2 0 0 16,0 0-16-16,0-1-14 16,2 0-18-16,2 0-18 0,5-3-18 0,1-4 9 15,13 0-86-15,0 1-125 0</inkml:trace>
  <inkml:trace contextRef="#ctx0" brushRef="#br0" timeOffset="467.91">16212 9331 82 0,'0'0'241'0,"0"0"-152"0,0 0-9 15,0 0-14-15,0 0-17 0,0 0-23 16,0 0-10-16,0 0-1 0,-14 3 5 16,22-3 16-16,0 2 4 0,1 1-6 15,-3-2-3-15,8 2-6 0,-1 0-3 16,-3-3 0-16,9 3-2 0,-5-3-5 16,5 0-5-16,-5 0-4 0,5 0-3 0,-7 2-1 15,7-1-1-15,-7 2 0 16,3 2-1-16,-1-1 0 0,-3 1-14 0,1 1-31 15,-4 0-39-15,-4-1-75 0,-2-5-128 16</inkml:trace>
  <inkml:trace contextRef="#ctx0" brushRef="#br0" timeOffset="8112.77">14982 6639 232 0,'0'0'77'0,"0"0"-34"15,0 0 1-15,0 0 2 0,0 0-13 16,0 0-16-16,0 0-4 0,0 0 0 15,-14-10 1-15,12 13-2 0,0-3 3 16,0 2 7-16,0-1 1 0,0-1 0 16,2 0-6-16,-2 0-1 0,2 0-1 15,0 0-4-15,0 0-4 0,0 0-3 16,4 3 0-16,2-2 1 0,0 2 8 0,13-1 3 16,-1 0 6-16,7-1-1 0,6-1-4 15,2 0-5-15,2 0 6 0,5-2-8 16,1 1-5-16,4 1 2 0,-3-1-3 15,7-3 1-15,1 3-1 0,8-2 3 16,-6 0-2-16,5-2 2 0,5 0-1 16,3-1 1-16,1 0 0 0,0 2-2 15,2-2 0-15,-2 2 0 0,-6 0 0 0,-6 0-2 16,-4 0-3-16,-7 2 2 16,-4-2-2-16,-8 4 2 0,-6-1 2 15,0-1 1-15,-13 2-2 0,-1 0 1 16,-3 0-1-16,-4 2 3 0,-2-2-3 0,0 1 0 15,0-1-3-15,-2 0 2 0,0 0-1 16,2 0 0-16,0 0 0 0,-2 0-1 16,0 0 1-16,0 0 0 0,0 0 0 15,0 0 0-15,0 0 0 0,0 0-1 16,0 0 1-16,0 0 0 0,0 0-1 16,0 0 0-16,0 0 1 0,0 0-1 15,0 0 0-15,0 0 1 0,0 0-1 16,-2 0-1-16,0 3 1 0,-2 0-6 0,0 0-8 15,-2 1-8-15,-3 2-6 16,1 1-18-16,0-2-31 0,0 1-23 0,-9-6-74 16,7-2-245-16</inkml:trace>
  <inkml:trace contextRef="#ctx0" brushRef="#br0" timeOffset="13641.34">15138 7240 128 0,'0'0'4'0,"0"0"-4"16,0 0 0-16,0 0 1 0,0 0-1 16,-52 16 0-16,44-15 2 0,3 1-4 15,3-2 4-15,2 0-2 0,0 0 1 16,0 0 7-16,0 0 18 0,0 0 2 16,0 0 2-16,0 0 19 0,0 0-13 15,0 0-8-15,0 0 7 0,0 0 1 16,0 0-5-16,0 0 2 0,0 0 4 15,0 0 7-15,0-1-1 0,0 0-12 16,0 0-8-16,0 0-5 0,0 0-2 16,5 1-3-16,-1 0 1 0,6 0-3 0,-2 0 6 15,7 0 11-15,5-1-7 0,3 1-4 16,2-1-1-16,6-1-3 0,2 2-3 16,6-1-3-16,3-1-2 0,-3 2-1 15,-2 0 0-15,-2 3 0 0,-4 1-2 16,-4 1-1-16,-6 1 0 0,-9 1 0 15,-1-1 0-15,-1-2 0 16,-4 1 0-16,-2 0 0 0,-2 0 1 0,0 0-1 16,2-3-1-16,1 1 0 0,1 0-11 15,0-2-22-15,2-1-23 0,-2-11-51 0,3-15-58 16,-1-11-240-16</inkml:trace>
  <inkml:trace contextRef="#ctx0" brushRef="#br0" timeOffset="16809.45">25343 9273 320 0,'0'0'86'16,"0"0"-14"-16,0 0-8 16,0 0-5-16,0 0-11 0,-21-52-12 15,19 47 1-15,0 2 0 0,2 1-4 16,-2 1-5-1,2 1-7-15,0 0-8 0,0 6-8 0,0 8-5 0,0 8-1 0,0 6 1 16,2 6 2-16,0 2 0 0,0 2 0 16,0 2 0-16,-2 3-2 0,0 3 0 15,-4-1 0-15,-2-1 0 0,4-6 1 16,-2-6 1-16,-5-5-2 0,7-6 1 16,0-5 0-1,0-6 0-15,0-4-1 0,2-2 0 0,-2-4 0 0,0 0 2 16,-2-5 0-16,0-7 3 0,0 0-4 15,-7-7 1-15,3-7-1 0,4-4-1 0,0-6 0 32,4-6 1-32,0-7-1 15,0-1 1-15,6-1 0 0,0 4 2 0,0 9-2 16,5 7 0-16,-9 8 3 16,0 9-2-16,2 6 0 0,0 2 4 0,2 5-2 15,-2 1 3-15,7 0-6 0,-3 9-1 16,7 7 0-16,-1 6 1 0,3 4 0 15,-1 6 2-15,1 4-2 0,-1 2 0 16,-5-1-1-16,5-2 0 0,-6-4 0 16,1-6 0-16,3-3 1 0,-8-4-1 15,5-7 0-15,1-2 1 0,-4-5-1 16,-1-3 1-16,9-1 0 0,-6-6 4 16,7-6 5-16,2-3 7 0,3-7-1 15,-3-4-4-15,4-7-3 0,-7-6 0 0,3-5 2 16,4-6-7-16,-11-4-4 0,5-2 0 15,-5 1 0-15,-10 9 0 0,2 7 0 16,-6 12 0-16,-2 9 0 0,0 3 0 16,-2 7 0-16,-3 2 0 0,5 3 0 15,2 3 0-15,0 0 0 0,0 4 0 16,0 9-4-16,0 6-19 0,2 4-5 16,0 3 1-16,0 4-4 0,6 4-12 15,2 0-17-15,3 1-34 0,-3-4-27 16,-2-4-54-16,0-4-44 0</inkml:trace>
  <inkml:trace contextRef="#ctx0" brushRef="#br0" timeOffset="17171.3">25982 9402 331 0,'0'0'107'0,"0"0"-20"16,51-62-5-16,-42 43-17 0,1 3-7 16,-4 1 4-16,0 5-12 0,-4 1-10 15,-2 2-8-15,0 4-4 0,0 0-3 16,0 3-6-16,0 0-7 0,0 0-6 15,-2 2-6-15,-4 3 0 0,0 6-3 16,0 2 2-16,0 3 0 0,-3 4 1 0,-1 1 1 16,2 1-1-16,4 3 0 15,-1 1 0-15,3-1-1 0,4-1 1 0,0-2-1 16,1-4 1-16,5 0 0 0,8-5-1 16,-5-3 0-16,7-5 1 15,-1-2 0-15,8-3 0 0,-9-7 0 0,5-5 2 16,-1-2 2-16,-5-4 8 0,-3-2-3 15,1-5-9-15,-7-3 0 0,-4-5 0 16,-2-2 0-16,-2 2 0 0,-8 3 0 16,-9 4 0-16,-2 8 0 0,3 5 0 15,-7 7 0-15,13 6 0 0,-9 0 0 0,13 7 0 16,-7 5-15-16,3 5-18 0,6 1-8 16,-1 6-2-16,5 2-20 0,0 0-39 15,-2 1-46-15,2-6-135 0</inkml:trace>
  <inkml:trace contextRef="#ctx0" brushRef="#br0" timeOffset="26113.95">14931 8054 387 0,'0'0'53'16,"0"0"-7"-16,-64 5 8 0,53-4-9 0,1 0-16 15,6 1-4-15,2-1 2 0,0-1-3 16,2 0-4-16,0 0-4 0,0 2-4 16,2 0-3-16,2 3-2 15,6 0 4-15,3 0 3 0,1 0 2 0,7-2 2 16,6 1-2-16,6-1 1 0,2 0-5 16,6-3 2-16,11 0-1 0,2 0-1 15,12 0-2-15,8-3-5 0,5-4 0 16,-3 1 4-16,9-3 0 0,-6 3-2 15,-1 0 2-15,-5 2-1 0,-7 0 0 16,-6 2 1-16,-9 2 1 16,-7 0-2-16,-7-1-1 0,-14 1-1 0,-1 1-6 15,-11-1 1-15,-5 2 1 0,0-1 1 0,-4 2 2 16,-2-1 0-16,2-1-5 16,-2-1 0-16,0 0 0 0,0 1 0 0,0 0 0 15,-4 0 0-15,-2 0 0 0,2 1 0 16,-2-2 0-16,-1 2 0 0,-1-1 0 0,-4 0 0 15,3 0-3-15,3 0-33 16,-2 0-19-16,-2-1-24 16,3 3-65-16,1-1-103 0</inkml:trace>
  <inkml:trace contextRef="#ctx0" brushRef="#br0" timeOffset="29292.68">25002 12832 226 0,'0'0'16'0,"0"0"4"15,0 0 12-15,0 0 9 0,0 0-3 16,0 0-8-16,0 0-4 0,0 0 0 16,-8-44-2-16,3 42 7 0,1 1-10 15,2 0 1-15,2 0 2 0,0 0 1 16,0 1 0-16,0-3-5 0,0 3-4 16,0 0 0-1,0 0-4-15,0 1-3 0,2 2-5 0,2 2 1 0,3 1 6 16,3 1 6-16,-2 1-6 15,-2 2-4-15,5 1-1 0,3 2-1 0,-5-1-1 16,9 3-2-16,-8-2-1 0,9-1 1 16,0 1-1-16,3-2-1 0,-3 0 1 15,2-4 0-15,6-3 0 0,-5-1 0 0,1-3-1 16,4-1 1-16,2-3 1 0,-11-2-2 16,5-4 2-16,-2-2 3 15,-9-1-1-15,-1-5 3 0,-1 0 7 0,-4-4 5 16,-4-6-2-16,-2-2-2 0,0 2-8 15,-2 2-2-15,-4 6-1 0,-2 5 2 16,1 3 12-16,-1 5-4 0,6 2-3 16,2 2-4-16,0 2-2 0,0 1-2 15,0 0 0-15,0 1-3 0,0 10-2 16,0 6-2 0,-2 8 4-16,-2 4 0 0,2 5 1 0,0 0 1 0,-6 5-1 0,-1 1 0 15,3 4 0-15,-2-1 0 0,-5-1 1 16,5-3-1-16,4-6-1 0,-2-3 0 15,-3-8 0-15,3-3 0 0,2-4 0 16,2-5 0-16,2-4 0 16,0-4 0-16,0-2 0 15,0 0-11-15,0 0-12 0,0-2-17 16,-2-7-12-16,8-4-54 0,0-5-29 0,7-5-40 0,-7 1-110 16</inkml:trace>
  <inkml:trace contextRef="#ctx0" brushRef="#br0" timeOffset="30012.95">25601 12898 91 0,'0'0'453'15,"0"0"-435"-15,0 0 12 0,0 0 17 16,0 0 7-16,0 0-11 0,0 0-12 16,0 0-6-16,-8-18-3 0,8 18-3 15,0 0-8-15,0 0-5 0,0 0-2 16,0 3-2-1,0 4 0-15,0 5-2 0,0 0 0 0,2-2 1 0,2 0-1 16,2-1 0-16,1 0 0 0,-3-5 1 16,4-1-1-16,4 0 0 0,-3-3 0 15,3 0 1-15,5 0-1 0,-7-6-1 0,7-2 1 16,-7-1 0-16,4-3 0 0,1-3 1 16,-7 1-1-16,4-1 0 15,-1-3 0 1,-5 2 1-16,-6-1 0 15,0 1 0-15,0 4 1 0,-4 0 0 0,-4 0 6 16,-7 5 8-16,9 1-6 0,-2 1-3 16,-3 0-2-16,7 3-1 0,0 2-2 15,0 3-1-15,2 8-1 0,-4 6-2 16,-5 4 1-16,1 4 0 0,6 1 1 16,2-1 0-16,0 0 0 0,2-1-1 15,0 2 1-15,0-3 0 0,2 1 1 0,2-3-1 16,4-1 0-16,3-5 0 0,-1-4-1 15,-4-3 0-15,11-5 0 0,-7-3 0 16,6-2 1-16,1-8 2 0,6-5-1 16,-3-4 1-16,3-6 0 15,4-3 3-15,-6-6-2 0,1-4 1 0,5-3-4 16,-4-1-2-16,-4-2 1 0,1 7 1 16,-13 5 0-16,-1 12 0 0,-6 0 0 15,0 7 3-15,0 2 7 0,0 3 5 16,0 7-6-16,-2 1-4 0,0 0-1 15,2 0-2-15,0 3-2 0,-2 5-2 16,2 4-2-16,-3 2 3 0,1 3 1 16,2-2 0-16,0 2 0 0,2 1 0 0,1 3 0 15,1-1 0-15,4 1 0 16,4-1 0-16,-3 1 0 0,-3-1 1 0,8-1 4 16,-5-4-3-16,-5-3 3 0,-4 1-1 15,0-2 2-15,0 0 2 0,0 0 0 16,-13 0-3-16,-5 2 0 0,-5-1-1 15,-8-1-4-15,-6 1 0 0,-7-4 0 16,5 1 0-16,0-6 0 0,10-3 0 16,4 0-12-16,17-4-29 0,-1-1-11 15,9-4-36-15,-2-3-74 0,11-8-237 16</inkml:trace>
  <inkml:trace contextRef="#ctx0" brushRef="#br0" timeOffset="73849.64">25760 14507 346 0,'0'0'18'0,"0"0"8"31,0 0 1-31,0 0 11 0,0 0 5 0,0 0-2 0,0 0-6 0,0 0-5 16,15 53-6-16,-13-38-2 16,-2 0-8-16,0 0-2 0,0 3 2 15,-2-1-5-15,-4-2 1 16,-7-3-4-16,3-2-1 0,0-1-1 0,-7-5 1 0,5-1-2 16,-7-3 0-16,1 0-1 0,-7-2-2 15,2-6 1-15,0-3-1 0,0-2 1 16,-5-2-1-16,9-3 0 0,2-3 1 15,7-2-1 1,0-7 3-16,4-6 14 0,3-7-4 0,3-4-2 16,7-7-5-16,5 2-3 0,-2-1-2 0,5 5 0 15,3 5-1-15,-7 7 0 0,5 7 0 16,-7 3 2-16,-1 5-2 16,2 3 1-16,-4 3 2 0,-4 3 0 0,1 4-1 0,-1 5 0 15,-2 2 2-15,0 1-3 0,0 0 1 16,0 0-1-16,0 4-1 0,0 5-2 15,0 3 2 1,0 3 0-16,0 6-1 0,0 2 1 0,0 5 1 0,0 0-1 31,0 1 0-31,2 1 0 0,-2 0 1 16,0-1-1-16,2 0 0 0,0 1 0 16,2 1 0-16,2 0 1 0,4-2-2 15,-3 0 2-15,5 0-1 0,7-1 0 0,-7-3 0 16,11-1 0-16,-7-1 1 0,3-4 0 15,4-1-1-15,-9-2 0 0,5-5 1 16,-9 1-1-16,3-3 1 0,-5 1 1 16,-4-4 1-16,-4 0-3 0,0 0 0 15,0-1 1-15,0 2 0 0,-4-3 2 16,-2 1-2-16,1-1 0 0,3-1-1 16,-2 1 1-16,2 0-1 0,0-1 0 15,0 2-1-15,-4-3-2 0,0-1-12 0,-3-1-17 16,7 0-20-16,0-1-9 15,2-7-18-15,6-2-21 0,9 0-16 16,-7-3-71-16</inkml:trace>
  <inkml:trace contextRef="#ctx0" brushRef="#br0" timeOffset="74453.31">26254 14284 419 0,'0'0'64'0,"0"0"-7"0,0 0-21 16,0 0 16-16,0 0-14 0,0 0-8 15,0 0 4-15,0-34-4 0,0 29-1 16,0 1-4-16,-2 0-5 0,-4-4-3 15,2 2-2-15,2-1-4 0,-8 1-1 16,-5 2-4-16,5-1-2 0,-9-1-2 16,5 3 0-16,-11 1-2 0,8 2 0 0,-5 0 0 15,5 1 1-15,1 6-1 16,-3 3 0-16,5 5-1 0,1 3 0 16,-3 3-1-16,9 2 0 0,-3 0-2 15,0 2 4-15,4-1-1 0,4-2 1 0,2-2-2 16,0-4 0-16,2-1 1 0,4-2-2 15,6 1 0-15,-1-3-1 0,1-5 2 16,9-1 2-16,-7-2-2 0,5-2 2 16,5-1 0-16,-9-2-1 0,8-6 1 15,-11 0 1-15,7-6 1 0,-7-3-1 16,7-3 1-16,-7-3 0 0,5-4 3 16,-5-4 2-16,-2 0 0 15,5 2-1-15,-7 6 1 0,-4 5 2 0,0 5-2 16,-2 7 2-16,1 4 4 0,-3 2 0 15,0 0-4-15,0 0-5 0,0 4-1 16,0 4 0-16,0 8-2 0,0 8 0 0,0 5 0 16,0 6 0-16,-3 2 0 0,3-2 0 15,0 0-1-15,0-3 0 0,5-1 0 16,7-5 1-16,-6-4-1 0,5-1 0 16,5-5 0-16,-4-4-1 0,5-2-1 15,-5-7-17-15,3 0-8 0,-1-3-12 0,-5-3-17 16,1-9-45-16,0-7-39 15,-6-6-142-15</inkml:trace>
  <inkml:trace contextRef="#ctx0" brushRef="#br0" timeOffset="75578.23">26455 13419 287 0,'0'0'76'0,"0"0"6"0,0 0-5 0,0 0-2 0,0 0-16 0,-17-55-12 16,13 45 1-16,-2 0-7 0,-6 5-5 16,3-1-13-16,-1 0-4 15,-8 2-5-15,5 2-7 0,-8 2-4 0,5 0-1 16,-7 2-2-16,5 9 0 0,1 1 0 15,-8 7 0-15,9 5 0 0,-5 3 0 16,9 1 0-16,-3 1-1 0,7-4 1 16,6-2 0-16,2-2 0 0,0-1 0 15,6-2-3-15,11 0 3 0,-3 1-1 16,13-2 1-16,0 3 0 0,8-4 3 16,0 0 1-1,4-1 0-15,-6-2-1 0,0 0 2 0,1-1-3 0,-14-2 0 0,-7-1 0 16,-3-1-2-16,0-2 1 0,-8 1-1 15,-2-1 0-15,0 0 0 0,-8 0 0 16,-4 2 0-16,-3 1 0 0,-10-4-5 16,-4-1-6-16,-4 0-6 15,-2-3-6-15,2 2 2 0,0-2-3 16,6 2 7-16,13-3 12 0,3 0 5 0,5-1 0 16,4-3 1-16,2-5-1 0,0-3 4 15,6-6 10-15,9-7 4 0,-1-6 2 16,13-4-2-16,6 0-3 0,0 0-2 15,0 7-2-15,0 1-2 0,-2 4 4 16,-8 3 4 0,-8 2 2-16,-3 5-5 0,-4 0-3 0,-6-2-2 0,-2 3-2 0,0-5 0 15,-4 2-4-15,-6 0-2 0,0-1-1 16,-7 6-1-16,1 1-7 0,-9 2-10 16,4 7-11-1,-6 0-11-15,-4 13-11 0,0 2-26 0,-2 6-44 0,-2 1-61 16,6-4-223-16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02:37.286"/>
    </inkml:context>
    <inkml:brush xml:id="br0">
      <inkml:brushProperty name="width" value="0.05292" units="cm"/>
      <inkml:brushProperty name="height" value="0.05292" units="cm"/>
      <inkml:brushProperty name="color" value="#FF0000"/>
    </inkml:brush>
  </inkml:definitions>
  <inkml:trace contextRef="#ctx0" brushRef="#br0">4746 8370 130 0,'0'0'51'16,"0"0"1"-16,0 0 1 0,0 0-11 0,0 0-6 15,0 0-3-15,0 0-5 0,0 0-5 0,-33-9-3 16,27 13 3-16,-2-2-1 15,3 0-3-15,3-1 1 0,0 1-1 16,2-2-3-16,0 0-5 0,0 0-3 16,0 0-2-16,0 0-1 0,0 2 0 0,0-1 2 15,2 0 2-15,2 1 0 16,3-1 1-16,1-1 1 0,-2 0 0 0,2 0 3 16,7 0-1-16,-5 0 2 0,5-1-3 15,3-1-2-15,1 0-2 0,-3 2 0 16,5-2-4-16,-2 2-1 0,3 0 0 15,-1 0 0-15,2 0 0 0,6-2 1 16,4 0-1 0,2 1 0-16,2-1-1 0,9 1 1 0,-5 0-1 15,2 0 0-15,9 1-2 0,-4-2 0 16,8 1-2-16,-1-2 0 0,-1 3 2 0,4-2 2 0,0-1-2 16,-4 2 0-16,6 0 1 15,-3-2 0-15,-3 2 1 0,2 0-1 16,0 1 1-16,0-1 2 0,-3 1 1 15,3-1 3-15,-6-1-4 0,6 2 1 16,-1 0-5-16,-3 0 1 0,8 0-1 0,0 2 2 16,4 1-1-16,0-1 1 0,0-3 1 15,2 1-1-15,0 0 0 0,-1-1 0 16,-3-2 0-16,-5 1-1 0,-1 2 1 16,2-1-1-16,-6 1-1 0,4 0-1 0,-3 3-3 15,1 2 3-15,-4 1 1 0,-5-1 0 31,1 2 2-31,-1 0 2 0,-6 0 2 0,3 1 0 0,-1-1-1 0,-2 0-1 16,-1-1 0 0,-5-1 2-16,0-1-4 0,-8-3 2 15,-9 0-1-15,-1-1 0 0,-7 0 1 16,-6 0 2-16,-2 0-1 0,0 0 1 0,0-1 1 0,0 1-3 16,0 0-1-16,0 0-2 15,0 0 0-15,0 0 0 0,0 0-1 0,0 0 0 0,0 0 0 16,0 0-1-16,0 0-1 15,0 0-3 1,0 0-7-16,0 0-8 0,0 0-14 16,-2-4-13-16,-4-6-29 0,2-12-32 15,-5-2-165-15</inkml:trace>
  <inkml:trace contextRef="#ctx0" brushRef="#br0" timeOffset="47274.98">2600 15607 238 0,'0'0'35'0,"0"0"18"0,0 0-1 15,0 0-10-15,0 0-10 0,0 0-3 16,3-13 2-16,-1 13-6 0,-2 0 2 16,0 0 1-16,0 0-2 0,0 0-4 15,0 0-2-15,0-1-5 0,0-1 4 16,0 2 5-16,0 0-3 0,0 0-6 15,0 0-4-15,0 0-1 0,0 9-3 16,0-1 1-16,0 6 3 0,4 2 4 16,-2 1-6-16,0 4-3 15,2 1 0-15,2 3-2 0,-2 4 1 0,0 2-1 0,-1 3 0 16,-1 2 1-16,0 1-1 0,2-1 1 16,-2 0 0-16,0-1-3 0,-2-5-2 15,0-2 0-15,2-3 1 0,-2-5-1 16,2-2 0-16,2-5 0 15,-4-1 0-15,0-3 0 0,2-6 0 0,-2 0 0 16,0-3 0-16,0 1 0 0,0-1 0 16,0 0-17-16,-2 0-4 0,-6 0-7 15,0-4-33-15,-5-3-21 0,-7-1-29 16,7-1-100-16</inkml:trace>
  <inkml:trace contextRef="#ctx0" brushRef="#br0" timeOffset="47542.12">2338 15791 321 0,'0'0'70'15,"0"0"-18"-15,0 0 3 0,0 0-12 16,0 0-14-16,0 0-11 0,0 0 1 15,0 0 1-15,27-23-2 0,-21 16-2 0,13-2-3 16,-3-2-1-16,11-3-4 0,-2 0-4 16,6 2-2-16,2-3 0 15,2 1-2-15,4 0 1 0,-1-1-1 0,-3 0 0 16,0 2-1-16,-4 0-3 0,2 2-61 16,-4 0-42-16,-4 3-35 0,-13 2-81 15</inkml:trace>
  <inkml:trace contextRef="#ctx0" brushRef="#br0" timeOffset="47962.99">3076 15543 338 0,'0'0'56'0,"0"0"1"16,0 0 4-16,0 0-10 0,0 0-14 0,0 0-6 16,0 0-8-16,0 0-2 0,0 0-1 15,-19-14 3-15,19 14-2 0,0 0-5 16,-4 6-1-16,4 4-7 0,-6 7 3 15,2 2-1-15,0 7 3 0,0 6-5 0,-1 5-3 16,-1 7-4-16,0 4 2 16,-2 3 0-16,-1 3-2 15,7-2-1-15,0 0 1 16,0-3-1-16,2-4 0 0,0-1-1 0,2-5 1 0,2-3-1 0,3-5 1 16,5-4 0-16,-2-4-1 0,3-4 0 15,5-6-11-15,1-6-23 0,2-6-10 16,3-4-20-16,-3-14-14 15,0-6-40-15,2-4-39 0</inkml:trace>
  <inkml:trace contextRef="#ctx0" brushRef="#br0" timeOffset="48561.93">3243 15799 258 0,'0'0'69'0,"0"0"-10"0,0 0-12 16,0 0-5-16,0 0-10 0,0 0-9 0,0 0-1 15,0 0-10-15,0 0-3 16,-10-16-3-16,10 16 3 0,0 0 2 0,0 0 5 16,0 0 5-16,0-3-3 15,2 0 0-15,4-1 3 16,5-1-3-16,-5 1-2 0,0 1-4 0,2 3-2 15,3 0 0-15,-3 0-5 0,-2 0-2 16,0 7-2-16,3 4 0 0,3 0 0 0,-8 4-1 16,0 5 1-16,2 1 0 0,-4 3 1 15,1 3-1-15,-1 1 0 0,2 1 1 16,-2-3-2-16,-2-2 0 0,0-2 1 16,2-5-1-16,0-4 0 0,-2-6 0 15,0-2 0-15,0-1-3 0,0-3-8 16,0 2 3-1,-4-3 0-15,2 0 2 0,-4 0-2 16,1 0 2-16,-1-6 3 0,2-2 1 0,0-6 2 0,-2-5 2 0,0-10 4 31,3-5-2-31,3-3-1 0,3-2-2 0,7 5-1 16,0 4 1-16,-2 5-1 0,7 5-2 16,-9 8 2-16,2 4 4 0,1-1 6 15,-1 4-1-15,0 2 0 0,-4 2-2 0,5 1 1 0,5 0 1 0,-4 3-2 16,3 3 0-16,1 0-1 15,-1 3 1-15,3 3-1 0,-5 1 0 16,7 3 0-16,-5 3-1 16,-5 5 0-16,4 5-2 0,-3 3 0 0,-5 3-1 31,-2 1 0-31,-2-1-2 0,0-2 0 0,0-2 0 16,-4-2 0-16,-1-4-4 0,-3-5-31 15,-2-3-19-15,4-7-14 0,-1-5-13 16,3-3-50-16,-2 0-83 0</inkml:trace>
  <inkml:trace contextRef="#ctx0" brushRef="#br0" timeOffset="48862.93">3651 15591 336 0,'0'0'56'16,"0"0"12"-16,0 0 1 0,0 0-18 16,0 0-13-16,0 0-9 0,0 0-8 0,-13 0-9 15,13 0-4-15,8 0 0 16,1 3 5-16,-1 3 17 0,8 1-2 0,-1 4-2 16,-1-1-8-16,5 7 0 15,2 2 0-15,-7 5-4 0,5 7-8 16,-5 2 0-16,-5 4-4 0,1 3 2 15,-4 2-2-15,-6-1 1 0,-2-3-3 16,-12 0 3-16,-3-1-3 0,-10-4-3 0,-4 4-33 16,-4-5-26-16,0-4-53 0,0-2-33 15,2-6-202-15</inkml:trace>
  <inkml:trace contextRef="#ctx0" brushRef="#br0" timeOffset="49381.74">4781 15887 162 0,'0'0'44'0,"0"0"31"0,0 0-10 16,0 0 9-16,0 0-6 0,0 0-17 0,0 0-10 16,0 0-2-16,-4 1 23 15,4 1-35-15,2-2-19 0,0 3-1 0,4-1 7 16,3-1 3-16,9 0-5 0,-5 0 3 15,7-1 0-15,-5 1-6 16,6-2-6-16,-9 4-2 0,9-1 0 0,-9 2 1 16,2 2-2-16,-3-1-7 0,-7 0-85 15,-4 3-34-15,0 1-95 0</inkml:trace>
  <inkml:trace contextRef="#ctx0" brushRef="#br0" timeOffset="49555.61">4847 16196 457 0,'0'0'84'16,"0"0"-22"-16,0 0-8 0,0 0 6 16,0 0-18-16,0 0-28 0,0 0-9 15,0 0-2-15,0 0-2 0,15 30 0 16,1-23-1-16,-1-2 0 0,6 2 0 16,1-2-2-16,-1-1-58 0,8-3-32 15,-2-1-88-15,-2-5-194 0</inkml:trace>
  <inkml:trace contextRef="#ctx0" brushRef="#br0" timeOffset="53842.25">2158 9269 179 0,'0'0'69'0,"0"0"-19"15,0 0-5-15,0 0 3 0,0 0-12 0,0 0-12 0,0 0-8 16,-12-26-4-16,12 25-3 0,-2 0-2 15,2 1 1-15,0 0-1 0,0 0-3 16,0 0-1-16,0 0 0 0,0 0 1 16,0 0 0-16,0 0 1 15,2 0 6-15,0 0 14 0,0 0-14 0,2 0-1 0,2 0 6 16,-2 0-4-16,0 2 1 16,-2-2-3-16,1 0-3 0,1 0 1 15,0 1 1-15,2-1 0 0,2 0 3 0,-2 0-2 16,3 0 0-16,5 0 3 0,1 0 1 15,3-1-4-15,-1 1-2 0,14 0 1 16,-2 0 0-16,6 0-1 0,2 0-1 16,7-1-1-16,5-2 5 0,3-1-4 15,10 1-5-15,2 1 0 0,2 1 3 0,2 0 0 16,-2 1-2-16,1 0 1 16,-3-1-2-16,-2 1 0 15,2 0 0-15,-4 0-1 0,-2-1 1 0,-7 2 0 0,1-1-1 31,-13 0 1-31,-8-1-1 0,-6 1 1 0,-13 0 10 0,-7 0-5 0,-3 0-2 16,-2 0 2-16,0 1 4 16,0-1 2-16,0 0-6 0,0 0-3 0,-2 0-1 15,-1 0 0-15,-3 1 0 0,-2 1 0 16,-4 1-2-16,5-3 0 0,3 2-1 16,4-2 0-1,-2 0 0-15,2 0 0 0,0 0-1 0,0 0-4 0,2 0-15 0,2 0-16 16,13 1-9-16,-3 2-25 15,1-3-28 1,1-9-81-16</inkml:trace>
  <inkml:trace contextRef="#ctx0" brushRef="#br0" timeOffset="69003.73">7144 15713 161 0,'0'0'35'16,"0"0"4"-16,0 0-2 0,0 0 3 0,0 0-9 15,0 0-1-15,0 0 8 0,0 0 11 16,-4-19-49-16,4 19 46 0,0-2-8 16,0 1 19-16,0 0-21 0,0 1-10 15,0 0-4-15,0 0 3 0,0 0 2 16,0 0-1-16,0 0-3 0,0 0-2 15,0 0-3-15,0 0-3 0,0 7-2 16,4 1-3-16,-4 4 3 0,6 4 2 16,-2 0-3-16,0 4-2 0,-1 2-2 15,-1 2-2-15,2 4-2 0,2-1-1 16,-2 5-2-16,6 1 1 0,-3 0-2 16,-3 1 2-16,2 3-2 0,0-3 2 15,-4 1-1-15,6-4 0 0,-1-2 0 16,-3-4-1-16,0-3 0 0,2-3 0 15,-4-7-3-15,0-2-5 0,2-4-4 0,-2-5-11 16,-2-1-12-16,0-1-12 0,-6-14-12 16,2-11-18-16,-8-9-31 0,-5-4-126 15</inkml:trace>
  <inkml:trace contextRef="#ctx0" brushRef="#br0" timeOffset="69223.77">6803 15740 375 0,'0'0'97'15,"0"0"-30"-15,0 0-29 0,0 0-2 16,0 0-2-16,0 0-2 0,0 0 9 16,60-21-2-16,-37 18-6 0,-1-3-9 15,7 0-8-15,-2 0-4 0,6-1-7 16,0 1-4-16,0 1-1 0,2-2 1 15,-1 3-1-15,1-2 0 0,-2 3-22 16,0-1-42-16,0-1-38 0,-4-2-42 16,-2-2-146-16</inkml:trace>
  <inkml:trace contextRef="#ctx0" brushRef="#br0" timeOffset="69648.62">7841 15651 387 0,'0'0'94'0,"0"0"-21"0,0 0-21 0,-36-57-8 15,24 49-10-15,2 2-6 0,-1 3-8 16,5 1-4-16,0 2 0 15,4 0 0-15,-2 0-1 0,0 0-7 0,2 4-3 16,-5 4-2-16,3 0 0 0,-2 5-2 16,0 4 4-16,-5 3 1 0,1 0 2 15,0 5-1-15,2 1-1 0,-3 3 0 16,3 1-1-16,2-1-4 0,2 4 1 16,-1 0-2-16,3 5 0 0,0 1 0 15,2-2 0-15,0 2-1 0,2 2 1 16,5-1 0-16,-3 0-1 0,6-1-2 15,2-4-5-15,3-4-6 0,8-7-8 16,-3-3-16-16,9-10-16 0,0-5-10 16,4-6-22-16,-2-8-47 0,-4-7-64 0</inkml:trace>
  <inkml:trace contextRef="#ctx0" brushRef="#br0" timeOffset="69878.78">7948 15833 417 0,'0'0'133'15,"0"0"-60"-15,0 0-24 0,0 0 10 0,0 0-9 16,0 0-13-16,0 0-18 0,0 0-3 16,39 14-2-16,-28-2-1 0,1 2-5 15,-2 6-3-15,-1 0-5 0,-1 5 3 16,0 3-3-16,-2 1 0 0,-1 3 0 15,-3-1-5-15,2-2-19 0,-2-2-16 16,-2-5-18-16,4-6-3 0,-2-5-2 16,-2-5-18-16,0-5-56 0,0-1-92 0</inkml:trace>
  <inkml:trace contextRef="#ctx0" brushRef="#br0" timeOffset="70061.02">8016 15681 557 0,'0'0'70'0,"0"0"6"0,0 0-11 0,0 0-11 16,0 0-29-16,0 0-9 15,0 0-7-15,0 0-4 0,0 0-5 16,-14-1 0-16,14 5-3 0,4 0-7 16,2 1-20-16,2 0-23 0,1-5-26 15,1 0-21-15,7-5-72 0,-5-7-174 0</inkml:trace>
  <inkml:trace contextRef="#ctx0" brushRef="#br0" timeOffset="70440">8310 15600 249 0,'0'0'87'16,"0"0"-24"-1,0 0-7-15,0 0 4 0,0 0-17 0,0 0-5 0,0 0-5 16,0 0-2-16,0 0 0 0,41 10 1 15,-30 0-2-15,5 4-5 0,1 5-2 16,-1 7-2 0,3 0-3-16,-1 7-3 15,-1 5-5-15,-5 2-2 0,1 3-3 0,-7 1-1 16,-2 1-3-16,-4 2-1 0,-8-1 0 16,-3 1 0-16,-5-6-10 0,-1-2-16 15,-3-4-13-15,-1-5-30 0,0-6-12 16,-1-7-44-16,7-7-84 0</inkml:trace>
  <inkml:trace contextRef="#ctx0" brushRef="#br0" timeOffset="70753.89">8946 15950 414 0,'0'0'105'16,"0"0"-42"-16,0 0-18 0,0 0-5 0,0 0-14 15,0 0-8-15,0 0-9 0,0 0-2 16,36 2 5-16,-14-4 3 0,9-1-4 15,5 0-4-15,1-3-4 0,2 2-1 16,2-1-2-16,-1 1 0 0,-5 1 0 16,-2-1 0-16,-6 2-21 0,-5-1-36 15,-13-3-20-15,-7-1-70 0,-6-2-113 16</inkml:trace>
  <inkml:trace contextRef="#ctx0" brushRef="#br0" timeOffset="70990.07">9013 15764 507 0,'0'0'96'0,"0"0"-36"15,0 0 7-15,0 0-4 0,0 0-23 16,0 0-13-16,0 0-11 0,0 0-1 16,0 0-2-16,22 53 0 0,-13-30-3 0,-3 6-5 15,0 4-3-15,-4 3-2 16,0 2 0-16,0-1-1 0,-2 1-19 15,0-4-17-15,2 0-28 0,2-3-33 0,5-4-3 16,-1-4-69-16,4-8-65 0</inkml:trace>
  <inkml:trace contextRef="#ctx0" brushRef="#br0" timeOffset="71495.3">10327 15641 265 0,'0'0'56'15,"0"0"6"-15,0 0 0 0,0 0-10 16,0 0-16-16,0 0 0 0,0 0-2 16,0 0-3-16,-16 15-8 0,18-11 3 15,2 0 7-15,0 1 2 0,4 1-1 16,-1 1-6-16,-1 0-8 0,2 4-3 0,2 0-3 16,-8 5-6-16,5 1-3 15,-1 5 0-15,0 5-2 0,-2 5-3 16,-2 5 2-16,4 4-2 0,-6 0 0 15,0 1 0-15,0-2 0 0,0-5-4 16,0-3-10-16,0-8-10 0,0-4-10 0,3-5-23 16,-3-9-17-16,0-3-20 0,-3-6-69 15,-5-10-130-15</inkml:trace>
  <inkml:trace contextRef="#ctx0" brushRef="#br0" timeOffset="71760.03">10040 15643 443 0,'0'0'57'0,"0"0"-3"0,0 0 8 16,0 0 0 0,0 0 1-16,-8-52-19 0,8 51-11 0,0-1-13 0,0 0-3 0,6 0-9 15,10-2-5-15,1-1 0 0,14 0-2 16,4 0-1-1,7 1 0-15,7-1 1 0,-1 2-1 0,3 1 0 16,1-1-1-16,0 0-15 0,-5-2-19 0,1 0-40 16,-7-4-19-16,-12-5-58 15,-10-2-148-15</inkml:trace>
  <inkml:trace contextRef="#ctx0" brushRef="#br0" timeOffset="72158.34">11024 15412 453 0,'0'0'47'0,"0"0"-9"0,-54-43 24 16,42 36-11-16,-1 0-14 0,3 3-2 16,6 0-10-16,0 2-2 0,2 2-2 0,2 0-7 0,0 0-5 0,-2 7-6 15,-5 4-3-15,1 6 1 16,2 4-1-16,-4 4 2 0,2 4-1 0,-3 3-1 16,-3 5 1-16,0 2 1 15,-1 3-1 1,-1 3 0-16,8-2 1 0,-3 5 2 15,5-2-3-15,4 3 0 0,0-1 0 16,8 0-1-16,1-4-1 0,-1-3 0 16,11-4 1-16,-7-6 0 0,9-7-1 15,-5-3-6-15,7-7-15 0,4-6-21 16,0-8-9-16,12 0 0 0,-2-13-16 16,2-6-61-16,-1 0-118 0</inkml:trace>
  <inkml:trace contextRef="#ctx0" brushRef="#br0" timeOffset="72759.57">11247 15595 376 0,'0'0'84'16,"0"0"1"-16,0 0-7 15,0 0-19-15,0 0-10 0,0 0-13 0,0 0-8 16,0 0-6-16,0 0-9 0,13-34-6 16,-11 34-4-16,6 0-2 0,2 1 1 15,-1 0-2-15,3 2 1 0,-2 3-1 16,5-2 2-16,-5 3-2 0,0-2 1 16,3 1-1-16,-5 4 0 0,2 0 0 15,1 6-1-15,-7 2 1 0,-2 2-1 0,4 4 2 16,-4-3-1-16,-2 1 0 0,2-1 0 15,-2-2 0-15,0-2-3 0,-2-4-5 16,-2 2 0-16,0-2-1 0,-2-2-2 16,4 0-4-16,-7-4 0 0,5-1 6 15,0-3 3-15,0-1 3 0,0-1-1 16,4-1-1-16,-2 0-1 0,-2-1 3 16,4-6 3-16,0 0 0 0,0-4 1 15,0-3 0-15,0-4 2 0,0-5 2 16,6-4 0-16,4-3 1 15,5-4-1-15,-7-1 0 0,9-2 0 16,-1 1-1-16,-1 8 4 0,1 5-7 0,-6 7 2 16,5 4 0-16,-7 2 6 0,0 3 1 0,3 2 0 15,-1 2-2-15,-4 3-3 16,3 0 0-16,1 3-1 0,-2 4 0 16,2 5-2-16,3 4 0 0,-1 5 1 0,-3 5-3 0,1-1 1 15,0 0-1-15,-2 3 1 16,-1 0-1-16,-3 0 2 0,0-4-2 15,-2-2 0-15,0 0-4 0,-2 0-13 0,0-1-10 16,0-1-9-16,0-1-8 0,6-5-2 16,0-6-14-16,7-3-31 0,6-5-35 15,-7-5-92-15</inkml:trace>
  <inkml:trace contextRef="#ctx0" brushRef="#br0" timeOffset="79596.27">13724 15414 93 0,'0'0'46'0,"0"0"-3"0,0 0 3 0,0 0 5 16,0 0-8-1,0 0-7-15,-9-10 3 0,9 8 2 0,-2 0-3 0,2-1 0 16,-2 0 0-16,0 0-5 0,2-1-5 31,0 0 0-31,0 1-1 0,0 0 2 16,0 1-2-16,0-1-5 0,0 1-4 16,0-1-6-16,0 0 1 0,2 1-3 15,0-1-1-15,2 2 1 0,1 0-1 0,-1-2 1 16,6 3 0-16,-4 0 1 15,5 0-2-15,3 3 0 0,-6 0-2 16,7 2 1-16,3 2-1 0,-7 0-1 16,5 1 0-16,-10 2-3 0,7 4 0 0,-1 0-1 15,-3 2 0-15,-5 6-1 0,2 2 2 16,0 4-2-16,-2 2 1 0,-4 2-2 16,0 2 1-16,0 2 1 0,0-1-1 15,-6 0-1-15,0-1 0 0,-2-2 0 16,-1-2-2-16,-9 1-8 0,-1-2-3 0,-6-3-10 15,-8 0-20-15,-4-4-27 16,-11 0-40-16,-1-2-49 0,-3-7-155 0</inkml:trace>
  <inkml:trace contextRef="#ctx0" brushRef="#br0" timeOffset="83632.58">11985 15702 300 0,'0'0'96'0,"0"0"-30"16,0 0-23-16,0 0-18 0,0 0 30 15,0 0 3-15,0 0-35 0,0 0-13 0,21 10 1 16,-13-6 7-16,-4 0-3 16,0 1 2-16,5-1 2 0,1 0-6 0,0-2-1 15,-3 1 2-15,3-2-3 16,0-1-1-16,-2 0 1 0,1 0-3 0,3 0-2 16,1 0-1-16,-3 0-2 15,8 0-1-15,-5-4 1 0,-1-1-3 0,3 2 1 16,-5-2-1-16,-4 3 1 15,0 1 1-15,-6-1-2 0,0 2 0 0,0 0-15 16,-6 0-15-16,-2 0-18 0,0 0-7 16,-1 0-7-16,-3 0-18 0,0 0-22 0,5 1-22 15,-5 0-51-15</inkml:trace>
  <inkml:trace contextRef="#ctx0" brushRef="#br0" timeOffset="84028.74">12405 15530 222 0,'0'0'95'0,"0"0"-15"0,0 0-15 0,0 0-11 0,0 0-12 0,0 0-8 16,0 0-3-16,0 0-1 0,4-9 1 15,-4 9-5-15,0 0-1 0,0 0-1 16,0 0-3-16,0 2-4 0,4 3-5 16,-2 1-4-16,0 1 3 0,0 4 2 15,4 2-3-15,1-2-3 0,-1 7 1 16,4-1-3-16,-6 4 0 0,5 3-5 15,-1 1 2-15,2 1-1 0,-4-1-1 16,-1-3 1-16,1-4-1 0,-2-4 1 0,0-1-1 16,2-4 0-16,-4-5-5 0,0 1-33 15,-2-4-29-15,0-1-20 0,-10-2-1 16,2-9-36-16,-3-5-136 0</inkml:trace>
  <inkml:trace contextRef="#ctx0" brushRef="#br0" timeOffset="84279.26">12438 15270 439 0,'0'0'90'0,"0"0"-25"15,0 0-11-15,0 0-11 0,0 0-1 16,0 0-11-16,0 0-3 0,0 0-6 15,0 0-6-15,-6 5-6 0,6-5-6 16,0 3-2-16,0-3-2 0,0 2 0 16,0 0 0-16,0-1-1 0,0 2 0 15,2-1-29-15,0 1-29 0,0-1-29 16,8-1-21 0,-6-1-78-16</inkml:trace>
  <inkml:trace contextRef="#ctx0" brushRef="#br0" timeOffset="84909.87">12849 15670 174 0,'0'0'55'15,"0"0"35"-15,0 0-29 0,0 0-10 16,0 0-6-16,0 0-6 0,0 0-11 16,0 0-7-16,33-4 0 0,-33 4-6 15,0 0-5-15,0 0-1 0,0 0 4 16,0 0-5-16,0 0 0 0,0 0 0 0,0-1 1 15,4 0-2-15,1-1 1 16,1 0 0-16,4 0 2 0,-2-2 7 0,5 1-1 16,5-3 0-16,-1 2 0 15,4-2-4-15,5-1-2 0,-1 2-3 0,-2 0-3 16,0-3-1-16,2 3-1 16,-11 1-1-16,0 3 1 0,-5 1-2 0,-5 0 1 15,-4 0 0-15,0 0 0 0,0 0 0 16,0 0 2-16,0 0 0 0,0 0 0 15,0 0-1-15,-2 1-1 0,0 1-1 16,-2 0-1-16,-1 0 1 0,-1 1 0 16,2-1-3-16,0-1-16 0,2 1-7 15,2-1-4-15,-4 1-11 0,4-2-8 0,0 0-14 16,-4 0-24-16,0 1-54 16,-5 2-113-16</inkml:trace>
  <inkml:trace contextRef="#ctx0" brushRef="#br0" timeOffset="85288.54">13287 15420 306 0,'0'0'98'0,"0"0"-19"0,0 0-32 0,0 0-6 16,0 0-12-16,0 0-2 0,0 0-1 16,0 0 4-16,3-2 2 0,-3 2-2 15,0 1-4-15,0-1-1 0,0 1-7 16,0 1-5-16,0 3-4 0,0 1-1 16,4 1 0-16,-2-1 0 0,2 1 2 15,2-1 1-15,-4 3-1 0,2-1-3 16,-4 3-1-16,0 1 0 0,0 4-2 0,4 4-1 15,-4-1 0-15,2 4-2 0,-2 2 0 16,3 2 1-16,-1 0-2 0,2 0 0 16,2-1 0-16,-4-1 0 0,0-7 0 15,0 1 0-15,-2-7-3 0,0-1-35 16,-10-4-28-16,-3-3-54 16,-3-3-58-16,-5 1-213 0</inkml:trace>
  <inkml:trace contextRef="#ctx0" brushRef="#br0" timeOffset="111415.35">6096 15405 152 0,'0'0'31'0,"0"0"4"16,0 0-4-16,0 0 4 0,0 0-7 16,0 0 3-16,-52-15 9 0,48 15-12 15,2-1 1-15,-2 0 0 0,0-2 7 16,2 1-5-16,0 2-6 0,-5 0-5 0,7 0 1 15,-2-3 2-15,2 3-3 0,-4 0 1 16,4-3-4-16,-2 3-1 0,0-1-1 16,2 0-3-16,0 1-1 0,0-4-1 15,0 3-5-15,0 1-2 0,0-1-2 16,0 1 0-16,2 0-1 0,4-1-1 16,7-1 1-16,3-1 0 0,9-3 1 15,8-3 3-15,4 0 9 0,5-4 6 16,12 0-3-16,-1-2-7 0,1 1-4 15,4-1 0-15,-2 1-2 0,-9 0-2 16,-3 5 1-16,-11 2-1 0,-2 2 0 0,-11 4-1 16,-9-2 0-1,-7 3 0-15,-2 0 0 0,-2 0-1 0,0 0-1 16,-2 0-8-16,-6 0-10 0,-7 3-19 16,-12 0-23-16,-12 0-21 0,-9-3-65 15,3 0-175-15</inkml:trace>
  <inkml:trace contextRef="#ctx0" brushRef="#br0" timeOffset="112218.08">5970 15315 406 0,'0'0'75'0,"0"0"-5"15,0 0-18-15,0 0-8 0,0 0-10 0,0 0-11 16,0 0-6-16,0 0-6 0,0 0-3 15,10-2-5-15,-10 5-2 0,4-1 1 0,0 0-1 32,5 1 0-32,-5 3 0 0,0-2 1 0,0 2 0 0,0 2 0 15,2 0 0-15,5 1 0 0,-3 0 0 0,4 1 8 16,7 0 5-16,-2-1-4 0,7 0-2 16,3-4-3-16,6 2 1 0,5-1 2 15,5 1 0-15,7-2 2 0,-3-2 1 16,7 2-2-16,0-4-2 15,-3 2-2-15,-3-1 1 0,-7 0-3 0,-8 0-1 16,-6 3 0-16,-10-1-2 0,-3 4 0 16,-4 0-1-16,-7 4 0 0,-1 3 2 15,-2 2-1-15,-5 2 0 0,-5 4 0 16,-6 2 1-16,1-1 0 0,-6 0-1 16,1 0-1-16,-1-1 1 0,-2-2-1 15,1 1 1-15,-3-3-1 0,2 3 0 16,-6 0 0-16,0-1 0 0,2 2 0 0,5-1 0 15,-3 0-1-15,4 3 0 0,0-3 0 16,1 2 1-16,3-3 0 0,1 0 0 16,3-2 0-1,-1-2 0-15,4 1 0 0,-3-5 0 0,1 2 0 0,3 0 0 16,-1 1 0 0,0 1 0-16,4 0 0 0,-1 0 0 0,-1-3-1 0,4 0 1 15,-4 0 0-15,4 1 0 16,-1-3 0-16,1 2 0 0,-2-2 1 0,0 0-1 15,-2 0 0-15,-1-1 0 0,1 2 0 0,0-2 1 16,-5 1 0-16,5 0-1 0,0-3 0 16,-2-2 0-16,7-3 0 15,1-2 1-15,2-1-1 0,0-1 0 0,0 0 0 16,0 0-1-16,0 0 1 0,0 0 0 16,0 0-2-16,2 0 2 0,7 0 0 15,-1 0-1-15,0-2 1 0,3-2 0 16,3 1 1-16,-4 0 0 0,5 0-1 0,-3 3 1 15,1-2 0-15,1 1 1 16,3 1 0-16,3 0 1 16,-1 0-1-16,6 0 2 0,6 1 0 0,-2 1 0 15,6-1 1 1,2 2-4-16,0 1 2 0,5 0-2 0,-5 2 0 0,0-1-1 0,-8 0 0 31,-6 0 2-31,-5-1-2 0,-5 0 0 0,-9-3 0 0,0 0-1 0,-4 0-19 16,-6 0-5-1,-11 2-8-15,-8-1-39 16,-12-1-66-16,0-1-101 0</inkml:trace>
  <inkml:trace contextRef="#ctx0" brushRef="#br0" timeOffset="113021.04">5984 16975 199 0,'0'0'175'0,"0"0"-130"15,-6-59 14-15,4 45-5 0,2 5-6 16,-2 5-8-16,2 1-5 0,0 0 4 16,0 3 3-16,-2 0-6 15,2 0-2-15,0 3-5 0,0-3-5 0,0 0-3 16,0 0-6-16,0 3-3 0,0 0-3 16,0 3-4-16,2 5 0 0,2 5 0 0,-2 5 0 15,2 3 0-15,-2 4-1 0,-2 3-3 16,0 3 1-16,0-2-2 15,-2 2 2-15,2-3-2 0,0 0 0 0,-4-4-2 16,2-4-7-16,0-6-12 0,0-5-6 16,2-6-19-16,0-5-28 0,0-1-16 15,0-4-2-15,0-7-27 0,0-4 4 16,2-12-53-16</inkml:trace>
  <inkml:trace contextRef="#ctx0" brushRef="#br0" timeOffset="113210.58">6017 16827 151 0,'0'0'140'0,"0"0"-24"16,0 0-22-16,0 0-14 16,0 0-12-16,0 0-9 0,0 0-6 15,0 0-8-15,-45-32-14 0,41 33-7 0,0 0-7 16,4 0-8-16,0-1-3 0,0 0-5 16,0 0 0-16,0 0-1 0,0 0-2 15,0 0-2-15,0 0-25 0,4 0-18 16,2-2-25-16,4-3-12 0,7-5-10 15,-1-2-42-15,-1 1-109 0</inkml:trace>
  <inkml:trace contextRef="#ctx0" brushRef="#br0" timeOffset="113497.93">6228 16943 145 0,'0'0'287'0,"0"0"-207"0,0 0-16 16,0 0-13-16,0 0-7 0,0 0-2 0,-56 45-9 15,52-42-3-15,0-1-2 0,2-1-3 16,2 1-5-16,-2 0-4 0,2-1-4 16,0 1-4-16,0-2-5 0,2 2-3 0,4 0 1 15,0 3-1-15,5-4 0 0,9-2 2 16,3 2-2-16,-2-1 0 0,8 0 2 15,-2-2-1-15,2-3-1 0,-2 2-11 16,-7-1-25-16,1 0-29 0,-9-1-39 16,-10 4-54-16,-2 0-150 0</inkml:trace>
  <inkml:trace contextRef="#ctx0" brushRef="#br0" timeOffset="113684.25">6232 17213 481 0,'0'0'72'0,"0"0"2"16,0 0-33-16,0 0-1 16,0 0-3-16,0 0-7 0,0 0-11 0,0 0-9 15,0 0 0-15,38 48-5 0,-26-45-3 16,9-1-2-16,3-2 0 16,-1-4 0-16,8-5-29 0,2-6-32 0,0-4-22 15,5-6-36-15,-1 0-73 16</inkml:trace>
  <inkml:trace contextRef="#ctx0" brushRef="#br0" timeOffset="114062.87">6695 16908 544 0,'0'0'65'0,"0"0"-14"0,0 0-9 15,0 0 1 1,0 0-17-16,-53 26-10 0,53-20-7 0,-2 2-5 0,2 0 0 0,-2 2 1 15,2 3 0-15,-3-2 0 0,3 3 3 16,-2 0-2-16,2 1-2 0,0-1-2 16,0 4-1-16,0-1-1 0,2 2 0 15,5 0 0-15,-1-1 0 0,0-2-1 16,2-2 0-16,3-3-1 16,-1 0-2-16,7-5 1 0,-5-1 1 0,4-2 0 15,-3-3-1-15,3 0 2 16,-1-3 0-16,1-5 1 0,-3-1 0 0,-1-2 1 15,-1-1 3-15,-5-1-1 16,-4 1 5-16,-2-1 1 0,-11-2 4 16,-9-2-2-16,-11-5-4 0,-6 1-5 0,-15 1-2 15,2 5-3-15,-5 6-11 0,5 7 2 16,0 3-3-16,7 9 2 0,4 2-6 16,6 1 1-1,6 3-4-15,2-1-23 0,10-2-28 16,-1-2-60-16,8-6-163 0</inkml:trace>
  <inkml:trace contextRef="#ctx0" brushRef="#br0" timeOffset="115087.54">5871 14906 176 0,'0'0'83'0,"0"0"-14"15,0 0-30-15,0 0 0 0,0 0 11 16,0 0 0-16,0 0-4 0,0 0-1 16,0-16-7-16,0 12-8 0,0 4-8 15,0 0 2-15,0 0-5 0,0-1-3 16,2-1-3-16,2 0-5 0,2-1-3 15,0 1-2-15,7 1 2 0,-7 1-3 0,0 1 0 16,-2 7 0-16,0 5 1 16,5 5 0-16,-7 5-1 0,-2 5 1 15,0 2-1-15,-2 1 0 0,-3 0-2 0,-1-3-2 16,4-5 0-16,-2-1-2 0,4-4-4 16,-2-5 1-16,2-4 2 0,0-1-4 15,0-4-6-15,0-3-2 16,0 0 3-16,0-1 6 0,0 0 3 0,0 0 2 15,0-3 3-15,0 0 1 0,-4-5 0 16,2-1-1-16,0-4 0 0,0-4 0 16,-3-3 4-16,3-6 2 0,2-2 1 0,2 2-2 15,3-1-4-15,1 6-1 16,-2 5 0-16,2 0 1 0,5 5-1 0,-1-2-1 16,-2 5 1-16,-2 2 2 0,7-1 1 15,-5 0-2-15,2-2 4 16,3 2 0-16,-5 1 1 0,4 0 0 0,-1 2-2 15,-1 0-1-15,2 0 2 0,1 3 3 16,-3 1-1-16,1 0-2 0,1 2 1 16,-4 3-2-16,0 4 0 0,-1-1 1 15,3 4 0-15,-4 6-3 16,-2 1 1-16,0 7 0 0,3 2-1 0,-7 3 0 16,0 2-2-16,2 0 0 0,-2-1-3 15,0-3-12-15,0-2-10 0,0-4-8 0,0-4-9 16,0-5-14-1,0-4-18-15,0-4-34 0,0-2-57 0</inkml:trace>
  <inkml:trace contextRef="#ctx0" brushRef="#br0" timeOffset="115362.36">6313 15008 381 0,'0'0'66'16,"0"0"6"-16,0 0-14 0,0 0-2 16,0 0-7-16,0 0-5 0,0 0-8 0,0 0-8 15,-4 10-5-15,4-7-5 0,0-1-4 16,2 0-1-16,0 0-2 0,0 1-1 16,0-3-5-16,6 3-3 0,-3-3-2 15,3-1 2-15,2 2-2 16,3-1 0-16,-1 0 1 0,-2 0-1 0,9 0 0 15,-5-3-13-15,5 0-32 16,-5-1-23-16,5-4-42 0,-7 2-71 0,-1 1-156 16</inkml:trace>
  <inkml:trace contextRef="#ctx0" brushRef="#br0" timeOffset="115622.07">6673 14841 458 0,'0'0'77'0,"0"0"0"16,0 0-17-16,0 0 11 0,0 0-19 0,0 0-16 15,0 0-6-15,0 0-2 16,-11-29-8-16,11 29-4 0,-2 2-2 0,2-2-5 16,0 0-3-16,0 1-1 0,0 4-3 15,2 4-1-15,0 3 0 0,0 2 0 16,3 4-1-1,-1 2 0-15,0 1 0 0,-2 1-12 0,4 2-16 16,-2 1-10-16,0-2-13 0,1 2-23 0,-1 3-22 16,-2-1-18-16,-2 1-55 15,-6-6-212-15</inkml:trace>
  <inkml:trace contextRef="#ctx0" brushRef="#br0" timeOffset="116770.26">5358 15490 171 0,'0'0'60'16,"0"0"29"-16,0 0-23 0,0 0-6 16,0 0-5-16,0 0-13 0,-10-33-7 15,8 27-4-15,-3-2 3 0,1 1 0 16,0-2-1-16,-4 1-3 0,4 1-4 15,0 0-3-15,-1 0-3 0,1 2-4 16,0 1 1-16,2 1 1 0,-2 0-2 16,-2 0-1-16,6 3-3 0,0-1-1 0,0 1 1 15,0 0-4-15,0 0-1 0,0 0-1 16,0 0-4-16,0 0 1 0,0 1-1 16,0 2-1-16,0 3 1 0,8 4-2 15,-6 7-2-15,4 4 2 0,-4 3 3 16,0 2-3-16,3 3 1 0,-3 2 0 15,-2 2-1-15,0-1 0 0,0 1 1 16,0-2 0-16,0-2 0 0,-2-1-1 0,0-3-6 16,-3-2-12-16,-1-3-4 0,0-5-12 15,-4 0-19-15,3-5-40 16,1 2-15-16,-2-3-55 0,-4-3-113 0</inkml:trace>
  <inkml:trace contextRef="#ctx0" brushRef="#br0" timeOffset="117132.32">5147 16121 313 0,'0'0'73'16,"0"0"-4"-16,0 0-11 0,0 0 0 16,0 0-9-16,0 0-13 0,0 0-12 15,0 0-2-15,-23 5 2 0,23-5-9 16,0 0-4-16,0 0-3 0,2 0 6 0,5 0 6 16,-3 1-2-16,4-1-3 0,-2 0 1 15,3 0-4-15,7 0-4 16,-4 0-3-16,9-2-1 0,-4-1-2 0,10-1-2 15,-3-3 0-15,1 2 0 0,-2 1 1 16,4-2-2-16,-2 2-8 0,-3-1-31 16,-7 0-37-16,-5 0-30 15,-4 1-68-15,-6 3-174 0</inkml:trace>
  <inkml:trace contextRef="#ctx0" brushRef="#br0" timeOffset="117841.83">5211 16354 336 0,'0'0'62'0,"0"0"9"16,0 0-11-16,0 0-4 0,0 0-16 0,0 0-9 15,0 0-2-15,0 0-5 0,-16-1-6 16,16-1-3-16,0 1-1 0,0-2-7 16,8-1-2-16,-2-1-1 15,0 0 1-15,3-3 3 0,3 2 1 0,2 0 0 16,-3 0 0-16,5 2-4 0,-5-2 1 16,7 2-2-1,-7-1-2-15,-1 4 1 0,2 0-2 0,-3 0 0 16,-3 1 0-16,0 3 0 0,2 6-1 0,-1 2 1 15,-3 4 0-15,-2 6 0 0,-2 4 1 16,0 4-2-16,0 5-1 0,-2 0-3 0,0 2-1 16,0-2-1-16,-1-2 2 0,-1-1-1 15,2-4 2-15,-4-4-1 16,4-4-1-16,0-9-2 0,0-3-3 0,2-5 4 16,0-1-1-16,-2-1 6 15,0 2 1-15,0-2 2 0,0-3-2 0,-3-2 1 16,-1-3 1-16,2-5 1 0,-2-7-2 15,6-6-1-15,0-5 1 0,0 2-1 16,8-1 2 0,0 6-2-16,1 2 1 0,-1 1-1 15,2 4 1-15,1 1 2 0,-5 2 3 0,0 4 0 0,4 0-1 16,-8 4 1-16,3 0 1 16,-5 2 1-16,2 1 0 0,-2 0-2 15,2 1-3-15,-2 0-2 0,4 0 1 0,-2 2-1 0,2 0 0 16,4 0 0-16,-1 2 0 15,1 2 2-15,0 0 0 16,7 2 4-16,-5 5 1 0,-2 0 1 0,5 0 0 0,-5 6-1 16,-4 0 0-16,0 6 2 0,-4 3 0 15,0 2-2-15,-2 3-3 0,-4-1-2 16,-2 4-1-16,-3-1-2 0,3 0 0 16,4 1 1-16,-4-5-1 0,3-3-6 0,-1 3-8 15,6-4-9-15,0 3-10 16,0-6-12-1,0-3-31-15,6-9-27 0,-1-10-77 16,-5-3-226-16</inkml:trace>
  <inkml:trace contextRef="#ctx0" brushRef="#br0" timeOffset="118486.64">5697 15673 82 0,'0'0'59'0,"0"0"-26"0,0 0-13 0,0 0 10 15,0 0 3-15,0 0-2 0,0 0 0 0,2-39-6 16,-2 35-5-16,0-1-5 16,2 0 3-16,-2 1 8 0,2-1 2 15,-2 0-4-15,2 0-4 0,-2 1 0 16,0 1 1-16,0-3 5 0,0 2 4 16,0 1-3-16,-2-1-4 0,2 3-7 0,0-2 3 15,0 2 0-15,0-1-2 0,0 1-4 16,0-2-1-16,-2-2 2 0,2 2 1 15,-2 0-2-15,2 0-1 0,0 1 0 16,0 1-2-16,0 1 1 0,-2 0 2 16,2 0 1-16,0 0-1 0,0 2 3 15,-2-1-2-15,2 2-2 0,0 1-6 16,0 5-4-16,-6 3-2 0,6 5 0 16,0 2 0-16,0 6 0 0,0 2 0 15,0 3 0-15,0-1 2 0,0 5-2 16,2-1 0-16,2 3 0 0,0 2 1 0,-4 0-1 15,4 3 0-15,-2-1-2 0,0-1-20 16,0-1-11-16,-2-3-10 0,0-5-35 16,0-7-34-16,-2-5-112 15</inkml:trace>
  <inkml:trace contextRef="#ctx0" brushRef="#br0" timeOffset="119635.89">13903 15025 248 0,'0'0'87'0,"0"0"-9"0,0 0-13 16,0 0-15-16,0 0-11 15,0 0-4-15,0 0-2 0,0 0-4 16,17 12-3-16,-9-4 4 0,1-1-1 0,3 3-3 15,4 0-2-15,-5 2-3 0,9 2-2 16,-3 0-4-16,6 1-3 0,-3 1-2 16,1 0 0-16,4 5-1 0,0 2 0 15,-3 5-2-15,3 5-1 0,4 3 1 16,-4 5-3-16,-4 3-2 0,3 4 2 0,-5 0 0 16,0 2 0-1,-5-1-1-15,-6 0-1 0,-8-2 2 0,-4 1-2 0,-16-2 2 16,-7 2-2-16,-13 0 1 0,-7 2-3 15,-13-3 0-15,-10-1-21 16,-9-4-8-16,5-5-5 0,8-5-14 0,16-8-17 16,9-7-17-1,12-11-53-15,12-5-189 0</inkml:trace>
  <inkml:trace contextRef="#ctx0" brushRef="#br0" timeOffset="173370.27">9751 17197 266 0,'0'0'76'15,"0"0"-15"-15,0 0 2 0,0 0-6 0,0 0-19 16,0 0-2-16,0 0-9 0,0 0-5 16,0 0-1-1,57 24 0-15,-34-23-4 0,4-1 0 0,6-1 2 0,6 1 0 16,3 0-6-16,3 0-4 0,1-2-4 16,-1-1 0-16,3-2-3 0,-7 2-2 15,-2-1 2-15,-6-1-2 0,-6 5 1 0,-8 0 0 16,-5 0-1-16,-7 2 0 15,-7-1-12-15,0 2-34 16,0-3 6-16,0 0-7 0,-5-3-8 0,1-7-33 0,-12-8-51 16,1-5-119-16</inkml:trace>
  <inkml:trace contextRef="#ctx0" brushRef="#br0" timeOffset="173622.81">10042 16912 483 0,'0'0'68'0,"0"0"-8"16,0 0 1-16,0 0-4 0,0 0-27 0,0 0-13 15,0 0 2-15,0 0 8 0,0 0-1 16,6 61-3-16,0-38-6 0,3 4-7 16,-7 2-4-1,4 5-2-15,-6 0-3 0,4 3 0 16,-2 3-1-16,-2 2 1 0,0 0-1 0,0-2-1 15,0-4-2-15,4-5-33 0,0-4-14 0,7-2-29 16,-3-6-14-16,11-2-13 16,-1-10-92-16</inkml:trace>
  <inkml:trace contextRef="#ctx0" brushRef="#br0" timeOffset="174035.92">11057 16973 355 0,'0'0'47'0,"0"0"-41"0,0 0 29 16,-60-26 28-16,50 20-13 0,-9 2-15 15,9 1 1-15,-1 3-3 0,3 0-4 0,0 0-2 16,8 2-7-16,-6 2-6 16,6-1-8-16,0 1-3 0,-4 4-3 0,-3 0 0 15,3 5 0-15,-2 1 0 0,0 2 1 16,2 2 0-16,0 2-1 0,-5 5 0 15,3 4 0-15,2-1 0 16,0 0 0-16,4 1 0 0,0 0-1 0,6 2 1 16,4 1-1-16,3-1 1 0,-1 0-2 15,7-6 1-15,-1-6-2 0,5-3-23 16,4-4-11-16,2-5 4 0,2-4-10 16,0-2-21-16,-2-2-35 0,12-8-44 15,-10-2-143-15</inkml:trace>
  <inkml:trace contextRef="#ctx0" brushRef="#br0" timeOffset="174285.69">11497 17352 455 0,'0'0'139'0,"0"0"-79"0,0 0 10 15,0 0 9-15,0 0-27 0,0 0-15 0,0 0-14 16,0 0-8-16,0 0-7 0,-2 17-5 15,2-12-3-15,2 5-1 0,2 4 0 16,1 7 1-16,1 2 1 0,2 5-1 16,-4 1 1-16,-2 2-1 15,4 1 0-15,-3 0 0 0,-3 0 0 0,0-2-30 16,0-5-20-16,-5-1-19 0,1-8-34 16,-2-5 11-16,-6-11-55 0,-3-13-158 15</inkml:trace>
  <inkml:trace contextRef="#ctx0" brushRef="#br0" timeOffset="174868.6">11630 17029 160 0,'0'0'211'0,"0"0"-179"0,0 0 2 16,0 0 34-16,0 0-5 0,0 0-24 15,0 0-12-15,0 0-11 0,0 0-6 16,0-10-2-16,2 10 0 0,2 3 3 0,4-3 5 16,2 1-2-16,-3 0-5 0,3 1-3 15,4 1 0-15,-5 0-2 0,5 1-1 16,1 1-2-16,-5 4 0 0,-2 6 0 15,1 2 0-15,-5 5 0 0,-2 4 1 16,-2 1 0-16,0 2-1 0,-2-1 3 16,2-1-4-16,0-3 0 15,4-2 0-15,-2-3 0 0,4-5 0 0,0-2-2 16,-2-6 2-16,3-2-2 0,-5-3 0 16,-2 0 0-16,0-1 2 0,0 0 1 15,0-6 2-15,0-7 1 0,0-4-3 0,0-7 0 16,0-2-1-16,2-2 0 0,0-3 0 15,0 0 0-15,4-2 0 0,0 2 0 16,0 3-1-16,5 6 1 0,-7 5 1 16,-4 6-1-16,4 7 1 15,-2 1-1-15,-2 3 4 0,0 0 3 0,0 0-2 16,2 1-5-16,0 5-1 0,4 5 1 16,-3 5 0-16,7 4 0 0,-6 4 4 15,4 1-3-15,3 1 3 0,1 2 2 16,-2 1-1-16,9 0-5 0,-9 0 1 15,9 0-1-15,-7-3 1 16,9-2-1-16,-7-4-25 0,5-6-20 0,-4-4-14 0,-1-5-29 16,0-5-39-16,-5-3-56 0</inkml:trace>
  <inkml:trace contextRef="#ctx0" brushRef="#br0" timeOffset="175111.36">12508 17174 416 0,'0'0'196'16,"0"0"-169"-16,0 0-14 0,0 0 20 16,56 16 14-16,-29-19-9 0,0 0-8 15,2-1-18-15,-7 1-7 0,5 0-4 16,-4 0 0-16,6-2-1 0,-4 1 0 15,-3-1-24 1,5-3-38-16,-2 1-25 0,2-8-43 0,-15 2-59 0</inkml:trace>
  <inkml:trace contextRef="#ctx0" brushRef="#br0" timeOffset="175329.34">12684 16971 322 0,'0'0'322'0,"0"0"-258"16,0 0-38-16,0 0 1 15,0 0 5-15,0 0 4 0,12 60-7 0,-6-44-9 0,3 3-7 16,-5 3-6-16,-2 3-5 16,-2 1-1-16,2 6-1 0,0-1 1 0,-2 0-1 31,2-1-6-31,4-2-35 0,7-4-20 0,-5-3-40 0,9-11-23 0,-3-10-90 15</inkml:trace>
  <inkml:trace contextRef="#ctx0" brushRef="#br0" timeOffset="175738.55">13608 16829 410 0,'0'0'56'0,"0"0"-13"0,0 0 9 16,0 0 10-16,0 0-24 0,0 0-13 0,-54-28-2 15,48 28-9-15,2 0-3 0,0 3-2 16,-11 7-2-16,1 2-2 0,7 3 2 16,-9 0 1-16,6 3 0 0,-1 1-3 31,-1 1-2-31,2 1-2 0,-1 3-1 16,-1 3 0-16,1 1 0 0,7 3 0 15,-4-2 0-15,4 0 0 0,2-1-1 16,2-1-1-16,6-1 0 0,4-1-1 15,1-6-5-15,14-1-4 0,1-4-10 16,7-4-5-16,7-7-3 0,-3-3-6 16,13-13-35-16,-5-13-106 0</inkml:trace>
  <inkml:trace contextRef="#ctx0" brushRef="#br0" timeOffset="176259.01">14185 17111 346 0,'0'0'401'16,"0"0"-362"-16,0 0-7 0,-44 54 1 0,42-43-13 16,-4 1-9-16,-6 1-5 0,1 1-1 15,3-2-2-15,-5 1-1 0,-1-2-2 16,4-1 0-16,-15 3 0 0,0-3-1 15,-6-2-13-15,-6-3-14 0,-2-2-11 16,-7-1-13-16,-1-2 14 0,7 1 17 16,7-1 21-16,10-4 0 0,13-3 3 0,10-4 8 15,0-1 7-15,15-3-12 16,3-3 1-16,11-1-2 0,2-1 0 16,4 2 0-16,3 0 0 0,-3 5 2 15,2 2 0-15,0 3 2 0,-6 5-4 0,-6 3-1 16,-4 0 0-16,-9 3 2 0,-2 4 1 15,-6 0-3-15,-4 2-1 16,0 2 2-16,0 0 0 0,-4 3 0 0,-2 0-1 16,2 4 1-16,-2 2-2 0,-5 4-1 15,3 0-1-15,0 1-1 0,4-1 3 16,-2 0-2-16,-3 0 1 0,3-1 12 16,-2-1 1-16,8 0-8 0,-4-1 1 15,0-5-4-15,4-1 0 0,-3-4-1 16,3-2-2-16,0-1-1 0,0-2 0 0,7-3-1 15,-3-1 0-15,16-2-1 16,7-5 2-16,17-10 0 0,5-4 1 0,13-9-1 16,7-8-19-16,3-7-57 0,9-25-89 15,-19-2-277-15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57:04.827"/>
    </inkml:context>
    <inkml:brush xml:id="br0">
      <inkml:brushProperty name="width" value="0.05292" units="cm"/>
      <inkml:brushProperty name="height" value="0.05292" units="cm"/>
      <inkml:brushProperty name="color" value="#FF0000"/>
    </inkml:brush>
  </inkml:definitions>
  <inkml:trace contextRef="#ctx0" brushRef="#br0">8510 13530 199 0,'0'0'96'15,"0"0"-34"-15,0 0-22 0,0 0 20 16,0 0-2-16,0 0-19 0,0 0-5 0,0 0-1 16,0-1-1-16,0 1-3 15,0 0-2-15,0 0-5 0,0 0-2 16,0 0 0-16,0 0-5 0,0 0 2 16,0 0-4-16,2 0-4 0,5 0 2 15,-1 0 2-15,4 0-3 0,5 3-1 0,-1-2-1 16,7 0 2-16,1 0-1 0,3 0-2 15,6-2 0-15,4 1-1 0,5 0 3 16,3 0-4-16,1-1 1 0,9 1-3 16,-1 0-2-16,6 0 3 0,2 1 4 15,6 1 0-15,0 1 7 0,0-3-1 16,0 2-3-16,-4-1-2 16,0-2-3-16,-4 1 3 0,-2 0-9 0,0-1 0 15,-9 1 0-15,-3 0 0 0,-5 0 0 16,-8 0 0-16,-12-1 0 0,-7 1 0 15,-6 0 0-15,-4 0 0 0,-2 0 0 16,0 0 0-16,0 0 0 0,0 0 0 16,0 0 0-16,0 2 0 0,0-2 0 0,0 0 0 15,0 0 0-15,0 0 0 0,0 0 0 16,2 0 0-16,-2 0 0 16,0 0 0-16,0-1 0 0,0 1 0 0,0 0 0 15,0 0 0-15,3 0 0 0,-1 1 0 16,-2 1 0-16,0-1 0 0,0 0 0 15,0 1 0-15,0-2 0 0,0 2 0 16,0 0 0 0,0 1 0-16,0 1 0 0,0-1 0 0,-2 1 0 0,-1-1 0 15,3-1 0-15,-4 1 0 0,0-1 0 0,0-1-15 16,-8 2-25-16,-1-3-14 16,-9 0-38-16,-5-3-72 0,-4-7-164 0</inkml:trace>
  <inkml:trace contextRef="#ctx0" brushRef="#br0" timeOffset="31599.71">19890 8381 16 0,'0'0'3'0,"0"0"-3"0,0 0-15 16</inkml:trace>
  <inkml:trace contextRef="#ctx0" brushRef="#br0" timeOffset="32799.99">19842 8439 113 0,'0'0'56'0,"0"0"-33"16,0 0-9-16,0 0 0 0,0 0 19 15,0 0 0-15,0 0 0 0,0 0 3 0,0 0-3 16,-10-1-10-16,6 6-2 16,0-1 9-16,0-1 5 0,1 0 0 15,-1-2-3-15,4 1-1 0,-4-2-2 16,4 1-3-16,0-1 0 0,0 0 0 15,0 0 0-15,0 0 0 0,0-1-2 0,6-2 2 16,-4-1-1-16,5-2 1 0,3-5 3 16,2-2-5-16,1-3-6 0,3 0 0 15,5-1-3-15,-2 0-3 0,1-2 0 16,1 3-3-16,-2-3-3 0,1 4 2 16,1-2-3-16,-5 0 0 0,3 3-1 15,-2-1-1-15,1 4-3 0,-3 1 0 16,-1 2 0-16,-6 2 0 0,3 3 0 15,-7 1 0-15,2 1 0 0,-6 1 0 16,2-1 0-16,-2-1 0 0,0 2 0 16,0 0 0-16,0 0 0 15,0 0 0-15,0 0 0 0,0 0 0 0,0 0 0 0,0 0 0 16,0 0 0-16,0 0 0 0,0 0 0 16,0 0 0-16,2 2 0 15,-2 1 0-15,0-2-16 0,0 2-10 0,0 3-9 16,0-3-20-16,-2 3-19 15,-4-3-59-15,-2-3-89 16</inkml:trace>
  <inkml:trace contextRef="#ctx0" brushRef="#br0" timeOffset="34984.39">19468 4841 289 0,'0'0'16'0,"-8"-60"-13"0,4 40 25 16,0 4-1-16,2 6-3 0,-3 2-3 16,3 1 11-16,0 3 14 0,0 1-7 15,2 2-7-15,0-2 2 0,0 2-7 16,0 1-16-16,0 0-5 0,2 0-4 0,2 0 0 16,9 0 3-16,3 0 14 15,7-6 11-15,8-5 11 0,4-3 19 0,0-3-41 16,7 0-4-16,-5-2-1 15,4 2-5-15,-6 5-1 0,-6 2-1 16,-2 3-1-16,-6 2 4 0,2 3-3 16,-9 1-1-16,3 1-2 0,-5 0-2 0,5 3 1 15,-5 2-1-15,2 3-1 0,-1 2 2 16,-5 3-1-16,2 1-1 0,1 3 3 16,-3 5 0-16,0 5 2 0,1 4 0 15,-7 8 2-15,4 4-1 0,-4 7 0 16,-2 3-1-16,0 6-2 0,-4 8-1 0,-2 2-3 15,1 5 0-15,1-2 1 16,2 5 2-16,0 3-2 0,0 5 0 16,4 1 2-16,-2 0 2 15,2 0 10-15,9 3-7 0,1 1-1 0,-2 1-3 16,7-2-3-16,-3 2 2 0,1-2 0 0,-1 4-3 16,-3-1 0-16,1-1 0 0,-2 2 0 15,1-2 0-15,-3-2 0 0,0-2 0 16,0-6 0-16,1-4 0 0,-1-5 0 15,-2-8 0-15,-2-4 0 0,1-10 0 16,-3-4 0-16,-2-4 0 0,0-8 0 16,0-4 0-16,0-7 0 0,0-5 0 15,0-5 0-15,-2-2 0 0,-1-4 0 0,-1-2 0 16,0-2 0-16,-4-2 0 16,-5-1 0-16,-3 0 0 0,-3-4 0 15,-10-4 0-15,-4-2 0 0,-6-5 0 0,-6-1 0 16,-7-1 0-16,-2 1 0 0,5 2 0 15,3 6 0-15,13 5 0 0,14 0 0 16,11 1 0-16,8 2 0 0,0 0 0 16,0 8 0-16,4 6-10 0,5-1-32 15,7 3-5-15,3-3-19 0,12-4-55 16,8-6-72-16,4-7-310 0</inkml:trace>
  <inkml:trace contextRef="#ctx0" brushRef="#br0" timeOffset="40647.64">18968 9068 203 0,'0'0'58'0,"0"0"-6"15,0 0-14-15,0 0 3 16,0 0-9-16,0 0-7 0,0 0-7 0,0 0-3 16,-33-39 0-16,29 39-3 0,0 0 2 15,-1-1 3-15,-1 0 4 0,4 1-3 16,-2 0 0-16,2 0 1 0,-2 1-2 15,2-1-2-15,0 0 5 0,0 0-1 16,2 2 5-16,-2-2 0 0,-1 1 0 16,1-1 0-1,2 0 0-15,0 0-4 0,0 0-2 0,0 0-4 0,0 0-1 0,0 0-2 16,0 0 0-16,0 0-1 0,0 0-3 31,2 0-1-31,3 2-1 0,1-2 0 0,4 0 5 0,9-1 0 0,8 1 0 16,2 0-1-16,4 0 0 0,6-3-1 31,2 1-1-31,3-1-2 0,1 1 0 16,-1 1 2-16,-1-1-2 0,2 1-2 15,-3 0 1-15,-1-1 0 0,-2 2-4 16,1-3 0-16,-5 3 0 0,-2 0 0 0,-4 0 0 16,-6 2 0-16,-3-1 0 0,-5 1 0 15,-3-1 0-15,-6-1 0 0,-2 0 0 16,-1 0 0-16,1 0 0 15,-4 0 0-15,2 0 0 0,-2 0 0 0,0 0 0 16,0 0 0-16,0 0 0 0,0 0 0 16,0 0 0-16,0 0 0 0,0 0 0 15,0 0 0-15,0-3 0 0,0 3 0 16,0 0 0-16,0 0 0 0,0 3-27 16,0 3-15-16,0 3-16 0,4 5-13 15,6 1-46-15,1 2-19 0,1-2-79 0</inkml:trace>
  <inkml:trace contextRef="#ctx0" brushRef="#br0" timeOffset="79599.61">24179 11362 105 0,'0'0'129'0,"0"0"-70"16,0 0-30-16,0 0 0 0,0 0 4 0,0 0-7 0,0 0-6 15,0 0 0-15,2-33-5 32,-4 33-3-32,-2-3-2 0,2 2 1 0,2-2 7 15,-2 1 2-15,2-2 5 0,0-2 6 0,0 1 0 0,0 0-2 0,0-2-1 16,2 2 5-16,-2-2 1 15,6 2-3 1,-4 1-5-16,0 0-2 0,0 0-3 16,-2 1-2-16,0 1-4 0,2-1-4 15,-2 0 0-15,2 1-4 0,1 2 0 16,-3 0-1-16,4 0-2 0,-2 2-2 16,2 2 0-16,0 6-1 0,4 3 2 15,-4 5 0-15,3 7 0 0,-1 2-1 0,-2 2 1 16,2-1-1-16,-2-2-2 15,-2-1 1-15,0-3 0 0,0-3 0 16,-2-3-1-16,0-5-5 0,0-3-11 0,0 0-8 16,0-4-10-16,-2-3-12 0,-2 1-29 15,-4-1-17-15,-2-1-38 0,1 0-161 16</inkml:trace>
  <inkml:trace contextRef="#ctx0" brushRef="#br0" timeOffset="79773.64">24022 11177 561 0,'0'0'73'16,"0"0"-14"-16,-17-51-22 0,17 43 15 15,0 4-16-15,5-1-18 16,1 1-4-16,-2 3-3 0,-2-1-6 0,2 2-5 16,6 0 0-16,3 0 0 0,-3 5-1 15,3-1-13-15,1 3-39 0,-4 2-24 16,3 1-45-16,-1-1-81 0</inkml:trace>
  <inkml:trace contextRef="#ctx0" brushRef="#br0" timeOffset="80481.63">24417 11288 403 0,'0'0'64'16,"0"0"-3"-16,0 0-7 0,0 0 1 15,0 0-14-15,0 0-1 0,0 0-3 16,6-54-9-16,-6 50-7 0,-2-1-7 16,2 3-3-16,0 1-1 0,0-2-6 15,2 3-2-15,2-1-1 0,2 0-1 16,7 0 1-16,-3 1 1 0,7 0 1 0,3 3 5 16,5 3-1-16,-8 3-1 15,3 3-2-15,-3 4-2 0,-3 0-1 16,-1 2 0-16,-3 1 0 0,-4 1 0 0,-4-1 0 15,-2-1-1-15,2 0 1 0,-2 0-1 16,0-3 0-16,0-1-2 0,2-2-1 16,1-3 1-16,-3 0 1 0,2-6-1 15,-2-1 2-15,4-1 0 0,-4-1 0 16,4-2 0-16,0-8 0 0,6-3 2 16,-3-3 0-16,5-8 0 0,4-2 1 0,-1-6 4 15,6-3-5-15,1 3 4 0,-5 4-4 16,6 7 1-16,-13 6-3 15,2 9 0-15,-5 4 0 0,-3 2 0 16,0 3-2-16,0 8 1 0,4 6-1 0,3 5 2 16,-3 4 0-16,0 1-1 0,5 1 1 15,1-1 1-15,0-3-1 16,5-3 0-16,-2-2 0 0,1-3 1 0,7-4 0 16,-6 2-1-16,5-5 1 0,5-4-1 15,-4-4 0-15,-4-1-1 0,0-6 1 16,-5-8 2-16,1-4 2 0,-7-4 6 15,2-6-1-15,-3-2-2 0,-7-5-4 16,-2-7-1-16,0 0 1 0,-2-3-3 0,-5 2 2 16,-3 4-1-16,2 6 1 15,2 10 0-15,-1 4-2 0,-5 6 5 0,4 5 2 16,4 2-1-16,2 5-4 0,-1 1 1 16,-3 4-2-16,-2 9-1 0,0 5-1 15,2 4-1-15,3 3 2 0,3 2 0 16,0 2 0-16,3-3-1 0,7 3 1 15,4 2-3-15,-3-3 2 0,7 2 0 16,-5-2 1-16,7-2-2 0,-7 0-16 0,1-3-14 16,-1-2-18-16,-11-7-28 15,-2-5-47-15,-15-3-71 0,3-6-182 16</inkml:trace>
  <inkml:trace contextRef="#ctx0" brushRef="#br0" timeOffset="80634.48">25029 11382 537 0,'0'0'107'0,"0"0"-25"15,0 0-9-15,0 0-14 0,0 0-20 16,0 0-22-16,0 0-9 0,4-53 2 0,12 46-3 16,9 0-2-16,0 3-1 15,2 1-2-15,0 3-1 0,2 0 0 16,-5 0-1-16,-7 4-2 0,6-1-20 0,-11 0-27 16,7 0-59-16,-11-3-62 15,0-2-108-15</inkml:trace>
  <inkml:trace contextRef="#ctx0" brushRef="#br0" timeOffset="81210.95">25595 11228 430 0,'0'0'94'0,"0"0"-1"0,0 0-28 15,0 0 9-15,0 0-17 0,0 0-18 16,0 0-12-16,0 0-8 16,0 0-3-16,33-49 1 0,-16 49-4 0,10 3-4 15,-7 5 0-15,5 2-2 0,2 3-3 16,0 1-1-16,-4 0-2 0,-3-1 0 16,-1-2-1-16,-9-1 0 0,-4-1-2 15,1-4-17-15,-3 0-2 0,-4-3-7 16,0-1 0-16,0-1 2 0,0 0 6 15,0-1 4-15,-4-4 5 0,1-2 7 0,-1 1 4 16,2-5 0-16,-2 0 1 16,4-1 9-16,-4-3 8 0,-2 0 3 15,-2-5 5-15,-1-1-5 0,3 1-4 0,4 0-2 16,-2 4 0-16,0 3-3 0,2 6-2 16,-2 5-5-1,1 0 0-15,1 2-1 0,0 4-3 0,-6 9-1 16,2 7-2-16,-13 6 1 0,3 5 1 0,-9 4-1 15,2 2 0-15,0 0 1 16,1-4-1-16,-3 0 1 0,12-4 0 0,-3-6 0 16,8-2 0-16,4-10-2 0,4-4-7 15,0-2 7-15,0-5 0 0,4 0 1 16,2-5-1-16,6-8 2 0,-1-4 3 16,-1-7 0-16,6-7 5 0,-7-5-1 0,3-5 2 15,1-3-4-15,-7 2 1 0,2 8-5 16,-4 7 2-16,-6 11-2 0,2 5-1 15,-10 5-2-15,-1 5-2 0,-7 1-14 16,-3 10-22-16,-2 7-13 0,-8 6-26 16,-6 4-46-16,-4-2-97 0</inkml:trace>
  <inkml:trace contextRef="#ctx0" brushRef="#br0" timeOffset="82686.92">24123 11969 301 0,'0'0'50'0,"0"0"6"16,0 0-4-16,0 0 11 0,0-26-3 0,0 18-10 15,0 2-5-15,2 3 2 0,-2 0 0 16,2 2-10-16,-2 1-8 0,2 0-10 16,-2 0-7-16,0 4-5 0,5 3-2 15,-3 4-1-15,4 2 1 0,0 5 1 16,-2 0 0-16,-4 1-1 0,2 2-1 16,0 0-1-16,-2 1-1 0,0-1-2 15,0-4 2-15,0-1-2 0,0-2-1 16,0-4-13-16,0-4-22 0,0-4-27 15,-2 0-52-15,0-2-51 0,-4-3-177 16</inkml:trace>
  <inkml:trace contextRef="#ctx0" brushRef="#br0" timeOffset="82844.61">24053 11837 664 0,'0'0'62'0,"0"0"-27"0,0 0-22 15,0 0 8-15,17-51-8 0,-1 47-9 0,-1 0-3 16,7 1 0-16,5-1-1 16,-2 3-3-16,4-1-43 0,0 0-45 15,-2 0-47-15,-2 0-42 0</inkml:trace>
  <inkml:trace contextRef="#ctx0" brushRef="#br0" timeOffset="83554">24417 12006 542 0,'0'0'46'15,"0"0"3"-15,0 0-35 0,0 0 20 16,0 0 10-16,0 0-11 0,0 0-8 16,0 0-6-16,0 0-4 0,0-42-3 0,2 35-3 15,0-1-1-15,4 0-2 16,5 0 0-16,3 3-1 0,-6-1-3 0,11 5 2 15,-5 1-1-15,9 0 0 0,-6 4 1 16,3 6 2-16,5 2-4 0,-8 4 1 16,5 2-1-1,-5 4-1-15,-1 0-1 0,-3 3 2 0,1-3 0 0,-8 0-2 16,-3-1-1-16,-1 0-6 0,-2-3-6 0,2-1 2 16,0-2 0-16,-2-2 1 0,2-3 2 15,0-3 3-15,-2 0-8 16,2-4 10-16,-2 1 3 0,0-4 0 15,2 0 1-15,-2-4 4 0,4-4 2 0,0-2 0 16,5-7 12-16,-3-3-11 0,8-7-2 16,3-7-1-16,8-1 3 15,-5-2-5-15,5 3 0 16,0 8-2-16,-7 4-1 0,-3 10 0 0,-7 8 0 0,-2 4 0 16,-1 4 0-16,3 4 0 0,-2 6 1 0,-2 5 1 31,4 5-1-31,1 5 1 0,1 0 0 0,-4 0-1 0,5-1 1 15,5-4-2-15,-4-3-2 0,9-3 2 16,-4-3 0-16,3-5 0 0,3-5-1 16,-4-1-2-1,6-4 3-15,-3-2 1 16,-5-5 1-16,6-7 2 0,-9-4 1 0,5-5 0 16,-11-5 0-16,2-6 0 0,1-6-3 15,-5-3-1-15,-4-5 1 0,-2-2-1 16,0 1 6-16,0 3 1 0,2 10 2 15,-2 10-1-15,-2 7 2 0,0 7 1 16,-4 7 1-16,-1 2-3 0,5 3-5 16,-2 0-3-16,-2 8-2 0,0 15-1 15,-3 8-1-15,-9 9 2 0,8 5 0 16,-5 1 0-16,7 0 1 0,4-3 0 0,4-3-1 16,0-7 0-16,4-1 0 0,6-5-2 15,5-5-8-15,-3-4-4 0,2-7-4 16,-5-1-8-16,-1-6-8 0,-2-4-14 15,-4-6-30-15,-2-5-33 0,-4-5-57 16,-8-4-174-16</inkml:trace>
  <inkml:trace contextRef="#ctx0" brushRef="#br0" timeOffset="83714.13">25047 11936 576 0,'0'0'80'16,"0"0"19"-16,0 0-32 15,0 0-15-15,0 0-12 0,0 0-22 0,0 0-3 16,0 0-2-16,2-54 0 0,13 48-2 15,6 2 0-15,7 1-5 0,8-1-3 16,1 1 0-16,0 2-1 0,0 0-2 16,-10 0-1-16,0 4-29 0,-21 6-26 15,-6 1-41-15,-2-2-90 0,-8-4-222 16</inkml:trace>
  <inkml:trace contextRef="#ctx0" brushRef="#br0" timeOffset="84230.11">23203 12761 104 0,'0'0'101'0,"0"0"-75"16,0 0 3-16,0 0-9 0,0 0-18 15,0 0 0-15,0 0-1 16,0 0-1-16,-4 28 0 0,4-23-1 0,4-1-8 16,-4-1-7-16,2-1 2 0,1-2 9 15,1 0 5-15,-2 0-3 0,4 0-7 16,-2 1-21-16,-4-1-14 0,2 0-5 16,-2 0-8-16</inkml:trace>
  <inkml:trace contextRef="#ctx0" brushRef="#br0" timeOffset="85487.73">23493 12648 341 0,'0'0'37'0,"0"0"26"0,0 0-17 0,0 0 19 31,0 0-5-31,2-55-18 0,0 46-6 0,0 3 0 16,0 1 2-16,2 2-5 0,-2 3-9 0,-2 0-5 0,2 0-3 16,0 0-5-16,0 6-7 0,5 5-2 15,-3 6 0-15,0 4 3 0,2 5 2 16,0 0 1-16,-1 4-2 0,3 0-1 15,-4 1-3-15,0-1 1 16,0-2-3-16,2-1 0 0,-1-3 2 0,-3-6-2 16,4-2 0-16,-6-7-3 0,4-2-22 15,-4-4-11-15,0-2-21 0,0-1-27 0,-2-3-11 16,-8-7-58-16,1-6-193 16</inkml:trace>
  <inkml:trace contextRef="#ctx0" brushRef="#br0" timeOffset="85676.19">23536 12471 537 0,'0'0'44'0,"0"0"-31"0,0 0-6 0,0 0 24 0,0 0-5 0,0 0-8 16,0 0-7-1,0 0-5-15,0 0-4 0,25-14-2 0,-25 14 2 0,2 0-2 16,0 1-7-16,0 3-32 0,2 2-31 15,-2 0-56-15,1-2-52 0</inkml:trace>
  <inkml:trace contextRef="#ctx0" brushRef="#br0" timeOffset="86478">23836 12688 400 0,'0'0'60'0,"0"0"8"16,0 0-16-16,0 0-4 0,0 0-16 16,-19-51-5-16,13 37-5 0,6 0 1 15,-4-1-2-15,2-1-3 0,0 0-3 16,-2 3 0-16,2 0-3 0,2 3 4 15,0 3-2-15,-2 0-7 0,4 3-2 16,2 0 2-16,2 1 1 0,4 2 9 0,-1 0-16 16,5 1-1-16,3 5 3 15,1 5 1-15,3 5 1 0,2 3 0 16,-5 4 1-16,1 5-1 0,-5-1-3 16,1 1 1-16,-9 1 0 0,0 2-3 0,-2-2 1 15,-2-3 0-15,0 1-1 0,1-3 0 16,-1-3-2-16,-2 0 0 0,4-7-1 15,0-4-3-15,-2-4 2 0,-2-4 2 16,0 0 1-16,0-1 0 0,2 0 0 16,-2-3 1-16,2-4 1 0,-2 0-1 15,2-8 1-15,2-2-1 0,0-5 1 16,3-3-1-16,3-3 1 0,-4-4 0 0,2-3 0 16,9 1 1-16,-5 2 0 15,7 8-2-15,-9 8 0 0,3 6-1 16,-3 9 0-16,-6 1 0 0,0 9 1 0,0 3 0 15,5 5 1-15,-1 6-1 0,4 3 2 16,-3 6-2-16,7 1 1 0,-5 0 0 16,3 0-1-16,3-4 0 0,-1-3 1 15,3-2-1-15,-3-5 0 0,5-2 0 16,2-5 0-16,-11-3 0 0,11-3 0 16,-7-5 0-16,1 0 0 0,-1-2 1 15,3-8 0-15,-7-2 0 0,7-8 3 16,-9-4 0-16,9-7-1 0,-9-5-1 15,3-4 0-15,1-7-2 0,-10-1 2 16,2-2-2-16,3 0 1 0,-7 7 0 0,-2 4 2 16,0 8-3-16,-11 8 4 0,3 3 7 15,-4 7 0-15,-3 4-2 0,9 3-3 16,-6 4-2-16,3 1-1 0,3 3-1 16,0 6-2-16,-6 7-2 0,1 3 0 15,3 3 1-15,4-1 1 0,0 4 0 16,4-1-1-16,0-1 1 0,4-1 0 15,0 0-2-15,8 1-1 0,5 1 3 16,-7-1 0-16,9 1 1 0,-9-5-2 0,5 3 1 16,-5-6-7-1,-6-1-31-15,-2-6-6 0,-2-4-41 0,0 0-35 16,-6-5-49-16,-4 0-193 0</inkml:trace>
  <inkml:trace contextRef="#ctx0" brushRef="#br0" timeOffset="86635.61">24363 12753 591 0,'0'0'70'0,"0"0"-7"0,0 0-38 16,0 0 23-16,0 0-5 0,56-45-10 15,-27 35-8-15,2 1-9 0,4 1-4 16,2 4-3-16,0 2-6 0,-1 2 0 16,-8 0-3-16,-9 6-6 0,-4 4-32 15,-11 0-39-15,-4 1-42 0,-4-1-36 0,-3-4-347 16</inkml:trace>
  <inkml:trace contextRef="#ctx0" brushRef="#br0" timeOffset="109509.73">23772 13351 446 0,'0'0'24'0,"0"0"1"15,0 0-13-15,0 0 22 0,0 0-7 0,0 0-7 16,0 0-11-16,0 0 23 0,-13-1-24 15,16 5-7-15,-1 3 0 0,2 0 1 16,0 0 1-16,2 4 2 0,2-1 1 16,-4-1-1-16,1-1 3 0,1 1-5 15,2-1 1-15,2-1-3 0,-3-1 0 16,3-5 0-16,7 2 0 0,-5-2 1 16,9-1-2-16,-7 0 4 0,9-7-1 15,-5 1 0-15,-1-2 0 0,2 0-1 16,-5-2 3-16,-4 1 4 0,3-1 5 15,-7-2 2-15,-2-4 0 0,-4 1 2 0,0 0-7 16,0-3-4-16,-2 0-5 0,-6-2 0 16,-9 3-1-16,3 3-1 15,-7 2 0-15,2 5 0 0,1 1 0 0,-1 4 0 16,5 2 0-16,-1 6 1 16,3 4-2-16,2 7 0 0,-3 2 1 0,3 5-1 15,6 0 0-15,2 2 1 0,2 1-1 16,6-2 1-16,4-2 0 0,3-4 0 15,-3-1-1-15,9 1 1 0,-5-2 0 16,7 0 0-16,-3 0 1 0,3-2-1 16,6-2 0-16,-4 2 1 0,-1-4-1 15,5-1 1-15,0-2-1 0,-2-4 1 0,0-2-1 16,-1-2-1-16,3-5-26 0,-4-3-20 16,-2-1-16-16,1-5-24 0,-11 0-50 15,1 0-109-15</inkml:trace>
  <inkml:trace contextRef="#ctx0" brushRef="#br0" timeOffset="109934.31">24398 13410 481 0,'0'0'76'0,"0"0"-26"0,0 0-23 0,0 0 12 16,-8-50-9-16,6 37-11 0,-2 0-10 15,-9 0-2-15,3-3-2 16,2 3 3-16,-1 2 12 0,-3 0-10 0,6 5-8 15,0-1 1-15,4 2-3 0,0 0 1 16,-1-1-1-16,3 1 2 16,0-3-2-16,0 1 0 0,-2 2 0 0,7-1-2 15,-1 4 2-15,2 2-3 0,2 0 2 16,7 1 0-16,-7 5 1 0,6 3-1 16,3 3 0-16,-5 2 1 0,5 1 0 15,-7 1 0-15,3 1-1 0,-1 0 2 16,-6-1-1-16,2 0 0 0,-3-3 0 15,-3 0 0-15,2 0 0 0,-4-2 0 0,2 0 0 16,0 0 0-16,-2-1 1 0,0-1-1 16,0 0 0-16,2 0 0 0,0-1 0 15,0 1 0-15,0-1 0 0,2 0 0 16,0 0 0-16,3-1 0 16,1-2 1-16,-2 1-1 0,2-3 0 0,11 0 0 15,-5-2 1-15,13-1-2 0,2 0 2 16,6-4-1-16,5-4 0 0,11-1 0 15,-3-4-39-15,8 0 4 0,-9-3-49 0,7-2-75 16,-19 2-159-16</inkml:trace>
  <inkml:trace contextRef="#ctx0" brushRef="#br0" timeOffset="110326.39">25078 13255 545 0,'0'0'51'0,"0"0"-18"0,0 0-8 15,0 0 10-15,0 0-11 0,0 0-13 16,0 0-5-16,0 0-3 16,-49-42-1-16,42 37 0 0,1 2-1 0,2 0-1 15,-2-2 1-15,0 2-1 0,4-2 0 16,2 1-1-16,0-2 1 0,0 0-2 16,4 0 2-16,2-3 0 0,2 4-2 15,3-3 2-15,5 2-1 0,-3 4 1 16,5-1-1-16,-7 3-2 0,1 0 3 15,-2 3 0-15,-4 5 0 0,-6 0 1 0,0 4 1 16,0 5-1-16,-2 0 0 16,-10 5 2-16,2 2 0 0,1 0-2 0,-5 3 0 15,4-2 0-15,3 0-1 16,5-5 1-16,0 1-1 0,2-3 0 0,0-1 0 16,2-1 0-16,0-2 0 0,3-4-1 15,3-1 1-15,8-4 0 0,-5-5-1 16,9 0 1-16,1-6-1 0,4-7 0 15,8-1-1-15,-2-7-20 0,4 0-21 16,4-2-23-16,-2 0-52 0,3-1-12 16,-13 1-46-16</inkml:trace>
  <inkml:trace contextRef="#ctx0" brushRef="#br0" timeOffset="110625.69">25506 13170 299 0,'0'0'141'16,"0"0"-26"-16,0 0-43 0,-43-51-17 0,26 45 4 15,7 3-15-15,-9 3-4 0,9 0-14 16,-2 2-3-16,-1 6-10 0,5 2-9 15,-7 8-4-15,3 0 1 0,4 6-2 16,-7 4 1-16,5 4 0 0,2 4 0 16,-7 2 0-16,7-1 0 0,4-1 0 15,4-5 0-15,0-4-2 0,2-3 1 16,6-3 0-16,9-4-5 0,-3-4-14 16,9-3 17-16,-2-9 0 0,5-1 2 15,3-12 1-15,7-6 0 0,-1-4 0 16,-4-4 2-16,-7-1-2 0,-1 1 2 0,-12-3-2 15,-5-3 2-15,-6 1 0 16,0 2 0-16,-4 7-1 0,-3 6-1 16,-1 7 1-16,-2 4-1 0,4 4-2 0,1 1-1 15,3 1-15-15,-6 7-25 0,2 8-27 0,2 2-7 16,2 4-13-16,4 0-15 16,0 1-33-16,8-4-120 0</inkml:trace>
  <inkml:trace contextRef="#ctx0" brushRef="#br0" timeOffset="111036.06">25831 13461 386 0,'0'0'76'0,"0"0"-26"0,-73-27-11 16,51 18 6-16,-3 3-14 0,6-1-11 16,5-2-4-16,1 0-4 0,1-1-5 15,6-3-4-15,2-4 0 0,-1-5 0 16,1-5 1-16,2 1 6 0,2-2 0 0,0 2-5 15,2 0-1-15,2 3 2 16,3 4 3-16,-1 1 0 0,10 0-8 0,-3 2 0 16,10 1 3-16,-3 4 38 0,7 3-41 15,0 5 1-15,6 3-1 16,-4 4 2-16,-2 5 1 16,-6 3 0-16,1 2 1 0,-7 2-1 0,-3 2 1 0,-6 1-5 15,-6-1 0-15,0 1 0 16,-6 0 2-16,-10 1-1 0,-1 2-1 0,-8-3 4 0,7 2-4 15,1 0 0-15,-1 0-3 16,7-1 1-16,7-2 1 0,4 1 0 16,0-3-1-16,2-2 2 0,8-2-1 15,5-3-1-15,-5-1-6 0,11-2 8 0,-5-3 0 32,9 0 0-32,-2-1 0 0,-6 0 0 0,7 2-5 0,-13-2-16 0,3 2-16 15,-8 3-22-15,-4 2-39 0,-4-2-105 16</inkml:trace>
  <inkml:trace contextRef="#ctx0" brushRef="#br0" timeOffset="112690.73">24003 13935 462 0,'0'0'58'16,"0"0"-2"-16,0 0-33 0,0 0 13 0,0 0-8 15,0 0-16-15,0 0-8 16,0 0-3-16,-10 49 1 0,12-31-1 0,2 0 3 16,2 3 2-16,5-3-1 0,-5-1-2 15,0-2 2-15,5-2-1 0,3-3 0 16,-6-5 3-16,7-2 0 0,1-2-1 16,5-1 0-16,-5-4 4 0,7-3 7 15,-6 0-5-15,-1-1-10 0,-7-4 2 16,-1-2 3-16,-4-3 4 0,-4 0 2 15,0-4-7-15,-6-3 0 0,-5 2-3 16,5-1-2-16,-6 3 1 0,-1 4 0 16,7 6 0-16,-4 5 4 0,-3 4-1 0,7 1-2 15,-4 5-2-15,-5 6-1 16,5 5 0-16,-2 9-2 0,-1 2 1 0,3 8-1 16,4 1-4-16,0 1 3 0,1 2 2 15,8-2-1-15,-3 0 1 0,8-5 0 16,0-4 1-16,4-5-1 0,7-6 1 15,0-3 0-15,3-7 1 0,3-2-1 16,2-5 0-16,0 0-1 0,4-9 0 0,0-6 0 16,2-5 2-16,4-4-1 15,-4-7 1-15,0-1 0 0,-6-4 0 16,-4-2-1-16,-6-1 0 0,-7-3 1 16,-6 1-1-16,-4 3-3 0,-4 3-2 0,-6 7 2 15,-5 7 3-15,5 5 0 16,-9 6 0-16,5 1 0 0,-9 5 0 0,4 2 0 15,3 2 0-15,-1 1 0 0,5 5-3 16,4 1 0-16,1 0 0 0,-1-5 3 16,6 0-1-16,2-2-1 0,0 0 2 15,0 0-2-15,10 0 0 0,-3 0 2 0,3 0 0 16,9 0 4-16,-5 1 3 16,11 3 0-16,0 3-1 15,-5 3 2-15,3 1 0 0,0 4-3 0,-11-2 1 16,-1 2 0-16,-5 3-4 0,-6-1-1 0,0 4 1 15,-2 0 0-15,-9 4 0 0,3 1-2 16,-4 2 0-16,1 1 0 0,5-4-6 16,2 0-3-16,6-3-1 0,-2-6 0 15,0-1-4-15,4-5-2 0,2-2 2 16,1-3 0-16,5-2 8 0,-6-3 2 16,7 0 2-16,3-6 1 0,-3-3-1 15,7-7 2-15,-5 0 2 0,3-1 4 0,-1-4 0 16,1 2-3-16,-3-2 3 15,1-1-4-15,-9 0 3 0,1-1-3 16,-4 0 4-16,-2-1-2 0,-2 1-2 16,0 1 3-16,-2 0 1 0,-4 1-2 0,2 2 1 15,-3 5-1-15,3 5-2 0,-2 0 1 16,-2 4-1-16,0 3-1 16,6-1-1-16,-3 4 0 0,1-1 0 0,-6 3-1 15,4 2 0-15,0-1-2 0,3 2 0 16,-1-3 0-16,4 0 3 0,0 0-1 0,0-3 0 15,4 0-1-15,3 0 0 16,1 0 2-16,6-2 0 0,1-2 0 16,3 1 2-16,5 3 1 0,-2 0 0 15,2 3-1-15,1 3 2 0,-5 1-2 16,-2 3 5-16,-11 1-3 0,4 2-2 0,-6 2-1 16,-2 2-1-16,-2 5 2 0,-2 0-1 15,-2 3-1-15,-4 3 0 16,4 1 0-16,-2 0-1 0,-1-3-1 0,7-2-1 15,0 0-5-15,0-4-4 16,4-3-2-16,1-2 2 0,-1-3-2 0,0-2 3 16,0-2-1-16,4-4-8 0,5-4 18 0,-5-3 1 15,8-7-4 1,5-6-3-16,6-5 7 0,2-5 1 0,-2-7-7 16,0-4-14-1,2-6-2-15,-5-4 9 0,3 0 11 0,-12 0 3 0,1 6 0 0,-12 8 1 16,-1 9 1-16,-3 7 19 0,-3 8 20 15,1 3 4-15,0 2-8 0,-2 3-13 16,-4 1-13-16,0 3-2 0,-1 6-7 16,5 8-1-16,-8 1 1 0,4 7-1 15,-1 0-1 1,5 2 0-16,-2 5 0 0,-2-1 0 0,4 2-1 0,-1-2 0 16,5 0 0-16,0-1 1 0,0-1 0 15,7-3 0-15,-1-3 1 0,4-2-1 16,-2-4 0-16,7-2 0 0,-1-3-1 15,1-4-10-15,3-5 7 0,-1-3 1 0,2-3 1 32,3-6 2-32,-5-5 0 0,6-4 0 0,-9 0 1 0,3-5-1 0,-11-3 1 15,-2-2 0-15,-4-4 1 0,0-2 0 16,-6-1 1-16,-3 2-2 0,-5 6 2 16,4 5 0-16,1 9 5 0,-5 4-1 15,4 5-6-15,3 5-1 0,-3-1 0 0,0 9-2 16,1 6-16-16,1 4-13 15,-2 4-15-15,4-1-13 0,6 3-14 16,0 1-64-16,4-5-123 0</inkml:trace>
  <inkml:trace contextRef="#ctx0" brushRef="#br0" timeOffset="113172.61">25556 14150 309 0,'0'0'73'0,"0"0"-23"16,0 0-6-16,0 0 12 0,0 0-8 16,-27-48-17-16,17 37-9 0,3-4-4 0,3-2 0 15,0 1 2-15,0-5 1 0,0 0-3 16,4-6 1-16,6-2-2 15,0-1-5-15,0 0 1 0,7 6-8 0,1 3-2 16,-3 3-3-16,7 6 0 0,-7 0 0 16,3 4 0-16,3 3 2 0,-7 2-1 0,6 3 1 31,-7 0-1-31,3-1 0 16,1 11 3-16,-7-1-3 0,0 6 0 15,-2 0 2-15,-4 2-2 0,0 4-1 0,-10 2-1 16,-1 4-3-16,-7 2-2 0,3 1-3 15,-5 1-4-15,7-3 2 0,-1 1 0 16,6-4 11-16,5-1 0 0,1-2-2 16,2-4 2-16,0 0 2 0,0-3-2 15,5-1 0-15,-3-2 1 0,8-2 1 16,2-1-1-16,-3-1 3 0,11-3 8 16,-3 0-1-16,10-5 2 0,2-3 0 15,2-6-6-15,2-3-4 0,2-2-1 16,-4-4-2-16,-2-1-2 0,-11 0-37 15,3-1-28-15,-15 3-42 0,-6 1-103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59:22.087"/>
    </inkml:context>
    <inkml:brush xml:id="br0">
      <inkml:brushProperty name="width" value="0.05292" units="cm"/>
      <inkml:brushProperty name="height" value="0.05292" units="cm"/>
      <inkml:brushProperty name="color" value="#FF0000"/>
    </inkml:brush>
  </inkml:definitions>
  <inkml:trace contextRef="#ctx0" brushRef="#br0">21248 5793 151 0,'0'0'157'16,"0"0"-98"-16,0 0 4 0,0 0-3 16,0 0-10-16,0 0-15 0,0 0-4 0,0 0 2 15,-4 2 1-15,6-3 1 0,0 0-6 16,2 0-2-16,4-1-4 0,1 2 1 16,3-2-6-16,5 2-6 15,1 0-1-15,7 0 0 0,2 0-1 0,6-1-3 16,0 1-1-16,0 0-5 0,2 0 3 15,-2-1-2-15,0-1-1 0,-2 1 0 16,-6 0 0-16,-4 1-1 0,-5 0 0 16,-7 0 1-16,-3 2-1 0,-4 0 1 15,-2-2 0-15,0 1-1 0,-2 0 0 16,0 0 0-16,-4 0-2 0,-5-1-7 16,-1 0-21-16,-5 1-20 0,-1-1-24 15,-7 2-14-15,6-2-34 0,-3 1-115 0</inkml:trace>
  <inkml:trace contextRef="#ctx0" brushRef="#br0" timeOffset="708.74">21632 6443 174 0,'0'0'110'0,"0"0"-52"0,0 0-2 0,0 0 8 15,0 0-3-15,0 0-14 0,0 0-1 16,0 0-4-16,-31-14-3 0,29 14 4 16,2 0-10-16,0 0-9 15,0 0-12-15,2 0-4 0,3-1 1 0,1 0 3 16,4 1 2-16,2 0 5 0,5-1-2 15,6-1 1-15,4-2-4 0,4-2-1 16,2 0 0-16,4-1 0 0,0-2-5 16,-2 3-2-1,0-1-2-15,-4-1 0 0,-2 4-2 0,-8 1 2 0,-4 3-1 16,-7 0-1-16,-2 0-1 0,-2 0-1 16,-6 0 1-16,0 0-1 0,0 0 0 15,0 0 0-15,0 0 0 0,0 3 0 16,0-3 0-16,-2 3-1 0,-2-2 1 15,0 2 0-15,0 0 0 0,-4 0 0 16,1 0-10-16,3 0-11 0,-6 0-3 0,2-1-1 16,1-2-12-16,1 1-5 0,2-1-25 15,-4 3-14-15,0 1-31 0,1 0-72 16</inkml:trace>
  <inkml:trace contextRef="#ctx0" brushRef="#br0" timeOffset="1577.83">21517 7148 373 0,'0'0'68'15,"0"0"13"-15,0 0-20 16,0 0 3-16,0 0-18 0,0 0-11 0,-4 0-2 16,4 0 3-1,0 0-5-15,0 0-9 16,4-1-4-16,4 0-4 0,2 0 1 15,1-2 1-15,9 3-3 0,-5-3-1 16,10 2 0-16,-5-1 0 0,3 1-3 16,4 0 0-16,0-1-3 0,-2 0-1 15,-5-1-1-15,5-1 0 0,-8 2 0 0,-1 1-1 16,-8-2 0-16,1 3 0 0,-5-2 0 16,0 2 0-16,-4 0 2 0,0 0-5 15,0 0 0-15,0 0 0 0,0 0 0 16,0 0 0-16,0 0 0 0,0 0 0 15,0 0 0-15,-4 0 0 16,-2 0 0-16,-3 0-8 0,3 0-19 0,-2 0-8 16,2 0-8-16,1 5-23 0,3-1-39 0,0 3-36 15,2 1-142-15</inkml:trace>
  <inkml:trace contextRef="#ctx0" brushRef="#br0" timeOffset="5210.49">19722 8522 113 0,'0'0'74'0,"0"0"-12"0,0 0 5 16,0 0 1-16,-12 6 1 0,12-6-4 0,0 0-9 15,0 0-12-15,0 1-7 0,0 0-6 16,0-1-4-16,0 0-2 0,0 0-3 15,4 0-1-15,-2 0-2 0,4 0 3 16,3 0 1-16,7 0 0 0,3 0 0 16,6-1-4-16,1-1-5 0,5 1-3 15,-4 0 0-15,4 1-3 0,-2 0-3 16,-4-1-2-16,-2 2-1 16,-7 2-1-16,-1-1-1 0,-5 1 1 0,-4 2 0 0,-1-1 0 15,-3 0-1-15,0-2 0 0,-2-1 1 16,0 0 0-16,0 0-1 0,0 1 0 15,-4-1-9 1,-3 0-6-16,3 0-6 0,-4-1-13 16,0 2-7-16,1-2-14 0,1 3-22 0,4 3 0 0,-2 0-28 15,0 1-60-15,-2-1-133 0</inkml:trace>
  <inkml:trace contextRef="#ctx0" brushRef="#br0" timeOffset="5903.26">19731 9232 405 0,'0'0'87'0,"0"0"-25"0,0 0 18 16,0 0-19-16,0 0-7 0,0 0-8 15,0 0-9-15,0 0-8 0,-4-14-7 16,4 14-9-16,0 0-3 0,0 0-3 16,0 0 0-16,2 0-3 0,4 0 1 15,0 0 1-15,6 1 2 0,1-1 1 16,7 0-1-16,1 1 2 0,2-1 0 0,6 0-3 16,2 0 4-16,0-1-3 0,0 1 0 15,-2-2-2-15,-2-1-3 0,-7 2-3 16,-1-2 0-16,-9 1 0 0,-4 2 0 15,-1 0 0-15,-5 0 0 0,0 0 0 16,0 0 0-16,0 0 0 0,0 0 0 16,0 0 0-16,0 0 0 0,0 0 0 15,0 0 0-15,0 0 0 0,0 0 0 16,-2 0 0-16,-3 0 0 0,5 0 0 16,-2 0 0-16,0 3 0 0,0-1 0 15,-2 0 0-15,0 1-31 0,-2 0-12 0,4 1-22 16,-5 1-48-16,-3-2-55 0,0-1-233 15</inkml:trace>
  <inkml:trace contextRef="#ctx0" brushRef="#br0" timeOffset="8527.34">20930 9976 383 0,'0'0'79'0,"0"0"-10"0,0 0-3 16,0 0-10-16,0 0-16 0,0 0-9 16,-5-3-3-16,5 3 2 0,0 0-1 15,0 0-6-15,0 0-4 0,3 0-1 16,1 0-1-16,0 0 0 0,0 0-1 15,2 2-1-15,-2 0 0 0,5-1-1 0,1-1 1 16,0 1-1-16,3-1-1 16,3 0 3-16,5 0-16 0,2 0 0 0,8 0 0 15,6-1 0-15,8 1 0 16,3 0 0-16,1 0 0 0,-1-1 0 16,-7 1 0-1,-6 0 0-15,-4 0 0 0,-4 0 0 16,-8 0 0-16,-7 0 0 0,-3 0 0 15,-5 0 0-15,-2-1 0 0,-2 1 0 16,0 0 0-16,0 0 0 0,0 0 0 16,0 0 0-16,0 0 0 0,0 0 0 15,0 0 0-15,0 0 0 0,0 0 0 16,0 0 0-16,0 0 0 0,0 0 0 16,0 0 0-16,0 1 0 0,-2 0 0 0,-2 2 0 15,-1 2 0-15,1 2 0 16,-4 3 0-16,0 2-20 0,-5 2-62 0,-5-1-70 15,-1-4-144-15</inkml:trace>
  <inkml:trace contextRef="#ctx0" brushRef="#br0" timeOffset="13837.92">20057 10497 103 0,'0'0'74'15,"0"0"-40"-15,0 0-1 0,0 0 15 16,0 0-19-16,0 0-8 0,-2 0-4 0,0 0 4 16,0 0-3-16,0 0-6 15,-2 0-5-15,0 0 6 0,4 0 6 16,0 0 2-16,-4 0 2 0,2 0-1 15,-1 0 2-15,-1 0 1 0,2 3 2 0,-2 0 3 16,-2 2-8-16,2-2 13 0,0 0 10 16,2-3-2-16,2 0 2 0,0 0-8 15,0 0-11-15,0 0-2 0,0 0-13 16,0-1 8-16,2 1-1 16,-2 0-10-16,0 0 4 0,0 0-4 15,6 0 1-15,2 0-2 0,0-1 2 0,9-1 1 0,2 0-3 16,3 1 0-16,3 1-7 15,0 0 0-15,-2-1 0 0,4 1 0 0,-1 0 0 16,-5 0 0-16,0 0 0 16,-1 1 0-16,-3 2 0 0,-1-2 0 15,-3 1 0-15,-5 0 0 0,-2 1 0 0,-4 0 0 16,-2-2 0-16,0 1 0 0,0-1 0 16,0-1 0-16,0 0 0 0,0 0 0 15,0 0 0-15,0 0 0 0,-4 0 0 16,0 0 0-16,-2 0 0 0,2-1 0 15,-2 1 0-15,-1-2 0 0,3 2 0 16,-2 0 0-16,0 0 0 0,2 0 0 0,-5 3 0 16,3 1 0-16,-2 2-26 15,2-5-73-15,2-2-105 0,0-16-226 16</inkml:trace>
  <inkml:trace contextRef="#ctx0" brushRef="#br0" timeOffset="35098.05">16483 10664 103 0,'0'0'78'0,"0"0"-44"0,0 0 28 16,0 0-9-16,0 0-16 0,0 0 2 0,0 0-9 15,-14-11-7-15,14 9-1 16,0 0-1-16,0 2-6 0,0-1-2 0,0 1 1 15,0 0 1-15,0 0-10 0,0 0 6 16,0 0 8-16,0 0-15 0,0 0-1 16,6 0 4-16,0 0 1 0,2 0 8 15,1 0-3-15,5 0 5 0,-1 0-6 16,3 0 1-16,3 1 4 0,1-1 2 16,1 0-2-16,4 0-4 0,4 0 0 15,2-1-8-15,2-1-2 0,0 0 1 16,0 0 3-16,2 2 2 0,4-1 6 15,-5 2-2-15,3 4-7 0,-4 1-6 16,-2-2 0-16,-6 3 1 0,-1-1 1 16,-9 0-2-16,-3 0 3 0,1-2-1 15,-9 3-1-15,0-2 3 0,0-1-2 16,2 1 1-16,-2-2-1 0,-2-2 0 0,1 2 0 16,-1-3-1-16,-2 0 1 0,2 0 0 15,0 0-2-15,-2 0 3 0,0 0 0 16,0 0-2-16,2 0-1 0,-2 1 1 15,0 1 0-15,0-2 0 0,0 0-1 16,2 1-1-16,0 1 1 0,0 2 1 16,2 1-1-16,4 1 0 0,-1-1 0 15,-1 2-1-15,-4 1 0 0,4-1-29 0,-2-1-23 16,-2-2-30-16,-2-4-40 0,-6-1-124 16</inkml:trace>
  <inkml:trace contextRef="#ctx0" brushRef="#br0" timeOffset="38468.18">24650 10881 176 0,'0'0'61'0,"0"0"-9"16,0 0-11-16,0 0 5 0,0 0 1 15,0 0-1-15,0 0 0 0,0 0-5 16,2-40-7-16,-2 32-5 0,-2-1-6 15,-2 2-2-15,-4-1-5 0,-2-1-2 16,1 3 3-16,-5-1-7 0,-3 2-3 16,1 1 4-16,-3 1-6 0,1 2-4 15,-1 1-1-15,-4 0 0 0,9 0 0 0,-5 3 1 16,11 2-1-16,0 0 0 16,-3 0 0-16,5 2-1 0,2 1 0 15,2 0-1-15,2 1 2 0,0 2-1 0,2-2 0 16,4 1 1-16,5 1 0 0,-1 0 1 15,-2 3-1-15,7 0 1 0,-1 0 1 16,3 0 1-16,-1 1 1 0,7-2-1 16,-7 2 1-16,7-2 1 0,-6 2-2 15,1-2-2-15,-5 0 0 0,1 0 1 16,-6 0 0-16,-1-3-2 0,-3 3 2 16,-2-2-2-16,-2-1 2 0,0 0-1 15,-6-1 0-15,2-1 2 0,-3-1-3 16,-7-1 3-16,-1 1-2 0,-1-2 0 15,-3 1 0-15,1-3-1 0,3-1 0 0,-1-2-14 16,1 0-9-16,7 0-7 0,-2 0-5 16,1-3-13-16,5-1-8 0,2-2-2 15,0 1-2-15,2-2-5 0,0-3-18 16,2 0-51-16</inkml:trace>
  <inkml:trace contextRef="#ctx0" brushRef="#br0" timeOffset="38735.32">24686 10934 341 0,'0'0'96'15,"16"-52"-40"-15,-1 35-18 0,-5-1 9 16,6 5-7-16,-5 3-14 0,1 0-6 16,1 2 1-16,-7 3 3 0,4 1-1 15,-4 4-5-15,5 0-5 0,-5 5-3 16,0 2 0-16,2 2 1 0,5 6-1 15,-7 3-1-15,0 2-3 0,2 3 0 16,1 2-1-16,-5 2-2 0,0 0-1 16,-2 0-1-16,-2 1 1 0,4 1-2 15,-4-3 1-15,2-3-2 0,-2-4-42 0,0-4-19 16,0-4 2-16,0-3-23 0,0-3-45 16,-6-2-96-16</inkml:trace>
  <inkml:trace contextRef="#ctx0" brushRef="#br0" timeOffset="39162.39">24710 11061 400 0,'0'0'110'15,"0"0"-53"-15,-2-60-21 16,8 47 9-16,-3 1 2 0,3-1-10 16,2 1-6-16,4 2-7 15,-3 2-7-15,-1 3-3 0,9 2-5 0,-5 2-1 0,9-1-2 16,-7 2 0-16,11 2-2 0,-4 2-1 15,3-1 1-15,-1 2-3 0,2 1 1 16,-7 2-1-16,3-2-1 0,-6 2 2 16,3 0-2-16,-5 2 0 0,5 0-3 15,-9 2 3-15,5 1-1 0,-2 0 1 16,-3-1 0-16,-1 3 1 0,0-3-1 16,-2 2 0-16,-4 2 0 0,1-1 0 15,-3 1 1-15,0-6-1 0,0 0-4 16,0-4-11-16,-3-1 9 0,3-1 5 0,-2-2-1 15,0 0 2-15,0-2 2 0,0 0-2 16,-2 0 1-16,2-2 1 0,0-3 0 16,2-2 0-1,-2-2 0-15,2-3 0 0,0-5 3 0,0-4 2 0,4-6 0 16,6-6-4-16,-3 0 1 0,3 0-4 16,2 6 0-16,-3 5 0 0,-3 4 0 15,2 6 1-15,2 4-3 0,-3 3 1 0,-3 3-14 16,4 2-23-16,6 0-21 15,-3 4-24-15,3-1-32 0,3 0-103 16</inkml:trace>
  <inkml:trace contextRef="#ctx0" brushRef="#br0" timeOffset="39713.8">25469 10943 155 0,'0'0'58'0,"0"0"-6"15,0 0-12-15,0 0 3 0,0 0 6 16,0 0-15-16,0 0-9 0,0 0-5 16,21-27-4-16,-21 25 1 15,0-1-4-15,0 0-3 16,0-1-1-16,0 0-4 0,0-2-4 0,-2 1 0 0,0-1 2 15,2 2 1-15,0 0 6 0,0-2 5 0,-3 0 1 16,3-1 3-16,-2 1 3 0,2 2 1 16,0 1-3-16,0 0 2 15,0 1-2-15,0 0-1 0,0 2-5 16,0 0-4-16,0 0-5 0,0 4-2 0,0 3-3 16,0 3-3-16,2 4 3 0,-2 2 1 15,0 0 1-15,0 2 0 16,0 0 0-16,0 0-1 0,3 1 0 0,1-1 0 15,2-2-1 1,2 0 0-16,0-4 1 0,-1-1-1 0,7-2 0 0,-2-3 1 31,-1 0-1-31,5-2 1 0,-3-3-1 0,3-1 1 0,-5 0 0 0,-1 0 0 0,2-6 0 16,-1-1 2-16,-9-2-1 16,6-6 0-16,-4 0 1 0,-2-4 3 15,2-3 0-15,-8-4-1 0,4 2-3 16,-2-2-1-16,-4 6-1 0,0 2 0 0,4 5 0 15,0 4 0-15,-3 3-2 16,5 2-2-16,-2 2-20 0,2 2 5 0,0 2-23 31,0 5-32-31,9 3-40 0,-5 0-42 0,6-1-138 0</inkml:trace>
  <inkml:trace contextRef="#ctx0" brushRef="#br0" timeOffset="40232.42">25996 10916 522 0,'0'0'112'0,"0"0"-49"0,0-69-4 15,0 49-5-15,-8 2-23 0,6 2-12 16,-2 3-11-16,0 5-3 0,1 3 0 16,-1 0 0-16,0 2-1 0,-4 0 0 15,2 2-3-15,-3 1-1 0,5 1 0 16,-10 7-1-16,1 3-1 0,5 4 1 15,-6 1 0-15,3 3 1 0,5-1 0 0,-2 2-1 16,-2-1 1-16,3-1-2 16,5 0-1-16,2 1 3 0,0-1 0 15,0 0 0-15,6-2-1 0,1-2 1 0,7-1 0 16,-6-1 0-16,13-4 0 0,-6 0-1 16,9-3 0-16,-1-1 1 0,-4-2-1 15,6-2 1-15,-3 0 0 0,-1 0 0 16,2-5 0-16,-9-3 0 0,5-2 0 15,-3-3 0-15,1-5 2 0,-5-4-2 16,3-2 2-16,-7-5-1 0,2 0 0 0,-1-5-1 16,-5-2 2-16,0 2-1 15,-6-2-1-15,2 1 1 0,0 4 0 16,-4 2 0-16,2 6 1 0,-5 3-2 0,3 5 1 16,2 7 0-16,0 2 2 15,2 4 3-15,0 2-1 0,-2 5-5 16,0 10 0-16,0 9-5 0,0 4 5 0,-2 7 0 15,2 0-1-15,2 2 2 0,0-2-1 16,6-1 0-16,-2-2 0 0,2-6 0 16,7 2 0-16,-3-5 1 0,-4 0-1 15,4-2-1-15,5-3 0 0,-9-5-13 16,2-3-18-16,-1-1-28 0,-1-2-23 16,-6-6-35-16,0-1 7 0,-6 0-92 15</inkml:trace>
  <inkml:trace contextRef="#ctx0" brushRef="#br0" timeOffset="40405.96">26122 10901 447 0,'0'0'81'0,"0"0"3"15,0 0-28-15,0 0-5 0,0 0-11 16,0 0-21-16,-2-52-4 0,12 47 1 16,1 2-3-16,3-1-4 0,5 2-4 15,6 0-4-15,-5 0 2 0,3 2-3 16,6 0 0-16,-6 0 0 0,-3 0-15 0,5 0-67 15,0-4-54-15,-6-5-193 16</inkml:trace>
  <inkml:trace contextRef="#ctx0" brushRef="#br0" timeOffset="40911.08">26691 10856 367 0,'0'0'90'0,"0"0"-21"15,0 0-18-15,0 0-4 0,-7-53-13 16,16 40-5-16,-3 0 4 0,0-2 1 15,0 5-6-15,7 0-6 0,-1 1-3 0,-6 3-4 16,13 0-4-16,-9 3-2 16,11 2-2-16,-9 1-1 0,9 2-2 15,-4 5-2-15,3 4 0 0,-5 3-2 0,3 2 0 16,-9 4 2-16,-1 0-2 16,2 3 0-16,-8-2 0 0,-2 0 1 0,0-1-1 15,-6-2 0-15,0-4-13 0,0-4-7 16,2-2-1-1,-3-2 5-15,1-1 6 0,-2-1 7 0,0-1 3 0,3-1 0 16,3 1 2-16,-4-3-1 0,4 0-1 16,-4 0 2-16,2-3 0 0,0-3 1 15,2-3 0-15,2-3 10 0,0-2 0 0,0-7-4 16,2-1-1-16,6-7-1 16,4-3-2-16,-1-2-4 0,3 1 1 15,-1 4-2-15,-1 4 0 0,4 6 0 0,-5 6-2 16,9 4-15-16,-3 8-42 0,8 0-19 15,4 1-26-15,-2 0-99 0</inkml:trace>
  <inkml:trace contextRef="#ctx0" brushRef="#br0" timeOffset="41618.65">27298 10853 545 0,'0'0'71'15,"0"0"-42"-15,0 0-11 0,0 0 2 16,0 0-6-16,0 0 0 0,0 0 1 0,0 0 4 16,0 0-4-1,-35-32-1-15,35 32 1 0,0 1-8 0,0 2-7 0,0 1 0 16,0 1-1-16,2 1 0 0,5 1 0 16,7-1 0-16,-2 1 1 0,5-1 0 15,4-4 1-15,1 1 0 0,-5-2-1 16,6 1 1-16,-7-2 1 0,1 0-2 15,-9 0 1-15,4-5-1 0,-5-1 2 16,-1-3 2-16,-6-2-1 0,0-3 18 16,0 0-6-16,0-2-3 0,-11-3-6 15,-3-1-3-15,6-1-2 0,-9 2 1 0,5 2-2 16,3 3 0-16,-3 4 2 0,4 2-1 16,4 3 2-16,0 1-1 15,-5 4-2-15,1 3-1 0,-2 10-3 0,-1 5-1 16,-3 0 5-1,-1 5 0-15,5 1 0 0,-6 1 0 0,9 1 0 0,-3-2 0 16,0 1 0-16,3-1 0 0,7-3 0 16,0-1-1-16,0-3-2 15,11-1-17-15,5-1 1 16,-1-4 0-16,8-3 1 0,3-3 0 0,5-3 3 0,0-2-2 16,7-3-20-16,-3-3-15 0,2-3-26 15,-2-3 5-15,2-2 5 0,-4-3-4 0,-4 0 9 16,-2-2 28-16,-12-2 35 0,-1 1 41 15,-8-2 39-15,-2 0 14 0,-1-3-5 16,1 1-18-16,-4 3-20 0,2 1 3 16,-2 3-7-16,-2 3-1 0,2 0-16 15,-4 4-6-15,1 2-6 0,1 4-3 16,2 1-8-16,-4 2-2 0,4 1-2 16,-2 0-1-16,-4 5-2 0,-4 4-2 15,-1 5 0 1,-1 0 2-16,-7 4-1 0,11 0 0 0,-6 2 0 0,1-1 1 15,7 3 0-15,-4-3 0 16,3 0 0-16,3 0 0 0,2 0 0 0,2-1-1 0,2-2-6 16,9-3-14-1,-1-1-3-15,-2-3-2 0,11-2-11 0,-3-3-15 0,7-4-11 16,0 0 0-16,-5-4-34 0,9-4-43 16,-4-1-60-16</inkml:trace>
  <inkml:trace contextRef="#ctx0" brushRef="#br0" timeOffset="41996.34">27937 10700 408 0,'0'0'92'0,"13"-71"-25"16,-9 52-1-16,-2 4-6 0,0 3-9 0,-2 2-15 0,0 4-2 15,0 1-5-15,0 3-5 0,-2 1-5 16,0 0-3-16,0 1-8 0,-3 1-4 16,-1 6-2-16,-2 3-2 0,2 1 0 31,-2 3 0-31,-3 4 1 0,1-1 0 15,2 4-1-15,-7 1 0 0,5 3 0 16,2 0 0-16,-5 0 0 0,3 1 0 16,8-1 0-16,-2-4 0 0,4 0 0 15,0-3 0-15,4 0-1 0,0-4 1 16,10-1-1-16,-3-2 0 0,3-2-1 16,5 1-1-16,-5-3-16 0,5-3 15 0,1-2 3 15,-1-2 1-15,0-5 0 0,-7-3 1 16,-2-2-1-16,1-1 1 0,-5-5 0 15,-4-3 1-15,-2-4 0 0,0-5 0 16,0 2-2-16,-6-2 1 0,-7 2 0 16,5 3 0-16,-2 4-1 0,-3 3 0 15,3 3-1-15,8 3 0 0,-2 3-9 16,4 3-10-16,0 4-11 0,0 0-18 16,0 9-16-16,0 4-21 0,6 2-27 15,4 1-27-15,5-5-120 0</inkml:trace>
  <inkml:trace contextRef="#ctx0" brushRef="#br0" timeOffset="42373.61">28191 10761 440 0,'0'0'127'16,"0"0"-49"-16,0 0-10 0,0 0 2 16,-10-54-23-16,12 43-27 0,2 1-12 15,0 1-1-15,1 1-2 0,1-1 1 16,4 3 0-16,0 3-3 0,-1 0-1 0,5 3-1 15,-1 1-1-15,7 7 0 16,-3 2 1-16,5 3-1 0,-3 5 2 16,2-2 0-16,-5 2-1 0,1 1 0 15,-11-3-1-15,-6 0 0 0,2 0 0 16,-4-3 0-16,-2-1 0 0,-2 0 0 0,-9-2 0 16,5-3-7-16,-3-2-4 0,-1 0 2 15,4-3 2-15,-1 0 1 0,1 0-1 16,4 0 2-16,4-1 4 0,-2-1 1 15,4 0 0-15,-5 0 0 0,1 0 1 16,2-4 0-16,2-4 1 0,-2-3-1 16,2-3-1-16,2-3 0 0,4-5-1 15,3-3 1-15,-1-4 0 0,9-1-1 0,-7 1 0 16,8 3-15-16,-3 4-34 0,8 0-27 16,-7 6-18-16,5-2-82 0,-5 4-83 15</inkml:trace>
  <inkml:trace contextRef="#ctx0" brushRef="#br0" timeOffset="42813.56">28677 10531 489 0,'0'0'85'0,"0"0"-14"0,0 0-21 16,0 0 10-16,0 0-7 16,0 0-23-16,0 0-10 0,0 0-8 15,0 0-5-15,54-47 1 0,-44 50-4 16,-1 6 1-16,-3 5-2 0,0 2 0 0,-2 7-1 15,4 1 0-15,-6 4-1 0,-2 3 0 16,2-2-1-16,-2 6 1 0,0-1 0 16,0-2-1-16,5-1 1 15,-1-6-1-15,2-1 0 0,-2-4-1 0,6-3-5 16,-5-5-1-16,-1-4 5 0,-2-4 1 16,-2-3-14-16,2-1 2 0,-2-1 13 15,0-5 1-15,0-2 2 0,-4-2-1 16,-5-4-1-16,-3-4-1 0,2-2 0 15,-7-1 0-15,5-3 0 0,1 1-1 16,-3 0 1-16,6 5 0 0,1 4 1 16,-7 1-1-16,6 4 1 0,-1 3-1 0,1 4 0 15,0 2 0-15,0 0 0 0,6 3-2 16,-3 3-3-16,1 4 3 0,0-2 2 16,-4 2 0-16,4 3-1 15,2-1 1-15,0 2 0 0,2-2 0 0,2 1-1 16,8 1 0-16,0-2 1 15,1 2 0-15,13-4-1 0,1-3 1 0,4 0-3 16,4-4-22-16,0-2-40 0,-4-1-36 16,4-7-69-16,-6-5-174 0</inkml:trace>
  <inkml:trace contextRef="#ctx0" brushRef="#br0" timeOffset="43236.83">29252 10580 675 0,'0'0'87'0,"0"0"-46"16,0 0 6-16,0 0-9 0,0 0-18 16,0 0-10-16,0 0-4 0,27-30-3 15,-25 33-1-15,0 4-2 0,2 4-2 16,0 0 1-16,2 3 0 16,5 1 1-16,-3 0 1 0,-6-2-1 0,4 2 0 15,-2-1-1-15,0-3 1 0,5-3-21 0,-5 0-12 16,0-3-7-16,-4-2-11 0,4-3-1 15,-4 0 5-15,2 0 10 0,0-7 24 16,-2-2 13-16,2-2 3 16,-2-3 6-16,2 0 18 0,-2-1 5 0,0-1 14 15,0-1-1-15,-2 0-4 16,2 1-8-16,0-1-3 0,0 5-5 0,0 2-8 16,0 4-2-16,-2 6-3 0,2-1-4 15,0 1-5-15,0 0 0 0,-2 0-1 16,-4 4-2-16,-2 5-1 0,-7 3-2 15,3 5 1-15,-9 3 2 0,7 4 0 16,-7-2-1-16,9 4 0 0,-7-1 1 16,9-3-1-16,1-2-3 0,-1-3-18 15,8-3 1-15,-2-3-10 0,4-6-9 16,0-1-18-16,-4-2-24 0,0-1-11 16,-7-1-99-16</inkml:trace>
  <inkml:trace contextRef="#ctx0" brushRef="#br0" timeOffset="44038.35">24514 11483 213 0,'0'0'118'16,"0"0"-38"-16,0 0-10 0,0 0 3 0,0 0-10 15,0 0-10-15,0 0-6 16,0 0-3-16,-35-39-7 0,35 38-10 0,0 0-11 16,0 1-3-16,0-2-5 15,4 2-4-15,0 5-1 0,6 2-1 16,5 5 1-16,-5 1 1 0,7 2 2 15,-3 2 1-15,3-1-4 0,-3 2 0 0,1-2-1 16,3 1 0-16,-3-1-2 0,3-3 0 16,-3-1 0-16,3-4 2 0,-3-5-2 15,4-3 0-15,-11-2 1 0,10-3 0 16,-5-8 1-16,-1-2 1 0,1-1-2 16,-9-2 0-16,2 2 0 0,2-3 1 15,-4-1-1-15,1 0-1 16,-3 0 2-16,-2 2 5 0,0 5 6 0,0 2-2 0,0 3-1 15,-2 2-1-15,-3 3-1 0,3 3-4 16,0 0 2-16,0 3-6 0,-2 5-1 16,-4 9-1-16,2 7-2 15,-7 4 4-15,1 5 0 0,4 1 0 0,-7 0 0 16,7-1-1 0,2-1 1-16,3-3 0 0,-3-2-1 0,0-5 1 0,4-1-18 15,0-5-6-15,4-2-9 0,-2-2-20 16,0-2-39-16,0-4-25 0,0-6-215 15</inkml:trace>
  <inkml:trace contextRef="#ctx0" brushRef="#br0" timeOffset="44918.93">25014 11457 589 0,'0'0'38'0,"0"0"21"15,0 0-17-15,0 0 4 0,0 0-9 16,0 0-10-16,0 0-7 0,0 0-5 16,-2-9-4-16,0 11-6 0,2-1-1 15,0 3-4-15,0 2 0 0,0 0 1 16,0 1 0-16,4 1-1 0,-2 0 0 16,2 0 0-16,3-1 0 0,1 0 0 15,4-1 0 1,-1-3 0-16,7-2 0 0,-5-1 1 0,5 0-1 15,-7 0 1-15,1-3-1 0,0-1 1 0,-5 0 0 0,-5-1 1 16,2-2-1-16,-4-2 3 0,0-1-1 16,0-3 0-16,0 1 3 0,-4-3-2 15,0 2 1-15,-1 2-2 0,-3 3 0 16,0 2 1-16,2 2 0 16,-1 2 1-16,-1 2-3 15,-6 1-1-15,5 7-1 0,-5 2 0 0,2 4-2 0,3 4 1 0,-5 2 1 16,3-2 0-16,5 2-1 0,2-1 1 15,-2 1-1-15,2-1 1 16,2-3 0-16,2-1-1 0,0-2 0 0,6-1 1 16,0-3-1-16,0-3 1 0,7 0-1 15,3 0 0-15,-3-1 0 0,7-2 1 16,-1-3 0 0,4 0-1-16,4-3 1 0,2-6 2 0,-3 0-1 0,-3-2 1 31,2-2 3-31,2-2-1 0,-2-3 2 0,-9-1 0 0,3-1 1 0,-9 0 4 15,0-4-5-15,-3 2 2 0,-3 3-2 16,-4 3-1-16,0 1-2 0,-8-1 1 16,-1 1 0-16,3 3-1 15,2-1-3-15,-6 5 3 16,1-2-3-16,-1 4 0 0,8 1 0 16,-6 4 0-16,-3-1 0 15,5 2 0-15,0 2 0 0,2 5 0 0,-7 4-5 16,3 3 2-16,0 2 2 0,4 3 0 15,2 0 1-15,0-1-1 0,2-3 1 16,0 1-1-16,0-1 1 0,2-2 0 16,2 1 0-16,2-2 0 0,4 1-1 15,5-1 1-15,-7 2 0 0,11-2 1 16,-7 2 0-16,9 1 2 0,-7-1 2 16,5-1-2-16,-7 0-3 0,3 1 0 0,-1 0 0 15,-8-6 0-15,3 2 0 0,1 1 0 16,-6-4 0-16,0 3 0 0,-4-5 0 15,0 2 0-15,-6-2 0 0,-8 1 0 16,1-1 0-16,-7-2 0 0,1 0 0 16,-6-2 0-16,0-1 0 0,0 1 0 15,5-3 0-15,-1-1 0 0,9 0 0 16,-5-3 0-16,7 1 0 0,6-2 0 16,-2 2 0-16,-3-1 0 0,3 0 0 15,2 2 0-15,2 1 0 0,0 2 0 16,0 1 0-16,2 0 0 0,-2 0-9 15,2 1-32-15,0 2-7 0,-2 2-27 0,-3-1-55 16,-3 0-53-16,2-1-187 16</inkml:trace>
  <inkml:trace contextRef="#ctx0" brushRef="#br0" timeOffset="51943.46">25752 12104 310 0,'0'0'74'0,"0"0"-2"16,0 0-23-16,0 0 4 0,0 0-4 16,0 0-12-16,0 0-4 0,0 0-4 0,6-33-1 15,-8 30-3-15,-4 1-6 0,2 1-1 16,0 1-6-16,-11 1-2 0,1 4-7 15,2 3-2-15,-7-1 0 0,4 3 1 16,-3-2-2-16,5 2 0 0,-7 4 0 16,7-1 0-16,-5 4 0 0,7-1 0 15,-5 1 0-15,8 1 0 0,3-2 0 16,5-1-2-16,0-2 1 0,0-1-1 16,0-2 2-16,7-3 0 15,1 0 0-15,4 0 0 0,-1 1 1 0,7 2-1 16,1-2 4-16,6-1-2 0,4 3 8 15,2 1 0-15,2 2 5 0,-2 2-3 16,-2-1-5-16,-9 1-5 0,1 0 2 0,-13-1 2 16,1-2-5-16,-5 1 0 0,-4 0 1 15,0-2-1-15,-4 0-1 16,-7 1-1-16,1-2 0 0,-9-4-3 0,3-3-5 16,-7-1-1-16,2-1-2 0,5-1 3 15,-7 0-1-15,13-2 4 0,-5-4 1 16,7 1 4-16,2-2 0 0,6-1 2 15,-2-2-1-15,2-2 5 0,0-3 12 16,4-7 5-16,8-5-1 0,7-4-3 16,4-1 0-16,-5 1 0 0,7 0-2 0,-2 0-4 15,-3 2 1 1,3 4 0-16,-8 4-3 0,-3 3-3 0,-6 6-4 16,-6 5-3-16,0-2 0 0,-2 3 0 0,-8-3 0 15,-9 3 0-15,-4 3 0 16,-8 1 0-16,-4 3 0 0,-4 0-6 0,0 7-17 15,4 4-9-15,-3 0-6 16,9 5-10-16,5 2-13 0,9-1-45 0,-3 3-26 16,11-6-102-16</inkml:trace>
  <inkml:trace contextRef="#ctx0" brushRef="#br0" timeOffset="74240.2">18893 13961 60 0,'0'0'68'0,"0"0"-40"15,0 0 3-15,0 0-3 0,0 0-9 16,0 0-4-16,0 0-5 0,0 0-8 16,-35-15 2-16,23 15-1 15,0 1-2-15,-1 2-1 0,-5-1 0 0,5 0 0 16,-1-1 2-16,1 1-2 0,5-2 0 16,2 1 1-16,2-1 0 0,4 0 3 15,0 0 8-15,0 0 5 0,0 0-9 16,0 1 2-16,0-1 15 0,0 2 7 15,0-2 6-15,0 0 0 0,0 0 3 16,-2 0 5-16,2 0 0 0,0-2-4 16,0 2-7-16,0 0-8 0,0 0 5 0,0 0-6 15,0 0 0 1,0 0-5-16,0 0-4 0,0-1-4 0,0 1-1 0,0-1-2 16,4 1-1-16,-2 0-4 0,4 0 2 15,4 1 1-15,1-1 1 0,5 0 3 16,1 3-1-16,5-3-3 0,1 3 2 15,4-3-3-15,0 2-2 0,6 4-1 16,2-1-1-16,2 1-2 0,9 1 2 16,1 0 1-16,3 1-3 0,0-2 2 15,3 0 1-15,-7-1 2 0,1 0-2 0,-5-1 2 16,-7-2 0-16,-6 1-1 0,-13-2-1 16,-3 2-2-1,-9 0 0-15,-2-3-2 0,-2 0 2 0,0 0 2 16,0 0 2-16,0 0 0 0,0 0-1 0,0 0-5 15,0 0 0-15,0 0 0 0,0 0 0 16,0 0 0-16,0 0 0 0,0 0 0 16,0 0 0-16,0 0 0 0,0 0 0 15,0 0 0-15,0 1 0 0,0 1-9 16,0 1-19-16,0 3-5 0,-4 3-11 16,-9 0-33-16,-3-6-75 0,-5-3-134 0</inkml:trace>
  <inkml:trace contextRef="#ctx0" brushRef="#br0" timeOffset="81337.28">16454 6727 55 0,'0'0'88'16,"0"0"-82"-16,0 0 7 0,0 0 13 0,0 0 4 16,0 0-13-16,0 0 3 15,4-19-2-15,-2 18-6 0,1-2-9 16,-1 1 0-16,2 1-1 0,-4-2-1 15,2 2 2-15,-4 0 2 0,2 1 8 16,0 0 2-16,0 0 0 0,-2 0-4 16,-2 0-4-16,-3 0-3 0,3 0 4 0,-4-2 13 15,-2 0 12-15,3 0 0 0,1-2 5 16,0 3-1-16,0-2-10 0,0 0-1 16,1 0-5-16,1 0 0 0,2 1-3 15,0 1-3-15,0 0-1 0,2 1 0 16,0-1-2-16,0 0 2 0,0 1-5 15,0 0 0-15,0 0-2 0,0 0-3 0,0 0-2 16,6 1 1-16,-2 1-2 16,7 0 4-16,1-1 0 0,-4 1 5 0,9-1 2 15,-3 1 3-15,5-2-3 0,-2 2-3 16,5-1 1-16,1 0 0 0,0-1 0 16,6 0 1-16,0 0-2 15,4 0-3-15,4-3 0 0,11-5 1 0,-3 2 2 16,5-2-4-16,3 1 0 0,5 0 1 15,0 0-3-15,6 3-2 0,4 1 0 16,3-3-1-16,-1 2 3 0,0 0-2 16,-4 0 0-16,3 2 2 0,-1-3-2 15,-2 3 1-15,-2 0 0 0,0-2 0 16,2 4 0-16,-4-3 3 16,2-1 0-16,-4 3-5 0,-4-3 0 0,2 1 0 15,-4 1 1-15,-5 0 2 0,3-1-2 16,-4 1 1-16,1 0 0 0,-5 0 0 0,-1 1 1 15,0 0-1-15,-1 1 0 0,-7 0 1 16,2 0-1-16,-4 0-1 0,0 0 2 16,0-1-1-1,-2 1-2-15,0 0 2 0,0 1-2 0,-2 2-2 0,2 0 2 16,-2 0 1-16,0 0-1 0,4 0 2 0,-2 0 0 16,0-2-1-16,-2 0 2 0,0 2-1 15,0-2 0-15,2 1-2 16,-4 0 0-16,-2 0 3 0,6 1-2 15,0-1 1-15,0 0-2 0,4 1 3 16,2-2-1-16,11-2 0 0,-1 1 0 0,7 0 1 16,4 0-2-16,0 0 2 0,8 0-1 15,-2-2-1-15,-4 0-1 0,-2 0-5 16,-4 0 2-16,-9 0 3 0,-4-2 1 16,-3 2-1-16,-7 1 2 0,-7-1 0 15,-3 1 2-15,-9 1 0 0,-1 0-1 16,-7 0-3-16,0 0 0 15,-2 0 0-15,-2 0 0 0,0 0 0 0,0 0 0 16,0 0 0-16,0 0 0 0,0 0 0 16,0 0 0-16,0 0 0 0,0 0 0 0,0 0 0 15,0 0 0-15,0 0 0 0,0 0 0 16,0 0 0-16,0 0 0 0,0 0 0 16,0-1 0-1,0 1 0-15,0 0 0 0,0 0 0 0,0 0 0 0,-2 0 0 16,2 0 0-16,-4 0 0 0,4 0 0 15,0 1 0-15,-4 0 0 0,2 0 0 16,-2 1 0-16,-1 0-24 0,1 2-13 16,-6 1-13-16,-7-3-30 0,-3-2-70 15,-5-15-144-15</inkml:trace>
  <inkml:trace contextRef="#ctx0" brushRef="#br0" timeOffset="87768.36">25149 14051 330 0,'0'0'46'0,"0"0"33"16,0 0-27-16,0 0-1 0,33-14 0 16,-27 13-19-16,2-3-6 0,0 1-2 0,-1-2 5 15,-5 0 0-15,-2 3-1 0,0-1 0 16,0 3-3-16,0-3-4 0,-4-1 1 16,-11 1-4-16,1-1-8 0,-15 3-5 15,-4 2-4-15,-5 4 0 0,-7 7-2 16,-5 3 2-16,5 5-1 0,-5 3 0 15,15 1-1-15,10 2-3 0,11-4 1 16,12-1 2-16,2-1 1 0,4-3-2 16,6 1 1-16,7-6 1 15,-5-2 0-15,11 0 0 0,-5-2 0 0,7-1 1 16,2-2 0-16,4-1 0 0,0 0 2 0,2 0-1 16,2-1 3-16,-2 0-2 15,1 0-3-15,-1 0 3 0,-7 0-2 0,-5 0 3 16,-2 3-2-16,-11-2-2 0,2 4 2 15,-3-2 1-15,-3 1-1 0,-4 4 0 16,-2 0-2-16,-11 1 3 0,-1 0-2 16,-7 0 1-16,-6 1-2 0,0-1-1 15,-4 1-9-15,0-2-7 0,2 0-16 16,0 0-7-16,11-2-4 0,3-3 0 16,9-1 8-16,0-4-6 0,2-1-22 15,2-1-12-15,2-6 15 0,6-2 8 16,4-4 0-16,9-3-5 0,-3-5-64 0</inkml:trace>
  <inkml:trace contextRef="#ctx0" brushRef="#br0" timeOffset="88019.56">25517 14062 193 0,'0'0'390'0,"0"0"-305"0,0 0-30 0,-5-53 3 16,5 44-3-16,0 4-21 0,0 2-10 0,2 1-9 15,3 2-3-15,-1 0-2 16,2 3-7-16,4 7-1 0,-4 2 1 16,5 6 0-16,3 3 3 0,-5 3-3 0,1 4 3 15,2 0-6-15,-1 0 3 0,-7 3-2 16,2 1-1-16,-2-3 1 0,4-1-1 16,-4-5-10-16,1-2-9 0,-3-7-9 15,0-1-12-15,0-7-31 0,-2-1-46 16,-2-2-70-16,-2-1-167 0</inkml:trace>
  <inkml:trace contextRef="#ctx0" brushRef="#br0" timeOffset="88412.73">25444 14214 551 0,'0'0'94'0,"0"0"-28"0,0 0-21 0,2-58 9 15,4 49-11-15,5 1-12 0,3-2-8 16,-1 2-5-16,5 0-3 0,-1 1-3 15,3 2-2-15,5 1-2 16,-2 3-3-16,6 1 0 0,2 0-1 0,4 5-3 16,-2 1 0-16,0 3 0 0,-4 1 0 15,-4 4 1-15,-11 1-2 0,3 2 0 16,-9 1 0-16,-2-1-3 0,1 2-1 16,-1-1-7-16,-4 1 0 0,0-2 1 15,-2 0-3-15,0-6-1 0,0-2-1 0,-2-2-2 16,-2-2 4-16,-2-4 5 0,-1-1 3 15,1 0 5-15,4 0 1 0,-4-1 1 16,0-4-1-16,-3-2 4 16,3-2 5-16,2-1 2 0,2-3-3 0,2-5 1 15,0-4-2-15,0-6-1 0,6-6-3 16,9-4 0-16,-3 4-4 0,5 4 2 16,-1 8-1-16,-1 9-1 15,3 3 0-15,-7 5 0 0,5 2-1 0,-6 3-4 16,9 0-21-16,-4 5-11 0,1 2-19 15,-3 2-52-15,-5 0-44 0,-2-2-137 0</inkml:trace>
  <inkml:trace contextRef="#ctx0" brushRef="#br0" timeOffset="88789.36">26097 14105 557 0,'0'0'108'16,"0"0"-33"-16,-6-52-30 0,6 36-2 15,0 8-7-15,0 2-12 0,0 3-7 16,0 3-4-16,0 0-3 0,0 0-4 16,0 0-3-16,0 5-3 15,0 4-1-15,0 1 0 0,0 5 1 0,4 2 0 0,3 3 1 16,-1 0-1-16,-4 2-1 16,10-2 1-16,3 0 0 0,-5-4 0 0,11-2 0 15,-5-4 0-15,7-5-1 16,-2-2 1-16,-5-3 0 0,7 0 0 0,-9-4 0 15,3-4 0-15,-7-3 0 16,1-4 1-16,1-4 0 0,-6-3 0 0,-4-2 0 16,0-2-1-16,0-2 0 0,0 2 0 15,-2 4-1-15,0 4-1 0,0 4 0 16,0 5-1-16,0 4-2 0,-2 3-1 16,0 1-16-16,2 1-1 0,0 0-1 15,0 4-19-15,0 4-30 0,2 4 3 16,0 1-15-1,1 2-13-15,1-2-46 0</inkml:trace>
  <inkml:trace contextRef="#ctx0" brushRef="#br0" timeOffset="89278.29">26670 14069 374 0,'0'0'141'0,"0"0"-37"15,-8-50-36-15,-3 29-1 0,3 3-13 0,2 2-16 16,2 4-14-16,-2 4-3 15,-1 4-6-15,5 2-4 0,0 2-4 0,0 0-6 16,-2 1 0-16,0 5 0 0,0 4-1 0,-7 5-1 16,1 2 0-16,0 5 0 15,4 1 1-15,-5 1 0 0,3 1 0 16,2 0 0-16,4-1-2 0,0-1 1 0,0-1 0 16,2-3 0-16,4-3 0 0,2-3-2 15,8-3-1-15,1-4 3 0,8-1-2 16,-1-4 3-16,5-1 0 15,4-1 0-15,4-8 0 0,3-3 1 0,3-6-1 16,-2-2 2-16,0-4-2 0,-3-2-3 16,1-2-7-1,-4-3-1-15,-4-2 6 0,-4-1 4 16,-13-3 1-16,2 0 0 0,-7 0 1 0,-5-2 0 16,-2 1-1-1,0 1 4-15,-4 4 4 0,-7 6-5 0,5 7 3 16,2 6 2-16,0 5 0 0,0 4-3 15,-3 5-1-15,-3 2 1 0,2 9-2 16,0 8-3-16,-9 7 1 0,3 8-2 16,-5 3 2-16,5 5-1 0,-3 3 1 15,5-1 0-15,5 2-1 0,1-4-1 16,6-1 0-16,2-2 1 0,7-3-1 16,-3-4 0-16,12-3 0 0,-5-5 0 0,7-4-3 15,-5-5-15-15,6-3-8 16,-13-7-11-16,-2-3-25 0,0-2-28 0,-6-7-10 15,0-7-41-15,-4-2-97 0</inkml:trace>
  <inkml:trace contextRef="#ctx0" brushRef="#br0" timeOffset="89450.58">26813 14015 519 0,'0'0'49'0,"0"0"-2"15,0 0-29-15,0 0 21 0,0 0 4 0,0 0-4 16,0 0-8-16,57-39-2 0,-36 39-8 15,0-1-4-15,6 0-8 16,4-3-7-16,0 1-2 0,2 1 0 16,-4-1-8-16,-4 3-55 0,-3-3-53 0,1 1-100 15</inkml:trace>
  <inkml:trace contextRef="#ctx0" brushRef="#br0" timeOffset="89875.87">27530 13990 246 0,'0'0'110'16,"0"0"-35"-16,0 0-11 0,0 0 8 0,0 0-10 16,0 0-16-16,-29-50-8 0,29 40-2 15,0-2-6-15,6 2-2 0,5 0-8 16,1 1-3-16,-2 2-3 0,9 2 1 15,-5 4-9-15,9 1 2 0,-2 4-2 16,-1 10 2-16,5 0-3 0,0 5-1 16,-6 5 0-16,-1-2-3 0,-10 2 0 15,1-1-1-15,-9-2-1 0,0 0 1 16,-9-2-1-16,-1-1-12 0,-11-1-6 16,7-4-2-16,-7-1 4 0,7-3 9 15,-5-4 3-15,11 0 3 0,0-2 2 16,2-2 0-16,3-1 1 0,3 0-1 15,0 0 3-15,0-7 9 0,0-2 1 16,0-4 2-16,5-7 1 0,7-6 0 0,-2-9-4 16,13-5-4-16,-2-3-4 15,1 1-1-15,5 5-1 0,0 7-1 16,-6 8-1-16,0 9-3 0,-3 5-1 0,-1 4-19 16,-1 2-21-16,-1 2-18 0,3 0-48 15,-1 2-59-15,-1-1-145 0</inkml:trace>
  <inkml:trace contextRef="#ctx0" brushRef="#br0" timeOffset="90614.86">28047 13976 451 0,'0'0'38'0,"0"0"-13"0,0 0 2 16,0 0 31-16,0 0-4 0,0 0-23 15,0 0-7-15,0 0-4 0,0 0-2 16,-21-46-7-16,19 46-4 0,-2 0-3 16,0 5-4-16,2 0 0 0,-3 2-1 15,3 1 1-15,2 1 0 0,0-1 0 0,2 0-1 16,5-1 0-16,-1 1 1 0,-2-2 0 16,4-1-1-16,7-2 1 0,-5-1 0 15,2-4 1-15,7 2 0 0,-6-2-1 16,5-3 3-16,-8-1-2 0,7-3 2 15,-7-3 4-15,3-1 0 0,-3-2 6 16,-4 0-2-16,-2-3-3 0,-4 0-2 16,5-1-1-16,-8 3-2 0,3 1 0 15,0 5 1-15,0 3 3 0,-2 3 4 16,2 1-4-16,0-2 1 0,-2 3-4 16,-2 1-3-16,0 1 0 0,-2 0 0 15,0 1-1-15,2-1-1 0,-3 1 0 0,1 2 1 16,0 3-1-1,-2-3 1-15,1 3-1 0,5-1 1 0,-2 1-1 0,4-1 1 16,0-1-1-16,0-1 0 0,0 0 1 16,-2-2-2-16,2 0 2 0,0 0 0 15,0 0 0-15,0 0 0 0,-2-1 0 16,2 0 0-16,0 0 1 0,0 0-1 16,-2-1 1-16,2-3-1 0,-2 1 1 15,2-3-1-15,0 0 0 0,0 0 0 16,-2 1 0-16,2 1 0 0,-2 0 1 15,-2 0-1-15,2-1 0 0,0 1 0 16,-3 0 1-16,3 1-1 0,0-3 1 0,-2 3-1 16,-2 0 0-16,0 2 1 15,-5 1-1-15,7 0 0 0,-2 1 0 0,-2 1 0 16,-3 2 0-16,3 2 0 0,2 0-1 16,2 4 1-16,-4-1 0 0,-3 3 0 15,5 3-1-15,2 3 1 0,0 4 0 16,0 3 0-16,2-3-1 15,2 3 1-15,0-3 0 0,2 0-1 0,0 1 2 16,4-4-1-16,0 0 0 0,4-1 1 16,3-3-1-16,-3 0 0 15,9-3-1-15,-5-3 0 0,5-5-2 0,-5 0-21 0,7-4-31 16,-6 0-31-16,5-2-85 0,-5-7 56 16,3-4-124-16</inkml:trace>
  <inkml:trace contextRef="#ctx0" brushRef="#br0" timeOffset="90913.88">28439 13873 268 0,'0'0'106'0,"0"0"-34"16,0 0-17-16,0 0 12 0,0 0-2 16,17-51-16-16,-15 46-7 15,0 2 3-15,-2 0-7 0,0-1-6 0,0 1-4 0,-4-1-4 16,4 1-8-1,-4 0-5-15,0-1-3 0,0 1-2 0,-3 2 0 0,3 0-2 16,0 1-1-16,-2 1-1 0,4 7-2 16,-6-1-2-16,-1 4 2 0,1 2-1 15,2 2 1-15,-2 4-1 0,-7 2 1 16,5 3-2-16,4 1-3 0,-7 0-2 16,5 0 2-16,2 1-4 15,4-3-3-15,0-3-9 0,2 0-7 0,0-5-10 16,4-2-24-16,8-1-12 0,7-4-20 15,-1 1-35-15,7-8-19 0,4 0-50 16</inkml:trace>
  <inkml:trace contextRef="#ctx0" brushRef="#br0" timeOffset="91244.32">28876 13909 402 0,'0'0'115'0,"-7"-71"-26"15,-1 52-32-15,-2 0-2 0,-5 5 4 0,5 0-15 0,0 5-17 16,1 2-8-16,-1 3-4 15,8 3-4-15,-6 1-5 0,4 2-2 16,-9 7-3-16,3 4-1 0,-3 3 0 16,-1 3 0-16,2 3-1 15,-1 3 1-15,-1 0 0 0,5 0 0 0,-1 2 0 0,0-3 0 16,6 0 0-16,2-3-1 16,4-2 0-16,-2-2-8 0,4-3-1 0,8-2 1 15,1-4 3-15,1-2 1 0,3-1 4 16,3-4-1-16,-3-1 2 0,-1 0-1 15,-3-1 1-15,-5-5 0 0,-2-3-3 16,0-2 3-16,-1-4 0 0,-8-5 3 16,3-3-3-16,0-4 0 0,-8-3-2 15,2-1-7-15,0 1-15 0,0 2-9 16,-1 4-3-16,5 6-25 0,-4 6-12 0,6 0-28 16,0 4-14-16,6 3-68 0</inkml:trace>
  <inkml:trace contextRef="#ctx0" brushRef="#br0" timeOffset="91652.43">28869 13811 345 0,'0'0'108'16,"0"0"-41"-16,0 0 5 0,0 0-6 15,0 0-9-15,58-52-8 0,-39 39-6 0,-5 4-10 16,5 3-10-16,-5 3-5 0,5 1-5 16,-4 2 1-16,3 3-3 15,-3 6-3-15,5 1-2 0,-5 4-4 0,7 2 1 16,-9 3 0-16,8 3-1 0,-11 0 0 16,6 0-1-16,-9 1-1 0,1 2 0 15,-6-2 0-15,0 1-2 0,-2-2 1 16,0-1-2-16,0-6-8 0,-2-1 4 15,0-7 3-15,-4-1 0 0,4-2 1 16,-3-1 1-16,-1-3 1 0,-2 1 0 0,2-4 0 16,2-2 1-16,0-4 2 0,4-2-1 15,0-4 0-15,0-6 3 0,0-4 0 16,8-8 2-16,6-7-1 16,-1-1-2-16,1 2-1 0,3 5-1 0,-9 5-1 15,-2 10-1-15,0 8-1 16,-6 4 1-16,-4 4-9 0,-4 2-19 0,-4 1-26 15,-11 1-71-15,-8 1-97 0</inkml:trace>
  <inkml:trace contextRef="#ctx0" brushRef="#br0" timeOffset="96754">24849 14910 148 0,'0'0'40'0,"0"0"-21"16,0 0 12-16,0 0 13 15,0 0-3-15,0 0-8 0,-25-5 7 16,25 3-2-16,-2 0-3 0,2 1-4 15,0-1 4-15,-2-1-8 0,0 3-4 16,2-1-7-16,0 1 3 0,-2 0 0 0,2 0-5 16,0 0-1-16,0 0-5 0,0 0 1 15,0 0-3-15,0 0-4 0,0 0 0 16,0 0-1-16,0 0-1 0,0 1-1 16,0 4-1-16,2 0 2 0,4 4 0 15,2-1 0-15,3 0 2 16,-3 0-2-16,2 2 0 0,7 1 0 0,-7-2 0 15,9 2 0-15,-5-3 0 0,9 1 1 16,-7-1-1-16,5 1 1 0,-2-2 1 16,1-1-2-16,3-2-1 0,-10-4 0 15,7 0 0-15,-11-1 1 0,1-4 0 0,2-1 1 16,-6 0 1-16,1-4 2 0,3 0 4 16,0-2 1-16,-1-3-1 0,-3-2 0 15,4-4 1-15,3-2-2 0,-7 1-1 16,4-5 0-16,0 4-2 0,-3 2 0 15,-5 4 1-15,0 7 1 0,-2 1 5 16,0 5 2-16,0 1 4 0,0 0 6 16,0 3-7-16,0-3-4 0,0 3-3 15,0 0 3-15,0 0-2 0,0 0-3 16,-2 2-3-16,2 3-4 0,-4 4 0 0,1 3 0 16,-3 4 0-16,2 2 0 0,0 3 2 15,0 3-2-15,0-2 0 0,2 5 1 16,2 0-1-16,-2 4 1 0,2 4-1 15,-2 0 0-15,-1-1 0 0,1 1 0 16,0-3 2-16,2 1-2 16,-6-4 0-16,4 0 1 0,0-4-1 0,2-6 2 15,-4 0-4-15,2-9 2 0,0-1-7 16,-2-2-22-16,4-2-9 0,-2-4-14 16,2-1-16-16,-3 0 3 0,1-3-56 0,2-4-64 15,0-1-171-15</inkml:trace>
  <inkml:trace contextRef="#ctx0" brushRef="#br0" timeOffset="97745.82">25386 14980 271 0,'0'0'59'0,"0"0"-26"0,0 0 11 0,0 0 6 15,0 0-5-15,0 0-4 0,0 0-6 16,0 0-2-16,-16-8-6 0,16 8-5 16,-4 0-5-16,4 0-4 0,0 0-2 15,0 1-1-15,-2-1-5 0,2 4-2 16,0 1-3-16,0 0 0 0,0-1 0 16,0 1 0-16,0 1 0 0,8-1 0 15,-2 2-1-15,-4-2 0 0,4 1 1 16,7-1 0-16,-1-2 0 0,-4 0 0 15,3-2 0-15,1-1 0 0,-6 0 0 16,3 0 0-16,1-1 0 0,-4-2 1 16,0 0 0-16,-4 2 0 0,3-3 3 15,-1-2 4 1,0 0 6-16,2-3 1 0,0-2-1 0,-2-3-3 0,-2-1 1 0,-2-1-1 16,5-3-1-16,-3 3-3 0,-2-2-3 15,2 4 2-15,-2 2-3 0,0 3 1 16,0 2 1-16,0 4 1 0,-2 0 1 15,0 1 3-15,-3 0 1 0,3 0-7 16,-6 2 2-16,-4 2-4 16,1 5-2-16,1-1-1 0,-7 4 1 0,9 0 0 15,-2 2 0-15,-5 1-1 0,9 1 1 16,-2 1-1-16,-2 3 1 0,3 1 0 16,3 1 0-16,0 0 0 0,4 2-2 15,0-1 2-15,0 0-2 0,6-1 1 0,-2-2 1 16,3-2 0-16,5-1 0 15,-6-7-1-15,7 0 1 0,3-2-1 0,-3 0 1 16,7-2 0-16,-3-4-1 16,3 0 1-16,11-4 0 0,-2-5 0 0,7-3 1 15,-1-5-1 1,8-4 0-16,5-1 1 0,-5-4 0 0,3 1 0 0,-3-4 1 16,-4-2 0-16,-4 0-2 0,-2-1 0 15,-2-1-2-15,-8 3 2 16,-10 1 0-16,-3 4 0 0,-6 2 0 15,-4 3 2-15,0 1-2 0,0 1 1 0,-8 3 2 0,2 3-1 16,-1 0 3-16,-5 5 0 16,4 1-3-16,2 1-1 0,-3 4 3 0,-1 0-3 15,0 2 0-15,1-1-1 0,-5 6 0 16,1 6-2-16,3 3 2 0,-9 5 0 16,9 1 0-16,-8 2 1 0,7 3 0 15,-1-2-1-15,-3 1 0 0,9-1-1 16,-4 1-2-16,2-1 2 0,5-4 1 15,1 1-1-15,2-4 0 0,5 1 0 16,7-3 1-16,-6-2-2 0,4 0 2 16,5 0 1-16,-3-3 0 0,7 2 3 0,-3-2 0 31,5-1 1-31,-8 0-2 0,5-2 6 0,-10 1-3 0,3-3 2 0,-5 1-3 16,0-3 3-16,-4 0-3 15,0-2 1-15,-2-1 0 0,0 2 0 0,0-2-2 16,-2 1 0-16,-8 1 3 0,-2 0-1 15,-3 0-2-15,-6 1-2 0,-8-1 0 16,7-2-2-16,1 0-4 16,0 0-9-1,13 0-7-15,0-2-8 0,2 0 1 16,1 0-5-16,3-1-8 0,0 1-7 0,2-2-7 16,0-2-4-16,2-5-13 0,5-1-36 15,1-6-51-15,0 0-194 16</inkml:trace>
  <inkml:trace contextRef="#ctx0" brushRef="#br0" timeOffset="120002.14">25884 15524 118 0,'0'0'72'15,"0"0"4"-15,0 0-2 16,0 0 5-16,0 0-9 0,0 0-8 16,0 0-13-16,0 0-5 0,0 0-7 15,3-9-1-15,-3 9-5 0,0-2-7 0,0 1-2 16,0 1-4-16,0 0 0 0,4 0-7 16,-2 3-1-16,6 2 1 0,0 4 1 15,-6 2 0-15,9 2-2 0,-1 4-2 16,-4 4 1-16,-2 6 2 15,-2 0-5-15,3 4-2 0,-1-1 0 0,0 3-3 16,-2 1-1-16,2-1 1 0,-2 4 0 16,-2-6-1-16,2-1 0 0,-2-4-1 15,0-5 1-15,-2-6 0 0,0-3-6 16,2-7-7-16,0-2-8 0,-4-2-14 0,2-1-7 16,2 0-18-16,0-10-12 15,0-4-37-15,2-5-79 0</inkml:trace>
  <inkml:trace contextRef="#ctx0" brushRef="#br0" timeOffset="120536.86">26356 15528 285 0,'0'0'79'0,"0"0"20"0,0 0-27 16,0 0-20-16,51-49-7 0,-46 40-9 16,1 4-5-16,-4-1 6 15,-2 4-5-15,0 1-1 0,0 0 1 0,0 0-8 16,0 1-7-16,0 0-3 0,-4 0-3 16,0 3-1-16,-3 4-3 0,1 3-5 15,-8 2 0-15,1 4-2 0,-3 2 1 16,-1 0 0-16,5 5 0 0,-5-1-1 15,7-1 1-15,-4 1-1 0,3-1 0 16,7-3 0-16,-2 0 0 0,-2-1 0 0,5 1 0 16,3-2-2-1,0 4 1-15,0-1 0 0,11 0 1 0,-3 1-2 0,0-3 0 16,9 0 1-16,-1-1 0 0,9-1 0 16,4-1 0-16,0-3 0 0,4-3 0 15,2-2 1-15,-2-2 0 0,-4-1 0 16,-4-4 0-16,-6-1 0 15,-5-3 2-15,-3-2-2 0,-5-2 3 0,-6 0 0 16,0-1 3-16,-2-5 7 0,-7-3-3 16,-5-3-2-16,4 0-1 0,-13-1-3 15,4 3-3-15,-3 1 1 0,-5 7-1 16,4 5-1-16,4 4-1 0,-3 2 1 0,5 5-4 16,-6 4 2-16,3 4-2 15,1 0-8-15,-4 4-6 0,7 1-3 0,-3 3-12 16,7 0-9-16,-1-2-30 0,5 1-12 15,2-2-26-15,2-3-33 0,0-3-122 16</inkml:trace>
  <inkml:trace contextRef="#ctx0" brushRef="#br0" timeOffset="121188.86">27145 15370 357 0,'0'0'86'0,"0"0"-12"0,0 0-14 15,0 0 0-15,0 0-20 0,0 0-4 16,0 0-3-16,0 0-9 0,-20-11 1 0,20 11-7 16,0 1-3-16,-2 1-3 15,0 5-4-15,-3 1 2 0,3 2-1 16,-2 4-1-1,-2 1 1-15,6 2-2 0,-4 1 0 0,4 1-3 0,0 2-1 0,0 3-3 16,0 2 0-16,0 5 0 16,4 0 0-16,-2 3 1 0,6 1-1 0,7-6 1 15,-7-1-1-15,13-3 0 0,-5-4 0 16,9 2-1-16,0-4 1 0,-2 1-1 16,2-7 1-16,6-2 0 15,-7-4-1-15,-5-5 2 0,0-2 0 0,-7-1 0 0,0-6 0 16,-3-2 0-16,-5-4 2 0,2-2-2 15,-4-2 4-15,-2-5 2 16,0 0 0-16,-4-6 1 0,-4-1-2 16,-1-1 0-16,-9 4-1 0,5 3 1 15,-7 4-2-15,3 7-1 0,-1 8 1 0,-3 1-2 32,4 3-2-32,-5 3 0 0,7 4-1 0,-8 3-1 0,11 3-3 0,-5 2-4 15,7 1-7-15,4 0-1 0,0-1-7 16,-1-5-9-16,7 1-4 0,0-1-15 15,0-1-2-15,13-2 0 0,-5-2 0 16,5-3-11-16,7-2-18 0,5-3-21 16,-4-4-48-1</inkml:trace>
  <inkml:trace contextRef="#ctx0" brushRef="#br0" timeOffset="125788.21">27464 15625 315 0,'0'0'1'0,"0"0"-1"0,0 0 0 0,0 0 1 15,0 0 1-15,0 0 0 0,0 0 1 0,45-53 4 16,-43 53 4-16,0-2-3 16,-2 1-5-16,0 0-1 0,0-1-2 15,0 2 0-15,0 0 1 0,0 0 0 16,0 0 1-16,0 0 2 0,0 0-4 15,0 0 7-15,0 0 19 0,0 0-3 0,0 0-5 16,0 0 0-16,0 0 8 0,0-1-6 16,0-1 3-16,7 0-3 15,-3 1-5-15,0 1-1 0,-2 0-7 0,4 0 1 16,0 1 1-16,5 4 2 0,-5 1 0 16,-2 3 2-16,6 4-5 0,3 0-1 15,-1 2-3 1,3-1-2-16,1-2 0 0,5-1 0 0,-5-2-1 0,5-2-1 15,-4-5 3-15,5-2-1 0,-5 0-2 16,1-4 1-16,-3-2-1 0,-1-3 1 16,-5 2-1-16,-7-2 1 0,-2-2 0 0,0 0 0 15,0 0 0-15,-6-1 1 0,1-1-1 16,-7-2 1-16,2-1-1 16,3 1 7-16,-1 1 13 0,-4-1 1 0,3 3 2 15,5 2-5-15,4 1-7 16,-2 4 5-16,2 3-3 0,0 2-1 0,-2 0-5 15,2 0-2-15,0 1-3 0,0 7-3 16,0 7 0-16,0 9 0 0,2 10 3 16,-2 1 1-16,0 6-1 0,2 3 0 15,-2 0 0-15,4 3-3 0,-1-3 1 16,1 3-1-16,0-2-1 0,-2-4 1 16,4-4-3-16,-2-7 2 0,-2-5-18 15,-2-7-15-15,0-9-16 0,0-4-8 16,0-5-14-16,-4-11-66 0,-6-2-100 0</inkml:trace>
  <inkml:trace contextRef="#ctx0" brushRef="#br0" timeOffset="126040.23">28053 15341 664 0,'0'0'12'0,"0"0"5"16,0 0 10-16,0 0 19 0,0 0-13 0,0 0-25 0,0 0-8 16,0 0 5-16,21 57 8 15,-7-30 0-15,-4 6-1 0,1 2-4 0,1 5-4 16,-4 2 0-16,-1 3-4 0,-1 1 3 16,2-4-3-16,-4-2-9 0,-2-5-28 15,-2-1-34 1,2-6-4-16,-8-10-28 0,-6-4-48 0,3-10-102 0</inkml:trace>
  <inkml:trace contextRef="#ctx0" brushRef="#br0" timeOffset="126763.19">27954 15670 568 0,'0'0'26'15,"0"0"11"-15,0 0-12 0,0 0-1 16,0 0-13-16,0 0-7 0,0 0 14 15,0 0 5-15,66 9-3 0,-39-9-4 16,6 0-2-16,4-4-7 16,2-1-3-16,3 1-2 0,-3-3-2 15,8 0 1-15,-3 2 0 0,1-3-1 0,1 1-1 0,-9-3-1 16,-2 0-12-16,-4-2-5 0,-6 3 3 31,-11-1 5-31,1-2 5 16,-7 4 5-16,-4-4 1 0,-6-1 0 0,2 0 5 0,0-1 11 0,-4 2-2 0,0 2-2 15,-2 1-1-15,2 2-1 16,2 3 3 0,-3 3 0-16,5 1-4 0,-6 0 0 15,4 3-6-15,-6 7-3 0,-7 4-2 16,7 5 0-16,-10 3 2 0,3 2 0 16,5 0 1-16,-5 1 1 0,7-1-2 15,2-2-1-15,0 2 1 0,-1-1 0 16,9-5 0-16,-2 0-1 0,9-2-1 0,-1-1 2 15,6-3-1-15,5-5 0 16,2-2 1-16,-3-3 1 0,9-2 0 16,0-2 0-16,0-10 2 0,-4-2-1 0,4-4 0 15,-1-2-1-15,-3-1 0 0,-2-2 0 16,4-1 2-16,-9-4-3 0,5-2 3 16,-3-2-2-16,-1-4 2 0,0 0-2 15,-7 7 0-15,0 4 0 0,-6 8 0 16,-2 4 0-16,-2 2 1 0,5 3 6 15,-5 2 0-15,0 3-5 0,0 1 0 0,0 2 2 16,0 0 0-16,0 0 1 0,0 0-4 16,0 0-2-16,0 2-4 15,0 4 0-15,-5 4 1 0,3 4 3 0,0 1 0 16,0 1 1-16,2-1-1 0,0 0 0 16,0 0 1-16,6 2-2 15,5-1 1-15,-5 0 0 0,6 1 0 0,5-2 0 16,-3-1 0-16,9-3 0 0,-2 0 2 15,-3 0 0-15,1-3 1 0,-9 0 2 16,-1-1 2-16,-5-4 0 0,-2 2 3 16,-2-4 2-16,0 3 2 0,0 2 0 15,-8 3 2-15,-1 2 1 0,-11 0-7 16,3-1-5-16,-8 1-5 0,-2 1 0 0,9-3 0 16,-5 0 0-16,9-1 0 15,-1-3-3-15,5 0-23 0,-5 1-16 16,5-2-6-16,-2-3-29 0,-5-1-57 0,0-9-93 15</inkml:trace>
  <inkml:trace contextRef="#ctx0" brushRef="#br0" timeOffset="202729.07">27042 17789 436 0,'0'0'17'0,"0"0"-4"0,0 0-8 15,0 0 5-15,0 0 24 0,0 0 7 16,-8-52-7-16,12 42-6 0,-2-2-8 16,6-2-8-16,3 0-6 0,-3-1-2 15,-2 4 1-15,2 1 2 0,1 6 2 16,-3 1 4-16,-2 3 2 0,0 2 2 16,-2 7 3-16,6 6 4 0,-1 6 8 15,-1 8-6-15,-4 5-6 0,2 6-4 16,-4 3-5-16,0 0-3 0,0 3-8 15,4-2-2-15,-2-4 2 0,4-1 1 0,3-6-1 16,-3-7-6-16,0-4-10 16,0-8-7-16,3-6-11 0,1-7-18 0,-2-3-10 31,3-14 0-31,9-9-37 0,-1-12-48 0,1-5-181 0</inkml:trace>
  <inkml:trace contextRef="#ctx0" brushRef="#br0" timeOffset="203122.02">27704 17674 586 0,'0'0'78'0,"0"0"-67"15,0 0-8-15,0 0-2 16,0 0 6-16,0 0 2 0,-9 64 6 0,9-42 3 15,4 2-7-15,5 4-6 0,1 0-2 16,-2 2-3-16,-2 2 0 0,1-1 1 16,-3-1 2-16,4-2 0 0,-4-4-2 15,0-5 0-15,-2-2 0 0,-2-5-1 16,5-3 0-16,-3-5-1 0,6-3-2 16,2-1-4-16,1-11 3 0,7-4 4 15,1-9 0-15,8-6 3 0,-3-5 2 16,-3-3 1-16,0 1 5 0,-11-2 1 0,-6 4 1 15,-4 4-4-15,-8 7 1 16,-6 6 4-16,-11 8 1 0,2 5-3 0,0 5-4 16,-2 0-4-16,1 7-2 15,1 1-2-15,8-1 0 0,-3 2-4 16,7-2-13-16,3-1-7 0,6 5-23 0,2 0-16 16,0 4-14-16,8-2-73 0,3-9-136 15</inkml:trace>
  <inkml:trace contextRef="#ctx0" brushRef="#br0" timeOffset="203342.16">28357 18058 208 0,'0'0'664'16,"0"0"-632"-16,0 0-32 0,0 0 0 0,0 0 2 15,0 0 3-15,0 0 2 0,0 0 2 16,39 48-3-16,-39-37-5 0,0 3-1 16,0 2 0-16,-6 4-7 0,-5-3-5 15,-3 0-7-15,6-4-15 0,-1-1-24 0,-1-5-47 16,2-7-33-16,2-4-115 16</inkml:trace>
  <inkml:trace contextRef="#ctx0" brushRef="#br0" timeOffset="203860.22">29210 17713 842 0,'0'0'14'0,"0"0"-14"15,0 0-5-15,0 0 5 0,0 0 7 16,0 0-3-16,0 0 7 0,0 0-5 15,0 0-4-15,-14 14-2 0,14-8 0 0,-2 1-2 16,-6 0-1-16,-5 1 0 0,-9-1 0 16,-9 0-8-16,-5-4-4 0,-9-1-16 15,-3 0-13-15,3-2 10 0,1 0 19 16,7 0 13-16,8-4 0 0,11-1 0 16,3 1 2-16,9 0 3 0,6-1 10 15,4-2-6-15,11-2-4 0,-1 1 2 16,11-3 3-16,6 0 5 0,4-1-2 15,2 3 1-15,-2 1 1 0,1 4-2 16,-5 2-2-16,-2 2 2 0,-3 1-2 16,-7 4 0-16,-2 0-2 0,-3 4-4 15,-2 2 1-15,-5 5-2 0,-3 1-1 16,-4 4 1-16,-9 3-1 0,-11 3 0 0,-7 4-1 16,-6-1-3-16,-4 1-1 0,2-2 4 15,1 2 2-15,5-2-1 0,13-2-1 16,-3-3 0-16,11-2-1 0,4-2 1 15,-2-5-1-15,6 0 0 0,0-6 1 16,0-1-2-16,2-1 0 0,4-3 1 16,2 0-1-16,7-2-3 0,1-2-1 15,11-6-1-15,2-10-12 0,8-3-16 16,3-6-27-16,3-3-23 0,7-6-75 16,-9 1-111-16</inkml:trace>
  <inkml:trace contextRef="#ctx0" brushRef="#br0" timeOffset="204206.34">29521 17779 627 0,'0'0'174'0,"0"0"-148"15,0 0-24-15,0 0 6 0,0 0 25 16,0 0 3-16,-52-48-12 0,48 46-5 16,2 1-11-16,2 1-8 0,-2 1-2 15,0 11-3-15,-3 6-1 0,-1 10 2 16,-2 7 3-16,-2 3 1 0,1 1-2 15,1 0-4-15,0-4 0 0,-3-3-1 16,7-3-2-16,4-5-2 0,0-5 1 0,0-5-2 16,9-7 4-16,7-3 0 0,-3-4 4 15,13-4 3-15,3-9 0 0,11-6 0 16,-1-4 1-16,8-3 2 0,-5-2 1 16,-3-2-3-16,-8 0 2 15,-6-1-1-15,-13 0 1 0,-6 6-1 0,-14 3 1 16,-4 5 0-16,-13 5-2 0,-6 3-4 15,0 4-1-15,0 6 2 0,0 0 1 16,0 6-22-16,6 1-22 0,0 1-20 16,5 1-4-16,5-1-45 0,1-4-80 15</inkml:trace>
  <inkml:trace contextRef="#ctx0" brushRef="#br0" timeOffset="204772.67">30422 18037 815 0,'0'0'30'16,"0"0"-30"-16,0 0-14 0,0 0 14 16,62 33 23-16,-44-27 6 0,-1 0-2 15,0 3-9-15,-3 1-12 0,0 2-4 0,-1 1-2 16,-5 1 2-16,-2-4-2 0,-2 2 0 15,-4-4 0-15,-2 0 0 16,-6 0-3-16,-6-3-3 0,-5-4 3 0,-6-1 2 16,-4-4-2-16,-4-7-2 0,0-5-2 15,0-4 2-15,4-2 1 0,2-3 4 16,13 2 0-16,3-1 3 0,11-1 1 16,0-4 4-16,15-6-3 0,4-6 0 15,9-9-1-15,3-2-1 0,7-2-2 16,-3-1 1-16,0 4 0 0,-4 8-2 15,-8 11 0-15,-9 8 0 0,-6 10 0 0,-8 2 3 16,-10 3 14-16,-4-1-11 0,-5 0-6 16,-4 4-4-16,1 5 2 0,-1 2-1 15,2 8 0-15,0 5 2 16,5 3-1-16,-1 4 0 0,7 3 1 0,0 4 0 16,6 1 1-1,4 3 0-15,0 0 1 0,0 2 0 0,4-2-1 0,10 1 2 16,1-2-1-16,3-1-1 0,-1-1 0 15,8 0 3-15,-1-4 1 0,1 0 0 16,0-2-2-16,4-2 1 0,-2 0 3 16,0-4-1-16,-11-1-5 0,3-1 1 15,-5-3-1-15,-1 1 0 0,-7 2-1 16,2-2 1-16,-4 0-1 0,-2 1-1 0,0-4-4 16,-2-2-4-16,5 0-7 15,-12-5-12-15,-5-2-27 0,-9-1-32 16,-16-6-42-16,-4-8-150 0</inkml:trace>
  <inkml:trace contextRef="#ctx0" brushRef="#br0" timeOffset="205055.15">30062 18122 686 0,'0'0'83'0,"0"0"-83"16,0 0 5-16,0 0-5 0,0 0 34 0,0 0 16 15,0 0-7-15,0 0-14 0,2 26-14 16,0-24-5-16,0 0 0 0,0 0 5 16,0 1-3-16,1 1-2 0,-1 0-5 15,0 1-4-15,-2 0 0 0,0 1-1 16,-4 1-5-16,-1 0-6 0,-7 6-12 0,0-1-12 15,-3 4-11-15,-1-1-17 16,1 2-39-16,-1-2-40 0,3-6-106 16</inkml:trace>
  <inkml:trace contextRef="#ctx0" brushRef="#br0" timeOffset="205746.66">31112 17817 367 0,'0'0'98'0,"0"0"-58"0,0 0 1 15,0 0 26-15,-31-51-4 16,29 48-5-16,0 1-9 0,0 0-21 0,2 2-9 0,0 0-3 16,0 0-3-16,0 0 0 0,0 0-4 15,4 0-3-15,-4 0-1 0,2-1-2 16,0 1 1-16,4 0 5 0,-1 1 2 16,-1 3-2-16,-2 0-2 0,2 3-7 15,2 5 1-15,-2 3 0 0,5 7 0 31,-5 6-1-31,2 4 0 0,-2 6 1 16,0 0-1-16,-2 2 0 0,-2-2 0 16,0-1-2-16,0-3-1 0,-2-4-1 15,0-6 0-15,0-4 2 0,0-4-1 16,2-7 0-16,-2-3 1 0,2-4 2 16,0-2 1-16,0 0 1 0,0 0 1 0,2-4 3 15,0-6 7-15,4-9 3 0,0-4-3 16,5-7-6-16,1-4-1 0,7-5 3 15,-1-5 0-15,5-4-4 0,2-1-4 16,-2 3 1-16,-1 6-2 0,-1 8-1 16,-9 7 1-16,-1 7 1 0,-5 6 0 15,-4 6-1-15,0 0-1 0,-2 4-5 16,0 2-4-16,0 0-4 0,0 0 2 16,0 2-7-16,0 2-7 0,-2 0-15 15,-4 5-10-15,4 4-55 0,-2 0-20 0,2-3-75 16</inkml:trace>
  <inkml:trace contextRef="#ctx0" brushRef="#br0" timeOffset="207362.62">32193 17840 513 0,'0'0'0'15,"0"0"-23"-15,0 0 9 0,0 0 14 16,-6-53 10-16,0 38 11 0,-2-2 11 16,-1 3-1-16,1-1-12 0,-8 5-7 15,-1 4 2-15,-4 2-4 0,-1 4-2 16,-1 1 0-16,-4 7 4 0,4 3 3 15,-2 7 1-15,3 4-3 0,-3 3-7 0,0 4-4 16,2 0-1-16,-1 1 2 0,1 0 0 16,0 0 1-16,2-1-2 15,3 0 1-15,5-2 0 0,3-2-1 0,0-2-2 16,4-4 1-16,1-2-1 0,8-6 0 16,-3-1-1-16,2-5-6 0,4-4 2 15,6-1 5-15,3 0 0 0,5-8 3 16,5-3 9-16,2-3-4 0,2-1 1 15,0 0 6-15,2-1 2 0,-2-2 2 16,2 1-6-16,-4-1-4 0,-7 0-2 16,-1 2 1-16,-7-2 4 0,-3 1-2 15,-3 4-1-15,-4 2-4 0,-2 3 2 0,0 7 2 16,-6 1 3-16,0 0-1 0,1 1-8 16,-3 6-3-16,2 5 0 0,-2 7-2 15,-3 3 1-15,3 6 0 0,2 3 1 16,0 2-1-16,1 0 1 0,1 0 0 15,4-4 0-15,4-1-1 0,1-4 1 16,3-3-3-16,-4-6-4 0,4-3-6 16,1-4-6-16,-3-5-1 15,2-3-10-15,2-6-9 0,5-6 3 0,-1-7-5 0,5-9-12 16,2-5-35-16,1-4-29 0,5-9-54 16,-6 5-86-16</inkml:trace>
  <inkml:trace contextRef="#ctx0" brushRef="#br0" timeOffset="207707.31">32315 17828 592 0,'0'0'108'0,"0"0"-64"0,0 0-28 16,0 0 0-16,0 0 0 0,0 0 8 15,0 0 2-15,0 0-6 0,-4-8-5 16,6 11-4-16,2 0-4 0,3 4-1 16,-1 2 0-16,8 3 4 0,1 3 0 15,1 2-1-15,3 2-2 0,4 6-3 16,-5 0-3-16,3 1 0 15,-7 1 1-15,1 0-2 0,-7 0-1 0,-4-4 1 0,-4 1-4 16,0-5-2-16,-8-3-5 16,-7 0 2-16,-3-3 0 0,-1-1-1 0,1-3 4 15,-1-2 4-15,5-4 1 16,1-1 1-16,5-1 1 0,4-1 3 16,2 0 5-16,2-3 1 0,0-6 3 15,0-1 3-15,6-3-9 0,2-8 0 0,7-4-1 16,3-7-4-16,5-5-1 0,4-5-1 15,0-2 0-15,0 3-8 0,-7 4-9 16,1 7-6-16,-7 8-10 0,-3 4-8 16,-1 6-6-16,-4 3-21 0,3 1-3 15,1-5-39-15,-2 1-87 0</inkml:trace>
  <inkml:trace contextRef="#ctx0" brushRef="#br0" timeOffset="207959.05">32859 17637 171 0,'0'0'578'0,"0"0"-578"15,0 0 7-15,0 0-7 0,0 0 56 0,0 0 10 16,0 0-20-16,0 0-19 0,0 0-14 16,21 26-8-16,-7-5 7 0,5 4 3 15,-5 6-4-15,5 2-4 16,-9 3-4-16,3 3-3 0,-7 5-2 0,-6 2 2 15,2 3 0-15,-2 7-1 0,0-3-2 0,0-2-6 16,0-3-6-16,2-10-15 16,2-6-18-16,-2-7-36 0,6-7-71 0,-1-12-121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5:03:36.428"/>
    </inkml:context>
    <inkml:brush xml:id="br0">
      <inkml:brushProperty name="width" value="0.05292" units="cm"/>
      <inkml:brushProperty name="height" value="0.05292" units="cm"/>
      <inkml:brushProperty name="color" value="#FF0000"/>
    </inkml:brush>
  </inkml:definitions>
  <inkml:trace contextRef="#ctx0" brushRef="#br0">24551 10815 126 0,'0'-6'54'16,"0"2"-20"-16,0-1 10 0,0 1 1 16,0-5-14-16,2 3-8 0,0 0 7 15,0-1-3-15,0 4 6 0,3-2-3 16,-3 0 3-16,0 2-3 0,-2-1 2 16,2 1-7-16,-2-2 0 0,0 2-2 0,-2 1-5 15,-2-3-7-15,-3 2-1 0,1 0-4 16,-2 0 0-16,-9 3-5 0,5 0 0 15,-9 0-1-15,9 3 0 0,-7 3-1 16,9 1 1-16,-7 2 0 0,3 2 0 16,6 0-1-16,-5 1 1 0,5 4 0 15,2-4 0-15,2 1 1 0,0 0-1 16,-1-3-1-16,3 1 1 0,2-1 0 16,0-1 0-16,0-1 0 0,7-1-1 15,-3 0 1-15,0 0 0 0,4-1 0 16,4 2 0-16,3-1 0 0,4-1 1 0,1 3 0 15,7-2 3-15,0 1 3 0,-2-1-3 16,0 1-1-16,-3 2 0 0,3-2-2 16,-10 4-1-16,3-3 1 0,-7 0 0 15,-3 2 0-15,-2-2-1 16,-6 4 2-16,0 1-2 0,-4-1 2 0,-4 2-1 16,-1-3 1-16,-7 1 0 0,3-3 0 15,-5 0 0-15,3 0-1 0,-3-1-1 16,3-3 0-16,1 0 0 0,1-2-3 15,5-3-7-15,2-1-3 0,-2-2-3 16,1-4-5-16,1-4-4 0,4-1 1 16,2-2-3-16,2-7-22 0,13-2-40 15,-1-6-55-15,3-1-167 0</inkml:trace>
  <inkml:trace contextRef="#ctx0" brushRef="#br0" timeOffset="251.08">24816 10742 473 0,'0'0'72'0,"0"0"-15"0,0 0-17 16,0 0-10-16,0 0-7 0,0 0-1 15,0 0 4-15,0 0-1 0,6-35-7 16,0 35-3-16,2 1 9 0,5 3-17 0,-5 4-3 16,9 5-1-16,-7 3-1 0,2 6 1 15,3 4-3-15,-9 3 1 0,0 3 0 16,0 1 0-16,-3 0 0 15,1-3-1-15,2-5-1 0,-2-3-14 16,-2-2-17-16,0-4-5 0,-2-1-7 0,0-3-5 16,2-4-15-16,-2-1-32 0,-4-3-24 15,-2-2-52-15</inkml:trace>
  <inkml:trace contextRef="#ctx0" brushRef="#br0" timeOffset="596.54">24878 11039 187 0,'0'0'115'0,"0"0"-50"0,-29-60-2 16,23 36 5-16,4 2-14 0,2-2-11 15,-5 1-5-15,14 3-19 0,-3 1-2 0,0 3-2 16,4 3-1-16,5 3 1 0,-3 1-1 16,7 3 0-16,-3 2 0 15,5 4 1-15,2 0-6 0,-5 4-2 16,7 3 0-16,0 4-1 0,-4 2-4 0,-1 4-2 16,-1 2 2-16,-2-1-2 0,-5 4 0 15,2 0 0-15,-7 2 1 0,-3-2-1 16,2-1 1-16,-4-3-2 0,2 1-11 15,-4-7-8-15,0 0 4 0,0-4 6 16,0-2 3-16,0-1 5 0,0-4 2 16,0-1 1-16,0 0 2 0,-2-3 3 15,-2-6 0-15,-2-2 2 0,4-3 6 16,-2-5-2-16,4-2-2 0,0-4-4 0,0-4-3 16,0-3-1-16,6 1-1 15,4 2-1-15,5 6 0 0,-7 3-2 16,13 3 1-16,-7 7-1 0,9 0 0 15,-5 5-5-15,5 5-40 0,4 2 2 0,-4 6-20 16,-7 2-64-16,3-2-83 0</inkml:trace>
  <inkml:trace contextRef="#ctx0" brushRef="#br0" timeOffset="988.3">25440 10919 403 0,'0'0'53'0,"0"0"8"0,12-63 4 16,-3 45 5-16,1 1-8 0,-6 0-16 0,0 3-11 16,-4 4-10-16,2 3-4 0,-2 2-4 15,0 2-7-15,0 2-3 0,0 1-1 16,0 0-3-16,0 0-3 0,0 3 0 16,0 4-3-16,-2 5-2 0,2 2 4 15,0 5 1-15,0-1 0 0,0 0 0 16,7 1 0-16,1-2 0 0,4-1-1 15,-4-2 1-15,7-2-2 0,1 0 2 16,-1-4 0-16,4-5 0 0,3-2 0 0,-5-1 1 16,6-6-1-16,-9-4 1 15,3-1 0-15,-9-1 2 0,2-1-1 16,-2-1 0-16,-3-5 2 0,-3-2-1 16,-2-2-1-16,0 1-2 0,0 3 0 15,-4 4 0-15,1 2 0 0,-1 5 0 0,4 3 0 16,0 3-2-16,0 2-1 0,0 0-14 15,0 4-12-15,0 3-33 0,9 5-7 16,-1 3 5-16,-4-1-17 0,6 1-42 16,3-4-70-16</inkml:trace>
  <inkml:trace contextRef="#ctx0" brushRef="#br0" timeOffset="1318.75">26108 10843 35 0,'0'0'435'16,"0"0"-370"-16,0 0-12 0,0-65 4 16,-2 51 1-16,-2 0-15 0,1 0-15 0,3 4-7 15,-4 1-9-15,0 4 0 0,-2 0-1 16,2-1 1-16,-2 2-3 0,2 0-2 16,-9 1-5-16,3 3 0 0,-1-1-1 15,-7 1-2-15,3 7 0 0,-5 2 0 16,5 3 1-16,-5 1-1 0,7 3 1 15,-8 0-1-15,11 3 1 0,-6 0 0 16,3 0-2-16,9 0 2 0,-2 0-1 16,0-2 0-16,4 2-2 0,2-3 1 15,0 1 2-15,8-1 0 0,2-2 0 0,3 2 0 16,7-6-2-16,9 1 2 16,0-3-2-16,4-5-2 0,4-3-1 0,1-1-15 15,-5-6-10-15,2-4-9 0,-2-3-15 16,-2-3-27-16,-8-3-65 0,-9 0-132 15</inkml:trace>
  <inkml:trace contextRef="#ctx0" brushRef="#br0" timeOffset="2198.89">26343 10550 260 0,'0'0'60'16,"0"0"-4"-16,0 0-5 0,0 0 6 15,0 0-5-15,0 0-11 0,0 0-7 0,21-39-5 16,-19 39-5-16,0 0-5 0,0 0-5 15,0 5-2-15,2 3 0 16,5 2 3-16,-1 6 2 0,0 4-5 16,-4 4-2-1,3 1-1-15,-1 4-1 0,2 3-3 0,-4 2-3 0,0 4 0 0,0 0-1 16,-4 2-1-16,3-1 1 0,1-2-1 16,4-4 0-16,0-6-1 0,-2-4-22 15,-1-1-14-15,1-5-16 0,0-3-11 16,-2-4-35-16,-4-4-70 0</inkml:trace>
  <inkml:trace contextRef="#ctx0" brushRef="#br0" timeOffset="2402.56">26248 10825 553 0,'0'0'32'16,"0"0"-1"-16,0 0-14 0,0 0 21 0,0 0 3 15,0 0-5-15,0 0-6 0,0 0-5 16,0 0-8-16,25-43-9 0,-12 41-3 16,7-2-2-16,7 0 0 0,6-1-2 15,6-1-1-15,5-4 1 0,7 1-1 16,-1-3-21-16,0-1-85 0,-13 0-131 16</inkml:trace>
  <inkml:trace contextRef="#ctx0" brushRef="#br0" timeOffset="3297.37">26922 10718 360 0,'0'0'61'0,"0"0"8"0,0 0-16 16,0 0-4-16,-10-61-6 0,10 47-12 16,2 3-1-16,2 0 11 0,2 2-15 15,0 2-13-15,-1 2-3 0,1 1-1 16,2 2-2-16,9 2-2 0,-5 0-2 15,9 7-1-15,-3 4 1 0,3 6-1 16,2 5-1-16,-7 2 0 0,3 4 1 16,-9-1-1-16,5 5-1 0,-9-1 0 0,-2 0 1 15,-4 0 1-15,-2-1-2 16,-4-4 0-16,-3-4-2 0,1-2-2 0,4-6-4 16,0-2-7-16,-2-6 12 0,2-2 3 15,-1-3 0-15,1-1 0 0,-2 0 3 16,4-5 0-16,-2-4 0 0,2-2 0 15,-4-4 1-15,1-1 7 0,-1-4-1 16,4-3 1-16,2-5-2 0,0-5-1 16,4-1-5-16,7-2-2 0,-5 4 1 15,4 5-2-15,3 6-1 0,-3 6 1 16,-4 4 0-16,9 4-1 0,-3 3 0 16,0 2-1-16,9 2-4 0,-6 3-29 15,7 4-23-15,1 0-19 0,-4 2-24 16,1-1-42-16,-7 0-77 0</inkml:trace>
  <inkml:trace contextRef="#ctx0" brushRef="#br0" timeOffset="3751.54">27447 10747 175 0,'0'0'303'0,"0"0"-244"0,0 0-20 15,0 0 7-15,0 0 4 0,0 0-14 16,0 0-6-16,0 0-7 0,-6-32-5 15,4 32-4-15,2 0-5 0,-2 0-4 0,2 0-2 16,0 0-3-16,0 2 0 0,0 1-4 16,0 2 2-16,0 0 2 15,4 1 1-15,0-2-1 0,6 2-1 0,-1-2 0 16,1-3 1-16,7 0 0 16,-7-1 1-16,9 0-1 0,-9-5 0 15,2 0 0-15,3-4 1 0,-9-1 0 0,0 1 1 16,0-5-1-16,-1 3 0 0,-1-2 0 15,-4-3 2-15,0 2-1 0,-7 0-1 16,3-1 0-16,-2 5 0 0,2 1-1 16,0 1 2-16,-2 2-1 0,-5 2 2 15,5 4 0-15,0 0-1 0,2 0-2 16,-4 4-1-16,-5 5-1 0,5 3 0 16,0 4 2-16,-5 0-2 0,5 2 1 15,4 1 1-15,-2 0-1 0,-1-1 1 16,7 3 0-16,-4-2-1 0,8 0 1 15,-4 0-1-15,7-2-1 0,1-2-19 0,6-2-12 16,3-4 0-16,8-1 3 0,-3-1 1 16,7-3-10-16,4 1-14 15,5-4-16-15,3-1-10 0,0 0-14 0,1-7-112 16</inkml:trace>
  <inkml:trace contextRef="#ctx0" brushRef="#br0" timeOffset="4002.86">28092 10693 203 0,'0'0'184'15,"6"-63"-108"-15,-8 47-2 0,2 2-11 0,-4 1-5 16,2 1-7-16,-4 3-4 0,-2 0-9 16,1 5-11-16,3 1-8 0,2 2-6 15,-2 1-4-15,2 1-4 0,-6 6-4 16,-7 3-1-16,7 3-2 0,-9 7 1 0,1-2 1 16,-1 3 0-16,5 0 0 0,-2 4 0 15,-3 0 0-15,11-3 0 0,-5 2 0 16,1 1-1-16,8-4-5 0,0 2-11 15,2-2 6-15,4-1-7 0,9 1-11 16,1-2-22-16,5-3-6 0,3-4 25 16,5-3-34-16,4-2-28 0,2-7-18 15,0-2-21-15,0-8-14 0</inkml:trace>
  <inkml:trace contextRef="#ctx0" brushRef="#br0" timeOffset="4317.1">28400 10686 432 0,'0'0'73'0,"-12"-63"-4"15,1 48-19-15,-3 2 0 0,8 3-1 16,-5 3-9-16,3 3-11 0,4 3-14 16,0 2-6-16,0-1-4 0,0 1-3 15,-5 7-2-15,-1 2 0 0,2 1-2 16,-1 5 1-16,-3 1 0 0,2 1 1 16,4 1 0-16,1-2 0 0,-3 0-1 15,2 0 1-15,2 0-1 0,2-2-5 16,4-1-11-16,-2 0 5 0,6-2 1 15,6-1 2-15,-1-1-4 0,3-4-3 16,-1-3 13-16,-3-2 2 0,2-1 1 16,-1-6 1-16,-5-2 1 0,-4-4 1 0,2-3 4 15,-2-4 0-15,-4-1 4 0,2-3-4 16,0-3-3-16,-4-2-3 0,2-4-1 16,2 1 0-16,-4 6 0 0,4 3-6 15,0 8-19-15,0 6-16 0,4 3-15 16,4 2-26-16,5 1-24 15,-3 2-23-15,-2 0-94 0</inkml:trace>
  <inkml:trace contextRef="#ctx0" brushRef="#br0" timeOffset="4677.84">28481 10570 491 0,'0'0'87'0,"0"0"-38"0,0 0-13 16,25-66 17-16,-9 53-5 0,-6-1-14 0,11 5-11 15,-6 1-5-15,5 3-5 0,3 3-3 16,-2 2 1-16,1 7-3 0,5 4-3 16,-4 5-4-16,0 1 0 0,-3 4-1 15,-7 1 0-15,-7 2 0 0,-4 2 0 16,-2 1 0-16,-4-2 0 16,-2-4-1-16,-5-4-5 0,-3-1-8 0,2-4 1 15,-7-1 0-15,4-2-3 0,-3-4-10 16,3 0 3-16,3-2 23 0,-2-2 2 0,7-1-2 15,5 0 2-15,-2-6 2 0,0-2 1 16,-2-2 3-16,4-5 6 16,0-5 0-16,2-4 0 0,4-7-4 15,6-3 2-15,-4-1-3 0,7-1-3 0,5 3-5 16,-7 1-1-16,7 9-1 0,-5 3 1 16,5 6 0-16,-1 2-2 0,8 3-11 15,6 4-23-15,2-1-36 0,2-2-21 16,2 1-55-16,-4-3-165 0</inkml:trace>
  <inkml:trace contextRef="#ctx0" brushRef="#br0" timeOffset="5102.42">29179 10256 471 0,'0'0'193'0,"0"0"-131"15,0 0-18-15,0 0-5 0,0 0-10 16,0 0-17-16,0 0-7 0,0 0-4 15,0 0-1-15,5 18 0 0,1 6 0 0,-2 4 2 16,0 4-1-16,-2 2 0 0,2 1 0 16,-2-1 0-16,0-1-1 0,0 1 0 15,3-7 1-15,-1-2-2 0,2-4 3 0,-2-7-2 16,0-4 0-16,4-5 0 16,-5-3 1-16,-1-1-1 0,0-1 0 15,0-1 0-15,-2-6 2 0,0-4 2 0,0-2-2 16,-2-6-1-16,-7 0 1 0,-3-4-2 15,2 1 1-15,-7 0-1 0,1 2-1 16,-3 4 1-16,5 3 0 0,-11 5-1 16,6 5 0-16,-4 3-2 0,3 7-1 15,3 6 1-15,-3 5 2 0,5 2-2 16,-4 1 2 0,11 1 1-16,-2-2 0 0,2-2-1 0,5-1 1 0,3-4 0 15,0-1 0-15,5 0 0 0,5-2 0 0,0-2 0 16,3-2-2-16,9-1 2 15,5-2 2-15,6-3-2 0,0 0 0 0,7-7 0 16,-3-5-23-16,6-2-48 16,-3-6-40-16,-1-4-90 0</inkml:trace>
  <inkml:trace contextRef="#ctx0" brushRef="#br0" timeOffset="5601.15">29674 10307 646 0,'0'0'65'16,"0"0"-29"-16,0 0-10 0,0 0 5 16,0 0-12-16,0 0-4 0,0 0-1 15,0 0-1-15,39 4-4 0,-25 4-3 0,3 2 0 16,-5 0-1-16,5 1-3 0,-3 0 0 16,1 3-1-16,-5 0 0 0,0-1-1 15,1 0 0-15,-3-2-1 0,-4-1 0 16,0-4-24-16,0-4-14 15,-4 0 17-15,0-2-18 0,0 0 2 0,0-3 10 16,0-5 25-16,-6-2 3 0,4-1 0 16,-2-2 1-16,-2-1 3 0,2-2 17 0,-5-2 12 15,7-5 1-15,-4 3-2 16,4 0-4-16,0 5 1 0,0 5-6 16,0 5-2-16,0 2-4 0,2 3-3 15,-2 0-7-15,2 0-3 0,-2 0-3 16,-7 6-1-16,1 4-2 0,-2 5-2 15,-7 2 4-15,7 3 0 0,-5-1 0 0,1 1 0 16,4-2 1-16,-3-1-1 0,7-4 0 16,2-1 0-16,0-3 0 0,4-2 0 15,-2-4 0-15,2-3-1 0,0 0 1 16,0 0 1 0,0 0 0-16,2-1 1 0,-2-4 1 0,0-3 0 0,2 0-1 15,-2-2 0-15,2-3-1 0,-2 0-1 16,0 0 0-16,-4 2-14 0,0 5-9 15,-7 2-20-15,-1 4-29 0,2 0-56 16,-5 6-14-16,5-1-183 0</inkml:trace>
  <inkml:trace contextRef="#ctx0" brushRef="#br0" timeOffset="6516.26">24404 11537 17 0,'0'0'25'16,"0"0"-14"-16,0 0-3 0,0 0 1 0,0 0-4 16,0-5-5-16,0 5-15 0</inkml:trace>
  <inkml:trace contextRef="#ctx0" brushRef="#br0" timeOffset="12305.65">24663 11530 106 0,'0'0'70'0,"0"0"-24"0,0 0-2 16,0 0 5-16,0 0 0 0,0 0-5 0,0 0 0 15,0 0-5-15,-13-36-2 0,13 32-10 16,-2 0 1-16,0 1 0 0,2-1-3 15,0 2-1-15,0 1-1 0,0-1-3 16,0 2 3-16,0 0 0 0,0 0-2 16,0 0-12-16,0 0-6 0,4 0-2 15,-2 1 0-15,5 2 1 0,5 3-1 16,3 2 1-16,-5 1-2 0,6 2 1 0,-7 1 1 16,5 1-2-1,1-2 0-15,-1 1 0 0,5-1 1 0,-5-1-1 16,5-2 1-16,-7-3-1 0,9 1 0 15,-9-3 0-15,9-1 1 0,-9-1-1 0,9-1 1 16,-9 0 0-16,5-6 0 0,-9 0 0 16,0-1 0-16,1-3-1 0,-1-1 4 15,-4-2-3-15,-2-1 1 0,0-2 0 16,2 0 2-16,-4-1 10 0,0 5-4 16,0 1-3-16,0 4 0 0,0 0 2 15,0 3 1-15,0 3 0 0,0-2-5 16,0 3 1-16,-2 0-3 0,2 0-2 15,-2 8-1-15,0 6-2 0,0 4 1 16,0 4 1-16,-2 3 0 0,2-1 0 16,2 0 1-1,-4 0-1-15,4 0 1 0,0-1-1 0,4-1 1 0,-4 0-1 16,0-3 1-16,0 2-1 0,-4-4 0 0,4-1 1 16,-2-2-1-16,0-4-6 0,0-2-34 15,-1-5 21-15,-1-1-30 0,2-2-33 16,-2 0-9-16,2 0-53 0,-4-4-101 15</inkml:trace>
  <inkml:trace contextRef="#ctx0" brushRef="#br0" timeOffset="12651.18">25194 11575 106 0,'0'0'75'16,"0"0"-28"-16,0 0 5 0,0 0-5 15,0 0-9 1,0 0-5-16,0 0-14 0,0 0 0 0,-2-4-5 0,0 2-6 16,0 1-4-16,2 1-3 0,0 0-1 0,0-1 0 15,-2 1-4-15,2 0-8 16,-2 0-8-16,2 0-7 0,0 0-8 0,-2 0-8 16,2 0-27-16,-2 0-21 0</inkml:trace>
  <inkml:trace contextRef="#ctx0" brushRef="#br0" timeOffset="12917.66">25194 11575 168 0,'-29'-14'83'0,"29"11"-29"0,0 1-11 16,0-2 5-16,0 1-10 0,0 2-7 15,0 1-10-15,0 0-3 0,0 0-2 16,0-1-5-16,0 1-1 0,0 0-5 15,0 0 1-15,0-1-1 0,0 1 0 16,0 0-5-16,0 0 1 0,0 0-1 0,0 0 0 16,0 0 0-16,0 0 0 0,0 0 0 15,0 0-2-15,0 0-3 0,0 0-4 16,0 0-3-16,0 0-7 0,0 0-7 16,0 0-13-16,2 0-20 0,-2 0-12 15,4 0-43-15</inkml:trace>
  <inkml:trace contextRef="#ctx0" brushRef="#br0" timeOffset="13891.41">25188 11543 170 0,'0'0'87'15,"0"0"-17"-15,0 0-14 0,0 0-2 0,0 0-3 16,0 0-10-16,0 0-12 0,0 0-6 15,-8-6-7-15,8 6-3 0,0 0-5 16,0 0-4-16,0 0-2 16,0 0-1-16,0 6 1 15,2-1-2-15,-2 3 0 0,2 0 2 0,2 2 0 0,-2-3 0 0,4 1 0 16,2 0 0-16,1-1-1 16,-5 0 0-16,4-3 1 0,4-1 0 15,-1-2 5-15,5-1 4 0,3 0 4 16,4-5-3-16,-5 0 1 0,5-1-2 0,2-1-2 15,-11-1-4 1,7-1 2-16,-11-1 5 16,1 2 2-16,-1-2-3 0,-4-4 1 15,-4 1 3-15,0-3-1 0,-2 0-3 16,0-3-6-16,0 1-2 0,-2 5 0 16,0-1 0-16,-6 5 1 0,0 1-1 15,-1 2 0-15,3 1 1 0,0 3-1 16,-4 1-2-16,1 1-1 0,1 5 0 15,0 7-2-15,-7 4 2 0,5 5-1 16,0-2 0-16,-3 3 1 0,5-2 0 0,6 0 0 16,0-2 0-16,0 1 0 15,2-2 0-15,0 0-1 0,4-2 1 0,0-1-2 16,11 1 2-16,-1-4-1 0,1-2 1 16,3-3-1-16,7 0 1 0,-2-5 0 15,1-1 0-15,5 0 1 16,2-7-1-16,2-1 0 0,-4-4 2 0,2-1-1 15,-4-2-1-15,-2-2 1 0,-2-3 2 16,4-2 2-16,-11-5 0 0,5-3 0 16,-7-2 0-16,3 2-4 0,-13 0 1 15,0 2-1-15,0 5 1 0,-4 3-2 16,0 3 4-16,-4 4 5 0,-2 3-3 16,6 4 1-16,-4 2-3 0,-2 3 0 0,-3 1-4 15,1 0 0-15,2 5 0 0,0 3-2 16,-7 3 1-16,3 3 0 0,6 1 0 15,-2 2 1-15,-1 0-1 0,3-1 1 16,2 1 0-16,2-2-1 16,0 2 1-16,0-2 0 0,0-1 0 0,6 2 0 15,1-2 0-15,-1-2-1 0,0 4 1 16,4-3 0-16,3 1 0 0,-5 0 0 16,0-3 1-16,3 0-1 0,-3-2 0 15,-6 1 3-15,2-3-1 0,-2 0-1 16,-2 0 1-16,0-3 1 0,-2 2 0 15,-2 0-1-15,-2-1 0 0,-9 1 1 16,3-1 0-16,-7-1-2 0,5-2-1 0,-7-1 1 16,5-1-1-16,-5 0-2 15,9-1-13-15,-3-1-21 0,5 1-11 0,6-1-30 16,-3 1-5-16,1-2-8 0,0 0-57 16,0-1-123-16</inkml:trace>
  <inkml:trace contextRef="#ctx0" brushRef="#br0" timeOffset="17644.57">25742 12220 343 0,'0'0'69'15,"0"0"-8"-15,0 0-2 0,0 0-2 16,0 0-10-16,0 0-14 0,0 0-6 15,0 0-4-15,-2-56-4 0,-6 49-2 0,-3 0-3 16,1 0-2-16,2 3-1 16,-11-2-3-16,7 3-2 0,-5 2-1 0,7-1 3 15,-7 2-1-15,7 0-1 0,4 0-3 16,-5 3 0-16,1 3-2 0,2 2-1 16,4 3 0-1,-5-1 0-15,1 2 0 0,4 2 0 0,-2 0 0 0,4 2 0 16,2 0 0-16,0-1-1 0,6 1 1 15,8-1 0-15,-5 0 0 0,7 0 0 16,5-2 0 0,6 0 2-16,2-2-2 0,-3 1 2 0,3-2 0 0,-4 1 2 0,0 0-1 15,-2-1 1-15,-11-1-1 16,-2 0 0-16,-1-1-1 0,-5-1 1 0,-2-1-1 16,-2-1-2-16,0 1 1 0,-2 0 0 15,-8 1-1-15,-1-1 2 0,-1 0-2 16,-11-2 0-16,2 1-8 15,1-1-8-15,-7-1-4 0,0-1-1 0,10 0 3 16,-1-2 7-16,12 0 9 0,-1 1 2 16,3-2 0-16,0-3 0 0,4 0 1 15,-2-1 0-15,0-2 8 0,2-3 7 16,0-4 1-16,0-4 0 0,8-5-4 16,3-5-1-16,-3-3 1 0,8-2 0 31,-5 1-1-31,3 3-3 0,-3 5-2 0,-5 5 1 0,-4 7-1 0,-4 1 4 15,-2 3-5-15,-9 1-2 0,-1 0-3 0,-7 1 0 16,-2 1-1-16,-6 3-4 0,-2 2-14 16,-2 0-8-16,0 0-10 0,-4 2-11 15,0 3-17-15,0 2-10 0,2-1-33 16,1 1-61 0,10 0-236-16</inkml:trace>
  <inkml:trace contextRef="#ctx0" brushRef="#br0" timeOffset="25465.18">16494 14065 224 0,'0'0'84'0,"0"0"-49"16,0 0-10-16,0 0 12 15,0 0-12-15,0 0-3 0,0 0-5 0,0 3 2 16,2-3 8-16,-2 0 0 0,0 0-5 16,2 0 2-16,-2 0-4 0,2 0-5 15,-2 0-1-15,2 0-4 0,-2 0-2 16,6 0-2-16,-4 0-1 0,2 0 1 16,2 0 3-16,1 0 1 0,-1 0-2 15,4 0 1-15,1 0-2 0,-1 0-1 16,4 0-1-16,-5 0-2 0,1 0 1 0,0 0 1 15,3 0 2-15,-7 0-1 0,0 0 0 16,2-2 1-16,1 1 2 0,-3 1-2 16,-2 0 2-16,2 0-5 15,2 0 0-15,1 0-2 0,-3 0 1 0,0 0 0 16,2 0 0-16,5 0 2 0,-7 0-2 16,4 0 2-16,7 0 1 0,-5 0 0 15,5 0-2-15,-1 0 0 0,9 0 1 16,0-1-2-16,-2 1 1 0,6 0 1 15,0 0-1-15,-1-2-1 0,3-2 0 16,-2 3-1-16,-4 0 1 0,-4 1 0 0,4 0 0 16,-5 0 0-16,-1 0 0 0,0-1 1 15,-5 2 0-15,5 0 0 16,-3 0 1-16,7 0 0 0,-7-1-1 16,9 0-1-16,2 2 0 0,-2-1 1 0,2 2 0 15,-2-3-1-15,6-1 0 16,2 1-1-16,0 0 0 15,2-2 1-15,6-1 1 0,1 1 3 0,-1 0-4 0,2-3 2 16,3 3-4-16,-5 0 2 0,1-1-1 16,-3 0 0-16,0 0-2 0,0 2 0 15,-4-3-4-15,-1 2 4 0,-6 0 1 16,-7-1-1-16,0 2 1 0,-9 0 0 16,-1 1 0-16,-7 0 1 15,-2 0 3-15,-2 0-2 0,0 0 3 0,0 0 3 0,0 0-4 16,0 0 1-16,0 0-3 15,0 0 1-15,0 0-2 0,0 0 0 0,0 0-2 16,0 0 1-16,0 0 0 0,0 0-1 16,0 0 0-16,0 0-1 0,0 0 1 15,0 0 0-15,0 0-1 0,0 0 1 16,0 0-1-16,0 0 1 0,0 1 0 16,0 1-2-16,0 1-1 0,0 0-16 15,0-1-2-15,-4 1-3 0,-3 3-4 0,1-1-18 16,2 3-9-16,0 0-25 0,2 0-1 15,2 4-33-15,0 3-40 16,0 1-94-16</inkml:trace>
  <inkml:trace contextRef="#ctx0" brushRef="#br0" timeOffset="26218.97">18974 14061 231 0,'0'0'70'0,"0"0"-21"16,0 0 7-16,0 0 4 0,0 0-4 15,0 0-15-15,-21-11-1 0,21 11-5 16,0 0-9-16,0 0-11 0,0 0-1 16,0-1-1-16,0 1 1 0,2 0-5 0,3 0-1 15,1 0 4-15,2 0 9 0,0 0 1 16,7 0-5-16,1 1-1 0,5 1-2 16,6-1-2-16,2 1-2 0,6-3 1 15,4 2-1-15,3 1-1 0,-1-1 0 16,7 0-1-16,-5 1-1 0,2-1 2 15,-1 1 0-15,-1-2-1 0,-1 0-2 16,-9 0 0-16,0 0 0 0,-8 1-1 0,-3-1 2 16,-7 0-1-16,-3 0-5 15,-6 1-1-15,-2 1 1 0,-1-2 2 16,-1 0-2-16,-2 1 1 0,0-1-1 16,0 2-1-16,0-2 2 0,0 0 0 15,0 0-2-15,0 0 0 0,0 0 1 0,0 0-1 16,0 0 0-16,0 0-5 0,-2 0-13 15,-3 0-6-15,1 0-9 0,0 0-22 16,0-3-41-16,4-6-26 0,0-3-144 16</inkml:trace>
  <inkml:trace contextRef="#ctx0" brushRef="#br0" timeOffset="44910.11">25018 14112 434 0,'0'0'61'0,"0"0"-21"16,0 0-10-16,0 0 30 0,0 0-25 0,0 0-13 16,0 0-11-16,-68-46-7 0,43 51-1 15,-6 2-2-15,-4 5 0 0,0 1 0 16,6 0 7-16,8 1 11 0,-1-4 3 15,11-3-4-15,1-1-3 0,4-2-8 16,6 0-1-16,0 1-4 0,0 1-2 0,0 3 0 16,0-1 2-16,4 1-2 15,2 1 1-15,5 0 1 0,-3 2 2 0,4-1 0 16,7 0-1-16,10-1 3 16,2-2-1-16,6-1 4 0,2-2-3 0,9-2 1 15,-1 1-1-15,1-1-2 16,-3 2-2-16,-7-1 0 0,-10 0-2 15,-11 2-4-15,-3-3 4 0,-9 0 1 16,-5 0-1-16,0 0 1 0,-7 1 1 0,-13 2 2 16,-3 2-1-16,-10 5 0 15,-6-2-2-15,1 3-1 0,3-6-1 0,2 1-13 16,8-3-7-16,13-3-12 0,2-2-8 16,8-1-23-16,2 0-16 0,8-3-54 15,0-7-26-15,7-2-105 0</inkml:trace>
  <inkml:trace contextRef="#ctx0" brushRef="#br0" timeOffset="45145.36">25614 14055 591 0,'0'0'83'0,"0"0"-14"0,0 0-13 15,0 0-2-15,0 0-19 0,0 0-22 16,0 0-7-16,0 0-3 15,0 0-2-15,-7 16-1 0,7 7 0 0,3 5 1 16,-1 2 0-16,-2 3 0 0,2 2 0 16,2 2-1-16,-4 1 0 0,0 1 0 15,0-1 1-15,0-3-1 0,0-5-25 16,0-6-7-16,4-7-35 0,-4-5-42 16,0-9-44-16,-4-3-64 0</inkml:trace>
  <inkml:trace contextRef="#ctx0" brushRef="#br0" timeOffset="45521.9">25434 14315 579 0,'0'0'84'0,"0"0"-24"15,0 0-21-15,0 0 5 0,14-53-16 16,-1 46-15-16,5-1-1 0,-1 0 0 16,6 1 4-16,3 2-2 0,3 1-3 15,2-1-4-15,5 3-2 0,1-2-1 16,6 4-1-16,7 0-3 0,-7 6 1 0,3 2 0 15,-3 3 0-15,-12-1-1 0,-8 2 0 16,-5 4 0-16,-11-1-3 0,-3 2 0 16,-2-1-1-16,-2 0 0 15,-6 0-4-15,-1 0 0 0,-5 0 0 0,2-5 0 16,1-1-1-16,7-3 3 16,-2-4-2-16,-2 0 1 0,-4-2 3 0,3 0 4 15,1-1 0-15,6-3 0 0,-6-2 1 16,2-5 2-16,-2-3 7 0,4-2 2 15,2-9-1-15,2-3-1 0,10-9 0 16,-2-2-2-16,15 3-3 0,-6 0-5 16,4 10 0-16,1 9 0 0,-9 3-4 15,4 8-5-15,-5 4-18 0,5 1-10 0,-11 3-18 16,8 6-31-16,-5 2 4 16,-3 1-55-16,4 0-68 0</inkml:trace>
  <inkml:trace contextRef="#ctx0" brushRef="#br0" timeOffset="45851.81">26246 14223 498 0,'0'0'100'15,"0"0"-31"-15,0 0-15 0,0 0 22 16,0 0-19-16,0 0-23 0,0 0-11 16,0 0-9-16,0 0-3 0,0-25-3 15,0 28-3-15,0 1-3 0,0 6-2 16,0 4 0-16,0 2 0 0,0 2 1 0,0-1-1 15,0 1 0-15,0-2 0 16,4-3-4-16,0-4 0 0,7-3-1 0,-3-1 2 16,5-4 1-16,3-1 0 0,-4-2 0 15,11-8 2-15,0 1 0 0,-4-4 1 16,3-2-1-16,-11-1 0 0,3-2 1 16,-10-3 1-16,-2-4-1 0,-2-1 0 15,0-1-1-15,-4 1 0 0,-2 7-3 16,-2 3 0-16,1 5-3 0,5 7-6 0,-6 3-3 15,0 1-5-15,2 0-6 16,-1 2-15-16,5 5-17 0,2 0-7 0,-2 2-15 16,2 0-57-1,0-2-84-15</inkml:trace>
  <inkml:trace contextRef="#ctx0" brushRef="#br0" timeOffset="46323.41">26670 14151 179 0,'0'0'400'0,"0"0"-311"0,0 0-28 16,0 0-3-16,23-52-4 0,-23 43-23 16,0 4-11-16,0-1-4 0,-2 2-5 0,2 2-5 15,-4 2-3-15,1 0-3 16,-1 2 1-16,0 4-1 0,0 4-1 16,-2 3-1-16,-7 4 0 0,3 3 0 0,4 5 0 15,0 1-1-15,2 2 2 0,-3 0 1 16,7 0-2-1,0-2 1-15,9-1 1 0,-1-4-2 0,2-5-2 0,11 0-2 16,-2-6 2-16,9-5 0 0,3-3 4 16,9-2 0-16,3-6 0 0,-2-4 0 15,11-7 0-15,-6-6 0 0,3-4 0 16,1-7-5-16,-3-3 4 0,-1-5-5 16,-9-4-3-16,-8 0-3 0,-10-5 1 15,-1 2 5-15,-12-2 5 0,-3 1 1 16,-3 7 0-16,-3 6 1 0,-1 10 1 15,-4 12-1-15,-4 4 9 0,5 5 5 16,1 3 0-16,4 3-7 0,-8 7-6 0,-5 8-2 16,3 10 0-16,-9 5 0 0,5 6 0 15,-3 5 1-15,7 0-1 0,-3 0-1 16,9-3 1 0,6-3 0-16,0-1-1 0,10-4 0 0,9 0 1 0,2 1-1 15,1-5 0-15,7-1 1 0,2-5-5 16,-2-5-24-16,-2-3-16 0,-10-5-30 0,1-4-3 15,-9-3-30-15,-9-4-38 16,0-3-95-16</inkml:trace>
  <inkml:trace contextRef="#ctx0" brushRef="#br0" timeOffset="46496.28">27067 14153 583 0,'0'0'77'0,"0"0"-32"16,0 0-7-16,0 0 0 0,0 0-18 15,58-22-9-15,-27 19 0 0,6 0-4 16,2 0-2-16,9-1-4 0,3-1-1 16,5 2-6-16,-6-3-49 0,10-5-54 15,-19 0-116-15</inkml:trace>
  <inkml:trace contextRef="#ctx0" brushRef="#br0" timeOffset="46920.43">27743 14064 437 0,'0'0'106'15,"0"0"-9"-15,0 0-33 0,0 0 0 0,0 0-23 31,52-21-5-31,-38 21-8 0,5 0-7 0,1 0-7 0,-1 4-5 0,6 5-2 0,-9 3-4 16,5 2-1-16,2 4-2 0,-3 4 0 16,5 6 0-16,0 0 0 0,-7 4 2 15,1-1-2-15,-2 0 0 0,-3-5 0 32,-12-2-5-32,-2-6-6 0,0-5-3 15,-2-4-4-15,-4-3 1 0,-9-1 5 16,5-4 7-16,0-1 5 0,-7-1 1 15,3-7 0-15,-5 1 0 0,13-1 2 16,2-1 3-16,2 0 11 0,2-8-2 16,0-3-2-16,6-7-2 0,0-7-3 15,11-6-3-15,1-10-2 0,11-1-2 0,2-1-1 16,6 3 0-16,-3 12-8 0,3 11-11 16,-8 12-8-16,-5 10-1 0,-9 3-11 15,4 2-38-15,-11 6-21 0,8 2-56 16,-9-1-96-16</inkml:trace>
  <inkml:trace contextRef="#ctx0" brushRef="#br0" timeOffset="47312.78">28396 14134 343 0,'0'0'264'0,"0"0"-193"0,0 0-6 15,0 0-2-15,0 0-17 0,0 0-23 0,0 0-12 16,0 0-1-16,-6 9 0 0,6-11-5 15,0 2-3-15,6 0-2 0,0 0 0 16,9 2 0-16,-3-2 0 0,7 0 0 16,-1 0 0-16,11-2 1 0,4-2 1 15,7-6-2-15,3 2 0 0,-6-3-1 16,-6-3-9-16,-8 1-3 0,-4-6 1 16,-9 0 3-16,-8-3 5 0,-2-1 3 15,-8 1 1-15,-5-2 0 0,-5 6 2 16,-1 3-2-16,-2 1 1 0,-5 7 1 15,1 5 3-15,-2 3-1 0,-2 9-1 0,0 4-2 16,0 5 0-16,0 6-1 0,2 4 0 16,9 2-1-16,-1-1 1 0,9 0-1 15,3-2 1-15,7-4-1 0,3-2 1 16,5-3 0-16,6-2-2 16,5-2-1-16,4-2-1 0,-1-3-4 0,9-1-1 15,5-6-18-15,5 0-24 0,0-3-17 16,3 0 3-16,7-5-38 0,-1-3-42 15,0-1-89-15</inkml:trace>
  <inkml:trace contextRef="#ctx0" brushRef="#br0" timeOffset="47551.04">29165 14036 142 0,'0'0'417'16,"0"-59"-320"-16,-2 44-33 0,-2 2 11 16,0 2-11-16,0 3-27 0,-3 4-18 0,3 2-8 15,-2 0-3-15,-2 2-5 0,-1 4-2 16,1 7-1-16,-8 3-2 0,7 3 1 15,-9 4 1-15,5-1 0 0,1 5-2 16,-2-1 2-16,3 0 0 0,-3 0 0 16,3-1 0-16,5-1-1 0,-2 2-5 15,6-1-3-15,2-2 0 0,0-1-1 16,6-4-8-16,2 0-19 0,9-4-10 16,-1-2-12-16,9-2 7 0,2-5 0 15,4-2-13-15,6-1-13 0,0-3-5 16,1-6-75-16,1-7 80 0,-4-1-30 15</inkml:trace>
  <inkml:trace contextRef="#ctx0" brushRef="#br0" timeOffset="47846.57">29456 14065 422 0,'0'0'141'0,"7"-60"-56"15,-7 46-21-15,0 6 14 0,-4 2-17 16,1 1-18-16,-3 2-19 0,4 2-11 16,-6 1-10-16,-7 3-3 0,3 6-1 15,-11 8-2-15,7 7 1 0,-9 2 2 16,2 5-1-16,7 2 0 0,-5-3 1 15,11-2-2-15,-3-5 0 0,11-5-2 0,2-2-1 16,0-3-4-16,8-4-2 0,3 0 1 16,-3-2-4-16,9-2 0 15,-1-2 3-15,3-3 1 0,-5 0-2 0,-1-7 2 16,-3-1 1-16,-6-5 1 0,0-2-2 16,-2-2-1-16,-2-4-6 0,0 0-5 15,0-4 6-15,-6 1 3 0,4-1 2 16,2 2-4-16,0 4-2 0,0 4-1 15,4 3-9-15,-2 3-26 0,-2 3-3 16,0 3-28-16,0 3-46 0,-6-1-58 16</inkml:trace>
  <inkml:trace contextRef="#ctx0" brushRef="#br0" timeOffset="48664.53">29465 13972 61 0,'0'0'53'0,"0"0"-11"16,0 0-2-16,0 0-9 0,0 0-4 16,0 0-17-16,0 0-10 0,12-24-11 15,-6 18-26-15,5 0-36 0</inkml:trace>
  <inkml:trace contextRef="#ctx0" brushRef="#br0" timeOffset="49041.27">29560 13889 364 0,'0'0'103'0,"0"0"-34"0,0 0-13 0,0 0 3 0,0 0-13 15,0 0-5-15,0 0-10 0,0 0-6 16,0 0-8-16,29-4-3 0,-23 8-7 15,6 3-1-15,-3 1-1 0,3 5 0 16,5 3-3-16,-5 1 1 0,5 5-1 16,-3 0-2-16,3 3 1 0,-5-1-1 15,-2-5 2-15,3-1-2 0,-7-5 0 16,-2-1 0-16,0-4 0 0,-4-5 0 0,0 2-3 16,0-3-1-16,-6 1 0 15,-2 2-4-15,-9-5-3 0,1 0-5 16,-11-1 0-16,2-4-3 0,-2 1 13 0,8-1 6 15,-1 1 1-15,11 0 1 0,1-3 6 16,6 2 7 0,0-1 0-16,2 2-1 0,0-3 1 0,0-4-4 0,4-3-1 15,4-3-4-15,3-2-1 0,10-1-2 16,-3-3-1-16,11 0-2 0,6 4-1 16,9 2-6-16,-5 5-23 0,-4 3-33 15,0 2-21-15,-4-2-56 0,-12-1-168 0</inkml:trace>
  <inkml:trace contextRef="#ctx0" brushRef="#br0" timeOffset="49465.13">30021 13690 703 0,'0'0'106'15,"0"0"-69"1,0 0-17-16,0 0 2 0,0 0-6 0,0 0-11 0,0 0-2 0,0 0-1 15,0 0 0-15,54 65 0 0,-48-36 1 16,0 6-2-16,-2 3 1 0,2 2-1 16,-2 0-1-16,1 0 0 0,-3-3-1 15,6-3 1-15,-4-4 0 0,0-5-11 0,4-7-1 16,-3-4-4-16,-1-4-3 16,-2-4 0-16,2-2 1 0,-4-3 7 0,2-1 10 15,-2-3 1-15,0-3 5 0,-4-5 1 31,0-3-3-31,-3-1 0 0,-5-3 4 0,2-3 3 0,-5-1-1 0,-1-2-1 16,-3 1-1-16,1 1 2 0,-3 3-1 16,6 5 1-16,3 5-1 0,0 4-1 15,1 5-3-15,-3 0-2 0,3 3-2 16,1 9-1-16,-4 4-1 0,7 5 0 16,-1 2 1-16,8 1 1 0,0-1 0 0,6 0 0 15,13-1 0-15,4-1 0 16,8-3 1-16,4 1-1 0,10-2 2 15,-3-1-2-15,1-2-2 0,-10-3-37 0,-12-4-45 16,-15-5-73 0,-8-4-149-16</inkml:trace>
  <inkml:trace contextRef="#ctx0" brushRef="#br0" timeOffset="50186.25">24663 14786 179 0,'0'0'33'0,"0"0"10"0,0 0 2 16,0 0 10-16,0 0 4 0,-37-57-1 0,28 51 8 16,3 1-4-16,-6 4-9 0,3-1-5 15,5 1-1-15,2 1-2 0,2 0-7 16,0 0-11-16,0 0-12 0,0 5-10 16,0 3-4-16,6 4 3 0,5 4 5 15,1 2 3-15,-1 2-1 0,3 5 0 16,0-3-3-16,5 2-2 0,-4 0-4 15,3-4-1-15,-3-1 0 0,3-4-1 16,-3-3 0 0,1-5 0-16,1-2-1 0,-3-4 1 0,3-1 1 0,1-10 0 31,1-6 0-31,4-3 1 0,-9-3-2 16,3 0 2-16,-7-1-1 0,0 0-1 15,3-2 1-15,-5-1 0 0,-2 2-1 0,0 6 0 0,-3 7-2 16,-3 5 2-16,0 5 3 0,0 1 1 0,0 0 13 31,0 0-4-31,-3 9-6 0,-1 9-6 16,-2 9-1-16,-2 7 0 0,-5 4 1 15,5 2 1-15,2 1-2 0,0 0-2 16,-5-3 2-16,3-2 0 0,4-1-1 16,0-4 1-16,4-6 0 0,-2-4-1 15,4-5-6-15,-2-2-22 0,2-4-2 16,-2-1-12-16,2-4-39 0,0-4-50 15,0-1 20-15,-2-3-132 0</inkml:trace>
  <inkml:trace contextRef="#ctx0" brushRef="#br0" timeOffset="50876.07">25091 14943 479 0,'0'0'130'0,"0"0"-51"0,0 0-27 16,0 0 14-16,0 0-16 0,0 0-12 15,0 0-13-15,-4-49-8 0,4 49-3 0,-2 1-5 16,-1 2-4-16,3 4-5 0,0 4 0 16,3 1-1-16,1 2 1 0,0-2-1 15,4-2 1-15,4-1-1 16,-5-2 1-16,3-4-2 0,4 1 2 16,1-4-1-16,8 0 1 0,1-7-1 0,-1-3-1 15,4-5-1-15,0 0-1 0,0-3 1 16,-9-3-1-16,1-1 0 0,-7-1 1 15,1 0 3-15,-7-2 0 0,-4 3 0 16,-2 1 1-16,0 6-1 0,0 4 0 16,0 6 1-16,-6 3 5 0,-2 1 4 15,-1 1-3-15,-1 3-4 0,-9 8-1 16,5 3-2-16,-5 8 0 0,3 1 0 16,1-1 0-16,5 2 0 0,4 1 0 15,4-2-2-15,0 1 1 0,0-1 0 16,2-3 0-16,4-2 0 0,0 0 0 15,6-5 1-15,5 0-2 0,-3-2 2 16,9-3 0-16,-5-2 0 0,7-6 0 0,6 0 0 16,-2-5 0-16,4-5 0 0,-2-3 2 15,4-7-2-15,0-1 0 0,4-5 1 16,-8-4 0-16,0-2-1 0,0-3 2 16,-2-3-2-16,0 0 2 0,-9 1-1 15,-1 4 0-15,-11 8 0 0,-2 9-1 16,-4 6 4-16,0 4 2 0,-4 1 8 15,0 4 0-15,0 0-4 0,-2 1-5 16,-5 2-1-16,3 8-4 0,0 7 0 16,-7 2-3-16,3 4 2 0,6 0 1 15,-3 2 0-15,1-1 1 0,2-1-1 0,8 4 0 16,-2-4 0-16,4 2-2 16,9-1 1-16,-5-2 0 0,0-2 2 15,9-1-1-15,-7-1 2 0,2-1 2 0,3-2-4 16,-11-2 0-16,0-2 0 0,-2-3 0 15,-2 1 0-15,0-2 0 0,-6-1 0 16,-4 0 0-16,-11-3 0 0,0-1 0 16,1-2 0-16,-5-2 0 0,6-3-7 15,7-1-35-15,8 0-8 0,4-5-24 16,0-5-65-16,4-2-112 0</inkml:trace>
  <inkml:trace contextRef="#ctx0" brushRef="#br0" timeOffset="61827.07">25789 15588 305 0,'0'0'81'16,"0"0"-11"-16,0 0-9 0,0 0-16 15,0 0 2-15,0 0-11 0,0 0-5 32,0 0-5-32,17-51-2 0,-19 48-1 15,0 0 1-15,2 1-2 0,0 2-3 16,0 0-1-16,0 0-1 0,0 0-2 15,0 0-2-15,0 0-1 0,0 0-3 0,0 0-4 16,0 1 0-16,4 5-1 0,0 4 3 16,-4 2 2-16,4 3 1 15,0 3-1-15,0 2-2 0,1 4 1 0,-5 1 0 16,4 4-1-16,-4 1 0 16,0 0-3-16,-4 1-2 0,4 1-2 0,-2-1 0 15,-1-1-2-15,3-4 2 0,0-2 0 16,0-3-6-16,0-6-16 0,0-5-11 15,0-6-15-15,0-4-54 0,-2 0-41 16,-2-4-101-16</inkml:trace>
  <inkml:trace contextRef="#ctx0" brushRef="#br0" timeOffset="62297.54">26219 15557 379 0,'0'0'53'16,"0"0"45"-16,0 0-29 0,0 0-12 0,0 0-4 15,0 0 2-15,0 0-4 0,0 0-12 16,11-39-9-16,-18 39-7 0,5 0-5 16,-2 0-3-16,0 1-4 0,0 1-2 15,2 4-1-15,-2 1-4 0,-2 2-1 16,-7 2-3-16,5 3 1 0,0 4-1 0,-7 2 2 15,3 4-2-15,1 3 0 0,-7 2 1 16,5 3-1-16,-5 0 0 0,8-1 1 16,-3-1-1-16,7-3-2 0,2-2 1 15,6-4 0-15,4-1-5 0,9-1-3 16,-1-1 5-16,7-3 1 0,-3-5 0 16,7-1 1-16,2-4 2 0,4-4 0 15,-2-1 0-15,-4-5 0 0,-7-5 1 16,1-1 0-16,-11-3 3 0,-4-2 1 15,-4-4 2-15,0-4-2 0,-4-1-2 16,-14-3 0-16,-3 4-2 0,-10 4-1 16,-6 8-1-16,-5 5-2 0,-1 4-3 15,4 4 3-15,-1 10-2 0,7 2-2 16,4 5-3-16,2-1-5 0,11 4-11 16,-5 1-18-16,9 3-28 0,-7 1-31 15,5-2-64-15,-3-7-196 0</inkml:trace>
  <inkml:trace contextRef="#ctx0" brushRef="#br0" timeOffset="134983.99">26868 17800 314 0,'0'0'37'0,"0"0"-13"0,0 0 9 16,0 0 14-16,0 0-4 0,0 0-8 0,0 0-35 15,0 0 55-15,-6-12-32 0,6 13-5 16,0 4 1-16,2 2 3 0,0 0 5 16,0-1 2-16,0 0 2 0,1 3-4 15,-1 4-4-15,2-1-2 0,-2 4-4 16,0 3 0-16,0 2 0 0,-2 3-5 16,0 2-5-16,0 3 0 0,0 1-3 15,4 1-4-15,-4-1 1 0,0-1-1 16,4-3 0-16,0 1 0 0,1-5-5 0,-1-2-8 15,4-4-8-15,0-2-5 0,3-2-11 16,-7-4-18-16,4-3-11 0,2-3-7 16,1-2-48-16,-5-7-50 0</inkml:trace>
  <inkml:trace contextRef="#ctx0" brushRef="#br0" timeOffset="135376.84">27435 17892 646 0,'0'0'50'0,"0"0"-27"16,0 0 5-16,0 0 17 0,0 0-15 16,0 0-12-16,0 0-7 0,0 0-9 15,-33 7-2-15,33 3-1 0,-4 5 0 0,2 5 1 16,-5 4 1-16,-5 0-1 0,2 3 0 15,-3 10 1-15,-5-2 0 16,7-3-1-16,-3-2-1 0,8-11-1 16,4-4-5-16,2-4-1 0,2-2-3 15,8-3 0-15,2-3 5 0,-1-3 3 16,11 0 3-16,-3-7 7 0,6-4-2 0,2-6 3 16,0-3 3-16,-9-3 0 15,1 1 1-15,-11-2 6 0,-2-1 2 16,-4-4-6-16,-2 0-5 0,0 3-5 15,-6 4-4-15,-2 5 0 0,0 7 0 0,-7 5-3 16,5 3-1-16,-3 2-3 16,-3 9-8-16,5 3-5 0,-9 3-2 0,7 5-1 15,-7 2-8-15,9 1-20 0,-3-1-13 16,4-2-31-16,3-5-75 0,1-8-248 16</inkml:trace>
  <inkml:trace contextRef="#ctx0" brushRef="#br0" timeOffset="135927.15">28721 17826 650 0,'0'0'105'0,"0"0"-49"16,0 0-42-16,0 0 3 0,0 0 9 15,0 0-5-15,0 0-14 0,33-2-6 16,-29 1-1-16,0 1-1 0,-2 4-2 0,-2 0 1 16,0 3-6-16,-6 2-4 0,-15 3 6 15,-4 2 2-15,-18 0-4 16,-5 0-12-16,-10-1-4 0,7-3 7 0,-1 2 7 16,13-4 5-16,6 0 5 0,4-2 0 15,14-2 1-15,5 0 0 0,6-1 3 16,4-3 3-16,0 0 3 0,2 0-4 15,6-6-1-15,9-5 6 0,3-5 0 16,5-4-5-16,12-2-2 0,7 2-2 16,-5 5 0-16,2 4 1 0,1 5 2 15,-5 5 2-15,-8 1 1 0,-6 6 1 16,-3 1-3-16,-9 3-2 0,-7 0-2 16,-4 6-1-16,0 4 1 0,-13 6 0 15,-9 4-1-15,-1 3-1 0,-2-1-3 16,-4-1-4-16,2 1 1 0,3-4-1 15,7-1 1-15,-4-3 3 0,11-2-4 16,-4-4 2-16,5-2 3 0,3-5 1 0,4-2-1 16,2-4 0-16,2-2 2 0,-2-1-1 15,2-2-1-15,4 0 2 0,11 0 2 16,-3-4 1-16,13-5 0 0,6-3 0 16,11-5-3-16,7-2 0 0,1-5-9 15,4-5-21-15,2-1-42 0,0-3-16 16,8-4-52-16,-10 5-78 0</inkml:trace>
  <inkml:trace contextRef="#ctx0" brushRef="#br0" timeOffset="136272.43">29291 17826 691 0,'0'0'99'0,"0"0"-56"0,0 0 6 0,0 0 4 16,0 0-8-16,0 0-19 15,0 0-9-15,0 0-17 0,-41-41 0 0,41 43 0 16,-4 8 0-16,-1 5 0 0,-5 8 0 15,0 7 0-15,-3 6 0 0,-1 1 0 16,4 4 0-16,-7-3-4 0,3-2-4 16,3-4 3-16,1-1-3 0,4-6-5 15,4-3-3-15,2-7 1 0,0-3-1 16,8-4 4-16,6-4 3 0,1-2 4 16,8-2 1-16,10-7 4 0,0-6 1 15,0-4 1-15,4-6 1 0,-4-2 1 16,-4-3 6-16,-4-3 3 0,-11-2 1 0,1-3-6 15,-5 1-1-15,-8 6-4 0,-2 8-2 16,-8 5 0-16,-9 5-1 0,-1 6 0 16,-7 4-1-1,-6 1-3-15,2 8-5 0,0 3-3 0,-4 3-2 0,6 3-6 16,2-1-13-16,1 3-16 0,1 1-24 16,2-1-11-16,0-3-46 0,1-4-95 15</inkml:trace>
  <inkml:trace contextRef="#ctx0" brushRef="#br0" timeOffset="136947.65">30750 18001 550 0,'0'0'139'0,"0"0"-93"0,0 0-33 0,54 11 15 0,-41-11 11 15,-1 0-11-15,-6-2-13 0,-4 7-5 0,0-2-2 16,3 0-4-16,-3 1-3 16,0 0-1-16,-2 1 1 0,0 2 0 15,-4 1 2-15,-3 1-3 0,-1-2 0 0,-9-3-3 16,-3 1 1-16,-5-2 1 0,-6-1-1 15,-2-2-2-15,0 1 1 0,2-2 1 16,4-2 0-16,6 2 0 0,7 0 1 0,8 0-3 16,4 1-2-16,2 0 3 15,2 0-1-15,0-4 3 0,6-7 1 16,4-9 3-16,5-3 0 0,10-7-2 16,4-3 2-16,2-6-3 0,-2-2 2 15,2-5-2-15,-6 0 1 0,-4 2-1 16,-5 3 1-16,-14 7-1 0,-2 7 0 0,-4 5 0 15,-4 9 3-15,-6 6 7 16,8 6-1-16,-5 1-4 0,1 4-3 16,-6 9 0-16,-1 6-1 15,-4 5 2-15,3 5-1 0,-3 4 1 0,7 2 3 16,-5 1 0-16,9 3 0 0,0-3-3 16,4 0-3-16,0-2 3 0,4-3-3 0,0-2 1 15,4-1-1-15,2-3 1 0,6-1 0 16,-1-2 0-16,3-4 2 0,5-2 1 15,-1-1 2-15,5-1-1 0,-2 0-1 16,-1-4 3-16,-3 0-3 0,-7 0 1 0,1 3-3 16,3 2-2-16,-6 1 1 0,3 1 0 15,-3-4-1-15,-6-2-2 16,-2-4 0-16,0-2-9 0,0 0-3 16,-8 0-3-16,4-3-4 0,-5 2-12 0,-1-4-4 15,0 0-25-15,-3-3-7 0,3-8-18 16,-2-6-70-16,1-1-112 0</inkml:trace>
  <inkml:trace contextRef="#ctx0" brushRef="#br0" timeOffset="137324.24">31141 17782 675 0,'0'0'86'0,"0"0"-57"16,0 0-11-16,0 0 26 0,0 0 8 15,0 0-15-15,0 0-14 0,0 0-8 16,8-10-9-16,-8 11-5 0,0 8-1 16,0 7-2-16,0 9 2 0,5 3 0 15,-5 6 0-15,0 3 0 0,-5-1-1 16,3 0-12-16,-2-1-4 0,-2-5-2 16,2-1-3-16,2-4 1 0,2-3 1 15,0-2 16-15,2-3 0 0,2-6 4 16,2-4 1-16,-2-5 0 0,3-2 3 0,-1 0 13 15,2-8 10-15,4-3-5 16,3-3-2-16,1-5-4 0,7-5 0 16,2-7-4-1,4-4-4-15,2-6-3 0,4-1-3 0,-2-1-2 0,-6 4-1 16,0 6-3-16,-8 8-4 0,-9 10-3 0,-6 8-3 16,-4 4 2-16,0 2-4 0,-4 1 2 15,-4 0-2-15,-7 0-20 0,-4 1-8 16,-1 7-44-16,-1-1-2 0,0-5-59 15,9-2-143-15</inkml:trace>
  <inkml:trace contextRef="#ctx0" brushRef="#br0" timeOffset="138140.31">31629 17842 717 0,'0'0'61'0,"0"0"-61"0,-17-70 4 15,17 54 3-15,0 4 36 0,5 5-14 16,-3 4-17-16,0 2-2 0,0 1-5 16,0 1-5-16,-2 6-5 0,0 5 1 15,-6 5 1-15,-7 5 3 0,-1 5-2 16,-7-1 1-16,3 2 1 0,-5-2 0 0,2-1-2 16,5-4-5-1,1-2-2-15,5-2-2 0,4-7 2 0,6-2 0 0,0-1 1 16,0-3-4-16,0 1 3 0,2-3 4 15,6-2 2-15,4 0 3 0,1 0 5 16,3-4 1-16,7-1-3 0,-4-2 1 16,-1-3 5-16,3 2 3 0,-7-3 1 15,3 3-4-15,-7 0 1 0,1 3-2 32,-3 1-2-32,-4 3 0 0,-4 1-4 15,2 0 0-15,-2 3-1 0,0 6 3 0,0 0-1 16,0 5-3-16,0 6 1 15,-4 2 1-15,2 0-2 0,-2 2 1 16,0 1-1-16,4-3 1 0,0 0-1 0,0-3 0 16,0-3 0-16,0-1-4 15,6-4 2-15,-2-1-2 0,2-2 2 0,4-2 2 16,5-3 0-16,-1-2 2 0,5-1 2 16,0-1 7-16,-1-6 3 0,1-2-1 15,-1-4-4-15,-1-3 2 0,2-5-1 16,1-4 0-16,-1-5-6 0,-1-5 1 15,-3-5-5-15,-3-1 0 0,1-1 0 16,-9 0-1-16,2 2-2 0,-2 4 0 16,-2 6 1-16,2 7 2 0,-2 9 1 0,-2 5-1 15,0 5 1-15,0 4 1 0,0 0-2 16,0 0-1-16,0 0-4 16,0 0 3-16,0 0 2 0,0 0-2 15,2 0 0-15,3 0-1 0,-1 0-2 0,6 2-3 16,5 3 3-16,5 4-1 0,7 2-1 15,2 4-5-15,2 0-7 0,-6 2 9 16,-4-1 8-16,-7-1 0 0,-4 1 2 16,-6 0-2-16,-1 5-1 0,-3 3 0 15,-9 4 1-15,-5-1 0 0,-5-1 0 16,1-1 2-16,-1-2 0 0,-6 2 1 16,2 0-1-16,3 0 1 0,-3 0 0 15,6-2-1-15,1-2 0 0,6-3 1 16,1-3 0-16,3-3-1 0,4-3 4 0,2-1 1 15,0-5 4-15,2-2-1 0,6-1 0 16,3 0 1-16,5-3-1 0,11-2 1 16,6-1-6-16,4-3-3 0,5-2-3 15,-3-5-6-15,-2-3-11 0,0-7-14 16,-1-2-20-16,-3-6-50 16,-4-7-33-16,-5 4-114 0</inkml:trace>
  <inkml:trace contextRef="#ctx0" brushRef="#br0" timeOffset="138453.56">32491 17544 613 0,'0'0'88'16,"0"0"-63"-16,0 0-1 0,0 0 48 15,0 0-12-15,0 0-21 0,0 0-14 16,10-15-6-16,-10 15-5 0,2 0-3 16,-2 0-3-16,2 7-4 0,3 4 0 15,-1 3-1-15,2 8 0 0,-2 4-1 16,-2 9-2-16,2 5 0 0,-4 2 2 16,2 6 0-16,-2 1-2 0,0 4-1 15,-2-2-2-15,0 0 1 0,2-5 2 16,0-5-17-16,0-4-13 0,0-6-24 0,6-6-41 15,1-6-84-15,1-13-250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5:06:53.057"/>
    </inkml:context>
    <inkml:brush xml:id="br0">
      <inkml:brushProperty name="width" value="0.05292" units="cm"/>
      <inkml:brushProperty name="height" value="0.05292" units="cm"/>
      <inkml:brushProperty name="color" value="#FF0000"/>
    </inkml:brush>
  </inkml:definitions>
  <inkml:trace contextRef="#ctx0" brushRef="#br0">9399 7386 386 0,'0'0'95'0,"0"0"-20"0,0 0-18 0,0 0-1 15,0 0-9-15,0 0-10 0,0 0-6 16,0 0-3-16,0-4-5 0,0 4-6 16,0 0-2-16,0 0 0 0,0 0-1 15,0 0-5-15,4 0-1 0,5 3-3 16,-1-3 2-16,4 0 5 0,1 1 0 16,3 1 1-16,1-1 0 0,-1-2-1 15,5 1-3-15,2 0 0 0,-3-3-3 16,-1 0 0-16,-2 0 0 0,-5 1-6 15,-4 2 0-15,0 0 0 0,-3 0 0 0,-1 0 0 16,-2 0 0-16,0 0 0 16,-2 0 0-16,0 2-9 15,0 1-14-15,0 3-9 0,0 0-7 0,-10-1-28 0,-5 1-67 16,-6-1-90-16</inkml:trace>
  <inkml:trace contextRef="#ctx0" brushRef="#br0" timeOffset="5571.36">11024 6915 241 0,'0'0'82'16,"0"0"-42"-16,0 0 14 0,0 0 12 0,0 0-7 0,0 0-7 15,0 0-6 1,0 0-5-16,0 0-1 0,-27-27-4 0,27 27-6 0,0 0-3 0,0-1-9 15,0 1-9-15,0 0-5 0,0 1-4 16,4 6 0-16,2 2 0 0,1 4 3 16,3 1-1-16,-6 2 3 15,0 3 2-15,4 0 0 0,-3 3 0 0,-1 3-3 16,4 2 0-16,-8 2-2 0,4 0-2 16,-2 0 1-16,-2-3 0 0,2-2 0 15,0-3-1-15,-2-3-5 0,0-3-21 16,0-2-26-16,0-5-31 0,0-1-16 15,0-4-62-15,0-3-185 0</inkml:trace>
  <inkml:trace contextRef="#ctx0" brushRef="#br0" timeOffset="6010.11">11342 6927 416 0,'0'0'59'15,"0"0"-9"-15,33-56 10 0,-20 48-9 0,-9 0-19 0,-2 2 2 16,-2 2 9-16,0 1-6 0,0 0-10 16,0 1-6-16,-6 1-9 0,4 1-2 15,-9 0-4-15,1 0-6 0,0 7 0 16,-3 5-2-16,-1 3 2 0,6 1 0 0,-7 4-1 16,5 2 1-16,4 3-1 15,-3 1 1 1,3-1 0-16,2 3 0 0,2 1 0 15,2-4 1-15,4 3-1 0,4-3 0 16,5-1-1-16,-1-1 0 0,7-3-4 16,1-2 4-16,3-2-1 0,4-6-2 15,0-6 3-15,-2-4 1 0,2-7 1 16,-3-3 0-16,-1-3-1 0,-2-2 1 16,-3-4-1-16,-3-3 1 0,-1-4 2 15,-5-3 5-15,1-7 2 0,-6-5-1 0,-4 1-4 16,0 0-2-16,-12 1-1 15,1 6 2-15,-7 5-4 0,-1 7 1 16,-6 10-1-16,0 2-1 0,1 7-2 0,1 2-4 16,2 5-8-16,1 8-4 0,3-1-15 15,7 5-6-15,-5 3-1 0,5 6-2 16,4 2-6-16,-3 1-25 0,3 0-57 16,4-8-88-16</inkml:trace>
  <inkml:trace contextRef="#ctx0" brushRef="#br0" timeOffset="6653.84">11869 6966 189 0,'0'0'26'0,"0"0"14"15,0 0 18-15,0 0-14 0,0 0-5 16,0 0 3-16,0 0 0 0,0 0 0 16,13-37-8-16,-13 30-2 0,0-1-2 15,0 0-2-15,-2 1 0 0,-2-2-3 16,2 2 7-16,-3-1-3 0,1 2-2 16,-2-1 3-16,2-2-8 0,0 3-3 15,-7 2-7-15,3 0-1 0,0 2-1 16,2 0-3-16,-5 2-2 0,3 1-3 15,0 5-2-15,0 4 0 0,-7 3-3 0,5 3 3 16,2 6 0-16,-3-1-1 0,3 3 1 16,2 3-1-16,6 1 1 0,-2 3 0 15,2-1 0-15,2 1 0 0,8-2-1 16,5 1 0-16,-5-5-3 0,13-2 4 16,-5-3-1-16,5-2 0 0,4-5 1 15,-2-3 0-15,4-5 0 0,-1-5 0 16,1-1 2-16,-2-9-1 0,2-2 2 15,-6-4 7-15,-4 0 6 0,-5-4 3 16,-2-2 0-16,-5-4-2 0,-1-5-4 16,-4 0-8-16,-4-1-1 0,-8-2-2 15,-9 6-2-15,-4 0 0 0,-10 5 0 0,-6 5-8 16,0 5-21-16,-5 8-10 0,5 6-11 16,2-1-37-16,4 10-27 0,4 2-22 15,4-1-112-15</inkml:trace>
  <inkml:trace contextRef="#ctx0" brushRef="#br0" timeOffset="7831.46">12409 6849 246 0,'0'0'146'0,"0"0"-98"15,0 0-9-15,0 0 14 0,0 0-2 16,0 0-11-16,0 0-5 0,0 0-3 15,-4-38 4-15,4 38-10 0,0 0-11 16,-2 0-3-16,0 0-1 16,-2 0-3-16,-3 4-3 0,-1 2-3 0,-6 6-1 0,-1 4-1 15,-1 0 1-15,1 1-1 16,7 1 0-16,-5 1 0 0,5 0-1 16,2 2 0-16,6-1 1 0,0 2 0 0,0-3-1 15,0 2 1-15,4-2 1 0,4-1-1 16,5-1 0-16,-5-1 0 0,9-1 0 15,-1-3 1-15,3-3-1 0,-1-1 0 16,5-4-1-16,-4-3 1 0,1-1 0 16,5-5 2-16,-6-5 1 0,3-3 16 15,-5-2 0-15,0-3-3 0,-5-1 0 16,-6-1-1-16,2-5-2 0,-8-3-3 16,0-3-4-16,-10-1-1 0,-4 5-3 0,-3 2-1 31,-2 7 0-31,-7 5-1 0,1 5-3 0,4 5-16 0,-4 3-16 0,9 5-26 15,-3 7-30-15,5 2-14 16,3 2-67-16,3-1-92 0</inkml:trace>
  <inkml:trace contextRef="#ctx0" brushRef="#br0" timeOffset="20531.22">13870 6782 272 0,'0'0'93'0,"0"0"-38"15,5-44 9-15,-5 33 0 16,0 2 1-16,0 1-13 0,0 2-5 0,0 2-4 16,0 2-9-16,2 2-10 0,0 0-11 15,-2 0-10-15,2 1-2 16,0 3 0-16,2 4 1 0,0 4-1 0,0 3 1 15,2 3 1-15,-4 3 0 0,1 4 1 0,-3 4 0 16,0 1-2-16,2 2 0 16,-2-3 0-16,0 2 0 0,0-2-2 0,0-1 0 15,0-3 1-15,0-3-1 0,0-2 0 16,4-2-4-16,-2-2-57 16,0-2-46-16,-2-3-48 0,0-5-149 0</inkml:trace>
  <inkml:trace contextRef="#ctx0" brushRef="#br0" timeOffset="20907">14360 6755 561 0,'0'0'26'0,"0"0"3"0,0 0 30 15,13-51 6-15,-13 49-23 0,0-1-12 16,-2 1 1-16,-3-1-11 0,1 3-9 0,-6 0-7 15,4 2-1-15,0 7-3 16,-1 3 0-16,-5 3-1 0,2 4 0 16,3 5 0-16,-1 3 1 0,-4 3 0 0,6 2 0 15,1 0 0-15,3-3 0 0,2-1 0 16,0 3 0-16,5-4 0 0,5 0 0 16,4-2-1-16,1-8 1 0,8-4 0 15,-1-4 0-15,-1-7 0 0,6-3 2 16,2-9-1-16,0-4 3 0,2-4 14 15,-11-2 0-15,-1-2 4 0,-5-3 1 16,-3-4-2-16,-9-5-2 0,-6-2-5 16,-13-5-10-16,-6 0-4 0,-5 2 0 15,-12 1 0-15,-1 5 0 0,0 10 0 0,-1 4 0 16,3 12 0-16,10 5-9 0,6 2-8 16,3 11-14-16,5 3-11 0,-1 6-24 15,3 3-48-15,-3 2-36 16,-1-3-162-16</inkml:trace>
  <inkml:trace contextRef="#ctx0" brushRef="#br0" timeOffset="23176.07">994 8640 123 0,'0'0'63'0,"0"0"-27"16,0 0 20-16,0 0-11 0,0 0-8 16,0 0 1-16,0 0-6 0,0 0 0 0,-41-20-4 15,35 18-3-15,-3-2 0 0,-3 1-1 16,4 1 1-16,2 1-2 0,-3 1 1 16,7 1 0-16,-2-1-2 0,4 0-3 15,0 0-2-15,0-2-2 0,0 2-4 16,0-2-2-16,0 2-3 0,0 0-2 15,6 0-3-15,3 3 1 0,1 0 0 16,11 1 4-16,-3 1 7 0,5-4 2 16,6 2-4-16,2-3 1 0,2 1-5 15,0-1-1-15,0 0-1 0,2 0 3 16,-2-3-3-16,0 2-1 0,-2 1 0 0,-2-3 0 16,-10 3 3-16,0-1-1 0,-9-1-1 15,-2 2-2-15,-2 0 3 16,-1 0 1-16,-3 0 2 0,-2 0-2 0,0 0-3 15,0 0-1-15,0 0-1 0,0 0-2 16,0 0 3-16,0 0-2 0,0 0 1 16,0 0-2-16,0 0 1 0,0 0 1 15,-2 0-2-15,2 0 0 16,0 0 0-16,-3 0-2 0,3 0-2 0,0 2-11 16,0 1-18-16,3 1-16 0,3 1-20 15,4 1-7-15,13-2-20 0,2-3-44 16,-1-1-71-16</inkml:trace>
  <inkml:trace contextRef="#ctx0" brushRef="#br0" timeOffset="23897.88">2526 8607 308 0,'0'0'105'16,"0"0"-50"-16,0 0-7 0,0 0 14 0,0 0-8 15,0 0-20-15,0 0-9 0,-8-12 6 16,8 12-4-16,0 0-6 0,0-2-7 16,0 2-2-16,0 0-4 0,4 0-1 15,2 0-3-15,0 2 0 0,7-1 2 16,7 1 6-16,3-3 2 0,4 1 2 15,10-1-3-15,5-5 1 0,-1 0 1 16,15-3-6-16,-7-1 0 0,7 0 0 16,-6 0-3-16,-3 1 2 0,-7 3-1 15,-7-1 0-15,-7 3-1 16,-11 1 2-16,1 2-1 0,-9-1-1 0,-5 2-3 0,-2 0 1 16,0 0-2-16,0 0-1 0,0 0 0 15,0 0-1-15,0 2 0 0,0-2 0 16,-2 1 0-16,2-1 0 15,-2 1 1-15,2 1-1 0,0-2 1 0,0 2-1 16,-2-1 0-16,2 1 1 16,-3 0-1-16,1 0-1 0,-2 1 1 0,4 1-18 15,-2 0-10-15,-2 0-6 0,0-1-21 16,4 0-27-16,-4 0-36 0,0-3-79 16,0-4-274-16</inkml:trace>
  <inkml:trace contextRef="#ctx0" brushRef="#br0" timeOffset="26394.46">13190 9702 462 0,'0'0'84'0,"0"0"-14"0,0 0-15 0,0 0-4 15,0 0-8-15,2-2-5 0,2 0-6 16,5 0-4-16,-1 0-4 0,0 1-5 0,9 1-3 15,-5 0-2-15,9 0-2 16,-7 3-3-16,9-3-6 0,-4 2-1 16,-1 0 1-1,3 0-2-15,-9 1-1 0,5 0 1 0,-1 1-1 0,-3 2 1 0,3 0-1 16,-5 2-4-16,-1 0-38 0,0 2-51 16,-10-5-101-16,0-5-294 0</inkml:trace>
  <inkml:trace contextRef="#ctx0" brushRef="#br0" timeOffset="30124.94">27114 4039 451 0,'0'0'77'0,"0"0"-40"16,0 0 9-16,0 0 3 0,0 0-14 15,0 0-12-15,0 0-3 16,0 0-7-16,15-2 4 0,-11 4 5 16,0 0-7-16,0 1 1 0,5-1-2 0,5 0 0 15,-6 0-1-15,11 1 2 0,-5 0-1 16,13-2 0-16,2-1 3 0,4 2-3 16,2-2-4-16,5 0-2 0,3 0-4 0,5 0-1 15,-7 0-1-15,-6 0-1 16,-4 0 1-16,-8 0 0 0,-13 0-2 0,-8 0 0 15,-2 0 0-15,0 0 0 0,0 3 1 16,0-3-1-16,-4 0-16 16,-2 1-13-16,-13 1-15 0,3 2-27 0,-11-1-21 15,-2 1-5-15,0 1-64 0,8-1-121 16</inkml:trace>
  <inkml:trace contextRef="#ctx0" brushRef="#br0" timeOffset="30800.08">27214 4311 192 0,'0'0'41'16,"0"0"-1"-16,0 0 9 0,0 0-3 0,0 0-8 15,0 0 11-15,0 0 1 0,0 0 2 16,-11-12-9 0,11 11-8-16,0-1-3 0,0 1-3 0,0 1 1 0,0 0-3 15,0 0-3-15,0 0-2 0,0 0-5 16,0 0-1-16,0 0-4 0,0 0-1 16,0 0-1-16,0 0-3 0,0 0 0 15,0 0 1-15,0 0-4 0,0 0-1 16,0 0-2-16,0 0 1 0,0 0 0 0,0 0 2 15,0 0-2-15,0 0 1 16,0 0 1-16,2 0 3 0,0 0 4 0,1 0-2 16,1 0-3-16,-4 0 2 0,6 0 1 15,-4 1-1-15,2-1-2 0,-2 0 1 16,2 0-3-16,-2 0 0 0,2 0 0 16,7 0 0-16,-1 0-1 0,0 0 0 15,1 0-1-15,3 2-1 0,-5-1 1 16,3-1 0-16,4 1-2 0,-5 1 4 15,5-2-2-15,-3-2 3 0,9 2-5 16,-7 0 0-16,6 0 0 0,-9 0 0 16,5 0 0-16,-7 0 0 0,-2 0 0 15,5 0 0-15,-7 0 0 0,-4 0 0 16,2 0 0-16,0 0 0 0,-2 0 0 16,0 3 0-16,-2 2 0 0,0 5 0 0,2 3 0 15,-12 6-8-15,-11 5-46 0,-12 2-49 16,-6-3-134-16</inkml:trace>
  <inkml:trace contextRef="#ctx0" brushRef="#br0" timeOffset="32873.64">27993 3906 306 0,'0'0'50'0,"0"0"5"0,0 0 10 15,0 0 5-15,0 0-5 0,0 0-16 16,0 0 0-16,0 0 1 0,6-43-1 16,-6 39-8-16,0 3-9 0,0-1-2 15,0 2-9-15,0 0 0 0,0 0-3 16,0 0-3-16,0 0-5 0,0 2-4 15,0-2-2-15,0 1-3 0,0 1 0 16,0 4-1-16,0 2 0 0,2 8 0 0,0 0 1 16,-2 5 1-16,2 4 0 0,-2 0 0 15,-2 3-1-15,-2-2 6 0,4 4-7 16,-2 0 0-16,0 1 0 0,0 1 0 16,2-1 0-16,0-3 0 0,0 0 0 15,0-4 0-15,0-3 0 0,0-3 0 16,0-5 0-16,0 1 0 0,0-5 0 15,0-2 0-15,0-3 0 0,0-1 0 16,0-3 0-16,0 0 0 0,0 0-20 16,0 0-13-16,0 0-9 0,0-5-11 15,-2-4-35-15,0-2-53 0,0-1-106 16</inkml:trace>
  <inkml:trace contextRef="#ctx0" brushRef="#br0" timeOffset="33313.11">28324 3961 125 0,'0'0'452'0,"0"-51"-387"16,2 36-9-16,-2 3 26 0,0 3-15 16,0 2-31-16,-2 1-7 0,0 3-4 0,-3 1-2 15,1 2-5-15,-2 0-8 0,2 0-5 16,-2 6-2-16,-2 2-3 0,-7 7-1 15,3 2 0-15,-1 4 1 0,-3 2 0 16,5 1 0-16,-3 4-1 16,4-1 0-16,1 4-1 0,1 3 2 15,2-3 0-15,4 2 0 0,2-1 1 16,2-2-2-16,8-1 2 0,1-3-2 0,5-4 1 16,3-1 0-16,5-5 1 0,3-4 0 15,6-4-1-15,3-5 2 16,-3-4 5-16,0-4 2 0,-6-6 1 0,-5-4-7 15,1-1-3-15,-6-3 0 0,-1-5 0 16,-8-4 0-16,1-7 0 0,-3-4 0 16,-6-2 0-16,-8-5 0 0,-5 1 0 15,-5 2 0-15,1 7 0 0,-10 8 0 0,0 6 0 16,3 10 0-16,-8 7 0 16,4 4 0-16,-3 3 0 0,2 8 0 0,2 5 0 15,0 2 0-15,10 4 0 0,-5 3-27 16,5 4-23-16,-4 4-18 0,-3 3-62 15,3-2-111-15</inkml:trace>
  <inkml:trace contextRef="#ctx0" brushRef="#br0" timeOffset="50123.39">14352 8923 112 0,'0'0'32'0,"0"0"-7"16,0 0 6-16,0 0-11 0,0 0-11 0,0 0-4 15,0 0 1-15,0-40-1 0,0 37-1 16,-2 1 2-16,2 1 5 0,-2 1 11 16,2 0-4-16,-2 0-1 0,2 0-4 15,0 0-3-15,-2 0-5 0,0 0-1 16,0 0-3-16,0 1 6 0,-3 1-4 15,-1-1 9-15,-4 0 6 0,2 0 1 16,3 4-4-16,-5-3 0 0,0 0-2 16,2-2-1-16,3 0 2 0,5 0 4 15,-4 0-3-15,4 0 0 0,0-3-2 16,-2 2 3-16,2-4-1 0,-2 3 4 0,2-3 1 16,-2-1-3-16,0-1-4 15,2 0 2-15,0-3 2 0,0-1-3 16,4-1 4-16,2 2-5 0,1-2 2 0,3 0-1 15,6 2-2-15,-3 1-3 0,10 0 0 16,-7 4 0-16,7 0 3 0,4 4-1 16,2 1 1-16,2-1-3 0,0 1-1 15,2 4 0-15,-4 5-3 0,-2 2 0 16,-3 4-2-16,-1 3-1 0,-8 2-2 16,-5 4 3-16,-4 1-1 0,-4-1-1 15,-2 2 1-15,-6-1-2 0,-6-1 3 16,1-2-1-16,-5 0-1 0,-1-3 0 15,-4-3-1-15,5 0-1 0,-5-3-3 0,5-2-3 16,-5-1 1-16,9-5 3 0,-5 1 0 16,9-3 1-16,-5-1 1 15,3-1 0-15,2-1 0 0,6 0 1 0,-2 0 0 16,0-3-1-16,-1 0 0 0,5-1 1 16,0 0 0-16,0-2 0 15,0 0 1-15,5 3 0 0,3-3 1 0,2 2-2 16,11 2 0-16,2 2 1 0,-1 0 1 15,7 7 1-15,0 1 0 0,4 4 1 16,2 0 1-16,0 2-2 0,-4 2 0 16,1 3-2-16,-6 2 0 0,-9 1 1 15,-1 4-1-15,-11-4 0 0,-3-3 1 16,-2-3-2-16,-2 0 1 0,-11-3 1 0,-1 1-2 16,3-4 3-16,-9-1-3 0,5-1 2 15,-8-3-2-15,7 1 0 16,-5-3-1-16,3 1 1 0,1-2-1 0,-1-1 1 15,5-1 0-15,-8-1-3 0,9-4-2 16,-4-1-1-16,1-1 0 0,9-2-1 16,-7-1 1-16,7 1-7 0,2 0-9 15,0 0-16-15,4 3-14 0,0-1-9 16,2 0-37-16,4 0-40 0,5-2-63 16</inkml:trace>
  <inkml:trace contextRef="#ctx0" brushRef="#br0" timeOffset="50750.74">15264 9024 239 0,'0'0'110'16,"0"0"-52"-16,0 0 1 16,0-53 8-16,0 42-11 0,0 1-11 0,0 0-7 15,0 2-5-15,0 2 3 16,-2-1-4-16,-3 2-5 0,1 1-2 0,-2 0-7 15,2-1-1-15,0-1-3 0,-2 3-4 16,1 1-3-16,-1 1-2 0,-2 1-2 16,-2 0-1-16,3 0-1 0,-5 1 0 15,0 4 0-15,3 2-1 0,-3 2 0 0,-2 2-1 16,7 3 2-16,-1-1-2 16,0 3 0-16,0 1 1 0,3 2-1 0,1 1 1 15,4 0 0-15,-2-2-1 16,2 1 0-16,0-3 1 15,2 2-1-15,0-4 1 0,9 3-3 0,1 0-1 16,-2-1-2-16,5-2-6 0,3-3 10 0,3-1 1 16,0-5 0-16,4-6 1 0,1 0 0 15,-1-7 0-15,-4-5 0 0,0-1 0 16,-11-2 3-16,4-1 3 0,-9 2 3 16,-1-3 2-16,-4-1 0 0,0-3-1 15,-9-1-7-15,-3-4 1 0,4 5-3 16,-11 1 1-16,5 4-2 0,-5 4 0 0,7 6 0 15,-3 1-1-15,-3 6 1 16,5 2-13-16,-3 5-7 0,5 4-7 16,-5 4-5-16,5 0-17 0,1 4-12 15,0 1-2-15,2 2-43 0,1-2-46 0,3-2-84 16</inkml:trace>
  <inkml:trace contextRef="#ctx0" brushRef="#br0" timeOffset="51268.32">15598 9054 371 0,'0'0'46'0,"0"0"13"0,17-54 2 15,-11 42 0-15,-4 0-15 0,2 1-6 16,-4 0 0-16,0-1-1 0,0 3-2 0,0-1-8 15,-4 4-5-15,-2 0-4 0,-4-1-5 16,1 2-5-16,1-2-3 0,-4 4-3 16,-1 0-2-16,3 0-1 0,-4 2 0 15,3 1 0-15,-1 0-1 0,-5 3 0 16,7 4 0-16,-4 6 0 0,1-1 0 16,-1 4-1-16,1 3 0 0,5-2 1 15,4 4 0-15,0-1-1 0,4-1 0 16,0 1 0-16,4-1 1 15,0-2 0-15,2 1 0 0,9-1-1 0,-3 0 0 16,3 0 1-16,5-3 0 0,3-3 0 0,0-2 0 16,1-5 0-16,5-4 0 0,2-2 0 15,-6-6 0-15,0-4 1 0,0-1-1 16,0-2 1-16,-9-1-1 16,1-1 0-16,-11 0 2 0,0-1 2 0,-4-2 0 15,-2-3 2-15,0 1 1 0,-6-1-4 16,-2 1-1-16,-9 2-1 0,3 4-1 15,-1 2 1-15,-3 1-1 0,3 4 0 16,-1 5-1-16,5 2 1 0,-3 2-5 16,1 0-9-16,1 6-5 0,-2 5-12 15,5 3-8-15,-1 2-18 0,-2 4-7 16,3-2-25-16,1-2-63 16,-2-4-137-16</inkml:trace>
  <inkml:trace contextRef="#ctx0" brushRef="#br0" timeOffset="51661.41">16059 8905 506 0,'0'0'71'0,"0"0"-6"16,0 0 8-16,0 0-7 0,0 0-14 15,0 0-13-15,0 0-10 0,0 0-12 0,5-47-8 16,-5 47-2-16,0 2-1 0,-5 2-2 15,-1 1-1-15,-2 4-2 16,-4 5-1-16,3 0 0 0,-1 4 0 16,-2 1 1-16,7 3-1 0,-1 1 0 0,2 1 0 15,0-1-1-15,0 1 0 0,4-2 1 16,4-6 0-16,4 0-5 16,3-3 3-16,5-1 1 0,-1-4-1 0,9-3 2 15,-3-2-1-15,4-3 1 0,2-4 0 16,2-8 0-1,-2-2 1-15,-11-3 1 0,5 0 8 0,-13-1 5 0,-2-2 3 16,0-2 2-16,-6-3-4 0,-6-4-11 0,-2 0-5 16,-11-4 0-16,-5 1 0 15,-10 1 0-15,-5 3 0 0,-4 6 0 0,-1 6 0 16,5 7-13-16,-6 9-16 16,1 0-7-16,3 15-20 0,-11 4-59 15,1 0-58-15,-7-1-236 0</inkml:trace>
  <inkml:trace contextRef="#ctx0" brushRef="#br0" timeOffset="54019.87">17254 8825 273 0,'0'0'83'0,"0"0"-45"0,0 0 14 0,0 0 25 15,0 0-50-15,0 0-12 0,0 0 7 16,0 0 0-16,-10-46 0 0,8 43-4 15,0-1 1-15,0 0-3 0,0-1 5 16,2-1 0-16,0 0 1 0,-2-2 4 16,2 0-1-16,-5 1-6 0,5 1-5 15,0 3-1-15,0-3 0 0,0 3-5 16,0 2-2-16,5 1-1 0,-5 0-2 16,0 0-2-16,0 0 0 0,0 0-1 0,2 3 0 15,2 5 0-15,-2 3 0 0,0 2 0 16,2 7 0-16,-4 3 1 0,0 4-1 15,2 5 1-15,0 0 0 16,0 0 0-16,0-2-1 16,-2 1 0-16,4-3 1 0,-1-1-1 0,3-1 0 0,-6-4 1 15,2-3-1-15,0-4 0 16,0-2-1-16,0-2-13 0,-2-2-25 16,2-2-25-16,0-1-11 0,0-2-34 0,-2-2-73 15,4-2-193-15</inkml:trace>
  <inkml:trace contextRef="#ctx0" brushRef="#br0" timeOffset="54490.75">17641 8847 365 0,'0'0'69'0,"0"0"16"0,0 0-9 0,0 0-13 16,0 0-16-16,0 0 1 0,14-53-6 15,-14 49-10-15,0 0-9 0,-2 2-5 16,0-1-1-16,-2 3-5 0,2-2-5 16,-4 2-2-16,-3 0-2 0,1 0-1 15,0 3-2-15,0 4 0 0,-5 4 0 16,3 2 0-16,0 3 0 16,-3 4-1-16,3 3 1 0,2 2 0 0,1 1-1 15,3-2 1-15,0 0 0 0,4-3-1 0,4 0 0 16,2-3 0-16,3-2-2 15,-1-2 1-15,9-3 2 0,-3-4-2 0,5-1 2 16,-1-4 0-16,5-2 0 0,0 0 0 16,-1-9 0-16,3-3 2 0,-2-1-2 15,-7-1 1-15,-1-1 0 0,-5-5-1 16,-1-1 1-16,-7-3 2 0,4-4 3 16,-6-1-2-16,0-3 0 0,-8 2-3 15,-3 3 1-15,-1 3-1 0,-3 7 0 16,-3 1 1-16,-1 7-2 0,-2 3-1 15,7 0 1-15,-5 6-2 0,7 0-2 16,2 5-4 0,-5 8-9-16,5-1-12 0,0 6-7 0,-3 3-22 0,5 3-16 0,0 2-17 31,-5 0-73-31,7-3-140 0</inkml:trace>
  <inkml:trace contextRef="#ctx0" brushRef="#br0" timeOffset="55009.36">18271 8734 421 0,'0'0'86'0,"0"0"-28"0,0 0-1 15,0 0-4 1,0 0-10-16,0 0-11 0,0 0 2 0,0 0-6 0,-31-35-5 0,27 32-6 15,-4 0-3-15,-2 0-3 0,-1 1-1 16,-1 0-3-16,-3 1 0 0,3 0-4 16,-5 1-1-16,5 1-2 0,-5 4 1 15,5 2 0-15,0 7-1 0,-3 3 0 16,3 2 0-16,-3 4 0 16,7 1-1-16,2 1 1 0,2 0 0 0,0 0 0 15,1-2 0-15,3 0-1 0,5-2 1 0,1 1 0 16,4 0 0-16,3-1-1 15,1-1 1-15,7 0-1 0,-3-6 1 16,5-3 0-16,4-3-1 0,-2-6 1 0,0-2 1 16,1-1-1-16,1-7 1 0,-2-2-1 15,-4 0 5-15,-1-3 0 0,-5 1 5 16,1-3 6-16,-5-3 0 0,-5-3 1 16,0-4 1-16,-6-3-3 0,0-4-5 31,-8 1-4-31,-5-2-6 0,-7 1 0 0,-1 4 0 15,-6 3 0-15,-6 6 0 16,0 4 0-16,0 5 0 0,0 4 0 16,4 4 0-16,0 2 0 0,2 6 0 15,2 5 0-15,3 5-8 0,-3 4-11 0,6 3-10 16,-3 5-13-16,3 3-19 0,2 2-56 16,-7 3-78-16,3-5-340 0</inkml:trace>
  <inkml:trace contextRef="#ctx0" brushRef="#br0" timeOffset="56108.68">18782 8716 388 0,'0'0'81'0,"0"0"-15"0,0 0-5 16,0 0-7-16,0 0-10 0,0 0-7 15,-50-45-7-15,30 42-8 16,3-1-6-16,-2 2-3 0,7 2-3 0,0 0 0 16,5 0-4-16,-1 4-3 0,4 4-3 15,-4 5-1-15,-1 3-1 0,1 7 1 16,2 1 1-16,4 5 0 0,2 0 0 0,0 1 0 15,0 0 0-15,2-2 0 0,2-1 0 16,4-1 0-16,1-3 0 0,1 1 1 16,-2-5 0-16,7 1-1 0,-3-5 0 15,3-3 0-15,-1-3 0 0,3-5 0 16,1-4 0-16,-1 0 0 0,-1-6 6 16,-1-4 1-16,-1-3 32 0,-5-3-15 15,-1-1-2-15,-6-8-1 0,-2-3-6 16,-8-4-4-16,-3-4-5 0,-7 0-5 15,-7 0 1-15,2 5-1 0,-6 4-1 16,0 6 0-16,2 5-3 0,0 7-28 0,7 6-13 16,-5 3-45-16,4 9-61 0,5 0-123 15</inkml:trace>
  <inkml:trace contextRef="#ctx0" brushRef="#br0" timeOffset="93309.5">19820 8717 200 0,'0'0'38'0,"0"0"24"16,0 0 4-16,0 0 1 0,0 0-3 15,0 0-6-15,0 0-6 0,20-52-9 16,-18 40-6-16,2 1 2 0,1 0-8 16,-1-2 2-16,-2 3-9 0,2 0-4 0,-2 1-4 15,2 3-5-15,-2 2-2 16,0 2-2-16,0 2-2 0,-2-1 1 0,0 1-3 15,0 0-3-15,2 9 0 0,5 7 0 16,-3 4 0-16,0 8 2 0,-2 4 0 16,0 6 1-16,-2 4-3 0,0 4 3 15,2 1-2-15,-2 0 0 0,0-1 0 16,0-1 0-16,0-7 0 0,0-2-1 16,0-5 1-16,0-6 0 0,4-6-1 15,2-4 0-15,-4-6-2 0,7-2-15 0,-3-4-14 16,-2-2-25-16,0-1-38 15,0-4-17-15,-2-7-80 0</inkml:trace>
  <inkml:trace contextRef="#ctx0" brushRef="#br0" timeOffset="93686.02">20276 8742 462 0,'0'0'50'16,"50"-32"29"-16,-29 25-10 0,-11 4-9 15,-6 0-18-15,-2 3-6 0,-2 0-3 16,0 0-4-16,-2 0-8 0,-2 4-10 16,-2 2-4-16,-5 3-4 0,1 1-3 15,2 4 1-15,-2 2-1 0,1 4 0 16,1 2-1-16,2 1 1 0,2 4 0 0,-3 0 0 16,5 3 0-16,2 0 0 0,0-6 0 15,7-1 0-15,1-4 0 0,6-3 0 16,3-4 0-16,1-4 0 0,5-3 0 15,0-5 2-15,2-3 0 0,-3-8 0 16,-1-2 4-16,4-6 5 0,-4 1 3 16,-3-6-1-16,-3 1 0 0,-3-3 1 15,-10-3 0-15,-2-4-2 0,-4-6-3 16,-12 1-4-16,-5-2-1 0,-12 5-4 16,-4 8 0-16,-5 6 0 0,1 12-11 15,2 9-21-15,-3 4 0 0,7 10-12 16,0 5-35-16,0 2-73 0,2-4-148 15</inkml:trace>
  <inkml:trace contextRef="#ctx0" brushRef="#br0" timeOffset="95082.56">27487 6446 84 0,'0'0'207'0,"0"0"-156"0,0 0 7 15,0 0 5-15,0 0-1 0,0 0-4 16,0 0-8-16,0 0-12 0,-15-13 0 15,15 12-4-15,0 0-4 16,0 1 7-16,0-1-8 0,0 1 4 0,0 0-17 0,2 0-7 16,-2 0 1-16,2 0 1 15,2 0 2-15,7 0-4 0,-1 0 1 0,2-2 0 16,5-1-2-16,6 0-1 16,-7 1-4-16,9-1-1 0,-8 3-1 15,1-3 0-15,-8 3-1 0,5 0 0 16,-7 0-9-16,-4 2-26 0,0 0-7 0,1 2-28 15,-5 0-46-15,0 0-20 0,-7-1-83 16</inkml:trace>
  <inkml:trace contextRef="#ctx0" brushRef="#br0" timeOffset="95271.01">27534 6586 420 0,'0'0'96'0,"0"0"4"16,0 0-43-16,0 0 17 0,0 0-11 15,0 0-21-15,0 0-5 0,0 0-10 0,0 0-4 16,56 15-9-16,-40-15 0 0,7 0-7 16,-2 0-3-16,2-2-2 0,3-1-1 15,3 0-1-15,-4 2-4 16,-4 1-28-16,4 0-20 0,-5 0-49 0,-7 0-64 16,-3-1-127-16</inkml:trace>
  <inkml:trace contextRef="#ctx0" brushRef="#br0" timeOffset="95936.47">28020 6298 261 0,'0'0'89'16,"0"0"-10"-16,0 0-6 0,0 0 7 0,0 0-16 15,0 0-9-15,0 0 8 16,0 0-11 0,8-35-13-16,-6 33-8 0,0 2-7 15,-2-1-6-15,0 1-3 0,0 0-1 16,0-1-4-16,0 1-1 0,0 0-5 15,0 1-4-15,2 4-2 0,0 4 2 16,5 5 0-16,-3 2 0 0,-2 2 2 16,2 6-2-16,0 0 1 0,-2 5 1 15,-2 3 0-15,6 1-1 0,-6 3 0 16,6-1 2-16,-3-1-3 0,3 0 1 0,-4-5-1 16,0-1 0-16,0-4-1 0,0-3 1 15,0-2-7-15,0-3-17 0,-2-2-2 16,4-5-10-16,-2-2-14 0,-2-3-27 15,0-3-17-15,0-1-28 0,-4-5-54 16</inkml:trace>
  <inkml:trace contextRef="#ctx0" brushRef="#br0" timeOffset="96748.7">28338 6423 89 0,'0'0'145'16,"0"0"-92"-16,0 0-10 0,0 0 6 15,0 0 9-15,0 0-17 0,0 0-2 16,0 0-2-16,8-37-5 0,-8 36-1 16,2-1-3-16,-2 1-2 0,3-1-2 15,-3 1 5-15,0-1 0 0,0 2-3 0,0-2-1 16,0 0-3-16,0-1-5 16,0 1 1-16,0-2-6 0,0 1 1 0,-3-1-2 15,1 0-2-15,0 0-2 16,-4 0-2-16,0 0 1 0,4-1-3 0,-4 3 1 15,4-1-3-15,-5-1 3 0,-1 2-4 16,2 1 0-16,2 1 0 0,-2 1 0 16,-1 3-1-16,-3 2-3 0,0 3 4 15,4 3-2-15,-5 3 2 0,-1 0-1 16,6 2 1-16,1 2 0 0,-1 0 0 16,2 2-1-16,2-1 1 0,-2 0 1 15,8 3-1-15,-4-3-1 0,6 0 1 0,0-1 1 16,1 0-1-16,7-1 0 0,-1-4 0 15,3 0 0-15,1 0 0 16,5-2 0-16,-5 1 1 0,10-7 0 0,-7-2-1 16,-1-4 1-16,4 0 1 0,-7-3 0 15,5-4 1-15,-7-2-2 0,5-3 2 16,-9-3-1-16,5-2 4 0,-5-5 1 16,-2-2 6-16,-1-5 0 0,-3-2-3 15,-4-1-4-15,-6 0-2 0,-3 3-2 16,1 1 0-16,-8 4-2 0,1 3-1 15,5 5-2-15,-7 5 2 0,3 4-1 16,-5 4-2-16,7 3-2 0,-9 0-6 0,11 6-5 16,-9 3-1-16,7 6-4 15,-5 1-13-15,5 4-13 0,1-3-29 0,-3 2-17 16,8-1-35-16,0-2-65 0</inkml:trace>
  <inkml:trace contextRef="#ctx0" brushRef="#br0" timeOffset="97267.03">28638 6414 424 0,'0'0'87'0,"0"0"-19"0,0 0 5 15,0 0-8-15,0 0-10 0,0 0-14 0,0 0-6 16,0 0-6-16,16-44-5 0,-16 41-6 16,0 2-2-16,0-2-1 0,0 1-5 15,0 2-1-15,0-1-3 0,-2 1-3 16,-2 0-3-16,0 0-1 0,-2 1 0 16,0 5-2-16,-1 0 0 0,1 4 0 15,-2 2 2-15,-2 5 1 0,3-1 0 16,1 5 0-16,-2-2 0 0,4 2 0 0,-2 1 0 15,4-2 0-15,2 1-3 0,2-3-1 16,6 2 2-16,2-1-2 0,3-3 2 16,3 0 0-16,-1-3-3 0,5-4 1 15,-1-4 2-15,4-4 2 0,2-1 1 16,-7-2-1-16,5-5 2 0,-2-1 1 16,-7-3-3-16,5-2 3 0,-7-3 3 15,2-4 3-15,-3-4 2 0,-7-3-4 16,-2-2 3-16,-4-2-2 0,-2 2-5 15,-11 0-2-15,1 5 0 0,-1 4-1 16,-1 5 1-16,1 4-2 0,-1 3-1 16,1 5-3-16,-1 2-4 0,1 2-8 15,-1 6-3-15,3 4-4 0,-3 4-19 16,1-1-12-16,3 5-42 0,-5-3-2 0,7 0-74 16,-2-4-178-16</inkml:trace>
  <inkml:trace contextRef="#ctx0" brushRef="#br0" timeOffset="97784.93">29012 6410 404 0,'0'0'77'0,"0"0"-6"0,0 0-5 0,0 0-4 15,0 0-13-15,0 0-17 0,0 0 3 16,0 0-5-16,-12-24-6 0,8 22 0 16,1 0-5-16,1 1-1 0,-2 0-2 15,2 0-4-15,2 0 0 0,-4-1-3 16,2 3-3-16,-2-1-1 0,-2 0-4 16,1 3-1-16,1 2-1 0,-4 3-1 15,4 4 2-15,-4 0-1 0,-1 7 0 16,5-2 2-16,-2 4-1 0,4-2 1 15,-2 3-2-15,4-1 2 0,0 0 0 16,2 3-1-16,0-1 0 0,6 1 0 0,5-2-2 16,-1-3 1-16,-2-3 0 0,7-2 1 15,-3-5 0-15,3-3 2 0,-3-3-2 16,5-3 0-16,-2-2 3 0,3-4-1 16,-3-2 2-16,3-4 1 15,-3 0 9-15,2-5 1 0,1-5-3 0,1-5-12 16,2-5 0-16,1-2 0 0,-9-3 0 15,-11 3 0-15,-4 3 0 0,-10 2 0 16,-11 1 0-16,-2 1 0 0,-8 4 0 16,0 5 0-16,2 7 0 0,-2 2 0 0,7 7 0 15,-3 2 0-15,8 0 0 16,-4 6 0-16,5 5 0 0,-3 5 0 0,0 3-54 16,3 4-32-16,-11 1-94 0,-2-2-193 15</inkml:trace>
  <inkml:trace contextRef="#ctx0" brushRef="#br0" timeOffset="103189.83">27677 9803 206 0,'0'0'83'0,"0"0"-23"0,0 0-1 15,0 0 3-15,0 0 0 0,0 0-13 16,0 0-3-16,-48 16-5 0,44-14 1 15,2-1 0-15,2-1-10 0,0 2-5 0,0-2-10 16,0 1 0-16,4 2 3 0,2-3 2 16,3 1 0-16,9-1-1 0,-1 0 3 15,7 0-3-15,3-1-3 0,4-3-6 16,0-1-4-16,-2-1-2 0,-6 2-2 16,0-1-4-16,-5 4 0 0,-3 1 0 15,-5 0 0-15,3 0 0 16,-7 0 0-16,0 3 0 0,-6-3-30 0,2 1-15 15,-2 0-12-15,-2 0-35 0,-4 0-39 16,-7 0-71-16</inkml:trace>
  <inkml:trace contextRef="#ctx0" brushRef="#br0" timeOffset="103409.42">27677 9961 541 0,'0'0'104'0,"0"0"-45"16,0 0 0-16,0 0 18 0,0 0-24 15,0 0-15-15,0 0-4 0,49 51-6 16,-38-46-3-16,7-4-20 0,-3 1-5 16,7-1 0-16,-5-1 0 0,4 0 0 15,1-4 0-15,-7 1 0 0,8 0 0 16,-7-1 0-16,3 2 0 0,-11 2 0 0,6 0 0 16,-5 0 0-16,-5 0 0 0,-2 0-57 15,-2-3-77-15,0-7-227 0</inkml:trace>
  <inkml:trace contextRef="#ctx0" brushRef="#br0" timeOffset="112354.71">28282 9743 10 0,'0'0'23'16,"0"0"-5"-16,0 0 11 0,0 0 3 16,0 0 5-16,0 0 0 0,0 0 2 15,0 0 10-15,0 0-7 0,13-6-12 16,-13 3 3-16,0 0-1 0,2-1-4 16,-2 1-1-16,0 0-3 0,0-1 3 0,0 1 0 15,0 0 3-15,4 0 2 0,-4-1 4 16,0-3-2-16,2 2 6 15,-2-4 4-15,0 2-4 0,0 0-7 0,0-1-7 16,-2 4-2-16,2 1-4 0,0 1-3 16,0 1-3-16,0 1-2 0,0 0-3 15,0 1-3-15,0 1-6 0,0 2 0 16,0 6-3-16,0 4 2 0,0 4 1 16,0 3 1-16,0 4 0 0,2 1 0 15,-4 5 0-15,-2-2 0 0,4 0 0 16,0-1 0-16,0-1 0 0,0-3-1 0,0 0 1 15,4-1-1-15,0-2 0 0,2 0 0 16,0-6-12-16,-1-1-21 16,-3-4 3-16,4-1-22 0,-6-3-43 0,0-4-21 15,0-2-74-15,0-1-235 0</inkml:trace>
  <inkml:trace contextRef="#ctx0" brushRef="#br0" timeOffset="112793.69">28553 9749 434 0,'0'0'71'0,"0"0"12"15,0 0-17-15,0 0-8 16,0 0-6-16,0 0-8 0,0 0-12 16,0 0-8-16,29-49-5 0,-29 49-4 0,0 0-2 15,-2 1-3-15,0 3-3 0,-4 0-4 16,0 1-3-16,1 2 0 0,-1 4 0 15,0 3 0-15,0 3 0 0,-2 3 0 16,1 3 0-16,5 2 0 0,-2 0 0 16,2 1 1-16,0-1-1 0,4-4 1 15,-2-2-1-15,4-2-2 0,7 0 1 16,5-1-1-16,-4-3 0 0,11-5 2 16,0-3 0-16,-4-5 0 0,7 0 1 15,-3-11-2-15,0-1 2 0,4-3-1 0,-4-2 2 16,-9-3 2-16,3-2 3 15,-7-4 2-15,-4-5 1 0,-2-3 0 16,-4-1-6-16,-2-3 1 0,-2 4-4 0,-8 3-1 16,-5 7 1-16,5 6 1 15,-11 2-2-15,8 8-1 0,-7 4-2 0,5 4-2 16,-6 4-1-16,11 9-2 0,-5 3-5 16,5 6-3-16,-2 0-3 0,3 4-8 15,-1 1-17-15,-1-2-27 0,9-1-23 16,-2-6-41-16,2-3-47 0,0-5-132 15</inkml:trace>
  <inkml:trace contextRef="#ctx0" brushRef="#br0" timeOffset="113217.63">28909 9686 523 0,'0'0'118'0,"0"0"-55"15,0 0-1-15,0 0 4 0,0 0-19 16,0 0-13-16,0 0-13 0,0 0-3 0,0-31-5 16,-7 31-5-16,3 0-3 15,0 5-5-15,-4 4-2 0,0 4-1 0,-5 3 3 16,3 4 1-16,2-1-1 16,-7 5 0-16,7-2 0 0,0 2 0 15,1-2 0-15,1 2 0 0,4 1 1 0,2-3-1 16,8 3 0-16,3-4 0 0,-3 0-3 15,7-3 1-15,1-5 1 0,1-3 0 16,-1-4 1-16,3-5 0 0,-3-1 0 16,5-4 0-16,-7-3 2 0,3-5 0 15,-7 1 0-15,1-2-1 0,-1-5 2 16,-4-3-1-16,-4-4 1 0,-2-6-2 16,0-2 0-16,0-3-1 0,0 1 1 15,-4 5 0-15,0 6-1 0,-4 3-1 16,-1 6 1-16,1 4 0 0,4 4-6 15,-4 4-6-15,-3 1-3 0,1 2-5 16,0 2-12-16,-5 5-23 0,5 3-31 16,-9 2-7-16,7 3-64 0,-7-2-109 15</inkml:trace>
  <inkml:trace contextRef="#ctx0" brushRef="#br0" timeOffset="113672.63">29177 9742 431 0,'0'0'87'0,"0"0"-2"0,0 0-18 16,0 0 11-16,0 0-4 0,0 0-24 16,0 0-12-16,0 0-7 0,0 0-1 15,15-46-5-15,-15 46-9 0,0 0-5 0,0 0-11 16,0 0 0-16,-4 0 0 0,0 2 0 15,-1 3 0-15,-3 0 0 0,-2 4 0 16,2 3 0-16,1 5 0 0,-1 3 0 16,-2 1 0-16,6 2 0 0,-3 1 0 15,7 1 0-15,0-2 0 0,0 1 0 16,0-2 0-16,5 1 0 0,-1-3 0 16,4 1 0-16,6-5 0 0,-3-2 0 15,3-1 0-15,-3-4 0 0,5-4 0 16,1-2 0-16,3-3 0 0,1-5 0 0,0-3 0 15,-7-2 0-15,5-2 0 16,-7-1 0-16,-4-2 0 0,5-8 0 16,-9-4 0-16,-4-2 0 0,0-6 0 0,-6-4 0 15,-11 2 0-15,1 1 0 0,-7 5 0 16,0 4 0-16,5 6 0 0,-3 7 0 16,2 8 0-16,-3 3 0 0,-1 3 0 15,0 3 0-15,-2 7-33 0,1 5-25 16,-5 0-26-16,4 3-61 0,4-3-99 15</inkml:trace>
  <inkml:trace contextRef="#ctx0" brushRef="#br0" timeOffset="124199.11">14697 10790 194 0,'0'0'79'0,"-2"-12"-30"15,4 6-11-15,-2 1 19 0,0-1-7 0,0 1-1 16,0 0-7-16,0 0-3 0,0 2-3 16,0 0-8-16,0 0-5 0,0 2-1 15,-2 0 1-15,0-1-2 0,-2 1-5 16,-2-1 0-16,0 2-4 0,-1 0-4 15,-3 6-3-15,-7 2-3 0,5 3 0 16,-7 4-1-16,5 2 0 0,-5 5 2 16,5 3-1-16,-3 2-1 0,7 2 0 15,0 0 0-15,-3 2 1 0,5 1 0 0,6-1-2 16,0 3 0-16,2-3 2 0,0-1-2 16,2 1 1-16,8-1-1 0,3-1 1 15,-3-3-1-15,5-6 0 0,1 0 0 16,1-6 0-16,1-1 0 0,5-6 0 15,-2-2 0-15,3-3 1 0,5-2 1 16,-6-7 0-16,0-8 1 0,0 1 1 16,-5-2 4-16,-3 1-1 0,-7-1 2 15,-4 0 8-15,-2-3-2 0,-2 1-6 16,-6-3-3-16,-2 0-1 0,-1 2-5 16,-7 1 0-16,6 4 0 0,-7 3 0 15,0 4 0-15,1 4 0 0,1 3-2 16,-3 0-4-16,1 9-14 0,-5 2-10 0,7 6-6 15,-4 1-24-15,9 1 5 0,-2 3-8 16,1-1-27-16,3 0-54 0,6-6-123 16</inkml:trace>
  <inkml:trace contextRef="#ctx0" brushRef="#br0" timeOffset="124669.17">14970 11053 383 0,'0'0'108'0,"0"0"-41"0,23-54-4 16,-17 44-7-16,-4 0-6 0,0 2-10 0,2 0-4 15,-2 3-9-15,-2 3-5 0,0 0-5 16,0 2-1-16,0 0-1 0,-4 0-1 16,0 0-4-16,-2-3-4 0,-2 3-4 15,-9 3-2-15,7 3 0 16,-5 4-1-16,3-1 1 0,4 2-1 0,-3 3 0 15,3 1 0-15,2 3 1 0,2 0 0 16,0 4-1-16,-1-1 1 16,5 0 0-16,0 0 0 0,0-2 0 0,9-2 0 15,1 0 0-15,9-5 0 0,-3-1-1 16,9-5 0-16,2 0 0 0,0-3 1 16,0-3 1-16,-1 0 0 0,1-7 0 0,0-3-1 15,-2-2-1-15,-6-3-1 0,1 0 2 16,-11 1 1-16,-1-1-1 0,-6-2 1 15,-2-5 1-15,0-2 1 0,-10-1 0 16,-1 0-2-16,-9 5 2 0,3 1-2 16,-4 7-1-16,-8 5 1 0,7 0-1 15,1 4-1-15,-4 3-2 0,2 0-9 16,7 6-7-16,-5 4-20 0,7 1 10 16,-3 4-16-16,7 3-20 0,-3 3-9 15,-1-3-34-15,8 1-72 0,-2-5-178 16</inkml:trace>
  <inkml:trace contextRef="#ctx0" brushRef="#br0" timeOffset="125202.01">15553 10989 47 0,'0'0'120'0,"0"0"-88"0,0 0 8 16,0 0 22-16,0 0-12 0,0 0 3 16,0 0-2-16,0 0 1 0,-45-54 4 15,36 47 4-15,3-2-11 0,-4-1 2 0,1 2 0 16,1 0-5-16,4 2-10 0,0 0-11 16,0 3-5-16,0 0-9 15,-3-3 1-15,3 5-5 0,0-1-2 16,0 1 2-16,2 1-3 0,-6 0-3 15,-9 9-1-15,5 2-1 0,-7 7 1 0,5 1-1 16,-7 5 0-16,9 2 1 16,-5-1 0-16,9-1-1 0,4 0 1 0,2-4-1 15,2 1 2-15,2 1-2 0,0-5-1 16,8 2 0-16,7-2 1 0,-5-2-1 16,13 2 1-16,0-6 1 0,-1-2-3 15,10-3 3-15,-3-3 0 0,2-3-1 16,0-7 1-16,0-4 0 0,-2-6 1 15,-2 1-1-15,-2-1 2 0,-5-1-1 0,-9 1-1 16,-3 0 0-16,-2-2 2 16,-6-3 0-16,-2-4 4 0,-4 1-1 15,-8 1-2-15,4 3-2 0,-11 4-1 0,0 2 0 16,-3 4-1-16,-1 4 0 0,2 1 0 16,3 3-8-16,3 1 1 0,1 2-9 15,1 2-1-15,5 6-16 0,-6 3-2 16,5 2-21-16,1 0-7 0,2 4-11 15,-2-3-35-15,3-2-47 0,1-2-114 16</inkml:trace>
  <inkml:trace contextRef="#ctx0" brushRef="#br0" timeOffset="125657.64">16132 10913 487 0,'0'0'91'0,"0"0"-26"16,12-61-2-16,-8 45 9 0,0 1-18 16,-4 1-19-16,0 4-5 0,0 3-9 15,0 3 1-15,0 2-3 0,-2-1-2 16,-4 1-3-16,-2 1-4 16,2 0-4-16,-5 1-2 0,-1 0-3 0,-2 4-1 15,-1 5-2-15,-4 0 2 0,1 7 0 16,3 1 0-16,1 1 0 0,-1 6-1 0,5-4 0 15,2 5 1-15,-2-1 0 16,5-2 0-16,1-1-1 0,4-3 1 16,0 0-3-16,4-2 2 0,11 1 1 15,-3-1-1-15,5-2 1 0,6 0-4 0,3-2 3 16,1-4 1-16,4-1 0 0,-2-6 0 16,4-1 0-16,0-4 0 0,-4-5 0 15,-2 0 1-15,-2-3-1 0,-4 1 1 16,-9 1 3-16,-4-1 3 0,-1-4 2 15,-3-4-4-15,-4-4-5 0,-11-5 0 16,1-4 0-16,-9 0 0 0,-5 3 0 16,-7 1 0-16,-7 7 0 0,-1 2 0 15,4 5 0-15,4 5 0 0,10 4 0 0,-4 4-27 16,7 1-14-16,3 4-4 0,3 5-19 16,-2 1-39-16,1 3-19 0,-5 4-68 15,7-2-211-15</inkml:trace>
  <inkml:trace contextRef="#ctx0" brushRef="#br0" timeOffset="126222.58">17217 10724 76 0,'0'0'516'0,"0"0"-448"0,0 0-11 16,17-51 6-16,-15 46-5 0,4 2-20 15,-4 1-17-15,2 2-5 0,-2 2-7 0,6 5-3 16,1 4-1-16,-1 6 1 16,-2 4 0-16,-2 5-3 0,0 2 1 15,1 2-1-15,1 4-1 16,-4-1-2-16,4 3 1 0,-4-3 0 0,4-5-1 0,0-3-2 15,11-5-19-15,-7-2 2 16,3-5-21-16,7-3-27 0,-1-4-50 0,0-6-62 16,-3 0-240-16</inkml:trace>
  <inkml:trace contextRef="#ctx0" brushRef="#br0" timeOffset="126599.86">17699 10794 652 0,'0'0'50'0,"0"0"32"16,0 0-31 0,8-54-5-16,-6 50-19 0,-2 3-11 0,0 1-5 0,0 0 0 0,-2-2-3 15,-2 2-3-15,-7 4-5 0,3 8 0 16,-4 6-2-16,-5 0 2 0,5 5-3 16,-5 0 3-16,5 3 0 0,2 0 0 15,-1-1-4-15,7-2-7 0,2 0 0 16,2-3 1-16,4-3 2 0,11-4 3 15,1 0 2-15,7-4 1 0,6-5 2 0,2-4 0 32,2-3 2-32,2-8-1 0,-2-4 0 0,-2-6 2 0,-4 3-3 0,-6-1 0 15,-9 1 1-15,-4-4 7 16,-8-3 2-16,0-3 0 0,-2-1-4 0,-10 1-3 16,2 4-2-16,-7 4 0 0,-2 4-1 15,-3 3-1-15,3 3 0 16,1 4-3-16,1 6-3 0,2 3-3 0,1 7-11 15,-3 2-17-15,5 5-10 0,0 1-16 16,-1 3-13-16,5 0-24 0,-4-3-54 16,1-3-155-16</inkml:trace>
  <inkml:trace contextRef="#ctx0" brushRef="#br0" timeOffset="127023.6">18420 10793 590 0,'0'0'87'16,"0"0"-14"-16,0 0-1 0,-4-51-12 15,-4 42-21-15,4 2-19 0,-5 0-8 16,1 3-4-16,0 1-5 16,-1 2-1-16,-3 0-2 0,0 1 0 0,-3 0 0 15,-1 8-1-15,-1 3-1 0,-6 4 1 16,3 0 1-16,1 2-1 0,-2 0 1 15,5 2-1-15,-3 1 0 0,5-1-3 16,-1 2-5-16,5-2-1 0,4-1 2 16,2 1-1-16,4-2 1 0,0-2 1 15,6 0 3-15,4-3 1 0,7-1 0 0,1-2 3 16,7-4 0-16,4-3 1 0,2-2-1 16,4-4 1-16,0-7 0 0,1-1 0 15,-7-2-1-15,-7 0 3 0,-9 1 2 16,-3-2 5-16,-6-1-1 0,-4-6 0 15,0-4-2-15,-4-2-4 0,-8-2-2 16,-5 0-1 0,3 6-1-16,-7 2 1 0,4 4 0 0,-3 6-1 0,5 2 0 15,1 6-5-15,5 2-2 0,-1 2-7 16,-2 6-10-16,3 5-18 0,3 3-17 16,-2 5-7-16,-2 1-20 0,3 2-71 0,1-4-108 15</inkml:trace>
  <inkml:trace contextRef="#ctx0" brushRef="#br0" timeOffset="127452.75">18811 10765 546 0,'0'0'101'16,"0"0"-28"-16,10-60 6 0,-10 47-16 15,0 3-17 1,-4-1-22-16,2 4-7 0,0 3-5 15,-2-1-5-15,0 4-1 0,-3 0-3 16,-1 1-1-16,-4 2-2 0,-1 6-2 16,-3 7 1-16,-1 0 0 0,1 4 1 15,-1 2-1-15,1-1 0 0,3 1 1 16,3-1 0-16,0 1-2 0,3-2 2 16,1 0-5-16,6 2 2 0,0-4-2 15,2-1 0-15,9 2 2 0,5-6 1 16,1 2 1-16,5-6 2 0,5 1-2 15,2-4 1-15,0-6-1 0,2-1 1 16,-2-7 1-16,2-4-1 0,-6 1 1 16,-2-2 2-16,-9-1 6 0,-4-1 5 15,-3-4-1-15,-5-7 3 0,-2-2-4 16,-9-3-8-16,-5 0 0 0,-5 0-4 0,-3 3 0 16,-9 4 0-16,-2 5 0 0,-1 3 0 15,1 5 0-15,2 6-20 0,7 3-11 16,3 3-6-16,0 4-13 0,1 3-25 15,3 3-47-15,-4 3-38 0,3-1-194 16</inkml:trace>
  <inkml:trace contextRef="#ctx0" brushRef="#br0" timeOffset="127840.03">19652 10592 82 0,'0'0'494'0,"0"0"-416"0,-10-52-2 16,10 37 5-16,2 0-21 0,6 4-19 0,-2-2-14 15,3 3-8-15,1 5-2 0,0 1-7 16,-1 4-4-16,-1 1-3 0,-2 7-1 16,4 6 2-16,-3 5-1 0,1 4-1 15,-2 5 1-15,0 5-1 0,-4 3-1 16,0 4-1-16,0 1 0 0,-2 0 2 15,0 1-2-15,0-3-6 0,2-3-24 16,3-8-11-16,5-2-8 0,2-7-23 16,1-6-43-16,5-7-62 0,-3-5-223 15</inkml:trace>
  <inkml:trace contextRef="#ctx0" brushRef="#br0" timeOffset="128216.63">20190 10576 442 0,'0'0'254'0,"0"0"-179"16,31-50-29-16,-27 43 10 0,0 6-17 15,-4 1-16-15,0 0-3 0,0 0 1 16,-4 0-5-16,0 4-5 0,-5 2-6 16,-3 2-4-16,-3 3 1 0,-5 5-2 15,1-1 0-15,-2 2 1 0,3 1-1 0,1 4 0 16,1 3 0-16,3-2-2 15,5 1 2-15,-4-1 1 0,12-4-1 16,0-1-1-16,0-2 1 0,10-2 0 16,0 1 1-16,7 0-2 0,4-2 1 15,1-4 0-15,7-4 1 0,0-3 1 0,4-2-2 16,-2-5 1-16,-4-4 3 16,-6-3 1-16,-5 1-5 0,-7-4 0 0,-5-2 0 15,-4-5 0-15,0-4 0 0,-15-3 0 16,-3-5 0-16,-11 1 0 0,-4 5 0 15,-4 3 0-15,-1 6 0 0,1 5 0 16,-2 6-5-16,12 6-38 0,-2 2-8 16,2 0-39-16,0 6-60 0,5-3-109 15</inkml:trace>
  <inkml:trace contextRef="#ctx0" brushRef="#br0" timeOffset="133606.01">27580 15351 112 0,'0'0'204'0,"0"0"-201"0,0 0 2 16,0 0 1-16,0 0-5 0,0 0 3 15,0 0-3-15,0 0 0 0,0 0 0 16,10 48 1-16,-10-45-1 0,0 0 1 16,2 3-2-16,-2 0 0 0,0 0-27 15,-2-2-58-15,2 2-33 0</inkml:trace>
  <inkml:trace contextRef="#ctx0" brushRef="#br0" timeOffset="133966.76">27596 15456 122 0,'0'0'49'0,"0"0"-21"0,0 0 10 16,0 0 12-16,0 0-16 0,0 0-2 15,0 0 3-15,0 0-10 0,0 0-1 16,-12-17 1-16,12 16 4 0,0 1-1 0,0 0-4 15,0 0-3-15,0-1 2 0,0 0-3 16,0 1 1-16,2-3 0 0,0 2 4 16,2 1 1-16,0-2 0 0,-2 2-6 15,2-1 1-15,11 1-5 0,-3-2-2 16,-2 2-2-16,9-2-1 0,-2-1-2 16,7-1-1-16,3-3-1 15,2-2-4-15,0 0-1 0,-2 1-2 0,-2 2 0 16,0 3 0-16,-9-2 0 0,1 2 0 15,-13 2 0-15,-2 0-5 0,-2 0-31 16,0 0-11-16,0-3-4 0,0-1-15 0,-6-2-54 16,-3-1-110-16</inkml:trace>
  <inkml:trace contextRef="#ctx0" brushRef="#br0" timeOffset="134233.87">27650 15583 113 0,'0'0'175'0,"0"0"-119"0,0 0-2 0,0 0-4 15,0 0-1-15,0 0-5 0,0 0-8 16,0 0-9-16,0 0-7 0,-15 43 0 16,19-43 9-16,3 0 4 15,5 0 10-15,-2-1 0 0,9-1-7 0,-5-1-10 16,9-2-12-16,-2 1-7 15,6-1-5-15,0 2-1 0,2 0-1 16,0 0 0-16,-5 0 0 0,1 0-10 0,2-2-37 16,-4 1-40-16,-11-3-38 0,3-2-106 15</inkml:trace>
  <inkml:trace contextRef="#ctx0" brushRef="#br0" timeOffset="136711.76">28284 15244 168 0,'0'0'44'0,"0"0"-1"16,0 0-7-16,0 0 4 0,0 0 5 16,0 0 0-16,0 0 0 0,0 0 1 0,-26 3-2 15,26-6-8-15,-5 2-5 16,5-1-1-16,-2-1-6 0,0 0-3 16,2-2-1-16,0 1-7 0,0 0 1 0,0-2-2 15,0 0 3-15,4-4-4 0,1 1 2 16,1 2-3-1,-2-3 2-15,6 4-3 0,1-3 0 0,-3 3 1 0,8-4-3 16,-3 1 2-16,1 3-4 0,3-1 2 16,3 4-1-16,-5 0-2 0,-1 3 0 15,1 0-3-15,-7 3 1 0,-2 4-2 16,-2 2 0-16,3 3 1 0,-5 3-1 16,-2 0 1-16,0 4 0 15,0 1 0-15,-4-1-1 0,-5 2 0 0,1 0 0 0,-2 1-1 16,-11 2-10-16,4-1-3 15,-5-3 12-15,3-5-7 0,5-1 0 16,1-3 7-16,-1-2 2 0,8 0 0 0,-3-3 0 16,-1-3 1-16,4-1-1 0,4 0 0 15,-4-2 1-15,6 0 0 0,0 0 1 16,-3-3-1-16,3 0 1 0,0 2 4 16,0-3 0-16,0 1-2 0,3 0-1 15,3-2 0-15,4 2 0 0,5-1 0 16,-3 2 1-16,9 2 2 0,-9-1 0 15,9 1-2-15,-5 7 3 0,3 3-4 16,2 5 3-16,-9 0-3 0,0 1-1 16,-1 3-2-16,-7 1 2 15,-4-1 1-15,0-1-2 0,-6-2 1 0,-3-3-2 16,3-2 2-16,0 0-2 0,0-3 1 16,-7 1-2-16,3-1 0 0,0-2-11 15,-5-1-4-15,7-3-6 0,0 0 0 0,1-2-8 16,-3 0-16-16,8-4 9 0,-2-1 1 15,4-4-2-15,0-1-11 16,0-3-11-16,0-1-16 0,4-2-40 0,0 4-114 16</inkml:trace>
  <inkml:trace contextRef="#ctx0" brushRef="#br0" timeOffset="137166.9">28758 15257 441 0,'0'0'120'15,"0"0"-36"-15,0 0-27 0,0 0 7 16,0 0-10-16,0 0-16 0,0 0-11 16,0 0-8-16,-13-5-4 0,9 10-4 15,-2 1-5-15,2 3-1 0,2 1-2 16,-2 1 0-16,0 3-2 0,-3-2-1 15,-3-1 1-15,0 7-1 0,3 2 0 16,-1 2 1-16,-2 2-1 0,2-4 0 16,3-1-1-16,3-3 0 0,2-1-9 15,0 0 4-15,5-5 0 0,1-3 2 16,4-1 0-16,-2-3 0 0,1-1 0 0,-1-2 2 16,6 0 1-16,-3-6 1 0,1-3-1 15,5-2 1-15,-9-3 1 0,4-1 1 16,-3-1 1-16,-5-6-1 0,0 0 2 15,-2-3-2-15,-2-2-1 0,0-1 2 16,-6 0 0-16,-3 5-1 0,-1 2-1 16,2 6 1-16,2 3 7 0,-3 4-6 15,1 5-3-15,2 0 0 0,-2 2 0 16,1 1 0-16,-7 4-1 0,6 7-5 16,-3 3-11-16,-3 2-9 0,6 2-15 15,-1 3-28-15,1 2-15 0,0-4-27 0,4-4-104 16</inkml:trace>
  <inkml:trace contextRef="#ctx0" brushRef="#br0" timeOffset="137621.6">29016 15207 441 0,'0'0'82'0,"0"0"-18"0,0 0-2 15,0 0-3-15,0 0-3 0,0 0-11 0,0 0-9 16,0 0-8-16,-6-16-7 0,6 16-4 16,0 0-4-16,-2 0-5 0,0 3-1 15,-2 2-4-15,-2 5-1 0,1 3 0 16,-1 1 1-16,0 2-3 16,-4 1 0-16,1 1 0 0,3 0 2 0,2 2-2 15,0-2-2-15,0 2 2 0,-2 0-2 16,6-1-5-16,0-1 0 0,4-2 2 15,0-2 2-15,2-5 3 0,0-1-1 16,2-5-3-16,7-2 3 0,-3-1 1 16,3-3 0-16,1-4-1 0,1-2 0 15,-3-2 1-15,-1 0 2 0,3-1-2 16,-7-1 0-16,-1-3 0 0,2-2 3 16,-4-2-1-16,-4-2 4 0,-2-2-3 0,0 2 2 15,0-1-2-15,-6 4 1 0,-6 3-4 16,2 4 2-16,-3 2-1 0,-3 1-1 15,3 5 0-15,-3 1 0 0,3 3-1 16,5 0-1-16,-4 1-7 0,7 5-6 16,-3 1-4-16,6 3-31 0,0 4-16 15,0-1-10-15,0 1-25 0,2-2-63 16,0-4-102-16</inkml:trace>
  <inkml:trace contextRef="#ctx0" brushRef="#br0" timeOffset="138108.68">29314 15236 324 0,'0'0'99'0,"0"0"-39"16,0 0 18-16,0 0-10 0,0 0-17 15,0 0 3-15,0 0 2 0,0 0-9 16,8-16-13-16,-10 15-3 0,-2 1-8 15,4-1-4-15,-6-4-5 0,0 5-3 0,-1 0-2 16,1 0-1-16,4 2-4 0,-4 2-2 16,4 3-2-16,-4 5 0 15,-5 2 0-15,5 3 1 0,-2 1-2 0,2 0 2 16,-5 2-2-16,5 1 0 16,0 3 1-16,2 0-1 0,0 1-3 0,1 1 4 15,3-4-1-15,3 1 0 16,1-1-1-16,0 0 2 0,4 0-2 0,4-3 1 15,-3-3 1-15,3-4-1 0,5-2 0 16,-5-4 1-16,5-5-1 0,-3-1 1 16,5-1 2-16,-7-7-1 0,1-2 3 15,1-1 5-15,-6-4 0 0,-2-2 3 16,3-5-2-16,-3-2-10 16,-4-5 0-16,-4-3 0 0,2-1 0 0,-2 0 0 15,-11 2 0-15,3 6 0 0,-4 4 0 16,-3 6 0-16,1 0 0 0,-5 5 0 0,2 3 0 15,3 2 0-15,-7 3 0 0,6 2-4 16,-3 0-17-16,-1 7-9 0,3 2-8 16,-9 4-12-16,-2 4-25 0,2 0-39 15,-4 0-48-15,4-3-175 0</inkml:trace>
  <inkml:trace contextRef="#ctx0" brushRef="#br0" timeOffset="141219.46">9668 13700 1 0,'0'0'0'0</inkml:trace>
  <inkml:trace contextRef="#ctx0" brushRef="#br0" timeOffset="141879.96">9668 13700 70 0,'-66'-4'21'0,"64"4"2"0,0 0 8 0,2 0-1 16,-4 0-2-16,1-2-3 0,1 2 1 15,0 0 9-15,-2 0-3 0,0 0-9 16,2-1 4-16,-2 1 6 0,0 0 1 16,2 0 4-16,0 0 3 0,-3 0-6 15,5 0-2-15,0 0-1 0,0 0-5 16,0 0-3-16,0 0-6 0,0 0 2 0,0 0 0 16,0 0-3-16,0 0 1 15,0 0-5-15,0 0-4 16,7 0 1-16,3 1-2 0,-2 1 0 0,7-2 0 0,3 0 0 15,7 0-1-15,6 0 0 0,4 0 3 16,7-2 1-16,3 1-5 0,1-1 1 16,3-2 1-16,5 3 2 0,0-1-3 15,-5-2-1-15,1 2 4 0,-7 1-2 16,-3-2-2-16,-7 3-1 0,-9-1-1 16,-1 1 2-16,-10 0-2 0,-1 1-1 15,-4 1 4-15,-6 0-6 0,5-1 5 0,-5-1-3 16,2 1 0-16,-2-1-1 15,0 0-1-15,0 0 2 0,0 0-2 0,-2 0 0 16,2 1 0-16,-2 0 0 16,2 0-1-16,-2 0 1 0,4-1 0 0,-2 0-1 15,-2 0 0 1,0 2 0-16,0-2-1 0,0 0 1 0,0 0 0 0,2 1 0 16,-2-1 0-16,0 3 0 0,0-3 0 15,2 0 0-15,1 0 0 0,-1 1 0 16,-2-1 0-16,0 0 0 0,2 0 0 15,2 0 0-15,0 0 0 0,-2 2 2 16,2-1-2-16,4 2-1 16,-6 0 1-16,5 0 1 15,-3-1-1-15,2 0 0 0,0 0 0 0,2 1 0 0,-1 0 0 0,-1 0 0 16,6 0-1-16,-3 2 1 0,-1-1 1 16,2-1-1-16,-2-1 0 0,-1 0 1 15,1-1-1-15,-4 0 0 0,2 0 0 16,3 0 0-16,-3-1 0 0,-2 0-1 15,0 0-1-15,-4 0 1 0,4 0-1 16,-2 2 0-16,-2-2-3 0,0 0-6 16,0 0-2-16,0 0-6 0,-4 0-4 15,2 0-11-15,-6 0-28 0,-3 1-35 16,-3 2-9-16,4 3-80 0,-5-1-174 0</inkml:trace>
  <inkml:trace contextRef="#ctx0" brushRef="#br0" timeOffset="143544.51">11425 13833 118 0,'0'0'44'0,"0"0"3"15,0 0 11-15,0 0 3 0,-31 8-9 16,25-8 6-16,6 0-6 0,0 0-6 0,-2 0-5 16,2 0-3-16,-2 0-7 15,2 0-4-15,0 0-2 0,0 0 4 16,0-1-1-16,0-1-5 0,0 2-1 15,0 0-7-15,0 0-5 0,4 0-6 16,2 0-1-16,4 0 2 0,9-1 3 0,4 1 2 16,6 0 3-16,6 0 1 0,8-2-1 15,1 1-2-15,3-1-2 0,7 1-3 16,2-1-2-16,-5 0-1 0,1 2 2 16,6-4-2-16,-11 3 0 0,-1-2 3 15,-5 1-4-15,-10 1 2 0,-14-1-3 16,-7 2 4-16,0 0-5 0,-10 0 1 15,0 0 1-15,0 0 0 0,0 0 12 0,0 0-3 16,0 0-5-16,0 0 0 16,0 0-2-16,-2 0-2 0,2 0-1 15,-2 0-1-15,-4 0 0 0,6 0 1 16,-2 0-1-16,2 0-4 0,-2 0-9 0,2 0-11 16,0 0-8-16,0 0-8 0,2-3-25 15,4-6-73-15,0-3-78 0,1-2-146 16</inkml:trace>
  <inkml:trace contextRef="#ctx0" brushRef="#br0" timeOffset="148491.81">17852 12898 321 0,'0'0'37'0,"0"0"21"16,0 0 7-16,12-54 1 0,-4 39-7 15,-4-1-16-15,3 1-7 0,-3 5 0 16,4-3 2-16,-4 4-1 0,0 2-4 15,-2 2-6-15,-2 2-2 0,2 0-5 16,1 1-5-16,-3 1-4 0,0-1 0 16,0 1-6-16,0 1 0 0,2 0-2 0,-2 3-3 15,4 3 0-15,0 4 0 16,-2 5 4-16,6 3-2 0,-4 2-1 0,0 4 1 16,-1 2 0-16,-1 3 1 15,0 1-1-15,-2 3 0 0,0 1-2 16,2-2 1-16,-2 2-1 15,0-5 1-15,0-2-1 0,0-5-10 0,2-2-4 0,-2-6-6 16,0-3-10-16,0-2-13 0,2-1-27 16,0-2-21-16,-2-3-21 0,0-3-62 15,0 0-167-15</inkml:trace>
  <inkml:trace contextRef="#ctx0" brushRef="#br0" timeOffset="148758.21">18139 12855 486 0,'0'0'15'0,"0"0"59"16,0 0-20-16,0 0-4 0,25-51-5 0,-23 51 1 15,0-3-8-15,-2 3-10 0,0 0-5 16,0 0-4-16,2 0-4 0,-2 3-7 16,2 1-2-16,0 5 2 0,0 2-1 15,2 6 1-15,-2 0-3 0,0 4 0 16,-2 1-2-16,5-1-2 0,-1 2 1 15,0-1-2-15,-2 1 1 0,2 1-1 16,0-1 0-16,2 0 0 0,-1-4-10 16,5 1-8-1,-2-5-10-15,-2-1-23 0,3-5 3 0,-5-5-32 0,2-4-57 16,-6 0-28-16,0-8-201 0</inkml:trace>
  <inkml:trace contextRef="#ctx0" brushRef="#br0" timeOffset="149496.87">18461 12747 391 0,'0'0'41'0,"0"0"3"0,0 0-8 0,0 0-11 0,0 0-15 0,0 0-5 16,0 0-2-16,0 0-1 0,0 0 4 15,46-21 6-15,-50 21 3 0,2 0 3 16,-2 0-9-1,-1 0 1-15,3-1 3 16,-2-1 2-16,4 1 2 0,-2 1-1 0,2 0 4 16,0 0 3-16,0 0 2 0,0 0-2 15,0-1 0-15,0-1-2 0,0 2-2 16,0-3-2-16,0 2-6 16,0 0 2-16,0 1-2 0,0 0-3 0,0 0-3 15,0 0 0-15,0 0 0 0,0 0-3 16,0 0 0-16,0 1-1 0,0-1 1 15,0 1 0-15,0-1-1 0,0 0 1 16,0 0-2-16,0 0 3 0,0 0 0 16,0 0-2-16,0 0 3 0,0 0-1 15,0 0 0-15,0 0-3 0,0 0 1 0,0 0 0 16,0 0 1-16,0 0-2 16,0 0 0-16,0 0 0 0,0 0 0 0,0 0 0 15,0 0-1-15,0 0 1 0,-2 0 0 16,2 0 1-16,-2 2 0 0,-2-2-1 15,2 0 0-15,2 0 1 0,-2 0-1 16,0 0 1-16,0 0 0 0,2 0-1 16,-2 0 0-16,0 0 3 0,-1 0-3 15,1 0-2-15,0 0 2 0,-4 1 0 16,4 2-1-16,-2 4-1 0,0 2 1 0,0 4 1 16,0-1-1-16,-3 3 1 15,1 2 0-15,2 4 0 0,0 2 0 16,0 4-1-16,2 1 1 0,0 2 0 0,2-4 0 15,4-2 0-15,4-2 0 16,4-3-1-16,1-1 1 0,3-4 0 0,-1-5 0 16,-1-4-1-16,3-5 0 0,-5-2 1 15,3-4 0-15,-5-6 1 0,0 3 0 16,1-2 0-16,-7-3 1 0,-2 0 0 16,-2-5-2-16,0 0 1 0,0-5 0 15,0-3 1-15,-4 0-2 0,2-2 0 16,-7 2 0-16,7 4 0 0,-4 4 0 15,-2 4 0-15,0 2 0 0,-3 2 0 0,-1 3 0 16,4 2 0-16,-3 3 0 0,3 2-6 16,0 1-9-16,2 6-10 0,-5 4-14 15,3 6-27-15,2 3-20 0,0 2-11 16,-1 0-85-16,1-7-167 0</inkml:trace>
  <inkml:trace contextRef="#ctx0" brushRef="#br0" timeOffset="149937.71">18699 12813 427 0,'0'0'92'0,"0"0"-7"0,0 0-26 0,0 0 0 16,17-54 0-16,-11 48-15 16,-2 0-11-16,0 1-10 0,-2 1-4 0,-2 2-5 15,0 2-3-15,0-1 0 16,0 1 1-16,0 1 0 0,0 0-5 0,0 3-3 15,0-1-2-15,-4 3-2 0,0 1 0 16,-4 7 0-16,6 1-1 0,-5 3 1 16,3 2 0-16,2 1 0 0,0-2 0 15,0 0 0-15,2-1-1 0,0-3-1 16,2-1-3-16,4-3 1 0,7-1 2 16,3-3 2-16,-1-3-1 0,8 0 1 15,1-2 0-15,-3-2-2 0,2 0 4 0,-1-7-2 16,-3 0 0-16,0-3 0 15,-5-1 0-15,-4-2 1 0,-3-2-1 16,-3-4 4-16,-2-3-1 0,-2-4-3 0,0 2 3 16,-4 1-3-16,-5 5 3 0,-3 0-2 15,-2 6-1-15,-5 2 2 0,5 2-2 16,-3 5 0-16,7 0 0 0,1 3-1 16,-5 2-2-16,4 3-10 0,1 4-4 15,-3 1-4-15,6 0-9 16,0 2-10-16,-1 0-22 0,5-1-17 15,2-1-12-15,0-2-49 0,0-2-23 0,4-3-110 16</inkml:trace>
  <inkml:trace contextRef="#ctx0" brushRef="#br0" timeOffset="150392.41">19230 12766 372 0,'0'0'62'0,"0"0"21"0,0 0-6 16,0 0-17-16,0 0-10 0,48-20 1 0,-46 19-6 16,-2 0-6-16,4 0-6 0,-4-1-5 15,0 0-3-15,-4-2-3 16,2 1-4-16,0-1-5 16,-2 1-4-16,0 1-1 0,-1 1-4 0,3 2 0 0,-2 1-4 15,0 3 0-15,-2 3 0 0,2 2-1 16,-4 2-2-16,3 1 3 0,1 5 0 15,-2 0-1-15,4 2 3 0,-4 0-3 16,6-1 1-16,0-1-1 16,0 1-1-16,12-2 1 0,-1 0-3 0,1-3 3 15,7-2-2-15,1 1-5 0,-1-7 5 16,4-3 3-16,-1-3 0 0,-1-1 0 0,4-4 1 16,-2-4 1-16,-5-2-1 15,1 1 6-15,-9-2 3 0,0-2 1 0,-3-4 0 16,-3-5-7-16,-4-3-4 15,0-6 0-15,-9 0 0 0,-3 1 0 16,-9-1 0-16,1 4 0 0,-9-1 0 0,0 6 0 16,4 6 0-16,0 5 0 0,5 6-8 15,1 5-8-15,4 1-9 0,-1 7-11 16,4 5-7-16,-1 7-21 0,-3 0-40 16,1 2-29-16,-1 0-117 0</inkml:trace>
  <inkml:trace contextRef="#ctx0" brushRef="#br0" timeOffset="152382.69">20467 12608 169 0,'0'0'4'0,"10"-58"-3"0,-6 38 0 16,-4 5-1 0,-2 4 1-16,-2 1 21 0,-2 2 20 0,-5 0-2 0,5 2 2 15,-6 0-13-15,-3 0-8 0,3 1-2 16,-5 3 10-16,1 0-24 0,1 2-3 16,3 0 5-16,4 3 6 0,-3 0 2 15,3 2 4-15,4-1 9 0,0-2 2 0,0 0 5 16,2-1 1-16,-3-1-6 15,5 0-5-15,0 0-5 0,0 0-6 0,0 0-3 16,0-1-2-16,0 1 0 0,0 0 4 16,0-1 3-16,0-1 2 0,5-2-1 15,3 1-2-15,-2-3 3 0,8 0-7 16,3 2-2-16,4-1-2 0,1 1 2 16,3 4 1-16,2 0-1 0,2 3 2 15,-4 6-3 1,-2 1-6-16,-1 2 0 0,-7 2 0 0,-1 0-1 0,-3 3 1 15,-7 2-2-15,-4 2 1 0,-2 2 2 16,-7 2-2-16,-7 0 1 0,-1-1-1 16,-5-2-1-16,1-1-3 0,0-2-4 15,3-4-2-15,1-3 4 0,5-2-1 0,1-5-1 16,3 0 0-16,4-2 1 16,0-1 4-16,2 0 1 0,-2-2 1 0,4 0 2 15,-2-3 1-15,2-4-2 0,0 1 5 16,0-4 2-16,2 1 0 0,2 0 1 15,4 2-2-15,-2 4-2 0,7-2-1 16,1 3-2-16,1 2 0 0,5-1 0 16,1 1 1-16,0 3-2 0,1 3 1 15,-5 5-2-15,-1-3 1 0,-3 4-1 16,-3 0 1-16,-6 1 1 0,0 0 0 16,-4-2-2-16,-2 0 3 0,-4 1-1 0,-4-1-1 15,-3 2 0-15,-3-2 2 0,-3 1-3 16,-1-2 0-16,1-1 0 15,-2 3-7-15,9-3 2 0,-3-2-3 0,5-1-4 16,2-2-4 0,2-2-5-16,1-2-5 0,3 0-8 0,0-2-2 0,0-5-6 15,4-2-20-15,7-2-21 0,3-5-37 16,0 2-66-16</inkml:trace>
  <inkml:trace contextRef="#ctx0" brushRef="#br0" timeOffset="152806.74">20799 12559 509 0,'0'0'90'15,"0"0"-28"-15,0 0-10 0,0 0 16 0,23-54-18 16,-21 50-16-16,0 1-6 0,-2 3-13 16,0 0 1-16,0 0-1 0,0 0 0 15,0 0-1 1,0 2-8-16,-4 3-5 0,0 4 0 0,0 5-2 0,-2 5 1 15,-3 1 0-15,1 3 2 0,2-1-2 16,4 2 0-16,-2 2 0 0,4-3 0 16,0 3 0-16,0-1 0 0,2-4 0 0,2 0-1 15,6-7-2-15,-1-2-1 32,3-3 1-32,0-2 2 0,3-4 0 0,1-2 0 15,3-1 1-15,0-5 0 0,1-5 1 16,-1-2 0-16,-3-3 0 0,-1 1 0 15,-5-1 1-15,-4-2-2 0,-2-3 5 16,-6-3-2-16,2-1-1 0,-2-2 0 16,-6-5-1-16,-2 5 0 0,-3-1 1 15,1 1-2-15,-7 8 0 0,7 4 1 16,-5 3-2-16,5 6 1 0,-2 3-1 16,3 2-1-16,3 0-4 0,-2 6-7 0,1 3-11 15,-1 1 1-15,2 4-13 16,-1 3-9-16,3 4-27 0,2-2-13 0,2-4-47 15,2-3-72-15</inkml:trace>
  <inkml:trace contextRef="#ctx0" brushRef="#br0" timeOffset="153293.57">21163 12460 142 0,'0'0'287'0,"0"0"-190"0,0 0-23 16,0 0-7-16,0 0-7 15,0 0-6-15,8-51-8 0,-8 46-13 0,-4 1-6 16,0 1-3-16,2 2-5 0,-4-1-6 16,2 2-4-16,0 0-1 0,-3 0-6 15,1 1 0-15,0 5-2 0,-2 2-1 16,2 2 1-16,-3 4-2 0,-1 1 2 15,0 2 0-15,1 1 0 0,-1 1-1 16,0-1 0-16,1-1 2 0,3-1-2 16,2 1 0-16,2 0 0 0,0-1-8 15,2-4 3-15,2 0 1 0,4 1 1 16,0-1 2-16,5 0 1 0,1 0 0 16,1-3 0-16,5-1 1 0,-3-4 0 15,5-3 0-15,-3-1 0 0,6 0 1 0,-5-4 0 16,1-1 1-16,-7-2 2 0,1-1 2 15,-7-2 2-15,-2-2 1 0,-2-5 2 16,-2-3-2-16,0-1-4 0,0-1-1 16,-2-2-2-16,-4 2-2 0,-5 1 0 15,3 4 2-15,0 4-2 0,-5 2 0 16,1 2 0-16,2 4-1 0,-1 1-3 16,1 1-7-16,0 3-6 0,1 2-5 15,-3 6-10-15,2 3-17 0,4 3-22 16,-3 0-28-16,3 1-42 0,0-5-87 15</inkml:trace>
  <inkml:trace contextRef="#ctx0" brushRef="#br0" timeOffset="153732.59">21457 12423 507 0,'0'0'109'0,"0"0"-46"16,0 0 9-16,0 0-12 0,0 0-19 16,0 0-6-16,0 0-8 0,14-19-6 15,-14 19 2-15,0 0-2 0,-4 0-8 0,-2 0-1 16,0 1-6-16,-3 3-5 0,1 1-1 16,-2 4-1-16,-1 1 0 0,5 4 0 15,-2 2-1-15,0 1 1 0,1 3 0 16,1 1 1-16,4 1-1 0,-2 1 0 15,2 1-3-15,2-2 0 0,0 0 2 16,6-4 1-16,2 1 0 0,5-5 1 16,-3-1-2-16,1-2 2 0,3-5 0 15,-4-3 0-15,5-3 0 0,-1 0 2 16,-1-2-1-16,3-5 3 0,-3-1 6 16,3 0-1-16,-8-4 0 0,-3-1-9 15,-1-5 0-15,-4-4 0 0,0-7 0 16,0-5 0-16,-11-3 0 0,-11-6 0 15,-3 5 0-15,-6 0 0 0,0 7 0 0,2 13 0 16,0 6 0-16,6 8 0 0,5 4 0 16,-1 3-16-16,2 8-36 15,-1 3-29-15,-5 3-54 0,0 1-59 16,3-3-341-16</inkml:trace>
  <inkml:trace contextRef="#ctx0" brushRef="#br0" timeOffset="191001.72">22075 12453 246 0,'0'0'67'0,"0"0"-20"16,0 0 6-16,0 0 9 0,16-55 1 15,-16 46-10-15,0 1-12 0,0 0-6 16,0 0-5-16,0 0 6 0,0 2-7 16,0 2 2-16,0 1-5 15,0 0-2-15,4 3-5 0,-4 0-4 0,0 0-4 0,0 0-4 16,0 0-5-16,3 0-2 0,1 3 0 16,0 6 2-16,2 4-2 0,0 2 2 15,-2 8 0-15,5 2 1 16,-5 3-1-16,0 5 1 0,-2 1-1 0,2 0 1 15,2-2-2-15,-2-3-1 0,3-1 0 16,-5-3 1-16,2-3-1 0,-2-3 0 16,0-7 0-16,2-2-2 0,-2-1-32 15,2-5-17-15,0 1-32 0,1-5-20 16,1 0-55-16,-4 0-100 0</inkml:trace>
  <inkml:trace contextRef="#ctx0" brushRef="#br0" timeOffset="191441.1">22437 12465 408 0,'0'0'79'0,"0"0"11"0,0 0-30 16,14-56-3-16,-14 50 2 0,0 1-13 16,0 3-13-16,0 1-10 0,-2 0-2 15,-4 1-6-15,2 0-8 0,-3 1-2 16,-3 5-2-16,-2 2-3 0,-1 8 0 15,-1 0 0-15,1 6 1 0,5 2-1 16,-2 0 0-16,6 1-1 0,0-2 1 0,4-2-1 16,0 0 1-16,0-3-1 15,4 0 0-15,2-5 1 0,2-2-2 0,0 0 0 16,3-2-1-16,3-1 3 16,1 0-2-16,5-5 1 0,-1-3 1 15,2 0-1-15,1-3 1 0,-5-4-1 0,1-3 2 16,-3-1 0-16,4-4 1 0,-9-3-2 15,0 0 2-15,1-7 0 0,-7-2 0 16,-2-2-2-16,-2-3 3 0,-2 0 1 16,-2 2-2-16,-9 5 0 15,3 7-2-15,2 2 2 0,-5 5 0 0,3 6-2 16,2 2 0-16,-1 3 0 0,-3 4-4 16,6 3 4-16,-5 6-9 0,-1 2-14 15,2 4-6-15,3 2-8 0,3 1-21 16,-2 2-23-16,4-2-20 0,0-1-43 0,2-4-70 15</inkml:trace>
  <inkml:trace contextRef="#ctx0" brushRef="#br0" timeOffset="191880.5">22860 12408 488 0,'0'0'84'0,"0"0"-18"16,0 0-21-16,0 0 14 0,0 0-12 16,0 0-17-16,-31-51-8 0,27 47-5 15,-4 1-4-15,2 3-4 0,-3 0-3 16,3 0-1-16,0 5-3 0,-8 0 0 0,5 4-2 16,-1 3 0-16,-5 2-1 15,5 3 2-15,2 0-1 0,-5 4 0 0,7-2 0 16,2 1-1-16,2 1 2 0,2-2-2 15,0-2 1-15,2-1-1 0,4-2 1 16,5-3 0-16,5-1 1 0,-1-2-2 16,5-1 1-16,5-3-1 0,-2 1 2 15,2-1-2-15,-1-2 1 0,3-2 0 16,-12-1 1-16,1-4-1 0,-7-2 1 16,-3-2-1-16,0-2 0 0,0-1 1 15,-2-2 1-15,-2-5-1 0,-2-3-1 0,-2-3 1 16,-6-3 0-16,0 0 2 0,-2 3-1 15,-1 2-1-15,-1 5 0 16,6 3 0-16,-1 5-1 0,-1 5-1 0,2 2 0 16,0 3-11-16,2 0-4 15,-3 6-11-15,-3 7-12 0,2 0-13 0,-3 6-9 16,5 0 3-16,-8 0-66 0,5-4-125 16</inkml:trace>
  <inkml:trace contextRef="#ctx0" brushRef="#br0" timeOffset="192352.19">23146 12416 324 0,'0'0'141'0,"0"0"-64"16,0 0-17-16,0 0-1 0,26-52-2 15,-21 49-26-15,-3 1-2 0,0 1 3 16,-2 1-3-1,0 0-3-15,0-1 0 0,0 0-7 0,0 0 2 0,-2 1-1 16,0 0-4-16,-3 0-5 0,1 0-5 16,0 6-3-16,-2 1-2 0,2 3-1 0,-7 6-1 15,3 0 0-15,4 4 1 0,-2 1-1 16,-2 1 1-16,1 1 0 16,3 0 0-16,2 1-1 15,0-3 1-15,2-4-3 0,2 0-3 0,6-3 2 0,5 0 3 16,-5-3 0-16,13-2-1 0,-7 0 2 31,9-3 0-31,-4-1 0 0,3-5 0 0,3 0-1 0,-2-3-1 0,0-4 2 16,-1-3 0-16,-5-3 0 0,-1-2 4 15,-5-4 5-15,-1-5 1 0,-2-7 2 16,-10-5 0-16,2-5 0 0,-16-3-12 0,3-3 0 16,-13 3 0-16,-5 5 0 0,2 8 0 15,2 6 0-15,4 10 0 0,-4 7 0 16,2 6 0-16,3 2 0 15,1 7-5-15,-4 9-18 0,4 2-14 0,1 8-8 16,-3 1-43-16,0 4-63 0,3-4-150 16</inkml:trace>
  <inkml:trace contextRef="#ctx0" brushRef="#br0" timeOffset="-180220.27">597 12627 168 0,'0'0'89'15,"0"0"-62"-15,0 0 4 0,0 0 4 0,0 0 5 16,0 0-1-16,0 0-13 0,0 0 0 15,-8-1 8-15,8 1-6 0,0-2-16 16,0 2 25-16,0-1-17 0,-2 1-9 16,2 0 0-16,0 0-6 15,0 0 2-15,0 0-3 0,0 0-3 0,0 0 1 16,0 0 0-16,0 0 1 0,0 0-3 16,4-1 2-16,2 2-2 0,5-1 8 15,-3 2 1-15,4-1 3 0,3 1-2 16,-3 2 1-16,9-2-5 0,-5 1 1 15,9-3-1-15,6 0 2 0,0 2-4 16,7-2 1-16,3 0 1 0,4-2 1 16,3 2-4-16,8 0 1 0,-5 0-2 0,5-1 0 15,6-2 1-15,0-3-1 0,4 1-1 16,7-2 1-16,7-1 1 16,5 0-1-16,10-1 1 0,2 2-3 0,5-1-4 15,-1 3 2-15,2-1 2 0,5 0 1 16,3 0-1-16,-1 0 3 0,2 0 0 15,5 3 2-15,-7 2-5 0,8 0-5 16,-7-1 3-16,7 2 2 0,-8 3 1 16,-5 3 3-16,-4 1-4 0,-3 0 3 15,-5 1-3-15,-13 0-7 0,-1 1 7 16,-15 0 0-16,-14-2 0 0,-3 0 1 16,-12 1-1-16,-6-2 3 0,-10-3-3 0,1 3 2 15,-11-3 0-15,-7 0-1 16,0-1 0-16,-2-1 0 0,0-1 3 15,0 1-1-15,0-1 4 0,0 0 0 16,-2 0-2-16,2 0-3 0,-4 2 0 0,-1-1-2 16,-1 2 0-16,-4-2 1 0,4 2-1 15,2-3-1-15,-1 1-1 0,1 0-14 16,0 0-8-16,2 2-9 0,-4 0-9 16,2 0-3-16,0 0-44 0,-5-4-39 15,3-9-99-15</inkml:trace>
  <inkml:trace contextRef="#ctx0" brushRef="#br0" timeOffset="-148363.06">24119 12262 327 0,'0'0'49'0,"0"0"15"0,0 0-1 0,0 0-7 15,0 0-1-15,0 0-15 0,0 0-7 16,0 0 0-16,0 0-5 0,0-32-2 16,0 31-1-16,0 0-6 0,0 0-1 15,0 1-3 1,0 0-4-16,2 0-3 0,0 2-5 0,0 6 1 0,2 8 0 0,1 3 2 16,1 7 1-16,-4 4 3 0,4 3-1 15,-2 1-4-15,0-3-2 0,-2 3-2 16,3-2 1-16,1-2-1 0,0-1-1 15,0-5 1-15,-2-2 0 16,-2-3-1-16,0-2 0 0,5-6-1 16,-3-2-18-16,0-3-23 0,0-1-29 0,2-6-44 15,-2 1-31-15,-2-4-116 0</inkml:trace>
  <inkml:trace contextRef="#ctx0" brushRef="#br0" timeOffset="-147970.93">24646 12236 574 0,'0'0'38'15,"0"0"24"-15,0 0-21 0,0 0 11 16,0 0-5-16,0 0-23 0,0 0-4 0,0 0-7 16,0 0-2-16,17-24-2 0,-17 32-3 15,0 6-1 1,0 0-1-16,-4 6-2 15,0 3 0-15,1 5-1 0,-1 4 0 16,0 2 0-16,-2 1 0 0,6-1-1 16,0-3 1-16,6-2-1 0,0-7 0 15,3-2 0-15,3-4 0 0,3-2 0 16,-3-3 0-16,7-3 1 0,-1-2-1 16,1-2 0-16,6-4 0 0,-7-1 2 15,3-6-2-15,4-4 4 0,-9-2 1 0,7-3 5 16,-9-2 2-16,5-3 1 0,-13-6 3 15,-2-5-2-15,-4-5-2 0,-6-8-6 16,-6-2-3-16,-11-2-1 0,-6 5-1 16,-4 8-1-16,-2 8 0 0,2 9-1 15,0 8 1-15,4 7-1 0,6 4 0 16,4 6 1-16,-5 8-3 0,9 6-9 0,-6 3-6 16,11 9-20-16,-4 6-2 15,1 6-43-15,3 2-63 0,-7-3-125 16</inkml:trace>
  <inkml:trace contextRef="#ctx0" brushRef="#br0" timeOffset="-124977.95">27869 4213 194 0,'0'0'133'0,"0"0"-103"16,0 0-12-16,0 0 43 0,0 0 13 15,0 0-15-15,0 0-9 0,0 0-42 16,0 0 5-16,-8 10 12 0,4-8-2 16,-9 3-10-16,1 1-8 0,3 0 2 15,1 2 3-15,-2-2 1 0,4-1 1 0,6-1-2 16,-4-1-6-1,4-1 1-15,0 1-1 0,0-2-2 0,4-1 1 16,2 2 5-16,10-2 4 0,1 0 9 0,10-2 8 16,2-7 1-16,10-4-7 0,2-1-10 15,9-3-2-15,-5 1-2 16,11-2-1-16,-6 1-1 0,4 1-1 0,-3 0 0 16,-5 3 1-16,-3 0-2 0,-1 3 0 15,-9 1 1-15,-9 1-1 0,-3 3-3 16,-6 1-1-16,-3 1 1 0,-6 1-2 15,-6-2 0-15,2 3 1 0,0 1-1 16,-2 0 0-16,0 0 0 0,0 0 0 0,0 0 0 16,0 0 0-16,0 0 0 15,0 0-4-15,0 0-11 0,0 0-7 0,0 0-10 16,-4 2-20-16,4 5-37 16,-2 2-33-16,-2-2-82 0,-2 0-246 0</inkml:trace>
  <inkml:trace contextRef="#ctx0" brushRef="#br0" timeOffset="-124350.03">29192 3908 477 0,'0'0'36'16,"0"0"-7"-16,0 0 33 0,0 0 5 0,0 0-33 16,0 0-8-16,0 0 2 0,6-10-10 15,-6 10-8-15,0 0-7 0,-2 0-1 16,0 2 0-16,-2 4-2 0,-2 1 3 16,-7 0 0-16,-1 0-1 0,-3-2 1 15,-6 3 0-15,5-5-2 0,-1 2 1 16,-6-4-2-16,5-1 1 15,3-1 1-15,1-4 0 0,5-1-1 0,3-1 0 0,2-3 3 16,-4-2 3-16,3-3-2 16,5-2 2-16,-2-3-2 0,2-2 2 0,2 2 2 15,4-1-1-15,0 4 5 16,5 5 0-16,1 2-6 0,-4 2-3 0,2 4-2 16,9 1-1-16,-7 3-1 15,5 0-1-15,1 4 1 0,1 8 0 0,-1 1-1 16,-1 7 1-16,-3 3 0 0,-6 5 0 15,-6 7 1-15,0 5-1 0,-4 3 1 16,-12 2-1-16,-1 1-3 0,-8-2-18 16,-3-4-5-16,7-5 12 0,-2-6-2 15,-2-7 1-15,11-3 4 0,-3-8 7 0,5 0 2 16,-3-4 2-16,7-3 0 0,2-3 0 16,2-1 3-16,2 0-1 15,0-3 10-15,0-1 3 0,2 0 4 16,0-2 1-16,2 0-4 0,6 0-3 0,0-1-3 15,7 1-3-15,-3 2-1 0,7 0 1 16,1 3-2-16,5-1-1 0,4 2-2 16,0 0-2-16,0 6 1 15,-6 2-1-15,6-1 0 0,-2 2 0 0,-3-2 0 16,-1-2 0-16,2 1-32 0,0-4-24 0,-9-3-37 16,3 1-39-16,-7-2-116 15</inkml:trace>
  <inkml:trace contextRef="#ctx0" brushRef="#br0" timeOffset="-123941.96">29438 3983 411 0,'0'0'229'0,"0"0"-166"0,0 0-7 16,0 0 21-16,0 0-32 0,0 0-31 15,-33-51-1-15,27 51 3 0,1 0-3 16,1 0-5-16,-2 2-1 15,2 2-2-15,-4 1-3 0,-5 7-2 0,5 0-2 16,2 5 2-16,-2 4-2 0,1 2 2 16,3 2-1-16,2 4 1 0,2-1-1 0,0 1 1 15,0-2 1-15,0-1-1 0,4-4 0 32,7 0 0-32,-1-7 1 0,-2-2-1 0,11-3 2 0,-5-5-2 15,5-3 0-15,-3-2 1 0,7-5 0 0,4-5-1 16,-4-6 3-16,2-1-2 0,-1-7 4 0,-3-1 9 15,-4-5 0-15,-5-4 1 16,3-4-3-16,-13-2-12 0,-2 3 0 0,-7 3 0 16,-11 6 0-16,-3 6 0 15,-6 4 0-15,0 5 0 0,-6 5 0 0,8 6 0 32,-3 3 0-32,5 13 0 0,0 7 0 0,-2 6-39 0,7 4-25 0,-1 4-23 15,5 3-67-15,1-3-174 0</inkml:trace>
  <inkml:trace contextRef="#ctx0" brushRef="#br0" timeOffset="-120052.02">9345 15830 232 0,'0'0'65'0,"0"0"-17"0,0 0-1 0,0 0 4 0,0 0-12 0,0 0-6 16,0 0 0-16,0 0 5 15,-10-6-6-15,10 5-5 0,0 1-7 0,0 0-7 16,0 0-1-16,0 0-4 15,0 0-3-15,0 3-2 0,6 0 2 0,-2-1 3 16,7 3 6 0,1-4 1-16,3 2-1 0,9-3 0 0,3 0 2 0,8-2-1 15,7-5-2-15,7 0 0 0,7-4-2 16,6-1-1-16,4-2 3 0,5 2-7 16,3-2-1-16,1 1 2 0,-9 0-3 15,-6 2 1-15,-5 5 1 0,-11 0-1 16,-7 6 1-16,-16 0-1 0,-7 0-3 15,-10 3 4-15,-2-2-4 0,-2 1 3 16,0 1 7-16,-4 0 5 0,-4 3-6 16,0 0-3-16,-5 1-2 0,-1 2-3 15,-3-2-1-15,3 2-1 0,-1-1 0 0,3-1-1 16,-3-2 2-16,5 0-2 0,4-3 0 16,4 0 0-16,2-2 0 0,0 1 0 15,0-1-3 1,0 3-14-16,0 1-8 0,0 2-3 0,2 2-17 0,4-2-26 15,-2-1-47-15,2-8-59 0,-6-9-191 16</inkml:trace>
  <inkml:trace contextRef="#ctx0" brushRef="#br0" timeOffset="-117572.28">17112 14805 350 0,'0'0'97'15,"0"0"-32"-15,0 0 3 0,0 0-13 16,8-37-13-16,-6 33-7 0,0 1-6 16,-2 1-4-16,0 1-4 0,0 1-1 15,0-1-8-15,0 1-3 0,0 0-2 0,0 2-1 16,0 7-5-16,0 4 0 0,0 6 3 15,0 6-1-15,0 4 0 16,0 5 2-16,0 1-1 0,0 2 0 0,-2 0-4 16,-2-1 0-16,4-2 0 0,0-1 0 15,0-1 1-15,2-2-1 0,0-5 0 16,0-6-4-16,2-5-7 0,4-5-20 16,-1-3-26-16,-1-5-12 0,2 0 1 15,5-1-28-15,-1-5-11 0,-2-5-50 0</inkml:trace>
  <inkml:trace contextRef="#ctx0" brushRef="#br0" timeOffset="-117163.05">17554 14920 391 0,'0'0'90'16,"0"0"6"-16,0 0-38 0,-10-58 0 0,8 50-5 16,0 2-7-1,-1 1-13-15,-1 1-9 0,2 1-2 0,-4 1-7 0,2 1-2 16,2 1-3-16,-4 0-3 0,2 0-4 15,-1 5-2-15,-5 2-1 0,4 7-2 0,-4 2 1 16,-3 6 1-16,1 4 0 16,1 2 0-16,-3 4 0 0,6-3-1 15,1-1 0-15,3-4-2 0,4-2-3 16,0 0 2-16,4-7 1 0,5 0 3 0,3-4-2 16,7-3-4-16,3 0-2 0,3-5 5 15,2-1 1-15,4-2 2 0,0-7 0 16,4-4-1-16,-2-7 2 0,0-5-1 15,-2-5 0-15,-6-3 2 0,-2 3-1 16,-9-3 0 0,-7-2-1-16,-1 0 0 0,-6-4 0 0,-8 1 2 0,-3 1 1 15,-3 6-2-15,-7 9-1 0,-4 5 1 16,-4 7-1-16,0 6 0 0,0 2-2 16,-2 8 0-16,0 4 1 0,5 6-1 15,-1 3-1-15,10 1-3 0,1 2-9 16,7 2-8-16,1 4-11 0,4 2-19 15,4-2-14-15,4 2-2 16,6-6-13-16,1-4-5 0,5-3-28 0,-1-8-71 0</inkml:trace>
  <inkml:trace contextRef="#ctx0" brushRef="#br0" timeOffset="-116692.58">18048 14815 468 0,'0'0'88'0,"0"0"-32"0,0 0-12 16,0 0-2-16,0 0-1 0,0 0-5 0,0 0-3 15,0 0-4-15,-21-47-8 0,21 47-4 16,0 0-6-16,-4 0-3 0,2 2-3 16,0 1-4-1,0 3 0-15,-2 4-1 0,-2-1 0 0,4 4 1 0,-7 3-1 16,1 2 0-16,2 6 0 0,-2 1 1 15,3 4-1-15,-1 2 0 0,0-1 0 16,2 0-1-16,4-3 0 0,2-4 1 0,6-1 0 16,3-5-2-16,3-2-3 15,7-3 0-15,4-2 2 16,1-4 1-16,1-2 0 0,6-3 1 0,-2-2 0 0,2-11 1 16,1-1 0-16,-10-6 0 0,1-3 0 15,-8-3 3-15,-5-1-2 0,-6-3 0 16,-2-2 0-16,-4 0 1 0,0-4 1 15,-4 0-2-15,-4 2 2 0,-4 4-2 16,-1 2 4-16,-5 3-2 0,3 7 1 16,-3 4-3-16,-3 0 2 0,-2 8-3 15,0 2 0-15,5 3-1 0,-1 3 0 16,5 4-2-16,-3 4-13 0,5 5-11 16,1 1-19-16,3 2-23 0,2 1-13 15,2 0-24-15,2 2-67 0,2-5-89 0</inkml:trace>
  <inkml:trace contextRef="#ctx0" brushRef="#br0" timeOffset="-116033.66">18511 14766 195 0,'0'0'64'0,"0"0"1"16,0 0-13-16,0 0 8 0,0 0-5 0,0 0-2 16,0 0-11-16,0 0-6 0,-8-46-8 15,6 40-2-15,-4 0-1 0,-3 0 4 16,5 0-2-16,0 2-6 0,0-1 1 16,2 1-4-1,0 0-2-15,2 2-1 16,-2 1-4-16,2-2-1 0,0 4-3 15,-2-1-1-15,0 0 0 0,-1 0-2 16,3 2-2-16,-2-1 1 0,0 1-3 16,-4 1-1-16,6 1-1 0,-4 0 2 15,2 2 0-15,-2 3 0 0,2-3 0 16,0 2 0-16,0 0 0 0,2 1 0 0,-5-3 0 16,5 0 0-16,-2-1 0 15,0-1 0-15,2 0 0 0,0 0 0 0,0-1 0 16,0 1-1-16,0-1 1 15,0 0-1-15,0 1 1 0,2 1 0 0,0-1 1 16,1 1-1-16,-3 3-1 0,2 0 1 16,-2-1 0-16,2 5 0 0,-2 0 0 15,0 1 0-15,0 4 0 0,0-1 1 16,2 2-1-16,-2 1-1 0,2 0 0 16,2-1 1-16,0 1 0 0,0-3 0 15,4 3-1-15,1-2 1 0,-1 1 0 16,4-4 0-16,1 0-2 0,1-4 2 15,3 0 0-15,-1-4 0 0,5-3-1 16,0-3 1-16,-3 0 0 0,1-4 1 0,-3-5 1 16,3-3-2-16,-7-1 1 15,1-3 1-15,-3-3 3 0,-6-5 0 16,0-3 1-16,-1-4 0 0,-3-3 0 16,-3-6-1-16,-3 1 2 0,-2-1-3 0,-4 3 0 15,-3 5-3-15,-1 5-1 0,-1 5 3 16,0 9-3-16,-1 1-1 0,-5 6 0 15,-2 6-1-15,5 5-2 0,-7 6-12 16,0 3-5-16,2 2-16 0,0 7-23 16,1 2-49-16,-3 4-33 0,4-5-132 15</inkml:trace>
  <inkml:trace contextRef="#ctx0" brushRef="#br0" timeOffset="-113081.95">19419 14646 303 0,'2'0'77'0,"-2"-1"5"15,4 0-47-15,-2 0-3 0,2 0 1 16,2 0-4-16,-2 1-4 0,0 0-7 16,1 0-4-16,-1 3-2 0,-2 1-2 15,2 2-3-15,-2 2-3 0,-2-1 3 16,2 1-2-16,-2 1-1 15,0-1-1-15,0 2 0 0,-4-3 3 0,0 2-2 0,-7 0-1 16,3-2 0-16,-2-2 0 0,-5 1 1 16,3-1-4-16,0-1 1 15,-9-3-1-15,4-1 0 0,-1 0 1 0,-1-3-1 16,3-1 0-16,3-2 2 0,1 1-2 16,3-1 0-16,3 0 0 0,0-2 1 15,0 0 0-15,4-1 3 0,2 0 6 16,0-1 3-16,0 0-5 0,2-1-3 15,4 1-1-15,2 1 0 0,1 0-1 16,1 2-1-16,7 2 0 0,-1 0 3 16,3 3-1-16,1 0 3 0,1 1 3 15,4 0 2-15,0 5-6 0,-3 3 0 16,1 3-3 0,-2 4 1-16,-3 3-3 0,1 6 0 0,-9 3-1 0,-1 1 1 15,-7 2 0-15,-2 0 1 0,0 0-2 0,-7 0 0 16,-3-4 0-16,-2 2-1 0,-5-3 0 15,3 2-2-15,-7-1 1 0,2-2-1 16,1-1 2-16,-1-3 0 0,3-4 1 16,1-3 0-16,3-3 1 15,6-5 0-15,-1-4 0 0,5 0 0 0,-2-3 2 16,4-3 3-16,0-5 4 0,0-1 1 16,6-6-1-16,3-2-1 0,1-1-3 0,9 2-3 15,-1 2 0-15,7 2-2 16,4 5-1-16,2 2 0 0,0 4 1 0,2 4-1 15,0 1 0-15,-4 6 0 16,-4 2 0-16,-2 0-3 0,-5 0 1 16,-7-1 2-16,-3 2-5 0,-2-1-8 0,-2-2-7 15,0 1 0-15,0 0-11 0,1 2-20 16,-1 0 1-16,0-3-12 0,4 0-17 16,2-3-13-16,1-4-15 0,7-1-38 15,-3-5-76-15</inkml:trace>
  <inkml:trace contextRef="#ctx0" brushRef="#br0" timeOffset="-112720.05">20028 14762 355 0,'0'0'120'0,"-8"-69"-26"16,-6 53-9-16,-1 1-13 0,3 5-9 16,-1 1-19-16,3 3-10 0,2 2-8 0,2 1-9 15,3 2-5-15,1 1-1 0,0-2-3 16,-2 2 0-16,2 0-3 0,-2 2-2 15,2 3-3-15,-4 5 0 0,2 4-3 16,-1 4 2-16,1 4 0 0,0 3 1 16,0 2 0-16,4 4 0 0,-2-1-1 15,2 0 0-15,0-2-2 0,6-4-2 16,2-3 4-16,7-6-4 0,-3-3 3 16,7-2 0-16,0-2 1 0,3-7 0 0,5-1 0 15,-2-3 1-15,-2-9 0 0,-1-6 1 16,-7-2 1-16,-1-6 5 15,-7-5 3-15,-3-1 0 0,-2-8-2 0,-4-4-3 16,-7 1-4-16,-1-1 1 0,-9 4-2 16,-1 9 1-16,-3 8 0 0,-8 12-1 15,-4 8 0-15,0 6-1 0,-7 11-5 16,5 7-7-16,-4 9-6 0,6 3-9 16,0 4-20-16,6 1-30 0,4-1-33 15,4-2-76-15</inkml:trace>
  <inkml:trace contextRef="#ctx0" brushRef="#br0" timeOffset="-107806.35">20841 14575 333 0,'0'0'65'0,"0"0"21"0,0 0-8 16,0 0-12-16,0 0-15 0,0 0-8 16,0 0-9-16,0 0-4 0,18-27-3 15,-16 27-4-15,0 0-4 0,-2 0-1 16,0 0-4-16,0 0-3 0,3 0-1 15,-3 2-3-15,2 2-2 0,0 6 1 16,2 3-1-16,-2 8 3 0,0 3-1 16,0 6 1-16,-2 8-1 0,2 5-3 15,-2 2-2-15,0 2 1 0,0 0-2 0,0-1 1 16,2-4-2-16,-2-2-1 0,4-6 0 16,5-4 1-1,-3-4 0-15,0-7-6 0,0-5-12 0,0-5-8 16,1-4-11-16,-3-2-22 0,2-5-44 0,-2-6-17 15,0-6-65-15,0-2-179 0</inkml:trace>
  <inkml:trace contextRef="#ctx0" brushRef="#br0" timeOffset="-107361.74">21149 14615 468 0,'0'0'96'0,"0"0"-31"0,0 0-10 15,0 0-3-15,0 0-13 0,0 0-8 16,0 0-8-16,0 0-6 0,4-31-4 16,-4 34-4-16,0 2-3 0,0 3-1 15,-2 0-1 1,2 5-1-16,-2 2 0 0,-2 4 0 0,-3 2-2 0,1 2 1 16,2 0-1-16,-2 2-1 0,4-3 0 15,0-1 1-15,0 0-1 0,2-4 0 16,2 0-1-16,6-3-3 0,2 0-2 15,1 0 2-15,3-3-2 16,3-2-1-16,1-4 6 0,3-4 1 0,0-2-1 16,1-6 2-16,1-4-1 0,0-3 2 0,-5-1-1 15,-1-3 0-15,-7-1 0 16,-1-1 3-16,-1-5 2 0,-8-2 2 0,0-4-1 16,-6-2 1-16,-1 1-4 15,-3 4-3-15,-4 4 2 0,-3 6-2 16,-4 1 3-16,5 2 2 0,-5 5-3 0,1 5-3 15,-3 3 0-15,0 2 0 0,2 1-1 16,1 9 0-16,-1 3-6 0,5 5-7 16,-1 3-10-16,5 1-5 0,3 2-19 15,3 0-36-15,2 0-13 0,2-3-56 16,2-1-60-16</inkml:trace>
  <inkml:trace contextRef="#ctx0" brushRef="#br0" timeOffset="-106910.7">21709 14573 433 0,'0'0'104'0,"0"0"-22"16,0 0-23-16,0 0 6 0,-17-57-8 15,15 50-21-15,-6 1-11 0,4 0-5 0,2 3-5 16,-4 0-5-16,1 3-2 0,-1 0-2 15,0 0-1-15,-2 6-2 16,0 2-3-16,-3 3 0 0,-1 2 0 0,1 5-1 16,-3 2 1-16,2 1 0 0,-3 2 0 15,3 0 0-15,1 1-1 0,5-2-7 16,-2 2 1-16,2 0-2 0,4-2 4 16,2-3-1-16,0-1 4 0,10-3-2 15,2-2 2-15,3 1 0 0,6-3-1 16,3-1 2-16,-1-2 1 0,8-5-1 15,-2-3 1-15,2-5 0 16,-2-6 0-16,-6 0 1 0,-7-4 0 0,1 1 0 16,-7-4 4-16,-4-3-1 0,-2-3 3 0,1-7 1 15,-3-3-5-15,-2 0-1 0,-4 1 0 16,-7 5-1-16,1 5 0 0,-7 5 0 16,3 4-1-16,-5 3 3 0,5 5-3 15,-5 5 1-15,5 1-1 16,-5 7-2-16,3 2-9 0,-3 5-8 0,4-1-12 15,1 5-17-15,4 2-35 0,-1-1-8 16,-1 1-75-16,4-4-137 0</inkml:trace>
  <inkml:trace contextRef="#ctx0" brushRef="#br0" timeOffset="-106314.33">22106 14525 358 0,'0'0'101'0,"0"0"-19"0,0 0-6 16,0 0-18-16,0-53-7 0,0 46-9 15,0 3-5-15,0 2-7 0,0 1-5 16,0 1-5-16,-2 0-3 0,2 0-3 15,-2 0-1-15,-2 2-5 0,-5 4-2 16,-1 4-6-16,0 5 1 0,-5 0-1 16,1 4 0-16,5 3 0 0,-5-1 0 15,4 2 0-15,-5 1-1 0,3 3 0 16,3 3-2-16,1 0 0 0,2-1 2 16,2-2 1-16,6-5 0 0,0 1-1 15,8-6-1-15,1-2-1 0,9 0 1 16,-5-6 2-16,10-2 0 0,1-4-1 0,-3-2 1 15,6-1 0-15,0-8 0 0,2-4 1 16,-2-5 1-16,-4-5 0 0,-7-2 5 16,1-4-3-16,-9-8 1 0,3-4 0 15,-7-3-2-15,-4 0-2 0,-2-2-1 16,-12 7 0-16,-3 5 2 0,-8 5-1 16,-3 7 2-16,-5 4-3 0,2 6-2 15,-4 5-10-15,-1 5-4 0,3 1-6 0,-2 4-19 16,0 7-13-16,0 2-38 0,0 3-5 15,0 5-76-15,4-2-161 0</inkml:trace>
  <inkml:trace contextRef="#ctx0" brushRef="#br0" timeOffset="-105230.46">23299 14424 518 0,'0'0'67'0,"0"0"-15"0,0 0-9 16,0 0 15-16,0 0-10 0,0 0-20 16,0 0-12-16,0 0-4 0,0-17-1 15,-5 21-2-15,-7 1-5 0,-2 3-4 0,-1 1 1 16,-8 3-1-16,3-3 0 0,1 1-3 16,-2-2-2-16,7-1-2 0,-7 0 0 15,3-5 0-15,-1-1-5 16,-2-1-3-16,5 0 1 0,-3-4 9 0,5-3 2 15,1-2 1-15,3 1 2 0,4-3 3 16,0 1-1-16,6-2 1 0,0-4 5 16,0-2 0-16,2-4 2 0,4 0-3 15,4 5 0-15,5 0-4 0,-5 6 0 16,4 2 1-16,1 1 1 0,4 5-1 16,1 3 0-16,5 0 0 0,2 7-1 15,0 2 1-15,0 4 2 0,0 3-1 16,-1 2 0-16,1 2-5 0,-6 4 0 15,-5 2 0-15,-5 0 0 0,-7 2 2 0,-2-2-2 16,-10-1 0-16,-5-3-3 0,-9-2-3 16,-5 0 2-16,-2 2-1 15,-4-2-3-15,-2 3-2 0,-1-2 4 0,5-1 3 16,9-3 0-16,-1-1 1 0,4-4 1 16,5-4 1-16,8-3 0 0,2-3 0 15,-3-2 0-15,5 0 1 0,0 0 0 16,2-3 2-16,0-4 0 0,4-5 4 15,7-2 0-15,-5-2-1 0,6 0-1 16,5 3 0-16,-3 2-4 0,7 6-1 16,0 3 0-16,-1 2 0 15,3 6 0-15,4 3 0 0,-4 1 0 0,4 3 2 16,-1-1-2-16,-1-3 0 0,-6-2-4 16,1-3 2-16,-3-2-13 0,0-2-11 0,-1-7-12 15,3-5-12-15,14-14-4 16,6-6-9-16,2-4-158 15,5-2 79-15,-11 9-10 0,-4 3 76 0,-6 2 76 16,-5 2 98-16,1 1 21 0,-11-5 3 16,1-1-19-16,-3-2-15 0,-2 1-15 15,-4 2-14-15,0 3 1 0,-2 4-7 16,0 3-13-16,-2 3-7 0,0 1-7 16,0 2-8-16,-2 3-3 0,0 2-5 15,0 2 2-15,0 3-1 0,-3 0-2 16,1 4-2-16,0 8-5 0,-8 4-2 15,3 8 1-15,-3 5-1 0,1 5-1 0,5 2 1 16,0 2 0-16,0 3 0 0,3 0 0 16,5-1 0-16,0-5 0 15,7-6 0-15,5-6 0 0,5-2-1 0,3-4 0 16,7-3 1-16,2-4 0 0,4-4 0 16,4-6 0-16,3-2 0 0,-1-10 0 15,4-6 2-15,-3-4-1 0,-14-3 8 16,-3-3 3-16,-2-6-3 0,-13-4-9 15,0-3 0-15,-6 0 0 0,-4 0 0 16,-12 7 0-16,-11 7 0 0,-8 5 0 16,-4 9 0-16,-4 7 0 0,-9 7 0 15,4 2-19-15,-3 10-2 0,5 4-8 16,5 6-12-16,6 2-19 0,0 1-47 0,2-3-60 16,0-6-251-16</inkml:trace>
  <inkml:trace contextRef="#ctx0" brushRef="#br0" timeOffset="-89132">28830 4237 200 0,'0'0'64'0,"0"0"-12"0,0 0-10 16,0 0-1-16,0 0-13 0,0 0-4 0,0 0 20 15,29 17 11-15,-14-17-1 16,-3 0-4-16,4-1-6 0,5-3 1 16,2 0-5-16,-2-3-6 0,8-1-8 0,4-5-1 15,4-1-2-15,10-2-4 0,1-8-5 16,8 2 5-16,6-1-9 0,4-1-5 15,2 0 1-15,2-2 11 0,7 0-8 16,3-2-8-16,-3 1 2 0,-7 3-2 16,-8 2 2-16,-14 6 1 15,-13 4-2-15,-16 5-1 0,-13 4 2 0,-4 3-1 0,-2 0 1 16,0 0 7-16,0 0-10 16,0 0 0-16,-2 0 0 0,-2 1 0 15,-5 2 0-15,1 0 0 0,-4 1 0 16,3 1 0-16,3 1 0 0,0-1 0 0,2-1 0 15,-2 0 0-15,4 0 0 16,-1-1 0-16,1 0-7 0,-2 0-16 0,2 0-11 16,0 1-5-16,0 0-17 0,-2 1-28 15,0 2-25-15,-7-2-42 0,5 1-102 16</inkml:trace>
  <inkml:trace contextRef="#ctx0" brushRef="#br0" timeOffset="-88315.81">30219 3900 275 0,'0'0'90'15,"0"0"-23"-15,0 0-4 0,0 0 3 0,0 0-9 0,0 0-18 16,0 0-6-16,0 0 1 0,-16-41-3 16,16 35-6-16,0-1 3 0,2 0-8 0,0 2-2 15,2-1-2-15,4 0-4 0,3 1-3 16,-1-2-3-16,4 1-1 0,5 1 2 31,2 1-1-31,-1 3-1 0,5 1-3 0,-2 0 0 0,0 4-2 0,-3 3-2 16,-7 2 1-16,1 1 2 0,-8 2-1 15,1 2 0-15,-7 3 2 0,-3 4 0 16,-5 3 1-16,-8-1 1 0,-7 5 0 16,-2-4 1-16,-6 0-3 0,2-3 0 15,0-3-1-15,2-2-1 0,9-3-2 31,-1-5 1-31,7-1-2 0,1-5 3 0,5-2 0 0,4 0 0 0,0 0 1 0,0-3-1 16,2-3 0-16,0 1 1 0,2-3-1 16,0 0 0-16,11-1 3 0,-3 0 5 15,4 1-3-15,9 2 3 0,4 0-4 16,2 6 0-16,2 0 2 0,0 3-3 16,-2 8-3-1,-4 2-3-15,-5 3 2 16,-3 5 0-16,-3 0 1 0,-7 4 1 15,-3 0 1-15,-4 0 1 0,-7 1-1 16,-1-1 0-16,-8 0 1 0,1-4-2 16,-1-1-1-16,-1-7-8 0,1 0 4 15,-1-3-9-15,1-2 0 0,3-5 4 16,-3-2-5-16,7-1-8 0,1-1-4 16,0-6 8-16,0-1-5 0,3 1-3 0,3-5 3 15,0 2 3-15,2-3-8 0,2-3-14 16,5-1-8-16,5 0-59 0,-2-1-63 15,1 2-192-15</inkml:trace>
  <inkml:trace contextRef="#ctx0" brushRef="#br0" timeOffset="-87955.57">30728 3998 79 0,'0'0'427'15,"0"0"-350"-15,0 0-4 0,8-52 20 16,-8 45-15-16,0 0-34 0,0 5-6 15,-2-1-7-15,0 3-3 0,0 0-13 0,-2 0-11 16,-3 5-3-16,1 2 1 0,-4 3-2 16,2 7-2-16,-5 1 2 0,1 4-1 15,2 0 1-15,-3 3 0 0,3 1 0 16,6-1-1-16,0 2 1 0,4-5 0 16,0-1-1-16,4 0 0 0,4-3 1 15,2-4-1-15,7-4 0 0,-1-2 0 16,3-5 1-16,8-3 0 0,0-2 1 15,0-7 1-15,6-5 6 0,-6-4 6 16,-1-2 3-16,1-4-17 0,-6-2 0 16,2-2 0-16,-7-2 0 0,-10-3 0 15,-6 0 0-15,-6 4 0 0,-12 5 0 16,-7 3 0-16,-8 4 0 0,-4 5 0 16,-5 9 0-16,7 4 0 0,2 14 0 15,2 5 0-15,2 7-30 0,4 3-39 16,0 3-24-16,3 1-69 0,1-1-150 0</inkml:trace>
  <inkml:trace contextRef="#ctx0" brushRef="#br0" timeOffset="-81847.86">17316 16779 319 0,'0'0'89'0,"0"0"-17"0,0 0-2 0,0 0-5 0,-4-21-19 16,2 21-10-16,2-2-3 0,0 0-2 0,0 0 0 15,0 1-10-15,0 1-2 0,0-2-2 16,0 2-3-16,0 0-3 0,0 0-3 16,0 5-3-16,4 1-3 0,0 6 1 15,0 4 0-15,3 9 1 16,-1 6 1-16,-2 5 1 0,-4 4 0 0,0 1-3 15,0-1-1-15,2 0-2 0,-6 4 0 16,0-2 3-16,-4-3-3 0,3-6 0 16,1-9 0-16,2-8 0 0,2-3-5 15,0-4-21-15,0-4-17 0,0-1-13 16,0-3-24-16,2-1-14 0,7-1-56 16,7-13-19-16,-4-1-79 0</inkml:trace>
  <inkml:trace contextRef="#ctx0" brushRef="#br0" timeOffset="-81439.45">17678 16954 337 0,'0'0'108'16,"0"0"9"-16,0 0-32 0,-10-56-13 15,1 44-5 1,5 3-20-16,0 0-16 0,0 2-6 16,2 1-5-16,-2 3-4 15,2 0-2-15,-2 3 0 0,2 0-4 0,2 0-2 16,-3 0-4-16,3 0-2 15,-4 5-1-15,2 5-1 0,0 6-2 0,-2 5 1 16,0 5 0-16,0 1-2 0,0 0-4 16,0-1-2-16,1-1 0 0,1-2 0 15,2-3-2-15,5-1-2 0,5-4 1 16,0-2 8-16,7-4 3 16,-1-2-1-16,7-7 1 0,2 0 1 0,4-6 0 15,-2-6 1-15,4-4 0 0,0-4 0 16,-2-2-1-16,-3-2-4 0,-7-1 4 15,-4 0 2-15,-5 2 1 0,-10 1 2 16,0-3 3-16,-4-1 2 0,-5-1-4 16,-3 3-2-16,-4 3-2 0,1 3 0 15,-4 9-1-15,-1 2 0 0,5 5 0 0,-7 2-2 16,3 10 1-16,-4 5-1 0,0 6-3 16,5 1-6-16,-3 3-7 0,7 0-4 15,-1 0-16-15,9-3-17 0,4 2-25 16,2-1-23-16,2 0-53 0,6-1-52 15</inkml:trace>
  <inkml:trace contextRef="#ctx0" brushRef="#br0" timeOffset="-80952.98">18246 16847 417 0,'0'0'75'16,"0"0"-3"-16,0 0-12 0,-4-58-1 16,2 48-2-16,-2 4-7 0,-2 1-11 15,2-1-7-15,-4 1-7 0,1 3-5 16,-1 1-6-16,0-1-6 0,-3 1-2 16,3 1-3-16,2 0-2 0,0 0 0 15,-5 0 0-15,9 0-1 0,-2 3 0 16,0 2 0-16,0 5-2 0,0 1 1 0,0 5-1 15,0-1-3-15,-3 4-1 0,5 5 2 16,-4 2 1-16,2 3 3 0,0 0-1 16,4 1 0-16,0-4-1 15,0-1-2-15,6-3-4 0,2-4-2 16,5-3-2-16,-1-5 2 0,5-2 6 0,-3-5 3 16,1 0 1-16,3-3 0 15,1 0-1-15,-5-5 1 0,-1-5 1 0,3-1 0 16,-5-6 4-16,1-3 3 0,-2-2 5 15,-6-4-7-15,1-2-1 0,-1 0-2 16,-4-1 0-16,0 1 0 0,0 5-1 16,-7 6 0-16,1 6 0 0,-4 4-1 15,0 4 0-15,-1 2-1 0,-1 1-1 16,-3 4 1-16,3 4-5 0,-5 2-10 16,5 5-7-16,-4-1-16 0,5 3-27 0,5 0-10 15,0-1-29-15,2 0-80 16,4-4-225-16</inkml:trace>
  <inkml:trace contextRef="#ctx0" brushRef="#br0" timeOffset="-80544.61">18730 16798 422 0,'0'0'123'0,"0"0"-35"0,-2-54-24 16,0 41 0-16,-2 4-12 0,-2 2-20 15,4 2-3-15,0 0-4 0,-5 3-3 0,3 0-4 16,0 2-3-16,-2 0-6 16,-2 4-3-16,1 6-3 0,-3 0-2 0,0 6-1 15,-3 2 2-15,1 4-2 0,-3 4-3 16,5 3-6-16,2 1 4 0,0 2-3 16,-1-2-1-16,7-2-2 0,0-4 2 15,2-3 2-15,4-4 0 0,5-4 1 16,3 0 0-16,0-4 2 0,7-3 4 15,0-2-2-15,8-4 4 0,-1-3-2 16,3-7 0-16,2-2-2 0,2-4 2 16,-6-5 2-16,-4-3 1 0,0-1 1 0,-5-2 8 15,-7-1-5-15,-7-4 2 16,-4-2 1-16,0 0-3 0,-4-6-3 16,-13 6 0-16,1 5-3 0,-13 8-1 0,2 11 1 15,-4 5 0-15,0 3-1 0,-4 3-3 16,4 5-12-16,-5 7-2 0,5 1-11 15,5 4-15-15,1 1-41 0,2 3-6 16,-4 8-78-16,2-5-203 0</inkml:trace>
  <inkml:trace contextRef="#ctx0" brushRef="#br0" timeOffset="-79397.27">19450 16695 388 0,'0'0'68'16,"0"0"-9"-16,0 0-1 0,0 0-9 0,0 0-20 15,0 0-9-15,2-39-2 0,8 27-1 16,2 2 5-16,5-1-4 0,-1 0-2 16,3 4 2-16,4 1-2 0,-1 0 1 15,3 6-1-15,2 0-2 0,-2 0-4 16,-2 7-3-16,-1 2-2 0,-5 1-2 15,0 2-1-15,-5 1 0 0,-4 0-1 16,-4 2 1-16,-2 0 0 0,-2 1 1 16,-4 3-1-1,-6 3 0-15,-2 4 0 0,-5 2-1 0,0 3-1 0,-1-1 0 0,1 1 0 16,1-2 0-16,1-4 0 0,5-1-1 16,4-4 1-16,2-5-1 0,2-3 1 15,2-5-1-15,0-3-1 0,0-2 1 16,6 0 0-16,2-1-1 0,0-1 2 15,9 0 1-15,4 0 3 16,5 0 4-16,1 0-2 0,-2-1-1 0,6 4 0 0,-4 2-1 16,-2 1 1-16,-3 3 1 15,-7 0-2-15,1 1 0 0,-5-1-3 16,-7 1 1-16,-2 2 1 0,-2 3-1 16,0 4 0-16,-10 1 1 0,-7 2 0 15,-4-2-3-15,-3 3-2 0,-3-1-7 16,-6 0-8-16,2-1-10 0,0 0-6 0,2-4-12 15,6-2-13-15,2-2-1 0,9-6-6 16,2-4-41-16,8-3-23 0,2-1-98 16</inkml:trace>
  <inkml:trace contextRef="#ctx0" brushRef="#br0" timeOffset="-79020.69">20297 16685 586 0,'0'0'94'0,"0"0"-19"0,-60-2 0 0,46 2-24 16,5 0-24-16,3 1-9 0,2-1-4 15,0 3-3-15,-2 1-7 16,4 4 0-16,-2 5-4 0,-3 3 0 0,1 7 0 16,0 2 0-16,2 3 0 0,2 1 0 15,0 2-2-15,2 0 0 16,0-5-2-16,6-3-3 0,2-2 2 0,0-4-1 15,1-2-3-15,5-4-2 0,1-6 9 16,1-2-2-16,1-3 3 0,1-1 1 16,-1-8 0-1,-3-4 0-15,3-3 4 0,-7-2 8 0,3-4 1 0,-5-3 0 0,-6-1 0 16,-2-5-5-16,-4-4 0 16,-7 0-4-16,-5 4-1 0,-5 6-3 0,-2 12 0 15,-5 4-1-15,-3 7-5 16,0 2-9-16,-3 10-9 0,-1 6-3 0,0 4-8 15,4 5-27-15,2 1-35 16,0 5-29-16,7-8-99 0</inkml:trace>
  <inkml:trace contextRef="#ctx0" brushRef="#br0" timeOffset="-78470.55">21211 16559 561 0,'0'0'89'0,"0"0"-33"0,0 0 3 15,0 0 3-15,0 0-19 0,0 0-15 16,0 0-8-16,0 0 0 0,-2-37-1 15,2 38-8-15,0 6-5 0,0 2-1 0,0 7-4 16,0 5-1-16,0 4 1 0,0 4 1 16,0-2-1-16,0 2-1 0,0 4 1 15,-2 3 0-15,0 7-2 0,-5 1 1 16,1-3-9-16,0-3-9 0,6-5-2 16,-2-7-4-16,2-8-19 0,0-6-35 15,2-6-38-15,6-4-75 0,0-2-129 16</inkml:trace>
  <inkml:trace contextRef="#ctx0" brushRef="#br0" timeOffset="-78077.94">21570 16637 460 0,'0'0'153'15,"0"0"-100"-15,0 0-6 0,0 0 24 0,0 0-20 16,0 0-22-16,0 0-6 0,0 0-5 15,0 0-5-15,-37-21-6 0,31 32-4 16,0 0-1-16,0 7-2 0,4-2 1 0,-3 3-1 16,3 4 1-16,-4 0-1 15,2 6 0-15,2-1 0 0,0-3 0 16,4-1-3-16,-2-6 1 0,6-5-1 0,2-1-4 16,1-2 4-16,7-1-2 0,-1-2 0 15,5-5 1-15,1-2 3 0,0-2 0 16,1-6 1-16,-1-8 0 0,-2 0 1 15,-5-4 2-15,-1-3 6 0,-5-4-1 16,-2-1-1-16,-4-4 1 0,-2 0-2 16,-2 3-3-16,-6 5 0 0,2 5-2 15,-11 9 1-15,3 3-1 0,-5 4 0 16,2 3-1-16,-3 1-2 0,-3 6-7 16,2 8-2-16,-1 0-6 0,5 1-7 15,1 3-18-15,5 0-31 0,3-2-11 16,-2 5-37-16,5-3-80 0</inkml:trace>
  <inkml:trace contextRef="#ctx0" brushRef="#br0" timeOffset="-77639.16">22011 16615 514 0,'0'0'115'16,"0"0"-33"-16,0 0-9 15,-35-54-10-15,28 49-19 0,3 1-19 0,-2 4-11 16,4-1-2-16,0 1 1 0,0 3-4 16,-2 5-3-16,0 3-6 0,-3 3-2 0,1 5 2 15,-6 3 0-15,1-3 0 0,5 0-3 16,-4 2-5-16,0 0-1 0,1 4 1 16,1 2-1-16,2-3 2 0,2-4-4 15,0-1-1-15,4-5 3 0,0-4-1 16,6-3-1-16,2-2 2 0,0-1 5 15,5-1 1-15,1-3 3 0,1 0-1 16,3-5 1-16,3-7 1 0,-3 1 2 16,-1-4 4-16,-3-1 6 0,-3-2 0 15,-3-2-1-15,0-1 2 0,-6-5 0 16,1-3-3-16,-6-1-6 0,1 2-1 16,-4 5-3-16,-6 4-1 0,6 7 1 0,-3 3 0 15,-3 2-1-15,2 4 3 0,-1 3-3 16,-1 1-2-16,-1 9-4 0,5 1-1 15,-8 6-9-15,5 1-13 16,-3 1-14-16,3 0-25 0,1-3-34 0,-2 2-57 16,6-6-134-16</inkml:trace>
  <inkml:trace contextRef="#ctx0" brushRef="#br0" timeOffset="-77262.23">22356 16556 530 0,'0'0'119'0,"0"0"-40"16,0 0-6-16,0 0-13 0,-21-51-15 15,17 47-17-15,2 4-8 0,2 0-2 16,0 0-5-16,-6 5-5 0,2 5-5 0,-3 4-2 16,1 4-1-16,0 3 0 0,2 3 0 15,-6 1 0-15,5-3 0 16,1 0 0-16,0 3 0 0,2 2-2 15,2 2-7-15,0-2 1 0,2-1-1 0,6-4-3 0,7-2-1 16,-5-4 6-16,7-3-1 0,4-3 3 16,5-1 0-16,3-4 2 0,0-1-8 15,2-4 8-15,-4 0 3 0,-2-8 1 16,0-3-1-16,-9-6 10 16,-3 0 6-16,-5-2 0 0,-2-6 4 15,-4-3-2-15,-4-9-4 0,-8-5-8 0,-7 0-1 16,-5 5-5-16,-7 12 0 15,-2 8 0-15,0 8-1 0,0 4-7 16,4 4-10-16,0 2-4 0,4 6-1 0,0 2-10 16,9 3-20-16,-7-2-46 0,11 2-23 15,-7-2-117-15</inkml:trace>
  <inkml:trace contextRef="#ctx0" brushRef="#br0" timeOffset="-76523.9">23154 16446 149 0,'0'0'299'0,"0"0"-205"0,0 0-30 15,0 0-10-15,0 0-1 0,0 0-10 0,-17-58-10 16,17 45-10-16,6 1-5 16,5 0-5-16,-5 2-2 0,4 0-2 0,7 1-4 15,-5 2-1-15,13 2 3 16,0 4-5-16,6 0 0 0,0 3-2 0,4 7-2 15,-2 3 1-15,-2 4 1 16,-6 1 0-16,-4 1 2 0,-9 1-2 0,-4 0-1 16,-8 1 1-16,0 3 0 15,-6 2 1-15,-4 1 0 0,-9 1 1 0,1-3 0 16,-9-1-2 0,0 1 0-16,-4 2-2 0,2-5 1 0,0 0 1 0,4-2 1 15,-2-3-1-15,0 1 1 0,7-4 0 16,3-4-1-16,11-6-3 0,-2 0 3 15,6-2 2-15,2-1 1 0,0 0 2 16,2 0 2-16,4 0-2 0,0-4-1 16,6-1 1-16,5 1 0 0,6 0-1 15,0 4-1-15,3 0 1 0,1 1-1 0,4 8-3 16,-6-1 0-16,-2 4 4 16,0 2 1-16,-9-1-3 0,0 0 0 0,-7-1 1 15,-5-2-1-15,-2-4 3 16,-4 1-4-16,-9 2 0 0,-3 1-1 0,-5 1-4 15,-2-2-15-15,-4 1-6 0,1-2-10 16,5-2-23-16,2 0-23 0,1-3-2 16,7-2-48-16,-3-1-39 0,6 0-157 15</inkml:trace>
  <inkml:trace contextRef="#ctx0" brushRef="#br0" timeOffset="-76146.55">23869 16376 391 0,'0'0'278'16,"0"0"-187"-16,0 0-24 0,0 0-3 15,0 0-20-15,0 0-13 0,0 0-9 16,0 0-9-16,-43-14-7 0,38 25-3 16,-5 5-1-16,2 3-2 0,0 5 0 15,1 2 1-15,1 2-1 0,-6 3 0 16,4 0 0-16,3 0-1 0,1-4 0 0,2-2-11 15,0-6-1-15,2-3 3 0,0-2-2 16,0 0-4-16,6-5 5 0,-2-1-2 16,3-3 4-16,5-1 1 15,0-1 3-15,1-2-3 0,5-1 8 0,-5 0 0 16,6-6 3 0,-7-9 14-16,4-2 7 0,-5-6-1 0,-5-2-2 0,-2-4-3 15,-4 1-3-15,-2-2-7 0,-6 2-8 16,-7 7 0-16,-3 2 0 0,-3 8 0 15,-2 2-15-15,-4 2-15 0,-2 3-23 16,3-2-34-16,-3-2-95 0,4-3-300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5:14:05.431"/>
    </inkml:context>
    <inkml:brush xml:id="br0">
      <inkml:brushProperty name="width" value="0.05292" units="cm"/>
      <inkml:brushProperty name="height" value="0.05292" units="cm"/>
      <inkml:brushProperty name="color" value="#FF0000"/>
    </inkml:brush>
  </inkml:definitions>
  <inkml:trace contextRef="#ctx0" brushRef="#br0">14309 12805 260 0,'2'-20'134'0,"-2"10"-89"0,0-2-1 16,0 0 14-16,2 0 20 0,-2-2-47 15,0-1-11-15,2-1 10 0,0-1-12 0,0 1-1 16,0 1-2-16,-2 1-3 0,0 5-1 16,-2 4 1-16,-4 2 3 0,0 2-2 15,-7 1-3-15,-8 1-7 0,-10 8-3 16,-4 7-1-16,-2 5 1 16,-6 6 1-16,3 1-1 0,5 2 0 15,10 0-1-15,5-2-1 0,16-2 1 16,0 1 0-16,4-4 0 0,0 0 1 0,8-4-1 15,4-2 1-15,7-4 0 0,-1-3 1 16,9-3 7-16,2-1 0 0,6-2 1 16,5 1 4-16,3-3-3 0,0-1 1 15,9 2-5-15,0 0 2 0,4 0-3 16,-9 1 1-16,1 0 1 0,-11 4-4 16,-12-1 1-16,-11 4 0 0,-6 0-2 15,-3 2-1-15,-5 2 0 0,-5 0 2 16,-5 1-3-16,-6 0 2 0,-7 1 0 15,-6 1 0-15,-6-2-2 0,-7 0-11 0,-5 1-11 16,8-2-9-16,-3-1-2 0,9-6-8 16,10-4-6-16,17-4-5 0,2 0-8 15,4-2-26-15,6-11-16 0,7-5-33 16,9-4-55-16</inkml:trace>
  <inkml:trace contextRef="#ctx0" brushRef="#br0" timeOffset="219.22">14943 12705 473 0,'0'0'122'16,"0"0"-28"-16,0 0-1 0,0 0-17 16,0 0-30-16,-8-50-19 0,8 49-5 15,0 1-7-15,0 0-7 0,0 3-6 0,0 5-2 16,4 8-4-16,2 11 4 0,3 7 1 16,-1 7-1-16,-4 4 1 0,-2 4-1 15,0 3 0-15,-2 0-3 0,0-6-24 16,2-5 2-16,-2-5-13 0,0-2-20 15,-2-7-41-15,-2-4-15 0,-2-8-60 16,-7-7-115-16</inkml:trace>
  <inkml:trace contextRef="#ctx0" brushRef="#br0" timeOffset="549.69">14842 13113 452 0,'0'0'106'0,"-12"-63"-14"0,12 34-41 0,0 1 8 15,4 0-16-15,0 2-20 0,12 3-6 16,-3 4-6-16,1 1-4 0,5 6 1 15,6 2-3-15,-5 4 1 0,5 4 0 16,6 2-1-16,0 3-1 0,2 6-1 16,-4 2 1-16,0 3-1 0,-6-1-3 15,0 3-1-15,-7 1 1 0,-6 0-1 16,-3 2 0-16,-3-4 0 0,-2 0-8 16,-2 0-4-16,0-3-1 0,0-1 0 15,-4-4 2-15,0 0 5 0,1-2 3 16,-1-2 2-16,2 0 2 0,0-2 1 15,2-1-1-15,0 0 2 0,0 0-1 16,0-4 10-16,0-4 3 0,0-7 1 0,0-4-5 16,0-7 1-16,4-6-5 0,5-7-1 15,7-5-3-15,-1 2-2 16,9 1 0-16,-3 5-1 0,4 10 1 0,2 6 0 16,0 8-12-16,-9 5-21 15,3 6-18-15,-9 1-23 0,5 6-15 0,-5 6-46 16,1 2-50-16</inkml:trace>
  <inkml:trace contextRef="#ctx0" brushRef="#br0" timeOffset="895.26">15607 12952 468 0,'0'0'93'0,"0"0"-14"0,0 0-24 0,0-66 9 15,-2 46-14-15,4 6-14 16,0 4-7-16,-2 4-10 0,2 4-6 0,-2 2-3 15,0 0-4-15,0 0-1 0,4 2-5 16,0 6 0-16,0 3 0 0,2 5 1 16,-1 2-1-16,5 1 1 0,2 4 0 15,-1-1 0-15,3 0 0 0,1-4 0 16,7 0-1-16,-1-5 0 16,4-1 0-16,2-4 0 0,-2-4 1 0,-5-1-1 15,3-3-2-15,-11-4 2 0,3-2-1 0,-7-6 1 16,-4 1 2-16,-2-6 0 0,-2-1-2 15,-2-4 1-15,-2-6-2 0,-2-1 1 16,-2-1 0-16,-7 1-2 0,9 5 0 16,0 7 1-16,-5 5-2 0,5 4 0 15,4 6-7-15,0 0-2 0,2 2-7 16,0 2-12-16,8 4-27 0,7 3-32 16,-1 2 9-16,11 2-44 0,-4-2-67 15</inkml:trace>
  <inkml:trace contextRef="#ctx0" brushRef="#br0" timeOffset="4890.72">16297 12728 365 0,'0'0'60'15,"0"0"-13"-15,0 0 11 0,0 0 1 16,0 0-17-16,0 0-13 0,0 0-7 16,0 0-3-16,-33-37-4 0,23 32-3 15,-9 4 1-15,7-1-2 0,-7 2 3 0,5 0-3 16,-5 6-1-16,5 2 1 0,1 3-2 16,-1 4-4-16,3 5-2 0,-3 4-2 15,4 2-1-15,1 0 1 16,-3 3-1-16,6 0 0 0,2-1 1 0,2 1-1 15,2-4 0-15,2 0-1 16,4 0 0-16,10-2 1 0,-5-2-1 0,7-5 1 16,1 1-2-16,4-6-4 0,1-7-9 15,1 0-11-15,6-4-17 0,2-9-8 16,-2-5-27-16,-2-8-60 0,-4-1-134 16</inkml:trace>
  <inkml:trace contextRef="#ctx0" brushRef="#br0" timeOffset="5095.37">16597 12533 571 0,'0'0'58'0,"0"0"-2"0,0 0 6 16,0 0-3-16,0 0-28 0,0 0-15 0,0 0-4 16,0 0-4-16,0 0-4 0,10 20 0 15,-10 12 0-15,-4 4 0 0,2 5-2 16,0 2 1-16,2 3-1 0,0 4-2 15,4-3 0-15,6-3 0 0,-3-6-15 16,3-7-17-16,0-8-4 0,1-7-22 16,-3-4-18-16,-2-6-25 0,2-5-27 0,-6-1-101 15</inkml:trace>
  <inkml:trace contextRef="#ctx0" brushRef="#br0" timeOffset="5283.75">16454 12866 537 0,'0'0'67'15,"0"0"12"-15,0 0-18 0,0 0-3 16,-37-56-27-16,37 53-16 0,4 0-1 16,2-3-5-16,3 4 0 0,9-5-8 15,-1 1 2-15,8 1-2 0,1-3 0 0,6 1-1 16,-1-1 0-16,4 0-3 0,-2 0-39 16,2-2-56-16,4 4-29 15,-10-1-103-15</inkml:trace>
  <inkml:trace contextRef="#ctx0" brushRef="#br0" timeOffset="5691.73">17353 12701 599 0,'0'0'12'0,"0"0"13"15,0 0 27-15,0 0-2 0,0 0-22 0,0 0-2 16,-6-53-5-16,12 40 1 15,1-1-2-15,5-2-1 0,-2 2-2 0,7 0-3 16,-3 5-2-16,9 2-2 0,0 3-3 16,8 4-2-16,4 0-2 0,6 7 0 15,-1 2-2-15,-5 4-1 0,-2 3 2 16,-8 3-2-16,-7 3-1 0,-5 1 0 16,-5 2-5-16,-6 0-8 0,-2-3 0 15,-4-2 1 1,-9-3 1-16,1-3 0 0,-11 0 0 0,5-4-4 0,-3-1-4 15,5-2 2-15,3-4 15 16,5 3 3-16,2-4 0 0,-1-1 1 0,7 1 0 16,-2-2 1-16,2-5 13 0,0-8 4 15,2-7-5-15,7-6-4 0,1-8 3 16,9-6-3-16,3-7-8 0,11-2-1 16,11 1 0-16,3 5-1 0,7 5 0 15,-4 12 0-15,4 7-8 0,-7 7-50 0,-4 3-35 16,-7 4-75-16,-14 3-90 0</inkml:trace>
  <inkml:trace contextRef="#ctx0" brushRef="#br0" timeOffset="6319.7">18162 12656 81 0,'0'0'546'0,"0"0"-519"0,0 0-2 16,0 0 18-16,0 0-2 0,0 0-24 15,0 0-3-15,0 0-1 0,0 0-1 0,0-12-3 16,6 14-4-16,-4 1-1 0,2-1-2 16,4 0 2-16,-1-2-3 0,9 0-1 15,1-3 1-15,10-1 1 16,-1 1-2-16,3-3 0 0,0 0-1 0,-2-1 0 16,-4-2-6-16,0-2 6 0,-5-3 1 15,-7 2-1-15,-7-2 1 0,-4-1 1 16,-2-1 1-16,-11-3-1 0,-3 1-1 15,-5 2-2-15,0 1 1 0,-3 4 0 16,-1 3-1-16,2 4 2 0,2 4 3 0,-1 0 0 16,7 4 1-16,-1 10-2 0,3 4-2 15,1 6-1-15,1 3 0 0,1 2 1 16,4 0-1-16,4-1 1 0,0-2 0 16,2 2-1-16,2-6 0 0,4 3 0 15,6-4-3-15,5-4-6 0,0 1-9 16,9-1-3-16,5-2-4 0,5-4-9 15,3-4-34 1,8-3 36-16,1-4-27 0,-1-8-1 0,1-6 11 0,-5-6 3 16,3-3-7-16,-7-1 16 0,-4-1 19 15,-6 1 19-15,-6 2 6 0,-9-1 31 16,-3-1 32-16,-9 1 7 0,-2-1 4 16,-2-3-4-16,-9-1-16 0,1-2-10 15,-2 3-2-15,-1 2-9 0,3 7-5 16,0 8-19-16,1 0 0 0,3 6-1 0,0 4-5 15,-2 0-4-15,2 5-2 0,-5 5-3 16,3 5-1-16,-2 10-1 0,-5 3 0 16,5 4-1-16,-3 4 3 0,3 4 0 15,6 1 1-15,-2 0-1 0,6-2-1 16,0-1-1-16,8-5-4 0,6-2-7 16,3-6 0-1,2-3-3-15,5-2 1 0,5-5-6 0,2-4-25 0,7-7 10 16,3-4-15-16,4-6-8 0,-1-10-28 15,1-8-38-15,-5-2-95 0</inkml:trace>
  <inkml:trace contextRef="#ctx0" brushRef="#br0" timeOffset="6696.84">19247 12407 581 0,'0'0'48'0,"0"0"18"0,0 0-7 15,-62-53-3-15,50 52-24 0,1 1-14 16,-3 0-6-16,1 4-7 0,1 6-3 15,-3 5-2-15,3 4 0 0,-4 2 0 16,1 4-1-16,3 4 1 0,-1 3 0 16,3 1 0-16,4 2 0 0,-3 1 0 15,7 1-1-15,2-2 1 0,2-3 0 0,11-5-2 16,-1-2-4-16,5-4-3 16,1-3-1-16,3-4-7 0,4-5 14 15,-2-5-5-15,1-4-2 0,1-5 2 0,0-8 8 16,-2-2-1-16,-1-6 1 0,-5 0 2 15,-2 0 1 1,-9-1-3-16,-6 0 5 0,0 0 0 0,-2-4 2 0,-7-2-5 16,-3 0 0-16,0-2 2 0,-3-2-2 15,1 3 4-15,3 6 3 0,-1 5-8 16,4 8 0-16,-1 3-1 0,3 4-1 0,0 3-4 16,-2 10-12-16,-1 9-14 15,5 5-25-15,0 5-8 16,0 3-19-16,2 0-41 0,0-7-121 0</inkml:trace>
  <inkml:trace contextRef="#ctx0" brushRef="#br0" timeOffset="7183.87">19456 12510 383 0,'0'0'53'0,"0"0"6"0,0 0 11 0,0 0-16 16,-56-22-23-16,50 19-3 0,0-2 0 15,-3 0 6-15,7 0-7 0,0 1-4 16,2-1-2-16,0-2-4 0,0 1-3 15,0 1-4-15,4-5 0 0,5 5-3 16,1-2-3-16,4 1 1 0,3 3-1 0,4 0 2 16,-1 3-3-16,5 0-2 15,4 7 2-15,0 3-2 0,-4 2 1 16,2 4-2-16,-7 3 1 0,-3-1-1 16,-3 5-2-16,-10-2-2 0,1 2-1 15,-5-3-2-15,-3-2-8 0,-1-3-2 16,-2-4 1-16,2-1 4 0,-2-2 8 0,0-5 1 15,1 3 3-15,1-1 2 0,2-2-1 16,-4-1-1-16,-2-2 1 0,4 0 1 16,-5-4 0-16,5-1 4 0,2-1 5 15,0-1-1-15,0-4-3 0,2-3-2 16,-2-4-1-16,2-3-3 0,8-5 0 16,1-3-1-16,5-3 0 0,5 0-1 15,3 0 0-15,3 3-9 0,2 5-7 16,10 6-21-16,0 3-13 0,7 4-21 15,3 0-47-15,-5-1-90 0</inkml:trace>
  <inkml:trace contextRef="#ctx0" brushRef="#br0" timeOffset="7607.96">20219 12170 697 0,'0'0'66'16,"0"0"-22"-16,0 0 10 0,0 0-17 0,0 0-21 0,0 0-12 15,0 0-1-15,0 0 0 16,0 0-3-16,24-8 0 0,-17 31 0 16,-3 4 0-16,-4 5 4 0,0 8-3 15,2 1-1-15,-2 2 0 0,2 2 1 16,2-1-1-16,2-3-2 0,0-6-2 0,5-4-1 16,-3-8 2-16,0-6 1 0,3-5-2 15,-3-7-2-15,-4-3 2 0,-2-2 3 16,0-2-1-16,-2-7 2 0,0-4 4 15,-6-4-3-15,-7-4 2 0,-7-4-3 16,-3-3-1-16,-4 2-2 0,2-1 1 16,1 7 2-16,5 2 0 15,2 6 1-15,3 5 6 0,2 4-3 0,1 3-3 16,1 1-1-16,-3 6-1 0,7 6 0 16,-4 3-1-16,4 3 0 0,2 1 0 15,2 1 2-15,2 1-1 0,6 0-1 16,4 1 1-16,0-4 1 0,5-1 0 0,1-2-1 15,7-3 0-15,6-3 0 0,4-4-5 16,9-3-10-16,1-3-11 0,9 0-19 16,1-8-21-16,-1-7-14 15,-2-3-83-15,-7-4-204 0</inkml:trace>
  <inkml:trace contextRef="#ctx0" brushRef="#br0" timeOffset="7984.56">21194 12137 739 0,'0'0'65'0,"0"0"-26"16,0 0-32-16,0 0 2 0,0 0 0 0,0 0-4 15,56 36-1-15,-37-22 1 0,-5 1 1 16,5 3-2-16,-5-1-2 0,7 3 0 16,-7 0-1-16,3 0-1 0,-7 2 1 15,0 0-1-15,-1 0-4 0,-3 1-16 16,0-2-5-16,-4-5-8 0,0-2-1 15,0-8-4-15,-2-3 36 0,0-3 1 16,0-9 1-16,0 0 9 0,-2-6 6 16,-2 0 2-16,0-4-2 0,0-3 3 15,0-1 1-15,0-3-2 0,-1-1-3 16,-1-1 5-16,4 3-2 0,0 5 3 0,0 4 1 16,0 7 6-16,-2 4-8 0,4 4-3 15,-2 1-6-15,2 2-1 0,-6 8-9 16,-1 5-6-16,-1 6 5 15,-2 6 1-15,-3 2 0 0,3 3-1 0,-2 3 1 16,-5 2-4-16,3 3-13 0,-5-7-9 16,5-2-9-16,-5-5-7 15,-2-2-15-15,-6-3-25 0,-10-7-27 0,-2-2-105 16</inkml:trace>
  <inkml:trace contextRef="#ctx0" brushRef="#br0" timeOffset="9381.62">14724 13922 171 0,'0'0'55'0,"0"0"4"0,0 0-3 0,0 0 3 16,0 0-8-16,10-55 0 16,-10 45-1-16,0 1-5 0,0 0-4 0,0 0-12 15,0 1-6-15,0 3 0 0,0-3-1 16,-2 3-6-16,-2-2-2 0,0 1-5 15,-4 3-1-15,-3-4-3 0,1 3 0 16,-8-1-2-16,1 1-3 0,-8 2 0 16,-2 1 0-16,3 1-1 0,-1 0 0 15,2 6 0-15,-2 3 1 0,11 2 0 0,-3 2-2 16,7 5 1-16,-3 2-4 16,1 4 5-16,4 0 1 0,4 1 1 0,2 0-2 15,2-1 0-15,0-4 2 0,2 0-2 16,4-3 3-1,4 1 0-15,5-4 0 0,-3 2 2 0,11-2 1 0,-5 0-2 16,9 1 1-16,4-2 0 0,2-1-1 16,-2-1-2-16,0-1-1 0,0 0-1 15,-14-1 1-15,-1-1 1 0,-7 0-2 16,-3 0 1-16,-4 1-1 0,-2 1 2 16,-6 2 0-16,-5 1 1 15,-7 2-1-15,-3 2-1 0,-10-3 0 0,-2 0 0 0,-4 1-1 16,0-5 0-16,-1-1 1 0,10-5-1 15,1-4-1-15,4 0 0 0,11-4-4 16,-5-5-5-16,11 0-3 16,4-5-8-16,2-2-6 0,0-7-8 0,4-5-6 15,12-3-9-15,1-3-34 0,12 0-37 16,-4 1-98-16</inkml:trace>
  <inkml:trace contextRef="#ctx0" brushRef="#br0" timeOffset="9631.79">15065 13678 570 0,'0'0'71'0,"0"0"-9"0,0 0 11 16,0 0-27-16,0 0-23 0,0 0-9 0,0 0 1 16,0 0-9-16,6-2-5 0,1 17 2 15,1 5 2-15,-2 6 1 0,-4 6-1 16,2 3 0-16,-4 6-5 0,0 1 2 15,0 4-2-15,0-2 0 0,0-1 0 16,0-4-27-16,0-8 14 0,2-5-6 16,-2-4-15-16,2-5-24 0,0-3-7 15,-2-5-9-15,0-2-56 0,0-3-26 16,-2-3-82-16</inkml:trace>
  <inkml:trace contextRef="#ctx0" brushRef="#br0" timeOffset="10009.44">14968 14112 335 0,'0'0'94'0,"0"0"-7"16,0 0-9-16,-33-58-17 0,33 47-29 0,-2 0-3 16,2 2-5-16,2 0-11 0,6 1 1 15,3 2-1-15,1-2-3 0,0 0 0 16,9 3 1-16,0-1 3 0,4 0-5 16,1 0 0-16,7 3-2 15,1 3-1-15,-1 0-4 0,-2 4-2 0,-2 3-2 16,-9 3 2-16,-3 2-1 0,-1 1 1 0,-7 5 0 15,-5 1-2-15,-2 4-1 16,-2 0-6-16,-6-5-1 0,-7 2 5 0,3-4-1 16,4-1 1-16,-3-2 5 15,1-4 0-15,4-3 0 0,4-3 1 0,-2-1 0 16,2-2 0-16,0-2 3 0,-2-3 9 16,0-2 8-16,2-5-5 0,-2-1 0 15,2-8-2-15,2-4-4 0,6-4-3 16,4-7-2-16,-1-5-4 15,11-2-1-15,-1-1 0 0,6 6-1 0,4 4 1 16,-2 11-4-16,0 9-7 0,-2 8-13 16,-4 6-15-1,3 0-12-15,1 0-18 0,0 5-9 0,-6 2-41 0,-3-2-64 0</inkml:trace>
  <inkml:trace contextRef="#ctx0" brushRef="#br0" timeOffset="10371.04">15663 13958 580 0,'0'0'78'16,"0"0"-22"-16,0 0 8 0,0 0-10 15,0 0-19-15,0 0-13 0,-9-51-7 16,11 46-2-16,-2 1-3 0,0 4-4 16,0 0-3-16,5 3-3 0,-5 5 0 15,2 4-2-15,0 2 1 0,2 6 1 16,-2 2 1-1,-2 7-1-15,2-1 0 0,2 0-7 16,0-1-1-16,4-7 1 0,-1-3 3 16,3-6 3-16,7-3 0 15,-5-3 0-15,7-4 0 0,-7-1 0 0,9-8 1 16,-5-7 2-16,7-5-2 0,-2-6 2 16,-3 1 0-16,3-1 0 0,-9-1-2 15,-6 2 3-15,3-4 0 0,-9 0 0 16,0 1 1-16,-11 3-4 0,5 4 0 15,0 6 0-15,0 4-2 0,2 6 1 16,-5 2 1-16,3 3-2 0,4 3-10 16,-2 8-17-16,2 7-13 0,0 3-25 15,2 3-5-15,4-1 3 0,2 1-48 16,0-4-72-16</inkml:trace>
  <inkml:trace contextRef="#ctx0" brushRef="#br0" timeOffset="10652.51">16363 13848 275 0,'0'0'359'0,"0"0"-278"0,-8-68-15 0,-2 51-5 15,-5 3-17-15,3 3-22 0,-5-1-14 16,5 7-3-16,0 2-4 0,-3 3 2 16,9 1-3-16,-7 7-1 0,-1 6-3 15,4 7 2-15,-5 5 2 0,3 4 0 0,-1 3 0 16,-1 1 0-16,6 2 0 0,-1-2 0 15,1 2-1-15,2 0-3 0,6-1-6 16,0-1-1-16,2-4 0 16,10-3-1-16,1-5 3 0,5-2-1 0,5-5 1 15,4-5-6-15,6-3-1 0,2-5-30 16,7-4 13-16,3-9-5 0,-4-7-19 16,1-8-22-16,-1-8-31 0,-8 0-77 15</inkml:trace>
  <inkml:trace contextRef="#ctx0" brushRef="#br0" timeOffset="11045">16653 13625 470 0,'0'0'143'0,"-25"-64"-84"0,19 52 0 15,4 6 7-15,2 2-19 16,0 4-24-16,0 2-13 0,0 11-8 16,0 8-2-16,0 9 0 0,0 6 1 0,2 6 0 15,-2 4 1-15,4 3 0 0,-2 3-1 16,4 3 1-16,2 1-1 0,3-1 1 15,-5-2-2-15,8-6 0 0,-1-8-8 16,-3-5-11-16,5-8-5 0,-7-7-10 16,-2-7-20-16,-2-6-4 0,-4-5-8 15,0-2-10-15,-2-5 10 0,-8-7 14 16,-5-3-26-16,1-2-30 0,-1-1 36 16,1 0 64-16,4-3 8 0,-5 1 81 0,3-2 16 15,1-2-21-15,-5 1 15 16,8 0-16-16,-5-1-22 0,3 5-3 0,6 1-17 15,4 6-2-15,-2 5-5 16,2 0-10-16,0 3-6 0,2 2-2 0,2 0-3 16,2 1-2-16,4-1-1 0,3 1-1 15,5 0 0-15,-1 2 0 0,10 0-1 16,4 0 2-16,0 0-2 0,0 1 0 16,0-1 1-16,-4 0-1 0,-7 0-11 15,-1 2-39-15,-11 1-26 0,-4-1-35 16,-4 1-99-16</inkml:trace>
  <inkml:trace contextRef="#ctx0" brushRef="#br0" timeOffset="11610.46">17517 13783 241 0,'0'0'141'0,"0"0"-111"16,-68-37-3-16,53 28 22 0,1 4-4 0,3 2-5 15,3 0 0-15,2 2-12 0,4-2 5 16,2 2-8-16,0-1-3 0,0 1-5 16,6-1-6-16,-2 0-1 0,6-3 0 15,-1 0 10-15,11-2-3 0,-3 0-6 16,6 3-3-16,4-1-4 0,6 5-1 16,2 0 3-16,4 5-1 0,4 5 1 15,5 3 0-15,-3 5-2 0,-5 2-2 16,-3-1 0-16,-12 4-1 0,-7-6-1 15,-3 2-5-15,-11-2 5 0,2-2-3 0,-6 1 2 16,0-6-6-16,0 2-1 16,-8-6 2-16,0 0 4 0,-1-2 2 0,-1-2 2 15,-2-1 0-15,5-1 1 0,-1 0-2 16,-2-2 2-16,6-3 2 0,2-1 3 16,-5-1 6-16,5-2 0 0,0-3-1 15,0-3-4-15,2-5-4 0,-2-3-3 16,6-8-2-16,5-4-1 0,5-2-1 15,0 2-1-15,11 5-4 0,2 6-10 16,6 6-4-16,9 4 5 16,-3 6-20-16,6 5-10 0,3 3-33 0,-9 0-45 15,-2 3-69-15</inkml:trace>
  <inkml:trace contextRef="#ctx0" brushRef="#br0" timeOffset="12003.29">18296 13737 604 0,'0'0'49'0,"0"0"-4"16,0 0 9-16,0 0-6 0,0 0-23 16,0 0-11-16,0 0-6 0,0 0 1 15,0 0-4-15,-19 6-3 0,19-3-2 16,0 3-2-16,5 3 2 0,1 2 0 0,4 0 0 16,-4-3 1-16,7 1-1 0,1-1-1 15,5-6 1-15,1-3-1 0,7 1 1 16,2-7-1-16,2-6 0 0,-2 0-2 15,2-4 0-15,-2-2 3 0,-6 0-1 16,-7-3-1-16,-1-2 2 16,-13 2 2-16,-2-3-1 0,-2-1 1 0,-13 0 0 15,3 1 0-15,-4 3-1 0,-3 3-1 16,-2 7 1-16,3 1 1 16,-7 7 2-16,8 4 7 0,-3 5-2 0,1 5-4 15,3 10-5-15,-3 5 0 0,2 6 0 16,1 3 0-16,8 4-2 0,1 5 0 15,7 1 0-15,0 3-4 0,7-5-9 0,5-5 1 16,11-3-4-16,6-8-8 0,4-3-5 16,8-7-7-16,7-5-3 0,3-6-8 15,5-5-18-15,2-6-21 0,-2-8-51 16,-9-6-165-16</inkml:trace>
  <inkml:trace contextRef="#ctx0" brushRef="#br0" timeOffset="12223.08">19160 13626 538 0,'0'0'83'0,"-12"-67"-26"16,3 48 6-16,-5 6 3 16,-3 4-24-16,3 2-19 0,-7 4-8 0,3 2-8 15,-1 3-4-15,-2 12-3 0,3 5-3 16,-3 10 3-16,5 4-1 0,-1 3 1 0,7 1 0 16,6 4 0-16,-3-2-1 15,7-2 2-15,0 1-2 0,7-3 1 0,3-4-3 16,9-2-9-16,1-4-4 15,5-4-4-15,6-5-9 0,6-7-7 0,5-4-9 16,7-5-4-16,1-8-1 0,1-7-39 16,3-10-49-16,-8 2-110 0</inkml:trace>
  <inkml:trace contextRef="#ctx0" brushRef="#br0" timeOffset="12552.28">19636 13648 37 0,'0'-55'501'0,"-5"24"-419"0,-1 8-26 0,-2 3 21 16,-2 6-9-16,-3 3-33 0,3 1-14 15,-5 4-7-15,5 5-8 16,-6 1-5-16,-1 10-1 0,-6 5-2 0,-2 12-1 16,3 5 2-16,-5 9 0 0,6 1 1 15,3 1 0-15,-1 3 0 0,5-2 0 16,3-2 1-16,7-4-2 16,4-6 1-16,2-4-4 0,11-5-1 0,1-5 2 15,7-3 0-15,-1-5 3 0,9-6-1 16,0-4-2-16,0-5 3 0,4-9 2 15,0-7-1-15,-2-6 0 0,0-3 2 16,-6-5-2-16,-8-3-1 0,-5-2 0 16,-8-2-2-16,-4-2 1 0,-8 0-2 15,-4 2-2-15,-1 7 2 0,1 8 3 0,1 6 0 16,1 7 1-16,0 7-1 0,-1 3-4 16,3 3-12-16,-4 3-15 0,-1 10-18 15,5 7-4-15,-4 3-4 0,5 1-9 16,1 1-34-16,4-5-55 0</inkml:trace>
  <inkml:trace contextRef="#ctx0" brushRef="#br0" timeOffset="12897.51">19747 13682 367 0,'0'0'130'0,"0"0"-36"0,0 0-27 16,0 0-3-16,0 0-13 0,11-57-17 15,-5 47-6-15,0-1-5 0,4-1-6 0,1 3-4 16,-1 3-4-16,6 3-2 15,-1 2-3-15,6 0-1 0,-3 6-1 0,3 7 0 16,0 1-1-16,-3 5 0 0,-1 2-1 16,-7 2-1-16,-4-3 1 0,-6 2 0 15,-2-4-2-15,-6 0-2 0,-4-2-5 16,-5-4 1-16,-2-1 1 0,1-2 4 16,1-2-2-16,5-1 1 0,4-2 2 0,3 0 2 31,5-3 0-31,0 0 1 0,0 0 0 0,0 0 2 0,2-6 6 15,5-3-1-15,-1-4 1 0,8-5-3 16,1-2-3-16,1-3-2 0,3-4-2 16,2-3 1-16,-1-3 0 0,3-2-6 15,-4 3-19-15,1 0-10 0,3 5-19 0,0 5-20 16,0 3 28-16,3 2-65 16,3 4-17-16,-6 1-85 0</inkml:trace>
  <inkml:trace contextRef="#ctx0" brushRef="#br0" timeOffset="13305.98">20502 13309 628 0,'0'0'93'15,"0"0"-25"-15,0 0-3 0,0 0-24 16,0 0-25-16,0 0-11 0,0 0-4 0,0 0 1 16,37 65 1-16,-23-32 1 0,-1 4 0 15,1-1-1-15,-3 3-2 0,1 1-1 16,-4 0 0-16,1 1 0 0,-5 2 1 15,0-2-1-15,2 0-2 0,0-6-7 16,0-6 6 0,1-4 0-16,1-9-1 0,-2-7-2 0,-2-5-2 0,-2-4 2 15,0 0 1-15,2-4 5 0,-1-5 2 16,-3-4 0-16,0-5-1 0,-5-3 0 16,-7-4-1-16,-2-2-2 0,-5-1-6 15,-2-1-4-15,-4 4 8 0,1 2 2 16,-1 3 2-16,-2 5 1 0,0 4 1 15,0 7-2-15,2 1 0 0,1 3 0 0,3 6 1 16,0 4-1-16,5 3-1 0,3 1 1 16,3 2-1-16,6 1 1 0,2-1 0 15,2 2 1-15,4-2-1 0,8 0-2 16,7 0 2-16,6-4 0 0,6 1 0 16,4-4 1-16,4-5-1 0,7-4-1 15,-1-2-23 1,3-6-41-16,1-6-28 0,-3-5-47 0,-9 1-159 0</inkml:trace>
  <inkml:trace contextRef="#ctx0" brushRef="#br0" timeOffset="13761.25">21362 13339 728 0,'0'0'85'15,"0"0"-45"-15,0 0-16 0,0 0-18 16,0 0-3-16,0 0-2 0,0 0 0 15,60 52 2-15,-38-28 0 0,3 1 1 16,-2-2-1-16,0 1-3 0,-3-4 0 16,-5-1 0-16,1-1-1 0,-10-2-1 15,3-1-8-15,-3-4-11 0,-2-5-1 16,0 1-1-16,0-5 11 0,-4-1 4 0,4-1 7 16,3-1 1-16,-1-4 0 0,4-2 5 15,3 0 9-15,-5-5 0 0,2-1 1 16,-2 0-4-16,-1-2 3 0,-3-1-1 15,-2-1-4-15,-2 0-3 16,0 1 0-16,0 1 0 16,-2 5 0-16,-2 3-1 15,-3 4-2-15,-3 3 0 0,0 4-2 16,-3 5-1-16,-7 5 0 16,-1 7 1-16,2 4 0 0,-1 0 0 0,5 1 0 15,-1 1 0-15,8-2 0 0,-1-2 0 16,5-3-1-16,4-5 0 0,-4-1 0 15,4-4-1-15,0-6 1 0,0-1 0 0,0-3-1 16,0 0 2-16,0 0 1 16,-2-3 0-16,2 0 2 0,-2-3-4 0,2 1-2 15,-2 0-6-15,0 2-7 16,-2 3-17-16,-3 0-27 0,-3 7-30 16,-11 1-44-16,-1-1-94 0</inkml:trace>
  <inkml:trace contextRef="#ctx0" brushRef="#br0" timeOffset="16555.55">14602 15169 37 0,'2'-21'342'0,"2"9"-278"0,3-5-28 31,3 3 8-31,-4 0-4 0,-2 1-5 0,-2 1-8 0,-2 1-2 0,0 0-3 16,0 3-1-16,-2-2-6 0,-4 0 0 15,-4-2 1-15,-5 0-6 0,1 2-4 16,-5-2 2-16,-6 6-3 0,3 1-3 16,-3 3-2-16,-4 2-1 0,0 1 1 15,2 3 0-15,4 4 0 16,-2-2 0-16,3 1 0 0,9 2 0 0,-1 1-1 0,4 2-1 15,7-1 1-15,1 3 0 0,2 2-2 16,0 1 2-16,2 3 1 0,7 0-1 16,3-1-1-16,3 1 2 0,3-2 0 15,-1 1 0-15,8-3 2 16,-1 0-2-16,-1 2 0 0,2-4 4 16,2 2-2-16,-9-3 1 0,3 0-1 0,-2 0 3 15,-5-3-2-15,1 2-2 0,-3-4 2 16,-6 1-2-16,-4-1 2 0,0-2-3 15,-2 3 1-15,0-2 4 0,-4 1-4 16,-8 4 1-16,-9-3 0 0,0 4 1 16,-5-1-3-16,-5 0-3 0,-5 3-16 15,3-5-3 1,2 3-1-16,4-5 9 0,1-3-2 0,7 1-7 0,7-5-12 0,7-1-2 16,1 0-4-16,4-4 11 15,0-6-12-15,9-7 0 0,9-7-3 0,3-8-19 16,4-4-69-16</inkml:trace>
  <inkml:trace contextRef="#ctx0" brushRef="#br0" timeOffset="16791.49">14875 14866 569 0,'0'0'77'0,"0"0"-30"0,0 0 13 16,0 0-32-16,0 0-13 0,0 0-8 15,0 0 0 1,0 0 4-16,39 31 0 0,-22-10-5 0,-7 2 0 0,7 2-1 16,-7 5-3-16,0 3 0 0,-1 3-2 0,-3 2 0 15,-4 4 1-15,-2-3-2 0,-4-3 1 16,-7-2-24-16,3-8-8 0,2-5-11 16,2-6 0-16,0-4-4 0,2-5-37 15,2-5-45-15,0-1-51 16</inkml:trace>
  <inkml:trace contextRef="#ctx0" brushRef="#br0" timeOffset="17199.16">14830 15149 336 0,'0'0'151'0,"0"0"-70"16,0 0-22-1,0 0-9-15,-54-56-4 0,54 50-10 16,0 2-20-16,4 0-11 0,6 1 2 15,3 0-2-15,1 0-3 16,9 2 4-16,6 1 5 0,4 0 4 0,0 4-5 16,4 2-2-16,2 2-1 0,-3 1-3 15,-3 2-3-15,-4 1 2 0,-5 1-3 16,-5 1 0-16,-5-1-1 0,-3-1-1 16,-3 3 1-16,-2-3-2 0,-6 1 3 0,0-4 0 15,2 2-2-15,-4 1-2 0,-2-1 2 16,-2 0-9-16,0-1 11 15,2-4 0-15,-1 0 1 0,3-2 0 0,2-1 0 16,-2-2 0-16,0-1 1 0,2 0-1 16,0-1 2-16,0-3 4 0,-2-2 6 15,2-3-1-15,-2-3-3 0,2-7-1 16,0-5-4-16,4-5-1 0,0-5 0 16,3-3-2-16,7 0-1 0,1 1 0 15,3 7-1-15,-1 6 1 0,7 4-3 16,3 3-20-16,0 6-6 0,6 3-6 15,-2 4-18-15,0 3-18 0,-6 4-26 16,-2 4-74-16,-13 0-156 0</inkml:trace>
  <inkml:trace contextRef="#ctx0" brushRef="#br0" timeOffset="17606.82">15706 15113 509 0,'0'0'46'16,"0"0"9"-16,0 0-8 0,2-55 14 16,-2 49-6-16,-4 2-13 0,2-3-23 15,0 3-4-15,0 1-3 0,0 3-5 16,2 0 1-16,0 0-3 0,0 0 1 16,0 0 1-16,-2 3-7 0,2 4-2 15,-5 4-2-15,3 3 3 0,-2 6 1 16,2 3 0-16,-2-1 0 0,4 3 1 0,0 2 0 15,4-1-1-15,2-1 0 0,1-4 0 16,1-1-1-16,8-3 0 0,-3-4-1 16,3-3 0-16,1-2-2 0,4-4-4 15,-9-4 7-15,4 0 1 0,-1-10 0 16,4-5 1-16,-5-5 0 0,0-6 3 16,3-2-1-16,-9-1 1 0,5-1 0 15,-7-1 0-15,-2-2 0 0,-2 1-2 16,0 2-1-16,2 4-1 0,-4 6 0 15,0 2 0-15,0 8 1 0,0 5-1 16,0 2 0-16,0 3-1 0,0 0-3 0,0 6-15 16,-4 6-15-16,2 5-48 15,2 2 1-15,-2 1-25 0,2 0-44 0,0-6-102 16</inkml:trace>
  <inkml:trace contextRef="#ctx0" brushRef="#br0" timeOffset="18124.53">16527 14976 507 0,'0'0'113'0,"0"0"-35"15,-11-51-14-15,-1 39 3 0,-3 2-24 0,1 4-19 16,-5 3-13-16,5 0-6 0,-5 3-3 16,5 3-1-16,-1 4-1 15,3 5-1-15,-5 1 0 0,5 8-1 16,-7 2 1-16,7 2 0 0,-7 2 1 15,7-1-1-15,4 2 1 0,-5 2-1 0,7 0 0 16,4-3-2-16,2 0-2 0,0-2-6 16,8-2 4-16,7 0 0 0,1-5 3 15,7-2 0-15,6-3-1 0,2-2 3 16,0-4 0-16,8-4-4 0,1-3 1 16,1-7 5-16,6-7 0 0,-1-8 0 15,6-5 0-15,-7-4 2 0,-2-2-2 0,-1-3 0 16,-11-2 0-16,-10 1-2 0,-1 0 2 15,-9-2 0-15,-5-1 0 16,0-2 1-16,-6 0-1 0,0-2 1 0,-4 2 3 16,-2 3 15-16,-1 6-9 0,-1 9 1 15,0 8-1-15,-2 3 2 16,1 5-3-16,7 6-6 0,-2 2-3 0,-4 10 0 16,-3 9-3-16,3 11-1 0,-2 12 4 15,-5 5 1-15,7 3-1 0,2-3 0 16,2 2 0-16,4-4 0 0,2-3-1 15,4 2 1-15,4-5 0 0,9-3 0 16,-3-3-1-16,5-7 0 0,0-4-13 16,0-9-14-16,-3-6-5 0,-3-4-29 0,1-5-18 15,-8-6-7-15,-6-6-39 16,-2-1-81-16</inkml:trace>
  <inkml:trace contextRef="#ctx0" brushRef="#br0" timeOffset="18288.25">16717 15030 458 0,'0'0'56'16,"0"0"18"-16,0 0-7 0,0 0 0 0,0 0-17 16,0 0-30-16,0 0-11 0,0 0 2 15,2-16 7-15,14 18 0 0,9 1-5 16,2-3-2-16,6-1-4 0,6 1-3 16,7-4-4-16,1-6 0 0,9-6-24 15,-4-6-79-15,0-7-73 0,-13-3-307 16</inkml:trace>
  <inkml:trace contextRef="#ctx0" brushRef="#br0" timeOffset="18968.75">17788 14900 297 0,'0'0'85'0,"-52"-38"-25"0,31 29 7 16,5 1 0-16,5 3-5 0,5 1-14 0,4-1-2 15,2 2-1-15,0-2-14 0,4 1-10 16,0 1-7-16,11-2-4 0,-1 0-2 15,9-2 0-15,6 4 2 0,4 2 2 16,6 0 2-16,5 0-5 0,5 6-5 16,1 4 2-16,2 5-2 0,-7 3 0 15,-8 2-4-15,-4 2 2 0,-10 2-2 16,-2 2-2-16,-9-4 1 0,-6 1 0 16,-1 0-3-16,-5-3-5 0,0 0 1 15,-3-6 2-15,-3-1 4 0,2-2 1 16,-2-2 0-16,0-2 0 0,-5-1 1 0,1-2 3 15,2 1-3-15,-5-3 1 0,1 1 0 16,0-2 1-16,1-1-2 0,1-3 2 16,2-2 0-16,-3-2 1 0,5-2 0 15,-2-3 3-15,6-1-3 0,-2-6-2 16,2 0-1-16,2-4 0 0,0-4 0 16,6-1-1-16,0-4 1 15,6 1 0-15,5 4 0 0,8 6 0 0,-5 8-9 0,5 5-10 16,4 7-9-16,0 2-15 15,6 0-25-15,0 6-2 0,3 2-21 16,-5-2-63-16,-4 3-98 0</inkml:trace>
  <inkml:trace contextRef="#ctx0" brushRef="#br0" timeOffset="19390.09">18608 14975 603 0,'0'0'64'0,"0"0"-15"0,0 0-4 0,0 0-10 16,0 0-11-16,0 0-15 0,0 0-7 16,0 0-1-1,15-31 0-15,-9 34-1 0,0 0 1 0,2 1 0 0,-1 1-1 0,1 0 0 16,0-1 1-16,0-2 0 16,3 1-1-16,5-3 0 0,1 0 0 15,3-3-1-15,9-2 0 0,0-3-5 0,0-4 2 16,2-2-2-16,0 0 4 15,-4-1 2-15,-4-1 0 0,-5-1 0 16,-7 0 1-16,-7 1 0 0,-2-2 1 0,-4-1 3 16,-4 0 5-16,-11-2-2 0,3 4-4 15,-5 3-1-15,1 3-2 0,-7 6 3 16,-2 5-1-16,4 2 0 0,-2 6-2 16,1 6 0-16,3 3 1 0,6 4-2 15,3 2-1-15,0 1-1 0,3 2 2 16,5 0 0-16,0 1 0 0,4-1-2 15,0-1 0-15,4-1 1 0,4-3 1 0,3-2-2 16,5-1 1-16,-1-4-2 0,8-3-10 16,3-2-8-16,1-7-4 0,6-2-21 15,5-2-19-15,-1-7-26 16,6-4-45-16,-6-2-72 0</inkml:trace>
  <inkml:trace contextRef="#ctx0" brushRef="#br0" timeOffset="19632.66">19487 14759 439 0,'0'0'117'16,"0"-58"-35"-16,-4 36-15 0,-3 3 7 16,1 2-21-16,0 3-22 0,0 3-6 0,-2 5-5 15,-3 5-8-15,1 1-1 16,2 1-7-16,-5 8-4 0,-1 4 0 0,-5 8-2 16,-2 3 1-16,1 5 1 0,-1 2 0 15,5 1-1-15,-1 2 2 0,7-2 0 16,3 0 0-16,1-1-1 0,4-2-1 15,2-1-2-15,0-5-5 0,11 1-2 16,1-6-2-16,9-4-4 0,6-2-3 16,4-5 1-1,4-1-4-15,2-4-23 0,6-2-16 0,3-5-8 0,-3-3-41 16,7-6-57-16,-9-3-138 0</inkml:trace>
  <inkml:trace contextRef="#ctx0" brushRef="#br0" timeOffset="19993.7">20014 14746 516 0,'0'0'93'0,"-10"-55"-29"0,1 41 11 0,5 4-10 16,-2 3-25-16,0 2-13 0,2 2-9 15,-1 3-8-15,1 0-2 0,-2 3-5 16,0 6-3-16,-6 6-3 0,-1 5 3 16,1 3-1-16,-1 5 0 0,-1 3 1 15,3 0 1-15,-1 4-1 0,2-2 0 16,1-2-1-1,1-2 0-15,2-5 0 0,4-3-6 0,2-4-4 0,6-3-1 0,7-3 1 16,1-2 0-16,7-3 5 16,1-6 1-16,9 0 4 0,0-6 0 15,5-8 1-15,-3-1 2 0,2-3-2 0,-6-1 0 16,-7 0 1-16,-7-3 0 0,-3-1 1 16,-10-1 0-1,-2-4 3-15,-8 2 1 0,-10-3-5 0,3 2 0 0,-8 4 0 16,-1 3-2-16,-1 5 0 0,2 6 0 15,0 4-1-15,3 5-1 0,1 1-4 16,0 7-13-16,5 8-21 0,-1 2-13 16,9 3-11-16,2-2-31 0,2-3-37 15,2-4-78-15</inkml:trace>
  <inkml:trace contextRef="#ctx0" brushRef="#br0" timeOffset="20401.7">20202 14802 358 0,'0'0'161'0,"0"0"-82"16,0 0-33-1,0 0 1-15,19-61-1 0,-13 50-12 0,2 1-10 0,2 4-6 0,1 0-2 16,-1 2-2-16,5 2 1 16,-1 2-3-16,5 0-1 0,-5 6 0 0,9 2-3 15,-5 4 2-15,5 1-4 16,0 2-1-16,-2 1-2 0,-3 1-2 15,-3-2-1-15,-3 3 0 16,-4-1 0-16,-4 1 0 0,-1-2-1 0,-3-1-6 16,0-1-3-16,-5-4-4 0,-1-2 7 0,-4-1 1 15,-3-2 0-15,-1 0-2 0,-5-3 0 16,3 4 2-16,-5-4 2 0,9-2 4 31,-5 0 0-31,5 0 0 0,-1-5 0 16,1-2 2-16,6-2 1 0,2 0 4 15,2-7 4-15,2 1-1 0,-2-3 0 16,6-6-5-16,4-2-2 0,8-5-2 16,3 2-1-16,8 1 0 0,0 3-2 15,2 7-12-15,2 2-12 0,2 0-11 16,0 3-28-16,2-3-18 0,2 3-28 0,-4-2-39 16,-4 0-261-16</inkml:trace>
  <inkml:trace contextRef="#ctx0" brushRef="#br0" timeOffset="20793.87">20814 14509 538 0,'0'0'101'15,"0"0"-28"-15,0 0 0 0,0 0-9 0,0 0-22 16,0 0-23-16,0 0-12 0,0 0-5 16,0 0 3-16,27-3-3 0,-13 23 4 15,1 5 0-15,-1 7-1 0,-1 6-1 16,1 0-3-16,-6 5 1 0,3 0-1 15,-1-2 0-15,-2 0-1 0,-2-3 0 0,1-5 0 16,-1-1-2-16,0-7-5 16,0-7-4-16,-2-6 10 0,-2-6-1 0,0-3 1 15,3-3-1-15,-3-1 2 0,2-8 0 16,-2-3 1-16,-2-6 2 0,0-6-2 16,-6-2 0-16,-7-2-1 0,-1-1-2 15,-3 1-2-15,-1 2 0 0,-1 1 3 16,-2 6 0-16,5 3 1 0,-3 5-1 15,7 5-1-15,-5 4 2 0,5 2-1 16,-3 3-1-16,1 6 1 0,-1 4-1 0,-1 3 0 16,8 3 1-16,-3-3 1 15,7 4 0-15,2-2-2 0,2 1-2 16,8-2-7-16,3-2-5 0,3-3 3 16,7 0 1-16,4-4-2 0,0-4-12 0,6-4-10 15,-3 0-23-15,6-8-11 16,-3-6-59-16,-5-1-77 0</inkml:trace>
  <inkml:trace contextRef="#ctx0" brushRef="#br0" timeOffset="21406.49">21595 14503 711 0,'0'0'59'16,"0"0"-12"-16,0 0-2 0,0 0-32 15,0 0-10-15,0 0 0 0,0 0 0 0,0 0 6 16,48 47 0-16,-34-30-1 0,3 3-2 16,-3 2-2-16,5 1 0 0,-5 0-1 15,1-1-3-15,-7-3 1 0,-4-3-1 16,2-4-1-16,-6-2-5 16,0-3-16-16,0-3-3 0,2-1 9 0,-2-3-2 15,0 0 3-15,0 0 6 0,3-3 7 16,-3 3 2-16,2-3 2 0,-4 0-2 15,4 0-4-15,-2-1 4 0,0-3 6 0,0-1 2 16,0 0 0-16,-2 0 0 16,-1-3-1-16,3 3-2 0,-2-2-1 15,0-1-2-15,2 1-1 0,2-2 0 16,3 2 0-16,1 2-1 0,-2 2-2 0,2 2 2 16,-6 1 0-16,2 3-1 0,0 0 1 15,0 0-2-15,2 7 2 0,-2 0 0 16,-2 3 0-16,0 2-2 0,-2 1 2 15,-4 1 0-15,0-2 0 0,0 2 0 16,-2-3 0-16,1-3-5 0,1 0-4 16,2-1 3-16,2-4-2 0,-2 2 0 0,0-3 4 15,4-1 3-15,-4 0 0 16,1-1 1-16,3 0 2 0,-2-4 1 16,2-3 3-16,0 0 5 0,0-3 1 15,0 2-2-15,0-2 0 0,0-1-2 16,2 1 1-16,5-3-1 0,-3-3-2 15,2 1-3-15,0-3-1 0,5 2-1 0,-5-2 1 16,-2 6-1-16,-2 3-1 0,-2 4 3 16,0 5-2-16,-2-1 1 0,-2 1-2 15,-2 2-3-15,-5 7-1 0,1 3-7 16,-5 7-8-16,1 1-3 0,4 5-1 16,1 1-13-16,5 2-22 0,2 0-17 0,2-4-40 15,6-1-61-15,3-9-105 16</inkml:trace>
  <inkml:trace contextRef="#ctx0" brushRef="#br0" timeOffset="21831.1">21969 14508 604 0,'0'0'56'16,"0"0"-11"-16,0 0-21 0,0 0 0 15,0 0-1-15,0 0-3 0,0 0-2 16,0 0 7-16,35 25-4 0,-20-15-5 16,4 2 0-16,1 1-1 0,5 2-4 15,-2 3-3-15,2-1-5 0,-7 1 0 0,3-2-3 16,-9-3 2-16,1 2-2 0,-7-3-2 16,0 0-9-16,-2-4-6 0,4 0-3 15,3-1 3-15,-5-3 4 0,2-1 4 16,3-3 3-16,-1 0 4 0,-2-2 0 15,3-6 1-15,1-1 1 0,-6-2 2 16,-2-4-2-16,0 2 4 0,-4-4 4 16,0 0 2-16,-4 0 0 0,-2-1 5 15,-4-2 0-15,-3 2-5 0,3 0-1 16,0 6 1-16,-3 4 2 0,7 6 0 16,-2 1 2-16,-3 1-4 0,1 10-6 15,0 4-4-15,-7 4-1 0,1 6 1 0,-1 2 0 16,1 3-1-16,-5 1-1 15,7 0 1-15,-11 0-19 0,0-1-10 0,0-2-22 16,-8-4-37-16,-6-2-44 0,2-9-191 16</inkml:trace>
  <inkml:trace contextRef="#ctx0" brushRef="#br0" timeOffset="22771.26">14575 16148 365 0,'0'0'82'16,"0"0"-15"-16,0 0-4 0,0 0-13 15,0 0-17-15,0 0-7 0,15-60-3 16,-15 52 0-16,0 3 4 0,-6-1-8 16,-1 2-2-16,1 1-2 0,0 1-2 15,-11 2-4-15,5 1-6 0,-11 7-3 16,5 2 0-16,-5 5-1 16,4 1 1-16,5 1-1 0,6 2 0 0,1-1 0 0,3 2 0 15,4-3-2-15,0 1 3 0,6 0-1 16,3 0 1-16,-1-2 0 0,2 1 0 15,5-1 0-15,-3-2-1 0,7 1 1 16,-3-3 0-16,5 1 0 0,0-1 0 16,-1-1 0-16,5 0 0 0,0-2 0 15,-6-3 2-15,3 0-2 0,-7-1 0 16,-1 0 0-16,-8-2 2 0,-1 0-1 16,-3 1-1-16,-2-1 2 0,-2 4-1 15,-5 2 3-15,-9 2 2 0,-3 6 0 16,-10-3-5-16,-4 1 1 0,0 4-1 15,0 0-1-15,0 2 0 0,6-3 0 16,6-3-1-16,3-3-3 16,8-2-10-16,1-5-7 0,7-2-20 0,2-1-9 0,0-1-2 15,6-1-4-15,7-4 0 0,-3-6-7 16,9-6-7-16,1-5-10 0,1-10-45 16</inkml:trace>
  <inkml:trace contextRef="#ctx0" brushRef="#br0" timeOffset="23006.94">15061 16079 334 0,'0'0'234'0,"0"0"-145"0,0 0-33 0,0 0 8 16,0 0-12-16,0 0-16 0,0 0-12 15,0 0-5-15,2-4-5 0,-2 8-5 16,0 8-6-16,2 6-3 0,-2 9 0 15,2 10 3-15,-2 2-1 0,0 4 0 16,0 2-1-16,0 0-1 0,0 2 0 16,0-6-1-16,0-1-1 0,2-5-28 15,0-5-15-15,-2-5-20 0,0-5-36 16,0-8-3-16,0-3-67 16,-4-5-160-16</inkml:trace>
  <inkml:trace contextRef="#ctx0" brushRef="#br0" timeOffset="23211.4">14929 16455 480 0,'0'0'98'15,"0"0"-42"-15,-2-60-9 0,6 43 1 16,0 2-11-16,8-3-11 0,7 1-10 16,-3 2-5-16,7 2-3 0,6-1-5 15,4 1-1-15,7 2 1 0,1 3-3 16,0 2-3-16,1 1-34 0,-5-1-48 15,-2-3-36-15,-4 3-105 0</inkml:trace>
  <inkml:trace contextRef="#ctx0" brushRef="#br0" timeOffset="23620.65">15433 16206 416 0,'0'0'110'0,"0"0"-38"16,0 0-7-16,0 0-9 0,0 0-9 16,0 0-14-16,19-51-7 0,-9 50-9 0,-2-1-1 15,11 2-6-15,-5 2-3 0,11 3 2 32,-4 3-2-32,2 3-1 0,-1 3-1 0,1 5 0 0,-6-1-3 0,3 4 1 31,-9 2-2-31,-1 2 0 0,0 1-2 15,-3-1 2-15,-5-1-2 0,0-3 1 16,-2-1 0-16,2-1-1 0,-2-5-6 16,0 2 3-16,-2-3-1 0,0 0 3 15,-3-3-1-15,3-4 3 0,-2-3 0 16,2-1 0-16,2-3 0 0,-4 0 1 16,4 0 0-16,0 0 0 0,0-4 2 15,0-2 3-15,-2-3 5 0,2-4-3 0,0-3-2 16,0-8 0-16,6-4-4 0,2-5-1 15,3-8-1-15,7-3 1 0,-1 0-1 16,6 0-1-16,-1 10-4 0,-3 9-20 16,4 9-11-16,-11 11-12 0,1 5-24 15,-1 1-2-15,-6 7-12 0,-2 3-56 16,-2-2-75-16</inkml:trace>
  <inkml:trace contextRef="#ctx0" brushRef="#br0" timeOffset="24012.39">16140 16316 481 0,'0'0'109'16,"0"0"-51"-16,0 0-4 0,-4-66 10 16,4 56-11-16,0 0-21 0,0 6-10 15,0 2-2-15,0 2-1 0,0 0-4 16,0 0-3-16,0 1-8 0,0 1-3 15,0 2-1-15,0 8-4 0,0 3 1 16,0 5 2-16,0 7 1 0,0 2 1 16,2 1-1-16,6-2 1 0,-2-2-1 15,5-2 0-15,-1-6 0 0,7-2-1 0,-1-6-1 16,7-7 2-16,0 0-1 0,-3-3 0 16,5-1 1-16,2-7 1 15,0-5-1-15,-2-3-2 0,-7-6 2 0,5-1 0 16,-11 1 0-16,1-3-2 0,-7 0-4 15,-6 1 0-15,-6-1 0 16,0 5-3-16,-1 2 0 0,5 6-2 0,-4 5 1 16,6 5-3-16,0 1-5 0,0 0-5 15,0 1-12-15,0 0-6 0,2 3-9 16,7 7 0-16,5-2 2 0,-2 2-8 16,9 1-27-16,-4-3-28 0,5-2-39 15</inkml:trace>
  <inkml:trace contextRef="#ctx0" brushRef="#br0" timeOffset="24483.82">16727 16279 322 0,'0'0'102'0,"0"0"-7"16,0 0-14-16,0 0-15 0,0 0-14 0,0 0 0 15,0-54-9-15,0 44-8 0,-4-2-7 16,2 3-2-16,2 2-7 0,-2 3-5 16,2 2-4-16,0 2-1 0,0 0-3 15,0 0-3-15,-2 7-3 0,0 4-1 16,0 5-4-16,-5 6 3 0,3 6 2 15,0 4 0-15,2 3 0 0,2 3 2 16,-2-1-2-16,2 0 0 0,2-4 0 16,8-5 0-16,-1-7-3 0,1-6 1 15,5-3-1-15,-1-4 2 0,5-4-3 16,1-1 1-16,5-3 3 0,2-9 0 0,6-5 0 16,2-6 2-16,4-6-1 15,1-3-1-15,5-5-3 0,-3-2 2 0,-5-5 0 16,-6-2 0-16,-8-3 1 0,-7 2 1 15,-6-1 0-15,-1 0 0 0,-9 3 0 16,-2-1 0-16,-9 2 0 0,3 3-1 16,-2 7 2-16,-5 6-1 0,7 8 1 15,2 8 0-15,2 3 4 0,-1 5-1 16,3 1-2-16,-4 7-3 0,2 7-1 0,2 11-5 16,-4 9 5-16,0 9-1 15,-3 10 2-15,1 4-1 0,6 5 0 16,2 3 2-16,0-3-2 0,0-2 2 0,12-6-1 15,1-10 0-15,1-6-1 0,5-9-4 16,4-4-13-16,-5-9-11 0,3-6-20 16,-9-5-65-16,3-7 16 0,-7-8-73 15,-6-8-160-15</inkml:trace>
  <inkml:trace contextRef="#ctx0" brushRef="#br0" timeOffset="24656.42">17010 16284 154 0,'0'0'462'16,"0"0"-385"-16,0 0-20 0,0 0 4 16,0 0-29-16,0 0-24 0,0 0-4 15,0 0 2-15,40-31 4 0,-1 22 1 16,8-1-4-16,11-2-5 0,8-4-2 0,7 0 0 16,-3-2 0-16,0-2-41 0,-6-1-83 15,-14 1-95-15</inkml:trace>
  <inkml:trace contextRef="#ctx0" brushRef="#br0" timeOffset="25205.55">18441 16373 537 0,'0'0'95'16,"0"0"-34"-16,0 0-8 0,0 0 1 16,0 0-17-16,-15-68-15 0,7 46-9 15,2 1-1-15,-4-1-7 0,-7 3-2 16,2-1-2-16,-5 2 0 0,3 2-1 0,-8 4 0 15,5-2 0-15,3 3-5 0,-1 2 0 16,7 2 3-16,5 2 2 0,0-2 0 16,-2 0-1-16,4-1 1 15,4 1 0-15,0 0-1 0,0-2-1 0,8-4 0 16,4 1-1-16,11-4 2 0,0 0 0 16,10 0-1-16,10 1 1 0,1 5 0 15,3 1 1-15,5 6-1 0,-5 2 1 16,-7 5 0-16,-7 5-1 0,-13 3 0 15,-5 3 0-15,-9 2-4 0,-6 5-1 16,-12 6 3-16,-5 3-3 0,-6 5-1 16,-8 4 3-16,-4 2-2 0,2 4 5 15,2-1 1-15,2-2 0 16,11-6 0-16,-1-3 0 0,11-4 2 0,4-3-2 0,4-4-2 16,0-4 0-16,10-6-3 0,4-6 5 15,3-7-8-15,8 0-3 0,6-12 7 16,4-7 1-16,8-4-3 0,5-7-26 15,1-3-29-15,3-7-41 0,-2-7-77 16,-11 3-223-16</inkml:trace>
  <inkml:trace contextRef="#ctx0" brushRef="#br0" timeOffset="25629.35">18867 16040 199 0,'0'0'417'0,"-62"33"-359"16,45-27-20-16,9-1 20 0,2-2-14 0,4 3-30 15,2 3-11-15,0 1-3 0,0 4 2 16,6-2 1-16,0 0 4 0,4 0 0 16,-1 3 1-16,3-4 1 15,4-2-3-15,1-1-4 0,6-2 2 0,4-5 1 16,2-1-3-16,2 0-1 0,4-7-1 16,2-5 1-16,-4-2-1 0,2-1 3 15,0-3-3-15,-4-2 0 16,-2-1 0-16,-10-3 0 0,-1 3 2 0,-7 0-2 15,-5 2 2-15,0 1-1 0,-6-2 2 16,0 0-1-16,-6 1 0 0,0 2 5 0,-5 4 5 16,1 3-6-16,-4 3-2 15,3 4-1-15,-5 3-2 0,1 1-1 16,-1 9-2-16,1 6 0 0,-3 7 2 0,1 3-1 16,-1 3-1-16,-1 4 1 0,0 1 1 15,5 2 0 1,-1-1 0-16,5-2 0 0,8 0-1 0,2-4 1 0,0-3-1 15,10-6 0-15,7-3-2 0,-3-6-1 16,7-1-7-16,8-7-1 0,6-5-6 16,4-7-4-16,7-8-18 0,5-8-22 15,7-2-28-15,0-2-60 16,-4 1-69-16</inkml:trace>
  <inkml:trace contextRef="#ctx0" brushRef="#br0" timeOffset="25863.82">19815 15958 411 0,'0'0'147'0,"-8"-59"-60"0,-2 37-31 15,-3 1 12-15,-5 2-12 0,3 2-25 16,-1 5-6-16,5 2-4 0,1 6-4 16,0 2-3-16,2 2-6 0,1 2-1 15,-1 9-7-15,-8 7 0 0,1 6-1 16,-4 7 0-16,3 2 1 0,-5 6 0 16,5 2 0-16,-1 2-1 0,5 0-1 15,1-1 2-15,5-6-1 0,6 0 1 16,2-5-2-16,9-3 2 0,3-5-6 15,5-3-13 1,8-8-5-16,4-4-6 0,8-6-9 0,8-4-12 0,3-11-12 16,4-5-11-16,6-5-40 0,-9 0-78 0</inkml:trace>
  <inkml:trace contextRef="#ctx0" brushRef="#br0" timeOffset="26225.6">20380 15884 542 0,'0'0'95'15,"0"0"-43"-15,-56-33 21 0,37 27-6 16,3 1-27-16,1 1-16 0,1 2-4 0,6 1-7 16,-5 1-4-16,3 3-5 15,2 4-2-15,-3 6-2 0,-1 2-1 16,-1 7-1-16,-1 1 1 0,-1 4 1 16,3-1 0-16,0 0 0 0,1 5-1 0,5-1 0 15,-2 2 0-15,2-1 0 0,6-3-6 16,0-5-4-16,4-4-2 0,2-3-1 15,2-3 1-15,5-5 1 0,3-3 3 16,1-6 0-16,3 1 4 0,1-4 1 16,0-6 4-16,6-2 0 0,-3-5 2 15,-1-1-2-15,0-2 1 16,-2-2 0-16,-7 0 1 0,-4 0 5 0,1-2 3 16,-7 2 2-16,-2-1 3 0,-2 4-4 15,-2 1-3-15,-2 4-2 0,-7 5-4 16,1 2 1-16,4 1-3 0,-7 5-2 0,-1-1-1 15,0 2-11-15,-3 3-13 0,3 3-4 16,-1 4-22-16,3 2-16 0,3-1-7 16,1 1-55-16,2-4-60 15</inkml:trace>
  <inkml:trace contextRef="#ctx0" brushRef="#br0" timeOffset="26617.71">20421 15957 330 0,'0'0'223'0,"0"0"-136"0,0 0-26 0,0 0 7 0,0 0-15 0,31-62-27 16,-19 48-10-16,3 2-2 0,-1 2 0 0,3 5-5 15,0 2-1-15,3 0-4 0,3 3 0 16,2 1 0-16,2 6 0 0,4 5-1 16,-2 3-3-16,-3 0 3 0,-3 2-2 15,-4 0-1-15,-7-1-1 16,-2 1 0-16,-5-1 1 0,-3 1 0 0,0 1-1 15,-2 2 1-15,-2-2-5 0,-7 0-4 16,1 0-2-16,-2-2 2 0,2 1 3 16,-5-3 0-16,3 1 3 0,2-4-1 15,-3-4 1-15,3-1 1 0,0-3 2 16,6-3 1-16,-3 0 2 0,3 0 0 16,0-5 7-16,2-3 3 0,-2-2 0 15,2-2-3-15,0-7-2 0,9-5-4 16,1-4-4-16,8-4 1 0,3-4-1 0,2-3-1 15,8 0-15-15,0 5-11 16,-2 6-8-16,-4 9-19 0,-3 7-28 0,1 5-3 16,-4 1-23-16,-3-1-25 0,1 1-61 15</inkml:trace>
  <inkml:trace contextRef="#ctx0" brushRef="#br0" timeOffset="27041.4">21188 15695 507 0,'0'0'118'16,"0"0"-63"-16,4-58-8 0,-2 41 20 16,0-1-14-16,4 4-21 0,-6 2-9 15,5 5-5-15,-3 4-1 0,-2 3-6 0,0 0-2 16,2 3-7-16,0 3-2 0,0 9-1 16,0 6-2-16,0 8 3 0,-2 6 2 15,0 3-2-15,2 5 1 0,-2 4 0 16,2 0-1-16,-2 0-2 0,0-6 2 15,2-3-9 1,-2-6 0-16,4-5 2 0,-2-7-1 0,5-7 1 0,-3-4-4 16,0-2-4-16,0-4 3 0,-2-2 2 15,4-1 6-15,-2 0 3 0,3-7 0 16,-5-1 1-16,0-5 1 0,-2-3 0 0,-4-3-1 16,-11-6 0-16,-3-5-4 15,-5 1-13-15,-8 4-10 16,2 3 2-16,2 11 13 0,6 3 12 0,1 4 6 0,7 4 14 15,5 0-1-15,0 3-11 16,4 3-7-16,-1 4-1 0,5 0-1 0,-2 0 1 16,2 1 0-16,0-1-1 0,7 0 1 15,3 1 0-15,4-2 0 0,7-2 0 16,2-2-1-16,10-2 0 0,8-3-19 31,5-4-31-31,1-7-55 0,1-2-109 0</inkml:trace>
  <inkml:trace contextRef="#ctx0" brushRef="#br0" timeOffset="27638.73">21883 15698 647 0,'0'0'88'0,"0"0"-53"0,0 0-3 15,0 0 1-15,0 0-3 0,0 0-13 16,0 0-5-16,0 0 0 0,4 0-4 16,-4 3 2-16,4 2-5 0,2 1 0 15,-2 7-5-15,-2-3 2 0,2 3-2 16,-2 1 0-16,0 0 1 0,1 0-1 16,3-3 0-16,0 0-2 0,0 2-15 15,-2-5-2-15,2 2 0 0,-1-3-3 0,5 1-3 16,-2-1-1-16,-2-4 0 0,-4-2 4 15,1-1 6-15,-1 0 12 0,-2 0 4 16,0-3 3-16,0-4 1 0,-5-3 9 16,1-3 7-16,-8-2 0 15,2-1-4-15,-1 0-6 0,-1 2-5 0,6 0 8 16,-1 1 2-16,7-1-4 0,0 3-4 16,0-2-6-16,0 1-1 0,3 7 0 15,-3 1 0-15,0 4 0 0,0 0-1 16,0 0 0-16,0 6-2 0,-5 0 0 0,-1 4 2 15,-8 5 0-15,-1-1 0 16,-7 4-1-16,3 1-1 0,-4-1 1 0,5 3 1 16,1-1-4-16,3-3 0 0,-1 1-2 15,7-6-1-15,4-2 1 16,2-5 1-16,2-2 3 0,2-1 1 0,4-2 0 16,2-2 0-16,9-4 0 15,1-3 0-15,7-3 0 0,0-6-11 0,0-1-38 16,-5 2-7-16,1 0 9 0,-9 2 6 15,1-2 16-15,-5 1 27 0,0 2 1 16,-3-2 7-16,-1 3 4 0,2 2 0 16,-2 2 3-16,2 2 0 0,-4 1-5 15,0 2-9-15,2 1-1 0,-4 1-3 0,3 2-13 16,-1 0-21-16,0 0-29 0,6 0-27 16,2 0-45-16</inkml:trace>
  <inkml:trace contextRef="#ctx0" brushRef="#br0" timeOffset="28094.23">22135 15642 600 0,'0'0'82'0,"0"0"-25"0,0 0-14 0,0 0-5 15,0 0-17-15,0 0-12 0,0 0-4 16,0 0 4-16,33 37 1 15,-25-25-1-15,4 5-1 0,3 5-4 0,-1 3 1 16,3 0-3-16,-1 1-1 0,5 1 0 16,2-4-1-16,-7 1-1 0,7-2 1 15,-2-3 0-15,-3-2-21 0,5-3-11 16,-8-5-10-16,3-2-20 0,-5-3 10 16,-3-4 10-16,-2 0 1 0,-4-2 16 15,1-6 25-15,-3-6 6 0,-2-1 19 16,0-2 7-16,-2-3 3 0,-5 2 14 0,-3-1 3 15,0 0-5-15,-1 2-13 0,-3-2-4 16,-1 1-2-16,1 2-4 0,-3 4-3 16,3 4 0-16,-3 2-6 0,1 5-4 15,-3 1-4-15,-6 6-7 0,1 7 0 16,-7 2 0-16,-5 7 0 0,1 1 0 16,0 0 0-16,-2 2-5 15,2-1-9-15,0 1-10 0,2 0-15 0,2-6-7 16,6-4-43-16,2-9-75 0,0-8-164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5:15:44.999"/>
    </inkml:context>
    <inkml:brush xml:id="br0">
      <inkml:brushProperty name="width" value="0.05292" units="cm"/>
      <inkml:brushProperty name="height" value="0.05292" units="cm"/>
      <inkml:brushProperty name="color" value="#FF0000"/>
    </inkml:brush>
  </inkml:definitions>
  <inkml:trace contextRef="#ctx0" brushRef="#br0">9823 13151 3 0,'0'0'212'0,"0"0"-205"0,0 0 2 16,0 0 41-16,0 0-7 0,0 0-17 16,-39-28-3-16,35 28 0 0,-1-3 4 15,3 1 6-15,-4 1-10 0,4-2 2 16,0 3 1-16,2-1 1 0,-4 0-4 16,4 1-3-16,0 0-5 0,0 0-7 0,0 0 1 15,0 0-3-15,0 0 2 16,4 0 1-16,0 0 0 0,2 0 1 0,1-1 7 15,3 1 3-15,2 0-1 16,5 0-3-16,1-1 0 0,3-2-1 0,8 0 2 16,2-1-3-16,4 0-1 0,7 1-4 15,1-1 0-15,4 2 1 16,5 0-1 0,6-1 0-16,6 1 1 0,4-3-1 0,7-2 2 0,7-2-2 0,7-2 3 15,8-2 1-15,9-1-5 0,8-2-8 0,-3 2 0 16,7 1 0-16,-4 3 4 0,6 4 3 15,-7 0-2-15,7 1 4 16,-4 0 0-16,4-1-9 0,0-2 2 0,6-1 1 16,-4 2 2-16,4 0 3 15,-6 2 0-15,-4-2-2 0,1-3-4 0,-3 1-2 16,-6-1 0-16,-5 0 3 0,-8-1 5 16,-4-1-3-1,-4 1-5-15,-11-1 0 0,-8 1 0 0,-6 1 0 0,-8 1 0 16,-4 0 0-16,-13 1 0 0,-8 1 0 15,-8 4 0-15,-11 1 0 0,-8 2 0 16,-2 0 0-16,0 0 0 0,0 0 0 16,0 0 0-16,0-2 0 0,0 2 0 15,0 0 0-15,0 0 0 0,0 0 0 0,0 0 0 16,0 0 0-16,0 2 0 0,0 2 0 16,0 2-8-16,0 4-14 15,0 1-6-15,0 1-11 0,-2 3-12 0,0 2-32 16,-2 0-40-16,-7-4-68 0,1-9-212 15</inkml:trace>
  <inkml:trace contextRef="#ctx0" brushRef="#br0" timeOffset="5366.27">4955 14639 195 0,'0'-5'117'16,"0"4"-59"-16,0 0-8 0,0 1 1 0,0 0 1 0,0 0-14 0,0 0-5 15,0 0-6-15,0-2-5 0,0 2-7 16,0 0 0-16,0-1-4 0,0 1-2 15,2 0 2-15,-2 0-1 0,0 0-1 16,4 0-5-16,2 0 3 0,3 0 2 16,-1 0 1-16,8-3-1 15,-1 2-2 1,6-1-2-16,1 0-1 0,7 1 0 16,4 1-1-16,7-3 2 0,3 1 2 15,7-1 6-15,3-2-3 0,1-2-2 0,6-2-2 16,4 1 2-16,2-2-1 0,0-1 2 15,5 0-1-15,5 1 3 0,1 0 0 16,-3 1-4-16,0 3 0 0,7-2-3 16,-7 1 2-16,-1 1-6 0,3-1-1 15,-1 0 1-15,-7 0 1 0,0 2 1 16,-4 1-1-16,-2 2 1 0,-10 0 2 16,0 2-3-16,-7 0 1 0,-10 3 1 15,-2 1-1-15,-6-2 2 0,-2 1-1 16,-11 0 3-16,-3-1-3 0,-3 1 3 15,-2-2-5-15,-4-1 4 0,0 1 2 16,0-1 0-16,1 1-2 0,-3-1 0 0,0 0-1 16,0 0-1-16,2 0-3 0,2 0 2 15,-4 0-2-15,0 0 0 0,0 0 0 16,0-1 1-16,0 1-1 0,0 0-1 16,0 0 1-16,0 0 0 0,0 1 0 15,0-1-6-15,0 0-20 0,0 0-1 16,0 1-13-16,0-1-21 0,-6 0-66 15,-1-11-62-15,1-4-277 0</inkml:trace>
  <inkml:trace contextRef="#ctx0" brushRef="#br0" timeOffset="58816.1">14559 14808 322 0,'0'0'26'16,"0"0"-18"-16,0 0 2 0,0 0-1 15,0 0-5-15,0 0 0 16,0 0 1-16,0 0 6 0,31-43 11 0,-31 40-1 15,0 3 8-15,0 0 7 0,0 0-3 16,0 0-6-16,0 0 0 0,0 0-2 16,0 0-9-16,0 0-5 0,2 0-2 15,0 0-3-15,0 0 0 0,0 4 6 0,0 1 3 16,0 6 1-16,-2 0 0 0,0 6 1 16,0 4 0-16,0 3 1 0,-4 2-2 15,2 2-5-15,-2 1-3 0,-2-1-1 16,4 1-4-16,-1-2 0 0,1-2-2 15,2 0-1-15,2-4 0 0,-2-2 1 16,3-6-1-16,3-2-1 0,2-4-5 16,-4-5-20-16,2-2-15 0,3-5-7 15,5-6-4 1,-6-6-13-16,9-6-36 0,-9-3-90 0</inkml:trace>
  <inkml:trace contextRef="#ctx0" brushRef="#br0" timeOffset="59239.82">14947 14684 647 0,'0'0'14'0,"0"0"-12"0,0 0-1 16,0 0 9-16,0 0 5 0,0 0-10 15,0 0-5-15,0 0 0 0,-24 40 2 16,28-24-2-16,-2 5 2 0,2 0-2 15,-4 1 2 1,2 4-2-16,-2 0 3 0,0 0-2 0,0-1-1 0,4-3 0 0,2 1 0 16,3-3 0-16,1-3-1 0,0-2 1 15,11-1-4-15,-3-5-6 0,9-4 3 16,4-4 4-16,5-1-3 0,5-9 5 16,2-4 0-16,-3-5 0 0,-3-2 1 15,-4-2 0-15,-4 0 1 16,-9 1 1-1,-7 0 1-15,-11-2 4 0,-2 0 3 16,-8-3 8-16,-13 1 5 0,-2 1-4 16,-2 4-7-16,-8 3-3 0,-2 5 1 15,0 4-2-15,-2 4-2 0,8 4-4 16,2 0-1-16,2 3 0 0,11 3-1 16,-3 1-1-16,13 3 0 0,0 2-7 0,2 1-15 15,4 4-8-15,2 3-12 16,6-3 1-16,11 0-40 0,2-3-42 15,-2-7-52-15</inkml:trace>
  <inkml:trace contextRef="#ctx0" brushRef="#br0" timeOffset="59663.7">15708 14595 708 0,'0'0'11'0,"0"0"-7"0,0 0-1 16,0 0 27-16,0 0-7 16,0 0-10-16,0 0-13 0,0 0 0 0,0 0 0 15,-39 3 0-15,39 17 1 0,-2 4 0 16,0 2 0-16,0 2 1 0,0 2-2 16,2 1 1-16,0-1 0 0,0-1-1 15,4-1 0-15,8 0-1 0,0 0-2 16,3-2-6-16,1-4-2 0,-1 0-3 15,10-7-7-15,-5 0 19 0,3-6-3 16,4-7-1-16,4-1 5 0,0-4 1 16,4-7 1-16,-4-3 1 0,2-4 0 15,-6-4 1-15,-6 0 4 0,-3-4 4 0,-7-2-1 16,-1-4-3-16,-8-4 2 16,-2-4 3-16,-2-1-6 0,-10 3-5 15,-1 5 0-15,-7 6-1 0,1 7 4 16,-4 1 6-16,1 6-7 0,3 3 2 0,-4 2-5 15,9 6 0-15,-1 1 0 0,3 1-3 16,-3 6-7-16,5 6-10 0,-2 4-16 16,-3 5-12-16,7 1-19 0,-5-2-74 15,5-8-114-15</inkml:trace>
  <inkml:trace contextRef="#ctx0" brushRef="#br0" timeOffset="60041.13">16570 14502 665 0,'0'0'65'16,"0"0"-61"-16,0 0 5 0,0 0 38 16,0 0-12-16,0 0-27 0,0 0-7 15,0 0 1-15,-6-4 2 0,2 12 0 0,0 5 0 16,-3 3-1-16,-9 3-1 15,-1 3 1-15,-5 2-1 0,-5 2-2 16,-2 2 1-16,-4 0-1 0,0 1-1 16,4-4-7-16,4 1 3 0,0-4 4 0,9-4 1 15,3-5-1-15,11-1 0 0,2-3 1 16,0-1-4-16,10-1 0 0,7 0 2 16,4-2 2-16,-1-3 2 0,11-2 1 15,0 0 4-15,6-6-3 0,5-3 1 16,3-1 1-16,-1-1-4 0,3-3-1 15,-1 3 1-15,-3 0-1 0,-4-1-1 16,-6 2 0-16,-8-2-9 0,-4-1-16 16,-15-1-21-16,-8-3-33 0,-8 0-13 15,-13-4-86-15,-8 3-252 0</inkml:trace>
  <inkml:trace contextRef="#ctx0" brushRef="#br0" timeOffset="60245.67">16529 14531 113 0,'0'0'542'0,"0"0"-487"0,0 0-19 16,0 0 18-16,0 0-13 0,0 0-13 16,0 0-6-16,0 0 3 0,0 0-3 15,58 61-1-15,-48-33-2 0,9 6-7 16,-7 3-4-16,7 6-3 0,-7 1-1 16,2 0-2-16,-1 4-1 15,-5-1-1-15,4-2-4 0,1 0-25 0,-5-6-17 16,0-3-16-16,3-6-51 0,-7-12-41 0,-2-10-253 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5:17:23.235"/>
    </inkml:context>
    <inkml:brush xml:id="br0">
      <inkml:brushProperty name="width" value="0.05292" units="cm"/>
      <inkml:brushProperty name="height" value="0.05292" units="cm"/>
      <inkml:brushProperty name="color" value="#FF0000"/>
    </inkml:brush>
  </inkml:definitions>
  <inkml:trace contextRef="#ctx0" brushRef="#br0">14997 17058 183 0,'0'0'0'0,"0"0"3"15,0 0-3-15,-23-52 26 0,19 49 42 0,4 1-7 16,-2 1-5-16,2 0-15 0,0 1-3 16,0 0 3-16,0 0-5 0,0 0-8 15,0 0-3-15,0 1 1 0,0-1-3 16,0 0-2 0,0 0-6-16,0 1-4 0,0 3 0 0,4 3 8 0,2 1 14 0,3 4-5 15,-1 3-4-15,-4 1-4 16,0 3-3-16,4 0-1 0,1 6-3 15,-1 0-2-15,-4 4-1 0,-2 6-2 0,2 3-2 16,0 4-3-16,-1-1-2 16,-1-4 1-16,4-4-2 0,0-4 1 15,-2-4 0-15,0-5-1 0,0-3-1 0,5-4 0 16,1-4-5-16,-2-5-10 0,1-3-10 16,7-2-10-16,-4-9-29 0,5-8-17 15,2-15-24-15,1-2-85 0</inkml:trace>
  <inkml:trace contextRef="#ctx0" brushRef="#br0" timeOffset="439.88">15654 17012 502 0,'0'0'74'0,"0"0"-53"0,0 0-2 0,0 0 30 16,0 0-8-1,0 0-1-15,0 0-7 0,0 0-3 0,0 0-7 0,-2-13-9 16,0 18-10-16,-4 7-3 0,-4 3-1 16,-1 7 0-16,-5 6 1 0,1 3-1 15,-5 2 0-15,1 3 0 0,-2 2 1 16,9-1-1-16,-7 0-1 0,13-7-1 0,2-6-3 16,4-5 2-16,0-3-4 15,8-4 3-15,3-1 0 0,7-3 2 16,5-2 2-16,0-3-2 0,8-5 4 15,6-3-2-15,6-9 0 0,1-4 0 0,-1-5 1 16,3-3 0-16,-11 1 2 16,-8 0 0-16,-9-1 3 0,-10-5 5 0,1-1 1 15,-9-2 1-15,-9 2-1 0,-3 2-5 16,-7 7 0 0,-1 7-3-16,-9 7-3 0,-4 7 0 0,0 2-1 0,0 9 0 15,0 2 0-15,4 4 0 0,2-1 0 16,10 4-2-16,3-1-5 0,5 4-14 15,7-1-5-15,2 3-8 0,9-2-30 16,7-3-5-16,1-6 1 0,12-2 6 16,2-7-12-16,12-3-39 15,-2-8-94-15</inkml:trace>
  <inkml:trace contextRef="#ctx0" brushRef="#br0" timeOffset="831.54">16289 17000 668 0,'0'0'54'0,"0"0"-26"0,0 0-1 0,0 0 30 0,0 0-26 0,0 0-17 0,-54-49-1 15,48 49 0-15,2 0-7 0,2 5-5 16,-7 9-1-16,-1 6-2 0,-2 5 1 16,3 4 1-16,-7 5 0 0,6-2 1 15,1 1-2-15,-3 0-4 0,6-1-11 0,0-1 0 16,3-5 2-1,3-4-2-15,0-5-1 0,3-3 0 0,3-4 8 16,4-4 7-16,2-3 1 0,3-3 1 0,8 0 0 16,4-7 1-16,4-7 0 0,2-2 3 15,-2-5 3-15,0-4 4 0,-9 0 1 16,1-2 3-16,-13-2 2 0,1-1 2 16,-7-4-2-16,-2 0-4 15,-2 6-4 1,-10 4-2-16,-1 9-1 0,5 4 2 15,-4 4 0-15,-3 2-5 0,3 3-3 16,2 2-2-16,-5 0-1 0,3 5-2 16,-4 6-6-16,-3 3-6 0,1 4-10 0,-3 5-2 15,4 2-6-15,1 2-22 16,4-2-16-16,1-2-37 0,9-11-79 0</inkml:trace>
  <inkml:trace contextRef="#ctx0" brushRef="#br0" timeOffset="1286.56">16959 16996 258 0,'0'0'220'0,"0"0"-160"16,0 0-11-16,33-59 17 0,-27 49 2 0,-6 0-2 15,0 5-9-15,0-1-14 0,0 4-8 16,0 0-8-16,0 2-6 15,0 0-1-15,-4 0-9 0,4 0-6 0,-2 0-2 16,2 0-3-16,0 0-1 0,-2 4 0 16,-5 5-2-16,-1 7 2 0,-8 7-2 15,-1 1 3-15,-4 2-1 0,-1 2-3 16,-1 1-4-16,-6 1-5 0,0 2-4 16,0 1 3-16,2 1 3 0,9-2-1 15,1-1 8-15,9-4 0 0,8-3 0 16,0-5-3-16,8-2-1 0,7-2 1 15,3-3 3-15,9-2-7 0,6-6 10 16,4-5 1-16,5-1 0 0,3-10 2 16,-3-1-1-16,-5-3 2 0,-8-1 10 15,-7-2 2-15,-13-3 1 0,-7-6 4 16,-2-7 1-16,-2-5-7 0,-13-2-9 16,-3 3-4-16,-7 5-1 0,2 8-4 0,-2 7-5 15,-2 5-1-15,3 5-11 0,3 4-4 16,-2 0-10-16,0 2-13 0,11 1-37 15,-5 1-9-15,3-2-64 0,-5-1-179 16</inkml:trace>
  <inkml:trace contextRef="#ctx0" brushRef="#br0" timeOffset="1804.89">17752 17110 523 0,'0'0'38'0,"0"0"-12"0,0 0-19 16,0 0 18-16,0 0 22 0,52 10-12 16,-27-16 4-16,2-3-8 15,6-1-9-15,8 0-8 0,1 1-4 0,-3 1-6 16,2 2 0-16,-8 1-3 0,2 1 1 15,-4 1-2-15,-6 0-2 0,-4 0-21 16,-11 0-21-16,-2 0-17 0,-5-1-5 16,-6-3-33-16,-9-4-26 0,-4 3-93 15</inkml:trace>
  <inkml:trace contextRef="#ctx0" brushRef="#br0" timeOffset="1993.49">18094 16903 456 0,'0'0'176'16,"0"0"-133"-16,0 0-2 0,0 0 35 0,-21-51-13 15,19 51-25-15,0 0-9 0,2 0-3 16,0 0-7-16,0 2-3 0,-2 5-6 16,-3 9-5-16,-5 12-3 0,2 10-2 15,-5 7 5-15,1 7-2 0,0 1-1 16,1 1 0-16,3 1-1 0,4-2-1 16,2-3 0-16,2-6-3 15,2-5-34-15,4-8-16 0,7-8-50 0,-3-17-108 16,-2-9-340-16</inkml:trace>
  <inkml:trace contextRef="#ctx0" brushRef="#br0" timeOffset="3673.49">19214 16691 70 0,'0'0'376'0,"0"0"-319"0,0 0-31 31,0 0 13-31,0 0 8 0,0 0-9 0,-13-16-9 0,13 15-9 15,0 0-6-15,0 0-2 0,0 1-3 0,0 0 2 16,0 0-3-16,0 0-3 0,-4 4-3 16,-2 8-2-16,-6 6-2 0,1 9 2 15,-1 4-1-15,-2 7 1 0,1 0 0 16,5-2-1-16,2-3 1 16,4-4 0-16,4-2 0 0,4-5-2 0,2-3 2 15,5-2 0-15,3-2-1 0,3-2 1 16,1-1 1-16,1-1-1 0,2 0 2 15,-1 1 0-15,-1-1 1 0,-4-1 1 16,-5-2 0-16,-2 0-1 0,-5 1 1 16,-3-4-1-16,-2 3 2 0,-2 1 0 0,-7 2-2 15,-3-2 0-15,-5-1-1 0,-5 0-2 16,-3-4 0-16,-4 0-1 0,0 1-14 16,0-2 2-16,4 0 7 0,5-2 4 15,7 0 2-15,9-1 0 16,4-8 2-16,0-1 1 0,4-8-1 0,4-4-1 15,5-7 4-15,3-4-1 0,7-6 1 16,0 1 2 0,6-2-3-16,0 0 2 0,0 2 0 0,0 0 1 0,-7 6 5 15,-3 3 2-15,-7 5-1 0,-5 6-1 16,-7 3 4-16,0 2 1 0,-11 0-2 16,-3-3-7-16,-9 4-6 0,-6 1-1 0,2 6-1 15,-2 4-6-15,2 3 0 16,0 11 0-16,5 2 1 0,-1 4-1 15,4 5-6-15,5 3-10 0,2 4-9 0,7 1-8 16,5 2-20-16,2-1-24 0,7-4-17 16,5-5-58-16,-1-8-187 0</inkml:trace>
  <inkml:trace contextRef="#ctx0" brushRef="#br0" timeOffset="4176.57">19855 16768 620 0,'0'0'56'15,"0"0"-34"1,0 0-4-16,0 0 36 0,0 0-16 0,0 0-15 0,0 0-3 0,0 8-2 16,0-8-1-16,0 0-8 0,0 3-5 15,-2-2-4-15,-3 5-1 0,-1 4 0 16,-4 4 1-16,0 3-1 0,-7 4 0 15,1 1-1-15,-1 2 0 0,0-1-3 16,1 0 1 0,1-5 2-16,1-2 2 15,8-2-2-15,0-4 2 0,6-3-2 16,0 0 2-16,0-3-3 0,4-1 2 16,2 1-2-16,0-3 2 0,7 0 0 15,1-1 0-15,5 0 0 0,7-6 1 16,5-3 0-16,9-3 3 0,-1-2-2 15,7-2 0-15,-1-1 0 0,-4 0 0 16,3-2-1-16,-9 1 0 0,-2-2-4 0,-12 1-22 16,-1 0-22-16,-11-2-36 15,-9-2-23-15,-13-4-80 0</inkml:trace>
  <inkml:trace contextRef="#ctx0" brushRef="#br0" timeOffset="4376.18">20018 16677 604 0,'0'0'80'15,"0"0"-33"-15,0 0-7 0,0 0 25 16,0 0-19-16,0 0-18 0,0 0-7 16,0 0-4-16,0 0-8 0,4 30-1 15,-2-9 2-15,4 7 1 0,1 5-1 0,1 4-4 16,-4 2-3-16,0 4-1 0,-2-2-2 16,-2 1 2-16,-2 1-2 0,-2-3 0 15,-4-2-19-15,4-5-12 0,-5-5-23 16,7-3-48-16,0-5-6 0,-2-11-14 15,0-9-138-15</inkml:trace>
  <inkml:trace contextRef="#ctx0" brushRef="#br0" timeOffset="4837.09">20392 16794 613 0,'0'0'57'16,"0"0"-34"-16,0 0 2 0,0 0 22 15,0 0-28-15,0 0-1 0,0 0 14 16,0 0 3-16,33 57-8 0,-10-47-8 0,4 1-4 16,0 1-3-16,4 2-4 15,2 2-1-15,-2 0-6 0,0-1-1 16,-4-1-1-16,-3-2 1 0,-7-1-7 0,-5-3-17 15,-1-4-9-15,-7-3-17 0,0-1-24 16,-2 0-15-16,0-7 5 0,0-3 0 16,0-3-15-16,2-2 1 0,1 1 55 15,-3-1 43-15,2 0 44 0,-2 1 42 16,-2-1 13-16,0 1-3 0,0 0-15 16,0-1-3-16,0 5-6 0,-2 1-19 15,-2 4-8-15,2 3-6 0,-3 2-6 16,1 0-15-16,0 4-11 0,-4 6-7 15,-5 4 0-15,-9 9 0 0,-5 7 0 0,-6 5 0 16,-4 0 0-16,4 2 0 16,-3 0 0-16,3-2 0 0,2-4 0 15,4-3-21-15,5-4-21 0,1-4-4 0,7-7-23 16,-1-8-50-16,7-6-31 0,4-10-160 16</inkml:trace>
  <inkml:trace contextRef="#ctx0" brushRef="#br0" timeOffset="5245.42">21140 16640 424 0,'0'0'135'16,"0"0"-106"-16,0 0-6 0,-55 4 21 0,50-5-3 16,1 1-13-16,4 0-4 15,0 0-2-15,0 0 3 0,0 0-8 16,0 1-4-16,0-1 1 0,4 0-2 15,1 0 0-15,7 0 4 16,5 0 1-16,7-4-3 0,5-1-2 0,6 2-6 0,5-1-2 16,1 0-3-16,0 1 0 0,5 1-1 15,-7 1 1-15,-4-2 0 0,-8 3-1 16,-6-2-8-16,-9-2-11 0,-6 4-7 16,-6-1-4-16,-4-2 0 0,-8-1 0 15,-7 0-25-15,-10 2-51 0,-4 2-64 16,2 0-51-16</inkml:trace>
  <inkml:trace contextRef="#ctx0" brushRef="#br0" timeOffset="5842.29">21145 16683 193 0,'0'0'135'0,"0"0"-75"15,0 0-14-15,0 0 21 16,0 0-7-16,0 0-12 0,0 0-12 0,0 0-3 0,-9-1 0 16,9 1-2-16,-2 0-3 0,2 0-3 15,0 0-3-15,0 0-3 0,0 0-6 16,0 1-2-16,0 3-7 0,0 6-1 15,0 2-1-15,-2 4 0 0,-2 6 0 16,0 1 1-16,0 3-2 0,0-1-1 16,0 1 1-16,-1-2-1 0,1-2 0 15,0-3 1-15,2-2-1 0,0-3 0 16,0-1-1-16,2-4 1 0,0-2 0 16,0-3 0-16,0-3 0 0,0-1 0 15,2 0-3-15,-2 0 1 0,0 0-1 16,2-3 2-16,2-1 0 0,0-1 2 0,3-4-1 15,-3-3 5 1,8-1-1-16,0-3 3 0,1 0-1 0,3-3-4 0,-1 2 1 16,3 2-1-16,-1 3-1 0,2 5-1 15,-5 2 1-15,3 5 1 16,-1 0 1-16,1 0 0 0,1 3 0 0,3 4-1 16,-2 2 0-16,1 2-2 0,1 0 2 15,-5 4 0-15,5 5-1 16,-8 3-1-16,-3-1 0 0,-4 1 0 15,-4-3 0-15,-4-2 1 0,-8 2 2 16,-3-2-2-16,-9-1-1 0,1-3 2 16,-8-3-2-16,-4 0-15 0,0-3-10 0,-2 0-2 15,2-2-6-15,0-2-21 16,6-4-5-16,0 0-2 0,6-8-29 0,3-12-52 16,1-2-155-16</inkml:trace>
  <inkml:trace contextRef="#ctx0" brushRef="#br0" timeOffset="6234.54">21756 16449 588 0,'0'0'47'16,"0"0"-22"-16,0 0 0 0,0 0 3 0,0 0 5 16,0 0-1-16,0 0 8 0,21 17-9 15,-6-10-5-15,-1 3-4 0,3 1-2 16,1 4 0-16,7 5 0 0,-6 1-5 15,5 3-1-15,1 3-4 16,-4-1-3-16,-3-2-1 0,1 0-4 0,-9 0-1 16,-1 2 1-16,-3 4-2 0,-4 0 0 15,-2-3 0-15,-10-2-1 0,-9-3-5 0,-6 2-9 16,-10-4-16-16,-15-1-10 0,1-3-26 16,-15-4-50-16,-19-8-49 0,11-3-300 15</inkml:trace>
  <inkml:trace contextRef="#ctx0" brushRef="#br0" timeOffset="7208.15">18782 16505 419 0,'0'0'40'0,"0"0"-20"0,0 0 40 15,0 0-2-15,0 0-14 0,0 0-9 16,0 0-7-16,-10-18 12 0,10 18-2 16,0 0-2-16,-3 2-7 0,3 5-10 15,0 6-7-15,-2 9-6 0,-2 13-4 16,-4 8 3-16,0-1 3 0,-1 7 1 15,1 5-4-15,-4 7 0 0,1 11-4 16,3 3-1-16,4 1 0 0,6-4 0 16,2-1-1-16,13-5 1 0,14-8 0 15,12-8-2-15,13-13-1 0,20-10-11 16,30-14-27-16,20-17-33 0,15-27-65 16,5-16-208-16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5:18:48.439"/>
    </inkml:context>
    <inkml:brush xml:id="br0">
      <inkml:brushProperty name="width" value="0.05292" units="cm"/>
      <inkml:brushProperty name="height" value="0.05292" units="cm"/>
      <inkml:brushProperty name="color" value="#FF0000"/>
    </inkml:brush>
  </inkml:definitions>
  <inkml:trace contextRef="#ctx0" brushRef="#br0">5616 13222 321 0,'0'0'9'0,"0"0"-6"16,0 0 9-16,0 0 31 0,0 0-11 15,0 0 4-15,0 0-5 0,-10-6-12 0,10 4 4 16,-2 2 1-16,2 0 1 16,0 0 0-16,0 0-6 0,0-1 0 15,0 0-3-15,0 1-3 0,0-1-4 0,0 1-2 16,0 0 0-16,0 0-1 0,0 0 1 16,2 0 1-16,2-1-2 0,2-1 1 15,7-2 4-15,1-1 0 0,9-1 0 16,0 1 1-16,8-1-4 0,10 2-2 15,5-1 0-15,-1-3 3 0,11 2 0 16,4-2-1-16,0 3-1 0,0-1-2 0,4 0-1 16,2 0-4-16,0-1 1 0,-2-1 0 15,-2 2 6-15,-2 2-2 0,0 2-1 16,-8 1-1-16,1-1 3 0,-7 2 0 16,-1-1 1-16,-7 1-2 0,-3 0-3 15,-6 0 1-15,-9 0 0 16,3 3 1-16,-2-2-2 15,-7 2 1-15,1-1 1 0,-5-1 3 0,-2 1-3 0,-1-1 0 16,3 0-1-16,-4-1 1 0,-2 0-2 16,-2 0 1-16,2 0 0 0,-4 0-1 15,0 0-2-15,0 0 1 0,0 0 1 16,0 0-1-16,0 0 0 0,0 0-1 16,0 0 1-16,0 0 1 0,0 0-2 15,0 0 1-15,0 0-1 0,0 0 0 16,0 0 1-16,0 0-1 0,0 0-1 0,0 1 1 15,0-1-1-15,0 0-5 0,0 1-7 16,-2 2-5-16,-4 2-12 0,2 0-12 16,-4 3-21-16,-1 3 0 0,3 1-9 15,-2 1-43-15,0-4-37 0,-1-3-135 16</inkml:trace>
  <inkml:trace contextRef="#ctx0" brushRef="#br0" timeOffset="707.42">8415 13199 528 0,'0'0'27'0,"0"0"5"0,0 0-17 15,0 0 12-15,0 0-1 16,0 0-7-16,0 0 0 0,21 6-1 0,-5-7 5 16,5 4-3-16,2-1-4 0,6 2 1 15,2 0-2-15,6-1-3 16,2-1-1-16,5-2-3 0,-3 0-2 0,0-1 0 16,1 1 0-16,-3 0-5 0,-4 0 1 15,-6-1-2-15,-8 1 1 0,-7 0 0 16,-6 0-1-16,-5 0 2 0,-3 0-2 15,0 0 2-15,-5 0 1 0,-5 0-1 16,-4 0-2-16,-7 4-36 0,-2 1-48 16,3-4-23-16,3-1-75 0,7-9-91 15</inkml:trace>
  <inkml:trace contextRef="#ctx0" brushRef="#br0" timeOffset="22172.91">9350 14768 353 0,'0'0'74'0,"0"0"-13"16,0 0-6-16,0 0-7 0,0 0-12 0,0 0-5 15,0 0 0-15,0 0 3 16,0 0-7-16,-5-4 0 0,5 5-4 15,0 2-8-15,0 1-5 0,0 7-5 0,3 6 1 16,1 3 7-16,-2 8 1 0,0 3-2 16,-2 5-3-16,0 3-2 0,0 3-4 15,-4 2 0-15,0-2-3 0,1-3 1 16,1 2-1-16,0-7 1 0,2-4-1 16,0-8 0-16,0-5 0 0,2-7-23 15,0-5-31-15,5-5-34 16,-1-2-27-16,4-9-63 0,1-4-124 0</inkml:trace>
  <inkml:trace contextRef="#ctx0" brushRef="#br0" timeOffset="22674.29">9970 14731 484 0,'0'0'73'0,"0"0"-3"0,0 0-22 0,0 0 3 16,0 0-17-16,0 0-7 15,0 0-5-15,0 0-6 0,0 0-4 0,45-23 1 16,-51 34-2-16,0 4-2 0,-9 4-3 16,-3 2-3-16,-7 1-1 0,0 1 0 15,-4 2-2 1,-4-3-5-16,0 0-6 0,0-1-4 0,6-4 0 0,4-4 1 16,7-7 0-16,8-3 6 0,3-3 5 0,5 0 1 15,0-5-2-15,0-4 4 0,0-2-3 16,7-5 3-16,3-2 0 0,0-5 3 31,3-3 4-31,7-4 1 0,-1-5 1 0,6-4 0 0,6 0-5 16,2 2-2-1,2 3-1-15,2 8-1 16,-2 2 1-16,0 9 0 0,-6 6 0 0,-4 7 0 16,-6 2 2-16,-11 3 0 0,-4 5-1 15,-2 1 0-15,-2 7 1 0,-10 5 0 0,-7 6 0 16,-9 5-2-16,-1 4 1 15,-6 1-2-15,0 0 0 0,-1-2 1 16,8-2-1-16,1-2 0 0,10-5 1 16,3-4-1-16,6-3 0 0,6-3-1 0,0-1 0 15,2-1-1-15,8 1 1 0,3 0-1 16,1 0 0-16,7-2 1 0,3-4 0 16,-1-2-1-16,8-4 2 0,6-2 1 15,5-2-1-15,-3 1-1 0,4 0-17 16,-1-1-25-16,-7-3-42 0,-2 3-30 15,-12-3-123-15</inkml:trace>
  <inkml:trace contextRef="#ctx0" brushRef="#br0" timeOffset="23333.15">9674 15543 189 0,'0'0'55'0,"0"0"15"0,0 0-8 15,0 0 4-15,0 0-11 0,0 0 0 16,0 0-1-16,0 0-7 0,10-3-5 15,-10 3 7-15,0 0 1 0,0-3-10 0,0 3-13 16,0 0-5-16,0-1-5 0,0 1-2 16,0 1-5-16,-4 0-3 15,0 6-2-15,-6 3-1 0,-7 5-3 16,-5 6 0-16,-7 1-1 0,-9 0-4 16,3-2-8-16,-2 1-8 0,4-2-1 0,10-4 9 15,3-2 3-15,7-4-1 0,3-3-1 16,4-2 3-16,4-3 1 0,0-1 4 15,2 0 3-15,0-1 1 0,0-4 3 16,0-5 2-16,0-3 1 0,6-3 0 16,2-1 3-16,2 2 1 0,3 1 0 15,-1 3-3-15,5 1-3 0,-3 4-1 16,5-1-1-16,1 3 1 0,1 3-1 0,0 1 1 16,-5 2-1-16,1 8-2 15,-9 3 1-15,-4 4-1 0,-2 5 0 16,-4 5 1-16,-8 3-2 0,-13 3-5 15,-2-1-6-15,-2 0 0 0,-6-2-1 16,2-3 5-16,7 0 2 0,-1-6 3 0,8-1 1 16,3-4 1-16,3-3 1 0,7-3-1 15,0-3 0-15,4-4-2 0,0-3 2 16,0 0-1-16,0 0-2 0,4 0 0 16,3 0 3-16,5 0 4 0,2-1 0 15,1 1 2-15,1 0-1 0,3 0 0 16,2 3-2-16,8-1 0 0,0 1-1 15,2-2-2-15,-5 0 1 0,8-1-1 16,-8 0-20-16,5-6-40 0,-2-7-60 16,0-6-43-16,-6-2-171 0</inkml:trace>
  <inkml:trace contextRef="#ctx0" brushRef="#br0" timeOffset="23651.1">10088 15552 657 0,'0'0'26'0,"0"0"41"0,-58-12-6 16,49 10-5-16,3 2-24 0,2 0-10 16,2 0-7-16,0 3-3 0,0 5-1 15,-4 5-3-15,-3 5-3 0,-5 5 0 16,-1 4 1-16,-7 4-1 0,-5 0-2 0,2 3-1 16,-4-4 0-16,4 0 0 15,0-3-2-15,3-2-1 0,7-2-5 0,3-6-5 16,6-2-3-16,4-3-1 0,2-4 2 15,2-2 3-15,8-1 0 0,0-3 3 16,3-1 5-16,7-2-1 0,5-9 3 16,8-2 0-16,0-8-1 0,9-3 1 15,-1-7 2-15,2 0-1 0,-1 0-1 16,-3 1 0-16,-8 4-5 0,-4 2-32 16,-10 4-24-16,-9 3-40 0,-6 2 4 15,-6 5-66-15,-11 1-98 0</inkml:trace>
  <inkml:trace contextRef="#ctx0" brushRef="#br0" timeOffset="23820.03">10088 15552 557 0,'-34'-19'29'0,"30"14"30"15,4 3 13-15,0 2 20 16,-2 0-36-16,2 0-19 0,0 5-12 0,2 8-8 16,5 8-2-16,-1 8 4 0,-4 7 0 0,2 7-2 15,-2 0-8-15,-2-1-9 16,0 2 0-16,0-1 0 0,0-1 0 15,-2-2 0-15,-4-5-24 0,-7-3-37 16,-1-3-45-16,-3-5-130 0</inkml:trace>
  <inkml:trace contextRef="#ctx0" brushRef="#br0" timeOffset="26130.92">9383 16456 129 0,'0'0'41'0,"0"0"-6"0,0 0 12 15,-31 7 11-15,24-6-16 0,3-1-3 0,-2 0-1 16,0-2 0-16,4 1 1 0,-2-1-4 16,2-1-3-16,0-1-5 0,0 1 0 15,2 0-5-15,0-1-1 0,0-3-8 16,0 1-5-16,0 0-2 0,6-1 0 16,0-1 1-16,2 1-1 0,0 1 0 15,5 3 3-15,-1-3 0 0,5 3 0 16,-1 2 2-16,5 0 1 0,0 1-2 15,1 2-3-15,-3 4-4 0,4 3 0 16,-7 4-1-16,-1 5 0 0,-5-1-1 16,-4 3 0-16,-4 1 2 0,-2 0-3 15,-4 1 0-15,-4-2-2 0,-2 2 1 0,-7-1-2 16,-2 1-2-16,-3 0-1 0,-1 0 1 16,2 0 2-16,1-3 3 0,1-4 0 15,3-3 0-15,5-5 0 0,5-3 0 16,2-3 1-16,4-1-1 0,0 0 2 15,0-1 5-15,0-1 1 0,0 0 0 16,4-4-2-16,0 1 0 0,4-2 0 16,1 1-2-16,7-1 0 0,-1 1-1 15,5 0 1-15,3 3-1 0,2 1 0 16,4 2-1-16,-6-1 1 0,-1 4-1 16,-1 6-1-16,-9 0-1 0,1 1 2 15,-5-3 0-15,-4 1 0 0,-4 2-2 16,0-3 2-16,-4 2 0 0,-4 4 1 0,-9-1 1 15,-1 4-2-15,-7 3-2 0,-2 0-2 16,0-1 2-16,0-1-2 0,4-1-5 16,1-4-3-16,5-3-1 0,3-4-12 15,5-2-15-15,5-3-13 0,4 0 2 16,2-4-11-16,3-4-63 0,7-6 10 16,2-6-38-16</inkml:trace>
  <inkml:trace contextRef="#ctx0" brushRef="#br0" timeOffset="26680.3">10247 16322 82 0,'0'0'433'16,"0"0"-404"-16,0 0 10 0,0 0 12 16,0 0-4-16,0 0-13 0,-52-25-7 15,46 19-2-15,0 3 1 0,-5 1-3 16,3 1-2-16,0 1-5 0,-1-1-5 0,-1 1-1 16,4 1-1-16,-2-1-1 0,-3 0-4 15,3 0 0-15,0 3-2 16,-9 2-1-16,3 2-1 0,-3 4 1 0,5-3-2 15,-3 5 2-15,-1 0-1 0,6 5 0 16,-7 2 0-16,5 3 0 0,1 1 0 16,-1 2 0-16,2-2 0 15,5-2 0-15,-1 0 0 0,4-2-1 0,2-1 1 16,0-1-1-16,2-4-1 0,6-1-3 16,1 0-2-16,-1 0 1 0,6-2-1 15,-3-2 1-15,7-2-14 0,3-3 16 0,4-3 3 16,2-1 0-16,-2-7 1 15,-1-4 0-15,1 0 0 0,-2-1 1 16,-13-1-1-16,3 2 7 0,-7 0 7 0,-6 2 4 16,0 2 1-16,0-2 4 15,-2 2-4-15,-9-1-2 0,3-1-5 0,-6 4-3 16,-3-1-3-16,-4 6-2 0,-5 0-3 16,1 8-1-16,-8 8 0 0,-2 2-2 15,-1 4-11-15,-1 2-7 0,8-1-8 16,0-1-4-16,11-3-16 0,3-4-35 15,7-4-25-15,0-2-58 0,-1-3-136 16</inkml:trace>
  <inkml:trace contextRef="#ctx0" brushRef="#br0" timeOffset="28124.41">9746 17837 187 0,'0'0'61'16,"0"0"5"-16,0 0-4 16,0 0 3-16,0 0-9 0,0-9-14 0,-2 7-7 15,0-4-5-15,2 2-1 0,-2-4-2 16,0-1-2-16,-2 0-4 0,2-3 1 16,0 1-2-16,-4 3 1 0,2 0-1 15,-3 1-3-15,3 0 2 0,-2-1-2 16,0 1-1-16,-2 1-2 0,1 2 0 15,1 0-1-15,0 0-2 0,0 3-3 0,0 1-1 16,-1 0-2-16,1 0-2 16,2 4 1-16,-2 0-2 15,2 3 0-15,-5 7-2 0,1 5 0 0,2 7-1 16,-2 8 0-16,-1 4 1 0,1 3 0 0,2 2 1 16,4 3-1-16,0 2-2 15,-2 0 1-15,4-1 1 0,0 1 0 0,0-2 1 16,6-1-1-16,0-1 0 0,7-7 0 15,3-1 0-15,-1-9 0 16,1-5 0-16,-1-5-1 0,3-1-1 0,5-4-1 16,2 1-7-16,4-4-20 0,2-6 4 15,0-3-7-15,0 0-33 0,8-10-21 16,6-11-36-16,-9-4-88 0</inkml:trace>
  <inkml:trace contextRef="#ctx0" brushRef="#br0" timeOffset="28612.16">10303 18060 226 0,'0'0'130'16,"0"0"-103"-16,0 0 3 0,0 0 22 15,0 0 11-15,0 0-18 0,0 0-8 16,-11-58-3-16,11 49-3 0,0 3 0 15,-4 2 3-15,4 1-4 0,0-1-1 16,0 2-3-16,0 0-4 0,0 1-3 16,0-1-7-1,0 1-2-15,0 1-2 16,0 0-1-16,0 0-3 0,0 4 0 0,6 3 1 16,-4 3 0-16,5 6-1 0,-3 1 0 15,4 5 0-15,-2 3-1 0,0 3 3 16,1 2-4-16,-3 0 1 0,2 1-2 15,0-2 0-15,-2 2-1 0,2-5 0 16,-4-3 0-16,3-5 0 0,-3-3-11 16,-2-3-6-16,0-3-9 0,0-2-9 15,0-5-11-15,0 0-16 0,0-2-1 0,-4-3-18 16,-3-15-60-16,-5-5-102 16</inkml:trace>
  <inkml:trace contextRef="#ctx0" brushRef="#br0" timeOffset="28878.82">10288 17662 589 0,'0'0'38'15,"0"0"-5"-15,0 0 31 0,0 0 7 0,0 0-32 16,0 0-13-16,0 0-1 0,0 0-4 15,0 0-10-15,-14-1-3 0,12 2-4 0,2-1-4 16,0 0 1-16,0 0-2 0,0 3 1 16,-3 0-10-16,3 4-8 0,0-1-10 15,0 3-7-15,0 0-18 0,0 1-15 16,5-1-12-16,-1 0-53 0,0-3-59 16</inkml:trace>
  <inkml:trace contextRef="#ctx0" brushRef="#br0" timeOffset="31502.58">10664 18043 292 0,'0'0'72'0,"0"0"-37"0,0 0 5 0,0 0 0 0,0 0-3 0,0 0-9 0,0 0-2 15,0 0-2-15,0 0-3 0,0 0-2 16,0 0-2-16,2-1 0 0,-2 1-2 16,0 0-2-16,4 0 2 0,3 0 0 15,-3 2-1-15,0 0 0 0,4 1 2 0,-2 0-2 32,3 2-1-32,1-2-2 15,4 2-2-15,-1 1-1 0,3 3-4 0,1 1 1 16,-3 0-4-16,3 0 1 0,0 2-1 15,-3-3-1-15,0 1 0 0,-3-2 1 16,-1 1-1-16,-2-1 1 0,1-2-1 16,-9 0-3-16,4-2-15 15,-2-1-14-15,-2 0-7 0,0 0-10 0,0-2-7 16,-4-1-29-16,-2-3-44 0,-3-5-73 16</inkml:trace>
  <inkml:trace contextRef="#ctx0" brushRef="#br0" timeOffset="31753.31">10910 17965 372 0,'0'0'96'16,"0"0"-39"-16,0 0-2 0,0 0 6 0,0 0-17 16,0 0-3-16,0 0-7 0,0 0-1 15,0 0-5-15,-8-35-6 0,8 35-3 16,0 1-3-16,-2 4-5 0,0 1-3 15,0 7-3-15,-2 8-2 0,-9 4-1 16,3 2-2-16,2 3 1 0,-3 0 0 0,1 1 0 16,2-1-1-16,2-1-1 15,-5-2-6-15,5-3-9 0,2-1-12 16,0-3-18-16,2-4-21 0,2-3-11 0,0-5-38 16,6-3-71-16,-2-2-166 15</inkml:trace>
  <inkml:trace contextRef="#ctx0" brushRef="#br0" timeOffset="32129.97">11408 17792 261 0,'0'0'181'0,"0"0"-107"0,0 0-26 16,0 0 12-16,0 0-12 0,0 0-10 16,0 0-9-16,0 0-1 0,0 0-1 15,5-9-3-15,-5 11-5 0,6 4-5 16,-4 1-1-16,2 5 0 0,-2 5-1 15,2 4-3-15,0 4-2 0,0 4 1 16,-1 2-3-16,-1 3-2 0,0 1-3 16,2 0-3-16,-2-1 3 0,0 0 1 15,-2-1-1-15,4-1-3 0,-2-4-8 16,2-3-9-16,-2-3-7 0,2-6-11 0,-1-5-17 16,-1-6-12-16,-2-2-22 0,0-3-58 15,0-3-88-15</inkml:trace>
  <inkml:trace contextRef="#ctx0" brushRef="#br0" timeOffset="33196.41">11940 17811 86 0,'0'0'221'0,"0"0"-198"0,0 0-16 16,0 0 7-16,0 0 5 0,0 0-1 16,0 0-7-16,0 0 1 0,0 0-2 15,-7 12-2-15,7-12-3 0,0 3 6 16,0 0 3-16,0-1 2 0,0 1-5 0,0 0-2 15,0-2 0-15,0 1 0 16,-2-1 2-16,2 0 1 0,0-1 0 0,0 3-1 16,0 0 4-16,0 0 0 0,0 3 3 15,2-1-5-15,-2 0-2 0,0 1-5 16,0 0-3-16,-2 0 1 0,2-2-2 16,-4 1 1-16,0 0 0 0,2 0 0 15,0-2-1-15,-8 4 2 0,1-1 0 16,-1 0-3-16,4 1 1 0,-9-1-1 15,3-1-1-15,4 0 0 0,-5 1 1 16,3-5-1-16,4 2 0 0,2-1 0 16,-7-1 1-16,7-1-1 0,-2 1 1 15,2-1-1-15,0 1 0 0,2-1 1 0,-2 0 2 16,-1 0 3-16,1-4 3 0,2 2-1 16,0-4-1-16,-2 0 2 0,2-2-3 15,0 0 0-15,2 1-3 0,0-1 2 16,2-1 2-16,0 2-3 0,2-1 0 15,2-2 0-15,3 1 1 0,-3 0-3 16,0 0-1-16,4 0-1 0,5 0 0 16,-7 0 1-16,7 4-1 0,-1 0 0 15,-2 0 1-15,5 1 1 0,-9 2 2 16,7 1-1-16,-3 1-1 0,-2 0 0 16,5 1-1-16,-5 5 0 0,-2 1 1 15,3 3-2-15,-1 3 1 0,-6 3 1 16,5 3 0-16,-5 1-1 0,-2 0-1 15,-2 1 0-15,0 1-1 0,0-1 1 16,-2 2-1-16,-4-2-3 0,-1 0-3 16,3-1-1-16,-6 1 3 0,2-1-4 15,-3-1-1-15,5-1 0 0,-8 0 4 0,1-2-1 16,3-3-1-16,-5-2 0 0,3-1 6 16,0-2 1-16,1-1 1 0,3-2 1 15,2-2-1-15,-3-1 0 0,5-1 1 16,2-1-1-16,0 0 4 0,2 0 4 15,0-2-3-15,0 0 2 0,0-1-5 16,0 1 1-16,0-3 0 0,2 1 4 16,0 0 2-16,2-2-2 0,-1 0-2 15,5 0 1-15,-6 0 2 0,2-2-1 16,0 1 2-16,2 2-5 0,3-2-1 0,1 0 1 16,-2 2 0-16,5 1-2 15,-1 2-1-15,2 2 0 0,5-2 1 0,-7 2 0 16,5 2-2-16,-5 4 1 0,3 2 2 15,-5 1 0-15,-1 1-2 0,1 2 2 16,0 0 0-16,-6 1-1 16,0 1 0-16,-1 2 0 0,1-1-1 0,0-1 0 15,-2-2 0-15,2-3 0 0,-2-2-2 16,4-3 1-16,-4-1 0 0,0 0 0 16,0-1-1-16,3-1-1 0,1-2 2 15,2 1-1-15,4-7-2 0,1-3-1 16,5-5-8-16,-1-6-18 0,6-5-17 15,4-3-9-15,-5-2-22 0,7 1-55 0,-8 0-63 16</inkml:trace>
  <inkml:trace contextRef="#ctx0" brushRef="#br0" timeOffset="34483.32">12562 17597 315 0,'0'0'82'0,"0"0"-16"0,0 0-5 0,4-8-17 15,-2 5 5-15,6 0-10 0,-1-1-6 16,-3 1 2-16,6 0 0 0,5 1 2 16,-5 0-8-16,2-1-3 0,3 1-2 15,-3 1-6-15,7 1-3 0,-7 0-2 16,9 0-2-16,-5 5 0 0,5 1-1 16,6 4-2-16,-6 2 0 0,5 3 0 15,-1 1 0-15,6 4-1 0,-4 2-3 16,2 4 2-16,-6 2-4 0,0 4 2 0,1 1-3 15,-13 2 1-15,-1 1 0 16,-6 1-2-16,-4 3 0 0,-12-2-2 16,-9 0-9-16,-8 1-10 0,-10-3-15 0,-9-3-12 15,-3-4-37-15,-9-3-56 0,2-10-109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06:19.713"/>
    </inkml:context>
    <inkml:brush xml:id="br0">
      <inkml:brushProperty name="width" value="0.05292" units="cm"/>
      <inkml:brushProperty name="height" value="0.05292" units="cm"/>
      <inkml:brushProperty name="color" value="#FF0000"/>
    </inkml:brush>
  </inkml:definitions>
  <inkml:trace contextRef="#ctx0" brushRef="#br0">5918 4345 220 0,'0'0'60'0,"0"0"-20"15,0 0 0-15,0 0 16 0,0 0 6 16,0 0-11-16,0 0-3 0,0-34-6 16,-2 31-11-16,0 0-3 0,2 1 0 15,-2 2-3-15,2 0-5 0,-2 0-6 0,2 0-5 16,0 2-5-16,0 3-2 16,-2 6-1-16,2 5-1 0,0 3 1 0,0 6 1 15,0 6-2-15,0 2 1 16,0 6-1-16,0 1 0 15,0 2 1-15,0 0 0 0,0-4-1 0,0-2 0 0,2-2 0 16,-2-3 2-16,0-3-1 16,2-4-1-16,-2 0 0 0,0-5 2 15,0-1-2-15,0-4 0 0,-2-6-6 0,2-4-18 16,0-4-14-16,0 0-13 0,0-2-10 16,0-9-11-16,4-5-39 0,2 0-202 15</inkml:trace>
  <inkml:trace contextRef="#ctx0" brushRef="#br0" timeOffset="269.45">5621 4415 340 0,'0'0'56'0,"0"0"-16"0,0 0 16 0,0 0 0 15,0 0-15-15,0 0-15 16,0 0-4-16,0 0-5 0,-5-26-7 0,5 26-3 16,0 0-2-16,5 0-5 15,-3 0 1-15,14-1-1 0,3-3 1 0,12-2 4 16,10-5 5 0,2-1-2-16,3-4 0 0,10 1-4 0,0 1 0 15,-1 3-3-15,1 4 0 0,-14 5 2 0,-9 2-3 16,-9 6-11-16,-11 4-63 0,-7 2-53 15,-6 0-104-15</inkml:trace>
  <inkml:trace contextRef="#ctx0" brushRef="#br0" timeOffset="788.98">6569 4398 231 0,'0'0'31'0,"0"0"-11"16,0 0 28-16,0 0-3 0,11-55-8 16,-11 47-3-16,0 0 2 0,-2-1-5 15,0 2-6-15,-3-1 5 0,1 1-1 16,-2 0-4-16,2 3 3 0,-2-2-3 16,4 3 2-16,-2 1-2 0,-1-1-3 15,3 0-4-15,-2 1-4 0,2 0-3 16,-4 2-4-16,-4 0-1 0,3 3-3 15,-5 4-2-15,-7 8-1 0,1 4-1 16,-1 4 1-16,3 2-1 16,-1 5 1-16,3 3-1 0,1 1 0 15,7 1 1-15,0 0 0 0,6 1 0 16,0 0-1-16,0-2 1 0,8 0 0 16,0-2 0-16,7-3 0 0,-1 0 0 0,5-4-1 0,-5 0 0 15,5-4-14-15,0-1-17 16,3-4-8-16,1-2-10 0,-4-3-14 0,1-4-33 15,-1-3-41-15,-5-5-167 16</inkml:trace>
  <inkml:trace contextRef="#ctx0" brushRef="#br0" timeOffset="1422.04">6797 4527 358 0,'0'0'21'15,"0"0"13"-15,0 0 16 0,0 0-4 16,0 0-17-16,0 0-3 0,0 0-3 16,-52-39-8-16,48 37-3 0,2 0 1 15,0 0 0-15,2-3 1 0,0 0-1 16,0-1-4-16,2 0-3 0,4 1-2 15,2-4 1-15,3 1 1 0,-1 4 2 16,4-2 3-16,3 4-1 0,2 2-1 0,-1 0-3 16,3 6-2-16,-5 3-2 0,3 6-1 15,-7 1 1-15,1 3-2 16,-5 6 1-16,-2 2-1 0,-4 3 1 0,0-3 0 16,-2-2-1-16,0-1 0 0,0-7 1 15,-2-1-1-15,2-2 0 0,-2-1-1 16,0-1 0-16,0-3 1 0,0-2-2 15,2-2 1-15,-2-2-1 0,0-1 2 16,-2-1 0-16,-4-1 0 0,3 0-1 16,-3-6 1-16,0 0-1 0,-5-3 1 15,5-6-4-15,0-1 2 0,-2-7 0 16,1-5 1-16,3-2 1 0,4 1 0 16,2 1 0-16,0 4-1 0,0 0 1 0,6 5 0 15,-2 2 0-15,7 3 1 0,-3-1 0 16,4 4-1-16,7 1 3 0,-2 1-2 15,5 0 2-15,3 3 2 0,0 4 1 16,-2 1-1-16,-1 1-1 0,1 0-2 16,-4 9 0-16,1 3 0 0,-5 4 0 15,1 3-2-15,-7 2 2 0,1 7-2 16,-10 3 1-16,2 3 2 0,-2 1-2 16,-2 1 0-16,0-1 1 0,-4-3-1 15,-1-3 1-15,5-7-2 0,2-1 0 0,-2-5-1 16,2-4-4-16,0-2-2 15,0-3-8-15,2-3-8 0,-2-3-15 0,0-1-25 16,0-5-44-16,0-3-48 0</inkml:trace>
  <inkml:trace contextRef="#ctx0" brushRef="#br0" timeOffset="1834.48">7303 4342 306 0,'0'0'50'0,"0"0"-4"0,0 0 17 0,0 0-9 16,0 0-15-16,0 0-3 0,0 0-8 16,8-24-5-16,1 21 0 0,1-1-1 15,4 3 0-15,3 1-3 0,-3 0-1 16,7 3-3-16,2 5-5 16,0 2-3-16,-1 5-3 0,3 2-2 0,-4 5 0 0,-5 2-1 15,-1 5 1-15,-5 2-2 16,-4 3 1-16,-6 2 0 0,-2 2 1 15,-10 0-1-15,-5 2 0 0,-3 1 0 0,-3 0-1 16,-2-1-9-16,-4-4-30 16,2-4-11-16,3-2-19 0,-3-6-35 0,-2-3-60 15</inkml:trace>
  <inkml:trace contextRef="#ctx0" brushRef="#br0" timeOffset="2244.02">8444 4548 299 0,'0'0'44'15,"0"0"-8"-15,0 0 24 0,0 0 3 0,0 0-23 0,0 0-4 16,0 0-6-16,0 0-10 0,-25-18-2 15,25 18-4-15,0 0-6 0,0 0-5 0,0 0-2 16,5 0 0-16,3 0-1 0,2 0 2 16,7-4 3-16,7 2 3 15,3-1 0-15,2 1-5 0,0 1-3 0,2 1 1 32,-2 0-1-32,-2 2-26 0,-6 5-53 0,-11 1-79 0,-4-1-172 0</inkml:trace>
  <inkml:trace contextRef="#ctx0" brushRef="#br0" timeOffset="2416.84">8426 4803 396 0,'0'0'50'16,"0"0"6"-16,0 0 13 15,0 0 17-15,0 0-42 0,64-10-27 0,-44 7-11 16,3 0-3-16,0 0-2 15,4 1-1-15,0 1 0 0,-1 1-4 16,1-3-68-16,-4 0-69 0,-4-1-149 0</inkml:trace>
  <inkml:trace contextRef="#ctx0" brushRef="#br0" timeOffset="4198.85">10327 4245 132 0,'0'0'55'0,"0"0"-16"15,0 0 7-15,0 0-2 0,-27-6-4 0,23 6-4 0,0-1 3 16,-2 1 3-16,4-1-3 0,0 1-13 31,0 0-5-31,0 0 1 0,2 0-1 16,-2 0 26-16,2 0-36 0,0 0-6 15,0 0-1-15,0 0-4 0,4 0 0 0,2 0-4 16,6 0 4-16,7 0 0 0,8-1 4 16,6-3 3-16,8-1 2 0,7-2 0 15,4-3 2-15,3 1-1 0,5 0-4 16,6-1 1-16,1 2-3 0,-1-3-3 16,0 5 0-16,-2-2 2 0,-12 4-2 15,-7 3 0-15,-10-1-1 0,-8 2 1 16,-14-1 0-16,-5 1 0 0,-6 0-1 15,-2 1-1-15,0 2-1 0,-2 3-7 16,-6 0-17-16,-3 0-7 0,-9 5-11 0,-1-1-21 16,-4-1-34-16,-2-2-72 0</inkml:trace>
  <inkml:trace contextRef="#ctx0" brushRef="#br0" timeOffset="4764.6">10210 4279 405 0,'0'0'106'0,"0"0"-70"0,0 0 2 0,51-56 14 16,-45 50-12-16,-4 2-9 0,3 4-23 16,-3 0 2-16,2 0-3 0,0 1-4 15,0 2-2-15,6 3-1 16,1 0 1-16,7 3-1 0,-3-1 1 15,5 2 0-15,5 2 0 0,2 1-1 0,8-1 2 16,9 2 1-16,-3 0 0 0,11 0 1 16,-1 0 0-16,3-1-1 0,-6 0-3 15,-3-2 1-15,-3 1 1 0,-9-1 0 16,0 0-2-16,-13 1 1 0,-3 2 0 16,-9-1 0-16,-2 0-1 0,-6 0 1 15,0 3 0-15,-4-3 1 0,-4 1 0 0,0 1-1 16,-7-3 1-16,3 1-1 0,-5 3 0 15,-3-4-1-15,-3 5 0 0,2-4-4 16,-2 4-2-16,-3 3-1 16,-8 0 4-16,8 2 1 0,-5 1 1 15,0-2 1-15,2 3 0 0,-2-1 0 0,4 2 0 16,-2 0 0-16,2-3 1 0,8 1-1 16,3-4-2-16,3-3 0 0,9-4-1 15,2-2 2-15,2-2-1 0,2-1 0 16,7 0 0-16,-1-2 1 0,6 1 1 15,5 0 0-15,6-2 0 0,4-2 0 16,4-2 2-16,10 0 1 0,3-2 1 0,5-4-2 16,7-1 4-16,-2 0-1 0,2 0-2 15,2 4 0-15,-11-3-2 16,1 4 0-16,-11 2 0 0,-8 0 0 0,-4 0-1 16,-14 4-1-16,-5 1-26 0,-6 0-31 15,-2 1-39-15,-8 2-58 0,-5-1-153 16</inkml:trace>
  <inkml:trace contextRef="#ctx0" brushRef="#br0" timeOffset="5096.1">10439 5332 463 0,'0'0'73'0,"0"0"-41"0,0 0 12 15,0 0 7-15,0 0-20 0,0 0-17 16,0 0 0-16,0 0 2 15,23-12-8-15,-19 21-4 0,-2 4 1 0,-2 2-1 16,0 5-1-16,0 2 0 16,0 3-1-16,0-1-1 0,0 1 0 0,0-4-1 15,0-1-13-15,0-2-20 0,-2-4-17 16,0-3-11-16,0-4-38 0,0-2-74 16</inkml:trace>
  <inkml:trace contextRef="#ctx0" brushRef="#br0" timeOffset="5314.84">10474 5096 363 0,'0'0'77'0,"0"0"-67"15,0 0 2-15,0 0 52 0,0 0-25 0,0 0-23 16,0 0-6-16,0 0-7 0,0 0-3 15,6-9-3-15,1 15 2 0,1 3-26 16,-2 2-45-16,-2 1-66 0,0-3-178 16</inkml:trace>
  <inkml:trace contextRef="#ctx0" brushRef="#br0" timeOffset="5552.09">10652 5342 484 0,'0'0'51'0,"0"0"-23"15,0 0 5-15,0 0 20 0,0 0-20 0,0 0-18 16,0 0 1-16,0 0 1 0,0 0-5 16,-2-15-7-16,4 13-3 0,8 0-1 0,3-4-1 15,7 2 0-15,3-1 0 16,2 2 0-16,2 2-1 0,0 1 0 15,-3 2-31-15,-7 3-56 0,-5 2-64 0,-3 0-163 16</inkml:trace>
  <inkml:trace contextRef="#ctx0" brushRef="#br0" timeOffset="5724.92">10699 5519 500 0,'0'0'51'0,"0"0"-17"0,0 0 24 15,0 0 13-15,0 0-42 16,0 0-22-16,0 0-6 0,0 0-1 0,0 0 1 16,67-6-1-16,-51 5-3 0,3 1-37 15,6 0-35-15,-5-2-39 16,-1 1-65-16</inkml:trace>
  <inkml:trace contextRef="#ctx0" brushRef="#br0" timeOffset="6103.44">11264 5286 462 0,'0'0'51'16,"0"0"-6"0,0 0 12-16,0 0 1 0,0 0-18 0,0 0-15 0,0 0-7 0,0 0-7 15,-23-20-8-15,17 23-3 0,0 4 1 16,-1 3-1-16,-3 2 0 15,2 1 0-15,2 1-1 0,1 3 1 0,1 0 0 16,0 1 0-16,0 0 0 16,2 1 0-16,0 0 0 0,2-2 0 0,0 3-1 15,4-6-1-15,4 0-1 0,-1-3-2 16,3-5 1-16,4-2 4 0,-5-4-2 0,5 0 2 16,3-8 0-1,1-3 2-15,-1 0 2 0,1-4 12 0,-3 0 11 16,-1-4 5-16,-1-2-3 0,-9-2-6 15,-2-3-5-15,-2-5-7 0,-6-1-4 0,-7 2-5 16,-3 2-1-16,-5 7-1 16,-4 4 0-1,0 10-1-15,-8 5-6 0,4 4-29 0,-2 10-19 0,9 4-22 0,1 2-31 16,-2 0-130-16</inkml:trace>
  <inkml:trace contextRef="#ctx0" brushRef="#br0" timeOffset="14378.43">10420 3774 103 0,'0'0'38'0,"0"0"-8"0,0 0-1 15,0 0 4-15,0 0 0 0,0 0-4 0,0 0-7 16,0-6-2-16,0 5 2 16,0 0 8-16,0-2 6 0,0 0-4 0,0-1 3 15,0-2 2-15,0-1-5 0,0 2 7 16,0-1-8-16,7 4-11 0,-7-2-2 16,0 1 0-16,0 0-1 15,2 1-9-15,-2 1-3 0,0 1-1 0,4 0-1 16,-2 0-3-16,-2 0 2 0,4 5-2 15,0 5 0-15,0 0-2 0,0 4 4 16,-2 0-2-16,5 4 0 0,-5 0 0 16,2 0 0-16,-2 3 0 0,2-2 0 0,-2 1 0 15,2-2 1-15,0 0-1 0,-2-1 0 16,1-2 1-16,3-5-1 0,-6-1 0 16,0 0 0-16,2-4 0 0,-2-2-1 15,0-3 1-15,0 0 0 0,0 0 0 16,0 0 1-16,0 0 1 0,0 0 1 15,0-2 0-15,-2-4 2 0,0-4-4 16,-5-2-1-16,3-1 2 0,0-5-2 16,0-1 3-16,2-3 3 0,2-2-4 15,0 3 2-15,-2-1 2 0,8 5-2 16,-2 2 2-16,0 0 3 0,1 3 3 0,1 1-3 16,-2 3-2-16,0-2-1 0,6 3-2 15,-1-1 1-15,5 1-2 0,-4 1 0 16,7 1 1-16,-5 4-3 15,7 1 2-15,-11 0-3 0,9 0 1 0,-3 0-1 16,-3 4 2-16,5 1-2 0,-8-1 1 16,3 3-1-16,-3 0 0 0,0 1 1 0,-2 1 0 15,-6 0-1-15,5 3 1 16,-3-1 0-16,0 4 1 0,-2-1 0 16,0 1 3-16,0 2-5 15,0-2 3-15,0 0-3 0,0 3 1 0,0-5 1 16,0 4-2-16,2-2 0 0,0-4-1 0,0-1 2 15,2-3-1-15,2-2 0 0,-4 0 0 16,2-3 1-16,-2 0-1 0,5-1 0 16,-3-1 0-16,4 0 1 0,0 0 3 15,-1-4-3-15,-1 1 2 0,2-1-3 16,2 1 0-16,-3-1-16 0,-5 2-30 16,4 1-24-16,-4-3-3 15,-2 2-33-15,-2-1-71 0</inkml:trace>
  <inkml:trace contextRef="#ctx0" brushRef="#br0" timeOffset="16506.49">12068 4211 53 0,'0'0'22'0,"0"0"-13"0,0 0 4 0,0 0 9 16,0 0-9-16,0 0-7 0,4-16-1 16,-4 16 4-16,0-2 6 0,0 1-3 15,0 1 5-15,0-1 3 0,0 1 2 16,0-2-1-16,0 2 0 0,0 0-6 15,0 0-5-15,0 0-6 0,0 0-3 0,0 0-1 16,0 0 2-16,0 0 3 16,0 0 4-16,0 0 0 15,0 0 5-15,0 0 0 0,0-1 1 0,0 0-1 16,0 0 1-16,0 1-5 0,0 0 3 16,0 0 0-16,0 0 6 0,0-1 0 0,0 0-3 15,0-1 1-15,-2 1 2 0,2-1-6 16,0 1-1-16,0-1-3 0,0 1-3 15,-2 1 0-15,2 0 0 0,0 0-1 16,0 0-1-16,0 0-3 0,0 0 1 16,0 0-1-16,0 0 2 0,0-2 2 15,-2 1 0-15,2 1-1 0,0-1 2 16,0 1-3-16,0 0 1 0,0 0 0 16,0 0-1-16,0 0-2 0,-2 0 0 15,2 0-1-15,0 0 0 0,0 0 1 0,0 0-1 16,0 0 0-1,0 0 0-15,0 0 1 0,0 0 0 0,-2 0 0 0,2 1 1 16,-4 2 1-16,1-1 0 0,3 0-2 16,-2 0 0-16,0 2 2 0,-2 2-3 15,-2-1 2-15,2 2-1 0,0 3 0 16,0 1-1-16,-3 1 2 0,7 1-2 16,-4 3 0-16,0 0 0 15,-2 1 1-15,2 1 1 0,0-1 0 0,0 5 1 16,-1-2 0-16,3 7 0 0,0-1 0 15,0 2 0 1,2-2 0-16,0 2 0 0,0 1-1 0,2 2 0 0,0-3-1 0,9 0-1 16,1 1 2-1,0-3-2-15,5 1 0 0,4-3 0 0,3 0 1 16,-3-2 0-16,4-4 0 0,-2-2-1 0,4-3 1 16,-9-3-1-16,3-2-1 0,4-4-26 15,-9 0-31-15,5-3-48 16,-9-1-71-16</inkml:trace>
  <inkml:trace contextRef="#ctx0" brushRef="#br0" timeOffset="16868.79">12516 4338 389 0,'0'0'51'0,"0"0"-13"15,0 0 24-15,0 0-11 0,0 0-29 31,0 0-14-31,0 0 2 0,2 15 5 0,3-1-4 0,-3 3 1 0,2 1-4 16,-2 7 3-16,0 4-4 0,0 1-2 0,0 2-3 16,4-2 0-16,-2-2-1 15,1-3-1-15,-5-2 0 0,6-2 1 16,-2-4-1-16,0-2-10 0,-2-5-32 16,0-3-30-16,-2-2-40 15,0-4-46-15</inkml:trace>
  <inkml:trace contextRef="#ctx0" brushRef="#br0" timeOffset="17120.84">12351 4305 433 0,'0'0'59'0,"0"0"-22"16,0 0 23-16,0 0 6 0,0 0-17 0,0 0-17 15,0 0 2-15,0 0-9 0,0 0-11 16,10-38-7-16,7 34-2 0,-3-1 3 16,13 0-4-16,2 0-2 0,4-1 0 15,0 1-2-15,0 1 0 0,5 1 1 16,-3 3-2-16,2-1 0 0,-2 1-38 16,-6 2-41-16,-4 0-38 0,-13-1-110 15</inkml:trace>
  <inkml:trace contextRef="#ctx0" brushRef="#br0" timeOffset="17513.77">13013 4288 114 0,'0'0'224'0,"0"0"-197"15,0 0 5-15,0 0 38 0,0 0-14 16,0 0-11-16,0 0 1 0,0 0-9 0,0 0-8 16,6-51-8-16,-6 50 4 0,0 1 2 15,0 0-5-15,0 0-4 0,-4 0-7 16,2 0-5-16,-3 5-4 0,-5 2-2 15,2 6-1-15,0 2 1 0,3 4 0 16,-1 4-1-16,-2 2 1 0,4 1 0 16,0-1-1-16,0-2 1 0,4 1 0 15,0-2 0-15,2-1 1 0,6 2-1 16,0-2-1-16,2 3 1 0,3-1 0 16,5 1 0-16,-3 0-1 0,6-2-39 15,1-2-14-15,-3-4-16 0,2-3-56 16,-9-5-70-16</inkml:trace>
  <inkml:trace contextRef="#ctx0" brushRef="#br0" timeOffset="17734.59">13318 4434 528 0,'0'0'50'16,"0"0"0"-16,0 0 26 0,0 0-12 15,0 0-28-15,0 0-7 0,0 0-4 16,0 0-10-16,0 0-10 0,9-29-5 0,-9 41-1 16,2 3 1-16,2 7 0 0,-2 2 0 15,2 2 1-15,2 1-1 0,-4-2 1 16,7 1-2-16,-3-5-22 0,4-1-26 16,-8-4-33-16,2-6-36 0,-4-3-94 15</inkml:trace>
  <inkml:trace contextRef="#ctx0" brushRef="#br0" timeOffset="17924.05">13279 4268 500 0,'0'0'15'16,"0"0"14"-16,0 0 50 0,0 0-34 15,0 0-27-15,0 0-6 0,0 0-7 16,0 0-3-16,0 0-2 0,-4-30-2 15,8 37-12-15,4 3-43 0,5 0-39 16,-3-4-57-16,-6-1-169 0</inkml:trace>
  <inkml:trace contextRef="#ctx0" brushRef="#br0" timeOffset="18207.98">13511 4206 425 0,'0'0'54'0,"0"0"8"16,0 0 14-16,0 0-25 0,0 0-15 15,0 0-7-15,0 0-3 0,0 0-10 16,0 0-7-16,31-27-1 0,-23 33-3 16,11 4 4-16,-3 2-2 0,7 7 0 15,0 4-2-15,-1 5-3 0,1 8 0 0,-2 3-2 16,-9 4 2-16,-12 2-2 0,4-3 2 15,-6 1-1 1,-4-5-1-16,-2-3-9 0,-9 0-8 0,7-3-10 16,-7 1-10-16,3-7-17 15,-7-5-21-15,5-3-56 0,-5-6-100 0</inkml:trace>
  <inkml:trace contextRef="#ctx0" brushRef="#br0" timeOffset="18602.16">14201 4510 253 0,'0'0'52'16,"0"0"-33"-16,0 0 27 16,0 0 14-16,0 0-10 0,0 0-10 0,0 0 1 0,0 0-6 0,-33-51-7 15,31 48-3-15,0 2 1 0,2 1-5 16,0-1-4-16,0 1-11 0,0-1-5 15,4 1 0-15,2 0 0 0,7 0 1 16,5-1 3-16,7-3 1 0,4-1 2 0,8-2-1 16,0 1-5-1,1-1-1-15,-3-3 0 0,-2 3-1 0,-6 1-11 0,-7 0-42 16,-5 3-22-16,-11-1-70 0,-6 1-118 16</inkml:trace>
  <inkml:trace contextRef="#ctx0" brushRef="#br0" timeOffset="18838.22">14288 4234 497 0,'0'0'64'0,"0"0"-2"0,0 0 20 0,0 0-12 15,0 0-30-15,0 0-15 0,0 0-6 16,0 0-10-16,0 0-9 0,21 1 1 15,-13 21 1-15,0 9-2 0,-2 6 2 16,-2 3-2-16,1 1 1 0,-1 0 0 16,4-2 0-16,0-3 0 0,1-6-1 15,-5-1 0-15,2-5-5 0,-2-3-38 16,0 2-44-16,-4-7-44 0,0-4-93 16</inkml:trace>
  <inkml:trace contextRef="#ctx0" brushRef="#br0" timeOffset="19545.97">15235 4198 186 0,'0'0'73'0,"0"0"-18"0,0 0 5 16,0 0 2-16,0 0-8 0,0 0-6 15,0 0-3-15,0 0-11 0,0-19-10 16,0 19-2-16,0 0-8 0,0 0-4 16,0 4-7-16,0 2 0 0,2 4-3 15,0 2 2-15,0 4 1 0,0 2-1 16,2 3 0-16,0 3-1 0,0 2 1 16,0 4-1-16,1 1 1 0,-3 1-1 15,4-4-1-15,-2 2 1 0,0-4-1 16,2-3 0-16,-4-4 0 0,0-1-23 15,-2-4-36-15,0-2-74 0,-4-5-82 16</inkml:trace>
  <inkml:trace contextRef="#ctx0" brushRef="#br0" timeOffset="19799.02">15071 4139 404 0,'0'0'62'16,"0"0"-16"-16,0 0 27 0,0 0-14 15,0 0-20 1,0 0-13-16,0 0-4 0,0 0-4 0,0 0-11 0,2-9-3 16,5 9-2-16,7-1 0 0,1-2 5 15,9 0 6-15,5-2-2 0,0 0-8 16,0 1-2-16,-2 0 0 0,-4 1 0 15,0 2-1-15,-9 0-5 0,0 1-53 16,-5 4-38-16,-9 2-71 0,0-2-156 16</inkml:trace>
  <inkml:trace contextRef="#ctx0" brushRef="#br0" timeOffset="20208.78">15884 4087 267 0,'0'0'82'0,"0"0"-48"0,0 0 30 0,0 0 17 16,0 0-11-16,-11-53-28 0,9 47-2 15,0 2-6-15,0-1-9 0,0 1-3 16,-2 0-3-16,2 2-3 0,-2 1-8 16,-2 0-5-16,-5 1 0 0,1 2-3 15,0 6 0-15,-9 3-1 0,5 3 0 16,-5 6 0-16,4 3 1 0,-3 2-1 16,5 3 1-16,-1 0-1 0,4 1 1 15,6-1 0-15,-1 1 0 0,3 2 0 16,2 3-1-16,0 1 1 0,4 0 0 15,3-4 0-15,-1-1 1 0,8-2 0 0,-1-2-1 16,-1-4 0-16,7-3-5 0,-3-4-21 16,5-3-7-1,4-6-8-15,0-3-7 0,-5-3-37 16,5-6-51-16,-2-3-114 0</inkml:trace>
  <inkml:trace contextRef="#ctx0" brushRef="#br0" timeOffset="20713.71">16033 4245 390 0,'0'0'46'16,"0"0"0"-16,2-54 33 0,2 42-8 0,2 2-27 15,0 2-5-15,0 0-6 0,1 0-7 16,1 4-6-16,4 0-9 0,-3 1-1 0,3 1-4 15,2 2-1-15,3 0-1 0,4 7-4 16,-1 2 0-16,-1 6 1 0,4 5-1 16,-7 4 0-16,5 5 0 15,-11-1 0-15,1 4 0 0,-5-1 0 16,-4 2 0 0,-2-5-6-16,0-4-15 0,-2-5 4 0,-4-5-3 15,6-6 5-15,-5-4 7 0,3-1 4 0,2-3 4 0,-4 0 1 16,0 0 0-16,0 0 1 15,0-5-2-15,-2-2 1 0,-5-2 0 0,3-6 0 16,4 0-1-16,-2-2 1 16,-1-6 0-16,-1-5-1 15,4-10 1-15,2-1 0 0,2-1 5 16,0 5-4-16,6 5 3 16,2 6 1-16,3 6 2 0,-5 6-2 0,4 1 0 15,3 4-4-15,1 2 3 0,7 4-2 16,-3 1-1-16,5 0 2 0,4 6-3 15,2 5 1-15,-8 3-2 0,1 5 0 16,1 1-1-16,-10 7 1 0,-1 2 0 16,-4 5 0-16,-4 0 0 0,-4 1-16 15,0 0-25-15,-2-5-24 0,-6 0-36 16,-2-5-74-16,3-7-154 0</inkml:trace>
  <inkml:trace contextRef="#ctx0" brushRef="#br0" timeOffset="20966.5">16835 4362 433 0,'0'0'71'0,"0"0"-49"0,0 0 41 16,0 0 4-16,0 0-23 0,0 0-15 15,0 0 6-15,0 0 1 0,-44-31-11 16,44 31-6-16,0-1-1 0,0 1-2 15,0-2-5-15,2 1-6 0,4-2-2 16,7 0-2-16,-1-1-1 0,9 1 1 16,0 2 0-16,1-1-1 0,3 1 0 15,-6 1-20-15,1 2-35 0,1 2-37 16,-8-3-31-16,-5-1-109 0</inkml:trace>
  <inkml:trace contextRef="#ctx0" brushRef="#br0" timeOffset="21266.87">17349 4216 522 0,'0'0'42'0,"0"0"-14"15,0-50 16-15,0 41 19 0,0 2-1 16,0 2-15-16,0 3-11 0,0 0-6 15,0 2-13-15,0 0-10 0,-2 0-6 16,2 8-1-16,0 1-1 0,0 4-1 16,-2 5 2-16,0 3-1 0,2 1 2 15,0 3-1-15,0 1 0 0,2 3 0 16,0-4 0-16,0 2 2 0,5-5-2 16,-3-1-2-16,6-2-22 0,-4-5-15 0,2-1-24 15,-1-3-27-15,1-4-57 0,-6-3-120 16</inkml:trace>
  <inkml:trace contextRef="#ctx0" brushRef="#br0" timeOffset="21868.02">17862 4324 112 0,'0'0'116'0,"0"0"-83"16,0 0 20-16,0 0 9 0,0 0-11 16,0 0-18-16,0 0-3 0,0 0 5 15,-19-17-2-15,15 16 3 0,2 1-8 16,2 0-3-16,0 0-6 0,0 0-8 15,0 0-4-15,0 0-1 0,0 0 2 16,0 0-1-16,2 0 6 16,0 0 5-16,2 2 5 15,5-1 5-15,5-1 5 0,5 0-5 0,4-2-3 0,5-3-10 16,3 1-7-16,0-2-2 0,3 1-1 0,-12-3-2 16,1 5-1-16,-8 1-1 0,-7-1 0 15,-4 3 0-15,-4 0 0 16,0 0 0-16,0 0 0 0,0 0 0 0,0 0 0 15,0 0-1-15,0 2-1 0,-2-1 1 16,0-1-3-16,-2 0 1 16,0 0-3-16,-3 1 0 0,5 3-2 0,0-2-4 0,-2 0-5 15,2 1-5-15,-2 1-8 16,2-1-16-16,-2-1-16 0,-3 1-17 0,-1-1-58 16,4 0-83-16</inkml:trace>
  <inkml:trace contextRef="#ctx0" brushRef="#br0" timeOffset="22335.1">18381 4242 271 0,'0'0'34'0,"0"0"-12"0,0 0 32 16,0 0-6-16,0 0-11 0,0 0-8 0,-2-51 2 15,2 45 0-15,0 1 1 16,0 0 0-16,0 2 0 16,0 0-3-16,0 0-2 0,0 0-3 0,0 3-4 15,2 0-3-15,0 0-3 0,0 0-6 16,4 0-6-16,-2 0-1 0,3 8 0 0,-5 2-1 16,4 2 1-16,0 4 0 0,-4 2-1 15,0 0 1-15,4 2 0 0,-6-4 0 16,0 1 0-16,0-2-1 15,0-3 1-15,0-1-1 0,0 0 1 0,0-2 0 16,0 2-2-16,-2-4-17 0,-4-1-14 16,4-2-29-16,-4-2-41 0,0-2-83 15,1-1-190-15</inkml:trace>
  <inkml:trace contextRef="#ctx0" brushRef="#br0" timeOffset="22539.53">18333 3918 529 0,'0'0'29'0,"0"0"-18"0,0 0 35 0,0 0 16 16,0 0-22 0,0 0-12-16,0 0-2 0,0 0-14 0,0-18-11 15,0 22-1-15,0 1-2 0,2 2-21 16,2 1-24-16,3 3-24 0,-3-1-45 0,4-2-60 15</inkml:trace>
  <inkml:trace contextRef="#ctx0" brushRef="#br0" timeOffset="22946.71">18757 3992 301 0,'0'0'91'16,"0"0"-52"-16,0 0 10 0,0 0 18 15,0 0-15-15,0 0-14 0,0 0-5 0,0 0-6 16,0 0-5-16,6-50-5 16,-4 50-7-16,2 0-1 0,3 0-5 15,1 7 0-15,6 2-1 0,-3 4 1 16,5 6 1-16,1 1 2 0,3 7 1 16,-1 1 1-16,2 6-3 0,-3 1-3 0,-5 1-3 15,-5-3 1-15,-4 1 1 16,-4-3 0-16,-4-3-1 0,-4-1 2 0,-5-3-1 15,-3-1-2-15,5-3-6 0,-3-1-9 16,0-1-18-16,-1-4-22 0,-1-1-35 16,-3-6-78-16,2-2-185 0</inkml:trace>
  <inkml:trace contextRef="#ctx0" brushRef="#br0" timeOffset="23720.66">19427 3814 254 0,'0'0'66'15,"0"0"-21"-15,0 0 17 0,0 0-3 16,0 0-8-16,0 0-6 0,0 0-2 16,6-26-4-16,-4 22-12 0,2 0 0 15,0 2 0-15,-2 0-3 0,3 2-4 16,1 0-9-16,2 0-4 0,6 2-3 16,3 7-2-16,4 4 2 0,1 6 2 15,1 1-1-15,4 5-2 0,-4 4 0 16,-3 5-1-16,3 4-1 0,-6 3-1 0,-3 6-3 15,-8 0 3-15,-1 0 0 0,-5 4 1 16,-3-3-1-16,-1-1 2 16,-4-1-1-16,-2-1-1 0,-3-3-5 0,-1-2-9 15,1 1-18-15,-3-1-23 0,-5-2-20 16,-2 0-42-16,-3-8-77 0</inkml:trace>
  <inkml:trace contextRef="#ctx0" brushRef="#br0" timeOffset="24775.38">10011 4137 118 0,'0'0'80'0,"0"0"-31"16,0 0 3-16,0 0-7 0,0 0-3 0,0 0-5 16,0 0-5-16,-12-35 0 0,10 33 4 15,-5-1-5 1,5 1 2-16,-2 1-7 0,0-2-4 0,-4 3-7 0,4 0-4 0,-3 3 1 16,-5 6-7-16,0 4-4 15,-3 3-1-15,1 3 1 0,3 4-1 0,-5 1 0 16,6 3 1-16,-3 4-1 15,3 3 0-15,1 1 1 0,1 4-1 16,0 2 0-16,2 1 1 16,2 0 0-16,-1 1-1 0,3-1 0 0,0 1 0 0,2 1 1 15,0 1-1-15,7 1 0 0,11-1 0 32,1 0 0-32,8-1 0 0,6 1 1 0,2-3-1 0,8 0-1 0,3-3 0 15,1-1 1-15,3-5 0 0,-9-2 0 0,1-5-41 16,-5-4-85-16,-10-7-96 15</inkml:trace>
  <inkml:trace contextRef="#ctx0" brushRef="#br0" timeOffset="25294.55">9352 4027 374 0,'0'0'57'16,"0"0"1"-16,0 0 7 0,0 0-11 16,0 0-23-16,0 0-6 0,0 0-12 15,0 0-8-15,-7-9-5 0,7 21 0 16,0 4 1-16,0 7 3 0,-2 0 0 16,2 6 1-16,0 4-1 0,0 0-2 15,0 3-1-15,2 2 0 0,3 0 0 16,-1 0 0-16,4-1 1 0,-2-1-2 15,5 1 0-15,-5-2-5 0,0 1-48 16,-4-4-78-16,-2-5-107 0</inkml:trace>
  <inkml:trace contextRef="#ctx0" brushRef="#br0" timeOffset="25529.64">9259 4766 491 0,'0'0'38'0,"0"0"-6"15,0 0 30-15,0 0-10 0,0 0-28 0,0 0-8 16,0 0-1-16,0 0-7 16,-13-18-5-16,21 17-3 0,5-1-1 0,8-2 0 15,5 1 1-15,5 0 0 0,3 0 1 16,-1 3-1-16,-4 0 0 0,-5 4-26 15,-5 2-50-15,-5 2-72 0,-5 1-121 16</inkml:trace>
  <inkml:trace contextRef="#ctx0" brushRef="#br0" timeOffset="26063.99">9269 5021 463 0,'0'0'68'15,"0"0"-17"-15,0 0 21 0,0 0-23 16,27-58-17-16,-19 50-8 0,0 2-1 0,3 0-10 16,1 4-6-16,-2-1-4 0,3 1-1 15,3 2-1-15,-1 5-1 16,3 0 1-16,1 6-1 0,0-1 1 0,-3 4-1 15,1 1 0-15,-5 5-1 16,1 3 2-16,-3 5-1 0,-2 3 0 0,-2-2-1 16,-2-3-4-16,-4-2-10 0,3-5 5 15,-3-2 6-15,0-2 4 0,-3-4-10 16,-1 1-6-16,0-4 3 0,-2-3 4 16,0 0-3-16,-2-2-9 0,-1-1 3 15,1-2 3-15,2 0 6 0,0-4 7 16,-3-5 2-16,3 0 1 0,0-5 0 15,2-3 3-15,0-1 17 0,4-6-5 0,-2-3 6 16,2-6 2-16,0 1 3 16,4 4 6-16,2 5-16 0,2 8-1 15,3 3-3-15,-1 2 0 0,2 6-5 16,5 1-5-16,3 3 1 0,-1 4-4 0,4 6 1 16,-2 8 0-16,-3 1-1 0,1 4 2 15,-5 3-2-15,-1 0-1 0,-5 1 1 16,-4-3-1-16,0 1-4 0,-2-3-11 15,0 0-3-15,-2-2-1 0,2-2-21 16,0-1-23-16,-2 0-17 0,0-3-88 16,0-3-198-16</inkml:trace>
  <inkml:trace contextRef="#ctx0" brushRef="#br0" timeOffset="26734.28">20607 4189 430 0,'0'0'38'15,"0"0"-31"-15,0 0-5 0,0 0 28 16,0 0 16-16,0 0-14 0,0 0-3 15,35 0-5-15,-24 0-5 0,3 0-3 16,5 0-6-16,3 0 2 0,5-1-2 16,6 0-1-16,3 0-5 0,3 1-3 15,-4 0 1-15,0-1-2 0,-4 1-21 16,-8 0-43-16,-9 0-60 16,-8 0-100-16</inkml:trace>
  <inkml:trace contextRef="#ctx0" brushRef="#br0" timeOffset="26928.86">20750 4042 192 0,'0'0'306'15,"0"0"-279"-15,0 0 15 0,0 0 35 16,0 0-26-16,0 0-22 0,0 0-9 16,0 0-4-16,0 0-10 0,14 23-2 15,-8-1-1-15,-1 5-1 16,3 0-1-16,-4 3 1 0,2 1-1 0,2 3-1 15,-1-2 0-15,1 2-18 0,2-5-29 16,1-4-32-16,1-3-41 0,-6-7-69 0</inkml:trace>
  <inkml:trace contextRef="#ctx0" brushRef="#br0" timeOffset="27292.14">21637 4104 390 0,'0'0'41'0,"0"0"11"0,-13-51 12 0,7 37-4 0,0 0-18 0,4 0-5 16,-5 3 1-16,3 0-1 0,-2 2-6 31,0 0-8-31,2 5-7 0,0-1-6 15,2 0-4-15,-3 0-1 0,-1 3-2 0,-2 0 0 0,0 2-3 0,-3 1 0 16,-5 3 0-16,-1 8-3 16,-5 1 3-1,5 6-1-15,-2-1 0 0,5 4 0 16,2 0 0-16,1 1 0 0,5 2 0 16,2 0 0-16,4-1 0 0,0 1 1 15,2 0-1-15,4 0-4 0,2 1-11 0,5-4 4 16,1 1-7-16,5-4-22 0,2-3-11 15,1-3-10-15,1-5-51 0,2-3-49 16,-2-3-196-16</inkml:trace>
  <inkml:trace contextRef="#ctx0" brushRef="#br0" timeOffset="27496.83">21843 4349 567 0,'0'0'60'0,"0"0"-5"0,0 0 11 0,0 0 7 16,0 0-35-16,0 0-17 0,0 0-3 16,0 0-4-16,0 0-9 0,2-22-5 15,-4 34-2-15,0 4 1 0,2 7 1 16,-4-2 0-16,2 4 0 0,0 1-20 16,0 0-16-16,2 1-45 0,0-5-35 15,2-4-35-15,2-6-128 0</inkml:trace>
  <inkml:trace contextRef="#ctx0" brushRef="#br0" timeOffset="28080.22">22031 4166 60 0,'0'0'249'16,"0"0"-220"-16,0 0 29 16,0 0 8-16,-27-50-14 0,25 43-7 15,0 1-6-15,2 3-9 0,0 1-7 16,0 1-4-16,0 1-2 0,0-1-4 0,2 0 0 16,3 0-4-16,-1 1-2 0,4 0-2 15,4 0 1-15,-3 0 0 0,-1 5-2 16,8 3-1-16,-5 6-1 0,5 2-1 15,-1 2-1-15,-1 6 3 0,-3 0-3 16,-3 2 0-16,-4-3 1 0,-2-1-1 16,-2-3 0-16,0-3-4 0,0-4 2 15,-4-2-3-15,2-2 1 0,0-1 0 16,-2-3 1-16,2-2-2 0,2 1 3 16,-7-3 0-16,5 0-1 0,-4-2-1 0,0-3 0 15,2-2 3-15,0-3-2 16,0-3 3-16,-5 0-2 0,3-3 1 15,2-3 1-15,2-6 0 0,2-3 1 0,0-2 3 16,6 0 8-16,0 5-4 0,5 3 7 16,-5 8-4-16,4 3 0 0,3 4-1 15,-3 4 1-15,0-1-2 0,9 3-4 16,-1 1 3-16,3 3 2 0,2 5 2 0,0 1 1 16,-3 4-4-1,1 1-5-15,-5 4-3 0,3 3-1 0,-7 3 0 16,-1 1-1-16,-1 3 1 0,-8-2 1 15,0-2 0-15,-2-4-1 0,-2-2 0 0,0-2-6 16,-4-4-6-16,2-3-13 0,-2 3-16 16,4-2-13-16,-1-2-14 0,3-3-41 15,0-5-66-15,0 0-200 0</inkml:trace>
  <inkml:trace contextRef="#ctx0" brushRef="#br0" timeOffset="28394.69">22773 4229 356 0,'0'0'49'16,"0"0"15"-16,0 0 7 0,0 0-9 0,0 0-24 15,0 0-4-15,0 0-3 16,0 0-9-16,-4-11-4 0,15 10-1 16,3-2 7-16,3 0 1 0,5-1-5 15,5-1-5-15,-2 1-3 0,2-2-7 16,0 2-3-16,2-1 0 0,-4 1-1 0,-3 2-1 16,-1 1-3-16,0 1-23 0,-9 0-21 15,0-1-28-15,-3 1-17 0,-9-2-65 16,-2-2-146-16</inkml:trace>
  <inkml:trace contextRef="#ctx0" brushRef="#br0" timeOffset="28598.93">22879 4059 558 0,'0'0'49'0,"0"0"-13"0,0 0 23 0,0 0 4 16,0 0-25-16,0 0-16 0,0 0-9 0,0 0-6 15,0 0-6-15,21 31 1 0,-17-5-2 16,0 5 0-16,0 2 1 0,-2 3-1 16,0 2 0-16,4 1-7 0,-2-2-29 15,1-3-53-15,-3-3-45 0,4-9-74 16</inkml:trace>
  <inkml:trace contextRef="#ctx0" brushRef="#br0" timeOffset="28914.44">23693 4040 381 0,'0'0'41'0,"0"0"-23"16,-41-60 26-16,27 50 31 0,3 2-17 15,7 3-18-15,-2 1-8 16,0 3-7-16,4 1-12 0,-3 0-4 0,-1 0-1 16,2 3-6-16,-4 5-2 0,-7 4-2 0,3 4 2 15,-5 2 0-15,3 1 0 0,6 3 0 16,-5 2-1-16,3-1 1 0,6 0 0 16,2 1 0-16,2-2 0 0,0 1 0 15,6-2-2-15,4-1-2 16,5 0-23-16,-1-2-23 0,5-2-35 0,-1-5-57 15,1-4-111-15</inkml:trace>
  <inkml:trace contextRef="#ctx0" brushRef="#br0" timeOffset="29355.22">23941 4289 299 0,'0'0'275'0,"0"0"-224"0,0 0-12 16,0 0 23-16,0 0-9 0,0 0-23 15,0 0-10-15,0 0-7 0,0 0-9 16,-16-1-4-16,1 6-1 0,1 1 1 16,2 2-1-16,-7-1-1 0,7 0-3 15,-9-1-5-15,8-3-3 16,-7 0 1-16,5-2-11 0,-5-1-17 0,9 0-9 16,-3 0 9-16,3-2 22 0,7 0 4 15,2-4 3-15,0 0 4 0,2 0 7 0,0-1 2 16,2-3 2-16,2-6 4 0,5 4 5 15,5-2 12-15,-6 3-7 0,3 2-6 16,5 1-3-16,-3 6 2 31,7 0-1-31,-7 2-4 0,5 4-1 0,-3 5 1 16,-3-1-2-16,1 5-1 0,-11 0-1 16,0 3-2-16,-2 2 1 0,-6 1 0 15,-9 4 1-15,1-4 1 0,-1 2-3 16,1-2 0-16,3 3 0 0,-3-3 0 15,4-3 1-15,3 1-1 0,-1-6 0 16,6 0 0-16,0-3-1 0,2-2 0 0,0-2 1 16,0-2 0-16,4-2 0 0,8 1 1 15,5-1 0-15,6-1 5 0,6 0 5 16,2-4-7-16,4-1-2 0,8-5-2 16,9-1-41-16,-5-8-55 0,5-1-153 15</inkml:trace>
  <inkml:trace contextRef="#ctx0" brushRef="#br0" timeOffset="30061.79">26672 2427 309 0,'0'0'73'0,"0"0"-13"0,0 0 23 16,0 0 1-16,0 0-29 0,0 0-13 16,0 0-7-16,-2-4-15 0,2 4-9 15,0 4-6-15,2 3-2 0,2 5 4 16,2 3 1-16,3 4 0 0,-5 3-1 0,0 2-3 16,0 6-1-16,-4 5-1 15,2 6-2-15,-2 0 1 0,2-1 1 16,0 0-1-16,2-4 1 0,1-2-2 15,1-5 0-15,-2-4 0 0,-2-3-6 0,0-5-26 16,-2-5-26-16,0-5-33 0,0-5-55 16,-4-2-101-16</inkml:trace>
  <inkml:trace contextRef="#ctx0" brushRef="#br0" timeOffset="30284">26416 2464 430 0,'0'0'101'0,"0"0"-71"0,0 0 0 16,0 0 26-16,0 0-9 15,0 0-20-15,0 0-9 0,0 0-2 0,0 0-7 16,37-21 1-16,-16 21 5 0,5 2-1 16,3-1-5-16,2 1-3 0,5-2-2 15,-1 1-1-15,2 1-3 0,-2-2 2 16,-2 0-2-16,-2 1-17 0,-6 0-57 15,-6-1-28-15,-1 0-80 0,-12 0-201 16</inkml:trace>
  <inkml:trace contextRef="#ctx0" brushRef="#br0" timeOffset="30643.08">27207 2457 330 0,'0'0'107'0,"0"0"-78"15,0 0 10-15,0 0 34 0,0 0-6 16,3-52-25-16,-3 48-3 0,-5 1-3 0,5 1-8 16,-2 1-10-16,2 1-6 15,-2 0-4-15,0 0-3 0,-4 0-3 0,-4 0-2 16,-3 6 0-16,3 7-1 0,-11 1 0 15,9 6 0-15,-9 0 1 0,9 0 0 16,-5 2 0-16,7-1 0 0,4 1-1 16,-1 2 1-16,1 1 0 0,4 2-1 15,2 1 2-15,0 3-2 0,4-3 2 16,5 1-2-16,-1-1-3 0,4-3-19 16,7 0-9-16,-5-5-5 0,11-3-2 15,0-3-5-15,4-6-19 0,2-2-35 16,2-4-29-16,-8-2-189 15</inkml:trace>
  <inkml:trace contextRef="#ctx0" brushRef="#br0" timeOffset="30866.47">27458 2494 607 0,'0'0'20'16,"0"0"8"-16,0 0 28 0,0 0 25 0,0 0-40 0,0 0-18 15,0 0-5-15,0 0-9 16,0 0-9-16,8 0 1 0,-4 18-1 16,2 6 1-16,5 6 0 0,-5 3 0 15,-2 0-1-15,0 4 1 0,-2-4-1 0,6-1 0 16,1-2-12-16,-5-5-30 16,0-1-32-16,-2-7-37 0,-2-3-69 15,0-6-138-15</inkml:trace>
  <inkml:trace contextRef="#ctx0" brushRef="#br0" timeOffset="31305.57">27666 2386 158 0,'0'0'29'15,"0"0"-28"-15,0 0 1 0,0 0 30 16,0 0 0-16,0 0 5 16,0 0-1-16,0 0 3 0,0 0-5 0,-14-34-1 15,12 32 15-15,-2-1 2 0,2 0 2 16,2 0 0-16,0 3-10 0,0-3-2 0,0 3-5 15,0-3-6-15,0 0-4 0,2 3-6 16,4 0-7-16,2 0-4 0,-2 2-3 16,5 3-5-1,5 6 1-15,1 3-1 0,3 5 0 16,5 5 0-16,-2 5 0 0,0 5 0 0,2 3 0 0,-15 2 1 16,-2 2-1-1,-8 1 0-15,-4 1 2 0,-8-2-2 0,-1 0-2 0,-7-1-6 16,-7-2-11-16,4 1-4 15,2-5-8-15,-4-1-19 0,11-1-23 16,-3-7-55-16,5-4-49 0</inkml:trace>
  <inkml:trace contextRef="#ctx0" brushRef="#br0" timeOffset="31652.02">27927 2655 294 0,'0'0'100'0,"0"0"-55"16,0 0 4-16,0 0 25 16,0 0-5-16,0 0-27 0,0 0-6 15,0 0 0-15,0 4-2 0,0-4-6 16,2-2-13-16,0 2-6 0,0 0-5 0,6 0-4 16,11-1-2-16,10 0 2 0,4 1 0 15,0-1 2-15,-4 3-2 0,-6 2 0 16,-5 3-35-16,-5 1-35 0,-9 1-15 15,-4-2-72-15,0 1-147 0</inkml:trace>
  <inkml:trace contextRef="#ctx0" brushRef="#br0" timeOffset="31825.22">27941 2862 622 0,'0'0'41'0,"0"0"-28"16,0 0 20-16,0 0 31 0,0 0-24 15,0 0-21-15,0 0-8 0,62-5-9 16,-41 5-2-16,-5-1 0 0,7 0 0 16,4 1-20-16,-2-2-41 0,2 1-21 15,2-1-42-15,-2-2-98 0</inkml:trace>
  <inkml:trace contextRef="#ctx0" brushRef="#br0" timeOffset="32629.2">28820 2587 110 0,'0'0'104'0,"0"0"-51"0,0 0-22 16,0 0 2-16,0 0 3 0,0 0-7 15,0 0 4-15,0 0 8 0,29-34-4 16,-25 28 1-16,-4 1 5 0,0-1-3 16,2-2-5-16,0 4-5 0,-2 1-3 15,0 0 2-15,0 0 1 0,0 0-4 16,-2 0-6-16,0-1-10 0,-2 0-3 16,-5-1 2-16,-1 2-5 0,2 0-3 15,-2 2 1-15,-5 1-2 0,3 0-3 16,-7 6 2-16,7 1 1 15,-7 1-1-15,5 5 0 0,-3-2 0 0,0 2 1 0,5 2 0 16,-2 1-1-16,3-2 1 0,3 3-1 16,0-1 1-16,2 1-2 15,3 1 0-15,1 1 1 0,2-2 0 0,0-1 1 16,5-1-2-16,5 0 2 16,6-2 1-16,-3 2 2 0,7-4 5 0,9 2 5 15,0-4 1-15,4-1-1 0,5-4 4 16,-3-1-8-16,-2-1-3 0,-4-2 2 15,-6 0-3-15,-1 0-2 0,-7-2-1 16,-5-1-1-16,-4 2 1 0,-2-1 1 16,-4-1 0-16,0 2 0 0,0-3 0 15,0 0 0-15,-2 0-3 0,-2 0-10 0,2 1-6 16,-2-1-1-16,-2 2-3 0,-2 0-5 16,1 1-6-16,-1 1-11 0,2 0-28 15,-7 0-9-15,3 1-54 0,0 2-59 16</inkml:trace>
  <inkml:trace contextRef="#ctx0" brushRef="#br0" timeOffset="42751.89">10960 3774 255 0,'0'0'75'16,"0"0"-42"-16,0 0-7 0,0 0 1 15,0 0-6-15,0 0-10 0,0 0 3 16,0 0 12-16,-19 8 0 0,15-5-8 16,2 0 2-16,0 0 3 0,0 0-8 15,2 0-1-15,0-2-1 0,0 0-1 16,0 0 2-16,0 0 0 0,0 1-4 16,0 0-1-16,4-1 1 0,0-1 5 15,4 0 8-15,3 0 8 0,1-2-2 16,7-1-2-16,-7-2-6 0,9 0-6 0,-7-1-2 15,7 3-3-15,-9 1-3 0,7 0-2 16,-7-1-2-16,3 1-2 0,-3 1 0 16,-10 0-1-16,5 1 0 0,-5 0 0 15,0 0 0-15,-2 0 0 0,0 0-5 16,0 2-18-16,0 1-4 0,0 1-6 16,0 0-12-16,0 0-4 0,-2 0-1 15,0 0-19-15,-3 1-69 0,3-1-128 16</inkml:trace>
  <inkml:trace contextRef="#ctx0" brushRef="#br0" timeOffset="43049.55">11330 3623 477 0,'0'0'67'0,"0"0"4"16,0 0 11-16,0 0-9 0,0 0-29 16,0 0-12-16,0 0-3 0,0 0-11 0,8-38-8 15,-6 41-5-15,0 8-5 0,2 1-1 16,3 2 1-16,-5 4 2 0,2 1 2 16,-2 1 0-16,2 1-1 0,0 2 1 15,0-2-4-15,0 0 1 16,-2-2-1-16,5 0 1 0,-5-3-1 0,2 0-7 15,-4-2-40-15,0 1-40 0,-4-2-60 16,-7-4-161-16</inkml:trace>
  <inkml:trace contextRef="#ctx0" brushRef="#br0" timeOffset="44862.74">5709 6886 176 0,'0'0'122'15,"0"0"-114"-15,0 0 0 0,0 0 18 16,0 0 8-16,0 0 0 0,0 0-2 0,-41-40-6 16,39 39-3-16,2-2 2 0,0 0 4 15,0-1 22-15,0 0-38 0,0 1-2 16,0-1 26-16,0 0-18 0,2-1-12 15,2 0 2-15,0 1 3 0,3-1 1 16,-1 2-1-16,6 0-2 0,1 1 0 16,-5 2-3-16,6 0-2 0,-3 4-4 15,-3 4 1-15,10 1-1 0,-7 2 1 16,3 3-1-16,-3 4-1 0,1 2 1 16,2 3 1-16,-5 2-2 0,-1 4 0 15,2 3 0-15,-3 2 1 16,-1 0-1-16,-2-2 0 0,-2-3 1 0,2-5 0 0,-2 0-1 15,4-6 0-15,-6-2 0 16,0-5-1-16,0-4-3 0,0-2-3 0,0-3 2 16,0 0 0-16,0-2 2 0,-6-3 3 15,2-3 5-15,-2-3-4 0,2-1 1 16,-5-6-1-16,-1-1-1 0,4-6 1 16,0-3 1-16,-1-7-2 0,-1-3 2 15,2 1-2-15,4 2 0 0,2 4 1 16,0 5-1-16,0 6 0 0,0 3 0 15,2 7 0-15,4 2-1 16,0 0 1-16,3 1-1 0,1 0 1 0,2-1 1 0,3 1-1 16,3 1 0-16,3 1 0 0,2 0 1 15,-2 3 0-15,-3-1 2 0,3 2 1 16,-7 5-3-16,5 2 2 0,-7 2-1 16,1 1-1-16,-1 5 0 0,-4 2 0 15,-1 1-1-15,3 3 2 0,-4 6-1 16,-4 1 1-16,2 3-1 0,-2-2 0 15,0-1 0-15,3-2 1 0,-3-4-2 16,4-1 0-16,-2-6 1 0,0 0-1 16,0-4 0-16,-4-2 0 0,4-2 2 0,-2 0-2 15,-2-1-6-15,0-2-16 16,0-3-19-16,0 1-22 0,0-3-30 0,-4 0-49 16,2-2-108-16</inkml:trace>
  <inkml:trace contextRef="#ctx0" brushRef="#br0" timeOffset="45227.55">6567 6838 328 0,'0'0'71'0,"0"0"-11"0,0 0 17 15,0 0-1-15,-8-51-28 0,6 46-8 16,2 1 4-16,-2 3-8 0,2 1-6 16,0 0-11-16,0 0-10 0,0 3-9 15,2 5 0-15,4 4-2 0,-2 8 2 16,2 0 1-16,1 5 3 0,-5 3 1 0,4 4-2 15,-2 5-2-15,0 2 0 0,0 1 0 16,0 2 0-16,3-4-1 0,-3-4 1 16,4-5-1-16,-6-5-1 0,4-5-5 15,-4-4-16-15,0-3-17 0,1-3-18 16,1-3-12-16,-4-4-30 0,0-2-35 16,0-3-81-16</inkml:trace>
  <inkml:trace contextRef="#ctx0" brushRef="#br0" timeOffset="45444.65">6402 6779 348 0,'0'0'75'0,"0"0"-32"0,0 0 10 16,0 0 19-16,0 0-21 0,0 0-26 15,0 0 1-15,0 0-4 0,0 0-8 16,25-30 0-16,-13 27 2 0,7 0-5 15,1 0-2-15,7-2-6 0,2 0-2 16,4 3 0-16,2 0-1 0,3 2-9 16,1-3-66-16,-4-1-29 0,-4-1-121 0</inkml:trace>
  <inkml:trace contextRef="#ctx0" brushRef="#br0" timeOffset="45838.28">7055 6739 472 0,'0'0'65'15,"0"0"-21"-15,0 0 12 16,0 0-2-16,0 0-19 0,0 0-12 0,0 0 1 16,0 0-2-16,0 0-7 0,12-39-8 15,-16 39 1-15,0 0-8 0,-10 3 0 16,5 4-2-16,1 2 1 0,-8 5 1 31,7-1-1-31,3 2 1 0,-2 1-1 0,-2 2 0 0,8 4 1 0,-5-1 0 16,5 3 0-1,0 0 0-15,2 2-1 0,0 6 1 16,4 1 0-16,3 3 0 0,1-1-1 16,2 0 1-16,0-3 0 0,7-2 0 15,0-1-12-15,3-1-34 16,-1-6-22-16,-1 0-11 0,3-7-55 0,-6-5-43 16</inkml:trace>
  <inkml:trace contextRef="#ctx0" brushRef="#br0" timeOffset="46429.49">7229 6860 322 0,'0'0'33'15,"0"0"15"-15,0 0 1 16,0 0-8-16,0 0-11 0,0 0-6 0,0 0-6 15,0 0-6-15,-52-42 3 0,52 42-3 16,0 0-1-16,0 0-2 0,0 0-2 16,0-1 3-16,8-1 2 0,1-2 2 15,-1-1 9-15,0 2 7 0,11-1-1 16,-5 3-5-16,5 1-8 0,-5 0-5 16,5 4-4-16,-5 4-3 0,3 3-2 15,-5 3-1-15,3 3-1 0,-7 3 0 16,4 5 0-16,-7 2 0 0,1 2 1 15,-4 3-1-15,-2-4 1 0,0-3-1 0,0-4 0 16,-2-5-4-16,2-5 0 0,0-1 2 16,0-5-1-16,0-2 1 0,-2 0 0 15,-2-2-5-15,1 0-1 16,-5-1 5-16,2 0-6 0,-4-2-1 0,-1-5 5 16,1-1-3-16,0-5 2 0,-1-2 3 15,1-3 2-15,0-5 1 0,-3-3 1 16,9-4 1-16,0 1-1 0,4 3 13 15,0 1 2-15,4 6-3 0,0 0 1 0,7 4-4 16,-3 1-1-16,0 2-1 16,9 2-2-16,-3 4-4 0,5 3 2 0,6 3-3 15,-1 3 0-15,5 6 1 0,0 5-1 16,0 4 1-16,-4 2 0 0,-4 2-1 16,-5 3-1-16,1 3 1 0,-5 1-1 15,-2 3 1-15,-5-1 0 0,1 0-1 16,-4-4 0-16,0-3-8 0,-2-5-10 15,0-1-3-15,0-6-6 0,-4-1-15 16,-2-3-14-16,-1-3-11 0,-1-2-34 16,-4-3-60-16</inkml:trace>
  <inkml:trace contextRef="#ctx0" brushRef="#br0" timeOffset="46734.23">7652 6684 391 0,'0'0'67'16,"0"0"3"-16,0 0 1 0,0 0-3 16,0 0-14-16,0 0-14 0,0 0-11 0,0 0-13 15,21-36-7-15,-13 41-3 16,1 2 3-16,1 3 0 0,2 2-1 0,1 5-1 15,3 2 1-15,1 3-4 16,-1 3-2-16,1 7 1 0,-5 4-2 16,-3 5 1-16,-5 3-2 0,-4-2 0 15,-8-1-1-15,-7 1-21 0,1-2-17 0,-7-1-21 16,-2-4 10-16,5-5 1 0,-3-2-15 16,0-4-35-16,5-7-84 15</inkml:trace>
  <inkml:trace contextRef="#ctx0" brushRef="#br0" timeOffset="47104.18">8312 7038 216 0,'0'0'127'15,"0"0"-63"-15,0 0-6 0,0 0 3 0,0 0-14 0,0 0-24 16,0 0-4-16,0 0-3 15,-10-18-6-15,14 18-6 0,6 0 0 16,-2 1 4-16,11 0 7 0,0-1-3 0,5-1 1 16,9 1-4-16,-2-2-3 0,5 0-3 15,-3 2-3-15,2-1 0 0,-2 0-7 16,-2 1-61-16,-11 2-80 0,-7 2-160 16</inkml:trace>
  <inkml:trace contextRef="#ctx0" brushRef="#br0" timeOffset="47285.96">8440 7264 482 0,'0'0'62'0,"0"0"-25"16,0 0 13-16,0 0 14 0,0 0-19 16,0 0-16-16,0 0-13 15,0 0-5-15,54 2-7 0,-27-5-4 16,4-2 2-16,2-1-1 0,4-1-1 0,4-3-34 0,-1 2-61 15,-1-4-77-15,-8-1-231 16</inkml:trace>
  <inkml:trace contextRef="#ctx0" brushRef="#br0" timeOffset="48472.8">10203 6726 280 0,'0'0'39'0,"0"0"-5"0,0 0 11 16,0 0-3-16,0 0-5 0,0 0-10 0,-2-5-2 15,2 5-9-15,0 0-5 0,2 0-4 16,2 0 3-16,3 3 9 0,1-1 2 16,2 0 0-16,5-1-7 0,7-1 1 15,9 0 0-15,5 0 4 0,13-1-3 16,1-4-1-16,12 1 0 0,4 0-6 16,4-2-2-16,9 1-2 0,8-2-3 15,6 2-1-15,4 1-2 0,2 0 2 16,-6 0-1-16,-8 2 0 0,-13 2 3 0,-14-1-2 15,-12 3 1-15,-13 1-2 0,-15 3 0 16,-7-3 0-16,-9 1-3 0,-2 0-8 16,-5-1-16-1,-3 2 8-15,0-3-7 0,-13 0-19 0,-6 1-28 0,-8-2-40 16,-4 2-40-16</inkml:trace>
  <inkml:trace contextRef="#ctx0" brushRef="#br0" timeOffset="49042.62">10255 6757 429 0,'0'0'102'16,"0"0"-64"-16,0 0-7 0,0 0 22 15,0 0-10-15,0 0-16 0,0 0-6 0,0 0 0 0,0 0-9 16,6-28-8-1,-6 31-4-15,2 3-2 0,4 2-2 16,1 4 4-16,3 0 1 0,7 4-1 0,-3-2 1 0,5 1 0 16,5 0-1-16,1 1 2 15,6 2-1-15,2-3 0 16,5 0 3-16,1 0 0 0,2 1 0 16,-4-1-2-16,5-1-1 0,-3-1-1 15,-2-1-1-15,-4-3 1 0,-8 0 0 0,-4 1 1 0,-1-1 0 0,-9 2-1 16,-5-3 2-1,-2 2-2-15,-4 3 0 0,0-1 1 0,-2 2-1 16,-6 1 2-16,-3 3-1 16,-5 2-1-16,-5 1 0 0,0 4 0 0,-5 0-1 15,-5 1-12-15,-2 2 8 16,2 0 0-16,-3 0 1 0,3-1-1 0,3-1 5 0,-1 0 0 16,2-2-4-1,-2-1-12-15,2-3 12 0,6-1 4 0,7-5 0 16,3-4 0-16,3-2-4 0,6-3 4 0,2-3 0 31,0 1-1-31,0-2-1 0,6 0 2 0,5 1 0 16,1-1 1-16,11 0 1 0,6-1 10 15,4-3 2-15,10-4 4 0,11-2 1 16,0-3-6-16,8 1-5 0,4-1-8 16,4 2 0-16,2 4 0 0,3 3 1 15,-3 0-1-15,-6 3 1 0,-8 1-1 16,-10 1 0-16,-9 4-13 0,-10 4-27 15,-10-1-25-15,-13 3-9 0,-6-3-75 16,-6 0-120-16</inkml:trace>
  <inkml:trace contextRef="#ctx0" brushRef="#br0" timeOffset="49381.97">10243 7814 478 0,'0'0'83'0,"0"0"-41"0,0 0 2 15,0 0 13-15,0 0-12 0,0 0-20 16,0 0-4-16,0 0-6 0,43-10-3 16,-35 24-1-16,-4 6-2 0,1 0 1 15,-1 3-4-15,0 2-5 0,-2-3 1 16,0 3 0-16,-2-1-2 0,0 1 0 0,0-1 0 16,0 1-9-16,-4-3-22 0,0-4-14 15,0-5-30-15,-3-1-33 0,-3-5-93 16</inkml:trace>
  <inkml:trace contextRef="#ctx0" brushRef="#br0" timeOffset="49580.17">10255 7628 424 0,'0'0'25'16,"0"0"1"-16,0 0 19 0,0 0 14 0,0 0-27 15,0 0-14-15,0 0-1 16,0 0-7-16,0 0-8 0,0-20-2 0,6 22-1 16,-4 3 0-16,4 0-2 0,5 0-32 15,1 1-41-15,-6 0-51 0,-1 1-128 16</inkml:trace>
  <inkml:trace contextRef="#ctx0" brushRef="#br0" timeOffset="49863.87">10507 7838 416 0,'0'0'46'0,"0"0"-4"0,0 0 12 0,0 0-4 0,0 0-26 16,0 0-8-16,0 0-3 15,0 0 1-15,0 0-5 0,19-18 1 0,-5 13 6 16,5 1 2-16,6-1-4 0,4 1 0 16,4-2-9-16,2 4-5 0,0 0-1 15,0 2 0-15,-4 2-25 0,-6 3-57 16,-6 2-69-16,-13-2-139 0</inkml:trace>
  <inkml:trace contextRef="#ctx0" brushRef="#br0" timeOffset="50019.28">10650 7982 506 0,'0'0'46'0,"0"0"-21"0,0 0 37 16,0 0-14-16,0 0-32 0,0 0-13 16,66-23 0-16,-50 20-2 0,3-1-1 15,6 1-6-15,-2-4-42 0,6-3-62 16,-7 2-129-16</inkml:trace>
  <inkml:trace contextRef="#ctx0" brushRef="#br0" timeOffset="50353.68">11307 7716 519 0,'0'0'24'0,"0"0"8"0,0 0-5 16,0 0 15-1,-60-9-16-15,48 12-15 0,-1 1-3 0,1 3 0 0,0 1 1 16,3 5-5-16,-3 2-2 0,2 6-2 16,1-2-1-16,-1 4 1 0,2 2 1 0,-1 0-1 31,7 2 0-31,-4-3-1 0,8 1-1 16,-2-1-3-16,4-1-4 0,1-3-1 0,5-5-15 15,2-5 17-15,-1-3 8 0,7-7 0 0,-3-1 0 0,5-7 2 16,-3-6 11-16,4-2 10 0,-5-8 11 15,-1 1 1-15,-9-1-10 0,2-2-3 16,-4 0-6-16,-4-4-8 16,-6-5-3-16,-6-1-3 15,-5 1-1-15,-4 6-1 0,-8 6-3 0,-4 6-28 16,-10 7-27-16,-5 3-22 16,-3 4-58-16,1 3-172 15</inkml:trace>
  <inkml:trace contextRef="#ctx0" brushRef="#br0" timeOffset="51162.96">10501 6207 272 0,'0'0'50'0,"0"0"14"0,0 0-2 0,0 0-3 15,0 0-11-15,0 0-3 0,0 0-8 16,0 0 6-16,-8-46-13 0,8 41-17 16,0 1 6-16,0 2 2 0,2-1-6 15,4 2-4-15,-4-2-7 0,4 1-1 16,3 2-1-16,1 0 0 0,4 5 0 16,5 2-2-16,0 5 3 0,-1 4-3 15,-1 5 0-15,-1 1-1 0,-8 4 1 16,3 2 1-16,-5 4-1 0,-4-1 1 0,0 2-1 15,-2-1-4-15,0-3-16 0,0-5-3 16,0-5 3 0,0-6 7-16,0-5 3 0,0-5 6 0,-2-2 4 15,2-1 1-15,0 0 0 16,0-4 2-16,-6-2 2 0,2-2-3 0,0-3 0 0,-1-5 0 0,-1 0-1 16,2-5 0-1,0-4 2-15,4-4 5 0,-2-5 2 0,2-5-2 0,2-1-5 16,6 4 3-16,1 6-3 15,1 8-3-15,-2 6 2 16,2 5-1-16,1 2 2 0,-1 4-1 0,5 1 2 16,1 4-2-16,-1 0 0 0,5 8 1 0,-1 7-1 15,0 3-2-15,-1 5 2 16,1 5 1-16,-5 3-2 0,-1 1-1 0,-1 2 2 16,0-2-1-16,1-1 2 0,-7-1-3 15,0-3 0-15,0-5-12 0,1 0-25 16,-3-4-17-16,-4-2-12 15,0 1-49-15,-2-7-102 0</inkml:trace>
  <inkml:trace contextRef="#ctx0" brushRef="#br0" timeOffset="51416.3">11162 6348 200 0,'0'0'259'16,"0"0"-221"-16,0 0 0 0,0 0 28 0,0 0-22 0,0 0-31 16,0 0 3-16,0 0 6 15,-24 6-3-15,24-3-7 0,0-3-5 0,0 0 3 16,0 0 7-16,0 0 1 0,4-1-2 16,6-2-7-16,0-2 3 0,9 0 3 15,6-2-5-15,2 1-8 0,2-1-1 16,0 1-1-16,0 2-1 0,-11 4-58 15,-1-3-55-15,-11 3-86 0</inkml:trace>
  <inkml:trace contextRef="#ctx0" brushRef="#br0" timeOffset="51666.82">11464 6220 498 0,'0'0'67'0,"0"0"-7"16,0 0 5-16,4-56 15 0,-4 51-29 15,0 2-21-15,0 1 1 0,0 1-9 0,0 1-9 16,0 0-6-16,2 0-3 0,1 4-4 16,-1 7-3-16,2 6 2 0,4 4 1 15,-6 4 0-15,2 3 0 0,0 4 0 16,3 2 1-16,1 0-2 0,0-1-23 15,2 0-35-15,-1-2-56 0,1-3-17 16,-6-6-117-16</inkml:trace>
  <inkml:trace contextRef="#ctx0" brushRef="#br0" timeOffset="52968.46">12413 6651 310 0,'0'0'36'0,"0"0"-4"0,0 0 4 0,0 0 7 15,0 0-5-15,2-42-1 16,-2 39-1-16,0 3-1 0,0-4-4 16,0 2-5-16,0 1 0 0,-2 1 3 15,-2 0-1-15,-4 0-6 0,1 0-4 0,-1 3-4 16,-6 2-7-16,1 4-2 0,3 3-2 16,-9 4-2-16,7 6-1 0,-2 4-2 15,-3 3 2-15,11 4-1 0,-7 2 1 16,7 3-1-16,4 3 1 0,0 2 0 15,2 5 0-15,8 2 1 16,5-2-1-16,-1-1 0 0,9-1 1 0,-1-1-1 16,7-1 0-16,4-2-12 0,7-7-11 15,1-3-9-15,6-5-17 0,-5-6-7 16,3-6-38-16,-2-9-60 0,-3-6-190 0</inkml:trace>
  <inkml:trace contextRef="#ctx0" brushRef="#br0" timeOffset="53251.71">12948 6896 405 0,'0'0'32'0,"0"0"17"0,0 0 20 15,0-51 7-15,0 46-28 0,0 3-3 16,0 0-4-16,0 2-6 0,-2 0-10 15,2 0-10-15,0 2-7 0,0 7-7 16,0 6-1-16,2 4 0 0,3 6 4 16,-1 3-1-16,0 1-3 0,0 3 2 0,4 2-2 15,-2 0 1-15,1 2 0 16,1-2-1-16,0-3-6 0,3-6-20 16,-5-3-30-16,0-6-25 0,-2-9-19 0,-4-5-64 15,0-2-177-15</inkml:trace>
  <inkml:trace contextRef="#ctx0" brushRef="#br0" timeOffset="53458">12750 6771 410 0,'0'0'19'0,"0"0"0"0,0 0-1 0,0 0 30 0,0 0-6 16,0 0-13-16,0 0 6 0,0 0 0 15,0 0-2-15,58-10 3 0,-33 10-5 16,8-7-6-16,4-2-7 0,2-1-11 16,-2 2-4-1,-1-1-3-15,-5 5 0 0,0 1-16 0,-11 3-72 0,-3 0-28 16,-11 4-86-16</inkml:trace>
  <inkml:trace contextRef="#ctx0" brushRef="#br0" timeOffset="53840.89">13267 6806 340 0,'0'0'79'16,"0"0"-36"-16,0 0 9 15,0 0 17-15,2-53-9 0,-2 48-15 0,0 2-4 16,0-2-11 0,0 1-12-16,0 2 3 0,0-1-4 0,0 1-3 0,0 2-3 15,0 0 1-15,0 0-2 0,0 1-2 16,-2 4-5-16,-2 0-3 0,-5 6-3 16,1 3 2-1,4 5 0-15,-4 1 0 0,-3 4 0 0,1 3 1 16,8 1 0-16,-2 3 0 0,2 0 0 0,2 1 1 0,2-2 0 15,4 3-1 1,2 0 0-16,5-2 0 0,1 1-2 16,5-1-16-16,-1-5 10 0,9-1-19 0,-2-5-27 15,-2-5-9 1,4-3-11-16,-3-5-51 0,-9-4-57 16</inkml:trace>
  <inkml:trace contextRef="#ctx0" brushRef="#br0" timeOffset="54079.98">13564 6922 421 0,'0'0'129'0,"0"0"-70"16,9-51-2-16,-5 44 28 0,-4 3-25 16,0 1-25-16,4 1-5 0,-4 2-8 15,0 0-7-15,2 2-12 0,0 7-3 16,2 3 0-16,-2 7 0 0,0 1 0 15,-2 2 1-15,5 1 0 0,-1 1-1 16,-2 0 0-16,0 4 0 0,2-3-3 16,-4 1-29-16,0-4-36 0,0-3-28 0,0-4-15 15,0-8-61-15,0-4-123 0</inkml:trace>
  <inkml:trace contextRef="#ctx0" brushRef="#br0" timeOffset="54249.46">13540 6639 498 0,'0'0'25'15,"0"0"-13"-15,0 0 30 0,0 0 8 16,0 0-31-16,0 0-14 0,0 0-1 16,0 0-4-16,0 0-5 0,4-7-31 15,-4 13-28-15,0 0-41 0,0-3-61 16</inkml:trace>
  <inkml:trace contextRef="#ctx0" brushRef="#br0" timeOffset="54579.85">13852 6734 302 0,'0'0'18'15,"0"0"12"-15,0 0 16 0,0 0-10 16,0 0-5-16,0 0 9 0,0 0 9 16,0 0 1-16,0 0-7 0,-27-34-10 15,37 28 3-15,-4 1 0 0,11 2-5 16,0 1-5-16,7 2-4 0,1 4-4 16,6 4-3-16,4 7-4 0,2 3-5 15,-3 7-2-15,-8 4-2 0,-3 5-2 16,-4 2 0-16,-9 1 0 0,-10 1 0 0,0 5 0 15,-10-1-2-15,-7 2-14 0,1-5-14 16,-7-3-15-16,2-3-4 16,3-5 12-16,-9-3-6 0,6-5-31 0,3-5-52 15,-3-5-79-15</inkml:trace>
  <inkml:trace contextRef="#ctx0" brushRef="#br0" timeOffset="54863.75">14480 6928 403 0,'0'0'120'0,"0"0"-56"0,0 0-11 0,0 0 11 16,0 0-8-16,0 0-29 15,0 0-7-15,0 0-4 0,0 0-8 16,33-19-6-16,-14 20 0 0,-3-1-2 0,9 0 2 16,6-1-1-16,2-4 1 0,2-2-2 15,5 3 2-15,-1-1-2 0,-2-2 2 16,-4 1-2-16,-6 1-14 16,-4 0-47-16,-7-1-31 0,-9 0-30 0,-7 2-91 15</inkml:trace>
  <inkml:trace contextRef="#ctx0" brushRef="#br0" timeOffset="55065.84">14608 6745 448 0,'0'0'89'16,"0"0"-47"-16,0 0-2 0,0 0 8 0,0 0-18 0,0 0 8 0,0 0 10 16,0 0-12-16,23 50-10 0,-17-31-4 15,-2 3-6-15,3 5-6 16,1 1-4-16,-2 3-5 0,0 1 0 0,-2 1 0 15,5 0-1-15,1 0 0 0,-2-5-29 16,1-4-31 0,-1-4-48-16,2-3-49 0,-6-8-229 0</inkml:trace>
  <inkml:trace contextRef="#ctx0" brushRef="#br0" timeOffset="55355.16">15638 6832 402 0,'0'0'39'16,"0"0"21"-16,0 0 2 0,0 0-4 0,-9-55-3 15,9 50 5 1,3 1-6-16,-3 3-11 0,2-1-14 15,0 2-10-15,0 0-11 0,2 7-6 16,2 5-2-16,0 5 0 0,1 6 0 16,-5 5 0-16,4 4 2 0,0 3-1 15,0 5-1-15,-2 0 1 0,0 2 0 16,1 0-1-16,-3-2-11 0,2-6-32 16,0-8-42-16,-2-7-20 0,-2-8-46 0,-2-7-124 15</inkml:trace>
  <inkml:trace contextRef="#ctx0" brushRef="#br0" timeOffset="55561.02">15371 6676 535 0,'0'0'42'0,"0"0"-25"15,0 0 31-15,0 0 6 0,0 0-11 16,58-15-7-16,-41 14-3 0,7 1-10 15,5 0-11-15,4 0-7 0,5 0-2 16,1 0-2-16,2 0 0 0,-2-3-1 16,-1-1-14-16,-3 1-58 0,-4-3-49 0,-6 0-129 15</inkml:trace>
  <inkml:trace contextRef="#ctx0" brushRef="#br0" timeOffset="55948.64">16289 6700 423 0,'0'0'56'0,"0"0"-4"16,10-55 16-16,-6 44-15 0,3 3-15 0,-3 1-11 15,-2 2-5-15,0 2-1 0,-2 1-3 16,0 2-3-16,0 0 0 0,0 0-1 16,-4 0-4-16,-7 0-6 15,3 0-4-15,-2 8-2 0,-3 2-1 0,1 5 1 16,0 3 1-16,-5 3 1 0,5 3-1 16,-5 2 0-16,7 4 1 15,-1 1-1-15,-1 2 1 0,4 4 1 0,4 1-1 16,-1 2-1-16,5 2 1 15,0 0 1-15,7-1-1 0,3-3 0 0,7-2-7 0,-1-1-28 16,7-7-8 0,2-5-10-16,-5-5-19 0,5-9-63 0,2-8-102 0</inkml:trace>
  <inkml:trace contextRef="#ctx0" brushRef="#br0" timeOffset="56479.21">16471 6758 235 0,'0'0'42'0,"0"0"7"16,0 0 12-16,0 0-5 0,0 0-1 0,0 0-6 15,0 0-7-15,0 0-13 16,-2-50-7-16,14 47-4 0,-4 1 9 0,11 2 2 15,-2 0-3-15,7 1-5 0,1 5-4 16,0 2-2-16,2 3-6 0,-2 2-2 0,-7 6-2 16,1 5-4-16,-7 3 0 15,1 6-1-15,-7 1 0 0,-6 2 0 16,0-1-2-16,-4-1-1 0,-5-5-16 0,3-6-6 16,2-5 8-16,0-6 7 0,4-4 4 15,0-3-1 1,-2-4 6-16,0-1 1 0,2 0 3 0,-2-4 2 0,-4-3-1 15,-1 1 0-15,1-1-3 16,2-2 0-16,0-3-1 0,0-4 1 0,2 0 1 0,2-5 0 16,0-2 2-16,0-5 6 15,0-4 4-15,6-5-6 0,2-1-1 0,7 4-5 16,-5 7 10 0,4 9-9-16,-1 6-2 0,-5 3 3 15,7 2-2-15,1 4 5 0,7 0-3 0,2 3 1 0,-3 3 2 31,7 7-1-31,-2 4-1 0,-4 3-3 0,-4 5 0 16,-1 1-2-16,-7 5 0 0,-3 0-1 0,-2 3 1 0,-6 1-1 16,0-2 0-1,0 2-24-15,-8-3-16 0,6-3-23 0,2-2-30 0,0-5-9 16,0-6-51-16,0-6-159 16</inkml:trace>
  <inkml:trace contextRef="#ctx0" brushRef="#br0" timeOffset="56731.32">17294 6909 506 0,'0'0'26'15,"0"0"9"-15,0 0 36 0,0 0-16 16,0 0-16-16,0 0-6 0,0 0 4 15,0 0-10-15,-5-3-8 0,5 3-6 16,5-2-6-16,5 2-5 0,4 0-1 16,11 0-1-16,4 0 1 0,0 0 0 15,4-1 0-15,0 1 0 0,-2 0-1 16,-4 0-2-16,0 0-31 0,-4 0-37 0,-9 0-30 16,1 0-48-16,-7 0-117 0</inkml:trace>
  <inkml:trace contextRef="#ctx0" brushRef="#br0" timeOffset="57081.23">17934 6673 475 0,'0'0'44'0,"0"0"10"16,0 0 10-16,4-51-15 0,-4 47-5 16,3 2-9-16,-3 0-3 0,0 2-4 15,0 0-11-15,0 0 0 0,0 0-2 16,0-2-5-16,0 2-2 0,0 0-3 16,2 4-5-16,2 6-1 0,0 2 1 15,-2 6 0-15,-2 3 1 0,0 4-1 16,0 2 3-16,0 3-3 0,0 1 1 15,0 1 0-15,2 1 0 0,4 0 0 0,-4-2 0 16,2 0-1-16,-2 1-4 0,1-5-31 16,-3-2-26-16,2-6-40 0,-2-5-35 15,-2-7-113-15</inkml:trace>
  <inkml:trace contextRef="#ctx0" brushRef="#br0" timeOffset="57363.44">18319 6833 488 0,'0'0'73'0,"0"0"-27"16,0 0 8-16,0 0 13 0,0 0-25 0,0 0-20 15,0 0-1-15,0 0-7 16,0 0-3-16,0-9-6 0,0 9 0 0,0 0-3 15,6 0 1-15,2 0 0 0,5 1 0 16,9-1 2-16,7-1 2 0,9 1-1 16,1 0-3-16,4-3-1 0,3 0 0 0,-7 2-1 15,-2-2-1-15,-6 3-1 0,-6-1-21 16,-13-1-38-16,-5 1-56 0,-11-5-79 16,-7-1-282-16</inkml:trace>
  <inkml:trace contextRef="#ctx0" brushRef="#br0" timeOffset="57695.38">18898 6574 510 0,'0'0'78'16,"0"0"-10"-16,0 0 11 0,0 0-10 0,0 0-34 0,0 0-14 15,0 0-6-15,0 0-5 0,0 0-4 16,49-27-2-16,-43 36-2 0,1 5 0 0,-3 4 0 16,-2 3 1-16,0 2-3 0,-2 5 1 15,2 0 0-15,-2 2-1 0,0-1 2 16,0 2-2-1,2-1 0-15,2-4 0 0,-2-1-5 16,-2-5-22-16,2-4 5 0,-2-2-15 16,0-7-12-16,-2-2-15 0,0-4-15 15,-4-1-65-15,0-1-95 0</inkml:trace>
  <inkml:trace contextRef="#ctx0" brushRef="#br0" timeOffset="57915.5">18794 6371 286 0,'0'0'265'15,"0"0"-233"1,0 0 16-16,0 0 29 0,0 0-20 0,0 0-32 16,0 0-10-16,0 0-8 0,0 0-7 0,9-18-1 0,-3 26-1 15,-2 2 0-15,0-1 0 16,6 0-26-16,-3 0-38 0,1-2-18 15,-4-2-81-15,0-3-193 0</inkml:trace>
  <inkml:trace contextRef="#ctx0" brushRef="#br0" timeOffset="58415.82">19164 6470 274 0,'0'0'48'0,"0"0"12"0,0 0 7 15,0 0 0-15,0 0-14 0,0 0-13 0,0 0-6 16,0 0-4-16,6-38-3 0,-1 37 2 15,-1 0-4-15,4 0 0 0,0 1-5 16,-2 0 0-16,3 4-3 0,3 2-1 16,-2 1-3-16,5 4-3 0,4 3 1 15,3 3-1-15,3 4-3 0,4 2 0 0,-2 4-2 16,2 4-3-16,0 3 1 16,-11 3-3-16,-1 2 0 0,-9 0-1 0,-8-3 1 15,-6-4-3-15,-6-2-15 0,-7-5-24 16,-2-4-17-16,3 0-34 0,-7-3-14 15,2-2-58-15,5-5-160 0</inkml:trace>
  <inkml:trace contextRef="#ctx0" brushRef="#br0" timeOffset="59084.46">19838 6161 229 0,'0'0'91'0,"0"0"-37"0,0 0 14 0,0 0 7 16,0 0-16-16,0 0-15 0,0 0-8 16,0 0-3-16,56-30 0 15,-44 32-7-15,3 4-4 16,1 4-2-16,5 5 0 0,6 5-4 0,2 5-3 0,4 6 0 16,2 5-4-16,0 7-2 0,2 5-1 15,-1 5-3-15,-3 2 0 0,0 4-2 16,-8 3 1-16,-7 1 0 0,-10-2-2 15,-8 1-2-15,-4-1 2 0,-10-1-2 16,-9-1 2-16,-6 4-1 16,-6 0-8-16,-6 4-22 0,-13 2-26 0,-4-4-41 15,-12-4-44-15,-1-11-175 0</inkml:trace>
  <inkml:trace contextRef="#ctx0" brushRef="#br0" timeOffset="59746.75">9684 6813 128 0,'0'0'38'0,"0"0"4"0,0 0 21 0,0 0-4 15,0 0-8-15,23-57 7 0,-23 46 4 16,2 2-4-16,-2 2-2 0,0 0-11 16,0 0-5-16,-2 3-1 0,-4 1-8 15,4 1-8-15,-4 2-5 0,2 0-7 16,-5 4-5-16,-3 8-6 0,0 8-2 15,-3 9 2-15,-6 10 0 0,3 4 0 16,-3 7 0-16,5 1-3 0,3 2 3 16,7 3 2-16,4-2-2 0,4 0 0 15,6-4 1-15,5-2-1 0,5 0-1 0,7-2-8 16,4-1-15-16,6 2-18 0,6-4-31 16,11 1-37-16,6-6-66 0,-2-9-152 15</inkml:trace>
  <inkml:trace contextRef="#ctx0" brushRef="#br0" timeOffset="60427.49">20824 6790 419 0,'0'0'59'0,"0"0"5"16,0 0 3-16,0 0-9 0,0 0-19 0,0 0-10 16,0 0-9-16,35-11-4 0,-18 10-3 15,4 0 1-15,3-1-1 16,5 1-3-16,2-3-5 0,0 1-5 0,2-3 2 15,-2-1-2 1,-2-2-3-16,-6 0-39 0,-6 1-41 0,-11-1-25 0,-6 1-105 16</inkml:trace>
  <inkml:trace contextRef="#ctx0" brushRef="#br0" timeOffset="60633.03">20791 6561 556 0,'0'0'69'0,"0"0"-28"16,0 0 19-16,0 0-1 0,0 0-28 16,0 0-22-16,0 0 2 0,58 36 6 0,-48-7-7 15,-1 4-5-15,-1 1-1 0,-2 2-3 16,0-4-1-16,0 4 0 0,3-2-2 16,1-1-31-16,-4-2-34 0,7-7-24 15,-5-8-30-15,0-6-80 16</inkml:trace>
  <inkml:trace contextRef="#ctx0" brushRef="#br0" timeOffset="60979.73">21713 6549 429 0,'0'0'38'0,"0"0"7"0,0 0 6 16,0 0 17-16,4-50-19 0,-10 42-8 15,0-1-5-15,-5-1-1 0,-5 0-16 16,-1 1-5-16,-3 3-6 0,-5 2-3 16,8 4-1-16,-5 0-2 0,5 0 1 15,5 3-2-15,1 3-1 0,-1-2 0 16,0 4 0-16,-1 2 0 0,-3 3 0 15,3-1 0-15,3 1 0 0,0 4-1 16,5 1 0-16,3 6 1 0,2-1 0 16,0 1-1-16,0 1 0 0,7 2-10 15,3-1-15-15,6 1-19 0,1 0-12 16,6-1-15-16,6-3-30 0,-3-2-80 16</inkml:trace>
  <inkml:trace contextRef="#ctx0" brushRef="#br0" timeOffset="61185.6">21998 6750 532 0,'0'0'70'16,"0"0"0"-16,0 0 14 0,0 0-13 16,0 0-31-16,0 0-12 0,0 0-5 0,0 0 0 15,0 0-10-15,-14-39-7 0,10 49-6 16,0 7-3-16,1 6 1 0,3 3 2 15,-2 4 0-15,2-1 0 16,0 0 0-16,7 2 0 0,1-5-19 0,4-1-19 16,-3-3-25-16,1-6-43 0,-4-2-50 15,0-10-77-15</inkml:trace>
  <inkml:trace contextRef="#ctx0" brushRef="#br0" timeOffset="61723.98">22095 6535 322 0,'0'0'85'16,"0"0"-15"-16,0 0 8 15,0 0-5-15,0 0-23 0,0 0-11 16,0 0-6-16,0 0-3 0,3-52-7 0,-3 51-7 15,2 0-7 1,2 0-3-16,0 1-4 0,0 0-1 0,6 0 0 0,1 0 1 16,-1 0-1-16,4 5 3 0,3 2 1 15,4 3-1-15,-5 4 2 16,5 3-4-16,-7 3 0 0,3 1-1 16,-9 4-1-16,-4 0 0 0,-2 4 0 0,-2 0-2 15,-2-3-3-15,-2-2-14 0,0-6-12 16,0-4 15-16,4-6 7 0,-2-4 7 15,2-3 2-15,0-1 0 0,-4 0 0 16,4 0 3-16,-4-6 7 0,1-1 0 16,-3 0-5-16,4-2-2 0,0 0 5 0,0-4-2 15,2-2-3-15,0-2 1 0,0-3 1 16,0-4 1-16,6-3-4 0,0 0 1 16,7-1 1-16,-5 3 1 0,0 3-2 15,3 7 5-15,1 5-6 0,-4 5-2 16,5 3 2-16,1 2-2 0,5 4 0 0,0 8-1 31,3 5 1-31,-3 3 3 0,-1 2-1 0,-1 2-1 16,-5-1 2-16,-5 1-3 0,-1-3 0 0,-6-1 0 0,0-4 0 15,-2-2-5-15,-2-2-26 0,-3-4-16 16,-1-3-45-16,-4-5-24 0,6 0-125 16</inkml:trace>
  <inkml:trace contextRef="#ctx0" brushRef="#br0" timeOffset="62230.56">22701 6147 402 0,'0'0'81'16,"0"0"-27"-16,39-51 36 0,-32 46-6 16,-5 3-34-16,-2 2-16 15,0 0-4-15,0 0-10 16,0 3-9-16,-2 4-9 0,-7 2 0 0,3 4 0 0,-8 2 2 15,-3 1 0 1,1-4-2-16,-3 2 1 0,-2-2-1 0,3-2-2 0,-3-4 1 0,2 0-1 16,-3-3 0-16,-3-2-12 15,4-1-7-15,3-4-5 16,1-2 2-16,3-4 4 0,5 2 2 16,3-2 8-16,4 1 8 0,2-3 0 15,0 0-2-15,6-3 1 0,-2 0 1 0,5-1 0 0,3 0 0 31,3 3 0-31,-5 3 0 0,6 1 0 0,-3 4 3 0,7 4 1 0,-3 1-1 32,4 0 3-32,1 6-1 0,-3 3 3 0,4 1 4 0,-11 3-2 0,-1 3-4 15,-3 2-3 1,-8 0-2-16,-4 4 0 0,-9-1 0 16,5 1 1-16,-6-1 0 0,-1 0 0 15,5-1 1-15,-1 0-3 0,3-2 0 16,4-2 0-16,2-1 0 0,0-3 0 15,2-3 1-15,0 0-1 0,2-3 0 16,2-2 0-16,6 1 0 0,7-3 1 16,-1 0 1-16,7-2 0 0,6 0-2 15,0-2 0-15,4-4-11 0,0 0-35 16,0-4-35-16,2-1-30 0,-6 2-110 16</inkml:trace>
  <inkml:trace contextRef="#ctx0" brushRef="#br0" timeOffset="62466.67">22993 6570 330 0,'0'0'109'0,"0"0"-37"15,0 0-16-15,0 0 21 0,0 0-18 16,0 0-2-16,0 0-8 0,0 0-10 15,29 2-8-15,-19-3-12 0,13 0-10 16,-3 1-1-16,9 0-3 0,2-1-1 16,4 1-2-16,3 0-2 0,-5 2 1 15,-2-1-1-15,-7-1-3 0,-5 0-35 16,-4 0-18-16,-11-1-42 0,-4-8-25 16,0 1-120-16</inkml:trace>
  <inkml:trace contextRef="#ctx0" brushRef="#br0" timeOffset="62655.62">23094 6339 530 0,'0'0'33'0,"0"0"-21"0,0 0 56 16,0 0 4-16,8 65-26 0,-6-43-14 16,0 1 0-16,0 3-13 0,0-1-5 15,0 3-10-15,1 0-1 0,-1 0-2 16,6-1 1-16,-6 0-2 0,2-5-14 15,4-2-30-15,3-6-29 0,-3-4-26 16,-2-5-106-16</inkml:trace>
  <inkml:trace contextRef="#ctx0" brushRef="#br0" timeOffset="63034.42">24024 6350 323 0,'0'0'124'0,"0"0"-74"16,0 0 16-16,0 0 0 0,0 0-14 16,0 0-14-16,0 0-2 0,0 0 1 15,0 0-4-15,15-46-10 0,-15 46-3 16,-3-2-6-16,-1 0-4 0,-4 0-5 15,2-1-5-15,-13 2-2 0,5 1 1 0,-11 0 1 16,2 7-3-16,1 2 1 16,-5 4 2-16,-2 2-2 0,4 2 1 15,2 5-3-15,2 1-4 16,3 3 2-16,1 0 0 0,7-1 2 0,2 0-3 0,6-2 2 16,4 2 3-16,10 0 1 0,3 2 1 15,9 0-1-15,-1-3-3 16,6-2 1-16,4-3-39 0,4-3-38 0,1-6-12 15,-3-5-64-15,-4-4-132 0</inkml:trace>
  <inkml:trace contextRef="#ctx0" brushRef="#br0" timeOffset="63494.14">24318 6697 599 0,'0'0'58'0,"0"0"-12"0,0 0 2 15,0 0 8 1,0 0-28-16,0 0-20 0,0 0-7 0,0 0-1 0,-62-11 0 16,47 16-2-16,-3 0 1 0,1 1-9 15,0-1-2-15,3-1-5 0,0-1-2 16,5 0 0-16,3-2 7 0,-2 0 2 0,6 1 0 16,2-2 4-16,-2 0 3 15,2-4 3-15,0-2 0 0,4-1 0 16,6-2 0-16,-4-1 0 0,3 0 0 0,3-1 0 15,0 3 3 1,1 1-1-16,5 2 2 0,-7 3-1 0,11 1 0 0,-7 1 2 16,6 2 0-16,-5 6 0 0,3 1 1 15,3 2 1-15,-11 3 0 0,-3-3-2 16,-4 2-3-16,-4 1-2 16,-8 2 1-16,-2 0 1 0,-11 1 1 0,0 1 1 0,1-1-2 15,-3 0-2 1,8-1 2-16,-5 2-2 0,5-2 1 0,-1 2-1 0,5-3 0 31,5 0 0-31,-2-2 1 0,2-3-1 0,4-2 0 0,2-4 0 0,0 0 0 16,2-2 2-16,10-1 0 0,-2-1 5 15,7 0 1 1,6-3-3-16,6-2 0 0,4-2-5 16,2-3 0-16,0-7-35 0,4-6-60 15,1-10-87-15</inkml:trace>
  <inkml:trace contextRef="#ctx0" brushRef="#br0" timeOffset="64080.42">24588 6424 281 0,'0'0'40'0,"0"0"-19"15,0 0 20-15,0 0-8 0,0 0-4 16,-49-32-14-16,41 29 3 0,1 2 10 16,3-2 7-16,4 2 1 0,0 0 0 15,0-2-2-15,0 2-3 0,0-1 2 16,2 0-2-16,2 1-3 0,7 0-9 16,3 0-10-16,-6 0 1 0,13 1 4 15,-8 0-1-15,7 0-1 0,-1 6 1 16,1 3-2-16,7 3-2 0,-4 7-2 0,-2 0-3 15,-1 4 0-15,-11 2-3 0,-3-1 2 16,-2 1-2-16,-4-2 0 0,-4-1 0 16,-2-2-1-16,2-2-1 0,-3-3 1 15,1-4 0-15,0-2-1 0,2-3 1 16,4-3 0-16,-4-2 0 0,2-1 0 16,-5 0 1-16,-5-1-1 15,4-3-12-15,2-3 9 0,3 0-4 0,-1-1 1 16,-4 0 2-16,6-1 3 0,-2-1 1 15,2-3 1-15,2-3-1 0,0-2 1 0,2-6 0 16,8-3 1-16,-2-4 7 0,3-2-2 16,7 2 0-16,-5 3 2 0,5 8 1 15,-3 6-1-15,4 6-6 0,-9 6 2 16,4 2-1-16,3 4-3 0,6 7 1 16,-3 2 1-16,3 5-1 0,0 4 4 15,-3-1-2-15,1 4 3 0,-9 0-1 16,3 1-2-16,-9 1-2 0,-4-1-1 15,-2-1 0-15,0-3-1 0,-2 0-1 16,-2-4 0-16,-8-1 0 0,-3-2-27 0,1-3-34 16,-5-3-75-16,0-4-96 0</inkml:trace>
  <inkml:trace contextRef="#ctx0" brushRef="#br0" timeOffset="85267.95">8610 9252 363 0,'0'0'61'15,"0"0"-8"-15,0 0 14 0,0 0-12 0,0 0-25 0,0 0-7 16,0 0-8-16,0 0-3 16,-13 2 0-16,21-2-1 0,5 2 7 0,3-2 5 15,7 0-5-15,4-3 2 16,6-1-4-16,4 2-8 0,5-1-4 16,3 1-3-16,-4 2-1 0,-1 1-5 0,-5 6-13 15,-10 0-58-15,-9 1-32 0,-12 4-81 16,-4-3-211-16</inkml:trace>
  <inkml:trace contextRef="#ctx0" brushRef="#br0" timeOffset="85441.04">8748 9506 488 0,'0'0'42'16,"0"0"-19"-16,0 0 4 0,0 0 27 15,0 0-11-15,0 0-10 0,0 0-8 0,0 0 3 16,0 0-2-16,56 15-14 0,-35-16-10 15,3 1-1-15,3 0-1 0,0-1-3 16,4 1-44-16,2-2-32 0,2-4-64 16,-2-2-92-16</inkml:trace>
  <inkml:trace contextRef="#ctx0" brushRef="#br0" timeOffset="86103.95">10110 9017 252 0,'0'0'70'0,"0"0"-16"16,0 0 1-16,0 0-8 0,0 0-3 15,0 0-8-15,9-52 4 0,-9 48-6 16,-3-1-3-16,-1 0-3 15,-4 2-4-15,4 0-3 0,-6 0-3 0,-3 3-1 16,1 0-4 0,-3 0-2-16,1 4-1 0,-3 3-4 0,-3 4-1 0,-1 2-4 15,0 6 0-15,-1 3-1 0,-1 3 0 32,2 4 2-32,1 5-2 0,-1 4 1 0,4 3-1 0,-1 3 0 0,3 4 0 15,3 1 0 1,4 2 0-16,3 6 1 0,3 1 0 0,2 1-1 0,4 5-2 0,11-1 1 15,6 2 1-15,8-4 0 0,6-1 0 16,8-4-1-16,9-6 1 0,6-3-1 16,2-6-4-16,4-5-2 15,2-5-3-15,6-9-13 0,-2-6-2 16,9-12 3 0,0-6-16-16,1-17-23 0,-3-15-82 0,-9-7-203 15</inkml:trace>
  <inkml:trace contextRef="#ctx0" brushRef="#br0" timeOffset="86575.36">10772 8959 222 0,'0'0'58'0,"0"0"-19"16,0 0-3-16,-56 4 12 0,44 2-11 16,1 1 0-16,7-1-3 0,-4-1-12 0,6 0-4 15,0-3-1-15,2 3-5 16,0 0-1-16,0-1-1 0,4 2 4 16,4-2-1-16,2 0 3 0,7-1-3 15,12-3 0-15,8 0 14 0,13-10 2 0,10-1-11 16,6-3-3-16,2-1-8 0,6 0-2 15,5 0-2-15,-3 0-2 0,-7 2 1 16,-7 3-1-16,-19 4-1 0,-8 4-19 16,-12 2-27-16,-17 0-4 0,-6 3-18 15,-2 5-44-15,-16 1-13 0,-3 0-127 16</inkml:trace>
  <inkml:trace contextRef="#ctx0" brushRef="#br0" timeOffset="87063.78">10726 9163 398 0,'0'0'105'15,"0"0"-52"-15,0 0 3 0,0 0 11 16,0 0-13-16,0 0-23 0,0 0-6 16,0 0-6-16,0 0-9 0,25-46-5 15,-13 46-2-15,3 0-2 0,4 3 0 0,-1 2-1 16,5 5 0-16,2 3 1 15,2 0-2-15,-3 2 2 0,5 3-1 16,4-1 0-16,5 5 2 0,3-4-2 0,-2 1 0 16,-2 1 1-16,1-1-1 0,-5 1 1 15,-6 0 0-15,-11-4-1 0,-6 0 0 16,-3-4-1-16,-7 1-2 0,-2 0 0 16,-11 0-1-16,-3 4 0 0,-3 0-1 15,-4 3-2-15,-4-2 0 0,-1 3 3 16,-1 1-3-16,0-3 0 0,2 1-2 15,6-4 0-15,5 0 4 0,1-2 3 16,1-1-5-16,3-1-6 0,3-1 2 16,2 1 7-16,-2-2 4 0,3-3 2 15,1 1-2-15,2-3 0 0,2 2 0 0,0-2 0 16,6 0 0-16,5 1 2 0,-1 0 0 16,13-2 9-16,-3-3 2 0,9-1 6 15,9-4 3-15,9-4-4 16,1-3-4-16,10-2-7 0,6 1-2 0,-2-1-4 15,-4 4 2-15,-7 2-3 0,-7 4 0 16,-13 3-40-16,-13 3-60 0,-16 4-37 16,-2-2-147-16</inkml:trace>
  <inkml:trace contextRef="#ctx0" brushRef="#br0" timeOffset="87347.46">11049 10005 396 0,'0'0'120'15,"0"0"-42"-15,0 0-27 0,0 0 17 0,0 0-10 16,0 0-25-16,0 0-12 0,0 0-6 15,33-32-3-15,-25 44 2 0,-4 3-2 16,0 3-1 0,1 4-4-16,-3 3-5 0,-2 2 1 0,0 0-3 0,-5 1 0 15,1-1-12-15,-2-4-25 0,2-4-16 16,-2-4-32-16,-3-3-35 0,1-4-103 16</inkml:trace>
  <inkml:trace contextRef="#ctx0" brushRef="#br0" timeOffset="87547.3">11086 9709 542 0,'0'0'29'0,"0"0"-26"16,0 0 0-16,0 0 34 0,0 0-9 15,0 0-17-15,0 0 0 16,0 0-6-16,0 0-5 15,29 50 1-15,-19-44-1 0,3-2-32 16,-3-2-67-16,-2-2-137 0</inkml:trace>
  <inkml:trace contextRef="#ctx0" brushRef="#br0" timeOffset="87788.47">11328 10030 360 0,'0'0'90'15,"0"0"-26"-15,0 0-10 16,0 0-6-16,0 0-16 0,0 0-2 0,0 0-4 0,0 0-4 16,0 0-3-16,66-45-8 0,-41 42-7 31,-5 2-4-31,3 1 1 0,2 2-1 0,-4 1-34 0,-3-2-50 0,-1 1-102 15,-7-2-223-15</inkml:trace>
  <inkml:trace contextRef="#ctx0" brushRef="#br0" timeOffset="87978.15">11396 10192 505 0,'0'0'75'0,"0"0"-36"0,0 0 27 0,0 0 0 15,0 0-30-15,0 0-12 0,0 0-7 16,0 0-10-16,58 0-5 0,-37-4-2 16,1-1 0-16,3-3-12 0,2 1-33 15,-4-6-42-15,-1 0-89 0,3-4-233 16</inkml:trace>
  <inkml:trace contextRef="#ctx0" brushRef="#br0" timeOffset="88297.84">11923 9967 561 0,'0'0'74'0,"0"0"-21"16,0 0 15-16,0 0-13 0,0 0-29 16,0 0-13-16,0 0-8 0,-52 8-2 15,38 4-3-15,0 4 1 0,1 2-1 16,3-2 0-16,-3 5-1 0,3-5 1 0,4 2-3 15,2-3-2-15,0 0-2 16,2 0-7-16,2-3-2 0,6 0-11 0,-2-4 0 16,10-3 27-16,5-4-2 15,0-1 2-15,3-11 3 0,3-6-1 0,0-3 5 16,-9-3 16-16,1-1 3 16,-13 0-6-16,-4-2 3 0,0-2-1 0,-14-1-12 15,-3-6-8-15,-8-2-1 0,-4-3-1 16,-2 0 0-16,-4 4-17 0,-2 8-23 15,-2 13-28-15,4 8-36 0,-3 6-33 0,3 1-88 16</inkml:trace>
  <inkml:trace contextRef="#ctx0" brushRef="#br0" timeOffset="89003.43">10606 8521 190 0,'0'0'102'0,"0"0"-20"0,0 0 7 16,0 0-10-16,0 0-17 15,0 0-18-15,0 0-6 0,0 0 3 0,54-39-9 16,-48 36-7-16,5 3-5 0,3 0-8 16,-6 3-2-16,1 5-6 0,-1 1-2 15,2 5-2-15,-4 1 1 0,3 3-1 16,-1 3 0-16,2 1 1 0,-6 3-1 0,-1 1 0 15,1 0-2-15,0 0-15 16,0-3-9-16,-2-3 7 0,0-2 1 0,-2-5 4 16,2-4 2-16,-2-5-2 15,0-2-1-15,0-2 6 0,0 0 5 0,0 0 4 16,-2-3 3-16,0-4 3 0,0-2-5 16,0-3-1-16,0-6 1 0,0-2 6 15,2-8 9-15,0-7 8 16,8-5-7-16,4-2-4 15,-3 5 7-15,7 5-7 0,-1 9-7 0,-3 8 0 16,1 8-3-16,-5 5-1 0,0 2-1 0,9 3-1 16,-7 8-1-16,4 5 1 0,3 6 1 0,-3 1-1 15,-1 5 0-15,-3 3 0 16,0 1-1-16,3 1-1 0,-7-2-19 0,2-5-32 16,1-1 5-16,1-4-9 0,-4-4-48 15,-2-6-76-15</inkml:trace>
  <inkml:trace contextRef="#ctx0" brushRef="#br0" timeOffset="89239">11258 8615 438 0,'0'0'105'0,"0"0"-48"16,0 0-4-16,0 0 2 0,0 0-8 15,0 0-12-15,0 0-7 0,0 0-5 16,4-4-10-16,6 0-4 0,4-5 0 16,1 3-2-16,6 1-4 0,-3 0-2 15,3 3 0-15,-3-1-1 16,1 2-15-16,2 1-40 16,-9 0-54-16,7 0-50 0,-9 0-182 0</inkml:trace>
  <inkml:trace contextRef="#ctx0" brushRef="#br0" timeOffset="89475.28">11634 8486 484 0,'0'0'89'0,"0"0"-26"15,0 0-3-15,0 0 18 0,0 0-26 16,0 0-16-16,0 0-9 0,0 0-9 15,0 0-11-15,16-35-6 16,-12 44 0-16,1 0 1 0,1 7-1 0,2 1-1 0,2 3 2 16,-1 0-1-16,1 2-1 15,2 1-11-15,-1 0-25 0,-5 0-28 0,0 2-70 16,-6-3-65-16</inkml:trace>
  <inkml:trace contextRef="#ctx0" brushRef="#br0" timeOffset="90184.08">12744 9021 314 0,'0'0'73'0,"0"0"-10"0,0 0 0 16,0 0 13-16,0 0-13 15,0 0-9-15,0 0-3 0,0 0-7 16,-23-43-17-16,23 43-9 0,4 5-8 0,0 6-5 16,0 7 2-16,7 3 4 15,-7 4 4-15,-2 4-6 0,4 3-3 0,0 2-1 16,3-2-4-16,-5 4 0 0,0-3-1 15,0-2 0-15,2-6-7 0,3-6-20 16,-3-4-13-16,-4-3-26 0,-2-5-27 16,-2-2-47-16,-4-4-104 0</inkml:trace>
  <inkml:trace contextRef="#ctx0" brushRef="#br0" timeOffset="90404.33">12502 8993 373 0,'0'0'59'0,"0"0"-14"15,0 0 19-15,0 0-2 0,0 0-23 0,0 0-10 16,0 0 3-16,0 0 5 0,0 0-2 16,60-31-11-16,-31 22-5 15,10 1-5-15,0-1-5 0,5 3-8 0,-7-1-1 16,4 1 0-16,-3 2-29 15,-5-1-68-15,-7 2-47 0,-1-3-176 16</inkml:trace>
  <inkml:trace contextRef="#ctx0" brushRef="#br0" timeOffset="90735.18">13345 8986 436 0,'0'0'62'0,"0"0"-10"0,-4-65-1 15,-2 52-5-15,-2 0-15 0,2 4-4 16,-3 2 6-16,7 0-6 16,-4 2-8-16,-2 2-5 0,-1 2-1 15,1 1-2-15,4 3-4 0,-4 5-7 0,-7 4-1 16,7 4 1-16,-2 1 1 0,-7 4-1 0,7 2-2 15,-5 1 1-15,3 1 1 0,4-1 0 16,-3 1-1-16,5 3 2 16,4 1-1-16,2 3 0 0,0 0 0 0,4 2-1 15,7 2 1-15,-1-3-15 16,0-3-8-16,9-5-20 0,-7-2-10 0,11-8-26 16,-6-5-57-16,1-6-81 0</inkml:trace>
  <inkml:trace contextRef="#ctx0" brushRef="#br0" timeOffset="90956.36">13610 9038 491 0,'0'0'90'0,"0"0"-34"0,0 0-2 0,0 0 23 15,0 0-24-15,0 0-26 0,0 0-4 16,0 0-3-16,0 0-9 0,2 4-7 15,0 10-1-15,-2 6 0 16,4 3-2-16,-2 2 1 0,2 1-1 0,3 0-1 16,-1-1-2-16,-2-4-23 0,-2-3-30 15,0-5-35-15,0-5-22 0,-2-5-86 0,0-3-156 16</inkml:trace>
  <inkml:trace contextRef="#ctx0" brushRef="#br0" timeOffset="91129.06">13564 8843 399 0,'0'0'48'0,"0"0"-36"16,0 0-4-16,0 0 30 0,0 0-29 0,0 0-6 16,0 0-3-16,0 0 0 15,0 0-49-15,25 22-79 0,-21-18-137 0</inkml:trace>
  <inkml:trace contextRef="#ctx0" brushRef="#br0" timeOffset="91412.79">13812 8856 437 0,'0'0'73'0,"0"0"4"16,0 0-7-16,3-55-5 0,-3 52-15 15,0 2-10-15,0 1-10 0,0 0-6 16,0 0-6-16,2 1-9 0,0 4-9 0,4 2 0 16,4 3 1-16,1 5 3 0,5 5 2 31,-3 1 2-31,9 7 2 0,-5 7-4 0,8 5-2 16,-11 6-1-16,1 4-1 0,-9-1-2 0,-6 0 0 0,0-1 0 15,-13-5-4-15,-7-4-13 0,1-3-7 16,0-1-21-16,-7-2-28 0,5-2-28 15,2-6-35 1,1-5-110-16</inkml:trace>
  <inkml:trace contextRef="#ctx0" brushRef="#br0" timeOffset="91806.06">14532 9222 241 0,'0'0'66'0,"0"0"-50"0,0 0-13 0,0 0 5 0,0 0 3 16,0 0-4-16,0 0 0 0,0 0-2 0,-33-21-1 15,25 21-4-15,-5 0 2 0,5 0 14 16,2 0 14-16,-5 0 14 0,5 0-2 31,4 0-4-31,2 0-3 0,0 0 1 0,0 0-12 0,2 0-8 16,4 0 1-16,7 0 1 0,1 0 11 0,11 0 2 16,8-2-6-16,2-3-6 0,9-1-6 15,-1 0-8-15,-2 0-3 16,-5 3-1-1,-5-3-1-15,-5 1-8 0,-7-1-54 0,-5-2-29 0,-11-3-54 0,-3 0-111 16</inkml:trace>
  <inkml:trace contextRef="#ctx0" brushRef="#br0" timeOffset="91984.22">14679 8973 66 0,'0'0'526'15,"0"0"-462"-15,0 0-17 0,0 0 13 16,0 0-25-16,0 0-3 0,0 0 7 15,18 74-10-15,-14-47-11 16,-2 3-6-16,0 4-6 16,1 1-3-16,-1 0-2 15,2 0 0-15,4 2-1 0,0-3-17 16,-1-2-21-16,7-3-35 0,3-8-44 16,-7-1-42-16,2-10-197 0</inkml:trace>
  <inkml:trace contextRef="#ctx0" brushRef="#br0" timeOffset="92407.05">15729 8787 275 0,'0'0'63'0,"0"0"-1"15,0 0-4-15,0 0 4 16,0 0-12-16,0 0-4 0,0 0-7 15,0 0-4-15,0-16-7 0,4 8-1 0,6 2-3 16,3-2-7-16,3 0-4 0,9 1-4 16,6-1-1-16,8 0 1 15,15 1 0-15,4-1 0 0,14 0-1 0,7-2-3 16,10 0-5-16,6 3-2 0,0-1 1 16,-4 2 1-16,-2-2 0 0,-17 4 0 15,-12 0-15-15,-21 1-27 0,-14 2-24 0,-19 1-3 16,-12-1-25-1,-17 0-42-15,1 0-76 0</inkml:trace>
  <inkml:trace contextRef="#ctx0" brushRef="#br0" timeOffset="92914.98">15797 8832 423 0,'0'0'101'0,"0"0"-28"16,0 0-20-16,0 0 19 0,0 0-11 15,0 0-25-15,0 0-15 0,0 0-2 16,0 0-5-16,0-26-5 0,2 26-5 16,6 1-2-16,7 3-2 0,-7 3 0 15,13 3 0-15,-5 0 0 0,9 4 1 16,2 1 1-16,6 0-2 0,2 0 0 16,4 2 1-16,7-3 1 15,6 0-2-15,7 0-3 0,1-5 3 0,-6 0 0 16,-2-1 0-16,-15-1 0 15,-10 0 0-15,-13 4 2 0,-9-3-2 16,-5 3-1-16,-5 3 1 0,-7 3 1 0,-9 4 1 0,-10 0-2 16,-2 4 0-16,-8 2 0 0,-5 3-4 15,-5 2 2 1,3-2 1-16,1 1 1 0,7 3 0 0,7-2 1 16,2 0-1-16,2 0-3 0,5-3-5 15,5-3 4-15,-4-4-2 0,11-3 2 0,-1-7 2 16,7-2 1-16,4-3 0 0,2-4 1 15,0-3 0-15,0 3-1 0,8-3 0 16,7 0 1-16,3 0 2 0,9-3 0 16,11-3 8-16,13-6 1 15,7 1-2-15,10-4-2 0,9 2-6 0,8 4 4 0,1 0 1 16,5 2-3-16,-10 4-3 0,-2 3 1 16,-15-1 1-16,-15 1 1 15,-16 1-3-15,-14 2-1 16,-13 3-8-16,-8 0-19 0,-15 1-12 0,-1 3-18 0,-11 0-40 15,-8 4-37-15,0-5-93 16</inkml:trace>
  <inkml:trace contextRef="#ctx0" brushRef="#br0" timeOffset="93461.93">15623 10134 489 0,'0'0'86'0,"0"0"-14"16,0 0-18-16,0 0 14 16,0 0-18-16,0 0-23 0,0 0-3 0,15-47-7 15,-13 50-6-15,0 3-7 0,4 4-1 16,-4 5 2-16,0 0-1 0,0 4 1 15,0 0-3-15,3 1 1 16,-3 1-3-16,0-1 0 16,0 1-3-16,0-1-19 0,0-3-13 0,-2-2-29 0,0-4-46 0,0-5-34 15,-6-5-94-15</inkml:trace>
  <inkml:trace contextRef="#ctx0" brushRef="#br0" timeOffset="93650.39">15627 9828 602 0,'0'0'9'0,"0"0"-8"0,0 0 8 16,0 0 5-16,0 0-2 0,0 0-9 16,48-2-1-16,-38 5 0 15,-3 1-2-15,-3 0-1 16,2-1-29-16,2 1-24 15,5-1-53-15,-7-3-100 0</inkml:trace>
  <inkml:trace contextRef="#ctx0" brushRef="#br0" timeOffset="93886.75">16024 10064 543 0,'0'0'39'0,"0"0"-1"16,0 0 7-16,0 0 4 0,0 0-17 0,0 0-6 15,0 0-3-15,0 0-4 0,27-56-11 16,-14 51-5-16,7 0-3 0,1 2-3 16,6 2 3-16,6 1 1 0,0 0-1 15,4-1-1-15,0 1-3 0,1 0-50 16,-12 1-45-16,-1 2-49 0,-6-2-131 15</inkml:trace>
  <inkml:trace contextRef="#ctx0" brushRef="#br0" timeOffset="94059.69">16064 10224 545 0,'0'0'37'15,"0"0"-20"-15,0 0 32 0,0 0 22 16,0 0-20-16,53-12-14 15,-32 4-14-15,6 3-12 0,2-2-9 0,0 2-2 16,4-1-4-16,-6 1-39 0,-7 0-37 16,1-5-32-16,-6 0-151 0</inkml:trace>
  <inkml:trace contextRef="#ctx0" brushRef="#br0" timeOffset="94611.3">16589 9916 417 0,'0'0'40'0,"0"0"7"16,0 0-6-16,0 0 2 0,0 0-10 16,0 0-4-16,-7-53-2 0,10 48-1 15,-1 1 0-15,4 1-6 0,0 2-1 16,6 0 2-16,-1 0 2 0,1 1-5 15,7 0-2-15,-7 2-4 0,5 5-4 0,-5 1-2 16,3 3 2-16,-5 4-5 16,-2 2-1-16,-6 1-1 0,-2 6-1 0,0 3 0 15,-2 0 1-15,-4 4-1 0,4-1-2 16,-2-2-8-16,-2-4-7 16,-1-7 8-16,5-2 0 0,-2-2-1 0,2-4 1 15,2-1 0-15,-2-4-2 0,2-2-3 16,0 0 10-16,0-2 4 0,-4 0 3 15,2 0 1-15,2-6-1 0,-4 0-2 16,4-4 1-16,0-2-1 0,-2-4 0 0,2-3-1 16,4-2 1-16,4-5 1 15,2-3-2-15,9-2 1 0,2 2 1 16,-3 3-2-16,5 3 1 0,-9 11-1 0,3 4-1 16,-11 3 1-16,2 4 0 0,3 1 1 15,-3 0 3-15,-2 0 2 0,0 3 0 16,-1 3 0-16,3 3-1 15,-2-1-2-15,-2 3-2 0,0 0 0 0,0 3-1 16,-1 3 0-16,1 2 1 0,-2 2-1 16,0 0 0-16,2 0-1 0,-2 1-5 15,0-2-11-15,0 1-16 0,0-2-24 0,-2-2-12 16,0-1-21-16,0-3-53 16,0-3-231-16</inkml:trace>
  <inkml:trace contextRef="#ctx0" brushRef="#br0" timeOffset="94848.56">17322 10079 176 0,'0'0'362'0,"0"0"-309"16,0 0-7-16,0 0 14 0,0 0-11 0,0 0-24 15,0 0 1-15,0 0-3 0,-31-21-3 16,31 18-6-16,0 2-1 15,0 1-1-15,0-1-4 0,5 1-3 0,1-2-3 16,6 0 0-16,-4 0 1 0,9-1 0 16,-3 1-1-16,9-1 0 15,-4-1-1-15,6 1-1 0,-3-5 0 0,-3 2-12 16,2-1-51-16,-3-3-60 0,-5 1-98 0</inkml:trace>
  <inkml:trace contextRef="#ctx0" brushRef="#br0" timeOffset="95085.22">17690 9779 651 0,'0'0'80'0,"0"0"-9"0,0 0-26 0,0 0 3 0,0 0-25 0,0 0-10 15,0 0 0-15,0 0-2 0,0 0-1 16,2 13 0-16,-2 9-1 15,0 1-2-15,5 4-2 16,-5 2-2-16,0-1-2 0,2 0 0 0,4 3-1 0,-2 1 0 0,-2 0-15 16,0-5-28-16,-2-5-24 0,0-4-55 15,-8-5-44-15,-7-5-173 0</inkml:trace>
  <inkml:trace contextRef="#ctx0" brushRef="#br0" timeOffset="95784.31">16421 8192 326 0,'0'0'50'0,"0"0"-9"15,0 0 14-15,-12-59-1 0,12 54-9 0,0 3-8 31,0-1-4-31,0 2-13 16,0 0 1-16,-4 1 3 0,4 0-1 0,-2 0-3 16,0 0-4-16,-3 2-1 0,1 1-2 15,0 6-7-15,-2-2-2 16,-4 5 2-16,3 1-1 0,1 3-2 0,-2-1 0 16,0 4-2-16,-5-1 0 0,5 2 0 15,2-3-1-15,0 1 2 0,1 0-2 16,5-2 0-16,0 0 0 0,0-3-2 15,7-2 0-15,-1 0 1 0,4-5-1 16,5-3 1-16,-1-3 1 0,11-1 0 16,-4-7 2-16,3-7 1 0,3-1 0 0,0-3 2 15,-8 0 3-15,1-1 1 16,-7-3 2-16,1-2 0 0,-5-2 0 16,-5-1-3-16,-2 0-5 0,-2 2-2 0,0 4 1 15,-6 7-2-15,-3 5 0 0,-9 10-2 16,-3 0-30-16,-6 13-27 0,-6 6-49 15,-6 3-32-15,6 0-119 0</inkml:trace>
  <inkml:trace contextRef="#ctx0" brushRef="#br0" timeOffset="96361.56">17752 8882 436 0,'0'0'95'16,"0"0"-17"-16,0 0-16 16,11-58 9-16,-9 51-14 0,0 3-12 0,0 1-11 15,-2 1-11-15,2 2-9 0,-2 0-5 16,0 7-8-16,2 3-1 0,0 4 0 15,0 7 0-15,0 0 4 0,2 5-2 0,-1 0 0 16,-3 6-1-16,2 5 0 0,-2 2 0 16,0-1-1-16,0-3 0 15,0-2-1-15,4-5-16 0,2-4-14 0,-2-3-9 16,-2-5-29-16,-2-5-30 0,0-4-40 16,0-5-109-16</inkml:trace>
  <inkml:trace contextRef="#ctx0" brushRef="#br0" timeOffset="96565.78">17633 8870 514 0,'0'0'61'0,"0"0"-18"0,0 0 19 16,0 0 12-16,0 0-24 0,26-52-15 15,-11 45-6-15,1 0-8 0,7 4-7 16,6-3-7-16,2 4-1 15,4 0-3-15,7 0-2 0,3-1 0 0,3-1-1 16,-1 1-9-16,3-2-24 0,-3 1-31 16,-1 0-68-16,-11-1-83 0</inkml:trace>
  <inkml:trace contextRef="#ctx0" brushRef="#br0" timeOffset="96943.32">18579 8914 457 0,'0'0'52'16,"0"0"-3"-16,-6-62-8 16,2 45 0-16,-2 0-5 0,0 3 7 0,-1-1-3 0,3 4-13 15,-2 2-5-15,4 2-8 16,0 2 2-16,0 2-1 0,2 2-3 0,-2-1-3 15,0 1 0-15,-2 1-1 16,-3 0-6-16,1 0-1 0,-4 6-1 16,-7 3-1-16,1 4 1 0,-5 3 0 15,5 0 0-15,-3 5 0 0,4 1-1 0,-1 0 1 16,6 2 0-16,3 1 0 0,-1-2 1 16,0 3-1-16,8-2 0 0,0 3 1 15,0 0-2-15,2 1 2 0,6 3-1 16,2-2 0-16,3-4 0 0,3-1-8 15,1-6-16 1,8-3-7-16,2-5-26 0,-3-5-29 0,1-6-13 0,0-1-76 16</inkml:trace>
  <inkml:trace contextRef="#ctx0" brushRef="#br0" timeOffset="97166.9">18846 8853 551 0,'0'0'74'0,"0"0"-14"0,0 0 21 16,0 0-22-16,0 0-26 15,0 0-9-15,0 0-7 0,0 0-7 16,0 0 1-16,12 40 0 0,-12-19-2 0,0 5-3 16,0-1-3-16,0 3-3 15,0-6 2-15,0 2-2 0,2-4 0 0,0-3-4 16,1-5-28-16,-3-4-22 0,2-7-26 15,-2-1-24-15,-2-1-33 0,-3-8-131 16</inkml:trace>
  <inkml:trace contextRef="#ctx0" brushRef="#br0" timeOffset="97353.39">18817 8611 487 0,'0'0'57'0,"0"0"-12"0,0 0-6 16,0 0 10-16,0 0-27 0,0 0-6 16,0 0-2-16,0 0-7 15,0 0-5-15,25 11-2 0,-19-5-2 0,0-2-47 32,-2-3-41-32,0-1-111 0</inkml:trace>
  <inkml:trace contextRef="#ctx0" brushRef="#br0" timeOffset="97620.88">19042 8683 467 0,'0'0'86'0,"0"0"-6"0,0 0-12 16,0 0 0-16,0 0-20 0,0 0-17 15,0 0-3-15,0 0-10 0,0 0-2 16,46-20-2-16,-34 33 1 0,3 7-1 16,3 5-1-16,3 4-5 0,-9 2-2 15,1 5-1-15,-5 3-3 0,-6 0-1 16,-2-1 1-16,-10-2-2 0,-3-2 0 16,-1-4-13-16,-5-2-13 0,-1-6-10 0,-5-2-18 15,0-3-36-15,-2-5-54 0,0-2-119 16</inkml:trace>
  <inkml:trace contextRef="#ctx0" brushRef="#br0" timeOffset="99559.65">19452 8361 261 0,'0'0'66'0,"0"0"13"16,0 0-14-16,0 0 2 0,0 0-15 15,0 0-10-15,0 0-8 0,35-53-1 16,-25 44 3-16,5 3-6 0,-1 1-3 15,-4 1-2-15,5 3-5 0,-1 1-7 16,9 1-3-16,0 8-2 0,10 4 1 16,10 6-2-16,3 5-3 0,7 8 6 15,3 3-4-15,4 7-3 0,-4 8 2 16,-6 2-3-16,-9 5-1 0,-10 8-1 16,-12 2 1-16,-7 4 0 0,-10 2 0 0,-8 2 0 15,-11 6 2-15,-12 1-1 0,-4 0 0 16,-4-3 1-16,0-4 0 0,-2 1-1 15,-5-2-2-15,-3 0-1 0,-1-3-23 16,-4-1-16-16,1-5-30 0,-5-6-46 16,-2-8-34-16,4-13-97 0</inkml:trace>
  <inkml:trace contextRef="#ctx0" brushRef="#br0" timeOffset="100669.79">20648 8939 427 0,'0'0'74'16,"0"0"-25"-16,0 0-12 0,0 0 3 15,69-50-7-15,-40 40 0 0,8 0-2 0,0 1-2 16,6 1-5-16,3 1-7 16,-5 2-6-16,-4 3 1 0,-6 2-4 15,-4 1-8 1,-10 3 1-16,-5 0-1 0,-3-1 0 0,-3 0-25 0,-2-1-40 15,-4-1-24-15,0-1-65 0,-8 0-95 16</inkml:trace>
  <inkml:trace contextRef="#ctx0" brushRef="#br0" timeOffset="100851.42">20822 8683 351 0,'0'0'217'0,"0"0"-156"0,0 0 1 16,-8-59 16-16,10 53-24 0,2 2-25 0,-2 3-7 15,4 1 1-15,3 2-12 0,-1 11-8 16,0 9-3-16,7 12 3 0,-7 4 2 16,-2 5-4-16,-4 5 1 0,0-4 0 15,0 1-2-15,-2-3-3 0,0-3-27 16,9-4-29-16,-1-4-49 0,2-6-22 0,3-8-99 16</inkml:trace>
  <inkml:trace contextRef="#ctx0" brushRef="#br0" timeOffset="101166.46">21872 8718 594 0,'0'0'18'0,"0"0"4"0,0 0 14 0,0 0 31 15,-25-51-26-15,13 43-24 0,-9 0-7 16,5 0 1-16,-5 5-4 0,5-2 2 15,-3 4-1 1,0 0 0-16,3 1 0 0,-3 2-1 0,1 3-2 0,-3 4-3 16,4 2-2-16,-3 1 1 0,7 5-2 31,-3-2 0-31,8 5 1 0,-1 1 0 0,5 5-1 16,4 1 1-16,0 0-1 15,4 3 0-15,9-2 1 0,7 0-3 16,-1 0-6-16,8-6-8 0,0-1-25 0,2-3-11 15,2-4-17-15,-4-6-33 0,-5-5-60 16,1-3-169-16</inkml:trace>
  <inkml:trace contextRef="#ctx0" brushRef="#br0" timeOffset="101355.54">21909 8933 524 0,'0'0'62'0,"0"0"5"0,0 0-20 15,0 0-5-15,0 0-8 0,0 0-7 0,0 0-2 16,0 0-5-16,0 0-6 0,46 63-5 16,-50-41-1-16,-5 1-6 0,1-3-1 15,4 1-1-15,-4-3-10 0,8-4-37 16,0-3-30-16,4-5 0 0,6-6-22 16,-4 0-57-16,3-11-166 0</inkml:trace>
  <inkml:trace contextRef="#ctx0" brushRef="#br0" timeOffset="101860.42">22222 8712 483 0,'0'0'57'16,"0"0"-34"-16,0 0 16 0,0 0 22 15,0 0-27-15,-21-51-17 0,17 44-2 16,-7 3 3-16,7 0-3 0,0 3-2 15,4-1 1-15,0 1 0 0,0-1-4 16,0 2-3-16,0 0-4 0,0 0-3 16,0 0 0-16,4 3-3 0,2 0 3 15,5 3 0-15,1 4 0 0,5 3 1 16,-5 5 0-16,9-1 2 0,-9 4-3 16,3 1 1-16,-3 1-1 0,-8 0 0 0,-2-1 0 15,-2-1 0-15,0-2 0 0,0-4-1 16,0-3-4-16,-2-7-1 15,2-1-2-15,0-2 5 0,0-2 3 0,0 0 0 16,0 0 1-16,0 0 2 16,0-3 0-16,0-4 1 0,0-3 3 0,2-1-2 15,0-2 1-15,-2-1 2 0,2-4 3 16,3-5 1-16,-3-5-1 0,4 0-3 16,0-3 2-16,0 2-4 0,0 6 2 15,3 7-3-15,-3 6-2 0,0 6 0 0,2 4-3 16,-1 2 0-16,3 8-2 15,0 7 0-15,1 5 0 0,-1 4 1 0,0 4 1 16,-4 1 0-16,-3-2 1 0,3-1 0 16,-4-2-1-16,2-5 0 0,0-2-1 15,2-5-15-15,-4-3-14 0,-2-5-10 16,4-2-43-16,1-4-18 0,-1-3-45 16,-2-7-61-16</inkml:trace>
  <inkml:trace contextRef="#ctx0" brushRef="#br0" timeOffset="102319.58">22734 8289 558 0,'0'0'11'16,"0"0"27"-16,0 0 26 0,0 0-5 16,0 0-20-16,0 0 0 0,0 0-7 0,0 0-5 15,35-46-6-15,-37 46-8 16,-4 3-4-16,-6 0-4 0,-5 1-2 0,-4 2-3 15,1-1 1-15,-5-1-1 16,0-1 0-16,2-3 0 0,1 3-10 0,-1-3-7 16,4 0-3-16,1-2 4 15,1-3-3-15,5-1 1 0,1-3 6 0,7 3 5 16,-2-3 5-16,4-2-1 0,2 2 0 16,0 0 3-16,4-2-3 0,2 6 3 15,1-2 0-15,-1 3 0 0,6 2 1 16,5 0 2-16,5 1 3 0,3 1 0 15,4 6 3-15,4 4-1 0,-2 1-2 16,-2 4 1-16,-2 3-1 0,-12 4-2 16,-1 4 0-16,-14 1-3 15,-2 1-1-15,-12 0 2 0,-3-2 0 16,-6-5-2-16,3-3 2 0,3-6-2 0,3-2 2 0,5-1-2 16,3-3 0-16,4 0 0 15,2 1-2-15,0 0 1 0,4-2 0 0,2 0 1 16,5-1 1-16,-1-2-1 0,5-2 0 15,3 0 3-15,5 0-3 16,0 0 1-16,3 0-2 0,1 0 1 0,6 0-24 0,0 0-35 16,1-1-39-16,-1-1-41 0,-2 0-177 15</inkml:trace>
  <inkml:trace contextRef="#ctx0" brushRef="#br0" timeOffset="102556.02">23232 8829 554 0,'0'0'26'0,"0"0"-10"0,0 0 16 0,0 0 5 0,0 0-5 16,0 0-8-16,0 0 4 0,0 0-6 16,67-22-6-16,-43 14-6 0,5-1-1 15,-2 1-3-15,4 1-3 0,0 0-1 16,-4 2-2-16,2-1 1 0,-4-1-1 15,-7 0-26-15,-3-1-62 16,-13-1-48-16,-2-1-127 0</inkml:trace>
  <inkml:trace contextRef="#ctx0" brushRef="#br0" timeOffset="102746.38">23354 8565 573 0,'0'0'47'0,"0"0"15"0,0 0-10 16,0 0-10-1,0 0-14-15,0 0-19 0,0 0 7 16,0 0 7-16,19 64-3 0,-15-38-3 16,-2 2-5-16,0 1-5 0,2 1-3 15,-2 1-3-15,0-1 1 0,1 0-2 16,1-5-12-16,4 0-35 0,2-5-28 16,5-6-16-16,1-7-14 0,1-7-81 15</inkml:trace>
  <inkml:trace contextRef="#ctx0" brushRef="#br0" timeOffset="103013.63">24206 8429 649 0,'0'0'36'0,"0"0"0"0,0 0 19 15,0 0-15-15,0 0-31 0,-54-28-5 0,36 28-3 16,1 6 1-16,-4 3-1 0,5 1 0 15,-7 7-1-15,2 0-1 0,3 4-1 16,-9 2 1-16,6 3 0 16,5 2 1-16,-7 3 0 0,13 1 0 0,-1 0 0 15,5-1 0-15,8 1-1 0,7-4-2 16,1-1-12-16,15-2 3 16,-5-3-17-16,7-5-8 0,4-5-13 0,4-5-22 15,-2-4-66-15,-4-3-122 0</inkml:trace>
  <inkml:trace contextRef="#ctx0" brushRef="#br0" timeOffset="103596.89">24270 8797 432 0,'0'0'81'16,"0"0"-17"-16,0 0 6 0,0 0-13 15,0 0-10-15,0 0-20 0,0 0 2 16,0 0-9-16,0 0-2 0,-10-23-1 15,14 20-3-15,2 0-5 0,2 1 0 16,-1-1-1-16,1 1-1 0,2 2-3 16,5 0-1-16,-9 0-2 0,4 2-1 15,-4 0 1-15,1 1-1 0,-3-1 0 0,-4 2 0 16,4-2 0-16,-4 3 0 0,0 0-2 16,2 1 2-16,-2 3 0 15,0 0 0-15,-2 0 0 0,-2 1 0 0,-3-1-5 16,-3 0 0-16,2-2-1 0,2-1-3 15,-1-3 2-15,-3-1 1 0,0-1-4 16,2 0 0-16,-7 0-1 0,1-1-5 16,-1 0-10-16,-3-2-5 0,7-3 9 15,-5 0 5-15,9-3-2 0,3 3 11 16,2 0 8-16,0-2-2 0,2-3 2 16,0-1 0-16,2-2 5 0,4 1 10 0,1 2 11 15,1-1-10-15,4 4 8 0,-5 3-7 16,3 1 0-1,6 3-4-15,-3 0-5 0,7 0 3 0,-3 9-1 0,4 3-4 16,-3 3-2-16,-1 3-2 0,-3-1 1 16,1 2-1-16,-11 1 0 15,0 2 0-15,-2 1 1 0,-8 0-1 0,0 3-1 16,-13-3 0-16,5 0 0 0,-7 2 1 16,6 0-2-16,-3-3-4 0,8-2-5 0,3-6 7 15,1-2 1-15,6-2 0 0,0-4 0 16,0-2-2-16,6-1 3 0,-4-2-1 15,3-1 1-15,3 0 1 0,4-6 0 16,5-1 1-16,1-1-2 16,3-3 1-16,6-3-1 0,2-3 0 0,2-5-2 15,2-4-24-15,2-4-23 0,0-3-55 16,0-5-69-16,-6 2-210 0</inkml:trace>
  <inkml:trace contextRef="#ctx0" brushRef="#br0" timeOffset="104037.37">24661 8479 548 0,'0'0'56'0,"0"0"-12"16,0 0 5-16,0 0 10 0,0 0-23 16,0 0-17-16,0 0-4 15,0 0-3-15,-4-11 0 0,4 11-2 0,0 0-1 16,2 0-2-16,4 0-4 0,8 1-3 15,-3 2 2-15,9 3 1 0,-5 1 0 16,6 3 1-16,-9 3-3 0,4 4-1 16,-7 3 0-16,-7 2 1 0,-2 1-1 15,-2 1-1-15,-11 0 0 0,1-2-16 16,2-2-12-16,-3-1-6 0,5-4 3 16,2-5 14-16,4-3 12 0,2-2 6 15,0-2 0-15,0-2-1 0,0-1 1 0,0 0 3 16,0-1 7-16,-2-4 13 15,2 0 3-15,-3-3-16 0,3-2-7 0,-2-1-2 16,2-3 3-16,0-1 7 0,-2-5 6 16,9-1 0-1,-1-4 0-15,8-2-2 0,1 1-3 16,3 5 0-16,-3 7-3 0,-3 8-1 0,3 6-4 0,-9 0-2 16,6 7-2-16,7 7 0 0,-7 4 0 15,5 5 0-15,-5 4 1 0,-1 3-1 0,-3 0 0 16,-4 2-1-16,-2 0-5 0,-2-2-31 15,0 0-31-15,-6-6-74 16,-7-6-74-16</inkml:trace>
  <inkml:trace contextRef="#ctx0" brushRef="#br0" timeOffset="105122.54">5749 9285 228 0,'0'0'155'0,"0"0"-89"16,0 0-12-16,0 0 4 15,0 0-8-15,0 0-20 0,0 0-5 0,0 0-3 16,-29-18 4-16,27 15-6 0,0 0-1 15,2 0 0-15,0 1-1 0,0 1-5 16,0 0-6-16,4 1-6 0,6 0-1 16,0 7 0-16,3 5 0 0,7 4-1 15,-7 10 1-15,5 1 1 0,-7 5 0 16,-5 5 1-16,2 1-1 0,-8-1 0 16,0-1-1-16,0-1 0 0,-2-4-2 15,2-4 1-15,-4-6-3 0,4-6 0 16,0-5 1-16,0-4 1 0,0-4 2 15,0-1-1-15,0-1 1 0,0 0 1 0,4-1 0 16,-4-4 2-16,2-4 1 0,0-4 2 16,0-2 3-16,0-4-4 0,1-2-2 15,-1-2 2-15,-2-2 2 0,2-3 1 16,2-2-3-16,2-4-1 0,2 1-1 16,1 4 0-16,-1 8-1 0,0 6-2 15,0 6-3-15,3 4 3 0,-5 3-1 16,4 2-1-16,5 0 1 0,-3 7 0 0,5 2 0 15,-1 7 0-15,1 3 2 0,-3 4 0 16,-3 7 0-16,3 5-1 16,-6 3 1-16,-2 0-1 0,-3-1 0 15,-1-1-1-15,4-3 0 0,-4-2-8 16,2-4-14-16,0 0-8 0,4-4-23 0,5-2-13 16,-3-5-14-16,-2-6-58 0,-1-4-121 15</inkml:trace>
  <inkml:trace contextRef="#ctx0" brushRef="#br0" timeOffset="105389.63">6509 9261 518 0,'0'0'50'0,"0"0"-7"0,0 0 4 16,0 0 31-16,0 0-28 0,4-54-21 15,-1 54-9-15,-3 0-2 0,0 1-6 16,6 8-7-16,2 5-4 0,0 8 0 16,1 5 3-16,1 7 1 0,-2 3 0 15,-2 5 0-15,1 2-4 0,-3 0 1 0,-2 4 0 16,4-6-2-16,-4-3-1 16,2-5-5-16,0-7-16 0,5-5-5 15,-1-6-11-15,4-4-22 0,-6-8-14 16,-1-4-31-16,-3 0-90 0</inkml:trace>
  <inkml:trace contextRef="#ctx0" brushRef="#br0" timeOffset="105608.57">6373 9225 516 0,'0'0'83'16,"0"0"-24"-16,0 0 4 0,0 0-8 15,0 0-26-15,0 0-13 0,0 0 1 16,0 0-5-16,0 0-7 0,25-34-4 16,2 28-1-16,8 0 0 0,8-1-1 15,3-2 2-15,7 3-1 0,-5-1 0 0,2 5-2 16,-7 2-35-16,0 0-54 0,-8-1-53 16,-10-1-160-16</inkml:trace>
  <inkml:trace contextRef="#ctx0" brushRef="#br0" timeOffset="105875.49">7057 9243 425 0,'0'0'78'0,"0"0"-10"16,0 0 6-16,-16-58-7 0,11 45-16 0,-1 2-10 15,4 0-9-15,-4 4-8 0,-2 2-4 16,6 2-4-16,-5 3-5 15,1 0-5-15,0 1-5 0,-2 7 0 16,-5 5-1-16,5 2-1 0,-2 6 1 16,-1 4 0-16,3 1 0 0,4 3 0 0,-4 5 0 15,6 2 0-15,0 4 1 16,-2 3-1-16,4 3-4 0,4-1-26 16,0-2 1-16,4-4-21 0,0-3-34 0,5-7-19 15,-1-6-55-15,1-5-90 0</inkml:trace>
  <inkml:trace contextRef="#ctx0" brushRef="#br0" timeOffset="106346.46">7074 9458 532 0,'0'0'49'0,"-4"-53"-5"15,4 39-3-15,0 1 14 0,0 3-20 16,0 1-6-16,2 2 5 0,-2 1-12 15,4 3-5-15,-2-1-5 0,4 1-5 16,2 1-3-16,3 0-3 16,5 2 0-16,3 5-1 0,4 4 1 0,1 4-1 15,1 2 0-15,2 2 1 0,-4 0-1 16,-7 4 1-16,-3 1 0 16,-7 1-1-16,0-1-1 0,-6 0-1 0,0-5 1 15,-2-1-3-15,-2-3-7 0,0-2-4 0,-2-3 3 16,-3-3 1-16,3-3 10 15,-2-2 1-15,2 0 2 0,-7-3-1 0,7-2 1 16,-2-1-1-16,-3-2 1 0,1-2-1 16,2 0 1-16,2-2 0 0,-1-2 2 15,-1-2 3-15,6-4 1 0,2-3-1 16,0-3-2-16,0 0 1 0,10 3-3 16,-1 0 1-16,-1 9-2 0,4 3-2 15,3 3 0-15,-1 5 0 0,9 2-1 16,2 1 1-16,2 5 0 0,2 5 0 0,-5 6-2 15,-1 2 2-15,-8 4 0 16,-3 1 0-16,-8 4 0 0,-2-1 0 16,-2-3-12-16,0-2-29 0,-2 0-36 15,2-4-14-15,0-3-21 0,0-6-51 0,4-5-71 16</inkml:trace>
  <inkml:trace contextRef="#ctx0" brushRef="#br0" timeOffset="106552.55">7638 9137 553 0,'0'0'100'0,"0"0"-20"0,0 0-19 16,0 0-3-16,0 0-23 0,60-41-19 16,-50 45-2-16,7 6-3 0,-5 4-5 15,3 5-4 1,-3 4 0-16,-4 9 0 0,-1 3-2 0,-5 6 0 0,-2 3-1 15,-15 6-19-15,-3 4-29 16,-7 2-28-16,-4-1-26 0,2-1-4 16,0-2-39-16,2-11-115 0</inkml:trace>
  <inkml:trace contextRef="#ctx0" brushRef="#br0" timeOffset="107622.7">6030 11042 136 0,'0'0'67'0,"0"0"-43"0,0 0 1 16,0 0 17-16,0 0-14 0,0 0-10 16,0 0 1-16,-29 51 2 0,25-42-5 15,2 0-1-15,0-2 10 0,-5-1 4 16,7-1 4-16,0 0 1 0,0-3-4 0,0-1-2 16,0-1 0-16,0 0 2 15,0 0 5-15,0 0 12 0,0 0-5 0,0 0-9 16,0 0-7-16,0 0-5 0,0 0-2 15,0 0-11-15,2 0-6 0,7 2-2 16,-1 2 0-16,2 5 0 0,9 1 0 16,-3 6 1-16,7 3-1 0,0 5 0 15,0 3-1-15,-3 5 2 0,-1 5 0 16,-7 0-1-16,-3 6 0 0,-5-1 0 16,-2 0 0-16,-2-2 1 0,0-6-1 15,2-5 1-15,4-5-1 0,-4-7-1 16,-2-5 0-16,2-7-2 0,-2-3 2 0,0-2 1 15,0 0 0-15,-2-1 2 0,-2-5 3 16,-4-1-4-16,2-4 0 0,-1 0-1 16,5-3 0-16,-4-3 0 0,2-3 1 15,-2-4 1-15,4-3-2 0,2-2 0 16,0 0 2-16,4 3-2 0,8 4 2 16,-6 2-2-16,5 6-1 0,-3 5 0 15,2 0 1-15,-3 6 0 0,3 0-1 16,4 3 0-16,-1 0 1 0,3 4-2 0,1 7 2 15,-1 4 0-15,1 4 0 16,4 4 0-16,-5 2 2 0,-1 1-1 16,-3 2-1-16,2-2 0 0,-1 1 1 0,-5-2 0 15,-2-2-1-15,5 0 0 0,-3-2 0 16,2-2-10-16,3-4-8 0,-3-2-9 16,2-3-17-16,1-5-20 0,-3-4-7 15,0-1-36-15,-5-6-80 0</inkml:trace>
  <inkml:trace contextRef="#ctx0" brushRef="#br0" timeOffset="108347.97">6968 11189 346 0,'0'0'81'0,"0"0"1"16,0 0-2-16,0 0-15 0,0 0-11 15,0 0 0-15,0 0-7 0,-10-25-13 16,10 25-7-16,0-2-6 0,0 1-7 16,0 1-2-16,-2 0-1 0,2 0-4 15,-2 0-3-15,2 0 0 0,-2 0-4 16,2 1 0-16,-6 6-3 0,6 4 2 15,-5 1 0-15,1 4 1 0,0 0 0 0,2 1 1 16,-2-3 0-16,0-3 0 0,0-2-1 16,4-4 0-16,-4 0 0 0,4-2 0 15,-3-1 0-15,3 0-1 0,0-2 1 16,0 0 0-16,0 0 2 0,0 0-1 16,0 0-1-16,0 0 1 0,0 0 0 15,0 0-1-15,0-1 0 0,0 0 0 16,0-3-1-16,0-2 0 15,0-1-5-15,0-4-1 0,7-1-1 0,-5-2 1 16,0 0-3-16,-2 1 0 0,0 0 0 16,0 3-1-16,-2 2 2 0,0 3 4 0,-5 3 1 15,7-1 3-15,-2 3 0 0,-2-1 0 16,4 1 1-16,0 0-1 0,0-2 1 16,0 1 0-16,0-1 0 0,0 1 0 15,0 0 0-15,0 0 1 0,0 1 2 16,0 0 0-16,2-2 2 0,0-1 1 15,-2-1 2-15,0 1-3 0,2 0 3 16,-2 1-4-16,0 0 2 0,0 2 2 16,0 0-3-16,0 0 1 0,0 0-2 15,0 0-3-15,0 0-1 0,0 2 0 16,0 2-1-16,0 1-1 0,7 3 2 16,-3 4 0-16,0 0 0 0,0 4 0 0,-4 7 2 15,4 5 2 1,-4 3-2-16,2 3 2 0,-2 2 1 0,0 0-5 0,0 3 0 15,2 2 0-15,-2-4 0 0,0 2 0 16,0-3 1-16,0-3-1 0,0-4 0 16,2-4-3-16,3-5-12 0,-5-3-11 15,2-4-12-15,4-3-19 0,-4-3-29 16,-2-4-10-16,0-3-57 0,-2-1-121 16</inkml:trace>
  <inkml:trace contextRef="#ctx0" brushRef="#br0" timeOffset="108600.4">6819 11201 518 0,'0'0'59'16,"0"0"-15"-16,0 0 10 0,0 0-2 0,0 0-19 15,0 0-3-15,0 0-3 0,-14-7-6 16,14 7-4-16,0-1-3 0,0 1-2 15,2-3-6-15,4 0-2 0,11-2-4 16,6-3 0-16,3-2 2 16,16-5-1-16,-3 2 0 0,4 1-1 0,-1 2-4 15,1 3-3-15,-2 0-51 0,-7 1-55 0,-5 4-54 16,-13-3-192-16</inkml:trace>
  <inkml:trace contextRef="#ctx0" brushRef="#br0" timeOffset="108965.17">7444 11308 330 0,'0'0'128'0,"0"0"-58"0,4-58-17 15,-4 48 4-15,0 4-13 0,0 0-12 16,0 2-2-16,-4 2-6 0,2 1 1 16,-5-1-10-16,1 2-2 0,2 0-6 0,-4 3 0 15,-3 4-4-15,3 5-3 0,0 5 0 16,0 4 0-16,-5 6-1 16,5 2 1-16,0 7-2 0,-3 3 2 0,-1 6 2 15,2 3-2-15,1 1 1 0,5 2-1 16,4-3 0-16,2 2 0 0,7-4-1 15,5-6-4-15,5-5-18 0,1-7-16 16,5-7-4-16,0-7 5 0,-2-9-12 16,2-4-19-16,-1-2-24 0,-7-9-51 0,-1-2-188 15</inkml:trace>
  <inkml:trace contextRef="#ctx0" brushRef="#br0" timeOffset="109447.57">7518 11563 235 0,'0'0'213'0,"0"0"-171"0,-12-55 4 0,8 40 13 15,4 5-12-15,-5-4-11 16,3 2-2-16,2 1-2 0,-2 1-6 16,2 2-2-16,0 1-4 0,2 1-6 0,5-1-3 15,1 3-5-15,4 0-2 0,1 2-2 16,1 2 1-16,5 0 2 0,3 4-3 15,3 2 0-15,2 4 2 0,-4 2-3 16,2 2 0-16,-9 3-1 0,-3 3 0 16,-7 5-3-16,-6 2 3 0,0 3 0 15,0-1-14-15,-8-2-7 0,-1 0-11 16,7-6-2-16,-4-5 10 0,2-2 6 16,0-7 8-16,2-3 7 0,-2-2-1 15,-1-2 4-15,-1 0 2 0,2-3 0 0,-4 0 1 16,4-3-2-16,0-2 2 15,-3-2 0-15,1-2 3 0,2-2 3 16,0-3 1-16,0-2 2 0,2-2 1 0,2-4-3 16,0 0 3-16,0 2-2 0,6 3 0 15,2 3 2-15,5 7-4 0,-1 1-2 16,2 5-1-16,3 1-3 0,2 3 2 16,-1 1-1-16,5 7 1 0,-7 6-3 15,1 3-1-15,0 3-1 0,-3 2 3 16,-4 1-3-16,-1 3 0 0,1 0 0 15,-4-2 0-15,0 1 0 0,1-2-7 16,-3-2-22-16,2-2-21 0,-4-2-11 16,0-2-15-16,2-3-34 0,-2-1-47 15,-2-6-75-15</inkml:trace>
  <inkml:trace contextRef="#ctx0" brushRef="#br0" timeOffset="109686.7">8105 11204 696 0,'0'0'34'0,"0"0"21"0,0 0-29 0,0 0 3 16,0 0-15-16,0 0-1 16,0 0 3-16,56 15-2 0,-42 2-4 0,-3 7-2 15,-3 8-4-15,-2 2-3 0,-6 10 0 16,-4 5 0-16,-6 8-2 0,-13 6-11 15,-2 2-18-15,-8 4-20 0,6 0-19 16,3-3-14-16,-1-6-15 0,6-13-44 16,3-11-95-16</inkml:trace>
  <inkml:trace contextRef="#ctx0" brushRef="#br0" timeOffset="110085.85">8800 11631 343 0,'0'0'57'0,"0"0"13"16,0 0-7-16,0 0-16 0,0 0-17 0,0 0-12 15,0 0 1-15,0 0-3 0,0 0-7 16,12-24 0-16,-2 23 11 0,9-1 2 15,2 1-4-15,6 1 1 0,2-2-10 16,6 1-4-16,0-2-5 0,0 3 1 16,2 0-1-16,-6 3-1 0,-2 3-55 15,-6 2-30-15,-11 3-62 0,-6-2-101 16</inkml:trace>
  <inkml:trace contextRef="#ctx0" brushRef="#br0" timeOffset="110253.17">8905 11820 536 0,'0'0'46'16,"0"0"10"-16,0 0-22 0,0 0-13 0,0 0-1 15,0 0-4-15,54 3 7 0,-17-12-10 0,4-1-6 16,7-4-7-16,8 1 0 16,6-3 0-16,2 0-72 15,2 0-57-15,-12 2-115 0</inkml:trace>
  <inkml:trace contextRef="#ctx0" brushRef="#br0" timeOffset="110980.17">10553 11440 255 0,'0'0'85'15,"0"0"11"-15,0 0-13 0,0 0-7 0,0 0-19 0,0 0-11 0,0 0 0 16,0 0-7-16,0 0-9 15,-17-45-9-15,17 43-6 0,0 2-3 16,-2 0-6-16,2 0-3 0,0 1-3 16,-2 5-1-16,-4 4-1 0,-2 3 2 0,-3 0 0 15,-1 2 0-15,-3-1-11 0,-3-2-6 16,-3 0-4-16,0-5-5 0,1-1-6 16,-3 0 2-16,6-4 1 0,-3-2 12 15,7 0 1-15,1-6 5 0,4-1 2 16,4-3-4-16,1 2 10 0,-1-2 2 15,2-1 1-15,2-2 1 0,-2-2 5 16,2-1 9 0,0 0 3-16,0 1-2 0,2 3 2 0,0 2 3 0,5 4-7 15,-3 2-5-15,6-1-3 0,4 2-4 0,5 1 4 16,0 2 4 0,5 2-3-16,-1 5-1 0,0 5 2 0,4 5-1 0,-9 4-4 15,-1 6-2-15,-5 1 0 16,-1 6-1-16,-11 3 0 0,-4 5 0 15,-11 0 0-15,-3 2 1 0,-7 0 2 16,-4-4-3-16,-2-4 0 0,2-5-3 0,6-2 0 0,2-7-7 16,5-6 3-16,6-3 6 31,3-5-1-31,5-5-8 0,-4-3 10 16,2 0 1-16,2 0 6 0,0-3-3 0,0-3 2 15,0-3 3-15,2-3 1 0,0-1 2 16,6-1-2-16,4 2 0 0,1 0-1 15,5 2-2-15,5 1-4 0,6 3 1 16,2 2-1-16,4 4-2 0,4 6-1 16,-4 4 1-16,0 5-1 0,-4 1-2 0,4 1-23 15,-2 1-32-15,-4-1-27 16,0-3-8-16,-2 2-67 0,-3-6-131 16</inkml:trace>
  <inkml:trace contextRef="#ctx0" brushRef="#br0" timeOffset="111373.22">11173 11261 257 0,'0'0'30'0,"0"0"4"15,0 0 32-15,0 0-3 0,0 0-6 16,0 0-19-16,0 0-8 0,-50-17 3 16,42 17-1-16,0 0-5 0,1 0-3 15,3 0 0-15,4 0-5 0,0 0-6 16,0 0-8-16,9 0-4 0,5 3-1 15,7-2 0-15,10 2 6 0,12-3 5 16,9 0 2-16,10 0-1 0,4-7-2 16,13-1 2-16,1 1-8 0,-1 0-4 15,-1 4 0-15,-1 1-1 0,-11 2 1 0,-12 2 0 16,-7 5 0-16,-12 0-12 0,-10 1-23 16,-17 1-17-16,-8-1 4 0,-2 2-8 15,-16 0-31-15,-9 1-46 0,0 0-96 16</inkml:trace>
  <inkml:trace contextRef="#ctx0" brushRef="#br0" timeOffset="111894.05">11113 11233 81 0,'0'0'387'0,"0"0"-329"0,0 0 12 16,0 0-10-16,0 0-13 0,0 0-10 15,0 0-11-15,0 0 0 0,0 0-3 16,-31-40-11-16,31 43-10 0,8 2-2 16,-2 4 0-16,11 2 6 0,-1 1 1 15,11 2 2-15,-2 4 0 0,6 1-2 16,2 0-2-16,8 0-2 0,-5-2 0 16,7 1-2-16,5-1 2 0,-1-1-2 15,11-1 1-15,-6 0-2 0,1 1-2 16,-3 0 1-16,-7-1 1 15,-9-2-2-15,-16-1 2 0,-3-3 2 0,-11 2-2 16,-4-2 0-16,-11 4 0 0,-1 3 1 0,-9 3 1 16,-1 4-1-16,-9 1 1 15,0 1-2-15,-3 3 0 0,1 0-1 0,0 0-1 16,2 0-1-16,4-2-6 0,5-4 9 16,1-1 0-16,2-4 0 0,5-2 0 15,-3 2 0-15,3 1 0 0,-1 1-1 16,1-4-2-16,6-1 0 0,4-5 2 15,-3-4 1-15,7-2-1 0,0-2 0 0,9-1-1 16,3 1 0-16,9-1 2 16,8-1 0-16,6-3 4 0,6-3 1 0,11 0 1 15,2-4-5-15,6 3 1 0,0 1 2 16,-7 3-1-16,-1 2-1 0,4 2-1 16,-13 0 1-16,-4 3-2 0,-12 3-1 15,-10 1-29-15,-7 0-32 16,-10 2-45-16,-10 1-46 0,-3-3-132 0</inkml:trace>
  <inkml:trace contextRef="#ctx0" brushRef="#br0" timeOffset="112214.8">11255 12335 315 0,'0'0'224'0,"0"0"-152"16,0 0-19-16,0 0 2 0,0 0 1 16,0 0-15-16,0 0-15 0,0 0-7 15,-8-26-7-15,8 33-6 0,6 7-2 16,-4 4 8-16,5 6 0 0,-7 2-3 15,4 1-4 1,-4 1-5-16,0 1 3 0,0 0-3 0,-2-3 0 0,0-2-11 16,0 1-18-16,-3-3-14 0,5-5-34 15,-2-5-16-15,-4-6-6 0,6-3-123 16</inkml:trace>
  <inkml:trace contextRef="#ctx0" brushRef="#br0" timeOffset="112414.9">11255 12129 644 0,'0'0'31'0,"0"0"6"16,0 0-23-16,0 0 27 0,0 0-16 16,0 0-18-16,0 0-4 0,0 0-2 0,31-25-1 15,-28 26-2-15,1 4-25 0,-2 3-37 16,4 4-8-16,0 1-37 0,0 4-47 15,1-3-160-15</inkml:trace>
  <inkml:trace contextRef="#ctx0" brushRef="#br0" timeOffset="112619.1">11431 12442 310 0,'0'0'280'0,"0"0"-248"15,0 0 1-15,0 0 27 0,0 0-2 16,0 0-26-16,0-54-10 16,0 49-2-16,0 2 2 0,0 1-6 0,2 0-7 31,0 1-7-31,5 1-2 0,3 0-1 0,-2 0 1 0,9 0-4 0,-1-2-11 31,9 2-36-31,-2-2-60 0,2 0-24 16,-1 1-99-16</inkml:trace>
  <inkml:trace contextRef="#ctx0" brushRef="#br0" timeOffset="112871.58">11632 12577 363 0,'0'0'100'0,"0"0"-20"15,0 0-3-15,0 0-11 0,0 0-13 0,0 0-20 16,0 0-13-16,0 0-8 0,0 0-6 16,-9-24-6-16,11 23 0 0,5 0-3 15,5 1 2-15,5 0 0 0,10 0 0 16,-1 0 1-16,7-4 0 0,3-1-3 16,-1-1-24-16,0-2-51 0,-2 0-37 15,-6-1-116-15</inkml:trace>
  <inkml:trace contextRef="#ctx0" brushRef="#br0" timeOffset="113297.4">12157 12250 502 0,'0'0'50'0,"0"0"-4"0,0 0 8 16,0 0 6-16,0 0-9 0,0 0-16 15,0 0-12-15,0 0-11 0,0 0-4 16,-54-19-4-16,48 28-4 0,-2 4 0 16,-1 3 1-16,-5 6-1 0,-1 5 0 0,-3 2 0 15,3 5 0-15,-3 0 0 0,3-1-2 16,1-2 1-16,5-2-3 0,7-1-5 15,2-3-7-15,9-2-4 16,5-1-23-16,1-5 19 0,7-6 23 0,5-6 1 16,-2-5-2-16,2-7 2 0,2-7 2 15,-2-1 1-15,-3-4 6 0,-7-3 7 16,-7 2 14-16,1-4-3 0,-11-2-9 16,-4 2-7-16,-13-5-2 0,3 2-6 15,-15-4-2-15,-2 0-1 0,-7-3-1 0,-1 4-11 16,-6 5-3-16,3 7-61 0,7 11 3 15,2 5-9-15,0 0-82 0,6 1-212 16</inkml:trace>
  <inkml:trace contextRef="#ctx0" brushRef="#br0" timeOffset="114020.53">11328 10796 407 0,'0'0'69'15,"0"0"6"-15,0 0-18 0,0 0-7 16,0 0-10-16,0 0-7 0,0 0-2 0,0 0-7 16,0-47-4-16,6 46-6 0,0 1-6 15,0 0-2-15,5 4-2 0,-3 4 1 16,2 1-3-16,3 4 0 0,-7 2-1 16,-2 3-1-16,0 3 1 0,0 0 0 15,1 0 0-15,-3 0 0 0,-2-3-1 16,4-3 0-16,-2-2-1 0,0-4-2 15,-2 0-3-15,2-2 0 0,0 1 3 16,0-4-2-16,-2-1-2 0,0-1-3 16,0-1-5-16,0 0 6 0,0-1 9 15,0 0 2-15,0 0 1 0,0-4-2 0,0-5-1 16,0 0 5-16,0-4-4 0,0-4 0 16,4-2 2-1,0-6 8-15,3-4 0 0,5-2-6 16,-6-2 0-16,7 2 2 0,1 5-5 15,-2 8 1-15,7 4-2 0,-9 7-1 0,5 1 2 0,-1 3 1 16,-1 3 0-16,1 8 0 0,-6 7 0 16,7 9-1-16,-1 4-1 0,-7 4 1 0,1 1 0 15,-4-1 0-15,-2 1-2 16,0-2 2-16,6 0-2 16,-6-5-9-16,0-4-10 0,1-2-17 0,1-5-3 0,0-6-16 15,2-6-8-15,-2-3-21 0,0 0-44 16,-2-5-79-16</inkml:trace>
  <inkml:trace contextRef="#ctx0" brushRef="#br0" timeOffset="114271.76">11876 10860 531 0,'0'0'90'0,"0"0"-41"16,0 0 1-16,0 0 0 0,0 0-18 15,0 0-9-15,0 0-5 16,0 0 2-16,-2 8-6 0,2-8-2 0,0 0-5 16,0 0 0-16,0 0 1 0,6-1-4 15,2 0-1-15,2-4 0 0,11 0 0 16,-2-1 0-16,-1 2-2 0,7-1 0 16,-8 2-1-16,3-1-4 0,-1 0-40 15,2-1-29-15,5 1-40 0,-7-2-46 0,2-2-162 16</inkml:trace>
  <inkml:trace contextRef="#ctx0" brushRef="#br0" timeOffset="114507.52">12287 10782 555 0,'0'0'74'0,"0"0"-17"0,0 0 20 0,0 0-10 0,0 0-26 0,0-52-13 15,0 46-6-15,0 3-2 0,0 2-3 16,0 1-2-16,0 0-5 0,0 2-5 16,0 6-5-16,0 4-1 0,0 6-1 15,0 4 2-15,0-1 0 0,0 3 0 16,0 3 0-16,6 2-1 16,2-1-13-16,5 2-12 15,-5 4-9-15,9 3-23 0,-5 2-48 0,-4-3-72 0,-1-9-182 0</inkml:trace>
  <inkml:trace contextRef="#ctx0" brushRef="#br0" timeOffset="115309.73">13172 11462 203 0,'0'0'72'0,"0"0"10"15,0 0 2-15,0 0-1 0,0 0-13 16,0 0-10-16,0 0-2 0,-9-32-2 16,9 32-13-16,0 0-15 0,0 0-14 15,0 7-4-15,5 8-4 0,-1 7 0 16,2 7 5-16,-2 5 5 0,2 2-7 16,0 2-4-16,1-1 0 0,-1 2-4 15,-4-4 1-15,0-2-1 0,0-5 0 16,-2-3-1-16,4-5-4 0,0-6-24 15,-2-1-16-15,5-8-16 0,-1-4-12 16,0-1-3-16,-2-8-45 0,-4-9-55 0,0-2-172 16</inkml:trace>
  <inkml:trace contextRef="#ctx0" brushRef="#br0" timeOffset="115514.02">12866 11321 218 0,'0'0'285'0,"0"0"-244"16,0 0 13-16,56-49 8 0,-34 39-7 0,-5-1-11 15,6 3-8-15,3 1-9 0,1 2-12 16,4 2-8-16,2 3-3 0,5 0-4 16,-1 2 2-16,0 2-2 0,2 2 0 15,1 0-36-15,1-2-57 16,-8 2-29-16,-8-4-125 0</inkml:trace>
  <inkml:trace contextRef="#ctx0" brushRef="#br0" timeOffset="115844.46">13914 11310 317 0,'0'0'98'0,"0"0"-12"0,-19-62-12 16,5 42-21-16,3 3-12 0,-3 0-5 16,-1 4 2-16,3 4-5 0,-9 2-6 15,9 4-9-15,-9 2-6 0,9 1-4 16,-5 3 0-16,5 4-5 0,-7 5 0 16,7 4 0-16,-5 4-3 0,7 4 0 15,-2 2 0-15,-3 3 0 0,7 5 0 16,-2-1 0-16,-3 4-2 15,5 3 2-15,4 3 0 0,-4-1 0 0,8-1 0 16,0-1 0-16,6-1-1 0,0-3-2 16,15-1-24-16,-5-7 5 0,11-4-10 0,2-5-16 15,0-6-4-15,2-7-21 0,2-6-33 16,-4-3-15-16,-2-4-84 0</inkml:trace>
  <inkml:trace contextRef="#ctx0" brushRef="#br0" timeOffset="116079.75">14048 11467 467 0,'0'0'28'0,"0"0"38"16,0 0 2-16,0 0-4 0,0 0-4 0,0 0-7 16,0 0-14-16,0 0-10 0,0 0-12 15,4-31-6-15,-2 45-2 0,-2 4 1 16,0 3-3-16,-2 0-3 0,0 2-2 15,0-1-2-15,0 0 1 0,2-1-1 16,0 0-14-16,0 1-18 0,0-4-22 16,4-4-41-16,-2-3-12 0,0-7-50 15,0-3-93-15</inkml:trace>
  <inkml:trace contextRef="#ctx0" brushRef="#br0" timeOffset="116261.06">14079 11251 627 0,'0'0'23'16,"0"0"11"-16,0 0-5 15,0 0 9-15,0 0-19 0,0 0-8 0,0 0-8 16,0 0-3-16,0 0-3 0,-6-17-37 16,6 19-35-16,0 0-36 0,0-1-64 15,0-1-121-15</inkml:trace>
  <inkml:trace contextRef="#ctx0" brushRef="#br0" timeOffset="116561.51">14278 11214 317 0,'0'0'100'15,"0"0"-25"-15,0 0 2 0,0 0-8 16,0 0-14-16,0 0 4 0,0 0-8 0,0 0-15 16,0 0-13-16,-5-49-12 15,16 49-4-15,5 8 0 0,1 6 2 16,6 2-1-16,3 8-1 0,-1 2-1 0,-2 7-4 16,0 3-2-16,-15 4 0 0,-6 6 0 15,-4 7-1-15,-12 7 1 0,-13 1-7 16,-6 0-17-16,0-6 2 0,2-10-6 15,8-8-1-15,8-5-20 0,1-8-27 16,4-5-57-16,3-8-192 0</inkml:trace>
  <inkml:trace contextRef="#ctx0" brushRef="#br0" timeOffset="116913.3">14908 11479 421 0,'0'0'48'0,"0"0"7"0,0 0-7 15,0 0-4-15,0 0-17 0,0 0-10 0,0 0 1 0,0 0 0 0,0 0-2 16,-29 4-2-16,29-4-6 0,0 0-1 16,0 0-2-16,0 0 1 0,4 0 1 15,7 0 3-15,-1-3 1 0,15-3 7 16,4 1-1-16,6-2-5 16,0 0-5-16,2 2-3 0,0-1-1 15,-4 2-3-15,-4 3-1 0,-8-2-14 0,-9 3-62 16,-9 0-21-16,-3 0-60 0,-9 0-82 15</inkml:trace>
  <inkml:trace contextRef="#ctx0" brushRef="#br0" timeOffset="117102.61">14993 11355 323 0,'0'0'264'0,"0"0"-195"15,0 0-9-15,0 0 19 0,0 0-27 16,0 0-22-16,0 0-8 0,0 0-6 15,0 0-9-15,0-1-5 0,4 18 4 16,0 5 2-16,-4 8 1 0,2 2-4 16,-2 3-4-16,2 4 0 15,-2 0-1-15,0 2-2 0,-2-2-10 0,2-1-33 16,2-3-29-16,2-6-53 0,7-3-39 16,-3-8-118-16</inkml:trace>
  <inkml:trace contextRef="#ctx0" brushRef="#br0" timeOffset="117465.51">16148 11300 489 0,'0'0'8'0,"0"0"-7"15,0 0 5-15,-22-54 36 0,13 36 8 16,-9-1-22-16,5 0-1 0,-9 4-8 16,3 2 4-16,-2 1 3 0,-6 5 0 15,3 6-1-15,1 1-3 0,-2 1-6 16,4 5-5-16,5 3-3 0,-1 4-4 16,7 2-3-16,0 3-1 0,-5 2 0 15,7 3-1-15,2-1 1 0,-3 2 0 16,3 2-2-16,2 1 2 0,0 3 0 15,4 2 0-15,0-3 0 0,8 2-1 16,11-1 1-16,4-1-1 0,3 0 1 0,5-6-2 16,3-1-30-16,-1-4-14 0,0-5-38 15,-2-3-88-15,-6-8-143 0</inkml:trace>
  <inkml:trace contextRef="#ctx0" brushRef="#br0" timeOffset="117670.63">16370 11555 438 0,'0'0'176'0,"0"0"-130"15,0 0 6-15,0 0 23 0,0 0-21 0,0 0-18 16,0 0-11-16,0 0-11 0,0 0-9 16,-15 18-1-16,5 5-1 0,-7 0-2 15,7 2 1-15,-3 0-2 0,5-2 1 16,6-3-2-16,2 1-5 0,4 0-28 15,7-2 2-15,1-3-40 0,-2-7-41 16,1-4-57-16,-5-5-167 0</inkml:trace>
  <inkml:trace contextRef="#ctx0" brushRef="#br0" timeOffset="118215.76">16616 11333 218 0,'0'0'137'0,"0"0"-114"0,0 0 26 15,0 0 7-15,0 0-17 0,0 0-7 16,-48-51-1-16,44 42-4 16,0-1-3-16,4 0-5 0,-4 1 5 0,4-1-1 15,0 1-3-15,2 2-5 0,2 0-6 16,0 1-5-16,4 1-1 0,0 2-2 15,-1 2 0-15,5-1 1 0,5 2 4 16,-5 2 1-16,7 7 4 0,-5 5 0 16,7 2-3-16,-9 6-1 0,7 4 0 15,-7 3-3-15,1 1-2 0,-5-3 1 16,-4 1-3-16,-2-2 0 0,-2-5-1 16,-2-1-23-16,-2-7-17 0,0-3 10 0,-5-3-2 15,5-3-5-15,2-2 25 0,0-2 6 16,2 0 0-16,-4 0 7 15,2-4 1-15,0-2 1 0,2-1-1 0,-4-4 4 16,2 1 3 0,2-3 4-16,-2-3 2 0,2 0 2 0,0-5 3 15,2-2 5-15,4-6 3 0,2-4-3 16,5-3-3-16,1 2-6 0,5 3-3 0,-1 8-1 16,-1 8-4-16,-3 8-2 0,-1 4 1 15,3 3 0-15,-5 9 6 0,5 7-2 0,-4 9-3 16,3 3-1-16,-3 4-3 0,-3 2-2 15,-3 1 0-15,-4 0-1 16,-2-3 0-16,4 3-1 0,-10-2-1 16,2-6-41-16,0-4-20 0,-3-7-27 0,3-7-26 15,-4-3-116-15</inkml:trace>
  <inkml:trace contextRef="#ctx0" brushRef="#br0" timeOffset="118694.31">17124 10833 579 0,'0'0'23'0,"0"0"36"16,0 0-17-16,0 0 7 0,0 0-15 16,0 0-10-16,0 0-1 0,0 0-13 15,-2-34-5-15,-8 44-1 0,-5 2-1 16,1-2 2-16,-5 2-2 0,3-4 0 15,-7 1-1-15,2 0-2 0,0-3 0 16,-3-2 0-16,-1 0-6 0,6 0-10 16,1-3 0-16,5-1-4 0,1 0 6 15,2-3-8-15,5-1 5 0,1-1 8 0,2 0 0 32,2-1-1-32,0-1 5 0,0-1 3 0,0 1 1 0,0-1 1 0,4 0 0 15,3 2 2-15,3-3 2 0,2 3 1 16,-3-1 1-16,9 1 2 15,-1 3 0-15,5 2 2 0,-1 1-4 16,0 4 0-16,-1 5-2 0,-7 3 1 16,3 2 2-16,-5 4-5 0,-5 1-2 15,-6 4 0-15,0 1 1 0,-6 3-1 0,-3-1 0 16,-3-1-1-16,2-5-11 0,1-1 0 16,5-5 12-16,2 0 3 0,2-4-3 0,2-1-1 15,4 0 1-15,3-4 1 16,-1-1 0-16,6-1 3 0,-3-3 0 15,3 0-3-15,3 0 1 0,1 0-2 16,1 0 0-16,6 0-6 0,0 0-47 16,-7 0-22-16,5 3-69 15,-11 0-123-15</inkml:trace>
  <inkml:trace contextRef="#ctx0" brushRef="#br0" timeOffset="118968.97">17467 11440 373 0,'0'0'94'16,"0"0"-16"-16,0 0-11 15,0 0-16-15,0 0-10 0,0 0 3 0,0 0-12 16,44-52-8-16,-24 46-9 0,3 0-7 15,4 1-4-15,4 0-2 0,-6 2-1 16,-5-3 0-16,3 2-1 0,-11-1 0 16,1 0-5-1,-11 1-44-15,-2-3-24 0,0 0-6 0,-2-3-60 0,-6 0-104 16</inkml:trace>
  <inkml:trace contextRef="#ctx0" brushRef="#br0" timeOffset="119166.27">17566 11229 487 0,'0'0'83'16,"0"0"-8"-16,0 0-5 0,0 0-6 0,0 0-24 16,0 0-16-16,0 0-8 15,0 0-6-15,0 0 2 0,-12 46-1 0,10-25-2 16,-2 3-2-16,4 1-4 0,-2-3-1 16,-2 0-2-16,4-3-1 0,0-1 0 15,0-1-19-15,0 1-24 0,6-2-36 31,2-6-30-31,2-2-45 0,1-6-155 16</inkml:trace>
  <inkml:trace contextRef="#ctx0" brushRef="#br0" timeOffset="119450.15">18513 11173 674 0,'0'0'5'16,"0"0"-5"-16,0 0 9 0,0 0 22 0,-33-51-8 16,23 43-16-16,-3 4-2 0,1 1 0 15,0 3-3-15,-5 1 1 0,3 3 2 16,-7 6 2-16,0 3 4 0,-2 0 1 16,1 4-5-16,-1 1-2 0,2 5-1 15,1 1-4-15,3 3 0 0,-2 2-1 16,7 0 1-16,2 1-1 0,4-2 1 15,3-1 0-15,3-2 0 0,9-1 0 16,1-1 0-16,5-5-2 0,5-3-1 16,7-1-12-16,0-5-29 0,2-4-22 15,2-5-23-15,0-10-78 0</inkml:trace>
  <inkml:trace contextRef="#ctx0" brushRef="#br0" timeOffset="119923.04">18765 11521 580 0,'0'0'71'16,"0"0"-27"-16,0 0 6 0,0 0 2 0,0 0-13 15,0 0-10-15,0 0-10 16,0 0-8-16,0 0-11 0,-20-25 0 0,1 29-2 16,-2 1 2-16,5 2 0 0,-3 2 0 15,9-3 0-15,0 0 0 0,1-2-2 16,5 2-2-16,0-3-6 0,-2-1-11 15,-5-2 1-15,5 0-4 0,-2-2-15 16,0-2 0-16,-3-3-1 0,7-1 14 16,-4 2 7-16,4 0 9 0,2-2 9 15,0 0 1-15,2 1 2 0,2-2 2 16,4 1 7-16,6-3 0 0,3 1 0 0,1 2 3 16,5 2-4-16,4 3 0 15,-2 2-4-15,-3 1-2 0,-1 0 3 0,-3 6 3 16,-5 2 0-16,-1 3 4 15,-6 0-2-15,-2 3 4 0,-4 2-5 16,-10 3-4-16,-5 3 0 0,-5 3-2 0,-1-2 0 16,-2-1-3-16,4-1-1 0,9-5-1 15,4 0-1-15,1-2 0 0,7-2 1 16,0 1 0-16,0-1 0 0,0-3 0 16,0-2 1-16,0-3-1 0,0-2 0 15,0-1 0-15,0-1-1 0,7 0 0 16,5-3-3-16,3-5-6 0,7-3-15 15,7-6-24-15,0 0-28 16,2-7-76-16,-4 2-155 0</inkml:trace>
  <inkml:trace contextRef="#ctx0" brushRef="#br0" timeOffset="120459.54">19113 11162 353 0,'0'0'59'0,"0"0"16"16,0 0-11-16,0 0-3 0,0 0-8 15,0 0-9-15,0 0 36 16,-31-56-54-16,39 51-11 0,0 2-4 0,0 0 2 16,5 0 1-16,-3 3-3 0,3 0-2 15,-1 0-4-15,-2 6 1 0,1 1-4 16,1 2 0-16,-2 6 0 0,1 4-1 15,-5 4-1-15,2 4-1 0,-4 3 1 16,-4 2 0-16,0-1 0 0,-4 0-2 16,0-2 2-16,-2-1-3 15,4-3-6-15,0-8-2 0,0-2 3 16,0-6 6-16,2-2 2 0,-3-4 0 16,3-1 1-16,0-1-1 0,-2-1 2 0,0-3 3 0,0-1-2 15,0-4-2 1,0 1-2-16,2-5 2 0,0-1-1 0,0 1 0 15,-2-5 1-15,4-1 0 0,4-3 1 0,1-5 3 16,3-2 2-16,8-5 1 0,3-1-1 16,2-1 0-16,2 1-3 0,0 6 0 15,-5 9-2-15,-5 8 1 0,-7 9-3 16,2 2 2-16,-1 3 1 0,-3 7 1 16,4 3 0-16,-4 8-2 0,0 1 0 0,1 3 0 15,-3 4-1-15,-2-3-1 16,2 4 0-1,0-2 0-15,0-2 0 0,0 2 1 16,-4-3-1-16,7-1 0 0,-3-1 0 0,0-2-7 0,-2 0-26 0,0-2-7 16,0-1-42-1,-2-5-58-15,0-2-115 0</inkml:trace>
  <inkml:trace contextRef="#ctx0" brushRef="#br0" timeOffset="155918.31">5804 13649 152 0,'0'0'110'0,"0"0"-53"16,0 0-6-16,0 0-22 0,0 0 5 0,0 0 2 15,0 0 2-15,0 0-5 0,-8-25 0 16,8 24-3-16,0-2-1 0,0 1-3 15,0-2 0-15,0 1 0 0,0 1-7 16,0 1-2 0,0-2-4-16,0 2-6 0,0-1-1 0,0 2-4 0,2 0-1 15,4 0-1-15,-1 0-1 0,3 0 1 16,2 3 0-16,3 3 1 0,-5 0 0 31,8 5 1-31,-5 3 0 0,1 6 0 16,3 4 1-16,-5 5-1 0,-4 6 3 15,5 3-5-15,-5 2 2 0,-2 0 0 16,0-3-2-16,0-2 1 0,2-3 0 0,3-2 0 16,-5-7-1-16,2-2-1 0,-4-6 0 15,0-5 1-15,2-5 0 0,-4-1-3 16,0-3 1-16,2-1-1 0,0-5 1 16,-2-6 2-16,2-4 0 0,0-6 0 15,5-2 0-15,-5-10 0 0,2-6-5 16,-2-3-4-16,0-8 1 0,2-4 5 15,4-1 3-15,3 2-3 0,-1 6-4 16,2 8 5-16,5 14 1 0,-5 8-2 16,-5 8 2-16,3 6 1 0,-2 0 4 15,0 3 8-15,7 1-3 0,-1 6-4 0,3 5-2 16,2 3-1-16,-1 2 2 0,1 8-2 16,1 2 4-16,-5 5-6 0,1 1 2 15,-5 1 1-15,-5-2-2 0,4-1-1 16,-3-3 2-16,-3-1 0 0,2-2-2 15,0-1 0-15,-4-7-20 0,4-2-12 0,-4-4-18 16,3-4-16-16,-1-3-45 0,-2-4-82 16</inkml:trace>
  <inkml:trace contextRef="#ctx0" brushRef="#br0" timeOffset="156202.43">6689 13860 116 0,'0'0'224'0,"0"0"-201"15,0 0-8-15,0 0 20 0,0 0 14 0,0 0-1 16,0 0-5-16,0 0-4 16,-25 13 0-16,25-13 0 0,0 0 4 0,0 0-8 15,0 0-9-15,0 0-5 0,0 0-10 16,5 0-4-16,5 0-4 15,6 0 0-15,3-2-1 0,2 2-1 0,6-1 2 16,-1-1-3-16,1-1 0 0,4-4-15 16,2 0-58-16,7-3-23 0,-13-2-56 15,-1-1-141-15</inkml:trace>
  <inkml:trace contextRef="#ctx0" brushRef="#br0" timeOffset="156452.94">7150 13647 246 0,'0'0'233'15,"0"0"-147"-15,0 0-17 0,0 0-7 16,0 0-3-16,0 0-21 0,0 0-6 16,0 0-13-16,0 0-1 0,-6-36-4 15,6 37-7-15,0 6-4 0,0 4-3 16,0 4 1-16,10 6 0 0,-1 3 0 0,-3 4 1 15,2 4-2-15,2 1 0 16,-1 2 0-16,-3-1 0 0,-2 2-27 0,-2-2-32 16,-2-6-34-16,-6-3-34 15,-2-7-95-15</inkml:trace>
  <inkml:trace contextRef="#ctx0" brushRef="#br0" timeOffset="156830.37">5552 13541 194 0,'0'0'74'0,"0"0"-12"16,0 0-12-16,0 0 1 16,0 0 8-16,0 0-5 0,0 0-9 0,0 0-11 15,0 0-1-15,-29-25-6 0,29 32-4 16,0 3-11-16,0 6 5 0,7 2 2 16,-7 5 0-16,0 4-8 0,2 7-3 15,-2 6-6-15,0 5 0 0,0 4-1 16,2 3-1-16,6 0 1 0,2 3 0 15,11-1-1-15,2-3-1 0,4-3-1 16,16-5-14-16,0-8-12 0,11-8-9 16,4-6-27-16,16-11-45 0,-9-7-78 0</inkml:trace>
  <inkml:trace contextRef="#ctx0" brushRef="#br0" timeOffset="157199.2">7497 13567 199 0,'0'0'248'0,"0"0"-184"0,0 0-1 16,-2-55-12-16,0 52-6 0,2 3-5 16,0 0-13-16,0 0-9 0,0 0-5 15,0 0-7-15,2 4-2 0,5 2-2 16,1 4 5-16,4 3 9 0,1 2 2 16,1 8 1-16,-1-1-1 0,1 8-6 15,-2 3 2-15,-3 2-6 0,1 5-1 0,-8 3-3 31,2 1-3-31,-8 2 0 0,-4-4 2 0,-3 0-3 16,-7-2 0-16,-3-3-7 0,-2 1-20 0,-3-3-25 0,-3-3-33 31,0-5-25-31,10-8-104 0</inkml:trace>
  <inkml:trace contextRef="#ctx0" brushRef="#br0" timeOffset="157695.26">8186 13607 429 0,'0'0'101'0,"0"0"-16"0,0 0-26 0,0 0-3 16,0 0-17-16,0 0-13 0,0 0-11 16,0 0-7-16,14 23 0 15,-1-2 6-15,-3 7-1 0,4 5-2 0,1 4-2 16,-7 3-3-16,0 3-4 15,-3 1-1-15,-3-3 1 16,-2 0-2-16,0-4-20 0,-2-6-19 0,0-7-29 0,-3-9-11 16,1-5-26-16,0-5-66 0,0-4-164 15</inkml:trace>
  <inkml:trace contextRef="#ctx0" brushRef="#br0" timeOffset="157930.76">7890 13586 599 0,'0'0'55'0,"0"0"-4"0,0 0-38 15,0 0 14-15,0 0 1 0,0 0-2 0,56-15-3 16,-33 17-2-16,4 2-2 0,2-1-2 16,6-3-8-16,4 0-6 0,4-1-3 15,3-4 2-15,-1 2-2 0,1-1-22 16,-5-3-37-16,1 1-48 0,-3-4-41 15,-6 0-136-15</inkml:trace>
  <inkml:trace contextRef="#ctx0" brushRef="#br0" timeOffset="158245.76">8889 13552 479 0,'0'0'82'0,"0"0"-23"0,8-55-11 16,-8 39-2-16,-4 4-8 0,-2 0-13 16,-3-1 0-16,-3 2-9 0,-1 3-8 15,1 1-2-15,0 3 0 0,-1 2 0 16,1 2-1-16,-3 0 0 0,3 6-4 15,-2 4 2-15,-1 3-3 0,-1 8 0 16,1 4-2-16,-4 4 2 0,3 1 0 0,-3 3-1 16,7 2 0-16,-1 1 1 0,5 3-1 15,2-3 1-15,4 3 0 0,4-1-1 16,-2 1-2-16,8-1-15 0,3-6-9 16,3-1-15-16,7-3-17 0,-1-6-5 15,3 0-42-15,0-7-74 0</inkml:trace>
  <inkml:trace contextRef="#ctx0" brushRef="#br0" timeOffset="158763.66">8924 13679 254 0,'0'0'99'0,"0"0"-53"0,0 0 13 16,0 0 8-16,0 0-14 0,0 0-12 15,0 0-4-15,0 0-6 0,0 0-2 16,0-40-9-16,0 40-9 0,0 0 1 16,2 0 0-16,0 0-5 0,2 2-4 15,4-1-1-15,1 2 7 0,-1 1-2 16,6 1 3-16,1 0-1 0,1 3 0 0,-3 2-6 16,-1 2 0-16,-4 2-3 15,-3 4 0-15,-5 1 0 0,0-2-3 16,-5 2-18-16,-1-1-8 0,0-2-4 0,0-3 1 15,4 0 1-15,2-3 7 0,0-5 1 16,0 1 6-16,0-4 13 0,0 0 2 16,0-1 2-16,0-1 0 0,0 0 3 15,0 0 12-15,0-4 4 0,0-3 10 16,0-5-14-16,0-4 4 0,0-3-1 16,0-4-4-16,6-5-1 0,2-4-1 0,3-2-2 15,1 2-4 1,4 2 1-16,-3 7 3 0,-1 7 0 0,1 4-8 15,-3 6 0-15,2 3 3 0,3 3 1 16,-1 4-3-16,3 7 0 0,-1 6-1 16,-1 3 2-16,-1 4-1 0,-3 1-1 0,-5 5-1 15,-2-1 1-15,-4 1-2 0,0 3 1 16,0-2-1-16,-2 1-12 0,0-3-19 16,0-4-8-16,2-3-17 0,0-6-3 15,0-7-31-15,0-4-79 0,4-5-196 16</inkml:trace>
  <inkml:trace contextRef="#ctx0" brushRef="#br0" timeOffset="158983.57">9426 13786 541 0,'0'0'61'0,"0"0"-15"0,0 0-11 0,0 0 4 16,0 0-25-16,0 0-6 0,0 0 0 15,0 0 5-15,-31 22 1 0,31-22 3 16,8 0 0-16,1 0-1 0,7-3 3 16,9-2-3-16,4-2-5 0,2-1-5 15,0 3-4-15,-2 2-2 0,-8 3 0 16,-3 0-42-16,1-1-35 0,-7 6-24 16,3-1-43-16,-5-2-83 0</inkml:trace>
  <inkml:trace contextRef="#ctx0" brushRef="#br0" timeOffset="159392.24">9941 13536 384 0,'0'0'78'15,"0"0"-18"-15,0 0-11 0,0 0-1 16,0 0-15-16,0 0 1 0,0 0-2 15,0 0-1-15,-11 1 0 0,11-1 1 16,3 3-10-16,1 3-2 0,0 0 3 16,2 5-4-16,0 3-4 0,-2 5-2 15,3 4-7-15,-5 3-1 0,2 3-2 0,-4 4-2 16,0 3-1-16,-4 0 0 0,4 0-2 16,-2-1-15-16,-5-5-10 15,7-3-20-15,0-4-33 0,0-7-21 0,-4-5-63 16,-2-6-226-16</inkml:trace>
  <inkml:trace contextRef="#ctx0" brushRef="#br0" timeOffset="159693.09">10174 13419 239 0,'0'0'136'0,"0"0"-70"0,0 0 7 15,0 0 2-15,0 0-21 0,0 0-19 16,0 0-10-16,0 0-5 0,0 0-5 16,23 6 15-16,-10 8 6 0,7 4-9 15,1 7-5-15,2 3-6 0,1 4-5 0,-1 5-4 16,-4 0-5-16,-9 4 0 0,-8 0-1 15,-8 4-1-15,-11 3-8 16,-9 1-25-16,-10-3-12 0,-3-5-21 0,-4-4-20 16,-5-4-73-1,13-7-182-15</inkml:trace>
  <inkml:trace contextRef="#ctx0" brushRef="#br0" timeOffset="160363.37">11187 13587 300 0,'0'0'21'0,"0"0"24"16,0 0-4-16,0 0 11 0,0 0 0 15,0 0-10-15,0 0 1 0,0 0 0 16,-25 31-3-16,25-31-2 0,0 0-5 15,0 0-1-15,0 0-4 0,0 0-10 16,7 0-10-16,-1 0-5 0,8 0 4 16,7 0 2-16,8-3-3 0,8-4-2 15,9 1-3-15,-7 1 0 0,-2 2-1 16,-2 3-25-16,-8 4-36 0,-2 2-42 16,-19 1-38-16,-4-3-77 0</inkml:trace>
  <inkml:trace contextRef="#ctx0" brushRef="#br0" timeOffset="160528.6">11239 13819 515 0,'0'0'65'15,"0"0"-20"-15,0 0-33 0,0 0 31 16,0 0 6-16,0 0-14 0,0 0-5 0,56 26-14 16,-38-28-5-16,5-5-7 15,4 1-2-15,2-2 0 0,0 2-2 16,0 1-30-16,-4-2-50 0,1 1-47 15,-5 2-97-15</inkml:trace>
  <inkml:trace contextRef="#ctx0" brushRef="#br0" timeOffset="160780.5">12529 13614 457 0,'0'0'65'0,"0"0"1"16,0 0-23-16,0 0 17 0,0 0-6 0,0 0-13 16,0 0-18-16,0 0-5 0,0 0-5 15,0 11-4-15,-2-4-5 0,0 1-2 16,0 2 1-16,-3-2-3 0,5 0 1 16,-2 2 0-16,-4-4 0 0,-4 2-1 15,-5-2-3-15,5 1-9 0,-13-2-12 16,-1-4-24-16,-3-1-21 0,-6-2-9 15,-3-5-38-15,-3 0-29 0,6-2-56 16</inkml:trace>
  <inkml:trace contextRef="#ctx0" brushRef="#br0" timeOffset="161095.41">12148 13637 104 0,'0'0'148'0,"0"0"-28"15,0 0-25-15,-26-57-9 0,32 45-25 16,4 2-21-16,5 3-9 0,3 2-4 16,3-1-6-16,8 6-4 0,2 0-1 0,4 3 10 15,2 6-6-15,7 0-5 0,1 4-2 16,-6 0-6-16,-4 2-6 0,-4 3 0 15,-8-1 1-15,-12 4-2 16,-11-1 1-16,-3 3-1 0,-11 4-6 0,-7 3-13 16,-8 2-9-16,-4 1 4 15,-2 1 5-15,2-3-7 0,2-5 26 0,4-3 1 16,11-5-1-16,1-7 1 0,7-2-1 16,6-4-1-16,0-1 1 0,2-1 3 15,0-3 17-15,0 0 7 0,0 0-10 0,0-1-8 16,0-1 4-16,4-3-7 0,8 1 5 15,5-1-2-15,-1 1-5 0,5 3 2 16,8 0-2-16,0 1-4 0,2 0-2 16,-2 0 2-16,4-2-8 15,0 2-38-15,0-1-49 0,-2-2-20 0,-4-4-98 16</inkml:trace>
  <inkml:trace contextRef="#ctx0" brushRef="#br0" timeOffset="161814.87">13411 13295 214 0,'0'0'67'0,"0"0"-6"0,0 0 0 16,0 0-2-16,0 0-4 0,0 0-15 16,0 0-11-16,-22-11-13 0,28 11-9 15,6 2 5-15,1 1 9 16,7 1 5-16,5 0-1 0,8-2 0 16,9 0 1-16,3-2-6 0,13-3-6 0,8 0 0 15,11-3-6-15,7 3-3 16,3-4-1-16,0 1-2 15,-4 3-1-15,-9 0 2 0,-16 2-3 0,-10 1 0 0,-17 0-33 0,-17-1-25 16,-14 1-14-16,-14 1-36 16,-20-1-64-1</inkml:trace>
  <inkml:trace contextRef="#ctx0" brushRef="#br0" timeOffset="162390.94">13372 13411 456 0,'0'0'75'0,"0"0"-6"0,0 0-16 16,0 0 12-16,0 0-17 0,0 0-19 15,0 0-12-15,0 0-6 0,0 5-4 16,6 1 0-16,11 1 8 0,-1 3-1 16,5 1-3-16,0 1-1 0,4 1-2 15,-1 1-3-15,-3 1 1 0,4 1-5 0,0 4 0 16,-7-1 0-16,1 2-1 0,-7 0 1 15,3 0 0-15,-7-2-1 16,2-2-3-16,-1-1-7 0,1 1-2 16,-4-1 1-16,2 0 4 0,5-3-1 15,-7-2 6-15,-4-2 2 0,4 0 0 0,-2-3-2 16,-1-2 1-16,1 0 1 0,0 1-5 16,-4-2-1-16,0 0-6 0,0 1 9 15,0 0-3-15,-4 3-2 0,2-2 4 16,0 1 3-16,2-1 0 0,0-1 1 15,-3 1 0-15,3-4 0 0,-2 3 0 16,-6 1 0-16,2 2 0 0,-13 3 0 16,-1 1 0-16,-9 3-6 0,-6 2-14 15,-7 3 4-15,3 2 8 0,-2 2 8 16,8-1 0-16,-1 3 0 0,3-5 1 0,9 1-1 16,9-2 2-16,1 2 2 0,4-5-3 15,4-2 4-15,1-2 7 0,3-4-4 16,7 0-2-16,7 3-1 0,-6-3 3 15,11 1 6-15,-2-2 2 0,7-2 1 16,1 0-5-16,8-4-1 0,4-1-1 16,5 0 1-16,3-3-4 0,9-1-1 0,6-1 0 15,0 1-3-15,6 0-1 0,4 0 2 16,-1 4-3-16,-1 0 1 0,-2 0-1 16,-8 3 1-16,-11 0-2 0,-3 0-17 15,-15-1-15 1,-9-1-29-16,-16-1-56 0,-8 0-57 0,-14-3-171 0</inkml:trace>
  <inkml:trace contextRef="#ctx0" brushRef="#br0" timeOffset="162799.76">13432 14528 381 0,'0'0'125'0,"0"0"-54"15,0 0-2-15,0 0 6 0,0 0-12 0,0 0-22 16,0 0-12-16,8-43-10 0,-8 43-7 16,5 0-5-16,-5 0-1 0,4 5-3 15,2 5 3-15,4 6 0 0,-4 3 1 16,1 6-2-16,-3 5-2 0,0 5-2 16,0 4 0-16,-2 2 0 0,0 0 0 15,2-3-1-15,-2-4 0 0,0-4 0 16,3-3-8-16,-3-7-9 15,0-1-12-15,-2-10-24 0,0-5-35 0,0-4-32 0,0-7-90 16</inkml:trace>
  <inkml:trace contextRef="#ctx0" brushRef="#br0" timeOffset="162989.2">13459 14321 610 0,'0'0'60'15,"0"0"-11"-15,0 0-18 16,0 0-7-16,0 0-6 0,0 0-8 16,0 0 1-16,0 0-5 0,0 0-4 0,2-6-2 0,2 6 0 15,4 0 0-15,-3 0-1 16,7 0-11-16,5-1-47 16,-3 1-32-16,9-3-70 0,-11 0-168 0</inkml:trace>
  <inkml:trace contextRef="#ctx0" brushRef="#br0" timeOffset="163235.57">13841 14600 504 0,'0'0'29'0,"0"0"0"0,0 0 31 0,0 0-4 16,0 0-20-16,0 0-20 15,0 0-6-15,0 0-3 0,-20-33 3 0,20 31-5 16,4 2-5-16,6 0-1 0,-4 0 1 16,17 0-1-16,2 2 1 0,4 0 1 15,8-1-1-15,2 1 0 0,1-2-2 16,-5 0-24-16,-6 0-26 0,-13 0-44 16,-3 0-93-16</inkml:trace>
  <inkml:trace contextRef="#ctx0" brushRef="#br0" timeOffset="163416.91">13833 14756 531 0,'0'0'54'0,"0"0"-40"16,0 0 33-16,0 0 15 16,0 0-24-16,0 0-3 0,62 12-15 0,-43-14-8 15,8-2-6-15,0-5-4 0,-1 0-2 16,1-1 0-16,2-1-68 0,-4-4-51 15,2 3-103-15</inkml:trace>
  <inkml:trace contextRef="#ctx0" brushRef="#br0" timeOffset="163730.1">14350 14497 575 0,'0'0'48'0,"0"0"16"16,0 0-17-16,0 0 6 0,0 0-14 15,0 0-18-15,0 0-9 0,-56-18-9 32,40 39-2-32,3 6-1 0,-7 5 0 15,3 4 1-15,-2-1-1 0,7 2 0 16,-5 1 1-16,9-3-1 0,0-1-5 16,4-6-10-16,4-3 4 0,0-5-2 15,6-7 1-15,2-4 5 0,11-6 5 0,-5-3 0 16,13-6 0-16,-2-9 2 0,-2-5 0 15,2-3 1-15,-3-4 4 0,-9-3 3 16,-3-5-2-16,-4-4 4 0,-6-3 1 16,-12-5-7-16,-1 0-1 0,-16 3-1 15,-2 8-1-15,-8 11-1 0,-2 10-10 16,-9 12-16-16,7 4-8 0,-5 14-8 0,-1 6-20 16,-5 0-57-16,6-2-78 15</inkml:trace>
  <inkml:trace contextRef="#ctx0" brushRef="#br0" timeOffset="164565.91">13333 12825 255 0,'0'0'78'0,"0"0"16"16,0 0-72-16,0 0 18 0,0 0 4 16,0 0-9-16,-25-50-9 0,25 40 30 15,-2 4-42-15,6 1-11 0,-2 2 5 0,0 0 12 16,5 0-5-16,1 2-6 16,2-1 0-16,-4 2-1 0,3-1 0 15,3 4-3-15,0 4-1 16,-1 2-2-16,-1 6-1 0,-2 5 2 0,-4 8-1 0,-4 4 0 15,-2 2 0-15,-6 5-1 0,-4 1 1 16,1-3-1-16,5-1-1 0,-4-5-2 16,4-6 1-16,6-3 0 0,0-5-1 15,4-3 1-15,6-6-1 0,-2-3 1 16,3-3 1-16,3-2-4 0,-6-7 3 16,7-4 0-16,-1-4 0 0,-9-3 0 15,5-4-1-15,-4-1-1 0,2-3 0 16,-4-5 0-16,-1-3-4 0,-1-4 5 0,-2-4-1 15,6 3 3-15,0 5 0 16,-4 6-1-16,4 7 1 0,-4 8 1 16,0 6-1-16,-2 4 0 0,2 1 2 0,1 2-1 15,1 2-1-15,4 6 0 0,4 4 1 16,1 5 3-16,1 4 3 16,3 7 3-16,-9 4-2 0,7 2-1 0,-7 3-1 15,-4 3-1-15,0-1-1 0,2-2-1 16,-2-3-3-16,5-3 0 0,-3-4 0 15,-2-6 0-15,2-3-14 0,2-6-30 16,5-2-24-16,-7-4-38 0,0-6-62 16,0-5-174-16</inkml:trace>
  <inkml:trace contextRef="#ctx0" brushRef="#br0" timeOffset="164799.26">13841 13170 459 0,'0'0'94'0,"0"0"-47"0,0 0 16 0,0 0-8 15,0 0-18-15,0 0-8 0,0 0-7 0,0 0-5 16,-6-9-4-16,6 9-6 16,0-1-4-16,6-1-3 0,-1 1 0 0,5-2 0 15,9 0 1-15,-3-1 0 16,5-2-1-16,6 1 0 0,2-1 0 15,-3-1 1-15,1 4-1 0,-2-4 0 0,2 3-19 16,-4 0-47-16,-9-1-38 0,-1-1-72 16,-5-5-216-16</inkml:trace>
  <inkml:trace contextRef="#ctx0" brushRef="#br0" timeOffset="165368.04">14478 12896 408 0,'0'0'54'0,"0"0"20"16,0 0-19-16,0 0 0 0,0 0-11 0,0 0-4 15,0 0-7-15,0 0-9 0,0 0-7 0,0-30-7 16,-6 29-5-16,4 1-3 15,-8 0-1-15,-3 0-1 0,3 1 1 16,-3 0-1-16,-3 2 0 0,1-3 0 16,-5 0-1-16,-1-2 1 0,-2-5-4 15,-6 0-6-15,0-3 1 0,-2-2 0 0,7 2 5 16,5 0 1-16,0 2 3 0,13 0 1 16,0 1-1-16,4 0 0 0,2 0 2 15,0 1-1-15,2 0 4 0,4 0-4 16,5 0 2-16,7 2-2 0,3 0-1 15,6 2 2-15,6 1 5 0,4 1 0 16,8 2 0 0,-3 2 4-16,3 3 0 0,1 3-1 0,-11 0 0 15,-4 2-2-15,-15-2-6 0,-3 3 2 0,-11 1-3 0,-4 2 1 16,-13 4 0-16,-1 2-1 0,-9 2 2 16,-6 0-3-16,-2 1 0 0,2 0-1 15,6-4-2-15,9 2-1 0,-1-1 3 16,7-1 1-16,3-2-1 15,1-2-2-15,0-5 3 0,6-2 0 0,0-4 0 16,6 0-1-16,5-4 1 0,-3-3 0 16,15 1 2-16,1-7 0 0,7-1-1 15,7-4 0-15,1 1-1 0,2 0-11 16,9-1-40-16,-5-2-46 0,-1-3-71 16,-9-5-279-16</inkml:trace>
  <inkml:trace contextRef="#ctx0" brushRef="#br0" timeOffset="166815.06">15189 13541 284 0,'0'0'52'0,"0"0"11"0,0 0-2 16,8-55 7-16,-5 47-18 0,-1 2-4 0,-2 0-10 15,2 3 0-15,0-1 4 0,-2 3-8 16,2-1-6-16,-2 2-10 16,0 0-4-16,0 0-1 0,2 2-5 0,0 8-3 15,4 4-1-15,0 6 2 0,-2 3 0 16,-1 4 0-16,-1 1-1 0,-2 3-1 16,0 2-1-16,2 0-1 15,-2 1 1-15,2-1 0 0,2-2-1 0,2-4 0 16,4-3 0-16,-3-3-1 0,-3-6-22 15,4-4-21-15,0-5-26 0,-4-3-7 16,-2-3-33-16,-2-6-30 0,-2-5-86 0</inkml:trace>
  <inkml:trace contextRef="#ctx0" brushRef="#br0" timeOffset="167003.68">14976 13436 460 0,'0'0'45'0,"0"0"-4"16,0 0 5-16,0 0 1 0,66-36-5 16,-43 30-3-16,-2 6-2 0,4-3-1 15,6-1-13-15,4-1-7 0,10 0-6 0,-1-1-7 16,1-3-1 0,3 2-2-16,-3-1 0 0,1 1-22 0,-7 0-60 0,-4-2-51 15,-10-3-122-15</inkml:trace>
  <inkml:trace contextRef="#ctx0" brushRef="#br0" timeOffset="167428.21">15931 13343 189 0,'0'0'49'16,"0"0"20"-16,0 0-4 0,0 0-7 16,0 0-4-16,0 0 1 0,0 0-6 15,0 0-8-15,0 0-3 0,-10-34-3 16,8 33 3-16,-4-2-5 0,-1 0-4 15,3 2-6-15,0 0-8 0,0 1-2 16,2 0-4-16,-2 3-5 16,0 6-2-16,-7 4-2 0,3 3 0 0,2 5 0 0,-2 3-1 15,-5 2 1-15,3 0 1 0,4 5-1 16,-7 1 0-16,5 4 0 0,2 3 0 16,4-1 0-16,2 0 0 0,0 0 0 15,4-5-1 1,8-2-7-16,5-6-16 0,4-6-19 0,-3-5-12 0,7-7-14 15,-2-3-18-15,-5-4-32 0,3-5-41 16</inkml:trace>
  <inkml:trace contextRef="#ctx0" brushRef="#br0" timeOffset="167664.87">16206 13450 404 0,'0'0'89'0,"0"0"-19"16,0 0-9-16,0 0-3 0,0 0-5 0,0 0 2 16,0 0-18-16,0 0-6 0,17-18-12 15,-17 21-5 1,2 3-8-16,2 7-2 0,2 1 0 0,5 4 0 0,-5 1-2 0,0 2-1 16,0 0 0-16,-2 1-1 0,5-2 0 15,-7-1-3-15,0-7-16 0,-2 1-19 16,0-4-25-16,-2 0-41 0,-7-1-36 15,1-5-155-15</inkml:trace>
  <inkml:trace contextRef="#ctx0" brushRef="#br0" timeOffset="167838.7">16157 13236 375 0,'0'0'38'0,"0"0"-12"0,0 0-8 16,0 0-4-16,0 0-9 0,0 0-2 15,0 0-3-15,0 0-2 0,0 0-48 0,26 9-61 16,-23-3-124-16</inkml:trace>
  <inkml:trace contextRef="#ctx0" brushRef="#br0" timeOffset="168137.73">16549 13234 453 0,'0'0'27'0,"0"0"28"0,0 0 1 15,0 0-18-15,0 0-11 0,0 0-1 16,0 0-4-16,0 0-5 0,0 0-7 15,-8-1-3-15,12 1 0 0,0 3-1 16,5 2 8-16,3 3 2 0,7 2 1 16,-1 3-2-16,3 5 1 0,6 4-2 0,2 3-2 15,-2 3-2-15,-7 1-6 16,3 5-1-16,-4 0-3 0,-7 2 3 0,-6-2-3 16,-4 1 0-16,-6-2-1 0,-8-1 0 15,-11-3-13-15,-2-1-15 0,-2-1-26 16,-2 0-29-16,-4 1-7 0,6-6-72 15,1-8-205-15</inkml:trace>
  <inkml:trace contextRef="#ctx0" brushRef="#br0" timeOffset="169035.52">17492 13535 330 0,'0'0'56'0,"0"0"-6"15,0 0-3-15,0 0-1 0,0 0-16 0,0 0-7 16,0 0-1-16,-2-2 3 0,2 2-2 16,0 0-4-16,4 0-1 0,2 0 5 15,7 0-1-15,1 0-6 0,11-1-4 16,4-2 0-16,10-1-2 16,7-1 1-16,5-2-8 0,1 1-1 0,-2-3 0 15,-7 4-1-15,-4-1-1 0,-10 0-22 16,-10 2-32-16,-11 0-8 15,-4 4-12-15,-10-4-25 0,-11-1-19 0,-3-1-183 0</inkml:trace>
  <inkml:trace contextRef="#ctx0" brushRef="#br0" timeOffset="169273.79">17645 13374 445 0,'0'0'83'16,"0"0"-14"-16,0 0-8 0,0 0-2 15,0 0-11-15,0 0-13 0,0 0-5 0,0 0-6 16,0 0-6-16,31-35-7 16,-27 40-6-16,2 6-2 0,0 2 0 0,5 6-1 15,-3 3 1-15,-6 3-2 0,0 4 0 16,-2 2 0-16,-2 1 1 16,0 1-2-16,-4-3 0 0,0 0-2 0,4-2-12 15,2-1-18-15,2 1-13 0,6-4-23 16,6-3-20-16,3-2-35 0,-5-6-94 15</inkml:trace>
  <inkml:trace contextRef="#ctx0" brushRef="#br0" timeOffset="169962.86">18869 13298 75 0,'0'0'205'0,"0"0"-133"0,0 0-12 16,0 0 8-16,0 0-10 0,0 0-11 15,0 0-9-15,0 0-6 0,-15-49-6 16,9 47-5-16,6-1 5 0,-6 2-5 15,0-2-3-15,-3 3-5 16,-3 1-3-16,0-1-3 0,-3 5-3 0,-1-1 1 16,1 1-3-16,-1 2 3 0,3 0-2 0,-1 0-2 15,1-1 1-15,1 1-1 0,2 2-1 16,-1 5-1-16,1 4 0 16,-5 4-1-16,5 3 1 0,0 4 1 31,-1 2 0-31,3 1-1 0,6 0 1 0,0-1 0 0,2 0 0 0,4-2 0 15,4-1 0-15,5-3 0 0,1 0-3 16,5-4-7-16,2-3-12 0,5-3-2 0,5-6-1 16,5-3-9-16,3-6-14 0,0-3-30 15,2-8-68 1,-10 1-143-16</inkml:trace>
  <inkml:trace contextRef="#ctx0" brushRef="#br0" timeOffset="170231.13">19193 13693 495 0,'0'0'83'0,"0"0"-6"0,0 0-14 16,0 0 5-16,0 0-13 0,52-35-17 15,-46 31-10-15,-2 1-5 0,-2 0-4 16,0 3-3-16,-2-2-4 0,0 2-5 0,0 0-4 15,0 7-2-15,0 6-1 16,-2 5 0-16,2 7 0 0,0 4 2 0,0 4-2 16,0 2 0-16,2 3-4 15,5 0-7-15,3 2-7 0,2-1-13 16,-1-3-20-16,1-7-42 0,-4-9-62 0,-4-11-83 16</inkml:trace>
  <inkml:trace contextRef="#ctx0" brushRef="#br0" timeOffset="170986.08">20128 13144 237 0,'0'0'73'0,"0"0"-10"0,0 0 3 0,0 0 7 16,0 0-12-16,0 0-9 0,0 0-13 0,-11-30-4 15,9 27 3-15,-2 2-6 16,0 0-4-16,2 0-9 0,2 1-3 16,-2-2-5-16,0 2-2 0,0 1-3 15,-5 6-5-15,3 7-1 0,-6 3 0 16,-2 4 1-16,1 3-1 0,-3 2 0 0,-1 4 0 15,3 3 0-15,-3 3-1 0,1 6 1 16,2-2 1-16,-1 4-1 16,7-1 1-16,0 2-1 0,8-2 0 15,2 0 0-15,6 0-2 0,11-4-11 0,0 0-8 16,1-4-11-16,11-6-11 0,3-4-21 16,1-6-14-16,2-9-55 0,-6-7-83 15</inkml:trace>
  <inkml:trace contextRef="#ctx0" brushRef="#br0" timeOffset="171487.65">20266 13419 307 0,'0'0'115'15,"0"0"-78"-15,0 0-1 0,0 0 12 16,0 0-5-16,0 0-16 0,-41-53 0 15,41 49-12-15,0 3 2 0,0 0-4 16,0 0-5-16,6 1-7 0,0 0 0 16,7 0 1-16,-3 0 0 0,11 2 2 15,-5 2 13-15,5-1 0 0,-3 4-1 16,1 4 1-16,0 3-6 0,-3 2-2 16,-4 2-7-16,-1 2 0 0,-5 2-1 15,-4-1 1-15,0-1-1 0,-2-1 1 16,0-1-2-16,-2-5-1 0,0-3-8 0,0 0-8 15,0-2-3-15,0-2 7 16,2 0 0-16,-2-2 4 0,0-3 5 0,2 1 4 16,0-2 0-16,-2 0 2 0,0-6 2 15,-1-1 2-15,1-2 2 0,0-3 0 16,2 0 1-16,0-5 3 0,0-5 4 16,4-3 3-16,7-3-6 0,3-4-4 15,7 1-2-15,4 0-4 0,-2 7 2 16,-1 5-4-16,1 9-1 0,-6 7-1 15,-1 2 1-15,-1 5-2 0,1 4 2 0,-4 4 0 16,5 4 0-16,0 4 0 16,-5 0 1-16,0 1-1 0,-1 0 2 0,-7 0-2 15,4-3 0-15,-4 0-22 0,-2-3-33 16,0 0-20-16,0-1-3 0,-2-5-60 16,0 0-2-1</inkml:trace>
  <inkml:trace contextRef="#ctx0" brushRef="#br0" timeOffset="171719.48">21012 13487 462 0,'0'0'191'16,"0"0"-120"-16,0 0-25 0,0 0-4 15,0 0-16-15,0 0-9 0,0 0 0 16,0 0-3-16,-12 1-4 15,12-1-4-15,4-1-3 0,4 1-2 0,3-1 0 16,7-1-1-16,7 0 0 0,6 0 1 0,2-3-1 16,4-2 0-16,-2 2-4 0,3-2-47 15,-9 1-56-15,-5-8-74 16,-3-1-260-16</inkml:trace>
  <inkml:trace contextRef="#ctx0" brushRef="#br0" timeOffset="172008.7">21570 13241 327 0,'0'0'230'0,"0"0"-171"0,0 0-3 15,0 0 3-15,0 0-5 16,0 0-18-16,0 0-13 0,0 0-8 0,0 0-8 15,-2-23-6-15,0 42-1 0,2 1 1 16,0 4 1-16,0 0 2 0,0 3-1 16,0 3-1-16,2-1-1 0,5 2 0 15,-3 0-1-15,2 0 0 0,0-1 0 16,-4-3 0-16,4-2-2 0,-6-5-29 16,0-6-27-1,0-5-44-15,-10-3-48 0,4-4-170 0</inkml:trace>
  <inkml:trace contextRef="#ctx0" brushRef="#br0" timeOffset="172581.39">21831 13021 154 0,'0'0'262'16,"0"0"-187"-16,0 0-7 0,0 0-28 16,0 0-8-16,0 0-9 0,0 0-9 15,0 0-2-15,4-14-2 0,4 18 0 16,7 4 5-16,1 4 8 0,3 3 3 16,2 5-1-16,5 5-6 0,1 6-1 15,2 4-6-15,-6 1-5 0,0 5-3 16,-1 5-2-16,-9 4-1 0,-3 4 0 15,-8-2-1-15,-2-1 0 0,-12-4 0 16,-3-5-25-16,-9-4-14 0,-3-9 2 0,0-6-1 16,-4-3-20-16,-2-5-36 0,6-4-32 15,4-4-82-15</inkml:trace>
  <inkml:trace contextRef="#ctx0" brushRef="#br0" timeOffset="173094.28">22337 12815 388 0,'0'0'144'0,"0"0"-77"0,0 0-19 15,0 0 11-15,0 0 2 0,0 0-20 16,0 0-12-16,0 0-8 0,0 0-8 15,9-48-7-15,-9 48-3 0,-2 3-2 16,-3 5 0-16,-3-2 0 0,-6 4 1 16,-5 0-2-16,-6-1 0 0,-4 1-1 15,-4-3-11-15,0-1-8 0,-4-1-3 0,4-2-7 16,2-1 2-16,6-2 7 16,6 0 2-16,3 0 0 0,8-2 2 0,6-4 10 15,2-2 6-15,0-1 1 0,0-2 2 16,4-1 2-16,2 1 2 0,6-3 6 15,-1 2 1-15,1 1-2 0,9 1-1 16,4 4-1-16,-3 0-2 0,3 6-1 16,8 0 3-16,-4 7 1 0,2 4 0 15,-2 4-2-15,-8-1-3 0,-5 4-2 16,-10 1-3-16,-6 1 2 0,0 3-1 16,-14-2-1-16,-7 0-2 0,-6-1-9 15,-2 0 2-15,5-2 1 0,-5-2 6 16,8 0 2-16,7-1 0 0,3-1 0 0,7 3 2 15,4-6 0-15,0 2 1 0,2-4-3 16,9 0 4-16,1-5-1 0,11-1 0 16,8-2 1-16,4-1-1 0,6-1-2 15,5 1-1-15,1-1-24 0,-1-2-48 16,5 1-73-16,-9-1-160 0</inkml:trace>
  <inkml:trace contextRef="#ctx0" brushRef="#br0" timeOffset="173361.43">22782 13470 473 0,'0'0'113'0,"0"0"-45"16,0 0-22-16,0 0 0 0,0 0-10 15,62-14-19-15,-42 10-10 16,1 2-3-16,2 2-3 0,4 0 0 0,4 1 0 16,-2 1-1-16,2 1 0 15,2 0 0-15,-4-1-3 0,-7-3-28 16,-1 1-25-16,-9-4-34 0,-5-6-78 0,-3-4-140 16</inkml:trace>
  <inkml:trace contextRef="#ctx0" brushRef="#br0" timeOffset="173535.11">22873 13154 583 0,'0'0'68'0,"0"0"-6"0,0 0-24 15,0 0-19-15,0 0 4 0,0 0 4 16,16 73-3-16,-10-45-3 16,-1 6-2-16,1 4-4 0,0 3-5 15,-2-1-5-15,4 2-4 0,-3-2 0 0,-1-3 0 16,2-3-1-16,-2-5-10 0,0-5-30 15,0-8-37-15,-4-5-52 0,0-4-73 16</inkml:trace>
  <inkml:trace contextRef="#ctx0" brushRef="#br0" timeOffset="173883.31">23700 13214 438 0,'0'0'88'0,"0"0"-26"0,0 0-23 16,33-63 11-16,-33 46-5 0,0 2-19 0,0-1-8 0,-2 6-4 16,-3 0 0-16,-1 0-4 0,-6 5-3 15,1 2-1-15,3 3-1 0,-6 0-2 16,-3 6-3-16,-3 4 0 15,1 6 0 1,-6 1 0-16,2 3 0 0,5-1 0 0,-5 1 0 0,11 3-2 0,-5-3 2 16,7 0 0-16,4 1 0 0,-1-3-1 15,7 2 0-15,0-1 1 0,9 0-2 16,-1-1-6-16,6 2-6 0,5 0-20 16,8-2-13-16,2-2-4 0,4-1-33 15,0-5-68-15,-4-4-130 0</inkml:trace>
  <inkml:trace contextRef="#ctx0" brushRef="#br0" timeOffset="174339.41">23960 13440 564 0,'0'0'59'15,"0"0"-18"-15,0 0-7 0,0 0 1 0,0 0-6 0,0 0-8 16,0 0-8-16,0 0-3 0,17 25-1 15,-22-14 1-15,-7 1-6 0,-7-2-1 16,-1-1-2-16,-11-1-1 0,-2-5-13 16,0-1-6-16,-1-2-9 0,1 1-6 0,4-1 0 15,9 0 9-15,5 0 6 16,11 0 6-16,4-3-1 0,0-3-3 16,0 1 12-16,4-4 5 0,3-2 3 0,5 0 3 15,0-1 6-15,1-4 2 0,7 0 0 16,1 2 3-16,4 1-1 0,0 6 1 15,2 3-12 1,2 4-2-16,-9 4 2 0,1 7 0 0,-3 1 2 0,-3-1 4 16,-5 1-3-1,3 5-2-15,-9-2-2 0,-2 4 1 0,-2-2 0 0,-4 0 0 16,-9-1-1-16,1-1-1 16,2-2 0-16,-9-3-1 15,9 1-2-15,-5-1 2 0,5-2 1 0,6 5 2 16,0-2-2-16,-1 0-2 15,1 3-1-15,2-6 0 0,2 0 1 16,0-1-1-16,2-1 0 0,9 0 0 16,-3-2 0-16,13-1-1 0,-1-1 2 15,9-2-2-15,8-2 1 0,9-4-22 16,-5-5-39-16,7-8-43 0,-7-5-68 16</inkml:trace>
  <inkml:trace contextRef="#ctx0" brushRef="#br0" timeOffset="174606.48">24512 13029 669 0,'0'0'46'0,"0"0"-2"0,0 0-10 16,0 0 4-16,0 0-19 0,0 0-11 16,39-51-6-16,-37 51 1 0,-2-1 2 15,-2 1 2-15,0 2 3 0,-8 6-4 0,-3 4-1 16,3 3-4-16,-11 4 1 0,5 4-1 15,-7 3-1-15,2 3 0 0,5 2 0 16,-3 5-1-16,7 1 1 16,4 1 0-16,-1 3-4 0,9-1 0 15,2-1-1-15,13-2 1 0,3-3-11 0,3-5-3 16,10-4-10-16,-2-4-42 0,4-7-21 16,2-7-38-16,-4-7-115 0</inkml:trace>
  <inkml:trace contextRef="#ctx0" brushRef="#br0" timeOffset="175093.95">24785 13201 410 0,'0'0'69'0,"0"0"-6"0,0 0-5 15,0 0-8-15,0 0-19 0,0 0-9 16,0 0-1-16,0 0-1 0,0 0-1 15,37-46-5-15,-27 39-2 0,7 0-7 16,-3 3-2-16,5 1 0 0,-3 2-2 16,1 1-1-16,2 1 1 0,-3 6 0 15,1 2 2-15,-1 1 3 0,-3 3 1 16,1 3-3-16,-10 2-1 0,-2 2-1 0,-2 0-2 16,0 3 1-16,-2-1-1 15,-4 1 0-15,-4 1-2 0,1-6-10 0,3 0-3 16,0-5 7-16,-4-1 3 15,6-4 4-15,-3-3 1 0,3-2 0 16,2-1 1-16,0-2-1 0,0 0 0 0,-2-3 3 16,2-4-1-16,-2-1-1 0,4-4 1 15,0 0 2-15,6-4 3 0,0-4 2 16,4-1-1-16,11-3 1 0,0-1-3 16,4-4-2-16,4 0 0 0,2 2-3 15,0 5 2-15,-3 7-1 0,-7 8-2 0,0 5-1 16,2 2-3-16,-9 8 4 15,9 4-1-15,-9 8 0 0,5 3 1 16,-5 5 0-16,1 0 0 0,-7-2-2 16,0 1 2-16,-2-4-4 0,3 0-29 0,-5-3-9 15,0-1-28-15,0-2-30 0,7-4-72 16,3-2-133-16</inkml:trace>
  <inkml:trace contextRef="#ctx0" brushRef="#br0" timeOffset="175285.84">25514 13365 660 0,'0'0'69'0,"0"0"-26"16,0 0-30-16,0 0 0 0,0 0 6 0,0 0-1 16,60-10-4-16,-43 9 3 0,4-2-4 15,1 1-6-15,-7-4-5 0,3 2-2 16,-7-2 0-16,1-2-4 0,3 1-34 15,-9 0-39-15,4-1-41 0,3 2-68 16,-3-1-154-16</inkml:trace>
  <inkml:trace contextRef="#ctx0" brushRef="#br0" timeOffset="175597.28">26099 13129 423 0,'0'0'119'0,"0"0"-38"16,0 0-19-16,0 0-1 0,0 0-12 16,0 0-18-16,0 0-11 0,0 0-7 0,0 0-6 15,23 24-2-15,-23-15-3 0,0 5-1 16,0 5 2-16,-4 1-2 15,-4 4 0-15,6-1 0 0,-4 1-1 16,1 1 0-16,3-2 0 0,2 1-8 16,0 2-9-16,9 3-6 0,1-1-3 0,9 1-4 15,-7-4-25-15,7-6-39 0,-9-4-57 16,-4-9-173-16</inkml:trace>
  <inkml:trace contextRef="#ctx0" brushRef="#br0" timeOffset="175914.63">26312 12918 333 0,'0'0'236'0,"0"0"-160"15,0 0-22-15,0 0 1 0,0 0-5 16,0 0-22-16,67 5-8 0,-43 5-1 16,-5 2-4-16,4 8 0 0,4 2-7 15,1 7-1-15,-1 5-2 0,-2 2-2 16,-4 4-3-16,-3 4 1 0,-5-2-1 16,-11 1 0-16,-2 1 2 0,-4-3-2 15,-17-2-1-15,-6-2 0 0,-6-1-9 16,-6 0-11-16,-5 1-17 15,-15 0-16-15,-1 2-24 0,-7-7-49 0,10-7-63 0</inkml:trace>
  <inkml:trace contextRef="#ctx0" brushRef="#br0" timeOffset="178669.72">4244 16171 195 0,'0'0'46'0,"0"0"2"0,0 0-2 16,0 0-5-16,0 0-5 0,0 0-5 16,0 0-1-16,-23-48 6 15,21 48-2-15,2 0-2 0,0-1-6 0,0-2-2 16,0-3-1-16,2-1-4 0,4 2-3 16,-4-1 0-16,7 0 5 0,-3-1-1 0,2 2-4 15,-4 3-3-15,0-1-2 16,3 1-4-16,1 2-1 0,2 0 0 15,-2 0-4-15,5 1 2 0,1 4-4 0,-1 3 1 16,7 4-1-16,-7 5 0 0,5 1 2 16,-9 5-2-16,3 4 0 0,-6 3 1 15,-2 0 0-15,-2 3-1 0,-2 1 0 16,-6 1-5-16,-4-2-6 16,2 1-4-1,1-5 1-15,1-4-4 0,0-8 2 16,0-2-4-16,4-9 2 0,2-4 6 15,0-1 8-15,0-1 4 0,0-3 0 0,0-2 2 16,0-6 6-16,0-4 5 16,2-4 0-16,6-4-6 0,-4-1 0 15,2-4-1-15,-1-1 2 0,1-1-3 16,4-3-1-16,0 0-2 0,1 2-1 0,3 1 0 16,1 5 0-16,-1 4-1 0,1 3 0 15,-3 6-2-15,5 2 2 0,-7 2 0 16,-4 2 1-16,9 1 0 0,-5 1 3 15,-2-2 1-15,9 3 4 0,-7 2 2 16,7 0-2-16,-1 1-1 0,5 1-3 16,-1 3-1-16,5 3 1 0,-2 3 1 0,-6 1-4 15,3 3 2-15,-5 4-3 16,-1 1 1-16,-6 4-1 0,-3 4 2 0,-1 4 0 16,-4 4 0-16,0 4 0 0,0-2-3 15,0 0 2-15,0-3-2 0,0-7-1 16,0-5-7-16,2-6-16 0,6-6-17 15,-2-2-7-15,-2-4 7 0,3-4-1 16,-1 0-20-16,6-10-34 0,-1-6-27 16,-1-2-93-16</inkml:trace>
  <inkml:trace contextRef="#ctx0" brushRef="#br0" timeOffset="179046.53">5379 15916 340 0,'0'0'82'0,"-4"-57"-14"0,4 39-20 16,0 3 2-16,0 6-4 15,0 3-11-15,0 3 2 0,0 1 1 0,0 2-12 16,0 0-2-16,0 0-9 0,0 2-6 16,2 6-7-16,2 3 1 0,2 8 1 15,6 4 0-15,-3 6 1 0,-5 7 0 16,2 0 0-16,-4 6-5 0,0 1 1 16,0 1 1-16,-2-3-1 0,0 0 1 15,0-3-2-15,0-3-2 0,0-7-6 16,0-2-9-16,0-6-10 0,0-4-14 15,0-5-20-15,0-7-8 0,0-4-28 16,-6-3-50-16,0-8-87 0</inkml:trace>
  <inkml:trace contextRef="#ctx0" brushRef="#br0" timeOffset="179251.29">5023 15938 48 0,'0'0'499'0,"0"0"-485"0,0 0-3 16,0 0 31-16,0 0 4 0,0 0-13 16,31-54-7-16,-23 48-5 0,9 0-5 0,-3 2-6 15,11-2-4-15,6 0-2 16,6-3-2-16,5-1-1 0,7 1-1 16,-1-1 0-16,4 1 0 0,-5 0-28 0,5 0-57 15,-11 1-52 1,-6-1-138-16</inkml:trace>
  <inkml:trace contextRef="#ctx0" brushRef="#br0" timeOffset="179581.57">5980 15767 535 0,'0'0'56'0,"0"0"-13"0,0 0 2 0,0 0 20 15,-2-54-7-15,-4 49-23 0,-2 1-10 16,-3-2-9-16,5 6-7 0,-2 0 1 16,0 0-6-16,-5 6-1 0,7 3-2 15,-2 5 0-15,-7 3-1 16,5 4-2-16,2 4 2 0,-1 1 1 0,-1 5-1 16,6 2 0-16,0 3-1 0,2 3 1 15,2 1-2-15,0 3 2 16,0-1-1-16,8-1 2 0,2 0-2 0,5-4 0 15,-1-2-6-15,5-3-9 0,2-4-3 16,-3-4-27-16,5-1-22 0,0-2-8 16,-3-6-21-16,7-5-40 0,-4-7-63 0</inkml:trace>
  <inkml:trace contextRef="#ctx0" brushRef="#br0" timeOffset="180069.77">6102 16022 422 0,'0'0'29'31,"0"0"-20"-31,0 0 32 0,0 0 14 0,0 0-10 0,0 0-8 0,44-56-4 16,-44 51-8-16,2 3-5 0,0 0-6 16,-2 1-2-16,0 1-6 0,0-1-3 15,0 1-2-15,2-1-1 16,6 1 0-16,0 0-1 0,1 0 0 0,-1 2 0 15,8 5 1-15,-7 0 0 0,-1 5 0 16,6 3 0 0,-9 3 0-16,1 2 0 0,-2 0-2 0,-2 0-6 0,-2 0-1 15,0 0-4-15,0-2-3 0,-6-3 8 16,2-2 4-16,-1 0 4 0,-1-3-1 16,2-2 2-16,-4-1-1 0,6-2 0 15,0-3 0 1,0-2 1-16,0 0 0 0,2 0 2 0,-3-3 6 0,3-2 3 15,-2-6-3-15,2 4 0 0,0-5 1 0,0-4-1 16,7 0 0-16,-1-6 0 0,4-2 0 16,1-3-1-16,-3 2 2 15,6 3-5-15,-1 3-2 0,1 4-2 0,3 5-1 16,-3 3 0-16,5 5-1 0,-3 2 1 0,3 0 0 16,-1 5 0-16,-3 2 0 15,-3 5 0 1,5 2 0-16,-9 4 1 0,0 3 0 0,1 1-1 0,-7 5 1 15,-2 0-1-15,0-1 0 0,0 1-11 16,-2-4-20-16,-5-3-14 0,5-5-16 16,0-2-31-16,-4-7-46 0,4-4-104 0</inkml:trace>
  <inkml:trace contextRef="#ctx0" brushRef="#br0" timeOffset="180295.01">6623 15804 501 0,'0'0'51'16,"0"0"17"-16,0 0-23 0,0 0 25 0,0 0-26 0,0 0-28 0,0 0-6 15,0 0 6-15,52-15 7 0,-30 38-4 16,-5 5-1-16,6 3-4 16,-3 4-4-16,-7 2-6 0,-3 1-2 0,-4 0 0 15,-6-2-2-15,-6 0 0 0,-8 0-16 16,-7-1-27-16,-10 2-38 0,-2-5-36 15,0-3-68-15,6-7-170 0</inkml:trace>
  <inkml:trace contextRef="#ctx0" brushRef="#br0" timeOffset="180809.44">7469 15986 423 0,'0'0'119'0,"0"0"-71"0,0 0-3 0,0 0 0 16,0 0-8-16,0 0-9 0,0 0 1 15,0 0-5-15,8 3-8 0,0-3 0 16,2 3-8-16,5 0-3 0,6 0-3 15,3 1-1-15,5 0 0 0,0-1 0 16,6-3-1-16,0-3-20 0,1-3-67 16,-3-6-62-16,-11-1-184 0</inkml:trace>
  <inkml:trace contextRef="#ctx0" brushRef="#br0" timeOffset="181235.84">8465 15814 293 0,'0'0'31'16,"0"0"-3"-16,0 0-5 0,-21-53 1 16,19 47-8-16,-4 0 18 0,6 2-3 15,-2 1 8-15,0 1 0 0,0 1-7 16,0-3-2-16,2 3-3 0,-2 1-1 16,2 0-1-16,-2 0 5 0,-3 0-4 15,5 0-6-15,-2 0-1 0,-2 2-2 16,2 2-4-16,-4 4-4 0,2 5-4 15,-2 6-4-15,-1 6 0 0,3 7 0 16,-4 4 0-16,0 6 0 0,2 3-1 16,-1 1 1-16,5 0-1 0,2 0 0 15,2-4 0-15,7-2-1 0,5-9 0 0,1-2-14 16,3-7-13-16,3-6-23 0,2-6-15 16,3-8-7-16,-1-2-45 0,2-13-38 15</inkml:trace>
  <inkml:trace contextRef="#ctx0" brushRef="#br0" timeOffset="181741.61">8701 15918 471 0,'0'0'35'16,"0"0"6"-16,0 0 4 0,0 0 2 15,0 0-18-15,0 0-15 0,0 0 1 16,-36-52 6-16,38 49 0 0,3 1 1 15,-1 0-13-15,2 1 1 0,0-1 4 16,2 2-4-16,3 0-1 0,-1 0-1 0,0 3-4 16,3 3-3-16,-1 4-1 0,3 2 1 15,-1 5-1-15,-4 1 0 16,3 3 0-16,-1-1 0 0,-3 1-7 0,-3-3-13 16,-4-2-5-16,0-2-5 15,-2-3 0-15,0-2 8 0,0-2 9 16,-2-1 4-16,0-1 1 0,0-2 2 0,0 0 6 15,0-3 0-15,2 0 0 0,-3 0 3 16,1-5-2-16,0-2 5 0,0-3 0 16,2 0 3-16,0-1 4 0,0-3-4 15,2-1 2 1,5-3 1-16,1-2 0 0,0-2-3 0,4-4-3 0,1-2-1 16,3 1-3-16,1 4 0 0,-1 2-1 0,1 6 2 15,-3 4-3-15,-3 4 0 0,3 4 0 16,-1 3 3-1,-1 0-2-15,3 4-1 0,-3 4 1 0,2 2 2 0,1 5 0 16,1 1 0 0,-3 4-1-16,-3 2 1 0,1 3-2 0,-9 2 1 0,0 1 1 15,-2 1-3-15,-2 0-22 0,-7-2-25 16,1-3-16-16,2-3-34 0,-2-4-52 16,3-6-102-16</inkml:trace>
  <inkml:trace contextRef="#ctx0" brushRef="#br0" timeOffset="181997.09">9486 15876 638 0,'0'0'30'0,"0"0"7"0,0 0-1 0,0 0-15 0,0 0-9 0,0 0-1 16,0 0 5-1,0 0-1-15,0 15-2 16,8-13-8-16,3-1-2 0,3-1 1 0,11 1 2 0,0-1 0 0,10 0-1 16,4-4-2-16,2-1-2 0,5-1-1 15,-1-1-1 1,1 2-1-16,-3-1-27 0,-10 0-33 0,0-2-24 0,-12 1-35 16,-4-1-100-16</inkml:trace>
  <inkml:trace contextRef="#ctx0" brushRef="#br0" timeOffset="182323.54">10236 15710 449 0,'0'0'74'0,"0"0"-1"0,0 0-1 0,0 0 5 16,0 0-23-16,0 0-19 16,0 0-4-16,0 0-3 0,0 0-8 0,-8-31-6 15,8 32-7-15,0 2-3 16,0 2-1-16,0 4-3 0,0 1 1 16,2 3 0-16,-2 2 0 0,4 1 0 0,-2 3 0 15,-2 2-1-15,7 1 0 0,-5 3 1 16,0 5-1-16,0-2 0 0,-2 2 0 15,0-2 0-15,0-2-1 0,0-1 0 16,0-5-16-16,2-1-16 0,0-6-20 16,6-3-34-16,-6-5-30 0,-2-5-75 15,4-2-226-15</inkml:trace>
  <inkml:trace contextRef="#ctx0" brushRef="#br0" timeOffset="182654.58">10501 15490 374 0,'0'0'75'0,"0"0"11"15,-66-12-4-15,55 11-23 16,1 2-9-16,8-2-11 0,0 1-9 0,2-2-11 15,0 2-11-15,0 0-5 0,4 4-3 16,6 4 3-16,1-1 5 0,1 1 4 16,7 2 2-16,-1 2 0 0,7 1 1 15,0 1-3-15,6 5-5 0,-2 2-2 16,0 6-4-16,-8 3 0 0,-3 4-1 16,-7 5 0-16,-3 4 2 0,-6 5 0 15,-2 2 1-15,-8 1-3 0,-3 1 0 16,-1-7-11-16,-1-5-22 0,3-8-19 15,-4-6-34-15,-1-8-29 0,1-8-129 16</inkml:trace>
  <inkml:trace contextRef="#ctx0" brushRef="#br0" timeOffset="183237.61">11427 15518 405 0,'0'0'97'0,"0"0"-37"16,0 0 3-16,0 0-8 0,0 0-16 0,0 0-13 15,0 0-5-15,0 0-6 16,0 0-2-16,0 8-5 0,0 3-1 0,0 5 5 15,2 4 3-15,0 2-3 0,0 3-5 16,0 2-2-16,-2 1-3 0,2 1-1 16,-2 3 0-16,0 3 0 0,0 0-1 15,0 2 1-15,0-4-1 16,0-3-1-16,0-5-3 0,5-5-21 0,-3-6-28 16,-2-4-32-16,0-8-21 0,0-2-86 15</inkml:trace>
  <inkml:trace contextRef="#ctx0" brushRef="#br0" timeOffset="183499.81">11082 15685 430 0,'0'0'72'0,"0"0"-22"0,0 0 9 16,0 0-9-16,0 0-10 15,0 0-4-15,10-53-2 0,-6 48-6 0,7 0-9 16,3 2-2-16,1-1-6 16,11-1-4-16,8 0 0 0,9 0-3 0,9-4-1 15,3 4-2-15,3-1 0 0,0 1 1 16,0-2-2-16,0-2-37 0,0-1-71 16,-4-5-68-16,-15 0-242 0</inkml:trace>
  <inkml:trace contextRef="#ctx0" brushRef="#br0" timeOffset="183821.09">12225 15549 451 0,'0'0'88'16,"0"0"-20"0,-25-52-21-16,13 42-12 0,3 0-6 15,-5 5-7-15,4 3 1 0,-5 2-4 16,3 1-5-16,1 10-8 0,-7 1-4 0,3 9-1 16,-7 4 0-16,1 4 0 0,2 4-1 0,3 0 0 0,-1 5 0 15,3 0 1-15,1 2-1 16,3 3 0-16,6 0 1 0,-2 1-1 15,6 1 0-15,8 1-2 0,-2-3 0 16,13-4-4-16,6-6-25 0,2-5-2 16,1-7-5-16,8-7-18 0,-1-6-28 0,0-8-28 15,-2-3-40-15</inkml:trace>
  <inkml:trace contextRef="#ctx0" brushRef="#br0" timeOffset="184390.21">12239 15741 6 0,'0'0'377'0,"0"0"-309"0,0 0 1 16,0 0 0-1,0 0-16-15,0 0-19 16,21-52-6-16,-11 42-4 0,3 1-3 15,-7 3-2-15,4 1-5 0,3 2-3 16,-5 2-4-16,4 1-1 0,5 0-2 0,-5 1 1 16,7 3-3-16,-5 3-2 15,7 2 1-15,-6 3-1 0,5 2 0 0,-3 3 1 16,1 1-1-16,-5 1 1 0,3 1-1 16,-9 0 0-16,3 0-3 0,-6-2-14 15,-2 0-4-15,-2-2-6 0,0-3 8 16,-2 2 2-16,-6-4 3 0,2 0 13 15,1-4 1-15,1-1-1 0,-4-2 1 16,6-2 0-16,0-1 0 0,-2-1 1 16,2-2-1-16,0-2 0 0,0-3 0 15,-3 1 0-15,5-3 0 0,0-1 1 16,0 0 3-16,0-3 6 0,5-2 3 0,1-4 1 16,0-3 3-16,6-1-4 0,-3-3-1 15,5-1-2-15,1 3-6 0,1 3-2 16,1 7 1-16,-7 4-3 0,4 6 0 15,-5 2 1-15,-1 2-1 0,2 3 1 16,1 5-1-16,1 2 1 0,5 3-1 16,-9 0 1-16,8 1 0 0,1 3 0 15,-7-2-1-15,5 5 1 0,-7-1-1 16,-4 1 0-16,0 1 0 0,-4-1 0 0,0 1-2 16,-4-4-20-16,0 1-22 0,-2 0-23 15,0-3-30-15,-5 2-42 16,5-8-64-16</inkml:trace>
  <inkml:trace contextRef="#ctx0" brushRef="#br0" timeOffset="184659.07">13180 15837 506 0,'0'0'175'0,"0"0"-135"0,-54 17 10 0,50-17-1 15,2 0-21-15,2 0-17 0,0 0-8 16,0 0-1-16,0 0 1 16,0 0-1-16,2 0-1 0,4 0 0 0,0 0-1 15,5 0 1-15,3-1 1 0,5 1 1 16,4-3-2-16,-3 3-1 0,5 0 1 16,4 0 0-16,-4 0-1 0,0 1 0 0,-1 3 0 15,3 0-3-15,-4-1-10 0,-4-3-19 16,1 0-21-16,-5 0-18 0,-1-1-20 15,-8-11-58-15,-1-3-148 0</inkml:trace>
  <inkml:trace contextRef="#ctx0" brushRef="#br0" timeOffset="184973.62">13724 15665 506 0,'0'0'26'0,"0"0"19"15,0 0 26-15,0 0-5 0,0 0-21 16,0 0-12-16,0 0 0 0,0 0-6 16,-2 2-8-16,2-2-6 0,-3 1-4 0,3 1-3 15,0 4-3-15,0 0-2 16,0 4 0-16,3 4-1 0,1 3 1 15,2 2-1-15,-2 5 1 16,0 1-1-16,-2 5 0 0,-2 2 1 0,4-1-1 16,-4-2-1-16,0 2 1 0,0-3-1 0,0-3-13 15,-2-6-13-15,0-3-25 16,2-5-36-16,-2-4-30 0,0-6-101 0</inkml:trace>
  <inkml:trace contextRef="#ctx0" brushRef="#br0" timeOffset="185335.76">13949 15441 206 0,'0'0'200'16,"0"0"-141"-16,0 0-10 0,0 0 8 0,0 0-8 0,0 0-16 16,0 0-3-16,0 0 1 0,0 0-4 15,-35-37 4-15,35 37-11 16,0 0-11-16,0 0-2 0,2 1-2 0,2 2 0 16,8 0 2-16,-3 3 4 0,5 3 2 15,5 2-2-15,1 3 0 0,3 4-3 0,2 6-1 16,6 3-2-1,-10 4-1-15,-1 2 1 0,1 2-2 0,-11 3-1 0,-1 0-1 16,-3-2 0-16,-2-1 0 16,-2-1 0-16,-2-3-1 0,-6-3 0 0,-5-1-5 15,1-4-26-15,-6-1-43 0,-1-3-65 16,-6-6-91-16</inkml:trace>
  <inkml:trace contextRef="#ctx0" brushRef="#br0" timeOffset="196255">14923 15676 376 0,'0'0'86'15,"0"0"-41"-15,0 0-7 0,0 0 3 16,0 0 2-16,0 0-12 0,0 0-13 0,0 0-8 15,0 0-2 1,-17 5-4-16,17-4-1 0,0-1-1 0,2 0 4 0,6 1-1 16,9-1 5-16,-1 0 5 0,7 0 0 15,8 0 2-15,2-1-3 0,9-2-4 16,1 0-8-16,0-1-2 16,-1-1-1-16,-3 0-7 0,-6-1-59 0,-8 1-28 15,-7 1-63-15,-11-2-135 16</inkml:trace>
  <inkml:trace contextRef="#ctx0" brushRef="#br0" timeOffset="196450.68">15020 15817 456 0,'0'0'61'0,"0"0"-9"16,0 0-35-16,0 0 12 0,0 0 10 15,0 0-7-15,0 0-3 0,49 53-4 16,-24-45-4-16,0-2-5 0,2 1-4 0,8-1-7 15,6-3-3-15,1-3-2 16,-1-2-4-16,4-6-62 16,1-9-44-16,-11-2-119 0</inkml:trace>
  <inkml:trace contextRef="#ctx0" brushRef="#br0" timeOffset="197027.28">16301 15438 448 0,'0'0'84'16,"0"0"-22"-16,0 0-10 0,0 0-12 0,0 0-7 16,0 0-12-16,0 0-7 0,0 0-7 31,0 0-2-31,17 5 0 0,-17-4-2 0,-4-1 0 0,-7 0-3 0,-1 1 0 15,-9-3-26 1,-6 0-16-16,-2-1-7 0,-2 2 0 0,-4-3-9 0,4 1-12 16,0 0 10-16,7-3 24 0,3-1 25 0,6 0 11 15,7-1 23-15,-2-2 38 16,6 0-2-16,0 0-2 0,4 1 27 0,0 0-56 16,0 5-14-16,8-2 0 15,4 0-3-15,-1 3-5 16,9-3 8-16,3 3 3 0,6 0-14 0,6 0 1 0,6 1 11 15,1 0 2-15,-5 2-4 0,0-1-3 16,-4 1-3-16,-6 5-5 16,-10 0-1-16,-5 2-1 0,-6 2 1 0,-6 1-1 15,-4 7 0-15,-12 1-9 0,-3 4-5 16,-10 6-3-16,-4 0-7 0,0 5 2 31,0 0-1-31,2-1-8 0,2 3 10 16,0-2 15-16,6-1 6 0,5-6 0 15,5-7 3-15,5-7 1 0,6-5 1 16,2-3 0-16,0-1 3 0,0-1 1 0,2 3 1 16,6-2 2-16,2 0 2 0,1 1 0 15,7-1 3-15,3-2 4 0,6-1-6 16,4 0-4-16,6-1-4 0,0 1-2 16,7 0-2-16,-3 0-2 0,3-2-1 15,3-2 0-15,-6-3-11 0,-3-4-48 16,-1-4-35-16,-8-2-53 0,-2-4-184 0</inkml:trace>
  <inkml:trace contextRef="#ctx0" brushRef="#br0" timeOffset="197310.06">17149 15241 85 0,'0'0'460'0,"0"0"-392"16,0 0-6-16,0 0-2 0,0 0-10 0,0 0-12 16,0 0-17-16,0 0 1 15,27-29 3-15,-27 32-9 0,-2 4-5 16,0 3-5-16,0 5-4 0,2 7 0 16,-3 4 2-16,3 2-2 0,-4 6 0 15,4 3-2-15,0 3 1 0,7 4-1 0,-1-2 0 16,0 3 1-16,-2-2-1 0,2 0 0 15,3-3 0-15,-1-6-2 0,-2-7-20 16,-4-3-17-16,2-9-29 0,-2-5-39 16,-2-6-16-16,-2-4-62 0,-4-3-123 15</inkml:trace>
  <inkml:trace contextRef="#ctx0" brushRef="#br0" timeOffset="197530.81">16878 15199 398 0,'0'0'176'0,"0"0"-115"16,0 0-18-16,0 0-4 0,0 0-13 0,0 0-14 15,0 0-6-15,0 0 8 0,0 0 10 16,46-9 2-16,-26 12-5 0,-1-2-1 16,10 0-2-16,4-1-6 0,2-1-4 0,8 1-1 15,-1 0-3-15,1 0-3 16,-2-1 1-16,7-1-2 0,-9-1-1 15,1-1-30-15,-3-6-51 0,-4-5-77 0,-8-1-131 16</inkml:trace>
  <inkml:trace contextRef="#ctx0" brushRef="#br0" timeOffset="197893.69">18077 15075 448 0,'0'0'68'0,"0"0"-14"0,0 0-16 16,-43-59 2-16,24 51-13 0,7-1 0 0,-5 3-8 15,5 4-1-15,-1 2 0 0,-1 1 0 16,3 4-6-16,-1 3-1 0,4 3-2 15,2 6-3-15,-5 2-3 0,1 7-2 16,8 2 1-16,-2 3-2 0,0 1 1 16,1 8-1-16,3 5 0 0,-4 2 2 15,4 0 1-15,0-5 0 0,4-2 2 0,7-4-5 16,-1 1 0-16,7-3 0 16,1-5-10-16,5-4-19 0,4-5-26 15,2-6-14-15,4-4-29 0,0-9-51 0,-2-1-67 16</inkml:trace>
  <inkml:trace contextRef="#ctx0" brushRef="#br0" timeOffset="198353.09">18110 15260 372 0,'0'0'131'0,"0"0"-75"15,0 0-28-15,0 0 0 0,0 0-5 0,12-59-3 16,1 51 31-16,-1-1-40 0,3 2-2 15,-3 2 6-15,-2-1 4 0,7 5 3 16,-3-2-1-16,5 2-5 0,-7 1-2 16,5-2 1-16,-3 5-1 0,5 0-2 15,-2 3-7-15,-1 3 0 0,-1 2-3 16,-5 1 0-16,2 4-1 0,-8 1-1 16,-4 5-1-16,-2 1-15 0,-8 0-14 15,-2 0-10-15,1-2-11 0,-3-5 1 16,8-1 14-16,-3-4 7 15,5-1 5-15,2-3 11 0,-2-2-2 16,2-1 11-16,0-2-2 0,2-2-3 0,-4 0 9 0,4-1 4 16,0-5 0-16,-2-1 8 0,2-4 11 15,0-2 2-15,0-6 4 0,6-1 1 16,2-9 7-16,0-1-3 0,11-2-3 16,-2-3-5-16,3 4-6 15,-3 3-5-15,1 6-6 0,-5 7 0 0,-1 7 1 16,-1 3-7-16,-1 3 0 0,-2 2-3 0,5 3 1 15,-3 6-1-15,0 7 0 16,5 6 1-16,-5 6 0 0,-4 5 1 16,3 2-2-16,-5 3 0 0,-2 3-1 0,0 2-20 15,-2 2-14-15,2-3-7 0,0-3-16 16,4-5-17-16,0-5-47 0,1-9-97 16</inkml:trace>
  <inkml:trace contextRef="#ctx0" brushRef="#br0" timeOffset="198602.8">18780 15258 438 0,'0'0'88'0,"0"0"-13"0,0 0-10 15,0 0 2-15,0 0-10 0,0 0-24 16,0 0-12-16,58 9-5 0,-46-7-3 15,3 1-4-15,1 0-5 0,5-1-3 16,4 1-1-16,1-2 0 0,1-1 1 16,-2 0-1-16,4 0-12 0,-4-5-23 0,-4 1-20 15,-1-1-31-15,-5-1-29 0,-3-5-65 16,-8 2-182-16</inkml:trace>
  <inkml:trace contextRef="#ctx0" brushRef="#br0" timeOffset="198902.17">19232 15074 82 0,'0'0'512'16,"0"0"-463"-16,0 0 1 15,0 0 3-15,0 0-4 0,0 0-16 0,0 0-11 16,0 0 0-16,0 0-8 0,13-13-5 16,-13 17-1-16,2 3-2 0,4 4 0 15,-4 4-1-15,0 7 0 0,-2 2-1 16,2 7-2-16,0 6-1 0,0 1 0 16,1 0-1-16,-1-1 1 0,4-3 0 15,-2 0-1-15,-2-5 0 0,2-5-5 16,-2-4-20-16,-2-6-30 0,0-4-45 15,0-7-39-15,-6-3-108 0</inkml:trace>
  <inkml:trace contextRef="#ctx0" brushRef="#br0" timeOffset="199201.73">19350 14768 437 0,'0'0'104'0,"0"0"-31"15,0 0-17-15,0 0-3 0,0 0-9 0,0 0-10 16,0 0-8-16,0 0-6 0,38 4-2 16,-26 3-3-16,4 4-3 0,7 4-1 15,2 3 0-15,6 9-4 0,2 1-1 16,0 8-1-16,2 4-3 0,0 3-1 15,-6 6-1-15,0 2-1 0,-10 1-1 16,-5-2 1-16,-12-5 0 0,-4-8-1 16,-14-2-23-16,-7-6-6 0,-8-2-23 15,-6-6-45-15,-13-3-35 0,7-5-141 16</inkml:trace>
  <inkml:trace contextRef="#ctx0" brushRef="#br0" timeOffset="199754.48">20192 15097 183 0,'0'0'91'0,"0"0"-23"0,0 0-3 16,0 0-4-16,0 0-7 0,53 15-4 16,-34-12-12-16,4 0-10 0,-3-2-8 0,5 2-6 15,0-3-4-15,2 1-6 16,2-1-2-16,-4 0-2 16,4 0 0-16,-5-4 0 0,3-2-28 0,-2-3-25 0,-10-3-34 15,-5 0-49-15,-8-4-193 0</inkml:trace>
  <inkml:trace contextRef="#ctx0" brushRef="#br0" timeOffset="199991.26">20316 14879 212 0,'0'0'376'0,"0"0"-297"16,0 0-14-1,0 0-7-15,0 0-27 0,0 0-11 0,0 0-8 0,0 0 0 16,0 0 7-16,18 46 1 0,-9-20-3 15,1 9-7-15,-2 3 2 0,5 6-5 16,-3 4 1-16,0 1 0 0,1 2-4 16,1-2 0-16,-6-1-3 0,2-4 0 15,-1-7-1-15,-1-4-7 0,-2-8-32 16,0-8-25-16,-4-4-70 16,0-8-98-16</inkml:trace>
  <inkml:trace contextRef="#ctx0" brushRef="#br0" timeOffset="204128.24">21521 14796 245 0,'0'0'71'15,"0"0"-8"-15,0 0-13 16,2-16-2-16,-2 14-5 0,0-2-6 0,-2-1-3 16,-2 1-9-16,0-3-4 0,-3 1-7 15,1 1 1-15,-4-1-2 0,-1 4 1 16,1-1-2-16,-4 3 2 0,1 1-1 16,-3-1-5-16,-3 4-2 0,0 2-2 0,1 0-1 15,-3 3 0-15,1-1 0 0,-3 5-2 16,2 1-1-16,5 4-1 0,-1 5 1 15,5-2 0-15,3 3 0 0,3 0 0 16,6 2 0-16,0-1-2 0,2 1 1 16,7 1 0-16,1-1 1 0,2-2-1 15,7-1 1-15,-1-2-1 0,3-1 1 16,8-2 0-16,-2-2 0 0,4-3 0 16,0-3 0-16,2-4-9 0,0-6-46 15,0-4-24-15,-8-6-74 0,-4-2-141 0</inkml:trace>
  <inkml:trace contextRef="#ctx0" brushRef="#br0" timeOffset="204366.99">21794 15044 383 0,'0'0'216'0,"0"0"-165"0,0 0-11 0,0 0 2 16,0 0-9-16,0 0-12 15,0 0-6-15,0 0-6 0,0 0-2 0,41 0-2 16,-37 13 0-16,-2-2-4 0,2 4 2 16,-2-3-3-16,5 4 1 0,-3 5 0 15,2 0 0-15,-2 2-1 0,0-1 0 16,-2 0 0-16,2-4-1 0,-2-1-12 16,3-3-53-16,-3-6-35 0,-2-3-60 15,0-2-152-15</inkml:trace>
  <inkml:trace contextRef="#ctx0" brushRef="#br0" timeOffset="204881.81">22403 14616 305 0,'0'0'73'0,"0"0"-4"0,0 0-3 15,0 0-7-15,0 0-15 0,0 0-13 16,0 0-7-16,0 0-1 0,-37-24-2 16,27 27-5-16,-2 7 2 0,-1 2-5 15,1 4-5-15,-3 5-3 0,-1 2-2 16,3 4 0-16,3-3-1 0,2-1-2 15,4 3 1-15,-1 1-1 0,1 7 0 0,4 4 0 16,0 5-1-16,0 6 0 0,0 1 0 16,11 3 1-16,1-2 0 15,7 0 0-15,3-2 0 0,7-5-1 0,6-3-2 16,7-5-10-16,5-6-45 16,-1-8-17-16,-1-9-42 0,-1-6-56 0</inkml:trace>
  <inkml:trace contextRef="#ctx0" brushRef="#br0" timeOffset="206188.61">22982 14768 259 0,'0'0'105'0,"0"0"-46"15,0 0-15-15,0 0 5 0,0 0-13 16,0 0-9-16,0 0-7 0,2 4-6 16,-2 0 1-16,0 2 3 0,0-2-4 15,0 3-3-15,0-2-4 0,0 1-2 0,0 1-2 16,0-2 1-16,-4 0-1 15,0 0-2-15,-4 1 2 0,0-1-1 0,-5-2-1 16,-3 1 0-16,-3-1 0 16,-2 0-1-16,-4-1-1 0,-1-2-1 0,-1 0-21 15,0 0 0-15,6-2 5 0,1-1 4 16,9-1 8-16,7 0 5 0,2-1 1 16,2-1 0-16,0 1 0 0,0-2 2 15,0 0 5-15,0-2 6 0,2-1-2 16,4-3-4-16,3 2 0 0,3 1 1 15,-4 0-2-15,0 3 0 0,1 0-1 16,3 2 2-16,-6 0 0 0,7 1-2 16,3 1-1-16,1 2-2 0,3 1 0 15,-1 0 0-15,2 0 2 0,6 0 1 16,0 5 1-16,-3 1 3 0,3 0-4 0,-2 3-1 16,0 2-1-16,-9 2-1 0,-1 2-1 15,-9 2 0-15,-6 2 1 0,0 4 0 16,-8 3-1-16,-13 1 1 0,0 2-2 15,-1 2-1-15,-5 0 1 0,0-4-2 16,6 1-14-16,3-6 2 0,1-3 0 16,1-1-2-16,7-3 8 0,-5-2 6 0,8-5 2 15,4-3 0-15,-1-4 0 16,3-1 0-16,0 0 1 0,0 0-1 0,0 0 1 16,3 0 1-16,1 0-2 15,8-4 5-15,3-1 9 0,1-2-3 16,5 0-3-16,8 1-4 0,-2-1-1 0,2 0-1 15,-1-1-1-15,1 3 0 0,2 2 0 16,-2-1-1-16,-2 1-1 0,2-3-48 16,-10 1-47-16,-3-2-84 0,-9-3-195 15</inkml:trace>
  <inkml:trace contextRef="#ctx0" brushRef="#br0" timeOffset="206754.11">23342 14828 355 0,'0'0'74'0,"0"0"-13"0,0 0-21 16,0 0 3-16,0 0 0 0,0 0-14 16,0 0-11-16,19-56-3 0,-15 50 5 15,0 1 9-15,0 2-4 16,-2 1-10-16,4-2 0 0,2 1 1 0,-5 1-3 15,5 2-7-15,0 0 0 0,7 0-3 0,-7 3 0 16,8 3 0-16,1 0 0 16,-1 3-2-16,1 2 0 0,4 2 0 15,-11 3 0-15,2 0 0 0,1 4-1 16,-9 2 1-16,-2 4-1 0,-2 4 1 0,0-3 0 16,-6 0 0-16,-5-4-1 0,1 0 0 15,0-3-7-15,-3-6 0 0,3 1-9 16,4-6 0-16,0-3-6 0,-3 1-4 15,7-6 12-15,0-1 9 0,0 0 5 16,2-1-2-16,-2-3 1 0,2-5 1 16,-2-2 0-16,2-2 1 0,6-7 2 15,7-2 0-15,-5-4 1 0,4-3 0 16,3 0 4-16,-1-6 3 0,5 3 2 16,-3 1-2-16,3 7 1 0,-9 7-3 0,1 7-7 15,-3 4-1-15,-4 4 1 0,2-1 1 16,3 3 0-16,-1 0-3 0,2 4 1 15,0 5-1-15,3 0 0 0,1 4 0 16,-1 0 1-16,3 6-1 16,-7-1 0-16,1 2 1 0,4 2-1 0,-7 1 2 15,-1 2-2-15,-2 2 0 0,-4 0 2 16,0 1-2-16,-8 0 0 0,1-4 0 0,-5-3-15 16,0-4-35-16,1-3-27 15,1-2-65-15,0-5-29 0,5-1-158 16</inkml:trace>
  <inkml:trace contextRef="#ctx0" brushRef="#br0" timeOffset="207037.12">24123 14893 533 0,'0'0'82'0,"0"0"-18"0,0 0-17 15,0 0-8-15,0 0-6 0,0 0-11 0,0 0-9 16,0-2-4-16,6 0 2 0,5 2 2 16,1 0 1-16,-1 0-2 0,9-1-2 15,-7 1-3-15,9 0-3 0,-3 0-3 16,4 1-1-16,2 0 1 0,-9 0-1 16,5 1 0-16,-9-1 0 15,1-1 0-15,-9 1-1 0,-2 1-13 0,-2-2-13 16,0 0-4-16,0 0-7 0,-2 0-22 15,0-3-14-15,-11 0-45 0,3-3-86 16</inkml:trace>
  <inkml:trace contextRef="#ctx0" brushRef="#br0" timeOffset="207382.58">24652 14714 441 0,'0'0'84'0,"0"0"-15"0,0 0-18 16,0 0 9-16,0 0 3 0,-14-51-16 16,12 50-16-16,2 1-5 0,0 0-3 15,0 0-3-15,0 0-6 0,0 0-2 16,0 0-4-16,0 0 0 0,0 0-6 0,0 3 2 15,0 4-3-15,0 5 0 0,6 5-1 16,-4 5 0-16,2 4 1 16,-2 2-1-16,0 3 1 0,-2 2-1 0,0 1 1 15,0 1-1-15,-2-1 0 0,0-2-1 16,-4-1 0-16,0-2-3 0,2-6-29 16,-2-5-1-16,4-4-30 0,-3-6-71 15,-3-5-51 1,-4-3-202-16</inkml:trace>
  <inkml:trace contextRef="#ctx0" brushRef="#br0" timeOffset="207727.96">24752 14450 400 0,'0'0'80'0,"0"0"-25"0,0 0 7 16,0 0-3-16,0 0-14 0,0 0-2 15,0 0-3 1,0 0-3-16,0 0-12 0,33-25-2 0,-21 24-6 0,5 3-4 0,-5 4-4 16,11 2 3-16,-2 4-1 0,5 4-2 15,5 3-1-15,-2 1-1 16,2 3-1-16,-2 6-2 0,0 4-1 0,-10 4-1 15,-1 1-1-15,-5 4-1 16,-1 5 0-16,-6 9 0 16,-3 2 1-16,-3 1-1 0,-3 0-2 0,-17-4 0 0,-7-4-31 15,-10-2-38 1,-11-7-56-16,-1-12-73 0</inkml:trace>
  <inkml:trace contextRef="#ctx0" brushRef="#br0" timeOffset="214297.81">25872 14771 76 0,'0'-1'250'0,"0"-1"-184"0,0 2-27 16,0 0-13-16,0 0 5 0,0 0-5 15,0 0-5-15,0 0-6 0,0 0-4 16,0 0 0-16,2 0-2 0,0 0 10 15,4 0 6-15,5 0-2 0,5 0 3 16,-1-2 4-16,10 0-1 0,4-4 0 16,4 0-2-1,4 0-9-15,4-1-5 0,3 0-6 0,-3 1-3 0,-6 2-2 16,0 2 1-16,-6 1-2 16,-2-1-1-16,-15 1 1 0,-3 1 1 0,-3 0-1 0,-6 0-1 15,0-2-5-15,-6-1-20 16,-5-1-21-16,-1-2-29 0,-13 1-12 15,-2-2-53-15,-2 2-120 0</inkml:trace>
  <inkml:trace contextRef="#ctx0" brushRef="#br0" timeOffset="214588.57">26066 14640 302 0,'0'0'82'0,"0"0"21"0,0 0-29 0,0 0-2 32,0 0-12-32,0 0-16 0,0 0-7 0,0 0-6 0,0 0-6 0,-2-33-6 15,0 33-3-15,2-2-4 0,0 2-2 16,0 0-5-16,0 0-1 0,0 0-1 16,2 3-3-1,0 3-1-15,3 3 1 0,-1 2 0 0,0 5 0 0,2 1 0 16,4 3 0-16,-6 4 1 0,1 1-1 15,-1 1 0-15,-4 2 1 16,0-2 0-16,0 2-1 0,0-4 0 0,0-1 0 0,0-1-8 16,0-2-33-16,-2-2-25 15,-5-5-38 1,-3-4-43-16,2-3-160 0</inkml:trace>
  <inkml:trace contextRef="#ctx0" brushRef="#br0" timeOffset="-214404">26889 14572 307 0,'0'0'74'0,"0"0"-17"0,0 0 5 15,0 0-1-15,0 0-11 0,0 0-12 16,-14-57-9-16,7 49-8 0,-1 1 1 15,-4 1-4-15,1-1-2 0,5 1-3 16,-6 1 3-16,-3 0-2 0,7 3-3 16,-6 2-4-16,1 0-2 0,1 0-1 15,-5 4-3-15,7 2-1 0,-9 1 0 0,9 4 0 16,-9 1-1-16,7 4 1 16,-5 3 0-16,3 3 0 0,0 2-2 15,-1 4 2-15,7 0 0 0,-3 3 0 16,3-1-1-16,6-3 1 0,4 3 0 0,2-4 0 15,11-1 0-15,-3 0-1 0,11-4 1 16,0 0-1-16,-1-1-1 0,5-4 2 16,2-3-6-16,0-6-47 0,-4-5-16 15,-4-3-29-15,1-9-65 0,-13-3-122 16</inkml:trace>
  <inkml:trace contextRef="#ctx0" brushRef="#br0" timeOffset="-213853.32">27139 14758 476 0,'0'0'65'0,"0"0"-28"0,0 0 5 16,0 0 7-16,0 0-9 0,0 0-10 15,0 0-5-15,0 0-4 0,0 0-5 16,23 12-5-16,-23-12-3 0,0 0-3 15,0 0-5-15,0 0 2 0,0 0 1 16,-2 5-1-16,-8-1 1 0,-3 3 0 16,-1-2-2-16,-9 1 1 0,-6 1-1 15,-2-1-1-15,2-1 0 0,-4 3-7 16,10-3-9-16,1 0 8 0,1-2 6 0,11 0 2 16,-1-2 0-16,3-1 0 0,4 0 1 15,0-3 0-15,4-3 0 0,-2 0 0 16,2-4 2-16,0 1 0 15,2-2 1-15,6 0-1 0,6 1 0 0,-1 0-2 16,10 0-1-16,-5 3 0 16,5 0 1-16,6 3-1 0,2 1 0 15,-6 3 0-15,-3-1 2 0,1 3-2 0,-6 5 1 16,-5 3 0-16,-6 1-1 0,-2 5 2 0,-4 1-1 16,-6 3 0-16,-2 3 2 0,-15-1-1 15,7 1-1-15,-7-4-1 0,-4 1 1 16,4 0 0-16,7-2-1 0,-3 1 0 15,7-1-1-15,6-4 1 16,-3 1 1-16,3-5-1 0,6-2 0 0,0-3-1 16,0-2 1-16,8 2-1 0,-1-3 1 15,-1 0 0-15,8-4 3 0,5 2 8 16,6-2 2-16,-3-4-4 0,7-3-7 16,0 0 0-16,2-1-2 0,0-2-1 15,0-3-19-15,-4-5-51 0,-10-5-93 16,-5-3-208-16</inkml:trace>
  <inkml:trace contextRef="#ctx0" brushRef="#br0" timeOffset="-198891.23">4682 17370 326 0,'0'0'70'0,"0"0"-44"0,0 0 21 0,0 0 3 16,0 0-13-16,0 0-5 0,0 0-6 31,0 0-3-31,0-20 0 0,0 20 2 0,0 1-6 0,0 6-1 0,0 1-7 16,2 3-5-16,2 4 1 0,-2 1-1 15,4 3-1-15,3 2-3 0,-5 3 0 16,2 2 0-16,-4 2-1 0,0 1 0 16,0 4 3-16,-2-3-3 0,0 0 1 0,0-4-1 15,0-5-1 1,0-3 1-16,0-6-1 16,0-4 1-16,0-6-1 0,0-2-1 15,0 0 0-15,0-1 2 16,2-7-2-16,0-5 0 0,9-6 1 0,-1-6 2 15,-2-3-2-15,3-2-2 0,3 0-1 16,-1 1-1-16,1 1 4 0,-4 3-1 16,-1 5 1-16,3 4 0 0,-4 6 1 15,-6 4 0-15,0 1 0 0,-2 3 6 16,3-3 1-16,-1 3 2 0,0 1-7 16,-2-1-1-16,2 2 1 0,2 0 1 0,4 0 0 15,2 3 2-15,1 4 3 0,3 2 4 16,-1 2-3-16,3 2 0 0,-3 5-3 15,-3 0 0-15,4 4-1 0,-5 3-3 16,-3 3-1-16,-4 3-1 0,0 4 0 16,-2-1 0-16,0 2-1 0,0-2 0 15,0-3-12-15,4-4-16 0,6-7-22 16,3-5-26-16,-1-10-8 0,7-5-24 16,0-11-53-16</inkml:trace>
  <inkml:trace contextRef="#ctx0" brushRef="#br0" timeOffset="-198639.78">5585 17238 609 0,'0'0'47'16,"0"0"-14"-16,0 0 8 0,0 0 22 15,0 0-17-15,0 0-16 0,0 0-8 16,0 0-6-16,-8 23-3 0,8-12-9 15,4 9-3-15,2 8 2 0,-1 11 1 0,5 6 2 16,-2 6-2-16,-2 4-1 16,7 1-2-16,-3-2 0 0,-2-3-1 0,3-3-4 15,5-4-14-15,-3-8-6 0,-1-4-15 16,-2-8-14-16,1-7-34 0,-11-7-10 16,0-10-69-16,-13-5-117 0</inkml:trace>
  <inkml:trace contextRef="#ctx0" brushRef="#br0" timeOffset="-198435.55">5381 17365 523 0,'0'0'41'16,"0"0"-23"-16,0 0 28 0,0 0 11 16,0 0-15-16,0 0-23 0,0 0-3 15,0 0 0-15,-6-12-8 0,16 8 0 16,11 0 0-16,5 0-2 15,10-1-2-15,5 0-2 0,6-3-2 0,7 1 0 16,4 0 0-16,4-2-37 0,-4-3-41 16,8-4-38-16,-6-1-91 0</inkml:trace>
  <inkml:trace contextRef="#ctx0" brushRef="#br0" timeOffset="-198137.06">6154 17255 565 0,'0'0'38'0,"0"0"1"0,0 0 20 15,0 0 13-15,0 0-27 0,0 0-19 16,0 0 1-16,0 0-6 0,0 0-8 16,-19-18-4-16,17 18-3 0,-2 0-1 15,2 0-2-15,0 5-1 0,-6 3-2 16,3 6 1-16,-3 5-1 0,0 7 0 0,-4 5-1 15,3 1 2-15,3 0-1 0,-2-1 0 16,0 1 0-16,1 2 0 0,7 1-3 16,0-2-8-16,4-3-2 0,9 1-7 15,1-3-11-15,9-6-5 16,2-3-31-16,2-5-12 0,4-7-12 16,6-6-62-16,0-2-119 0</inkml:trace>
  <inkml:trace contextRef="#ctx0" brushRef="#br0" timeOffset="-197631.87">6392 17387 552 0,'0'0'12'0,"0"0"19"0,0 0 13 0,0 0 4 0,0 0-27 15,0 0-14-15,0 0 1 0,0 0 7 16,0 0-5-16,12-39-3 0,0 31 1 15,7 0 3-15,-5 2 2 0,9-2-4 16,-2 3-1-16,-5 1-3 0,1 3 0 16,-1 1-2-16,1 0 0 0,-3 7-2 15,3 3 0-15,-5 3 0 0,1 4-1 16,1 0 2-16,-3 3-2 0,-3 3 0 16,-2-2-4-16,-4 2-7 0,-2-1 0 0,0 1 7 15,-6-1-2-15,2-5-8 0,-2 1 3 16,-1-6 0-16,3-1 10 15,-4-3-1-15,2-3-1 0,0-3 1 0,1 1 2 16,1-3 1-16,2 0 0 0,-2 0 5 16,0-5 8-16,2 0-2 0,-4-4 2 15,6-6-6-15,0-5 1 16,0-5-2-16,2-3-3 16,8-3 1-16,-2 2-4 0,5 5 2 0,1 4 1 15,-3 6-1-15,-3 6 0 0,4 4 1 0,-1 1 0 0,-1 3 1 16,6 0-4-16,1 4 0 0,2 4 0 15,-5 6-1-15,7 3 0 16,-9 2 0-16,3 6-4 0,-9 5-6 16,-4 2-3-16,-2 3-4 0,-4 0 0 0,-7-1-2 15,1-2-9-15,0-5-5 0,6-5-17 16,-1-8-36-16,3-9-50 0,0-5-151 16</inkml:trace>
  <inkml:trace contextRef="#ctx0" brushRef="#br0" timeOffset="-197442.81">7034 17117 640 0,'0'0'43'0,"0"0"12"0,0 0-26 0,0 0 4 16,21 57 3-16,-9-29-9 0,1 6-5 15,3 5-7-15,-7 5-4 0,-3 2-5 16,0 1-3-16,-6-2-3 0,-8-1-1 15,-7-3-18-15,-9-3-32 16,-7-7-57-16,-11-6-82 0,-1-10-238 0</inkml:trace>
  <inkml:trace contextRef="#ctx0" brushRef="#br0" timeOffset="-196939.9">8525 17494 364 0,'0'0'63'0,"0"0"0"0,0 0 1 15,0 0-4-15,0 0-18 0,0 0-13 0,0 0 1 0,0 0-4 16,0 0-6-16,-8 13-4 0,14-14 6 16,8 1 4-16,3-1-4 0,3 1-5 15,5 0-4-15,2 0-6 0,4 0-4 16,4-1-2-16,2 4 0 0,-1 0-1 15,-1-1-5-15,-6-2-42 16,-5 0-46 0,-5-4-60-16,-9-5-147 0</inkml:trace>
  <inkml:trace contextRef="#ctx0" brushRef="#br0" timeOffset="-196783.42">8531 17701 594 0,'0'0'23'0,"0"0"10"16,0 0-25-16,0 0 27 0,0 0-9 16,0 0-9-16,56 26-9 0,-29-29-4 15,4 3-2-15,4 0-2 0,4 0 0 16,7-3-28-16,5-2-34 0,7-6-40 16,-2-6-93-16</inkml:trace>
  <inkml:trace contextRef="#ctx0" brushRef="#br0" timeOffset="-196216.89">9751 17174 689 0,'0'0'21'16,"0"0"-9"-16,0 0-2 0,0 0 40 15,0 0-18-15,0 0-12 0,0 0-2 16,0 0 0-16,0 0-4 0,31 41-7 16,-31-38-4-16,0 1 1 0,-5 3-2 15,-1 0 0-15,-6 0-2 0,-3 0-6 0,-3-1-3 16,-1 0-8-16,-8 1-6 0,0-2-6 16,-4-4-8-16,-2 0 4 0,-2-1 3 15,-2 1-4-15,2-4 18 0,4-2 6 16,2 0 10-16,8-1 0 0,1-2 7 15,7 1 11-15,5 0 9 0,2 1 2 16,4 0-4-16,0 0-10 0,2-1-4 16,0 1-7-16,6 2-1 0,4-3 1 15,3-1-2-15,3 1-1 0,9 0 1 16,2 0 1-16,4 1 2 0,2-1 2 16,0 6 2-16,0-1-5 0,0 2-2 15,-6 7 1-15,-6 1-3 0,-3 2 0 0,-12 0-1 16,-1 5 1-16,-5 2 0 15,-11 5-5-15,-5 8 0 0,-3 3 2 0,-8 3 0 16,2 1 3-16,1 2-1 0,-1 0-3 16,2-1 4-16,9-4 0 0,1-3 0 15,7-6 0-15,4-4 0 0,2-6-1 16,2-2 1-16,6-4-2 0,3-1 2 16,1-2-1-16,4-3 1 0,5-2 1 15,6-1-1-15,4 0 2 0,2-3-1 16,2-7-1-16,5-2-9 0,-3-5-50 15,6-11-37-15,-10-3-92 0</inkml:trace>
  <inkml:trace contextRef="#ctx0" brushRef="#br0" timeOffset="-195949.11">10298 17157 430 0,'0'0'250'16,"0"0"-231"-16,0 0 16 0,0 0 21 0,0 0-4 16,0 0-18-16,0 0-15 15,0 0-4-15,36 22-3 0,-34-7-1 0,4 4-2 16,0 9-5-16,-2 6-1 0,-2 6 0 16,4 2-2-16,-6 2 0 0,0 0 0 15,0 3-1-15,0 1-11 0,-6-4-16 16,0-6-13-16,0-7-25 0,0-10-25 15,6-7 6-15,-5-7-29 0,1-7-21 16,-2-5-78-16</inkml:trace>
  <inkml:trace contextRef="#ctx0" brushRef="#br0" timeOffset="-195744.79">10131 17120 561 0,'0'0'61'0,"0"0"-23"0,0 0 6 0,0 0 16 16,0 0-27-16,0 0-13 0,0 0 2 16,0 0-2-16,0 0-8 0,-8-8-6 0,22 5-3 15,11-1 1-15,6 0-1 16,4 0-1-16,11-1 0 0,7-1-2 16,1 0-2-16,4-1-25 0,4 0-41 15,-4 0-46-15,-2-5-76 0,-9-6-237 0</inkml:trace>
  <inkml:trace contextRef="#ctx0" brushRef="#br0" timeOffset="-195398.68">11156 17009 561 0,'0'0'67'0,"0"0"-32"16,0 0 11-16,0 0 28 0,0 0-24 16,0 0-31-16,-37-58-11 15,25 52 0-15,-1 1 0 0,-1 5 0 0,-3 0-1 16,7 5-6-16,-11 6 1 16,3 7-1-16,-5 4-1 0,-2 4 0 0,2 2 0 15,5 3 0-15,-9 4 0 0,10 0 0 16,1 4 0-16,1 1 0 0,5 2 0 15,2 1-1-15,8-2-1 0,4-3 1 16,6-2-7-16,9-3-6 0,6-4 1 16,-1-1-3-16,9-4-5 0,3-7-19 15,3-2-26-15,0-8-11 0,3-7-57 16,-3-9-117-16</inkml:trace>
  <inkml:trace contextRef="#ctx0" brushRef="#br0" timeOffset="-194892.77">11361 17104 589 0,'0'0'34'16,"0"0"-23"-16,0 0-2 0,0 0 12 16,0 0 1-16,0 0-7 0,0 0 5 0,0 0 2 15,0 0-5-15,0 12-4 0,8-10-3 0,2 0-1 16,-1 1-2-16,-1-3-2 15,2 3 0-15,3-2 1 0,-5 1-2 0,7-1 0 16,-3 2 1-16,0 3-2 0,1 2-2 16,-1 3 1-16,-6 4-2 0,3 4 0 0,-3 4 1 15,0 5-1-15,-4 2-1 16,-2 0-3-16,0-1-8 0,-2-3-6 16,-6-4 8-16,-1-2-3 0,1-4 1 15,-6-1 4-15,1-2 5 0,1-2 3 16,0-3 0-1,1-2 0-15,5-2 0 0,2-3 3 16,2-1 8-16,-4 0 10 0,4-2 3 0,2-6-3 0,0-3-3 0,0-7-3 16,0-5 1-1,10-7-8-15,-4-5-1 0,9-4-4 0,3-2-1 0,1 4 0 16,3 4 0 0,3 8-2-16,-2 5 0 0,-6 6-1 0,5 5 0 0,-11 4 1 15,1 1 0 1,2 2 0-16,-5 1 0 0,1 1 0 0,2 0 0 15,-1 2 1-15,3 5-1 0,-3 3 0 0,1 3 1 16,3 6 0-16,-9 0 0 0,8 6-1 16,-1 4 1-16,-7 1-1 0,-6 1 0 0,4-3-9 31,-4-2-13-31,-4-4-16 0,0-2-18 16,-9-2-45-16,3-6 2 0,4-1-70 15,2-8-39-15</inkml:trace>
  <inkml:trace contextRef="#ctx0" brushRef="#br0" timeOffset="-194641.35">12140 17251 754 0,'0'0'72'0,"-68"18"-40"15,47-19 8-15,11 0 0 0,8 1-14 16,0 0-18-16,2 0-8 0,0 0 0 15,0 0 0-15,8 0-1 0,2 0 1 16,3 0 0-16,8 0 1 0,5-1 0 16,3 1 0-16,0-2-1 0,4-1 2 15,7 0-1-15,-3-2-1 0,0 1-1 16,2-1-18-16,-1 3-10 0,-1 1-17 0,-4-2-24 16,-4-1-57-16,-7-6-43 0,-5-3-138 15</inkml:trace>
  <inkml:trace contextRef="#ctx0" brushRef="#br0" timeOffset="-194310.89">12773 16986 441 0,'0'0'141'0,"0"0"-88"0,0 0-6 16,0 0 32-16,0 0-10 0,0 0-22 15,0 0-16-15,0 0 0 0,0 0-4 16,-9 19-10-16,7-14-9 0,2 3-5 16,0 4-2-16,2 2-1 0,5 7 0 15,-1 1 0-15,-2 2 1 0,-2 0-1 16,6 2 0-16,1 1 0 0,-1-1-3 15,-2 2-10-15,-4-1-3 0,8-3-15 0,1-2-7 16,-3-6-21-16,-4-5-42 0,-4-5-15 16,0-6-92-16</inkml:trace>
  <inkml:trace contextRef="#ctx0" brushRef="#br0" timeOffset="-193977.2">12979 16720 557 0,'0'0'61'15,"0"0"-27"-15,0 0 22 0,0 0-5 16,0 0-35-16,0 0 6 0,0 0 6 15,0 0 0-15,0 0-1 0,23 24-6 16,-10-20-5-16,7 2-4 0,3 3-2 16,2 2 0-16,6 7-2 0,-2 4-6 15,2 5-2-15,-4 4 2 0,-5 3-2 16,1 3 0-16,-2 1 0 0,-11 0-4 16,-6 1-9-16,-2 4 0 0,-6 0-4 15,-4 0 0-15,-17-3-10 0,-10-1-15 0,-13-5-57 16,-18-4-11-16,-4-9-106 0</inkml:trace>
  <inkml:trace contextRef="#ctx0" brushRef="#br0" timeOffset="-193216.91">13666 17154 239 0,'0'0'80'0,"0"0"-19"0,0 0-5 15,0 0-11-15,0 0-3 0,0 0-8 16,0 0 3-16,-23 4-13 15,23-4-4-15,-4 0-3 0,4 0 0 16,0 0-3-16,0 0-3 0,0 0-3 0,0 1 0 16,4-1 2-16,4-1 0 0,9 2 5 15,1-1 1-15,5 0 0 0,10-1-2 16,0-3-6-16,4-1-5 0,5 1-2 16,1 0 0-1,-3 1 0-15,-3 0-1 0,-8 1-16 0,-11-2-36 16,-5 1-21-16,-13 0-30 0,-17-4-69 0,-1-1-141 15</inkml:trace>
  <inkml:trace contextRef="#ctx0" brushRef="#br0" timeOffset="-192989.85">13775 16978 421 0,'0'0'105'15,"0"0"-22"-15,0 0-25 0,0 0 8 16,0 0-13-16,0 0-16 0,0 0-12 15,0 0-4-15,0 0-6 0,-20-31-6 16,20 34-4-16,4 3-2 0,4 4 1 16,0 5 5-16,-4 1 1 0,3 6-2 15,-1 3 0-15,0 3-2 0,0 1-3 0,-4 0-1 16,0 2-2-16,-2 0 0 16,0-1-2-16,0 0-20 0,7-4-16 15,-3 1-26-15,6-3-45 0,2-1-31 0,-3-6-113 16</inkml:trace>
  <inkml:trace contextRef="#ctx0" brushRef="#br0" timeOffset="-192597.79">14639 16813 404 0,'0'0'82'16,"0"0"-29"-16,0 0-5 0,0 0 12 16,0 0-12-16,0 0-19 0,0 0-9 15,0 0 3-15,0 0 2 0,-37-24-8 16,31 24-7-16,0 1-3 0,-5 4-1 0,5 4-2 15,2 4-2-15,-6 3-1 0,-3 9-1 16,3 3 1-16,-2 8-1 16,-5 4 0-16,1 6 1 0,-3 4 0 0,9 2-1 15,-7 2 0-15,11 0 1 0,4-4-1 32,2-3-1-32,2-4-8 0,8-9-27 0,7-4-22 0,-5-7-1 0,13-6-2 15,0-5-25-15,0-5-33 0,8-7-56 31</inkml:trace>
  <inkml:trace contextRef="#ctx0" brushRef="#br0" timeOffset="-192109.64">14871 16879 460 0,'0'0'82'0,"0"0"-18"15,0 0-17 1,0 0-6-16,0 0-11 16,0 0-8-16,0 0-1 0,0 0-3 15,0 0 1-15,52 14-5 0,-40-10-6 16,-2 2-3-16,5 0-2 0,-7 2-1 16,0 3-1-16,3 2 0 0,-3 7 0 0,-2 2 1 15,-4 2-2-15,2 4-1 16,-4 3 0-16,0 1 0 0,0 0-3 0,-4-3-4 15,2-4 4-15,0-3-7 16,-4-4 0-16,0-4 3 0,-3-3-5 16,1-4 2-16,4-2-1 0,-2-4 6 15,-5-1 4-15,3 0 2 0,2-4 0 0,4-3 1 16,2-2 3-16,-2 0 4 0,2-4 1 16,0-2 0-16,4-6-1 0,6-4 2 15,7-5-4-15,-3-2 1 0,7-1 0 16,-2-2 4-16,1 2-4 0,3 5-1 15,-9 4-3-15,5 8 2 0,-11 6-2 16,-1 6-1-16,-3 2 2 0,0 2 2 16,4 0-3-16,0 3-3 0,-4 4 0 15,7 5 0-15,3 0 0 0,-5 4 0 16,1 3 0-16,2 3 0 0,-6 4 0 0,-1 1 0 16,-3 3-3-16,-2 2-6 0,0 1-3 15,-2 1-9-15,-3-2-18 0,1-1-18 16,-2-5-27-16,0-6-54 0,0-8-72 15</inkml:trace>
  <inkml:trace contextRef="#ctx0" brushRef="#br0" timeOffset="-191842.54">15594 17035 623 0,'0'0'54'15,"0"0"-13"-15,0 0 12 0,0 0-8 16,0 0-22-16,0 0-8 0,0 0-3 16,0 0-2-16,-29 31-5 0,29-29-2 15,7-1-2-15,3 2 0 0,2-1 0 16,1 0 0-16,7-1-1 0,1 0 0 16,0-1 1-16,4-1-1 0,4 1 0 15,-5 0-9-15,3-3-19 0,0-3-19 16,2 0-29-16,-2-4-18 0,-4-6-78 15,-5-4-143-15</inkml:trace>
  <inkml:trace contextRef="#ctx0" brushRef="#br0" timeOffset="-191526.76">16124 16836 500 0,'0'0'100'0,"0"0"-39"0,0 0-8 15,0 0 5-15,0 0-14 0,0 0-16 16,0 0-11-16,0 0-1 0,0 0-5 16,0 11-2-16,0-7-5 0,0 3-1 15,0 4-1-15,2 3 1 0,2 3 0 16,-2 2-1-16,2 2-1 0,4 1-1 15,-2 1 0-15,1 1 1 0,-3 2-1 16,0 2 0-16,2-1 0 0,0 0 0 16,-4-1-1-16,0-3-6 0,0 0-10 15,1-1-10-15,-3-6-7 0,0-3-20 16,-3-3-21-16,-3-5-3 0,-4-5-59 0,2-2-109 16</inkml:trace>
  <inkml:trace contextRef="#ctx0" brushRef="#br0" timeOffset="-191196.86">16295 16706 544 0,'0'0'38'0,"0"0"-14"16,0 0 14-16,0 0 11 0,0 0-24 15,0 0-6-15,0 0 9 0,0 0-4 16,-18 17-7-16,26-14-3 0,2 1 3 16,5 1-2-16,1 0 0 0,7 0-2 15,-2 2-1-15,3 1-2 0,5 2-4 16,2 6-1-16,-2 3-2 0,-2 3-1 16,-2 6-1-16,-2 1 0 0,-3 4-1 15,-5 3 2-15,-5-1-2 0,-2 0 0 16,-8 0-1-16,0 1-8 0,-14-3-9 0,-1-1-14 15,-9-1-19-15,-7-1-28 0,-9-4-15 16,-18-5-74-16,5-9-173 16</inkml:trace>
  <inkml:trace contextRef="#ctx0" brushRef="#br0" timeOffset="-190394.48">17124 16735 260 0,'0'0'92'0,"0"0"-19"0,0 0-11 16,0 0 7-16,0 0-7 0,0 0-28 15,0 0-11-15,-8-8 0 0,8 10 5 16,2 1-1-16,4 2 4 0,0 1-1 16,2 0-5-16,1 2-6 0,-5 5-2 15,2 2-6-15,-4 8-4 0,2 6-1 16,-4 6-2-16,0 6-2 0,-4 8 0 15,-2 5-1-15,0 4-1 0,0 3 1 16,1 2-1 0,5-6 0-16,2-6-1 0,9-9-7 0,-3-10-14 0,9-9-13 15,-3-7-16-15,1-10-22 0,-3-6 6 16,-2-6-11-16,-1-15-34 0,-7-6-78 0</inkml:trace>
  <inkml:trace contextRef="#ctx0" brushRef="#br0" timeOffset="-190143.13">16859 16720 477 0,'0'0'68'0,"0"0"-18"0,0 0-25 16,0 0 24-1,0 0 0-15,0 0-4 0,0 0-2 0,71 6-6 0,-36-8-5 0,8 0-10 31,5-4-9-31,10-1-3 0,-2 0-5 16,3-1-1-16,8-1-2 0,-3 0 0 16,-2 1-2-16,-4 1 0 0,-11 1 0 0,-3-1-9 0,-16 3-17 0,-5-2-19 15,-8 2-19-15,-11 0-32 16,-6 1-24 0,-15-1-81-16</inkml:trace>
  <inkml:trace contextRef="#ctx0" brushRef="#br0" timeOffset="-189700.95">17918 16701 434 0,'0'0'55'0,"0"0"-5"0,0 0 8 0,0 0-4 16,0 0-14-16,0 0-5 0,-6-54-5 15,-1 51 1-15,5 0-7 0,-2 2-6 16,0 1-3-16,4-2-3 0,-4 2-3 15,2 0-6-15,0 0-1 0,-2 7 0 16,-3 3-1-16,-3 3-1 0,-2 3 1 16,3-1 0-16,1 4-1 0,-6 2 2 15,3 3-1-15,1 8-1 0,-4 0 0 16,5 2-1-16,5 3 0 0,0-1-1 16,2 4 2-16,2-1 0 0,0-2 0 0,4-4-3 15,2-3-14-15,5-4 3 16,5-4-16-16,-1-1-19 0,7-1-4 15,5-3 10-15,2-6-12 0,2-2-33 0,6-8-29 16,-8-2-96-16</inkml:trace>
  <inkml:trace contextRef="#ctx0" brushRef="#br0" timeOffset="-189181.57">18069 16814 528 0,'0'0'72'0,"0"0"-34"0,0 0 18 16,0 0 5-16,0 0-21 16,0 0-13-16,0 0-5 0,0 0-2 0,0 0-8 15,2-28-6-15,2 23-2 0,6 3-4 16,3 2 1-16,-3 0-1 0,2 0 0 16,5 2 0-16,-3 3 0 15,1 2 0-15,-5 4 0 0,3 2-1 0,1 3 0 16,-8 3 0-16,3 3 1 0,-9 4-2 15,0 2-1-15,0-1-3 0,-3-1-4 16,-3-2-2-16,0-2 4 0,2-2 2 16,-6-2-2-16,5-5 7 0,1-2-2 0,0-5-2 15,4-3 4-15,0 0 1 16,-2-3 0-16,2 0 0 0,0 0 2 0,-2 0 2 16,2-2-3-16,-2-3 0 15,2-4 1-15,-2-4 1 0,2-3 2 0,0-4-2 16,4-6 1-16,6-5-2 0,5-4 1 15,-1-3-1-15,7-4-2 0,0 4 1 16,6 5-1-16,-3 6 1 16,-3 9-1-16,-2 5 2 0,1 5 3 15,-9 5 1-15,-1 3 0 0,2 0-3 0,-5 7 2 16,1 5-2-16,-4 3-2 0,0 6 0 0,2 4-1 16,-6 7 1-16,2 0 1 0,-2 4-2 15,0 3 0-15,0-3 0 16,2 0-4-16,1-2-13 0,1-4 1 15,0-4-7-15,4-5-12 0,0-7-29 0,1-9-9 16,-3-5-41-16,-2-10-84 0</inkml:trace>
  <inkml:trace contextRef="#ctx0" brushRef="#br0" timeOffset="-188961.96">18604 16951 721 0,'0'0'49'0,"0"0"-14"0,0 0 10 0,0 0-4 16,0 0-28-16,0 0-8 0,0 0-1 15,0 0 7-15,21 22-1 0,1-25-1 16,3 1-4-16,6-3-2 0,0 1-1 16,2 3 0-16,-4-1-2 0,-2 2-2 15,-8-1-8-15,-1 1-13 0,-3 0-10 16,-3 0-20-16,-1-2-29 0,1-2-14 15,0-7-49-15,-3-1-105 0</inkml:trace>
  <inkml:trace contextRef="#ctx0" brushRef="#br0" timeOffset="-188631.51">19212 16694 404 0,'0'0'221'0,"0"0"-180"0,0 0-8 15,0 0 33-15,0 0-3 0,0 0-19 16,0 0-12-16,0 0-4 16,0 0-2-16,23-15-5 0,-23 15-9 15,0 3-7-15,0 1-4 16,0 4 0-16,2 4-1 0,-2 4 1 0,0 5 0 0,0 3-1 15,0 5-1-15,0 2 1 0,-5 3 0 16,1 2-1-16,-2 1 1 0,-2 0-3 16,4-1-9-16,0-3-1 0,-1-4-17 15,5-3-12-15,0-3-17 0,7-6-32 16,-1-4-11-16,8-7-60 0,-1-8-89 16</inkml:trace>
  <inkml:trace contextRef="#ctx0" brushRef="#br0" timeOffset="-188348.56">19309 16461 573 0,'0'0'111'0,"0"0"-84"15,0 0-9-15,0 0 14 0,0 0 6 16,0 0-18-16,0 0-1 0,62 16 5 15,-39-4-2-15,-1 4-1 0,5 3-4 0,4 2-4 16,0 2-2-16,7 3-4 16,-3 1-3-16,2 4-1 0,-8-3 0 0,-2 1-2 15,-7 3 0-15,-1 3-1 0,-5 5-2 16,-9 2-4-16,-7 0-2 16,-11 2-6-16,-12 2-6 0,-12 1-6 0,-10-1-20 31,-7-3-35-31,-19-5-57 0,7-9-159 0</inkml:trace>
  <inkml:trace contextRef="#ctx0" brushRef="#br0" timeOffset="-187766.14">20549 16795 391 0,'0'0'104'0,"0"0"-21"16,0 0-39-16,0 0 1 0,0 0-4 0,0 0-15 15,0 0-1-15,0 0 0 16,35 6-6-16,-20-6-7 0,10 0-5 0,2 1-3 16,8 2-3-16,0 0 1 15,8 2-2-15,1 1 0 0,-1-2 0 16,-4-1 0-16,1-2-23 0,-9-1-35 16,-7-3-25-16,-9-6-42 0,-13-2-69 0</inkml:trace>
  <inkml:trace contextRef="#ctx0" brushRef="#br0" timeOffset="-187576.94">20644 16651 431 0,'0'0'144'0,"0"0"-80"15,0 0-18-15,0 0 21 0,0 0-18 16,0 0-18-16,0 0-5 0,0 0-1 16,0 0-5-16,-10-5-2 0,16 17-3 15,0 4-4-15,-1 4 1 0,1 9-3 0,0 4-3 16,0 6-2-16,2 2-4 0,-1-1-2 15,1-2 0-15,2-2-12 16,1-5-20-16,-3-4-19 0,2-6-44 0,0-6-42 16,-1-8-98-16</inkml:trace>
  <inkml:trace contextRef="#ctx0" brushRef="#br0" timeOffset="-187166.79">21771 16583 457 0,'0'0'60'0,"0"0"-38"0,0 0 9 0,0 0 32 16,-17-53-24-16,11 43-16 15,0 1-3-15,-2 0 6 0,2 4 5 16,-1 1-2-16,1 2-5 0,0 3-11 0,-2-1-4 16,-5 0-2-16,1 4-3 0,-5 2-3 15,1 3 0-15,1 0 0 0,-3 4-1 16,1 4 1-16,-1 2-1 0,-3 5 1 16,4-2-1-16,-1 4 1 0,7-4-1 15,-1 2 0-15,4-1 2 0,2-1-2 16,3 3-1-16,3-1 0 0,0-1-2 15,9-1-2-15,7 0-7 0,3-1-13 0,6 0 3 16,6-2-10-16,2-1-12 16,4-5-5-16,4-3-19 0,1-4-59 0,-7-4-101 15</inkml:trace>
  <inkml:trace contextRef="#ctx0" brushRef="#br0" timeOffset="-185197.4">22075 16833 295 0,'0'0'78'0,"0"0"-13"0,0 0-1 15,0-3 10-15,0 2-14 16,0-1-16-16,0 2-6 0,0 0-7 0,0 0-3 16,0 0-6-16,0 0-5 15,0 0-4-15,0 0-3 0,0 3-1 0,0 0-1 0,0 3-2 16,0 4-1-16,2 3 2 0,-2 5-4 16,0 4 1-16,2 2-1 15,-2 0 0-15,4 1-2 0,-2-2-1 0,2 1 0 16,-2-3 0-16,5-3 0 15,-7-4-10-15,2-3-24 0,0-2-9 0,-2-5-44 16,-2-2-38-16,-3-2-115 0</inkml:trace>
  <inkml:trace contextRef="#ctx0" brushRef="#br0" timeOffset="-184031">21205 16534 255 0,'0'0'78'15,"0"0"-22"-15,0 0-4 0,0 0-5 0,0 0-10 0,0 0-11 0,0 0-4 16,10-13-5-16,-10 13 2 0,0 0-5 15,0 0 2-15,0 0-4 0,0 0-7 16,0 3-3-16,0 0-2 0,0 0 0 16,0 0 0-16,0 1 3 0,0 0-1 15,-2-1-2-15,-2 3 0 16,-3-2-3-16,1 3 0 0,-4-3 2 0,0-1 0 16,-5-2-1-16,-1-1-3 0,-9 0-11 15,2 1-8-15,0-5-2 0,-2 1-1 16,5-1 3-16,3 0 8 0,5 0 16 15,4 0 1-15,3 0 8 0,3-1 4 0,2 0 10 16,0-2-5-16,2-2 0 0,7 0-4 16,-1 0-2-16,2-1-1 0,3 2-4 15,3 1 0-15,3 2 3 0,-1-2 1 16,1 1 4-16,2 2-2 16,-3-2 1-16,-1 4-6 0,-1 0 0 0,-3 2 1 15,-1 0 0-15,-1 0-4 0,-3 4-2 16,0 4 1-1,5 1-2-15,-7 5-2 0,0 1 0 16,-2 2 1-16,0 3-1 0,0 0 1 16,-4 2-1-16,0 1 0 0,-4-1 0 0,-2 2 0 0,2-2 1 0,0 0-1 15,-2 3 0 1,-1-1 1-16,-3 4 0 0,6-2-1 16,-4-2-2-16,-1-4 2 0,-1-4 0 0,2-5 2 15,-3 0-1-15,1-3 0 0,-2-2-1 16,1 1 1-1,1-3 0-15,0 0 0 0,3-2 0 16,1-2-1-16,4 0 1 0,2 0-1 16,0 0 0-16,0 0-3 0,2-1 2 0,4-1 1 15,1 0 3-15,3 1 3 0,2-1 3 16,1-1 2-16,1 0-2 0,1 1-4 16,-3 2 0-16,1-1-4 0,-1 1 0 15,-2 0-1-15,-1 0 1 0,-1 0-1 16,-2 3-1-16,2 0-8 0,3 3-14 0,-3 1 0 15,4 3-3-15,5 1-6 16,1 2 7-16,3 1 1 0,6-1-4 0,2 3-5 16,-2 0-3-16,2 1-7 15,2 0-70-15,-2-3 32 0,-2-7-73 16</inkml:trace>
  <inkml:trace contextRef="#ctx0" brushRef="#br0" timeOffset="-183136.08">22133 16550 213 0,'0'0'132'0,"0"0"-43"0,0 0-10 16,0 0-6-16,0 0-19 0,0 0-16 15,0 0-6-15,20-49-4 0,-16 46-7 16,3 1-6-16,-5-2 1 0,2 3-2 15,0-1-4-15,4-1-2 0,5 3-3 16,-5 0 1-16,4 0-1 0,3 6 1 16,-3 1-1-16,3-1-2 0,-1 2 0 15,1 2 0-15,-3 0-3 0,0 1 0 16,-1 1 0-16,-3 2 0 0,0 2 0 16,-1 1-3-16,-1 0-2 0,-4 1-4 15,0 0-2-15,-2-2-1 0,0 2-5 0,0-4-1 16,-4 2 0-16,-5-1-2 0,3-2 3 15,0-1-7-15,-6-2 13 0,1-1 8 16,3-3 1-16,-2-2 2 0,1-1 0 16,1-3 3-16,4 0-1 15,0-2 0-15,-2-1-1 0,-1-2-1 0,3 2 1 16,0-3 0-16,0-1 0 0,0-2 0 16,0 0 2-16,2-2 5 0,-4-2 2 15,1-4 3-15,1-2 1 0,4-3 0 16,0 0 2-16,2-2-4 0,2 3-5 0,7 2 0 15,-5 1-4-15,2 5 0 0,5 0-1 16,1 3 1-16,3 1 1 0,-1 0 2 16,9 3-2-16,-6 2-1 15,3 1 3-15,-3 2-1 0,0-2-2 0,1 2 1 16,-9 1 2-16,3 0 1 0,-4 1 0 16,-1 0-1-16,-1 2-1 0,-2 0 1 15,2 0-4-15,-3 1 0 0,-1-1 1 16,0 4-2-16,2 4-1 0,0 0 1 15,0 6 0-15,-4 2 2 0,3 2-1 16,-5 3-1-16,2-1 1 0,-2-1-1 16,-2 1 0-16,-3 0 1 0,3 1-2 0,-6 3 0 15,0-1-12-15,4-3-9 0,0-5 3 16,-3-1-13-16,5-7-30 16,-4-5-5-16,0-2-27 0,-2-4-98 0,-1-11-188 15</inkml:trace>
  <inkml:trace contextRef="#ctx0" brushRef="#br0" timeOffset="-181948.1">23195 16540 132 0,'0'0'137'16,"0"0"-96"-16,0 0-14 0,0 0 17 0,-54 5 6 16,50-4-6-16,4-1-10 15,-2 0-6-15,2 0-4 0,0 1-8 0,0-1-5 16,0 1-1-16,0 0 2 0,0 0 5 15,0 2 0-15,0 0-3 0,2 0 1 16,2 0 2-16,3 0 6 0,3 0 2 0,4-2-4 16,9-1 0-16,4 0-3 0,6-1-1 31,4-5-3-31,7 0-4 0,7-3-9 0,-5 3 0 0,1-2-1 16,-5 1 0-16,-11 1-2 0,-11 1-15 0,-5 3-13 15,-11-3-18-15,-4 1-6 0,-2-3 14 16,-12-3 5-16,-1 3-49 0,-6 0-60 15,3-1-92-15</inkml:trace>
  <inkml:trace contextRef="#ctx0" brushRef="#br0" timeOffset="-181721.22">23323 16413 412 0,'0'0'121'0,"0"0"-67"31,0 0-1-31,0 0 1 0,0 0-5 0,0 0-13 15,0 0-9-15,0 0-6 0,0 0-2 16,13 1 0-16,-7 10-5 0,4 0 1 0,-6 5-2 0,5 3-1 0,-1 2-1 16,-2 3-3-16,2 3-3 0,-3 0-3 15,-1 4-1-15,-4-2 1 0,4-2-1 16,-4-1-1 0,2-1 0-16,-2-3-7 0,0 2-8 0,0-5-15 0,0-1-18 15,0-5-29-15,-2-4-35 0,0-5-66 31,0-4-180-31</inkml:trace>
  <inkml:trace contextRef="#ctx0" brushRef="#br0" timeOffset="-180226.56">24373 16410 267 0,'0'0'190'0,"0"0"-145"15,0 0-19-15,0 0 18 0,0 0 3 16,-29-21-19-16,25 19-10 0,0 1-7 16,2-1 3-16,0 0 2 0,-2 1-2 0,4-1-2 15,-4 2-3-15,2 0 0 0,-2 2-3 16,-3 4-2-16,-1 1-2 0,0 3-2 15,0 1 1-15,-5 1-1 0,-3 5 1 16,3-1 2-16,-9 4 0 0,3 2 1 16,0 1 1-16,-8 4 0 0,7-1-2 15,1 1 2-15,3 1-3 0,5-7-2 16,7 3-2-16,4-2 2 0,0 0 0 16,8 1-2-16,9-2-3 0,-1-4-7 15,11-2-15-15,4-2-9 0,5-5-10 16,7-5-27-16,7-5-65 15,-9-7-109-15</inkml:trace>
  <inkml:trace contextRef="#ctx0" brushRef="#br0" timeOffset="-179722.12">24593 16773 528 0,'0'0'58'0,"0"0"-36"15,0 0-9-15,0 0 10 0,0 0 3 16,0 0-7-16,0 0 1 0,0 0 7 16,0 0-2-16,24-17-2 0,-15 6-8 15,7 1-5-15,-1-3-2 0,5 3 0 0,-3 0-6 16,6 3 0 0,-5 3-1-16,3 1-1 0,0 3 0 0,-7 3 2 0,5 1-2 15,-7 1 2-15,-2 3-2 0,1 0 0 16,-5-1 0-16,-6 2 0 0,2 3 1 15,-4 0-1-15,-15 0-3 16,1 2-7-16,-13 1-1 0,0-3 2 0,0 1 3 16,2-2 2-16,4 0 4 15,1-4 0-15,9 0 0 0,1-3 0 0,4-2 1 0,3 0 1 16,5-1-1-16,0 1 1 0,0-1 2 16,0 1 2-16,0-1 3 0,7-1 0 15,-3 0 1-15,8 1 1 16,-2-1 1-16,5 0 1 0,4 0-2 0,5-1-2 15,-3 1-2-15,2 3-4 0,2 1 0 16,-9 3-1-16,1 3 1 0,-7-2-1 16,-2-1 0-1,-2 2 0-15,3 4 0 0,-5 2 0 0,-4 5 0 0,0 1-2 16,-2 2 0-16,-13-4 2 0,-1-3-2 16,-15-1 0-1,-2-1-12-15,-7-2-12 0,-9 0-22 0,3-5-30 16,-3 1-18-16,3-1-23 0,13-1-80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10:40.900"/>
    </inkml:context>
    <inkml:brush xml:id="br0">
      <inkml:brushProperty name="width" value="0.05292" units="cm"/>
      <inkml:brushProperty name="height" value="0.05292" units="cm"/>
      <inkml:brushProperty name="color" value="#FF0000"/>
    </inkml:brush>
  </inkml:definitions>
  <inkml:trace contextRef="#ctx0" brushRef="#br0">6635 4638 334 0,'0'0'52'0,"0"0"-28"0,0 0 24 15,0 0-2-15,23-54-19 0,-15 50-11 16,1 0-5-16,-3 2-2 0,0 1 0 16,2 1 0-16,-3 0-2 0,1 1-2 15,2 4-1-15,2 5-1 0,-1 4 1 16,1 7 0-16,2 5 1 0,-1 7-2 15,-5 5 2-15,0 0-3 0,-4 0-1 16,6-4 0-16,-6-5 1 0,1-6-2 16,-1-5 0-16,0-5 1 0,-2-4 0 15,0-2-1-15,0-1 0 0,0-4 0 0,0-1 0 16,-2-1 3-16,-3 0 0 0,-3-3 21 16,4-10 4-16,-2 0-19 0,0-4 4 15,-1-4-7-15,3-1 1 0,2-6-2 16,-4-3-2-16,6-4-1 0,8-4-1 15,3 3-1-15,-3 4 1 0,4 7-1 16,-1 6 0-16,-3 6 1 0,0 3-1 16,7 3 0-16,-3 2-1 0,7 5-1 15,1 0 1-15,3 1 1 0,2 7 0 16,-4 2 0-16,3 6 0 0,1 2 1 0,-8 4-1 16,1 6 0-16,-5 1 0 15,-3 8 1-15,-4 1 0 16,-4-3 1-16,-2-1-1 0,0-7 1 0,0-1-1 15,0-5 0-15,0-2 0 0,0-3-1 16,0-4-1-16,0-1-5 0,0 0-33 0,0-4-27 16,2-1-67-16,3-6-74 0</inkml:trace>
  <inkml:trace contextRef="#ctx0" brushRef="#br0" timeOffset="268.3">7661 4539 540 0,'0'0'22'0,"0"0"10"0,0 0 21 15,-2-57 8-15,2 53-21 0,0 1-10 16,0 2 2-16,0 0-10 0,0 1-12 16,0 2-7-16,0 9-3 0,4 10-4 15,2 8 4-15,0 8 1 0,0 7 1 16,-1 3-1-16,-3 1-1 0,0-1 1 15,0-5 0-15,0-2 0 0,4-8-1 0,0-4 0 16,0-5-5-16,-1-5-20 16,1-2-15-16,-4-7-21 0,-2-3-18 15,0-3-39-15,-11-3-23 0,3-5-99 16</inkml:trace>
  <inkml:trace contextRef="#ctx0" brushRef="#br0" timeOffset="472.21">7254 4611 471 0,'0'0'29'0,"0"0"13"16,0 0 5-16,-11-50 3 0,17 44-19 15,3 0-12-15,3-2 8 0,9-1-2 16,8-2-9-16,8 0-1 0,8 2-4 0,9-4-1 16,6 0-3-16,4-1-3 15,2 4-2-15,0 2 0 0,-6 4-2 16,-6 4-1-16,0 1-43 0,-9 5-41 0,-7 3-43 15,-12-3-122-15</inkml:trace>
  <inkml:trace contextRef="#ctx0" brushRef="#br0" timeOffset="771.91">8213 4529 479 0,'0'0'5'0,"0"0"26"15,0 0 50-15,10-61-14 0,-10 47-28 0,0 2 1 16,-2 2-1-16,0 3-13 0,0 2-7 16,-2 1-7-1,-3 1 0-15,1 2-4 0,-2 1-3 0,0 0-4 0,-5 3-1 16,-1 8 0-16,1 4 0 0,-1 4-1 0,6 6 0 16,-3 4 0-16,3 3 1 15,2 4-1-15,4-1 1 0,0 4 0 16,2 3 1-16,4-2-1 0,4 3 0 15,5-6-3-15,3 0-23 0,5-3 11 16,-1-3-16-16,1-8-12 16,4-2-15-16,0-8-14 0,0-5-39 0,-5-7-18 0,-1-1-77 15</inkml:trace>
  <inkml:trace contextRef="#ctx0" brushRef="#br0" timeOffset="1198.14">8355 4623 447 0,'0'0'39'16,"0"0"5"-16,0 0 3 16,0 0 1-16,-2-55-19 0,4 51-8 0,2 3 1 15,3-1-4-15,-3 1-6 0,6 1-5 16,0 0 0-16,5 0 0 0,1 4-2 16,3 2 1-1,0 4-2-15,3 2 0 0,-3 5-2 0,-2 2 1 0,-7 2-2 16,0 5 0-16,-4 4-1 0,-4-4 3 15,-2-1-2-15,-2-4-1 0,-2-4-4 16,-2-5-2-16,0-6 2 0,2-1 1 16,0-2 2-1,2 0 1-15,-5-1 1 0,3-2-1 0,-2-1 1 0,-2-4 0 16,2-2 1-16,1-2-2 0,-1-4 1 0,-2-2-1 16,2-1 1-16,2-6 0 0,2-2 2 15,-1-5 3-15,3 0 1 16,7 0 1-16,3 4-4 0,-2 4-1 0,3 5 0 15,3 5 0-15,1 4 0 0,1 3 0 16,5 3 0-16,6 1 2 0,-5 4 1 0,5 8-4 31,-6 2 2-31,2 7-2 16,-9 2-1-16,-1 4 0 0,-5 2-1 0,-8 0 2 16,0 1-1-16,-2-1-1 0,-7-4-8 15,1-2-28-15,2-1-34 0,-4-5-41 16,-1-6-79-16,3-4-78 0</inkml:trace>
  <inkml:trace contextRef="#ctx0" brushRef="#br0" timeOffset="1431.45">8911 4365 546 0,'0'0'16'0,"0"0"29"16,23-54 4-16,-15 52 12 0,-1 2-31 0,1 6-14 15,4 4 2-15,1 4 5 0,-1 5-4 16,5 4-4-16,-5 2 0 0,2 7-6 16,-3 4 0-16,-1 3-5 0,-4 6-2 15,1 0 0-15,-5 1 0 16,-2 0-1-16,0-3-1 0,-5-3-20 0,-5-4-22 16,0-3-39-16,-3-5-22 0,-5-4-58 15,3-6-94-15</inkml:trace>
  <inkml:trace contextRef="#ctx0" brushRef="#br0" timeOffset="1687.52">9775 4536 525 0,'0'0'6'15,"0"0"-1"-15,0 0 12 0,0 0 58 0,0 0-20 16,0 0-11-16,0 0-4 16,0 0-12-16,0 0-13 0,-2 7-5 15,4-8-7-15,7 1-1 0,7-1-2 0,7 1 0 16,6 0 0-16,6 0 0 0,0 0 0 16,7 0-8-16,-9 5-46 15,0 3-28-15,-15 2-49 0,-3-1-147 0</inkml:trace>
  <inkml:trace contextRef="#ctx0" brushRef="#br0" timeOffset="1860.5">9825 4750 687 0,'0'0'65'0,"0"0"-15"0,0 0-1 16,0 0-23-16,0 0-25 0,0 0 0 15,0 0-1-15,0 0 1 0,0 0 0 16,72 3-1-16,-49-3 0 0,4 0 0 15,2 0-6-15,4 2-34 0,-4 2-31 16,0 1-30-16,-11-1-115 0</inkml:trace>
  <inkml:trace contextRef="#ctx0" brushRef="#br0" timeOffset="8723.75">11475 4302 320 0,'0'0'102'16,"0"0"-77"-16,0 0 6 0,0 0 21 0,0 0 6 15,0 0-18-15,-21-50-13 0,11 50-10 16,1 0-6-16,1 0-4 15,2 2-3-15,-4 3 3 0,1 4-3 0,1 1 1 0,2 5-4 16,-3 2 0-16,3 0 2 0,0 6 1 16,0 1 1-16,4 5-3 0,-2 6-2 15,4 4 0-15,0 2 0 0,0 5 2 16,4 4-1-16,6-3 0 0,7-2 0 16,-3-2 0-16,9-5-1 0,6-2-12 15,-4-5-20-15,8-6 2 0,0-5-14 0,6-8-41 16,-2-6-32-16,-6-6-81 15</inkml:trace>
  <inkml:trace contextRef="#ctx0" brushRef="#br0" timeOffset="9196.1">11737 4457 319 0,'0'0'59'0,"0"0"-20"15,0 0 27-15,0 0 5 0,0 0-19 16,-2-51-21-16,6 42-5 0,7 1-6 16,-5 0-4-16,2 1 0 0,9 0 1 15,-5 1-3-15,11 3-1 0,-5 3-2 0,5 3-3 16,2 6-1-16,-9 5-2 0,5 2 0 16,-9 3-4-16,-1 5 0 0,-1 2 0 15,-6 3-1 1,-4 2 2-16,0 0-1 0,0-2 0 0,0-6-1 0,0-4 0 15,0-4-8-15,0-6-1 16,0-3 1-16,-2-2 0 0,0-4 3 0,0 0 5 16,-6-1 0-16,-1-6 2 0,3-1 1 15,2-2-2-15,-2-4-1 0,-4-1 0 16,3-4 1-16,1-5 0 16,2-4 2-16,4-5 2 0,0-5-1 0,6 0 1 15,5 3-2-15,1 8-2 0,-2 7-1 16,1 7 0-16,3 5 0 0,-1 4 0 0,3-1 1 15,-1 5-1-15,7 3 0 0,3 4 0 16,-2 6-1-16,2 4 1 0,4 6 1 16,-5 2-1-16,-5 3 0 0,0 4 0 15,-13 5 1-15,0-1-1 0,-4-2 1 16,0-2-1-16,-2-2 0 16,0-5-26-16,0-2-25 15,0-4-22-15,0-2-57 0,4-5-70 0</inkml:trace>
  <inkml:trace contextRef="#ctx0" brushRef="#br0" timeOffset="9434.02">12585 4485 540 0,'0'0'47'15,"0"0"2"-15,0 0 13 0,0 0-18 0,0 0-24 0,0 0-5 0,-50-21 0 16,48 21-7-1,0 0-2-15,0 0-1 0,2 0 0 0,0 0-2 16,0 0-1-16,6 0 0 0,8 0-2 16,5 0 2-16,6-4-2 0,8 0 2 0,0 0-1 15,2 0-1-15,0 3 0 0,-4-3 0 16,-4 4-1-16,-2 0-37 0,-15 0-42 16,-6 1-50-16,-4 0-134 0</inkml:trace>
  <inkml:trace contextRef="#ctx0" brushRef="#br0" timeOffset="9620.73">12583 4324 532 0,'0'0'74'0,"0"0"-19"0,0 0 11 16,0 0-13-16,0 0-31 0,0 0-10 0,0 0-3 15,0 0 3-15,0 0 2 0,29 65-1 16,-23-37-3-16,4 6-2 0,5 1-6 15,-7 2 1-15,6 0-2 0,1-1 0 16,-7 0-1-16,2-3-31 0,3-2-36 16,-7-5-35-16,0-6-54 0,-4-7-135 15</inkml:trace>
  <inkml:trace contextRef="#ctx0" brushRef="#br0" timeOffset="9872.89">13052 4337 595 0,'0'0'41'0,"0"0"13"0,0 0 31 15,0 0-23-15,0 0-28 0,0 0-11 16,0 0-4-16,0 0-6 0,0 0-9 16,-8-20-2-16,12 41-1 0,-2 5-1 15,4 2 3-15,0 6-1 0,0 3-1 16,-2 0 0-16,1 1 0 0,-3-1 0 15,2-3-1-15,2-5-5 0,2-3-21 0,1-8-27 16,-3-4-42-16,-4-5-36 16,-2-3-88-16</inkml:trace>
  <inkml:trace contextRef="#ctx0" brushRef="#br0" timeOffset="10250.91">13440 4201 257 0,'0'0'62'0,"0"0"-10"0,0 0 20 16,0 0-6-16,0 0-17 0,0 0-4 16,0 0-5-16,0 0-8 0,0 0-4 15,-26-27 4-15,26 26-6 16,2 1-7-16,4 0-4 0,4 0-6 0,0 3-1 16,5 4 0-16,6 5-2 0,5 4 0 0,1 3 1 15,0 7-1-15,-4 6-2 0,0 7-1 16,-13 12-3-16,-4 5 2 0,-6 8 2 15,-4-2-2-15,-2-2-1 0,-6-3-1 16,-3-4-3-16,7-5-15 0,-9-5-10 16,3-3-27-16,6-4-18 0,-9-6-58 15,5-8-101-15</inkml:trace>
  <inkml:trace contextRef="#ctx0" brushRef="#br0" timeOffset="10536.4">14377 4223 540 0,'0'0'74'16,"0"0"-39"-16,0 0 20 0,0 0 9 16,0 0-25-16,0 0-19 0,0 0-1 15,0 0-6-15,0 0-9 16,-4-12-3-16,6 40 2 0,0 7 4 0,-2 5-3 15,0 7 0-15,-4 5-2 0,2 4 1 16,-7 1-1-16,5-3 0 0,4-5-2 16,0-7-4-16,4-8-7 0,0-8-10 0,3-7-17 15,-5-4-29-15,0-8-27 16,-2-6-69-16,-2-1-119 0</inkml:trace>
  <inkml:trace contextRef="#ctx0" brushRef="#br0" timeOffset="10744.4">14133 4191 572 0,'0'0'60'0,"0"0"-31"16,0 0 11-16,0 0 6 0,0 0-24 0,0 0 1 0,0 0 4 16,0 0-3-16,56-11-9 0,-25 11 1 15,8 0-6-15,6-3-3 0,9-3-7 16,0-2 0-16,6 2 1 0,0-1 0 15,-6 1-1-15,-3 1-31 0,-3 4-44 16,-7-2-58-16,-16 2-127 16</inkml:trace>
  <inkml:trace contextRef="#ctx0" brushRef="#br0" timeOffset="11038.89">15001 4178 471 0,'0'0'76'0,"0"0"-6"16,2-51 2-16,-2 42-15 0,0 3-11 15,0 0-16-15,0 2-3 0,0 2-7 16,0-1-4 0,0 3-5-16,-2 0-3 0,2 0-1 0,-4 8-2 0,-4 3-5 15,-3 5 0-15,1 8-1 16,2 4-1-16,-5 4 1 0,3 5 1 0,4 3 0 0,-5 3 0 15,1 1 0-15,2 1 0 0,6-1-1 16,2-3-11-16,0 4-11 0,6-7 5 16,8-2-9-16,1-5-21 0,10-2-34 15,-3-6-7-15,5-7-56 0,-2-6-70 16</inkml:trace>
  <inkml:trace contextRef="#ctx0" brushRef="#br0" timeOffset="11496.39">15237 4330 174 0,'0'0'351'15,"0"0"-301"1,0 0-10-16,-4-52 1 0,6 48 2 0,2-2-7 0,2 1-1 16,2 1-7-16,3-1-8 15,-3 3-3-15,10 1-5 0,-5 1 0 0,10 1-3 16,1 8-1-16,-3 4-2 0,4 3-5 15,-2 4 1-15,-7 5-2 0,5 2 0 16,-11 4 1-16,-4 3-1 16,-6 2 1-16,-2 3 0 0,-4-3-1 0,-2-6-12 15,-5-5-12-15,5-7 0 0,2-3 2 0,2-6 12 32,-2-3-4-32,-3-2 1 0,5-3 9 0,-2-1 4 0,2-1 0 0,-2-6 0 15,0-2 2-15,-3-3-1 0,1-4-1 16,4-1 0-16,0-3 0 0,2-1 1 15,2-4 2-15,0-7 4 0,6-5 7 16,0-6-3-16,13-5 5 0,-5 6-2 16,7 7-8-16,-7 11 2 15,5 9 2 1,-7 9-7-16,9 1 2 0,-2 5 2 16,3 4-3-16,5 10-1 0,0 5-2 0,-4 3 1 15,2 4-2-15,-3 1 1 0,-9 0 1 16,1 2-2-16,-8 0 1 0,-4 2 1 15,-2-1-2-15,0-3 3 0,-4-1-3 16,-4-4-21-16,4-1-22 0,0-4-42 16,0-4-34-16,0-5-83 0</inkml:trace>
  <inkml:trace contextRef="#ctx0" brushRef="#br0" timeOffset="11715.96">16031 4427 452 0,'0'0'208'0,"0"0"-146"16,0 0 13-16,0 0 0 0,0 0-44 15,0 0-14-15,0 0 1 0,0 0 1 16,-5-30-6-16,12 26-6 0,5-1-3 16,0 2-3-16,9 2-1 0,2-3-1 15,4 2 0-15,2 2 1 0,-3 0 0 16,-3 2-1-16,0-1-13 0,-2-1-29 15,-11 3-23-15,-4-3-55 0,-6-3-102 16</inkml:trace>
  <inkml:trace contextRef="#ctx0" brushRef="#br0" timeOffset="11968.7">16448 4130 580 0,'0'0'54'16,"0"0"-5"-16,0 0 43 0,0 0-28 16,0 0-31-16,0 0-10 0,0 0-9 0,0 0-6 15,0 0-6-15,10 2-1 0,-3 19-1 16,-1 5 4-16,4 2-1 0,-4 4 0 16,1 0-3-16,-5 2 2 0,6 2-1 15,-4-2 1-15,2 0-2 0,0-4-1 16,-1-3-25-16,-1-5-12 0,-2-6-27 15,0-4-45-15,-2-6-44 0,0-4-128 16</inkml:trace>
  <inkml:trace contextRef="#ctx0" brushRef="#br0" timeOffset="12239.17">16709 4039 511 0,'0'0'144'16,"0"0"-110"-16,0 0 4 0,0 0 37 16,0 0-29-16,0 0-24 0,51-48 0 15,-38 46-6-15,-1 2-5 16,-2 1-3-16,9 8-3 0,-3 3-3 0,5 7 0 16,0 4-1-16,0 6 1 0,-1 2-1 15,-1 1-1-15,-1 5 0 0,-5 4-1 16,1 2 1-16,-5 6 0 0,-3 1 0 15,0 3-1-15,0-1-11 0,-4-3-19 0,0-2-20 16,-2-7-33-16,0-4-36 0,0-8-90 16</inkml:trace>
  <inkml:trace contextRef="#ctx0" brushRef="#br0" timeOffset="12627.6">17961 4293 462 0,'0'0'50'0,"0"0"9"15,0 0-3-15,0 0-25 0,0 0-19 16,0 0-8-16,0 0 1 0,0 0 1 16,-8-1 2-16,10 2 7 0,6-1-3 15,5 2-1-15,7-1 9 0,11-1 5 0,4 0-8 16,9 0-8-16,1-1-5 15,1 1-4-15,-7 0 3 0,-8 0-3 0,-12-2-20 16,-5-5-72-16,-12-3-60 0,-2 0-152 16</inkml:trace>
  <inkml:trace contextRef="#ctx0" brushRef="#br0" timeOffset="12801.88">18110 4050 137 0,'0'0'478'0,"0"0"-418"0,0 0 19 15,0 0-7-15,0 0-34 0,0 0-18 0,0 0-9 16,0 0 4-16,-6 77 2 0,8-41-5 16,2 4-1-16,2-1-4 15,0 9-5-15,3-2 0 0,-3 2 1 0,0 0-3 16,0 2-1-16,1 3-54 16,-1 1-61-16,-6 0-101 0</inkml:trace>
  <inkml:trace contextRef="#ctx0" brushRef="#br0" timeOffset="19853.64">19454 4134 342 0,'0'0'73'0,"0"0"4"0,0 0-41 16,0 0 1-16,0 0 10 0,0 0-18 16,0 0-6-16,0 0-10 0,-21-38-3 15,21 38-3-15,-2 3-1 0,-2 1-3 16,-7 2 0-16,-5 1-1 15,-1 0-1-15,-5 2-1 0,-1 2 0 0,2-2 0 0,1-2 1 16,-1-3-1-16,6 2 1 0,-3-4 0 16,1-1-1-1,-1-1 0-15,3 0 0 0,-1-4 0 0,1-4-2 0,5-1 2 16,0-1 1-16,3 3-1 0,3-2-1 16,4-2 0-16,-2-1 1 0,2-3 2 15,2-1 14-15,2 0-9 16,7-2 1-16,3 1 4 0,1 3-5 0,3-1-5 15,1 4 2-15,1 5 0 0,7 3 0 16,4 3-1-16,2-1 3 0,3 11 0 16,-1 3 0-16,-2 5-3 0,-2 8-1 15,-4 4-1-15,-13 6-1 0,-1 7 0 0,-13 3 1 32,0 3 0-32,-15-4 0 0,-4-4-1 0,-3-3 0 0,-7-6-10 0,-2-5-5 15,2-4-3-15,0-7-3 0,0-2-4 16,0-5 4-16,4-3 0 0,0-3 7 15,7-2 11-15,1-1 3 0,7-1 0 16,4-6 1-16,2 0 1 0,2-4 11 0,2-2 4 16,0-5 1-16,6 0 0 15,6 0 1-15,3 0-4 0,5 5-3 16,1-1-2-16,10 6-5 0,-2 4 3 0,0 4 1 16,2 4-3-16,0 8-1 0,2 4-4 15,0 5 0-15,-2 0 0 0,2 1-1 16,-2 2-1-1,0-1-47-15,-2-2-28 0,-4-6-18 0,-4-7-102 0</inkml:trace>
  <inkml:trace contextRef="#ctx0" brushRef="#br0" timeOffset="20169.91">20107 4007 507 0,'0'0'55'0,"0"0"-6"0,0 0 0 16,0 0 8-16,0 0-10 0,0 0-18 15,0 0-7-15,0 0-4 16,-2-49-9-16,-2 49-4 0,-5 0-2 0,1 0-2 16,-6 3-1-16,-3 6 0 0,-4 3-1 15,1 4 1-15,-3 1-1 0,2 3 1 16,5 4-1-16,-7 1 1 0,7 4 0 15,-3-3 0-15,7 1-1 0,-1-2-7 16,7-2-1-16,2-3-1 0,4 1-7 16,4-1 9-16,6 1 0 0,7-4-2 0,6 0 2 15,3-3 5-15,5-1 0 0,3-2-9 16,1-6-15-16,0 0-21 0,-2-5-16 16,0 2-39-16,-2-2-58 0</inkml:trace>
  <inkml:trace contextRef="#ctx0" brushRef="#br0" timeOffset="20374.55">20266 4370 541 0,'0'0'74'0,"0"0"-22"0,0 0 4 16,0 0 8-16,0 0-25 0,0 0-14 15,0 0-5-15,0 0-9 0,0 0-5 16,21-7-5-16,-19 25-1 0,-2 4 2 15,0 3-2-15,0 4 1 0,2 0-1 16,-2 1-1-16,2-1-15 16,4-3-36-16,4-2-24 0,-1-5-22 0,-5-7-53 15,0-4-134-15</inkml:trace>
  <inkml:trace contextRef="#ctx0" brushRef="#br0" timeOffset="20955.48">20512 4230 346 0,'0'0'46'16,"0"0"5"-16,0 0 6 0,0 0-3 15,0 0-12-15,0 0-6 0,0 0-8 0,0 0 1 16,0 0-2-16,-27-39 0 0,27 30-4 15,0-3-3-15,4 0-5 0,3-3-7 16,3 2 1-16,-2 3 1 0,2 0-3 16,5 4-1-16,-1 2-4 0,7 1 0 15,4 3-2-15,0 3-1 0,2 7-1 16,-1 5 2-16,-1 6-1 16,-4 5 1-16,-3 5 0 0,-7 5 0 0,-3 4 0 15,-6-1 1-15,-2-1-1 0,-6-3-5 0,0-6-25 16,-3-9 3-16,-1-6 7 15,2-4 8-15,4-5 9 0,-2-2 2 16,-3-1 1-16,3-2 0 16,0 0 2-16,0-2-2 0,4-4 2 0,-3-1 2 0,3-4 6 15,0-3 9-15,0-2 0 16,2-7-3-16,-2 0-6 0,4-7-1 0,4-3-4 16,1-1 0-16,1 1 0 15,0 9-3-15,3 4 7 0,-5 5-7 0,4 5 2 16,0 0 0-16,1 7-1 0,3-1-3 15,5 3 1-15,-3 1-1 0,7 8-2 16,4 2 1-16,-2 6 1 16,-2-2-1-16,-3 4 1 0,-1-1 1 0,-7 2-1 15,-1 2 0-15,-5 0 1 0,-4 4-1 16,-2-1 0-16,0 2 0 0,-4 0 1 0,-3 2-1 16,3 0-19-16,2-2-14 0,0-1-45 15,2-3-29 1,0-7-91-16,0-6-162 0</inkml:trace>
  <inkml:trace contextRef="#ctx0" brushRef="#br0" timeOffset="21255.42">21649 4324 342 0,'0'0'75'0,"0"0"-21"0,0 0 7 16,0 0 5-16,0 0-23 0,0 0-10 0,0 0 1 15,0 0 1-15,-17-38-9 16,17 38-3-16,0 0-7 0,0 0-5 16,0 0-5-16,2 0-3 0,7 0-2 0,5-2-1 15,9 1 3-15,8-4-3 0,4 1 3 16,6 0 0-16,3-1-3 0,-7 4 0 15,-4 1 1-15,-4-1-1 0,-17 1-3 16,1 0-53-16,-9 0-21 0,-4 0-40 16,-8-4-101-16</inkml:trace>
  <inkml:trace contextRef="#ctx0" brushRef="#br0" timeOffset="21466.26">21742 4094 562 0,'0'0'82'0,"0"0"-32"0,0 0 11 16,0 0 3-16,0 0-28 16,0 0-21-16,0 0-8 0,0 0-3 0,0 0-2 0,35 36 1 15,-27-7 3-15,1 5 1 0,-3 3-1 16,0 1-3-16,-4 2-2 0,4-2 1 16,1-2-2-16,-1-6 0 0,2-2-6 0,-2-5-22 15,0-1-24 1,1-5-43-16,-3-9-39 0,-4-2-127 0</inkml:trace>
  <inkml:trace contextRef="#ctx0" brushRef="#br0" timeOffset="21856.71">22579 4085 388 0,'0'0'46'16,"0"0"7"-16,0 0 10 0,15-55-4 0,-13 45-24 15,2 0-5-15,-2 2-4 0,0 0 5 16,-2 1-3 0,0 1-1-16,0-1 2 0,-2 1-2 0,-2 0-7 0,0 1-8 15,-3 3-5-15,1-1-2 0,-2 0-4 16,4 3 0-16,-4 0-1 0,-5 0 0 15,1 6 0 1,-3 0-1-16,-3 4 1 0,1 4-1 0,1 3 0 0,-3 3 0 0,5 2 1 16,-1 2-1-1,3 4 0-15,5 0 1 0,-1-1-2 0,8 1 1 0,0-1 1 16,0 1-2 0,6-1 0-16,3 0 1 0,9-1 0 15,-1-2 1-15,10-1-3 0,4-6 1 0,2-1 0 0,4-5-2 16,2-4-7-16,7-3-15 0,-7-4-24 15,-2 0-21-15,0-7-37 16,-8-2-94-16</inkml:trace>
  <inkml:trace contextRef="#ctx0" brushRef="#br0" timeOffset="22549.4">23003 4416 188 0,'0'0'83'0,"0"0"-27"0,0 0 1 15,0 0 2-15,0 0-2 0,0 0-15 16,-27-51-10-16,21 44 3 0,2 1-16 16,0-1 0-16,2 1 2 0,2 1-10 15,-3 1 3-15,3 1 4 0,0 0 3 16,0 0-3-16,3 0-1 0,3-4-5 16,2 1-2-16,9-3-1 0,-5 0 5 0,9 1 4 15,-3 3-1-15,5-1-2 0,2 5-6 16,-5 0-2-16,1 2-3 15,-4 3 0-15,-1 6-1 0,-3 1-1 0,-1 2-2 16,-4 0 0-16,-8 1 0 16,2 2 0-16,-2-4 0 0,-2 1 0 0,-4-2 3 15,-8 0-2-15,1 0 2 0,3-4-2 16,-7-1-1-16,7-1-2 0,-5-3 0 16,3 2-2-16,4-3-2 0,-9-1 0 15,7 0 2-15,4 0 0 0,-5 0 2 16,5-3 1-16,2-1 1 0,2 1 0 15,2-1 0-15,0 1 0 0,0-2 1 0,0 1 1 16,4-1 2-16,4 2-1 0,1-1 0 16,-1 2-1-16,4 1 1 0,5 1-2 15,1 0 3-15,3 5 1 0,6 6 2 16,0 0 1-16,-4 3 1 0,-1 2-2 16,3 0-4-16,-12-1-2 0,5-2 2 15,-10 0-2-15,-5-1 1 0,-1-2 0 16,-2 0 0-16,-5-1 1 15,-1 1 3-15,-8 1-2 0,1-1 2 0,-5-1-4 0,1-2 2 16,-1-1-1-16,-1 0-2 16,-4-2 1-16,3-2 0 0,-3 0-1 0,-4-2-1 15,4 0-2-15,-2-1-14 0,1-3-13 16,-1-2-19-16,4 0-50 0,3-1-51 16,1 1-57-16</inkml:trace>
  <inkml:trace contextRef="#ctx0" brushRef="#br0" timeOffset="30801.38">7932 6026 129 0,'0'0'70'0,"0"0"-1"15,0 0-7-15,0 0-4 0,0 0-6 0,0 0-4 16,0 0 2-16,0-16-3 16,0 13-7-16,0 0-5 0,0 2-5 0,0 1-1 15,0 0-4-15,0 0-4 16,0 0-8-16,0 2-5 0,0 3-2 16,0 5-3-16,0 3-2 0,0 3 0 0,0 5 3 15,0 1-1-15,0 1 1 0,0 1-2 16,0 3-1-16,0 1-1 15,0-1 0-15,0-1 0 0,0-5 0 0,2 0 1 16,2-3-1-16,-2 1 0 0,-2-4 0 16,6 1 0-16,-4-2 0 0,-2-2-2 15,2-3-25-15,0-2-12 16,-2 0-11-16,0-3-22 0,0-2-35 0,0-2-17 16,-4-3-81-16</inkml:trace>
  <inkml:trace contextRef="#ctx0" brushRef="#br0" timeOffset="31020.96">7624 5979 313 0,'0'0'69'0,"0"0"-13"0,0 0 7 0,0 0 8 0,0 0-22 15,0 0-30-15,0 0-11 16,0 0 1-16,0 0 6 0,43-19 2 15,-20 18-1-15,1-2-2 0,3-1-4 16,13-1-4-16,1 0 0 0,2-1-3 0,7 4-2 16,-5-3 0-16,-1 5-1 15,-3 0-8-15,-6 0-59 0,-6 3-66 0,-8 0-62 16</inkml:trace>
  <inkml:trace contextRef="#ctx0" brushRef="#br0" timeOffset="31367.08">8378 5898 378 0,'0'0'70'0,"0"0"-31"0,0 0 15 0,0 0 11 16,0 0-29-16,0 0-17 0,0 0-7 16,0 0-5-16,0 0-4 0,-12 0-2 0,-1 18-1 15,1 5 0-15,-3 1 2 16,1 2-1-16,1 3 0 16,3 2-1-16,2 3 1 0,2-1-1 0,-1 3 0 15,5 0 0-15,2 1 0 0,2-1 0 16,7-1 0-16,3-5 0 15,3-1 0-15,3-6 1 0,5-1-2 0,2-2-13 16,0-4-27-16,4 0-24 16,-1-7-33-16,1-3-32 0,-10-5-126 0</inkml:trace>
  <inkml:trace contextRef="#ctx0" brushRef="#br0" timeOffset="31917.86">8539 6168 199 0,'0'0'109'15,"0"0"-72"-15,0 0 5 0,-20-54 7 16,15 45-8-16,1 1-7 0,4 2-7 0,0 0-3 0,0 1 0 16,0-2-6-16,2 2-6 0,5 1 3 0,-3-1 3 15,4 0-1-15,0 0-2 16,3 1 0-16,-3 2 2 0,4 1-2 15,3 1-6-15,1 3-3 16,3 5 1-16,4 2-3 0,-3 0 3 0,1 5-4 16,-4 1 0-16,1 4-2 0,-3 5-1 15,-7 1 1-15,0-1 0 0,-8 2 0 16,0-5-1-16,0-2-1 0,-4-4-2 0,-2 0-4 16,-2-4 1-16,-1-4-3 0,3 1 0 15,0-6-1-15,0 0 3 0,-3-1 1 16,-1-2 4-1,4 0 1-15,-2-3 0 0,-5-4-4 0,5-3 3 0,-2-2 0 16,-1-3 1-16,1-2 1 0,2-6 0 16,1-3 0-1,3-4 2-15,4-1 8 16,0 4 2-16,4 3-9 0,1 8 0 0,3 3 3 16,0 3 2-16,7 4-4 15,-1 1 1-15,7 1-1 0,-1 2 4 0,5 2-2 16,4 1 1-16,-4 7-1 0,-2 1 3 15,-3 3-3-15,1 3-1 0,-4 3-5 16,-3 3 1-16,-2 5 1 0,-5 4-2 16,-3 5 2-16,-4 1-1 0,0-2 1 15,-4-2-2-15,-3-3-16 0,5-6-28 16,-4 1-7-16,6-5-9 0,0-2-49 16,0-6-24-16,4-3-72 0</inkml:trace>
  <inkml:trace contextRef="#ctx0" brushRef="#br0" timeOffset="32295.39">9277 5938 277 0,'0'0'80'0,"0"0"-18"16,0 0 7-16,0 0 4 0,0 0-16 16,0 0-19-16,0 0-10 0,0 0 2 15,2-53-7-15,9 53-6 0,3 1-6 16,1 7-4-16,3 4 2 0,5 5 2 15,0 5-2-15,1 6 0 0,-3 5-5 16,-4 6-1-16,-3 4 0 0,-6 5-3 16,-8 0 2-16,0-1-2 0,-2-2 0 15,-8-4-36-15,4-2-14 0,0-4-16 16,-3-2 21-16,3-5-32 0,0-3-42 0,0-6-29 16</inkml:trace>
  <inkml:trace contextRef="#ctx0" brushRef="#br0" timeOffset="32603.12">10063 6149 268 0,'0'0'159'0,"0"0"-115"16,0 0 3-16,0 0 13 0,0 0-13 15,0 0-25-15,0 0-8 0,0 0 4 16,0 0-4-16,8-19 1 0,11 11 8 16,3 1-4-16,7-2-9 0,2 3-4 15,7 2-5-15,-1 1 0 0,2 0 0 16,0 1-1-16,-2 2 0 0,-3 0-27 15,-3 3-42-15,-15 2-54 0,-6 4-55 16,-5-1-147-16</inkml:trace>
  <inkml:trace contextRef="#ctx0" brushRef="#br0" timeOffset="32766.91">10170 6313 554 0,'0'0'33'0,"0"0"-19"16,0 0 17-16,0 0 3 0,0 0-18 15,0 0-4-15,0 0 8 0,0 0-4 16,68 10-8-16,-37-12-6 0,9-1-1 0,-3-1-1 16,4 0-14-16,5 0-64 0,-3-7-101 15,-4 1-166-15</inkml:trace>
  <inkml:trace contextRef="#ctx0" brushRef="#br0" timeOffset="33404.36">11652 5903 43 0,'0'0'248'16,"0"0"-219"-16,-8-51 10 0,8 37 22 16,0 3-3-16,0 0-14 0,0-2 1 15,6 3-9-15,-2 1-6 0,1 2-3 16,-1 1-2-16,2 2 2 0,0 0-6 16,4 1-5-16,-5 1-2 0,3 1-3 15,4 1-3-15,1 0-1 0,1 5-3 16,5 1-2-16,-1 6 1 0,3 2 0 0,4 4-1 15,-7 5 0-15,1 3-1 16,0 2-1-16,-5 3 1 0,-6 1 0 0,-4-2-1 16,-1-2 1-16,-3-2-1 0,0-4 0 15,-5-5 0-15,1 0-5 0,-2-7-2 16,6-1 2-16,-4-3-6 0,2-2 1 16,-6-3 2-16,3 1 4 0,-1-2 4 15,-2-3 0-15,4-1-3 0,0 0 1 16,-7-4-2-16,3-1 1 0,2-5 2 15,0-5 1-15,-5-3-1 16,3-6 1-16,0-6 1 0,8-4-1 16,0-2 2-16,0 3 4 0,4 7-1 0,2 7-2 0,2 8 1 15,3 3 0-15,-3 3 3 0,4 5-3 16,5 1-1-16,0 3-1 16,3 0-1-16,5 3 6 0,4 7-1 0,-2 0-2 15,0 4 1-15,4 2-3 0,-4 1-1 16,-3 6 1-16,-1-3-1 0,-8 3-1 15,1 2 0-15,-3 0 1 0,-5 1 0 16,-2-2-1-16,-2 0 0 0,-2 0 1 16,-2-4-1-16,0 4 0 0,0-6-19 0,-4-1-21 15,0-1-23-15,2-2-18 0,0-3-55 16,0-2-104 0</inkml:trace>
  <inkml:trace contextRef="#ctx0" brushRef="#br0" timeOffset="33680.25">12514 5928 475 0,'0'0'67'16,"0"0"-55"-16,0 0 26 0,0 0 18 16,0 0-27-16,0 0-17 0,-58-25-6 15,54 25 0-15,0 1-3 0,2 1 1 16,2-1-3-16,0 2-1 0,0-3 0 15,0 0 2-15,4 0-2 0,5 0 0 32,11 0 2-32,1-4 7 0,10-1 1 0,6 1-6 0,-2-3-2 0,5 3-1 15,-14 2-1-15,1 2 0 0,-6-2-1 16,-5 1-44-16,-3-1-36 0,-13 0-52 16,0-1-67-16</inkml:trace>
  <inkml:trace contextRef="#ctx0" brushRef="#br0" timeOffset="33869.91">12494 5774 260 0,'0'0'270'0,"0"0"-238"16,0 0 19-16,0 0 17 0,0 0-18 16,0 0-21-16,0 0 1 0,0 0-6 15,0 0-13-15,29 0-4 0,-19 18 1 16,4 3 4-16,-5 3-6 0,1 5-4 15,2 2-1-15,-5 4 0 0,-1-3-1 0,0 2-1 16,-2-2-48-16,2-4-48 0,-1-5-49 16,-5-8-80-16</inkml:trace>
  <inkml:trace contextRef="#ctx0" brushRef="#br0" timeOffset="34122.74">13015 5645 469 0,'0'0'60'15,"0"0"6"-15,0 0 13 0,0 0-19 0,0 0-21 16,0 0-10-16,0 0-11 0,0 0-11 16,0 0-4-16,-7 15 2 0,7 6 5 15,2 3 1-15,1 6-3 0,1 3-4 16,4 2-1-16,-2-2-3 0,4 2 0 15,-3 0 0-15,1-5-1 0,0 1-2 16,-2-5-41-16,-4-2-61 0,-4-5-62 16,-6-5-165-16</inkml:trace>
  <inkml:trace contextRef="#ctx0" brushRef="#br0" timeOffset="34528.68">11826 6351 192 0,'0'0'59'0,"0"0"-25"0,0 0 11 15,0 0-3-15,0 0-12 0,0 0-2 16,0 0 5-16,0 0-6 0,0 0-3 16,-35 28-2-16,39-26 0 0,8 2 6 15,7 0-1-15,8-2-4 0,4-1 4 16,8-1 1-16,7-3 1 0,7-2-5 16,7-3-6-16,-2 0-7 0,8-1-2 15,7-1-4-15,1 0 0 0,7 0-3 16,8-2 2-16,6 4-4 15,4-1-3-15,0 2 2 0,-12 2 2 0,-8-1-1 0,-15 1 1 16,-15 3-1-16,-7 2 0 16,-24 0-32-16,-5-1-32 0,-13 6-12 0,-13 0-59 15,-3 0 16-15,-9 0-175 0</inkml:trace>
  <inkml:trace contextRef="#ctx0" brushRef="#br0" timeOffset="35067.65">12283 6792 487 0,'0'0'52'0,"0"0"-21"0,4-50 31 15,0 39-13-15,-2 0-17 16,2 2-7-16,0 1 1 0,-1 2-9 0,5 1-8 16,-4 3-5-16,0 0-2 0,2 0 1 15,5 2-1-15,3 0-1 0,1 0 1 0,5 0 2 16,-1 5 1-16,1 2-3 0,5 1 1 16,-6 3-2-16,2 1 1 0,-1 4-1 15,-12 4 0-15,7 4-1 0,-11 2 2 16,-4-1 0-16,0 1-2 0,-6-3 1 15,0-3-1-15,-1-7-3 0,3-1 1 16,-6-5 0-16,4 0 1 0,2-3-2 16,-5-2-2-16,7 0-2 0,-4-2-5 15,-2 0-2-15,4-3 12 0,0-5 2 16,-1-1 0 0,3-5 0-16,0 1 0 0,2-5 1 0,0-4-1 0,4-2 1 15,3-4 3-15,1-3 5 0,6 1-3 16,-1 3 3-16,3 3 4 0,-1 7-6 15,1 5-4-15,-1 6 0 0,5 2 2 0,-1 4 2 16,2 1 1-16,8 8-3 16,-9 1-2-16,3 4 2 0,2 3-3 0,-4 2 0 15,-7 4 0-15,7 2-1 16,-11-1 1-16,0 2-1 0,1-2-1 16,-7 0 0-16,0-2 0 0,-4-1-1 0,2-2-16 15,-2-1-42-15,0-3-46 0,0-3-56 16,2-4-111-16</inkml:trace>
  <inkml:trace contextRef="#ctx0" brushRef="#br0" timeOffset="35586.33">14259 5995 331 0,'0'0'67'0,"0"0"-17"0,0 0 19 0,23-53 1 15,-21 45-18-15,0-2-6 0,0 2-3 16,-2 2-5-16,0 2-10 0,0 2-9 0,0 2-5 15,4 0-4-15,-4 2-7 16,2 5-3-16,4 8 0 16,-2 6 0-16,3 7 0 0,3 5 1 0,2-1 0 15,-3 5 0-15,3 2 1 16,0 1-2-16,-3-1 0 0,1-4 2 0,0-3-1 0,-5-5-1 16,-1-5-1-16,-2-2-18 0,-2-7-32 15,0-2-24-15,0-1-30 16,-2-6-54-16,-5 0-103 0</inkml:trace>
  <inkml:trace contextRef="#ctx0" brushRef="#br0" timeOffset="35838.94">13990 5822 416 0,'0'0'68'0,"0"0"-26"16,0 0 26-16,0 0-4 15,0 0-25-15,0 0-12 0,0 0 2 0,0 0-4 16,58-44-6-16,-41 41-2 0,1-1 1 16,5 0-2-1,10-2 0-15,2 0-4 0,7-3-5 0,9 2-2 0,-5 1-5 32,7-1-1-32,-7 5 0 0,-1 2 0 0,-3 0 1 0,-11 2-1 0,-13 5-34 15,-1 2-35 1,-13 1-36-16,-4-1-63 0,-4-2-139 15</inkml:trace>
  <inkml:trace contextRef="#ctx0" brushRef="#br0" timeOffset="36215.32">14982 5755 382 0,'0'0'54'0,"0"0"-2"0,0 0 11 16,0 0-15-16,0 0-20 0,0 0 1 15,0 0 4-15,0 0-2 0,0 0-2 0,5-37-4 16,-5 37-3-16,0 0-4 15,-5 0-6-15,-3 5-1 0,0 1-6 16,-4 5-5-16,-7 4 1 0,4 1-2 0,-3 4 2 16,8 5-2-16,-7 4 0 15,9 2 1-15,-1 3 0 0,1 2 0 16,8 2 0-16,0 3 0 0,4 2 0 0,5 1 1 16,-1-2-1-16,8-2 0 0,-1-3-2 15,6-4-11-15,-3-2-15 0,7-3-17 16,2-4-7-16,0-4-6 0,-2-6-36 15,1-6-32-15,-3-5-67 0</inkml:trace>
  <inkml:trace contextRef="#ctx0" brushRef="#br0" timeOffset="36709.89">15166 6006 423 0,'0'0'32'15,"3"-50"26"-15,3 30 29 16,-2 3-31-16,2 4-15 0,2 2-4 0,-4 3-4 16,1 2-11-16,3 2-10 0,6 1-3 15,-3 2 0-15,9 1-5 0,-1 0 0 16,8 6 0-16,0 7-4 0,0 2 2 16,-7 9-1-16,3 2-1 0,-9 8 1 0,1 1-1 15,-9 3 1-15,-2 0 0 16,-4-1-1-16,0-4 0 0,-6-5-2 15,2-7-11-15,-2-6 3 0,2-5-4 0,-3-4 5 16,3-1 2-16,0-5 4 0,2 0 1 16,-2 0 2-16,-2-3 1 0,-5-5 0 15,5-3 1-15,0-2-2 0,-2-2 1 16,2-5-1-16,-3 1 2 0,3-6 3 16,2-1 3-16,2-5-2 0,0-6 1 15,2-1-1-15,2 2-3 0,2 4 4 16,6 7-4-16,1 7 0 0,-3 5 1 15,4 4-1-15,7 2 1 0,-3 4-3 16,9 2 1-16,2 1-1 0,2 5 0 16,-2 4 2-16,-4 3-3 0,-1 2 3 15,1 5-3-15,-10 1 1 0,1 0 0 0,-2 5 1 16,-10 0-2-16,1 1 1 0,-3 2 1 16,2-3-2-16,-2 0 0 15,0-3-1-15,2 0-14 0,0-4-26 0,2-3-40 16,-4-2-40-16,0-5-99 15</inkml:trace>
  <inkml:trace contextRef="#ctx0" brushRef="#br0" timeOffset="36987.68">16103 6088 546 0,'0'0'52'0,"0"0"-28"0,0 0 18 15,0 0-3-15,-62-35-21 0,49 34-7 16,5 2-1-16,0-1 2 0,0 0-4 16,1 0-5-16,3 1-2 0,4 1 0 15,-2 0-1-15,2-2 3 0,0 2-1 16,0-2 3-16,2 1 1 0,2 0 3 0,13-1 1 16,0 0 10-16,5 0 0 0,9-6-4 15,2 2-9-15,0-2-4 0,0 3-2 16,-2-1 1-16,-2 1-2 0,-8 2 0 15,4-1 0-15,-13 1-16 0,3-1-50 16,-9-2-51-16,-6-1-93 0</inkml:trace>
  <inkml:trace contextRef="#ctx0" brushRef="#br0" timeOffset="37335.08">16622 5777 139 0,'0'0'333'0,"0"0"-287"15,0 0 22-15,0 0 3 0,0 0-16 16,4-51-12-16,-4 51-11 0,2 0-8 15,0 1-10-15,0 6-10 0,2 4-1 16,0 4 0-16,-4 4 3 0,4 2 0 0,-4 4 3 16,0 4-1-16,0 1-3 0,0 5-4 15,0-2 0-15,0-3 0 0,0-2 0 16,0-7-1-16,0-2 1 16,5-4 0-16,-1-2-1 0,2 1 0 0,-2-4-11 15,6 0-30-15,-5-5-36 16,-3-2-30-16,-2-3-75 0,0-2-161 0</inkml:trace>
  <inkml:trace contextRef="#ctx0" brushRef="#br0" timeOffset="37646.07">16678 5603 375 0,'0'0'38'0,"0"0"16"0,0 0 23 0,0 0-14 0,0 0-26 0,0 0-8 16,0 0-6-16,0 0-4 15,0 0 2 1,28-18 2-16,-15 25 4 0,-1 3-4 0,9 2 0 0,0 3-4 0,-1 4-5 16,7 3-2-16,0 6-5 0,-2 9 0 15,-4 0-5-15,-1 6 0 0,-7 1-2 16,-7-3 0-16,-4 0 0 0,-4-5 0 15,-9-2 1-15,-1 0-1 0,-7-4-9 16,-3 3-17-16,5-2-5 16,-6-3-34-16,7-2-21 0,-7-3-37 0,2-7-76 15</inkml:trace>
  <inkml:trace contextRef="#ctx0" brushRef="#br0" timeOffset="38075.15">17678 6010 271 0,'0'0'59'0,"0"0"-15"15,0 0 9-15,0 0 3 0,0 0-8 0,0 0-11 16,0 0-18-16,0 0-4 16,0-21-4-16,10 17 4 0,7-2 11 15,-1 1 0-15,9-5-2 0,6 3 0 0,4 3-3 16,5-1-5-16,3 2-6 0,0 1-9 16,-3 2 0-16,-3 0-1 0,-4 4 0 15,-6 3 0-15,-8-2-51 0,-11-1-54 16,-8-1-95-16,-6-3-220 0</inkml:trace>
  <inkml:trace contextRef="#ctx0" brushRef="#br0" timeOffset="38296.18">17802 5739 535 0,'0'0'42'0,"0"0"22"0,0 0 16 0,0 0-27 16,0 0-27-16,0 0-4 0,0 0-9 15,0 0-3-15,0 0 1 0,48 68-1 16,-42-36-4-16,0 6-1 0,-4 3-3 16,2 2-2-16,0 2 1 0,0-2 0 0,3-4 0 15,-1-2-1-15,8-5-12 16,-5-5-32-16,1-5-28 0,0-6-24 0,-6-7-67 16,-4-2-153-16</inkml:trace>
  <inkml:trace contextRef="#ctx0" brushRef="#br0" timeOffset="38958.71">18931 5676 342 0,'0'0'25'0,"0"0"10"0,0 0 39 16,0 0-5-16,0 0-20 0,0 0-16 15,0 0 0-15,0 0-12 16,0 0-9-16,-2-6-8 0,-3 11 5 0,3 1 1 16,-6 0-5-16,2-1 1 0,-4 1-2 15,-7-2-2-15,1 1 2 0,-11-2-3 16,4 1 0-16,-2-1-1 0,-2-3 1 0,0 0-1 15,3 0-1-15,1-2-6 16,0-3-5-16,4-3 1 0,3 1 5 16,1-1 2-16,5-4 1 0,6-2 2 15,4-1 1-15,0-1 0 0,2-1 0 16,4 3 1-16,0 3-1 0,3 2 4 16,-1 1-3-16,-2 3 3 0,7 2-3 0,3 1 2 15,1 2 2-15,8 0 0 0,1 5 5 16,5 4-1-16,2 4-1 15,-2 3 0-15,0 5-2 0,-2 4 0 0,-6 2-3 0,-2 5 0 16,-9 5 0 0,-1 0 0-16,-9 5-3 0,-7 2 0 0,-13-3 0 0,-3-2 0 15,-2-6 0-15,-3-5-18 0,3-8-4 16,0-4 1-16,0-4 2 0,3-4 2 16,3-2 6-16,3-2 5 0,3-4 2 15,5 0 2-15,0 0 2 16,-2-5 0-16,6 0 0 0,0-6 2 0,2-1 8 15,0-2 2-15,2-4-1 0,6 3 1 16,2 1 3-16,5 2 2 0,3 5-3 16,1 3-5-16,4 4-3 0,1 0 0 0,3 8 0 15,-2 3-2-15,2 2-1 16,-2 1-1-16,2 1-2 0,-2 1 2 0,-1-3-1 16,1 1-1-16,2-3 0 15,2-2-6-15,-2-3-28 0,0-3-32 0,-5-3 2 16,3-5-99-16,-8-6-159 0</inkml:trace>
  <inkml:trace contextRef="#ctx0" brushRef="#br0" timeOffset="39289.51">19592 5634 408 0,'0'0'57'0,"0"0"-24"16,0 0 36-16,13-55 3 0,-11 49-21 0,-2-1-10 15,0 2 0-15,-2 1-8 0,-5 1-10 16,1 1-8-16,-8 1-5 16,1 1-5-16,-7 0-1 0,3 0-3 15,-4 5 1-15,-1 2-2 0,1 4-1 0,0 1 1 16,3 5 0-16,1 1-1 0,1 3 1 0,-1 1 0 16,5 3 0-16,-1-4 0 15,5-1 1-15,4-1-1 0,0-1-1 0,4 0 0 16,4 0 1-16,2 4 0 0,2 0 0 31,3 1 0-31,-1-2 0 0,9-3 0 0,-3-1-3 0,5-4-14 0,4-3-6 16,-1-2-13-16,5-5-17 0,2-3-17 15,-4 0-32-15,2 0-54 0,-4-5-212 16</inkml:trace>
  <inkml:trace contextRef="#ctx0" brushRef="#br0" timeOffset="39515.44">20032 5929 537 0,'0'0'51'0,"0"0"-36"15,0 0 35-15,0 0 18 0,0 0-26 16,0 0-16-16,0 0 0 0,0 0-2 16,0 0-11-16,-6-16-9 0,4 21-2 15,2 4-1-15,-2 3-1 0,2 6 1 16,-2 1 1-16,2 6 0 0,0-2-2 15,0 2 0-15,0-1 0 0,2-1 0 16,0-4 1-16,4-4-1 0,3 0-1 16,1-3-20-16,-2-3-29 0,-2-3-49 0,1-4-51 31,-5-2-125-31</inkml:trace>
  <inkml:trace contextRef="#ctx0" brushRef="#br0" timeOffset="40422.18">21250 5812 288 0,'0'0'19'0,"0"0"52"16,0 0 16-16,0 0 0 0,0 0-23 0,0 0-27 15,0 0-4-15,2-12-5 16,6 9-12-16,5 1-4 0,-1 1 0 0,9-2 2 16,4 2-3-16,6-1 2 0,8-1-5 15,-2 1-2-15,2-1-4 0,-1 1-2 16,-3 1 0-16,-6-4-2 0,-9 4 2 16,-3-2-16-16,-9-1-60 0,-8-3-39 15,-2-1-94-15</inkml:trace>
  <inkml:trace contextRef="#ctx0" brushRef="#br0" timeOffset="40641.68">21403 5579 532 0,'0'0'62'0,"0"0"-12"0,0 0 26 0,0 0-11 16,0 0-25-16,0 0-7 0,0 0-7 15,0 0-11-15,0 0-7 0,10 0-5 16,-6 14-3-16,3 9 2 0,-1 4 0 15,-2 4-1-15,0 5 0 0,2 0 1 16,-4-1-2-16,3 1 0 0,1-6-1 16,0-1 0-16,0-6-19 0,2-3-21 15,-1-4-31-15,-3-4-39 0,-2-2-84 0,-2-6-237 16</inkml:trace>
  <inkml:trace contextRef="#ctx0" brushRef="#br0" timeOffset="41019.11">22222 5675 359 0,'0'0'22'15,"0"0"30"-15,-25-68 5 0,12 50 4 16,5 1-6-16,2 5-15 0,0 0-5 15,-1 4 0-15,1 3 4 0,0 2-7 16,4 0-6-16,0 2-9 0,0 0-4 0,-2 0-3 16,0-1-4-16,-3 2-2 15,-1 0-2-15,0 4 0 0,-2 3-2 0,-5 3 0 16,3 2-1-16,-3 1 1 0,-1 2 0 16,5 2 0-16,-3 0 0 15,6 5 0-15,1-2 0 0,5 3 2 0,0 2-2 16,2 1 0-1,0 0 0-15,4 2-1 0,7-3 1 0,1 0-2 0,5-4 2 16,5 0 0-16,-1-4-3 0,8-5-15 16,0-1-8-16,2-3-18 0,2-5-19 15,-6 0-30-15,2-3-79 0,-13-1-168 16</inkml:trace>
  <inkml:trace contextRef="#ctx0" brushRef="#br0" timeOffset="41758.87">22439 5927 424 0,'0'0'71'0,"0"0"-5"0,0 0 1 15,0 0-12 1,0 0-19-16,4-61-8 0,2 51 4 0,0 1-7 16,2 3-10-16,-1 0-4 0,3 0-3 0,4 2-1 15,-5 1-2-15,3 2-1 0,0 1 0 16,3 0-3-16,4 1 0 16,-3 5 1-16,9 2-1 0,-2 3 0 0,-7 1-1 15,3 1 1-15,-11-3-1 0,-2 0 0 16,-2 1 1-16,-4-1 0 0,0 0-1 15,-10-1 1-15,0-2 2 0,-9 4 1 16,5-4-4-16,-9 4 1 0,6-3-1 16,1 2-6-16,5-3 0 0,-3 0 3 15,6-2 0-15,2-1-1 0,1-2 3 16,-1-2 1-16,4 0 0 0,0 2 0 0,0-2 0 16,2 0 0-1,0 0 0-15,0 0 1 0,0-2 0 0,4 0 2 0,0 0-1 16,2 1 1-16,3-1-2 0,-3 2 2 15,6 0-2 1,1 2 3-16,1 5 0 0,5 0 2 16,-3 1 1-16,3 0 0 0,-5 1-1 15,-1-4-1-15,-5 1 5 0,0-2 0 0,-3 1-7 16,3-2 0-16,-6 1-1 0,-2 3-1 16,2 0 1-16,0 2-2 0,0 0 1 0,-2-1-1 15,0 0 1-15,0-1 0 0,0-1-1 0,-2-1 2 16,-2 0-1-16,-4 2-1 15,-3-1 1-15,3 2 0 0,-9-1 2 0,3 0-3 16,-5 2 0-16,1-1 0 0,-5 0-2 16,6 1-2-16,-5-1-2 0,7-3-9 15,-3-2 4-15,7-3 5 0,-5 0 0 16,8 0 0-16,1 0 4 0,-3 0 2 16,6-3-3-16,-2 0 3 0,2-1-1 15,4 0-1-15,-5-1 2 0,1 2 0 16,4 0-1-16,-8 0 1 0,4 3-4 15,0-3-8 1,2 2-4-16,-2 1-6 0,1-2-10 0,1 2-20 0,-4 0-15 0,0-1-36 16,-2 0-60-16,-3-1-180 0</inkml:trace>
  <inkml:trace contextRef="#ctx0" brushRef="#br0" timeOffset="53543.52">22151 6408 182 0,'0'0'60'0,"0"0"-21"31,0 0 4-31,0 0 3 0,0 0-14 0,0 0-14 0,0 0 3 0,0 0 9 0,-8 2 1 16,4-2-16-16,4-1-3 0,-4 0 5 31,0 0 4-31,-3 1-1 0,3-1-3 0,2 0-1 0,2 1-1 0,0 0-5 16,0 0 2-16,0 0 0 0,0 0-1 31,0 0-2-31,0 0 1 0,6-1-5 16,3-2 2-16,1 0 1 0,11 0 11 15,-1-3 0-15,7 3-2 0,6-1-4 16,4 1 0-16,11 1-6 0,-5-1-4 0,13 0-2 15,-8 2-1-15,6 1-2 0,-11 0 2 16,-2-2 0-16,-6 5 0 0,-10 3 0 16,-6 1 0-16,-11 1-33 0,-2-1-25 15,-6 0-5-15,0 0-19 0,-4-3-24 16,0-4-33-16,-4 0-103 0</inkml:trace>
  <inkml:trace contextRef="#ctx0" brushRef="#br0" timeOffset="54342.18">22188 6615 161 0,'0'0'54'0,"0"0"-8"0,0 0 1 16,0 0-2-16,0 0-2 0,0 0-6 16,0 0-2-16,0 0 0 0,-14 3 2 15,12-4-4-15,2-1-2 0,0-1-3 16,0-2-8-16,0 1-2 0,0-2 5 15,2 2-2-15,4-1-4 0,0 1-3 16,5-1-2-16,-3 3-1 0,2-1 0 16,5-1 0-16,-3 3-2 0,9 0-2 15,-7 1-1-15,5 0-1 0,-7 2-2 16,3 3-2-16,-1 2 0 0,-3 3 0 16,1 4 1-16,-4 1-2 0,-1 2 0 0,1 4 0 15,-4-1 0-15,-2 1 0 0,2 3 0 16,-4-2 1-16,2 2 0 15,-2-4-1-15,0-1 1 0,0-7-1 16,0-3-1-16,-2-2 1 0,2-1 1 0,-4-3-1 16,2-2 0-16,-2 1-3 0,-2-2-2 15,4-2 3-15,-3 0 0 0,3-3-3 0,-2-2 1 16,2 1 4-16,0-6 0 16,-2 0-1-16,2-2 1 0,0-5 1 15,2-1 0-15,0-1 0 0,0 1 2 0,2-1 3 16,4 1 2-16,0 0-3 0,3 3-1 15,1 0 1-15,4 3-3 0,-1 1-1 16,3 1-1-16,-1 2 2 0,5 1-2 16,-1 2 0-16,2-1 0 0,1 0 1 15,-7 4 1-15,6 3 3 0,-7 1 0 16,3 0-1-16,-9 3-3 0,-2 4 2 0,0 2-2 16,-2 3 0-16,-2 4 0 15,-2 3 0-15,0 4 2 0,0 1-1 0,-6 4-2 16,2 0 1-16,-2 2-2 15,6 1 2-15,0-6-1 0,0-2 0 0,0-4 0 16,4-1 0 0,2-2 0-16,0-4 1 0,3 0-1 0,-5 1 0 0,2-6 1 15,0 2 0-15,3-4-1 16,-1-1 2-16,-4 0 0 0,0-2-2 16,2-1 2-16,5 0-1 0,-3-1 0 0,0 0 0 15,-2 0-1-15,1 0 0 0,-3 0 0 16,-2 0-30-16,-2 0-48 0,0-4-59 15,-6-2-136-15</inkml:trace>
  <inkml:trace contextRef="#ctx0" brushRef="#br0" timeOffset="72235.23">10549 8047 93 0,'0'0'76'0,"0"0"-61"16,0 0 26-16,0 0 31 0,0 0-14 15,0 0-19-15,0 0-6 0,-15-19-5 16,13 16 4-16,0 2 14 0,0 1-9 16,2-2 2-16,0 2 0 0,0 0-2 15,0-1-3-15,0 0-3 0,0 1-6 16,0 0-5-16,0 0-10 0,-2 0-6 0,2 4-4 16,-6 5 0-16,-1 5-1 0,-3 3 1 15,-2 4 2-15,-11 2-2 16,0 2 0-16,-4 2 0 0,-4-1 0 0,4 2 0 15,-6-2 1-15,9-4-1 0,3-2 1 16,8-5-1-16,5 0 0 16,-2-3 0-16,4-3 1 0,4 1-1 0,0-4 0 15,2-2-1-15,0 1 1 0,2-2 0 16,4 1 0-16,0-1 0 0,4 0-2 16,3-2 2-16,3-1 0 0,5 0 1 15,4 0-1-15,4-1 1 0,4-1 0 16,0 0 0-16,0 2-1 0,-6 5 2 0,-2 4-2 15,-9 3-1-15,-1 1-40 16,-5 1-67-16,-10 1-78 0,0-4-155 0</inkml:trace>
  <inkml:trace contextRef="#ctx0" brushRef="#br0" timeOffset="72441.89">10288 8633 455 0,'0'0'61'16,"0"0"-5"-16,0 0 24 0,0 0-10 0,0 0-32 16,0 0-15-16,0 0 5 0,0 0-10 15,58 7-11-15,-35-7-4 0,10 3 0 16,0-3-2-16,4 3-1 0,4-3 2 16,5 0-2-16,-5-4-39 0,3-9-59 15,-7-2-97-15</inkml:trace>
  <inkml:trace contextRef="#ctx0" brushRef="#br0" timeOffset="73227.62">11847 7906 324 0,'0'0'108'0,"0"0"-63"0,0 0 14 16,0 0 0-16,0 0-18 0,0 0-16 15,0 0-6-15,0 0-3 0,-23-39 5 16,23 36-5-16,4 2-7 0,2 0-3 16,0 1-3-16,5 3-1 0,-5 5-2 15,6 3 0-15,3 4 0 0,-5 1 1 16,1 3 0-16,1 0 0 16,-6 5 0-16,-2 1 1 0,2-1 0 0,-1 6-1 0,-3-1 0 15,0-1 0-15,-2-1 0 16,0-4-1-16,0-5-1 0,0-4 0 0,4-3 1 15,-2-4-1-15,-2-3-2 0,0 0-7 16,0-2-1-16,-2-1 2 0,-4 0 3 16,2-1 6-16,-5-4-1 0,5-2 1 15,-2-3 0-15,-2-4 0 0,-1-3-2 16,3-3 2-16,2-6 1 0,2-2 0 16,2-4-1-16,0-4 2 0,2 1 1 0,6 3-1 15,3 2 0-15,3 7-2 16,-4 5 2-16,5 5-1 0,-7 5 4 15,9-1-1-15,-3 3 0 0,1 5-3 16,1 0 3 0,-1 5-1-16,3 3-2 0,-3 3 0 0,3 7 1 0,-1 0-2 0,-1 5 0 15,-3 1 1-15,1 2 0 0,-3 1 0 16,-5 1 0-16,0 1-1 0,-2-3 2 16,-2 0-1-16,2 0 0 0,-2-4 0 15,1-3-1-15,-1 1-6 0,2-5-35 16,-2 0-12-16,4-8-43 15,0-1-71-15,-2-3-126 0</inkml:trace>
  <inkml:trace contextRef="#ctx0" brushRef="#br0" timeOffset="73465.17">12541 8081 352 0,'0'0'172'0,"0"0"-156"16,0 0-4-16,0 0 32 0,0 0-22 16,0 0-20-16,0 0-1 0,0 0-1 0,-47-8 1 15,45 8-1-15,2 0 0 16,0 0 0-16,0 0 1 0,0 0-1 16,6 0 0-16,8 0 0 0,1 0 6 15,12-1 18-15,8-4 2 0,2 1-15 0,4-1-8 16,-6-2-2-16,1 2-1 0,-14-1-22 15,-3-3-69-15,-15 2-60 0,-4-1-147 16</inkml:trace>
  <inkml:trace contextRef="#ctx0" brushRef="#br0" timeOffset="73654.22">12585 7893 519 0,'0'0'69'0,"0"0"-36"0,0 0 16 0,0 0-3 16,0 0-20-16,0 0-8 0,0 0-4 15,0 0-7-15,0 19-2 0,6-2 7 16,0 3-3-16,0 5-5 0,5 1 0 16,-5 5-4-16,6 1 1 0,3 0 0 15,-7-1-1-15,4-1-6 0,1-5-73 16,-5-6-32-16,0-8-76 0,-2-4-200 0</inkml:trace>
  <inkml:trace contextRef="#ctx0" brushRef="#br0" timeOffset="73889.57">13015 7833 462 0,'0'0'92'16,"0"0"-35"-16,0 0 0 0,0 0 26 16,0 0-29-16,0 0-28 0,0 0-5 15,0 0-4-15,0 0-10 0,-2-8-5 16,2 23 0-16,0 4-2 0,0 2 1 15,0 2 0-15,2 3 1 0,4 1-1 16,-2 4-1-16,2 4 1 0,2 0 0 16,-3 2-1-16,-1-4-22 0,-4-6-61 15,-4-1-88-15,-5-9-231 0</inkml:trace>
  <inkml:trace contextRef="#ctx0" brushRef="#br0" timeOffset="74173.98">11896 8507 307 0,'0'0'76'15,"0"0"-62"-15,0 0 25 0,0 0 23 0,0 0-25 16,0 0-25-16,0 0 2 0,0 0 3 15,0 0 2-15,31 1 3 0,-4-6 6 16,8-1-3-16,3-3-2 0,15 0-6 16,1 0-5-16,10-1-4 0,6 0 1 15,1 0-6-15,5 1 1 0,-6 0-2 16,1 1-2-16,-5 0-56 0,-6 0-61 0,-15 0-104 16</inkml:trace>
  <inkml:trace contextRef="#ctx0" brushRef="#br0" timeOffset="74725.64">12283 8671 413 0,'0'0'53'0,"0"0"-24"16,0 0 14-16,0 0 14 0,0 0-11 15,0 0-4-15,60-53-3 0,-40 48-8 16,3 2-7-16,6 1-9 0,4 2-6 16,-4 2-4-16,-2 3-1 0,2 4-2 15,-4 1 0-15,-3 3-1 0,-9 1 0 16,1 1-1-16,-5 4 0 0,-7-1 1 15,0 4-1-15,-2 1 0 0,0 3-2 16,-2 3-6-16,-2-4-6 0,-7 0-15 16,-1-2 4-16,1-4-12 15,-5-3-13-15,1-4-2 0,1-3-9 16,-3 0-3-16,11-4 4 0,-4-2 25 0,4-3 19 0,2-2 16 16,2-5 0-1,-3-4 24-15,5-3 33 0,0-3 14 0,0-8-14 0,0-1-15 16,7-7-3-16,1 0 3 0,4 1-7 15,-1 2-4-15,7 8-7 0,-3 5-4 16,7 4-5-16,-3 7-11 16,2 2 3-16,6 4-1 0,-5 0 0 0,3 7-3 0,0 6 1 15,6 3-4-15,-2 5 1 16,-6 1 0-16,-1 4-1 0,1 5 1 0,-8 4-1 16,-1 0 0-16,-6 3 0 0,-2-5-5 15,3-3-18-15,-3-5-7 0,-2-6-16 16,-2 0 10-1,0-5-32-15,-2 0-39 0,2-7-69 16</inkml:trace>
  <inkml:trace contextRef="#ctx0" brushRef="#br0" timeOffset="75056.3">14003 8063 472 0,'0'0'21'15,"0"0"10"-15,0 0 24 0,0 0-3 0,0 0-19 0,0 0-6 0,0 0-6 16,0 0-4-16,-21 6-6 0,21 3-8 15,2 2 2-15,4 6-2 0,3 1 6 16,-1 6-2-16,-2 0-1 0,4 6-2 16,7 4 0-16,-7 2-2 0,3 3-1 15,-3-3 1-15,-4-2-1 0,0-7-1 16,-2-6-68-16,-4-3-73 0,0-8-120 16</inkml:trace>
  <inkml:trace contextRef="#ctx0" brushRef="#br0" timeOffset="75276.82">13639 8022 480 0,'0'0'39'0,"0"0"-10"0,0 0 36 16,0 0 7-16,47-26-23 0,-24 22-12 15,-2 0 0-15,8 0-11 0,4 0-9 16,6 1-5-16,0 0-4 0,1 1-4 16,3 2-2-16,5-1-1 0,-9 1 0 15,2 0-1-15,-1 0-34 0,-7 1-52 0,-7-1-51 16,-5 0-129-16</inkml:trace>
  <inkml:trace contextRef="#ctx0" brushRef="#br0" timeOffset="75638.53">14674 7968 357 0,'0'0'23'0,"0"0"-14"16,0 0 35-16,0 0 12 0,0 0-6 16,3-51-2-16,-6 47-4 0,1 0-19 15,0-1-1-15,-2 3-4 0,0 0 0 0,-2 1 0 16,0 1-6-16,-1 0-5 0,1 0-3 16,-2 4-6-16,-9 7 1 0,3 6-1 15,-11 4 0-15,2 7-1 0,1 3 2 0,-1 1-1 16,9 1 0-16,-3 1 0 15,11-3 0-15,0 2 0 0,6-1 0 16,2 2 0-16,4 2 0 0,4 0-1 16,9-1 0-16,1-4-8 0,3-2-45 0,6-4-17 15,-2-6-44-15,-6-4-67 0</inkml:trace>
  <inkml:trace contextRef="#ctx0" brushRef="#br0" timeOffset="76158.22">14788 8100 376 0,'0'0'30'0,"0"0"14"0,0 0 32 16,0 0-12-16,0-51-27 0,0 43-7 0,0-1-3 15,4 2 2-15,0 0-6 0,3 1 1 16,-1 0-4-16,6 0-3 0,3 3-3 15,3 2-5-15,1 0-3 0,4 1-1 16,1 2-2-16,1 7-2 0,-2 0 0 16,4 4 0-16,-6 3-1 0,-3 1 1 15,1 4-1-15,-9 4 1 0,-6-2-1 16,-2 5-1-16,-2 0 1 0,0-3-7 16,-4 1-4-16,0-5-4 0,0-4 0 15,0-5 1-15,-2-3 3 0,4-4 10 16,-1-3 1-16,1-2-1 0,-2 0 2 0,0 0 0 15,-4-1-1-15,-5-4-4 0,3 0-7 16,4-3 8-16,-2-5-5 0,-3 0 0 16,3-5 4-16,4-5 3 15,0-5 1-15,2-3 2 0,2-4 0 16,-2-3 7-16,6 0 4 0,2 5 7 0,2 7-9 16,5 8-2-16,1 6 0 0,1 3 1 15,3 6-4-15,7 3-1 0,2 0-2 0,6 8 0 16,-4 5-1-16,4 3-1 15,-2 4-1-15,-4 2 0 0,-2 6 0 16,-5-3 0-16,-7 1 0 0,-7 2 1 16,2-2-2-16,-6 1 1 0,-2-2-20 0,0-1-37 15,0-2-41-15,0-3-43 0,-2-4-140 16</inkml:trace>
  <inkml:trace contextRef="#ctx0" brushRef="#br0" timeOffset="76426.89">15751 8161 510 0,'0'0'10'0,"0"0"-6"16,0 0 22-16,0 0 34 0,0 0-32 15,0 0-17-15,0 0 1 0,0 0-2 16,-28-6-4-16,25 6 1 0,3 0 4 15,0 0 7-15,0 0 0 0,0 0-5 16,7 0-6-16,-1-1-3 0,17 0 4 16,3-1 10-16,5-1-2 0,7 2-8 0,-1-2-5 15,-2 2-2-15,0 0 0 0,-6-2-1 16,2-1-38-16,-10-1-37 16,-1-4-40-16,-7-2-164 0</inkml:trace>
  <inkml:trace contextRef="#ctx0" brushRef="#br0" timeOffset="76695.17">16243 7871 518 0,'0'0'43'0,"0"0"-3"16,0 0 12-16,0 0 14 0,0 0-14 0,0 0-20 15,0 0-7-15,0 0-5 0,0 0-14 16,5-35-6-16,-1 49-2 0,0 7 2 16,-2 5 2-16,2 4-2 0,0 1 2 15,0 2-2-15,3 0 2 0,-3-1-2 0,0 1 1 16,-2-4 1-16,0-3-2 16,-2-3-29-16,2-4-54 0,-2-4-20 0,0-6-102 15,-2-5-160-15</inkml:trace>
  <inkml:trace contextRef="#ctx0" brushRef="#br0" timeOffset="77026.59">16396 7723 417 0,'0'0'52'16,"0"0"-6"-16,0 0 17 0,0 0-6 0,0 0-15 0,0 0-5 16,0 0-10-16,0 0-8 0,0 0-13 15,7-36-1-15,5 41-2 16,0 3 5-16,5 2 6 0,2 3 1 0,7 5-3 31,5 2 2-31,-2 7-3 0,2-1-8 0,0 5-1 16,-8 1 1-16,2 4-3 0,-11 3 2 15,-5-1-2-15,-9 1 1 0,-9 2-1 16,-5-1 0-16,-9-2-25 16,3-3-20-16,-7-3-24 0,0-1-17 0,2-5-38 15,4-1-4-15,1-8-104 16</inkml:trace>
  <inkml:trace contextRef="#ctx0" brushRef="#br0" timeOffset="77324.83">17151 8053 459 0,'0'0'43'0,"0"0"2"0,0 0 10 16,0 0-7-16,0 0-18 0,0 0-14 16,0 0-3-16,0 0 1 0,16-21-5 15,-1 17 1-15,6 1 0 0,-1-1 1 16,7 2 2-16,4 0-3 0,2 1-4 16,0-1-3-16,-4 2-2 0,-4 0-1 0,-6-1-2 15,-7-1-46-15,-6-2-44 16,-6-3-79-16,-2-3-208 0</inkml:trace>
  <inkml:trace contextRef="#ctx0" brushRef="#br0" timeOffset="77528.28">17240 7828 555 0,'0'0'80'0,"0"0"-58"15,0 0 8-15,0 0 40 0,0 0-27 16,0 0-26-16,41 62 2 0,-33-39 0 15,-6 4-13-15,1 5-2 0,-3 0-3 16,0 6 1-16,-3 2 1 0,1-1-3 16,0 0 0-16,2-4-8 0,0-5-39 0,4-4-41 15,7-7-33-15,-3-8-98 0</inkml:trace>
  <inkml:trace contextRef="#ctx0" brushRef="#br0" timeOffset="78113.48">18201 7854 414 0,'0'0'39'0,"0"0"0"0,0 0 21 15,0 0-5-15,0 0-30 0,0 0-13 16,0 0 0-16,0 0 2 0,0 0-4 15,-37 29-4-15,22-25-2 0,3-2-1 16,-5-1-1-16,3 1-2 0,-5-2 1 16,3 0 0-16,-3-2-1 0,5-2 0 15,-5-1-4-15,5-2 2 0,-3-2-1 16,5-1-6-16,-1-2 0 0,3-2 2 16,-2 0-4-16,1-2 2 0,3 0 4 15,6 0 4-15,2 2 1 0,0 0 0 16,2 4 3-16,6 3 6 0,0 2 2 0,-1 1-7 15,3 2-1-15,7-1 2 0,-3 3 3 16,5 0-3-16,-1 4 5 0,11 5 4 16,-2 5 3-16,4 3-1 0,-4 2 1 15,0 1-9-15,-7 4-3 0,-5 1-3 16,-11 3-1-16,-2 3 0 0,-8 2 1 16,-11 2-1-16,-3 1-1 0,-5-5-8 0,-2-2-13 15,2-4-7-15,7-6 2 16,-5-1 14-16,6-7 8 0,1-1 3 15,1-2 1-15,5-4 1 16,2-2-1-16,2-2 0 0,-3 0 1 0,3-2-1 0,2 0 1 16,2-1 0-16,0-1 0 15,2 0 2-15,0-1 6 0,2-2 6 16,0 3 1-16,10-1-3 0,1 0-5 0,3 3 4 16,7 2 3-16,2 0 3 0,6 5-5 15,2 4-4-15,0 1-6 0,2-1-1 16,-4 1-2-16,2-5 0 0,-2 1-22 15,-4-3-49-15,-4-3-37 0,-3 0-119 16</inkml:trace>
  <inkml:trace contextRef="#ctx0" brushRef="#br0" timeOffset="78459.2">18745 7847 526 0,'0'0'80'0,"0"0"-46"0,0 0 0 16,0 0 30-16,0 0-8 0,0 0-25 0,4-51-9 15,-4 41 0-15,-2 0-8 0,-2 0-2 16,-5-2-5-16,3 3-1 0,-6 0-3 0,3 2-1 16,-1 4-2-16,-4 0-1 15,5 3-1-15,1 3 1 0,-6 4 0 16,1 4 0-16,3 2-1 0,-5 1 2 0,1 3 0 15,-3 2-1-15,5 1 1 0,2-1 0 16,-1 0 0-16,1 2-1 0,6-2 0 16,0 3 1-16,2-3-1 0,2 3 0 15,0 1 1-15,6 0-1 0,2 1 1 16,7-1-1-16,-1-2 1 0,9 3-9 16,-3-6-2-16,7-3-4 0,-2-1-5 15,0-7-14-15,-2-3-19 0,-1-4-18 0,-1-1-45 16,-8-5-109-1</inkml:trace>
  <inkml:trace contextRef="#ctx0" brushRef="#br0" timeOffset="78711.09">18995 8113 396 0,'0'0'281'15,"0"0"-211"-15,0 0 4 0,0 0-2 0,0 0-25 0,0 0-17 0,0 0-6 16,0 0-10-16,25-25-7 16,-30 31-7-16,5 4 0 0,-2 7 0 0,-2 2 0 15,-2 2 2-15,4 3-2 0,0-2 1 16,0 3 1-16,2 2-2 0,0 1 3 16,2 2-3-16,0 0-23 0,2-2-26 15,-2-3-44-15,-2-2-117 0,-4-6-334 16</inkml:trace>
  <inkml:trace contextRef="#ctx0" brushRef="#br0" timeOffset="98686.98">10443 9985 218 0,'0'0'115'0,"0"0"-52"0,0 0-1 0,0 0 0 16,0 0-13-16,0 0-4 0,0 0-12 15,0 0-9-15,25-45-5 0,-25 44-6 16,2 1 2-16,0 0-7 0,-2 0-2 15,0 0-1-15,0 0 4 0,0 0 4 16,0 0 1-16,0 0-2 0,0 0-4 16,-4 5-2-16,-4 8-1 0,-9 2-2 0,1 5 1 15,-9 2-2-15,0 0 0 16,-2 0-1-16,2 1 0 0,-2-4-1 0,1 2 0 16,3-3 0-16,4-1 1 0,3-1-1 15,5-5-1-15,5-2 1 0,4-4-1 16,2-2 1-16,0-2-1 0,0-1 1 0,0 0 0 15,0 0 0-15,2 0 0 16,4 0-1-16,7 0 1 0,3 0 0 16,7 0 0-16,4 2 0 0,6 1 1 15,6 3-1-15,3 1 1 0,-3 2-1 16,4-1 1-16,-1 2 1 0,-3 0-2 0,-6-2 1 16,-2 2-1-16,-8-1-1 0,-3 4-13 15,-7-2-61-15,-7-2-41 0,-6 0-99 16</inkml:trace>
  <inkml:trace contextRef="#ctx0" brushRef="#br0" timeOffset="98939.19">10336 10480 380 0,'0'0'111'0,"0"0"-71"0,0 0 12 15,0 0 1-15,0 0-18 0,0 0-17 16,0 0-6-16,0 0 0 0,0 0-1 16,-9 13-2-16,11-10-2 0,5-2 0 15,5 1 10-15,9 1 3 0,3-3-1 0,12-1-2 16,3 1-3-16,6-1-5 16,7-2-6-16,-2 0 1 0,-1 1-4 15,-5 1-40-15,-7-4-97 0,-14-1-176 16</inkml:trace>
  <inkml:trace contextRef="#ctx0" brushRef="#br0" timeOffset="100167.49">11989 9837 106 0,'0'0'62'0,"0"0"-28"0,0 0 19 0,0 0 7 16,0 0-9-16,0 0-7 0,0 0 3 16,-20-55 1-16,15 47-5 0,3 3 3 15,0-1-9-15,2 0-4 0,0 0-2 16,0 1 1-16,0 2-7 0,4 0-5 16,-1 0-3-16,1 1-5 15,0 2-6-15,4 1-1 16,-4 6-5-16,-2 2 0 0,5 7-1 0,-1 5 0 0,-4 3 0 15,0 4 0-15,-2 2 1 0,0 2 1 16,-2-2 0-16,2 1 1 0,-2-3-1 16,2-5 0-16,0-2-1 0,0-4-1 15,0-5-2-15,2-2 0 0,0-3 1 16,0-2 2-16,-2-2 0 0,0-1-3 16,0-1 3-16,0-1 0 0,0 1 0 0,0-1 0 15,-4-1 3-15,-2-8-1 0,-3-1-2 16,5-5-3-16,-2-4 2 0,-2-2 0 15,4-3 0-15,1-3 0 0,3-1 1 16,0-2 0-16,5 5 0 0,7 1 0 16,-6 3 0-1,5 0 0-15,5 5 1 16,-1 0-2-16,5 3 2 0,-3-1-1 0,3 3 0 16,1 5 1-16,-2 5 1 0,1 1 0 0,-3 4 0 0,4 6 0 15,-9 3 0-15,5 9 0 16,-9 1-2-16,4 6 1 0,-1 4-1 0,-5 4 0 15,-2 0 1-15,-4-1 0 0,4-5 0 0,0-2 0 16,-2-1-1 0,0-5 0-16,0-2-3 0,2-1-5 0,1-4-15 15,-3-1-16 1,0-5-14-16,0-1-1 0,2-3-18 16,-4-3-52-16,6 0-92 0</inkml:trace>
  <inkml:trace contextRef="#ctx0" brushRef="#br0" timeOffset="100419.55">12723 10048 449 0,'0'0'30'15,"0"0"-12"-15,0 0 25 0,0 0-11 16,0 0-10-16,0 0-5 0,0 0 3 15,-47-8-2-15,45 8 0 0,2 0-1 16,0 0 1-16,0 0 1 0,4-3-6 16,2 0-1-16,8-1-1 0,5-2 7 0,8 0 1 15,4 0-8-15,2 0-5 0,2-1-3 16,-2 1-2-16,-2 2-1 0,-10-2-12 16,-3 2-62-16,-9-1-43 0,-7 0-84 15</inkml:trace>
  <inkml:trace contextRef="#ctx0" brushRef="#br0" timeOffset="100623.45">12779 9832 600 0,'0'0'55'16,"0"0"3"-16,0 0 3 0,0 0-25 0,0 0-28 16,0 0-4-16,0 0 2 15,0 0 3-15,19 56-2 0,-13-34 0 16,0 3-4-16,-4 2 1 0,-2 3-3 0,2 2 1 15,0 1-1-15,0-3-1 0,4 0-8 16,3-6-19-16,3-7-26 0,-2-6-24 16,5-5-24-16,-5-5-99 0</inkml:trace>
  <inkml:trace contextRef="#ctx0" brushRef="#br0" timeOffset="100829.09">13196 9774 610 0,'0'0'65'16,"0"0"-22"-16,0 0 20 0,0 0-18 15,0 0-22-15,0 0-10 0,0 0-3 16,0 0-6-16,0 0-3 0,17 26 1 0,-11-7-2 16,-4 2 1-16,0 5 0 15,0 4-1-15,1 0-15 0,-1 2-14 16,2-1-38-16,-4-1-30 0,0-5-52 0,-6-4-100 15</inkml:trace>
  <inkml:trace contextRef="#ctx0" brushRef="#br0" timeOffset="101144.8">12134 10533 326 0,'0'0'72'0,"0"0"-5"0,0 0-6 15,0 0 2-15,0 0-21 16,0 0-6-16,-27-50-3 0,27 46-6 0,8 1-11 16,-3-1-6-16,9 3 0 0,7-2 0 15,8 2 7-15,8-4 2 16,19-1 1-16,6-1-7 0,14-5-5 0,5-2 0 15,8 2-8-15,6-1-4 0,-13 1 3 0,-1 5 1 16,-13 4-8-16,-6 2-34 16,-16 1-31-16,-9 5-37 0,-12 0-111 0</inkml:trace>
  <inkml:trace contextRef="#ctx0" brushRef="#br0" timeOffset="101665.92">12438 10784 516 0,'0'0'60'0,"0"0"-13"0,0 0 6 16,0 0-10-16,-2-54-14 0,4 44-4 15,4 2-3-15,0 0-5 16,0 0-6-16,5-2-6 0,5 3-1 0,-1 1 1 15,5 1-1-15,5 1-1 0,-2 0 1 16,6 1 0-16,4 3 0 0,4 0-2 16,0 6-1-16,1 5 0 0,-7 4-1 15,-4 4 1-15,-9 6-1 0,-5 4 1 16,-3 8-1-16,-6 2 0 0,-4 2-10 16,-2-1-13-16,-2-4 9 0,0-5-7 15,4-7 5-15,-2-6 6 0,2-9-1 16,0-3-2-1,-2-3-3-15,-3-3 11 0,-3 0 5 0,4-2 0 0,-10-5 0 0,-1 0-1 16,5-4 1 0,-7-4 0-16,5-4 1 0,-7-5 0 0,7-6 9 15,-3-7 7-15,5-1-1 16,6 0 0-16,4 5 6 0,0 8-11 0,4 8-6 0,8 4-1 16,5 6-3-16,4 1 2 0,3 3 2 15,9 0 2-15,3 4 0 16,3 8 1-16,-4 3-3 0,0 8 2 0,-10 0-2 15,0 4-1-15,-2 3-1 0,-9 1-1 16,0 0-1-16,-7-2-1 0,-5 1 1 16,2-2 0-16,-2-4-1 0,-2-1-1 0,0-3-7 15,-2 0-8-15,-2-1-18 0,2-4-27 16,-2-2-20-16,-5-3-57 0,3-3-106 16</inkml:trace>
  <inkml:trace contextRef="#ctx0" brushRef="#br0" timeOffset="102183.89">14302 9637 212 0,'0'0'155'15,"0"0"-83"-15,0 0-11 16,-26-55-10-16,21 52-2 0,1-2-7 0,-4 2-12 16,0 2-2-16,-1 1 2 0,5 0-4 15,-2 4-11 1,-4 4-6-16,2 5-5 0,-1 3-1 0,1 6 2 0,-6 3 1 16,3 4 0-16,-7 3-1 0,3 6 0 31,-8 2 1-31,5 3 1 0,-7 3 2 0,8 3 1 0,1 3-3 0,-1 4 1 15,5 2-3-15,8 5-1 16,4-1 1 0,0 1-1-16,10 3 1 0,9-3-2 0,6 3 1 15,3-3-4-15,10-5 2 0,3-1 1 16,2-5-1-16,11-4 0 0,2-4-2 16,4-7-2-16,2-5 0 0,0-8-14 15,-6-10-39-15,-9-9-67 0,-7-6-134 16</inkml:trace>
  <inkml:trace contextRef="#ctx0" brushRef="#br0" timeOffset="106493.19">8080 8141 279 0,'0'0'96'0,"0"0"-33"31,0 0 4-31,0 0-1 0,0 0-18 0,0 0-16 0,0 0-8 0,0 0-1 16,31-19-5-16,-31 26-6 16,0 3-1-16,0 7 0 0,0 2-2 0,-6 9 11 15,0 3-7-15,2 6-5 0,-2 4-3 16,4 3-3-16,0 3 0 0,-1 1 0 16,3 1-1-16,3-3 0 15,1-3-1-15,-2-5-1 0,4-4 0 0,2-7 1 16,-2-3 0-16,3-5-25 0,-5-3-48 15,2-7-16-15,-4-5-51 0,-2-3-57 0</inkml:trace>
  <inkml:trace contextRef="#ctx0" brushRef="#br0" timeOffset="106713.66">7795 8296 419 0,'0'0'72'16,"0"0"-32"-16,0 0-2 0,0 0 17 0,0 0-26 0,0 0-15 16,0 0 2-16,0 0 10 15,0 0-3-15,68-12-3 0,-35 12 1 0,7-2-2 0,7-2-9 16,5-2-5-16,4 1-4 16,6-2-1-16,-2 1 0 0,-2 2 0 0,-3 4-6 31,-7 0-102-31,-13 0-48 0,-12 0-142 15</inkml:trace>
  <inkml:trace contextRef="#ctx0" brushRef="#br0" timeOffset="107049.86">8676 8376 391 0,'0'0'38'0,"-9"-54"5"16,7 34 24-16,-4 1-11 0,-2 1-24 16,0 2 8-16,-5 1-17 0,1 1 1 15,-1 4 9-15,1 1-18 0,4 3-3 16,-3 0 6-16,3 5-4 0,2 1-3 16,2 0-3-16,2 2-6 0,0 6-1 15,-5 2-1-15,-3 9 0 0,2 4-1 0,0 5 1 16,-1 6 0-16,1 1 0 15,2 3 0-15,4 2 1 0,2-1-1 16,0 1 1-16,4-2-1 0,2-1-2 0,4-1 1 16,3-5 1-16,1-2 0 15,3-4-1-15,6-3 1 0,-3-4-36 0,1-4-25 16,4-4-15-16,-7-4-54 0,-1-5-73 16</inkml:trace>
  <inkml:trace contextRef="#ctx0" brushRef="#br0" timeOffset="107502.53">8763 8429 482 0,'0'0'58'0,"0"0"-9"0,0 0 0 16,0 0-7-16,0 0-12 0,0 0-3 16,0 0-1-16,0 0-8 0,0 0-5 15,0-48-7-15,0 48-3 0,4 0 0 16,4 0-2-16,2 1-1 0,5 3 1 15,3 4 0-15,3-1-1 0,-2 5 1 16,1 0 2-16,-7 1 0 0,3 6-3 0,-8 0 1 16,1 7 1-16,-5-2-2 0,-4 2 0 15,0 2 0-15,-6-5 1 16,-1-2 0-16,1-5-1 0,0-3 0 0,0-3 1 16,-2-5-1-16,1 1 0 0,5-2 3 15,-4-2-3-15,2-2 0 0,-2 0 2 16,0-4 1-16,1-4 0 15,1-4-1-15,0-4 0 0,0-4-2 0,4-5 1 16,0-5 2-16,0-3 6 0,4-3 9 16,4 0-9-16,1 2-2 0,3 8 1 15,-4 5-1-15,5 7-4 0,-1 5 2 0,1 3-5 16,5 3 2-16,-1 3-2 0,1 2-1 16,3 7 1-16,0 5 0 0,-1 8 0 15,-3 0 1-15,-1 5-1 0,-3 2 0 16,-5 1 1-16,-2-2-1 0,-4-4-1 15,-2 0 1-15,0-3-1 0,-4-2-1 16,-2-1-37-16,0-4-20 0,-2-4-48 16,-3-2-39-16,1-5-125 0</inkml:trace>
  <inkml:trace contextRef="#ctx0" brushRef="#br0" timeOffset="107746.18">9190 8192 596 0,'0'0'57'16,"36"-52"4"-16,-16 47 19 0,1 2-21 16,-7 3-29-16,-1 6-13 15,-1 5-3-15,1 4 0 0,-3 4-6 0,2 6-1 16,-3 7 0-16,1 5 2 0,0 4-4 16,-4 1-3-16,-3 4-1 0,-1 2 1 15,-2 0 1-15,-2-2-3 0,-3-2-1 0,-3-4-2 16,-2-2 1-16,-1-5-28 0,-1-3-11 15,-2-1-28-15,-3-4-54 0,-4-4-40 16,1-6-164-16</inkml:trace>
  <inkml:trace contextRef="#ctx0" brushRef="#br0" timeOffset="116234.47">15001 9656 108 0,'0'0'60'15,"0"0"-28"-15,0 0 14 0,0 0 5 16,0 0-5-16,0 0-15 0,0 0-1 15,-10-3 2-15,10 1-1 0,0-2 3 16,0-3-6-16,-2 3 0 0,2-1 3 16,0 0-1-1,0-2-6-15,0 2 0 0,0-1-3 0,0 0 1 0,0 2-4 16,0 2-5-16,2 0-1 0,-2 1-4 0,2-2-2 16,0 1-3-16,-2 1-2 0,4 1 0 15,-4 0 0-15,2 0-1 0,-2 1 0 16,4 1 0-16,-2 1 0 0,0 1 0 15,2 0 0-15,3 2 0 16,-3 2 1-16,0 1-1 0,0 2 0 0,0-1 0 16,0 3 0-16,3-1 0 0,-1-1 1 15,0 1-1-15,-2-1 0 0,-2 0-1 0,2-1 1 16,-2 2 0-16,3 0 0 16,-1 3 0-16,-2 1 0 0,2 1 0 15,-2-3 0-15,0 0 0 0,-2-2 0 16,2-2 1-1,-2-1-1-15,0-1 0 0,0-1 1 16,0 0-1-16,0-2 0 0,0 2 0 16,0 0 0-16,0-3 0 0,0 2 0 0,0-2 0 0,0 0 1 0,0-2-1 15,0 0 0 1,-2-1 0-16,2-1 0 0,0 0 1 0,-2 0-1 0,2 0-1 16,-2 2 1-1,2-2 0-15,0 0-1 0,0 1 0 0,0-1 1 0,0 0 0 16,0 0-1-16,0 0 0 0,0 0 1 15,0 0 1-15,-4 0-1 0,2-1 0 0,0 0 0 16,0 0 1-16,-1-2-1 16,1 0-1-16,0-1 1 0,0 1 1 0,2 0-1 15,-2-1 0-15,2 1-1 0,0 0 1 32,-2 0 0-32,2 0 1 0,0 0-1 15,0 0-1-15,0 2 1 0,0-1 0 0,0-1 0 16,0 3-1-16,0-2 1 15,-2 0 0-15,2-2 0 0,0-1 0 16,0 1 0-16,0 1 0 0,-2-2 1 16,2-3-1-16,-2-1 0 0,0-1 1 15,0-2-1-15,2-1 0 0,0-1-1 16,0 1 1-16,0 0 1 0,2 0-1 0,0 3 0 16,0-2-1-16,0 5 1 0,2 0 1 15,-4-1-1-15,2 0 0 0,0 1 0 16,0 1 1-16,3-1 0 0,-1-2 0 15,-2 2 0-15,4 3 1 0,-2 0-1 16,0 1 0-16,-2 0 0 0,2 1 0 16,3 0-1-16,-1-1 0 0,4 2 1 15,-4-2-1-15,1 1 0 0,1 2 1 16,4-2-1-16,-6 2 1 0,3-1 1 0,3 1 1 16,-4 0-3-16,1 0 2 0,-3 0 3 15,6-1 0-15,-4 1 0 0,-3 0-2 16,3 0-2-16,2 3 1 0,-2 0 0 15,1 1 0-15,-3 2-1 0,4-1 0 16,-4 2 1-16,1 0 0 0,-5-2-1 16,2 2 0-16,0-1 0 0,2 1 1 15,-2 2-1-15,0-2-1 0,1 5 3 0,-3 0-2 16,0 1 0-16,-2 3-1 16,2-1 1-16,-2 2 0 0,2-1 0 15,-2 2-1-15,0 1 1 0,4-3 0 0,0 0-1 16,0-1 0-16,3-2 0 0,-3-1 0 15,2 1 0-15,-2-2 0 0,0 2 0 16,2-3 0-16,1-2 0 0,-1-1 0 16,-2-2 1-16,-2-2-1 0,0 0 0 15,-2 0 0-15,2-3 0 0,-2 3 0 16,0-1 1-16,0-2-2 0,0 1 1 16,0-1-1-16,0 0-4 0,0 0-5 15,0 0-2-15,-2-1-3 0,0-1-9 16,-2-3-11-16,-2 3-8 0,-3-1-4 15,3 1-4-15,0-1-10 0,0 1-25 0,-3 2-35 16,-3 0-144-16</inkml:trace>
  <inkml:trace contextRef="#ctx0" brushRef="#br0" timeOffset="120776.99">14887 10310 208 0,'0'0'61'0,"0"0"-16"0,0 0 0 0,0 0 1 15,0 0 4-15,0 0-10 0,0 0-5 16,-10 1-6-16,10-1-3 0,0 0-8 16,0 0-1-16,0 0 0 0,0 0 2 15,2 0-2-15,6-1-2 0,5-1 5 0,3 1-2 16,13 0-1 0,6 0-1-16,13-3-7 0,10-1 3 0,8-3 4 0,10 1-5 31,5-3-7-31,10 0-2 0,4-1 1 0,0-2 0 0,-8 0-1 0,-4 4 3 15,-13 0 0-15,-6 6-3 0,-18 1 0 32,-7 2 0-32,-21 0-1 0,-1 5-1 0,-15 0-13 15,-6 6-65-15,-15-2-18 0,-5 4-31 16,-3 0-75-16</inkml:trace>
  <inkml:trace contextRef="#ctx0" brushRef="#br0" timeOffset="121407">15049 10674 355 0,'0'0'86'15,"0"0"-23"-15,0 0 0 0,0 0-15 16,0 0 2-16,10-56-1 0,-4 48-6 16,-2 1-8-16,5 1-12 0,3 0-6 15,-2 1-7-15,3 1-5 0,3 0 0 16,-3 4-2-16,5 0-2 0,-5 6 1 0,7 6-2 15,-5 2 0-15,8 2 0 0,-7 5 0 16,1 4 0-16,-1 5 0 0,1-2 0 16,-7 2 0-16,4-3 0 0,-5-4 0 15,-5 0 0-15,0-5-2 0,0 0-4 16,-2-5-4-16,-2-1 0 0,0-3-1 16,0-5-1-16,0-2 3 0,0-1 1 0,-2-1 4 15,0 0 4-15,-2-3 1 16,-2-3 1-16,2-2-2 0,-3-6 0 0,1-2 1 15,0-5 1-15,0-3-1 16,4-4 9-16,0-1 2 0,2 1-2 0,0 3-4 16,4 6 4-16,2 6-8 0,0 5-1 15,5 4 0-15,-3 0-1 0,0 1 2 16,11 1-2-16,-5 1 1 0,9 1-1 16,0 1 1-16,-1 4-1 0,5-1 1 15,0 3-1-15,-2 0 3 0,-9 1 2 16,5 2-3-16,-8 1 1 0,-1 2-2 15,-4 0-1-15,-4 0 1 0,0 3-1 16,-4-2 1-16,0 3-1 0,0 0 0 16,0 1 0-16,0 0-10 0,0-3-11 15,3-1-25-15,1-3-61 0,2-3-7 0,2-5-57 16</inkml:trace>
  <inkml:trace contextRef="#ctx0" brushRef="#br0" timeOffset="121705.82">15971 10775 524 0,'0'0'64'16,"0"0"-28"-16,0 0 9 0,0 0-2 0,0 0-17 15,0 0-8-15,0 0-5 16,0 0 0-16,-44-30-2 0,42 29-4 0,0 1 2 15,0 0-1-15,2-1 0 0,0 1-2 16,2-1-3-16,2-1 1 0,4 2 2 16,11-3 5-16,-4 2 4 0,7-2-3 15,5-1-3-15,0-1-8 0,-2-2 0 16,-2 1-1-16,-1 2 0 0,-9-1 0 16,-5 1-6-16,-4 2-27 0,0 0-29 15,-4 0-46-15,-12 0-61 0,4-1-214 16</inkml:trace>
  <inkml:trace contextRef="#ctx0" brushRef="#br0" timeOffset="121973.88">16489 10575 544 0,'0'0'81'0,"0"0"-15"0,0 0 14 15,0 0-12-15,0 0-25 0,0 0-16 16,0 0-4-16,0 0-2 0,0 0-6 16,-6-44-4-16,6 45-7 0,0 3 1 15,0 4-5-15,4 3 0 0,-2 4 0 0,3 4 0 16,-1 3 0-16,2 3 2 0,2 4-2 16,-2-4 0-16,-2 0 0 0,1-1 0 15,1-5 0-15,2-2-4 0,-4-3-16 16,-2-6-11-16,0-1-13 15,-2-4-35-15,0-1-51 0,-6-2-72 0</inkml:trace>
  <inkml:trace contextRef="#ctx0" brushRef="#br0" timeOffset="122523.93">17322 9758 411 0,'0'0'102'16,"0"0"-34"0,0 0-10-16,0 0-11 0,0 0-7 0,0 0-12 0,0 0-3 15,0 0 0-15,17-36-12 0,-13 39-7 16,-2 4-4-16,0 4-2 0,0 3 1 16,5 4 1-16,-5 1-2 0,2 5 3 0,2 0-2 15,0 4 1-15,0 3-2 31,1-3 1-31,-3 1 0 0,6 0-1 0,2-2 0 0,-3-4 1 0,3-1-1 16,0-4 0 0,-3-2-4-16,-3-5-30 0,-2-1-36 15,-4-3-32-15,-8-4-85 0,0-1-180 0</inkml:trace>
  <inkml:trace contextRef="#ctx0" brushRef="#br0" timeOffset="122814.09">16884 9799 511 0,'0'0'27'0,"0"0"10"0,0 0 13 15,0 0-7-15,0 0-15 0,0 0-2 0,0 0 5 16,0 0-3-16,37-20-7 16,-26 23-4-16,5-1-2 0,-1 0-1 0,10-2-1 15,4-1 2-15,4 1 0 0,2-2-8 16,4-3 0-16,11-1-2 0,-7 0-4 31,7 0 0-31,-5-2 0 0,-4 2-1 16,-3 2 2-16,-7-1-2 0,-11 5 0 15,-7-1 1-15,-7 1-1 0,-2 0-15 0,-4 0-14 16,0 0-9-16,-4 4-14 16,0 3-25-16,0 2-1 0,-3-2-36 15,-1 2-49-15,-2-3-159 0</inkml:trace>
  <inkml:trace contextRef="#ctx0" brushRef="#br0" timeOffset="123171.25">17955 9664 373 0,'0'0'73'0,"0"0"-24"0,0 0 19 16,0 0-3-16,6-53-14 0,-12 48-10 15,4 2-1-15,-6-1-10 0,1 2-8 16,-1 2-7-16,-2-1-6 0,0 1-1 16,3 8-3-16,-1 2-2 0,-2 8-3 15,1 3-1-15,-1 6 1 0,-2 4 0 0,3 4 1 16,1 1-1-16,2 1 0 15,0 2 0-15,6 2 0 0,0-3 0 16,6 3-1-16,2-2 1 0,5-3 1 16,1-2-1-16,5-6 0 0,1-4-1 15,-1-2 1-15,8-2-2 0,-2-5-18 0,4-4-20 16,0 1-13-16,-3-5-10 16,-3-7-29-16,-2 0-65 0,-9-3-122 0</inkml:trace>
  <inkml:trace contextRef="#ctx0" brushRef="#br0" timeOffset="123691.72">18207 9889 434 0,'0'0'38'16,"0"0"15"-16,0 0 8 0,0 0-16 16,0 0-18-16,0 0-10 0,-54-50-1 0,52 47 2 15,0 1-1-15,2 0-2 0,0 1 1 16,0-2 1-16,2-3-1 0,3 3-2 15,5 1-3-15,-4-1-1 0,6 1 2 16,3 2-2-16,-5 0-1 0,9 2-1 16,-3 5-3-16,1 3-4 0,-3 3 0 0,-1 3-1 15,3 3 1-15,-7 3-1 16,-5 3 0-16,0 0 1 0,0 1-1 16,-4-5 0-16,0-2-2 0,-4-5-3 15,2-3-2-15,0-2 2 16,2-3 3-16,-2-2 0 0,-2-1-1 0,1-2 1 0,-1-1 1 15,0 0-1-15,-2 0 2 0,-2-3 0 16,4-4 0-16,-3-5 0 16,3-1 0-16,0-6 0 0,-2-3 0 0,0-6 1 15,2-4 1-15,2-3 3 0,2-3 3 16,0 1-3-16,-3 3 0 0,8 5 1 0,3 6 2 16,0 8-7-16,-2 2 0 15,5 5 2-15,1 3-2 16,5 2-1-16,5 3 1 0,1-2 1 0,2 12-2 15,4 3 0-15,-4 2 0 0,2 3 0 16,-9 3 1-16,3 0-1 0,-7 2 1 0,1 1 0 16,-7 2-1-16,2-2 0 0,-3 4 1 15,-1-3-1-15,-2 0 0 0,0 0 0 16,-2-5-1-16,2 0-13 0,0-5-23 16,0-1 2-16,5-3-51 0,-3-5-14 0,-2-3-22 15,-2-1-99-15</inkml:trace>
  <inkml:trace contextRef="#ctx0" brushRef="#br0" timeOffset="123962.14">18875 9925 579 0,'0'0'68'0,"0"0"-44"16,0 0 4-16,0 0 17 0,0 0-12 0,0 0-21 0,0 0-5 15,0 0-4-15,-27 7 1 16,25-6-3-16,-2-1 1 0,0 0 0 16,4 0 0-16,0 0 3 0,0 0 5 0,0 0 0 15,0 0-2-15,8 0-4 16,4-2-1-16,7-3-1 0,6 1-1 0,6-4 0 16,2 4-1-16,2-2 0 0,-2 2-1 15,-2-2-19-15,-2 2-27 16,-8 1-42-16,-3-2-43 0,-9-1-131 0</inkml:trace>
  <inkml:trace contextRef="#ctx0" brushRef="#br0" timeOffset="124512.18">19295 9760 609 0,'0'0'63'15,"0"0"-11"1,0 0-2-16,0 0-8 0,0 0-19 0,0 0-11 0,0 0-4 16,0 0-1-16,0 0-5 0,35-9-1 15,-33 13 0-15,-2 1-1 0,0-1 0 0,0 1 1 16,-4 0 0-16,-5-1-1 16,-3 1 0-16,0-1-2 0,-5 1-2 0,-2-4-1 15,-1-1-6-15,-1 0-6 0,0 0-7 16,1-5-8-1,3-2-3-15,1 0 3 16,1 0 4-16,5-2 15 0,2-2 10 0,-1 0 1 16,7-4 1-16,2 1 1 0,0-3 1 0,2-1 3 0,7 2 5 15,-1 0 2 1,2 3 3-16,0 3 0 0,5 1-2 0,-1 5 2 0,11 3-1 16,2 1-4-1,0 3 0-15,6 5 3 0,-2 5 2 0,-2 3-3 16,-4 2-2-16,-2 4-2 0,-7 3-5 0,-4 2 0 15,-5 2-1-15,-7 1 0 16,0 4-1-16,-13-4 0 16,-1-1-1-16,-3-5-7 0,3-4-6 15,3-5 2-15,-3-3 10 0,4 0 2 16,-1-3 0-16,-1-1-1 0,4 2 0 16,-1-3 1-16,-1 0 0 0,6-3 0 0,0-2 0 15,2 0 0-15,2-2 0 0,0 0 0 16,0 0 0-16,6 0-1 0,4-1 1 15,3-5 4-15,7 2 0 16,-1 0-2-16,4-2-1 0,-1 2 0 0,3-3-1 16,-4 1-9-16,2-5-44 0,-5-1-29 15,-1-5-75-15,-7-1-205 0</inkml:trace>
  <inkml:trace contextRef="#ctx0" brushRef="#br0" timeOffset="124827.54">19443 9472 402 0,'0'0'87'0,"0"0"-15"16,0 0-6-16,0 0-10 0,0 0-12 15,0 0-10-15,0 0-5 0,0 0-9 16,35-36-4-16,-24 36-2 0,-1 0-1 15,9 7 0-15,1 3-3 0,5 6 0 16,4 7-4-16,2 4 2 0,0 4-2 16,-8 1-2-16,4 3-4 0,-7 1-2 15,-5 1 1-15,-5-2 1 0,-6 3 1 16,-4-1 0-16,-2 2 0 0,-8-2-1 16,-2-3-11-16,-1-4-4 0,-1-1-9 0,-1-1-19 15,-1-4-33-15,1-3-26 16,-3-2-79-16,3-6-171 0</inkml:trace>
  <inkml:trace contextRef="#ctx0" brushRef="#br0" timeOffset="125470.97">20345 9665 99 0,'0'0'216'16,"0"0"-168"-16,0 0 3 0,0 0 17 15,0 0-6-15,0 0-11 0,0 0-9 16,0 0-7-16,0-1-5 0,4-1-5 16,2 0-4-16,4 0 2 0,3 0 1 15,1-1-6-15,9 1-2 0,2-3-5 16,4 3-2-16,2 0-3 0,2-1-1 16,0 1-2-16,-4 0-3 0,-4 0 0 15,-7 2-1-15,-5 0 1 0,-7 0-3 0,-4 0-24 16,-2 0-16-16,0 0-29 15,-8 0-16-15,-3-3-70 16,-3-1-178-16</inkml:trace>
  <inkml:trace contextRef="#ctx0" brushRef="#br0" timeOffset="125739.39">20433 9507 452 0,'0'0'76'0,"0"0"11"15,0 0-23-15,0 0 2 0,0 0-13 16,0 0-22-16,0 0-8 0,0 0-5 16,0 0-11-16,19-33-3 0,-17 41-3 15,0 5 0-15,0 3 0 0,2 2 1 0,-2 7 0 16,-2 3-1-16,0 1 1 0,0 3-1 16,3 0 1-16,-3 1-2 0,-3-1-1 15,3-4 1-15,0-2 0 0,0-2 0 16,0-5 0-16,5-2-1 15,-1-3 0-15,2-3-13 0,-2-3-21 0,0-3-21 0,0-2-46 16,-4-3-41-16,0 0-99 16</inkml:trace>
  <inkml:trace contextRef="#ctx0" brushRef="#br0" timeOffset="127126.49">21335 9475 13 0,'0'0'299'0,"0"0"-243"0,0 0-11 15,0 0 12-15,0 0-7 0,0 0-16 16,25-25-11-16,-23 25-1 0,0 0-4 0,2 1-6 16,-4 2-1-16,2 2-2 15,0 0 2-15,0 3 1 0,-2-2-3 0,0 3-2 16,0 1 1-16,-4 0-2 15,-2 0 2-15,-5 1 0 0,1-1-3 0,-4 2-2 16,-3-4 0-16,-6 2-2 0,3 0 0 16,-7-2 0-16,0 1 0 0,0-3-1 15,0-3 0-15,2-3-3 0,5 0-10 16,3-3 2-16,5-4 3 0,5-2 4 16,5 1 4-16,-2-6-1 0,4 0 1 15,0 0 0-15,0-2 1 0,2 3 4 16,2 2 0-16,3-1 4 0,1 3 0 15,4 1 0-15,1 1 0 0,3-2 0 0,3 3-1 16,6 2 2-16,-3 3 1 0,5 1 0 16,-2 1-3-16,4 9-1 0,0 2-1 15,-4 4-3-15,0 6-1 0,-7 4-1 16,3 5 1-16,-13 3-2 0,-6 5 0 16,-2 0-2-16,-10 0 2 0,-5-3 2 15,-1-2-2-15,-7-5-5 0,0-2-2 16,1-5-10-16,-3-3 7 0,0-3 3 15,9-6-6-15,-5-3 8 0,8-2 3 16,3-3-1-16,0-2 3 0,6 1 1 0,0-7 1 16,-1 0-2-16,3-4 4 15,2-2 4-15,0-5 7 0,0 1 0 16,7-1-2-16,1 1 1 0,2 3 0 16,7 3-6-16,-3 4-3 0,7 5-2 0,-3 1-2 15,5 5 0-15,6 4 1 0,-4 6-2 16,0 3 1-16,-5-1 1 0,3 1-2 15,-2 1-3-15,-3-2-20 0,-1-1-17 16,-1-3-23-16,-1 0-13 0,-3-6-52 16,-3-4-152-16</inkml:trace>
  <inkml:trace contextRef="#ctx0" brushRef="#br0" timeOffset="127474.88">21945 9503 488 0,'0'0'99'15,"0"0"-51"-15,0 0-7 0,0 0 14 16,0 0-6-16,0 0-20 0,0 0-9 0,-23-53-2 16,12 47-7-16,1 0-4 15,-4 2-2-15,-1 0-1 16,-5 4-2-16,-1 0-2 0,-2 4 0 15,-2 6 1-15,7 0-1 0,-3 5 0 0,9 0-1 0,-5 1 0 16,9 0 1-16,0 1-1 0,-1 0-1 16,1 2-1-16,6-1 1 0,0 5 0 15,2 0-1-15,-2 2 3 0,2 1-4 16,2 0 4-16,2 0-3 0,6-3 1 16,1-2-7-16,1-5 6 0,7-4 1 0,1-3-9 15,3-4-4-15,6-5-9 16,-2 0-18-16,4-3-9 0,-6-3-17 15,-3-1-44-15,-1-2-61 16</inkml:trace>
  <inkml:trace contextRef="#ctx0" brushRef="#br0" timeOffset="127743.14">22110 9791 467 0,'0'0'92'0,"0"0"0"0,0 0-9 0,0 0-2 16,0 0-32-16,0 0-14 0,0 0-9 0,0 0-4 16,0 0-6-16,29-20-8 0,-29 23-3 15,0 5-3-15,0 2-2 0,0 2 2 16,0 3-2-16,0 3 1 0,0 2-1 16,0 2 1-1,0-2-1-15,2 2 0 0,-2-3 0 0,4 2-11 0,2-2-10 0,0 1-10 16,3-3-27-16,-3 0 0 15,-2-7-48-15,-4-2-62 0,0-6-204 0</inkml:trace>
  <inkml:trace contextRef="#ctx0" brushRef="#br0" timeOffset="128293.38">22416 9099 108 0,'0'0'66'0,"0"0"-22"16,0 0 10-16,0 0 22 0,-44-60-17 0,40 50-15 16,2 2-2-16,-2 0 5 0,4 2-8 15,0 1-2-15,0 0-5 0,0 2 1 16,0 1 17-16,2 0-31 0,4 0-1 15,-1 2-1-15,5 0-4 0,2 0-1 16,1 2 4-16,5 4-4 0,3 4 0 16,6 5 0-16,4 6 2 0,6 4-1 15,4 7-1-15,3 5-5 0,-3 5 0 16,3 4-3-16,-1 6-1 0,-6 6-1 16,-4 2-1-16,-10 9 1 0,-7 6-2 15,-5 4-2-15,-7 2 2 0,-2 0 0 0,-12-2 1 16,-1 1 0-16,-3-1-1 0,1 0 3 15,3-1-2-15,-4-1 0 16,3 0 1-16,-3 1-2 0,-1-2 0 0,3-3-4 16,-5-3 2-16,3-8-5 15,2-6-5-15,-1-10-6 0,3-13-11 16,-5-9-11-16,3-11-41 0,0-9-23 0,-3-4-61 16,3-10-149-16</inkml:trace>
  <inkml:trace contextRef="#ctx0" brushRef="#br0" timeOffset="128687.36">23745 9699 253 0,'0'0'34'0,"0"0"-9"0,0 0 1 16,0 0 34-16,0 0-9 16,0 0-13-16,0 0 3 0,0 0-6 0,-17-18 2 15,15 18-6-15,2-1-8 16,0 1-1-16,0 0-3 0,0 0 2 0,0-1 0 15,0 1 1-15,0-1-2 0,7-1-4 16,3-1-3-16,6-2-3 0,11-2 5 16,6-1-2-16,7-1-1 0,3-3-6 15,5 2-1-15,-7 3-4 0,-8 0 1 16,-4 2-2-16,-10-1-10 0,-5 1-33 16,-12-2-39-16,-2-1-24 0,-6-4-76 15,-9-2-154-15</inkml:trace>
  <inkml:trace contextRef="#ctx0" brushRef="#br0" timeOffset="128875.86">23799 9365 156 0,'0'0'421'0,"0"0"-351"15,0 0-27-15,0 0-12 0,0 0-4 16,0 0 9-16,0 0 2 0,39 66-2 16,-22-38-9-16,-7 4-6 0,9 3-5 15,-11 5-8-15,0 2-2 0,-2 3-3 16,3 2-1-16,-5-1-1 0,0-6-1 0,2-7 0 15,0-7 0-15,2-6-9 0,3-6-25 16,-7-7-24-16,2-5-41 16,-2-3-71-16,0-8-285 0</inkml:trace>
  <inkml:trace contextRef="#ctx0" brushRef="#br0" timeOffset="129476.22">24824 9353 450 0,'0'0'131'0,"0"0"-99"0,0 0 9 15,0 0 16 1,0 0-8-16,0 0-22 0,0 0-4 0,0 0-3 0,0 0-9 16,25 6-4-16,-27-6-3 0,-2 2-1 15,-7 4-3-15,1 1 3 0,-2 0-3 16,-7 1 0-16,2-1 0 0,-5-3 0 15,-5-1 0-15,0-3-4 16,-6 0-2-16,0-1-5 0,-6-5-7 0,5 0-5 16,3-2-8-16,7 0 7 0,7 2 16 15,7-1 6-15,-1-2 2 0,5 0 1 16,4-5-1-16,2 0 1 0,0-3 3 0,6-1 7 16,3 1 5-1,3-3 2-15,-4 6 0 0,11 2-8 0,-5 2 1 0,9 4-2 16,0 4-5-16,8 1 3 0,4 1 0 15,4 3-1-15,-2 7 1 0,-1 5 2 16,-3 0-2-16,0 5-2 0,-6 2-3 16,-9 4-1-16,1 0 0 15,-15 2-1-15,-4 2 0 0,-4 1-1 0,-19 1 1 16,0-7-4-16,-3 2-9 0,-5-3-10 0,0-5 0 16,2 0 1-16,4-4 6 0,2 0 1 15,4-4 1-15,3-3 14 16,3-4 0-16,5-4 0 0,0 0 1 0,2 0-1 15,2-6 5-15,2 3 13 0,2-5 2 16,0-2-2-16,4-1-5 0,4-4-1 16,4-1 0-1,-1 2 0-15,7 0 0 0,-5 7-4 16,11 2-5-16,1 4 0 0,0 2-3 0,4 6 4 0,0 7-3 16,0 0 0-16,0 2-1 0,-2 2 1 15,-5-3-1-15,-1-1-1 0,2-1-14 0,-9-5-22 16,5-1-26-16,-9-7-29 0,3 0-38 15,1-5-95 1</inkml:trace>
  <inkml:trace contextRef="#ctx0" brushRef="#br0" timeOffset="129773.79">25444 9181 629 0,'0'0'49'0,"0"0"11"0,0 0 4 15,0 0-20-15,0 0-25 0,0 0-9 16,0 0-3-16,-62-34-2 0,56 37-3 16,-8 1 0-16,-1 2-1 15,1 4 1-15,-1-1-2 0,1 2 0 0,-3 3 0 16,5 0 1-16,-5 4-1 0,7 1 0 16,2 1 0-1,-3 2 0-15,3 0 0 0,2-1 0 0,4 3 0 0,2-2-2 16,0 3 1-16,0-3 1 0,2 2 0 15,10-3-8-15,7-2 4 0,1-2-12 16,5-3-5-16,2-3-6 0,2-2-17 16,0-6-27-1,-8-1-23-15,-3-4-65 0,-3-5-157 0</inkml:trace>
  <inkml:trace contextRef="#ctx0" brushRef="#br0" timeOffset="129971.59">25579 9447 679 0,'0'0'121'16,"0"0"-51"-16,0 0-13 0,0 0-6 16,0 0-18-1,0 0-21-15,0 0-12 0,0 0 0 0,0 0 0 0,12 28 0 16,-12-14 0-16,0 1 0 0,-4 2 0 16,2 0 0-16,-2-1 0 15,2 2 0-15,2-1 0 0,0 2-16 0,0 2-34 16,-7-1-32-16,-5-2-126 0,0-3-151 15</inkml:trace>
  <inkml:trace contextRef="#ctx0" brushRef="#br0" timeOffset="135577.04">10850 11912 216 0,'0'0'68'0,"0"0"-38"15,0 0-1-15,0 0 3 0,0 0 3 16,0 0-2-16,0 0 3 0,0 0-6 16,0-11-4-16,0 11-4 0,-2 1-3 15,0 0-1-15,2 1-5 0,-2-2 5 16,2 0-2-16,0 0 0 0,0 0-1 15,0 0 1-15,0 0 2 0,-2 0 2 16,2 0-5-16,-4 4-2 0,-2 2 1 0,-3 4-4 16,-11 5-2-16,-1 2-2 15,-2 1-5-15,-4 4 1 0,1-2-2 16,1 2 1-16,4 1 0 0,-2-3-1 16,9-1 0-16,-3-2 0 0,5-2 0 0,4-2 1 15,-3-4-2-15,7-3 1 0,0-2-2 16,4-4 2-16,0 2 0 15,0-2-1-15,0 0 1 0,0 2-1 0,0-2 1 16,0 1 0-16,4 2-1 0,7 0-4 16,1 0 5-16,7 1-1 0,3-1 1 15,9 3 0-15,2 1-1 0,0 5 1 16,7 0 0-16,-5 2 0 0,-2 4 0 16,-2-2 0-16,-4 0 0 0,-4 0 0 15,-13-3-57-15,-2 1-43 0,-8-3-99 16</inkml:trace>
  <inkml:trace contextRef="#ctx0" brushRef="#br0" timeOffset="135765.72">10526 12543 588 0,'0'0'67'0,"0"0"-24"0,0 0-17 15,0 0 16-15,0 0-12 16,49-4-12-16,-26 4 0 15,2 0 0-15,-2 0-8 0,1 2-5 0,1 3-4 16,-2 0 0-16,-2 1 0 0,3-2-1 0,-3 1-4 16,0-2-29-16,0-2-32 0,-3-1-44 15,3 0-56-15,-5-4-307 0</inkml:trace>
  <inkml:trace contextRef="#ctx0" brushRef="#br0" timeOffset="136441.81">12055 12123 69 0,'0'0'54'0,"0"0"-29"0,0 0 17 16,-59-40 17-16,46 40-3 0,-6 0-35 15,9 0-2-15,-2 2 17 0,1 0-1 16,5 0 2-16,4-2 0 0,2 0-2 16,0 0-3-16,0 0-10 0,0 0-4 15,0-1 1-15,0 0-3 0,4-1-5 16,2-1 4-16,9-3 12 0,-7-1 1 0,9 1-7 15,-1 1-4-15,3 1 0 0,-5 1-2 16,5 3 1-16,0 2-6 0,1 8-4 16,-7 3 0-16,7 3-2 0,-7 8-1 15,-1 4-1-15,1 2 0 0,-9 4-2 16,2 1 1-16,-4-1-1 0,-2-1 0 16,0-2 0-16,0-4-1 0,0-5-3 15,-2-5-3-15,0-8 1 0,2-2 2 16,-2-5 3-16,0-2 1 15,2 0 0-15,0 0 1 0,0-4 0 0,-2-3 2 16,0-2-2-16,-1 0 1 0,-5-7-2 0,6 0 1 16,0-7 0-16,0-2 0 0,0-4 1 15,2-6 0-15,0-2 0 0,4-2 0 16,6-1 0-16,-3 7-2 0,1 8 1 16,4 5-1-16,-1 9-1 0,-5 0 0 15,6 4 1-15,3 3 2 0,-5 4 0 16,9 1-1-16,-5 6-1 0,7 3 1 15,-5 4 1-15,3 2-1 0,-7 4 1 16,9 4-1-16,-9 4 0 0,7 3 1 16,-7 2-2-16,1 1-3 0,1-1 2 0,-5-1 1 15,-1-2 0-15,2-9 1 0,-6 0-2 16,-2-5-2-16,2-1-16 0,3-1-26 16,-5-6-25-16,-2 0-2 0,0-3-59 15,0-3-47-15</inkml:trace>
  <inkml:trace contextRef="#ctx0" brushRef="#br0" timeOffset="136679.31">12676 12258 519 0,'0'0'44'0,"0"0"17"16,0 0-25-16,0 0 9 0,0 0 4 15,0 0-13-15,0 0-7 0,0 0-11 16,-2-28-3-16,2 28-2 0,-5 0-7 15,5 0-3-15,5 3-3 0,3-1-1 16,6 0 0-16,7-2 1 0,8 0 0 16,6 0 1-16,0-2-1 0,4-4 0 15,1 1 1-15,-5-1-1 0,-4 0-1 16,-4 2-29-16,-2-2-39 0,-13-1-29 16,-6-2-54-16,-6-2-59 0</inkml:trace>
  <inkml:trace contextRef="#ctx0" brushRef="#br0" timeOffset="136884.13">12791 12076 542 0,'0'0'38'0,"0"0"19"15,0 0-1 1,0 0 1-16,0 0-17 0,0 0-20 0,0 0-5 0,0 0-6 16,0 0-3-16,-12 21-3 15,12-7 7-15,2 2 2 0,0 2-2 0,2 4-6 0,0 3-1 16,3 3-3-16,1 1 0 15,0 0 0-15,-4-1 0 0,4-5 0 0,3-4-15 16,-3-6-27-16,-4-5-41 0,0-4-32 16,0-2-93-16</inkml:trace>
  <inkml:trace contextRef="#ctx0" brushRef="#br0" timeOffset="137120.67">13440 11914 556 0,'0'0'134'0,"0"0"-55"16,0 0-16-1,0 0-16-15,0 0-22 16,0 0-18-16,0 0-4 0,0 0 0 16,0 0-2-16,-12 33 1 0,12-11 0 15,-2 3 0-15,2 1-1 0,0 4 0 16,0 2-1-16,0 1 1 0,0 1 0 15,0-3-1-15,2-4-4 0,-2-5-27 16,4-4-20-16,-4-5-41 0,0-2-42 16,-10-3-104-16</inkml:trace>
  <inkml:trace contextRef="#ctx0" brushRef="#br0" timeOffset="137515.12">11880 12625 378 0,'0'0'54'0,"0"0"-6"16,0 0-4-16,0 0 7 0,0 0-9 15,0 0-9-15,0 0-7 0,0 0-6 16,0 0 1-16,6-24 3 0,10 23-4 16,9 1-6-16,4-2 3 0,8 1-5 15,7 1 2-15,8 0-6 0,7-1-2 16,6-5 2-16,9 0 1 0,11-5-2 16,8-4 0-16,8-1-2 0,9 1-5 15,-3 0-7-15,5 6 7 0,1 2 2 16,-9 3-2-16,-7 3 4 0,-12 1-2 15,-7 2 0-15,-18 4-2 0,-14 2-9 16,-13 1-9-16,-13 3-1 0,-13-1-3 16,-12 0-12-16,-13 0-14 0,-9 3-21 15,-12 0-44-15,-5-3-55 0,-7-2-183 0</inkml:trace>
  <inkml:trace contextRef="#ctx0" brushRef="#br0" timeOffset="138158.1">11956 12986 104 0,'0'0'334'16,"0"0"-261"-16,0 0-13 0,0 0-9 15,0 0-12-15,0 0-4 0,0 0-1 16,-16-50 2-16,22 41-6 0,0 0-8 16,2 0-9-16,3 2-1 0,5-2-2 15,1 2-4-15,1 3-1 0,7-2 0 16,-2 5-3-16,4 1-1 0,2 3 0 15,-2 5 0-15,2 5-1 0,-7 4 2 16,1 4-2-16,0 4 1 0,-11 0 1 16,5 6-2-16,-11 2-1 0,-4 1 1 15,-2-2-9-15,2 1-2 0,-2-1 2 0,0-4-1 16,2-4 2-16,-4-7-2 16,0-6-6-16,2-4-2 0,-4-3 4 0,2-3 5 15,-7-1 4-15,5 0 2 0,-4-4 2 16,2-2 0-16,0 0 1 15,-5-3 0-15,1-1 2 0,2-5 7 0,2-6 4 16,-3-4 2-16,3-5-3 0,4-5-4 0,0-3-3 16,2 2-1-16,4 4-1 15,4 8-1-15,7 6 2 0,-3 7-4 0,5 0 1 16,-3 5-1-16,5 3 1 16,2 2 1-16,-1 1 1 0,7 7 1 0,0 4 1 15,-4 3-3-15,4 3-2 0,-3 5 3 16,1 0-1-16,-6 5-1 0,1-2 2 15,-7-3-2-15,1 1 0 0,-5-6-1 16,-5 1 0-16,0-3 0 0,-2-1 1 16,0 0-1-16,-2-4-9 0,0 0-12 15,-2 1-14-15,-2-4-33 0,2 0-26 0,-2-2-80 16,1-4-132-16</inkml:trace>
  <inkml:trace contextRef="#ctx0" brushRef="#br0" timeOffset="138442.87">12746 13182 557 0,'0'0'47'0,"0"0"-15"0,0 0-8 0,0 0 36 15,0 0-10-15,0 0-14 0,0 0-8 16,0 0-7-16,-4-40 1 15,4 39-7-15,0 0-6 0,0 0-4 0,2-1-2 16,2 2-3-16,2 0 1 0,11 0-1 16,-1 0 0-16,11 0 1 0,2 1-1 15,2 0 0-15,2-2 0 0,2 1 1 16,0 0-1 0,-4-2-2-16,-2-2-20 0,-6 0-28 0,-4-1-35 0,-11-1-39 15,-4 2-106-15</inkml:trace>
  <inkml:trace contextRef="#ctx0" brushRef="#br0" timeOffset="138788.94">13240 12891 436 0,'0'0'84'0,"0"0"-12"0,0 0-17 15,0 0 16-15,0 0-10 16,0 0-17-16,0 0-14 0,0 0-4 0,0 0-6 16,0-22-7-16,4 27 0 0,-2 4 2 15,2 1-1-15,2 2-1 0,1 3-3 16,3 2-3-16,-6 3-1 15,2 1-2-15,1 4-2 0,3 3-2 0,-4 5 1 16,-2 3 0-16,-2 2 0 0,-2-1-1 16,0-3-4-16,4-4-9 0,-4-5-7 0,0-8-9 15,2-5-16 1,-2-4-30-16,0-3-57 0,-6 0-78 16</inkml:trace>
  <inkml:trace contextRef="#ctx0" brushRef="#br0" timeOffset="139511.64">14486 12107 363 0,'0'0'95'0,"0"0"-3"16,0 0-25-16,0 0-12 0,0 0-9 15,0 0-8-15,0 0-9 0,9-17-9 16,-7 17-6-16,0 1-7 0,2 5-5 16,-2 4 1-16,2 9-3 0,2 3 3 15,3 9-1-15,-7 2 0 0,-2 9 1 16,0 6-1-16,-2 3 0 0,-3 0 1 15,1-4-2-15,2-3 0 0,2-6 0 16,0-5-1-16,0-6 0 0,4-4-8 0,5-6-21 16,-1-4-31-16,-4-2-20 15,-4-3-53-15,0-2-64 0</inkml:trace>
  <inkml:trace contextRef="#ctx0" brushRef="#br0" timeOffset="139778.79">14251 12261 433 0,'0'0'65'0,"0"0"-8"0,0 0-18 16,0 0 10-16,0 0-15 0,0 0-3 0,0 0-1 16,0 0-5-16,0 0-3 0,-15-36-3 15,15 35-7-15,0 1-1 16,2-1-2-16,2 1-3 0,13-1-1 0,2-1 1 15,10-1-1-15,10 1 3 0,15-2-3 16,-3-3-3-16,9-2 0 0,2 0-2 16,0 2 0-16,-4-1 0 0,-12 5-1 15,-5-1-35-15,-8 4-30 0,-10 0-18 16,-15 0-33-16,-6 4-83 0</inkml:trace>
  <inkml:trace contextRef="#ctx0" brushRef="#br0" timeOffset="140141.19">15324 12037 500 0,'0'0'53'0,"0"0"5"16,0 0-6-16,-36-50 0 0,32 46-10 16,0 2-13-16,2 2-6 0,0 0-5 15,0 0-4-15,-2 4-3 0,0 7-9 16,-7 7-1-16,-5 1 0 0,3 8-1 16,-5 2 2-16,7 2-2 0,-1 2 0 15,2 0 0-15,6 1 0 0,-1 2 0 16,5 1 0-16,0 2-2 0,3-2 1 15,7 1 0-15,4-4-2 0,1-2-5 16,8-1-10-16,1-5-15 0,5-3 1 16,0-6-27-16,4-4-17 0,0-6-54 0,-6-4-97 15</inkml:trace>
  <inkml:trace contextRef="#ctx0" brushRef="#br0" timeOffset="140631.81">15464 12164 380 0,'0'0'40'0,"0"0"28"16,0 0 7-16,0 0 2 0,-2-54-26 0,2 47-7 0,2 0-7 16,2 3-6-16,0 1-9 0,7 0-4 15,-3 2-5-15,2-1-3 0,7 2-4 16,-3 3-1-16,7 5 0 0,-4 5-4 15,3 3 1-15,-3 6-2 0,1 5 1 16,-5 3 0-16,1 5-1 0,-5 1-1 0,-5 2-1 16,0-2-13-16,-2-7-9 15,-2-7-9-15,0-5-2 0,0-9 6 16,0-1 11-16,0-4 4 0,-2-1 2 16,0-2 7-16,0 0 5 0,-2-6 1 0,1 0 0 15,-1-4 1-15,-2 1 4 16,0-5 0-16,0 0 3 0,-1-1 4 0,3-5 2 15,0 0 1-15,0-5 3 16,4-5 0-16,-2 0-6 0,2-2 0 0,6 5-1 16,0 5-4-16,-1 8-4 0,1 6-2 15,4 3-2-15,0 3 0 16,5 2 0-16,6 0 0 0,5 4 2 0,3 5 2 16,-2 2-3-16,4 3 1 0,-8 2 0 0,2 3 0 15,-11 0 0-15,1 3-1 16,-7-1 1-16,-8 3-1 0,0 0-1 0,0-2 1 15,0 0-1-15,-2-4-12 0,0-2-10 16,-2-2-24-16,4-2-29 16,-2-2-14-16,2 0-74 0,0-4-125 0</inkml:trace>
  <inkml:trace contextRef="#ctx0" brushRef="#br0" timeOffset="140867">16177 12269 614 0,'0'0'69'15,"0"0"-9"1,0 0-23-16,0 0 1 0,0 0-8 0,0 0-5 0,0 0-6 0,0 0-3 31,-6-12-3-31,12 9 0 0,3-2-4 16,1 3-6-16,4-2-3 0,5 1 0 0,8 0 1 0,-4 1-2 0,-1-3 1 15,5 2 0-15,-2-1-13 16,0 0-27-16,-2-5-28 0,-1-2-61 0,-7-2-134 16</inkml:trace>
  <inkml:trace contextRef="#ctx0" brushRef="#br0" timeOffset="141409.75">16642 12040 569 0,'0'0'42'0,"0"0"-16"16,0 0 23-1,0 0 2-15,0 0-9 0,0 0-16 0,0 0-5 0,0 0-6 0,0 0-4 16,11 2-1-16,-11-2-3 0,-4 1 0 16,-1 0-3-16,-3 1-2 0,-2 0-2 15,4 0 0-15,-11-2-1 0,5 0-7 16,-5 0-4-16,-1-3-5 0,-1-3-7 15,2-3-13-15,-3-1 1 0,5 2-17 16,1-1 25-16,3 2 14 16,1-1 6-16,2-1 5 0,0 0 3 0,3 1 1 15,3-3 2-15,2 1 8 0,0-2 7 16,5 3-2-16,5 1 3 0,0 3-2 0,1 0 0 16,11 4 0-16,1 1-1 15,4 2 2 1,8 7-4-16,2 2-2 0,-2 4-3 0,1 2-1 0,-8 1-3 15,-5 1-2-15,0 5 0 0,-15 1-3 0,-6 2 1 16,-2 1-2-16,-8-2 0 0,-6-2-13 16,-1-5-9-16,-4 0 6 0,3-1-10 15,4-5 21-15,-5 0 5 0,9-3-20 16,2-4 12-16,-1 1 9 0,-1-3 0 16,6 1 0-16,0-2 0 15,2-3 4 1,0 1 8-16,0-1 0 0,0 0 1 0,2 0-3 0,4 0 2 0,7-4-1 15,-3 2 2-15,11 0-3 0,-7-2-5 0,7-1-2 16,-7-1-2-16,7-2-1 0,-7-1-5 16,7-2-47-16,-11-3-33 15,5-5-89-15,-7-3-312 16</inkml:trace>
  <inkml:trace contextRef="#ctx0" brushRef="#br0" timeOffset="141668.63">17017 11796 463 0,'0'0'69'0,"0"0"9"0,0 0-19 15,0 0-7-15,0 0-6 0,0 0-13 16,0 0-7-16,0 0-7 0,14-10 1 15,3 16 0-15,-3 5-4 0,9 3 0 16,2 6-5-16,-5 4-1 0,5 2-4 16,0 8-2-16,-9 2-4 0,-1 5 3 15,-11 4-3-15,-4 5 0 0,-2-1-6 16,-10-4-12-16,-5-3-9 0,3-11-9 16,-3-7-5-16,0-4-44 0,1-5-39 15,3-6-108-15</inkml:trace>
  <inkml:trace contextRef="#ctx0" brushRef="#br0" timeOffset="143116.13">18071 12126 327 0,'0'0'70'0,"0"0"-16"16,0 0-13-16,0 0 11 0,0 0-5 15,-2 1-14-15,2-1-7 0,0 0-4 16,0 0-3-16,0 0-1 0,0 0-4 0,0 0-3 16,4 0 2-16,4 3 5 0,5 2 3 31,3-1-4-31,7 0 0 0,0 0-4 0,8 0-1 16,4-3 3-16,4-1-4 0,-2 0-4 0,0-1-2 0,-2 0-4 15,-1-3 1-15,-10 1-1 0,-7 2 0 16,-9 0-1-16,0 1-1 0,-8 0-21 15,0-1-21-15,-8 0-14 0,0-5-5 16,-2 2-33-16,-11-3-72 16,2-1-92-16</inkml:trace>
  <inkml:trace contextRef="#ctx0" brushRef="#br0" timeOffset="143367.44">18131 11943 515 0,'0'0'63'31,"0"0"-10"-31,0 0 0 0,0 0 11 0,0 0-11 0,0 0-16 0,0 0-7 16,0 0-7-16,0 0-8 0,4-21-7 15,0 29-1-15,4 3-3 0,-2 5 2 16,7 5-1-16,-5 2 1 0,2 7 0 16,-5 3-3-16,1 4-1 0,-2 3-1 15,-2 2 2-15,-2 0-3 16,0-3 0-16,0-2-4 0,-2-4 3 0,0-7-7 0,2-5-4 15,0-5-10-15,0-6-19 16,0-1-34-16,2-9-48 0,-2 0-53 16,-2-2-163-16</inkml:trace>
  <inkml:trace contextRef="#ctx0" brushRef="#br0" timeOffset="145291.03">19652 11862 89 0,'0'0'98'16,"0"0"-28"-16,0 0-19 0,0 0 0 15,0 0 2-15,6-14-10 0,-6 14-6 16,0 0-1-16,0 0-11 0,2 0-4 16,0 4 1-16,1-1 1 0,1 4-6 15,-4-4-3-15,2 3-3 0,0-1 0 16,-2-1-4-16,2-1-1 0,-2-1-2 16,0 0 0-16,0 2-3 0,0 1 0 15,-2 1 1-15,-2 1 1 0,-3-1-1 16,1 2 0-16,0 0-2 0,-4-2 1 0,1 1 0 15,3-4-1 1,-2 0 0-16,0-3 0 0,2 0 0 0,-3 1 0 0,5-1-1 16,-4 3 0-16,0-3 1 15,-1 0-1-15,-1 0-1 0,0 0 0 0,-3-2-1 16,1-2-2-16,-3 2-3 0,-1-3 0 16,-1 0 2-1,3-2 0-15,-1-1-1 0,1 1 6 0,6 1-1 16,-1-1 1-16,3 0 0 0,2 0 1 0,2-2 0 15,0 2 1-15,2-2 0 0,0 1 2 16,0 3 1-16,0 1 2 0,0 2-3 16,2-1 1-16,4 2 0 0,0-1-1 15,3 1 2-15,-1 0 4 0,4-2 0 16,7 0 1-16,-3 0 0 0,3-2 1 0,4 1 0 16,-3 2 3-16,3 1-2 15,2 1 0-15,-2 0 1 0,-1 3-6 0,5 5-1 16,-8 3-2-1,2 2-1-15,-3 4-1 0,-5 3-1 0,-1 4 0 0,-4 1 1 16,-2 5-2 0,-6-1 3-16,0 0-3 0,-2-1 0 0,-4 0-2 0,-2-3-8 15,-2-2-4-15,-1-3-5 16,-3-1-7-16,1-5-6 0,-3-2 15 16,1-1-5-16,-1-4 7 0,-1 0 10 0,1-4-3 0,-1-1 1 15,5-2 3-15,-7 0 3 16,7 0 1-16,-3-4 0 0,5 0 0 0,2-3 0 15,-3-1 0-15,3-1 1 0,4-1 3 16,2-1 3-16,2 2 3 0,0-3 1 16,0 3 1-16,0 0-2 15,2 2 2-15,6-1-3 0,1 0-1 0,5 4 0 16,3 2 0-16,1 2 3 0,5 6-1 16,0 2 2-16,1 4-2 0,3 2-4 0,-2 3-1 15,0 1 0-15,-2 0-2 0,-3 2-2 31,-1-1 0-31,-3-1-1 0,-3-3 2 16,1-1-2-16,-1-1-4 0,-3-3-9 16,0-3 0-16,1-1-13 0,-5-3-3 0,4-3-1 0,1 0-22 0,-1-6 22 15,2-7-40-15,5-1-64 0,-5-4-25 16</inkml:trace>
  <inkml:trace contextRef="#ctx0" brushRef="#br0" timeOffset="145716.34">20243 11817 346 0,'0'0'77'0,"0"0"-9"0,0 0-2 15,0 0-6-15,0 0-22 0,0 0-6 16,0 0-3-16,25-44-3 0,-25 43-7 16,2 1-2-16,-2-1-2 0,0 1 1 0,0 0-2 15,0-1 0-15,0-2-3 0,-4 1-1 16,-4 0-4-16,2 0-3 16,-5 2-3-16,-3-1 0 0,1-1 2 0,-1 2-2 15,-1 0-1-15,-5 2 0 0,5 3 0 16,-1 3-1-16,3 2-4 0,-1 2 1 15,1 3 2-15,5-1-1 0,0 3 1 16,0 3-1-16,-1-2 2 0,5 2 2 16,2-1-2-16,2-1 2 0,0-1-2 15,2-1 1-15,7 1 0 0,-1 0-1 16,6 2 1-16,1-1 1 0,3-1-1 0,1-4 0 16,6-1 1-16,0-1 0 0,-1-4-1 15,3-4-2-15,0-3-7 16,0 0-17-16,0-6-19 0,-2 0-27 0,-7-2-68 15,-3 0-104-15</inkml:trace>
  <inkml:trace contextRef="#ctx0" brushRef="#br0" timeOffset="146126.31">20704 12101 267 0,'0'0'75'16,"0"0"-18"-16,0 0-9 0,0 0 7 15,0 0-9-15,-43-55-4 0,39 46-5 16,0 2-4-16,2 0 4 0,-3 1-3 16,5 0-3-16,0 1-1 0,-2 2-6 15,2 0-4-15,2 0-5 0,0 3-2 16,1 0-4-16,-1 0-4 0,2 0 0 0,0 4-2 15,2 2-1-15,0 5 1 0,-2 0-1 16,3 4 3-16,-3 2-1 16,-2 1 0-16,4 4 0 0,-4 0-1 0,0 2-2 15,-2 0 0-15,2 0-1 0,-2 1 0 16,0-2 0-16,0-1 0 0,0-2 0 16,0-3 1-16,0-3-1 0,0-2 0 15,2-4-1-15,0-3-5 0,-2 0-4 16,0-4-1-16,0-1-5 0,0 0 2 15,0-4 0-15,0-3 3 0,-2-4-20 16,0-4-20-16,-6-2-14 0,2-5-46 16,-3 0-129-16</inkml:trace>
  <inkml:trace contextRef="#ctx0" brushRef="#br0" timeOffset="146773.09">21395 11437 335 0,'0'0'76'16,"0"0"-15"-16,0 0 5 0,0 0-8 0,0 0-15 15,0 0-11-15,0 0-6 0,0 0 0 16,-15-32-2-16,13 32-7 0,-2 0-5 15,-2 0-7-15,-9 7-1 0,5 1 3 16,-7 5-5-16,1 2 2 16,-3 2 0-16,3 2 0 0,-7 2 1 0,9 3-1 15,-5 3 1-15,7 2 0 0,-3 5-2 16,3 0-3-16,1 4 2 0,1 3-2 16,2 0 1-16,6 1 0 0,2 2-1 15,0-1 0-15,2 3 2 16,8 3-2-16,5 2 1 0,1 0 0 0,5 0 0 15,4 0 3 1,1-6-4-16,3 0 0 0,0-4 0 16,4-2 0-16,3-6 0 0,-3-2-6 0,2-5-12 0,0-4-17 0,-4-8-23 15,-4-6-25 1,-2-5-71-16,-11-3-152 0</inkml:trace>
  <inkml:trace contextRef="#ctx0" brushRef="#br0" timeOffset="147613.09">21872 11805 60 0,'0'0'199'0,"0"0"-125"15,0 0-24-15,0 0 5 0,0 0 2 16,0 0-8-16,0 0-4 0,2-22-3 16,-2 18-12-16,0 1 3 0,0 0 4 15,0 2-4-15,0 1-5 0,0-1-7 16,0 0-2-16,0 1-7 0,0 0-4 15,0 1 0-15,0 4-5 0,2 4-3 16,2 6 0-16,1 2 2 0,-3 8 4 16,0 4-2-16,0 3 0 0,-2 4 0 15,2 0-2-15,-2-1 0 0,6 0-1 16,-2-2 0-16,0-1 1 0,3-6-2 16,1-1 0-16,0-3-2 0,-2-3 2 0,-2-4-2 15,1-3 2-15,-1-4-1 0,-2-4-11 16,0-1-14-16,-2-3-17 15,0 0-32-15,0-3-7 0,0-5-38 0,-2-5-84 16</inkml:trace>
  <inkml:trace contextRef="#ctx0" brushRef="#br0" timeOffset="147983.53">22263 12041 272 0,'0'0'68'0,"0"0"-25"0,0 0 14 16,0 0 9-16,0 0-13 0,0 0-12 15,0 0-2-15,0 0-7 0,0-16-2 16,0 16-2-16,0 0-2 0,-2 0-5 16,2 0-2-16,0 0-3 0,0 0-2 15,0 0-5-15,0 0-2 0,0 0-1 0,2-3-2 16,6 1-1-16,7-1 3 16,5 1 7-16,11-1-2 0,0-2-2 15,4-1-3-15,3 2-4 0,-3 0-1 16,-4-1-1-16,-2 1 1 0,-13 1-1 0,-1 1 0 15,-11 1-8-15,-4-2-20 0,0 0-14 16,-4-3-18-16,-9-2-28 0,-3-3-37 16,-1 1-103-16</inkml:trace>
  <inkml:trace contextRef="#ctx0" brushRef="#br0" timeOffset="148234.66">22302 11810 342 0,'0'0'170'0,"0"0"-93"0,0 0-23 16,0 0 8-16,0 0 1 0,0 0-18 16,0 0-14-16,0 0-7 15,0 0-5-15,48 19-5 0,-34-1-1 0,-6 3-3 16,3 2-4-16,1 4 0 0,-8 2-5 16,0 2 1-16,1-1 1 0,-3 2-3 15,2-2 2-15,-4-2-1 0,2-1-1 16,0-1 0-16,-2-2-3 0,4-3-6 15,2-1-8-15,0-1-8 0,-1-5-11 16,3-3-19-16,-2-7-36 0,0-3-18 16,-4-1-81-16</inkml:trace>
  <inkml:trace contextRef="#ctx0" brushRef="#br0" timeOffset="149131.1">23212 11529 53 0,'0'0'304'0,"0"0"-227"0,0 0-5 16,0 0-9-16,0 0-7 0,0 0-20 15,0 0-6-15,0 0-1 0,12-50-7 16,-10 50-1-16,0-1-6 0,0 1 1 15,2 0-1-15,1 0-3 0,1 0-2 16,2 5-2-16,0 2-3 0,-1 3 0 16,3 5-2-16,2 4 1 0,-6 5-2 0,3 4-2 15,-3 2 2-15,2 2-1 16,-6 3 0-16,0 0-1 0,-2-1 1 0,0 0 1 16,2-3-1-16,0-3-1 0,1-5-1 15,-3-4 1-15,4-2-2 16,-2-5 0-16,2-3 0 15,-2-4-1-15,0-3 0 0,-2-1 1 0,0-1 2 0,0-3 1 16,0-4 1-16,0-2 0 0,-2-4 0 16,0-5-2-16,-2-3 0 0,0-1 1 15,2-4-1-15,-1 1 1 0,1-9-1 16,2 1 0-16,0-2 1 0,2-1-1 0,3 6 0 16,-1 3 0-16,4 4 1 15,2 6-1-15,-3 3-2 0,-1 4 2 0,2 4 0 16,2 0 0-16,-3 3-1 0,-1 2 0 15,6 1 1 1,1 1 0-16,-1 5-2 0,7 6 2 0,-5-1 0 0,7 2 2 16,-3 2 0-16,3 1 2 0,-7 2-1 15,3 1 0-15,-5 0 0 0,-3 3 0 16,-1 1 0-16,-6 1 1 0,0 3-2 16,-2-1-2-16,0 0 2 0,0-1-1 15,-2-3 0-15,2-2-1 0,0-3 0 16,0-3 0-16,0-5-1 0,4 1-7 0,-2-4-7 15,2 0-2-15,3-2-3 0,3-4-19 16,-4 0-15-16,4-2-4 0,7-6-30 16,-3-2-54-16,1-2-96 15</inkml:trace>
  <inkml:trace contextRef="#ctx0" brushRef="#br0" timeOffset="149444.7">23881 11691 472 0,'0'0'34'0,"0"0"-7"0,0 0-13 15,0 0 27-15,0 0-1 0,0 0-13 16,0 0-7-16,0 0 1 0,-10-7 4 16,10 7-6-16,-2 0-4 0,2 0-1 15,0 0 4-15,0 0-2 0,0 0-4 16,0 0-5-1,2 0-1-15,2 0-1 0,7-1-3 0,-5 1 1 0,10-1 6 16,3-2 2-16,10 0-1 0,2-2-3 16,0 1-2-16,4-2-2 0,-2 1-2 15,0 2-1-15,-2 3 1 0,-8-3-1 0,-7 0 0 16,-3 0-4-16,-11 0-19 16,-2-1-12-16,-6-1-21 0,-3-1-25 15,-7 1-42-15,-3-1-69 0</inkml:trace>
  <inkml:trace contextRef="#ctx0" brushRef="#br0" timeOffset="150450.06">23987 11460 42 0,'0'0'227'15,"0"0"-151"-15,0 0-19 0,0 0 3 16,0 0 6-16,0 0-12 0,0-24-11 16,0 24-8-16,0 0-7 0,0 0 1 0,0 0-6 15,0 0-4-15,2 3-4 0,0 0 3 16,0 3 1-16,0 1-3 0,0 2-3 15,2 3 0-15,-2 4-4 0,0 2 2 16,3 5-4-16,1 0 0 0,-4 2-3 16,0 2-1-16,2 0 1 0,-4 0-4 15,6-2 1-15,-4 1 0 0,2-1-1 16,1-5 0-16,1-2-2 0,-2-4-12 16,-2-3-16-16,-2 0-17 0,0-4-38 15,2-2-13-15,0-1-55 0,-2-4-106 16</inkml:trace>
  <inkml:trace contextRef="#ctx0" brushRef="#br0" timeOffset="150748.78">24394 11469 462 0,'0'0'66'0,"0"0"-19"0,0 0 2 16,0 0 13-16,0 0-15 0,0-51-11 16,-2 47-3-16,2 1-8 0,0 3-4 15,0-3-4-15,0 3-7 0,0 0-4 16,0 0-3-16,0 9-2 0,0 2-1 0,0 3 1 16,2 8 1-16,-2 0-1 0,2 3 1 15,2 1-1-15,-4 0 2 16,2 4-3-16,2 2 1 0,1 2-1 0,1 0 0 15,-4-1 1-15,0-1-1 0,4-4-4 16,-2-3-20-16,-2-5-10 16,-2-3-24-16,-2-3-26 0,-4-7-35 0,-2-2-88 15</inkml:trace>
  <inkml:trace contextRef="#ctx0" brushRef="#br0" timeOffset="151158.74">23330 12237 378 0,'0'0'81'0,"0"0"-26"0,0 0-16 16,0 0 3-16,0 0-2 0,0 0-14 16,0 0-4-16,0 0 1 0,33-43 2 0,-11 39-1 15,3 0-7-15,10 1 3 0,9 0-5 16,5-2 4-16,13-2-5 0,9 0-1 0,7 0-2 15,-1 0-3-15,7-1-2 0,-3 4-2 16,-9 2-3-16,-6-1 1 0,-6 3 1 16,-12 0-3-16,-3 0-4 0,-16 0-22 15,-12 0-22-15,-5-1-42 0,-12-3-44 16,-8-1-110-16</inkml:trace>
  <inkml:trace contextRef="#ctx0" brushRef="#br0" timeOffset="151803.26">23722 12316 382 0,'0'0'85'0,"0"0"-29"0,0 0 3 16,4-59 4-16,1 45-18 0,-1-1-9 15,0 4-3-15,2 5-2 0,0 0-6 16,-2 2-15-16,0 4-3 0,-1 0-1 16,3 6-1-16,2 2-1 0,4 3-1 0,-3 3 1 15,3 3 0-15,0 2-3 0,-3 3 0 16,1 2-1-16,5 4 0 0,-11 0 0 15,2 1 2-15,4 2-2 0,-4 0 0 16,-3-3-2-16,1-7 2 0,-4-2-2 16,0-6 0-16,2-3 1 0,-2-3-1 15,0-5 1-15,0 0 1 0,0-2 1 16,0 0-1-16,0-2 1 16,-2-3 3-16,2-2-4 0,-4-1 0 0,-3-2 1 15,5-3-1-15,-2-3 0 0,2-2 0 16,0-3 0-16,2-5 0 0,0 0 2 0,6-4-1 15,5-1 3-15,-3 3 1 0,4 3 0 16,5 9-3-16,-9 4-1 0,4 3-1 16,1 6 1-16,-3 0-1 0,3 3 2 15,-1 0 1-15,0 6-1 0,3 6 2 16,-5 5 1-16,5 2 0 0,-3 4 0 16,-4-1 2-16,3 3-3 0,-3-3 1 15,-4 3-3-15,-2-1-1 0,0-5 0 16,-2 2-1-16,2-4 2 0,-2-3-2 15,2-2 1-15,0-3-1 0,0-3 0 16,3-3 0-16,-3-1 0 16,0-2-1-16,2 0 1 0,4-1 0 0,-2-4-1 0,7-5 0 15,3 1-5 1,1-3-9-16,3-1-10 0,5-2-16 0,-2-6-24 0,2-5-19 16,4-7-50-16,0 0-141 15</inkml:trace>
  <inkml:trace contextRef="#ctx0" brushRef="#br0" timeOffset="152400.7">24717 11250 44 0,'0'0'146'0,"0"0"-96"16,0 0 3-16,0 0-4 0,0 0-1 16,-9-56-16-16,9 49-5 0,2 3 4 15,-2 1 2-15,2 0 0 0,-2 3 1 16,0-1 2-16,2-1 0 0,-2 2-3 15,0-1 3-15,3 0-3 0,-3 0-4 16,2-1-3 0,-2 2-8-16,6-1-4 0,2 1 0 0,5 7 2 0,-1 1 0 15,13 6-1-15,-5 5 1 0,11 4 1 16,0 4-1-16,5 7-2 0,3 3-4 0,-6 5-1 16,-4 6-2-16,-6 5-3 0,-1 6 1 15,-7 8-2-15,-1 6-1 0,-8 2-2 16,-3 3 0-16,-3-1 0 15,-3 1 1-15,-3-3 1 0,-14-1 0 0,-1-1-2 16,0-4-7-16,-8 0-2 0,7-6-10 16,1-3-5-16,-6-4-7 0,2-5-23 0,-4-7-53 15,-2-7-67-15,0-12-223 0</inkml:trace>
  <inkml:trace contextRef="#ctx0" brushRef="#br0" timeOffset="165849.69">10937 14257 85 0,'0'0'115'16,"0"0"-62"-16,0 0 20 0,0 0-16 0,0 0-13 0,0 0-9 15,0 0 7-15,0 0-7 0,6-7 1 16,-6 7 6-16,0-2-4 0,0 2 5 16,0 0 0-16,0 0-10 0,0 0-8 15,0 0-10-15,0 2-6 16,-4 2-4-16,-2 2-2 0,-2 6-3 0,-9 2 0 16,1 7 0-16,-11 2 1 15,2 2-1-15,0 1 0 0,2 1 1 0,-3-2-1 16,5 0 0-16,6-3 0 0,3-5-1 15,6-5 1 1,4-3 0-16,0-2-2 0,2-3-1 0,-2-2 1 0,2-2 2 16,0 0 0-16,0 1 0 0,4 1-2 0,4 0 2 15,6 2 0-15,9 0-2 0,0 2 2 16,4-3 0-16,4 3 0 16,4 2 0-16,2 1 0 0,0 1 0 0,1-1 1 15,3 0-1-15,-8 1 0 16,0 1 1-16,-8-3-2 0,-2 2-53 15,-7-2-29-15,-14-1-33 0,-2-1-116 0</inkml:trace>
  <inkml:trace contextRef="#ctx0" brushRef="#br0" timeOffset="166054.6">10832 14948 495 0,'0'0'72'0,"0"0"-37"0,0 0 15 15,0 0 4-15,0 0-17 16,0 0-11-16,0 0 4 0,0 0-10 0,64 6-6 16,-44-6-7-1,-1 0-4-15,4-2-1 0,-7-2 0 0,3 4-2 0,-3-3-1 16,-1 0-37-16,-5-1-52 0,1-7-50 16,-7 0-178-16</inkml:trace>
  <inkml:trace contextRef="#ctx0" brushRef="#br0" timeOffset="166700.81">12260 14344 226 0,'0'0'116'0,"0"0"-55"16,0 0-4-16,0 0 6 0,0 0-13 15,0 0-12-15,0 0-4 0,0 0 0 0,2-35-1 16,2 31-4-16,2 3-5 16,1 1-2-1,-1-2-1-15,2 4-8 0,3 5-6 0,1 4-3 0,0 6 1 16,3-1-3-16,-5 7 0 0,0-2-2 16,-1 4 1-16,-1 3-1 0,-6 2 1 0,2 1-1 15,-4-1 1-15,0-4-1 0,2-5 1 16,2-3 0-16,-2-5-1 0,1-5-6 31,-3-4 0-31,0-2 2 0,0-2 1 16,2 0 3-16,-2-1 0 0,0-7 0 15,0 0 1-15,0-5-1 0,0-2 0 16,2-2 0-16,2-4 0 0,4-3-1 0,-2-4 1 16,3-4 1-16,1-2 0 0,4-2 0 15,5 2-1-15,-3 3 1 16,7 3-1-16,-8 9 1 0,1 7-1 15,-5 3-1-15,1 5 1 0,0 3 1 0,-3 1 1 16,3 0-2-16,5 6 2 0,-5 4-1 16,7 1 0-16,-9 6 1 0,4 0-1 15,1 4 0-15,-5 3 1 0,5 1-1 16,-9 0 0-16,-4 2 0 0,4-1 0 16,0-1-1-16,-2 0 0 0,-4-1 0 15,5-4-17-15,-5-1-22 0,2-6-31 0,0 0-20 16,0-4-47-16,0-3-55 0</inkml:trace>
  <inkml:trace contextRef="#ctx0" brushRef="#br0" timeOffset="166904.2">12926 14459 504 0,'0'0'76'0,"0"0"2"16,0 0-17-16,0 0-13 0,0 0-19 0,0 0-12 15,0 0-2-15,0 0-4 0,53-16-2 16,-30 14 1-16,-4 1-3 0,6-2-3 16,-1 3-3-16,-5-1 1 15,4-3-2-15,-5 1-3 0,-1-2-41 0,6-1-50 16,-13-3-17-16,-6-3-86 0,-4-1-225 16</inkml:trace>
  <inkml:trace contextRef="#ctx0" brushRef="#br0" timeOffset="167108.64">13008 14252 553 0,'0'0'60'0,"0"0"11"15,0 0-6-15,0 0-7 0,0 0-30 0,0 0-17 16,0 0-7-16,0 0-1 0,0 0 0 16,-18 47 4-16,22-28 4 15,6 5-4-15,-1-1-1 0,1 3-2 0,4 1-3 16,-3 1 2-16,5-2-2 15,1-4 0-15,-5-4-1 0,1-4-38 0,-9-3-41 16,-4-4-53-16,0-4-116 0</inkml:trace>
  <inkml:trace contextRef="#ctx0" brushRef="#br0" timeOffset="167344.87">13345 14161 543 0,'0'0'79'0,"0"0"-8"0,0 0-5 16,0 0-14-16,0 0-17 0,0 0-9 15,0 0-7-15,0 0-9 0,0 0-4 16,17-7-1-16,-19 28-4 0,-2 4 0 16,-3 4 0-16,5 2 0 0,0 5-1 15,2 1-2-15,2 3-17 0,0 7-5 16,1-1-16-16,-1 0-44 0,0-6-3 0,0-7-72 15,-2-7-114-15</inkml:trace>
  <inkml:trace contextRef="#ctx0" brushRef="#br0" timeOffset="167613.49">12188 14894 473 0,'0'0'60'0,"0"0"18"0,0 0-25 0,0 0 7 15,0 0-17-15,0 0-18 16,0 0-9-16,78-44-4 0,-32 35 0 0,5-2 0 16,11 0-3-16,13 2-6 0,8 0-1 15,3 1-2-15,5 2 0 0,2 3 0 16,-2 3 2-16,-4 5-1 15,-4 2-1-15,-9-3-1 16,1 0-41-16,-9 0-32 0,-8-4-17 0,-9 0-50 0,-16-1-91 16</inkml:trace>
  <inkml:trace contextRef="#ctx0" brushRef="#br0" timeOffset="168196.06">12359 15281 394 0,'0'0'77'0,"0"0"7"15,0 0-19-15,0 0-8 16,-8-50-13-16,10 34-5 0,2-2-10 0,5 0-9 15,3 1-4-15,-4 1-1 16,0 4-8-16,1 5 0 0,3 0 0 16,-8 6-3-16,5 1-1 0,1-1 0 15,2 7-2-15,1 0 1 0,5 2-1 0,-1 3-1 16,3 2 0-16,5 4 0 0,-8 0 0 16,6 6 1-16,-7 2 0 0,1 3-1 15,-7 7-1-15,-2-2-3 0,1 1-8 16,-9-1 6-16,0-6 1 0,0-3-1 15,-9-6 3-15,5-4 1 0,0-6-5 16,0-1 1-16,2-3-6 0,0-1-1 16,2-2 5-16,0-1 2 0,-2 0 6 15,0-1-1-15,-5-5 1 0,1-2 1 16,0-3 2-16,2-5 4 0,-2-4 0 16,6-6 2-16,0-6-3 0,0-2-1 0,6-5 0 15,10 4 2 1,-1 5 4-16,8 6-10 0,-9 8 0 0,5 6-1 15,-9 6 0-15,4 3 0 0,-1 0 0 0,-1 8 0 16,5 3 1-16,-7 5 0 0,3 5 0 16,1 1 0-16,-4 2-1 0,7 4 1 15,-11-1-1-15,2 0 0 0,1 0-8 16,1-2-19-16,-6-4 1 0,0-3-24 16,2-2-1-16,1-4-9 0,7-5-36 15,-8-5-50-15,7-1-98 0</inkml:trace>
  <inkml:trace contextRef="#ctx0" brushRef="#br0" timeOffset="168414.34">13006 15320 597 0,'0'0'61'0,"0"0"10"15,0 0-22-15,0 0-23 0,0 0-3 16,0 0-3-16,0 0-2 0,0 0-3 15,23 3-3-15,-8-7-2 0,-5 4-2 16,6-2-7-16,-1-2 0 0,3 1 0 16,-3-2-1-16,6 2 0 0,-7-1-14 15,9 0-34-15,-5 0-37 0,3-4-43 0,4 2-60 16,-6-2-181-16</inkml:trace>
  <inkml:trace contextRef="#ctx0" brushRef="#br0" timeOffset="168682.5">13509 15086 451 0,'0'0'92'16,"0"0"-8"-16,0 0-25 0,0 0 17 15,0 0-13-15,0 0-25 0,0 0-9 16,0 0-7-1,0 0-1-15,-11-32-6 0,7 36-6 0,0 4-2 16,2 4-6-16,0 5-1 0,-2 6-1 16,2 2 1-16,2 4 0 0,0 3 0 0,0 5 0 31,4 7 0-31,0 0 0 0,2 4 0 0,2-6-1 0,1-6-19 0,-9-7-18 0,4-7-35 16,-4-9-59-16,-4-8-84 15</inkml:trace>
  <inkml:trace contextRef="#ctx0" brushRef="#br0" timeOffset="169516.21">14338 14173 262 0,'0'0'75'16,"0"0"-23"-16,0 0 15 0,0 0 8 15,0 0-14-15,2-59-15 0,-2 47-9 16,0 1-3-16,0 1-3 0,-5 0 1 16,-1-2-5-16,-4 1-7 0,0 0-2 0,1-1-3 15,-7 3-4-15,3 2-3 16,-3 5 2-16,1-1-2 0,7 1 0 0,-6 2-1 15,3 0-2-15,9 3 1 0,-6 1-3 16,0 6-1-16,-1 3-2 0,3 5 1 16,-2 7-2-16,-4 7 2 0,-1 5-1 15,7 3 0-15,-8 2 3 0,3 4-3 0,5-1 3 16,-2 2 1-16,1 1-1 16,3-3-1-16,6 3-1 0,0 3 1 15,9 6-2-15,-5 7 2 0,6 5-2 16,5 4 2-16,-3 1-1 0,7 0 1 15,-6 0-2-15,5-3-3 0,1-2 0 16,0-6 2-16,5-10 1 0,8-11 0 16,1-12-1-16,8-8-11 0,9-11-20 0,6-11-12 15,4-8-42-15,0-15-49 0,-9-3-144 16</inkml:trace>
  <inkml:trace contextRef="#ctx0" brushRef="#br0" timeOffset="173551.52">15042 14052 187 0,'0'0'209'16,"0"0"-142"-16,0 0-21 0,0 0-3 16,0 0 7-16,0 0-2 0,0 0-11 0,0 0-5 15,0-61-2-15,0 52-6 16,0 0-3-16,0 1-6 0,0 4-3 15,3 2 1-15,-3 2-3 16,0 0-5-16,2 2-3 0,0 8-2 0,6 5 0 16,-4 8-1-16,0 8 0 0,0 4 1 15,5 0 0-15,3-2 1 0,-4 0-1 0,3 2 0 16,5 1-1-16,-8-3 1 16,3-5 0-16,1-4 0 0,-4-8 1 0,-3-3-1 15,-3-6 0-15,0-4 0 16,-2-1 0-16,0-1 1 0,0-1 0 0,0 0-1 15,0-6 1-15,0-5 0 0,-4-3-1 16,1-8 0-16,-1-3 0 0,0-5 1 16,2-3-1-16,2-2 0 0,0-2 0 15,2 1 0-15,6 1 0 16,3 7 0-16,3 6 0 0,-3 2-1 0,-3 8 1 0,0 2 0 16,-2 5 0-16,-2 1 0 0,-1 2-1 15,1 1 1-15,2 1 0 0,4 0-2 16,3 8 2-16,-3 2-1 15,9 3 1-15,-7 4 0 0,9-2-1 0,-9 5 1 16,7 0 0-16,-9 2 0 0,2 0 0 16,1-1 0-16,-5 2 0 0,0 1 2 15,1-2-2-15,-3 0 0 0,-2-3 0 16,-2-1 2-16,0-6-2 0,0-4-14 16,0 2-58-16,0-5-24 0,2 0-47 15,-2-2-96-15</inkml:trace>
  <inkml:trace contextRef="#ctx0" brushRef="#br0" timeOffset="173803.56">15768 14193 501 0,'0'0'64'0,"0"0"-2"0,0 0-18 16,0 0 7-16,0 0-12 0,0 0-16 0,0 0-8 15,0 0-3-15,-17-23-1 0,26 19-5 16,1 2-1-16,9-1-1 0,-3 0 3 16,7 3-2-16,4-1-1 0,-2 0-3 15,1 1 1-15,-1 0-2 16,2 0 0-16,-6 0-1 0,-3 0-38 0,1 0-42 16,-7-3-34-16,-1-5-76 0,-1 0-187 15</inkml:trace>
  <inkml:trace contextRef="#ctx0" brushRef="#br0" timeOffset="174054.34">16221 13877 561 0,'0'0'87'0,"0"0"-13"0,0 0-19 15,0 0 3-15,0 0-20 0,0 0-10 16,0 0-11-16,0 0-4 0,0 0-4 15,12-17-6-15,-8 27-2 0,2 3 1 16,1 8-1-16,-1 5-1 0,-4 5 1 16,2 6 0-16,0 2-1 0,2 6-2 15,1 2 1-15,-1 4-13 0,-2-1-7 16,2-1-24-16,-2-4-19 0,0-5-37 16,3-8-26-16,-7-7-91 0</inkml:trace>
  <inkml:trace contextRef="#ctx0" brushRef="#br0" timeOffset="174417.08">15152 14677 384 0,'0'0'89'0,"0"0"-46"0,0 0-3 0,0 0 1 0,0 0-13 15,0 0-8-15,0 0-8 0,0 0-3 16,0 0-2-16,12-9-1 0,-7 9-1 16,1 0 0-16,6 0 1 0,3 0 11 15,9-1 0-15,9-7 3 0,9 0-2 16,14-5 1-16,8 0-4 0,12-3-3 15,17 0-4-15,11-1-2 0,3 1 0 16,13 1-2-16,-8 2 0 0,1 6-1 16,-13 1-3-16,-14 1-6 0,-7 1 6 0,-19 4 0 31,-11 0 0-31,-18-1-40 0,-18 2-12 0,-13 1-24 0,-10 2-43 0,-17-1-56 31</inkml:trace>
  <inkml:trace contextRef="#ctx0" brushRef="#br0" timeOffset="175549.62">15359 14911 205 0,'0'0'77'0,"0"0"-17"16,0 0-13-16,0 0-4 0,0 0 1 15,0 0-3-15,0 0-4 0,-13-52-2 16,13 45-6-16,0 2-4 0,0 1-2 16,4 1-4-16,-4 2-3 0,0 1 2 15,0 0-8-15,0 0-4 0,3 0-1 16,1 0-2-16,-2 0-1 0,2 0 0 15,-2 0 1-15,0-1 6 0,0 0 1 16,0 1 0-16,-2-1-5 0,0 1-3 16,0 0-1-16,0 0 1 0,0 0-1 0,0 1-1 15,0 0 0-15,0 0 0 0,0 1-1 16,0-2 2-16,0 2-2 0,0-1-1 16,0-1 1-16,0 0-2 0,0 1-3 15,0 1-2-15,2-2 5 0,-2 0 1 16,0 0 1-16,0 0 0 0,0 0 2 15,0 0-1-15,0 0 0 0,0 0 0 16,0 0 0-16,0 0 0 0,0 0-2 0,0 0-14 16,0 0 5-16,0 0 3 15,0 0 2-15,0 0 0 0,0 0 3 16,0 0-2-16,0 0 1 0,0 0 1 16,0 0-1-16,0 0 0 0,0 1-1 15,0 1-1-15,0-2 1 0,-2 1 2 0,2-1-1 16,0 0-1-16,0 0-2 0,0 1-4 15,0-1-1-15,0 2-2 0,0 0-2 16,0 0 3-16,-2 1-2 0,2-2-2 16,0 1 1-16,-2-1-2 0,2 0 3 15,0-1-15-15,0 0 3 0,0 0-1 16,0 2-6-16,0-2 3 0,-2 2-15 16,2 0-22-16,-2-1-27 0</inkml:trace>
  <inkml:trace contextRef="#ctx0" brushRef="#br0" timeOffset="177108.31">15336 14839 299 0,'0'0'68'15,"0"0"-20"-15,0 0-1 16,0 0 9-16,0 0-16 0,-4-24-4 0,4 19-8 16,0 1-4-16,0 0-6 0,0 0-3 15,2 2-1-15,2-1-5 0,0 0-2 16,0 3-2-16,5 0-3 0,-1 1 0 16,0 4-1-16,5 2 0 0,1 4 0 15,-2 0-1-15,5 4 1 0,-5-1 0 16,5 4 2-16,-7-1-3 0,3 3 0 15,-1 1 1-15,-4 1 0 0,1 3-1 16,-1 5 0 0,-8 1 1-16,0 2-1 0,0-4 1 15,0-5 0-15,0-7 0 0,0-4 1 0,0-2-2 0,0-2 0 0,0-4 1 16,0-1 0 0,0-4-1-16,0 0 1 15,0 1 0-15,-4-1 0 0,2 0 2 16,-3-7 0-16,1-1-1 0,0-4-2 15,0-5 1-15,0-1 0 0,-2-5 0 16,0 0 1-16,1-4 0 0,3-4-2 0,2 1 3 16,0 0 1-16,0 5-1 0,4 5 1 15,1 0-1-15,3 4-1 16,-4 3-1-16,2 1 0 0,2 3 0 0,7 0 0 16,-7 2 1-16,3 1 0 0,5 0 0 15,-6 3 4-15,9 0 0 16,-5 1-1-16,3 2 1 0,0 0 1 15,3 4-4-15,-7 4 0 0,7 3 0 0,-7 2-2 16,-1 2 2-16,3 2-2 0,-7 1 1 16,0 4 1-16,2 4-1 0,-3 0-2 15,-3 3 1-15,-2 0 0 0,0-3-1 0,-2 3 1 16,2-2-1-16,-2-2 0 0,0-1 0 16,0-5 0-16,0-3 0 0,0-2-2 15,0-3-26-15,0-2-3 0,0-7-9 16,0 1-17-16,4-2-20 0,6-1-10 15,1 0 2-15,-1-8-17 0,7-2-58 16</inkml:trace>
  <inkml:trace contextRef="#ctx0" brushRef="#br0" timeOffset="177345.89">15898 15024 465 0,'0'0'67'15,"0"0"2"-15,0 0-27 0,0 0 8 0,0 0-10 16,0 0-10-16,0 0-4 16,0 0-8-16,0 3-6 0,8-3 5 15,11 0 5-15,-4 0-3 0,7-1-2 16,3 1-5-16,0 0-4 0,-2-2-7 16,1 2 1-16,1 0-1 0,-6-2-1 15,2 1 1-15,-13 1-1 0,0 0-7 0,-4 1-25 16,-2 0-21-16,-2-1-42 0,-2 1-19 15,-8-1-51-15,2-1-253 0</inkml:trace>
  <inkml:trace contextRef="#ctx0" brushRef="#br0" timeOffset="177927.77">16556 14853 137 0,'0'0'398'0,"0"0"-352"16,0 0-9-16,0 0-1 15,0 0 0-15,0 0-3 0,0 0-7 0,0 0-5 16,-11-14-6-16,11 14-3 0,0 0-3 0,0 0-4 16,0 0-2-16,0 6-2 15,0 0 1-15,-4 2 1 0,0-1 2 16,0-1-4-16,-2 0 1 0,-1-1-1 15,-5-1-1-15,-2 0-4 0,5-4-11 16,-5 0-3-16,3 2 2 0,1-2 2 0,2-2-4 16,-2-3 2-16,5 0 8 0,1-3 2 15,0 0 5-15,2-3 1 0,0-2 0 16,2-1 0-16,-2-2 4 0,2-2 6 16,0 1-1-16,6 2-1 15,-2 0-2-15,5 5-1 0,5 2 0 0,-4 1-3 16,3 1 0-16,3 2 0 0,1 4 3 15,3-3 0-15,3 3-2 0,-4 6 0 16,8 5 1-16,-2 4 0 16,-5 4-1-16,-1 4-2 0,-5 4 2 0,-3 0 0 0,-9 0-1 15,-2-1-2 1,-9-1 0-16,-5 0-3 0,-3-2-6 0,-5 4-5 16,-3-3 3-16,6 0 8 0,-1-2 2 15,9-6 2-15,-1-5-1 0,4-5 1 0,3-2 0 16,3-1 1-16,0-3 6 0,2 0 10 15,0 0-2-15,0 0-1 0,0 0-6 16,0 0-6-16,4 0-1 0,3-1-1 16,7 1 0-16,1-1-1 0,9-4 1 15,-3 0 0-15,4-2-1 0,4-3 2 16,2-2-2-16,-4-3-32 0,-5-5-66 0,-3-6-83 16,-5-5-320-16</inkml:trace>
  <inkml:trace contextRef="#ctx0" brushRef="#br0" timeOffset="178829.33">17389 14165 183 0,'0'0'46'0,"0"0"14"0,0 0-6 16,0 0-1-16,0 0 1 0,0 0-1 15,-7-37-10-15,7 31 1 0,0 0-3 16,0 2-4-16,5-2-1 0,-3-1-2 16,-2 2-3-16,4 1-7 0,-2 1-2 15,-2-1-5-15,4 3-4 0,-2 1 0 16,-2 0-6-16,6 9-3 0,-2 4-4 15,0 6 1-15,3 5 0 0,3 2-1 16,-4 2 1-16,2 0 0 0,1 2 0 16,-3-3-1-16,6-2 0 0,-5 1 0 15,-1-2 2-15,-2-4-2 0,0-1-1 0,2-4 1 16,-4 0-1-16,0-4-33 16,-2 0-13-16,-2-1-23 0,-2-6-8 0,-6 0-28 15,2-3-1-15,-5-1-112 0</inkml:trace>
  <inkml:trace contextRef="#ctx0" brushRef="#br0" timeOffset="179098.83">17188 14079 538 0,'0'0'38'0,"0"0"2"0,0 0 1 0,0 0 4 16,0 0-8-16,0 0-6 15,0 0-2-15,0 0-2 0,-8-33-12 0,8 33-3 16,0-3-4-16,2 1-2 0,6 1-5 16,11 0 0-16,-1-1-1 15,15-2 0-15,9 0 2 0,7-2 0 16,7 1 0-16,-4 1 0 0,8-1 1 0,-2 4-3 16,-9-1 1-16,-1 2 1 0,-15 0-2 15,-8 2 0-15,-11 1-17 0,-6 0-22 0,-8 1-17 16,-4 0-19-16,-6 1 0 15,-9 2-31-15,3-1-43 0,-5-2-66 16</inkml:trace>
  <inkml:trace contextRef="#ctx0" brushRef="#br0" timeOffset="179458.94">18118 13913 462 0,'0'0'69'0,"0"0"-3"16,0 0-24-16,0 0 13 0,0 0-4 16,0 0-14-1,0 0-6-15,0 0-8 0,0 0-4 0,-2-50-1 0,-2 50-8 16,0 0-4-16,0 6-2 0,-6 5-4 15,-7 10-1-15,2 5 1 0,-5 5 2 16,5 5-2-16,-3 3 0 0,-1 1-1 16,7 3 0-16,6-1 1 0,3 1-1 15,6 7 1-15,-3-1-4 0,0-1 4 0,6-2 0 16,6-4 0-16,5-5 0 16,-1-3-27-16,5-6 0 15,2-6-12-15,-3-6-22 0,1-7-21 0,-2-8-26 0,-7-1-60 16,-2-7-114-1</inkml:trace>
  <inkml:trace contextRef="#ctx0" brushRef="#br0" timeOffset="179978.64">18139 14015 449 0,'0'0'46'0,"0"0"-1"0,0 0-13 15,0 0 0-15,0 0 2 0,0 0-8 0,0 0-4 16,0 0-2-16,0 0 0 0,-17-25-7 16,26 24-1-16,1-1 2 0,2 1 3 15,7 1 5-15,2 0-4 0,1 0-1 16,1 0-4-16,4 5 0 0,-6 3-6 16,-1 2-1-16,1 4-3 0,-4 2-3 15,-3 3 3-15,-2 3-2 0,-1 5-1 16,-1 5 1-1,-6 4-1-15,-2 1 0 0,-2-1 0 0,0-7 0 0,-2-4-4 0,-2-7-11 16,-2-5 0-16,4-3-10 16,-2-4 4-1,0-3-2-15,-3-2 3 0,-1 0 13 0,-2-1 5 0,2-4 2 0,-1-3-1 16,1 0 2-16,0-4 0 0,2-3 3 16,1-5 6-16,5-4 5 15,0-5 4-15,0-4-3 0,7-2-5 0,-1-5-3 16,8 2 0-16,-3 7 1 0,-1 8 0 15,2 9-6-15,-3 6-2 0,-1 2-1 16,2 0 1 0,1 4-2-16,-1 1 2 0,2 2-2 0,3 5 1 15,3 5 0-15,-3-1 0 0,6 3 0 16,-5 3 0-16,-1 0 0 0,-3 1 0 0,-4 1 1 16,-4-2-1-16,-2 2 0 0,3 0 1 0,-5-4 0 15,0 1 0-15,-5-1 0 0,3-1-1 16,-4-1-2-16,2-2-17 0,2-1-12 15,0-4-30 1,2-2-32-16,0-4-41 0,0-1-100 0</inkml:trace>
  <inkml:trace contextRef="#ctx0" brushRef="#br0" timeOffset="180262.57">18995 14135 546 0,'0'0'78'15,"0"0"-18"-15,0 0-7 0,0 0-13 16,0 0-5-16,0 0-10 0,0 0-4 0,0 0-6 16,-4 2 0-16,4-4-1 15,0 2-7-15,2 0-2 0,2-1-5 16,0 1 0-16,6 0 0 0,3 0 1 0,3 1-1 15,3 0-1-15,2-1 1 0,1 0 0 16,3 0 0-16,-4-1-1 0,-1-1-24 16,-1 0-19-16,-7-2-39 0,-3 2-43 15,-5-2-84-15</inkml:trace>
  <inkml:trace contextRef="#ctx0" brushRef="#br0" timeOffset="181019.63">19344 13905 199 0,'0'0'15'0,"0"0"17"16,0 0 22-16,0 0 1 0,0 0-5 15,0 0-6-15,0 0-4 0,0 0-1 0,-45-30 0 16,45 28-3-16,0-1-4 0,0-1-6 0,2 0 1 16,4-1 2-16,-2-1-3 0,4 1 1 15,1-1 0-15,5 0-7 16,3-3-6-16,1 5-2 0,1 0-2 0,8 3-2 16,-5 1 0-16,3 0-2 15,2 2 1-15,2 3-3 0,-4 5-2 0,-5 0 1 16,-1 1-3-16,-9 1 0 15,-1 2 0-15,-7-1 0 0,-2 2-2 16,-2 1 2-16,-9-2 0 0,1 3-1 0,-7-3-11 16,3 0-4-16,-5-2-2 0,5 0 1 15,-3-3 1-15,5 1-7 0,0-2 4 16,-3 1 1-16,7-3-7 0,-2 2 15 16,1-6 10-16,5 1 2 0,0-3-1 15,2 0 0-15,0 0 4 0,2 0 9 16,0-3 10-16,0-1-1 0,0-3-1 0,4-1-5 15,2 2-1-15,5 0 1 0,1 3-4 16,4 0-2-16,1 2-4 0,6 1-2 16,-1 1 1-16,1 7 0 0,2 2-2 15,-6 4-1-15,-1 3-2 0,-3 2-1 16,-5 2-3-16,-2 0 3 16,-4 2 0-16,-4 4 1 0,-2 2 0 0,-6 1 0 15,-4-1 1-15,-1-3 0 0,-3-5 0 16,-1-5-1-16,-1-4-1 0,-3-2-6 0,0-1-10 15,3-3-8-15,-1-5-12 0,0-1-16 16,7-1-12-16,0-4-9 16,3-2-7-16,3-3 3 0,4 1-18 15,-2-3-62-15,4-3-71 0</inkml:trace>
  <inkml:trace contextRef="#ctx0" brushRef="#br0" timeOffset="181350.13">19875 13765 443 0,'0'0'63'0,"0"0"-8"16,0 0-18-16,0 0 21 0,0 0 0 15,4-53-11-15,1 45-5 0,-3 1-13 16,0 3-8-16,0 1-1 15,0 0-2-15,0 0-9 16,4 3-3-16,2 0-4 0,9 3 1 0,0 8-2 0,5 2 0 16,3 3 1-16,2 8-1 0,2 5 0 0,0 8 0 15,-2 6 0-15,-3 5 0 16,-9 3 0-16,-1 1 0 0,-12-1-1 0,-2-4 0 16,-6-4 0-16,-8-3 0 15,-5-3-5-15,-6-4-6 0,1 0-7 0,-5-6-12 16,2-4-29-16,2-7-37 15,0-9-8-15,5-4-84 0</inkml:trace>
  <inkml:trace contextRef="#ctx0" brushRef="#br0" timeOffset="181602.07">20665 14026 497 0,'0'0'43'16,"0"0"-6"-1,0 0 4-15,0 0 17 0,0 0-1 0,0 0-15 0,0 0-9 16,0 0-10-16,72-10-1 0,-41 8-7 16,0-1-4-16,2 1-6 0,-2-3-4 15,-2 0 0-15,-2 0-1 0,-4-5 0 16,-2 0-28-16,-5-3-23 0,-8-2-55 0,-5-1-25 15,-6 0-115-15</inkml:trace>
  <inkml:trace contextRef="#ctx0" brushRef="#br0" timeOffset="181790.43">20686 13794 551 0,'0'0'74'0,"0"0"-18"0,0 0-15 0,0 0-4 0,0 0-12 16,0 0-5-1,0 0 1-15,0 0 1 0,24 68-3 0,-17-41-2 0,-3 6-9 16,0 3-4-16,-2 3-3 0,0 1 0 16,0-1-1-16,0-3 0 15,0-5 0-15,2-5-2 0,1-4-50 0,1-6-32 16,-2-6-40-16,0-5-79 16</inkml:trace>
  <inkml:trace contextRef="#ctx0" brushRef="#br0" timeOffset="182372.26">21533 13766 502 0,'0'0'60'0,"0"0"17"0,0 0-36 15,0 0 12-15,0 0-8 0,0 0-18 16,0 0-13-16,0 0-4 0,0 0 1 15,-29 32-2-15,15-20-5 0,1 0-2 16,3-3-1-16,-6 2 1 0,1-2-2 16,-1-1 1-1,-1-2-2-15,-2-2-11 0,3-1-24 0,-5-2-17 0,0-1-4 16,1 0 2-16,-1-4-3 0,-2-3-11 16,5 0-10-16,-3-1 18 0,5-1 26 15,3-2 35 1,5 1 16-16,4 0 29 15,4-1-3-15,0-1 13 0,4 0 5 0,2-1-7 16,4 4-7-16,-1 0-4 16,1 2-1-16,5 1-12 0,1 2-9 0,5 3-5 15,8 0 0-15,-2 1-1 0,6 6-2 16,2 4-1-16,2 4 0 0,-8 3-4 16,0 1-6-16,-6 2-1 0,-3 2 0 15,-9 0 0-15,-3 0 1 0,-8-1 0 16,0 2 0-16,-8-3 0 0,-5 1-1 15,-7-2-2-15,1 0-20 0,0 0 15 0,1 0 3 16,1-4-2-16,3 1-14 16,1-4 16-16,7 0 1 0,-4-5-13 15,4-2 13-15,-1 0 2 0,7 0 1 16,-2-2 0-16,2-2 0 0,0-1-1 0,0 0 0 16,2 1 1-16,5-1 1 0,3 3 1 15,0-3 6-15,5 3-2 0,1-4 3 16,3 1-1-16,6 0-7 0,-1 0 1 15,5 2-1-15,-2-2 0 0,0 0-1 16,-2-1-1-16,0-7-32 0,-7-3-44 16,-3-8-52-16,-11-3-139 0</inkml:trace>
  <inkml:trace contextRef="#ctx0" brushRef="#br0" timeOffset="182704.78">22145 13778 537 0,'0'0'75'16,"0"0"-26"-16,0 0 2 0,0 0 7 15,-25-60-19-15,13 48-20 0,6 2-7 16,-7-3 2-16,3 2-2 0,4 4 0 16,-3 0-2-16,7 2-1 0,-6 1-5 15,2 0-1-15,0 5-1 0,2-1-1 16,-5 0 0-16,-3 1-1 0,-1 5-2 15,-3 2 2-15,1 1 0 0,1 2 0 16,0 1 0-16,1 4 0 0,-1 0-1 16,3 2 1-16,1 2 0 0,-2 2 0 0,5 2 0 15,3 1-1-15,2-1-3 0,2-3 1 16,2 1-3-16,2-1-3 0,11-1-4 16,-1-4-5-16,5 2-3 0,2-3-13 15,8 0-17-15,-1-1-18 0,-1-2 3 16,-2-4-78-16,-4-4-56 0</inkml:trace>
  <inkml:trace contextRef="#ctx0" brushRef="#br0" timeOffset="182938.3">22422 14026 608 0,'0'0'61'0,"0"0"-9"16,0 0 11-16,0 0-5 0,0 0-18 15,0 0-13-15,0 0-4 0,0 0-3 16,0 0-4-16,4-19-7 0,-4 26-5 16,-4 4-3-16,2 3-1 0,-2 2 0 15,-2 1 1-15,-1 1-1 0,1-1-1 16,2-1-2-16,-4 2-25 0,6-1-11 16,0 0-23-16,2-1-33 0,0-1-29 0,0-1-56 15,0-5-114-15</inkml:trace>
  <inkml:trace contextRef="#ctx0" brushRef="#br0" timeOffset="183727.91">22658 13298 286 0,'0'0'94'0,"0"0"-16"0,0 0-8 16,0 0-10-16,0 0-20 0,0 0-7 16,0 0-1-16,0 0 2 15,6-27-4-15,-4 26-9 0,0 0-2 0,0 1-6 16,2 0-1-16,5 0 2 0,1 5-1 0,-2 2-2 15,7-1-1-15,3 5 0 16,1 0 1-16,6 3-1 0,-1 2-3 16,3 0 1-16,0 0-2 0,-6 3 1 0,-1 0-4 15,-3 1-2-15,-5-2 0 16,-3 4 1-16,-1-1-2 0,-2 1 1 16,-4 0 0-16,2 1-1 0,-4-1 1 15,2-2-1-15,1 1 1 0,-3-2-1 0,0 0 0 16,0-3 0-1,0-3 1-15,0-2-1 0,-3-4 0 0,3-3 0 0,0 1 0 16,0-1 0 0,-2 0 0-16,2 2 0 0,-4-1 0 0,0 3 0 15,0 2 0-15,-2 1 0 0,2 3 0 0,-3 4 0 16,-5 1 1-16,0 5-1 16,3-1 0-16,-7 0 0 0,5-2 0 0,5-1 0 15,-4-1-1-15,4-3 1 0,2 2 0 16,-1-3 0-16,3 1-1 0,2 2 2 15,-2-1-1-15,0 2 0 0,0 1 0 16,2-2 0-16,0 1 0 16,-2-1-1-16,0-1 1 0,-2 2 0 15,0 1 0-15,-2 3 1 0,-3-1-1 0,-1 0 1 0,-9 1-1 0,-1-2 1 16,-3 1 0-16,-10-2 0 16,-2 0 0-16,-9 1 1 0,-1-3-2 15,1 1 0-15,3-3-21 0,8-1-3 0,10-1-21 31,7-5-28-31,5 0-43 0,1-3-80 0,-2-4-208 0</inkml:trace>
  <inkml:trace contextRef="#ctx0" brushRef="#br0" timeOffset="184561.3">23722 13734 287 0,'0'0'62'0,"0"0"-6"16,0 0-11-16,0 0-5 0,0 0-15 15,0 0-10-15,0-6-4 0,0 6 3 16,0 0 6-16,4 0 9 0,-2 0 3 15,7 0-4-15,-1-1-2 0,6 1-1 16,3 0 2-16,6 0-2 0,8-1-2 0,6-2-6 16,4-2-4-16,9 1-2 0,0-3-4 15,1 0-3-15,3-2-2 0,-9 2-1 16,1 2-1-16,-3-2-2 0,-12 3-39 16,-10-2-35-16,-4-1-37 0,-15 0-68 15,-4-1-147-15</inkml:trace>
  <inkml:trace contextRef="#ctx0" brushRef="#br0" timeOffset="184767.14">23906 13523 559 0,'0'0'47'0,"0"0"-2"0,0 0-18 0,0 0 32 16,0 0 1-16,0 0-22 0,0 0-7 15,0 0-6-15,56 6-7 0,-46 7-2 16,3 2-7-16,-7 5-4 0,4 5-2 15,3 5 0-15,-7 4-2 16,-4 1 0-16,0 3 1 0,0 1-2 0,0 2-1 16,-2 0-28-16,2-4-17 15,4-4-32-15,1-8-57 0,3-6-14 0,-6-7-135 16</inkml:trace>
  <inkml:trace contextRef="#ctx0" brushRef="#br0" timeOffset="185309.33">24816 13523 648 0,'0'0'18'16,"0"0"43"-16,0 0-28 16,0 0 5-16,0 0-21 0,0 0-14 15,0 0-1-15,0 0-1 0,0 0 3 16,-50 31-3-16,42-22 1 0,0 1-2 15,-5-3 2-15,-1 0 1 16,1-1-3-16,-9-1 1 0,3-3 0 0,0-1-1 16,-7-1-1-16,5-3-15 0,0-3-12 0,-6-3-5 15,7 1-10-15,3-1 6 0,1-3 12 16,7 1 19-16,5-5 6 0,4 0 1 16,2-3 8-16,9-2 7 0,3-2 6 15,-4 3 0-15,13-1 0 0,-6 5-8 16,3 4-4-16,3 5-1 0,-6 4 9 15,7 0-5-15,-5 3-1 0,4 5-1 0,2 4-4 16,-1 7-2-16,-3 0 0 16,2 7-4-16,-5 2 1 0,-5 4 0 0,-9 3-1 15,-4-1-1-15,-2 1 1 0,-6-2 0 16,-11-1-1-16,2-1-1 0,-5-3-10 16,-1 0-4-16,4-2 11 0,-3-3 1 15,9-1 3-15,-3-2 0 0,7-2 0 16,1-3-1-16,0-3 1 15,6-4 1-15,2-4-1 0,0 0-1 16,0 0 1-16,0-1-1 0,6 0 1 0,6 0 0 0,-3 0 2 16,9 0 5-1,-3-3-2-15,10-1 1 0,4-1-4 0,-1-2 0 0,6 0-2 16,-1-2 0-16,4-3-27 0,0 0-43 16,-4-7-50-16,-6 1-91 15</inkml:trace>
  <inkml:trace contextRef="#ctx0" brushRef="#br0" timeOffset="185620.13">25254 13460 388 0,'0'0'96'16,"0"0"-17"0,4-59-19-16,-4 47 0 0,-2 0 4 0,-4 3-18 0,2 2-14 15,-2 0-11-15,-5 2-3 0,3 2-5 16,0 0-5-16,1 0-2 0,-5 0-4 0,4 3-1 15,2 0 0-15,-3 0 0 16,-1 2-1-16,4 2 0 0,0 3 0 0,-3 3 0 16,-5-1-1-16,1 3 1 0,-3 1 0 15,1 3 1-15,-3 1-1 16,1 0-1-16,3 5 1 0,-1-1 0 16,9 0-1-16,-4 5 0 15,6-2 1-15,4 4-1 0,0-2 0 16,4 2-1-16,8 1 0 0,-4-2-1 0,13-2-8 0,-2 0-11 15,4-5-7-15,5 0-31 16,-1-5-49 0,-6-3 7-16,0-6-76 0</inkml:trace>
  <inkml:trace contextRef="#ctx0" brushRef="#br0" timeOffset="185856.47">25463 13649 548 0,'0'0'79'16,"0"0"7"-16,0 0-27 0,0 0-3 0,0 0-15 15,0 0-15-15,0 0-11 16,0 0-7-16,0 0-1 0,-11 41 4 16,7-16-4-16,2-2-1 0,2 4-4 0,0 2-1 15,0 0 1-15,0 2-2 16,0-6 3-16,4 0-3 0,-2-4-2 0,3-7-33 15,-3-3-29-15,-2-6-64 0,-11-3-90 16</inkml:trace>
  <inkml:trace contextRef="#ctx0" brushRef="#br0" timeOffset="187011.58">26306 13031 367 0,'0'0'36'0,"0"0"-5"15,0 0 10-15,0-54 4 0,0 45-3 16,-4-1-9-16,-2-1-3 0,-2 1-5 16,1 1-3-16,1-1-1 0,0 3 2 15,-6 1-1-15,5 2-4 0,-1 3-2 16,4 1-2-16,-2 0-3 0,-3 2-5 15,5 4-5-15,0 9-1 0,-2 2 0 0,-2 8 0 16,-5 6 1-16,5 2-1 16,0 4 0-16,-9 5 0 0,3 4 0 0,1 1 1 15,-3 1-1-15,10 1-1 0,-5 0 1 16,-1 7 0-16,4 3 1 0,1 8 0 0,-3 4-1 16,0 5 0-16,6 4 1 15,2 2 0-15,4-1-1 0,6 0 0 0,6-2 0 16,1-8-1-16,10-6-1 15,-1-9 0-15,3-8 1 0,4-10-1 16,0-11-18-16,0-8-27 0,-2-15-10 0,4-9-9 16,-2-15-21-1,-2-9-38-15,-4-2-87 0</inkml:trace>
  <inkml:trace contextRef="#ctx0" brushRef="#br0" timeOffset="187288.3">26521 13396 382 0,'0'0'50'15,"13"-59"29"-15,-9 38-7 0,2 3-2 16,0 4-9-16,-2 3-13 0,2 4-7 16,-4 2-11-16,1 3-7 0,-3 2-4 15,0 0-6-15,0 5-8 0,2 5-5 16,2 8-1-16,-4 6 1 0,2 6 0 0,0 4 0 15,0 2 2-15,4 2-2 0,-2 2-1 16,5-2 1-16,-3-3 2 16,-2-2-2-16,0-3 0 0,0-2-2 0,2-5-31 15,3-1-19-15,-3-6-26 16,-2-1-7-16,-2-8-67 0,-2-5-176 16</inkml:trace>
  <inkml:trace contextRef="#ctx0" brushRef="#br0" timeOffset="187557.05">27154 13522 306 0,'0'0'77'0,"0"0"-11"0,0 0-13 16,0 0 2-16,0 0-8 0,0 0-12 15,0 0-5-15,0 0 1 0,0 0-3 16,45-33-4-16,-22 29-1 0,8-1-2 16,2 1-7-16,4 1-7 0,-2-2-4 15,0 2-1 1,-6-1 1-16,-4 0-3 0,-4-2 0 16,-2 2-14-16,-9-3-37 0,-10-2-29 0,0-3-21 0,-13-4-68 0,-3-1-166 15</inkml:trace>
  <inkml:trace contextRef="#ctx0" brushRef="#br0" timeOffset="187762.47">27230 13210 525 0,'0'0'56'0,"0"0"17"16,0 0-40-16,0 0-17 0,0 0 7 16,0 0 17-16,15 73 2 0,-7-42-10 0,2 5-8 15,-8 2-6-15,2 1-4 0,-1 2-6 16,-1-2-4-16,-2-1-3 15,2 0 0-15,-2-3 0 0,0-2 0 16,2-4-1-16,2-7-13 0,4-6-35 16,0-7-34-16,-1-7-49 0,-1-2-88 0</inkml:trace>
  <inkml:trace contextRef="#ctx0" brushRef="#br0" timeOffset="188311.77">28014 13028 478 0,'0'0'59'0,"0"0"-9"0,0 0 2 0,0 0 2 15,0 0-14-15,0 0-14 0,0 0-9 16,0 0-3-16,0 0-8 0,-7-35-6 15,9 46-3-15,-2 3 3 0,7 4 1 16,-5 3-1-16,4-2 0 0,-4 5 0 16,0-1 0-16,2 2 0 0,-2 2 1 15,0-4-1-15,0 0-1 0,0-2 1 16,1-5 2-16,1-3-2 0,-2-3 0 16,-2-5-1-16,0-1 2 0,2-1-2 15,-2 0 1-15,0-2-1 0,0-1-14 0,0 0-1 16,0 0 7-16,0-2 7 0,0-2 0 15,0-3 3-15,0-2-2 0,0-2 2 16,0-3 0-16,2-4 7 0,2-4 8 16,2-5 1-16,2-2-5 0,9-4 0 15,-5 0-3-15,9 1 1 0,-6 5-3 16,5 6-2-16,-11 6-4 0,5 9 0 16,-6 0 0-16,-4 4 1 0,3 1 3 15,7 1 1-15,-6 5-5 0,-1 3-1 0,-1 5 1 16,6 4-1-16,-4 3 0 15,-3 3 0-15,1 1 0 0,-4 3 0 16,2 3 1-16,0-2 0 0,2 4-1 16,-2-3 0-16,3-1 0 0,-1-1 1 15,4-1-1-15,3-4 0 0,-7-5 0 0,2-3 1 16,4-2-1-16,-1-2-35 0,-5-4-29 16,0-5-47-16,4-1-30 0,-3-8-120 15</inkml:trace>
  <inkml:trace contextRef="#ctx0" brushRef="#br0" timeOffset="188533.63">28586 13137 559 0,'0'0'65'0,"0"0"-2"16,0 0-24-16,0 0-6 0,0 0 4 15,0 0-7-15,0 0 0 0,0 0-6 16,35-12-5-16,-18 8-3 0,4 1-6 15,1-1-5-15,1 0-4 0,2-1 0 16,0 0-1-16,-3 2 0 0,-5-4 1 0,2 2-1 16,-5-2-16-16,0 1-19 15,-1-2-16-15,-9-1-39 16,-2 2-24-16,-4 0-33 0,2 1-44 0</inkml:trace>
  <inkml:trace contextRef="#ctx0" brushRef="#br0" timeOffset="188722.24">28760 12962 382 0,'0'0'115'0,"0"0"-27"0,0 0-21 16,0 0-6-16,0 0-10 0,0 0-18 16,0 0-10-16,0 0-5 0,0 0-6 15,-29 3-1-15,27 13-2 0,2 3 3 0,-2 5-1 16,0 2-5-16,0 5-1 16,4-1-4-16,-2 2-1 0,0-2 2 0,0-1-2 15,2-3 0-15,0-1-1 0,2-3 1 16,0-4-31-16,2 0-32 0,1-4-49 15,-5-2-26-15,-2-6-114 16</inkml:trace>
  <inkml:trace contextRef="#ctx0" brushRef="#br0" timeOffset="188982.03">29089 12844 586 0,'0'0'90'0,"0"0"-26"16,0 0-10-16,0 0-8 0,0 0-17 0,0 0-13 15,0 0-9-15,0 0-2 0,0 0-4 16,26 23 0-16,-24 3 2 0,-2 3-2 16,5 3 1-16,-3 1-2 0,0 1 1 15,-2 2-1-15,2 1 0 0,2-2-1 0,-2 0 0 16,4-3-35-16,-4-2-21 0,0-4-46 15,-2-4-13-15,-4-5-64 16,-8-7-196 0</inkml:trace>
  <inkml:trace contextRef="#ctx0" brushRef="#br0" timeOffset="189290.54">28014 13731 412 0,'0'0'89'0,"0"0"-40"0,0 0 5 16,0 0-1-16,60-42-11 0,-31 33-12 15,6 1-10-15,0 1-2 16,4 0 0-16,0 1-3 0,1 0-1 0,1 0-1 15,9 2-3 1,-1 0 1-16,9-2-1 0,0 2-7 0,4 0 0 0,-2-2-1 16,0 2-1-16,-2-2-1 0,0 0-8 0,-9-1-37 15,-7-2-28-15,-5-1-29 16,-17-3-84-16</inkml:trace>
  <inkml:trace contextRef="#ctx0" brushRef="#br0" timeOffset="189905.6">28495 13776 445 0,'0'0'74'0,"0"0"-23"0,0 0-15 15,9-58 8-15,-1 51-3 0,-2 0-10 16,2-1-10-16,3 5-2 0,5 1-3 16,-1 2 0-16,5 2 1 0,-7 3-3 0,7 5-3 15,-7 3-2-15,3 2-2 0,-3 1-1 16,1 4-6-16,-4 2 0 0,-3 1 1 15,-7 1 0-15,0 2 2 0,0 0-2 16,-4 2-1-16,-3-3-2 0,-7 0-16 16,6-2 2-16,1-6 4 0,1-2 3 15,2-8 5-15,2-3 3 0,-2-1 0 16,4-3-1-16,0 3 2 0,0-3 0 16,0 0 4-16,-2-3 2 0,2-3 2 15,-2-2 6-15,2-4-6 0,0-1 1 0,0-4 1 16,2-3-2-16,6-5-1 0,0 0 1 15,1-4-2-15,7-1 0 16,1-2-1-16,3 3-2 0,-3 4-1 0,4 8-2 16,-11 6-2-16,-4 6 2 15,2 5-1-15,-1 1 1 0,-3 8-2 16,4 7-1-16,-4 4 1 0,0 4 2 0,5 1 1 16,-3 1 1-16,-4-1-2 0,2-2 0 15,0-1 1-15,-2-3-2 0,2-1 1 16,5-2 0-16,1 1 0 0,-2 0 0 15,0 2 0-15,7-6 1 0,-5-2-1 16,-2-3 0-16,1-2 1 0,-3-4-1 16,-4-3 1-16,2-6-1 0,-2-5-3 0,0-11-17 15,2-6-33-15,-2-11-67 0,1-10-44 16,-3 0-253-16</inkml:trace>
  <inkml:trace contextRef="#ctx0" brushRef="#br0" timeOffset="190659.81">29370 12640 310 0,'0'0'133'0,"0"0"-98"16,0 0 7-16,0 0 14 0,0 0-9 16,0 0-17-16,0 0-3 0,-15-53-3 15,15 52 2-15,2-1 9 0,-2 0 1 16,0 2-20-16,0 0-5 0,2-1 0 15,0 1 1-15,0 0 1 0,5 0-3 16,-3 0-2-16,4 0-1 0,0 5-1 16,7 2 0-16,3 5-2 0,7 2 3 15,8 7 1-15,0 1 2 0,2 5 0 16,1 0 1-16,-1 4-2 0,-4 1-3 16,-2 3-6-16,-2 2 1 0,-9 2-1 15,3 5 2-15,-7 6-1 0,3 9-1 0,-9 3-2 16,-4 6 2-16,7 4 0 0,-5 1 0 15,0 0 1-15,0 0-1 0,-4 2 1 16,0 2 0-16,-2 0-1 16,-2-2 0-16,-6-7-1 0,-6 0-23 0,-7-1-20 15,-10-1-17-15,-4-3-42 0,-15-8-36 16,3-12-118-16</inkml:trace>
  <inkml:trace contextRef="#ctx0" brushRef="#br0" timeOffset="193632.48">11421 16199 407 0,'0'0'84'0,"0"0"-28"0,0 0-7 0,0 0-11 16,0 0-5-16,0 0-7 0,0 0 1 15,0 0-1-15,-8-12 2 16,8 12-6-16,0 0-6 0,-2 0-8 0,-1 2-3 16,-1 5-3-16,-6 6 0 15,-5 6-1-15,-3 7-1 0,-5 3 0 16,-4 4 1-16,-6 5-1 0,-2 1 0 0,-6 0 1 15,1 1-1 1,-1-1 0-16,-2-1 0 0,5-6 0 16,5-2 0-16,15-8-2 0,1-8 1 0,9-7 1 15,8-5 0-15,0-2 0 0,0 0-3 16,2 0-1-16,4 0 1 0,3-2 2 0,5-2 1 0,3-2 0 16,3 2 2-16,5 0 1 15,0 0 1-15,4 3 0 0,4-2-1 0,0 3 0 16,4-1-1-16,4 3 0 0,-1 4-1 15,-5 3 0-15,0 0 0 16,-4 6 0-16,-4-1-1 0,-4 2 0 0,-9 1-26 16,-1-4-58-1,-7-1-24-15,-6-4-60 0,-4 0-241 0</inkml:trace>
  <inkml:trace contextRef="#ctx0" brushRef="#br0" timeOffset="193837.93">11229 16969 594 0,'0'0'84'0,"0"0"-44"15,0 0 7-15,0 0 7 16,0 0-17-16,0 0-13 0,0 0-11 0,0 0-4 16,33 19 2-16,-9-19-7 15,-1 0-1-15,8-3-2 0,4-5-1 0,3-1 0 0,3-5-52 31,0-7-101-31,-1-3-132 0</inkml:trace>
  <inkml:trace contextRef="#ctx0" brushRef="#br0" timeOffset="196736.45">13256 16263 33 0,'0'0'144'0,"0"0"-83"0,0 0-1 16,0 0-7-16,0 0 4 0,0 0 1 0,0 0-1 16,3-39-6-16,-3 34-6 0,0 1-9 15,0 1-8-15,0 2-1 0,-3-1 1 16,3 2-6-16,0 0-5 15,0 0-4-15,0 0-7 0,0 0-3 0,0 4-3 16,7 3-2-16,3 6 1 0,-4 7 1 16,0 4 1-16,3 8 0 0,-1 6 1 15,-4 2-2-15,-2 2 1 0,2-3 1 16,-4-3-1-16,4-6 0 0,-2 1-1 16,3-5 1-16,-1-2-1 0,-2-2 0 15,2-5 0-15,0-6-1 0,-2-4 1 16,-2-6-2-16,2 0-15 0,-2-1 6 0,0 0 7 15,0 0 3-15,4-8 1 0,-4-3-1 16,0-4 2-16,4-6-1 16,3 1 1-16,-3-4-1 0,6-3 0 0,-4-4 0 15,-2-2 2-15,7 1 0 0,3-5 0 16,-8 4-2-16,9 2 1 16,-1 5-1-16,-7 2 1 0,5 6-1 0,2-2 1 15,-5 8 2-15,7 1-1 0,-5 5 2 16,-3 0-1-16,6-1 0 0,-1 2-1 15,-7 1 0-15,8 1 0 0,-5 3-1 16,-3 0 0-16,4 0 0 0,1 4-1 16,-1 3 0-16,-4 6 1 0,4 4 0 0,3 4 1 15,-9 5 0-15,4 0-1 0,-2 3 1 16,1 1-2-16,-3 1 1 0,0 0 0 16,0-4-1-16,-4 0 2 0,6-1-2 0,0 1-1 15,3 0 1-15,-5-5 0 16,0-4 0-16,-2-5-34 0,0-6 15 15,0-1-38-15,2-5-14 16,-2 1-32-16,-2-2-22 0,2 0-84 0</inkml:trace>
  <inkml:trace contextRef="#ctx0" brushRef="#br0" timeOffset="196987.97">14007 16492 359 0,'0'0'118'16,"0"0"-38"-16,0 0-19 0,0 0-7 15,0 0-10-15,0 0-12 0,0 0-11 16,0 0-3-16,-4-2-5 0,4 1-6 0,4-1-5 16,0 1 0-16,8-2 1 0,5-1-1 15,4-2-1-15,-3 1 1 0,9 0-1 16,-2-3 0-16,-7 4-1 0,5-1 0 15,-8-1-1-15,-1 2-29 0,-10 1-29 16,-4 3-27-16,0 0-28 0,-6-1-59 16</inkml:trace>
  <inkml:trace contextRef="#ctx0" brushRef="#br0" timeOffset="197239.99">14063 16380 391 0,'0'0'81'0,"0"0"-1"0,-7-61-9 0,5 49-9 16,0 2-3-16,0 1-14 0,2 2-11 16,-2 3-5-16,2 1-2 0,-2 3-6 15,2 0-7-15,0 0-4 0,0 0-4 16,0 3-5-16,4 7-1 0,2 4-2 16,3 4 2-16,-1 4 0 0,-4 2 1 15,4 2-1-15,3 1 0 0,-5 1 0 16,-2-2-1-16,-2 0-16 0,2-1-16 0,-2 0-18 15,0 0-29-15,-2-2-8 0,0-4-21 16,-4-5-56 0,-2-5-180-16</inkml:trace>
  <inkml:trace contextRef="#ctx0" brushRef="#br0" timeOffset="197508.11">14474 16144 580 0,'0'0'57'0,"0"0"1"15,0 0 12-15,0 0-18 0,0 0-24 0,0 0-12 16,0 0-7-16,0 0-4 0,0 0-3 16,-2 15 0-16,8 0-1 0,2 2 1 15,3 1 0-15,-5 3-1 0,2 3 0 16,-2 7-1-16,1 3 2 0,-3 4-2 15,0 0 0-15,-2-3-16 0,0-2-10 16,-2-4-28-16,0-1-36 0,0-1-20 16,0-5-80-1,-8-5-187-15</inkml:trace>
  <inkml:trace contextRef="#ctx0" brushRef="#br0" timeOffset="197918.45">13434 16993 268 0,'0'0'83'0,"0"0"-29"0,0 0 12 32,0 0 4-32,0 0-17 0,0 0-16 15,0 0-11-15,0 0-1 0,0 0 1 16,-18-32-3-16,18 32-7 0,0 0-6 16,0-2-4-16,0 2-5 0,2-1-1 15,8-1 0-15,7 2 0 0,5-3 0 16,9-3 0-16,9-1 0 0,5-2 0 0,15-4 4 15,6-2 4-15,11-2 1 16,12 0 4-16,12-3-5 0,10 5 1 0,5 2 1 16,-15 2 3-16,-22 6-11 0,0 2-2 15,-13 2-2-15,2 1 2 0,-18 6 1 16,-15 2-1-16,-13 1-23 0,-17 0-26 16,-10 6-31-16,-28 4-39 0,-6 2-84 15</inkml:trace>
  <inkml:trace contextRef="#ctx0" brushRef="#br0" timeOffset="198880.13">13709 17295 297 0,'0'0'79'0,"0"0"-16"15,0 0-7-15,0 0 2 0,0 0-11 16,-4-57-12-16,6 49-10 0,0 0-3 0,-2 3 6 15,0 3-3-15,4 1-7 0,-4 1-4 16,2 0-2-16,2-1-4 0,1 1-2 16,1 0-1-16,0 2-2 0,0 3-1 15,2 5 1-15,5 3-2 0,-1 5 1 16,-6 4-2-16,9 1 1 0,-5 3 0 16,-4 0 1-16,3-2-1 0,-1-2-1 15,0-3 0-15,-4 0 2 0,-4-5-2 16,3-1-2-16,-1-3-7 0,-2-2-1 0,0 0-6 15,0-5 2-15,0-2 8 16,0-1 0-16,0 0 3 0,0 0-3 16,0 0 1-16,0-1-1 0,0-2 2 15,0-1 3-15,0-1 1 0,2-2-1 0,0-3 1 16,0-5 0-16,2-2 1 0,2-4 4 16,-2-4 4-16,5-3 1 0,-5-2 1 15,8 1-4-15,0 2-1 0,-1 4-4 16,3 5 1-16,-1 3-1 0,-3 2 1 15,7 3 1-15,-7 2 0 0,2 0 1 16,5 3-1-16,-5 1 2 16,5-1-1-16,-5 4-2 0,7 0-2 15,-9 1 1-15,7 1-1 0,-5 4 1 16,-2 2 0-16,5 2-2 0,-7 2 0 0,0 1 0 16,1 4 1-16,-1 3 0 0,-4 4-1 15,0 3 2-15,-2 4-1 0,-2-1 0 0,2 1-1 16,-2-1 1-16,0-3 0 0,2-3-1 15,-2-2 0-15,2-3-22 0,-2-3-18 16,3-4-15-16,-1-3-1 0,0-4-47 0,0-1-57 16,2-3-89-16</inkml:trace>
  <inkml:trace contextRef="#ctx0" brushRef="#br0" timeOffset="199133.08">14474 17288 445 0,'0'0'87'0,"0"0"-27"0,0 0-4 16,0 0-5-16,0 0-11 16,0 0-14-16,0 0-8 0,0 0-7 0,-23 10-5 15,23-7-3-15,6 1-1 16,5 2-2-16,-3-2 5 0,11-4 2 0,-5 0-1 0,9-2 1 15,2-3-2-15,-3-2-2 0,3-2-2 16,-2 1-1 0,-4-1 0-16,-1 3-9 0,-5 0-50 0,-1-2-29 0,-4-2-33 15,-8-2-104-15</inkml:trace>
  <inkml:trace contextRef="#ctx0" brushRef="#br0" timeOffset="199714.61">15001 17103 351 0,'0'0'139'0,"0"0"-82"16,0 0-22-16,0 0 22 0,0 0-12 0,0 0-8 15,0 0-7-15,0 0-4 0,0 0-2 16,-6 17-9-16,6-15-6 15,-2-1-3-15,0 2-2 0,-7 0 0 16,1 6-4-16,0 1 0 0,-9 1-2 0,3-1-12 16,4 0-4-16,-7-1-3 0,5 0 0 0,-5-2 5 15,5-2 5-15,-1-2 7 0,1-1 1 32,4-2 3-32,-3 0 1 0,1 0-1 0,4-3 2 0,2 0 3 0,4-3 6 15,-2 0 0 1,2-4-1-16,0-2-1 0,4-2-3 0,4-2 2 0,4-2-4 15,1 2-2-15,7 1 1 0,-5 1-2 16,8 3 1 0,-5 4-2-16,3 0 1 0,-2 3-1 0,-5 3 0 0,0 1 0 0,3 4 1 15,-9 4-1-15,1 3-1 16,1 6 1 0,-6 4 2-16,-2 3-1 0,-2 3-1 0,-6 3 0 15,-4 0-1-15,-1 1 1 0,1-4 0 0,-3-2-1 0,1 0 0 16,4-3 0-16,0-2 1 0,-5-3 0 15,7-2 1-15,2-3-1 0,0 0 0 16,2-3 0-16,0-3 0 16,2-3 1-1,0-2-1-15,4-1 0 0,2 0 1 16,-2 0 2-16,13-3 2 0,-1-2 5 16,13-5-4-16,-4-3-1 0,6-3-5 15,2-4 1-15,2-4-1 0,0-6-21 0,-2-5-65 16,-6-10-91-16,-10 0-301 0</inkml:trace>
  <inkml:trace contextRef="#ctx0" brushRef="#br0" timeOffset="200744.74">15985 16204 167 0,'0'0'21'0,"0"0"13"15,0 0 9-15,0 0 9 0,0 0 9 0,0 0-3 16,4-29-2-16,-4 25-5 15,-2 2 1-15,2 2-3 0,-2-2-4 0,2 2 3 16,0 0-12-16,0 2-14 16,0 8-13-16,2 2-5 0,0 8-3 0,2 3 2 15,0 8-1-15,5 5 4 16,-3 4-1-16,-2 4-3 0,0 0 0 16,-2 0-1-16,-2 0 1 0,0-3-1 0,2-4 0 15,-2-2-1-15,0-4 0 0,0-5 0 16,0-6 0-1,0-3 0-15,0-5-35 0,0-3-18 0,0-5-16 0,0-2-33 16,0-2-33-16,0-6-10 0,0-8-64 16</inkml:trace>
  <inkml:trace contextRef="#ctx0" brushRef="#br0" timeOffset="201069.53">15590 16234 469 0,'0'0'104'0,"0"0"-42"0,0 0-7 15,0 0 4-15,0 0-15 0,0 0-18 16,0 0-8-16,66-40-4 0,-37 33-1 16,0-2-5-16,13-1-1 0,-1-3-4 0,11-1-1 15,-1-1 0 1,7 1-1-16,0 0 1 0,-4 1-2 0,0 4 0 0,-5 1-6 15,-3 3 6-15,-9 3 0 0,-14 2 0 16,-11 0-10-16,-6 2-15 0,-6 3-6 16,-2 0-26-16,-8 5-2 0,-11 3-7 15,5 1-11-15,-9 3-2 0,-2 2 6 16,-4 3 0-16,0 1 18 0,2-2 35 16,6-2 17-16,0-6 3 0,13-4-8 15,0-3-19-15,8-6-30 0,2 0-57 0</inkml:trace>
  <inkml:trace contextRef="#ctx0" brushRef="#br0" timeOffset="201511.52">16940 16015 342 0,'0'0'88'0,"0"0"-11"16,0 0-14-16,0 0-10 0,0 0-10 16,0 0-8-1,-25-56-4-15,19 50-9 0,-4 1-3 0,1 4-2 0,3 1-2 16,0 0-3-16,2 0-1 0,2 0-4 15,-4 1-1-15,4 3-3 16,-3 1-2-16,3 6 0 16,-4 1-1-16,-2 8 0 0,-7 3 0 15,5 2 1-15,-6 3-1 16,1 4 0-16,1 0-3 0,-1 3 3 16,5 2 0-16,-3 1 1 0,7 3-1 0,4 0 0 15,2 3 0-15,2-1 0 0,13-1 1 16,1-1 0-16,5-3-1 0,-3 0 1 15,7-7-1-15,0-3-7 0,-2-6-24 16,0-7-7-16,1-4-10 0,3-8-23 16,-8-3-37-16,4 0-45 0,-7-7-117 15</inkml:trace>
  <inkml:trace contextRef="#ctx0" brushRef="#br0" timeOffset="202159.3">17234 16139 359 0,'0'0'74'16,"0"0"-14"-16,0 0 14 0,0 0-8 0,0 0-20 15,-29-56-6-15,27 52-6 0,0 0-8 16,-5 1-3-16,7 1-8 0,0-1-7 15,0 0-4-15,2 0-1 16,9 1-2-16,-3 0 0 0,0 1-1 16,9 1 0-16,-3 2 2 0,5 6-2 0,-3 6 0 15,3 3 1-15,-7 3 0 0,-3 2-1 16,-1 4 1-16,-2 1-1 0,-6 0 2 16,0 4-2-16,-2 1 0 0,-4-1-1 15,0 0-1-15,4-5 0 0,0-4 0 16,-1-2-2-16,3-3-1 0,0-6-1 15,0-3 5-15,0-4 1 0,0-1-1 16,0-3 0-16,0 0 0 0,0 0 2 0,-2 1-1 16,2-3 2-16,-4-5 0 15,4-2-2-15,-2-4 2 0,2-4 1 0,0-5 0 16,0-5 0-16,6-3 0 0,-1-2 1 16,7-3-2-16,-2 2-2 0,1 1 1 15,3 7 0-15,-4 5 0 16,3 5 0-16,-1 5-1 0,-4 3 0 0,-1 1 2 15,5 2 2-15,-4-4 2 0,1 5 1 16,1 1-3-16,4 2 2 0,-1 0-1 0,5 1 0 16,-3 3-1-16,1 0 1 15,1 3 0-15,0 2-2 0,-5 2 0 0,-2 4-1 16,5 2 2-16,-9 2 0 16,0 5 0-16,-4 4-2 0,-2 4 0 0,0 4 2 15,-2 4-3-15,-6 0 1 0,2 2-2 16,-3-2 0-16,1-4 0 0,6-5 1 15,0-3-1-15,0-6 0 0,0-5 0 16,2-8-3-16,0-3-13 0,0-6-8 0,0 0-8 16,0 0-5-16,0-7-19 0,0-8-9 15,0-4-8-15,0-7-46 16,0-2-101-16</inkml:trace>
  <inkml:trace contextRef="#ctx0" brushRef="#br0" timeOffset="202929.15">18005 16291 92 0,'0'0'104'0,"0"0"-38"0,0 0-8 16,0 0 9-16,-54 4-3 0,46-1-12 15,3 0-10-15,1 1-5 0,0-2-3 16,4 0-4-16,0-2-5 16,0 0-2-16,0 0 2 0,0 0-3 0,0 1-4 15,0 1-2-15,6-1 1 0,-1 1-3 0,7-1-1 16,7 1-3-16,-1-2 4 0,9 0 1 31,4 0-6-31,2-6-4 0,0 1 0 0,0 2-3 0,0-1 0 0,-6 4-2 16,0 0 0-16,-10 0-1 0,-5 0 0 15,-6 0-24-15,-6 0-24 0,-2 0-45 16,-12-3 21-16,-1 0-68 0,-3 0-173 16</inkml:trace>
  <inkml:trace contextRef="#ctx0" brushRef="#br0" timeOffset="203527.79">18433 16026 422 0,'0'0'59'16,"0"0"2"-16,0 0-9 16,0 0-9-16,0 0-17 0,0 0-11 0,0 0 0 15,0 0 7 1,0 0 1-16,-50-17-7 0,50 13-3 0,2-1-1 0,8 0-6 16,-3 0-4-16,3-1 3 0,4 1-5 15,1-1 2-15,8-1 3 0,-3 1 1 16,7 0 0-16,0 0 2 0,2-1 2 15,0 4-1 1,0 1-2-16,-4 2-1 0,-3 5 1 0,-1 2-3 16,-9 5-3-16,-1 0-1 15,-9 3 0-15,-2 4 3 0,-4 2-1 16,-11 4 1-16,-3 4-3 0,-3 0-5 0,-6 1-8 0,0-3-5 16,4-2-7-16,3-4-12 0,-1 0 7 15,7-4 10-15,1-3 15 16,3-3 5-16,4-4 0 0,2-4 0 0,-1-2 1 15,1 0 0 1,4-1 0-16,0 0 12 0,0 0 5 16,0 0 2-16,0-1 1 0,9-4-6 15,-1-3-4-15,6-1 1 0,7-1-4 16,4 1-1-16,2 3 0 0,-1 4-2 16,3 2 0-16,0 5 0 0,-2 5-3 15,0 5 1-15,-6 5-2 0,2 5-1 0,-7 3 1 16,-4 3 1-16,-7-2 0 0,-3-1-1 15,-4 1 4-15,-5-1-2 16,-9-3 4-16,1-7-2 0,-7-2-2 0,-5-2-1 16,0-1 0-16,-12-1-2 0,-1-6-20 15,-3-1-25-15,-3-5-38 0,3 0-36 16,8-4-91-16</inkml:trace>
  <inkml:trace contextRef="#ctx0" brushRef="#br0" timeOffset="204063.83">18836 15755 201 0,'0'0'126'15,"0"0"-42"-15,0 0-6 0,0 0 1 16,0 0-16-16,0 0-17 0,0 0-3 0,-5-18-4 16,5 16-6-16,0 0-6 0,0 1-3 15,3-2-4-15,3 3-5 0,4 0-4 16,9 0-3-16,3 12 0 0,7-1 1 15,4 7 4-15,5 4-4 0,-1 4-1 16,0 4-2-16,-2 3-3 0,0 5-1 16,-4 3 1-16,-4 2-3 0,-8 4 0 15,-9 3 1-15,-4 2 0 0,-6-2 0 0,-10 0 0 16,-7-2-1-16,-7 0-3 0,-9-2-23 16,-11-5-11-16,-10-4-29 15,3-4-59-15,-9-4-44 0,6-7-191 0</inkml:trace>
  <inkml:trace contextRef="#ctx0" brushRef="#br0" timeOffset="205748.4">19805 16079 1 0,'0'0'226'0,"0"0"-165"15,0 0-8-15,0 0 4 0,-8 0-3 16,8-3-4-16,-2 3-13 0,2 0-3 16,0 0-4-16,0 0-1 0,0 0-7 0,0 0 0 15,0 0-5-15,0 0 2 16,0 0-1-16,0 0-1 0,0 0-2 16,6 0-1-16,6 0-4 0,5 0 5 0,10-3 5 15,6 0-5-15,2-1-3 0,6-1-5 16,5 1-3-16,-3 1-1 0,-4 0-3 15,-3 2 1-15,-3-2-1 0,-6 1 0 16,-7 2-7-16,-7 0-24 0,-11 0-24 16,-2 0-30-16,-4-2-10 0,-13-2-15 15,3-2-104-15</inkml:trace>
  <inkml:trace contextRef="#ctx0" brushRef="#br0" timeOffset="205985.08">19985 15824 525 0,'0'0'55'16,"0"0"14"-16,0 0-15 0,0 0-2 15,0 0-22-15,0 0-9 0,0 0-8 16,0 0-1-16,0 0-2 0,2 13-4 16,4-2-2-16,5 4-1 0,-1 2-1 0,0 4 0 15,3 5-2-15,-3 6 1 16,-2 3-1-16,-4 0 1 0,0-1 0 15,3-3-1-15,-5-4-11 0,0-4-33 16,2-4-35-16,-4-3-38 0,2-5-71 0,-2-5-208 16</inkml:trace>
  <inkml:trace contextRef="#ctx0" brushRef="#br0" timeOffset="206613.84">21107 15776 419 0,'0'0'249'16,"0"0"-219"-16,0 0-24 0,0 0 11 16,0 0 15-16,0 0-13 0,0 0-9 15,0 0-3-15,0 0 1 0,-8 35-2 16,4-34-1-16,-4 6-3 0,1 2 0 15,-9 0 0-15,-3 2-2 0,-10-1 0 16,0-2-19-16,-4 0-15 0,-4-1-4 16,2-1 8-16,0-2 6 15,4-2 0-15,2-1 6 0,6 0-2 0,7-1 12 16,1-2 7-16,5-1 1 0,4-3 5 16,2-2 13-16,1-2 6 0,1-2 2 15,2-5-3-15,-2 1 3 0,11-3-5 0,-1 1-3 16,6 4-4-16,1 2-5 0,-1 2-1 15,5 1-1-15,2 0-2 0,3 4 0 16,1 0 0-16,6 2-1 0,4 2-1 16,-2 1 1-16,0 6 0 0,1 2-2 15,-8 6-1-15,-5 3 0 0,-4 2 1 16,-7 3-1-16,-4 0-1 0,-6 3-1 16,-2-3-11-16,-10 2-7 0,-3 0-2 15,-5-3 6-15,-3 0 6 0,0 0-8 16,0-2-7-16,1-1 6 0,3-2 13 15,2-1 5-15,5-3-2 16,0-2 4-16,3-3-2 0,3-4 0 0,4-2 0 0,2-1 6 16,0 0 7-16,0 0 1 0,0 0-2 15,0 0-1-15,4 1 0 0,7 0-4 16,5 3-1-16,3 1-4 0,1 3 4 16,11 5 0-16,0 2 4 15,2 5-3-15,5 0-1 0,-3 0-2 0,2 2-3 16,-2-5 0-16,-2-2 0 0,-6-6-1 15,2-6-7-15,-2-6-48 0,-6-12-24 16,-5-7-61-16,-3-3-143 0</inkml:trace>
  <inkml:trace contextRef="#ctx0" brushRef="#br0" timeOffset="206912.97">21628 15651 579 0,'0'0'46'16,"0"0"-6"0,0 0 22-16,0 0-5 0,0 0-21 0,0 0-12 15,0 0-5-15,-14-31 0 0,12 30-4 0,-2 1-4 16,-1 0-5-16,1-1-4 0,-6 1 1 16,0 0-3-16,-1 7 0 0,-7 4 1 0,3 5-1 15,-5 2 0-15,1 2-1 0,0 0 0 16,1 0 0-16,3 2-4 0,1 1-3 15,-1 1 1-15,5 0-1 16,2-2 3-16,4 1 1 0,4-1 1 0,0-1 0 16,8-1 2-16,0-3-3 0,0 1-6 15,9-6-6-15,0-1-10 0,5-6-28 16,5-2-27-16,-2-3-21 0,2-3-107 16</inkml:trace>
  <inkml:trace contextRef="#ctx0" brushRef="#br0" timeOffset="207166.37">21980 15988 594 0,'0'0'79'0,"0"0"2"16,0 0-20-16,0 0-10 15,0 0-16-15,0 0-8 0,0 0-3 0,0 0-8 0,-15 7-5 16,15 1 0-16,0 3-10 0,0 7 0 15,2 5 1-15,0 6-2 16,0 4 1-16,-2 0 0 0,0 3-1 0,0 0 2 16,0 0-2-16,-2-3-8 0,2-5-25 0,-4-7-3 15,2-6-6-15,-6-9-39 16,-2-4-54-16,-3-2-112 0</inkml:trace>
  <inkml:trace contextRef="#ctx0" brushRef="#br0" timeOffset="208284.62">22625 15384 330 0,'0'0'90'0,"0"0"-18"0,0 0 1 16,0 0-13-16,-7-57-14 0,1 47-6 15,-2 0-8-15,2 0-6 0,0 0-2 16,-9 4-7-16,7 1-2 0,0 2-1 16,-3 2-4-16,1 1-1 0,2 5-4 15,-7 5-2-15,1 3 0 0,-1 6-3 16,-3 6-1-16,-3 6 1 0,0 2 0 16,1 2 1-16,7 3 0 0,-5 3-1 15,7 3 0-15,1 6 0 0,2 1 0 16,1 7 0-16,3 3 0 0,4 3 2 15,2 4-2-15,3-2 0 0,11 1 0 0,-6 0 0 16,13 2 1-16,-2 0 0 16,6-2 0-16,4-1-2 0,2-8 1 15,2-7 0-15,0-9-10 0,4-10-31 0,1-6-30 16,-1-6-31-16,-2-9-43 0,-4-4-68 16</inkml:trace>
  <inkml:trace contextRef="#ctx0" brushRef="#br0" timeOffset="208611.9">23098 15654 261 0,'0'0'220'0,"0"0"-155"0,-6-57-9 16,6 48 3-1,-2 2 0-15,0 5-14 0,2-2-9 0,0 4-10 0,0 0-7 16,0 0-7-16,0 1-5 0,0 5-2 16,4 3-4-16,2 3 2 0,0 4-2 15,2 9 2-15,1 1-1 0,-5 4 0 16,0 4-1-16,-2 4 0 0,-2 4 0 0,0 2-1 16,-2 1 0-16,-2-1-1 15,0-2 0-15,-5-5-13 0,7-7-2 0,-2-6-18 16,4-2-26-16,2-6-9 0,-2-4-19 15,7-6-54-15,1-5-78 0</inkml:trace>
  <inkml:trace contextRef="#ctx0" brushRef="#br0" timeOffset="208865.84">23625 15880 546 0,'0'0'67'16,"0"0"-19"-16,0 0 12 15,0 0-3-15,0 0-19 0,0 0-12 0,0 0-8 16,0 0-3-16,0 0-4 0,68-22-4 16,-39 20-3-16,2-1-1 0,4-2-2 15,3 1-1-15,1-2 1 0,4-1 2 16,1 1-3-16,-9-3-1 0,0 1-23 0,-4-2-25 15,-8-2-38-15,-5-2-18 0,-7-6-56 16,-11 0-124-16</inkml:trace>
  <inkml:trace contextRef="#ctx0" brushRef="#br0" timeOffset="209069.69">23762 15563 81 0,'0'0'499'16,"0"0"-446"-1,0 0-26-15,0 0 11 0,0 0 13 0,0 0-23 0,0 0 2 16,0 0 0-16,0 0-4 0,49 67-3 16,-39-45-6-16,-1 7-10 0,-3 3 0 15,0 2-4-15,-4 2-1 0,-2-2 0 16,0 0-2-16,-4-1-2 0,0-4 1 0,-2-4-29 16,2-9-19-16,2-1-34 15,-1-4-33-15,-1-4-93 0</inkml:trace>
  <inkml:trace contextRef="#ctx0" brushRef="#br0" timeOffset="209636.64">24378 15320 376 0,'0'0'70'16,"0"0"6"-1,0 0-10-15,0 0-8 0,0 0-14 0,0 0-8 0,0 0-10 16,0 0-9-16,0 0-10 0,-17-27-5 16,23 29-1-16,5 1 0 0,-1 6 12 15,2 0 7-15,5 4-4 0,-7 6-5 16,9 3-3-16,-11 5-2 0,4 6-4 0,-5 2 1 15,-3 1 0-15,-2 1-2 16,-2 0 2-16,0-3-2 0,-6-1-1 0,-1-5 1 16,1-3-1-16,2-7 0 15,2-2-7-15,0-8 1 0,0-1-3 0,2-3-2 32,-2-1 2-32,2-3 1 0,-2 0 8 15,0-2 0-15,-2-4 0 0,-1 1 1 16,3-4 0-16,-2-3 4 0,2-3 0 15,2-1 2-15,0-3 0 0,0-6 1 16,4-3 1-16,9-4-2 0,-5-5-2 16,4 4-4-16,7 2-1 0,-11 9 0 0,3 6 1 15,-1 9-1-15,-6 3 0 0,0 2 1 16,2 1-1-16,11 5 0 16,-7 3 0-16,7 7-1 0,-1 2 1 0,-1 4 1 15,1 2 0-15,-3 1 0 0,1 0-1 16,-6-1 1-16,-1 2 1 0,1 0-1 15,-4-1 2-15,0-1-3 0,-4 2 1 16,0-2 0-16,-6 2-1 0,-2-3-14 16,4-4-14-16,-1-1-23 0,3-8-67 15,2-2-27-15,-2-4-95 0</inkml:trace>
  <inkml:trace contextRef="#ctx0" brushRef="#br0" timeOffset="209873.41">25045 15459 601 0,'0'0'76'0,"0"0"-14"15,0 0 1-15,0 0-23 0,0 0-19 16,0 0-12-16,0 0-2 0,0 0 5 0,-29 0-4 16,42 0-2-16,5 4 2 0,3-1 0 15,8-1-2-15,2-2-6 0,2 0 0 16,0 0 0-16,-4-4 0 0,-2-2-1 15,2-1-20-15,-11-1-20 0,-1 1-12 16,-3 1-34-16,-1-6-20 0,-9 1-48 16,-4-2-105-16</inkml:trace>
  <inkml:trace contextRef="#ctx0" brushRef="#br0" timeOffset="210077.89">25093 15326 486 0,'0'0'94'0,"0"0"-24"15,0 0-22-15,0 0-3 0,0 0-8 0,0 0-5 16,0 0-7-16,0 0-6 0,0 0-4 16,2 28 0-16,2-16-1 15,2 5-8-15,-2 4-2 0,-2 0-1 0,0 5-2 16,1 0 0-16,3 3 0 0,-2 1-1 16,0-3 0-16,0 0-11 15,2-5-26-15,-2-2-29 0,-1-2-25 0,1-7-7 16,0-2-72-16,2-3-96 0</inkml:trace>
  <inkml:trace contextRef="#ctx0" brushRef="#br0" timeOffset="210313.43">25583 15152 538 0,'0'0'117'0,"0"0"-39"15,0 0-30-15,0 0-4 0,0 0-16 16,0 0-11-16,0 0-8 0,0 0-2 16,0 0 5-16,16 66-5 0,-16-34-1 15,0 3-3-15,2 3-3 0,-2 1 1 16,-2 4 1-16,-4-2-1 0,2 0-1 16,4-1-6-16,-4-4-37 0,4-2-32 0,-4-6-53 15,2-5-52-15,-9-10-151 16</inkml:trace>
  <inkml:trace contextRef="#ctx0" brushRef="#br0" timeOffset="210659.09">24460 16150 390 0,'0'0'138'15,"0"0"-65"-15,0 0-34 0,0 0 1 0,54-45-1 16,-42 35-12-16,9-4-9 0,-2 3-5 16,1 1-3-16,9 1 4 0,-2 3-2 15,2 0 0-15,10-2-1 0,1-1 0 16,9-2-5-16,7 0-1 0,8-3-1 15,6 0-3-15,13 2 0 0,-4-1 2 16,7 4-3-16,-3 0 0 0,6 1-8 16,-19 6 7-16,-4-1-18 0,-16 0-18 15,-19 3-31-15,-12-3-17 0,-19 0-50 16,-13-2-112-16</inkml:trace>
  <inkml:trace contextRef="#ctx0" brushRef="#br0" timeOffset="211198.79">24919 16270 574 0,'0'0'120'0,"29"-61"-40"16,-14 29-21-16,3 2-18 0,-10 4-10 15,11 4-12-15,-9 4-8 0,3 5-3 16,1 6-2-16,-8 2-1 0,3 3-5 0,-3 2-1 16,6 0 1-16,-8 5 0 0,7 3 0 15,3 4 0-15,-5 2-1 16,3 2 0-16,4 5 0 0,-11 3 1 0,3 1 0 16,0 4-4-16,-2-1-1 0,-4 1 1 15,0-1 1-15,-4-2 0 0,-6-4 0 16,-2-2 2-16,2 0-2 15,-7 0-4-15,1-2 3 0,3 0-3 0,-7-3-4 16,9-3 3-16,1-2 1 0,0-4 2 16,6-3 5-16,0-3 0 15,2 0 0-15,0 0 3 0,0-6 2 0,0 0 4 16,2-4-3-16,8-5 0 0,0-5-2 0,5-8 0 16,8-5-3-16,6-4 2 0,4-1-2 15,2-2 0-15,0 6-1 0,-2 7-1 16,-4 8 1-16,0 8 1 0,-15 7-1 15,1 4 0-15,-7 0 1 0,-4 6-1 16,2 3 0-16,3 2 0 0,-3 5 0 16,-2 2 2-16,0 3-2 0,-4-3 0 15,2 3 1-15,0 1-1 0,2-1 2 16,3-3-4-16,-5-6 1 16,2-1-9-16,-2-4-17 0,-2-3-23 0,-6-4-62 15,-5-2-48-15,5-9-200 0</inkml:trace>
  <inkml:trace contextRef="#ctx0" brushRef="#br0" timeOffset="-212976.91">26354 15688 78 0,'-9'6'57'0,"5"-5"-24"0,2-1 1 16,-2 2 12-16,0-1-8 0,0-1-11 0,-2 3-3 15,6 0 10-15,-2-3-5 0,0 2 1 16,2-2-2-16,0 0 3 0,0 0 2 16,0 0-4-16,0 0 1 0,0 0-4 15,0 0-1-15,0-1-5 0,0 1-1 16,0 0-6-16,6 0-4 0,6 0-3 16,3 1 10-16,9-1 10 0,7-2-5 15,9-8-5-15,3 1-5 0,7 0-5 16,-5 0-2-16,7 2-2 15,-15 1-2-15,0 3 2 0,-4 2-1 16,-6-1 0-16,-6 2-1 0,-9 0-11 16,-8-1-27-16,-2-1-18 0,-2 0 1 0,-2-2-14 0,-2 0 7 15,-12-3-69-15,-1 2-164 0</inkml:trace>
  <inkml:trace contextRef="#ctx0" brushRef="#br0" timeOffset="-212708.87">26500 15487 340 0,'0'0'108'15,"0"0"-40"-15,0 0-23 0,0 0 2 0,0 0-7 0,0 0-7 16,0 0-10 0,0 0-6-16,0 0-2 0,0-5-2 0,5 10 3 0,1 1 8 15,2 3-5-15,0 4-5 0,1 5-1 16,-3 3-1-16,2 3-1 0,2 4-5 15,-1 1 0-15,-5 2-4 0,4-2-1 0,2 2-1 16,-5-1 1-16,-1 0 0 16,-2-4-1-16,-2-5-3 0,0-7-13 15,2-5-15-15,-2-2-35 16,-4-2-16-16,0-3-36 0,-1-2-76 16</inkml:trace>
  <inkml:trace contextRef="#ctx0" brushRef="#br0" timeOffset="-211873.14">27238 15158 275 0,'0'0'83'0,"0"0"-22"0,0 0-7 0,0 0-4 15,0 0-10-15,0 0-6 0,0 0-6 0,0 0-1 16,-43-27-3-16,41 27-2 0,2 0-2 16,0 0-5-16,0-1 0 0,0-1-4 15,4 0-5-15,-2-3-4 0,9 0 1 16,3 1 0-16,-2-2 2 0,5 2 2 16,-5 1 2-16,1 2-2 0,1 1-1 15,-8 0-1-15,5 0-3 0,-1 5 1 16,-2 3-1-16,1 1 1 0,-3 3 0 15,6 5 0-15,-1 3 0 0,-5 5-1 16,4 3 0-16,0-3-1 0,-3 1 0 16,-1 2 0-1,0-2-1-15,-2 1 0 0,2-1-1 16,-6 2-3-16,2-3-8 0,-2-5 10 0,0-2 1 16,-2-5-6-16,0-2 1 0,-2-3-1 15,2-4 1-15,0-2-4 0,0-2 7 16,0 0 1-16,0 0 0 15,0-3 1-15,-2-3 1 0,-3-1 0 16,-3-5 0-16,0 0 0 0,4-3 0 16,1-3 0-16,1-5 0 0,0-4 2 15,0-2 1-15,4-5 1 0,0-2 0 16,4 0 1-16,0 1-3 0,0 7 0 0,1 3-1 16,-1 6 0-16,-2 4 0 0,4 1 0 15,2 2-1-15,0 2 2 0,-3 1-2 16,5 1 1-16,2-2-1 0,1 3 3 15,1 2-3-15,3-1 2 0,3 3 3 16,-3 1 0-16,6 2-2 0,-11 0 2 16,11 4 0-16,-9 4-2 0,5 1 1 15,-9 6 0-15,7 3 0 0,-7 1 0 0,0 8-1 16,1 1 0-16,-5 6 0 16,-4 2-1-16,0-2-1 0,-2 2-1 15,0-2 1-15,0 0-1 0,-2-4 0 16,0-2 0-16,-2-3-1 0,2-3-8 0,-2-4-14 15,2-5-7-15,2-4-16 0,2-3-15 16,-2-3-12-16,0-3-40 0,4-1-52 16,0-6-121-16</inkml:trace>
  <inkml:trace contextRef="#ctx0" brushRef="#br0" timeOffset="-211619.66">27923 15258 244 0,'0'0'216'16,"0"0"-145"-16,0 0-20 0,-62 10-1 16,55-6-6-16,3-4-12 0,2 0-8 0,2 1-7 15,0 1-6-15,0 0-6 0,4 2-1 16,5 0-1-16,-1 0 1 0,13-1 9 0,-1-3 1 16,11 0-2-16,4-3-1 15,7-3-7-15,-1 0-2 0,-6-2-1 0,2 1-1 16,-3-2 0-16,-8 3-7 15,-5-3-33-15,-9 1-18 0,-5-3-12 0,-7-1-24 16,0-4-64-16,-11 1-151 0</inkml:trace>
  <inkml:trace contextRef="#ctx0" brushRef="#br0" timeOffset="-211414.31">28026 15076 505 0,'0'0'80'0,"0"0"-25"15,0 0-7-15,0 0-1 16,0 0-15-16,0 0-13 0,0 0-3 0,0 0-3 16,0 0-2-1,4 0 0-15,0 8 1 0,9 4-3 0,-5 3-2 0,-4 1-2 16,4 5-2 0,1 0-1-16,-1 4-2 0,-4 3 0 0,-2-3 2 0,-2 1-2 15,0-1-10-15,-2-3-19 0,-4-1-17 16,0-1-24-16,4-2-4 0,2-2-37 15,0-4-70-15</inkml:trace>
  <inkml:trace contextRef="#ctx0" brushRef="#br0" timeOffset="-211149.3">28456 14897 539 0,'0'0'97'16,"0"0"-29"-16,0 0-13 0,0 0 4 16,0 0-22-16,0 0-22 0,0 0-9 0,0 0-5 15,0 0 3-15,0 61 2 16,4-29-1-16,-2 2-1 0,6 3-3 0,-1 4 1 16,-1 0-1-16,-4 0-1 15,0-3-6-15,-2-3-30 0,0-4-20 0,2-4-34 16,-8-5-21-16,-4-5-75 0,-1-5-211 15</inkml:trace>
  <inkml:trace contextRef="#ctx0" brushRef="#br0" timeOffset="-210753.79">27108 15705 389 0,'0'0'86'0,"0"0"-45"0,0 0-6 15,0 0 4-15,0 0-18 16,0 0-11-16,0 0 1 0,58-39 5 0,-52 37 1 0,13 0-5 15,-7-1-1-15,13 3-1 0,-4-2 2 16,4 0-3-16,8 0-1 16,4 0-1-16,10-1-2 0,-1-3 1 15,16-2 3-15,6-1 5 0,7-2-5 0,9-2-1 16,7 0 0-16,2 1-4 0,6 1-4 31,-3 0-1-31,-8 3 1 0,-9 3 0 0,-11 4 1 0,-12-1 1 0,-17 2-1 16,-14 2 1-1,-17 1-2-15,-8 0-19 0,-12 3-38 0,-15 2-9 0,-12 1-31 16,-7-1-107 0</inkml:trace>
  <inkml:trace contextRef="#ctx0" brushRef="#br0" timeOffset="-209100.25">27203 16044 269 0,'0'0'73'0,"0"0"-28"0,0 0-8 16,0 0 22-16,0 0 1 0,-4-35-11 15,4 28-17-15,0 2-4 0,0 1-9 16,0 0-2-16,0 1-2 0,2 0 0 16,0 1 0-16,-2-1 0 0,2 0-4 15,3 1-3-15,5-1-4 0,0 3-2 0,-2 0-1 16,13 0 0-16,-2 7 1 16,6 2 1-16,1 3 0 0,-1 5 0 15,-4 3 0-15,2 2 0 0,-3 1-3 16,-7 2 2-16,-5-1-1 0,-4 2 1 15,-4 0-2-15,0-1 0 0,-8-1-4 16,2-3-16-16,-5-2 12 0,-3-4 5 0,8-5-11 16,1-2 4-16,-1-3 7 0,4-3-1 15,-2-1 1-15,2-1 3 0,0 0 1 16,0-3-1-16,0-1 0 0,-2-3 3 16,0-2 2-16,4-4 3 15,-5-3 0-15,3-7 1 0,0-4-3 0,2-2-2 16,0-4 0-16,6 0 1 0,1-1-4 15,3 5 1-15,7 5-2 16,-9 5 1-16,10 4-1 0,-5 2 0 16,7 3 0-16,-5 2 0 0,6 1 0 0,-9 4 0 0,9 3 0 15,-9-1 1-15,7 4-1 0,-7 4 3 16,5 0-3-16,-5 2 3 16,-2 2-2-16,7 1 2 0,-7 1-1 0,1 3-1 15,1 3 2-15,-2 3 0 0,-3 6 0 0,3 1-2 16,-6 3 1-16,-2 3-2 15,0 0 0-15,-2-2 0 0,-4-2-1 16,0-8-8-16,-4-3-18 0,1-6-15 16,5-8-12-16,-2-2-15 15,2-4-53-15,-2 0-56 0</inkml:trace>
  <inkml:trace contextRef="#ctx0" brushRef="#br0" timeOffset="-208818.18">28026 16038 95 0,'0'0'459'15,"0"0"-388"-15,0 0-38 0,0 0 2 0,0 0 10 16,0 0-13-16,0 0-10 16,0 0-8-16,-39 12 0 15,39-12-3-15,0 0-4 0,0 0-5 0,2 0 0 0,2 1-2 16,2-1 0-16,4 3 2 0,7-2 2 15,-5 0 0-15,7-1 0 0,-5-1-1 16,7 1-1-16,-8 0 0 0,7 0-1 16,-7 0-1-16,5-4 2 0,-5-2-2 15,3-2 0-15,-3-3-3 0,1-1-23 16,-2-1-28-16,-1-1-35 0,3-1-36 16,-1 3-66-16,-5 2-152 15</inkml:trace>
  <inkml:trace contextRef="#ctx0" brushRef="#br0" timeOffset="-208456.99">28479 15824 408 0,'0'0'120'0,"0"0"-52"0,0 0-12 16,0 0 2-16,0 0-6 0,0 0-12 16,0 0-13-1,0 0-5-15,4-49-3 0,-4 49-3 0,0 0-5 0,0 0-4 16,0 0-1-16,0 0-3 0,0 1-1 0,0 3-1 16,0 4 1-16,2 2 0 0,2 4-1 15,-2 2 3-15,2 3-1 0,2 2 0 16,3 1 0-16,-5 6 1 15,0-3-2-15,0 4 0 16,-4 2-2-16,0 1 0 0,0 1 1 0,0-4 0 0,0-2-1 16,0-6-4-1,0-2-12-15,-2-2-12 0,0-7-23 0,0-3-39 0,-2-3-22 16,-7-4-90-16</inkml:trace>
  <inkml:trace contextRef="#ctx0" brushRef="#br0" timeOffset="-207590.88">28956 14632 37 0,'0'0'161'0,"0"0"-87"0,0 0-22 16,0 0-1-16,0 0-4 0,0 0-1 16,0 0-1-16,-6 4-3 0,6-4-1 0,0 0-4 15,0-1-10-15,2 0-1 0,-2 0 29 16,0 0-33-16,0 1 5 0,0 0 2 15,0 0-7-15,2 0-5 0,0 0-4 16,2 0-5-16,-2 0-2 16,9 2 0-16,-1 3-3 0,0 2 2 0,13 5 1 15,2 6 2-15,0 3 0 0,14 6 0 16,0 3 0-16,1 3 1 0,3 4-2 16,2 4-1-16,-1 2-3 0,-7 0-2 15,0 5 0-15,-6 2 0 0,-4 4 2 16,-6 4-2-16,-9 3 1 0,-3 6 1 15,-9 3 0-15,2 4-1 0,-4 5-1 16,-7 3 0-16,-3 3 0 0,-5 3 0 0,-5 1-1 16,-5-2-2-16,-6-5-21 0,-11-5-15 15,-1 0-16-15,-13-8-49 0,-10-7-45 16,2-20-132-16</inkml:trace>
  <inkml:trace contextRef="#ctx0" brushRef="#br0" timeOffset="-200506.23">11543 18182 198 0,'0'0'46'0,"0"0"-26"0,0 0-5 16,0 0-1-16,0 0-1 0,0 0 2 0,8-37 14 16,-8 33 12-16,0-2 0 0,0 1-5 15,0-2-7-15,0 0-2 0,2 0-6 16,-2-1-4-16,0 2-1 0,0 3 0 16,0 3-1-16,0 0 3 0,0 0 2 15,0 0-3-15,0 0-6 0,0 2-6 16,0 4-3-16,0 4 2 0,-2 0 3 0,-4 5-1 15,2-2 6-15,-5 2-5 16,3-2-3-16,0 3-2 0,-4-2 0 16,-1 0-1-16,1-1 1 0,0 0-2 15,-3-3 0-15,1 1 0 0,0-2 0 0,-3-2 2 16,7 1-2-16,-7 0 1 0,5 1-1 16,4-4 1-16,4-2-1 0,-5-3 0 15,7 0-1-15,0 0 0 0,0 0 0 16,0 1 1-16,7 1 0 0,-5-1 4 15,4 1-1-15,0 0 1 0,0 1 2 16,5 3-2-16,-7-3 0 0,4 3 0 16,2-2-1-16,3 2-3 0,-5-2 4 15,7 2 3-15,3-2 0 0,-1 1 3 16,1 1 0-16,7 0-3 0,-4-2-3 16,2-1 1-16,1 0-5 0,-9 0 0 0,3 2 0 15,-11-2 0-15,1-1-4 0,-6 1-18 16,-2 0-14-16,0 2-8 15,-6 1-20-15,0 0-13 0,-15 5-42 0,0-4-67 16</inkml:trace>
  <inkml:trace contextRef="#ctx0" brushRef="#br0" timeOffset="-200272.81">11322 18587 314 0,'0'0'224'15,"0"0"-189"-15,0 0-20 16,0 0 22-16,0 0 11 0,0 0 1 0,0 0-15 16,0 0-15-16,10-8-5 0,0 5-1 15,3 1 1-15,1 1-5 0,5 1-1 16,-5 0-2-16,7 0-4 0,-2 4-1 16,-1 0 0-16,1 1-1 0,1-2 0 15,1 0-6-15,0-1-37 0,-1-1-21 16,7 1-9-16,2-1-36 0,13-7-51 15,1-6-92-15</inkml:trace>
  <inkml:trace contextRef="#ctx0" brushRef="#br0" timeOffset="-179980.45">16421 18041 75 0,'0'0'4'16,"0"0"16"-16,0 0 37 0,0 0 14 16,0 0 5-16,0 0-8 0,0 0-10 15,0 0-9-15,-31-18-7 0,31 18-8 16,0-1-3-16,0 1-3 0,0 0 0 16,0 0-1-16,0 0-2 0,0 0 0 15,0 0-1-15,0-1 2 0,0 1-2 16,0-1 1-16,0 1-5 0,0 0-3 15,0 0-5-15,0 0-5 0,0 0-2 0,0 3 0 16,0 3-4-16,4 2 1 0,0 2 1 16,7 6 1-16,-3 4-1 15,-2 5 1-15,0 4-1 0,1 3 1 0,3 3-1 16,-4 0-2-16,-2 0-1 0,0-4 2 16,3-5-2-16,1-2 0 0,-4-4 0 15,0-3 0-15,0-6 0 0,3-2 0 0,-5-4 0 16,0 1-2-16,0-1 0 0,0-2-3 15,-2-2-11-15,0-1-4 16,0 0-2-16,2 0-1 0,-2 0-11 0,0 0-6 16,0 0 0-16,0-3 4 0,0-8-30 15,0-1-39-15,-2-4-31 0,-4-2-55 16</inkml:trace>
  <inkml:trace contextRef="#ctx0" brushRef="#br0" timeOffset="-179682.44">16204 18002 450 0,'0'0'20'0,"0"0"1"16,0 0 10-16,0 0 25 0,0 0-10 15,0 0-1-15,0 0-3 0,0 0-8 16,-45-31-11-16,45 29 1 0,0-2-6 15,2-1-7-15,2-1-6 0,2-1-1 16,6 2 1-16,1-1-2 0,10 1-3 16,-3 1 1-16,11-1 0 0,9 1 0 15,5-3-1-15,1 1 0 0,9 0 1 0,5 0-1 16,-6-1 1-16,0 0-1 16,-9 4-1-16,-5 1-22 0,-14 2-34 0,-7-1-35 15,-13 2-48-15,-6 1-115 16</inkml:trace>
  <inkml:trace contextRef="#ctx0" brushRef="#br0" timeOffset="-179272.26">17190 17830 538 0,'0'0'32'16,"0"0"-25"-16,0 0 14 16,0 0 20-16,0 0-6 0,0 0 1 0,0 0-3 15,0 0-2-15,0 0-5 0,-45-46-11 16,38 47-7-16,3 4-5 15,-4 3-1-15,0 6-2 0,2 7 1 0,-5 4-1 16,1 3 1-16,2 4-1 0,-3 2 0 0,1 3-2 16,0 5 2-16,6 2 0 15,-3 0 0-15,3-4 1 0,4-1-1 0,2-5 0 16,9-4-2-16,-1-4 2 0,9-4-2 16,-1-2-1-16,5-5-1 15,4-4-15-15,-2-4-17 0,-1-3-13 0,3-3-8 16,0-1-14-16,0-2-11 0,2-8-23 15,-10-3-68-15</inkml:trace>
  <inkml:trace contextRef="#ctx0" brushRef="#br0" timeOffset="-178674.25">17424 17995 515 0,'0'0'41'16,"0"0"-33"-16,0 0 15 15,0 0 17-15,0 0-7 0,0 0-10 0,0 0-4 16,0 0-9-16,0 0-6 0,-21-47-3 0,27 44-1 16,0 0-1-16,5-2 1 0,3 1 0 15,-1 1 0-15,1 3 1 16,1 0-1-16,5 0 0 0,-3 3 2 15,1 5-2-15,-1 3 0 0,0 3 0 16,-5 3 0-16,-2 0 1 0,3 2-1 0,-7 3 1 31,-4-1 2-31,-2-1-1 0,0 1-1 0,0-2 2 0,0-1-3 0,0-1 1 16,-2-4 1-16,0-2-1 0,0-1-1 16,-2-4 0-16,2-2 3 0,-1-1-1 0,3-2 4 15,-2-1 11-15,-2 0 10 16,4 0-3-1,0-1-2-15,0-2-5 0,-2-1-4 0,0-6-7 0,2-5-5 16,0-2 0-16,0-7-1 0,0-4 0 0,10-3 0 16,-1-1 0-16,1-3 0 0,2 2 0 15,1 4 2-15,-1 5-2 0,1 6 0 16,-3 3 0-16,0 5 0 0,1 0 1 16,-3 3 1-16,2 2-1 15,-1-1 0-15,5 3 0 0,0 2 0 0,1 1 0 16,-3 4-1-16,-1 4 0 0,3 3 0 0,-8 3 0 15,3 4 2-15,1 0-1 16,-2 4 2-16,-2 2-1 0,1-1-1 0,-5 0 0 16,6-1-1-16,-4-2 0 15,0 1-1-15,-2 1-5 0,2-4-17 16,-4-3-2 0,0-4 6-16,3-4-15 0,1-3-5 0,0-3-18 0,4-1 5 0,2-6 1 31,5-8-52-31,6-10-47 0</inkml:trace>
  <inkml:trace contextRef="#ctx0" brushRef="#br0" timeOffset="-178438.2">18203 17975 622 0,'0'0'77'0,"0"0"-33"0,0 0 16 15,0 0-9-15,0 0-19 0,0 0-16 16,0 0-5-16,0 0 0 0,15-23-5 16,5 13-2-16,5 1-2 0,0 0-1 15,6 0-1-15,0 3 1 0,2-1-1 16,-4 2-1-16,0 1 0 0,-6 0-7 16,-5 2-16-16,-1 0-22 0,-9 1-27 0,0-1-26 15,-6-1-8-15,-2-7-72 16,-2 0-220-16</inkml:trace>
  <inkml:trace contextRef="#ctx0" brushRef="#br0" timeOffset="-178107.72">18769 17675 655 0,'0'0'57'0,"0"0"-23"0,0 0 24 16,0 0-10-16,0 0-20 0,0 0-11 15,0 0-6-15,0 0-5 0,0 0 0 16,5 15-4-16,3-9 0 0,8 3 0 16,-1 1-1-16,-3 6-1 0,-1 1 1 15,-3 5 0-15,-2 3 0 0,2 4 2 16,-1 2-2-16,-5 2-1 0,2-1 0 15,0-3-4-15,0 0 3 0,-2-2-15 16,4-4-12-16,-4 0-13 0,2-3-22 16,1-4-18-16,-3-6-7 0,0-9-67 0,-2-2-129 15</inkml:trace>
  <inkml:trace contextRef="#ctx0" brushRef="#br0" timeOffset="-177746.81">19164 17758 526 0,'0'0'150'0,"0"0"-73"16,0 0-38-16,0 0 8 0,0 0-7 15,0 0-16-15,0 0-9 0,0 0-5 16,0 0-6-16,-18-34-3 0,16 34-1 16,-9 8-2-16,-1 5 2 0,-13 5-2 15,-8 4 0-15,-2 2-5 0,-6-1 1 16,1 1-4-16,7-1-2 0,2 0-5 15,13-4 0-15,1-7 6 0,7 0 3 0,6-5 5 16,4-1 1-16,0-1 1 0,0-3 0 16,2-1 0-16,4-1 0 0,6-1 1 15,5 0 8-15,10-4 6 0,-1 0 2 16,10-4-2-16,1 2-4 0,0-1-3 16,4 5-2-16,-3 0-3 0,-5 3-1 15,0 0 0-15,-8 0 0 0,-3 6-1 0,-7 0 0 16,-1 1 0-16,-6 1-1 15,-3 0-4-15,-1 1-12 0,-4 0-9 16,0 2-7-16,0 0-35 0,0-1-15 16,0-2-17-16,0-8-39 0,-4-7-182 15</inkml:trace>
  <inkml:trace contextRef="#ctx0" brushRef="#br0" timeOffset="-177479.61">19423 17523 590 0,'0'0'54'0,"0"0"-12"16,0 0 18-16,0 0 4 0,0 0-20 0,0 0-15 16,0 0-13-16,0 0-9 0,29 21 2 15,-11-6 8-15,7 6-3 16,0 1 0-16,0 6-4 0,4 1-2 0,-3 4-5 15,1 3 0-15,0 2-2 16,-4 1 0-16,-2-3-1 0,-9-4 0 0,-6-3-6 16,-8-2-28-16,-16-4-6 0,-13-2-15 15,-17 0-40-15,-29-6-65 0,3-6-165 16</inkml:trace>
  <inkml:trace contextRef="#ctx0" brushRef="#br0" timeOffset="-174151.98">13908 18013 231 0,'0'0'77'0,"0"0"-41"16,0 0 2-16,0 0-3 0,0 0 1 15,0 0-2-15,0 0-5 0,0 0-15 16,-13-8-7-16,13 8-2 0,0 0-1 16,2-4 3-16,2 1 8 0,-2-1 2 15,3 0 0-15,-5-1 0 0,6 1 0 16,-2-3-3-16,0 0 3 0,2 1 0 16,-6 1-2-16,0 1 0 0,0 1 1 15,0 3 6-15,0 0 6 0,0-1-1 16,0 1-11-16,2 4-14 0,2 4-2 15,1 6-4-15,-3 5 4 0,8 3 2 0,2-3 0 16,-1 4-1-16,-3-1-1 16,4-2 1-16,-3 3-1 0,-5 0 0 0,0-1-1 15,-2 3 1-15,-2-2-1 16,-2 0-1-16,-2-3 2 0,0-1-2 0,0-4 2 16,-1-5 1-16,1-2 0 0,4-4-1 15,0-4 0-15,0 0 2 0,0 0-2 16,0 0 0-16,0-1 0 0,4-6 2 15,1-2 3-15,1-8-2 0,-4-1-2 16,8-5 1-16,5-3-2 0,-7-3 0 16,6-2 0-16,5 0 1 0,-5 1-1 0,5 3 0 15,4 4-1-15,-5 3 1 0,7 2 0 16,-4 1 0-16,-7 5 0 16,5 2 0-16,-7 3 0 0,-1 3 0 0,-1 1 0 15,-2 1-2-15,-4 2 1 0,-2 0 1 16,1 5 1-16,1 2 1 0,0 2 0 15,0 2-2-15,4 4 3 0,-2 1-1 16,-1 1-1-16,3-1-1 0,2 2 1 16,-2 1-1-16,-1 1 1 0,3 2-1 15,-2-2 0-15,0 2 0 0,-1-3-1 16,-5 0 0-16,2-1-2 0,-2-3-10 16,2-1 0-16,-2-4-7 0,6-1-8 15,-6-5-6-15,3 1-11 0,-1-5-21 16,0 0-38-16,6-11-59 0,3-3-102 15</inkml:trace>
  <inkml:trace contextRef="#ctx0" brushRef="#br0" timeOffset="-173931.56">14559 18191 509 0,'0'0'65'16,"0"0"-47"-16,0 0 14 0,0 0 25 15,0 0-2-15,0 0-20 0,39-65-8 0,-14 49-11 16,2 2-3-16,2 1-5 16,2 1-2-16,0-1-3 0,2-1 0 0,-2 4-3 15,0-1 0-15,-4 3 1 16,-9 2-2-16,3 0 1 0,-11 2-14 0,-2 2-32 16,-5 2-24-16,-3 0-10 0,-3 0-39 15,-11 0-65-15</inkml:trace>
  <inkml:trace contextRef="#ctx0" brushRef="#br0" timeOffset="-173663.92">14894 17985 607 0,'0'0'48'0,"0"0"-34"0,0 0 21 0,0 0 39 16,-58-48-16-16,52 42-23 0,1 2-6 15,3 0-7-15,2 2-2 16,0 1-7-16,0 1-8 0,0 0-4 0,0 0-1 15,0 1-2-15,0 5 0 0,0 3 2 16,0 6 0-16,0 5 0 0,0 3 0 16,0 2 3-16,0 2-3 0,2 0 0 15,-4 1 0 1,2-2-1-16,0 1 1 0,4-2-12 0,3-2-10 0,-1-2 0 16,4-4-3-16,5-6-10 0,-5-4-15 15,7-5-16-15,-5-2-11 0,9-11-31 0,-7-11-58 16,1-3-209-16</inkml:trace>
  <inkml:trace contextRef="#ctx0" brushRef="#br0" timeOffset="-173407.27">15210 17810 519 0,'0'0'135'16,"0"0"-114"-16,0 0-3 15,0 0 40-15,0 0 8 0,0 0-21 0,0 0-15 0,0 0-14 16,0 0-8-16,8-30-3 16,-2 30-4-16,1 3-1 0,-3 4-1 0,6 1 0 15,4 5 0-15,-3 2 2 0,3 4-2 16,-1 2 0-16,-5 2 1 0,4 1-3 16,-1-1-2-16,-7 1-14 0,2-1-14 15,-2 3-17-15,-2-5-39 0,0 0-3 16,-2-2-77-16,0-7-84 0</inkml:trace>
  <inkml:trace contextRef="#ctx0" brushRef="#br0" timeOffset="-172878.34">13738 18385 133 0,'0'0'272'0,"0"0"-217"16,0 0-36-16,0 0 6 0,0 0-1 0,0 0-7 15,0 0-1-15,0 0-3 0,-29 13-5 16,29-13-2-16,6 0 4 0,3-1 19 16,3-1-8-16,0-3 3 0,9-1-2 15,2-1-1-15,8-4-4 16,8 1-1-16,2-1-5 0,3 1 1 0,8 1-1 16,-3 0-6-16,5 4 0 0,0-1-4 15,-1 5 0-15,9 0 0 0,-2-1 1 16,2 2-2-1,2-5 0-15,3 0 11 0,-1 0-3 0,8-2-2 0,-1-3 1 16,11-2-1 0,5-1 0-16,2 0-3 0,6 0 2 0,-4 0 5 0,0 1 2 0,-6 1-7 15,2 3-4-15,-13 2-1 0,-5 1 0 16,-11 2 1-16,-9 2 0 0,-15 0 0 16,-16 1-1-1,-5 1 0-15,-11 3 0 0,-4-1-5 0,-6 4-9 0,-13 0 3 16,-2 3-3-16,-18 1-21 0,-4 2-19 15,-11-2-14 1,0 0-20-16,-12-2-60 0,6-4-127 0</inkml:trace>
  <inkml:trace contextRef="#ctx0" brushRef="#br0" timeOffset="-171698.23">13858 18601 177 0,'0'0'98'15,"0"0"-81"-15,0 0-6 0,0 0 34 16,0 0 3-16,0 0-13 0,0 0 1 16,-23 0-8-16,23-3-1 0,0 0-6 15,0 0 4-15,2 1 1 0,2-2-4 16,-4 2 3-16,0 0-3 0,5-1-2 16,-1 1-3-16,0-2 0 0,0 1-2 15,2 0 1-15,0-1-3 0,-1 0-3 0,-1 0-4 16,4 0-2-16,4 0-2 0,-3 1-1 15,1 1 1-15,4 0 4 16,-5 2-3-16,5 0 0 0,1 1-2 0,-7 3-1 16,4 2 0-16,1 4 0 15,-9 2 0-15,4 2 1 0,-2-3 0 0,0 1-1 16,-6-4 0-16,0-2 2 0,0 3-2 16,0 3 0-16,0-1-1 0,0 4 1 15,-4-2-6-15,0 2 3 0,2-2-4 16,0 3 0-16,0-4 2 15,0 1 2-15,2-1 3 0,-2-3 0 0,2 0 1 0,0-4-1 16,0 0 1-16,0-3 2 16,0-2 7-16,0 0 3 0,0-1-4 0,0-5-4 15,0 0-3-15,-2-5-2 0,2-1 0 16,0-4 0-16,0-3 0 0,4-6 0 16,4-6-1-16,7-5-1 0,-1 5 1 15,5 6 1-15,-9 4 1 0,2 10 1 16,1 1 2-16,-9 3-1 0,0 2 3 15,0 2-4-15,0 1 2 0,-1 1-1 16,-1-1-1-16,2 1-1 0,0-2 0 16,0 3-1-16,0 0 0 0,4 0-1 15,1 4 1-15,3 4 1 0,-6 0 1 16,7 2 0-16,1 1 3 0,-6 2-1 16,5-1-2-16,-1-2 1 0,-6 2-3 0,-1-5 1 15,-1 1-1-15,2 2 0 16,2 1-1-16,0 3 1 0,-6 2 0 15,5 0 0-15,-1 1 0 0,0-2-5 0,-4 1-7 16,0-3 4-16,-2 1 0 0,0-2-4 16,0 0-2-16,-2-4-6 15,0 0-12-15,-2 0-12 0,4-2-1 0,0-2-16 16,0-2-36-16,12-15-47 0,1-8-153 16</inkml:trace>
  <inkml:trace contextRef="#ctx0" brushRef="#br0" timeOffset="-171398.41">14517 18615 538 0,'0'0'78'0,"0"0"-60"16,0 0 9-16,0 0 26 0,0 0-3 15,0 0-14-15,0 0-11 0,0 8-10 16,0-8-1-16,0 0-2 0,0 0-4 0,0 0-5 15,0 0 1-15,0 0-4 0,0 0-1 16,0 0-1-16,0 0 1 16,0 0 0-16,2 0 0 0,5 1 0 0,-1 1 1 15,2-2 1-15,9 0-1 0,-1-4 0 16,7-3 0-16,-4 0 0 16,3 0 0-16,5 3 0 15,-10-1 0-15,3 1-1 0,-7 0-4 0,-3 3-24 0,-4 1-14 16,-6 0-24-16,-2 0-6 0,-10 0-2 15,-3 0-87-15,-1 0-79 16</inkml:trace>
  <inkml:trace contextRef="#ctx0" brushRef="#br0" timeOffset="-171035.93">14933 18450 279 0,'0'0'303'0,"0"0"-264"0,0 0-25 16,0 0 26-1,0 0 16-15,0 0-20 0,0 0-16 0,0 0-3 0,0 0-1 16,2-6-3-16,-2 6 1 0,2 2-2 15,0 4-4-15,0 2-3 0,0 4 1 16,0 1-4-16,0 2-1 0,0 4-1 16,3-1 0-16,-5-1 0 0,4-1 0 15,-4-3-8-15,2-2-15 16,0 2 11-16,-2 2-6 0,0 1-18 0,0 1-4 0,2-1-2 16,-2-4 1-16,0 0-4 0,0-3-21 31,0-4-25-31,0-5-13 0,0 0-58 15</inkml:trace>
  <inkml:trace contextRef="#ctx0" brushRef="#br0" timeOffset="-170641.05">15233 18454 405 0,'0'0'189'0,"0"0"-131"0,0 0-24 15,0 0 22-15,0 0 6 16,0 0-22-16,0 0-17 0,0 0-9 0,-2-8-4 15,-1 8-3 1,-1 2-4-16,-6 4-3 0,-2 0 0 0,-1 0 0 0,-7 5-1 16,-3 0-5-16,2 3-7 0,-4 1-3 15,3 0 0-15,5 0 3 0,1-4-1 16,5 1 6-16,3-3 3 0,-2 1 0 16,-1-4 3-16,7 0-1 0,2-3 1 31,2-1 2-31,0-2-1 0,0 1-1 0,0 0 0 15,4 0-3-15,4 0 5 0,7-1 5 16,-5 0 2-16,7 0 5 0,-1 0-1 16,1 1 0-16,-5 0 0 0,1 1-2 15,-1-1 0-15,-4 1-3 0,-6 0-2 16,0-1-3-16,5 2-1 0,-1 1 1 16,4 0-2-16,-2 2-1 0,-1 2 2 15,1-1-1-15,4 1-4 0,-5-1-10 16,1 0-3-16,2-1-13 0,-2 0-9 15,-1-1-15-15,-3-1-6 0,2-2-37 16,-2-2-43-16,0-7-108 0</inkml:trace>
  <inkml:trace contextRef="#ctx0" brushRef="#br0" timeOffset="-170310.44">15452 18540 307 0,'0'0'273'0,"0"0"-239"15,0 0-27-15,0 0 23 0,0 0 12 16,0 0-6-16,0 0-5 0,58-14-5 16,-44 12 1-16,-6 1-4 0,-1 1-1 15,-5 0-7-15,0 0-1 0,-2 0-1 16,0 0-5-16,0 1-7 0,0 0-1 15,6 1 1-15,-2 0-1 0,4-1-1 16,1 0 0-16,7-1 1 0,-4 0 0 16,11-1-1-16,-4-5 1 15,4 1 0-15,-1 1-3 0,-9 1-3 0,3-1-7 16,-10 3-5-16,-3 0-8 0,-3-1-6 16,-5-1-20-16,-5 0-28 0,0 2-5 0,-13-2-39 15,9-1-82-15</inkml:trace>
  <inkml:trace contextRef="#ctx0" brushRef="#br0" timeOffset="-170074.04">15574 18450 519 0,'0'0'82'16,"0"0"-48"-16,0 0 6 0,0 0 9 16,0 0-11-16,0 0-10 0,0 0-7 15,0 0-7-15,0 0 2 0,2-3-2 16,4 3 0-16,-2 4 0 0,0 1 0 15,0 2-2-15,0 2-4 0,-1-1-3 16,1 3-3-16,-2 2-2 0,2 0 0 0,0 2 0 16,-4-2 0-16,2 3-14 0,-2-3-4 15,0 0-4-15,0-3-5 0,0-3-4 16,0-2-26-16,2 0-17 0,-2 0-15 16,4 0-70-16,0-3-73 0</inkml:trace>
  <inkml:trace contextRef="#ctx0" brushRef="#br0" timeOffset="-169710.53">15935 18385 506 0,'0'0'97'16,"0"0"-54"-16,0 0 12 0,0 0 22 16,0 0-21-16,0 0-20 15,0 0-8-15,0 0-5 0,0 0 3 0,0-1-8 16,0 1-7-16,0 0-5 0,0 0 0 0,2 0-4 16,-2 1-1-16,0 2-1 0,3 2 1 15,-1 1 0-15,2 0-1 0,0 2 2 16,-2 1-1-16,0 2 2 0,0 2-1 15,0 1-2-15,0 3 0 0,2 0 1 16,-4 3-1-16,0-1 0 0,2-1-7 16,-2-3-5-16,3-2-9 15,-3-3-7-15,0-2 1 0,2 0-21 16,0 2-30-16,0 1-37 0,-2-7-81 16</inkml:trace>
  <inkml:trace contextRef="#ctx0" brushRef="#br0" timeOffset="-168607.27">20739 17801 213 0,'0'0'211'0,"-57"30"-211"0,30-30-53 0,4-3 15 16,0 3 38-16,5 0 0 0,3 3 9 16,5 1 35-16,2-2 13 0,5 0 2 15,3-1-17-15,0 1-15 0,0 1-8 16,3-1 5-16,5 0 9 0,0 0-6 16,2-1-5-16,3-1-4 0,5 0-5 15,3-1-1-15,4-5 0 0,4-1-7 16,4-1-2-16,4 1-2 0,0-2 1 15,3 0-2-15,-3 1-1 0,-4 3 1 16,-6 3 0-16,-7 1-1 0,-5 0-14 0,-11 0-53 16,-6-1-32-16,-21-3-56 0,-8-3-160 15</inkml:trace>
  <inkml:trace contextRef="#ctx0" brushRef="#br0" timeOffset="-168355.77">20886 17659 279 0,'0'0'345'0,"0"0"-308"0,0 0-25 15,0 0 12-15,0 0 5 0,0 0-4 0,0 0 3 16,0 0 6-16,0 0-6 0,-4 13-7 16,4-11-11-16,0 5-4 0,2 2-5 15,0 7 2-15,-2 7 0 0,0 4-2 16,-4 6 0-16,-2 4-1 0,0 4 0 15,2 1-21-15,1 1-9 0,3-6-9 16,7-2-1-16,3-2 0 0,2-5-3 16,5-7-40-16,-1-7 33 0,5-14-79 15,-6-7-122-15</inkml:trace>
  <inkml:trace contextRef="#ctx0" brushRef="#br0" timeOffset="-167788.87">21558 17605 142 0,'0'0'510'16,"0"0"-475"-16,0 0-34 0,0 0 4 0,0 0-3 15,0 0 1-15,0 0 4 0,0 0 12 16,0 0-5-16,-21 34-9 0,5-25-3 15,-1-1-1-15,-5 1-1 0,1 0 0 16,2-3-2-16,-1-2 1 0,5 0 0 0,-1-2 1 16,3-2 0-16,3 0 0 0,-5 0 0 15,7-3 1-15,0 0-1 0,0-1 1 16,-1-1-1-16,5-4 1 0,0-1 2 16,4-1 1-16,0-3-1 0,0-1-3 15,6-2 0-15,11 2-1 0,-5 0 2 16,5 2-1-16,1 1 0 15,5 1 0-15,-2 1 0 0,1 2 0 0,-1 1 0 16,0 4 0-16,-1 2 0 0,-3 1-4 16,2 1 3-16,-3 5 1 0,-1 4 0 15,-3 1-1-15,-2 4 0 0,-6 2-2 16,-4 5 2-16,-4 1 1 0,-12 5 3 16,-1 2-2-16,-5 4 2 0,-5-1-2 0,2 0 2 15,2-1-1-15,2-3-2 0,7-3 2 16,4-4-2-16,3-5-3 0,5-4 0 15,2-4 3-15,0-1 1 0,2-4 6 16,5-1 2-16,3 0 0 0,-4-2 9 16,5 1-8-16,5-2-4 0,-4 0-1 15,9-3 2-15,-4-3-5 0,7 0-2 16,-3 0-2-16,-2 0 2 0,1 2 0 16,-3 0-3-16,2-1-32 0,-5 1-14 0,7-2-8 15,-3 1-33-15,3-9-70 0,-4-2-109 16</inkml:trace>
  <inkml:trace contextRef="#ctx0" brushRef="#br0" timeOffset="-167475.13">22054 17513 632 0,'0'0'28'0,"0"0"-24"15,0 0-2-15,0 0 17 0,-54-46 18 0,52 41-7 16,-4-1 4-16,4 4-1 0,0 2-11 16,0 0-9-16,-2 0-8 0,2 0-4 15,-2 3-1-15,1 6-2 0,-5 5-1 16,0 7 3-16,-4 7 0 0,1 1 0 16,-1 0 1-16,-1 2 1 0,5-1-2 15,-4 1 1-15,3-1-1 0,3-1 0 16,0-2 0-16,4-2 0 0,2-2 0 15,0 0-1-15,8-4 1 0,3-1-6 16,9-2-3-16,5-4 1 0,2-5-6 16,6-4-12-16,8-3-13 15,-3-6-8-15,-1-4-49 0,2-8-77 0,-8 2-137 0</inkml:trace>
  <inkml:trace contextRef="#ctx0" brushRef="#br0" timeOffset="-167222.47">22428 17765 635 0,'0'0'81'0,"0"0"-38"0,0 0 3 0,0 0 7 16,0 0-18-16,0 0-9 0,0 0-3 15,0 0-8-15,-25 54-8 0,25-39-6 16,0 5-1-1,-2 5-2-15,2 1 2 0,2 3 0 0,-2 1 0 0,5 0 0 16,-1 1 0-16,2-2-2 0,-2-1-1 16,2-4-26-16,-2-4-6 0,1-5-24 15,-5-8-45-15,0-7-36 0,-3-7-128 16</inkml:trace>
  <inkml:trace contextRef="#ctx0" brushRef="#br0" timeOffset="-166718.95">23042 17169 375 0,'0'0'157'0,"0"0"-101"16,-16-64-34-16,16 51 16 0,0 3 14 0,-2 6 4 15,0 2-5-15,2 1-15 0,0 1-8 16,-5 0-12-1,5 0-9-15,-4 4-4 0,0 3-3 0,-2 5-1 16,-2 5 1 0,-3 6 0-16,-3 6-1 0,4 5 1 15,-3 4 0-15,1 3 1 0,3 5-1 16,-3 1 0-16,2 4 0 0,3 2 2 0,3 0-2 16,2 4 1-16,2 2 0 0,0 4-1 15,2 1 1-15,9-1 0 16,3-2-1-16,1-3-1 0,7-4-3 0,-1-3 1 15,4-5-4-15,4-5-5 0,4-8 1 16,2-5 0-16,2-4-1 0,0-8-2 16,3-3 0-16,-5-5-7 0,-4-4-18 15,-2-3-5-15,-2-1-14 0,2-4-31 16,-3-9-32-16,-5-2-67 0</inkml:trace>
  <inkml:trace contextRef="#ctx0" brushRef="#br0" timeOffset="-166395.66">23526 17412 532 0,'0'0'92'0,"0"0"-58"15,0 0 5-15,0 0 21 0,0 0-11 16,0 0-18-16,0 0-7 0,0 0-9 16,0 0-8-16,6-9-6 0,0 22 0 15,1 6-1-15,-1 7 0 0,-2 7 3 16,-2 4 1-16,-2 6-1 0,0 1-1 16,0 4 1-16,2 1-2 15,-2-1 0-15,0-4-1 0,0-6-11 0,2-6-19 16,0-7-19-16,2-7-37 0,2-7-13 15,1-11-77-15,1-7-165 0</inkml:trace>
  <inkml:trace contextRef="#ctx0" brushRef="#br0" timeOffset="-166119.86">23877 17643 608 0,'0'0'91'16,"0"0"-67"-16,0 0-4 0,0 0 11 0,0 0 7 15,0 0-9-15,0 0-4 0,56-3-6 16,-31 1-8-16,4 1-7 16,2-2 0-16,-2 0-2 0,6 0 0 0,-2 1-2 15,2 1 1-15,-2 0-1 0,2 1 0 16,-2 0 1-16,1 2-1 0,-1-2-4 15,-7-1-21-15,-7-1-20 0,2-4-43 16,-17-3-32-16,-8-9-72 0,-15-5-234 16</inkml:trace>
  <inkml:trace contextRef="#ctx0" brushRef="#br0" timeOffset="-165915.1">24053 17483 578 0,'0'0'105'0,"0"0"-50"0,0 0-30 15,0 0 9-15,0 0 2 0,0 0-5 16,0 0-12-16,0 0-10 0,0 0 0 16,14 66-2-16,-5-44-2 0,1 4-3 15,-4 4 0-15,0 2-2 0,1 4 0 0,-5 3 0 16,-2 2-2 0,0-2-29-16,0-5-28 0,-4-6-7 0,-3-7-26 15,1-13-68-15,4-8-132 0</inkml:trace>
  <inkml:trace contextRef="#ctx0" brushRef="#br0" timeOffset="-165378.58">24572 17157 60 0,'0'0'541'0,"0"0"-499"16,0 0-39-16,58-9 5 0,-38 5 21 15,-11 4 7-15,-1 0 2 0,-4 3 7 16,0-2-15-16,-2 3-9 0,0 3-10 16,2 2-5-16,-1 3-1 0,3 7-3 15,2 2-1-15,0 6-1 0,-2 2 1 16,-3 1-1-16,-3 4 0 0,2 0 1 15,-2 0-1-15,0-2 0 0,0-2 0 16,0-5-6-16,-2 0-3 0,-3-9-2 16,1-3-2-16,-2-4-3 0,4-4 13 15,0-2 3-15,2-2 0 0,0-1 3 0,0-2-1 16,2-4-2 0,6-2 6-16,-2-5-3 0,-1-2 3 0,7-4-3 0,3-3 4 15,-3-1 3-15,7-3 1 0,-7-1-3 16,7-1 0-16,-9-1-2 0,4 0-6 15,1 1 1-15,-11 5 0 0,4 7-1 16,-4 5 1 0,0 6-1-16,-1 4-1 0,-3 1 1 0,0 0-1 15,4 5-3-15,-2 7-4 0,2 4 5 0,0 3 3 16,2 5 1-16,0 1 3 16,-1 3-2-16,3-1 3 0,-2 0-1 0,-4-1 0 0,2 1-2 15,0-2-1-15,0-2-1 0,1-2 0 16,3-3-1-16,-4-5 0 15,-2-2-16-15,-2-4-12 0,2-4-8 16,0-3-27-16,2-1-20 0,3-14-45 0,3-1-77 16</inkml:trace>
  <inkml:trace contextRef="#ctx0" brushRef="#br0" timeOffset="-165149.96">25093 17385 747 0,'0'0'80'0,"0"0"-80"32,0 0-9-32,0 0 9 0,0 0 13 0,0 0-3 0,0 0 3 0,0 0 2 15,25 31-4-15,6-31-4 0,8-3-3 16,13-2-1-16,-1 0-3 0,5 0-3 16,2 1 1-16,-11 0 1 15,1 0-11 1,-19-2-22-16,-10 0-30 0,-9-2-33 15,-10-7-27-15,-13-2-82 0</inkml:trace>
  <inkml:trace contextRef="#ctx0" brushRef="#br0" timeOffset="-164937.9">25258 17196 660 0,'0'0'93'0,"0"0"-68"0,0 0-25 0,0 0 19 16,0 0 9-16,0 0 0 15,0 0-1-15,0 0-10 0,0 0-9 16,6 35-7-16,1-18-1 0,-1 4 0 16,-4 5 2-16,0 5 1 0,-2 3 1 0,0 1-2 15,0 1-2-15,-2-2 0 0,0-4-5 16,0-5-18-16,0-3-10 0,4-3-5 16,-2-7-18-16,0-2-23 0,4-5-13 15,-2-6-43-15,8-5-60 0</inkml:trace>
  <inkml:trace contextRef="#ctx0" brushRef="#br0" timeOffset="-164701.31">25643 17056 633 0,'0'0'180'0,"0"0"-135"15,0 0-39-15,0 0 3 0,0 0 4 16,0 0-1-16,0 0 0 0,0 0 2 15,0 0-4-15,47 28-3 0,-26 1-4 16,2 6 1-16,-7 0-3 0,5 3 1 16,-13-1-2-16,-4-2-2 0,0 1 1 15,-4-2-13-15,-8 0-13 0,0 0-14 0,-9-2-33 16,1-3-52-16,-9-6-91 16</inkml:trace>
  <inkml:trace contextRef="#ctx0" brushRef="#br0" timeOffset="-164386.4">25025 17733 613 0,'0'0'63'0,"0"0"-54"0,0 0 2 0,0 0 33 16,0 0-1-16,53-10-9 0,-44 5-7 16,9 0-8-16,-5-3-1 0,9 2-4 15,-1 0 2-15,8-1-3 0,6 1-3 16,6-1-7-16,7 0-3 16,-3 2 0-16,9 0 0 0,2-1 0 0,-6 2-2 15,7-1-8-15,-11 2-10 0,4 2-9 16,-11-2-17-16,-6 2-34 0,-8-3-30 15,-17-5-73-15,-8-2-246 0</inkml:trace>
  <inkml:trace contextRef="#ctx0" brushRef="#br0" timeOffset="-163913.42">25213 17966 266 0,'0'0'329'0,"0"0"-257"16,0 0-22-16,0 0 13 0,0 0-5 0,62-62-20 15,-44 43-19-15,5 1-6 0,6 0-3 16,-4 6-4-16,-7 2-3 0,5 5-2 16,-8 3-1-16,3 2 0 0,-10 3 0 15,7 4-2-15,-7 5 1 0,-2 6-2 0,-1 3 0 16,-3 3 0-16,-2 4-4 0,-2 1-2 15,-5 0-6-15,-1 0-3 16,-2-4 0-16,1-3 12 0,3-2 6 0,6-4 0 16,-2-3 0-16,0-3 1 0,0-3-1 15,-2-3-1-15,4-3 1 0,-2 1 1 16,2-2 0-16,0 0 3 16,0 0 0-16,0-5 10 0,2-1 0 0,2-4-3 15,0-3-1-15,0-5-3 0,7-4 0 0,5-4 3 16,-3-2-1-16,9-3 2 0,-3 1-2 15,2 2-3 1,3 3 1-16,-5 6-4 0,0 4-1 0,-7 8-2 0,-2 4 0 16,-1 3-1-16,-7 3 1 0,2 5-4 15,2 3-2-15,4 6 1 0,-5 2-3 16,-1 5 5-16,-4 0-2 16,2 0-3-16,0 1-5 0,-2-3-2 15,2 1-8-15,8-7-9 0,3-3-13 0,-5-8-48 16,2-8-43-16,1-10-141 0</inkml:trace>
  <inkml:trace contextRef="#ctx0" brushRef="#br0" timeOffset="-163378.16">26221 17605 460 0,'0'0'70'15,"0"0"-62"-15,0 0-8 0,0 0 5 16,0 0 21-16,0 0 4 0,0 0 2 16,0 0-8-16,-31 14-15 0,44-12 9 15,-5 0 17-15,11-1 0 16,-5 1-5-16,9 0-1 0,-9 0-6 0,11-2 1 16,-2-1-12-16,4 1-4 0,6-3-3 15,10 1-1-15,-3-2-4 0,7 2 0 16,1-1 0-16,-9 0 0 15,-2 0-16-15,-6-2-21 0,-6-3-30 0,-19-2-26 0,-6-9-49 32,-8 0-98-32</inkml:trace>
  <inkml:trace contextRef="#ctx0" brushRef="#br0" timeOffset="-163158.3">26412 17445 538 0,'0'0'172'0,"0"0"-106"15,0 0-43-15,0 0 8 0,0 0 2 0,0 0-5 0,0 0-8 16,0 0 3-16,0 0-2 0,4 7-8 16,0-2-9-16,4 7-4 0,-2 2 0 15,1 7 0-15,-3 1 0 0,2 8 1 16,2 2 1 0,-6 1-2-16,0 0 0 0,0-3-13 0,-2-1-16 0,0-2-6 15,-2-5-14-15,-2-5-14 0,-2-2-32 16,-2-8-19-16,1-7-117 0</inkml:trace>
  <inkml:trace contextRef="#ctx0" brushRef="#br0" timeOffset="-162590.06">26701 17072 492 0,'0'0'143'0,"0"0"-143"0,0 0 5 16,0 0-5-16,0 0 25 0,0 0 3 16,0 0 9-16,0 0 6 0,0 0-11 15,27 6-14-15,-19-2-6 0,2 1-3 16,5 0-3-16,-3 0 2 0,5 1-2 0,-5 1 0 15,-6 0 0-15,9 2-3 0,-3 2 1 16,-3 3-4-16,5 7 1 0,-4 2-1 16,-3 5 0-16,1 2 1 15,4 1-1-15,-8-2 0 0,-1-1-2 0,-3-3-14 16,-5-3-5-16,-3-3 2 0,-2-4 7 16,-1-3 9-16,3-4 2 0,-2-3 1 15,4-1 0-15,4-3 3 0,-1 0 0 16,3-1 1-16,0 0 0 0,0-8 0 15,3-1 3-15,1-4 0 0,0-4-3 16,8-3 3-16,-4-3-2 0,13-3 2 0,-4-3-1 16,10-1-1-16,2-4-1 0,-5 2-4 15,1 3 0-15,-2 3 0 0,-2 6-4 16,-7 7 4-16,-8 7 0 0,0 2 4 16,1 1 4-16,-5 3-1 0,2 0-3 15,0 5-4-15,0 5-1 16,2 4 1-16,7 7 0 0,-5 5 1 0,-2 2-1 15,2 3 0-15,3 0 1 0,-1 1-1 16,-6 1 0-16,2-2 0 0,1-1 0 0,1-3-10 16,-2-4-6-16,-4-3-8 0,2-4-14 15,3-7-37-15,3-5-19 0,2-5-67 16,-3-14-73-16</inkml:trace>
  <inkml:trace contextRef="#ctx0" brushRef="#br0" timeOffset="-162370.09">27321 17243 687 0,'0'0'29'0,"0"0"-29"16,0 0-10-16,0 0 10 0,0 0 27 0,0 0-3 16,0 0 11-16,0 0-4 0,56 25-9 15,-21-26-11-15,8 1-5 0,1 0-3 16,1-3-2-16,5 1 0 0,-11-2-1 15,1-2-1-15,-12 0-18 0,-1-1-11 16,-14-2-25-16,-3-1-23 16,-10-5 0-16,-10-7-40 0,-3-1-78 0</inkml:trace>
  <inkml:trace contextRef="#ctx0" brushRef="#br0" timeOffset="-162149.37">27468 17079 41 0,'0'0'696'0,"0"0"-632"0,0 0-51 0,0 0 4 16,0 0 4-16,0 0 0 0,0 0-8 16,0 0-3-16,0 0-4 0,19 39-6 15,-11-21 0-15,0 5 0 16,7 4 1-16,-5 3 0 0,-8 1-1 0,2 2 0 16,-4-2-1-16,0-4-5 15,0-2-16-15,2-2-14 0,-2-3-29 0,0-4-4 16,0-4 10-16,6-4-26 0,9-8-29 15,-7-1-54-15</inkml:trace>
  <inkml:trace contextRef="#ctx0" brushRef="#br0" timeOffset="-161912.49">27737 16892 610 0,'0'0'159'0,"0"0"-118"15,0 0-38 1,0 0 3-16,0 0 14 0,0 0 1 0,62-18-3 0,-42 27 1 16,-3 1-4-16,6 6-10 0,-11 6-3 15,7 5 0-15,-9 3-2 0,-2 1-1 16,5 5 1-16,-7 3-1 0,-4 0 1 16,2 2-1-16,-4-3-12 15,0-2-12-15,-2-3-17 0,-6-2-37 0,-9-7-51 16,5-8-141-16</inkml:trace>
  <inkml:trace contextRef="#ctx0" brushRef="#br0" timeOffset="-161613.78">27199 17586 476 0,'0'0'120'0,"0"0"-70"0,0 0-5 0,0 0 20 16,60-6-21-16,-41-2-17 0,8-2-9 16,4 0-1-16,2-1-3 0,0 1-4 15,10 1-5-15,5 2-4 0,-1 0-1 16,9 4 0-16,4 2 0 0,-4 1-1 15,-2 0-14-15,1 0-15 0,-15 3-19 16,-3 2-27-16,-10-3-17 0,-17-2-88 16,-6-6-236-16</inkml:trace>
  <inkml:trace contextRef="#ctx0" brushRef="#br0" timeOffset="-161080.18">27257 17848 529 0,'0'0'128'0,"0"0"-62"15,0 0-22-15,0 0-1 0,39-51-11 16,-24 32-14-16,5 2-14 0,1 4 0 15,-4 5-1-15,1 3-2 0,-3 4-1 16,3 1 0 0,-3 3 0-16,-5 5 0 0,5 3 2 0,-11 5-2 0,0 2 1 0,-4 3-1 15,2 3-1-15,-2 2 0 0,-2 2 1 16,-2-1-2-16,-5 0-7 16,-3-1-9-16,4-3 3 0,4-3 2 0,-3-2 3 15,3-4-2-15,-2-3 7 16,4-3 2-16,2-1 3 0,0-3 1 15,0-3-1-15,0-1 2 0,0 0 3 0,0-1 3 16,0-2 10-16,6-5-4 0,0 0-5 16,1-5-4-16,-1-3-1 0,10-1 2 15,-1-3-1-15,8-1 2 0,-5-1-2 16,9-3 0-16,0 1 1 0,0 0 0 16,-6 2 2-16,-3 6-2 0,-1 4 4 0,-5 6-7 31,-8 5-2-31,-4 1 5 0,0 0 1 0,0 7-7 0,0 5-3 15,4 4 3-15,-4 6 0 0,0 2 0 0,0-1 0 16,2 0 0-16,-2-3 0 0,-2-2-5 16,2-2-2-16,-2-5-1 0,0-3-5 15,2 0-9-15,2-4-16 0,2-1-20 16,7-3-36 0,3 0-18-16,1-7-57 0,3-4-234 0</inkml:trace>
  <inkml:trace contextRef="#ctx0" brushRef="#br0" timeOffset="-160828.45">27919 17909 586 0,'0'0'140'16,"0"0"-83"-16,0 0-13 0,0 0 5 15,0 0-11-15,0 0-14 0,0 0-10 16,0 0-8-16,6 0-3 0,-4-3 0 15,4 1-2-15,8 0-1 0,-1-1 0 16,3 3 0-16,3 0-2 0,0-1 2 16,-1 1-1-16,3 0 1 0,-7 0-1 15,7-1-11-15,-6-2-7 0,1-1-6 0,-6-2-17 16,-1-2-28-16,-1-3-49 16,-8-9-63-16,-6 1-261 0</inkml:trace>
  <inkml:trace contextRef="#ctx0" brushRef="#br0" timeOffset="-160588.25">28158 17722 719 0,'0'0'63'0,"0"0"-47"16,0 0-2-16,0 0 26 0,0 0-11 15,0 0-19-15,0 0-7 16,64-11 0-16,-55 13-2 0,5 6 3 15,-6 2 2-15,-3 3-2 0,-5 5 0 0,0 1 0 16,-5 6 3-16,-1 2-6 0,-6 3 0 16,4-1-2-16,-1 1 0 0,-3-1-12 15,4 0-10-15,6-1-21 0,-3-3-32 16,5-6-31-16,0-6-54 0,2-7-156 16</inkml:trace>
  <inkml:trace contextRef="#ctx0" brushRef="#br0" timeOffset="-160072.65">28625 17346 570 0,'0'0'80'0,"0"0"-58"15,0 0-17-15,0 0 11 16,0 0 1-16,0 0-12 0,0 0 22 0,19 9 0 15,-4-10-1-15,1 1-11 0,1 0-6 16,-1 0-3-16,1 0 1 0,3 1 0 16,-1 3 0-16,4-1 0 0,8 0-2 15,-2-3-5-15,6-2 0 0,0 2-6 16,0 0-11-16,-2-2-28 0,-6-6-35 16,-4-5-36-16,-7-5-92 0</inkml:trace>
  <inkml:trace contextRef="#ctx0" brushRef="#br0" timeOffset="-159887.8">28762 17196 780 0,'0'0'63'15,"0"0"-57"-15,0 0-6 0,0 0 6 16,0 0 2-16,0 0 0 0,58 59 3 16,-46-38 2-16,9 5-8 0,-11 3-1 15,5 2-2-15,-9 1-1 0,-4-1 0 16,-2 1-2-16,-2-1 0 0,-8-2-19 0,-3-4-19 15,5-3-38-15,0-6-50 16,-3-7-99-16</inkml:trace>
  <inkml:trace contextRef="#ctx0" brushRef="#br0" timeOffset="-159631.97">29382 17453 643 0,'0'0'95'0,"0"0"-83"0,0 0-11 16,0 0 34-16,54 55 4 15,-29-47-21 1,4-4-3-16,-3-1-14 0,-3-3-1 0,-6 0-3 0,-3-1-23 15,-4-4-30-15,1-5-37 0,1-7-35 16,-3-3-166-16</inkml:trace>
  <inkml:trace contextRef="#ctx0" brushRef="#br0" timeOffset="-159443.08">29826 17498 535 0,'0'0'211'16,"0"0"-175"-16,0 0-34 16,0 0 11-16,0 0 11 0,73-7-11 0,-50 5-11 15,3 1-2-15,1 0-2 0,6 1-5 16,-2 0-28-16,2 0-31 0,1-3-6 16,-1-1-44-16,2-6-73 0</inkml:trace>
  <inkml:trace contextRef="#ctx0" brushRef="#br0" timeOffset="-159254.83">30321 17455 633 0,'0'0'159'0,"0"0"-105"0,0 0-4 16,0 0-10-16,0 0-6 0,0 0-13 16,0 0-15-16,0 0-6 0,0 0-1 15,2 14-4-15,4-13-6 0,2-1-8 16,2 2 7-16,7-1-24 0,4-1-39 15,5 0-40-15,1-1-4 0,-6-6-93 0</inkml:trace>
  <inkml:trace contextRef="#ctx0" brushRef="#br0" timeOffset="-158600.43">30939 17151 389 0,'0'0'114'16,"0"0"-100"-16,0 0-11 15,0 0 5-15,0 0 17 0,0 0 12 0,0 0 6 16,0 0 3-16,-11 32 5 0,11-32-8 16,0 0-8-16,0 1-11 0,0 1-7 15,0-2-6-15,0 0-4 0,0 0-4 16,4 1-3-16,-2-1 0 0,7 0 0 16,5 0 1-16,3-1 2 0,5-2 0 0,5 1-2 31,0 0-1-31,6 2 0 0,9 0 0 0,-1 5-1 0,4 0 1 15,1 1-1-15,-5 0-19 16,-1-2-11-16,-9-1-23 0,-5-3-13 0,-9 0-4 0,-15-7-53 31,-8-10-40-31,-13 0-113 0</inkml:trace>
  <inkml:trace contextRef="#ctx0" brushRef="#br0" timeOffset="-158375.8">30932 16959 621 0,'0'0'32'0,"0"0"-25"0,0 0 27 0,58 18 31 15,-43-18-15-15,-3-1-11 16,3 3 1-16,-7-1-14 0,-2 1-9 0,-2 4-6 16,4 0-6-16,-3 6-2 0,-1 5-2 15,8 5 1-15,-2 6 2 0,1 8-1 16,1 4-2-16,1 3-1 0,-3 2 0 15,2-1 0-15,1-5-10 0,-5 0-13 16,4-5-13-16,1-2-34 0,-5-9-66 16,-4-12-82-16</inkml:trace>
  <inkml:trace contextRef="#ctx0" brushRef="#br0" timeOffset="-154658.62">31821 16641 103 0,'0'0'73'0,"0"0"-51"16,0 0 14-16,0 0 38 0,0 0 0 0,0 0-11 0,-10-13-4 16,10 10-6-16,0 1-15 0,6-2-17 15,0-2-9-15,3-2-1 0,3-2-2 16,2 2 3-1,1-4 0-15,1 3 0 0,-3 2-1 0,-5-1-4 0,2 5 0 16,-5 0 2-16,-3 3 2 16,-2 0 1-16,0 0 3 0,0 0 11 0,0 1-8 15,0 3-12-15,0 2-6 0,-2 4 0 16,2 4 0-16,0 1 1 0,-2-1 0 16,2 6 0-16,0-2-1 15,0 5 1-15,2 4-1 0,0 0 0 0,-2 3 0 0,4 0-1 16,-2 0 1-16,0 0 1 0,-2-2-1 15,0 0 0 1,0-4 0-16,-2 0 0 0,-2-2 0 0,0-5 0 0,-3-4 0 16,3-4 1-16,0-5 0 0,4-2 0 15,0-2 0-15,0 0 0 0,0-2 0 16,0 0 2-16,0-4 3 0,4-4 3 16,-2-6 6-16,2-7-6 0,3-5-6 15,-1-5-2-15,4-1-1 0,3-3 0 0,-3 2 1 16,4 0-1-16,-3 1 1 15,1 7-2-15,-2 4 1 0,-1 8 0 0,-5 1 0 16,0 5 0-16,-2 2 0 0,0 2 0 16,0 3-1-1,0-1 1-15,0 1 0 0,0 2-1 0,3-1 0 0,1 1-1 16,0 0 2-16,0 3-2 0,2 3 0 16,3 2 2-16,-3 1-1 0,2 3 1 31,3 4 0-31,-3 0 0 0,0 1 0 0,-3 4-2 0,3 4 2 0,-4 4 0 31,-2 1 1-31,3 3-1 0,-5 0 1 0,0-1 0 0,-2-3 0 0,2-1-1 16,-2-4 1-16,2-4-1 0,2-1 0 0,-2-6 0 15,2-3 0-15,-2-2 0 0,0-2-1 16,-2-2-11-16,0-2-13 0,2-1-17 16,2-1-8-1,3 0-4-15,1-3-12 0,4-8-31 0,9-6-22 0,-4-2-65 31</inkml:trace>
  <inkml:trace contextRef="#ctx0" brushRef="#br0" timeOffset="-154406.18">32369 16877 572 0,'0'0'43'16,"0"0"-40"-16,0 0 3 15,0 0 31-15,0 0 4 0,0 0-12 0,0 0-13 16,0 0-1-16,2 12-5 0,2-12-4 16,0-2-4-16,3-1 1 0,-1 0-1 15,6 1 3-15,3 0-3 0,5-2 0 16,3-2-1-16,4 1 0 0,6-1 0 16,0-1-1-16,2 2-4 0,2-1 3 15,-1-1 1-15,-5 3 0 0,-5-1-2 16,-1-1-23-16,-8 1-28 0,-7 1-10 15,-8 1-49-15,-10-6-22 0,-7 1-48 0</inkml:trace>
  <inkml:trace contextRef="#ctx0" brushRef="#br0" timeOffset="-154123.16">32625 16712 129 0,'0'0'410'0,"0"0"-318"16,0 0-69-16,0 0 20 0,0 0 20 15,0 0-12-15,0 0-17 0,0 0-11 0,0 0-3 16,0-40-6-16,0 40-6 0,0 0-3 16,0 1-3-16,0 1-1 0,0 1-1 15,0 0-1-15,0 3-3 16,2 4-1-16,3 5 3 0,-1 3 2 0,0 3 1 16,0 2 0-16,0 4-1 0,0-1 1 15,-2 2-1-15,0 0 0 0,0 1 0 16,1-1 0-16,-1-2 0 0,-2-1-18 15,2-1-11-15,-2-4-5 0,0-1-19 16,2-5-9-16,-2-3 0 0,2-2-17 16,2-3-27-16,2-6-24 0,-2 0-50 15</inkml:trace>
  <inkml:trace contextRef="#ctx0" brushRef="#br0" timeOffset="-153808.12">32944 16576 660 0,'0'0'51'16,"0"0"-45"-16,0 0 3 0,0 0 28 0,0 0-4 16,0 0-15-16,0 0-9 0,0 0 2 0,0 0 0 15,27-2-1-15,-21 2 0 0,0 0-1 16,-4 3-2-16,2 3 0 15,0 1-4-15,0 2-3 0,3 4 0 0,-3 5 1 16,0 3 0-16,0 8 1 0,-2 3-1 16,0 5-1-16,0 1 0 15,0-1-1-15,2 0 1 0,1-3-1 0,-1-1-16 16,2-3-9-16,-2-4-12 0,2-2-19 16,-2-3-6-16,-2-6-23 0,-2-8-69 15,-8-7-59-15</inkml:trace>
  <inkml:trace contextRef="#ctx0" brushRef="#br0" timeOffset="-153195.04">32148 17375 337 0,'0'0'27'0,"0"0"-17"0,0 0 12 16,0 0 29-16,0 0 0 0,0 0-8 15,0 0-3-15,0 0-8 0,-19-1-8 16,19 1-1-16,0 0 1 0,0 0 1 16,-2 0-3-16,2 0-5 0,0 0-4 15,0 0-3-15,0 0-2 0,0 0-4 16,2 0-2-16,0 0 5 16,2 0-2-16,1 0 4 0,5 0 3 0,2-4 1 15,7 0-1-15,6 1-3 0,4-3 2 16,4-2-4-16,6 2-2 0,7 0 1 15,1-1 0-15,9-1-2 0,0 1-3 0,4-2 0 16,-3 0-1-16,-3 2-2 0,-6-2 0 16,-7 4 2-16,-10 2 0 0,-8 0 0 15,-7 2 0-15,-9 1 2 0,-3 0-2 16,-4 0 3-16,0 1 15 0,0 0-1 16,0-1-6-16,0 0-6 0,0 0-3 15,0 0-2-15,0 0 1 0,0 0 0 16,0 0-1-16,0 0 0 0,0 0-1 15,0 0 1-15,-2 0-1 0,2 1-1 16,0 0 1-16,-2 1 0 0,2 0 1 16,-2 2 0-16,-1-1-3 0,1-1-5 15,0 2-3-15,-2-1-3 0,0 2-2 0,0-1-9 16,-4 0-6-16,1-1-10 16,-5 0-22-16,-4-3-21 0,-15-3-84 0,0-9-206 15</inkml:trace>
  <inkml:trace contextRef="#ctx0" brushRef="#br0" timeOffset="-145947.39">31991 17624 123 0,'0'0'12'0,"0"0"-8"0,0 0 0 16,0 0 10-16,0 0 4 0,0 0-3 16,0 0-6-16,0 0-7 0,-58-47 0 15,43 44 10-15,-3-1-2 16,7 1-6-16,-1-1 8 0,4 2 13 15,4-3-2-15,2 3 0 0,0 0 9 0,2-1 7 16,0 3-18-16,0 0 0 0,0 0 7 31,0 0 2-31,0-1 0 0,0 1-5 16,0 0 0-16,0-1-5 0,0 1 3 0,0 0-5 16,0-1 2-16,0 1-3 0,0 0-3 15,0 0 0-15,0 0 1 0,0 0-7 16,0 1-6-16,0 1 0 0,2 1 1 15,0 3 2-15,2 2 3 0,2 3 0 16,-4 2-4-16,8 3 5 0,-5 4 0 16,-1 2 0-16,2 2-2 0,0 1-3 15,-4 2-1-15,2 0 2 0,-4-2-3 16,0 2-2-16,0-3 0 0,-4 0-2 0,4-1 2 16,0-1 0-16,-2 0 2 15,2-3-2-15,0-1 0 0,0-2 0 0,0-6 0 16,0-3 0-16,2-4 0 15,-2-3 0-15,0 0 0 0,0 0 1 16,4 0 3-16,-4 0 1 0,4-5 4 0,1-3 5 16,-1-8-1-16,-2-1-7 0,4-6-5 15,-2-2-1-15,0 0 1 0,7-2-1 16,-5 1 0-16,4 4-1 0,0-1 1 16,3 3-1-16,-5 2 1 0,4-1 1 15,-1 2-1-15,-3 4-1 0,2 1-1 0,-1 2 2 16,-3 1 0-16,-4 4-1 0,2-2 1 15,-2 3 1-15,0 2-1 0,0 1 0 16,-2 1 0-16,0 0 0 0,0 0 1 16,0 0 0-16,0 0-1 0,0 0 1 15,2 0-1-15,0 2-2 0,5 4 2 16,-1 2 0-16,0 2 3 0,0 4-2 0,5 2 2 16,-1 3-1-16,-4 2 2 0,2 0 0 15,-1 3 1-15,-5-1 0 16,2 2-5-16,-2 0 0 15,0 0 5-15,-2 0-2 0,0-2-1 0,0 0 0 16,0-3-1-16,0-4-1 0,0 1 0 0,2-2 0 16,2-2 0-16,-2-4 0 0,2-2-1 15,0-3-1-15,1 0-8 0,-1-2-2 16,0-1-6-16,0-1-6 16,2 0-21-16,-2-6-13 0,3-3-12 15,-1-3-37-15,0-7-66 0</inkml:trace>
  <inkml:trace contextRef="#ctx0" brushRef="#br0" timeOffset="-145504.56">32477 17819 231 0,'0'0'302'15,"0"0"-265"1,0 0-33-16,0 0 2 0,0 0 27 0,0 0-8 0,-15-7-17 16,13 7-2-16,-2 0-2 0,4 0-3 15,0 0-1-15,0 0 0 0,0 0 1 16,0 0-1-16,0 1 2 0,0-1 2 15,0 0 4-15,0 0 5 16,0 0 5-16,0 0 5 0,0 0-5 0,0 0-3 0,0 0-5 16,0 0-1-16,2 0-2 0,6 2 0 15,3 0-5-15,3-2 1 0,5 0 2 16,1 0-2-16,3-1-3 0,-2-4-2 16,-1 1 2-16,-1 1 1 0,-3 0 0 15,1 1-1-15,-9 1 1 0,1 0-1 16,-3 1-7-1,-4 0-26-15,-2-2-10 0,0 1-7 0,0-2-3 0,-4 1-22 16,-5-4-60-16,1 1-107 0</inkml:trace>
  <inkml:trace contextRef="#ctx0" brushRef="#br0" timeOffset="-144985.03">32807 17554 328 0,'0'0'76'0,"0"0"-66"0,0 0-8 31,0 0 18-31,0 0 17 0,0 0 1 0,0 0-11 0,0 0-7 0,29-23 1 16,-18 21 2-16,-5 0 6 0,-2 1-3 0,0 1 4 16,-4 0 3-16,0 0 2 0,0 0-3 15,2 0-3-15,-2 0-7 0,0 0-5 16,0 0-5-16,0 0-4 0,0 0-4 31,0 0-2-31,0 0-2 0,4 3-1 0,0 1 0 0,0 4 1 0,3 0 1 16,-1 4 0-1,0 0 0-15,2 4 1 16,-1 3 0-16,-1 3-1 0,-2 2 0 16,-4 2 0-16,2 2 1 0,-2 0-2 15,-2-1 0-15,2 0 0 0,-4-1-2 16,2-2-6-16,0-1-3 0,0-3-5 15,2-2-3-15,0-1-6 0,2-5-9 16,-2-1 4-16,2-1 0 0,0-6-5 16,0-1 2-16,0-3-11 0,-2 0-21 0,6-3-23 15,2-14-22-15,-1 1-51 16</inkml:trace>
  <inkml:trace contextRef="#ctx0" brushRef="#br0" timeOffset="-144382.03">33043 17588 469 0,'0'0'71'0,"0"0"-52"0,0 0 4 16,0 0 27-16,0 0-10 0,0 0-16 16,0 0-6-16,0 0-6 0,0 0-1 15,23-26 1-15,-19 25 5 0,0-1-1 16,-4 1 2-16,0 1 1 0,0 0-1 15,0 0-4-15,0 0-3 0,0 0-6 0,0 0-1 16,-2 0-3-16,0 1-1 16,-4 3-3-16,-1 3-3 0,1 2-2 15,0 3 2-15,-4 2 1 0,1 4 1 16,3-1 1-16,2 1-1 0,-2-1 2 0,0-2 1 16,2-3 1-16,-1-1 1 0,3-3-1 15,0-2 0-15,0-1 0 0,0-2 0 16,0-2 2-16,2 1-2 15,0-2 1-15,-2 3 1 0,2 0 0 0,-2-2 0 16,0 1-1-16,0-2 0 0,0 2-1 16,2-2 0-16,0 0 0 0,0 0-1 15,0 0 1-15,0 0 0 0,0 0 5 16,0 0-5-16,0 0 0 0,0 0 8 0,0 1 2 16,0-1-4-16,0 0-2 0,0 0-1 15,0 0 6-15,0 0-2 0,0 0-6 16,0 0-1-16,0 0 0 0,0 0 3 15,2 0-3-15,-2 0-4 0,2 2 4 16,2-1 0-16,-2 1 2 0,2-1-2 16,2 2 0-16,1 1 3 15,-3-1 1-15,4 5 1 0,-2 1 1 0,2 2-2 0,3 0-1 16,1 4 1-16,-4-1-2 16,3 3-2-16,1 2 1 15,-1 1-1-15,5-1 0 0,-4 3 1 0,7 1-1 16,-2-1 0-16,5-3-1 0,-3-1-2 0,2 0-10 15,-3 0-4-15,-3-2-15 16,-1-10-13-16,-6-8-46 0,-8-20-60 0,-12-8-203 16</inkml:trace>
  <inkml:trace contextRef="#ctx0" brushRef="#br0" timeOffset="-142191.25">33223 17789 275 0,'0'0'49'15,"0"0"-39"-15,0 0-3 0,-54 5 43 0,46-5 12 16,4 0-15-16,4 0-18 0,0 0-5 0,0 0-13 16,2 1-11-16,4 1 0 15,2-2 1-15,2 0 12 0,1 0 3 0,1 0 3 16,-1 0-3-16,1 0 3 0,-2 0-6 16,-3 0-2-16,-3 0-5 0,0 0-2 15,0 0-2 1,0 0 0-16,0 0-1 0,2 0 0 0,1 0-1 0,3 0 0 0,2-2 0 15,5 1 0-15,1-2 1 0,-3-1-1 16,4 1 0-16,-7-1 0 0,2 1-1 16,-3 0-8-1,-3 1-2-15,-6-1-1 0,0 1 0 0,-2 1 4 0,0 0-3 16,-2-1 3 0,-2-1-15-16,-6 2-36 0,-7-2-51 15,3 0-84-15</inkml:trace>
  <inkml:trace contextRef="#ctx0" brushRef="#br0" timeOffset="-141860.47">33341 17690 504 0,'0'0'58'16,"0"0"-47"-16,0 0-1 0,0 0 29 15,0 0-4-15,0 0-10 0,0 0-1 0,0 0-3 0,0 0-2 16,4-44-3-16,-4 41 7 0,0 1 6 16,0 1-6-16,0 0-4 0,0 1-5 0,0 0-5 15,0 0-4-15,0 0-4 0,0 1-1 16,0 7-1-16,2 2-4 0,0 4 3 16,2 4 2-1,0 2 0-15,-2 2 1 16,4-1 0-16,-1-2 0 0,-3 3-1 15,2-2-1-15,0-1-3 0,-2-3-3 16,-2-2-7-16,0-4 0 0,2 0-6 16,0-2-18-16,-2-3-13 0,0-2-12 15,0-1-15-15,0-2-39 0,-2-5-76 16</inkml:trace>
  <inkml:trace contextRef="#ctx0" brushRef="#br0" timeOffset="-140897.39">33483 17494 309 0,'0'0'94'0,"0"0"-94"16,0 0 5-16,0 0-3 0,0 0 19 0,0 0 6 16,0 0 10-16,0 0 4 15,50 11-6-15,-48-10-10 0,-2-1-3 16,0 1 3-16,0 0 3 0,0 0-2 15,0 0-3-15,0-1-6 0,0 0-8 0,0 0-5 16,0 0-3-16,0 0-1 0,0 0-2 16,0 0 1-16,0 0 0 0,0 1-2 15,0 1 1-15,0-1 1 16,0 1 1-16,0 0-1 0,0-1 1 0,0 0-2 16,0 0-1-16,-4 1 1 0,-2-1 1 15,-3 1 1-15,3 1 1 0,-2-1 1 16,2 1 0-16,1-2 0 0,3-1 0 0,2 0 0 15,0 0 2-15,0-1-4 16,0-1 3-16,0 0 1 0,2-1 1 16,3-1 1-16,-1 1 0 0,2-3-1 0,0-2 0 15,-2 1-2-15,2 0-3 0,1-1 1 16,-1-2 0-16,0 3-1 0,-2 0 0 16,-2 0 0-16,-2 2 0 0,4 2 0 15,-1 2 1-15,-1 1-1 0,0-2-1 16,2 2 1-16,2-1 0 0,0 0-1 0,0 1 1 15,5 0-2-15,-1 2 2 0,0 3 0 16,-1-1 0-16,-1 2 0 16,0 1 0-16,-2 2 0 0,-1 1 0 15,-3-1 0-15,0 3-1 0,0 0 1 16,-2-1 0-16,0 5 1 0,-2-3 1 0,-2 1-1 16,4 2 2-16,-7 0-3 0,3 3 3 15,2-1-3-15,-2-2 0 0,0 0 0 16,4-1 0-16,-2 0 0 0,0-3 0 15,0 0 0-15,0 0 1 0,0-4-1 16,2 0 0-16,0-2 0 0,-3 1 1 0,3-1-1 16,0-3-1-16,-2 0 1 15,2-2 4-15,-2-1 4 0,2 0-2 0,-2 0 2 16,2-1-1-16,0 1-1 16,-2-1-2-16,0 0 0 0,2 1-2 0,-2-1 2 15,2 1 1-15,0 0-3 0,0-1 3 16,0 0-1-16,0 0 2 15,0-1-4-15,2 1 1 0,2-2-3 0,0 0 1 16,1 0-1-16,3 1 2 0,0 1-2 16,2 0-1-16,-3 1 1 0,3-1 1 15,-2 1 1-15,3 0-2 16,-3 0 0-16,6 0-1 0,-1 0 1 0,-1 1 0 16,3-1-3-16,-5-1 3 0,4 0 0 15,-3-4 0-15,-5 0-27 0,-2-1-16 0,-2 3-17 16,-2-1-13-16,-2 0-3 0,-2 0-31 15,-2-1-37-15,-5 0-147 0</inkml:trace>
  <inkml:trace contextRef="#ctx0" brushRef="#br0" timeOffset="-139440.12">33394 16454 249 0,'0'0'19'0,"0"0"-13"0,0 0-6 15,0 0 24-15,0 0 21 0,0 0 19 16,27-19 0-16,-27 17-6 0,2 2-11 15,-2 0-9-15,0 0-8 0,0 0-7 0,0 1-2 16,0-1-4-16,0 0-7 0,0 0-6 16,2 0-1-16,0 0-1 0,0 0 2 15,5 0 0-15,-1 1 3 0,2 2 4 16,5-2 1-16,3 1 0 0,1 0 0 16,-1 0 2-16,1 1-5 0,-3-2-4 0,-3 1-2 15,-1 1-3-15,-4 0 2 0,0 5 0 16,-2-1 0-16,1 2-2 15,-3 5 2-15,2-1-2 0,-2 3 1 16,0-1 1-16,0 1-1 0,2 1 1 0,-2-2-1 16,2 0 0-16,0 1-1 0,-2 0 0 15,5 1 1-15,-1 1-1 0,0-5 0 16,0-4 0-16,-2-1 0 0,-2 0 1 16,1-3-1-16,-3 0 0 0,2 0 1 15,-2 0-1-15,0 2 0 0,0 4-1 16,-2-1 1-16,-3 3 0 0,3 0 2 15,0 0-1-15,2-1 1 0,0 0-2 16,2 0 1-16,2 0 1 16,1-2 0-16,1-1 1 0,2 0 1 15,-2 1-1-15,0-4 2 0,-1-1-4 0,-5-1 1 0,2-1-2 16,0 1 1-16,-2-2-1 16,2 0 1-16,0 1-1 0,-2-1 0 0,2 1 1 15,0 2-1-15,-2-1-1 0,2 1 1 16,0 0 0-16,2 2 0 0,-2-1 0 0,2 0 0 15,1 3 0-15,-1-2 0 16,2 0 0-16,-2 1 0 0,2-1 1 0,0 1-1 16,-1-1 0-16,-1-2 0 15,-4-2 0-15,0 0 0 0,0 0 2 0,0 0-2 16,2-1 1-16,-2 1-1 0,2 1 0 16,-2-2 0-16,2 0 0 0,-2-2 0 15,2 0 0-15,0 2 0 0,0-1 0 16,0 2 1-16,0 0-2 0,-2 2 2 15,2-1-1-15,0 0 1 0,3-1-1 16,-5 3 2-16,2 2-1 16,0 1 1-16,-2-1-2 0,2-1 1 0,-2 2-1 15,0 1 0-15,2-3 0 0,-2 0 0 0,4 3 0 16,-2-3 0-16,2 0 0 0,0 1 1 16,0 0 0-1,5 0 0-15,-5 0-1 0,0-1 1 16,2-2 3-16,-2 1-3 0,0 0 0 0,1-2 0 15,-1-1-1-15,-2 1 3 0,0 1-3 0,0 1 0 16,-2-1 0-16,2 1 2 0,-2 0-2 0,0-1 0 16,2 3 0-16,2-3 0 0,0 0 1 15,0 1-1-15,-1-1 0 0,3-1 1 16,-4-1 0 0,-2 0 1-16,2 0-1 0,-2 0 0 0,0-1 2 0,0 2 2 15,-2 1-3-15,0 0 0 0,-4 3-2 16,1-1 1-1,1 0-1-15,2 2 1 0,0 0-1 16,0-4 0-16,2-1-1 0,0-2 1 0,0 0 0 0,0 0-1 16,0-1 1-16,0 0 1 0,0 0-1 15,0 1 0-15,0-1-1 0,0 2 0 0,0 1-14 16,0-1-17-16,0-3-26 0,-4 0-59 16,-15-10-85-1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15:37.344"/>
    </inkml:context>
    <inkml:brush xml:id="br0">
      <inkml:brushProperty name="width" value="0.05292" units="cm"/>
      <inkml:brushProperty name="height" value="0.05292" units="cm"/>
      <inkml:brushProperty name="color" value="#FF0000"/>
    </inkml:brush>
  </inkml:definitions>
  <inkml:trace contextRef="#ctx0" brushRef="#br0">4657 4573 319 0,'0'0'57'0,"0"0"-11"15,0 0 14-15,0-55 19 16,0 47-18-16,0 2-17 0,0 2-10 0,0 2-4 0,0-1-7 16,0 3-5-16,0 0-6 15,0 3-6-15,0 8-6 0,0 2 1 0,0 6 1 16,-2 4 6-16,0 5 5 0,2 3-6 15,0 5-2-15,0 3-2 0,-2 4-3 16,2 0 1 0,-2-1 0-16,2-1 0 0,0-5 0 0,-2-1-1 0,2-9 0 0,-4-2 0 15,2-4 0-15,-2-4-1 0,-3-3-1 16,5-7-35-16,0 0-29 0,0-5-5 16,0-1-27-16,-2-7-27 0,0-5-86 15</inkml:trace>
  <inkml:trace contextRef="#ctx0" brushRef="#br0" timeOffset="204.18">4149 4509 312 0,'0'0'143'16,"0"0"-107"-16,0 0-25 0,0 0 30 15,0 0-3 1,66-39-13-16,-31 29 10 0,10-1-3 0,13-4-8 0,9-2-3 15,5 0-6-15,11-2-8 0,-3 2-4 16,-5 5 0-16,3 3-2 0,-8 4 1 16,-8 5-2-16,-8-1 0 0,-4 8 0 15,-15 1-104-15,-8-2-76 0,-15 0-249 16</inkml:trace>
  <inkml:trace contextRef="#ctx0" brushRef="#br0" timeOffset="517.82">5242 4406 336 0,'0'0'14'0,"0"0"-4"0,0 0 66 0,11-56 12 0,-11 49-32 16,-3-3-12-16,-1 2-10 0,-4 4-4 0,-4 1-1 15,-1 3-8-15,-7 3-12 16,-3 8-8-16,0 5-1 0,-2 2 0 15,9 4 2-15,1 3-2 0,7 5 0 0,2 4-1 16,0 2 1 0,4 1 0-16,0 4 0 0,2 1 0 0,0 0 1 0,0-2-1 15,6-2 1-15,2 0 0 0,4-1 0 16,5-2-1-16,-1-2 0 0,5 0-4 16,0-3-40-16,-1-5-23 0,5-7-35 15,2-7-51-15,-8-8-69 0</inkml:trace>
  <inkml:trace contextRef="#ctx0" brushRef="#br0" timeOffset="965.26">5370 4581 402 0,'0'0'29'16,"0"0"13"-16,0 0 3 0,-14-54-2 15,12 48-18 1,0 1 6-16,2-1-1 15,0 3-6-15,0 1-6 0,2 0-2 16,0-1 0-16,8 2-5 0,1-2-4 16,-1 3-4-16,11 3-1 0,-5 7-2 15,5 3 1-15,2 7 1 0,-9 2 0 16,0 5-2-16,-3 3 0 0,-7 4 0 16,-2 2 0-16,-2-3 3 0,-2-2-3 15,0-8 2-15,-4-6-1 0,2-5 1 0,1-7 0 16,-3-1-2-16,6-2 1 15,-2-2 1-15,-2 0 1 0,0 0 3 0,0-3-1 16,-4-2-2-16,-3-3 0 0,5-2-1 16,0-5-1-16,4-3 1 0,-4-4 0 15,3-7-2-15,3-2 0 0,0-4 0 16,7 0 0-16,1 2 0 0,0 6 0 16,9 8 3-16,-7 4 2 0,5 7-3 0,-1 4-1 15,7 3 3-15,-3 1-1 16,7 9-3-16,2 4 2 0,-8 6 0 15,1 4-1-15,1 5-1 0,-11 6 1 16,-1 4-1-16,-5 0 0 0,-4-2 2 0,0-4 0 16,0-2-1-16,0-7-1 0,0 1-2 15,-4-5-37-15,1-1-24 0,-1-4-18 16,2-5-40-16,0-5-70 0</inkml:trace>
  <inkml:trace contextRef="#ctx0" brushRef="#br0" timeOffset="1217.83">5840 4341 404 0,'0'0'55'0,"8"-55"17"0,-4 45 18 16,-2 5-36-16,0 2-19 0,4 3-5 16,3 0-4-16,-1 8-14 0,6 7-9 15,1 5-2-15,-3 8 3 0,9 3 4 16,-2 8 1-16,-7 4 1 0,-4 6-5 15,-2 6-2-15,-6 6-1 0,0-1 0 16,-2-3-1-16,-8-7 0 0,0-2-1 0,-5-9 0 16,1-3-60-16,-7-4-23 15,2-4-24-15,-1-7-41 0,-3-5-121 0</inkml:trace>
  <inkml:trace contextRef="#ctx0" brushRef="#br0" timeOffset="1634.66">6974 4406 280 0,'0'0'144'0,"0"0"-113"0,0 0 9 16,0 0 23-16,-6-56-8 0,2 51-17 15,2-2-3-15,-4 3-6 0,4 2-1 16,-6 1-7-16,5 1-3 0,-5 0-8 16,-2 7-10-16,-7 5-3 0,1 3 0 15,-5 4 3-15,-4 0 0 0,5 1 0 0,-1 1 0 16,-2-2-1-16,9 0 1 16,-1-1 0-16,1-2-1 0,3-1 1 15,-1-2 0-15,6-1 1 0,0-2-1 16,2-3 0-16,4-1 0 0,0-2-1 0,0 1 0 15,4 0 0-15,6 2-1 0,7 3 1 16,-1-2 1-16,9 0 0 0,2 2 1 16,0 0 1-16,4 0 0 0,0 1-1 15,-4-1 1-15,4 0-2 16,-3 1 3-16,-3-2-3 0,-2 2 2 0,-6-1-2 16,-11 6 0-1,-6 1-2-15,0 2-4 0,-15 1-114 0,-10-4-54 16,-1-3-230-16</inkml:trace>
  <inkml:trace contextRef="#ctx0" brushRef="#br0" timeOffset="1802.02">6642 4906 650 0,'0'0'55'0,"0"0"-31"0,0 0 25 16,64-30 12-16,-37 22-28 0,6 3-11 0,0-1 2 15,2 3-5-15,-2 1-8 0,2 2-5 16,0 0-3-16,2 5-3 15,1 1 1-15,5 2-1 0,-2 4-1 16,1-1-24-16,-5 2-49 0,-6-3-91 0,-6-10-240 16</inkml:trace>
  <inkml:trace contextRef="#ctx0" brushRef="#br0" timeOffset="7111.35">8721 4156 357 0,'0'0'98'0,"0"0"-63"0,19-66 21 0,-9 45 25 0,0 0-29 15,5 3-32-15,-5-1 5 0,1 6-4 16,-5 2 1-16,-2 4-2 0,-2 2-6 16,0 1 1-16,0 4-2 0,0 0-7 15,0 7-6-15,7 8-4 0,-1 8 1 16,0 8 2-16,-2 9 1 0,-2 5 1 16,-2 7-1-16,-2 3-1 0,0-2 0 15,0 2 1-15,-4-5 2 0,4-8 0 16,-2-7-1-16,2-10-1 0,0-8 1 15,0-8 0-15,0-2 0 0,-2-5-1 16,2-2 1-16,0 0 2 0,-4-2 2 0,0-8 0 16,0-2 0-16,0-2-3 0,-3-5-1 15,5-7 1-15,2-7-2 0,0-4 0 16,9-6 0-16,3-3 0 0,5-1 0 16,1 0 0-16,1 7-2 0,-1 6 2 15,-5 5 0-15,1 10 0 0,-3 2 0 16,3 6 0-16,3 6 0 0,-1 1 0 15,3 3 0-15,4 1-1 16,1 9 0-16,-3 7 0 16,0 3 0-16,-3 12 0 0,-3 2 1 0,-7 7-2 15,-4 5 2-15,0-2 0 0,-4 0 1 16,0-4 0-16,2-3 0 0,-2-3-1 0,0-3-1 0,-2-3-47 16,2-2-47-16,-2-6-49 0,-2-3-52 15</inkml:trace>
  <inkml:trace contextRef="#ctx0" brushRef="#br0" timeOffset="7347.5">9379 4238 447 0,'0'0'58'16,"0"0"-2"-1,0 0 10-15,0 0-12 0,0 0-23 0,0 0-7 0,0 0-1 0,0 0-7 16,8-29-9-16,4 27-5 0,7-2-1 15,8 1 0-15,6-1 3 0,6 0 0 16,4 0-2-16,5 2-1 0,-3 1 1 16,3 1-1-16,-7 1 1 0,-6 2-2 15,-8 1-42-15,-18-2-58 16,-9-1-42-16,-9-1-63 0</inkml:trace>
  <inkml:trace contextRef="#ctx0" brushRef="#br0" timeOffset="7526.68">9492 4063 477 0,'0'0'65'16,"0"0"-22"-16,0 0-4 0,0 0 25 15,0 0-23-15,0 0-25 0,0 0 0 16,0 0 4-16,0 0 2 0,39 19 0 16,-26 0-8-16,-3 2-8 0,3 5-3 15,-3 6-1-15,0 2-1 0,3 2 1 16,-3 0-2-16,5-4 0 0,-3 0-19 15,0-10-47-15,3-6-9 0,-3-4-21 16,-1-12-89-16</inkml:trace>
  <inkml:trace contextRef="#ctx0" brushRef="#br0" timeOffset="7727.55">10019 3953 522 0,'0'0'42'16,"2"-55"13"-16,0 46 0 0,3 6 25 0,-5 3-30 15,0 1-33-15,2 7-10 16,-2 7-5-16,2 5 1 0,-2 8 1 0,2 5-2 16,0 4 1-16,2 5-2 15,2 7-1-15,0 6 0 0,3 2 0 16,-1 2 0-16,0-4-4 0,5-5-64 0,-3-4-42 16,-6-12-65-16,-4-9-143 0</inkml:trace>
  <inkml:trace contextRef="#ctx0" brushRef="#br0" timeOffset="8028.07">8775 4555 421 0,'0'0'49'0,"0"0"10"0,0 0 16 16,0 0-14-16,0 0-41 0,0 0-16 15,0 0-2-15,0 0 0 0,0 0-2 16,4 0-3-16,0 6 3 0,4 0-1 16,9 0 1-16,8-4 1 0,14-3 12 15,15 1 8-15,16-4-8 0,15-2-4 16,14-4-4-16,11-2-2 0,7 0-1 16,3 2 1-16,4 3 1 0,0 4-2 0,-2 3 1 15,-14 0-3-15,-5 4-4 16,-16 5-1-16,-27 4-89 0,-17 3-25 15,-22-1-82-15</inkml:trace>
  <inkml:trace contextRef="#ctx0" brushRef="#br0" timeOffset="8560.17">8583 5091 462 0,'0'0'85'16,"10"-51"-38"-16,2 32 2 0,-1 2 22 16,-3 5-26-16,6-4-27 0,1 6-1 15,-1 0 4-15,3 2-4 0,-3 5-10 16,1 0-4-16,1 3-1 0,3 0 0 15,-4 4-1-15,1 6-1 0,3 4 0 16,-1 7 0-16,-1 4-2 0,-1 5-1 16,-7 10 3-16,-1 5 0 15,-6 3 0-15,-2 3 1 0,0-4-1 0,-4-6 1 16,-2-7-1-16,-1-9-1 0,5-4-6 16,-6-9-12-16,4-3 6 0,-2-4 5 15,0-2 7-15,-1-3 1 0,3 0 3 0,-4-8 0 16,0-4 0-16,1-3-1 0,-1-3 1 15,4-7-1-15,0-4-1 0,2-5 1 16,2-9 1-16,2-4 2 0,6-1-2 16,0 3-1-16,5 5 0 15,-1 9-1-15,-3 10 0 0,-1 9-1 0,0 9 1 16,2 3-2-16,9 0 1 16,0 12-2-16,5 7 0 0,1 7 2 0,-2 8-1 0,2 4 1 15,-5 6 0-15,-5 3 0 0,-5 0 2 16,1-1-2-16,-5-3 2 0,4-2-2 15,0-7-5-15,-3-4-37 0,-1-3-7 16,0-8-16-16,-2-5-48 0,-2-4-49 16,-2-8-185-16</inkml:trace>
  <inkml:trace contextRef="#ctx0" brushRef="#br0" timeOffset="8785.82">9283 5202 552 0,'0'0'35'16,"0"0"19"-16,0 0-22 0,0 0 28 0,0 0-20 16,0 0-21-16,0 0 11 0,0 0-4 15,9-20-7-15,-9 20-10 0,0 0-3 16,0 0-1-16,4-1-4 0,8-2-1 16,3 0-1-16,10-2 1 15,6-3 1-15,2 2 0 0,0 0 1 0,0-1-2 16,0 2 0-16,0-2-5 0,-8 3-75 15,-7-4-70-15,-7 1-160 0</inkml:trace>
  <inkml:trace contextRef="#ctx0" brushRef="#br0" timeOffset="9032.06">9633 4943 448 0,'0'0'93'15,"0"0"-39"-15,12-55-2 0,-8 48 32 16,-2 4-25-16,-2 1-26 0,0 1 0 16,2-1-2-16,-2 2-12 15,3 0-11-15,-1 4-8 0,6 7-1 0,2 5-1 16,-4 9 1-16,3 8 0 0,-1 1 0 16,-4 6 1-16,0 2 0 0,-2 4 0 15,-2-2 1-15,0-5-1 0,0-7-18 0,2-7-22 16,-2-4-8-16,0-5-41 0,0-4-15 15,0-5-85-15,0-6-145 16</inkml:trace>
  <inkml:trace contextRef="#ctx0" brushRef="#br0" timeOffset="9362.89">9866 4983 477 0,'0'0'51'0,"0"0"12"0,15-54 4 16,-13 50-2-1,0 3-26-15,-2 1-9 0,2 0-4 0,0 0-4 0,-2 0-6 0,-2 2-7 16,-2 3-4-16,-2 3-5 0,-5 5 0 16,-3 5 0-16,-3 2 1 0,-1-2 0 15,1 2 0-15,1-2-1 16,1 0 0-16,1-2 0 0,1-2-2 0,3-2-22 16,4-5 4-16,0-1 1 15,1-2 6-15,5-2 3 0,0 1 7 0,0-2 2 16,5 4-1-16,-1-2 1 0,2 1 0 15,0 0 1-15,2 2 1 16,7-3 0-16,1 2 1 16,5-2 10-16,0 1 5 0,1 4-4 0,3 0-5 0,-4 2-5 15,2 2-1-15,-1 1-2 0,-5 5 1 0,2-2 0 16,-9 0-1 0,2 0-3-16,-5-1-93 0,-5-5-58 0,-2-4-108 0</inkml:trace>
  <inkml:trace contextRef="#ctx0" brushRef="#br0" timeOffset="9599.51">10164 5169 607 0,'0'0'36'0,"0"0"2"0,0 0 2 15,0 0 37-15,0 0-32 0,0 0-25 16,0 0-5-16,10-50 4 0,-5 47-10 15,1 2-4-15,4-2-4 0,7 1-1 16,7-1 0-16,3 0 0 0,4 3 0 16,0 0 0-16,-6 0 0 0,-2 5 1 15,-3-1-1-15,-11 1 0 16,-3 0-24-16,-6 0-45 0,-2 1-54 0,-11-3-69 16,-3-2-272-16</inkml:trace>
  <inkml:trace contextRef="#ctx0" brushRef="#br0" timeOffset="9790.12">10243 5000 554 0,'0'0'35'0,"0"0"18"0,0 0 20 15,0 0 4-15,0 0-44 0,0 0-15 16,0 0 2-16,0 0-2 0,0 0-11 16,6-18-4-16,0 29-3 0,2 5 0 15,-2 8 0-15,5 0 1 0,-3 5 1 0,0 3 0 16,-1 0 0-16,-1 0-2 0,-2 2-1 15,-2-7-71-15,-2-3-31 16,-6-7-50-16,0-8-210 0</inkml:trace>
  <inkml:trace contextRef="#ctx0" brushRef="#br0" timeOffset="10015.39">10691 4905 646 0,'0'0'14'0,"0"0"13"16,0 0 41-16,0 0 7 0,0 0-39 16,0 0-23-16,0 0 0 0,0 0-2 15,0 0-10-15,13 6 0 0,-13 19-1 16,0 2 5-16,0 1-2 0,0 8-1 16,0 2-2-16,0 3 0 0,0 2 0 15,2-7 0-15,4-3-16 0,0-6-38 16,2-8-16-16,-8-6-37 0,0-10-89 15,0-3-233-15</inkml:trace>
  <inkml:trace contextRef="#ctx0" brushRef="#br0" timeOffset="10470.98">11621 4232 357 0,'0'0'95'0,"0"0"-24"15,0 0 13-15,7-56-10 0,-3 43-5 16,0 6-16-16,-2 0-17 16,0 4-10-16,0 3-6 0,0 0-10 0,4 5-10 0,-2 5 0 15,1 6-3-15,5 8 3 0,-4 5 0 16,4 8 2-16,-5 4-1 0,-1 3 2 15,4 4-3-15,-2 2 1 0,2 1 0 16,1-2 1-16,-1 0-2 0,2-7 0 16,1-10-20-16,-7-6-24 15,4-9-18-15,-4-8-24 0,-4-3-28 0,-4-6-73 16,-4-6-199-16</inkml:trace>
  <inkml:trace contextRef="#ctx0" brushRef="#br0" timeOffset="10736.44">11446 4122 513 0,'0'0'28'0,"0"0"10"0,0 0-8 16,0 0 22-16,0 0-17 0,0 0-8 16,0 0 4-16,0 0 5 0,29-6-4 0,-11 8-13 15,9 1 1-15,6-3-3 16,2 2-8-1,7-2-1-15,3 0-1 0,5 0-4 0,8-4 0 0,-9 1-1 0,3 3-1 16,-13 0 1-16,-10 0-1 16,-8 0 0-16,-7 2 0 0,-12 1 1 0,2 2-2 15,-4 3-2-15,-4-1-35 0,0 3-16 16,-6 2-35-16,-9-3-16 0,-4-2-88 16,-1-4-233-16</inkml:trace>
  <inkml:trace contextRef="#ctx0" brushRef="#br0" timeOffset="11082.47">12448 4007 414 0,'0'0'43'0,"0"0"-5"0,0 0 13 16,0 0 4-16,0 0-6 0,0 0-2 0,0 0 3 16,0 0-10-1,0 0-13 1,-31-42-14-16,25 54-13 0,-11 9-1 16,5 6 1-16,-4 7 0 0,3 4 0 0,5 3 0 15,-2 6-1-15,-1 3 1 0,7 4 0 16,0 2 0-16,4-1 0 0,0-2 1 15,0-2-1-15,4-5 1 0,4-3 0 16,3-5 0-16,3-5-1 0,1-5-10 16,1-6-47-16,1-5-15 0,1-8-28 15,-5-7-78-15,-1-2-156 0</inkml:trace>
  <inkml:trace contextRef="#ctx0" brushRef="#br0" timeOffset="11508.03">12562 4202 373 0,'0'0'116'0,"0"0"-90"0,0 0 3 15,0 0 35-15,-2-56-18 0,4 51-15 16,0 1 5-16,0 1-5 0,6 0-13 16,-2 3-9-16,3 0-7 0,11 4 1 15,-5 8-1-15,10 4 4 0,-7 5-4 16,-1 5 3-16,-1 3-1 0,-1 3 1 15,-9 4-1-15,-2 1-3 0,-4 3 1 16,0 0-2-16,-2 0 2 0,-4-3 0 16,2-7-1-16,-2-5-1 0,-3-8-16 0,3-7 13 15,4-7-6-15,-4-3-8 0,6 0 17 16,-4-3 5-16,0-6-1 0,-3-1-1 16,3-4 2-16,2 0-5 0,2-6 2 15,0-3 0-15,0-4 1 0,0-5 4 16,2-2 1-16,7-8-2 0,-1 2-1 15,0 6-2-15,4 6 1 0,1 9 0 16,-5 7 0-16,0 5-1 0,5 6-1 16,-3 1-1-16,9 0-1 0,-1 8 0 15,5 6-1-15,4 4 0 0,-2 2 1 16,2 2 1-16,-5 2-1 0,3 0 0 0,-12 1 0 16,3-2 1-16,-6 0 0 0,-7-2-1 15,-3 1 0-15,0-1 0 0,-3 0-31 16,-7-4-50-16,-2-1-44 0,3-4-104 15</inkml:trace>
  <inkml:trace contextRef="#ctx0" brushRef="#br0" timeOffset="11744.37">13294 4461 600 0,'0'0'54'16,"0"0"-19"-16,0 0 35 0,0 0-4 15,-7-52-31-15,5 49-18 0,2-1-3 16,0 1-3-16,0 1 0 0,-2 2-4 16,2 0-3-16,0-2-3 0,7 2-1 15,3-1-1-15,2 1-2 0,13 0 2 0,-2 0 0 16,6 0 0-16,2 0 1 16,0 0-1-16,-4 1 0 0,6-1-27 0,-4 3-41 15,-5-3-68 1,-7-3-109-16</inkml:trace>
  <inkml:trace contextRef="#ctx0" brushRef="#br0" timeOffset="12028.11">13895 4101 366 0,'0'0'25'16,"0"0"5"-16,0 0 32 0,0 0-7 15,0 0-21-15,-8-54 4 0,8 49 4 0,0 2-5 16,0 1 4-16,0 2-5 0,0 0-5 16,2 0-9-16,0 3-10 0,6 7-9 15,1 8-1-15,-5 7 2 0,6 3 1 16,0 5 2-16,-1 4-1 0,-7 0 0 16,2 3-3-16,-2 0-3 0,-2 2 3 15,0 0-2-15,0-6-1 0,0-1-65 16,0-10-75-16,0-9-69 0,-2-7-112 15</inkml:trace>
  <inkml:trace contextRef="#ctx0" brushRef="#br0" timeOffset="12344.45">14133 4195 537 0,'6'-57'13'0,"-2"35"44"15,5 4 8-15,3 7-5 0,-8 2-15 16,0 5-21-16,-4 3-3 0,2 1-3 0,-2 0-9 15,0 1-5-15,-2 7-4 0,-4 5 0 0,-8 4 0 16,-1 3 0-16,-10 3 1 16,2 0 0-16,1-1 0 0,-5-1-1 15,0-1 2-15,8-1-2 0,-1-4-2 0,7-1-2 16,3-3-16-16,4-4 11 16,2-1 3-16,4-4 6 0,0-1 1 0,0-1-1 15,0 1 1-15,0 0 0 0,4-1 1 16,4 0 1-16,7 0-3 0,-5 0 1 15,8 0 2-15,3 6 5 0,2 3 0 16,6 3-1 0,0 1-1-16,-4 6-5 0,-1-2 1 0,3 1-1 0,-4 4 0 0,-6-3 0 15,3-1 0-15,-9 0-1 16,-1-2-5-16,-6-4-72 16,-4-5-72-16,-4-3-148 0</inkml:trace>
  <inkml:trace contextRef="#ctx0" brushRef="#br0" timeOffset="12643.76">14598 3836 214 0,'0'0'227'0,"0"0"-181"0,0 0 9 15,0 0 10-15,0 0-14 0,0 0-12 0,0 0 1 32,0 0-6-32,48-15-7 0,-28 30-12 0,3 4-2 0,4 8-1 0,4 6-4 15,2 7-1-15,-2 2-2 0,-2 8-2 16,-6 9-2-16,-15 9 1 16,-8 7-2-16,-6 3 1 0,-17-2 0 0,-4-5-1 15,-6-11-43-15,0-8-19 16,-2-7-11-16,0-6-25 15,2-7-72-15,6-9-176 0</inkml:trace>
  <inkml:trace contextRef="#ctx0" brushRef="#br0" timeOffset="12973.55">15588 4203 364 0,'0'0'35'15,"0"0"-24"-15,0 0 55 0,0 0 19 16,0 0-32-16,0 0-19 0,0 0-4 15,0 0 5-15,50 39 1 0,-25-39-8 16,6 0-3-16,4-3 0 0,8-3-9 16,11-1-7-16,0-1-3 0,-3 0-5 15,1 3 1-15,-9 0 0 0,-12 0-1 16,-8 5-1-16,-13-3-34 0,-10 0-75 16,-8 2-67-16,-10-3-171 0</inkml:trace>
  <inkml:trace contextRef="#ctx0" brushRef="#br0" timeOffset="13161.64">15760 4085 467 0,'0'0'174'0,"0"0"-109"15,0 0 9-15,0 0 7 0,0 0-38 16,0 0-20-16,0 0-10 0,0 0-5 16,60-18-4-16,-50 38-3 0,0 11 3 15,3 4-2-15,-7 4 0 0,0 2 0 16,-2 1 0-16,7 4 0 0,-7 1-2 15,-2-2-1-15,0-1-57 0,-2-3-77 16,-8-9-81-16</inkml:trace>
  <inkml:trace contextRef="#ctx0" brushRef="#br0" timeOffset="14549.43">17422 4063 381 0,'0'0'68'0,"0"0"-19"15,0 0 7-15,0 0-14 0,0 0-16 16,0 0-11-16,0 0-2 0,0 0-3 15,47-36-9-15,-47 39 1 0,0 4-2 16,-2 0 2-16,-8 5-1 0,-1 1 0 0,-7 2 3 16,-1-1-2-16,-6 1 0 0,-1 1 0 15,-5-2-1-15,0 0 2 0,2-4-3 16,-2-1 2-16,4-1-2 0,0-3-4 16,-2-2-14-16,6-2 4 0,5-1 11 15,-1-1 3-15,9-3 1 0,3-4 1 16,1 0-1-16,6-3 0 0,0-3 0 15,0-2 2-15,9-5 1 0,-3 2 4 16,2-2 3-16,9 1 1 0,-3 4 0 16,5 2 1-1,-3 3-6-15,7 2-1 0,-2 5 0 0,-1 2 0 0,5 2-1 0,0 3 0 16,-4 6-3 0,1 4 2-16,3 5-3 0,-10 4 0 0,1 4-1 0,-10 8 1 15,-6 5-1-15,-8 1 2 0,-9 1 0 16,-1-6-1-16,-5-4 3 0,0-6-4 15,1-5 1-15,-1-3-1 0,2-3-13 0,5-4 2 16,-1-3 3-16,9-3 5 16,0-3 3-16,1-1 2 0,3 0 0 15,2-3 0-15,2 0 0 0,0 0-2 0,0 0 1 16,6 0-1-16,3-1 1 0,1-2-1 16,7 2-2-16,3-1 0 0,7 0 2 15,0 2 0-15,2 0 0 0,4 3 1 16,2 0-1-16,4-1-1 0,3 4 1 15,3 1 2-15,1 0-2 0,-7-2-46 16,-6-2-76 0,-6 0-175-16</inkml:trace>
  <inkml:trace contextRef="#ctx0" brushRef="#br0" timeOffset="14847.87">17901 4059 466 0,'0'0'126'0,"17"-68"-94"0,-11 48 7 0,2 7 12 16,-10 1-6-16,2 5-11 0,-2-1-6 16,-6 1-3-16,4 1-9 0,-7 1-7 15,-5 4-1-15,3 1-4 0,-7 2-4 16,1 8-1-16,-4 6-1 0,-1 3 1 16,3 5 1-16,-2 2 0 0,0 5-1 31,7 1-2-31,-3 1 2 0,5 0 1 0,4 0 0 0,1-4-2 0,9-4 2 15,2-2 0-15,7-3 0 0,3-4 0 16,7-1-1-16,3-5 0 0,3-1 1 16,8 0 0-16,0-4-1 0,5 1-23 0,1-1-34 15,4-2-56-15,-1 0-81 0,-7-2-186 16</inkml:trace>
  <inkml:trace contextRef="#ctx0" brushRef="#br0" timeOffset="15045.7">18133 4283 565 0,'0'0'62'0,"0"0"-19"16,0 0 8-16,0 0 2 0,0 0-31 0,0 0-9 16,0 0 10-16,0 0-1 0,0 0-5 15,18 63-5-15,-18-41-4 0,5 2-4 16,-1 5 0-16,-2 0-2 0,0 2-1 15,-2-2 0-15,2-3-1 0,-2-3-37 16,0-5-76-16,0-6-51 0,0-3-174 16</inkml:trace>
  <inkml:trace contextRef="#ctx0" brushRef="#br0" timeOffset="15480.44">19011 3804 431 0,'0'0'94'0,"0"0"-66"0,0 0 21 0,0 0 0 16,13-52-22-16,-13 49-5 0,0 1 9 15,0 2-1-15,-2-1-12 0,-7 1-7 16,1 0-9-16,-4 2-2 0,-9 6-5 16,-4 0 5-16,2 4 2 0,-3 3-1 15,1 0 1-15,0 5-2 0,4 2 2 16,-1 5-2-16,1 2 0 0,4 6 0 15,-1 6 0-15,3 7 0 0,5 6-1 16,2 6 0-16,4 3 1 0,6 7 0 16,10 0 0-16,7 2 0 0,8 2 0 15,8-5 1-15,8 0-1 0,11-2 1 16,6-2-1-16,0-2-23 0,4-8-30 0,-6-7-22 16,-5-11-57-16,-9-15-161 0</inkml:trace>
  <inkml:trace contextRef="#ctx0" brushRef="#br0" timeOffset="15775.73">19683 3932 431 0,'0'0'104'0,"0"0"-43"0,0 0 3 0,0 0 2 16,0 0-29-16,0 0-19 0,0 0-13 15,0 0-4-15,10 24-1 0,-5-3 5 16,1 9-2-16,0 6-1 0,-2 8 2 16,2 4 0-16,-2 5-3 0,3 1 1 15,1-1 0-15,4-2-1 16,-1-6-1-16,3-5-5 0,3-5-48 0,-3-9-33 0,-1-8-45 15,-5-5-146-15</inkml:trace>
  <inkml:trace contextRef="#ctx0" brushRef="#br0" timeOffset="16027.48">20349 4150 535 0,'0'0'26'0,"0"0"22"16,0 0-6-16,0 0-7 0,0 0-16 0,0 0-10 16,0 0 1-16,0 0 4 15,0 0 4-15,8 4 0 0,6 0 0 0,7-1-3 16,10-2 0-16,13 0 1 0,7-1-8 16,7-4-3-16,2-2-2 0,-2 0-3 15,-4 0-1-15,-15-3 1 0,-8 3 0 16,-10-3-8-16,-13-1-67 0,-8 2-31 15,-12-6-53-15,-9-2-171 0</inkml:trace>
  <inkml:trace contextRef="#ctx0" brushRef="#br0" timeOffset="16216.03">20491 3948 511 0,'0'0'54'16,"0"0"17"-16,0 0 12 0,0 0-10 15,0 0-31-15,0 0-18 0,0 0-9 16,0 0-11-16,0 0 6 15,48 62 9-15,-29-27-8 0,-1 5-2 0,-3 2-2 16,-3 0-2-16,-2 5-4 0,-6-3 1 16,-1 1 1-16,-3-2-3 0,-3-5-13 15,-5-1-69-15,-4-6-71 0,-1-8-122 16</inkml:trace>
  <inkml:trace contextRef="#ctx0" brushRef="#br0" timeOffset="22434.3">21736 3672 274 0,'0'0'45'0,"0"0"3"15,0 0 6-15,0 0 1 0,0 0-5 16,0 0-15-16,0 0-1 0,0 0 3 16,0 0-12-16,14-29 7 0,-10 28-16 15,-2 1-3-15,1 6-7 0,-1 5-6 16,-2 5 0-16,0 8 0 0,-5 4 3 15,-1 2 0-15,2 2 1 0,0-2-2 0,2 3-2 16,-2-2 2-16,2-3-2 0,0-4 0 16,2-4 1-16,0-5-1 0,-7-3-1 15,5-1 1-15,2-6 1 0,0 0 0 16,-2-3 0-16,0-1 0 0,2 1 1 16,-4-2-1-16,4 0 2 0,-4 0 1 15,2-2 1-15,-2-4-1 0,0-6-1 0,2-5 1 16,-3-5-3-16,3-9 1 15,2-2-2-15,7-7 1 16,1-1 1-16,4 1-1 0,3 4 0 0,-1 5 1 0,3 6 2 16,-5 6 1-16,1 8 0 15,-1 4 2-15,-2 5-3 0,5 2-2 16,-1 2-2-16,3 10 0 0,-1 3-1 0,-1 7 0 16,-1 6 1-16,-1 1 1 15,1 7 0-15,-4 3 0 0,-3 1 1 0,1 5-1 16,-4-3 0-16,2 0 1 0,-2-3-2 15,0-4-1-15,-1-1-17 0,1-7-48 16,2-8-9-16,-2-4 9 0,2-8-108 16,-4-6-151-16</inkml:trace>
  <inkml:trace contextRef="#ctx0" brushRef="#br0" timeOffset="22637.96">22143 3817 251 0,'0'0'176'0,"0"0"-115"0,0 0-16 0,0 0 8 16,0 0-33-16,0 0-15 16,0 0 2-16,0 0 23 15,39-18 1-15,-16 19-10 0,4-1-2 0,4 0 1 16,2 0-8-16,2-1-7 0,4 0-4 0,-1-2-1 16,-3 1 0-16,-2 2 0 0,-6 0-18 15,-15-1-64-15,-8-3-45 0,-4 0-89 16</inkml:trace>
  <inkml:trace contextRef="#ctx0" brushRef="#br0" timeOffset="22811.01">22209 3656 524 0,'0'0'56'0,"0"0"-30"16,0 0 5-16,0 0-3 0,0 0 7 15,62 45 3-15,-47-24-7 0,-1 8-8 0,-4 0-16 16,3 5-4-16,-7 6 0 0,2-1-1 15,-4 2 0-15,-1 0 0 0,3 0-2 16,-2-4-69-16,4-6-23 0,0-9-65 16,1-9-88-16</inkml:trace>
  <inkml:trace contextRef="#ctx0" brushRef="#br0" timeOffset="23016.07">22633 3587 542 0,'0'0'50'16,"0"0"7"-16,0 0-12 0,0 0-17 16,0 0-26-16,0 0 1 0,0 0 9 15,0 0 8-15,29 65-12 0,-25-35-4 16,-4 6 0-16,0 2-3 0,2 2 1 16,-2 3 0-16,0 4 0 0,-2 2-2 15,-4-1-74-15,-9 0-83 0,5-11-186 16</inkml:trace>
  <inkml:trace contextRef="#ctx0" brushRef="#br0" timeOffset="23252.64">21839 4325 448 0,'0'0'109'0,"0"0"-67"0,0 0-12 15,0 0 32-15,0 0-8 16,0 0-25-16,58-51-8 0,-35 41 2 0,12 0-5 0,8-2-3 16,5 1-6-16,12 0-3 15,2 0-3-15,2 1-2 0,0 2 2 16,-6 2-1-16,-2 5-2 0,-5 0-2 16,-7 7-24-16,-13 3-59 0,-15 1-53 0,-10-1-135 15</inkml:trace>
  <inkml:trace contextRef="#ctx0" brushRef="#br0" timeOffset="23677.83">22007 4498 514 0,'0'0'28'15,"0"0"-6"-15,0 0 47 0,0 0-3 16,45-54-20-16,-30 42-15 0,-1 3-2 0,5 2-9 0,-7 2-12 0,9 3-2 15,-5 2 2-15,3 0 0 0,-3 4-5 16,-3 5-3-16,-1 3 0 0,-2 5 0 16,1 6 0-1,-7 3-3-15,-4 3 2 16,0 6 1-16,-4 3-1 0,-7 6-5 16,-3 0-22-16,6-6-6 0,-3-9-22 0,3-8 53 15,4-10 3-15,0-4 1 16,-2-4-1-16,4-2 1 0,-5-1 2 15,3-1 1-15,0-3 1 0,0-4-2 16,2-1-1-16,2-4 3 0,0-3 8 16,4-6 4-16,2-3 0 0,7-6-4 0,-5-1-1 15,11-1-4-15,-1 5-1 0,3 8 0 16,-11 7 1-16,5 7-1 0,1 5-3 16,1 1-3-16,-1 4 1 0,7 7-2 15,-9 6-1-15,5 5 0 0,-7 1 1 16,1 3 0-16,-1 1 0 0,-6 1 0 15,1-1 1-15,3-1-1 0,-2-2-21 16,-6-6-36-16,5-3-31 0,-5-6-36 16,2-5-47-16,0-4-127 0</inkml:trace>
  <inkml:trace contextRef="#ctx0" brushRef="#br0" timeOffset="23920.85">23222 4122 439 0,'0'0'184'0,"0"0"-180"0,0 0 0 0,0 0 34 15,0 0-4-15,0 0-29 16,0 0-3-16,0 0 3 0,-27-12 7 16,27 15-7-16,2 0-1 0,4-1 4 15,13 0 10-15,2-2 10 0,16 0 0 16,6-1-4-16,-1-2-16 0,3 1-5 0,-4 1-2 15,-5 1-1-15,-12 0 0 0,-5 0-13 16,-7 0-71-16,-12-1-51 0,-4-4-113 16</inkml:trace>
  <inkml:trace contextRef="#ctx0" brushRef="#br0" timeOffset="24101.74">23257 4000 517 0,'0'0'123'0,"0"0"-73"15,0 0-36-15,0 0-4 0,0 0 18 0,0 0-9 16,0 0-1-16,52 59-3 0,-46-36-8 16,2 7-4-16,-6-3 0 0,5 5-1 15,-3 0 0-15,-2 1-2 0,-2-1-19 16,2-1-65-16,0-9-50 0,0-6-182 16</inkml:trace>
  <inkml:trace contextRef="#ctx0" brushRef="#br0" timeOffset="24618.03">24109 3504 184 0,'0'0'179'15,"0"0"-176"-15,0 0-3 16,-56-12 42-16,46 15-14 0,-1 1-19 15,5-1 5-15,4-3 22 0,2 1-3 0,0-1 0 16,0 0 3-16,0 0 6 0,0-1 1 16,0 1 4-16,2-1-9 0,2 1-7 15,7 0-14-15,1-1-7 0,2 1-2 16,7 0-1-16,0 2-1 0,4 5-1 16,2 2-2-16,1 6-2 0,1 3-1 0,-6 5 1 15,-2 6-1-15,-3 2 2 0,-9 4-2 16,-9 2 0-16,0-2 2 0,-4 2 0 15,-9-4-2-15,-1-6-4 16,7-7-11-16,-3-5 11 0,6-6-2 0,2-4-1 16,0-3 7-16,0-1 0 0,0-1 1 15,-2-2 3-15,-3-5-1 0,3-1-1 16,-6-6 0-16,2-2 0 0,4 0-1 16,1-2-1-16,3-3 0 0,0-3 0 15,0-5 0-15,7-3 0 0,5-4 1 16,3 1-1-16,-1 5 0 0,0 5 1 0,1 8-1 15,-1 6 1 1,-3 5 3-16,5 5-4 0,1 0 1 0,10 6-1 0,0 11 0 16,-1 4 1-16,3 7-1 15,-2 6 0-15,-2 0 1 0,-10 4 0 0,1-6 0 16,-12 2 0-16,-2-2 0 16,-2-3-1-16,-2 1-26 0,-4-7-53 0,-4-2-44 15,-1-3-83-15</inkml:trace>
  <inkml:trace contextRef="#ctx0" brushRef="#br0" timeOffset="24842.25">24603 3737 561 0,'0'0'27'16,"0"0"12"-16,0 0 0 0,0 0 12 15,58-27-26-15,-38 24-6 0,-1-1 16 16,4 4-6-1,6-3-12-15,0 3-6 0,4-1-3 0,2 0-4 0,0 1-2 16,-4 1-2-16,-6 1 2 0,-9 0-2 16,-5 1 0-16,-5 0-21 0,-6-3-57 15,-8-2-49-15,-7-4-69 0,-1 0-235 16</inkml:trace>
  <inkml:trace contextRef="#ctx0" brushRef="#br0" timeOffset="25033.05">24746 3538 511 0,'0'0'43'0,"0"0"14"16,0 0-5-16,0 0 17 0,0 0-26 16,0 0-15-16,0 0-3 0,0 0-9 15,0 0-11-15,37 8-3 0,-35 20-1 16,4 3 1-16,-2 3-1 0,4 2 2 0,-1 2-2 16,-5 0 0-16,2-1 0 15,-2-3-1-15,0-5-5 0,0-3-57 0,-2-8-38 16,0-4-62-16,0-5-146 0</inkml:trace>
  <inkml:trace contextRef="#ctx0" brushRef="#br0" timeOffset="25219.35">25118 3536 568 0,'0'0'41'16,"0"0"10"-16,0 0 15 0,0 0-3 0,0 0-43 0,0 0-15 15,0 0-3-15,0 0 10 0,0 0 2 16,4 56-1-16,-2-25-3 0,-2 2-3 0,0 0-4 16,2 4-2-16,-2 1 0 0,2 5 1 15,-2 1 0-15,-2-2-2 0,-4-3-45 16,-1-3-64-16,-1-11-113 0</inkml:trace>
  <inkml:trace contextRef="#ctx0" brushRef="#br0" timeOffset="25456.33">24266 4141 604 0,'0'0'27'16,"0"0"-9"-16,0 0-2 15,66-29 58-15,-37 18-18 0,10 0-28 0,11 1-1 16,2-3-6-16,3 2-11 0,7 0-7 15,2 3 0-15,3 2-3 0,-1-1 2 16,-4 6 0-16,-13 1-2 0,1 2 0 16,-15 7-26-16,-20 0-60 0,-11 1-99 15,-8-4-191-15</inkml:trace>
  <inkml:trace contextRef="#ctx0" brushRef="#br0" timeOffset="26084.28">24311 4445 433 0,'0'0'55'0,"0"0"-13"0,0 0 16 16,0 0-13-16,0 0-14 0,0 0-1 15,23-54 7-15,-8 44-7 0,-7 1-4 16,6-2-4-1,1 3-2-15,-1 1-1 16,3 1-6-16,-5 2-1 0,9 3-6 16,-7 0-2-16,7 5-3 0,-4 7-1 15,1 3 0-15,-3 4-1 0,-1 3 1 16,-10 4 0-16,0 0 0 0,-2 4 1 16,-2-1 0-16,0 2 0 0,0 1 0 15,3-3-1-15,-3-1 0 0,0-6-10 0,0-4-4 16,0-6-3-16,2-4-12 0,-4-5 19 15,-3-1 10-15,1-1 0 0,-2-1 0 16,-2-5-1-16,2-3-1 0,-1 1-5 16,3-3 5-16,2-4 1 0,2-2 1 15,0-5 0-15,6-3 0 0,5-4 1 16,5-6 2-16,3-1 2 0,2 0 2 16,3 8-4-16,-3 9 2 0,-7 7-1 0,-7 8 2 15,5 4 0-15,3 0 0 16,-1 9 0-16,3 6-4 0,-7 8-2 0,9 2 1 15,-11 5 0-15,0 1 0 16,-2 0 0-16,-6 1 0 0,0-1 0 0,0-3 0 16,-2 1-1-16,-2-2-27 0,0-3-27 15,2-3-37-15,-2-7-25 0,4-5-145 16</inkml:trace>
  <inkml:trace contextRef="#ctx0" brushRef="#br0" timeOffset="26284.94">24917 4544 309 0,'0'0'261'15,"0"0"-198"-15,0 0-43 0,0 0 23 16,50-5 26-16,-36 2-34 0,-1 3-6 16,5-2 2-16,-5 1-10 0,7 0-10 15,-3 0-10-15,3 1-1 0,7 0 0 16,-8 0 0-16,2 0 0 0,-5 3 0 15,-1 1-44-15,-13-3-49 0,-2-1-67 16,0 0-130-16</inkml:trace>
  <inkml:trace contextRef="#ctx0" brushRef="#br0" timeOffset="26526.69">25421 4321 537 0,'0'0'52'0,"0"0"6"16,0 0-10-16,0 0 25 0,0 0-28 16,0 0-29-16,0 0-7 15,0 0-6-15,0 0 1 0,13 16 3 0,-13 2 4 16,0 2 0-16,0 4-5 16,0-3-2-16,0 2-2 0,0-2-1 0,2 3 0 15,0 1 0-15,2-2 1 0,0 1-2 16,-2-6 0-16,2-4-17 0,1-1-41 15,-3-6-74-15,-2-4-48 0,0-3-156 16</inkml:trace>
  <inkml:trace contextRef="#ctx0" brushRef="#br0" timeOffset="26920.62">25942 3952 392 0,'0'0'49'0,"0"0"20"0,0 0-15 16,0 0 15-16,0 0-19 0,0 0-31 16,0 0-8-16,0 0-2 0,29-17 1 15,-8 19 8-15,12-1 1 0,8 0-5 0,1 0-5 16,3 0-6-16,1 1-2 0,-9-3 1 15,-6 1-1-15,-8 0 0 16,-7 0-1-16,-10-1-69 0,-6-6-43 0,-2 0-70 16</inkml:trace>
  <inkml:trace contextRef="#ctx0" brushRef="#br0" timeOffset="27109.03">26102 3801 346 0,'0'0'266'0,"0"0"-218"0,0 0-12 15,0 0 38-15,0 0-26 0,0 0-37 0,0 0-11 16,0 0-1-16,0 0 1 0,22 78 4 16,-11-40-1-16,-5 4 0 15,0 1-3-15,2 1 1 0,-2-3-1 16,-3 4 0-16,-1-1-66 0,4-4-29 0,-2-8-54 16,0-9-207-16</inkml:trace>
  <inkml:trace contextRef="#ctx0" brushRef="#br0" timeOffset="27360.57">26968 4087 577 0,'0'0'70'0,"0"0"-5"16,0 0-20-16,0 0 13 15,0 0-26-15,0 0-21 0,0 0-8 0,0 0 0 0,0 0 0 16,0 0-1-16,4 0-2 0,2 0 0 16,4-2 0-16,3 1-2 0,-3-1 1 15,7 2-2-15,-5-3-40 0,13-1-41 16,-11-4-48-16,5 0-112 0</inkml:trace>
  <inkml:trace contextRef="#ctx0" brushRef="#br0" timeOffset="27548.03">27621 4031 625 0,'0'0'88'0,"0"0"-42"0,0 0-11 16,0 0 16 0,0 0-27-16,0 0-15 0,0 0-5 0,0 0 0 0,0 0-1 15,8 3-1-15,-4-3-2 0,15 0 0 16,-5 3 0-16,7-1-2 0,-2-1 1 15,3 2-33-15,5-1-13 0,-4 0-34 16,0-1-18-16,2-1-75 0,-11-1-156 0</inkml:trace>
  <inkml:trace contextRef="#ctx0" brushRef="#br0" timeOffset="27705.93">28026 4030 542 0,'0'0'109'0,"0"0"-48"0,0 0 11 0,0 0-7 15,0 0-34-15,0 0-22 0,0 0-7 32,0 0-1-32,0 0-1 0,21 2-1 0,-13 1 1 0,-2 0-23 0,-2 1-27 15,5-1-32-15,-3-3-31 0,-6-2-64 16,0-6-227-16</inkml:trace>
  <inkml:trace contextRef="#ctx0" brushRef="#br0" timeOffset="28070.25">28760 3879 457 0,'0'0'32'0,"0"0"-10"16,0 0-7-16,0 0 5 0,0 0-3 15,0 0 1-15,0 0 5 0,0 0 4 16,0 0-5-16,33 12 5 0,-10-12 5 15,6-1-3-15,12 1-4 0,2 0-8 16,9-5-7-16,-6 2-9 0,-1 0 1 16,-10 0-2-16,-10 2 0 0,-6-4-96 15,-13-1-39-15,-6 1-57 0</inkml:trace>
  <inkml:trace contextRef="#ctx0" brushRef="#br0" timeOffset="28241.36">28948 3778 506 0,'0'0'81'0,"0"0"-41"0,0 0-22 16,0 0 5-16,0 0 40 0,25 50-30 15,-19-33-12-15,0 2-9 0,-4 2-8 16,4 0-1-16,-1 0-2 0,3 0 1 16,-2 0-2-16,2-1 0 0,1 0-2 15,7-2-82-15,-6-7-52 0,-1-4-18 16,-1-7-196-16</inkml:trace>
  <inkml:trace contextRef="#ctx0" brushRef="#br0" timeOffset="28778.07">29492 3291 477 0,'0'0'20'0,"0"0"-13"0,0 0 18 16,0 0 28-16,0 0-28 0,0 0-16 16,0 0 6-16,0 0-2 0,0 0-7 15,-17 9-3-15,17-4 0 0,0-1 4 16,4 1 4-16,-2 1 4 0,7 5 6 16,-1 1-4-16,4 2-2 0,1 2-7 15,3 2-5-15,-1 1 1 0,1 4-2 16,1 2-2-16,-7 3 0 0,5-2 1 15,-11-1 0-15,2 0 1 0,-6-3-1 16,0 2 1-16,0-5-2 0,-4 0 2 16,-2-3 0-16,1-4 0 0,1-5-2 15,-2-6 1-15,4 1 0 0,0-2-1 16,-2 0 0-16,2-3 3 0,-5-3 0 0,5-2-1 16,-2-2-1-16,0-2 1 0,2-2-2 15,2-1 0-15,-4-5 1 0,4-3-1 16,8-4 0-16,0-5 1 15,-1 2 2-15,3 0-3 0,2 6 0 0,-7 3 2 16,1 8 1-16,-4 8 4 16,2 2-2-16,0 2-1 0,6 1-4 0,-1 2 0 15,3 10-2-15,7 3-2 0,1 7 1 16,1 4 1-16,0 3 2 0,-7 3 0 16,5-3 0-16,-7 0 0 0,1-3 1 0,-5-3 0 15,-4-2-1-15,0-3 0 0,0-2 0 16,-2-2-15-16,2 0-56 0,7-3-10 15,-3-5-51-15,-2-3-64 0</inkml:trace>
  <inkml:trace contextRef="#ctx0" brushRef="#br0" timeOffset="29013.83">30097 3516 540 0,'0'0'55'0,"0"0"-41"15,0 0-10-15,0 0 32 0,0 0-11 16,0 0-19-16,0 0-1 0,0 0 8 16,-29-2 3-16,29 2-7 0,4 0 0 15,7 0-4-15,12 0-2 0,5 0 3 16,6 0 0-16,-1 0-4 0,-6 0-2 16,-5 0 2-16,-1-2-2 0,-7-3-40 0,5-2-31 15,-11-4-30-15,-6 1-95 16</inkml:trace>
  <inkml:trace contextRef="#ctx0" brushRef="#br0" timeOffset="29171.29">30153 3364 222 0,'0'0'282'0,"0"0"-224"16,0 0-17-16,0 0 38 16,0 0-71-16,0 0 5 0,0 0 13 15,-19 65-7-15,19-46-4 0,0 4-1 16,7 4-4-16,-3 0-5 0,4 2-3 15,0 1 1-15,-1-1 0 0,-3-2-3 16,-2-4-44-16,-2-4-41 16,2-6-103-16,-2-7-294 0</inkml:trace>
  <inkml:trace contextRef="#ctx0" brushRef="#br0" timeOffset="29374.69">30438 3261 622 0,'0'0'44'0,"0"0"-1"16,0 0 14-16,0 0-20 16,0 0-32-16,0 0-4 0,0 0 3 15,0 0 8-15,25 77-4 0,-29-39-3 16,0 2-2-16,2 0-1 0,2 2-2 16,-6 0 3-16,-3 2-1 0,1-1-2 15,-4 0-23-15,-3-4-85 0,-3-5-100 16</inkml:trace>
  <inkml:trace contextRef="#ctx0" brushRef="#br0" timeOffset="29673.26">29128 4024 591 0,'0'0'47'31,"0"0"-33"-31,0 0 21 0,0 0 15 0,0 0-32 0,43-53-14 0,-24 46 0 16,6 0 0-16,4-1 2 0,10 5 2 16,10-5 3-16,16 1 2 0,15 1-2 15,5-3-2-15,18 0-1 0,9 0-8 16,8 2-1-16,4 3 1 0,-2-2 0 15,-9 6 0-15,-7 2 0 0,-21 8-46 16,-19 3-40 0,-25-2-34-16,-18-3-81 0</inkml:trace>
  <inkml:trace contextRef="#ctx0" brushRef="#br0" timeOffset="30257.06">29357 4259 467 0,'0'0'81'0,"0"0"-42"15,52-36 15 1,-38 24 10-16,7 3-15 0,-9-1-11 0,5 4-10 0,-9 1-6 16,1 3-8-16,-7 2-8 0,4 0-3 31,6 7-3-31,-8 3-1 0,5 5-3 16,-5 5 2-16,4 2 2 0,-2 3-2 15,0 0 2-15,-6 2 0 0,9 0 2 0,-5 0-2 16,6 3 0-16,-2-1 0 0,-6-1 1 15,-2-2-1-15,5-6 0 0,-5-6 0 16,0-6-24-16,0-5 24 0,0-2 1 16,0-1 0-16,0 0 1 0,0-4 3 15,0-1 0-15,0-2-3 0,0-4-1 16,0-3-1-16,-2-2 0 0,2-2 0 16,0-6 1-16,4-2-1 0,2-7 0 15,8 1 1-15,1 0-1 0,-3 3 0 16,1 8 0-16,-5 8 0 0,-4 7 1 15,4 2-1-15,1 1 0 0,-5 3 1 16,6 0-1-16,7 5-2 0,-3 5-1 0,9 4 2 16,-3 3 0-16,3 2 0 0,0 2 0 15,-9 1 1-15,5 0 0 0,-11 3 1 16,-2-4-1-16,1 1 0 0,-5 1 0 16,-2-5 0-16,-9 1 0 0,3-4-25 15,-2 0-64-15,-9-4-32 0,7-5-98 16</inkml:trace>
  <inkml:trace contextRef="#ctx0" brushRef="#br0" timeOffset="30492.81">30056 4410 589 0,'0'0'107'0,"0"0"-73"0,0 0 28 0,0 0-10 15,0 0-24-15,0 0-14 0,0 0-5 16,0 0 0-16,10-8 2 0,-10 6-2 16,2 2-8-16,5 0 0 0,3 0-2 15,8 0 1-15,-1 0 0 0,8 0 0 16,4 2 1-16,-4-1-1 0,-5-1 0 16,5 0-34-16,0 0-30 0,-11 0-58 0,-3-3-54 15,-9-4-243-15</inkml:trace>
  <inkml:trace contextRef="#ctx0" brushRef="#br0" timeOffset="30728.36">30467 4160 576 0,'0'0'62'0,"0"0"-31"0,0 0 19 16,0 0 10-16,0 0-30 0,0 0-21 0,0 0-2 15,0 0-4-15,0 0-3 0,4 2-2 16,-4 16 2-16,0 5 0 0,2 5 1 16,-2 2 0-16,3-1 0 15,-1-1-1-15,-2-1 1 0,2-4 0 0,0-1 0 16,-2-3-1-16,0-3-12 0,0-1-67 16,-2-5-72-16,-2-5-22 0,-1-3-159 15</inkml:trace>
  <inkml:trace contextRef="#ctx0" brushRef="#br0" timeOffset="31075.3">30724 4171 561 0,'0'0'38'0,"0"0"2"16,0 0 2-16,0 0 9 15,0 0-28-15,0 0-13 0,0 0-2 16,0 0-1-16,0 0-3 0,-21-5-3 0,2 13 0 15,-3 1 0-15,-3 0 1 0,0 2-1 16,-2 0 1-16,9 2-2 0,-3-3 0 16,6 1-2-16,3-3-5 0,6 2-8 15,4-3 9-15,2-2 3 0,0 1-1 16,4-1 2-16,0-1-1 0,-2 1 3 16,6-1 0-16,1 0 1 0,-1 2 2 0,0-1 2 15,7 1 7-15,-3 2-2 16,5 2 1-16,-1 1-2 0,5 1 2 15,-5 1-2-15,5 0-4 0,0 0-2 0,-3 2-2 16,1 1 0-16,-5-2 1 16,1-2-2-16,-5 1 0 0,-2-2-15 15,-6-4-32-15,-2-2-66 0,-4-3-147 0</inkml:trace>
  <inkml:trace contextRef="#ctx0" brushRef="#br0" timeOffset="31342.15">31046 4321 543 0,'0'0'37'0,"0"0"-34"0,0 0-3 16,0 0 28-16,0 0 7 0,0 0-23 15,0 0 3-15,0 0 21 0,0 0-1 16,-2-10-12-16,2 9 3 0,2 1-4 15,2 0-3-15,11 0-10 0,1 0-7 0,13 0 1 16,6 0-2-16,3 0 1 0,3 1-1 16,-6-1 0-16,-4 0 0 0,-6 0-1 15,-9-2-19-15,-3-2-53 16,-11-3-44-16,-2-4-62 0,-13 1-290 0</inkml:trace>
  <inkml:trace contextRef="#ctx0" brushRef="#br0" timeOffset="31547.22">31147 4173 590 0,'0'0'55'15,"0"0"-14"-15,0 0-26 0,0 0 30 0,0 0-6 16,0 0-21-16,0 0-7 16,0 0 1-16,31 69-1 0,-26-46-2 0,3 0-4 15,-2 0-2-15,-4 1-2 0,4-3 2 31,0 1-3-31,-3-5 0 0,3-3-7 0,0-3-58 0,-4-3-42 0,-2-8-69 16,0 0-171-16</inkml:trace>
  <inkml:trace contextRef="#ctx0" brushRef="#br0" timeOffset="32034.16">31596 4132 531 0,'0'0'72'0,"0"0"-23"0,0 0-20 16,0 0 16-16,0 0 0 0,0 0-18 0,0 0-7 15,0 0-7-15,0 0-3 0,23-25-5 16,-25 28-5-16,-3 1 1 0,1 3-1 16,-6 2 0-16,-4 2 1 0,-7-3 1 15,0 1-1-15,1-4-1 0,-3-2-24 16,2-2-13-16,0-1 0 0,1-1 8 0,5-4 4 15,1-3 8-15,3 0 7 16,5 1 4-16,2-1 3 16,4 3 0-16,0-2 3 0,2-1 0 0,6 0 0 15,3-2 4-15,3 2 4 0,1 1 4 16,1 0 2-16,-3 5-7 0,5 2 5 0,1 0-3 16,2 4 2-16,1 5 1 0,1 4 0 15,4 5-1 1,-11 1-5-16,1 4-3 0,-7 0 1 0,-8 1-2 15,-4-2-2-15,-12 3 0 0,-11-2 5 16,-2 2-3-16,0-3 2 0,5-3-1 0,-1-4-1 16,10 1-2-16,-1-4 1 0,6-3-1 15,4-1 0-15,2-2 0 0,2 0 0 16,0-3-2-16,4 1 1 16,4-1 1-16,13 1 1 0,-1 0 7 0,13-3 4 0,0-1-6 15,0 0-4-15,1-4 0 0,-1-5-2 16,-9-8-53-16,-3-4-57 0,-8-4-100 31</inkml:trace>
  <inkml:trace contextRef="#ctx0" brushRef="#br0" timeOffset="32443.02">31679 3175 360 0,'0'0'93'15,"0"0"-21"-15,0 0-3 0,0 0-2 16,0 0-9-16,0 0-7 0,49-37-9 16,-40 35-15-16,-1 1-10 0,4 1-6 15,3 0 1-15,5 4 0 0,3 6-5 0,6 8-3 16,4 7-3-16,4 7 2 0,3 8 0 16,1 8 0-16,2 5 1 0,-1 6 7 15,-7 2-2-15,-4 4-1 0,-6 1-4 16,-7-1 0-16,-5 1-1 0,-5-2-1 15,-6-1 1-15,-4-2-3 0,-13 2 0 16,-5-5-1-16,-5-2 0 0,-4-2-2 16,-2-6-16-16,0-1-30 0,-2-6-41 15,0-5-62-15,2-7-138 0</inkml:trace>
  <inkml:trace contextRef="#ctx0" brushRef="#br0" timeOffset="35576">3099 6311 186 0,'0'0'114'16,"0"0"-92"-16,-23-51 5 0,15 40 23 15,3-1 10-15,-3 0-24 0,-4 1-6 0,4 0-7 16,-1 0 1-16,-7 0-4 16,3 2-5-16,-3 0 0 0,1 1-3 15,-3 5-4-15,1 0-1 0,-6 3-4 0,3 6-1 16,-5 5-2-16,-4 5 0 0,2 4 1 15,6 5-1-15,-3 2 0 16,1-2 0-16,11 3 0 0,-1 1-1 0,9 1 0 16,4-1 1-16,2-3-1 0,10 2 0 15,1-3 1-15,10 0-1 0,-3-3 0 16,11 0 1-16,2-1 0 0,5 0 0 16,3 1 0-16,0 0 0 0,-4 1 2 15,5-1-1-15,-9 0 1 0,-6-3 0 16,-5-3-1-16,-13-2 2 0,-5-2-3 15,-4 1 3-15,-2-2 0 0,-6 5 1 0,-11 1 1 16,-4 0 1-16,-8 1 0 0,-4-2-3 16,-8-4 0-16,1 0-3 0,1-4 1 15,-5 1 0-15,3-6 0 0,6-3 0 16,4 0 0-16,6-6-1 0,8-2 2 16,1-4-1-16,14-3 0 15,-1-1 0-15,-1-6 0 0,6-4 1 16,0-3-2-16,6-1 2 0,1-1-1 0,11-2-1 15,-1 2 0-15,12 4-3 0,2 4 1 16,4 7-13-16,0 4-16 0,8 3-9 16,3 2-20-16,-3 1-6 0,9-1-5 15,-4-1-8-15,3 1-35 0,-9 1-8 0</inkml:trace>
  <inkml:trace contextRef="#ctx0" brushRef="#br0" timeOffset="35919.37">3293 6491 203 0,'0'0'117'15,"0"0"-31"-15,0 0-13 0,0 0-11 16,0 0-15-16,0 0-14 0,0 0-6 15,0 0-1-15,0-26-7 0,0 26-4 16,0 0-7-16,0 5-3 0,-4 0-4 16,0 4-1-1,-3 3 0-15,3 0 1 0,0 1-1 0,0 1 1 0,4 1-1 0,0-1 0 16,0 3 2-16,0-1-2 16,0 0 0-16,8-1 0 0,7-1 0 15,-5 3 0-15,7-2 0 0,-1 0 0 16,9 0 0-16,0-2 0 0,-2-4 0 0,3-1-3 15,1-3 3-15,-12-2 0 16,3-3-1-16,-11 0 1 0,1-6 2 0,0-1 0 16,-6-1 0-16,2-2 2 0,-4-3 9 15,0-3 3-15,0-2-9 0,-4-3-3 16,-6 1-3-16,4-4-1 0,2 3 0 16,-1-1 1-16,1 4-1 0,0 4 0 15,2 3-1-15,2 4 1 0,-4 3-10 16,4 1-11-16,0 1-5 0,0 2-21 15,8 2-26-15,0 3-74 0,5 0-29 16</inkml:trace>
  <inkml:trace contextRef="#ctx0" brushRef="#br0" timeOffset="36281.03">3886 6364 407 0,'0'0'16'0,"0"0"16"0,0 0 30 16,0 0-5-16,-23-60-28 0,21 50-5 16,0 1-7-16,-2-1 5 0,2 1 2 15,0 3-4-15,0 3-11 0,0 0 6 16,2 3 0-16,0 0-3 0,0 0-3 0,0 0-8 16,0 0 0-16,-2 0-1 15,2 0 0-15,0 3-3 0,0 3 2 0,0-3 1 16,0 3 2-16,0-2-2 0,0 1 0 15,0-1 0-15,0-3 0 0,0 1 1 16,0-2-1-16,0 0 0 0,0 1 0 16,0 1 0-1,0-2-1-15,0 1 1 0,0 1-8 0,-4 2-10 0,2-1 6 16,0 3-2-16,-3-3-1 0,1 1 1 16,-4-1-1-16,2 0-2 0,-4 0-2 15,5-1-5-15,1-1-11 0,4 2-11 16,0-3-7-16,0 1 9 0,0 0 7 15,0-1 3-15,0 0-24 16,0 0-37-16,0-1-14 0</inkml:trace>
  <inkml:trace contextRef="#ctx0" brushRef="#br0" timeOffset="36895.55">3801 6172 59 0,'0'0'306'16,"0"0"-259"-16,0 0 8 0,0 0 13 16,29-54-4-16,-27 52-22 0,1 2-7 0,-3 0 0 15,0 0-18-15,2 5-14 16,2 5-3-16,2 8 0 0,0 4 0 0,-2 7 1 16,2 3 1-16,-1 4 0 15,-1 3-1-15,4 2 1 0,-4 2 1 0,0-1-3 16,0-1 1-16,3-1 1 0,1-2-2 15,4-2 1-15,-3-1-1 0,-1-4 1 16,2-3-1-16,-2-3 1 0,-1-6-1 16,-5-3 0-1,0-6-4-15,0-3 0 0,0-5 0 0,-2 0 2 0,4-1 1 16,0-1 0 0,-2 0 1-16,4 0 0 0,-1-3 0 0,3 0 0 0,6-5 1 15,-1-3-1-15,1-2 1 0,3-6-1 0,3 0 1 16,-1-6 1-16,4 2 0 0,-9 2-1 31,7 1 4-31,-13 3 2 0,-4 1 3 16,-2 0 3-16,-4 1 1 0,-6-1-4 15,-4 2-7-15,-11 1-2 0,-2 1-1 16,-4 2 0-16,4-3-1 0,-4 6 0 16,5 3 0-16,3 3-7 0,6 1 2 15,-3 2-2-15,5 5-16 0,3 3-10 16,-6 3-6-16,5 3-7 0,-5 5-28 0,9-1-36 15,-1 2-47-15</inkml:trace>
  <inkml:trace contextRef="#ctx0" brushRef="#br0" timeOffset="37242.3">4541 6528 340 0,'0'0'44'0,"36"-51"28"16,-30 32-5-16,-6 0 10 0,0 0-26 15,-8-1-12-15,-9 2-8 0,0 3-10 16,-5 4-8-16,-3 3-6 0,4 1-2 0,-1 2-1 16,1 4-2-16,8 1 1 0,3 0-2 15,-4 4 0-15,7 6-1 16,-5 5-2-16,0 0 1 0,5 3 1 16,3-1 0-16,-4 3 0 0,6-2-1 0,0 2 1 15,2-1-1-15,0-2 0 0,6 0 0 16,2-3-1-16,3 0 1 0,5 0 0 15,-1 0 0-15,7 2 1 0,1 2 0 16,-2-1 0-16,4-1-1 0,-7-1 1 16,-1 1 0-16,-11-4 0 0,0-1 1 15,-2 0-1-15,-4-3 0 0,-6 0 2 16,-2 1 0-16,-5-4 0 0,-3 3-2 0,4-4-10 16,-9-2-25-16,4-2-20 15,-1 0-9-15,-3-7-54 0,0-1-71 0</inkml:trace>
  <inkml:trace contextRef="#ctx0" brushRef="#br0" timeOffset="37728.78">4901 6131 587 0,'0'0'33'0,"0"0"2"15,0 0 20-15,0 0-27 0,0 0-23 16,0 0-5-16,0 0 5 0,0 0 3 0,23 62-1 15,-19-31-2-15,4 5 5 16,-2 4-4-16,1 2-4 0,-1 5 2 0,-2 2-2 16,6 3-1-16,-3-3 1 0,-1-1-1 15,2-6 0-15,2-8-1 0,-1-5 0 16,-5-7-10-16,-4-9-8 0,0-4-8 16,-4-3 4-16,-11-5-6 0,5-1-1 15,-5 0-7-15,-5-3 2 0,-1-3 1 16,7-1 1-16,-7-3 10 0,8 1 21 15,-5-4 1-15,5-2 1 0,-1-2 6 0,-3-1 8 16,5-2 6-16,-2-1 2 16,5-5 11-16,5 0-3 0,2-1-14 15,2 1 7-15,4 4 6 0,5 2-16 0,5 6 3 16,3 2-2-16,7 4-6 0,3 5-5 16,10 0-1-16,1 3 2 0,3 7 0 15,0 4-1-15,1 3 3 0,-3 3-3 16,-6 1 0-16,-6 2 2 0,-9-2 0 15,5-2-6-15,-10-1-1 0,-1 2 1 16,-4-2 2-16,-4 2-2 0,-2-1 1 16,-2 1 0-16,0-2-1 0,-2-1-5 15,-2-2-23-15,-4-3-11 0,-4-3-7 16,5-2-11-16,-1-3-21 0,-2-2-33 16,2-6 50-16,3-2-109 0</inkml:trace>
  <inkml:trace contextRef="#ctx0" brushRef="#br0" timeOffset="37886.18">5153 6310 518 0,'0'-56'25'16,"0"38"31"-16,0 7 8 0,2 5 6 15,3 3-29-15,3 1-19 0,-4 1-13 0,0 1-7 16,-2 0-1-16,0 1-1 16,4 5 0-16,-1 2 0 0,5 4 0 0,-2 2 0 15,-2 2-10 1,-2-1-46-16,1 0-33 0,-3-5-55 15,4-6-134-15</inkml:trace>
  <inkml:trace contextRef="#ctx0" brushRef="#br0" timeOffset="38105.96">5546 6114 693 0,'0'0'2'15,"0"0"0"-15,0 0 6 0,0 0 38 16,0 0-24-16,0 0-17 0,0 0 0 15,0 0-4-15,0 0-1 0,46 22 1 16,-36 13 1-16,-2 3 1 0,-2 6 0 16,-1 4 0-16,-5 4-1 0,0 4 0 0,0-1 0 15,2-1-1-15,6-6-1 0,2-5-9 16,3-6-13-16,1-5 2 16,-2-5-20-16,-3-3-36 0,-3-6-40 0,-6-4-66 15,-4-8-147-15</inkml:trace>
  <inkml:trace contextRef="#ctx0" brushRef="#br0" timeOffset="38280.08">5399 6524 544 0,'0'0'48'0,"0"0"-3"16,0-53-18-16,11 45 17 0,-1 2-24 16,7-5-12-16,1 3 13 0,7-1 1 0,4 0-11 15,4 2-6-15,-2 0-5 0,0 1 2 16,-6 3-2-16,-2 1 0 0,-1 2-33 15,-7-2-48-15,3 1-21 0,-5 1-124 16</inkml:trace>
  <inkml:trace contextRef="#ctx0" brushRef="#br0" timeOffset="38610.98">5904 6410 553 0,'0'0'84'0,"0"0"-35"0,0 0-8 0,-27-64 25 16,25 54-20-1,0 3-24-15,0 2-7 0,0 5 0 0,2 0-2 0,-3 0-6 16,1 7-6-16,2 3-1 0,0 7-3 16,5 6 1-16,-1 4 2 0,0 4 0 15,0 0 0-15,2 1 1 0,4-4 0 16,1-2-1-16,-1-3 0 0,3-1 1 16,-1-7-1-16,7-3-1 15,-3-4 1-15,3-6-1 0,1-2 1 0,1-6 0 16,2-4 1-16,-5-3-1 0,3 1 0 15,-4-4-1-15,-5 0 1 0,-2 1-1 0,-3-6 1 16,-3 0 0 0,-4-3 1-16,-4-3 1 0,-3 0-2 0,1-2 0 0,-8 5-2 15,5 2-14-15,3 5 1 0,-2 8-37 16,0 4-10-16,4 5-5 0,4 1-19 16,0 5-81-16,8-1-132 0</inkml:trace>
  <inkml:trace contextRef="#ctx0" brushRef="#br0" timeOffset="39098.18">6478 6331 198 0,'0'0'467'16,"0"0"-446"-16,0 0-19 0,0 0 22 16,0 0 21-16,0 0-35 0,0 0-5 15,0 0 1-15,0 0 1 0,11-15-7 16,-18 23 0-16,7 4 0 0,0 3 0 15,0-2 0-15,0 0 0 0,7-4 0 16,1 1 0-16,0-4 1 0,3-1-1 0,7-1-1 16,3-3 1-16,0-1 1 15,3-3 0-15,1-4-1 0,-4-3 2 16,-1 0-2-16,-5-2 1 0,1-1 1 16,-5-3 0-16,-3 0 5 15,0-3 17-15,-8-2-9 0,0-2-6 0,-2 0-4 0,-6 1-3 31,-4 0 0-31,-3 4-2 0,-3 2 0 0,-3 5 0 0,-6 7 0 0,-4 4-2 16,-2 9 2-16,0 10-2 0,6 6 1 16,0 4-1-16,6 2 2 0,7 1-1 15,4 2 1-15,-1-2-1 0,5-1 1 16,4-5 0-16,2 0 0 0,0-2-1 31,8-3 0-31,5 0 1 0,1 1-2 16,5-3 2-16,3 3 0 0,5-5 1 15,4-2 1-15,2-5 1 0,5-2 11 0,-1-5 0 16,2-3-2-16,-4-1 1 0,-2-3-7 16,-8 0-5-16,-4 0 1 0,-9 1-2 15,-12-1-1-15,0-1-34 0,-6-3-31 16,-4 0-60-16,-9-1-128 0</inkml:trace>
  <inkml:trace contextRef="#ctx0" brushRef="#br0" timeOffset="41441.75">6270 6024 89 0,'0'0'84'0,"0"0"-46"15,-11-26 16-15,9 20-3 0,-4 0-12 0,6 1 2 16,-2 0-7-16,2 1-1 0,-4-2-7 15,4 3 3-15,0 0 3 0,-2 0-2 16,2 2-2-16,0-2-3 0,0 3-4 16,0 0 0-16,0 0 1 0,-2 0-1 15,2 0-5-15,0 1-9 0,0 5-7 16,0 1 0-16,0 8-1 0,-2 2 1 16,0 7 0-16,2 3 0 0,-3 5 1 15,1 6-1-15,-2 4 1 0,4 5-1 0,2 1 1 16,0-1-1-1,3-1 0-15,7-3 0 0,-2-3 1 0,3-2-1 16,-1-5 0-16,5-3 0 0,-7-3-44 16,-4-3-16-1,4-5-43-15,-10-2-55 0,0-6-151 16</inkml:trace>
  <inkml:trace contextRef="#ctx0" brushRef="#br0" timeOffset="41694.32">6137 6257 412 0,'0'0'79'16,"0"0"-19"-16,0 0 0 0,0 0-4 15,0 0-20-15,0 0-8 0,0 0 2 16,0 0-6-16,0 0-8 0,0-13-7 15,4 11-6-15,15-3-2 0,6-4-2 16,22-5 1-16,3-3 0 0,10-1 0 0,4 4-7 16,2-1-43-16,4 1-36 0,-1-1-82 15,-7-4-295-15</inkml:trace>
  <inkml:trace contextRef="#ctx0" brushRef="#br0" timeOffset="42654.18">7613 6307 462 0,'0'0'76'0,"0"0"-24"15,0 0 1-15,0 0 2 16,0 0-9-16,0 0-21 0,0 0-10 0,21-35-3 16,-21 34-3-16,0 1-6 0,0 0-1 15,0 0-2-15,0 2 0 0,4 4-7 0,0 3-36 16,2 5-12-16,-4 3-14 0,0 2-47 15,-2 4-59-15,-2-1-150 16</inkml:trace>
  <inkml:trace contextRef="#ctx0" brushRef="#br0" timeOffset="42812.64">7630 6606 447 0,'0'0'100'0,"0"0"-24"15,0 0-26-15,0 0 0 16,0 0-26-16,0 0-17 0,0 0-5 0,0 0-1 15,0 0 1-15,37-28-2 0,-31 28-20 16,0 0-38 0,-2-3-33-16,1 3-79 0,-3-4-151 0</inkml:trace>
  <inkml:trace contextRef="#ctx0" brushRef="#br0" timeOffset="43429.2">9060 6316 414 0,'0'0'57'0,"0"0"-16"16,0 0 6-16,0 0 21 0,-4-51-5 15,4 43-17-15,2-1-23 0,4 1-11 16,3 0-1 0,-1 1 0-16,2 2-3 0,3 2-2 0,-1 3-1 0,7 2-3 15,-3 6 0-15,5 2 0 0,-1 4-2 16,-1 3 1-16,-2 4 0 0,-1 3-1 15,-3 4 0-15,-1 1 1 0,-2 3 0 16,-1 1-1-16,-3-3 1 0,4 1-1 16,-2 0 0-16,-3-6 0 0,-1-5-1 31,0-5-6-31,-2-5-1 0,-2-4 6 0,0-3 1 16,0 0 0-16,0-3 1 15,-2 0 0-15,-2 0 1 0,-3-6-1 0,3-3 0 16,-4-3 0-16,0-2 0 0,2-4 0 15,-3-4-1-15,5-4 1 0,0-2 0 16,2-4 0-16,2-2 2 0,0-1 3 16,8 3 0-16,1 4 0 0,5 6-2 0,-2 6 3 15,5 2-5-15,2 7 0 16,1 3-1-16,1 4 2 0,4 2-1 0,4 7 1 16,2 8 0-16,-2 4-1 15,2 0 0-15,-7 3 0 0,-1 2 1 0,-2 1-1 16,-7 3-1-16,1-2 1 0,-5 2-1 15,-2-1-1-15,3-3-17 0,3-2-38 16,-6-4-19-16,3-3-10 0,-3-6-104 16</inkml:trace>
  <inkml:trace contextRef="#ctx0" brushRef="#br0" timeOffset="43664.56">9885 6433 618 0,'0'0'25'16,"0"0"-4"-16,0 0 8 0,0 0 7 15,0 0-10-15,0 0-10 0,0 0 0 16,0 0 1-16,12-22-5 0,1 20-6 16,10 1-3-16,8-2-2 0,4-1 2 15,8 0-2-15,3-2 0 0,-3 3 0 16,-4 0 0-16,-2 0-1 0,-3 3-27 0,-6-1-67 15,-3-4-68-15,-10-1-189 0</inkml:trace>
  <inkml:trace contextRef="#ctx0" brushRef="#br0" timeOffset="43869">10321 6122 472 0,'0'0'108'15,"0"0"-87"-15,0 0 16 0,0 0 33 0,0 0-19 16,54-38-24-16,-52 38-4 16,0 1-4-16,2 3-8 0,-2 3-6 0,4 5-2 15,-4 7-2-15,3 3 1 16,-1 1 0-16,0 5-1 0,0 0-1 0,0 3 1 16,0-4-1-16,-2 1-22 0,5 0-32 15,1-4-37-15,0-4-38 0,0-6-147 16</inkml:trace>
  <inkml:trace contextRef="#ctx0" brushRef="#br0" timeOffset="44216.18">10869 6047 695 0,'0'0'37'15,"0"0"-4"-15,0 0 18 0,0 0-15 16,0 0-24-16,0 0-9 0,-70-5-2 0,45 16-1 15,-4 2 1-15,-2 2-1 0,2 3-2 16,2 0-4-16,2 2-3 0,7 0 1 16,3 1-4-16,7-3 1 0,2-3 0 15,4-1 2-15,2-1 1 0,0-4 7 16,2 0-2-16,4-4 1 0,0 1 1 16,0-3 0-16,3-1 1 0,3 0 0 15,-2-1 2-15,7 1 3 0,4-2 1 16,-1 0 0-16,3 2 1 0,0 1 0 15,4 0 0-15,-1 3-4 0,8 1-1 16,-10 1 0-16,7 2-1 0,-6 1-1 16,0 0 1-16,-6 4-1 0,-1 0-16 0,-3 1-50 15,-3-3-54-15,-6-2-75 0</inkml:trace>
  <inkml:trace contextRef="#ctx0" brushRef="#br0" timeOffset="44420.47">11541 6243 714 0,'0'0'1'0,"0"0"3"16,51-47 25-16,-38 39 27 0,1 1-26 16,-8 1-10-16,3 2 1 0,1 0-8 15,5 2-10-15,-1 2-3 0,5 0 1 16,3 1-1-16,-1 4 0 0,2 2 0 15,-5 1 0-15,1 2-21 0,0 3-27 16,-9 0-41-16,-4 3-31 0,-6-3-97 16</inkml:trace>
  <inkml:trace contextRef="#ctx0" brushRef="#br0" timeOffset="44625.87">11586 6459 515 0,'0'0'145'0,"0"0"-92"0,0 0 11 15,0 0 20-15,0 0-42 0,0 0-21 16,48 18-6-16,-23-18 1 0,4-3-4 16,4-1-7-16,0-2-2 15,2 1-2-15,0 0 0 0,-4 4-1 0,0 0-3 16,-10 1-25-16,-3 1-15 0,-1 4-38 16,-7-4-87-16,-6-1-227 0</inkml:trace>
  <inkml:trace contextRef="#ctx0" brushRef="#br0" timeOffset="55956.97">12746 5992 410 0,'0'0'92'0,"0"0"-24"16,4-60 11-16,-4 44-22 0,0 0-3 0,2 1-14 15,-2 4-6 1,0 0-6-16,0 4-6 0,0 4-6 0,0 0-1 0,0 3-2 16,0 0-2-16,0 0-4 0,0 4-4 15,0 4-3 1,2 6-1-16,0 9 1 0,4 6 0 0,3 7 4 0,-1 1 2 15,-4 5-2-15,8 1 1 0,1 1-5 16,-7 1 3-16,2 0-2 0,7-2 0 16,-5 0 1-1,3-3-2-15,1 0-5 0,-6-4-55 0,-8-3-67 0,-2-8-178 0</inkml:trace>
  <inkml:trace contextRef="#ctx0" brushRef="#br0" timeOffset="59293.68">4980 7741 176 0,'0'0'204'0,"0"0"-153"0,0 0 6 15,0 0 9-15,0 0-3 0,0 0-15 16,0 0-1-16,0 0-7 0,-46-8-14 0,40 18-12 16,4 1-7-16,0 7 0 0,2 2 1 15,0 5-3-15,0 7 1 0,0 7-2 16,0 5 0-16,2 7 1 16,2 5 1-16,2 3-1 0,-2-1-2 0,1 1-2 15,-1-3 0-15,-2-3 0 0,2-5 0 16,0-7-1-16,-2-8-14 15,4-9-22-15,-4-8-29 16,-2-7-34-16,0-9-23 0,-6-2-52 0,0-9-85 0</inkml:trace>
  <inkml:trace contextRef="#ctx0" brushRef="#br0" timeOffset="59513.89">4585 7790 437 0,'0'0'64'0,"0"0"-29"0,0 0-7 0,0 0 15 16,0 0-13-16,0 0-16 0,0 0 10 15,0 0 6-15,62 5 1 0,-27-5-5 16,6-5-4-16,15-6-2 0,4 0-10 16,6-1-6-16,2-1-1 0,1 5-2 15,-3 2-1-15,-4 4-15 0,-10 2-70 0,-3 0-42 16,-14 0-146-16</inkml:trace>
  <inkml:trace contextRef="#ctx0" brushRef="#br0" timeOffset="59819.17">5540 7824 450 0,'0'0'74'16,"0"0"-16"-16,0 0 8 0,-25-55 2 0,13 49-19 0,-5 0-13 0,1 5-12 16,-7 2-11-16,-4 2-6 0,4 7-5 15,-4 5-1-15,3 2 0 16,1 7 1-16,10 3-1 0,1 6-1 0,0 5 1 16,7 9-1-16,1 6 1 0,4 2-1 15,0 1 0-15,2-3 0 0,9-3 0 16,7-3 0-16,-1-4 0 0,10-3-15 15,0-8-20-15,4-4-28 0,-4-9-20 16,1-6-23 0,-7-10-38-16,0-3-88 0</inkml:trace>
  <inkml:trace contextRef="#ctx0" brushRef="#br0" timeOffset="60302.55">5587 8048 366 0,'0'0'65'15,"0"0"-1"-15,0 0-5 0,0 0-5 16,0 0-23-16,-53-46-1 0,49 39 1 16,-3 0 2-16,5 0-5 0,2 1-2 15,0-1-5-15,11 0-7 16,-3-1-4-16,2 4-2 0,7 0 2 0,3 2-2 16,5 2-1-16,6 0-3 0,0 6-2 0,0 6 0 15,-4 2-1-15,-4 6-1 16,0 7 1-16,-11 5-1 0,2 9 0 15,-11 2 1 1,-3-1-2-16,0-1-3 0,-9-4-18 0,-1-7 7 0,4-9 0 0,0-4 8 16,-1-5 2-16,3-4-1 0,-4-3-3 15,4-2 1-15,-4-3 8 0,1 0 0 16,-1-3 0-16,-2-4-1 0,4-2 1 16,-1-2 1-16,-1-4 0 0,-4-5 0 15,3-2 2-15,3-5 4 16,-2-3 3-16,0 0-4 0,6 0 2 15,2 3 0 1,2 7 5-16,10 5-7 0,-4 6-2 0,3 1-2 16,7 1 1-16,-1 4-1 0,8 2 1 15,4 1-1-15,2 4 2 0,2 5-2 16,-4 3 1-16,-1 1-1 0,-5 3 1 16,2 2-1-16,-6 1 0 0,-9 4 0 15,0-2-1-15,-8 4 0 0,5-2-1 16,-7-1 0-16,0 3 0 0,-7-5-15 15,5-1-16-15,-2 1-14 0,0-4-26 16,0-3-1-16,0-3-51 0,0-4-99 16</inkml:trace>
  <inkml:trace contextRef="#ctx0" brushRef="#br0" timeOffset="60650.8">6162 7905 273 0,'0'0'114'0,"0"0"-45"0,0 0 0 0,0 0 5 16,0 0-15-16,0 0-5 0,0 0-4 15,-19-50-9-15,26 49-15 0,5 1-6 16,0 0-5-16,9 7-1 0,-2 4-3 16,4 5 0-16,5 5-2 0,-1 2-3 15,-2 6 0-15,0 4-3 0,-4 4-3 16,-7 6 1-16,-8 4-1 0,-6 2 1 16,0-2 0-16,-6 0-1 0,-6-3-6 0,-5-5-6 15,5-4-16-15,-7-1-20 0,9-3-26 16,-5-2-16-16,-1-1-18 0,1-7-102 15</inkml:trace>
  <inkml:trace contextRef="#ctx0" brushRef="#br0" timeOffset="61403.82">7375 7964 100 0,'0'0'148'0,"0"0"-76"0,0 0-5 15,0 0 5-15,0 0-2 0,0 0-11 16,0 0-12-16,0 0-10 0,17-55-1 15,-15 51-9-15,0 3-3 0,0-1-7 16,0 2-3-16,-2 0-4 0,0 0-4 16,0 0-3-16,0 3-3 0,0 4 0 15,0 3 0-15,0 4 0 0,-6 7 0 16,-2 3 0-16,-7 2 1 0,-3 4-1 16,-3-1 0-16,-4 1 0 0,-4-2 1 15,5-3-1-15,-1-2 0 0,2-5-8 0,4-2-5 16,7-2 0-1,0-6-1-15,7 0 5 0,1-4 4 0,4-2 2 16,0-1 3-16,0-1-1 16,0 3 1-16,2-3-1 0,5 1 1 0,1 2 0 0,-2-1 3 15,11 2 9-15,-1 0 0 16,5 3 1-16,6 0 1 16,2-1-3-16,6 3-1 0,4-2-4 0,0 2-3 15,5 2 0-15,-3-1-2 0,-2 3 1 0,-4 1-2 16,-8 0-1-16,-6 4-28 0,-7-2-57 0,-9 2-38 15,-5-5-99-15</inkml:trace>
  <inkml:trace contextRef="#ctx0" brushRef="#br0" timeOffset="61604.78">7235 8560 591 0,'0'0'95'0,"0"0"-36"16,0 0-25-16,0 0 20 0,0 0-14 15,0 0-25-15,0 0-5 0,0 0 2 16,50 12 2-16,-28-8-7 0,7-1-2 0,0 2-2 16,6 0-1-1,-2-2-1-15,0 1 0 0,1 1-1 16,-3-1-18-16,-3 2-25 0,3 0-39 0,-6-2-81 0,-6-1-157 16</inkml:trace>
  <inkml:trace contextRef="#ctx0" brushRef="#br0" timeOffset="63689.93">9213 7707 336 0,'0'0'88'15,"0"0"-20"-15,0 0 10 0,-10-55-8 0,10 45-22 16,0 1 0-16,0 4-6 0,2-1-12 16,0 4-13-16,0 2-5 15,-2 0-7-15,2 2-3 0,2 5-2 16,0 3 0-16,3 4 1 0,-3 4-1 0,4 3 1 15,-4 5 0-15,0 2 0 0,-2 6-1 16,0 3 1-16,0 2 0 0,-2 1 0 16,0-1 0-16,0-2-1 0,0-6 0 15,2-6 1-15,-2-4-1 0,0-7 0 16,3-4-1-16,-3-4 1 0,0-2 0 0,0-2-1 16,0-2 1-16,0 0 0 0,2 0 0 15,-2 0 2-15,0-3-1 16,0-7 4-16,-2-4-2 0,2-5-1 15,0-8-2-15,0-6 3 16,0-6 2-16,2-2 1 0,2-3-1 0,4 2 0 0,0 6-2 16,1 5-3-1,3 10 1-15,-2 4-1 0,-1 6 0 0,1 5 0 0,6 2 0 16,-3 4 0-16,5 6-1 16,1 8 1-16,2 7 0 0,-1 5 0 0,3 6 0 0,-4 6 0 15,-3 3 1-15,1 4-1 0,-9-1 1 16,0-3-1-16,1-5 1 0,-1-8-1 15,-4-5-2-15,2-2-1 16,0-6-6-16,1-1-8 0,1-4-15 0,-2-3 13 16,2-3-42-16,3-4-25 0,-3-1-47 15,-4-6-47-15</inkml:trace>
  <inkml:trace contextRef="#ctx0" brushRef="#br0" timeOffset="63925.71">9680 7924 358 0,'0'0'188'0,"0"0"-128"0,0 0-20 0,0 0 40 15,58-51-22-15,-39 39-21 0,-1 2-11 16,5-2-4-16,-2 1-7 0,4 0-4 16,2 1-5-16,-1 2-2 15,-1 4-3 1,0-1-1-16,-6 4 0 0,-3 1 0 15,-1 0 0-15,-7 4-10 0,0 2-32 16,-4 3-25-16,-4 0-44 0,-12-1-32 16,4-2-161-16</inkml:trace>
  <inkml:trace contextRef="#ctx0" brushRef="#br0" timeOffset="64131.27">9749 7727 498 0,'0'0'98'0,"0"0"-36"0,4-54 6 15,2 47 13-15,0 4-37 0,2 1-20 0,-1 2-5 16,5 1-3-16,0 8-6 16,1 5-5-16,1 5-1 0,-1 5 1 15,1 5-2-15,1 3-1 0,-5 7-2 16,-2 4 1-16,-2 4-1 0,-4 0-10 16,5-3-32-16,-5-5-44 0,0-6-62 15,2-11-54-15,-2-7-188 0</inkml:trace>
  <inkml:trace contextRef="#ctx0" brushRef="#br0" timeOffset="64319">10375 7597 302 0,'0'0'351'0,"0"0"-282"0,0 0-1 0,0 0 3 15,0 0-43-15,0 0-22 0,0 0-1 16,0 0 8-16,0 0 0 15,10 47-6-15,-10-13-2 0,0 3-3 0,0 8-1 16,0 2 1-16,0 3-2 0,0-2-2 16,2-6-11-16,4-3-28 15,3-5-21-15,-5-4-35 0,-2-6-27 0,-2-6-129 16</inkml:trace>
  <inkml:trace contextRef="#ctx0" brushRef="#br0" timeOffset="64571.62">9321 8570 480 0,'0'0'60'16,"0"0"3"-16,70-30 12 0,-33 9 12 15,9 2-38-15,3-3-21 0,11 1-5 16,8 0-6-16,5 0-8 0,3 2-4 15,-1 2-5-15,-1 8-3 0,-4 3 2 16,-6 4 0-16,-4 2 1 0,-4 5-2 16,-4 3-25-16,-7 4-34 15,-5 0-45-15,-9-2-56 0,-15-3-272 0</inkml:trace>
  <inkml:trace contextRef="#ctx0" brushRef="#br0" timeOffset="65090.13">9806 8732 452 0,'0'0'117'15,"0"0"-44"-15,58-43 4 0,-41 31-9 16,6 1-29-16,-7 3-11 0,3 0-3 16,-9 5-7-16,2 2-8 0,-7 1-3 15,-5 1-2-15,4 2-2 0,-4 2-3 16,0 2-1-16,0 3 1 0,-4 4 1 15,-7 1-1-15,-3 4 2 0,-3-2-2 0,-3-1 0 16,-3-1-11-16,6-4-2 0,-5-1-3 16,3-1 1-16,2-3-2 0,1 0 0 15,1-6 4-15,5 0 6 16,2-3 5-16,2-3 2 0,1-3 0 0,1-2 1 16,4-2 0-16,0-4 3 0,0-3 5 15,2 0 5-15,5 3 3 0,1 1-2 16,4 5-4-16,1 1-4 0,5 3-3 15,5 3-1-15,6 1-2 0,4 3 1 16,2 3 1-16,0 5 1 0,-8 3-1 16,-6 3 1-16,-7 7-3 0,-3 1-1 0,-11 7 0 15,-9 8 2-15,-7 1-1 16,-3 2-1-16,-3-1 0 16,-3-2-11-16,0-4-4 0,2-2 3 0,3-4-7 0,3-6 14 15,5-4 5 1,3-4 0-16,1-3 0 0,2-4 1 0,2 0 2 0,4-6 5 15,0 0 6-15,0 0-1 0,0 0-2 16,10 0-2-16,7-5-2 0,7-4 3 16,9-5 4-16,9 0-8 15,5-3-2-15,3 0-4 0,8 4 0 0,-7-3 0 0,5 2-11 16,2 2-61-16,-4-4-99 0,-4-1-274 16</inkml:trace>
  <inkml:trace contextRef="#ctx0" brushRef="#br0" timeOffset="65939.28">11497 7718 411 0,'0'0'92'0,"0"0"-24"0,0 0-4 16,0 0-6-16,0 0-6 0,0 0-17 15,0 0-8-15,0 0-16 0,0 2-7 16,2 22 5-16,5 7 3 0,-1 4 3 16,2 3-4-16,2 4-4 0,1 4-3 15,-1 2 0-15,-2-1-2 16,-1 0-2-16,5-5 1 0,-2-5 1 0,-4-8-2 15,3-7 0-15,-3-5-2 16,0-5-15-16,-4-6-19 0,-2-4-36 0,-2-2-29 16,-10-10-32-16,1-3-127 0</inkml:trace>
  <inkml:trace contextRef="#ctx0" brushRef="#br0" timeOffset="66160.75">11055 7696 466 0,'0'0'152'0,"0"0"-127"32,0 0-5-32,0 0 43 0,60-23-4 0,-37 23-23 15,1 0-7-15,10 0 1 0,-1 0-11 0,0 0-3 0,6-2 1 16,2 0-5-16,5-1-2 0,-1-1-3 16,7-2 1-16,-2 0-5 15,-1 2-3 1,-8 2 0-16,-1 2-1 0,-11 0 0 15,-7 6-2-15,-13 2-18 0,-3 1-25 16,-6 5-23-16,-6-1-57 0,-13 0-47 16,1-1-209-16</inkml:trace>
  <inkml:trace contextRef="#ctx0" brushRef="#br0" timeOffset="66570.06">12330 7739 408 0,'0'0'97'0,"7"-52"-37"0,-5 34 14 16,-2 1-3-16,0 4-5 0,0-1-16 0,0 3-9 15,0 3-8-15,-4 1-9 0,-1 4-2 16,1-1-4-16,-2 2-5 0,2 1-4 16,-6 1-3-16,3 0-3 0,-1 6-3 15,0 5 0-15,-7 8-1 0,1 6-1 16,-3 4 2-16,1 5-1 0,-1 4 1 16,1 3-1-16,1 2 1 0,5 2 0 15,2-1 0-15,6-1 0 0,4-1 0 16,-2-1 1-16,12 0 0 0,5-1 0 15,-1-3-1-15,5 0-3 0,-3-5-7 16,5-4-6-16,0-7-16 0,-2-4 3 0,1-6-16 16,-1-4-38-16,0-7-25 0,-5-2-70 15,-3-9-214-15</inkml:trace>
  <inkml:trace contextRef="#ctx0" brushRef="#br0" timeOffset="66820.98">12643 7765 592 0,'0'0'85'15,"0"0"-3"-15,0 0-1 0,0 0-28 16,0 0-19-16,0 0-4 0,0 0-8 16,0 0-6-16,10-40-5 0,-10 44-6 0,-2 6-4 15,2 8-1-15,0 7-1 0,0 4 1 16,0 7 0-16,0 2 0 0,0 1 0 15,6-2 1-15,-2-4-1 0,2-5 0 16,5-4-13-16,-5-4-9 0,0-4-11 16,0-5-15-16,0-1-28 0,1-6-53 15,-7-3-48-15,0-1-156 0</inkml:trace>
  <inkml:trace contextRef="#ctx0" brushRef="#br0" timeOffset="67150.67">12874 7599 462 0,'0'0'76'0,"0"0"-3"16,0-59 3-16,-4 50 6 0,4 0-23 15,0 4-15-15,0-3-11 0,2 3-6 16,4 2-5-16,-2 0-5 0,5 3-7 16,3 0-1-16,0 9-5 0,15 5 1 0,-6 8-1 15,6 6 2-15,2 8 0 0,0 6-2 16,-2 2 0-16,-11 2-4 0,3 1 0 16,-15 0 0-16,-2-1 0 0,-4-1 0 15,-6-2 0-15,-17 2 0 0,-2-3-7 16,-6 4-25-16,-6 2-27 0,-7 0-28 15,-8-2-73-15,9-11-119 0</inkml:trace>
  <inkml:trace contextRef="#ctx0" brushRef="#br0" timeOffset="69245.89">14238 7505 536 0,'0'0'83'0,"0"0"-41"0,0 0 32 0,0 0-17 16,0 0-36-16,0 0-14 16,50-6 2-16,-38 21-2 0,-5 4-3 15,1 6 0-15,-2 7 0 0,-2 6-2 16,-2 9-1-16,0 3-1 0,0 0 2 0,5-1-2 16,-3-3 0-16,8-4-23 0,0-7-72 15,-1-4-41-15,-1-9-110 16</inkml:trace>
  <inkml:trace contextRef="#ctx0" brushRef="#br0" timeOffset="69404.89">15528 7456 300 0,'0'0'13'15,"0"0"-11"-15,0 0 9 0,0 0 14 0,0 0-25 0,0 0-21 16,-56-12-117-16</inkml:trace>
  <inkml:trace contextRef="#ctx0" brushRef="#br0" timeOffset="69562.73">15398 7444 144 0,'0'0'25'0,"0"0"-12"0,0 0 6 16,0 0-17-16,0 0-2 0,0 0-79 16</inkml:trace>
  <inkml:trace contextRef="#ctx0" brushRef="#br0" timeOffset="69989.25">13978 7699 273 0,'0'0'100'16,"0"0"-44"-16,0 0 8 0,0 0 0 15,0 0-27-15,0 0-18 0,0 0 3 16,0 0 11-16,2 8 7 0,8-8 11 16,3 0-12-16,1 0-8 0,9 0-9 15,10-3-5-15,0-2-5 0,0-2-3 16,6 0-3-16,5 3-3 0,-1-2-2 16,-4 6-1-16,1-2-5 0,1 2 5 15,-2-1-25-15,-3 1-61 0,-5 0-58 16,-7 0-127-16</inkml:trace>
  <inkml:trace contextRef="#ctx0" brushRef="#br0" timeOffset="70654.64">15446 7449 198 0,'0'0'286'0,"0"0"-202"16,0 0-29-16,0 0 4 0,37-53-10 16,-25 48-18-16,-4 2-8 0,5 0-2 15,-5 3-7-15,-2 0-6 0,-4 0-4 16,2 3-2-16,-1 3 1 0,-3 2-3 15,0 1 0-15,-3 3 0 16,-3 1 2-16,-6 3 0 0,-9-1 0 0,1 1 0 0,-1-3 0 16,-6-1 0-16,0 0-2 0,4-4 1 15,3 0-1-15,-1-2 0 16,9-2-10-16,-7-1-10 0,9-3-1 0,1 0 9 16,-3-6 8-16,4-4 1 15,4-2 2-15,-3-1 1 0,3-3 0 0,2-3 0 16,2-1 1-16,2 0-1 0,4 1 0 15,1 2 1-15,1 5 3 0,6 2 6 16,-1 3-1-16,10 4-3 0,-3 3-2 16,9 0-1-16,6 7 3 0,3 4-2 15,1 5 0-15,-2 6 0 0,-4 2-1 0,-6 3-2 16,-8 2 0-16,-5 5 0 16,-14 2 0-16,-4 2-1 0,-11-2 1 15,-5-2-1-15,-7-1 0 0,-2-4-1 0,-2 0-23 16,-4-6-7-16,2-3 16 0,2-3-13 15,4-5 10-15,2-4 18 0,13-6 0 16,3-2 1-16,1 0 0 16,6-3 2-16,2 0 0 0,0-4 3 0,0 1 9 15,10 2 6-15,3-2-3 16,1 0-7-16,9 0-2 0,8-1-3 0,2 1 0 0,6-2-1 16,3 1-2-16,3 4-1 0,-6 0-1 15,5 2-1-15,-3 1 1 16,1 0-1-16,-9 0-11 0,0-2-90 15,-9-5-34-15,-5-2-146 16</inkml:trace>
  <inkml:trace contextRef="#ctx0" brushRef="#br0" timeOffset="70938.16">16130 7421 299 0,'0'0'291'0,"0"0"-243"16,0 0 2-16,0-53 30 0,-6 46-22 15,-3 0-30 1,-7-1-9-16,3 3-6 0,-5 0-6 0,-1 3-6 16,-6 2-1-16,-2 2 1 0,1 5 0 0,3 3-1 15,0 3-1 1,-4 3 0-16,9 4-2 0,-1 1 3 16,9 3-3-16,-3-3 2 0,5 3 1 0,6-1 0 15,2-1 0-15,0 3-1 16,8-4 1-16,11 0 0 0,-5 0-1 0,11-2 1 0,6-3 0 15,-2-1 0-15,6-3 0 0,-2-1 0 16,2-2-19-16,-6 2-31 0,2-2-42 0,-10-3-32 16,-2 0-235-16</inkml:trace>
  <inkml:trace contextRef="#ctx0" brushRef="#br0" timeOffset="71142.83">16351 7653 556 0,'0'0'155'16,"0"0"-80"-16,0 0-16 0,0 0 11 0,0 0-25 0,0 0-21 16,0 0-13-16,0 0-6 0,0 0-1 15,4 10-4-15,-2 10 0 16,-2 1 1-16,0 4 0 0,0 0-1 0,0 4 0 16,2 2 0-16,0-2-1 0,-2 0-35 0,2-1-18 15,-2-3-50-15,0-4-95 16,-2-6-187-16</inkml:trace>
  <inkml:trace contextRef="#ctx0" brushRef="#br0" timeOffset="71677.59">17612 7006 292 0,'0'0'60'0,"0"0"13"16,-23-54 16-16,21 43-17 0,-2 1-16 15,2 3-8-15,0 1 5 0,0 2-9 16,0 1-11-16,0 2-12 0,0 1-7 15,-3 7-8-15,-7 10-6 0,2 10-2 16,-13 13 2-16,0 9 0 0,-2 6 0 16,1 5 2-16,-1 5-1 0,8 5 1 15,1 4-1-15,7 2 0 0,7 3 0 0,4 3 0 16,5 4 1-16,7 0-2 16,1-2-2-16,5-4 1 0,-1-2 1 15,8-4 0-15,2-3 1 0,0-4 0 0,2-5-1 16,4-3 1-16,2-2-1 0,2-5-4 15,0-11-35-15,7-6-7 0,-1-14-6 16,5-11 4-16,-2-8-1 0,-3-7-27 16,-2-12-50-16,-7-4-139 0</inkml:trace>
  <inkml:trace contextRef="#ctx0" brushRef="#br0" timeOffset="74981.57">18298 7583 415 0,'0'0'97'0,"-23"-50"-21"0,21 35-8 16,0 1-12-16,2 7-6 0,0 3-15 0,2 3-14 15,0 1-10-15,5 0-7 16,-3 4-3-16,10 1-1 15,-6 4 0-15,9 5 2 0,-5 2 0 0,-3 5 1 0,-3 5-1 16,4 4 1-16,-6 5 1 16,-4 2-1-16,2 3 0 0,-2 0-1 0,0-1-2 15,0-1 1-15,5-5-1 0,-3-4-1 16,6-4-52-16,-6-6-62 0,0-3-29 16,2-10-225-16</inkml:trace>
  <inkml:trace contextRef="#ctx0" brushRef="#br0" timeOffset="75201.98">18912 7682 537 0,'0'0'65'0,"0"0"-21"0,0 0-5 16,0 0 21-16,0 0-24 0,0 0-18 15,0 0-4-15,0 0 1 0,0 0-6 16,2 3-5-16,-2-3-2 0,2-4-2 0,13-2 0 15,1 0 0-15,15-4 0 16,4-2 0-16,5 2 0 0,-5 2 0 0,-2 1 0 31,-10 3-4-31,-5 3-69 0,-14 1-43 0,-4 0-24 0,-2 0-103 0</inkml:trace>
  <inkml:trace contextRef="#ctx0" brushRef="#br0" timeOffset="75381.02">18883 7552 572 0,'0'0'67'16,"0"0"0"-16,0 0 9 0,0 0-39 16,0 0-23-16,0 0-4 0,0 0 0 15,0 0-5-15,0 0 0 0,21 37 4 16,-15-12-2-16,4 0-4 0,3 0-1 16,-3 0-1-16,2 3 0 0,-1 2-1 15,-3-2-9-15,-2 2-76 0,7-6-34 0,-7-8-113 16</inkml:trace>
  <inkml:trace contextRef="#ctx0" brushRef="#br0" timeOffset="75909.92">19561 7249 310 0,'0'0'74'16,"0"0"11"-16,0 0-11 0,0 0-22 0,0 0-15 16,0 0-11-16,0 0 6 0,-33-56 1 15,33 52-10-15,0 1-5 0,0-2-1 16,8 1-3-16,1-1-10 0,5 3-1 16,3 0 0-16,1 2 0 0,9 0 0 15,0 2 0-15,0 8-3 0,-2 3-3 16,-1 6 3-1,-1 2 0-15,-6 2 1 0,1 5 0 0,-9 4 0 0,-3 2-1 16,-6-1 1-16,-2-1-1 0,-2-5-2 16,-3-2-22-16,-1-6 1 15,0-2 10-15,2-5-14 0,4-4 19 0,0-5 8 0,2-1 0 16,-5-2 0-16,3 0 1 0,-6-2 2 16,4-6 1-16,-4 2-2 0,-1-5-2 15,1-1 2-15,0-3 0 0,2-4-1 16,2-5 4-16,1-6 9 0,1-3 3 15,2-4-1-15,0-1 2 16,7 3-6-16,5 7-2 0,0 7-4 0,1 8-1 16,3 7-4-16,3 5 0 15,6 0 0-15,6 9-1 0,2 7 0 0,2 2 0 16,-4 7 2-16,0 2-2 0,-6 2 2 16,-5 3-1-16,-5 1 0 0,-7-1 0 15,0-1 1-15,-3-3-2 0,-3-2-3 0,0-4-47 31,-2-3-34-31,4-8-47 0,-4-4-93 0</inkml:trace>
  <inkml:trace contextRef="#ctx0" brushRef="#br0" timeOffset="76113.33">20190 7274 341 0,'0'0'300'0,"0"0"-240"15,0 0-19-15,0 0 14 0,0 0-20 16,0 0-20-16,33-53-4 0,-17 50 4 16,3 0-5-16,6 3-6 0,-3-1-2 15,5 1-2-15,2-1 2 0,-2 0-2 16,-2 1 1-16,-7 0-1 0,-3 0 0 16,-7 3-40-16,-4-3-45 0,-4 2-59 15,-4-2-106-15</inkml:trace>
  <inkml:trace contextRef="#ctx0" brushRef="#br0" timeOffset="76302.14">20266 7098 567 0,'0'0'74'0,"0"0"-20"0,0 0 14 16,0 0-15-16,0 0-28 0,0 0-15 16,0 0-8-16,0 0-1 0,0 0 0 15,21 42 6-15,-15-11 1 0,0 3-2 16,0 0-2-16,1-1-1 0,-1 1-2 15,-2-6 1-15,4 1-2 0,0-4 0 16,1-5-59-16,-3-1-39 0,-4-6-79 16,0-5-135-16</inkml:trace>
  <inkml:trace contextRef="#ctx0" brushRef="#br0" timeOffset="76507.03">20589 7027 595 0,'0'0'57'0,"0"-50"19"16,0 47-5-16,0 3-14 0,2 5-39 16,0 6-16-16,4 3-1 0,0 3 1 15,0 5 4-15,0 1-4 0,-1 4 2 16,1 2-3-16,-2 1 1 0,0 2-2 16,-2 4 0-16,0-1 0 0,-2 3-12 15,0-2-68-15,-4-4-52 0,-4-7-48 16,-3-6-309-16</inkml:trace>
  <inkml:trace contextRef="#ctx0" brushRef="#br0" timeOffset="76759.61">19650 7752 476 0,'0'0'46'0,"0"0"0"15,0 0 26-15,0 0 3 0,0 0-18 0,0 0-18 16,0 0-9-16,60-55-5 0,-23 36-7 16,9-2-5-16,16-2-1 0,10-1-4 15,15 0-1-15,4 3-6 0,4 1 0 16,-2 0 0-16,0 7 1 0,-15 5 1 16,-5 4-2-16,-7 4-1 0,-14 3-30 15,-9 3-43-15,-14 3-67 0,-15-3-79 16</inkml:trace>
  <inkml:trace contextRef="#ctx0" brushRef="#br0" timeOffset="77231.36">20066 7806 473 0,'0'0'90'0,"0"0"-26"0,4-52-6 16,0 37 12-16,2 0-22 0,2 1-19 16,5 1-3-16,3 2-5 0,1 4-9 15,1 2-9-15,3 4 0 0,4 1-1 16,0 5 0-16,4 6-1 0,-7 4-1 0,1 4 0 16,-4 5 0-16,-9-1 0 0,-2 5-1 15,-6 2 0-15,-2 0-1 0,-4 2 1 16,-4-5 0-16,0-6-23 0,1-3-1 15,1-6 5-15,0-2 6 0,0-7-1 16,2-1-5-16,-2-1 8 0,-1-1 5 16,1-1 7-16,-4-4 0 0,6-3 0 15,-3-1 0-15,3-2 1 0,0-1 0 16,0-4 1-16,4-1 5 16,-2-4 8-16,4-3 3 0,2-3-1 0,4 2-5 15,1 3 0-15,3 3-1 0,3 6-2 16,-1 4-2-16,7 4-4 0,1 5-1 0,3 0-1 15,4 9 0-15,2 6 0 0,-2 7-1 16,0 3 1-16,-10 3-1 0,-1 3 0 16,-5-2 0-16,-3 2-1 0,-2-1 0 15,-6-4-12-15,3-1-42 0,-1-4-60 16,-2-3-41-16,-2-9-121 0</inkml:trace>
  <inkml:trace contextRef="#ctx0" brushRef="#br0" timeOffset="77466.7">21049 7345 583 0,'0'0'36'0,"0"0"-12"16,0 0-14-16,0 0 20 15,0 0 13-15,0 0-21 0,0 0 7 0,0 0 1 16,54-7-5-16,-33 9-5 15,4-1-2-15,8-1-4 0,2 0-4 0,6-1-3 16,3 0-3-16,-3 1-2 0,-4 0-1 16,-6 0 1-16,-8 1-2 0,-11 1-5 15,-3 0-55-15,-7-1-46 0,-8 0-46 16,-1-1-126-16</inkml:trace>
  <inkml:trace contextRef="#ctx0" brushRef="#br0" timeOffset="77624.3">21231 7274 532 0,'0'0'64'0,"0"0"13"16,0 0-8 0,0 0-1-16,0 0-36 0,0 0-18 0,0 0-8 0,0 0-3 15,0 0 3-15,0 62 7 0,5-34-5 16,-1 2-4 0,0 0-3-16,-2 2 1 0,2 0-1 0,-2-5-1 0,6-3 0 15,1-5-37-15,-3-2-39 0,0-6-59 16,-2-7-77-16</inkml:trace>
  <inkml:trace contextRef="#ctx0" brushRef="#br0" timeOffset="78174.81">21821 7029 376 0,'0'0'49'16,"0"0"5"-16,0 0 17 0,0 0-4 16,0 0-29-16,0 0-21 0,0 0-3 0,0 0 4 0,-54-41-2 0,52 39-2 15,-2 1 4-15,4 1 0 16,0 0 2-16,0 0-7 0,0 0-4 16,0-3-3-16,6 0-3 0,4-1-1 0,11-2 0 15,2 1-1-15,3 1-1 0,7 1 3 16,1 3-1-16,-1 3 0 15,-2 6-1-15,-2 3-1 0,-5 0 1 0,-5 6-1 16,-2 2 0-16,-9 4 0 0,-4 3 0 16,-4 2 0-16,-2 2 0 0,-6-1 1 15,-7-2-1-15,3-4 0 0,1-4-15 16,3-5-3-16,2-5 1 0,0-2 4 16,2-4 7-16,1-4 2 0,-1 0 4 15,2-3 2-15,-4-6 0 0,2-1 0 0,0-3 2 16,0-2-1-16,2-2 3 15,0-4 7-15,2-2-2 0,0-5 1 0,0-3-1 16,6-4 1-16,4-1-1 0,2 0 1 16,1 5-1-16,3 5-2 0,1 10-2 15,2 7-4-15,-1 7-1 0,5 1-2 16,6 7 0 0,2 7-1-16,2 2 1 0,0 6 0 0,-2 4 0 0,0 2 1 0,-6 1-1 15,-4 1-1-15,-3 1 0 0,-12-1-1 16,-4 3-5-16,-2-3-51 15,-8-2-55-15,0-4-72 0,2-8-218 0</inkml:trace>
  <inkml:trace contextRef="#ctx0" brushRef="#br0" timeOffset="78385.11">22515 7050 617 0,'0'0'58'16,"0"0"-30"0,0 0 2-16,0 0 31 0,52-51-27 0,-44 47-19 15,9 0-4-15,-3 1 0 16,7 0-6-16,4 0-2 0,1 3-2 16,7-1 0-16,1 1 0 0,-6 0-1 0,1 0 1 15,-6 1-1-15,-8 2-9 0,-5 0-61 16,-8-2-59-16,-4 0-77 0,-13-1-256 15</inkml:trace>
  <inkml:trace contextRef="#ctx0" brushRef="#br0" timeOffset="78583.08">22627 6877 533 0,'0'0'94'0,"0"0"-24"0,0 0-12 0,0 0-5 15,0 0-31-15,0 0-16 16,0 0-5-16,0 0 8 0,0 0 3 0,27 75-4 15,-19-48-4-15,-2 4 0 0,0 1-1 16,0-2-1-16,-1 1 0 16,1-2-1-16,-4-3-1 0,0-1-66 0,2-6-56 15,-2-6-67-15,-2-4-210 0</inkml:trace>
  <inkml:trace contextRef="#ctx0" brushRef="#br0" timeOffset="78756.07">23038 6852 629 0,'0'0'72'0,"0"0"8"0,0 0-15 15,0 0-23-15,0 0-37 0,0 0-5 16,0 0 0-16,0 0 2 0,8 61-2 16,-6-34 1-16,5 1 1 0,-3 3-2 15,-2 1 1-15,0 0 0 0,-2 2-1 16,2 2-38-16,-10-1-67 0,-15-4-98 15</inkml:trace>
  <inkml:trace contextRef="#ctx0" brushRef="#br0" timeOffset="79007.89">21969 7522 539 0,'0'0'65'0,"0"0"-30"16,50-11 23-16,-19-4 21 0,17-1-30 16,1-4-15-16,13-2-8 0,6 0-9 15,7 2-6-15,1 3-7 0,-3 1-4 16,-3 6-1-16,0 2 1 0,-2 4-1 16,-4 4 2-16,-6-1-1 0,-12 8 0 15,-11 6-32-15,-14-3-56 0,-17-1-72 16,-4 0-145-16</inkml:trace>
  <inkml:trace contextRef="#ctx0" brushRef="#br0" timeOffset="79486.78">22153 7698 188 0,'0'0'305'15,"0"0"-233"-15,0 0-15 0,11-51 14 16,-3 40-10-16,-2 0-23 0,11-2-7 0,-5 3-2 16,9 1-6-16,-3 0-10 0,5 6-5 15,4 2-3-15,-6 1-2 16,-1 5-1-16,5 5-2 0,-10 5 0 0,1 4 0 16,-8 4-2-16,-3 6 2 0,-1 2 0 15,-4 4 0-15,0 1 0 0,-2 1 0 16,-3-2 0-16,5-4-11 0,3-3-15 15,-3-2 5-15,2-5 3 0,0-4 8 16,0-5-8-16,-2-6-10 16,0-5 28-16,0-1-1 0,-2 0 1 0,-5-5 5 15,3-1-3-15,0-2-1 0,2-6 0 0,-2-1 1 16,4-6 1-16,0-2 6 0,0-6 10 16,6-2-2-16,2-6 1 15,3 2-3-15,3 1-1 0,-1 8-5 0,-1 9-1 16,-2 7-1-16,-1 7-1 0,1 2-3 15,4 1-2-15,-1 4 0 0,5 7-1 16,-5 5-1-16,1 3 0 0,1 6 1 16,-3 1 0-16,-1 5 0 0,-5 1 0 15,-2-1 0-15,0-2-1 0,-2-2-17 16,2-5-29-16,0-2-30 0,5-6-45 16,-7-6-67-16,6-5-178 0</inkml:trace>
  <inkml:trace contextRef="#ctx0" brushRef="#br0" timeOffset="79687.42">22761 7792 642 0,'0'0'86'0,"0"0"-34"0,0 0-11 0,0 0 13 15,0 0-19-15,0 0-18 0,0 0-4 16,0 0-1-16,54-50-3 0,-38 46-5 0,-3 4-2 15,5-3-1-15,1 0-1 0,0 3 0 16,-3 0 0-16,1 0-9 16,-3 0-38-16,3 3-28 0,-5-2-71 0,3-1-69 15</inkml:trace>
  <inkml:trace contextRef="#ctx0" brushRef="#br0" timeOffset="79936.69">23131 7622 654 0,'0'0'109'0,"0"0"-47"0,0 0-5 0,0 0-11 15,0 0-14-15,0 0-16 0,0 0-6 16,0 0-2-16,0 0-5 0,19-15-3 16,-19 36-1-16,0 4 1 0,0 3 0 15,4 1 1-15,-4 1-1 0,0 2 1 16,4-3-1-16,0 2 0 15,0-1 0-15,4-3-14 0,5 1-34 0,-7-7-27 16,-2-4-74-16,-2-4-112 0</inkml:trace>
  <inkml:trace contextRef="#ctx0" brushRef="#br0" timeOffset="80266.72">23745 7337 381 0,'0'0'96'0,"0"0"-10"0,0 0-15 0,0 0-8 16,0 0-10-16,0 0-22 0,0 0-7 16,0 0-7-16,6 1-6 0,0-1-2 15,9-3 1-15,10-1 7 0,6-2-1 16,10-2-8-16,7 2-5 0,-7-2-1 16,2 1 0-16,-8 2-1 0,-10 0-1 15,-2 1-27-15,-17-3-51 0,-2-1-71 16,-4-1-96-16</inkml:trace>
  <inkml:trace contextRef="#ctx0" brushRef="#br0" timeOffset="80434.73">23788 7129 446 0,'0'0'197'0,"0"0"-135"0,0 0-12 16,0 0-7-1,0 0-18-15,23 64 3 0,-8-36-4 0,7 4-5 0,-7-2-10 16,3 3-5-16,-7 0-2 15,-1 0 0-15,5 0-2 0,-7 0 0 0,-2-2-16 16,4-6-43-16,-1-3-73 0,-7-6-85 16</inkml:trace>
  <inkml:trace contextRef="#ctx0" brushRef="#br0" timeOffset="80692.97">24867 7388 519 0,'0'0'56'0,"0"0"-22"0,0 0 3 0,0 0 30 16,0 0-14-16,0 0-24 0,0 0-6 15,0 0-5-15,0 0-8 16,-16 1-5-16,16-1-2 0,0 0 1 0,0 0 0 15,6 0-4-15,2 1 1 0,9 1-1 16,-1-2 0-16,9 0 2 0,4 0-2 16,2-2-45-16,0-2-67 0,-4-3-59 15,-4-4-167-15</inkml:trace>
  <inkml:trace contextRef="#ctx0" brushRef="#br0" timeOffset="80889.36">25434 7393 664 0,'0'0'95'0,"0"0"-72"16,0 0 3-16,0 0 14 0,0 0-19 15,47 2-10-15,-36-2-6 0,-1 0 1 16,-6-1-4-16,0 1 0 0,-2 0-1 16,3 0-1-16,3 0-1 0,0 0-30 15,-2 0-27-15,0 0-43 0,-3 0-34 16,1 0-109-16</inkml:trace>
  <inkml:trace contextRef="#ctx0" brushRef="#br0" timeOffset="81054.73">25907 7334 683 0,'0'0'52'0,"0"0"-8"0,0 0-26 15,0 0 11-15,0 0-1 16,0 0-18-16,0 0-8 0,0 0-1 0,0 0-1 15,-2 3-2-15,2 2-1 0,0 1-3 16,4-1-44-16,-4 0-35 0,2 1-23 16,-2-4-76-16,0-1-173 0</inkml:trace>
  <inkml:trace contextRef="#ctx0" brushRef="#br0" timeOffset="81389.85">26569 7192 392 0,'0'0'87'0,"0"0"-19"0,0 0 2 16,0 0-6-16,0 0-12 0,0 0-17 16,0 0-8-16,0 0-16 0,2-2-8 15,10 2 3-15,9 0 11 0,10 0-1 16,2-5-5-16,2 1-4 0,2-2-4 16,-4-1-1-16,-4 4 0 15,-2-4-2-15,-12 0-1 0,1-2-52 0,-8 2-61 16,-8-3-40-16,0 0-129 0</inkml:trace>
  <inkml:trace contextRef="#ctx0" brushRef="#br0" timeOffset="81571.66">26544 7021 618 0,'0'0'80'0,"0"0"-28"0,0 0-18 0,0 0 2 15,0 0-18-15,0 0-4 16,50 53 10-16,-34-29-5 0,5 1-5 0,-11-1-3 15,0 3-4-15,1 1-4 0,-5-2 0 16,-4 2-2-16,0-3 0 0,-2 1-1 16,0-4-2-16,4-2-47 0,-4-6-55 15,0-5-70-15,0-5-233 0</inkml:trace>
  <inkml:trace contextRef="#ctx0" brushRef="#br0" timeOffset="82563.58">27716 6657 396 0,'0'0'85'0,"0"0"-5"16,0 0-18-16,6-59-3 0,-2 50-11 0,-2 1-10 16,2 5-6-16,-1 0-13 0,3 3-9 0,4 3-6 15,0 9-3-15,1 4-1 16,7 7 1-16,-1 4 0 0,4 3 0 15,-5 3-1-15,1 3 0 0,-3-1 0 16,-1 2 0-16,-7-1 1 0,-2-2-1 16,-2 0 2-16,-2-6-2 0,0-5 1 0,0-4 0 15,0-6-1-15,0-4 0 0,0-5-2 16,0-2 1-16,0-2-1 0,-2 0 2 16,0-2 3-16,0-6 0 0,-4-2 0 15,-5-3-2-15,5-1-1 0,2-5 2 16,-2 0-2-16,-1-5 1 0,3-4-1 15,-2-6 2-15,4-4-1 0,2-1 4 16,2-3 0-16,8 6-1 0,-3 2-1 0,-1 10-1 16,4 7-1-16,3 6-1 0,-5 5 1 15,4 5-1-15,11 1-1 0,4 7 0 16,4 7 0 0,2 6 0-16,-2 8 0 0,0 3 2 0,-4 4-1 0,-4-2 0 15,-5 1 0 1,-7 0 0-16,-3-3 2 0,2 1-2 0,-6-7 1 0,0-3 0 15,-2 0-1 1,3-2-1-16,-3-3-46 0,4-4-68 0,2-6-44 0,-2-4-141 0</inkml:trace>
  <inkml:trace contextRef="#ctx0" brushRef="#br0" timeOffset="82800">28566 6803 625 0,'0'0'55'0,"0"0"-37"0,0 0 13 0,0 0 15 0,0 0-26 15,0 0-9 1,0 0 4-16,0 0 0 0,-5-5-2 0,5 4 1 0,0-1-1 16,0-1-3-16,0-1-4 0,11-2-4 0,5 2-2 15,13-2 0-15,6 1 0 16,5-1-1-16,1-1-1 0,0 3 0 0,-12 1 1 15,-4 1-36-15,-8 2-47 16,-11-5-42-16,-6 1-76 0,-8-2-217 16</inkml:trace>
  <inkml:trace contextRef="#ctx0" brushRef="#br0" timeOffset="82993.5">28619 6616 561 0,'0'0'70'0,"0"0"5"16,0 0 2-16,0 0-25 0,0 0-29 15,0 0-18-15,0 0 15 0,0 63 3 16,2-37-11-16,5 1-5 0,1 0 0 16,0-2 0-16,0 3-4 0,-1 0-2 15,-5 0 0-15,6 0 1 0,-2-3-2 0,0-3-2 16,0-3-47-16,-3-6-29 0,1-4-71 16,-4-7-116-16</inkml:trace>
  <inkml:trace contextRef="#ctx0" brushRef="#br0" timeOffset="83207.22">28993 6574 577 0,'0'0'66'0,"0"0"31"16,0 0-27-16,0 0-13 0,0 0-21 0,0 0-14 15,0 0-4-15,0 0-2 0,0 0 1 16,38 64-3-16,-34-35-10 15,0 3 0-15,-2 0-2 0,0 2 0 0,0 2 0 16,0 1-2-16,-2-3 0 0,-2 0 0 16,-4-3-22-16,-2-3-36 0,1-3-38 31,-3-4-87-31,-4-7-220 0</inkml:trace>
  <inkml:trace contextRef="#ctx0" brushRef="#br0" timeOffset="89110.39">27910 7290 130 0,'0'0'21'0,"0"0"-5"0,-53 16 15 0,34-9 26 16,9-1 1-16,1-1-8 0,-1 0-6 16,2-2-2-16,6 0-4 0,-2 0-2 15,6-2-3-15,-2 5-4 0,4-1-8 16,2-1-5-16,4 2 3 0,3-3 4 16,5 0 4-16,5-3 2 0,6 0-3 15,10-2-2-15,13-5-5 0,6-1-3 16,6-3-3-16,6-1-3 15,5 1-4-15,3-1 0 0,9 0-2 0,8-1 1 16,-2 1 1-16,-2 1-1 0,-4 2-3 16,-13 1-2-16,-10 2-7 0,-16 2 7 15,-17 4 0-15,-15 0 0 0,-11 0-4 16,-5 0-30-16,-9 4-29 0,-9 1-10 0,-5 2 4 16,-8 2-81-16,0-2-118 0</inkml:trace>
  <inkml:trace contextRef="#ctx0" brushRef="#br0" timeOffset="89677.87">28324 7536 463 0,'0'0'76'16,"0"0"-16"-16,0 0-22 0,0 0 16 16,0 0-13-16,0 0-4 15,0 0-6-15,4-50-9 0,0 42-7 0,4 0-1 16,7-1-1-16,-3 1-2 0,11-1-3 16,0 1-4-16,1 3 0 0,3-2-2 15,2 4 1-15,0 2 0 0,-4 1-1 16,-4 4 1-16,-1 2-2 0,-3 3-1 15,-1 1-1 1,-9 2 1-16,-1 3 0 0,-6 1 0 0,-4 2 1 16,-5 3-1-16,-9 1-1 0,1 0-9 0,-8-2-6 0,9-4-3 15,-5-3 3-15,7-3 2 0,-1-1 0 32,5-5 3-32,-2-1 3 0,1 0 4 15,7-3 1-15,2 0 1 0,-2 0 2 16,4 0 0-16,0 0 3 0,0 0-1 15,0-3 11-15,4-2-2 0,2-1-1 16,2 0 1-16,9 1 4 0,-3-2-1 0,9 4 1 16,4 3 0-16,2 0-3 0,2 6-1 15,0 5-1-15,-2 1-6 0,-2 3-1 16,-4 2 1-16,-3-1-3 0,-7 0 2 16,-9 2-1-16,-4-2-1 0,0 0 1 15,-6 2 1-15,-15-2-1 0,2 0 1 16,-8-2-2-16,-6-3-1 0,-2-2-4 15,0-4-8-15,0-1-8 0,2-4-5 16,2 1-9-16,8 0-20 0,7-1-23 16,1 0-9-16,9-3-36 0,2-2-100 15</inkml:trace>
  <inkml:trace contextRef="#ctx0" brushRef="#br0" timeOffset="90181.2">29382 6338 330 0,'0'0'60'0,"0"0"-4"0,0 0 24 15,0 0 6-15,-19-54-26 0,19 49-1 16,0 4-7-16,7-1-13 16,1 0-13-16,0 2-7 0,5 0 1 0,7 0 3 15,5 4-2-15,6 3-2 0,2 3-1 16,2 5-3-16,2 8-3 0,3 8-4 16,-5 10-1-16,0 10-2 0,-4 7 3 15,-6 7-8-15,-13 9 0 0,-3 6 0 16,-9 5 0-16,-13 6 0 0,-3 4 0 15,-9 4 0-15,-8-2 0 0,-2-1 0 16,2-13-18-16,-1-7-15 0,3-13-12 0,-2-4-26 16,2-11-85-16,0-7-148 0</inkml:trace>
  <inkml:trace contextRef="#ctx0" brushRef="#br0" timeOffset="96491.45">8014 9982 203 0,'4'-11'90'0,"-4"5"-30"16,2-1-7-16,0-1 12 0,-2 2 1 0,0-2-7 16,0 4-11-16,3-2-6 15,-3 2 2-15,2 1-9 0,-2 0-3 16,2 1-6-16,0-1-10 0,-2 2-3 15,2 1-2-15,-2 0-4 0,0 0-4 16,0 0-2-16,0 0 0 0,0 1 0 0,-4 4-1 16,-3 7 1-16,-5 4 0 0,-9 6-1 15,-3 6 1-15,-5 0 0 0,-4 2 1 16,0 0-1-16,2-4-1 0,6 1 0 16,4-3-4-16,7-4-3 0,3-3-6 15,7-3-4-15,2-3 2 0,2-3 2 16,0-3 3-16,0 0 3 0,0-3 4 15,6 0 1-15,0 1 0 0,3-2 1 16,3 1 1-16,5-2 1 0,1 0 1 16,5 0-1-16,-2-1 1 0,3-1-1 0,3 0 2 15,2-1-1-15,-2 3 1 0,4 0-2 16,-4 3 0-16,2 4 0 0,-4 4-2 16,-5 5 1-16,-7-1-40 0,-7 3-76 15,-6 1-53-15,-8-4-139 0</inkml:trace>
  <inkml:trace contextRef="#ctx0" brushRef="#br0" timeOffset="96695.88">7890 10440 498 0,'0'0'88'0,"0"0"-32"0,0 0-10 15,0 0 20-15,0 0-22 0,0 0-21 16,0 0-9-16,0 0 0 0,37-32-5 15,-24 32-8-15,3 0 2 0,1 0-2 16,8 2-1-16,-1 0 1 0,8 3-1 16,-1-4-1-16,4 2-17 0,-2-3-29 15,0 0-43-15,-6 0-54 0,-3-6-214 16</inkml:trace>
  <inkml:trace contextRef="#ctx0" brushRef="#br0" timeOffset="97402.86">9492 9956 320 0,'0'0'68'0,"0"0"-3"16,0 0 6-16,0 0-1 0,-8-50-24 0,8 41-7 16,0-2-3-16,2 4-4 0,0 1-6 15,2 1-6-15,2 3-6 0,-1-1-2 16,1 3-5-16,2 0-4 0,6 7-1 0,-1 4-2 16,3 2 0-16,5 6 3 0,-2 6-3 15,-5 5 1-15,3 5 0 0,-7 1-1 16,-6 0 2-16,0 1-2 0,0-3 0 15,-1-5 1-15,-3-5-1 16,0-6 0-16,2-4-8 0,-2-5 6 0,0-2-1 16,0-4 2-16,0 0-3 0,0 0 3 15,0-3 1-15,-2-3 0 0,-5-4 3 16,1-2-1-16,-2-2-2 0,4-6 0 16,-5-1 0-16,1-4 0 0,4-3 0 15,-4-3 0-15,4-4 0 0,4 0 0 16,0 3 0-16,0 1 0 0,8 3 0 0,0 4 0 15,5 5 2-15,3 5-2 0,-1 1 1 16,1 5-1-16,3 2 0 16,-1 3 0-16,5 8 1 0,0 2 0 0,0 4-1 15,1 5 1-15,-3 2-1 16,0 3 0-16,-1 1 0 0,-3 3 1 0,-3 0-1 16,-5-2 1-16,-3-1 0 0,0-4-1 15,-2 1-2-15,4-5-18 0,-5-1-21 16,3-4-24-16,-2-3-29 0,2-3 15 15,0-3-86-15</inkml:trace>
  <inkml:trace contextRef="#ctx0" brushRef="#br0" timeOffset="97623.68">10030 9989 536 0,'0'0'79'0,"0"0"-29"0,0 0-16 15,0 0 21-15,0 0-16 16,51-34-16-16,-38 29-5 0,-3 1-3 0,9-1-2 16,1 1-4-16,7-2-5 15,0 1-1-15,-2 0-2 0,2 1 0 0,-4 0-1 16,-1 1-1-16,-7 0-24 0,1 3-26 0,-7 0-36 16,-7 0-17-16,-2 0-77 15,0 0-96-15</inkml:trace>
  <inkml:trace contextRef="#ctx0" brushRef="#br0" timeOffset="97828.3">10143 9814 455 0,'0'0'101'0,"0"0"-26"0,0 0-5 16,0 0-2-16,0 0-21 0,0 0-14 0,0 0-7 16,0 0-10-16,0 0-6 0,-8-29-5 0,10 40-5 15,6 4 3-15,1 6 1 0,-1 3 1 16,0 5-2-16,-4 0 0 15,5 3-2-15,-3 2 0 0,2 3 0 0,-2-1-1 16,5-2-3-16,3-3-30 0,-6-6-7 16,5-6-37-16,-3-6-34 0,-6-5-94 15</inkml:trace>
  <inkml:trace contextRef="#ctx0" brushRef="#br0" timeOffset="98038.36">10445 9756 543 0,'0'0'91'0,"0"0"-19"0,0 0-4 15,0 0-8-15,0 0-28 0,0 0-19 16,0 0-1-16,0 0-6 0,0 0-2 16,42 20-1-16,-34 5 0 15,-2 5-2-15,0 4 0 16,2 2 1-16,1 4-2 0,-5 1-2 0,2-2-18 0,0 0-33 15,0-5-38 1,-3-3-37-16,-3-9-98 0</inkml:trace>
  <inkml:trace contextRef="#ctx0" brushRef="#br0" timeOffset="98315.92">9577 10544 419 0,'0'0'46'16,"0"0"0"-1,0 0 16-15,0 0-1 0,0 0-29 0,0 0-4 0,0 0 5 0,0 0-1 16,0 0-6-16,60-16 1 0,-17-2-8 31,13-2-4-31,8-2-6 0,11-2-6 0,3 1-3 0,5 3 0 16,-3 1 1-16,1 4-1 0,-9 6 1 0,-5 4-1 15,-7 5-16-15,-11-1-15 0,-7 4-18 32,-9 6-39-32,-15-1-63 0,-10 2-169 0</inkml:trace>
  <inkml:trace contextRef="#ctx0" brushRef="#br0" timeOffset="98867.81">10121 10667 552 0,'0'0'72'0,"0"0"-27"16,0 0-9-16,0 0 21 0,0 0-12 15,22-51-21-15,-13 49-7 0,1 0-2 16,-2 2-4-16,3 0-5 0,3 5-3 15,-6 4-2-15,1 0-1 0,-5 1 1 16,-2 2-1-16,-2 1 1 0,-6 0-1 0,-3 1-3 16,-7-1-5-16,-3 1-7 15,-2-3-6-15,-3-2-1 0,-1 0-9 16,-2-2-10-16,4-2 5 0,7-5 6 16,-1 0 9-16,7 0 12 0,4-3 8 0,4-1 0 15,-5-4 1-15,5 0 2 16,2-1 0-16,0-1 12 0,0-2 3 0,0 0 2 15,9 2 0-15,-3 0-2 0,2 1-1 16,4 4-5-16,3 2 2 0,10 3-3 16,0 0 2-16,3 4 0 0,6 2 2 15,-3 4-5-15,-7 0-3 0,-1 3-2 16,-15 1-2-16,-3 4-1 0,-5 3-1 16,-7 3 0-16,-7 1-1 0,-5-2-10 15,-6 0-3-15,1-1 0 0,3 0 7 16,0-4 4-16,7-4-2 0,6-3 5 0,1-5 0 15,5-4-2-15,2-1 2 0,0-1 0 16,4 1-1-16,3-1 1 0,7 0 0 16,3-2 10-16,3-2 0 0,9-3-3 15,2-1-3-15,0 1-2 0,0 0-2 16,2 1 0-16,0 0-13 0,3 0-70 16,-5-5-49-16,0 0-132 0</inkml:trace>
  <inkml:trace contextRef="#ctx0" brushRef="#br0" timeOffset="99182.46">11177 10254 242 0,'0'0'177'15,"0"0"-134"-15,0 0 12 0,-54-42 7 16,42 37-14-16,4 2-14 0,1-1-1 16,1 3 0-16,6-1-1 0,0 1 2 15,0 1-6-15,0-3-7 0,0 3-7 16,0 0-3-16,6 0-3 0,5 8-6 0,5 1 2 16,-1 4 2-16,7 3 0 0,-1 2-1 15,4 0-2-15,-2 0-2 0,3 0 1 16,-7 1-2-16,0-4 0 0,-7 1-1 15,0-1-35-15,-7-2-13 0,-3-4-50 16,-2-4-30-16,-2-3-91 0</inkml:trace>
  <inkml:trace contextRef="#ctx0" brushRef="#br0" timeOffset="99341.02">11243 10234 403 0,'0'0'222'0,"0"0"-157"0,0 0 1 16,0 0 3-16,0 0-24 0,0 0-21 15,0 0-13-15,0 0-6 0,0 0-5 16,-21-3 1-16,13 26 0 0,2 2-1 16,-4-1 0-16,5 1-9 0,1 0-17 15,2-3-21-15,0 1-44 0,2-4-48 16,0-6-96-16</inkml:trace>
  <inkml:trace contextRef="#ctx0" brushRef="#br0" timeOffset="99702.15">11902 10092 590 0,'0'0'125'0,"0"0"-77"0,0 0-19 16,0 0 27-16,0 0-13 0,7-52-23 15,-14 45-6-15,-5-1 0 16,6 2-7-16,-13 1-3 0,7 1-3 0,-11 2 0 15,9 2 0 1,-7 0-1-16,7 3 0 0,-5 4 0 0,0 5 0 0,3 2-1 16,-1 4 1-16,1 5-1 0,5 0 1 15,-3 0-1-15,4-1 0 0,7 0-1 16,1-4-1-16,2 1-1 0,0-2 0 16,2-2 1-16,7 1 1 0,3 0 1 15,3-3-1-15,12 1 0 0,-5-3 1 16,7-1 0-16,4-2 1 0,0-4 0 0,-4-3 0 15,-2-1 0-15,2-5-7 16,-10-3-9-16,-3-3-11 0,-3 0-26 0,-7-1-46 16,-6-2-51-16,0 2-191 0</inkml:trace>
  <inkml:trace contextRef="#ctx0" brushRef="#br0" timeOffset="100333.63">13087 10111 286 0,'0'0'54'0,"0"0"-5"0,0 0 17 16,0 0 1-16,0 0-11 0,0 0-18 16,0 0-16-16,-10-5-4 0,10 6 2 15,4 3-3-15,4 1 10 0,6 0 5 16,1 1-2-16,10-3-2 0,6 1-4 0,4-1-5 15,6-3-1-15,11 1-7 16,0-2-1-16,5-1-9 0,-7-2 0 0,-4-1-1 16,-9 3-1-16,-12-1 1 0,-17 0-24 15,0 1-35-15,-8-4-41 0,-4 1-13 16,-4 0-103-16</inkml:trace>
  <inkml:trace contextRef="#ctx0" brushRef="#br0" timeOffset="100648.35">13283 9998 387 0,'0'0'68'15,"0"0"-19"-15,0 0 18 0,0 0-5 0,0 0-20 16,0 0-4-16,0 0 0 0,0 0 1 16,0 0-10-16,0 0-7 0,-8-42 2 15,8 41-4-15,0 0-2 0,0 1-1 16,0-2-1-16,0 2-2 0,0 0-1 15,0 0-6-15,0 2-3 0,0 5-4 16,0 3 0-16,4 8 0 0,-2 4 0 16,7 4 0-16,-5 1 1 0,4 2 0 15,-2 5-1-15,-2 0 1 0,2 2 0 0,-1-4 0 16,1 0-1-16,0-2 1 16,0-1-1-16,-2-2 1 0,-4-5-1 15,4-1-13-15,-1-3-27 0,-1-5-24 16,-2-2-52-16,0-4-36 0,-5-4-116 0</inkml:trace>
  <inkml:trace contextRef="#ctx0" brushRef="#br0" timeOffset="105400.56">15326 9607 168 0,'0'0'112'16,"0"0"-72"-16,0 0-10 0,0 0 12 16,0 0-5-16,18-9-11 0,-12 9-3 15,-1 2-1-15,-1 3-2 0,0 4-2 16,-2-2-4-16,0 3-1 0,0 2-1 15,0-1 0-15,-2 2-1 0,0 0 0 0,-4 0-3 16,-2 3 0-16,-9 1-1 16,1 0-2-16,-7 0-3 0,5-3 0 15,-7 1-1-15,8-3 1 0,-5-2-1 16,5-2 0-16,-3-2-1 16,7-3-1-16,-3-3-4 0,1 0-6 0,3 0-4 0,-2-2 8 15,1 0 1-15,3-5 4 0,-2 0 2 16,2-3 0-16,3 0-1 0,1-3 2 15,0 1 5-15,2-2 1 0,0 0 6 16,0 1-1-16,2 0-2 16,0 1 1-16,4 2 0 0,2 2-1 0,-4-1-1 15,7-1 1-15,5 3 0 0,-4-1-1 16,3 3 1-16,5-4 0 0,-3 5-1 16,3 1 0-16,5 2 0 0,-4 1 0 15,6 1-2-15,-1 5-3 0,-1 4 0 16,0 2-2-16,2 3-2 0,-11 3 2 0,5 3-1 15,-9 2 0-15,0 0 0 0,-1 3 0 16,-9 3 0 0,0 1 0-16,-4 3 0 0,-11-4-1 0,5-1-1 0,-11-1-3 15,7-6-11-15,-11-1-12 0,2-6 19 16,4-1-9-16,-5-2-4 0,5-4-6 16,3 0 20-16,-5-2-2 0,8-2-6 15,-3 0 7-15,1-3 3 0,5 0 4 16,-4 1 1-16,3-2 0 15,-1-3 0-15,2-4 0 0,3 2 0 0,3-1 2 16,2 2-2-16,0 0 6 0,2-2 1 16,0 1 2-16,0 0 2 0,0 0-2 0,4 2 1 15,-4 0-4-15,4-1 2 0,3 3-1 16,-1-2-1-16,4 2 3 0,-4 0 0 16,1 2 0-1,3 1 0-15,4 2-2 16,-1 2-2-16,9 4 0 0,-5-1-1 0,6 0 0 0,2 0-2 0,-3 0 1 15,1 2-1-15,0-1 3 0,2 2-3 16,-7 0 1-16,5-3 0 0,-2 3-2 16,-5-2 2-16,3-1-3 15,-7 0 0-15,7-2 2 0,-7 0-2 0,1-2 1 16,1-2 0-16,-6-2-2 16,1 1-7-16,1-1-24 0,-6 0-9 0,-4-3-4 0,0-1-30 15,0-3 17-15,-10 0-18 0,1-3-52 16,3 2-88-16</inkml:trace>
  <inkml:trace contextRef="#ctx0" brushRef="#br0" timeOffset="106542.77">15913 9685 113 0,'0'0'36'0,"0"0"-5"0,0 0 4 0,0 0 8 0,16-16 0 16,-14 12-7-16,0 0 7 16,2 0 6-16,-1 1-9 0,-1 0-8 0,2 0 4 15,-4 1 1-15,0-2-3 16,0 1-5-16,0-3-1 0,0 1-2 0,0-1 0 16,0-1-4-16,0 3-2 0,-6-2-4 15,1 1-4-15,1 0 1 0,-2 1-3 16,2 1-4-16,-8 0-4 0,3 0 0 15,1 2-1-15,-4 0-1 0,-1 1-1 16,5 1 0-16,-4 5-2 0,-5 7 0 16,3 5 3-16,-3 4-2 0,5 5 2 15,-3 2 0-15,5 0 0 0,4 1 0 16,-3-3-1-16,5 1 1 0,4-1 0 16,0-1 0-16,4-2-1 0,5-1 1 15,-3-1 0-15,6-1-1 0,3-5 0 0,1 1 0 16,7-4-1-16,2-4 0 15,2-3-4-15,2-2-14 0,-1-2-11 16,1-3-13-16,2 1-19 0,-4-1-56 16,-10-3-63-16</inkml:trace>
  <inkml:trace contextRef="#ctx0" brushRef="#br0" timeOffset="106778.04">16219 10000 565 0,'0'0'62'0,"0"0"5"16,0 0 4-16,43-53-11 0,-28 45-26 15,-7 4-12-15,-2 1-4 0,-2 3-6 0,0 3-6 16,0 9-2-16,3 7 0 0,-1 7-1 16,-6 0 1-16,0 4-2 15,0 0-1-15,0 1 1 0,0 0-2 16,0-3-2-16,0-3-23 0,0-3-7 0,0-5-35 15,-2-2-49-15,-7-5-53 0,1-5-237 16</inkml:trace>
  <inkml:trace contextRef="#ctx0" brushRef="#br0" timeOffset="107266.21">16952 9557 253 0,'0'0'81'0,"0"0"-21"16,0 0 4-16,0-54 7 0,-6 45-12 16,2 2-15-16,-4 1-7 0,2 3-4 15,2 0-4-15,-1 3-5 0,3 0-1 0,-2 7-9 16,-2 10-11-16,-2 1-1 15,2 8-2-15,-3 3 3 0,5 1 0 0,-4 4 0 16,0 1-1-16,3 4-1 16,-1 0 0-16,4 0 1 0,-2 1-2 15,4-1-1-15,4 2 1 0,4 2 0 16,7-2 1-16,4-1 0 0,3-4-1 16,5-3-1-16,2-4-14 0,4-5-25 0,4-6-16 15,-2-4-23-15,1-7-72 16,-7-3-153-16</inkml:trace>
  <inkml:trace contextRef="#ctx0" brushRef="#br0" timeOffset="107816.35">17378 9711 288 0,'0'0'54'16,"0"0"1"-16,0 0-4 0,0 0-2 16,0 0 0-16,0 0-4 0,-45-50-11 15,39 44-5 1,6-3-2-16,0 2 0 0,0 1-4 0,8-1-7 0,-2 1 4 16,0 1-1-16,3 1-5 0,1 4-4 15,0 0-3-15,3 3 1 0,5 5-4 0,-1 3 0 16,5 5-1-16,-1 0 1 15,0 6-2-15,-3 1 0 0,-3 2 0 16,-3 3-2-16,-3 3 2 0,-9-1-1 16,0 0-1-16,-2-3 0 0,-5-2-7 0,-1-3-8 15,2-6-7-15,2-3 12 0,2-5-11 16,-2-4 4-16,1-1 11 16,-3-3 2-16,0 0 0 0,0-3 4 0,2-2 0 15,0-2 0-15,-3-5 0 0,1 0 0 16,-2-3 1-16,4-2 0 0,-5-2 0 15,7-5 1-15,0-2 9 0,-2-5 4 0,4-2 3 16,0 1-6-16,0 3-1 16,4 5 0-16,3 5-2 0,3 5 1 0,4 3-1 15,1 5-5 1,6 3-4-16,1 3 2 0,3 2 0 0,8 9 0 0,0 4 2 16,0 3-1-16,-4 2-1 0,-2 3 0 15,-6 1 0 1,-7 1-1-16,-6 1 1 0,1 2-2 0,-7-3 1 0,0 2-1 31,-2-3-1-31,0-2-17 0,-2 0-12 0,2-3-28 16,-6 0-31-16,4-5-41 15,-1-4-194-15</inkml:trace>
  <inkml:trace contextRef="#ctx0" brushRef="#br0" timeOffset="108068.34">18077 9811 519 0,'0'0'60'15,"0"0"3"-15,0 0-7 0,0 0 2 16,0 0-28-16,0 0-8 0,0 0-3 0,0 0 1 16,-25-27-3-16,25 27 0 15,0 0-2-15,0 0-2 0,0 0-5 0,4 0-5 16,11 0-1-16,1 0-2 0,13 0 2 15,4 0-2-15,2 0 0 0,-1-1 0 16,-3-2 0-16,-9 1 0 0,-7 0-20 16,-3-2-25-16,-8 0-31 0,-4-3-30 15,-6-5-28-15,-6 0-111 0</inkml:trace>
  <inkml:trace contextRef="#ctx0" brushRef="#br0" timeOffset="108258.35">18127 9521 378 0,'0'0'243'0,"0"0"-177"16,0 0-8-16,0 0-9 0,0 0-21 0,0 0-2 16,0 0 7-16,29 65-8 0,-19-37-7 15,-4 1-6-15,-2 4-2 0,-2 2-3 16,0 3-3-16,2-2-2 0,-4 0 0 16,3-1-1-16,-1-4 0 0,2-2-1 15,2-4-21-15,-2-5-17 0,-2-5-21 16,2-6-45-16,0-5-24 0,-4-4-126 15</inkml:trace>
  <inkml:trace contextRef="#ctx0" brushRef="#br0" timeOffset="108572.88">18517 9599 309 0,'0'0'124'0,"0"0"-84"0,0 0 13 16,0 0 8-16,0 0-19 0,0 0-13 15,0 0 3-15,0 0 5 0,0 0-1 16,-31-32-4-16,31 32-4 0,0 0-5 0,0 1-6 16,0 1-2-16,4 1-4 0,1 3-1 15,1 0 2-15,0 6-1 0,4 5-1 16,-1 2-2-16,-1 5-3 0,-4 0 0 15,2 4-3-15,-2 0-1 0,-2 1 0 16,-2-1 2-16,2 0-3 0,-2 0 0 16,0-2-14-16,5-1-12 0,-3-2-32 15,2-4-2-15,-2-4-57 0,-2-4-68 16,-2-5-179-16</inkml:trace>
  <inkml:trace contextRef="#ctx0" brushRef="#br0" timeOffset="109027.73">18705 9392 157 0,'0'0'83'16,"0"0"-11"-16,0 0-8 0,0 0-2 16,0 0-8-16,0 0 0 0,-20-56 1 15,18 49-14-15,2 3-8 0,0 1 1 16,0 1-2-16,0 2-1 0,0 0-5 15,6 0-8-15,0 0-4 0,0 0 0 16,5 4 4-16,1 2-3 0,0 4-1 16,3 4-1-16,3 4-1 0,7 3 0 15,-2 2-4-15,4 5-1 0,-2 3 1 16,2 2-4-16,-9 6 2 0,3-1-3 0,-9 3-1 16,1 1-1-16,-9 2 1 0,-4 0 1 15,2-3-1-15,-10-3-2 16,-3-3-6-16,1-4-23 0,-3-3-16 15,-3-7-30-15,-5-3-68 0,1-5-118 0</inkml:trace>
  <inkml:trace contextRef="#ctx0" brushRef="#br0" timeOffset="110494.79">19871 9044 28 0,'0'0'40'0,"0"0"0"0,0 0 23 16,0 0-16-16,0 0-1 0,11-50-1 0,-11 44-9 15,0-1 5-15,0 0-15 0,0 1 2 16,0-1 1-16,0 2 5 0,0-2 4 16,0 3-1-16,0 1-3 0,0-1-9 15,0 2 1-15,0 2-2 0,0 0-1 16,0 0-3-16,0 0-2 0,0 0-4 15,0 0-2-15,-3 0-1 0,3 0-3 16,0 0-2-16,-4 3-3 0,2 4-1 16,-2 6-1-16,-4 6 0 0,2 3 1 15,-9 6 4-15,1 4 5 0,-3 2-1 16,1 5-2-16,-3 0-2 0,3 4 1 16,-1 3-4-16,0 0 2 0,3 6-1 15,0-1-2-15,5 4 1 0,-1 3-3 0,4 2 0 16,0 3 3-16,1 1 2 0,5-2 0 15,2 4 0-15,1 3 0 0,7 2 2 16,6 5 1-16,3 3-4 0,10 0-1 16,4 1 1-16,4 0-1 0,11 0-3 15,-1-3-1-15,7 1 1 0,2-5 0 16,0-4 0-16,-1-3 0 0,-1-9-8 16,-6-5-22-16,-5-14-39 0,-10-9-76 15,-10-10-167-15</inkml:trace>
  <inkml:trace contextRef="#ctx0" brushRef="#br0" timeOffset="111313.48">20748 9471 286 0,'0'0'78'16,"0"0"-17"-16,0 0-2 0,0 0 4 0,0 0-9 16,16-56-11-16,-14 50-7 0,0 0 0 15,0 4 4-15,-2 1-6 0,0 1-10 16,0 0-9-16,0 5-6 0,0 7-5 0,2 6-2 16,3 6 2-16,1 6 3 15,-2 4 2-15,4 4-3 0,3 3-3 16,-1 2 1-16,-4 5-3 0,7-2 0 0,-3 0-1 15,-4-3 3-15,4-2-3 0,1-4 0 16,-3-5-15-16,-2-6-27 0,-2-4-50 16,0-7-41-1,-1-6-45-15</inkml:trace>
  <inkml:trace contextRef="#ctx0" brushRef="#br0" timeOffset="111565.2">21279 9679 492 0,'0'0'71'0,"0"0"-31"15,0 0 4-15,0 0 5 16,0 0-13-16,0 0-17 0,0 0 7 0,0 0 1 16,0 0-13-16,-15-2-7 0,22 2-7 15,3 0 0-15,11-1 1 0,3 0 9 16,12-1 2-16,7 0-5 0,-2 0-4 15,3 0-3-15,-9-1 0 0,-10 0-14 16,-9 0-50-16,-7 1-38 0,-9-6-59 16,-5 2-160-16</inkml:trace>
  <inkml:trace contextRef="#ctx0" brushRef="#br0" timeOffset="111754.31">21242 9529 519 0,'0'0'156'0,"0"0"-107"31,0 0-19-31,0 0 24 0,0 0-12 0,49 9-19 0,-32 4 0 16,-3 4-5-16,-1 5-5 0,-1 3-6 15,-8 6-2-15,5 4-2 0,-5 1-1 16,0 0-1-16,-4 3-1 0,2-3-10 16,0 0-26-16,2-6-29 0,0-4-42 0,4-8-30 31,-1-5-98-31</inkml:trace>
  <inkml:trace contextRef="#ctx0" brushRef="#br0" timeOffset="112018.57">22056 9357 610 0,'0'0'54'0,"0"0"-15"0,0 0 2 16,0 0 22-16,0 0-21 0,0 0-15 16,0 0-4-16,0 0-5 0,0 0-10 15,17-38-4-15,-17 49-4 0,6 8-1 16,-2 8 1-16,4 6 1 0,1 4 0 16,-1-2-1-16,2 5 1 0,3 2-1 15,-5 0-1-15,-2 0-38 0,6-4-10 0,-3-8-42 16,-3-6-38-16,-6-8-110 15</inkml:trace>
  <inkml:trace contextRef="#ctx0" brushRef="#br0" timeOffset="112226.39">21901 9822 582 0,'0'0'59'0,"0"0"-25"0,0 0 24 16,0 0 6-16,56-46-29 0,-40 35-16 16,9 0-2-16,2-1-4 0,2 1-5 0,8 1-5 15,3 0-1-15,-5 2-1 0,4 1 0 16,-4 4-1-16,-4 3-5 0,-2 0-48 16,-14 3-61-16,-9 1-85 0</inkml:trace>
  <inkml:trace contextRef="#ctx0" brushRef="#br0" timeOffset="112730.79">21988 10044 492 0,'0'0'125'0,"0"0"-66"0,0 0-8 15,60-40 17-15,-41 29-19 0,-5 1-21 0,5 1-5 16,-9 3-4-16,2 2-5 0,-3 1-3 15,-5 3-5-15,0 0-3 0,0 4 0 16,0 3-3-16,0 4 0 0,-2 2 0 16,-2 2-1-16,2 1 1 0,-8-1-1 15,-4 0-2-15,-5 2-11 0,-3-5-6 16,-3 1-7-16,0-4 0 0,-7-2 0 16,-1 0-9-16,0-3-14 0,4-1 11 0,4-3 21 15,7 0 16-15,3-3 2 0,5-5 1 16,4 0 0-16,2-2 2 0,2-3 7 15,4 1 13-15,7-4 4 0,1-1 1 16,1 3-1-16,7 0-5 0,3 3-3 16,2 3-5-16,4 3-5 15,6 4-2-15,1 1 2 0,-5 7-3 0,-9 5-1 16,-5 5-1-16,-13 6 1 0,-6 3-3 16,-6 2-1-16,-11 5-1 0,-7 1 0 15,-3 0-3-15,-4-6-16 0,2-2 0 16,6-7 6-16,9-5-1 0,3 0 8 15,5-5 5-15,6 0-1 0,0-3 1 16,6-1-1-16,1-2 1 0,1-3 0 0,6 0 1 16,5 0 1-16,8-9 3 0,0 1 3 15,6-3-5-15,-2-1 0 0,4 1-2 16,-2-6-20-16,0-2-53 0,4-5-45 16,-2-4-144-16</inkml:trace>
  <inkml:trace contextRef="#ctx0" brushRef="#br0" timeOffset="112951.48">22776 9705 636 0,'0'0'50'0,"0"0"-14"16,0 0-13-16,0 0 25 15,0 0-7-15,0 0-20 0,0 0-9 0,0 0-2 16,24-4-1-16,1 3-1 0,-2-2-1 15,10-1-2-15,8-2-1 0,-3 0-1 16,1-1-2-16,-6-2 1 0,-6 4-2 0,-17 2-12 16,-2-1-27-16,-8 1-33 15,-2-4-44-15,-8-1-58 0,-9 0-317 16</inkml:trace>
  <inkml:trace contextRef="#ctx0" brushRef="#br0" timeOffset="113124.12">22815 9485 519 0,'0'0'135'15,"0"0"-62"-15,0 0-27 0,0 0 11 16,0 0-27-16,0 0-19 0,0 0-3 16,0 0 6-16,51 57 3 15,-44-25-3-15,-1 2-6 0,-2 2-4 0,-2 0-1 0,2-1-2 16,-2 1-1-16,0-1-2 0,-2-5-26 16,4-3-24-16,-1-1-59 15,1-8-3-15,-2-4-105 0</inkml:trace>
  <inkml:trace contextRef="#ctx0" brushRef="#br0" timeOffset="113352.37">23594 9214 699 0,'0'0'60'0,"0"0"-15"16,0 0-27-16,0 0 10 0,0 0-10 15,0 0-5-15,0 0-2 0,33 59 0 16,-31-40-3-16,2 2-3 0,1 2-1 16,1 4-2-16,2 1 0 0,-4 2-2 0,0 3 0 15,0 3-2-15,-2 2-23 0,-2-2-53 16,-2-2-26-16,-2-7-106 0</inkml:trace>
  <inkml:trace contextRef="#ctx0" brushRef="#br0" timeOffset="113552.31">23493 9751 595 0,'0'0'58'16,"0"0"-17"-1,52-33 5-15,-30 23 19 0,5-4-26 0,4 3-22 0,0-3-4 0,2 3-2 16,-2 3-8-16,-2-2-2 0,0 5 1 15,-2 0-2-15,0 3-5 0,0 0-32 16,-11 2-42-16,-3 0-64 0,-11 0-222 16</inkml:trace>
  <inkml:trace contextRef="#ctx0" brushRef="#br0" timeOffset="114038.3">23691 10030 289 0,'0'0'82'15,"0"0"-3"-15,0 0 2 0,0 0 0 16,-25-51-26-16,25 37-9 0,5-1-7 0,7 1-9 16,-2 0-6-16,3 3-5 0,7 1-6 15,3 1-1-15,2 3-4 16,6 5-3-16,2 1-1 0,0 0 0 15,0 6-3 1,-6 3 1-16,-4 2-1 0,-9 1-1 16,-8 2 0-16,-6 3 0 0,-2 0-5 15,-12 4-25-15,-3-5-14 0,-3 5-26 16,-9-6-4-16,2 0-13 0,10-3-8 16,-3-5 46-16,9 0 36 0,1-5 13 15,4 0 2-15,4-1 12 0,2-1 22 16,0 0 14-16,0-1 8 0,0-1-9 15,0 1-17-15,0 0-6 0,0 0-5 16,2 1-3-16,2 0-2 0,6 0-4 16,-1 0 1-16,5 3 3 0,5 3 6 0,-1 3-1 15,9 4-2-15,0 2 1 0,0 5-6 16,-2 2-9-16,-11 0 6 0,-1 3-1 16,-7-2-5-16,-6-3-2 0,-4 0-1 15,-9-4-2-15,3-2 1 0,-9-1-2 16,1-5-5-16,-7 2-16 0,4-7-25 15,3-2-37-15,-9-1-22 0,8-5-83 16,0-4-168-16</inkml:trace>
  <inkml:trace contextRef="#ctx0" brushRef="#br0" timeOffset="114274.52">24456 9667 281 0,'0'0'282'0,"0"0"-198"0,0 0-29 16,0 0 16-16,0 0-16 0,0 0-27 15,0 0-12-15,0 0-6 0,-4-10 1 16,6 10 0-16,13 0-5 0,5 0 0 16,11 0 3-16,6-1-1 0,5-1-5 15,3-4-1-15,-8 2-1 0,-4 0-1 16,-10-1 0-16,-6 0-30 0,-5-2-35 0,-12-4-62 15,-8-3-65-15,-4-2-223 0</inkml:trace>
  <inkml:trace contextRef="#ctx0" brushRef="#br0" timeOffset="114451.95">24487 9475 638 0,'0'0'60'0,"0"0"-29"0,0 0 19 0,4 67 16 15,2-36-30-15,3 4-14 16,3 3-7-16,-4 0-3 0,1 0-5 0,-1 0-3 15,-4-1-2-15,-2 0-2 16,0-3 0-16,0-2-7 0,4-7-29 16,1-1-29-16,-1-8-47 0,4-5-15 0,-6-5-94 15</inkml:trace>
  <inkml:trace contextRef="#ctx0" brushRef="#br0" timeOffset="114652.28">25337 9882 712 0,'0'0'100'0,"0"0"-50"0,0 0-21 0,0 0 1 0,0 0-7 16,0 0-14-16,0 0-5 0,0 0-1 16,0 0-2-16,-9 14-1 0,9-14 0 15,0 0-6-15,2 0-11 0,7 0-6 16,-1-4-11-16,7-3-26 0,3-4-48 15,-5-5-75-15,3-3-239 0</inkml:trace>
  <inkml:trace contextRef="#ctx0" brushRef="#br0" timeOffset="114856.57">25831 9754 660 0,'0'0'91'0,"0"0"-47"16,0 0 12-16,0 0-10 0,0 0-27 15,0 0-11-15,0 0-3 0,0 0 3 16,0 0-3-16,41 31-3 0,-37-31 0 16,-2 0-1-16,7-1 1 0,3-4-2 15,-2 0 0-15,5-1-10 0,1-3-8 16,-3-3-12-16,9-1-35 0,1-3-79 16,-2 5-173-16</inkml:trace>
  <inkml:trace contextRef="#ctx0" brushRef="#br0" timeOffset="115029.4">26422 9740 672 0,'0'0'95'0,"0"0"-39"15,0 0-11-15,0 0 7 0,0 0-23 16,0 0-17-16,0 0-7 0,0 0-4 16,0 0 3-16,39 9 0 0,-28-12-2 0,-7 0-2 15,2-3-20-15,-2 2-18 16,-2 1-19-16,2-3-22 0,-4-3-11 15,-6-7-38-15,-2-3-204 0</inkml:trace>
  <inkml:trace contextRef="#ctx0" brushRef="#br0" timeOffset="115266.23">26823 9620 519 0,'0'0'12'0,"0"0"-6"16,0 0 12-16,0 0 38 0,0 0-21 16,0 0-8-16,0 0 3 0,0 0 2 15,0 0-1-15,-8-16-2 0,24 12-7 0,3-4-8 16,8 2-7-16,8 1-3 16,2-2 1-16,6 2-5 0,-5 1 0 0,-5 1 0 15,-4-1 0-15,-11 0-25 0,3-1-49 16,-15-1-36-16,-6-2-85 0</inkml:trace>
  <inkml:trace contextRef="#ctx0" brushRef="#br0" timeOffset="115453.27">26914 9356 651 0,'0'0'68'0,"0"0"-8"15,0 0-16-15,0 0 2 0,0 0-22 0,0 0-17 0,0 0 0 16,41 52 8-16,-30-23-1 0,-9 2-8 15,2 0-3-15,-2-1 1 0,0 1-3 16,0-3 1-16,-2-1-2 0,0 0-2 16,0-5-23-16,0-1-12 0,0-5-37 15,0-2-57-15,0-7-59 0,0-5-197 16</inkml:trace>
  <inkml:trace contextRef="#ctx0" brushRef="#br0" timeOffset="115787.95">27811 9106 470 0,'0'0'92'0,"0"0"-17"0,50-59-3 15,-34 39 4-15,1 4-23 16,-5 1-14-16,1 3-8 0,-5 4-6 0,-8 5-3 16,4 1-4-16,-4 2-4 0,0 0-8 15,2 10-6-15,-2 6-1 0,6 9-1 16,-4 8 2-16,0 5 1 0,2 5 0 16,-4 2 0-16,-4-3 0 0,2 2-1 15,-2-5 0-15,4-3-6 0,2-4-14 16,9-7-5-1,-3-2-2-15,0-5-17 0,0-2-38 0,1-5-54 0,-5-6-85 16</inkml:trace>
  <inkml:trace contextRef="#ctx0" brushRef="#br0" timeOffset="116018.7">27621 9694 569 0,'0'0'91'0,"0"0"-50"16,0 0-16-16,0 0 30 15,0 0-9-15,56-36-21 0,-34 23-7 0,9 1-1 16,7-2-3-16,9 1-4 0,7 0-4 0,12 2-2 16,15-1-4-16,3 2 1 0,12 1-1 15,-3 3 2-15,-5 4-4 0,-7 1-6 16,-7 1-34-16,-3 4-31 0,-13-2-66 15,-21-3-132-15</inkml:trace>
  <inkml:trace contextRef="#ctx0" brushRef="#br0" timeOffset="116616.85">27646 9944 613 0,'0'0'77'16,"0"0"-19"-16,33-66-23 0,-17 51 11 0,5 2-8 15,-5 3-14-15,7 3-9 0,-8 2-3 16,5 5-4-16,-7 0-1 0,5 4-3 16,-7 6-1-16,7 4-1 15,-5 2-1-15,1 5-1 0,3 4 0 0,-7 5 1 16,0 3 0-16,-1 3-1 0,-5 6 1 16,-4-1-1-16,0 2-6 0,-4-1-9 15,-5-4-4-15,-1-4-11 0,4-6-4 16,-2-7 2-16,-1-4-11 0,-1-5 31 15,6-5 11-15,2-7 1 0,-2 0 0 16,2-3 3-16,0-6 2 0,-1 0-1 16,3-4-1-16,0 0 6 0,0-3 9 0,3-3 1 15,1-3-2-15,2-4-2 0,0-4 1 16,13-2-1-16,-7-4-5 0,11-4-3 16,0 2-3-16,-1 1 1 0,5 9-3 15,-4 6-1-15,-7 8 1 0,3 7-1 16,-9 4 0-16,7 3 2 0,-7 0 3 15,3 7-2-15,3 6-4 0,-8 6 2 16,11 3 0-16,-11 6-2 0,5 2 1 16,-3 4 0-16,-4 2 1 0,-2 0-1 15,-4 0-1-15,0 0 2 0,0-4-2 0,0-4-1 16,0-3-11-16,0-6-8 0,0-3-13 16,0-4-18-16,0-6-34 15,-2-4-49-15,-2-2-119 0</inkml:trace>
  <inkml:trace contextRef="#ctx0" brushRef="#br0" timeOffset="116855.9">28417 10022 673 0,'0'0'77'0,"0"0"-27"0,0 0-10 15,0 0 6-15,0 0-20 0,0 0-14 16,0 0-6-16,0 0 2 15,-4-8 6-15,4 8-3 0,0 0-1 0,8 0-5 16,0-3-1-16,19 2-3 0,4-1 1 16,4 2-1-16,-2 0 1 0,0 0-2 15,-2 0 2-15,-8 0-2 0,-9 2-16 16,-3-1-22-16,-3-1-14 0,-8 0-43 16,-6-3-60-16,-2-3-121 0</inkml:trace>
  <inkml:trace contextRef="#ctx0" brushRef="#br0" timeOffset="117072.23">28423 9857 592 0,'0'0'66'0,"0"0"-4"0,0 0 16 16,0 0-11-16,0 0-30 0,0 0-15 16,0 0-8-16,0 0-8 0,0 0 1 15,47 33 3-15,-38-4-3 0,-3 3-1 16,-2 0-2-16,-4 0-1 0,4 0-1 15,-4-2-2-15,0-2 1 0,2 0-1 16,-2-2-5-16,0-1-25 0,0-3-6 16,2-4-23-16,5-3-38 0,3-9-20 15,-2-5-141-15</inkml:trace>
  <inkml:trace contextRef="#ctx0" brushRef="#br0" timeOffset="117528.02">28950 9866 79 0,'0'0'178'0,"0"0"-99"0,0 0-8 0,-33-57 0 16,27 49 2-16,4 3-14 15,2 1-12-15,0 1 5 0,0 2-6 0,0-1-5 16,0 2-9-16,2-2-5 0,2 1-4 16,-2 0-2-16,0-2-2 0,2 1 2 15,0-3-6-15,-2 4-2 0,0-1-5 16,-2 0-1-16,2 1 1 0,-2 1-2 16,0 0-2-16,0 0 0 0,0 0-2 15,0 0-1-15,0 0 0 0,0 0-1 16,0 0-1-16,0 1-1 0,0 1 0 15,0 1-2-15,0-1 4 0,0 6-2 0,3-1 2 16,1 1 0-16,-2 1-1 0,0 0 1 16,0 1 0-16,0 0 0 0,0 2 0 15,0 1 2-15,-2 5-1 16,0 2-1-16,4 5 0 16,-2 5 3-16,-2 2-3 0,2 2 3 0,0 3-2 0,3 0-1 15,-3 0 1-15,2-1 0 0,-2-6-1 16,-2-2-3-16,0-7-30 0,-6-6-21 15,-3-5-42-15,-1-10-89 0,-7 0-208 16</inkml:trace>
  <inkml:trace contextRef="#ctx0" brushRef="#br0" timeOffset="118471.45">29915 9256 473 0,'0'0'32'0,"0"0"-18"16,0 0 19-16,0 0 6 0,0 0-16 16,0 0-5-16,-41 46-7 0,31-37 1 15,-3 1-1-15,5-2 2 0,0-1 1 16,-3-3 4-16,9 0-3 0,0-2 2 16,2-2 0-16,0 0 3 0,0 0 0 15,0 0 3-15,4 0-1 0,9-2-2 16,3 0-1-16,9-1 1 0,14-3 1 15,9-1-5-15,4 1-6 0,1-1-4 0,-3 1-2 16,-7 0-2-16,-12 1 2 16,-12 2-2-16,-11 3-2 0,-1 0 1 0,-7 0 1 15,0 0-1-15,0 0 1 0,-5 0 0 16,-5 0-2-16,-7 0 0 0,-9 3-2 16,-7 1-5-16,-7-1-3 0,-1 2 3 0,2 0 2 15,-1 0 0-15,5 2 1 16,0 0 2-16,4 0-1 15,2 0-1-15,8-2 2 0,11 0 1 0,6-3 0 16,0-1 1-16,2 1-2 0,0 0 2 0,2-1-1 16,0-1 0-16,2 0-2 0,4-1 3 15,13-3 1-15,3-2 1 0,9-1 8 16,9 0 2 0,7-1-2-16,1 2-2 0,3 1-3 0,-7 0 0 0,-5 5 1 15,-10 0-1-15,-4 0-1 16,-15 0-1-16,-4 0-1 0,-1 0-2 0,-3 0 0 15,-2 0 0-15,0 0 0 0,-2 0 0 0,-5 0 0 16,-1 2-3-16,-9-1-6 16,-5 2-4-16,-1 0-5 0,-4-2-2 15,4 2 2-15,1-1-7 0,5-1-15 16,3 2-15-16,3-3-39 16,-1 0-47-16,2 0-156 0</inkml:trace>
  <inkml:trace contextRef="#ctx0" brushRef="#br0" timeOffset="119523.16">30918 8850 266 0,'0'0'62'0,"0"0"-12"0,0 0 4 16,0 0 2-16,0 0 1 0,0 0-4 16,-10-29-14-16,10 26-8 0,6-2-10 15,2 2-6-15,4 0 7 0,-1-1 0 16,5-1-3-16,1-3-1 0,8 3-1 16,2 1-5-16,-1-1-4 0,-1 5 0 15,0-1-3-15,0 1-3 0,-9 0 0 16,3 0 0-16,-9 1-1 0,-6 4-1 15,3 2 0-15,-7 6 0 0,-4 1-2 0,-3 3 2 16,-9 4 1-16,-9 3-1 0,-4-1-5 16,-2 0-9-16,-2-1-9 0,2 1-5 15,2-4 2-15,8-2 4 0,3 0 3 16,5-4 8-16,1-1 2 0,6-4 6 16,2-4 2-16,4-3 1 15,0 0 0-15,0-1 0 0,2 0 4 0,4 0 5 16,8 0 10-16,-1 2 6 0,5 0 2 15,1 0-5-15,4 1-1 0,6 3-1 16,2 1-4-16,2 4-1 0,2 0-3 16,-2 2 0-16,-2 1-2 0,-4 0 0 15,-9-1-5-15,-3 0-2 0,-11-1 0 16,-4 0-2-16,-2-1 0 0,-8 0 0 16,-7-1 1-16,-8-1-1 0,-4 2-1 0,-4-5-17 15,-6-1-8-15,2 0-14 16,-3-1-24-16,3 0-29 0,2-2-44 0,6 1-145 15</inkml:trace>
  <inkml:trace contextRef="#ctx0" brushRef="#br0" timeOffset="119742.69">30889 9441 403 0,'0'0'268'0,"0"0"-172"0,0 0-33 0,0 0-18 16,0 0-12-16,50-22-13 0,-24 17-8 15,8-2-3-15,1 0-4 0,6 0-2 16,-2 1-3-16,-4 2 1 0,-4 0-1 16,-6 2-16-16,-2 2-24 0,-9 0-37 15,-1 2-62-15,-5 0-70 0</inkml:trace>
  <inkml:trace contextRef="#ctx0" brushRef="#br0" timeOffset="120294.5">31178 9734 416 0,'0'0'126'0,"0"0"-62"0,0 0-15 15,0 0 23-15,21-57-3 16,-17 51-30-16,2 0-10 0,-1 2-5 0,3 1-5 16,-4 3-4-16,2 0-1 0,-2 0-6 15,2 2-3-15,1 5-2 0,1 3-2 16,-2 3-1-16,-4 3 1 0,-2 0 2 16,0 2-3-16,-2-3 1 0,-6-1 0 0,-5-1-1 15,-1-1 0-15,-5-3-2 16,1-6-12-16,-5-2 2 0,2 1 0 0,1-2-2 15,-1 0 0-15,2-3-1 0,3-2-1 16,3 1-2-16,-3-1-3 0,8-1-3 16,-3 0 10-16,3 0 13 0,8 1 1 15,0-6 1-15,2-1-1 0,8-3 4 16,3-1 3-16,3-3 8 0,3 1 1 16,4 1 0-16,-1 5-1 0,5 6-2 15,-2 6-6-15,4 0 0 0,2 12-1 16,-2 4 0-16,-4 3-1 0,-9 3-2 15,-3 1-1-15,-13 0-1 0,-4 1 0 16,-13 1-2-16,-8-1 0 0,-4 2-11 0,0-4-14 16,-2-2-7-16,11-7-5 15,3-3 3-15,7-4 17 0,8-1 18 0,0-1 1 16,0-4 0-16,2 0 13 0,0 0 19 16,0 0 1-16,0 0-7 0,2 0-4 15,6 0-13-15,4-2-5 0,13-2-2 16,4-1 4-16,2-2-1 0,0-1-4 15,2 1-2-15,0-5 0 0,5-4-29 16,1-4-41-16,-2-7-42 0,-2-6-85 0</inkml:trace>
  <inkml:trace contextRef="#ctx0" brushRef="#br0" timeOffset="120718.93">31703 8726 273 0,'0'0'232'0,"0"0"-148"16,0 0-25-16,0 0 6 0,0 0 1 16,31-52-20-16,-28 46-11 0,3 1-7 15,0 1-8-15,2 0-3 0,-2 0 2 16,5 4-3-16,1 0-3 0,3-1-4 0,5 10-1 16,3 4-3-16,8 10 1 15,4 6 2-15,11 10-2 0,-3 13-1 16,5 8-2-16,-5 9-3 0,-10 2 0 15,-14 1 0-15,-9 2 0 0,-6-2 0 16,-8 0 0-16,-15 1 0 0,-7 3 0 16,-12 5 0-16,-1-1-26 0,2-3 4 0,4-6-36 15,4-3-1-15,2-3-5 0,0-1-30 16,6 1-7-16,-3-11-122 0</inkml:trace>
  <inkml:trace contextRef="#ctx0" brushRef="#br0" timeOffset="153576.97">7971 12111 338 0,'0'0'102'0,"0"0"-44"15,0 0-9-15,0 0 5 0,27-54-10 16,-23 48-2-16,-2 3-12 0,-2 2-7 16,0 1 4-16,0 0-5 0,0 1-8 15,0 2 0-15,-2 3-6 16,-2 3-5-16,-3 3-2 0,1 4 1 0,-6 2 3 15,-5 6 1-15,1 0-1 0,-9 5-2 16,0 0 1-16,-2 4-3 0,-6 4-1 16,-2 1 1-16,0 2 1 0,0-2-2 15,4-1 0-15,6-5-5 0,11-8 4 0,1-3 1 16,5-4 0-16,4-6-1 0,2-2 1 16,2-4 0-16,0 0 0 0,8 1-1 15,4 0 0-15,7 1 1 0,6-1 1 16,8-2-1-16,2 2 1 0,8 1 0 15,3 1 2-15,-3-2 0 0,3 0-3 16,-1 1-2-16,-3 0 1 0,-7 2-6 16,-6 1-36-16,-5 2-38 0,-11 0-49 15,-9-2-123-15</inkml:trace>
  <inkml:trace contextRef="#ctx0" brushRef="#br0" timeOffset="153785.49">7708 12961 682 0,'0'0'54'0,"0"0"-15"16,0 0-32-16,0 0 7 0,0 0 1 16,75 22 2-16,-44-27-3 0,4 1-4 15,6 1-3-15,1 0-7 16,3 3 0-16,0 0-1 0,5 0-41 0,0-2-58 16,-5-2-35-16,-3-6-93 0</inkml:trace>
  <inkml:trace contextRef="#ctx0" brushRef="#br0" timeOffset="154350.97">9180 12200 328 0,'0'0'103'0,"0"0"-45"0,0 0 6 16,0 0 1-1,0 0-20-15,0 0 0 0,0 0-1 0,0 0-6 0,-27-53-9 16,31 48-9-16,3 0-4 0,-1 3-7 16,2-3-3-16,-2 5-3 0,5 0-1 15,1 7-1-15,-2 6-1 0,3 2 0 16,1 6 1-16,-8 5-1 0,-2 3 0 0,-1 3 0 16,-3 2 1-16,-7 0 0 15,3 3-1-15,-2-3 0 0,2-2-1 16,-2-8-8-16,4-5-1 0,2-5-1 31,0-4 2-31,0-6 3 0,-2-2 3 0,2-1 2 16,0-1 1-16,-3-1 3 15,1-5 2-15,-4-3 2 0,2-2-5 0,-4-2-1 16,-3-7 2-16,1-2-1 0,4-7-1 16,0-6 1-16,4-5 1 0,2-6 1 15,6 1 0-15,6 7-1 0,5 6-1 16,-3 11-1-16,-1 7-1 0,3 6 2 15,-1 3-2-15,3 3 0 0,5 1 1 16,2 1 1-16,6-1 0 0,0 5 1 16,2-1 1-16,0 4-2 0,2 0 1 15,-4 2-1-15,-2 3-1 0,-4-1 0 16,-6 0 0-16,-5 2 0 0,-6 2-1 0,-2 1 0 16,-1 3 0-16,1 0 0 0,-4 4 0 15,2 0-1-15,0 2 1 0,0 0 0 16,0 0-1-16,3-1 1 0,-5-1 1 15,4-2-1-15,-4-2-1 0,2-3 1 16,-4-3 1-16,2-5 0 0,-2-3-1 16,0 1-5-16,0-3-3 0,0-1-3 0,0-2-4 15,-2 0 2-15,-2-6 1 16,-4-3-15-16,-1 2-35 0,1-2-26 16,-4 3-50-16,-1 2-95 0</inkml:trace>
  <inkml:trace contextRef="#ctx0" brushRef="#br0" timeOffset="154712.04">9753 12371 417 0,'0'0'63'16,"0"0"-6"-16,0 0-16 0,0 0 2 15,0 0-23-15,0 0-6 0,0 0 8 16,20-15-3-16,-1 9 0 0,6-3-2 15,2 3-2-15,4 0 1 0,2-1-2 16,4 1 1-16,4 0-10 0,3-1-2 16,-7 1-1-16,0 0-2 0,-4-2-1 15,-6-1-31-15,-6 0-27 0,-9 3-33 0,-10-3-50 16,-4 2-67-16</inkml:trace>
  <inkml:trace contextRef="#ctx0" brushRef="#br0" timeOffset="154900.69">10003 12047 565 0,'0'0'76'16,"0"0"-12"-16,0 0-4 0,0 0-17 16,0 0-26-16,0 0-8 0,0 0 2 15,0 0 0-15,0 0 0 0,49 73 3 16,-38-29-6-16,-7 4-3 0,-2 6-3 16,-2 3-2-16,0 1 0 0,-4-4-4 0,6-9-29 15,-2-9-10-15,4-13-21 0,4-11-31 16,1-10-76-16,-1-5-210 0</inkml:trace>
  <inkml:trace contextRef="#ctx0" brushRef="#br0" timeOffset="155057.37">10515 11921 586 0,'0'0'164'15,"0"0"-83"-15,0 0-31 0,0 0-22 0,0 0-24 16,0 0-2-16,27 51 3 0,-16-17-1 15,-1 6-1-15,-2 1-1 0,1 4-2 16,1 3 0-16,-6 0-2 0,0 3-29 16,-4-1-37-16,0-1-58 15,-12-1-41-15,-1-13-150 0</inkml:trace>
  <inkml:trace contextRef="#ctx0" brushRef="#br0" timeOffset="155298.6">9412 12902 640 0,'0'0'33'0,"0"0"-9"0,0 0-9 16,57-31 37-16,-23 13-12 0,7-3-15 16,6 0-1-16,9 0-5 0,8-2-4 15,9-1-5-15,9 0-7 0,5-1-2 16,0 3-1-16,-4 2-1 0,-5 7 0 15,-10 8-21-15,-10 4-19 0,-12 1-39 16,-11 4-68-16,-14-1-150 16</inkml:trace>
  <inkml:trace contextRef="#ctx0" brushRef="#br0" timeOffset="155781.54">9997 13044 680 0,'0'0'20'0,"0"0"-14"0,0 0 8 0,0 0 41 0,0 0-9 16,0 0-18-16,0 0-7 16,0 0-5-16,0 0-5 0,37-28-5 15,-37 33-6-15,0 2 0 0,0 1-2 16,0 3 2-16,-4 2 0 0,-5-1 0 16,-3 5-7-16,0-2-8 0,-9 2-9 15,2-3-3-15,-3-1 2 16,-3-1-2-16,2-1-10 0,2-3-8 0,1-2 6 0,7-6 16 15,3 0 16-15,4-3 7 0,4-6 0 16,-2 0 2-16,4-4-1 16,0-3 23-16,0-3 7 0,4-1 0 0,2-1 3 15,4 3-11-15,1 5-1 0,1 4-10 16,7 3-5-16,3 4 3 16,-1 2-1-16,6 9 0 0,-2 6 0 0,-3 3-2 15,-3 6-3-15,-5 4-4 0,-5 5 1 16,-9 5 0-16,0 0-1 15,-13 0-4-15,-5 0-3 0,-3-4 4 0,-2-6 3 0,-1-2 1 16,5-7 2-16,4-6-2 0,7-4 0 16,6-6-1-16,2-2 0 0,0-1 0 15,0 0 0-15,0 0-1 16,8-2-2-16,1-3 1 16,5 0 2-16,9-3 2 0,6-5 0 0,4 1-2 0,4-4 2 15,4 0-2-15,5 3-11 0,-5-2-37 16,9-1-32-16,-3-2-38 0,-7-3-119 15</inkml:trace>
  <inkml:trace contextRef="#ctx0" brushRef="#br0" timeOffset="156555.44">11113 12519 124 0,'0'0'108'0,"0"0"-39"16,0 0-13-16,0 0 10 0,0 0-9 15,0 0 4-15,0 0-6 0,-23-44-12 16,23 43-5-16,0 1 4 0,0 0-8 15,0 0-8-15,2 0-8 0,2 1-12 16,11 4-3-16,1 3 3 16,3 1 3-16,4 2-1 0,1 1 1 0,-3 1-4 15,0 1-3-15,-1 0-1 0,-7 3 0 0,3-2-2 16,-7-4-3-16,-3-1-17 16,0-6-16-16,-4-1-12 15,0-2-3-15,-2-2 0 0,0-4-5 0,-4-3 29 0,0-3 4 16,-2-2 11-16,4-7 13 15,-2 0 0-15,-1-5 10 0,-1-3 25 0,2 0 14 32,0 2 3-32,-2 5 12 0,4 8-9 15,-5 3-14-15,5 7-4 0,0 3-7 16,-2 2-11-16,2 10-14 0,-4 4-5 16,0 8-2-16,0 4 2 0,-7 4 0 15,1 1 1-15,-1 1-1 0,-1 1-1 16,1-2-8-16,-1-3-6 0,4-2-4 15,1-7-9-15,7-6-12 0,2-4-27 0,0-4-31 16,2-3-67-16,5-4-137 0</inkml:trace>
  <inkml:trace contextRef="#ctx0" brushRef="#br0" timeOffset="156834.81">11905 12206 660 0,'0'0'63'16,"0"0"11"-16,0 0-46 16,0 0 8-16,0 0-10 0,0 0-5 15,0 0-7-15,0 0-7 0,0 0-5 16,-48-31-2-16,25 31-1 0,3 1-1 16,-5 6 1-16,2 1-1 0,7 3 2 0,-5 5-1 15,8 3-1-15,-5 5 0 0,8 1-1 16,-3 4-5-16,5 0 0 0,2-1 0 15,4-2 6-15,2-1-2 0,6-3 0 16,6-1-5-16,3 0-3 0,9 0-1 16,1-3-13-16,6-2 5 0,4-2-18 15,7-6-31-15,-5-4-11 0,2-4-53 16,-2-4-97-16</inkml:trace>
  <inkml:trace contextRef="#ctx0" brushRef="#br0" timeOffset="157054.24">12601 12307 614 0,'0'0'30'16,"0"0"19"-16,0 0-18 0,0 0 22 0,0 0-10 16,0 0-10-16,0 0-7 15,0 0-9-15,0 0-3 0,60-39 0 16,-37 33-3-16,8 2-5 0,-2-1-4 15,0 0-1-15,-4 1-1 0,-3 1 0 16,1 2-16-16,-13 0-21 0,3 1-25 0,-5 0-54 16,-8-6-60-16,-4-3-194 0</inkml:trace>
  <inkml:trace contextRef="#ctx0" brushRef="#br0" timeOffset="157226.81">12659 12022 737 0,'0'0'49'0,"0"0"15"0,0 0-18 16,0 0-20-16,0 0-20 0,0 0 2 16,-4 60 1-16,6-30 0 0,-2 4-2 0,0 2-5 15,-2 1-2-15,-2 5 0 16,2 0-3-16,0 2-23 0,0-1-21 0,2-1-35 16,0-5-60-16,2-9-70 0,2-10-191 15</inkml:trace>
  <inkml:trace contextRef="#ctx0" brushRef="#br0" timeOffset="157839.64">14139 11950 85 0,'0'0'503'15,"0"0"-451"-15,0 0-8 0,0 0 22 16,0 0-16-16,0 0-24 0,0 0-6 16,0 0-4-16,0 0 0 0,-37-29-5 15,33 27-1-15,0 2-2 0,-1 0-3 16,3 0-2-16,-4 0-2 0,0 0-1 16,2 3-1-16,-11 3-1 0,-1 0 1 15,-5 1-2-15,-4 0-2 0,-6 2-2 16,-4-5-3-16,-2 3-3 0,2-3-6 15,4 2-1-15,8-2 10 0,0-2 4 0,11-1-7 16,0-1-16-16,3 0 14 0,5-4-9 16,4-5 16-16,-2-1 7 0,2-3 1 15,2-3 1-15,4-1 5 16,5 0 8-16,5 1 3 0,1 1 3 0,6 5 0 16,3 2-6-16,12 4 0 0,3 4 0 15,7 2 0-15,-7 5 0 16,4 6-6-16,-1 4-1 0,-9 7-2 0,-8 7-3 15,-13 4-1-15,-12 7-1 0,-4 9-3 16,-20 6 1-16,-12 1-2 0,-11 2-11 16,-1-7-2-16,-7-3-9 0,3-10 8 15,1-5 5-15,11-5 10 16,5-9 3-16,6-5 1 0,15-6 0 0,0-3-1 0,3-7 0 16,7 0 0-16,2-1 0 0,0-9 3 15,0-1 2-15,0-1 5 16,0-4 0-16,11 1 1 0,7-3 2 0,-5 3-3 15,11 2-3-15,5 2-2 0,6 3-1 16,5 1-1-16,5 2-1 16,5 4-2-16,4 0 2 0,-9 1-2 0,5 2-9 15,-1 4-33-15,-7 1-34 0,3-4-40 16,-8-3-67-16,-8-1-145 0</inkml:trace>
  <inkml:trace contextRef="#ctx0" brushRef="#br0" timeOffset="158106.84">14741 11976 693 0,'0'0'68'0,"-23"-50"-10"15,15 36-8-15,1 4-17 0,-3 1-14 16,-6 1-10-16,3 0-4 0,-5 2-2 16,1 4-3-16,-8 2-1 0,0 4 0 15,-4 8-1-15,5 1-1 16,-5 7 2-16,-2 1 1 0,2 2 0 0,-2 1 0 15,0 3 0-15,10 1 0 0,5 0-1 0,7-3-2 16,5 1 1-16,4-2-4 0,4 1-1 16,7 1-4-16,3-2 0 15,7 3-1-15,8-4-3 0,0 2-14 16,4-1-15-16,-2-1-27 0,-2-2-25 0,-5-3-55 16,-5-7-102-16</inkml:trace>
  <inkml:trace contextRef="#ctx0" brushRef="#br0" timeOffset="158310.96">14836 12261 714 0,'0'0'72'16,"0"0"-11"-16,0 0-21 0,0 0-3 0,0 0-16 16,0 0-14-16,0 0-2 0,0 0-5 0,0 0 0 15,-6 24 0-15,6-4 1 0,0 3 1 16,0 2 0-16,-3 3-2 0,1 1 0 15,2 4-1-15,-4 0-19 0,0-2-20 16,2-1-44-16,-2-3-36 0,2-4-57 16,0-7-202-16</inkml:trace>
  <inkml:trace contextRef="#ctx0" brushRef="#br0" timeOffset="158657.31">15553 11939 490 0,'0'0'53'0,"0"0"-4"15,0 0 4-15,0 0-4 16,-19-53-4-16,15 43-8 0,-2 2-5 0,-6 2-11 0,3 4-7 15,1 1-6-15,-4 1-1 16,-5 6-5-16,5 4-1 0,-7 5-1 16,3 6 0-16,-5 7 0 0,-4 5-1 0,7 5 1 15,-7 6 0-15,4 3 2 0,5 0-1 16,-3 4-1-16,11-2-1 0,1 4-13 16,7-3-6-16,5-3 0 0,5-6-18 15,13-10 29-15,8-3-18 0,4-7-18 16,2-7-8-16,2-4-21 0,7-11-41 15,-7-5-53-15</inkml:trace>
  <inkml:trace contextRef="#ctx0" brushRef="#br0" timeOffset="159098.7">15656 12145 453 0,'0'0'36'0,"0"0"28"15,0 0-17-15,-60-49 0 0,58 47-12 0,2 0-8 16,0-1-2-16,0 0-3 0,0 0 0 15,0-1-2-15,0 1-3 0,0 3-9 16,0 0 0-16,2 0 0 16,5 0-5-16,-1 0-2 0,8 6 1 0,-5 3 2 15,7 4-1-15,-3 5 1 0,1 3 0 16,0 5-2-16,-5 3 1 0,-1 2-3 16,0 2 1-16,-2 1-1 0,-3 0 0 15,-1-3 0-15,-2-2-8 0,0-4-14 16,0-7-1-16,-2-3 6 0,-1-6 13 15,-3-6-8-15,0-1 6 0,0-2 3 0,2 0 3 16,0-5 2-16,-1-5 2 16,1-2-1-16,0-2 9 0,0-2 1 0,4-4 2 15,0-3-2-15,4-1 0 0,4-6-1 16,3-5-4-16,9-2-2 0,1-6-1 31,6 2-2-31,0 4 0 0,0 8-1 16,-9 12 2-16,1 8-4 0,-5 9 0 15,1 0 2-15,-3 10-2 0,5 6 0 0,-5 8 0 16,5 5 0-16,-3 4 1 0,1 4-1 16,1 1 0-16,-10 1 0 15,5-3 0-15,1 1-10 0,-8-2-17 0,5-3-10 16,3-7-9-16,-4-8-25 0,3-5-34 16,3-9-91-16</inkml:trace>
  <inkml:trace contextRef="#ctx0" brushRef="#br0" timeOffset="159318.31">16351 12315 679 0,'0'0'75'0,"0"0"-28"0,0 0-4 16,0 0-33-16,0 0-5 0,0 0 2 15,0 0 4-15,0 0 3 0,14-16-6 16,3 13-1-16,-1-2 0 0,13 0-2 15,4-1-2-15,7 1-2 0,3-2-1 16,1 4 0-16,-9-3 0 0,-2 4-11 16,-8 2-21-16,-13 0-38 0,-4 0-27 15,-8 0-27-15,-2-4-93 0</inkml:trace>
  <inkml:trace contextRef="#ctx0" brushRef="#br0" timeOffset="159522.57">16483 12137 635 0,'0'0'52'16,"0"0"-2"-16,0 0-8 0,0 0 8 0,0 0-18 16,0 0-13-16,0 0-8 0,0 0-3 15,0 0 0-15,35-1 2 0,-35 22-3 16,2 5-1-16,-6 3-2 0,0 2-2 16,0 1-1-16,-2 2-1 0,2 4-3 15,2-3-20-15,4 1-9 0,-2-6-17 16,6-3-30-16,6-7-15 0,3-7-5 15,3-7-51-15,-5-6-186 0</inkml:trace>
  <inkml:trace contextRef="#ctx0" brushRef="#br0" timeOffset="159757.94">16983 11954 647 0,'0'0'40'15,"0"0"40"-15,0 0-27 0,0 0-10 16,0 0-18-16,0 0-9 0,0 0-1 0,0 0-3 16,0 0-3-16,19 26-1 15,-17-5-2-15,0 3-1 0,0 4-2 0,0-1-2 16,-2 5 1-16,2 3-2 0,-2 0-1 16,0 0-8-16,0-4-19 0,2-4-16 15,1-5-16-15,-3-4-27 0,2-8-22 16,-2-5-79-16,0-4-135 15</inkml:trace>
  <inkml:trace contextRef="#ctx0" brushRef="#br0" timeOffset="160087.57">17227 11707 381 0,'0'0'53'0,"0"0"28"0,0 0-35 0,0 0 17 16,0 0-16-16,0 0-2 0,0 0-1 15,0 0-4-15,0 0-11 0,9-24-7 16,-3 26-7-16,2 7-2 0,2 2 3 16,7 7 1-16,0 1-4 0,5 3 0 15,-1 6-3-15,0 3-1 0,3 5-5 16,-1 5-1-16,-6 8 0 0,-1 5-3 15,-8 7 2-15,-8 5-1 0,-6 1-1 16,-12 1 0-16,3-3-15 0,-10-8-16 0,1-8-6 16,5-10-6-16,-4-7-4 0,-2-7-26 15,7-8-30-15,-7-2-96 16</inkml:trace>
  <inkml:trace contextRef="#ctx0" brushRef="#br0" timeOffset="162685.19">18156 11968 53 0,'0'0'231'0,"0"-2"-163"0,0 2-6 16,4-3-7-16,-2 1 17 0,0 0-18 15,4 0-12-15,-2 2-11 0,2 0-5 16,1 0-3-16,7 2-4 0,-6 3-1 16,1 0-3-16,5 2-2 15,-4 2-3-15,3 2-2 0,1 0-4 0,-3 2-2 16,1 0-2-16,0 2 1 15,-3 0-1-15,-1-3-14 0,2-1-19 0,-4-1-9 0,-1-5-4 16,1 1-9-16,-4-3-33 0,0-3-8 16,-2 0-25-16,0 0-21 0,0-3-27 15</inkml:trace>
  <inkml:trace contextRef="#ctx0" brushRef="#br0" timeOffset="162842.75">18339 12050 219 0,'0'0'111'0,"0"0"-21"0,-12-63-9 15,4 48-10-15,6 2-9 0,-2 4-11 16,-1 6 1-16,1 0-7 15,2 3-10-15,2 0-10 0,-2 0-9 0,-2 6-13 16,2 5-3-16,-6 4-2 0,4 6 2 16,-5-1 0-1,1 4 1-15,-2 1-1 0,1 1-1 0,1 2-21 0,0 0-12 0,-2 0-23 16,5-4-23-16,-1-4-36 0,2-7-92 16</inkml:trace>
  <inkml:trace contextRef="#ctx0" brushRef="#br0" timeOffset="163141.22">18829 11904 489 0,'0'0'34'0,"0"0"32"0,0 0-17 0,0 0 2 15,0 0 5-15,0 0-11 0,0 0-16 16,0 0-11-16,-18-53-8 0,5 49-4 15,-3 0-5-15,3 2-1 0,-1 2 0 16,-3 0-2-16,7 10 2 0,-4 7-4 16,1 6 0-16,1 7 3 0,2 2 1 15,-1 4 0-15,7 1 1 0,-2 0 0 16,4-2-1-16,2 0-1 0,6-4 0 16,4-3 0-16,3 0-3 15,7-5-7-15,5-4-3 0,2-2-22 0,4-7-22 16,-2-6-17-16,2-4-32 0,-6-5-93 0</inkml:trace>
  <inkml:trace contextRef="#ctx0" brushRef="#br0" timeOffset="163602.41">18997 12143 133 0,'0'0'484'0,"0"0"-451"15,0 0-17-15,0 0 2 0,0 0 26 16,0 0-4-16,0 0-11 0,33 54-6 15,-31-47-4-15,0 0-7 0,-2 1-7 16,0 1-3-16,-6 0-1 0,-7 4 1 0,-1-1-1 31,-7 1-1-31,-10-2-8 0,2-1-5 0,-4-2 0 0,0-1-6 0,4-5-6 16,4 1-5-16,13-3 8 16,4 0 13-16,8 0 7 0,0-6 0 0,0-4-5 15,0 0 7-15,2-3 0 0,8 0 17 16,1-1-1-16,7 1 2 0,1 3-4 0,6 1 1 15,1 5-3 1,-1 2 0-16,8 2-1 0,-2 4 1 0,2 6-3 16,-8 3-2-16,-2 3-1 0,-11 3-1 15,-5 3-5-15,-7-2 0 0,0 7 0 0,-13-1 0 16,-8 0 0-16,3-1-8 0,-11-5-4 31,4-2 7-31,-2-3 5 0,7-2 0 0,1-2-1 0,9-3 0 0,3 1-1 31,5-2-3-31,2-3-2 0,0 1 3 16,7 1 3-16,1 1-1 0,10-2 2 16,5-3 3-16,4-2-1 0,10-1 6 15,0-6-3-15,11-5-3 0,0-4-2 16,3-5-6-16,1-4-61 0,-2-6-87 16,-11-2-193-16</inkml:trace>
  <inkml:trace contextRef="#ctx0" brushRef="#br0" timeOffset="163990.97">19743 11629 338 0,'0'0'74'0,"-12"-53"-9"16,8 36-7-16,1 1-12 0,1 1-6 16,-4 2-14-16,0 2-6 0,6 3 22 15,-2 2 10-15,2 3-35 0,0 2-3 16,0 1-10-16,2 1-4 0,4 6 0 16,2 2 0-16,3 3 0 0,3 4 3 15,3 5 2-15,3 4 3 0,-1 4 2 16,2 6 0-16,-7 3-1 0,-1 4-4 15,-7 4-2-15,-6 1-1 0,0 3-1 16,-6-3 1-16,-5-4-1 0,9-3 2 16,0-6-3-16,2-2-6 0,4-3-4 0,11-4-5 15,1-3-6-15,5-3-3 0,4-5 1 16,-2-6-7-16,5-6-11 0,1-3-8 16,0-12-19-16,4-4-36 0,5-4-29 15,-9-3-87-15</inkml:trace>
  <inkml:trace contextRef="#ctx0" brushRef="#br0" timeOffset="164338.22">20388 11861 425 0,'0'0'37'16,"0"0"62"-16,0 0-32 0,-21-51-5 15,11 46-3-15,2 3-12 0,-1 2-18 16,3 0-11-16,-2 1-8 0,2 6-5 16,-7 1-5-16,-1 6 0 0,-1 1 0 0,1 5 0 15,2 1 0-15,-5 2 0 0,3 5 0 16,-5 1 1-16,2 3-1 0,-1 2 0 15,5-1 1-15,3 0-1 0,2-2-4 16,8-3-3-16,0-2-5 16,8-2 2-16,7-5 2 0,5-4-5 0,1-2 6 15,6-5 5-15,4-7 2 0,4-2 0 16,2-6 0-16,2-10 3 0,-1-4-1 16,-3-5 2-16,-4-4 0 0,-6 1 2 15,-5-6-2-15,-11-1 2 0,-3-3 2 16,-6-4-5-16,-4 1-3 0,-7 3 0 15,-7 6-1-15,-5 6 1 0,-4 9-6 0,-4 6-2 16,-2 6-2-16,0 8-4 0,4 3-6 16,2 10-17-16,2 8-20 15,5 4 1-15,-1 4-16 0,6 2-14 0,3 1-16 16,6-4-51-16</inkml:trace>
  <inkml:trace contextRef="#ctx0" brushRef="#br0" timeOffset="164808.26">20804 11943 232 0,'0'0'96'0,"33"-56"12"0,-25 45-8 0,-2 4-14 15,-2 3-25-15,0 0-8 0,0 2-8 16,-1 2-9-16,-3 0-12 0,2 1-10 16,0 5-4-16,0 5-3 0,-2 3-2 15,0 6-2-15,0 1 1 0,-6 3-1 16,-5 0-2-16,3-4 2 0,-4-1-3 15,-3-6 0-15,3-3 0 0,-5-4 0 16,3-1-5-16,-3-4 2 0,3-1-3 16,-1 0 1-16,1 0 2 0,-1-6 0 15,-1-3-3-15,3-2-2 0,-3-1-1 16,7-4 4-16,-3-2 3 0,2-1 2 0,4-3 0 16,1-4 0-16,3 0 2 15,2-6 3-15,4-2 3 0,1 3 0 16,7 2 2-16,-2 8-7 0,1 7 1 0,1 5-1 15,0 4 0-15,3 2-1 16,6 3 0-16,3 2 3 0,1 8-1 16,4 3 3-16,0 6 2 0,2 6 0 0,-2 5-1 15,0 2-2-15,-6 4 0 0,-3 1-2 16,-5 3-1-16,-3 6-2 0,-10 7 1 16,-2 7-1-16,-4 0 0 0,-8 2-1 15,-1-1-2-15,3-3 2 0,0-1 0 16,1-2-2-16,1-5-5 0,6-3-7 15,4-4-6-15,-2-4-8 0,0-9-13 0,6-6-26 16,1-10-34-16,-1-12-57 0,-2-5-189 16</inkml:trace>
  <inkml:trace contextRef="#ctx0" brushRef="#br0" timeOffset="165594.76">21626 11643 316 0,'0'0'80'16,"0"0"-25"-16,0 0 5 0,0 0 8 16,0 0-11-16,0 0-16 0,0 0-3 15,0-50-4-15,0 48-10 0,0 2-5 0,-2 0-6 16,2 0-3-16,0 0-2 0,0 0-4 16,-4 5-3-16,-2 4-1 0,-2 8-2 15,-5 7 2-15,-1 6 0 0,1 6 1 16,-5 2 0-1,3 2 0-15,3 2-1 0,1 2 1 0,5-1 0 0,4-1-1 16,2 0 0-16,4-2 0 0,7-1-1 16,7 1-16-16,3-1-19 0,6-4 13 0,4-4-13 15,4-4-9-15,4-6-5 16,5-7-35-16,-5-9-26 0,-6-5-67 16</inkml:trace>
  <inkml:trace contextRef="#ctx0" brushRef="#br0" timeOffset="166081.64">21897 11877 484 0,'0'0'74'0,"0"0"-24"0,0 0-11 16,0 0-8-16,0 0-6 0,0 0-4 16,0 0 1-16,0 0-4 0,0 0-6 15,-4-48-5-15,12 51-1 0,0 4-3 16,5 5 1-16,1 2 0 0,1 4 2 15,-1 3 0-15,-6 1 0 0,-1 1-4 16,-3 4 0-16,-4-2-2 0,0 2 0 0,-6-1-1 16,-1-5-2-1,3-3-10-15,0-7-5 0,-4-1 2 0,2-5 0 16,4-3 7-16,-3-2 2 0,1 0 7 0,0-2 1 16,2-5 2-16,-6-4-1 0,4-2 0 15,-2-2-1-15,-1-3 3 0,1-1 1 16,2-2 2-16,-2-1 2 0,2-3 4 15,4-4 0-15,2-1-1 16,8-4-1-16,-4 2-4 0,7 3-3 0,3 1-1 16,-3 7-1-16,7 6 2 0,-3 3-1 15,3 7 0-15,1 5-1 0,4 0 0 0,0 9 1 16,4 3 0-16,-2 4 1 0,-1 6 3 16,-1 4-2-16,0 5 1 0,-2 2-2 15,-9 1 0-15,5 1-1 0,-11-1-3 31,-4 0 0-31,-2-3 1 0,-2-2-1 0,0-4 0 0,0-2-9 0,-4-1-11 16,2-6-8-16,2-2-18 0,0-4-7 16,4-5-17-16,2-3-44 0,9-2-54 15,-7-7-142-15</inkml:trace>
  <inkml:trace contextRef="#ctx0" brushRef="#br0" timeOffset="166317.63">22565 12000 597 0,'0'0'75'0,"0"0"-12"0,0 0-14 16,0 0-18-16,0 0-18 0,0 0-4 0,0 0-1 16,0 0 3-16,29 3 2 15,-5-3 1-15,12 0-3 0,5 0-4 16,6-5-3-16,7 1-1 0,-4 1-3 15,-5-2 1-15,-10 2-1 0,-10 2-10 16,-8-1-30-16,-9 0-45 0,-8-1-24 0,-6-6-47 16,-4 0-94-16</inkml:trace>
  <inkml:trace contextRef="#ctx0" brushRef="#br0" timeOffset="166505.54">22635 11792 616 0,'0'0'62'0,"0"0"3"15,0 0-8-15,0 0-13 0,0 0-17 16,0 0-11-16,0 0-4 0,0 0-3 16,0 0 1-16,41 19 0 0,-26 7 0 15,-7 5-2-15,-4 5-2 0,4 1-3 0,-1 1 0 16,3 1-2-16,-8-3 0 0,2 0-1 16,2-2 0-16,1-6-25 0,3-4-13 15,-4-8-3-15,0-3-31 16,7-6-31-16,-1-7-102 0</inkml:trace>
  <inkml:trace contextRef="#ctx0" brushRef="#br0" timeOffset="168535.25">24057 11353 87 0,'0'0'102'0,"0"0"-59"0,0 0 4 0,0 0-3 0,0 0 1 16,0-2-6-16,0 1-12 0,0-1 1 0,0 2 2 31,0 0 4-31,0 0 1 0,0-1 1 0,0-2-4 0,0-1-7 0,0 1-1 16,0 1 9-16,0-1 2 0,0 0-20 16,2 3-3-1,2-3-4-15,0 2 0 0,5 1-2 0,1 0 0 0,-2 0-2 0,5 0 1 16,-1 1-1-16,-4 2 1 15,3 0-3-15,-1 2 0 0,-2 5 0 16,1 3-2-16,7 7 0 0,-3 3 2 31,7 4-2-31,-1 4 0 0,4 2 1 16,-1 5 0-16,-1-2-1 0,-2 0 1 0,-3 2 0 16,-1-1 0-16,-9 1 0 0,-6 0-1 15,2-1 2-15,-8 2-2 0,-9-2-7 0,-3-1-21 0,-11-2-36 0,-2-6 15 16,-4-3-29-1,-3-7-73-15,-5-5-117 16</inkml:trace>
  <inkml:trace contextRef="#ctx0" brushRef="#br0" timeOffset="169163.33">18424 11481 70 0,'0'0'0'15,"0"0"0"-15,0 0-10 0,0 0 4 16,0 0-47-16</inkml:trace>
  <inkml:trace contextRef="#ctx0" brushRef="#br0" timeOffset="169587.5">18424 11481 34 0,'19'-66'54'0,"-21"59"-1"0,2 0 9 15,0-2 10-15,2 2-21 0,0-2-10 0,0-5 3 16,2 2-14-16,-2-2 4 0,4 1 3 16,-1 1-4-16,-1 1-5 0,0 3-7 15,-2 2-3-15,4 0-2 0,-4 2 2 16,0 0 0-16,0 1 1 0,2 3 4 15,-4-2 3-15,2 0-6 0,-2 0-2 16,0 1-2-16,0 1 0 0,0-1-3 16,0 1-2-16,0 0-2 0,0 0-2 0,-2 6-4 15,-4 5-3-15,-2 11-3 0,-2 10 2 16,-5 10 1-16,5 7 1 16,4 6-1-16,-3 6 1 0,1 5 0 0,8 4 1 15,-2 2-2-15,4 3 2 16,0 2-2-16,6 2 2 0,1 0-1 0,-3 3 1 15,2 3 0-15,7 5-2 0,-5 3-1 16,11-1 0-16,-1 2 1 0,13-5 1 16,9-1 0-16,9-6 0 0,11-8-1 15,15-10-1-15,8-13-15 0,12-10-31 16,4-11-48-16,2-14-59 0,7-12-180 16</inkml:trace>
  <inkml:trace contextRef="#ctx0" brushRef="#br0" timeOffset="170360.67">25250 11744 298 0,'0'0'125'16,"0"0"-60"-16,-52-9-15 0,40 9 4 0,6-3-10 15,-3 3-17-15,1 0-6 0,4 0 1 16,2 0-2-16,2 0-5 0,0 0-4 16,0 0-2-16,2 0 2 15,6 0 1-15,5 0 7 0,5 0 3 0,11 0-2 16,10-3-4-16,9 0-3 0,10-2-4 15,-2-1-3-15,2 2-1 0,-1 0-2 16,-11 1-1-16,-7 3 0 16,-12-1-1-16,-10 1 0 0,-11 0-1 0,-6 0 2 15,-2 0-2-15,-13 0 0 0,-3 1 3 16,-15-1-3-16,-11 0-1 16,-10 1-8-16,-6 2 0 0,1-1 2 0,3 0 3 15,0 1 4-15,17-1 1 0,10 0-1 0,12 0 2 16,13-1-2-16,4 0 0 15,2-1 0-15,2 0-2 0,-2 0-1 16,4 2 1-16,1-1 1 16,1 1 1-16,4-2 4 0,5 0 1 0,8 0-1 15,-5 0-3-15,7 0-1 0,4 0-2 0,-2-2-30 16,4-1-51-16,0-2-21 0,-2-6-37 16,-2-3-115-16</inkml:trace>
  <inkml:trace contextRef="#ctx0" brushRef="#br0" timeOffset="170926.73">26393 11146 238 0,'0'0'234'15,"0"0"-199"-15,0 0 1 16,0 0 4-16,0 0-8 0,0 0-20 0,0 0-5 0,0 0 1 16,-41-22 5-16,45 21 7 0,4-2 26 15,0 0-22-15,7-2-6 0,3-2 3 16,9 0-1-16,4-2-7 0,2 0-1 15,7 3 2-15,-1 2-5 16,4 3-2-16,-1 1-3 0,-7 7 0 0,-12 4-3 16,-5 5-1-16,-8 2 0 0,-7 3-3 15,-10 1 2-15,-3 3 1 0,-13 0-1 16,-2-1 1-16,-1-1-2 16,-5 0-1-16,0-1-2 15,2 0 3-15,0-2-3 16,4-2 1-16,8-2 2 0,-1-1 2 0,9-4 0 15,1-3 0-15,0-1 0 0,6-5 0 16,2 0 0-16,0-2 1 0,0 0-1 16,0 0 0-16,8 0 1 0,2 0 0 15,-1 0 5-15,11 0 3 0,1 2-1 16,4 2-1-16,4 5 0 0,6 2-1 16,4 4 1-16,1 6-1 0,1 0 1 15,-10 3-1-15,-10 1 0 0,-5 0-3 16,-10-3-2-16,-6 0 1 0,-10-6-2 0,-9 4 0 15,-1-5 0-15,-9 1-11 0,-8-6-8 16,-7 0-11-16,1-2-12 16,-7-5-36-16,5 0-26 0,3-3-98 0</inkml:trace>
  <inkml:trace contextRef="#ctx0" brushRef="#br0" timeOffset="171162.27">26265 12008 740 0,'0'0'97'0,"0"0"-59"15,0 0-26-15,0 0 11 0,0 0-1 0,47 0-10 16,-18-5-8-16,9-4 1 16,9 2 2-16,1-2-2 0,12 3-2 15,2-1-1-15,4 0-1 0,2 0-1 0,-4 2 0 16,-6 0-13-16,-6 2-24 0,-7-2-31 15,-12-2-84-15,-12-3-141 0</inkml:trace>
  <inkml:trace contextRef="#ctx0" brushRef="#br0" timeOffset="171649.12">26565 12113 695 0,'0'0'31'0,"0"0"-24"15,68 15 4-15,-35-16 42 0,-6 0-15 16,-5 1-12-16,3 0 1 0,-2 0-4 16,-15 3-1-16,1-3-4 0,-7 1-10 15,-2 2-8-15,-7 0-1 0,-5 3 0 16,-13 5-2-16,-6 0 2 0,-6-1-12 0,-6-1-10 16,-7-3-7-16,9 3-15 15,-1-1 8-15,11 1 8 0,9-4 17 0,11-2-6 16,1-2-1-16,2-1 3 15,3 0 16-15,3 0 0 0,2-3 5 16,-2 0 20-16,2-3 5 0,0 0 0 16,2-4-6-16,-2 1-7 0,7 1-4 0,1 0-1 15,6 2-2-15,-5 2-2 0,9 3-2 16,-3 1 1-16,12 4 1 0,1 3-1 16,3 5 0-16,7 2-2 0,-1 4 0 15,-6-1 1-15,-8 1-3 0,-11 3-3 16,-12 1-1-16,-6 1-1 0,-17 2 0 15,-10 3-8-15,-4 3-16 0,-9-2-14 16,-3 2-2-16,3-3 10 0,5 0 20 16,12-4-1-16,8-6 13 0,13-4 0 15,8-6 0-15,0-2 5 0,8-3 1 16,9-2 7-16,6-1 8 0,6-7 0 16,8-4-7-16,12-3-9 0,-3-5-3 15,12-2-1-15,-7-4-1 0,7-6-20 0,4-2-60 16,-8-7-65-16,-8 2-196 0</inkml:trace>
  <inkml:trace contextRef="#ctx0" brushRef="#br0" timeOffset="172026.36">27569 11143 330 0,'0'0'282'0,"0"0"-217"16,0 0 6-16,0 0 3 0,0 0-16 15,50-53-22-15,-42 49-6 0,-2 1-7 16,3 0-9-16,9 3 0 0,-1 6-9 16,7 10-2-16,10 9-1 0,7 10 2 0,11 13 2 15,10 8 0-15,-2 7-6 0,-7 8 0 16,-3 3 0-16,-21 1 0 0,-13-2 0 16,-16-1 0-16,-6-5 0 15,-19 0 0-15,-8-1 0 0,-6 0-26 0,-13 2-36 16,-3 1-47-16,-7-4-76 0,2-11-126 15</inkml:trace>
  <inkml:trace contextRef="#ctx0" brushRef="#br0" timeOffset="195595.31">23398 11750 291 0,'0'0'39'15,"0"0"-3"-15,0 0 21 0,0 0 10 16,0 0-31-16,0 0 5 16,0 0 10-16,29-45-17 0,-31 40-11 15,2-1-3-15,0 1 2 0,0-1-7 0,2 3 0 0,-2-1 4 16,2 1 0-16,-2 2-2 0,0 0-1 16,0 0 1-16,0-1-1 0,0 2-2 15,0 2-6-15,4 8-3 16,-2 11-2-16,-2 3 3 15,0 9 1-15,-6 7 0 0,0 5-3 0,-11 3-2 0,5 2 0 16,-3 0-1 0,3-2 0-16,8-5 0 0,4-4-1 0,0-2-4 0,12-6-17 15,9-2-19-15,6-7-29 0,1-6-45 16,-7-8-80-16</inkml:trace>
  <inkml:trace contextRef="#ctx0" brushRef="#br0" timeOffset="196728.98">14079 14531 170 0,'0'0'9'0,"0"0"20"15,0 0 12-15,0 0-2 0,0 0-11 16,0 0-1-16,-12-55-3 0,6 45 1 0,1 3 5 16,1 1 1-16,0-1 0 0,2 4 1 15,-2 0-2-15,2 0-1 0,2 0-5 16,0-1-3-16,0 2-1 0,0-1-5 15,0 0 1-15,0 0 1 0,0 0-1 16,0 3 0-16,0 0-1 0,0 0-1 16,0 0 0-16,-2 3 2 0,-4 3-1 15,-5 5-6-15,-3 8-7 0,-5 9-2 16,1 5 1-16,-7 9-1 0,4 7 0 16,5 3 0-16,-3 7 0 0,5 4 1 15,7 0-1-15,1 2 1 0,0-4 0 16,6-4 0-16,2-7-1 0,10-7-3 0,1-2 3 15,12-9 0-15,1-3-1 0,10-7 1 16,1-7 1-16,6-7 0 0,9-8-1 16,-5-8 0-16,5-13 1 0,-6-10 0 15,3-8-1-15,-5-8-4 0,-3-3 4 16,-4-5 3-16,-6-1 1 0,-8-4 2 16,-13-1 3-16,-6-3-1 0,-8-2-2 15,-8-2-6-15,-17 0 2 0,-6 1 4 16,-9 7-4-16,-14 17-1 0,-4 15 0 0,-6 21 0 15,-6 12 0-15,-5 18 1 16,5 13-2-16,2 10-2 0,5 14-1 16,7 6 2-16,9 7-1 0,1 2 2 0,13-1-9 15,12-2-19-15,13-5-26 0,10-8-18 16,8-6-1-16,8-12-15 0,11-10-9 16,6-7-58-16</inkml:trace>
  <inkml:trace contextRef="#ctx0" brushRef="#br0" timeOffset="197043.52">15169 14334 543 0,'0'0'3'0,"-34"-67"-1"16,24 48 29-16,-11 1 17 0,7 6-11 15,-7-2-10-15,1 5-3 0,3 4-1 16,-2 3 0-16,3 2-3 0,-5 9-3 16,7 7-8-16,-7 11-2 0,7 9-3 0,-7 9-2 15,9 4 1-15,-5 7 1 16,9 4-2-16,2 4 1 0,-3 2-2 16,3 5-1-16,2 4 1 0,4 3-1 15,2-4 1-15,13-4-1 0,-3-6-1 16,15-6-2-16,6-10-5 0,2-8-15 0,6-6-18 15,11-8-12 1,-6-8-14-16,7-10-31 0,-7-8-45 0,-9-5-75 16</inkml:trace>
  <inkml:trace contextRef="#ctx0" brushRef="#br0" timeOffset="197595.12">15377 14991 592 0,'0'0'7'0,"0"0"13"0,0 0 8 16,0 0-2-16,0 0-21 0,0 0 7 16,0 0 12-16,0 0 6 0,0 0-3 15,-14 8-3-15,12-15-2 0,0-6 0 16,2-6-12-16,0-4-7 0,0-5-2 16,6-3 1-16,2-3-2 0,7-4 0 15,-5-3 0-15,2-7-1 0,3-1 0 0,-7-7 1 16,0-2 1-16,5 1-1 15,-9 4 0-15,2 7 0 0,-4 9 1 16,-2 6-1-16,0 6 1 0,-2 9 1 16,0 3 6-16,-2 5 8 0,2 2-5 15,-4 4-3-15,2 2-3 16,-1 3 0-16,-1 11-3 0,0 7-2 0,-2 8-1 0,-7 6 1 16,7-1 0-16,2-1 1 0,-2-5-1 15,1-5 1-15,3-3-1 0,4-6 0 16,0-3-1-16,0-3 1 0,0-4 0 15,0-2 0-15,0-2-1 16,0 0 1-16,4-1 0 0,5-1-1 0,-3-1 1 16,2-5 0-16,0 1 0 0,5-1 0 15,-5-2 0-15,-4 3 0 0,0 1 0 16,0 1 0-16,-2 3 1 0,-2 0-1 16,0 2 1-16,0-1-1 0,0 1 0 15,0 0 0-15,0 0 0 16,0 0 0-16,0 0 0 0,0 0 0 0,0 0-5 15,0 0-7-15,0 0-3 16,0 0 1-16,0 0 3 0,3 0 5 0,-3 1 1 0,0 0 0 16,0-1-3-16,0 0-3 0,0 0-15 15,0 0-23-15,0-1-17 16,0-2-5-16,-5-6-54 0,3 3-50 0</inkml:trace>
  <inkml:trace contextRef="#ctx0" brushRef="#br0" timeOffset="198447.11">15218 14480 193 0,'0'0'60'0,"0"0"-36"16,0 0 8-16,0 0 14 0,0 0-3 16,0 0 2-16,0 0 0 0,33-24-3 0,-29 21 0 15,-4 0-8-15,2 1-6 0,0-1-1 16,1 1-5-16,-1-4-1 16,0 1 3-16,2-1-9 0,4-2-4 15,7-1-2-15,-7 2 1 0,12-4-2 0,-3 3 1 31,10 0-3-31,4 2 1 0,-2 2-2 16,6 3-1-16,-4 1-2 0,2 5 0 0,-8 6-1 16,-9 4 0-16,1 5 0 15,-7 6 2-15,-8 5 0 0,-2 4-2 16,-4 6 3-16,-12 4-2 0,3 2-1 16,-3-1 0-16,1-4 0 0,5-2 0 15,-2-6-1-15,1-3 1 0,7-5-1 0,0-6 0 16,0-5 0-16,2-7 0 0,2-1 0 15,-4-4 0-15,4-2 0 16,0-1 0-16,-2-3 1 0,-1-9 1 16,-3-5 6-16,6-9-1 0,-2-5-4 0,2-3-3 15,0-5 0-15,4-1 0 0,3-5 0 16,3-2 0-16,0-2 0 0,5 2 0 16,3 6 0-16,1 6 0 0,-3 9 0 15,1 8-2-15,-3 2 2 0,1 7 0 16,1-2 0-16,-3 3 0 0,3 4 0 15,-3-3 0-15,5 4 2 0,-7 0-2 16,5 0 0-16,-3 3 2 0,-1 0-2 0,3 0 2 16,-7 3 0-16,2 5-1 0,3 7 0 15,-5 7 1-15,-6 6 4 16,2 4 0-16,-4 4-2 0,2 0 0 16,-2 0-1-16,0-1-1 0,0 0 1 0,2-5-3 15,0 1 1-15,2-3-1 0,5-2 0 16,-3-2 0-16,0-5 0 0,0-6 0 15,0-2-1-15,3-6-7 0,-7-2-14 16,0-3-2-16,2-3-16 0,-4-5-22 16,2-5-1-16,2-3 5 0,2-5-29 0,3-4-37 15,-3 1-75-15</inkml:trace>
  <inkml:trace contextRef="#ctx0" brushRef="#br0" timeOffset="199624.14">16150 14178 297 0,'0'0'36'16,"0"0"31"-16,0 0-2 0,0 0-10 15,0 0-1-15,-26-53-7 0,19 47-11 16,5 2 2-16,-2 0-2 15,4 1-6-15,0 1-6 0,0 0-2 0,0 0-4 16,0-2-9-16,0 2-1 0,0 0-3 16,4 2-2-16,0-1 0 0,1 1 2 15,-3 0 0-15,2 0-3 0,2 6-1 16,2 3 0-16,0 5 0 0,-3 5 1 16,-3 8-1-16,2 6 0 0,-4 3 0 15,0 6 0-15,0 3-1 0,0-1 1 16,0 0-1-16,6-3 1 0,6-3-1 0,-1-3 0 15,7-4 0-15,-5-4 0 0,3 0 0 16,3-5 0-16,0-3-1 16,-1-6-7-16,1-6-10 0,-3-5 3 0,9-3-7 15,-4-8-8-15,-1-6-2 16,7-2-12-16,-2-3 10 0,-6-3 12 0,3-1 11 16,3-3 4-16,-8-3 4 0,6-2 3 15,-3-3 2-15,-3 1 2 0,-1 4 10 16,-3 2 10-16,-7 6 3 0,-2 3 11 15,-4 3 6-15,0 4-3 0,0 3-11 16,-4 3-9-16,0-1-6 0,-2 4-4 16,-3 3-4-16,-3 0-5 0,4 3 0 0,-3 8-2 15,-3 6-1-15,6 6 0 16,-9 4 0-16,7 3 1 0,3 4-1 0,3 0-1 16,2 2-3-16,2-2 1 0,0-2 2 15,8 0 1-15,3-3 1 0,10-3-2 16,3-6 2-16,1-2 0 0,4-2-2 15,2-3-11-15,-2-3 3 0,2-5 7 16,-6-5-2-16,-5-3 2 0,-1-10 3 16,-4-2 0-16,1-5 0 0,-8-7 1 0,1-2 1 15,-3-7 0-15,-6-4 5 16,-2-5-1-16,-11-5-3 0,-1 1-3 0,-9 1 0 16,0 5-1-16,5 13 1 15,-3 8 0-15,9 10 1 0,3 6 0 0,1 5-1 16,6 2 0-16,2 9 0 0,0 11-2 15,0 6-3-15,2 6-9 0,11 6-2 16,-1-2-15-16,11-2-36 0,-3-3-14 16,13-6 2-16,3-6 2 0,5-10 40 15,0-5 6-15,3-5-10 0,5-2 18 16,-3-11-22-16,-5-5 41 0,0-4 4 16,-7-2 2-16,-10 0 16 15,-3 2 26-15,-9 0 18 0,1 3 5 0,-9-1 6 0,-2-1-3 16,-2 5-2-16,0 6-9 15,0 5-13-15,0 5-13 0,0-1-6 0,0 1-5 16,0 0-8-16,0 3-11 0,0 5-3 16,0 3-1-16,0 5 1 0,-2 3 0 15,-2 2 0-15,-4 1 1 0,-3-2-1 16,5 1-4-16,-2-5-6 0,-5-3 1 16,5-2 1-16,-2-3 3 0,-7-2 0 15,5-5-3-15,-7-1-2 0,5 0 2 0,1-4 4 16,-1-1 4-16,4-1 0 15,1-5 0-15,-1-3 0 0,4-3 1 0,2-5-1 16,2-4 5-16,2-6 0 16,2-5 0-16,6 0-1 0,4-1 1 0,3 6-3 15,3 6 1-15,3 5-2 16,0 9-1-16,4 2 0 0,-5 3 0 0,9 6 0 16,2 0-1-16,0 10 1 0,2 1 0 15,0 8 0-15,-4 4 1 0,-2 6-1 16,-8 7 0-16,1 5 0 0,-7 6 2 15,-3 5-2-15,-10 5 1 16,0 2 0-16,-10 2 0 0,-3 1 0 0,-3-2 0 16,1-2 0-16,-3-2 0 0,1-4-1 0,1-5 1 15,3-3-1-15,-5-8-10 16,7-6-15-16,5-9-11 0,2-9-20 16,2-4-2-16,2-7-6 0,8-9-20 15,7-7-19-15,5-12-27 0,3-2-112 0</inkml:trace>
  <inkml:trace contextRef="#ctx0" brushRef="#br0" timeOffset="200238.28">17852 14267 193 0,'0'0'58'0,"0"0"-4"0,0 0-8 0,0 0 27 0,0 0 5 0,-7-51-16 16,7 44-4-16,-2-1-7 0,2 2 3 16,-2-2-8-1,2 0-8-15,0 1-13 0,0-2-3 0,2 2-12 16,0-1-6-16,7 0 2 0,1-1-2 0,2 0-2 16,7-3 0-16,2 4-2 0,1 0 0 15,7 4 0-15,-6 4 0 0,4 3-1 16,-6 5 0-16,-7 3-1 0,-4 6 2 15,-3 2 0-15,-7 6 0 0,-2 6 2 16,-13 4-2-16,3 1-4 0,-5 0-6 16,7-5-1-16,2-3-1 0,1-5 3 0,5-7 7 15,2-2 0-15,0-5 2 0,2-4 0 16,3-2-2-16,1-3 2 0,-2-1 0 16,2-6 1-16,2-4 2 0,1-1 3 15,-3-7 5-15,2-1-2 0,-2-8-4 16,5-5 2-16,-3-6-1 0,4-6-3 15,7-2-2 1,-3 2 0-16,5 2-1 0,4 9 1 16,-9 7 1-16,5 9 1 0,-8 11-1 0,-5 4-2 0,0 3-1 0,-4 5 1 15,4 9-3-15,-1 9 3 16,3 5 0-16,-4 6 2 0,-4 2-2 16,0 2 2-16,0 1-2 0,5-5 0 0,-5-1 1 15,6-4-1-15,0-4 0 16,0-3 1-16,3-6-1 0,3-2 0 0,-1-3 0 15,3-4 0-15,1-1 0 0,3-3 0 16,-1-3 0-16,4-6 1 0,2-9 0 16,-1-2 1-16,-3-8 0 0,0-3-2 15,-7-3 0 1,-1-6 0-16,-7-4-25 0,-4-4-21 0,-2 1-47 0,0 4-30 16,0 3-51-1,-4 10-97-15</inkml:trace>
  <inkml:trace contextRef="#ctx0" brushRef="#br0" timeOffset="200537.68">18699 13687 16 0,'0'0'545'0,"0"0"-498"16,27-63 5-16,-21 53 21 0,-4 4-4 0,2-1-25 15,-4 4-10-15,5 1-12 0,-5 2-6 16,2 0-4-16,2 3-7 0,10 6 0 16,1 9 3-16,7 4 4 0,7 7 0 15,4 5-2-15,1 5-2 0,1 9-5 16,0 5 0-16,-4 10-1 0,-8 3 0 16,-11 3-2-16,-10 3 0 0,-4-2 0 15,-15-1 0-15,-7-4 0 0,-12-3-10 16,-13-5-14-16,-7-4-23 0,-4-5-33 15,-14-11-82-15,8-12-132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19:32.696"/>
    </inkml:context>
    <inkml:brush xml:id="br0">
      <inkml:brushProperty name="width" value="0.05292" units="cm"/>
      <inkml:brushProperty name="height" value="0.05292" units="cm"/>
      <inkml:brushProperty name="color" value="#FF0000"/>
    </inkml:brush>
  </inkml:definitions>
  <inkml:trace contextRef="#ctx0" brushRef="#br0">6332 4649 219 0,'0'0'25'0,"0"0"-10"16,0 0-2-16,0 0 4 0,0 0 2 15,0 0-1-15,0 0-3 0,0 0-1 16,-13-23 2-16,11 21 5 0,0-2 11 16,-2-1 6-16,2-3 7 0,-2 1 0 15,2-1 12-15,0 2-8 0,0 0-9 16,-3-1 7-16,5 1-8 0,0 0-4 16,0 3-11-16,0 1-4 0,0-1-5 15,0 2-5-15,0 1-2 0,0 0-4 16,0 1-2-16,2 5-2 0,5 8-3 15,-3 8 2-15,4 9 1 0,0 7 1 16,1 7 1-16,-3 3 0 0,0 2-1 0,0-3 0 16,5-2 0-16,-3-2 0 0,-2-4-1 15,0-2 0-15,5-6-1 16,-1-5 1-16,-2-4-9 0,-2-5-18 0,5-3-20 16,-3-2-28-16,0-5-15 15,-2-4-38-15,3-3-82 0</inkml:trace>
  <inkml:trace contextRef="#ctx0" brushRef="#br0" timeOffset="613.24">7076 4852 3 0,'0'0'184'0,"0"0"-166"15,0 0-17-15,0 0 7 0,0 0 11 16,-54-1-8-16,44 1-10 0,3 0 3 15,1 0 15-15,0-1 13 0,0 0-4 16,-2 1 8-16,-1 0 16 0,1 0-6 0,0 0-1 16,0 0 0-16,1 0-6 0,3 0-2 15,4-1-5-15,-2 1-2 0,2-1-4 16,0 1-7-16,0 0-10 0,2 0-5 16,2 2-1-16,3 2 2 0,11-1 6 15,3 1 9-15,4-4 6 0,8 0-6 16,2 0-4-16,6-7-4 0,3 1-4 15,-3 0-3-15,4 1-4 0,-3 0 0 16,-5 2 0-16,-6 1 1 0,-8 1-1 16,-9 1-1-16,-4 0-13 0,-7 0-31 15,-3 0-45-15,-11 0-14 0,-1 0-27 0,-5-2-87 16</inkml:trace>
  <inkml:trace contextRef="#ctx0" brushRef="#br0" timeOffset="879.99">7156 4686 237 0,'0'0'195'16,"0"0"-144"-16,0 0-6 0,0 0 17 16,0 0-9-16,0 0-18 0,0 0 7 0,0 0 0 15,0 0-11-15,11-47-10 16,-9 47-8-16,-2 3-3 0,2 5-3 15,2 7 3-15,-2 5 4 0,8 4-4 16,-3 5-1-16,-3 2 1 0,2 3-2 0,0 1-5 16,4-1-1-1,-1 2 1-15,-1-2-2 0,-2-1-1 0,5-2 0 0,-3-1 0 16,-4-2-15-16,2-2-26 0,-2-1-42 16,-4-5-65-16,0-4-116 15</inkml:trace>
  <inkml:trace contextRef="#ctx0" brushRef="#br0" timeOffset="3482.5">8163 4420 266 0,'0'0'89'0,"0"0"-37"0,0 0 0 16,0 0 14-16,0 0-10 0,0-53-12 16,0 48-9-16,0 0-7 0,0 3 2 15,-2 2-2-15,2-2-3 0,0 2-3 16,-2-1-6-16,2 1-7 0,0 0-5 16,0 9-4-16,0 4-2 0,0 5 2 15,0 5 3-15,2 1 1 0,0 4-2 16,0 0-2-16,2 2 2 0,2 1-1 15,1-3 0-15,-1 1 0 0,2 0 0 0,0-1-1 16,5 1 1-16,-7-3-1 0,4-1 0 16,-1 0-1-16,-3-1-42 0,0-2-38 15,-6-2-19-15,0-4-70 0,-6-2-178 16</inkml:trace>
  <inkml:trace contextRef="#ctx0" brushRef="#br0" timeOffset="3702.78">7956 4996 511 0,'0'0'74'16,"0"0"-24"-16,0 0 5 0,0 0 8 16,0 0-24-16,0 0-19 0,0 0-6 15,0 0-6-15,0 0-4 0,56-23-1 16,-31 20-1-16,8 1 0 0,2 1 0 15,7 1-1-15,1-3-1 0,4-1 1 16,-1 2-1-16,-5 1-8 0,-3 1-41 16,-10 0-66-16,-7 0-79 0,-13 2-255 15</inkml:trace>
  <inkml:trace contextRef="#ctx0" brushRef="#br0" timeOffset="4298.92">8248 5135 365 0,'0'0'84'16,"0"0"2"-16,0 0-30 0,0 0 2 15,0 0-19-15,0 0-16 0,0 0-6 16,56-15 2-16,-48 18-2 0,2 2-5 15,1 2-4-15,-3 2 0 0,0 0-4 16,-4 0 1-16,-2 3-3 0,0-1-1 0,-2-1-1 16,-2 2-2-16,-2 1 2 15,-6-1 1-15,-5 1 2 0,-3-2 0 0,-5-1 0 16,-6-2-3-16,0 0-10 0,-2-2-6 16,4-2 5-16,5-4 9 0,1 0 0 15,6-1 1-15,1-5-1 0,6-1 1 16,-1-2 1-16,1 0 0 0,8-5 1 15,0 0 4-15,0 2 4 0,0-1 6 16,8 1-3-16,1 1 0 0,1 2-1 16,4 4-1-16,3 0-3 0,8 4-3 15,0 1-1-15,6 0 0 0,0 5-1 0,-2 5 0 16,-7 2 0-16,-1 4 0 16,-7 3-1-16,-5 5-1 0,-3 5-1 0,-6 5 0 15,-8 2 0-15,-7 0 0 16,-6-2 1-16,1-7-25 0,-5-4 15 0,2-7-10 15,3-1 3-15,-1-6 17 0,9-2 0 16,1-1 0-16,5-2 2 0,2-2 0 16,4 1 3-16,0-2 1 15,0-1 2-15,0 2 2 0,2-2 1 0,6-2-2 16,5 2-2-16,3 0 0 16,7 0 6-16,6-6-3 0,2 1-3 0,6-3 6 0,0 4-8 15,-4-1-3-15,0 1-1 16,0 4-1-16,1-4-17 0,-10 2-61 0,-5-2-79 15,-7 0-209-15</inkml:trace>
  <inkml:trace contextRef="#ctx0" brushRef="#br0" timeOffset="7686.32">8998 4958 402 0,'0'0'66'0,"0"0"-11"0,0 0 7 0,0 0-7 16,0 0-16-16,0 0-7 0,0 0-11 16,0 0-11-16,-8-15-6 0,12 15-4 15,2 2 0-15,5 2 1 0,-1-1 1 16,6-1 4-16,3-1 2 0,6-1 2 16,8-3-1-16,4-6 1 0,4-1-3 15,5 0-3-15,-5 0-2 0,1 3-1 16,-7 3-1-16,-8 0 0 0,-9 3-14 0,-9 1-36 15,-7 0-15-15,-2 0-15 16,-9 0-55-16,-5 0-32 0</inkml:trace>
  <inkml:trace contextRef="#ctx0" brushRef="#br0" timeOffset="7905.61">9122 4841 416 0,'0'0'96'0,"0"0"-36"0,0 0-3 16,0 0 18-16,0-53-12 0,2 49-20 15,0 1-10-15,0 0-9 0,0 3-8 16,3 0-5-16,-1 0-4 0,0 0-1 16,0 6-3-16,4 3 0 0,1 4-2 15,5 5 0-15,-4 3 1 0,3 4-1 16,-3 4 0-16,-2 3-1 0,3 3 0 0,-3-1 0 16,-2 3 0-16,-2-2-15 0,2-1-31 15,-3-4-34-15,-3-2-47 0,-5-4-75 16</inkml:trace>
  <inkml:trace contextRef="#ctx0" brushRef="#br0" timeOffset="8502.44">10162 4550 61 0,'0'0'144'0,"0"0"-112"15,0 0 6-15,0 0 14 0,0 0 11 16,0 0-8-16,0 0-7 0,0 0 3 16,0-33-1-16,0 29-8 0,0 0-6 15,0 0 9-15,0 2 1 0,0-1-9 0,0 2-9 16,0 1-6-16,0 0-7 0,0 1-9 15,0 5-6-15,2 4-5 0,-2 8 0 16,2 4 5-16,0 2 0 0,0 4 0 16,-2 0 2-16,6 2-2 15,3 0 2-15,1 2-1 0,-2-1-1 0,9 2 0 16,-3-2 1-16,-1-1-1 0,1-1-19 16,-6-2-44-16,-8-1-44 0,0-2-56 15,0-5-166-15</inkml:trace>
  <inkml:trace contextRef="#ctx0" brushRef="#br0" timeOffset="9194.81">9988 5164 297 0,'0'0'47'0,"0"0"-3"16,0 0 7-16,0 0 20 0,0 0-10 0,0 0-15 16,0 0-9-16,0 0-5 0,-24-10-2 15,24 9-9-15,0-1-6 0,4 0-3 16,4-4-1-16,13 2-1 0,1-1 2 16,11-1-1-16,11-2 0 0,1-1-1 15,9 1-5-15,-2 0-2 0,-3 2-2 16,-5 2 0-16,-5 1-1 0,-6 2 0 15,-8 1-30-15,-2 2-37 0,-15 7-32 16,-8 1-57 0,0-1-125-16</inkml:trace>
  <inkml:trace contextRef="#ctx0" brushRef="#br0" timeOffset="9680.92">10104 5323 309 0,'0'0'201'0,"0"0"-155"16,0 0-22-16,0 0 32 0,0 0-12 15,0 0-13-15,0 0-7 0,12-51 0 16,1 46-5-16,-5-1-4 0,7 1-7 0,1 2-1 16,1 1-1-16,5 1-2 15,1 1-2-15,2 3-1 0,4 5-1 16,-4 2 0-16,0 4 1 0,-5 3-1 15,-5 1 0-15,-7 3-1 0,-4-1 0 0,-4-1-1 32,-4-1-3-32,-4-3-9 0,-7-1-3 0,1 0-1 15,1-3-9-15,-7-2 19 0,7 0-3 0,1-2-2 0,-1-2 7 16,9 0 0-16,0-2 2 0,4-1-1 16,0-1 4-16,0 0 1 0,0-1 1 15,0 0 2-15,2-1 5 0,4-2 1 16,3 2 2-16,7 1 1 0,1 0 1 15,6 3 1-15,3 5-2 16,7 3-3-16,1 4 6 0,-3 0 2 0,-7 4-3 16,-1-1-1-16,-2 2-3 0,-13 2-3 0,-2 0-4 15,-6 0-2-15,0-3-1 0,-6-2 1 16,-8 1-1-16,-5-5 2 0,0 1-2 16,-3-6 0-16,-3-1-6 0,-4-1-14 15,0-4-16-15,-2 1-23 0,0-3-2 16,2 0-16-1,4-1-55-15,5-3-91 0</inkml:trace>
  <inkml:trace contextRef="#ctx0" brushRef="#br0" timeOffset="9979.2">11266 5075 410 0,'0'0'79'15,"0"0"-13"-15,0 0-7 0,0 0 1 16,0 0-5-16,0 0-16 0,0 0-5 0,0 0-13 16,-2-43-11-16,6 42-6 15,4 1-3-15,5 0 1 0,-3 0 1 16,13 0 0-16,1-1 0 0,9-2 0 15,5-3 0-15,-3 1 0 0,0-3-2 16,-4 3 0-16,0-2-1 0,-6 3-14 16,-2-1-27-16,-9 1-38 15,-4 2-19-15,-10-1-64 0,-10 0-101 0</inkml:trace>
  <inkml:trace contextRef="#ctx0" brushRef="#br0" timeOffset="10167.32">11351 4866 583 0,'0'0'74'15,"0"0"-21"-15,0 0 18 16,0 0-13-16,0 0-31 0,0 0-17 16,0 0-1-16,0 0-2 0,0 0 1 0,28 18 4 15,-15 7 1-15,1 2-4 0,1 5-4 16,-5 2-3-16,3 2-2 0,-1 3 1 0,-2 0-1 16,1 1-3-16,-1-5-35 0,-4-2-30 15,-2-4-52-15,0-9-58 0,-4-7-233 31</inkml:trace>
  <inkml:trace contextRef="#ctx0" brushRef="#br0" timeOffset="10654.37">12634 5135 571 0,'0'0'60'0,"0"0"-22"0,0 0 32 16,0 0-4-16,0 0-32 0,0 0-17 15,0 0-5-15,0 0-3 0,-18-1-4 0,18 1-1 16,2 0-3-16,2 0 1 0,6 0 0 16,5 0-2-16,-1 1 0 0,9-1-2 15,4 0-14-15,-7 0-29 16,3-1-48-16,2-2-43 0,-11 0-140 0</inkml:trace>
  <inkml:trace contextRef="#ctx0" brushRef="#br0" timeOffset="10858.84">13277 5099 647 0,'0'0'86'15,"0"0"-59"-15,0 0 20 0,0 0 17 16,0 0-30-16,0 0-21 0,0 0-5 15,0 0-2-15,0 0-2 0,4-6-3 16,-6 7-1-16,2 0-2 0,0 0 1 0,2 1-8 16,4 0-16-16,7 1-7 15,-1 0-8-15,1-3-23 0,7 0-35 0,5 0-40 16,-4-3-84-16</inkml:trace>
  <inkml:trace contextRef="#ctx0" brushRef="#br0" timeOffset="11055.21">14001 5007 589 0,'0'0'104'0,"0"0"-64"0,0 0-2 15,0 0 25-15,0 0-29 0,0 0-22 0,0 0-7 16,0 0 1-16,0 0-5 16,-7 0 0-16,7 0-1 0,0 1 0 0,0 0-1 15,0 0 1-15,7 1 0 0,-1 1 0 16,2 0-1-16,4 0-16 0,1-3-15 15,3 3-18-15,1-3-44 0,-7 0-18 16,5-1-139-16</inkml:trace>
  <inkml:trace contextRef="#ctx0" brushRef="#br0" timeOffset="11255.61">14602 4974 620 0,'0'0'24'0,"0"0"-17"0,0 0 8 0,0 0 37 16,0 0-11-16,0 0-13 0,0 0-2 16,0 0-12-16,0 0-10 0,13-4-3 15,-13 4-1-15,0 0-3 0,0 3-18 16,8-2-25-16,0 1-13 0,-2-1 9 16,5-1-42-16,-3-3-93 0</inkml:trace>
  <inkml:trace contextRef="#ctx0" brushRef="#br0" timeOffset="11693.44">15437 4886 293 0,'0'0'91'15,"0"0"-38"-15,0 0 11 0,-53-16 9 0,44 16-22 16,3 0-23-16,4 0-6 16,0 0-4-16,0 2-1 0,2 0-5 0,0 0 1 15,0-1 1-15,2-1 2 16,0 1 3-16,8-1 3 0,9 0 2 16,8 0 2-16,10-2-5 0,6-4-5 15,15-1-7-15,2-1-5 0,-6 1-3 0,0 1 0 16,-13 2-1-1,-2 0-3-15,-12 2-37 0,-4 0-36 0,-19 0-36 0,-4 0-74 16,-10-3-226-16</inkml:trace>
  <inkml:trace contextRef="#ctx0" brushRef="#br0" timeOffset="11882.56">15520 4658 624 0,'0'0'63'0,"0"0"-37"0,0 0 35 0,0 0-3 15,0 0-30-15,47 6-11 16,-36 8 3-16,-1 7-6 0,-2 4-4 0,-3 4-3 16,-1 5-4-16,0 5-1 0,-4 3-1 15,0 1 0-15,0 4-1 0,-4-3-18 16,4-3-40 0,2-5-44-16,-2-8-26 0,2-7-65 0,4-7-188 0</inkml:trace>
  <inkml:trace contextRef="#ctx0" brushRef="#br0" timeOffset="12182.04">16607 4278 382 0,'0'0'23'16,"0"0"44"-16,0 0 46 0,0 0-40 0,0 0-14 15,0 0-15-15,0 0-10 0,0 0-15 16,0 0-8-16,9-21-3 16,-7 30-1-16,0 4-1 0,0 7 4 0,2 6-4 15,-2 4-1-15,4 4-2 0,4 4-1 16,-1 1 0-16,-3 2 0 0,0 2-2 16,4-1 1-16,-1 0-1 15,-1-2 0 1,0-9-15-16,3-1-29 0,-5-4-40 0,-4-3-37 15,-2-5-110-15</inkml:trace>
  <inkml:trace contextRef="#ctx0" brushRef="#br0" timeOffset="12417.79">16372 5052 509 0,'0'0'82'0,"0"0"-27"0,0 0 30 15,0 0-7-15,0 0-36 0,0 0-14 16,0 0-8-16,43-56-7 0,-26 50-8 0,11-1-2 16,6-1-3-16,7 1 1 15,9 2-1-15,-1 1 0 0,5 3 0 16,0 0-3-16,-5 5-27 0,1 5-31 15,-7 1-56-15,-12 3-28 0,-12-3-185 0</inkml:trace>
  <inkml:trace contextRef="#ctx0" brushRef="#br0" timeOffset="13046.12">16522 5317 348 0,'0'0'184'0,"0"-50"-119"0,5 30-16 0,1 4 10 16,4 3-10-16,1 2-11 0,-5 1-10 16,8 4-5-16,-1 1-3 0,-1 3-5 15,5 0-6-15,-3 2-1 0,9 9-1 16,-3 2-2-16,5 3 0 0,-2 4-2 15,2 2-1-15,-11 4 0 0,-1 2-2 16,-7 1 0-16,-4 2 0 0,-2-1 0 16,-4-1 0-16,-7-3-5 0,5-6-5 15,0-3-2-15,0-3 0 0,2-3 6 16,-5 0 1-16,3-4-2 0,4 0-5 16,-4-3 0-16,2-2 12 0,-2 0-1 15,-5-4 1-15,3-2-2 0,2 0 2 0,2-6 1 16,2-1-1-16,2-4 0 0,0-6 1 15,2-3 1-15,4-8 5 0,4-3 5 16,7-1 1-16,-5 4 2 0,7 5-4 16,-5 7 1-16,7 6 0 0,-7 4-1 15,9 3-2-15,-2 2-1 0,-3 3 3 16,5 3-3-16,-2 1 0 0,2 2-3 0,-1 8-1 16,1 2-4-16,-2 4 1 15,1 3 0-15,-5 0-1 0,2 0 0 16,-9 1 1-16,-4-1-1 0,0-1 0 15,-4 1 0-15,-2-1 2 0,-2 1-1 0,0-3-1 16,-6 0 1-16,6 1 0 0,0-2 0 16,0 0 0-16,2-2 0 0,0-2-1 15,4-4 1-15,6 1-1 0,-2-2 1 16,1-2 0-16,3-2 0 0,7-2 1 16,-5 0 0-16,5-2-1 0,-1-6 0 15,-3-2-1-15,-1-3-2 0,1-4-19 16,-7-5-32-16,0-8-34 0,1-9-102 15,-3-4-324-15</inkml:trace>
  <inkml:trace contextRef="#ctx0" brushRef="#br0" timeOffset="39156.17">5581 6764 88 0,'0'0'107'0,"0"0"-71"0,0 0 6 16,0 0 5-16,0 0 3 0,0 0-6 15,0 0 1-15,0 0 9 0,15-36-4 16,-13 30-6-16,0 2-7 0,-2 1-5 15,0 2 9-15,0 1 1 0,0-1-3 0,0 1-11 16,0 0-8-16,0 0-10 0,0 1-5 16,0 2-5-16,-2 0-2 0,-7 6 2 15,3 4 0-15,-4 3 2 0,-9 4-1 16,-1 2 1-16,-11 6 0 0,-4 4-1 16,-13 3-1-16,3 1 1 0,-9 2 0 15,8 0 0-15,3-3 0 0,4-6 0 16,12-5 0-16,4-4-1 0,4-4 0 15,11-5 0-15,4-6 0 0,2-1 0 0,2-4 0 16,0 1-1-16,4-1 0 16,4 2-1-16,13 2 2 0,8 1 1 15,10 0 3-15,9-2 2 0,12-3-2 16,2 3 0-16,2-2-3 0,-2 4 1 16,-13 2-2-16,-1 2 1 0,-15 5-1 0,-6 0-18 15,-13 1-42-15,-5 1-58 0,-7 0-65 16,-2-1-243-16</inkml:trace>
  <inkml:trace contextRef="#ctx0" brushRef="#br0" timeOffset="39360.44">5193 7565 669 0,'0'0'41'0,"0"0"-24"0,0 0 25 16,0 0 20-16,0 0-34 0,0 0-13 15,0 0 2-15,66 9-3 0,-37-9-5 16,4-2-1-16,4 2-4 0,11-1-3 16,-1-2 1-16,9-1-2 0,2 1 0 0,4 1-1 15,-4 0-20-15,-3 2-42 16,-9 0-83-16,-7 0-96 0</inkml:trace>
  <inkml:trace contextRef="#ctx0" brushRef="#br0" timeOffset="40176.57">6600 6974 269 0,'0'0'77'15,"0"0"2"-15,0 0-9 0,4-60 12 16,-1 48-14-16,-1 4-7 0,-2 2 1 15,0 3-10-15,2 3-14 0,-2-1-11 16,2 1-8-16,-2 0-9 0,2 0-6 16,-2 3-4-16,8 4 0 0,-2 5 0 0,-2 6 0 15,3 4 2-15,1 7-1 0,-2 2 0 16,-2 3 1-16,2 4-1 16,-4 1 0-16,3 0 0 0,-3-2-1 0,0 0 1 15,2-2-1-15,-2-4-8 0,4-2-29 16,0-2-27-16,1-1-39 0,-3-6-32 15,-2-5-97-15</inkml:trace>
  <inkml:trace contextRef="#ctx0" brushRef="#br0" timeOffset="40459.58">6972 7110 381 0,'0'0'56'15,"0"0"12"-15,0 0 9 0,0 0 2 16,0 0-13-16,0 0-34 0,0 0-10 16,0 0-4-16,0 0 1 0,38 0 5 15,-18-1-6-15,5 1-2 0,4-1-7 16,4-2-3-16,4 0-4 0,1 1-2 15,-1 0 0-15,-2 2 0 0,-4 0-10 16,-8 1-43-16,-11 4-48 0,-6-2-21 16,-6 1-93-16</inkml:trace>
  <inkml:trace contextRef="#ctx0" brushRef="#br0" timeOffset="40663.58">7078 6990 44 0,'0'0'600'0,"0"0"-550"15,0 0-12-15,0 0 32 0,0 0-21 16,0 0-28-16,0 0-10 0,0 0 0 16,0 0-3-16,45-1-2 0,-30 23 0 0,1 5 0 15,1 7-1-15,-1 5-4 16,-3 5-1-16,-1 3 0 16,5 1 1-16,-3-1-1 0,1 1-42 0,-3-3-31 0,7-4-46 15,-5-7-35-15,-1-9-75 0</inkml:trace>
  <inkml:trace contextRef="#ctx0" brushRef="#br0" timeOffset="41057.01">8109 6693 279 0,'0'0'86'0,"0"0"-11"0,0 0-5 0,0 0 6 16,0 0-11-16,0 0-2 0,0 0-5 16,0 0-11-16,-14-29-16 0,14 29-7 0,0 0-11 15,6 4-8-15,-2 4-4 0,9 5 1 16,-5 6 1-16,2 4 0 16,1 7 1-16,-3 4-1 0,0 3 0 0,4 6-2 31,-3 2 1-31,-3 1-2 0,0-2 0 0,2 0 0 0,5-3-21 0,-5-6-35 15,2-4-42-15,-3-6-31 16,-5-8-82-16</inkml:trace>
  <inkml:trace contextRef="#ctx0" brushRef="#br0" timeOffset="41292.3">8025 7379 221 0,'0'0'382'16,"0"0"-301"-16,0 0-32 0,0 0 30 0,0 0-21 0,0 0-31 15,45-52-10-15,-28 46 0 0,-1 2-5 0,7-2-5 16,6 1 0-16,4 1-4 16,4-1-1-16,9 1-1 0,1-2-1 15,5 1 1-15,-1 1-1 0,1 3-11 16,-4 1-33-1,-5 1-29-15,-8 6-60 0,-14 1-73 0</inkml:trace>
  <inkml:trace contextRef="#ctx0" brushRef="#br0" timeOffset="41842.47">8304 7637 622 0,'0'0'51'0,"0"0"-18"16,0 0 13-16,22-59 22 0,-13 53-30 15,-3 4-20-15,2 0-5 16,0 1-4-16,5 1-5 0,1 3-2 0,-3 4-1 16,1 2-1-16,-2 2 0 0,-1 4 0 15,-3 2 0-15,-4 1-2 0,-2 2 2 16,-6-1-2-16,-5-1-1 0,-5 0-10 15,-3-5-10-15,-4-1-4 0,-3-2-6 16,-3-3-15-16,0 0-5 0,0-3-2 16,0 1-2-16,4-4 35 0,8-1 16 15,3 0 6-15,8-6 2 0,-2-3 0 16,5-3 4-16,3-2 10 0,0-2 6 16,7-4 9-16,3 3-1 0,2 2 3 15,3 1 0-15,3 5-8 0,3 0-1 0,4 5 0 16,2 4-7-16,6 0-3 0,4 7-8 15,0 3 3-15,-2 2-1 0,-6 4-2 16,-12 2-3-16,-5 4-2 0,-8 3-1 16,-4 1 0-16,-10 4 0 0,-4-2-1 15,-5-2-5-15,-2-2-18 0,-5-2 1 16,3 0 4-16,4-3 13 0,1-2 6 16,5-2 2-16,9-2-2 0,4 1-1 15,0-2 0-15,4-1 1 0,2 0 1 16,3-6-1-16,3-2 2 0,3-3 1 0,5-3 1 15,5-5 1-15,4 0-1 0,4-4-2 16,2-1-1-16,0-4-1 0,-2-3 0 16,-4-7-26-16,-4-7-73 15,-6 2-108-15</inkml:trace>
  <inkml:trace contextRef="#ctx0" brushRef="#br0" timeOffset="42315.67">7779 6706 269 0,'0'0'64'0,"0"0"5"0,0 0 2 16,0 0 8-16,-21-53-13 0,21 51-12 0,-2 0 0 15,2 2-6-15,0 0-15 16,0 2-18-16,0 7-12 0,0 6-1 0,0 4 2 16,0 6 1-16,-6 5 1 0,-3 5-1 15,1 6 1-15,0 5 0 0,0 8-3 16,-1 3-1-16,5 10-1 0,0 4 0 16,4 5 0-16,2 6 0 0,8-3 0 15,7-5 0-15,8-3 1 0,4-6 1 16,8-1-3-16,4-3-1 0,9-3-24 15,2-3-18-15,5-10-34 0,1-6-25 16,-6-13-49-16,-7-14-117 0</inkml:trace>
  <inkml:trace contextRef="#ctx0" brushRef="#br0" timeOffset="42863.89">9027 7179 488 0,'0'0'47'0,"0"0"-11"0,0 0 6 0,0 0-2 16,0 0-19-16,0 0-4 0,0 0 2 15,0 0-1-15,8-5 0 0,1 8 8 0,3 0 1 16,5 2-7-16,5-2-7 15,9-1 4-15,7 0-5 0,7-2-1 16,-4-2-5-16,3-3-3 0,-9 1-3 16,-2 0 2-16,-4 1-2 0,-6-1-4 15,-5-2-25-15,-7 2-23 0,-9-1-38 0,-2-1-26 16,-4-1-89-16</inkml:trace>
  <inkml:trace contextRef="#ctx0" brushRef="#br0" timeOffset="43052.68">9197 6976 577 0,'0'0'68'16,"0"0"-35"-16,0 0 18 0,0 0 30 15,0 0-33-15,0 0-19 0,0 0-5 0,57 34-4 16,-44-8-3-16,-5 7-3 0,-2 4-4 16,1 2-4-16,-3 8-3 0,-2 2-3 15,0 1 1-15,2-2-1 16,0-4-5-16,6-5-40 0,1-7-10 0,-1-9-38 15,-4-8-35-15,-4-7-83 0</inkml:trace>
  <inkml:trace contextRef="#ctx0" brushRef="#br0" timeOffset="44029.71">10119 6846 365 0,'0'0'91'0,"0"0"-57"0,0 0 14 15,0 0 13-15,18-58-9 0,-18 51-10 16,4-1 1-16,-2 2-7 0,-2 3-4 15,2 0-9-15,-2 3-4 0,0 0-3 0,0 0-3 16,0 0-7-16,0 0-4 0,0 2-2 16,0 5-3-16,2 4-2 0,1 4 3 15,-1 6 1-15,2 2 1 0,2 7 0 16,-4 0 1-16,4 5 0 0,5 2-1 16,3 4-2-16,-6 0-30 0,-1 2-31 15,-3-2-58-15,-4-5-55 0,-4-8-197 16</inkml:trace>
  <inkml:trace contextRef="#ctx0" brushRef="#br0" timeOffset="44249.03">9883 7398 465 0,'0'0'129'16,"0"0"-89"-16,0 0-7 0,0 0 52 15,0 0-25-15,0 0-29 0,0 0-8 16,54-44-3-16,-34 39-5 0,7 2-6 16,8-2-3-16,9 3-2 0,1-2 0 15,9 3-4-15,-6 1 0 0,3 0 0 16,-5 2 0-16,1 0-26 0,-5 4-41 16,-11 2-75-16,-13-3-104 0</inkml:trace>
  <inkml:trace contextRef="#ctx0" brushRef="#br0" timeOffset="44768">10162 7647 544 0,'0'0'65'0,"0"0"-16"15,0 0 19-15,0 0 7 0,0 0-31 16,56-52-20-16,-44 51-2 0,1 1-8 15,3 0-5-15,-6 2-3 0,1 4-4 16,-3 1 0-16,-2 5-2 0,-6-2 0 0,0 2 0 16,-6 2-2-16,-8 0 2 0,-1-1 0 15,-8 1 0-15,-3-4-16 0,-3 0-6 16,-5-2-3-16,1-2-2 0,2-2-6 16,2 2-4-16,7-1 7 0,1-3 6 15,7-1 5-15,1-1 1 0,5 0 7 16,4-5 11-16,0-2 0 0,2-2 1 15,2-4 8-15,2-1 9 0,2-3 2 16,8-1 1-16,1 3 7 0,-1 0-2 16,9 5-2-16,-1 1-14 0,5 2 6 0,4 5 2 15,6 2-9-15,5 4 0 0,-1 5 2 16,-4 5-2-16,-6 3-5 0,-8 5 0 16,-7 1-3-16,-12 5-1 0,-4 3-1 15,-12 4 1-15,-5 0-1 0,-4-2 0 16,-2-6-25-16,3-3 0 0,3-4 6 15,3-4 10-15,5-2 4 0,5-5-7 16,4-4 13-16,-2-2 1 0,4-3-1 16,0 0 3-16,6 0 3 0,2-6 2 15,11-3 5-15,4-2-2 0,8-2-6 16,4-1-3-16,2 0-1 0,0-4-1 16,4-2-7-16,1-3-47 0,1-5-55 0,-10 0-103 15</inkml:trace>
  <inkml:trace contextRef="#ctx0" brushRef="#br0" timeOffset="45161.78">10747 6616 394 0,'0'0'90'16,"0"0"-22"-16,0 0 7 0,0 0 4 15,0 0-12-15,0 0-20 0,10-51-13 16,-4 49-7-16,3 2-11 0,3 3-6 15,7 8 1-15,6 6 2 0,4 4 3 16,6 8 2-16,0 8-4 16,6 10-3-16,5 9-3 0,-3 10-5 0,-4 8 0 0,-6 5-1 15,-8 2-1-15,-10-1 0 0,-9-6 1 16,-6-3-1-16,-2-1 0 16,-13-7 0-16,-5-1-1 0,-7-4-17 0,-4-1-25 15,-13 3-24-15,-3 0-77 0,-7-5-123 16</inkml:trace>
  <inkml:trace contextRef="#ctx0" brushRef="#br0" timeOffset="56208.55">11623 7344 202 0,'0'0'139'0,"0"0"-57"0,0 0-53 15,-60-11 21-15,54 10-6 16,2 1-5-16,4-1-6 0,0-1-7 16,0 2-12-16,2-1-8 0,2 1-5 0,0 0 0 15,9 1 5-15,3 1 12 16,1 0 4-16,4 1-5 0,3 0-3 0,10 0-3 16,1 0 1-16,4-3-2 0,8 1-2 15,3-1 0-15,6 0-5 0,-4 0-2 16,-1-1 1-16,-7 1 0 0,-5 1-1 15,-10 0 1-15,-4 1-2 0,-15-1-23 16,-6-1-39-16,-4 0-24 0,-14 0-27 16,-1-5 8-16,-5-1-136 0</inkml:trace>
  <inkml:trace contextRef="#ctx0" brushRef="#br0" timeOffset="56428.28">11890 7160 404 0,'0'0'93'15,"0"0"-33"-15,0 0 5 0,0 0-8 16,0 0-13-16,0 0-8 0,0 0-8 16,0 0-9-16,0 0-10 0,6-21-6 15,-4 30-2-15,5 6 1 16,-3 4 0-16,6 6 0 0,-8 5-2 0,0 7 3 16,6 2-2-16,1 1 0 0,3 1 0 15,-4-3 1-15,7-5-1 0,-1 0-1 16,-3-5-2-16,5-5-68 0,-10-4-47 15,1-7-92-15,-5-4-188 0</inkml:trace>
  <inkml:trace contextRef="#ctx0" brushRef="#br0" timeOffset="57024.68">12882 6739 169 0,'0'0'17'16,"0"0"-5"-16,0 0 15 0,0 0-3 15,0 0 8-15,0-51-13 0,-2 45 2 16,2 0 14-16,-2 1 7 0,2-2-1 16,0 2 2-1,-2-2-1-15,0 0-4 0,2 1-2 0,-4-1-6 0,0 0-1 0,2 0-3 16,2-1 1-16,-2 2-4 0,2 0-3 15,-2 1-4-15,-1 2-3 0,1 0 1 16,0 3-4-16,-2 0-3 0,2 0-2 16,-4 3-3-16,-4 4-2 0,-3 5-1 31,5 4 1-31,-9 1 0 0,5 4 0 0,4 1 0 0,-3-1 0 0,1 3-2 16,4 0 2-16,-2 5 0 0,-3 3 0 15,1 2 0-15,6 2-1 0,-7 4 1 16,7 1 0-16,2 3-1 0,2 4 1 15,0 2 0-15,4 4 0 0,5 4 0 16,-3 0 0-16,2 2 0 0,11 0 0 0,-5 0 0 16,9-3 0-16,4-2 1 15,4-3 0-15,-2 1-1 0,8 1 0 0,2-4-2 16,-2-5 2-16,1-4 0 16,3-4-17-16,-2-6-44 0,-2-8-7 0,-3-7-23 15,-10-10-39-15,-3-6-44 0</inkml:trace>
  <inkml:trace contextRef="#ctx0" brushRef="#br0" timeOffset="57432.92">13569 6678 167 0,'0'0'65'0,"0"0"8"0,0 0-11 16,0 0-2-16,0 0-3 0,0 0-5 0,0 0-6 15,0 0-7-15,0-53-3 16,0 51 0-16,0 0 3 0,0 2-11 16,0-2-10-16,0 2-9 0,0 0-4 15,0 8-5 1,0 4-5-16,0 6 5 0,0 7 0 0,0 7 2 0,-2 3-1 0,2 3 1 16,0 3-2-16,4 1 0 0,2-2 0 15,2-2 1-15,7-1-1 0,-5 0 1 16,6-2-1-16,1-2 0 0,-3-3-59 15,1-4-27 1,-11-2-49-16,0-8-86 0</inkml:trace>
  <inkml:trace contextRef="#ctx0" brushRef="#br0" timeOffset="57716.25">13354 7324 240 0,'0'0'156'0,"0"0"-102"0,0 0-3 15,0 0 6-15,0 0-14 16,0 0-15-16,0 0-3 0,0 0-5 0,0 0-1 16,-9-14-8-16,9 14 0 15,0-1-4-15,0 1-3 0,11 0-3 0,9-1 0 16,9 1 5-16,11-4 12 0,9-3 2 15,15-3-8-15,9 1-7 0,-1-2-4 16,0 3 1-16,3 1-2 0,-5 2 2 16,-2 3-2-16,-8 1-30 0,-8 1-58 15,-15 0-77-15,-18-1-251 0</inkml:trace>
  <inkml:trace contextRef="#ctx0" brushRef="#br0" timeOffset="59682.91">13858 7413 201 0,'0'0'76'15,"0"0"-23"-15,0 0 3 0,0 0 3 16,0 0-1-16,4-53-9 0,-4 49-3 15,0 2-7 1,0 2-9-16,0-1-8 0,0 1-6 0,0 0-6 0,0 4-4 16,0 3-1-16,0 5-4 15,0 2 1-15,-6 3 1 0,0 1-1 0,-3 1 2 0,-3 1-1 16,-9 4 0-16,3-3 0 16,-3 4 0-16,-6-2-2 0,-2 0 0 15,0 1 1-15,2-3-1 0,7-5-1 0,-1-3 0 16,11-4 0-16,2-3 0 15,3-3 0-15,5-2 0 0,0 1 0 16,0 1-1-16,7 1 0 0,-1-1-1 16,2 2 0-16,9-1 2 0,3 2 0 0,7-3 1 15,4 0-1-15,4-2 1 0,2-1 7 16,5 0-2-16,-1-1-2 0,1-4-2 16,-7 2 0-16,-2 0 0 0,0 0-2 15,-17 1 0-15,1 1-21 0,-11-2-39 16,-4 0-14-1,-2-3-46-15,-8-5-25 0,-5 1-162 0</inkml:trace>
  <inkml:trace contextRef="#ctx0" brushRef="#br0" timeOffset="59855.38">13819 7504 429 0,'0'0'82'0,"0"0"-41"15,0 0 13-15,0 0 0 0,0 0-12 16,0 0-15-16,0 0-5 0,0 0-2 15,0 0-5-15,35 42-2 0,-33-14-2 16,4 3-1-16,-2 3-5 0,-2 5-5 16,0 1 2-16,-2 0-2 0,0-1 1 0,5-5-1 15,-5-6-33-15,8-5-30 16,-2-8-32-16,4-4-33 0,-1-5-81 0</inkml:trace>
  <inkml:trace contextRef="#ctx0" brushRef="#br0" timeOffset="60156.11">14728 7296 297 0,'0'0'41'0,"0"0"-9"0,0 0 18 0,0 0-15 15,0 0-13-15,0 0 3 0,0 0-1 16,0 0-6-16,0 0-1 0,-51 33 4 16,55-31 11-16,4-2-1 0,4 0 0 15,-1-4 8-15,11-3-6 0,7-3-8 16,4 0-11-16,5-1-6 0,-3 0-6 16,-2 2-1-16,-2-1 1 0,-15 4-2 15,1 2-23-15,-15 0-44 0,0-1-27 16,-4-3-57-16,-8-2-83 0</inkml:trace>
  <inkml:trace contextRef="#ctx0" brushRef="#br0" timeOffset="60343.61">14759 7092 455 0,'0'0'85'0,"0"0"-19"0,0 0-5 16,0 0-11-16,0 0-28 0,0 0-7 15,0 0 3-15,0 0 2 0,0 0-2 16,29 69-3-16,-23-45-5 0,1 3-5 15,1 3-2-15,0 2-2 0,2 0 0 16,-3 0 0-16,-3-4-1 0,6-4-42 16,3-6-31-16,-5-3-22 0,0-9-52 15,2-6-100-15</inkml:trace>
  <inkml:trace contextRef="#ctx0" brushRef="#br0" timeOffset="60595.07">15696 6808 524 0,'0'0'58'15,"0"0"-25"-15,0 0 37 0,0 0 2 0,0 0-32 16,0 0-12-16,0 0-6 16,0 0-10-16,0 0-5 0,12-40-3 15,-14 48-4-15,2 2-1 0,-2 9-1 0,0 6 2 16,0 7 1-16,2 8-1 0,0 0 0 15,2 3 0-15,4-2 0 0,6-2 0 16,-3-4-14-16,1-2-29 0,2-4-17 16,-3-6-35-16,-7-4-33 0,-2-5-80 15</inkml:trace>
  <inkml:trace contextRef="#ctx0" brushRef="#br0" timeOffset="60784.41">15330 7345 608 0,'0'0'43'0,"0"0"-15"16,0 0 16-16,0 0 17 0,0 0-29 15,58-14-9-15,-34 4 2 0,7-2-7 16,5 0-5-16,9-1-5 0,-2 4-5 16,13-2-2-16,-8 4 0 0,1 4 0 15,-7 3-1-15,-9 4-5 0,-2 6-44 16,-10 3-51-16,-15 0-42 0,-6-4-97 0</inkml:trace>
  <inkml:trace contextRef="#ctx0" brushRef="#br0" timeOffset="61146.95">15661 7477 600 0,'0'0'29'15,"0"0"-9"-15,0 0 31 0,55-32 23 16,-48 29-34-16,-3 0-17 0,0 2 1 0,-4 1-2 15,0 0-9-15,0 0-7 16,-2 1-4-16,0 3 0 0,0 5-2 16,-7 6 0-16,-5-1 0 0,-1 3 1 15,-7 0 1-15,-1-1-2 0,2-1-1 0,-4 1-5 16,5-3-4-16,1 1-5 16,3-1-2-16,5 0 0 0,7-1 10 0,0-2 3 15,-2 0-1-15,0-3-5 0,4 0 2 16,-1-3 6-16,1-2 2 0,2-1 0 15,0-1 0-15,2 0 0 0,5 0 0 16,5 0 0-16,0-1 3 0,13-2 7 16,4 0 1-16,6 0 0 0,5-1-2 15,9 3-2-15,1-2-3 0,-1 3-2 16,-3 0 0-16,-11 0-2 0,-8 6-3 16,-17-1-73-16,-10 0-37 0,-6-3-75 15,-6-2-206-15</inkml:trace>
  <inkml:trace contextRef="#ctx0" brushRef="#br0" timeOffset="61318.97">15634 7531 616 0,'0'0'53'0,"0"0"-1"0,0 0-7 16,0 0-2-16,0 0-19 0,0 0-7 16,0 0 1-16,64 34-2 0,-52-13-6 15,1 2-5-15,-7 7-3 0,0 4-1 16,0 3 0-16,0 2-1 0,-2 0-10 15,-1-3-42-15,-1-2-45 0,0-9-37 0,-2-6-103 16</inkml:trace>
  <inkml:trace contextRef="#ctx0" brushRef="#br0" timeOffset="61586.78">16421 7310 381 0,'0'0'13'0,"0"0"-11"0,0 0 23 15,0 0 33-15,0 0-11 0,0 0 19 0,0 0-5 16,0 0-3-16,0 0-13 0,4 7-14 16,-6-7-5-16,2 0-4 0,0 0-10 15,2 0-8-15,2 0-2 0,11 0-2 16,1 0 1-16,7 0-1 0,6 0 1 15,4-2-1-15,-2-3 1 0,0 1 1 16,-8 1-2-16,0-3-19 0,-9 0-43 16,1-4-41-16,-13-4-42 0,-2 0-129 15</inkml:trace>
  <inkml:trace contextRef="#ctx0" brushRef="#br0" timeOffset="61775.17">16465 7111 520 0,'0'0'79'0,"0"0"-36"0,0 0 37 16,0 0 0-16,0 0-47 0,0 0-15 0,0 0-1 0,0 0-4 16,0 0-9-16,14 19 0 0,-6 2 2 15,5 5 0-15,3 3-4 0,-5 6 0 16,3 2-1-16,-1 3 1 0,-7-4-2 16,2 0 0-16,2-5-38 0,-1-5-29 15,-3-6-38-15,0-6-32 0,2-7-95 16</inkml:trace>
  <inkml:trace contextRef="#ctx0" brushRef="#br0" timeOffset="62032.5">17399 6827 631 0,'0'0'5'16,"0"0"6"-16,0 0 61 0,0 0-26 15,0 0-21-15,0 0 10 0,0 0 0 0,0 0-8 16,0 0-12-16,21-18-6 16,-21 19-3-16,-2 1-3 0,4 6-2 15,-2 2-1-15,0 6-3 0,2 9 2 0,2 1 0 16,6 8 1-16,0 3 0 0,-1 4 0 31,1 1-27-31,0 2-37 16,-5-5-27-16,-1-5-58 0,-2-7-115 0</inkml:trace>
  <inkml:trace contextRef="#ctx0" brushRef="#br0" timeOffset="62231.41">17101 7277 525 0,'0'0'96'16,"0"0"-63"-16,56-27 34 0,-29 18 8 15,4-1-38-15,4 0-14 0,4-1-1 16,7-2-9-16,-5 5-7 0,1 2-3 16,-5 2-1-16,0 3-2 0,-6 1 0 15,-6 4 0-15,-2 4-22 0,-9 4-42 16,-10 1-55-16,-4-3-78 0,-8-2-284 16</inkml:trace>
  <inkml:trace contextRef="#ctx0" brushRef="#br0" timeOffset="62593.47">17446 7461 554 0,'0'0'58'0,"0"0"3"16,0 0 20-16,0 0-16 0,0 0-26 16,0 0-12-16,0 0-6 0,0 0-6 15,0 0-4-15,9-36-5 0,-11 37-3 16,-5 4-3-16,-7 4 0 0,-5 5-1 15,-7 2 0-15,1 3-1 0,6 0 0 16,-2 0 0-16,7 3-3 0,-5-1-3 0,5 1 0 16,-5-2-1-16,7-1 1 0,-7-3-6 15,9-3 3-15,-2-2 4 0,1-4 2 16,5-2-3-16,4 0 5 0,2-5 1 16,0 1 2-16,0-1 0 15,4 0-1-15,2 0 0 0,15-4 1 0,6 0 3 16,8-2 6-16,8-2 1 0,9 3 0 15,0 1-4-15,4 2-2 0,-3 2-2 16,-5 0 0-16,-9 1-2 0,-12 4 0 16,-8-2-4-16,-13-1-66 0,-8-2-73 15,-13 0-91-15</inkml:trace>
  <inkml:trace contextRef="#ctx0" brushRef="#br0" timeOffset="62767.01">17296 7527 203 0,'0'0'466'0,"0"0"-421"16,0 0-23-16,0 0 34 0,53 16-18 16,-32-1-13-16,-2 2 1 0,1 7-7 15,-7 2-8-15,-1 5-6 0,0 1-3 16,-7 3 0-16,-1 3-2 0,-4-1-6 16,0-2-43-16,0-4-47 0,-6-8-58 15,3-8-141-15</inkml:trace>
  <inkml:trace contextRef="#ctx0" brushRef="#br0" timeOffset="63049.04">18284 7286 299 0,'0'0'106'0,"0"0"-101"15,0 0 6-15,0 0 57 0,0 0-27 0,0 0-6 16,0 0 10-16,0 0-12 16,-48 27-9-16,46-27-2 0,0 0 5 0,2 0 10 15,0 0 3-15,2 0-6 0,2-3-3 16,0-1-8-16,9-5-7 0,7-2-6 16,7 0-5-16,6 0-4 0,2 0 0 15,5 1 0-15,-5 2-1 0,-6 2 0 16,-4 4-5-16,-13 2-38 0,-6 0-39 15,-6 0-49-15,-12 0-83 0</inkml:trace>
  <inkml:trace contextRef="#ctx0" brushRef="#br0" timeOffset="63238.18">18220 7092 656 0,'0'0'53'0,"0"0"0"16,0 0 12-16,0 0-23 0,0 0-25 0,0 0-9 15,0 0 0-15,57 12-3 0,-48 13-1 16,1 3-1-16,-4 5-1 0,0 4-1 16,-1 1 0-16,-1 0-1 0,-4 3-2 15,2-3-25-15,0-3-36 0,6-5-48 16,-4-10-47-16,2-8-69 0</inkml:trace>
  <inkml:trace contextRef="#ctx0" brushRef="#br0" timeOffset="63490.71">19077 6674 638 0,'0'0'45'16,"0"0"-19"-16,0 0 28 0,0 0-17 15,0 0-24-15,0 0-3 0,0 0 6 0,0 0-1 16,0 0-4-16,46 65-3 0,-42-36-1 15,-2 6 0-15,-2 5-2 16,2 5-3-16,-2 4 0 0,0 2-2 16,4-3 1-16,0-2-1 0,3-7-21 0,-1-3-42 15,-2-7-34-15,0-5-52 0,-4-9-109 16</inkml:trace>
  <inkml:trace contextRef="#ctx0" brushRef="#br0" timeOffset="63679.23">18788 7306 209 0,'0'0'448'0,"0"0"-397"0,0 0-31 0,0 0 50 16,56-22-23-16,-31 12-22 0,8-2-2 16,4 0-7-16,4 1-6 15,5 0-4-15,-3 1-4 0,3 2 0 0,1 2-2 16,-8 2 1-16,-5 3-1 0,-6 1-3 15,-7 1-41-15,-10 6-49 0,-9 1-59 16,-2-3-112-16</inkml:trace>
  <inkml:trace contextRef="#ctx0" brushRef="#br0" timeOffset="64040.47">19106 7457 556 0,'0'0'125'0,"0"0"-90"15,0 0 9-15,0 0 19 0,52-22-25 16,-48 19-18-16,-2 2-4 0,-2 1-1 16,0 0-2-16,-2 0-6 0,2 0-2 15,-4 0-2-15,-8 5-1 0,-3 3-1 16,-5 6 0-16,-5 2-1 16,-2 0 0-16,0 1-1 0,4 0-3 0,5-2-2 15,1 1-5-15,5 0 0 0,-3 0 2 16,9 2 0-16,0-2 3 0,2-1 3 15,2-4 0-15,-3-1 1 0,3-3 1 16,2-1 0-16,-2-3 1 0,2-2 0 16,2-1 0-16,5 0-1 0,1 0 1 0,8 0 1 15,5-1 1-15,6 1 5 0,6 0 0 16,6 0-1-16,1-1-1 0,5 1-2 16,-4 0-2-16,-5 1 0 0,-5 0-1 15,-9 2 0-15,-9-2-21 0,-9-1-69 16,-6 0-42-1,-9-3-71-15,-5-6-247 0</inkml:trace>
  <inkml:trace contextRef="#ctx0" brushRef="#br0" timeOffset="64229.42">19022 7480 637 0,'0'0'64'16,"0"0"-11"-16,0 0-20 0,0 0 15 15,0 0-14-15,53 21-12 0,-34-4 0 16,-5 3-5-16,-1 6-5 0,-3 2-6 15,-4 2-3-15,1 1-2 0,-5 3-1 16,4 0 0-16,-6-1-7 0,2-1-30 16,2-4-26-16,0-9-51 0,0-4-15 15,-2-8-93 1</inkml:trace>
  <inkml:trace contextRef="#ctx0" brushRef="#br0" timeOffset="64607.67">19660 6587 289 0,'0'0'95'0,"0"0"-19"0,0 0 11 16,0 0-11-16,0 0-24 0,0 0-11 15,0 0-13-15,0 0-4 0,0 0 0 16,36 22 5-16,-5-7 0 0,6 5-6 16,8 6-4-16,3 4-5 0,-3 9-4 15,1 6-6-15,-5 9 1 0,-6 10-4 0,-8 6 1 16,-12 2-1-16,-7 4 1 0,-8-4 0 15,0 0-1-15,-13-5 2 16,1-3-3-16,-7-3-6 0,3-4-3 16,-7 1-10-16,-2-1-10 0,1-6-8 15,1-2-18-15,0-7-23 0,0-6-16 0,-2-9-83 16,1-10-202-16</inkml:trace>
  <inkml:trace contextRef="#ctx0" brushRef="#br0" timeOffset="64937.04">20407 7193 337 0,'0'0'141'0,"0"0"-91"0,0 0 8 15,0 0 1-15,0 0-23 0,0 0-14 0,0 0 4 16,0 0 2-16,55-22 0 16,-21 19-1-16,5-3-3 0,10-3-7 15,5 1-8-15,0-2-4 0,-5 2-3 16,-7 1-2-16,-9 1 1 0,-12 1 0 15,-7 1-1-15,-6-1-27 0,-6 0-36 0,-4-2-38 16,-10-4-28-16,-9-2-170 0</inkml:trace>
  <inkml:trace contextRef="#ctx0" brushRef="#br0" timeOffset="65125.52">20485 6953 589 0,'0'0'47'0,"0"0"8"0,0 0 33 16,0 0-36-16,0 0-31 0,0 0-12 15,0 0 4-15,0 0 5 0,39 65-2 16,-20-35-3-16,-7 4-3 0,3 1-5 16,-3 3-3-16,-3 2 0 0,1-1 0 15,-4 2-2-15,0-2 0 0,-2-5-2 0,1-1-32 16,-3-6-26-16,-2-3-45 0,0-5-45 16,-2-10-133-16</inkml:trace>
  <inkml:trace contextRef="#ctx0" brushRef="#br0" timeOffset="65816.03">21715 7316 303 0,'0'0'120'0,"0"0"-73"0,0 0 0 16,0 0 5-16,0 0-7 0,0 0-17 16,0 0-10-16,2 2 1 0,0-2 0 15,2 3 2-15,-2 0-5 0,1-1-4 16,3 1-3-16,-2-1-4 0,2 1-3 15,4 0-1-15,3-1 0 0,-1-2-1 16,7 0-22-16,-7-1-45 0,9-6-54 0,-11-4-162 16</inkml:trace>
  <inkml:trace contextRef="#ctx0" brushRef="#br0" timeOffset="66036.11">22530 7278 695 0,'0'0'68'16,"0"0"-53"-16,0 0 27 0,0 0 17 16,0 0-30-16,0 0-19 0,0 0-4 0,0 0-1 15,0 0 0 1,6 16-3-16,-6-16-1 0,2 0 0 0,2 0 0 16,6 0-1-16,3-1 0 0,-3-2-2 15,7 3-10-15,-7 0-15 0,2 0-24 0,5 2-31 16,-1-2-35-16,3-2-90 0</inkml:trace>
  <inkml:trace contextRef="#ctx0" brushRef="#br0" timeOffset="66240.78">23220 7317 645 0,'0'0'106'0,"0"0"-59"15,0 0 3-15,0 0 0 0,0 0-24 0,0 0-20 16,0 0-4-16,0 0 1 0,0 0-1 15,21 4-2-15,-15-3 1 0,0 4-1 16,-2-1 0-16,2 0 0 0,5 0 0 16,-3 1-9-16,0-1-15 0,-6 0-17 15,2-2-21-15,3 1-40 0,1-3-37 16,4 0-105-16</inkml:trace>
  <inkml:trace contextRef="#ctx0" brushRef="#br0" timeOffset="66398.89">23613 7320 571 0,'0'0'80'0,"0"0"-12"16,0 0-2-16,0 0-6 0,0 0-24 16,0 0-20-16,0 0-8 0,0 0-4 15,0 0-2-15,10-23-2 0,-10 23 0 16,0 0 0-16,2 6-2 0,2-1-15 16,5 1-13-16,-1-3-12 0,0-3-32 15,-6-1-45-15,0-11-114 0</inkml:trace>
  <inkml:trace contextRef="#ctx0" brushRef="#br0" timeOffset="66996.09">24593 7017 149 0,'0'0'138'16,"0"0"-77"-16,0 0-13 0,0 0 11 15,0 0 2-15,0 0-18 0,0 0-6 16,0 0-6-16,0 0-6 16,-7-20-3-16,7 20-6 0,0 0-2 0,4 0-3 15,5 0 0-15,3 1 5 0,1 3 4 0,7 1 0 16,1 1-2-16,10-2-4 15,4 1-1-15,4-5-6 0,5 1-3 16,-7-1-2-16,0 0 0 0,-2-1-1 16,-2 1 0-16,-6-1-1 0,-4-1-43 15,-13-4-52 1,-10 0-43-16,-4-4-158 0</inkml:trace>
  <inkml:trace contextRef="#ctx0" brushRef="#br0" timeOffset="67185.07">24665 6896 559 0,'0'0'68'0,"0"0"-26"15,0 0 27-15,0 0 4 0,0 0-32 16,0 0-18-16,0 0-2 0,54-19-4 0,-52 21-4 16,2 2-2-16,2 4-5 0,0 4-2 15,3 4-1-15,-5 4 1 0,-2 6-1 16,0 4-3-16,2 0 1 0,4 3 0 15,0-2-1-15,-3 1-2 0,-1 1-33 16,-2-3-29-16,0-2-61 16,-2-7-76-16</inkml:trace>
  <inkml:trace contextRef="#ctx0" brushRef="#br0" timeOffset="101980.85">8134 8433 143 0,'0'0'41'16,"0"0"13"-16,0 0 10 0,0 0-20 16,0 0-17-16,0 0-10 0,0 0-1 15,0 0-2-15,-41-36 6 0,26 34-4 16,-3 1-10-16,3 1-1 0,-1 0 7 15,5 0 11-15,-1 0 7 0,4 0-5 0,6 0-1 16,-3 0-3-16,5 0-5 0,0 0-1 16,0 0 1-16,0 0 0 0,0 0-5 15,0 0-3-15,0 0-2 0,0 0-5 16,3 0 1-16,1 4-1 0,0-2 2 16,4 1 9-16,-2 1-1 0,3-5 3 15,1 3-1 1,2 0 2-16,3 1-1 0,1 3-3 0,1-4-1 0,1 1-3 15,3-1-1-15,2 1 0 0,2 1-3 16,2-1 1-16,1 2 2 0,1-1 0 0,4 0 1 16,1 1-1-16,1-2 1 15,0 0 1-15,2 0-2 0,2-1 0 16,-1-1-1-16,1 0 0 0,6-2-1 16,1 1 0-16,-1 0-1 0,5 0-1 15,2-1 1-15,1 0-1 0,1 1-1 16,6 0-1-16,2-3-4 0,2 2 4 0,4-2 0 15,0 0 2-15,3 0 0 0,1-2 1 16,-4 1 0-16,5-3 0 0,-3 3-1 16,-4-1 2-16,0 0 1 0,0 2-2 15,1-3-2 1,-3 2-1-16,-4 0 0 0,-3 0 1 0,-1 4 0 0,-4-2 0 16,0 0 2-16,-5 2-1 0,-3 0 0 15,-1 0 0-15,0 0 0 16,-1-1 1-16,-5 1-3 0,2 0 2 0,-2-2 0 15,-3-2-1-15,-1 1 1 0,-7 0-1 0,-1-2 3 16,-2 3-4-16,-11 1 1 16,1 0-1-1,-3 1 3-15,-8 0-1 0,-2 0 2 16,0-2 0-16,0 2-2 0,0 0 1 16,0 0-1-16,0 0-1 0,0-1 1 15,0 0-1-15,0 1 0 0,0 0 0 0,0 0 0 16,0 0-1-16,0 0 1 15,0 0-1-15,0 0 0 0,0 0 0 16,0 0 0-16,0-1 0 0,0 1-1 16,-2 0-7-16,-4 0-10 0,-2 3-10 0,-3 0-11 15,-5 1-18-15,-7-1-44 0,-6 0-44 16,-2-2-142-16</inkml:trace>
  <inkml:trace contextRef="#ctx0" brushRef="#br0" timeOffset="104450.15">13106 8329 189 0,'0'0'9'0,"0"0"15"16,0 0 22-16,0 0-13 0,-5-1-13 16,5-1 3-16,0 0 11 0,-4 2-7 15,2-2 8-15,2 2-6 0,-2 0 0 16,0 0-7-16,0 0 0 0,2 0-2 15,-2 0-4-15,2 0 0 0,0 0-2 16,0 0 0-16,0-1-2 0,0 0-1 0,0 1-1 16,0-1 2-16,0 1 1 15,0 0 0-15,0 0 2 0,0 0-4 16,0 0-1-16,0 0-2 0,0-1-1 0,2 0-2 16,0 1 1-1,2-1 1-15,2 1 2 0,1-1 0 0,-3 0 1 0,0 1-4 16,4-1 1-16,7 1 1 0,-7-1-2 15,2 0 0-15,5 0-1 0,-7-2 0 16,6 1-2-16,1 1 2 0,-5 1-1 16,5 0 1-16,-3 0-2 0,5 0 2 15,-1 0-1-15,-1-2 2 0,3 0-1 16,-3 1-1-16,3-2-3 0,-3 2 1 0,3-1 1 16,-7 2 0-16,7-1-1 0,-3-1 1 15,8 2 0-15,-9 0-1 0,5 0-1 16,1 0 1-16,-1 0-1 0,2 0 0 15,-9 0 0-15,11 0 0 0,-9 0-1 16,5 0 1-16,-3 2 0 0,5-1 0 16,-4-1 0-16,1 0 2 0,5 0 0 15,-7 0 1-15,3 0-1 0,-7 0 1 16,7 0-4-16,-7 0 2 0,7 0-1 16,-5 0 0-16,7 0-1 0,-4 2 1 15,8-2 0-15,-9 0 0 0,1 0 0 0,3 1 0 16,-3-1 0-16,3 0-1 15,-5 0 0-15,6 3 2 16,-5-2-2-16,7 1 2 0,-7-1 1 0,7 1 0 16,0 0-1-16,-2 0-2 0,1 0 2 0,5 0-1 15,-2-1 0-15,0 0 1 0,0-1-2 16,1 0 0-16,5-1-2 0,0 1 2 16,0 0 1-16,-6 0 0 0,2 1 0 15,-2-1-1-15,2 2 1 0,0-1-1 16,-5-1 1-16,1 1 1 0,4 0-2 15,-4 0 0-15,-3 0 0 0,5-1 1 0,0 2-1 16,2-1 1-16,-4 0 0 0,4 0-1 16,4-1 0-16,-2-1 1 15,2 1-1-15,-3 0 0 0,6 0 1 0,-3 0 1 16,4 0-2-16,-2 0 1 0,2-1 0 16,0 0-1-1,-2-1 1-15,2 1-1 0,0 0 1 0,-2-2-1 0,1 2-3 16,-1 1 1-16,0-2 2 0,2 2-1 15,-2 0 1-15,4-1 0 0,0 1 0 16,1 0 0-16,1 0 0 0,0 0 0 16,0-1 0-16,-4 1 1 0,1-2 0 0,1 1-1 15,2 1 0 1,-4-1 1-16,2 0 0 16,-3 1 0-16,3-1 0 0,-6 0-1 0,0 0 0 0,-2 0 0 0,0 0 1 15,0 0 0 1,-3 1-1-16,5-2-2 0,-2 0-1 0,0 1 2 0,0 0 1 15,0 1 0-15,2 0 0 0,0-2 0 16,2-1 0-16,-2 3 0 0,0-3 0 16,0 0 1-16,2 0-1 0,-4 1 0 15,2 0 1-15,-2 0-1 0,-4 1 0 16,0 1 1-16,2 0-1 0,0 0 0 0,-3 0 0 16,1-2 1-16,0 0-1 15,2 2 1-15,0-2-1 0,-2 1 1 16,-5-1-1-16,7 2 0 0,-2 0 1 15,-2 0-1-15,2 0 1 16,-1-2 0-16,3 0-1 0,0 1 0 0,0-2 0 0,6 1-1 16,4-1-1-16,0 0 1 0,5 1 1 15,-1 1 0-15,0 1 0 0,7 0 0 16,-3-1 0-16,7 1 0 0,-6-3 1 16,1 1-1-16,-1 2 0 0,-1 0 1 15,5 0 0-15,-5-1 0 0,5 2-1 16,-7 2 2-16,7-1-2 0,-3-1 0 0,-3 1 2 15,5 0-2-15,-3 1-1 16,1-2-6-16,1 0 7 0,2 1 0 16,-1-2 0-16,3 3 0 0,2 1 0 15,-1 0 2-15,3 0-2 0,-2 0 1 0,2 0 1 16,0 0-2-16,-3 0 1 0,1 0 0 31,-2 0 0-31,1-1 1 0,5-1 0 0,-2 1-2 0,6 0 1 0,2-1-1 16,0 0 2-16,0-2 1 0,0 1-2 15,-2-1 1-15,3-1-1 0,-8 1 1 16,-3-3-1-16,0-1 2 0,-7 2-1 16,-1 0 0-1,-7 2-1-15,-4-1 0 0,-4-2 1 0,-6 3-2 16,-4-3-3-16,-5 3 3 0,-5-1 0 0,-1-1 1 16,-4 2 0-16,3 0 0 0,-5 0-1 15,0 0 1-15,2 0-1 0,-4 0 1 0,0 3 0 16,0-3-1-16,-2 0 0 0,0 0 1 15,0 0-1-15,0 0 1 0,0 0-1 32,0 0 0-32,0 0 0 0,0 0 1 15,0 0-1-15,0 0 1 0,0 0-1 16,0 0 1-16,0 0 0 0,0 0-1 16,0 0 1-16,0-1-1 0,0 1 1 15,0-2-1-15,-2 2 0 0,-4-2-3 16,-2 0-5-16,-3-1-6 0,-7-3-9 15,1 0-7-15,-6-3-7 0,1-1-13 16,-3 0-19-16,4-4-39 0,-4 0-55 16,5-2-124-16</inkml:trace>
  <inkml:trace contextRef="#ctx0" brushRef="#br0" timeOffset="114874.66">8186 8463 154 0,'-2'-5'144'0,"0"3"-96"16,0 0 3-16,0-1-1 0,-5 1 3 0,3 1-16 16,0-1 5-16,0 2-5 0,0-2-21 15,4 1-4-15,-4 1-3 16,0 0-1-16,-5 1 0 0,7 1-3 0,-4-1 2 16,2 1 1-16,0 0 1 0,0-2-2 0,-3 3 14 15,1-3-5-15,6 0-3 0,0 0-2 16,0 0 1-16,0 2 2 0,0-2-6 15,0 1-2-15,0-1-2 16,0 0 1-16,0 0 0 0,0 0-4 16,0 0 1-16,4 0 0 0,0 0-2 0,3 0 2 15,1 3 2-15,2 0 2 0,7 0-2 16,-1 0 2-16,3 0 0 0,4 0-1 16,1 0-1-1,1 0 1-15,2-1-2 0,2 1 0 0,-2-1 0 0,-2 0 2 16,0 1-1-16,6 1-1 0,0 1 0 15,2-1 0-15,0-2 2 0,2 1-1 16,0-1-1-16,-4-2 0 0,2 0 1 0,-2 1-2 16,2 1 1-16,2-1 0 15,0 2 1-15,1-2-1 0,3 1-3 16,0-1-2-16,2 0 2 0,1 1 2 16,1-2 0-16,5 1 0 0,-3 0-1 0,3-2 1 15,1 1 0-15,3 0 1 0,0 0 1 16,2-1 0-16,-1 0 1 0,1-2 3 15,4-3-3-15,0 2-1 0,0-2 1 16,4-3 1-16,4-1-2 16,2 3-4-16,0-5 0 15,5 3 0-15,-5 0 0 0,-4 3 0 0,-4-1 2 0,-4 2-1 0,-7 3-1 16,-7-3 2-16,-3 4-2 16,-8 1 1-16,-4-2 1 0,-7 2-1 0,-5 0 1 15,-3 0 0-15,-5 0 1 0,1 1 1 16,-4 0 0-16,-2-1-2 15,-2 0 1-15,4 0 1 16,-4 0 1-16,0 0-5 0,0 0 0 0,0 0 0 0,0 0 0 16,0 0 0-1,0 0 0-15,0 0 0 0,0 0 0 0,0 0 0 0,0 0 0 16,0 0 0-16,0 0 0 0,0 0 0 16,0 0 0-16,0 0 0 0,0 0 0 15,0 0 0-15,0 0 0 0,0 0 0 16,2 0 0-16,-2 0 0 0,0 0 0 15,0 0 0-15,0 0 0 0,0 0 0 16,0 0 0-16,0 0 0 0,0 0 0 0,0 0 0 16,0 1 0-16,-2-1-6 0,-4 3-17 15,-9 0-9-15,-3 1-12 0,-9 0-19 16,-4-4-33-16,-4 1-55 0,0-5-159 31</inkml:trace>
  <inkml:trace contextRef="#ctx0" brushRef="#br0" timeOffset="116317.16">13461 8358 212 0,'0'0'67'0,"0"0"-36"16,0 0 8-16,0 0 23 0,0 0-14 0,0 0-3 15,0 0-10-15,0 0-1 0,-45-18-3 16,43 17-2-16,-1 1-2 0,3 0 1 16,-4-1 4-16,4 1-1 0,-2-2-3 15,0 1-2-15,2-1-6 0,0 0-3 16,-2 2 0-16,2-2-5 0,0 2-2 15,0 0 0-15,0 0-5 0,0 0 0 16,0 0-1-16,0 0-1 0,0 0-1 16,2 0 0-16,2 0 0 0,0 0-1 15,5 0 1-15,7 0 3 0,-1 0 1 16,7 0-2-16,3-2 1 0,0 1-2 0,4-1 4 16,2-1-1-16,4-2 1 15,-2-2-2-15,2 1-1 0,3 0 0 0,-5-1-1 16,-2 2 1-16,0 0-2 0,-2 0 1 15,2 1-1-15,0-2 1 0,0 4 1 16,0-1-2-16,-4-1 1 0,-3 2 0 16,1-1 0-16,2 2 1 0,4 1-4 15,2 0 2-15,0-1 0 0,0 2-1 16,2 2-1-16,1 1-1 0,5 0-2 16,4-1 2-16,-3 0 0 0,5-2 1 15,3-1 0-15,-1 0 0 0,5 0 0 0,-2 0 1 16,2-1 1-16,4 1-1 0,-9 0 2 15,7 0 0-15,2-2 2 0,-2 2-5 16,-3 0 0-16,5 0 0 0,2 0 0 16,-6 2 0-16,6-1 0 0,0-1 0 15,0 0 0-15,-2 2 0 0,0-1 0 16,-1 2 0-16,5-1 0 0,0-1 0 16,0 1 0-16,0 0 0 0,5-3 0 15,-5 3 0-15,0 0 0 0,2-1 0 0,-2-1 0 16,2 0 0-16,-2 0 0 15,-6-3 0-15,-3 1 0 0,3-1 0 16,-10 0 0-16,7-3 0 0,-7 3 0 16,6 0 0-16,-3-1 0 0,3 1 0 0,2 1 0 15,-3 0 0-15,3 1 0 0,-4 0 0 16,5 1 0-16,-7-3 0 0,4 3 0 16,-1-3 0-16,-3 2 0 0,4-1 0 15,-5 2 0-15,5 0 0 0,-5 0 0 16,-1 0 0-16,3 3 0 0,-3 0 0 15,4 0 0-15,-5 0 0 0,3 0 0 16,-1-1 0-16,-1-1 0 0,3 2 0 16,-3-1 0-16,-7 0 0 15,6 1 0-15,-7 0 0 0,-3-3 0 0,0 3 0 16,-2-1 0-16,-4 0 0 0,2-2 0 0,-2 1 0 16,-8 0 0-16,3 0 0 0,-3 0 0 15,-4-1 0-15,-3 0 0 0,-4 1 0 16,-1-2 0-16,-3 1 0 0,0 0 0 15,0 0 0-15,-2 0 0 16,-2 0 0-16,3 0 0 0,1 0 0 0,-4 0 0 16,0 0 0-16,2 0 0 0,-4 1 0 0,0-1 0 15,0 0 0-15,0 0 0 16,0 0 0-16,0 0 0 16,-4 1 0-16,0-1 0 0,-5 0 0 0,-1 0 0 15,-8 2 0-15,-7-2 0 0,0 0 0 0,-2 0 0 16,0 0-12-16,4-1-23 0,5 1-15 15,-5-1-14-15,7 0-43 0,-5-1-49 16,2-3-165-16</inkml:trace>
  <inkml:trace contextRef="#ctx0" brushRef="#br0" timeOffset="117558.6">6389 8060 337 0,'0'0'73'0,"0"0"-6"16,0 0 2-16,0 0-9 0,0 0-20 16,0 0-9-16,-55 6 2 0,48-2-6 15,3 1-7-15,-4-1-2 0,4 2 1 16,-2-2-4-1,2 1-4-15,2 0 1 0,-3-1 1 0,5-1 2 0,0-2 0 16,0-1-3-16,0 1 1 0,0 1-2 16,0 1 2-16,5-2-1 0,-1 0 5 15,2 1-3-15,2-2 0 0,11 0 2 0,8 0-1 16,8-4-4-16,8-2-11 0,9-1 0 16,-3-4 0-16,3 3 0 15,-6-3 0-15,-5 5 0 0,-8 0 0 0,-6 2 0 16,-6 1 0-16,-9 1 0 0,-4 1 0 15,0 1 0-15,-5-1 0 0,-3 1 0 16,0 0 0-16,0 2 0 0,0 0 0 16,0-2 0-16,-5 0 0 15,-3 0 0-15,-2 3 0 0,-5-1 0 0,-1 0 0 32,1 1 0-32,3-1 0 0,2 0 0 0,5 1 0 15,-1 0 0-15,2 2 0 0,-2 2 0 16,4 2 0-16,-2 2-15 0,0 0-53 15,-1 3-29-15,1-2-71 0,-4-2-150 16</inkml:trace>
  <inkml:trace contextRef="#ctx0" brushRef="#br0" timeOffset="122747.72">8237 9375 168 0,'0'0'154'16,"0"-26"-88"-16,0 16-2 0,0 0 3 0,0 1-8 16,0 3-15-16,0-2-9 0,0 1-4 15,0 1 1-15,0 2-4 0,0 1-10 16,0 0-4-16,0 2 4 0,0 1 5 15,0 0-11-15,0 0-8 0,0 0-4 16,0 3-1-16,0 4-2 0,5 2 2 16,-3 4 1-16,2 1 0 0,0 4 0 15,-2 1 1-15,0 6-1 0,0 2 0 16,-2 0 0-16,0 4 2 0,2 3-2 16,-2 0-2-16,2 0 2 0,2-3 0 15,1-2 0-15,3-2 0 0,0-4 0 16,-4-2 0-16,4-1 0 0,1-5 0 0,-3-1 0 15,0-5 0-15,2-3 0 0,1 0 0 16,3-1 1-16,-2-2-1 0,3-3 0 16,1 0 1-16,7-2 0 0,-2-3 1 15,1-2-2-15,-1 1-7 0,2-1-20 16,-5 2-22-16,1-2-19 0,-5 3-10 16,0-2-50-16,-3 1-41 0</inkml:trace>
  <inkml:trace contextRef="#ctx0" brushRef="#br0" timeOffset="123193.17">8543 9644 487 0,'0'0'70'0,"0"0"-24"0,0 0 3 16,0 0 3-16,0 0-24 0,0 0-9 15,0 0-4-15,0 0-4 0,0 0-8 16,-4-11-3-16,4 17 0 0,4 2-1 0,3 2 1 15,-1 0 0-15,0-2 0 16,4 0 0-16,3-1 0 0,-3-1 0 16,5-4 0-16,1-3 2 0,5 1-2 15,-1-1 0-15,1-9 0 0,2-2 1 0,-2 0-1 16,-3 1 0-16,-1-1 1 0,-5-2-1 16,-8 0-2-16,0-3 0 15,-4-1 2-15,-2-1 1 0,-4 0 0 0,-4 0 0 16,-3 4 1-16,3 1 0 0,-7 3-2 15,3 4 1-15,-5 2-1 0,3 3 0 16,-3 2 0-16,5 2-1 0,-7 7 1 16,5 6-3-16,-1 4 2 0,5-1 0 15,-1 1 0-15,5-1 1 0,2 2 0 16,2-1 0-16,-1 0-1 0,3 0 1 0,2-3 0 16,5 1 0-16,1 1-1 0,4-4 0 15,5 0 1-15,3 1 0 0,7-4 1 16,4 0-1-16,4-2 1 0,0-1-1 15,2-1 1-15,2-5-1 0,-1-2-37 16,5-2-16-16,-2-8-18 0,-4-2-53 16,-4-4-93-16</inkml:trace>
  <inkml:trace contextRef="#ctx0" brushRef="#br0" timeOffset="123455.53">9205 9243 111 0,'0'0'367'0,"0"0"-295"0,0 0-3 16,0 0 3-16,0 0-13 0,0 0-25 15,0 0-8-15,0 0-13 0,0-26-10 16,0 39-3-16,0 6 0 0,0 5 0 16,0 7 1-16,0 5 1 0,0 2-1 15,0 6 1-15,2 2-1 0,4 0-1 16,-2-2-1-16,9-3 0 0,3-5 1 15,-1-6-3-15,3-5-16 0,-1-3-19 16,-1-7-20-16,-5-2-23 0,-7-4-41 16,-4-4-82-16</inkml:trace>
  <inkml:trace contextRef="#ctx0" brushRef="#br0" timeOffset="123644.19">8930 9597 314 0,'0'0'260'0,"0"0"-200"16,0 0-23-16,0 0 21 0,0 0-7 16,0 0-26-16,58-52-10 0,-31 45-3 15,6 2-5-15,0 1-5 16,4 1-1-16,0 0 0 0,-2 2-1 0,-4 1 0 16,-2 0-28-16,-4 2-52 0,-8 0-28 0,-5 1-95 15</inkml:trace>
  <inkml:trace contextRef="#ctx0" brushRef="#br0" timeOffset="123880.95">9633 9225 455 0,'0'0'90'0,"0"0"-24"0,0 0-9 0,0 0 14 16,0 0-20-16,0 0-16 0,0 0-14 15,0 0-9 1,0 0-7-16,-13-36-3 0,9 47-2 16,0 2 0-16,2 1 0 0,0 2 1 0,0-1-1 0,0 3 0 15,0-1-1-15,2 2 1 0,0-1 0 16,0 1-39-16,-2-3-48 0,-4-1-34 16,1-4-118-16</inkml:trace>
  <inkml:trace contextRef="#ctx0" brushRef="#br0" timeOffset="124265.1">9825 9340 514 0,'0'0'77'0,"0"0"-19"0,0 0 8 0,31-55-4 15,-31 47-23-15,0 1-9 0,0 1-9 16,-4 3-7-16,-4 0-4 0,-3 3-5 15,3 0-1-15,-6 0-3 0,1 3 0 16,-3 3-1-16,1 3 1 0,1-2-1 16,5 0 0-16,1 3-1 0,2 2 1 15,-2 1-5-15,4 0-1 16,4-2 0-16,0-1 1 0,0-1 3 0,4 3 0 16,0-3 1-16,2-1 0 0,4 2 0 0,-1-1 1 15,5-1-2-15,-2 0 2 16,7 0 0-16,0 2-1 0,-1 0 1 0,-1 2 0 15,-1-3-1-15,-3 1 2 0,-1 0-1 16,-6-2 0-16,1 1 2 0,-5-1-1 16,-2 1 1-16,-4-2 0 0,-7 2 1 15,1-3 0-15,-5 1 0 0,-3-2-3 16,-5 0-1-16,-2-2-21 0,-6-2-38 16,0-1-52-16,-4 0-75 0,8-2-297 15</inkml:trace>
  <inkml:trace contextRef="#ctx0" brushRef="#br0" timeOffset="125530.01">10927 9352 192 0,'0'0'105'0,"0"0"-62"16,0 0-9-16,18-57 9 0,-13 48 7 15,-1-1-6-15,0 2-7 0,-4 1 1 16,0 1-9-16,0 0-4 0,0 0 1 16,0 2-3-16,0 3 2 0,-2-2-6 15,-4 1-3-15,-1 1-4 0,1 0-3 16,0 1-6-16,-2 1-2 0,-7 3-1 15,3 6-1-15,-3 2 1 0,-1 4-1 0,1 3-1 16,3 2-2-16,2 1 2 16,5 0-1-16,-3-2 3 0,8-1-2 0,0 0 2 15,0-2 0-15,8 0-3 0,-1-1 3 16,3-1-1-16,4 2 0 0,-1-2 1 16,10 1-1-16,-5 1 1 0,5 0 0 15,2 1 0-15,-9-1 0 0,3-3 0 16,-7-3 1-16,-1-2-1 0,-3-1 0 15,-6-1 1-15,-2 1 0 0,0-2-1 16,0 1 3-16,-10 1-2 0,-5 0 2 16,-1 0 0-16,-7-3-3 0,-6 2-7 15,0-3-13-15,2-3-11 0,2 0-9 16,7-1-9-16,3 0-12 0,7-3 10 16,6-1-5-16,2-3 1 0,0-2 2 15,8-5-3-15,7-4 2 0,3-4 5 0,3 1-54 16</inkml:trace>
  <inkml:trace contextRef="#ctx0" brushRef="#br0" timeOffset="125954.6">11336 9475 186 0,'0'0'174'0,"0"0"-93"0,0 0 15 16,0 0-18-16,0 0-24 0,0 0-10 16,0 0 7-16,0 0-10 0,-4-53-15 15,0 48-13-15,-2 2-6 0,1 2-3 0,-3 0-1 16,-2 1-3-16,0 5 0 0,-3 6 0 15,-1 5-2-15,-3 3-1 0,1 4 2 16,-3 2-4-16,5 2-4 16,3 0 1-16,1-4-2 0,4 0-3 0,-1-2-2 15,7-5-3-15,0 0 3 0,0-3 3 16,7-3 3-16,-1-1 4 0,6-4 2 16,-3-2 0-16,3-3 3 0,2-5 0 15,-1-4 0-15,7-7 2 0,-5 0 8 16,4-5 5-16,-5-1-1 0,0 1-4 15,-3-4 2-15,-3-1 0 0,0 1-4 16,1-2-2-16,-5 5-2 0,0 6 1 16,-4 6-4-16,0 6 2 0,0 3-2 0,4 1 0 15,-2 4-1-15,2 7-3 0,0 5 2 16,0 7 0-16,-4 4 1 0,0 3-1 16,0 3 1-16,5-1 0 0,-1-4-2 15,2-3-4-15,0-2-1 0,5-5 1 16,3-2-1-16,3-5-3 0,1-4 1 15,5-3 2-15,0-4-4 0,-1-3-9 16,5-7-17-16,4-5-20 0,-6-2-18 16,4-4-34-16,0-1-39 0,-6 0-124 15</inkml:trace>
  <inkml:trace contextRef="#ctx0" brushRef="#br0" timeOffset="126316.69">11758 9467 330 0,'0'0'87'15,"-17"-51"-7"-15,11 41-8 0,4 6-7 0,0 2-14 16,2 1-1-16,0 1-22 0,0 0-16 15,2 0-7-15,2 1-5 0,2 3 0 16,5 3 0-16,-5 1 4 0,8 1 2 0,1 0 0 16,-5 4 0-16,9-2-2 0,-5 3 1 15,5 1-3-15,-7 1-1 0,9-1 0 16,-9-4 0-16,9 1-1 0,-11-5 0 16,3-4 0-16,-3-3 1 0,-6 0-1 15,-2 0 1-15,4-9 0 0,-4-3 0 0,3 0 1 16,-5-3 1-16,0-1-3 15,-2-2 1-15,-3 2 0 0,-1-1 0 16,2 0 0-16,2 7 1 0,-6 2 0 16,6 4 15-16,0 4-9 0,2 0 0 0,-2 0 2 15,-1 6-4-15,-1 5-6 0,-2 8-1 16,4 2 1-16,-2 7 0 0,-4 3 0 16,6 2-1-16,-3 1 2 0,3 0-2 15,2-5 1-15,0 2 0 0,0-1 1 16,5-3-1-16,-1-3-15 0,2-3-11 15,-4-3-24-15,0-4-36 0,-2-4-17 16,0-6-55-16,0-4-91 0</inkml:trace>
  <inkml:trace contextRef="#ctx0" brushRef="#br0" timeOffset="126647">13052 9371 189 0,'0'0'13'0,"0"0"7"0,-60-62 40 16,43 46 8-1,-7-1-14-15,3-1-3 0,4 5-2 0,3 1 2 0,1 3-3 16,9 1-6-16,2 2-2 0,2 6-2 15,0 0-14-15,2 0-16 0,-2 9-8 16,9 5 0-16,-3 9 1 0,2 3 2 16,-4 7-2-16,-2 7 2 0,0 4-1 15,-2 1-1-15,0 0 0 0,0-2-1 16,2-8-15-16,5-3-15 0,3-3 4 16,0-6-9-16,-4-5-22 0,1-4-29 15,-3-4-19-15,-4-5-20 0,0-4-41 0</inkml:trace>
  <inkml:trace contextRef="#ctx0" brushRef="#br0" timeOffset="127213.18">12758 9544 323 0,'0'0'73'0,"0"0"-10"0,0 0 0 16,0 0-32-16,0 0-25 0,0 0 7 16,0 0 12-16,56-43 3 0,-33 38-4 15,0-3-6-15,8-1-11 0,2 2-4 16,0 0-1-16,2 0-2 0,-4 0 1 15,-2 0-1-15,0-4-19 16,2-1-22-16,0-3-25 0,-6 0-48 0,-5-2-6 0,1-1-29 16,-17-4 13-16,4 1 123 0,-6 1 13 15,-2 4 97-15,0 3 24 0,-2 2-9 16,0 3-23-16,2 3-7 0,-2 1-11 16,2 1-17-16,0 2-9 0,0 0 2 15,0 1-8-15,0 0-10 0,0 0-18 16,0 1-7-16,0 7-2 0,0 6-2 15,0 3 1-15,0 6 2 0,0 5-1 16,0 5-1-16,0 1 1 0,0 2-2 16,-2 0 1-16,2 0-1 0,0-4-2 0,2 0 2 15,2-6-3-15,0-5-10 16,1-2-2-16,-1-7-3 0,2-3-1 16,-4-5 5-1,2-1 2-15,-4-2 1 0,4-1 4 0,-4-1 6 0,0-4 1 0,0-2 4 16,-4-3 1-16,0-8-2 0,-4-1-3 15,-1-4 0-15,1 0-1 0,4-2 1 16,2-2 2-16,2 4 3 0,0 4 4 16,0 6 3-16,2 6-10 0,4 3-1 15,3 3 0-15,3 2-1 16,2 6 1-16,7 3-1 0,-2 0 1 0,5 3 1 16,-1 1-2-16,-6 1 0 0,3 1 0 15,-9 2 0-15,1 3 0 0,-6 0 0 16,-2-1 1-16,-4-2-1 0,3-1-16 15,-1-4-31-15,-2-3-17 16,0-3-29-16,4-2-19 0,0-4-30 0,4-1-105 0</inkml:trace>
  <inkml:trace contextRef="#ctx0" brushRef="#br0" timeOffset="128124.33">13790 9403 535 0,'0'0'73'15,"0"0"-43"1,0 0 5-16,0 0 10 0,0 0-18 0,0 0-21 0,0 0 2 0,0 0 4 16,-11-28-4-16,7 35-7 0,0 3-1 15,-4 1 0-15,0 4 0 0,-3-1 0 16,7 0 0-16,-2 2-3 0,2-2 0 16,0 2-4-16,4-1-1 0,4-1-5 15,4 0 4-15,2-2 4 16,9-2 2-16,-5-5 0 0,9-3 3 15,-2-2-2 1,2-3 2-16,1-7 2 0,-7-1-2 16,2-3 2-16,-11 0-2 0,-2 1 3 15,-8-5 2-15,2 1 4 0,-8 0-2 16,-3-2-3-16,-7 3-1 0,1 0-3 16,-8 3 0-16,3 4 0 0,1 3 0 0,-2 6-4 15,5 1-1-15,1 10-3 0,-1 2-2 16,5 4-1-16,1 1-7 0,-1 1 0 15,5-2 6-15,4 2 7 0,2-3 3 16,2 2 1-16,0-2 1 0,2 0 0 16,2 1 0-16,11-1 0 0,-1 2 0 15,0-1 0-15,9-2 0 0,2-2 0 16,-2-3 1-16,8-4 1 0,2-3 7 16,2-3 3-16,0-3 2 0,2-7-1 15,-4-5 1-15,5 0-1 0,-5-6-2 16,-4-2 0-16,-7-1 0 0,-3-1-5 15,-9-2-2-15,-6-5-1 0,-4 0 0 0,-2-3-2 16,-6-2 0-16,2 7-1 0,-4 1 0 16,1 9-5-16,1 6 1 0,8 6 1 15,0 4 2-15,0 1 0 0,0 3 0 16,0 0 1-16,0 0-4 0,0 0-5 16,4 3 2-16,4 1 5 0,9 3 2 15,-3 0 0-15,9 1 0 0,-2 0 2 16,0 3-2-16,-1-1 0 0,-7 0 1 15,5 3-1-15,-12 0-3 0,1 3 3 16,-5 3 2-16,-2 2-2 0,-2 1 0 16,-3 2 0-16,-1-1 1 0,-2-1 0 0,0-2 0 15,4-3-1-15,2-3 0 0,2-3 0 16,2 1-1-16,-2-2 1 0,6-2 1 16,0 0-1-16,2-4-1 15,1-2 1-15,7-2 1 0,-1 0-1 0,7-3 0 16,-3-7 0-16,6 0 0 0,6-5 0 15,2-1 0-15,-2-2 2 0,4-1-2 16,-6-3 1-16,2 0-1 0,-8-3 2 16,-3 2 2-16,-1-1 3 0,-9 2 1 15,-8 4 3-15,-2-3 3 0,-4 2 5 16,-10 0-3-16,-1 1-4 0,1 6-4 16,-5 4-5-16,5 5-2 0,-3 3 0 15,5 6 0-15,-5 7-1 0,7 5-2 0,-5 5 1 16,3 3 1-16,4 2 0 0,-1 2 0 15,-1-2-1-15,6-1 1 0,4-2-1 16,0-5 0-16,6 1 0 16,2-2 1-16,1 1 0 0,-1 0-1 0,9-4 0 15,-5-2-4-15,4-3-17 0,3-3-7 16,8-3-9-16,-2-5-11 0,-3-2-27 16,9-8-48-16,0-5-110 0</inkml:trace>
  <inkml:trace contextRef="#ctx0" brushRef="#br0" timeOffset="129240.93">15601 9393 248 0,'0'0'49'16,"0"0"5"-16,0 0-2 15,0 0 5-15,2-54-7 0,-9 42-16 0,-1-2 0 16,-8 2-2-16,5-1-5 0,-9 2 0 15,7 1-7-15,-3 3-1 0,3 2 1 16,9 1-4-16,-2 1-3 0,0 3-3 16,0-1-5-16,-3 1-3 0,3 1-1 15,-10 9-1-15,-1 4 0 0,-10 4-1 16,4 5-1-16,1 3-6 16,-3 0-4-16,4 3-1 0,7-1 0 0,1 0 0 15,1 3-2-15,8-2 5 0,2-3 8 16,2-4 0-16,8-2 0 0,6-4 1 15,1-3 0-15,8-3 1 0,-3-3 0 16,9-2 1-16,0-2 0 0,4-3 7 16,-2-7 1-16,0-6 0 0,-2 1 1 0,-4-3 1 15,-13-2 3-15,-1 0 0 0,-1-2-4 16,-6-3 4-16,-4 1-3 0,0-5-4 16,0 1-4-16,0 4 0 0,-2 1-2 15,0 9 0-15,2 4 1 0,-2 5-2 16,0 2 0-16,2 4 0 0,-4 8-1 15,2 6-6-15,2 4 5 0,0 6-5 0,0-2-2 16,0 0 1-16,2 0 1 16,6-4 1-16,0-2-1 15,1-6 4-15,5 1 3 0,1-6-1 0,5-3 1 0,-1-2 0 16,4-4 0-16,3 0 2 0,1-5-2 16,-4-4 0-16,2 0 1 0,0-5 0 15,-11 0 3-15,-1-4 8 0,-5 0-6 16,-4-3 1-16,-4-3-1 0,0-4 4 15,0 0-6-15,-6-5-2 0,-5 0-2 16,3-2 0-16,2-1 1 0,0 5-1 16,2 4-1-16,-1 9-1 15,1 7 0-15,4 4 2 0,0 5-1 0,0 1 1 16,0 1 0-16,7 4-4 0,-1 4-7 16,2 4 4-16,4 3 4 0,5 6 0 0,4 0 0 15,-3 3 2-15,3 0 0 0,-5 0 1 16,1 0 0-1,-7 1 0-15,-6-4-1 0,3 2 0 0,-7-1 1 0,2-2-1 16,2-2 1-16,-4 0-1 0,4-2 1 16,0-2 0-16,2-1 1 0,-2-2-2 15,5-2 1-15,1 0 0 0,-2-2 0 16,-1-6-2-16,-1 2 2 0,4-3 2 16,0 0-2-16,-1 0 1 0,7-8 2 15,-1-1 2-15,5-3-1 0,-3-2 2 16,6-3-3-16,-3-4 2 0,1 0 2 15,6-3-1-15,0-3-1 0,-7 1 1 16,3-3-1-16,-8 2 7 0,-3 3 0 0,-10-1-2 16,-2 3 3-16,-2 0 1 0,-8 5-6 15,-7 2 1-15,1 4-7 0,-5 7-1 16,2 4 0-16,3 1-1 0,-5 13 0 16,9 2-1-16,-7 6 0 0,7 1 1 15,-1 1 0-15,1 0 0 0,8-5 0 16,0 2 0-16,4-2-2 0,0-1 1 15,8 2 1-15,6-1-1 0,-1 2 1 16,5 2-2-16,1-2 2 0,6 3 0 0,-2-5-1 31,-1 0 1-31,5-2-14 0,2-4-22 0,2-2-18 0,-2-3-19 0,-2-5-23 16,-9-3-120-16</inkml:trace>
  <inkml:trace contextRef="#ctx0" brushRef="#br0" timeOffset="130249.72">17380 9139 193 0,'0'0'109'0,"0"0"-44"0,0 0-3 16,0 0 6-16,7-51-7 0,-7 44-7 16,2 1-14-16,-2 3-3 0,0 3 0 15,0 0-17-15,2 6-13 0,2 7-7 16,4 6 1-16,-2 5 2 0,-2 5 0 0,3 3 0 15,-5 1-1-15,2 2 0 0,4 3-1 16,-4 1 1-16,0-2-1 0,3-1-1 16,-1-3 0-16,6-5-1 0,-4-2-7 15,3-4-20-15,-3-3-21 0,2-3-4 16,-1-6-43-16,-5-4-52 0,0-6-110 16</inkml:trace>
  <inkml:trace contextRef="#ctx0" brushRef="#br0" timeOffset="130577.81">17709 9217 433 0,'0'0'60'0,"0"0"8"0,21-57-1 15,-11 50-19-15,-4 1-10 0,-2 1-6 16,0 1 0-16,-4 3-5 0,0 1-7 16,0 0-7-16,0 0-8 0,0 3 0 15,-4 3-2-15,-4 1-2 0,-11 3 1 16,1 3-1-16,-7 0 0 0,-2 4-1 15,-4-3-1-15,-2 2-3 0,4 0-5 16,2 0-2-16,5-1-2 0,1-2-2 16,11-4-1-16,5 0 4 0,1-4-4 15,0 0-2-15,4-2 6 0,0-1 7 0,2 1 2 16,4 0 3-16,1 2 0 0,-1-1 0 16,6 1 0-16,1 1 1 15,1-1 3-15,7 0-1 0,-3 2 4 0,5 2-2 16,2 3-2-16,2 0-1 0,-4 4 0 15,-1-1-2-15,3 2 0 16,-4-2-25-16,-1-5-48 0,-1-1-47 0,-9-4-77 16</inkml:trace>
  <inkml:trace contextRef="#ctx0" brushRef="#br0" timeOffset="138910.01">18478 9368 92 0,'0'0'5'16,"0"0"-3"-16,0 0 2 0,0 0 9 16,0 0 8-16,0 0-1 15,0 0 3-15,52-43-3 0,-48 33-8 0,0 2-11 16,2 2 1-16,-2 1-1 0,-2 1 7 16,7 1 13-16,-5-1-5 0,0 2-6 15,-4-1-6-15,0 2-2 0,2 1-1 0,-2-2 0 16,0 0 5-16,-2 1 40 0,-2-2-17 15,2 2 5-15,-2-2 2 0,4 3 9 16,-5-2-1-16,5 1-2 0,0 0 12 16,0-1-27-16,0 2-6 0,0 0-5 15,7 2-10-15,-3 4-6 0,2 6 2 0,2 3 5 16,0 4 4-16,1 2 1 16,-3 1 1-16,0 4-4 0,-2 1-2 0,0 3-5 15,-2 1-1-15,1 1 0 16,3 0 0-16,-4 1 0 0,0 1-1 15,-2-6 0-15,0-3 0 0,0-1 1 0,2-7 0 16,0 0 0-16,-2-9-1 0,2-1 0 16,0-2 1-16,0-2 0 0,-2-1-1 15,0-2 2-15,0 0 1 0,0-3 2 16,0-5 9-16,-2-5 7 0,-2-6-7 16,-4-4-7-16,-1-4-4 0,3-4-3 15,-2-2 1-15,2-4 0 0,2-1-1 16,-3 0 1-16,5 2-1 0,2 2 1 15,0 4-1-15,2 7 0 0,5 1 0 16,-5 6 0-16,2 0 0 0,0 5 0 16,0-2-1-16,6 2 1 0,1 1-2 15,-3 1 1-15,4 4 1 0,1-1-1 0,-1 2 1 16,1 1 0-16,5 1 0 0,1 1-2 16,0 1 1-16,1 0 0 0,-3 6-1 15,1 3 1-15,-7 5-1 0,-3 4 0 16,-6 3 0-16,2 5 1 0,-12 1 1 15,-7 0 1-15,-3 1 0 0,-3-3-1 16,0-4 1-16,1-3-2 0,1-3 0 16,3-3-4-16,-3-2-4 15,0-3 0-15,1-4-1 0,1-1-2 0,3-2-4 16,1 0 3-16,7-5-5 0,2-3-4 16,4-4 0-16,0 0-14 0,8-6-21 15,9 1-2-15,-1-6-10 0,9-1-29 16,0-1-52-16</inkml:trace>
  <inkml:trace contextRef="#ctx0" brushRef="#br0" timeOffset="140030.41">19073 9001 447 0,'0'0'19'16,"0"0"33"-16,0 0 18 0,0 0-16 15,0 0-20-15,0 0-2 0,0 0-1 16,7-37-8-16,-7 42-13 0,0 6-10 15,0 5 0-15,0 6 0 0,0 6 2 16,0 5 1-16,-7 5 0 0,3 2-1 0,0 2 0 16,2 1 0-16,-2 3-2 0,2-5 3 15,-2-2-3-15,0-6 0 16,1-6 0-16,3-4-4 0,0-5 1 0,-2-6-2 16,2-1-2-16,-2-4-1 15,2-2 3-15,0-5 1 0,0 0 2 0,0-1 2 16,0-8 5-16,0-3 0 0,0-5-4 15,2-6 1-15,0-2 0 0,5-3-1 16,-3-1 1-16,2 0-1 16,0 0 0-16,5 7 1 0,-1 3 0 0,-2 5-2 15,2 7 3-15,3 3-2 16,-3 1 0-16,5 2-1 0,1 1 0 0,-3 6 0 0,5 3 0 16,-5 4-1-16,-1-1 1 0,-2 2 0 15,1 5 0-15,-5-3 0 0,0 1 0 16,-2-1-1-16,-2-2 1 0,2 2-1 15,-2-4 0-15,3 1-3 0,3-3-5 16,4 3-1-16,5-2-1 0,6-4-5 16,1-4 2-1,3-2 0-15,6-1 7 0,-2-1-1 0,0-6 3 0,-4-2 2 0,-2-2-6 16,-2 0 4-16,-7-1 5 0,-3-3-1 16,-1-1 1-16,-4-1 3 0,-3-2 8 15,-1-2 9-15,0-1 3 0,-4 0-4 16,0 3-2-16,0 0-8 15,0 5 8-15,0 1-1 0,-4 1 1 16,0 3-6-16,-1 2-5 0,1 2 1 0,2 3 0 16,-2 1-4-1,2 1-3-15,-6 1 0 0,4 4-4 16,-5 4-1-16,3 4 3 0,-4 2 2 0,-1 1 1 0,1 4-1 16,2-1-1-16,0 2 1 15,-1 0-1-15,3-3 1 0,2 0-1 0,4-1 0 0,-2-4-1 16,2 1-3-16,2-3 0 0,-2 1 1 15,2-3-1-15,2-1 2 16,2-3-1-16,1-3-1 0,1-2 3 0,0 0 2 16,2-5-1-16,5-3 1 0,1-4 2 15,-1-4-1-15,-3 3 0 0,3-5 0 16,-5 2 1-16,-2-4 0 0,1 1-2 16,-3 1 0-1,-2 6-1-15,0 2 2 0,-2 5 0 16,0 1-1-16,-2 4 1 0,0 0 0 15,0 3-1-15,0 9-5 0,0 2-4 16,0 8 2-16,-2 0 6 0,2 0 1 16,0 0 3-16,4-4-3 0,3 0-2 15,5-1 1-15,2-4 1 0,9-1 4 16,0-3-4-16,4-2 2 0,4-3 1 16,-2-4-1-16,2-1 0 0,-7-9 1 15,1-5 1-15,-4 0 5 0,-4-4 2 16,-1-1-2-16,-4-2 0 0,-1-3 0 15,-7-1-1-15,-2-4-1 0,-2 1-5 16,0-3 0-16,0 0-2 0,-4 2 0 0,0 5 0 16,-2 8 0-16,1 5 0 0,-1 4 0 15,2 6-2-15,2 2-1 0,-2 7-3 16,-6 5-1-16,5 4 1 0,-1 4 3 16,2 0 1-16,4-1 2 0,0-1 1 15,2 0-1-15,6 0 0 0,3 1 0 16,1 0 0-16,3 0 1 0,3 2 0 15,3 0-1-15,-7 2 0 0,-1-5 0 16,-5-1 0-16,-4-3 0 0,-4-1 0 16,-6-1 0-16,-6 1 1 0,-1-1 0 15,-1-3-1-15,-3 0 1 0,1-2 1 0,-1-4-1 16,5-2-1-16,-5-1 0 0,7-3-8 16,-5-3-15-16,3-5-15 0,6 1-16 15,4-5-4-15,2-3-12 0,2-4-62 16,4-3-137-16</inkml:trace>
  <inkml:trace contextRef="#ctx0" brushRef="#br0" timeOffset="140428.56">20287 9160 215 0,'0'0'355'16,"0"0"-303"-16,0 0 11 0,0 0 18 0,0 0-26 15,0 0-33-15,2 3-11 0,-4-1-3 16,-4 5-7-16,-3-1-1 0,-1 2-2 15,2 2 2-15,-3 1 0 0,1 2 1 16,4-1-1-16,2 3 0 0,0-2 0 16,4-1 0-16,0 1-1 0,2-3 1 15,4 1-1-15,4-3-1 0,5-2-2 16,1-3 2-16,5-3 2 0,-1 0 0 16,1-6 2-16,0-5-1 0,-7-1 2 15,1-1-2-15,-7-3 1 0,-6 2 1 16,0-2-1-16,-2-1 2 0,-2 0-2 15,-4 1-1-15,-2 4 2 0,-5 1-2 0,1 3-1 16,-1 5 1-16,1 2-1 0,2 2-1 16,-3 9-1-16,-1 7 0 0,3 2 0 15,-1 4 2-15,2 2 1 16,4 1-1-16,-1 2 1 0,3 1-1 0,4-3 1 16,8 1-1-16,5-3 0 0,10-1 0 15,1-4 0-15,3-4 3 0,2-2-3 16,-2-5 0-16,0-2-16 0,-6-3-27 15,-5-3-47-15,-6-7-75 0,-5-4-202 16</inkml:trace>
  <inkml:trace contextRef="#ctx0" brushRef="#br0" timeOffset="164366.31">20737 9236 156 0,'0'0'30'0,"0"0"-4"16,0 0 20-16,0 0 9 0,-6-55-10 0,6 42 8 0,0 2-9 16,0-3 1-16,0 0-9 0,2 3 5 15,-2-1-4-15,4 2-8 16,-2-4 0-16,-2 3-2 0,0 0-2 16,0 1-1-16,0 6 15 0,0 1-31 0,-2 1-5 15,-2 2 0-15,-2-1 1 0,-4 1-4 16,-5 0-1-16,-3 7-1 0,-5 5 0 15,4 1 0-15,1 6 2 0,7 0 0 16,3 2 0-16,2 1 0 0,4-3-1 16,0-2 0-16,2 1 1 0,0-4 0 15,2 1-1-15,4-6 0 0,4 2-1 16,1 0 0-16,5-2 1 0,1 1 1 16,3-1 3-1,3-2 0-15,0 2 3 0,2-3 4 0,-3 0 1 0,1-1 4 16,-4 0-1-16,-7 0-1 0,-1-1-2 15,-7 0-5-15,-2-1-4 0,-2 3-2 0,-2 3 2 16,-7 1-1-16,-3 3 0 0,0 2-1 16,-9 1-5-16,0 2-17 15,-2-1-20-15,-3 2-33 0,-10-2-41 16,-1 0-84-16</inkml:trace>
  <inkml:trace contextRef="#ctx0" brushRef="#br0" timeOffset="166015.54">5552 11183 151 0,'0'0'55'0,"0"0"-1"16,0 0 5-16,0 0 3 0,29-55-6 15,-25 44 7-15,-2 1 0 0,3-1-3 16,-1 2-12-16,-2 1 0 0,0 0-1 15,-2 4-5-15,0 1-14 0,0 1-6 0,0 2-9 16,0 0-5-16,0 2-3 0,0 1-3 16,-2-1-2-16,-7 8 0 15,-1 3 0-15,-6 6 0 0,-11 7 1 16,-2 1 0-16,-6 3 0 0,-5 5 1 16,-1 1-2-16,0 2 0 0,1 1 0 0,-5-2 0 15,4-2-4-15,8-4 0 0,12-5 3 16,4-7 0-16,13-3 1 15,4-3-3-15,4-3 0 0,9 1 1 0,1-2-2 16,9-2 2-16,2 1 1 0,12-4 0 16,6-1 1-16,3 0 0 0,8-1 1 15,-5 1 1-15,5 1-1 0,-11 2-1 16,-8 2 1-16,-3 1 1 0,-8 3-2 16,-7-1-4-16,-5 4-39 0,-12-2-50 0,-6 0-38 15,-8-1-121-15</inkml:trace>
  <inkml:trace contextRef="#ctx0" brushRef="#br0" timeOffset="166198.31">5207 11925 654 0,'0'0'56'0,"0"0"6"0,0 0-50 16,0 0 20-16,0 0-4 0,0 0-10 15,0 0 6-15,52 3-9 0,-27-7-7 16,1 1-4-16,5 0-2 0,5-3-2 15,3 1 0-15,8-3 0 0,3 0-22 16,2-4-43-16,-7-3-72 0,-8-4-98 16</inkml:trace>
  <inkml:trace contextRef="#ctx0" brushRef="#br0" timeOffset="166880.93">6695 11280 105 0,'0'0'198'0,"0"0"-138"0,0 0 13 15,0 0-5-15,5-57 4 0,-3 45-16 16,0-2-13-16,0 4-3 0,0 1 1 16,0 2-3-16,0 4-10 0,0-1-7 15,-2 2-2-15,0 2-4 0,0 0-7 16,6 3-6-16,-2 5-2 0,5 3 0 15,-3 5 0-15,0 5 1 0,-4 6 2 16,6 4-2-16,-6 2 1 0,3 3-2 16,-3-2 0-16,0 0 0 0,4 0 0 0,2 1 0 15,0-3 0-15,1-5 0 16,-3 0-26-16,2-4-14 0,-4-4-46 0,2-4-28 16,-3-8-89-16</inkml:trace>
  <inkml:trace contextRef="#ctx0" brushRef="#br0" timeOffset="167225.49">7121 11300 574 0,'0'0'60'0,"23"-65"17"0,-4 48-6 0,-5 2-7 16,3 2-28-16,-9 3-13 0,0 4-4 0,-6 3-2 16,2 3-3-16,-4 0-1 15,0 0-2-15,-8 3 0 0,-4 1-6 0,-9 5-3 16,-12 3-2-16,-13 6 1 0,-11 4 0 15,-5 3-1-15,-7 2 0 0,1 0-8 16,8-2 2-16,13-2 4 0,14-6-7 16,14-3 9-16,11-3-3 0,8-3 1 15,0 0-2-15,6-2 0 16,2 0 2-16,5 2 0 0,1-1 2 0,11 0 0 16,4-3 2-16,4-1 5 0,6 0 6 15,7-1-2-15,-1 2-1 0,-4-1-3 16,-1 3 0-1,-7 3-7-15,-6 0 0 0,-7 4 0 0,-1-2 1 0,-1 1-1 0,-5 0 1 16,-1 1 1-16,-3-2-2 0,3 0 0 16,-4-1 0-16,1 0-2 0,-5-2-27 15,-4-2-28-15,-2-5-46 0,-15-2-118 16</inkml:trace>
  <inkml:trace contextRef="#ctx0" brushRef="#br0" timeOffset="178644.57">6336 13623 81 0,'0'0'80'0,"0"0"0"16,0 0-5-16,0 0-9 15,0 0 3-15,0 0-4 0,0 0-5 0,-4-40-13 16,4 34-9-16,0 4 1 0,0-1 3 16,2 0-8-16,-2 1 0 0,2 0-6 15,-2 1 2-15,0 1-5 0,0 0-7 16,0 0-1-16,0 0-3 0,0 0-5 16,0 2-3-16,0 2 0 0,0 3-2 15,0 5-1-15,2 1 2 0,0 5 3 16,-2 1-1-16,2 4 0 0,-2 2-1 0,0 2 1 15,0 2-1-15,2 0 1 0,-2 2-7 16,4 1 0-16,-4 0 0 0,2-1 0 16,6 0 0-16,-3-5 0 0,-1-2 0 15,-2-6 0-15,2-1 0 0,0-6 0 16,-4-2 0-16,0 1 0 16,2-3-10-16,-2-1-29 0,0-2-28 0,-4 0-43 15,-2-1-89-15,-2-2-308 0</inkml:trace>
  <inkml:trace contextRef="#ctx0" brushRef="#br0" timeOffset="180812.37">6966 13908 225 0,'0'0'82'15,"0"0"-32"-15,0 0 7 0,0 0 7 16,0 0-2-16,0 0-13 16,0 0-7-16,0 0-10 0,-4-8-5 0,4 8 1 15,0 0-9-15,0 0-6 0,0-2-4 0,0 2-2 16,0 0 0-16,0 0 0 0,0 0-2 15,2 0 2-15,2 3-3 0,5 0 0 16,7-2 4-16,3 1 7 16,8-2 0-16,6 0-2 0,4-3-3 0,6 0-3 15,3 0-3-15,-1 2-2 0,5 1-1 16,-11 0 0-16,-6 0 0 0,-6 1 0 16,-15 2 0-1,-5-2-1-15,-3 1 0 0,-4-2-2 0,0 0-31 0,-6 0-13 16,-7 0-30-16,1 0-25 0,-11 0-81 15,4-3-144-15</inkml:trace>
  <inkml:trace contextRef="#ctx0" brushRef="#br0" timeOffset="181073.54">7163 13787 400 0,'0'0'88'16,"0"0"-23"-16,0 0-7 15,0 0 0-15,0 0-9 0,0 0-3 0,0 0-2 16,0 0-7-16,-2-25-9 0,2 22-9 16,0 2-6-16,0 0-3 0,0 1-1 15,2 0-4-15,-2 3-2 0,2 3-2 16,4 3-1-16,-2 2 1 0,-2 6-1 16,6 1 1-16,-1 4 0 0,-3 3 0 0,-2 0 0 31,2 3 0-31,2-1 0 0,-4 0-1 0,4 0 0 0,-4 0-12 15,0-2-8-15,1 0-19 0,1-3-27 0,-4-4-31 16,0-5-54-16,0-4-159 0</inkml:trace>
  <inkml:trace contextRef="#ctx0" brushRef="#br0" timeOffset="181721.74">8320 13667 378 0,'0'0'89'15,"0"0"-20"-15,0 0-18 0,0 0 0 0,-29-51-16 16,21 47-10-16,-2 0-3 0,-1 1-5 15,3 0-1-15,2 3-1 0,2 0-4 16,0 0-1-16,1 0-1 0,3 0-1 16,-2 0-5-16,-2 5-2 0,0 0 0 0,-2 3-1 15,0 1 1-15,-5-2-1 0,-1 2 1 16,0-1 0-16,-7-2 1 16,0 0-2-16,-1-3-1 0,-3 0 0 15,0-2-4-15,3-1-10 0,1 0-2 0,2-3 10 16,3-4 5-16,4 1 1 0,3-3 0 15,-1 1 0-15,4-4 1 0,0 0 0 16,2-1 4-16,2 1 1 0,0-1 4 16,0 3 5-16,2 0-5 0,6 4-6 15,0-1 0-15,1 2 1 0,3 2-2 16,0 1 3-16,5 2-3 0,0 0 3 0,3 3-1 16,3 7-1-16,0 1 0 0,-3 5-2 15,-1 2 0-15,0 2-1 16,-9 4 1-16,-2 2 0 0,-8-1 0 0,-2 0 1 15,-6 1-1-15,-5 1-1 0,-5-2-5 16,-3 2-4-16,-2-1-8 0,-1-2 14 16,1-2-11-16,2-6 1 0,5-3 1 15,1-4 5-15,5-3 2 0,2-3 4 16,3-3 1-16,3 0 0 0,2 0 0 0,0 0 2 16,0 2 5-16,0-2 5 0,0 2-1 15,0-2-6-15,7-1-4 16,3 1 0-16,6 0 11 0,5 0 1 0,4 0-1 15,6-4 1-15,6 1 0 0,5-2-3 16,-1 4-8-16,-2 0-1 16,0-3 0-16,-8 1-1 0,-2-4-9 0,-8-2-45 15,-9-2-42-15,-1-5-51 0,-11-2-185 16</inkml:trace>
  <inkml:trace contextRef="#ctx0" brushRef="#br0" timeOffset="183656.36">8944 13743 132 0,'0'0'159'0,"0"0"-107"16,0 0 2-16,0 0 0 0,0 0-3 16,0 0-2-16,0 0-6 0,0 0-10 0,-6 0-3 15,6 0 6-15,0 0 1 16,0 0-7-16,0 0-6 0,0 0-7 0,2 0-8 15,2 0-4-15,3 0-3 0,5 0 1 16,7 0-2-16,1 0 3 0,9 3 1 16,0 0 6-16,6-1-3 0,0-2-4 15,-1 1-2-15,-1 2-1 0,-4-1 1 16,-7 0-2-16,-3 1 0 0,-7-1 0 16,-3-1-2-16,-7 0-29 0,-2-1-24 15,0 0-22-15,-7 0-3 0,-3 0-44 16,-2-2-78-16</inkml:trace>
  <inkml:trace contextRef="#ctx0" brushRef="#br0" timeOffset="183877.28">9139 13629 368 0,'0'0'91'0,"0"0"2"16,0 0-18-16,0 0-7 0,0 0-2 16,0 0-15-16,0 0-15 0,0 0-5 15,0 0-8-15,-11-37-6 0,11 38-4 16,0 0-4-16,0 0-3 0,0 3-3 15,-2 2-1-15,2 6-1 0,0 5 0 0,0 6 0 16,0 1 1-16,-2 6-2 16,2 0 0-16,-2 2 2 0,2-2-2 0,0-2 1 15,4-1-1-15,5 0-1 0,-1-5-1 16,0 1-35-16,5-3-17 0,-3-2-30 16,-2-3-44-16,-4-5-78 0</inkml:trace>
  <inkml:trace contextRef="#ctx0" brushRef="#br0" timeOffset="185513.25">10214 13462 192 0,'0'0'143'0,"0"0"-91"0,0 0-25 16,0 0 22-16,0 0 5 0,0 0-2 16,0 0-6-16,0 0-17 0,27-41-3 0,-19 35-2 15,2 4-1 1,-4 0-7-16,-2 2-2 0,5 0-2 0,-3 4-6 0,4 3-2 15,-8 1 1-15,5 3-1 16,-1 2 1-16,-4 1-2 0,0 1-2 0,-2 0 4 16,-2 1-4-16,-6-1 2 0,-1 1-1 15,-3-2-1-15,-1 0 1 0,-5-4-1 16,-3 2 0-16,1-5-1 0,-5-1 0 16,2 1 0-16,-4-2-5 0,2 0-1 15,3-3-4-15,3-1 6 0,2-1 2 16,5-2 2-16,6-5 0 0,2-1 0 15,-3-1 0-15,3-1 1 0,4-2-1 16,0-1 7-16,0 3 1 0,4-2-1 0,5 4 0 16,-3 0 0-16,4 2-2 15,5 1 0-15,-5 2 0 16,13 0-4-16,-5 1 2 0,5 2 1 0,2-1 0 16,-2 6 0-16,-1 4-2 15,1 0 0-15,-4 3 0 0,-3 1-1 0,-3 5 0 0,-7 0-1 16,-2 5 1-16,-4 1 0 0,-6 1 0 15,-7-1 0-15,-5 2 1 0,-5 2-2 32,-8 0 0-32,-2 1 0 0,0-4-4 15,0 1 2-15,0-1 2 0,6-3-2 16,4-4 2-16,7-7 0 0,7-4 1 0,7-3-1 16,2-4-1-16,0 2 0 15,0-2 1-15,0 0 1 0,0-6-1 0,2-1 3 16,5-2 6-16,1-1 1 0,4 3-4 15,3 2-2-15,-1 0 0 0,5 3-2 16,-1 1 1-16,3 3-3 0,6 6 1 16,-2 1 2-16,4 1-3 0,-2 2 1 15,2 0-1-15,-1-1 0 0,-1 1 2 16,4-2-2-16,-6-2-7 0,-2-7-28 16,0-1 2-16,-3-6-47 0,-1-10-15 15,4-10-58-15,-13-4-133 0</inkml:trace>
  <inkml:trace contextRef="#ctx0" brushRef="#br0" timeOffset="186047.57">10580 13225 525 0,'0'0'95'15,"0"0"-60"-15,0 0-2 0,0 0 21 16,0 0-4-16,0 0-24 0,0 0-5 15,0 0-4-15,-3-20-3 0,6 20-5 0,-1 0-4 16,0 3-2-16,0 1 1 0,-2 2-4 16,0-1 0-16,0 2 2 15,0 0-2-15,-6 0 2 0,-1-1 0 0,-3 2-2 16,-4-2-2-16,-1-2-4 0,-6 1 1 16,1-3-10-16,-3-2-3 0,6 0 0 15,-1 0-4-15,10-5 5 0,-5-1 5 16,5-3 10-16,4 1 1 0,-2-3 0 15,3-1 1-15,-3-1 3 0,6 4 3 16,0 0 6-16,0 0-1 0,0 4-1 16,6-1-2-16,-3 3-3 0,3 1-5 15,8-1 2-15,3 2-2 0,1 0 0 0,3 1 3 16,6 2 1-16,-6 2 0 16,3 3 0-16,-3-1 0 0,-9 2-4 0,-3-1 1 15,-3 1-1-15,-6 1 1 16,-6 4 1-16,-5-1 0 0,-3 7 2 0,-7 1-2 15,-4 5 0-15,3 1-2 0,-5 0 0 16,4 0-4-16,9-1-1 0,5-1 2 16,5-4 1-16,4-4-1 0,2-3 1 15,7-2 1-15,-3-4 0 0,4-2 1 16,7-2 1-16,-7-1 0 0,13 0-1 16,-3-3 1-16,7 1-1 0,2 0 2 15,2 0-2-15,0-1-2 0,-4-2 1 16,-4-1-21-16,-3 0-52 0,-3-1-48 15,-3-2-107-15</inkml:trace>
  <inkml:trace contextRef="#ctx0" brushRef="#br0" timeOffset="186457.55">11127 13675 294 0,'0'0'93'0,"0"0"-8"16,0 0-10-16,0 0-5 15,0 0-24-15,0 0-11 0,0 0-7 0,0 0-7 16,-22-3-3-16,28 3-9 0,6 0 1 16,5 0 13-16,5 0 2 0,9-4-4 15,3 1-4-15,1-1-4 0,0 1-5 16,2-1-4-16,-2 0-3 0,-2 2 0 15,-6-2-1-15,-2 1 0 0,-11 1-22 16,-3-1-23-16,-5 0-30 0,-6-3-24 16,-12-3-35-16,-1-1-83 0</inkml:trace>
  <inkml:trace contextRef="#ctx0" brushRef="#br0" timeOffset="186661.81">11328 13478 497 0,'0'0'67'0,"0"0"10"0,0 0-18 15,0 0 15-15,0 0-23 0,0 0-21 16,0 0-12-16,0 0-5 0,0 0-4 16,0 19 0-16,6 3 4 0,0 3 0 15,0 1-4-15,3 0-2 0,-9 0-5 16,2 2 0-16,-2 2-2 0,0-1 1 16,0 2-1-16,-2-2 0 15,-7-1-19-15,5-3-10 0,-2-2-23 0,2-5-53 16,0-6-28-16,2-5-161 0</inkml:trace>
  <inkml:trace contextRef="#ctx0" brushRef="#br0" timeOffset="187039.36">12231 13746 295 0,'0'0'217'0,"0"0"-129"15,0 0-28-15,0 0 2 16,0 0-6-16,0 0-17 0,0 0-15 0,0 0-9 16,0 0-7-16,2 9-2 0,4-4 1 15,7-3 3-15,-5 2-4 0,4-1-2 0,1 0-2 16,-1 3-1-16,5-1 0 16,-7-1-1-16,5 0-1 0,3 1-15 0,5-3-29 15,-4-2-37-15,7 0-30 0,1-2-71 16,0-6-184-16</inkml:trace>
  <inkml:trace contextRef="#ctx0" brushRef="#br0" timeOffset="187244.04">12764 13731 632 0,'0'0'94'0,"0"0"-13"0,0 0-16 31,0 0-24-31,0 0-17 0,0 0-12 0,0 0-4 0,0 0-3 16,0 0-4-16,7 10-1 0,1-8 1 15,2 4-1-15,5-2 0 0,-3 1 1 16,5 2-1-16,-3-3-10 16,3 2-16-16,-1-1-3 0,3 2-18 0,2 3-27 0,7-2-31 15,3 4-22-15,3-6-6 16,-3-2-40-16</inkml:trace>
  <inkml:trace contextRef="#ctx0" brushRef="#br0" timeOffset="187385.23">13240 13819 390 0,'0'0'178'0,"0"0"-92"15,0 0-16-15,0 0 12 0,0 0-30 16,0 0-23-16,0 0-17 16,0 0-5-16,0 0-5 15,-15-18-1-15,15 18-1 0,3 0 0 0,3 1-2 0,2 4-3 0,-2-2-21 16,7 0-24-16,-1-1-41 0,-6-2-34 16,0-1-115-16</inkml:trace>
  <inkml:trace contextRef="#ctx0" brushRef="#br0" timeOffset="187698.29">13864 13455 359 0,'0'0'98'0,"0"0"-12"16,0 0-8-16,0 0-17 0,0 0-4 16,0 0-15-16,0 0-11 0,0 0-8 15,0 0-7-15,-12 10 4 0,28-4 0 16,1 0-4-16,6-1-1 0,10 0-1 16,8-1-8-1,4-1-1-15,3 1-2 0,4-1-1 0,-5-2 0 0,-5 2-2 16,-5-3-6-16,-10 0-25 0,-3-3-20 15,-17-5-28-15,-7-4-30 0,-7-5-29 0,-11-4-103 16</inkml:trace>
  <inkml:trace contextRef="#ctx0" brushRef="#br0" timeOffset="187888.34">13994 13289 561 0,'0'0'97'15,"0"0"-1"-15,0 0-23 16,0 0-20-16,0 0-19 0,0 0-11 15,0 0-5-15,0 0-3 0,0 0 1 16,23 36 2-16,-8-11-3 0,-7 2-11 16,-2 4-4-16,0 4 0 0,-2-2 0 15,-4 4 0-15,0-1 0 0,0-2 0 0,0-3 0 16,0-6 0-16,5-2 0 0,-1-4-51 16,-2-6-17-16,0-4-70 0,2-7-182 15</inkml:trace>
  <inkml:trace contextRef="#ctx0" brushRef="#br0" timeOffset="192841.93">15557 13353 201 0,'0'0'179'16,"0"0"-102"-16,0 0-8 0,0 0-13 16,21-54-11-16,-15 44-9 15,-4 3-6-15,0 3-6 0,0 0-3 0,-2 3 1 16,0 1-7-16,0-1-3 0,0 1-3 16,0 0-5-16,0 0-1 0,0 1-3 15,0 0 1-15,0 0 0 0,0 2-1 16,0 1 0-16,-6 3 0 0,-4 4 1 0,-3 1 1 15,-7 2-1-15,-1-3-1 0,-4 3 0 32,-4-4-2-32,0-2 0 0,2-2-2 0,5-3 1 0,-3-2 1 0,4-1-1 15,7-2-4-15,-3-3 5 0,7-2 1 16,4 2-1-16,-1-5 2 0,-3 0-1 16,6-2 1-16,-2-1-1 0,4-2 1 15,2 1 0-15,0 0 0 0,0 0 0 16,2 3 0-16,4 3 0 15,4-1 0-15,1 3 3 0,-1 2-3 0,9-1 2 16,-3 1 0-16,7 3-1 0,0 0 2 16,-3 1 1-16,7 4-3 0,2 4 1 15,-8 4 0-15,-1 5 0 0,1 3-2 0,-11 3 0 16,-3 0 0-16,-5 4 1 0,-2 1 1 31,-11 1-1-31,-5 1 1 0,-9 1 0 16,-4 2-2-16,-4-2 2 0,0-1-2 15,-4 1-10-15,4-3 1 0,0-3 7 16,4-5 2-16,6-3-1 0,10-6 1 16,-1-5-2-16,10-2 2 0,2-4 2 0,2 0-2 15,0 0 0-15,0 0 0 16,0-1 3-16,2-5 4 0,6 0 5 0,0-1-3 16,3 0 4-16,7 2-3 0,-1 1-3 15,12 0-1-15,2 4 1 0,4-1-1 16,2 3-2-16,2 5-1 0,3-1-2 15,-3 3-1-15,-4-2 2 0,-4-1-2 16,-4-2 0-16,-8-4-20 0,1 0-32 16,-11-11-50-16,-7-11-44 0,-2-5-154 15</inkml:trace>
  <inkml:trace contextRef="#ctx0" brushRef="#br0" timeOffset="193141.1">15880 12632 356 0,'0'0'67'0,"0"0"-11"16,-13-50 16-16,11 45-3 0,2 3-23 16,0 0-9-16,0 1 2 0,0 0-8 15,0 0-5-15,0 1 0 0,0 0-11 16,0 0-1-16,0 0-4 0,0 6-1 15,0 7-6-15,0 3 0 0,4 6 7 0,2 4 1 16,3 1-6-16,-3 2-1 16,-2-1 0-16,0 0-3 0,2-1 0 0,-1 0 0 15,-1 2 0-15,-4-5-1 0,0-3 0 16,0 0 0-16,0-8 0 0,4-3-4 16,-4-2-28-16,0-4-26 0,0-1-59 15,0-3-41-15,-4-5-125 0</inkml:trace>
  <inkml:trace contextRef="#ctx0" brushRef="#br0" timeOffset="193503.02">16115 12628 506 0,'0'0'71'0,"0"0"0"0,35-55-9 16,-26 48 8-16,-5 1-20 0,2 2-17 15,-4 2-8-15,0 2-8 0,-2 0-2 16,0 0-5-16,0 4-4 0,0 2-3 15,0 4-2-15,-4 5 1 0,-6 2-1 16,-5 2 1-16,-5 4 1 0,-7 1-2 16,0-2 0-16,-2 0-1 0,4-1-8 15,0-1 1-15,3-1 1 0,5-6 1 16,0-1-1-16,7-2 0 0,4-3 1 0,0-5 1 16,2-1 3-16,1-1 1 0,3 0 0 15,0 1 0-15,0-1 0 16,0 0 1-16,0 0-1 0,7 0 0 15,-3 0 0-15,4 0 1 0,2 3-1 0,11 2 2 16,-2 3-1-16,8 2 0 16,2 1-1-16,-1 2 0 0,1 1-2 15,-4-2 1-15,-2 1 1 0,0-1 0 0,-1-2 0 16,-7-2-17-16,-1-4-36 0,-1-1-29 16,-7-2-21-16,-2-1-71 0,-2-5-160 15</inkml:trace>
  <inkml:trace contextRef="#ctx0" brushRef="#br0" timeOffset="193770.57">16487 12647 548 0,'0'0'63'0,"0"0"-7"16,0 0-17-16,0 0-5 0,-62 22-8 15,54-10-11-15,0 0-7 0,2-2-5 0,1-2 1 16,3 0 2-16,2-2 5 15,0-3 1-15,0 0 2 0,5 0 0 0,7-1 3 16,-2 1 4-16,15-3-3 0,2 0 0 16,10 0-6-16,2-3-4 15,-1 1-3-15,-1 1-3 0,0 0 1 16,-8 0-3-16,-2 0 0 0,-6 0 0 0,-9 0-14 16,-4-4-16-16,-2 1-16 0,1-8-34 15,-7-4-47-15,-5-3-104 0</inkml:trace>
  <inkml:trace contextRef="#ctx0" brushRef="#br0" timeOffset="194038.44">16785 12514 373 0,'0'0'270'0,"0"0"-200"0,0 0-7 16,0 0-4-16,0 0-8 0,0 0-20 15,0 0-7-15,0 0-2 0,56-11-6 16,-48 11 0-16,-4 0-7 16,0 0-2-16,-2 2-1 0,3 4-3 15,-3 4-3-15,4 2 0 0,2 6 3 0,-4 5-3 0,-2 3 0 16,5 3 0-16,-3 1 0 0,4 2 0 16,0-1 0-16,-2 0-19 15,3-1-4-15,5-5-20 0,-4-1-19 16,-1-4-61-16,1-7-88 0</inkml:trace>
  <inkml:trace contextRef="#ctx0" brushRef="#br0" timeOffset="194447.04">17819 13540 519 0,'0'0'39'0,"0"0"6"0,0 0-9 0,0 0 13 16,0 0-2-16,0 0-10 0,0 0-7 16,53-54-5-16,-26 47-5 0,4 5-7 15,11-2-5-15,5 1-5 16,7 2-2-16,2-1-1 0,-1 1 0 0,-3 1 0 15,-13 0-34-15,-10 2-55 0,-16-1-49 16,-13-1-147 0</inkml:trace>
  <inkml:trace contextRef="#ctx0" brushRef="#br0" timeOffset="194603.99">17848 13769 670 0,'0'0'81'0,"0"0"-33"16,0 0-33-16,0 0 29 15,0 0-1-15,72 41-19 0,-35-47-1 0,9-1-12 16,1 0-5-16,5 1-5 16,-3-1-1-16,3 1-8 0,-6-1-35 0,-3-4-33 15,-4-7-95-15,-10-5-279 0</inkml:trace>
  <inkml:trace contextRef="#ctx0" brushRef="#br0" timeOffset="-198384.58">19065 13069 148 0,'0'0'4'15,"0"0"7"-15,0 0 22 0,0 0 3 16,0 0-10-16,0 0 4 0,0 0-12 0,0 0 4 16,0 0 13-16,2 50-6 15,-2-40 4-15,0 1 0 0,-2-1-7 16,2-2 1-16,-2-1-5 0,0-4 9 16,0 0-4-16,2-2-2 0,-2 0-2 15,2 1-2-15,-2-1-3 0,2-1-1 16,-2 2 1-16,-2 2-5 0,4 3-2 0,0 4-5 15,0 11-3-15,0 7-2 0,-3 6 4 16,3 6 4-16,-4 0-3 0,-2-1 4 16,6-1-2-16,-2-8-3 0,0-1-3 15,2-6-1-15,0-6 0 0,0-2 0 16,0-7 0-16,0-2-1 0,0-5 0 16,0-2 0-16,0 0 0 0,0-1 2 15,4-9 0-15,0-8 1 0,2-4 0 16,5-7-3-16,-3-6 1 0,4-7 0 15,1-4-1-15,1-5 0 0,7-2 0 0,-2 0 1 16,3 8 0-16,-1 11-1 0,-7 10 0 16,-1 10 0-16,-3 4 1 0,-4 5 7 15,-1 1 12-15,5 2-4 16,-2 2-6-16,2 2-6 0,5 4-2 0,2 5 0 16,-3 1 1-16,5 4 2 15,-1 2 2-15,-1 4 4 0,5 5-3 0,-3 1 0 16,0 2 3-16,-7 4-2 0,3-1-1 15,-5-1 0-15,-2-2-2 0,2-5-5 16,3-3 0-16,-3-5-1 0,9-3 1 16,-1-6-1-16,7-5 0 0,6-3-13 15,6-16-19-15,9-10-34 0,1-12-72 16,-7-5-113-16</inkml:trace>
  <inkml:trace contextRef="#ctx0" brushRef="#br0" timeOffset="-196063.81">7353 15512 119 0,'0'0'62'0,"0"0"-5"16,0 0 4-16,0 0-4 0,0 0 0 15,0-4-3-15,0 2-6 0,0 0-10 0,2 0-5 16,0 0-7-16,0 0-6 16,0 1-4-16,-2 0-3 0,2 0-2 0,-2 1-2 15,0 0 0-15,0 0 0 0,0 0-2 16,0 0 3-16,0 3-4 16,-4 5 1-16,-6 1 2 0,-5 2-2 15,1 0-1-15,-5 0-2 16,0 0 0-16,-1-1-2 15,1-3-2-15,-1-1 2 0,-1 0-2 16,2-3-1-16,1-3 1 0,3 0 1 16,-1 0-1-16,3-1 0 0,-1-5 1 15,3-2 1-15,1-2-1 0,2 0-1 16,0-2 2-16,3 1 5 0,3-2-1 16,0 2-1-16,0 1-2 0,2 1 0 0,0 1 0 15,2 1-2-15,2-3 2 16,7 1 0-16,-1 0-1 0,5-2-1 0,5 1 0 15,3-1 0-15,4 1 1 0,6 2-1 16,4 4 0-16,-4 4 0 0,2 0 0 16,-8 5 0-16,-2 4 1 15,-8 2-1-15,-5 4-1 0,-8 5 2 0,-4 4-1 16,-10 5 3-16,-11 5-4 0,-6 6 0 16,-6 2-5-16,-4 3-1 0,-2 1-3 15,-3-1 2-15,1 0 5 0,2-2 1 16,6-6 0-16,6-5 0 0,8-6 1 0,5-9 0 15,5-3-1-15,5-9 1 16,4-1 0-16,-2-2 0 0,2-2 0 0,0-2 2 16,0-7 10-16,4-3-1 15,5-1-2-15,9-5-1 0,-1 2-4 0,14 2-3 16,2 2 0-16,4 4-1 0,9 1 0 16,-1 4 1-16,0 2-1 0,1 1 1 15,-5 0-1-15,-1 0 0 0,-7-2-14 16,-6 1-29-16,-5-5-16 0,-7-2-21 15,-7-5-49-15,-4 1-73 0</inkml:trace>
  <inkml:trace contextRef="#ctx0" brushRef="#br0" timeOffset="-195808.18">7698 15078 594 0,'0'0'45'0,"0"0"13"0,0 0-16 16,0 0 3-16,-17-51-10 0,17 45-16 0,0 2-3 16,0 1 1-16,0 3-3 15,0-1-4-15,0 1-7 0,2 2-1 0,3 4 0 16,-3 6 2-16,0 1-1 16,2 4 0-16,0 4 0 0,-4 4-1 0,0 4-1 15,0 2 1-15,0 1-2 0,0 1 0 16,-4-4-4-16,4 0-6 0,0-4-13 15,0-4-12-15,4-5-15 0,2-3-26 16,2-5-9-16,1-7-51 0,-1-1-93 16</inkml:trace>
  <inkml:trace contextRef="#ctx0" brushRef="#br0" timeOffset="-195478.99">7905 14995 536 0,'0'0'96'0,"0"0"-46"0,0 0-1 15,0 0-5-15,0 0-19 16,0 0-7-16,0 0 0 0,0 0-2 0,0 0-4 16,0-16-4-16,0 19-2 0,-2 0 2 15,-3 3-3-15,-3 3 0 0,-4-1-3 16,-5 4 1-16,-3 1-3 0,-5 2-2 16,2-2-6-16,2 1 1 0,5-1 2 15,1 1 0-15,7-1-1 0,4-1 2 16,2-2 1-16,2 2 2 0,0 0 0 0,6-1 0 15,2-1-1-15,1 1 2 16,1-2 2-16,4 0-2 0,3-1 0 0,6 3 0 16,2 2 1-16,-1 1 0 15,3-1 0-15,-2 1-1 0,-4 0 0 0,-5-3-1 16,-5 2 1-16,-5-3-19 0,-6 0-52 16,-4 0-49-16,-7-2-84 0</inkml:trace>
  <inkml:trace contextRef="#ctx0" brushRef="#br0" timeOffset="-194408.29">8277 15622 344 0,'0'0'66'0,"0"0"8"0,0 0-5 15,0 0-3-15,0 0-25 0,0 0-7 16,-17 8-2-16,17-8-11 0,0 0-1 16,2 1-5-16,4 1-5 0,5 2-5 15,1-1 8-15,7 1 4 16,4-3-2-16,1 2-2 0,5 0-3 0,4-3-6 15,0 2-1-15,1-2-2 0,-3 1 0 16,-5-1-1-16,-3 0-1 0,0-4-32 16,-5-6-41-16,-7-2-51 0,-5-1-103 0</inkml:trace>
  <inkml:trace contextRef="#ctx0" brushRef="#br0" timeOffset="-194123.8">8982 15408 588 0,'0'0'70'0,"0"0"-19"0,0 0 5 0,0 0 7 15,0 0-28-15,0 0-12 0,0 0-3 16,0 0-2-16,0 0-5 0,0 9-5 15,0-3-2-15,0 5-2 0,0 7-1 16,-2 4-1-16,0 8 1 0,-3 4-2 16,-3 5 0-16,0 6 0 0,2-1-1 15,-3 0-1-15,3-2-23 0,2-4-14 16,4-3-25-16,0-4-69 0,6-3-39 16,-4-5-158-16</inkml:trace>
  <inkml:trace contextRef="#ctx0" brushRef="#br0" timeOffset="-193730.82">9933 15503 101 0,'0'0'158'0,"0"0"-144"16,0 0 12-16,0 0-9 0,0 0 17 16,0 0-1-16,0 0 7 0,0 0 7 15,0 0-4-15,-44-20 2 0,44 20-3 16,0 0-2-16,0 0-8 0,0 0-7 15,0 0 0-15,0 0-4 0,2 0-5 16,6 0-9-16,5 1 11 0,5 2 3 16,1-3-10-16,10 0-2 0,4-1-2 15,4-5-2-15,5 0-5 0,-1-2 2 16,-2 1-2-16,-6 3 0 0,-4-1-35 0,-10 4-58 16,-9-3-28-16,-10 2-97 0</inkml:trace>
  <inkml:trace contextRef="#ctx0" brushRef="#br0" timeOffset="-193573.23">9842 15723 610 0,'0'0'33'0,"0"0"13"0,0 0 8 16,0 0-38-16,0 0-1 0,10 51 16 16,13-48-5-16,6 0-7 0,6-3-8 15,2 0-3-15,10-4-6 0,1-5-1 0,10 0-1 16,-6-6-16-16,1 1-81 0,-3-7-101 15,-5-1-362-15</inkml:trace>
  <inkml:trace contextRef="#ctx0" brushRef="#br0" timeOffset="-192267.51">11196 15295 108 0,'0'0'329'0,"0"0"-283"0,-21-51 18 0,19 45-10 15,0-1-11-15,2 3-10 0,0 0-8 16,0 3-5-16,0 1 1 0,0 0-1 16,0 0-5-16,2 0-3 0,0 0 0 15,2 0 3-15,-2 0-1 0,6 3-2 16,-1 2-2-16,-3 1-1 0,2-1 0 15,0 4-1-15,2-1-3 16,-6 0-2-16,5-4-2 0,-3 2-1 0,2 1 1 16,-4-1 1-16,2-1-2 0,-2-4 0 0,-2 1 0 15,0-2 0-15,0 1 0 16,0-1 0-16,4 0 0 0,-4 0 1 16,0 0-1-16,0 0 0 0,0-3 1 15,0 3-1-15,0-1-1 0,0-2 1 0,0-2 0 16,0-3-1-16,0 0-1 0,0 2-1 15,-4-1 0-15,0 0-1 0,0 1 1 16,0 2-4-16,0 1 3 0,2 2-1 16,0-1-1-16,-3 1 4 0,5 1 1 15,-2-1-1-15,2 1 1 0,0 0 1 16,0 0-1-16,0 0 1 0,0-2-3 16,0 1 2-1,0 1-1-15,0 0 0 0,0 0 1 0,0 0-1 0,0 0-1 16,-2 0-1-16,2 0 0 0,0 0-1 15,0 0 3-15,0 0-1 0,0 0-2 0,0 0-1 16,0 0-1-16,0 0 2 0,0 1-2 16,0 0 4-16,0-1-1 0,0 0 4 15,0 0-2-15,0 0 1 16,-4 0 1-16,4 0-1 0,-2-1-4 0,2 1-3 16,-2 0-2-16,2 0 0 0,0 0 4 15,0 0 1-15,0 0 3 0,0 0 1 16,0 0 1-16,-2 0 0 0,2 0 0 15,-2 0 0-15,2 0 2 0,-2 0 4 16,2 0 1-16,0 0 3 0,0 0 0 16,0 0 2-16,0 0-3 0,0 0 0 0,0-1-2 15,0 1-1-15,0-3 0 0,2 3-1 16,2 0 1-16,4 0-2 0,-2 1 3 16,3 3-2-16,3 3 2 0,3 5 0 15,-3 0-1-15,5 2 1 0,-3 4-4 16,5 2 0-16,-9 4-1 15,2-2-1-15,-1 5-1 0,-5 1 1 16,-6 1 0-16,0 1 0 0,2-4-1 0,-4-2 1 16,0-5 0-16,-2 0-1 0,-5-5 1 15,3-2-1-15,0 0 0 0,0-5 0 16,4 1-1 0,-2-4-2-16,2 0 1 0,-5-2 1 0,7-2 0 0,-4 0 1 15,0-2 0-15,0-5 0 0,-2-6 1 16,0 0-1-16,3-8 0 0,-5-1 0 0,6-4 0 15,0-4 2-15,2-3-1 0,4-4 2 16,7-1-1-16,1 1 3 0,9 3-2 16,-7 3-1-16,9 2-2 0,-3 4 0 15,3 4 2-15,2 2-2 0,0 6 3 16,-2 4 2 0,-1 5-4-16,1 4 0 0,2 0 6 15,-7 7-1-15,7 2-2 0,-6 8 0 0,-1 2-1 0,7 3 0 16,-8 5-1-16,4 1-2 0,-11 2 0 15,0 0 2 1,1 0-1-16,-7-1-1 0,-2-1 1 0,-2-4-1 0,0-3-16 0,0-4-17 16,-4-3-32-16,2 0-54 15,-9-4-73-15,3-4-265 16</inkml:trace>
  <inkml:trace contextRef="#ctx0" brushRef="#br0" timeOffset="-190869.35">8122 16742 167 0,'0'0'199'15,"0"0"-124"-15,0 0 12 0,2-28-16 16,-2 21-16-16,0 2-7 0,0-2-10 16,2 3-3-16,-2 1-8 0,0 3-2 15,0 0-2-15,0 0-4 0,0 0-5 16,0 0-1-16,0 3-4 0,4 9-4 0,-2 5-1 15,2 3-1-15,-2 4 1 16,-2 5 0-16,0 5-3 0,0 8 2 0,0 1-2 16,-6 1-1-16,2-3-3 0,0-2 3 15,4-6-16-15,0-4-11 16,0-8-16-16,4-6-24 0,4-5-16 0,-2-5-22 16,5-6-59-16,-3-8-103 0</inkml:trace>
  <inkml:trace contextRef="#ctx0" brushRef="#br0" timeOffset="-190539.94">8550 16726 526 0,'0'0'138'0,"0"0"-60"0,0 0-7 0,0 0-19 16,0 0-18-16,0 0-16 0,-62-29 0 16,47 27-3-16,-1 0-6 0,1 2-3 15,-6 0-4-15,1 6-2 0,-5 3 0 16,0 3 0-16,-4 3-1 0,6-1-5 15,-1 3-5-15,3 0-4 16,2 1-2-16,1 2 2 0,3 1 0 0,5-4-6 16,6 1-2-16,2-4-1 15,2-1 6-15,0-5 1 0,4 0 8 0,4-1 4 16,5-3 2-16,1-1 3 0,5-1 0 16,-1-4 1-16,9 2 2 0,2 2 4 15,2 0-1-15,4 5 2 0,0 2-5 0,3 2 1 16,1 6 2-16,2 0-1 0,-2 3-3 15,-1 2 0-15,-5 2-2 16,-6 1-1-16,-5 1-40 0,-1 0-41 0,-11-2-49 16,-3-10-126-16</inkml:trace>
  <inkml:trace contextRef="#ctx0" brushRef="#br0" timeOffset="-190304.26">9246 16997 511 0,'0'0'66'16,"0"0"-7"-16,0 0 2 0,0 0-5 0,0 0-35 16,0 0-8-16,0 0-1 15,0 0-2-15,-12 25-3 0,20-25 0 0,4 0-4 16,9-3-1-16,4-1-2 0,2 0 1 15,2-1-1-15,-2 1-17 0,0 1-52 16,-5 0-27-16,-9 0-54 0,-7 0-110 16</inkml:trace>
  <inkml:trace contextRef="#ctx0" brushRef="#br0" timeOffset="-190132.18">9341 17140 526 0,'0'0'39'0,"0"0"16"0,0 0 3 0,0 0-2 0,0 0-25 15,0 0-12-15,0 0-2 0,0 0-5 16,0 0-5-16,2 30-5 0,13-30 1 16,6 0-2-16,3-4 0 15,7-6-2-15,2-3-38 0,0-3-65 16,9-10-59-16,-7 0-195 0</inkml:trace>
  <inkml:trace contextRef="#ctx0" brushRef="#br0" timeOffset="-189439.65">10170 16562 167 0,'0'0'358'0,"0"0"-285"0,0 0-23 0,0 0-7 16,0 0 3-16,0 0-19 0,4-53-13 16,5 52-5-16,-3 1 0 0,6-2-2 15,1 9-1-15,1 5-2 0,1 5-1 16,3 9 0-16,-10 1 0 0,7 8 0 0,-3 4 0 16,-5-1 0-16,-1 3-1 15,-2 1-1-15,2 4 0 0,2 4-1 16,-6 1 0-16,5-2-1 0,-5-4-3 0,6-3-13 15,-2-5-6-15,4-6-8 0,1-6-2 16,7-9 0-16,1-5 6 0,6-7 6 16,8-5-10-16,6-14 4 0,7-7 12 15,1-8-12-15,11-7-3 0,-6-6-4 16,-3-4 9-16,-3-6-2 0,-5-1 18 0,-6-7 6 16,-6 6 3-16,-10 7 3 15,-9 8 18-15,-10 17 24 0,0 9 26 16,-8 7 7-16,-9 4-20 0,1 3 6 15,-3 1-17-15,-1 10-22 0,-7 3-12 16,6 7-4-16,2 3-4 0,1 2-3 0,3 3-2 16,-1 5 0-1,-1 6 0-15,5 2 0 0,2 1 0 0,-1-2-2 0,7-2 1 16,-2-4 1-16,6-5-1 0,2-6 0 16,10-3-4-16,1-4-6 0,7-4 0 15,5-2 1-15,0-4-17 0,6-6 19 16,0-2 2-16,0-12 0 0,0-4 4 15,-2-7 2-15,0-5 0 0,-8-3 1 16,-5-4 5-16,-3-4 2 0,-3-2 3 0,-10-6-1 16,-6 4 2-16,-11 0-6 0,1 9-2 15,-5 10 3-15,-4 10-1 0,4 12-1 16,3 3 3-16,-3 4-3 0,3 6-3 16,-5 7-2-16,2 6-3 0,-2 8-4 15,-1 7-7-15,3 3-6 16,2 0-21-16,5-4-22 15,8-5-23-15,8-8-49 0,14-9 3 0,17-12-14 0,0-3-62 0</inkml:trace>
  <inkml:trace contextRef="#ctx0" brushRef="#br0" timeOffset="-189031.36">11425 16751 518 0,'0'0'151'15,"0"0"-59"-15,0 0-19 16,0 0-23-16,0 0-25 0,0 0-10 0,0 0-7 0,0 0-6 15,-46-8-2-15,34 22 0 0,0 2 0 16,-11 3-1-16,2 1-3 0,-1 1-3 16,1-5-2-16,0-1 1 0,3-5 0 15,-1-4-3-15,5-3-2 0,-1-3-1 16,3 0 2-16,-1-2 1 0,3-3 3 16,0-3 2-16,3 1 6 0,1-2 0 15,-2-1 3-15,2-2 1 0,-3-5 7 16,5-5-5-16,4-5-2 0,0-3 2 0,0-1 0 15,11 2-3-15,-3 5 1 0,6 5-2 16,-3 7-2-16,5 5 1 0,-5 1 0 16,3 6-1-1,7 0 1-15,-1 0-1 0,3 9 3 0,2 4 0 0,0 6 1 16,6 4 0-16,-2 6 0 0,-11 0 1 16,3 4 0-16,-7 4-2 15,-3 7 0-15,-7 9-2 16,-4 4-1-16,-4 2 0 15,-11 2-1-15,-1 1-6 0,-3 2-15 16,3-6 1-16,-3-5-24 0,7-10-36 16,-3-11-17-16,11-13-55 0,4-12-106 0</inkml:trace>
  <inkml:trace contextRef="#ctx0" brushRef="#br0" timeOffset="-188606.23">11865 17047 620 0,'0'0'67'0,"0"0"-9"0,0 0-2 16,0 0-9-16,0 0-18 0,0 0-15 15,0 0-5-15,0 0-1 0,-29 30-3 0,21-20-3 16,2 2 0-16,-7 1-2 0,1 2 0 16,2-1-1-16,-7-1-4 0,5-2 0 15,-5-2-3-15,1-3-1 0,1-2-6 16,-3-2-6-16,9-2-7 0,-7 0-5 15,8-1 7-15,-1-3 10 0,-1 0 7 16,4 0 8-16,2-3 0 0,-3-3 1 16,5-4 12-16,0-2 2 0,2-4 10 15,2-1-5-15,7 1-11 0,11-1-3 16,-3 4-4-16,8 6 0 0,4 1-1 16,-3 7 0-16,1 3 0 0,0 2 2 15,-4 8-2-15,0 0 4 0,-13 3 2 16,0 3 1-16,-8 2 4 0,-4 7-2 0,-8 2-1 15,-4 4-4-15,-5 2-1 0,-2-1-1 16,5-1 0-16,-1-2 1 0,5-3-2 16,8-4-1-16,2-5-1 0,2-2 1 15,0-5-2-15,6-1 0 0,4-3-8 16,9-7-14-16,1-1 15 0,9-10-11 16,9-9-19-16,7-9-27 0,7-6-25 15,8-13-67-15,-5 1-140 0</inkml:trace>
  <inkml:trace contextRef="#ctx0" brushRef="#br0" timeOffset="-188338.49">12380 16499 620 0,'0'0'48'16,"0"0"-4"-16,0 0 19 0,-27-52-16 0,27 43-27 15,0 4-9-15,0 2 0 16,0 3 7-16,-2 0 2 0,0 4-4 15,2 7-7-15,0 5-8 0,-4 12 1 16,-4 6-2-16,-1 5 1 0,3 4 0 16,2-1 0-16,2-4 0 0,-2 1-1 15,-2-2 0-15,6 0 0 0,0 2-3 0,10-5-4 16,0-4-5-16,9-3 1 0,-1-4-9 16,9-3-15-16,2-4-19 0,4-5-33 15,-2-6-51-15,0-5-30 0,-10-10-180 16</inkml:trace>
  <inkml:trace contextRef="#ctx0" brushRef="#br0" timeOffset="-187883.39">12595 16631 252 0,'0'0'284'0,"-6"-54"-228"0,6 39-9 15,0 5 1-15,6 2 9 0,2 5-25 16,5-2-11-16,-3 3-6 0,9 2-1 15,-5 0-1-15,5 4 0 0,-5 2-4 16,7 3-2-16,-7 3-1 0,7 2-4 16,-2 3 0-16,-3 2-2 0,1 3 2 15,-3 1-2-15,-8 1 0 0,-2-3-7 16,-2 2-8-16,-2 0-5 0,0-1-4 16,-2 1-7-16,-4-3 8 0,2-3 11 15,-2-3 7-15,2-3 1 0,-2-5 0 0,1-4-1 16,3-2 5-16,0 0 1 0,0-4 2 15,-2-3 0-15,4-5 1 0,0-2 3 16,0-4 0-16,6 0 0 0,9-8 0 16,-3-3 0-16,15-5 6 0,0-1 1 15,0 0-3-15,4 0 0 0,0 4-3 16,0 4 1-16,-6 5-3 0,-5 9-1 16,-7 8 1-16,-7 3-2 0,-2 2 3 15,0 6-2-15,-2 8-3 0,2 4 0 16,-4 8 1-16,0 4 0 15,-4 2-2-15,0 1 0 0,2 0-1 0,2-6-2 0,0-1-8 16,4-3-2-16,9-1 2 0,-5 1-5 16,12-4-10-16,-3-5-13 15,8-7-6-15,-2-4-27 0,-5-6-51 16,5-11-88-16</inkml:trace>
  <inkml:trace contextRef="#ctx0" brushRef="#br0" timeOffset="-187679.64">13420 16657 588 0,'0'0'91'0,"0"0"-26"0,0 0-4 15,0 0-31-15,0 0-9 0,0 0-1 16,0 0-4-16,78-33-2 16,-40 27-5-16,1-1-4 0,0 2-4 0,4 3 0 15,-3-2-1-15,-11 0 0 0,-7 2-4 16,-7 1-18-16,-13-2-16 0,-4-3-11 15,-13-1-17-15,1-1-3 0,-11 1-52 0,-2 3-104 16</inkml:trace>
  <inkml:trace contextRef="#ctx0" brushRef="#br0" timeOffset="-187490.77">13511 16515 388 0,'0'0'185'0,"0"0"-95"15,0 0-23-15,0 0 15 16,0 0-20-16,0 0-22 0,0 0-12 0,0 0-3 15,0 0-8-15,0-27-9 0,0 38-5 0,0 7-2 16,6 8 0-16,0 6-1 16,2 2 2-16,1 1-2 0,-5-2 1 15,0-5-1-15,4-1-9 16,-4-4-17-16,5-2-15 0,-5 1-8 0,0-5-32 0,-4-5-46 16,4-9-58-16,-2-3-169 0</inkml:trace>
  <inkml:trace contextRef="#ctx0" brushRef="#br0" timeOffset="-187254.28">14052 16410 713 0,'0'0'97'0,"0"0"-39"0,0 0-6 0,0 0-13 15,0 0-23-15,0 0-8 0,0 0-4 16,0 0 1-16,0 0 1 0,21 52 2 15,-13-19-1-15,5 0 3 0,-1 1-10 16,-2-1 0-16,5-1 0 0,-7-2 0 16,-8-5 0-16,4-5-24 15,0 0-21-15,-4-4-14 0,0-3-40 0,-4-3-47 16,0-4-98 0</inkml:trace>
  <inkml:trace contextRef="#ctx0" brushRef="#br0" timeOffset="-186914.84">14437 16229 458 0,'0'0'112'0,"0"0"-48"0,0 0-12 0,0 0 18 0,0 0-19 15,0 0-18-15,0 0-7 0,54 11 0 16,-36 4-4-16,5 4-1 0,-5 5-6 16,5 5-2-16,6 5-3 0,-8 3-3 15,-1 1-1 1,1 3-4-16,-4 5 0 0,-3 1-1 0,-8-2-1 15,-6-2 0-15,-8-10-3 0,-11-6-24 0,-5-1-16 16,-7-4-30-16,-19-2-76 0,-6-8-95 16</inkml:trace>
  <inkml:trace contextRef="#ctx0" brushRef="#br0" timeOffset="-182642.42">23203 9865 309 0,'0'0'47'16,"0"0"-4"-16,0 0 13 0,5-41 32 15,-3 35-19-15,0 2-42 0,-2 0 0 16,0 4 2-16,0 0-2 0,0 0-7 16,0 1-9-16,0 1-3 0,2 4 0 0,4 3-2 15,-2 7 2-15,0 5 7 0,-2 5 1 16,2 7-3-16,-1 4-7 0,-1 2 0 15,-2 3-2-15,2 1-2 16,-2-2 0-16,2-2-1 0,0-5-1 0,2-5 1 16,4-6-1-16,-2-2-4 0,-1-2-52 15,3-4-43 1,-2-3-35-16,0-4-92 0</inkml:trace>
  <inkml:trace contextRef="#ctx0" brushRef="#br0" timeOffset="-182423.18">23592 10065 504 0,'0'0'78'15,"0"0"-24"-15,0 0-35 0,0 0-1 16,0 0 2-16,0 0-1 0,0 0 3 16,0 0-2-16,0 0-3 0,37-26-2 15,-20 18-4-15,3 0-4 0,7-1-4 16,4 1 0-16,0-1-2 0,-2 1-1 15,-6 2 1-15,2 2-1 0,-2 1-38 16,-9 0-49-16,-6 0-43 0,-8 0-69 16</inkml:trace>
  <inkml:trace contextRef="#ctx0" brushRef="#br0" timeOffset="-182218.75">23631 9853 525 0,'0'0'77'0,"0"0"-26"0,0 0-9 0,0 0 11 16,0 0-14-16,0 0-13 0,0 0-12 16,0 0-2-16,0 0 1 0,35 3 2 15,-24 20-4-15,1 5-2 0,-4 5-4 16,3 3-2-16,1 2-1 0,-6 2 0 16,1-2-1-16,5-3-1 0,0-4-54 15,1-8-61-15,1-4-49 0,-5-6-88 16</inkml:trace>
  <inkml:trace contextRef="#ctx0" brushRef="#br0" timeOffset="-181553.07">24411 9633 181 0,'0'0'31'0,"0"0"-11"15,0 0-20-15,0 0 0 0,0 0 0 16,0 0-3-16,0 0-10 0,0 0-41 16,-9 16-107-16</inkml:trace>
  <inkml:trace contextRef="#ctx0" brushRef="#br0" timeOffset="-181252.47">24378 9580 307 0,'0'0'77'16,"0"0"-9"-16,2-58 6 0,-2 47-13 0,0 4-12 0,0 2-11 15,0 3 15-15,0 1-38 0,2-1-5 16,-2 2 0-16,2 1-6 0,-2 7-2 15,4 4-2-15,4 5 2 0,0 8 0 16,1 4 2-16,-5 3 3 0,0 0 4 16,2 0-4-16,5 0-5 0,-3 0-1 15,-2-4 0-15,2 1-1 0,1-1 0 16,3 0-6-16,-8-1-82 0,-4-3-50 0,0-5-125 16</inkml:trace>
  <inkml:trace contextRef="#ctx0" brushRef="#br0" timeOffset="-181052.65">24185 10175 510 0,'0'0'117'0,"0"0"-90"0,52-4-20 16,-19-6 19-16,8-1 35 0,3-2-28 15,7 0-8-15,5-1-6 0,4 0-10 0,4 4-7 16,0-1-1-16,-4 3-1 15,-8 3 0-15,-2 0-67 0,-13 1-70 16,-10-1-132-16</inkml:trace>
  <inkml:trace contextRef="#ctx0" brushRef="#br0" timeOffset="-180598.8">24570 10310 660 0,'0'0'100'0,"0"0"-88"0,0 0-6 0,0 0-2 15,0 0 19 1,0 0-3-16,0 0-2 0,0 0-3 0,0 0-6 16,49 14-6-16,-49-5-3 0,0 3 2 15,-4 3 1-15,-12 0-2 0,-1 2-1 0,-12-1-5 16,-4-1-17-16,0-3-8 16,-4-1-13-16,-7-2-6 0,3-2 9 0,0 0 7 15,8-5 4-15,10-2 12 0,9-2 15 16,9-6 2-16,5-4 1 0,0-3-1 15,2-1 7-15,3-2 12 0,1 0 6 16,10-2 4-16,-3 3 3 0,12 2-7 16,-1 5-5-16,5 4-8 0,2 5-3 15,4 0 6-15,3 8-5 0,1 6-1 16,-6 1 0-16,-8 7-3 0,-7 4-3 16,-7 2 0-1,-7 5-3-15,-6-1 1 0,-11 0 2 0,1-2-3 0,-11-3-4 16,3-1-4-16,1-4 4 0,-2-3 1 0,9-2-1 15,2-7 4-15,5-1-1 0,3-4 1 16,2-1 0-16,0-1-1 0,5-2-2 16,5 0-1-16,0-4 2 0,17-5 2 15,2-3 1-15,6-5-1 16,2-5 0-16,7-1 0 0,7-3-1 0,-5-3-56 16,10-4-45-16,-9-6-93 0,-5 1-125 15</inkml:trace>
  <inkml:trace contextRef="#ctx0" brushRef="#br0" timeOffset="-180409.92">25116 10083 667 0,'0'0'14'0,"0"0"31"0,0 0-39 16,0 0 23-16,0 0 15 0,49-6-16 15,-24 0-3-15,6-4-5 0,4 2-5 16,0-1-7-16,-2 1-7 0,-2 1 0 15,-4 0 0-15,-2 0-1 16,-15 2-11-16,-1-1-43 0,-9-1-85 0,-9-3-56 16,-1-1-203-16</inkml:trace>
  <inkml:trace contextRef="#ctx0" brushRef="#br0" timeOffset="-180250.14">25182 9841 642 0,'0'0'45'16,"0"0"28"-16,0 0-28 0,0 0-20 0,0 0-11 15,0 0 0-15,0 0 4 16,39 56-5-16,-31-25-7 0,0 2-3 0,-3 2-1 16,-1-1 0-16,0-2-1 0,0 0-1 15,4-1-16-15,1-5-39 0,-1-5-41 16,-4-7-62-16,2-9-155 16</inkml:trace>
  <inkml:trace contextRef="#ctx0" brushRef="#br0" timeOffset="-180048.2">25810 9458 675 0,'0'0'42'16,"0"0"19"-16,0 0-16 0,0 0-16 0,0 0-23 16,0 0-6-16,21 54 2 0,-9-15 11 15,-6 5-5-15,11 4-5 0,-7 3 0 16,3 2-1-16,1 0 0 0,-6-2-2 0,1-4-3 15,-5-5-68-15,-4-6-82 0,-4-10-143 16</inkml:trace>
  <inkml:trace contextRef="#ctx0" brushRef="#br0" timeOffset="-179849.34">25562 10146 664 0,'0'0'19'0,"0"0"12"0,0 0-16 16,0 0 31-16,0 0-1 0,54-20-12 15,-25 8-6-15,4-3-7 0,0 0-8 16,6-1-3-16,5 0-5 0,-1 1-1 16,-4 2-3-16,-6 3 0 0,-2 3-28 15,-14-1-43-15,-5 4-93 16,-12 1-96-16</inkml:trace>
  <inkml:trace contextRef="#ctx0" brushRef="#br0" timeOffset="-179403.22">25612 10364 269 0,'0'0'300'0,"0"0"-284"0,0 0 3 0,0 0 14 16,0 0 18-16,0 0 1 0,0 0-12 15,0 0-6-15,0 0-8 0,29-48-6 16,-19 34-4-16,15 1-4 0,0-1-3 16,1 4-3-16,3 2-2 0,2 5-1 15,-4 3-1-15,2 0-2 0,-12 6 1 16,-1 2-1-16,-10 3 0 0,-1 1-3 16,-5 2-12-16,0 1-10 0,-9 4-7 15,1-3-21-15,-6 3-12 0,1-4 6 16,5-1 12-16,-7-5 4 0,5 0 5 0,4-5 16 15,-7-1 18-15,5-2 4 0,2-1 3 16,4 0 5-16,-2 0 15 16,4-1 9-16,0 1 3 0,0 0-4 0,0 0-9 15,2 0 0-15,2 0-7 0,2 1 0 16,9 3 2-16,-3 2 5 0,5 2 1 16,1 6-6-16,9 0 9 0,-2 8 3 15,-7 0-11-15,9 3-1 0,-6 0-6 16,-9 0-1-16,-5-3-6 0,-3-1-2 15,-4-4 1-15,-4-2 0 0,-3-2-2 16,-3-4-1-16,-9-2 0 0,7-1-36 16,-11-6-36-16,3-2-54 0,-1-9-50 0,-4-4-299 15</inkml:trace>
  <inkml:trace contextRef="#ctx0" brushRef="#br0" timeOffset="-179214.84">26438 10037 580 0,'0'0'47'0,"0"0"10"16,0 0 3-16,0 0-4 0,0 0-25 15,0 0-14-15,0 0-5 0,0 0-1 0,29-12 3 16,-10 6 1-16,14 1-3 0,2-2-2 16,2-3-4-16,-3 2-3 15,-10-1-1-15,-1 0-1 0,-4 0-1 0,-9 0-34 16,-8-4-41-16,-6-1-67 15,-19-6-57-15</inkml:trace>
  <inkml:trace contextRef="#ctx0" brushRef="#br0" timeOffset="-179041.87">26345 9769 284 0,'0'0'331'0,"0"0"-263"0,0 0-5 16,0 0-26-16,0 0-8 0,25 50 2 15,-10-25-2-15,5 0-3 0,7 5-7 0,-10 0-5 16,6 3-8-16,-7 3-3 0,3-2-1 15,3 1 0-15,-7-3-2 16,-1-5-30-16,-3-4-34 16,-7-11-52-16,4-8-63 0,-4-4-308 0</inkml:trace>
  <inkml:trace contextRef="#ctx0" brushRef="#br0" timeOffset="-178822.68">27718 10037 789 0,'0'0'52'0,"0"0"-13"0,0 0-31 15,0 0 6-15,0 0-1 0,0 0-6 0,0 0 2 16,0 0-2-16,0 0-1 16,-6 30-5-16,6-29-1 0,4-1 0 15,4 0 0-15,0 0 0 0,3-6 0 0,7-1-16 16,-3-2-28-16,8-3-38 0,1-3-68 15,-5 1-73-15</inkml:trace>
  <inkml:trace contextRef="#ctx0" brushRef="#br0" timeOffset="-178634.07">28231 9924 264 0,'0'0'379'0,"0"0"-293"0,0 0-36 0,0 0 9 16,0 0-2-16,0 0-24 0,0 0-17 15,0 0-12-15,0 0-2 0,6 7-2 16,-2-6 0-16,2 2 0 0,0-1 0 0,-1-1 0 16,3 0-1-16,8-1 0 0,1-1-25 15,8-2-11-15,4-7-30 0,2-5-67 16,0-4-27-16,-2-3-168 0</inkml:trace>
  <inkml:trace contextRef="#ctx0" brushRef="#br0" timeOffset="-178460.82">29117 9765 614 0,'0'0'34'0,"0"0"11"0,0 0-16 0,0 0 4 16,0 0-15-16,0 0-14 16,0 0-3-16,0 0 0 0,0 0 0 0,42 7 0 15,-26-12-1-15,-1-1-67 0,1-6-29 16,-5-4-80-16,-3 1-200 0</inkml:trace>
  <inkml:trace contextRef="#ctx0" brushRef="#br0" timeOffset="-178240.56">29452 9524 655 0,'0'0'40'0,"0"0"-30"0,0 0-1 15,0 0 37-15,0 0-4 0,0 0-14 16,62-2 0-16,-41-1-6 0,0-3-4 16,3 2-7-16,8-1-3 0,-1-2-1 15,0-1-6-15,-3-2 0 0,-7 2 1 0,2-2-2 16,-5-1-9-16,-3 1-42 16,-9-6-40-16,-4-4-62 15,-4-1-98-15</inkml:trace>
  <inkml:trace contextRef="#ctx0" brushRef="#br0" timeOffset="-178051.2">29525 9198 599 0,'0'0'58'0,"0"0"-4"15,0 0-35-15,0 0 5 0,0 0 12 16,0 0-6-16,29 55-3 0,-21-34-6 16,4 3-4-16,-6 3-10 0,5 2-3 15,-1-1-3-15,1 1 0 0,-7-3 0 0,2 0-1 16,-4-4-4-16,2-1-33 0,4-7-29 15,1-3-46-15,-5-9-66 0,4-2-202 16</inkml:trace>
  <inkml:trace contextRef="#ctx0" brushRef="#br0" timeOffset="-177842.12">30356 8866 694 0,'0'0'85'16,"0"0"-33"-16,0 0-43 0,0 0-3 0,0 0 0 0,0 0-3 16,43 51 4-16,-37-17-1 0,0 4 0 15,-1 6-3-15,-1 4 0 0,2 3-2 16,2 2 1-16,-2 1-1 0,3-1-1 16,-3-5-26-16,2-3-35 0,-8-8-67 15,2-10-100-15</inkml:trace>
  <inkml:trace contextRef="#ctx0" brushRef="#br0" timeOffset="-177641.66">30178 9667 594 0,'0'0'132'15,"0"0"-78"-15,0 0-42 16,0 0 8-16,68-28 21 0,-37 15-17 0,6-2-3 0,5 3-2 0,5-2-6 15,-3 1-8-15,1 1-4 0,1 1-1 16,-5-2-2-16,-2 5-4 0,-8 0-31 16,-4 3-25-16,-4 2-67 0,-13 1-41 15,-6 0-149-15</inkml:trace>
  <inkml:trace contextRef="#ctx0" brushRef="#br0" timeOffset="-177200.22">30302 9958 491 0,'0'0'96'0,"0"0"-17"0,0 0-12 16,0 0 5-16,0 0-19 0,31-61-14 15,-21 40-12-15,3-1-10 0,3 4-1 16,-3 4-3-16,-5 2-6 0,2 5-1 15,-6 4-5-15,7 3 0 0,-3 1-1 16,4 9-2-16,-1 4-1 0,1 7-2 0,-2 3 2 16,1 6 2-16,-5 5 0 0,4 0 0 15,-4 6-2-15,-1-2-15 0,-3-2-3 16,0-6 5-16,0-6 5 0,-2-6 5 16,0-7 3-16,0-5 0 0,-4-2-2 15,2-5 5-15,-3 0 0 0,3-1 1 16,-2-6 3-16,0 0-1 0,-2-4-3 15,4-2 0-15,2-5 1 0,0-3 0 16,0-6 3-16,10-6 2 0,3-5 2 16,7-5-3-16,3-3 0 0,8-1-2 15,2 2-1-15,-2 10-1 0,-6 10-1 0,0 13 0 16,-5 7 2-16,-1 5-1 16,4 7 2-16,-3 10-2 0,1 7-1 0,-6 5 1 15,1 6-1-15,-3 2 0 0,-5 7 0 16,0 3-2-16,-8 1-27 0,-16 2-46 15,-11-8-114-15,0-8-314 0</inkml:trace>
  <inkml:trace contextRef="#ctx0" brushRef="#br0" timeOffset="-176650.67">26298 11900 384 0,'0'0'23'16,"10"-57"40"-16,-1 36 5 0,1 4-4 15,-6 1-16-15,2 4-7 0,-4-1 6 16,0 2-9-16,2 4-3 0,-4 4-8 16,0 3-2-16,0 0-5 0,0 0-5 15,5 1-8-15,1 6-3 0,2 3-1 16,0 5 1-16,-4 2 4 0,3 7-4 15,-1-1 2-15,-6 5-3 0,0 2-2 16,-10 2 3-16,1 2-4 0,-11-1 2 16,1 0 0-16,-6-1 0 0,5-4 0 0,7-2-1 15,-3-6-1-15,5-2-1 0,5-3 0 16,4-4 1-16,2 0 0 0,-2-5-1 16,2-1-1-16,0-1 2 0,4-1-2 15,0 0 1-15,13-3-1 0,-1 2 1 16,15-2 1-16,4 0-1 0,11 0 2 15,6-4-1-15,7-2 1 0,-5 2-1 16,2-2 2-16,0 3-2 0,-13 1-32 16,-6 2-12-16,-10 0-15 0,-10 0-44 15,-17 3-25-15,-8 0-121 0</inkml:trace>
  <inkml:trace contextRef="#ctx0" brushRef="#br0" timeOffset="-176429.85">26135 12605 598 0,'0'0'38'0,"0"0"47"15,0 0-69-15,0 0 29 0,0 0 10 0,0 0-16 16,0 0-9-16,55 10-9 0,-32-14-6 16,6 1-3-16,4-1-6 0,9-2-2 15,7-2-2-15,-3-1-1 0,5 2-1 0,-7 3 1 16,1 1-1-16,3 3-7 15,-9-2-22-15,2-2-29 0,-1-5-56 0,-9-2-127 16</inkml:trace>
  <inkml:trace contextRef="#ctx0" brushRef="#br0" timeOffset="-174635.97">28123 11370 271 0,'0'0'80'15,"0"0"-10"-15,0 0 2 0,2-50-6 0,-2 37-1 16,0-3-5-16,0 0-15 0,0 4-19 16,6 0 0-16,-6 4-7 0,7 0-3 15,1 2-1-15,-4 3-3 0,0 1-4 16,0 2-1-16,-4 0-6 0,7 6-1 16,1 5-1-16,2 7 1 0,-4 9 0 15,-4 8 0-15,3 8 0 0,-3 5 0 16,-2 2 0-16,0 5 0 0,4-1 0 15,2 1 0-15,4 1 1 0,-4-5-1 0,7-2 0 16,5-3-1-16,-3-3-21 16,6-4 7-16,3-5-24 0,1-7-3 0,6-4-9 15,9-9-10-15,-1-4-28 16,0-9-27-16,4-4-22 0,-3-10-34 0</inkml:trace>
  <inkml:trace contextRef="#ctx0" brushRef="#br0" timeOffset="-174306.27">28964 11634 411 0,'0'-68'49'0,"-4"39"49"16,-8 9-32-16,-7 4-5 0,3 7-1 16,-5 4-23-16,-4 4-10 0,5 2-15 0,-7 9-5 15,6 5-2-15,3 8-5 16,-1 5 0-16,2 1 0 0,3 4-1 16,8 0 1-16,2 3-1 0,4 2 1 15,0-3-1-15,0 0 0 0,4-3 1 16,6-4 0-16,9-5-1 0,-9-6 0 0,13-1 0 15,-7-6 0-15,7-4-1 0,4-4 1 16,4-3 1-16,0-10 1 0,0-3 1 16,-4-6-2-16,-7-6 4 0,-1-5 0 15,-9-6 5-15,-5-4-1 0,-5-6-4 16,-7-3 0-16,-11 0-3 0,-3 2 0 16,-8 9 0-16,-4 10-1 0,-6 12-3 15,-1 10-4-15,-1 7 4 0,6 8 0 16,4 11-1-16,8 9-9 0,0 6-18 15,11 3-27-15,2 3-11 16,10-1-24-16,0-1-35 0,6-6-46 0</inkml:trace>
  <inkml:trace contextRef="#ctx0" brushRef="#br0" timeOffset="-173896.39">29438 11642 442 0,'0'0'96'15,"0"0"0"-15,0 0-30 0,14-52-3 0,-14 52-15 16,0 0-8-16,0 0-7 0,0 0-11 16,-2 2-13-16,0 3-5 0,-4 3-4 15,-4 4 0-15,1-1 1 0,-1 0-1 0,-6 1 0 16,3-3 0 0,-1 0 0-16,-7 0 0 0,-2-5 0 0,3 0-6 0,-5-4-4 15,-6 0-1-15,2-4-8 0,0-5-3 16,2 2 2-16,8-4 7 0,3-1 5 15,10-1 3-15,-1-3 3 0,7-2 2 16,0-5 0 0,0-2 0-16,3-1 4 0,5 1 5 0,4 5 3 0,-1 4-1 15,-3 3-2-15,6 7-5 0,1-1 2 16,3 5 0-16,1 2-4 0,6 6 2 0,-3 5 3 16,1 6-2-16,2 3-1 0,-2 8 0 15,-7 3-2-15,3 6 0 0,-11 6-1 16,-4 4-1-16,-4 10 1 0,0 6 0 15,-8 9-1-15,-11 3-7 0,5-3-15 16,6-6-14-16,-1-16-19 0,7-12-17 16,0-10-14-16,2-10-98 0,-2-7-227 15</inkml:trace>
  <inkml:trace contextRef="#ctx0" brushRef="#br0" timeOffset="-173440.1">29874 11906 403 0,'0'0'266'0,"0"0"-206"15,0 0-25-15,0 0-10 0,0 0 0 16,0 0-7-16,0 0-6 0,0 0-3 16,-4 16-6-16,0-10 1 0,-7 3 0 15,3 0 0-15,0-1 1 0,-7 0-2 16,3-1-1-16,-9 0-2 0,3-2 0 15,-5-2-8-15,-2-1-10 0,9-2 0 16,-5 0-8-16,13-4 1 0,-1 0 9 0,5-2 11 16,2-1-2-16,2 0-1 0,0-5 5 15,0-5 3-15,2-2 0 0,5-4 5 32,-1 1 5-32,4-1 7 0,5 4-4 0,-3 4-5 0,7 2-4 0,-1 3 2 15,7 3-1-15,6 4-1 0,-2 3 0 16,-2 7-2-16,-5 5 1 0,-1 5-1 15,-8 3 0-15,-9 3-1 0,0 4 3 16,-10 4-3-16,-7 6 2 0,-5 0-3 16,3 0-9-16,-8-6-7 15,9-3 9-15,-3-2 6 0,9-5 1 0,4-7-1 16,2-4 1-16,2-2 0 0,0-3-1 16,2-1-1-16,6-1 1 0,3-3 0 0,7-5-1 15,7-6-1-15,4-7 2 0,6-6-8 16,2-8-40-16,7-8-38 0,-1-10-66 15,-6-3-163-15</inkml:trace>
  <inkml:trace contextRef="#ctx0" brushRef="#br0" timeOffset="-173204.69">30486 11137 556 0,'0'0'71'0,"0"0"-10"15,0 0-3-15,0 0-3 0,0 0-21 0,-35-51-15 0,33 51-1 16,2 0-4-16,-2 1-6 0,-3 13-8 16,1 5-1-16,-6 9 0 0,0 8 1 15,-1 4 0-15,3 4-1 0,2 1 1 16,-2 5 0-16,8 2-3 0,0 4 2 16,2 4-11-16,10-3-36 0,-2 1-33 15,9-6 29-15,0-7 23 0,5-10-42 16,-1-12-94-16,-2-10-190 0</inkml:trace>
  <inkml:trace contextRef="#ctx0" brushRef="#br0" timeOffset="-172765">30666 11317 533 0,'0'0'48'0,"-15"-61"5"0,15 46-15 16,0 1 12-16,6 1-22 0,-3 1-6 15,1 3 5-15,2 1-7 0,2 1-9 16,-2 4 0-16,9 3-3 0,1 0 1 16,7 4-4-16,4 7-2 15,0 0 1-15,-7 9 0 0,3 3-1 0,-2 2-2 32,-9 7 1-32,-3 2-2 0,-3 4 1 0,-6 3-1 15,-2-1 0-15,-7-2-7 0,5-3-14 16,-2-5 2-16,2-6 2 0,2-7-7 15,2-5-7-15,0-5 30 0,0-2 1 16,0-2 0-16,0-3 0 0,0 0 2 16,-4-7 5-16,2-2-2 0,0-3 9 15,2-2 0-15,0-5 5 0,0-2-5 16,2-4-2-16,4-3 1 0,0-7 1 16,2-1 0-16,5-5-4 0,3-4-2 15,-1 3 0-15,5 4-2 0,-5 10-2 0,-1 12-3 16,-3 5 0-16,-1 9-1 0,7 2 0 15,-1 9-1-15,5 10-1 0,2 5 2 16,-3 9 0-16,3 5 0 16,-2 3 0-16,-3 1 0 0,1 0 0 0,-1-2-15 15,-1-3-27-15,-3-9-31 16,1-5-47-16,-5-7-61 0,1-10-103 0</inkml:trace>
  <inkml:trace contextRef="#ctx0" brushRef="#br0" timeOffset="-172563.19">31480 11315 645 0,'0'0'44'0,"0"0"29"15,0 0-16-15,0 0-9 0,0 0-17 16,0 0-14-16,31-56-4 0,-12 51-2 16,1 1-3-16,5-2-3 0,2 2-3 15,2-1-1-15,0 1-1 0,-6 0 0 16,-11-1 0-16,-2 4-24 0,-5-2-16 15,-5 0-30-15,0-2-56 0,-11-3-26 16,-1-1-176-16</inkml:trace>
  <inkml:trace contextRef="#ctx0" brushRef="#br0" timeOffset="-172387.34">31524 11094 305 0,'0'0'278'0,"0"0"-194"0,0 0-16 15,0 0-1-15,0 0-19 0,0 0-18 16,0 0-16-16,0 0-5 0,0 0-3 15,-2 8-2-15,6 11 4 0,0 0 4 16,2 6-4-16,2 3-5 16,-6 0-2-16,2 2 0 0,1 2 0 0,-3-1-1 15,0 1-2-15,-2-3-22 0,0-4-20 16,0-3-46-16,-2-7-59 0,-5-3-113 16</inkml:trace>
  <inkml:trace contextRef="#ctx0" brushRef="#br0" timeOffset="-172152.15">31933 11070 654 0,'0'0'47'16,"0"0"18"-16,0 0-19 0,0 0-4 0,0 0-14 15,0 0-15-15,0 0-7 0,0 0 0 16,0 0 1-16,37 24 3 0,-35 1-4 15,0 2-3-15,-2 2 0 0,2-1-3 16,-2 3 0-16,6 0 1 0,-1-1-1 0,-5 0 0 16,2-4-10-16,-2-4-36 15,0-7-31-15,0-6-48 0,-7-4-49 16,-5-5-162-16</inkml:trace>
  <inkml:trace contextRef="#ctx0" brushRef="#br0" timeOffset="-171735.64">32239 10825 219 0,'0'0'67'0,"0"0"-11"15,0 0 5-15,0 0-1 0,4-57 3 16,-2 48-12-16,0 2-5 0,0 0-4 0,0 4-3 16,0 0 7-16,0 3-10 15,0 0-8-15,3 0-10 0,1 5-5 16,4 4 0-16,2 3-2 0,3 9 5 0,4 4-2 15,3 7-1-15,3 6 2 0,2 6-2 16,0 3-2-16,-2 1-3 0,-5 1-1 16,-3 1-7-16,-11-1 0 0,-6 0-1 15,-4 1 0-15,-11 3 1 0,-13 1 0 16,-6-1 0-16,-5-7-1 0,0-7-20 16,-2-4-27-16,-1-2-35 0,-5-4-53 15,-1-8-51-15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24:13.674"/>
    </inkml:context>
    <inkml:brush xml:id="br0">
      <inkml:brushProperty name="width" value="0.05292" units="cm"/>
      <inkml:brushProperty name="height" value="0.05292" units="cm"/>
      <inkml:brushProperty name="color" value="#FF0000"/>
    </inkml:brush>
  </inkml:definitions>
  <inkml:trace contextRef="#ctx0" brushRef="#br0">5623 4545 310 0,'0'0'72'0,"0"0"-29"0,0 0 4 0,0 0 19 0,0 0 2 16,0 0-23-16,0 0-6 0,0 0-3 0,-2-32-11 16,2 32-8-16,0 0-8 0,0 0-4 15,2 3-1-15,-2 4 2 0,0 3-3 16,2 4 5-16,2 3 3 0,-2 4 1 16,0 3-3-16,-2 6 2 0,4 1-3 15,-2 4-2-15,0 4-1 0,0-2-3 16,0 0-1-1,2-2 1-15,1-2 0 0,5-2-2 0,-2-5 0 0,-2 1 0 0,3-4-12 32,1-2-21-32,2-5-33 0,-1-4-29 0,5-6-39 0,-5-6-70 15</inkml:trace>
  <inkml:trace contextRef="#ctx0" brushRef="#br0" timeOffset="250.87">6011 4706 279 0,'0'0'140'16,"0"0"-119"-16,0 0 11 0,0 0 38 0,0 0-11 16,0 0-29-16,0 0 0 0,0 0 2 15,0 0-5-15,6 4-10 0,5-5-9 16,3-3 4-16,11-2 13 0,4-2-7 15,4-3-6-15,4 2-9 0,0-1-2 16,5 4-1-16,-5 0 0 0,-4 3 0 16,-6 2-1-1,-2 1-41-15,-13 0-48 0,-8 1-53 16,-4 1-76-16</inkml:trace>
  <inkml:trace contextRef="#ctx0" brushRef="#br0" timeOffset="456.02">6075 4543 592 0,'0'0'63'0,"0"0"-35"15,0 0 12-15,0 0 43 0,0 0-31 16,0 0-29-16,0 0-9 0,0 0-4 16,0 0-7-16,50-10 0 0,-38 33 0 15,3 7-1-15,-1 4 0 0,-1 6 0 16,-1 2 0-16,-2 3-2 0,1 1-8 15,-5-3-31-15,10 1-47 0,-5-4-38 0,1-7-60 16,-4-7-178-16</inkml:trace>
  <inkml:trace contextRef="#ctx0" brushRef="#br0" timeOffset="887.53">7134 4358 262 0,'0'0'52'16,"0"0"5"-16,0 0 19 0,0 0-8 15,0 0-8-15,0 0-7 0,0 0-6 16,0 0 4-16,-5-31 2 0,5 31-12 16,0 0-15-16,0 0-13 0,0 0-9 15,0 3-1-15,0 1-2 0,5 4-1 0,-1 5 0 16,2 4 3-16,2 6 2 0,-2 3-1 15,-1 3-1-15,1 3-3 0,0 2 1 16,-4 0 1-16,6-1-1 16,-1 1-1-16,-3-1 0 0,0-2-21 0,0-1-33 15,-2-1-61-15,-2-6-46 0,-2-2-155 16</inkml:trace>
  <inkml:trace contextRef="#ctx0" brushRef="#br0" timeOffset="1121.83">6902 4923 437 0,'0'0'114'16,"0"0"-51"-16,0 0-11 0,0 0 14 15,0 0-15-15,0 0-18 0,0 0-13 16,10-52-8-16,11 44-2 0,6 1-3 15,6 0-3-15,8-1-4 0,5-1 0 16,12 2 0-16,0-2 0 16,6 4 0-16,-4 3 1 0,2 0-2 0,-9 5-35 15,3 2-48-15,-14 3-28 0,-13 1-110 16</inkml:trace>
  <inkml:trace contextRef="#ctx0" brushRef="#br0" timeOffset="1775.66">7140 5122 404 0,'0'0'97'16,"0"0"-15"-16,0 0-11 0,35-60 1 16,-23 48-25-16,-1 2-20 0,1 2-5 15,-4 1-1-15,1 3-3 0,-7 1-5 16,2 3-5-16,-2 0-4 0,0 0-2 15,2 3-2-15,-2 4-1 0,-2 4 1 16,2 3 0-16,-2 4 1 0,-2 0-1 16,-10 2 1-16,-1-1 1 0,-5 2-2 15,-5-3-2-15,4-1-8 0,-7-5-6 16,1-2-1-16,2 0-7 0,0-3-4 16,5-1 10-16,1 0 9 0,3-6-4 15,-1 1-9-15,-3-1 9 0,9-2 10 0,1-5 3 16,2-2 0-16,2-2 0 0,4-3 7 15,0-4 5-15,2-1 1 0,8 2-2 16,-2 2 1-16,9 2 0 0,-1 2 2 16,11 2-5-16,4 3 0 0,7 4-1 15,1 2-2-15,-2 3-2 0,2 9-2 16,-12 2 0-16,-4 5 1 0,-13 9-1 16,1 1 0-16,-11 5-1 0,-11 2 1 15,-1-2 0-15,-9-2-2 0,3-5-2 16,-9-4-3-16,4-4 1 0,2-4 0 15,5-4-2-15,5-3 3 0,3-1-2 0,2-1 1 16,4-4-2-16,2 0-5 0,8-2 4 16,2 0 2-1,7-5 0-15,12-7 5 0,6-2 0 0,17-6 0 0,4 0 1 16,8-4-2-16,6-2 1 0,6-2-3 16,5 0-56-16,2-1-51 0,-15 1-117 15</inkml:trace>
  <inkml:trace contextRef="#ctx0" brushRef="#br0" timeOffset="2042.35">8033 4791 402 0,'0'0'43'15,"0"0"35"-15,0 0 3 0,0 0-7 0,0 0-21 16,60-17-19-16,-48 14-2 16,7-1-7-16,4 0-9 0,-1 0-6 15,3 0-3-15,2-1-1 0,6 2-3 16,0 0-1-16,-2-1-2 0,-4 2 2 16,-2-1-2-16,-2 3-5 0,-9 0-47 15,-6-1-59-15,-8-2-72 0,-12 0-230 0</inkml:trace>
  <inkml:trace contextRef="#ctx0" brushRef="#br0" timeOffset="2231.06">8016 4626 649 0,'0'0'53'16,"0"0"-28"-16,0 0-19 0,0 0 48 0,0 0-16 15,50-3-25-15,-36 8 4 0,-3 6 4 16,3 3-8-16,3 7-6 0,-3 4-4 0,1 6-2 15,-3 2 2-15,5 4-1 0,-5 4-2 16,5-3-28-16,-1-4-44 0,3-2-57 16,-5-7-52-16,-1-8-134 0</inkml:trace>
  <inkml:trace contextRef="#ctx0" brushRef="#br0" timeOffset="2515.11">8951 4350 524 0,'0'0'4'16,"0"0"-4"-16,60-48 2 0,-56 39 46 0,0 5 16 0,-4 2 5 15,0 1 7-15,0 1-35 0,0 0-25 16,0 0-11-16,0 0-2 15,0 2-1-15,0 3-2 16,4 2-3-16,0 5-1 0,0 6 3 0,0 2-1 0,1 10 2 16,1 0 1-16,-2 7-1 0,0 4-4 0,2 2-38 15,2 1-47-15,-3-3-19 0,1-5-98 16</inkml:trace>
  <inkml:trace contextRef="#ctx0" brushRef="#br0" timeOffset="2750.06">8849 4781 610 0,'0'0'30'16,"0"0"-18"-16,0 0-8 0,0 0 48 0,0 0 8 0,42-56-28 15,-30 47-4-15,5-2-7 0,5-2-14 16,7-2-5-16,6 3-2 0,5-1 0 15,-1 4 0-15,6 3 0 0,-3 2 0 16,-1 2-42-16,-2 2-44 0,-8 4-52 16,-10 2-146-16</inkml:trace>
  <inkml:trace contextRef="#ctx0" brushRef="#br0" timeOffset="3223.16">8932 5016 500 0,'0'0'71'0,"0"0"-24"31,0-57-11-31,-2 41 28 0,2 5-15 0,2 0-18 0,2 1-6 0,0 0-9 16,5 2-4-16,-3 1-7 0,4 1-3 15,5 1-1-15,-5 1-1 0,6 3 0 16,3 1-1-16,6 3-1 31,2 7 2-31,-2 4-2 0,-5 6 2 16,-7-2-1-16,-5 4 1 0,-4-1-2 0,-4 0-18 15,-4-2-15-15,-9-3-10 0,1 2 5 16,-2-4 9-16,-5 0 5 0,7-3 11 16,-3-2 8-16,5-3 7 0,-1 1 2 15,5-4-2-15,0-2-2 16,4-1 2-16,0 0 2 0,2 0-2 0,0 0 9 15,0-1 14-15,2-1-9 0,0 1-7 16,4-2-1-16,3 0-4 0,-1 2 2 16,8 1 5-16,1 0 1 0,6 3 3 15,1 5 4-15,3 4-1 0,0 5-3 16,2 3 6-16,-10 2-9 0,-3 3-1 16,-3 0-4-16,-5-2-2 0,-4-3 0 0,-4-2-1 15,-2-1-2-15,-6-4 2 0,-5-1 1 16,1-3-3-16,-5-1-3 0,1-1-9 15,-7 1-14-15,0-6-17 0,-4 0-16 16,3-1-13-16,-5-1-75 0,4 0-91 16</inkml:trace>
  <inkml:trace contextRef="#ctx0" brushRef="#br0" timeOffset="3538.38">10360 4784 328 0,'0'0'28'0,"0"0"30"0,0 0-10 0,0 0-3 16,-57-29-7-16,50 22-4 15,-1 0 3-15,2 1-8 0,4-1-3 16,-2 2-3-16,4-1 1 0,0-1-6 15,0 2-8-15,2 0-5 0,2 0-3 0,2 0 0 16,6 0 0-16,5 0-2 0,4-2 0 16,8 2 0-16,2 1 2 0,0 4-2 15,0 0 0-15,2 2 1 0,-11 2-1 16,1 0-11-16,-2 2-35 0,-9-2-7 16,1-1-30-16,-5 1-42 0,-8-3-89 15</inkml:trace>
  <inkml:trace contextRef="#ctx0" brushRef="#br0" timeOffset="3820.76">10435 4425 406 0,'0'0'80'0,"0"0"-18"0,0 0 11 16,0 0 2-16,0 0-18 0,0 0-24 16,0 0-8-16,0 0-2 0,0 0 1 15,37 2-8-15,-29 10-2 0,-1 2-3 16,1 6-3-16,-2 3 1 0,2 8-5 16,-2 3 0-16,-1 7-2 0,1 0 2 0,0 2-4 15,-4-2 0-15,2-5-18 0,0-3-29 16,0-5-51-1,-1-2-56-15,-3-7-136 0</inkml:trace>
  <inkml:trace contextRef="#ctx0" brushRef="#br0" timeOffset="4333.57">11328 4225 405 0,'0'0'60'0,"0"0"-9"16,0 0 16-16,0 0-7 0,0 0-14 16,0 0-5-16,18-50-6 0,-9 50-15 15,-9 0-13-15,4 2-5 0,-2 5-1 16,4 7 0-16,2 2 1 0,1 9 1 16,-5 4 1-16,2 5 0 0,0 1-2 15,-2 3-1-15,3 2 1 0,-5 2-2 0,6 1-2 16,-8-1-58-16,4-2-28 15,-4-6-54-15,-2-5-125 0</inkml:trace>
  <inkml:trace contextRef="#ctx0" brushRef="#br0" timeOffset="4560.05">11196 4666 516 0,'0'0'67'0,"0"0"-35"0,0 0 2 16,0 0 22-16,0 0-5 0,0 0-30 0,0 0-5 15,0 0-3-15,51-27-4 0,-18 21-4 16,9-1 0-16,5-1-1 0,9 1 0 16,-2 0-1-16,2 1-1 0,-3 3-2 15,-5 0-1 1,-7 3-28-16,-8 3-61 0,-14 8-42 0,-9-1-126 0</inkml:trace>
  <inkml:trace contextRef="#ctx0" brushRef="#br0" timeOffset="4907.18">11483 4791 431 0,'0'0'127'0,"0"0"-68"16,0 0-15-16,-8-52 25 0,6 44-6 15,-1 2-28-15,1 2-4 0,0 2-4 16,0 2-9-16,-2 0-7 0,4 0-7 16,-6 8-2-16,-6 3-2 0,-3 6 0 15,1 2 0-15,-5 0 0 0,-2 2 0 0,3 0-4 16,-7 0-6-16,6-3-5 16,3-1-2-16,5-3 3 0,1-5 4 15,6 0 6-15,2-4 2 0,2-2-3 16,0 0 3-16,0-3 1 0,0 1 1 0,0-1 0 15,2 0 0-15,6 0-2 16,3 0 2-16,5-2 0 16,7-3 3-16,4 1-3 0,6 3 1 0,2-1 0 0,2 2-1 15,2-1 1-15,1 5-1 0,-5-1-2 16,-6-1-30-16,-7 1-75 0,-5-1-16 16,-9-2-81-16</inkml:trace>
  <inkml:trace contextRef="#ctx0" brushRef="#br0" timeOffset="5079.24">11483 4879 637 0,'0'0'49'0,"0"0"-4"15,0 0 28-15,0 0-27 0,0 0-21 16,0 0-9-16,0 0-4 0,0 0-8 16,0 0-3-16,16 32 0 0,-5-5-1 15,-1 1 0 1,-4 5 0-16,7 6-1 0,-7 1 0 0,2 2-40 0,-8-6-86 15,0-1-40-15,0-8-280 0</inkml:trace>
  <inkml:trace contextRef="#ctx0" brushRef="#br0" timeOffset="5362.48">12316 4649 427 0,'0'0'46'0,"0"0"9"15,0 0 18-15,0 0-23 0,0 0-13 0,0 0 9 16,52 0-7-16,-28-6-5 0,9 0-7 15,5-2-12-15,3 0-3 0,4 3-9 16,-3 2-1-16,-1 0-1 0,-8 3 0 16,-6 0-1-16,-6 1-27 0,-13 2-63 15,-6 0-46-15,-2-3-149 0</inkml:trace>
  <inkml:trace contextRef="#ctx0" brushRef="#br0" timeOffset="5566.76">12485 4491 486 0,'0'0'165'0,"0"0"-123"0,0 0-11 16,0 0 43-16,0 0-23 0,0 0-23 15,0 0-7-15,0 0-10 0,0 0-7 16,27 0-3-16,-21 22 1 0,3 4 0 16,1 6-1-16,-2 5 1 0,-4 1-1 15,-1 1-1-15,-3 1-27 0,6-5-38 0,-6-2-76 16,0-10-101-16</inkml:trace>
  <inkml:trace contextRef="#ctx0" brushRef="#br0" timeOffset="5943.55">13598 4719 229 0,'0'0'152'16,"0"0"-91"-16,0 0-1 0,0 0 21 16,0 0-21-16,0 0-17 0,0 0 2 15,0 0-4-15,0 0-8 0,2-16-11 16,0 16-7-16,2-1-8 0,0 1-2 16,0 0-1-16,2 0-3 0,9 0 0 15,-5 0-1-15,11 0 0 0,-3 0 1 16,7 0-1-16,2 0-5 0,0 0-48 15,-6 0-52-15,3-4-68 0,-11-4-179 16</inkml:trace>
  <inkml:trace contextRef="#ctx0" brushRef="#br0" timeOffset="6146.68">14311 4643 591 0,'0'0'108'0,"0"0"-67"0,0 0 21 15,0 0-4-15,0 0-29 0,0 0-18 16,0 0 1-16,0 0-4 0,0 0-4 16,16-17-3-16,-10 17-1 0,-1 0-1 15,3 0 1-15,4 6 0 0,1 0-4 16,-5-1-30-16,4 1-27 0,1 0-51 0,-11-2-39 16,4 1-80-16</inkml:trace>
  <inkml:trace contextRef="#ctx0" brushRef="#br0" timeOffset="6351.53">14695 4673 412 0,'0'0'156'0,"0"0"-81"15,0 0-5-15,0 0 26 16,0 0-34-16,0 0-25 0,0 0-4 0,0 0-9 16,0 0-12-16,10-31-7 0,-10 31-3 15,0 0-2-15,0 0 0 0,0 0-1 0,0 3-1 16,0 0 1-16,3 1-2 0,-1 0-3 15,0 0-29-15,-2 0-13 16,0 2-35-16,0-3-50 0,-7 1-67 16,3-4-144-16</inkml:trace>
  <inkml:trace contextRef="#ctx0" brushRef="#br0" timeOffset="6870.51">15638 4478 231 0,'0'0'156'0,"0"0"-113"16,0 0-1-16,0 0 27 0,0 0-9 0,0 0-14 16,0 0-8-16,0 0 3 0,-9-5-7 15,9 5-12-15,0 0-8 0,3 0-8 16,1 0-4-16,8 0-1 0,3 0 1 0,7 0 3 15,9-1 3-15,7-3-1 16,1 0-2-16,-2 0-2 0,0 0-1 0,0 1-1 16,-8-1-1-16,-4 2-6 0,-8 1-60 15,-7-1-36-15,-8 0-71 0,-2-1-145 16</inkml:trace>
  <inkml:trace contextRef="#ctx0" brushRef="#br0" timeOffset="7075.31">15687 4345 53 0,'0'0'561'16,"0"0"-525"-16,0 0 20 16,0 0 23-16,0 0-29 0,0 0-18 0,0 0-14 15,0 0-3-15,0 0-7 0,7-27-5 16,-1 40 1-16,4 6 1 0,3 6 0 16,-5 5-3-16,2 2 0 0,0 1 1 15,-1 2-1-15,-3 2-2 16,0-3-1-16,-2 1-30 0,0-3-38 0,3-4-71 15,-5-3-29-15,-2-8-222 0</inkml:trace>
  <inkml:trace contextRef="#ctx0" brushRef="#br0" timeOffset="7563.17">16913 4025 152 0,'0'0'129'0,"0"0"-93"0,0 0 23 15,0 0 21-15,0 0-6 0,-18-51-12 0,16 48-8 16,-1 0-5-16,1 1 5 15,0 1-9 1,2-1-11-16,0 1-6 0,0 1-8 0,0-1-10 0,0 1-3 16,0 0-5-16,4 6-1 0,-1 4-1 0,-1 3-2 15,4 6 2-15,2 4 1 0,0 5 1 16,1 4-2-16,-3 1-1 0,4 3 1 16,-2 1 0-16,1 3 1 0,3 1-1 15,0-2-11-15,-7 0-35 16,-1-2-48-16,-4-4-27 15,-2-6-125-15</inkml:trace>
  <inkml:trace contextRef="#ctx0" brushRef="#br0" timeOffset="7798.3">16640 4675 345 0,'0'0'316'0,"0"0"-265"31,0 0-23-31,0 0 27 0,0 0-15 0,0 0-16 0,7-52-5 0,5 45 0 31,7-3-6-31,5 0-7 0,16 2-3 16,3-1 0-16,2 3 1 0,9 0-2 16,-6 3-1-16,1 0-1 0,-5 3-1 15,-7 3-3-15,-2 3-38 0,-6 5-48 16,-6 0-69-16,-15-2-128 0</inkml:trace>
  <inkml:trace contextRef="#ctx0" brushRef="#br0" timeOffset="8414.84">16890 4774 424 0,'0'0'85'0,"0"0"-33"16,0 0 11-16,0 0-9 0,-10-51-8 0,10 43-6 16,4 0-5-16,2 0-9 0,3 0-7 15,3 1-3-15,-2 3-4 0,3 1-1 16,3 0-3-16,3 3-3 0,-2 3-2 16,5 5-1-16,-1 3 0 0,2 2-1 15,1 3-1-15,-7 1 1 0,2 5 0 16,-7 0-1-16,-2 2 2 0,-3 0 0 15,-7 2-1-15,0-2-1 0,-5 0 0 16,-3-5 0-16,4-4-3 0,-2 0-2 16,0-5 2-16,1-4-2 0,1-3-1 0,2-1 1 15,-6-1-1-15,6-1 6 0,-4-1 0 16,0-3 0-16,-1-2 0 0,-3 0 0 16,6-4 1-16,-2-1-1 0,4-5 1 15,-3-1-1-15,3-3 0 0,2-8 1 16,-2 0 5-16,4-1 2 0,5 1 1 15,1 5 1-15,2 2 0 0,5 5-3 16,-5 4 2-16,9 2-3 0,-1 4 0 0,3 2-4 16,2 2 2-16,-5 2 0 15,5 2 2-15,-2 4-3 0,-7 3 2 0,3 0-2 16,-7 4 1-16,2 1-1 0,-7 2 1 16,3 1 0-16,-6 2-2 0,0 2 0 15,-2-1 1-15,0 5-1 16,2-1 0-16,-6 1-2 0,2 0 0 0,-4-1 0 15,6-1 0-15,-2-1 0 0,2-6-1 16,0 0 1-16,2-4 0 0,4-2 0 16,-2-2 1-16,0-2-1 0,2-1 1 15,0-2-1-15,1-1 1 0,3 0 0 16,-2-2-1-16,-2 0 0 0,-1-2-1 16,3-3-19-16,-4-2-23 0,-4-2-23 0,-2-1-78 15,-6-2-157-15</inkml:trace>
  <inkml:trace contextRef="#ctx0" brushRef="#br0" timeOffset="28985.93">5126 6355 85 0,'0'0'80'0,"0"0"-49"16,0 0 10-16,0 0 10 0,0 0-2 16,0 0 0-16,0 0-4 15,0 0 1-15,0 0-1 0,-37-31-5 0,37 26-5 16,-2 2-4-16,2-3-1 0,0 3-4 15,0 2 16-15,0-1-14 0,0 2-13 16,0 0-8-16,0 0-4 0,0 3-3 16,6 1-3-16,7 5-1 0,1 0 4 15,11 3 0-15,-2 0 1 0,2 2 0 0,8 1 2 16,2 0-2-16,6 2 0 0,1 3 0 16,-1 2 1-1,4 1 0-15,1 2 0 0,-3 0-1 0,-6 0-1 0,-4-2 3 16,-6-6-1-16,-10-2-2 0,-9-2 1 15,-6-3 1-15,-2 0 0 0,-4 0 1 16,-6 1 1-16,-7-3 1 0,-6-1 1 16,1-1-2-1,-7-1 2-15,-8 0 0 0,-7-2 1 0,-1 2-2 0,-7-1-2 16,4 1 2-16,1 3-1 0,4-2-1 0,7 2-3 16,7-1 2-16,9-1-2 0,1 1 0 15,5-2 0-15,1-2 0 0,5 4-2 16,4-4 2-16,0 3-3 0,2 0-3 15,2 1-35-15,2 2-35 16,6 3-15-16,-2-1-55 0,7-1-95 0</inkml:trace>
  <inkml:trace contextRef="#ctx0" brushRef="#br0" timeOffset="29237.95">4847 7138 598 0,'0'0'50'0,"0"0"-10"0,0 0 23 0,0 0 1 16,0 0-32-16,0 0-11 0,0 0-3 16,0 0-7-16,-4-2-4 0,4 5-4 0,0 0-2 15,6 1-1-15,7 2 1 16,8-2 1-16,10-1 3 0,8-3 3 15,12-3 1-15,12-5-3 0,5-3-2 16,10-2 0-16,1-2-3 0,8 1-1 0,-1 0-26 16,-7-3-47-16,-7-1-80 0,-12-2-146 15</inkml:trace>
  <inkml:trace contextRef="#ctx0" brushRef="#br0" timeOffset="29952.75">6974 6561 274 0,'0'0'52'0,"0"0"-4"0,0 0 11 16,0 0 12-16,0 0-13 0,-6-50-11 15,4 48-6-15,2 0 2 0,0 0 4 16,0 1-5-16,0 0-4 0,0 1-13 15,0 0-7-15,0-1-4 0,0 1-6 16,2 0-2-16,2 5-4 0,1 4 0 16,-3 2 2-16,6 2-3 0,-6 4 1 0,4 4 1 15,-4 1-2-15,2 4 1 0,0 4 0 16,1 2-1-16,-5 5 0 0,2 3-1 16,-2 0-1-16,0-2 1 0,0-1 1 15,0-3-1-15,2-3 0 0,4-3-10 16,-4-2-44-16,2-4-34 0,0-4-50 15,-2-4-90-15</inkml:trace>
  <inkml:trace contextRef="#ctx0" brushRef="#br0" timeOffset="30260.04">7516 6742 315 0,'0'0'115'0,"0"0"-56"16,0 0-2-16,0 0 7 0,0 0-17 15,0 0-23-15,0 0-6 0,0 0-1 16,8-2-1-16,-1 4 9 0,1 1-4 15,2 2 1-15,5-4-2 0,9 1-8 0,5-1 0 16,13-1 2 0,3-4-3-16,7-3-7 0,-3 0-3 0,-3 3 2 0,-7-4-2 15,-4 3-1-15,-8 0-39 0,-6 2-45 16,-9-1-38 0,-12-3-72-16,-4 1-209 0</inkml:trace>
  <inkml:trace contextRef="#ctx0" brushRef="#br0" timeOffset="30480.07">7659 6556 643 0,'0'0'43'15,"0"0"-7"-15,0 0 36 0,0 0-7 16,0 0-31-16,0 0-11 0,0 0-7 16,0 0-6-16,0 0-5 0,27 16-1 15,-19 2 0-15,0 6 0 0,-2 6-1 16,3 7 1-16,-3 4-1 0,-2 4-2 15,6-3-1-15,1 1-1 0,-1-5 0 16,4 0-1-16,-1-5-26 0,-3-4-24 16,3-3-39-16,-5-6-62 0,-6-4-119 15</inkml:trace>
  <inkml:trace contextRef="#ctx0" brushRef="#br0" timeOffset="30927.02">8585 6292 206 0,'0'0'132'0,"0"0"-73"0,0 0 12 15,0 0 15-15,0 0-13 0,0 0-15 0,0 0-4 16,0 0-3-16,-6-21-13 0,6 21-11 15,0 0-14-15,2 0-8 0,2 8-3 16,-2 2-2-16,4 8 1 0,2 1-1 16,1 4 2-16,-1 4-1 15,0 3 0-15,4 2 0 0,1 1 0 0,-1 3 0 16,5-3 1-16,-5 1-2 0,5 1-1 16,-5-2-47-16,1 2-53 0,-9-5-48 15,-4-4-158-15</inkml:trace>
  <inkml:trace contextRef="#ctx0" brushRef="#br0" timeOffset="31157.24">8574 6904 610 0,'0'0'67'15,"0"0"-41"-15,0 0 17 0,0 0 18 0,0 0-32 0,0 0-15 16,56-52-5-16,-35 47-2 0,4 1-4 16,8 1 1-16,8-1-2 0,9-2-1 15,8 0-1-15,4-1 0 0,2 4-6 0,0 1 5 16,-2 1-15-16,-4 4-30 0,-11 4-53 16,-10 5-70-16,-12 0-177 15</inkml:trace>
  <inkml:trace contextRef="#ctx0" brushRef="#br0" timeOffset="31692.32">8924 7285 559 0,'0'0'78'0,"0"0"-31"0,33-61 4 0,-19 48 15 15,-3 4-30-15,5 2-17 16,-1 2-4-16,-3 1-1 0,3 1-6 0,-7 3-3 16,2 0-3-16,-4 3-2 0,3 7 0 15,-7 3 1-15,0 2 0 0,-2 2-1 16,-6 1 0-16,-9 4 0 0,-1-3-4 16,-7 3-12-16,0-7-2 0,-2 0-3 15,0-4-6-15,-1-2-4 0,1-2 8 16,4-5 10-16,2-1 9 0,3-1 2 15,1 0 2-15,7-3 0 0,-2-5 0 16,4 0 0-16,-1-6 2 0,7-3 9 16,0 1 7-16,3-3 3 0,7 3-3 15,0 2-1-15,1-1-4 0,7 5-1 16,3 1-6-16,6 6 3 0,4 3-4 16,10 2 0-16,2 7-1 0,-1 2 0 0,-3 2-1 15,-12 6-1-15,-11 1-1 0,-9 7 1 16,-7 2-2-16,-13 3 1 0,-7 4-1 15,-7-3-4-15,-6 1-18 0,-5-3-7 16,1-4 8-16,0-2 10 0,10-7 9 16,9-3 2-16,5-5 0 0,5-6 0 15,6-1-1-15,2-3 1 0,0 0 2 0,2 0 3 16,6 0 6-16,9-3 1 16,12-7 3-16,12-5-1 0,11-2-6 15,6-1-5-15,1 0-2 0,-1 3-1 16,0 0-4-16,-4-2-48 0,-4-4-60 0,-9 0-103 15</inkml:trace>
  <inkml:trace contextRef="#ctx0" brushRef="#br0" timeOffset="32117.28">9738 6760 334 0,'0'0'42'0,"0"0"-4"0,0 0 13 15,0 0 8-15,0 0-22 0,0 0-4 16,0 0-4-16,0 0-6 0,-29 4-5 16,29-3-2-16,4 1 3 0,5 1 3 15,3-1 0-15,5 0 1 0,7-3 6 16,12-1 1-16,7-5-7 15,9-4-6-15,-1 1-10 0,5-1-4 0,-4 2-2 0,-11 3 0 16,-10 0-1-16,-4 6-5 16,-17 0-54-16,-10 6-56 0,-4 1-71 15,-12-3-189-15</inkml:trace>
  <inkml:trace contextRef="#ctx0" brushRef="#br0" timeOffset="32306.34">9858 6650 536 0,'0'0'176'0,"0"0"-116"16,8-56-27-16,1 50 21 0,-5 4-17 0,2 2-24 16,4 0-5-16,-1 2 5 0,1 8-2 15,4 5-3-15,-1 6 0 0,-1 5 0 16,1 6-4-16,-3 4 0 16,0 0-2-16,1 5-2 0,-5 1-1 15,0 0 1-15,-2-3-27 0,2-6-38 0,3-5-52 16,-7-8-38-16,-2-9-135 0</inkml:trace>
  <inkml:trace contextRef="#ctx0" brushRef="#br0" timeOffset="32826.89">11179 6181 308 0,'0'0'59'0,"0"0"-24"16,0 0 28-16,0 0 16 0,0 0-12 0,0 0-18 16,0 0-1-16,0 0 3 0,-27-50-10 15,23 50-8 1,4-1-8-16,-4 1-10 0,2 0-6 0,-2 5-6 0,-5 6-3 15,3 4 1-15,-8 5-1 0,1 6 0 16,-1 1 0-16,-1 5 0 0,3 4 1 16,-5 3-1-1,5 3 0-15,2 4 0 0,1 4 0 0,5 5 0 0,2 3 2 16,4 4-2-16,9 1 2 0,5-3-2 16,3 3 0-16,8-3-3 0,2-3 2 15,6-3 0-15,6-2 1 0,0-4 0 0,7-1-8 16,2-2-16-16,-7-5-7 0,2-5-23 15,-7-5-33-15,-1-9-49 0,-12-5-93 16</inkml:trace>
  <inkml:trace contextRef="#ctx0" brushRef="#br0" timeOffset="33393.21">11783 6225 207 0,'0'0'50'0,"0"0"-16"15,0 0 13-15,0 0 6 0,0 0 6 0,0 0 5 16,0 0-9-16,0 0-6 0,-13-43-10 16,11 42-1-16,0-2 2 0,0 0-4 15,2 3-2-15,0 0-9 0,0 0-11 16,0 2-8-16,0 6-4 0,0 7-2 15,2 4 0-15,0 6 0 0,0 3 2 16,2 3 3-16,5 2-2 0,-3-2 0 16,0 2-2-16,6 1 0 0,3-1 0 15,-3-3 0-15,5 0 0 0,-5-7-1 16,1 1 0-16,-1-6-19 0,-6-1-38 0,0-5-48 16,-1-2-49-16,-5-3-155 0</inkml:trace>
  <inkml:trace contextRef="#ctx0" brushRef="#br0" timeOffset="33658.18">11563 6944 421 0,'0'0'130'0,"0"0"-75"15,0 0-13-15,0 0 20 0,0 0-15 16,0 0-18-16,0 0-6 0,58-52-1 16,-20 42-4-16,11-1-7 0,13 0-3 15,11 0-4-15,3 1-1 0,-2 0-2 16,-1 8-1-16,-7 0 0 0,-2 1 0 16,-2 6-40-16,-4 2-26 0,-17 3-70 15,-12-1-115-15</inkml:trace>
  <inkml:trace contextRef="#ctx0" brushRef="#br0" timeOffset="34022.78">12031 7016 623 0,'0'0'51'16,"0"0"-22"-16,0 0 22 0,24-54 15 0,-19 51-27 15,-3-2-15-15,0 4-4 16,-2 1-3-16,0 0-8 0,0 0-7 16,0 1-1-16,0 4 1 0,-4 1-2 15,-1 7-4-15,-3 4 4 0,-6 2 1 0,-1 5-1 16,1-1 0-16,-3 1-5 0,1 0-5 16,1-3-1-16,7-2-1 0,-2-4 1 15,3 0 1-15,-1-4 5 0,6-1 1 16,0-2 2-16,2-2 0 0,-2-5 1 15,2 2 1-15,0-1 0 0,0-2-2 16,4 0 2-16,4 0 0 0,13 0 2 16,-2-2 4-16,12-1 0 0,6 1 2 15,10-1 1-15,1 2-3 0,4-1-2 16,-7 0-2-16,-4 2-1 0,-7-1-1 16,-14 1-15-16,-7-1-56 0,-13 1-83 0,-9-1-109 15</inkml:trace>
  <inkml:trace contextRef="#ctx0" brushRef="#br0" timeOffset="34235.83">11985 7081 728 0,'0'0'70'0,"0"0"-28"0,0 0 28 16,0 0-16-16,54-28-28 0,-40 28-11 15,1 6 0-15,-1 7-12 16,-3 5-3-16,1 6 0 0,0 4 0 0,-7 5 0 15,-1 4 0-15,-2 1 0 0,-2 5 0 0,0-2-16 16,-2 1-36-16,-2-3-45 16,-1-8-114-16,-5-6-274 0</inkml:trace>
  <inkml:trace contextRef="#ctx0" brushRef="#br0" timeOffset="37109.78">12787 6796 363 0,'0'0'62'0,"0"0"-20"15,0 0-8-15,0 0 6 0,0 0-11 16,0 0-7-16,0 0 0 0,0 0-4 16,42 2-2-16,-28 1 3 0,-2-2-4 0,7 1 1 15,0-2-2-15,3 0-3 0,5 0 0 16,0-2-5-16,-2-1-4 0,2-3 1 15,0 2-1 1,0-1-2-16,-13-1 0 0,3 3-25 0,-11-2-41 0,-6 2-43 16,-2 0-72-16</inkml:trace>
  <inkml:trace contextRef="#ctx0" brushRef="#br0" timeOffset="37298.67">12909 6628 330 0,'0'0'218'0,"0"0"-164"15,0 0 4-15,0 0 8 0,0 0-16 0,0 0-21 16,0 0-5-16,0 0-8 0,0 0-7 16,2 0-5-16,0 15 4 0,0 5-2 15,7 6-1 1,-1 2 0-16,0 2-5 0,-2 6 1 0,1 1-1 0,5 0 0 31,0-3-3-31,-3 0-31 0,3-3-46 16,3-5-38-16,-11-5-88 0</inkml:trace>
  <inkml:trace contextRef="#ctx0" brushRef="#br0" timeOffset="37582.15">13660 6253 429 0,'0'0'73'0,"0"0"-24"16,0 0 16-16,0 0-18 0,0 0-15 16,0 0-3-16,0 0 1 15,0 0-6-15,0 0-9 0,-9-22-6 16,9 31-5-16,0 2-2 0,0 6-1 16,0 4 1-16,0 3 2 0,0 4-2 0,4 1 0 15,5 1 0-15,-1 2-2 0,-2 1 1 16,9-2-1-16,-1-2-1 15,-6 0-15-15,7-2-53 0,-7-1-39 0,-4-4-100 16</inkml:trace>
  <inkml:trace contextRef="#ctx0" brushRef="#br0" timeOffset="37802.74">13395 6869 351 0,'0'0'223'0,"0"0"-165"0,0 0 3 16,56-48 10-16,-29 38-36 0,-3 0-20 15,5 1-1-15,0 1-5 0,9 3-3 16,1 2-6-16,0 3 1 0,-6 0 1 16,0-1-2-16,-8 6-2 0,-8 3-48 15,-1 0-55-15,-10 1-65 0,-4 0-206 16</inkml:trace>
  <inkml:trace contextRef="#ctx0" brushRef="#br0" timeOffset="38148.48">13691 6916 603 0,'0'0'47'16,"0"0"8"-16,0 0 27 0,0 0-32 15,0 0-28-15,0 0-7 0,0 0-5 16,0 0-3-16,0 0-7 0,-15 1 1 16,7 20-1-16,-11 2 0 0,5 3 1 15,-7 0-2-15,5-1 0 0,-5 0-8 0,2-2-5 16,3 1-4-16,-5-4 0 0,7-5 11 16,5-5 0-16,1-4 2 15,4-3 0-15,2-2-5 0,2-1 4 0,0 0 6 16,0 0 0-16,0 2 0 15,0-2 2-15,4 0 3 0,6 0-2 0,3 0-3 16,9-2 6-16,3-2 2 0,8 1-2 16,2-1 0-16,7-1-2 0,-1 2-1 15,-8-1-1-15,6 1-2 0,-5-1 0 16,-8 0 0-16,1 0-1 0,-14 0-42 16,-7 1-55-16,-6-2-59 0,-10 1-133 15</inkml:trace>
  <inkml:trace contextRef="#ctx0" brushRef="#br0" timeOffset="38336.71">13649 6982 613 0,'0'0'53'0,"0"0"-25"16,0 0 53-16,0 0-20 0,0 0-33 16,0 0-10-16,0 0 0 0,0 0-2 15,39 37 0-15,-24-14-4 0,-9 3-1 16,9 5-7-16,-3 2-2 0,-6 0 0 0,5 2 1 15,1-3-3-15,-2-2-30 0,-4-4-23 16,5-3-51-16,-3-2-44 0,-4-6-120 16</inkml:trace>
  <inkml:trace contextRef="#ctx0" brushRef="#br0" timeOffset="39013.39">14073 6160 169 0,'0'0'113'0,"0"0"-40"0,0 0 1 0,0 0 0 0,0 0-5 16,0 0-14-16,0 0-12 0,0 0-8 16,0-38 1-16,0 32 1 0,0 1-9 15,4 0-5-15,-2 1 19 0,0 2-25 16,4 1-14-16,5 1-2 0,-3 7 0 16,17 4 0-16,-2 6 0 0,10 3 0 15,2 7 1-15,4 3 0 0,0 5-2 16,-1 7-3-16,-3 4 3 0,-4 5 1 15,-2 2-1-15,-9 1 2 0,-1 1-1 16,-9-2 1-16,3 0-1 0,-9-1 0 16,-4-2-1-16,-2 0-7 15,-4-1-14-15,-3-3-9 0,-1-3-16 0,4-4-25 0,-3-5-14 16,-5-5-45-16,8-9-50 16</inkml:trace>
  <inkml:trace contextRef="#ctx0" brushRef="#br0" timeOffset="39485.11">14900 6672 321 0,'0'0'52'16,"0"0"13"-16,0 0 7 0,0 0-15 0,0 0-6 15,0 0-18-15,0 0-6 0,-31 6-1 16,31-6-6-16,0 0-5 0,0 0 2 16,2 0 0-16,8 0 2 0,7-1-5 15,1-3 5-15,13 0 0 0,4-5 0 16,5 2-7-16,1-1-5 0,-4 1-5 15,-2 1-2-15,-1 2 0 0,-6 2-1 16,-7 0-5-16,-4 0-28 0,-5 1-14 0,-2 0-34 31,-10 0-29-31,-2-1-91 0</inkml:trace>
  <inkml:trace contextRef="#ctx0" brushRef="#br0" timeOffset="39704.42">15026 6504 545 0,'0'0'65'0,"0"0"-6"16,0 0 13-16,0 0-9 0,0 0-26 0,0 0-9 16,0 0-6-16,0 0-10 0,0 0-6 15,16 15 2-15,-5 7 2 0,-1 7 4 32,-4 2-6-32,1 4-4 0,-1 3-2 0,4 3 1 15,-6 2-3-15,0-3 0 16,0 0-4-16,5-4-18 0,-1-4-24 0,-2-4-43 15,-2-3-64-15,-2-7-123 0</inkml:trace>
  <inkml:trace contextRef="#ctx0" brushRef="#br0" timeOffset="41246.75">16196 6041 108 0,'0'0'47'0,"0"0"-2"0,0 0 1 15,0 0 2-15,0 0-12 0,-4-36-3 16,4 31 6-16,0 0-2 0,0 1-1 16,0 1-5-16,0-1 2 0,0 1-4 15,0 2 3-15,0-1-5 0,0 1-1 0,0-1-2 16,0 1-1-16,0 1 3 0,0-1-4 16,0 1-2-16,0-1 1 0,0 1-6 15,-2 0-3-15,2 0-3 0,0 0-5 16,-2 0 0-16,-3 3-3 0,1 2 0 15,-4 1 0-15,2 3 0 0,0 4 0 16,-1 3-1-16,-1 5 0 0,0 2 1 16,-2 5-1-16,3 4 1 0,-7 4 1 15,6 0 1-15,-3 5 1 0,3 2 1 16,0 1 1-16,2 2-1 0,6 3-4 0,0 0 1 16,2 4-1-16,10 3-1 0,3 1 1 15,3 5-1-15,1-2 0 0,8-2-1 16,-1-5 0-1,1-5 0-15,6-3 1 0,5-2 0 0,-1-2 1 0,0-3 0 16,2 0-1-16,1-3-9 0,-3-4-18 16,0 0-22-16,-8-7-51 0,-2-7-81 15,-4-7-200-15</inkml:trace>
  <inkml:trace contextRef="#ctx0" brushRef="#br0" timeOffset="49684.61">8982 5566 81 0,'0'0'79'15,"0"0"-24"-15,0 0 12 0,0 0-9 16,0 0-9-16,0 0-9 0,0 0-13 0,-46 1-4 16,42-2 3-16,0-1-6 15,0 2-4-15,2 0-1 0,2 0 0 0,-2 0-1 16,2 0 2-16,0 0 1 15,0 0-2-15,0 0-4 0,0 0-2 0,0-1 2 16,0 1-3-16,0 0 2 0,2 0 2 16,0 0-4-16,6 0-1 0,0 0-2 15,5 0 2-15,3 1 4 16,3 1-1-16,6-1-3 0,-1 0 0 0,7-1 1 16,3-1 1-16,3 1 2 0,0-1 3 15,0-2-4-15,-2 0-3 0,0-1-1 16,-4 0 1-16,-4 1 2 0,-6 0-3 15,-7 2-1-15,-7 1-1 0,-3 0-2 16,-2 0 0-16,-2-1 0 0,0 1-1 16,0 0 1-16,0 0 0 0,0 0 0 0,0 0 0 15,-4 0 1-15,0 0-1 0,-3 1 0 16,-5-1-2-16,0 1 0 0,3 0-4 16,1-1-10-16,0 0-4 0,4 0-5 15,2 0-11-15,2 2-14 0,2-2-14 16,12 0-46-16,-1-4-110 15</inkml:trace>
  <inkml:trace contextRef="#ctx0" brushRef="#br0" timeOffset="50156.25">11255 5454 85 0,'0'0'325'15,"0"0"-245"-15,0 0-19 0,0 0-3 16,0 0-10-16,0 0-9 0,0 0 4 15,5-6-7-15,-3 6-5 0,0-1-10 16,8 1-4-16,5-1-5 0,5-2-2 16,7-1-2-16,6 0-2 0,2 0-2 15,5 2-1-15,1 2-1 0,-2-1 0 0,3 6-2 16,7 2 0-16,-1 2-5 0,5 3-39 16,-5 0-61-16,-7-4-80 0</inkml:trace>
  <inkml:trace contextRef="#ctx0" brushRef="#br0" timeOffset="54326.45">17180 6099 238 0,'0'0'84'16,"0"0"-36"-16,0 0 9 15,0 0 4-15,0 0-13 0,0-53-5 0,-2 46-1 0,2 3-10 16,-2-2 0-16,2 2 0 0,0 0-6 16,0 1-3-16,-2 2-2 15,2-2-2-15,0 0-3 0,0 1 1 0,0-2-3 16,0 1 2-16,0 0 6 0,0 2-14 15,-2-1-4-15,2 2-1 16,-2 1-2-16,2-1 0 0,0 5-1 0,0 7-2 16,-3 10 1-16,-3 10 0 15,2 2 1-15,2 6 0 0,2-8 1 16,0 1-1-16,0 0 1 0,4-4-1 16,7 1 0-1,1-3 0-15,-4-2 0 0,3-2 0 0,-3-4 0 0,-2-1 0 16,2-4 0-16,-6-2 0 15,7-2-42-15,-7-2-36 0,-2-1-43 0,-9-1-71 0</inkml:trace>
  <inkml:trace contextRef="#ctx0" brushRef="#br0" timeOffset="54704.09">16909 6627 340 0,'0'0'72'15,"0"0"-38"1,0 0-18-16,0 0 20 0,0 0-3 0,0 0-3 0,0 0 4 0,23 13 0 16,-7-13 3-1,-1-1 1-15,10 1 1 0,6 0-13 16,2-3-5-16,8-1-7 0,7-3-4 0,-1-1-3 0,7 0-1 16,-2-1-2-16,3 1-2 0,1 0-2 15,-8 2 1-15,-9 3 0 0,-4 3 2 16,-8 3-3-16,-8 6-7 0,-13 1-61 15,-6-1-30-15,-4 0-56 16,-11 0-182-16</inkml:trace>
  <inkml:trace contextRef="#ctx0" brushRef="#br0" timeOffset="56481.81">17289 6801 160 0,'0'0'34'0,"0"0"-8"16,0 0 9-16,0 0 18 0,0 0-10 15,0 0 3-15,25-34 0 0,-25 32 1 16,0 0-8-16,0-1-7 16,0 0-10-16,0 0 2 0,0-2 0 0,0 1-3 15,0-2 0-15,-4 1 0 0,2 0 3 16,-2-1-5-16,0 3-4 0,-2 0-4 0,1 0-3 15,1 3-4-15,0 0-1 16,-4 0-3-16,-5 0-1 0,1 5 0 0,-2 6-1 16,-5 5 0-16,0 3-1 0,5 3 2 15,-1-1 0-15,3 0 1 16,6-3 0-16,2 0-1 0,0-3 1 0,4-1 0 16,0-1 0-16,4-2-2 0,6-1 1 15,5 2 1-15,5 1 0 16,5 1-1-16,4 1 2 0,2-3-1 0,2 1 3 15,2-1 2-15,-4 1 0 0,-4-2 2 16,-2 1 0-16,-2-1 0 16,-5 1-2-16,-3 0-2 0,-7 1-1 0,2-1-1 15,-6 1 0-15,-2-2 0 0,-2 2 0 0,-4-1 0 16,-6-2 0-16,0 0 1 16,-5-5-1-16,-3-1-1 0,-3 0-9 0,2-2-16 15,-8 1 5-15,3-3-7 0,5 0 4 16,-4-6 6-16,9-1 16 15,1-2 0-15,5-1 2 0,2-3 0 0,4-2 0 16,2-3 1-16,-2-3 10 0,8-3 9 16,0-4 1-16,11 1-5 0,-1-2-2 15,5 0 0-15,-2 3-1 0,1 0-1 16,-5 3 1-16,1 3 1 0,-8 1-4 16,-3 5-2-16,-3 1 1 0,-2 3-2 15,-9 1-2-15,1 0-5 0,-6 2-1 16,-1 1-1-16,-5 2-1 0,-3 3-4 15,-2 1-23-15,-4 4-12 0,-2 3-33 0,-2 2-8 16,6 3-44-16,2-1-51 0,11 1-127 16</inkml:trace>
  <inkml:trace contextRef="#ctx0" brushRef="#br0" timeOffset="56812.11">18021 6601 56 0,'0'0'254'16,"0"0"-214"-16,0 0 20 0,0 0 6 15,0 0-7-15,0 0-13 0,0 0-4 16,-10-34-5-16,10 31-4 0,0 1 0 15,0 0-11-15,0 1-5 0,0 1-6 16,0 0-1 0,0 0-3-16,0 0-4 0,0 0-3 0,6 0 1 0,4 0-1 15,5-2 3-15,8-1 2 0,6-2 2 16,6-2-1-16,2 2-1 16,0 0-3-16,-2 3-1 0,-2-1-1 0,-6-2 0 15,-8 4 0-15,-7-1 0 0,-6 2-52 0,-6 0-35 16,-6 0-31-16,-6 0-99 15</inkml:trace>
  <inkml:trace contextRef="#ctx0" brushRef="#br0" timeOffset="57048.05">18069 6414 433 0,'0'0'84'0,"0"0"-34"0,0 0 8 0,0 0 13 15,0 0-14-15,0 0-16 16,0 0-4-16,0 0-8 0,0 0-16 0,35-46-7 15,-31 54-4-15,2 4-2 16,-2 2 1-16,5 6 1 0,-3 3 0 16,0 3 0-16,-4 2-1 0,0 2 1 0,0 0 0 15,4-3-1 1,-4-1-1-16,9 0 1 0,-3-3-1 16,0 1 0-16,1-2-1 0,3-4-29 15,-4-3-26-15,1-1-44 0,-5-4-18 0,-4-4-100 0</inkml:trace>
  <inkml:trace contextRef="#ctx0" brushRef="#br0" timeOffset="57473.01">18827 6026 171 0,'0'0'84'0,"0"0"-25"0,0 0 10 16,0 0-1-16,0 0 0 0,-10-51-11 0,10 47-11 16,0 1-1-16,0 1-4 15,-2 2-8-15,2 0-6 0,0 0-11 16,0 5-11-16,8 6-5 0,-4 6 0 0,3 5 0 16,-3 5 3-16,2 3 2 0,-2 2 2 15,6 3 1-15,-3-2-2 0,-1 0-3 16,4 2 1-16,-2-2-4 0,3 1 1 15,-1-3 0-15,0-3-1 0,1-1 0 16,-7-4-33-16,-2 0-62 0,-2-3-62 16,-6-6-230-16</inkml:trace>
  <inkml:trace contextRef="#ctx0" brushRef="#br0" timeOffset="57678.97">18714 6570 415 0,'0'0'136'0,"0"0"-87"16,0 0 17-16,58-29 3 0,-40 25-27 15,1 1-17-15,6 1-5 0,-1-1-2 16,7-1-7-16,4 0-7 0,3-1-1 16,3 1-1-16,2 2-1 0,1-1 0 0,-5 3-1 15,-4 3 0-15,-6 6-29 0,-10 1-65 16,-9 3-46-16,-8-2-129 15</inkml:trace>
  <inkml:trace contextRef="#ctx0" brushRef="#br0" timeOffset="58214.65">19030 6760 515 0,'0'0'47'0,"0"0"0"0,14-51 14 16,-14 38 10-16,0 2-18 15,0 0-19-15,-2 0-4 0,-4 2-9 0,-2 3-9 16,-5 1-7-16,1 3-5 16,-9 2 0-16,5 1-2 0,-7 8 1 0,2 1-1 15,-1 3 2-15,3 1 0 0,3 3 0 16,-1 0-4-16,9 0 2 0,4 0-4 16,2-2-2-16,2 0 2 0,0-3 5 15,4 0 0-15,6-1 0 16,2 1 1-16,3-2 0 0,3-1 0 0,3-3 0 15,4 1 0-15,4 2 0 0,4 3 0 16,2 2 1-16,-2 2-1 0,-2-1 1 16,-4-2 0-16,-8-1 1 0,-5-1 3 15,-6 1-3-15,-3-1 1 0,-5 3-2 16,0-2-1-16,-9 1 0 0,-1 0 2 16,-9-3 0-16,5 1-2 0,-9-5-5 0,-4 0-18 15,0-2-10-15,-2-2-5 0,5-1-3 16,-1-1 0-1,4-5 10-15,7 0 14 0,3-1 10 0,3-1 7 0,4-2 0 16,4-2 2-16,0-1 2 0,6-6 19 16,4-4 6-16,1-4 6 0,3-4-6 15,7-1-3-15,6-2-1 0,-2 2-4 0,2 3-3 16,-1 4-4-16,-3 4-1 16,-8 7 1-16,-9 2-2 0,-6 5-4 0,0-1-2 15,-8-2-1-15,-5 1-1 16,-5-2-4-16,-1 1-3 0,-8 0 3 0,0 1-27 15,-2 4-17-15,-6 0-30 0,2 3-40 16,0-3-70 0,4 2-114-16</inkml:trace>
  <inkml:trace contextRef="#ctx0" brushRef="#br0" timeOffset="58496.83">19689 6502 425 0,'0'0'65'0,"0"0"-12"16,0 0 14-16,0 0-9 0,0 0-11 16,0 0-8-16,0 0 1 0,0 0-9 15,-4-40-12 1,10 33-4-16,-1 2-3 0,7-2-2 0,7 3-8 0,5 0-1 15,11 0-1-15,3 0 0 0,7 0 0 0,-1 2 0 16,-7 1 0-16,-4-1 0 16,-12 1-26-16,-7 1-51 0,-10-4-50 15,-4-1-93-15</inkml:trace>
  <inkml:trace contextRef="#ctx0" brushRef="#br0" timeOffset="58686.07">19762 6318 36 0,'0'0'573'0,"0"0"-522"0,0 0 8 16,0 0 16-16,0 0-41 0,0 0-20 16,0 0-2-16,0 0 6 0,0 0-4 15,60 42-3-15,-52-19-5 0,0-1-3 16,0 3-1-16,1-1 0 0,-5 1-1 16,2-2-1-16,2-1 0 0,1 0-1 15,-3-3-50-15,-2-2-29 0,0-3-63 16,-4-7-59-1</inkml:trace>
  <inkml:trace contextRef="#ctx0" brushRef="#br0" timeOffset="58922.68">20553 5994 608 0,'0'0'38'0,"0"0"18"0,0 0 23 15,0 0-35-15,0 0-25 0,0 0 1 0,0 0-2 16,0 0-12-16,0 0-5 0,-2-5 1 16,2 17-1-16,0 7 0 0,2 3 3 15,-2 6-3-15,5 4-1 16,-1-1 1-16,0 6 0 0,0 0-1 0,2 2 1 16,-2-4-2-16,-2-2-30 0,0-2-74 15,-2-4-55 1,-4-4-228-16</inkml:trace>
  <inkml:trace contextRef="#ctx0" brushRef="#br0" timeOffset="59143.24">20330 6556 571 0,'0'0'78'0,"0"0"-28"15,0 0 12-15,0 0 5 0,58-57-34 0,-37 44-12 16,3 1-7-16,7 0-3 16,7 2-6-16,1 1-2 0,4 4-3 0,-3 1-1 15,1 3 0-15,-4 1-1 0,-4 0 2 16,-2 4-19-16,-2 1-46 16,-8-1-61-16,-9-1-80 0</inkml:trace>
  <inkml:trace contextRef="#ctx0" brushRef="#br0" timeOffset="59677.33">20586 6722 539 0,'0'0'52'16,"0"0"2"-16,62-55 14 0,-49 40-3 15,-3-2-22-15,-4 4-12 0,-6 0 0 0,0 1-7 16,-10 0-7-16,-2 4-9 0,-3 0-7 15,-5 3-1-15,-1 2 0 0,0 3 0 16,-2 2-1-16,5 9 1 0,-1 1 0 16,3 4-1-16,1 4 0 0,3 0-1 15,1 2-1-15,5-1-11 0,2-1 4 16,4-4 6-16,0 2 1 0,4-4 1 16,5 0 2-16,1-2 0 0,2 2 1 15,5-3-1-15,1 0-1 0,9 2 0 16,2-1 2-16,6 6-2 0,-2 1 2 15,1 0-1-15,-10 2 0 0,-5-2 1 16,-5-1 0-16,-5 1 1 0,-7-3-1 0,-2 2 0 16,0-2 0-16,-11-4 0 0,-3 1 0 15,-1-4-2-15,-3-3-1 0,1-1-23 16,-5-4 1-16,1 0 4 0,0-1-5 16,-1-1-11-16,5-4 11 0,3-2 17 15,3-2 8-15,1-3 1 0,4-1 1 16,-1-3-2-16,5-4 1 0,2-3 3 15,-2-3 9-15,11-6 4 0,1-2 4 16,4 0-6-16,7 2 2 0,-4 4 0 16,5 4-1-16,-5 6 2 0,-3 4-1 15,-5 5-4-15,-5 3-8 0,2 2-1 16,-6 1-1-16,0-1-1 0,-6 1 1 0,0-2-3 16,-5-1 1-16,-1 0-2 0,-3 0-9 15,-1 1-10-15,-3 3-16 0,-4-1-25 16,-1 2-31-16,-1-2-32 0,2-1-107 15</inkml:trace>
  <inkml:trace contextRef="#ctx0" brushRef="#br0" timeOffset="59976.02">21095 6449 390 0,'0'0'57'16,"0"0"10"-16,0 0-1 0,0 0-9 15,0 0-17-15,0 0-5 0,0 0 2 16,0 0-6-16,-2-8-8 0,6 8-3 16,4 1 4-16,3-1-4 0,3 0-3 15,7 0 1-15,8-3-4 0,4-3-4 16,2 1-5-16,6-2-3 0,1 3 1 15,-3 0-2-15,-2-1 0 0,-4 1-1 0,-4 1 0 16,-6 0-45-16,-7 0-43 0,-14-3-56 16,-4-3-76-16</inkml:trace>
  <inkml:trace contextRef="#ctx0" brushRef="#br0" timeOffset="60179.85">21240 6277 590 0,'0'0'63'15,"0"0"-6"-15,0 0 26 0,0 0-40 16,0 0-21-16,0 0-7 0,0 0 5 16,0 0-2-16,0 0-8 0,47 36 2 15,-36-17-1-15,-3 3-2 16,-2 4-3-16,0 1-3 0,2-1-1 0,1 1-1 0,-5-2 1 16,2-2-2-16,-4-3 0 0,2 1 0 15,0-6-3-15,1-2-45 16,-1-3-19-16,0-2-52 0,-4-5-74 15</inkml:trace>
  <inkml:trace contextRef="#ctx0" brushRef="#br0" timeOffset="60618.96">22002 5966 152 0,'0'0'85'16,"0"0"-13"-16,0 0 3 0,0 0 0 0,0 0-1 16,0 0-10-16,0 0-9 15,0 0-9-15,0 0 3 0,-26-40-11 16,26 40-14-16,0 0-5 0,2 3-7 16,0 4-6-16,4 6 1 0,-2 2 5 0,4 4 2 15,-6 4-5-15,5 3-1 0,-1 3-5 16,2 2-2-16,2 1 1 0,-1-1-1 15,1-1 1-15,4 0-2 0,-5-3 1 16,1 1 1-16,2-1-2 0,-9-3 0 16,-1-1-31-16,-2-3-59 0,-5-2-59 15,-7-5-190-15</inkml:trace>
  <inkml:trace contextRef="#ctx0" brushRef="#br0" timeOffset="60823.13">21887 6549 543 0,'0'0'103'15,"0"0"-55"-15,0 0 12 0,0 0 2 16,0 0-26-16,60-45-17 0,-36 40-5 16,5-2-4-16,9 0-4 0,-1-1-2 15,4 2-2-15,5 0 0 0,-11 2-1 16,-2 1-1-16,0 2 0 0,-6 1-38 15,-7 0-60-15,-9 1-84 0,-11 0-239 16</inkml:trace>
  <inkml:trace contextRef="#ctx0" brushRef="#br0" timeOffset="61373.78">22075 6728 561 0,'0'0'25'0,"0"0"16"15,0 0 22-15,29-51 15 0,-27 39-29 16,-2-1-22-16,0-1 0 0,-4 2-6 16,-7 0-12-16,-1 2-8 0,0 0-1 15,-9 1 0-15,0 6 0 0,3 3-4 16,-3 0 3-16,6 2 0 0,7 4-1 16,-2 1 1-16,4 3 1 0,1 3-2 15,3-1 0-15,0 1 1 0,2 1 0 0,0-3 1 16,2 1 0-16,3 0-1 0,3 2 1 15,4-2 0-15,-4 0 0 0,3-2 0 16,5 0 0-16,-1-1 1 0,6 3 0 16,-1 0 2-16,5 3-3 0,2 3 1 15,-2 2 3 1,-7 0-2-16,-1-3 2 0,-7 1 0 0,0-2-2 0,-3-3-1 16,-5 0-1-16,-2 0 1 0,-6-2-1 15,-1-1 0-15,-3-2 1 0,0 0 0 16,-9-2-1-16,5-2 0 0,-5-1-12 15,5-3-5-15,-9 0-6 16,6-5 2-16,3-1 1 0,1 0 8 0,1-3 4 16,2 0 4-16,3-1 3 0,3-1 1 0,-2 0 2 15,6-5-2-15,0-2 1 0,6 0 10 16,5 0 4-16,1-1 1 0,5 1 3 16,1 0-2-16,1 2-1 0,4-2-3 15,-9 4 1-15,5 1 2 0,-11-1-1 16,-6 3 0-16,0-1-3 0,-4-2-1 15,0 1-6 1,-6 0-5-16,-11-1 0 0,5-2-2 0,-11 0 0 0,0 1-2 16,-4 3-28-16,0 1 2 0,-2 2-13 0,-2 3-20 15,6 1-35-15,2 1-4 0,5 0-54 16,5-2-101-16</inkml:trace>
  <inkml:trace contextRef="#ctx0" brushRef="#br0" timeOffset="62098.02">22517 5611 298 0,'0'0'75'0,"0"0"-12"0,0 0 5 15,0 0-11-15,0 0-17 0,0 0-4 16,0 0 1-16,-2-15-1 0,4 14-4 0,0 0-4 15,4-1-2-15,-4-1-5 0,3 2-9 16,-1-1 0-16,2 1-2 0,0 1-2 16,4 0-3-16,-1 6 0 0,-1 0 0 15,9 3 0-15,-3 1 0 0,7 3 2 16,1 1 2-16,3 4 0 0,6-2 1 16,0 3 2-16,0 3-5 0,-2 0-1 15,-6 3-2-15,-2 0 0 0,1 2-1 16,-7 5-1-16,3 1 1 0,-5 7-1 15,5 4 0-15,-9 3 0 0,5 4 0 16,-3 0 0-16,-5 4-1 0,4-1 1 16,-4-3-2-16,3-2 3 0,-5-3-3 15,0-4 0-15,-2-5 1 0,0-3 0 16,0-2 0-16,-2-2 0 0,0-1-1 16,-4 0 1-16,-2 0-1 0,-5 0 0 0,-1-2-1 15,0-2-1-15,-9 0 2 16,6-2 0-16,-9 2 0 0,5-5-5 0,-2-2-25 15,1 0 14-15,5-6-22 0,-6 1-22 16,7-3-30-16,-5-2-4 0,9-2-41 16,-2-3-121-16</inkml:trace>
  <inkml:trace contextRef="#ctx0" brushRef="#br0" timeOffset="83672.25">23691 6267 324 0,'0'0'74'16,"0"0"-61"-16,0 0 24 0,0 0 13 0,0 0-7 15,0 0-12-15,0 0-11 0,0 0-10 16,-20-10-1-16,20 10-2 15,0 0-1-15,0 0-1 0,2 2 5 0,2-1 9 16,4 1 3-16,0-1 3 16,3-1 2-16,7 0-7 0,5-3-1 0,6-3 2 15,6 1-8-15,4-2-7 0,1-1-3 16,-3 2 0-16,-4 0-2 0,-2 4 0 16,-10-2-1-16,-7 3-40 0,-6 1-41 15,-6 0-23-15,-2 0-40 0,-10-2-73 16</inkml:trace>
  <inkml:trace contextRef="#ctx0" brushRef="#br0" timeOffset="83844.89">23795 6145 542 0,'0'0'77'0,"0"0"-22"16,0 0 8-16,0 0-8 0,0 0-21 0,0 0-16 16,0 0-1-16,0 0-2 0,0 0-5 15,35 12-5 1,-21 3-4-16,1 7 1 0,-1 2-1 0,1 6 1 0,-5 3-2 31,0 3 0-31,1 3-6 0,-7-3-56 16,0-2-46-16,-4-3-62 0,0-10-183 0</inkml:trace>
  <inkml:trace contextRef="#ctx0" brushRef="#br0" timeOffset="84127.17">24994 6562 471 0,'0'0'70'15,"0"0"-29"-15,0 0-1 0,0 0 17 16,-44-53-8-16,40 47-20 0,0 2-9 15,2 1-5-15,-2 3-6 0,4-3-4 16,0 3-4-16,0 0-1 0,0 0 0 16,4 0-2-16,2 4 0 0,0 2 0 15,11 3 0-15,1 1-21 0,7-3-26 16,-2-1-24-16,4-4-58 0,-4-3-158 0</inkml:trace>
  <inkml:trace contextRef="#ctx0" brushRef="#br0" timeOffset="84331.61">25560 6507 741 0,'0'0'62'0,"0"0"-50"0,0 0 24 16,0 0 6-16,0 0-27 0,0 0-9 16,0 0 1-16,0 0-1 0,52-24-5 15,-52 24 0-15,4 0-1 0,4 2 0 16,2 2-2-16,1 2-10 0,1-1-9 0,9 3-14 15,-1 0-11-15,3-2-35 0,6 1-23 16,4-2-73-16,0-1-131 0</inkml:trace>
  <inkml:trace contextRef="#ctx0" brushRef="#br0" timeOffset="84504.81">26296 6504 640 0,'0'0'59'0,"0"0"-16"0,0 0 10 0,0 0-4 15,0 0-27-15,0 0-13 0,0 0 0 16,0 0-2-16,0 0-6 0,21-30-1 16,-9 27 0-16,-2 2 0 0,1-1-11 15,7 0-20-15,-5 0-19 0,5-2-35 16,-7-2-38-16,-1-1-136 0</inkml:trace>
  <inkml:trace contextRef="#ctx0" brushRef="#br0" timeOffset="84943.93">27042 6231 222 0,'0'0'60'16,"0"0"-37"-16,0 0-14 15,0 0-4-15,0 0-4 0,0 0-1 0,0 0-1 16,0 0-8-16,17-2-44 0,-11 7-12 15,-4-1 8-15,4 0 1 0,-2 0 1 16</inkml:trace>
  <inkml:trace contextRef="#ctx0" brushRef="#br0" timeOffset="85038.2">27042 6231 4 0,'37'19'52'0,"-37"-19"-16"15,0 1-23-15,0 0-8 16,0-1 4-16,0 1 10 0,0-1 3 0,0 0-7 16,0 0-9-16,0-1-6 0,-6-2-12 15,4-1-156-15</inkml:trace>
  <inkml:trace contextRef="#ctx0" brushRef="#br0" timeOffset="89458.46">6768 7635 72 0,'0'0'69'0,"0"0"-41"16,0 0-4-16,0 0 8 0,0 0-2 15,0 0-11-15,0 0-8 0,0 0-4 16,-35 22-1-16,28-14-2 0,1-1 2 0,0-1 2 16,-2-2 3-16,2 1-1 15,-3 0 10-15,-1 0 3 0,4-3 8 16,-3 1 4-16,3-1 6 0,-4 1 2 0,6 0-1 15,0-2-3-15,2 1-6 0,0-1 2 16,2-1 5-16,0 0-9 0,0 0-9 16,0 0 1-16,4 0-6 0,8 0-4 15,3 0 0-15,11 0 3 0,5-1 1 16,7 0-2-16,1-1-2 0,4 2-5 16,1-2-2-16,-3 2-2 0,-2 0 0 15,-1-1-1-15,-7 1-3 0,-7 3-4 16,-9-2 4-16,1 3 1 0,-14 0-1 15,3-1 0-15,-5 1 1 0,0-1 1 16,0 0-1-16,-7 0 0 0,-9 0 2 0,-5 0 1 16,-8-1-1-16,-10 1 0 0,-4-1-2 15,-1-1 0-15,3 0 2 0,1-1-3 16,7 0 0-16,9 1-6 0,3-1 6 16,11-2 0-16,-1-1 0 0,3 1 1 15,8 1-1-15,-2-2 1 0,2 1 0 16,0 2-1-16,0 0 1 0,2 0-1 15,4 0 0-15,7 0 1 0,11-2-1 0,7-2 1 16,9-2 5-16,-1-4 1 16,6 4 2-16,3-3-1 0,-7 2-1 15,-3 2 0-15,-7 1-5 0,-9 2 1 16,-9 2-1-16,-9 0 0 0,-2 0 0 16,-2 0 0-16,0 0 0 0,-6 0 0 0,-3 0 1 15,-9 1 1-15,-7 4-4 0,-8 0-6 16,-8 2-10-16,-5 0-17 0,3 0-12 15,-3-1-30-15,5-1-63 0,12-2-25 16,8 0-278-16</inkml:trace>
  <inkml:trace contextRef="#ctx0" brushRef="#br0" timeOffset="91079.77">8825 8228 120 0,'0'0'36'0,"0"0"-2"0,0 0 34 15,0 0 11-15,0 0-19 0,0 0-2 0,0 6-7 16,0-10-11-16,0 1-3 0,0 0-1 15,-3-1-5-15,1 1-4 0,0 0 13 16,0-1 14-16,2 0-32 0,0-2-11 16,2-2 1-16,5-1 0 0,5 0-3 15,2-1-4-15,9 0-3 0,6 2 0 16,4-2 0-16,9 6-2 0,3 2 1 0,5 2 2 16,3-1 0-16,3 4 0 15,0 3-2-15,-2-1 0 0,-3 0 1 16,-3 1-1-16,-1 0 1 0,-1 1-1 0,1 3 2 15,-1-1 1-15,-5 2 2 0,5 2-3 16,-3 1 1-16,1 2-4 0,-3 2 0 16,0-1 0-16,-1 3 0 15,-5 0 0-15,-2-1-1 0,-8 0 1 0,-1 0 0 16,-5-1 1-16,2-4-1 16,-9 1 0-16,0-5 1 0,-1-3 0 0,-5-2-1 15,2-3 1-15,-4-1-1 0,1 1 0 16,-3-2 0-1,-2 3 0-15,0-3 2 0,0 1-2 0,0-1 2 0,0 0-1 0,-2 0 0 16,-3 0-1-16,-3-1 0 0,0-2-2 16,-2-3-3-16,1 2-2 0,3 1 2 15,2 2 3-15,4 1 1 0,0-1-1 16,2-1-1-16,6-1-2 0,7 2 1 16,-1-4 1-16,11 1 2 0,4-2 1 15,10 2-1-15,9-4 0 0,10 0 0 0,10-1 1 16,8-1 2-16,9 0-2 15,4-1 1-15,6 3 2 0,0-1-3 0,4 0 0 16,1 3-9-16,3-1 9 16,-2 4 0-1,-2 2 1-15,1 1 0 0,1 7 2 0,0 0-1 0,7 1 0 0,5-1-2 16,5 0-5 0,6 0 3-16,7-7 2 0,-1 1 3 0,6 1-2 0,1-4 2 15,3 2-3-15,5-4-4 0,-2-3 2 16,-3 1 2-16,7-2 2 0,-2 1 2 15,8 0-1-15,-3-3-3 16,10 1-6-16,5-4 6 0,2 1 3 0,3 1 1 16,6-1-2-16,6 3-2 15,-3-3-6-15,5 2 6 0,2 3 3 0,0-1 2 0,7 1-5 16,-1 1-5-16,-2 0 5 0,2 1 3 16,3 0 0-16,-1 2-3 0,-2 0-7 15,-2 0 7-15,-2 3 5 0,5-1-5 16,-1 1-4-16,0 1 4 0,5 2 3 15,-1 0 1 1,0 0-4-16,-1 2-6 0,-3 2 6 0,2 0 5 0,-2 1-5 16,5 0 0-16,-3-2 0 0,-2 0 0 15,5-3 5-15,-1-1-5 0,0-3-6 0,-1 0 6 16,-5-1 4-16,-4-5 1 16,-4-1-5-16,-4-2 0 0,-1 0 0 15,1 1 9-15,0-2-1 0,-2-2-8 0,8 1-5 16,-7 2 5-1,9-2 5-15,-6 0 0 0,10-1-5 0,-3-2-6 0,-6-3 6 16,1-2 5-16,-6-4-2 0,-9-3-3 16,-5-6-7-16,-13-6 7 0,-5-3 4 15,-9-4 0-15,-3-1-4 0,-8-2 3 16,2-1 2-16,-2 6 6 0,4 4-2 16,-4 3 1-16,-8 5-5 0,6 1-5 15,-12 1-1-15,-5 2 1 0,-4-1 0 16,-10-2 1-16,-2 1 1 0,-17-3-2 15,-1 0 1-15,-9-3 1 0,0 1-2 0,-13-2-4 16,-1 1 4-16,-11 2 0 16,-4-2 1-16,-2 2 2 0,-8 3 1 15,-4 4 1-15,-3 0-2 0,-6 5 1 0,-5 6-1 32,-1 4 0-32,-2 3 0 0,-2 5-2 15,0 4-1-15,-2 4 0 0,-7 11-2 16,-7 6-5-16,-5 8-8 0,-8 4-3 15,-4 6-12-15,-6 1-11 0,-9 1-17 16,1 0-33-16,-13-1-27 0,6-8-80 0</inkml:trace>
  <inkml:trace contextRef="#ctx0" brushRef="#br0" timeOffset="92242.27">16715 8665 291 0,'0'0'84'16,"0"0"-19"-16,0 0-8 0,-9-19 8 16,9 15 4-16,-4 0-24 0,2 1 2 15,0 0-4-15,2 1-6 0,0 0-12 16,0-1-7-16,0 2-2 0,0-2-4 0,0 3-5 16,0 0-2-16,2 0 0 15,0 3-3-15,5 3-2 0,-1 7-2 16,0 7 2-16,0 4 2 0,0 7 0 0,1 0-1 15,-1 2 0-15,-2 1 0 0,-2 1 0 16,-2 0 0-16,0-4-1 16,0-4-1-16,0-3-13 0,0-2-10 0,0-5-11 15,0-3-23-15,0-1-36 0,0-4-45 16,-2-5-96-16</inkml:trace>
  <inkml:trace contextRef="#ctx0" brushRef="#br0" timeOffset="92587.82">17184 8652 592 0,'0'0'57'0,"0"0"6"15,0 0-11-15,0 0 4 0,8-50-18 0,-8 49-13 16,0 1 2-16,-4 0-4 0,-4 2-8 16,-13 4-9-16,-2 6-3 0,-10 2-3 15,-8 5 0-15,-2 2 0 16,-3 3 0-16,-1-1 0 0,5 2-3 0,3-1-9 15,8-1 2-15,2-3 4 0,8-2-1 0,9-2-5 16,6-4 6-16,4-2-4 16,0-3-3-16,2-1 8 0,0-3 4 15,2 0 0-15,2 0 1 0,4 0 0 16,2 1 1-16,9 0-1 0,-5-2 1 16,7-1 2-16,6 1 7 0,-6-2-1 15,6 3-1-15,4 1-3 0,0 3-2 0,-2 2-2 16,2-1-1-16,-3 2 0 0,-3 4-1 15,0 0 1-15,0 1 0 16,-2-3-13-16,-5 1-22 0,3-2-54 0,-13-2-58 16,-2-4-89-16</inkml:trace>
  <inkml:trace contextRef="#ctx0" brushRef="#br0" timeOffset="93121.87">17804 8769 284 0,'0'0'433'16,"0"0"-400"-16,0 0 9 0,0 0 12 0,0 0-20 15,0 0-18-15,0 0-4 0,0 0 2 16,0 0-6-16,-8 7-7 0,0 12 2 16,6 3-1-16,-7 3-2 0,5 4 1 15,-4 2 1-15,0 5-1 0,5 1 0 16,-1 2-1-16,4-4-1 0,0-5-2 15,2-1-4-15,0-8-3 0,1-2 0 16,3-7-4-16,-4-6-1 0,-2-3 3 0,2-2 4 16,-2-1-6-16,0-1 4 15,0-5 10-15,-4-3 0 0,-5-5 0 16,1-5 1-16,2-5-1 0,-4-6 1 0,1-6 2 16,-1-5 6-16,6-6 1 0,0 1 1 15,2 1 0 1,2 3-3-16,2 8-5 0,2 5 4 0,2 10-3 0,0 2-1 15,1 6-1-15,3 1-1 0,-2 2 1 0,5 0-1 16,5 2-1-16,3 2 1 16,4 2-1-16,4 2 0 0,4-1-1 15,-2 5-4-15,0 1 5 0,0 0 0 16,-7 3 0-16,-5 3-1 0,0 0 0 16,-11 3 1-16,-2 2 3 0,-6 3-3 0,-8 2 1 15,-9 3 2-15,-10 0 1 16,-4 1-1-16,-2-3 0 0,0-3-1 0,2-2-2 15,4-5-6-15,5-1-8 0,7-2-6 16,3-4-7-16,4 1-9 0,1-2-26 16,5-2-15-16,2-1-8 0,9-2-46 15,5-8-45-15</inkml:trace>
  <inkml:trace contextRef="#ctx0" brushRef="#br0" timeOffset="94300.74">18342 8517 402 0,'0'0'204'15,"0"0"-174"-15,0 0 12 0,0 0 22 0,-9-53-19 16,5 47-22-16,-4 2-4 0,6 0 3 16,0 2-4-16,0 1-7 0,0 1 0 15,2 0-2-15,-5 3 2 0,5 7-8 16,-4 1-3-16,2 8-2 0,2 6 2 15,0 3-1-15,0 5 1 0,0 5 0 16,2 2 2-16,0 6-2 0,-2-1 0 16,2 0 0-16,-6 0 0 0,-2-7 0 0,2-5 0 15,-4-8-2-15,6-6 1 0,0-6-1 16,2-5 0-16,0-2-8 0,0-4 1 16,0-1 6-16,-2-1 3 0,2-1 2 15,-5-6 3 1,3-4-3-16,0-6-2 0,2-3 2 0,0-7-1 0,0-4-1 15,4-4 0-15,5-4 1 0,1 3-1 16,0 2-1-16,3 7 0 0,1 9 1 16,-3 5-1-16,-1 7 1 0,2 4-2 15,-1 2 2-15,1 5-3 0,5 5 1 16,-3 7 0-16,5 1 2 0,-3 2 0 16,1 4 0-16,-3-1 0 0,-3 1 0 15,-3-3 0-15,2-1 0 0,-4-1 0 0,9-5-2 16,-5 1-4-16,5-3-4 15,1-2-6-15,7-1-4 0,-5-3-7 16,11-2-16-16,-4-2-2 0,4-2-11 0,2 0 7 16,-2-7-7-16,0-2-9 0,-2-3 15 15,-2-3 33-15,-3-2 17 0,-7-4 1 16,-5 1 32-16,-4-4 30 0,-6 2 14 16,0 0-7-16,-6 2 2 0,-2 1-8 15,-2 3-15-15,1 1-13 0,-3 2-11 16,6 4-5-16,0 3-6 0,1 3-4 15,3 1-7-15,0 2 0 0,0 0-3 16,-2 5 0-16,-2 4-2 16,-4 6-1-16,3 2 0 0,-7 5 2 0,4 2 1 0,1 2 0 15,-5 0 0-15,6-1 0 0,-3 1-1 16,5-4-5-16,-4-4-7 0,10 0 3 16,-2-6-2-16,2-3 2 0,0-4 3 15,2-3 3-15,8-2 0 0,-4 0 4 16,5-3 0-16,3-6 1 0,5-6-1 31,1 0 1-31,1-6 1 0,0-3-2 16,1-3 2-16,-5-4-1 0,-3 0 2 15,-3 0 2-15,-1 5 1 0,-2 7-1 0,-1 7 0 16,-5 8-2-16,-2 2 3 16,0 2-2-16,0 0 1 0,0 3-5 15,-2 8-5-15,-5 7 1 0,1 4 3 0,4 6 1 16,-2-4-1-16,4 2 2 0,0-3-1 15,4-4 0-15,0-1 0 0,7 0 0 16,-5-4-1-16,6-1 0 0,7-4 2 16,-5-2-2-16,7-5 2 0,2-3-1 15,-1 1 1-15,1-3 0 0,2-2 0 16,-4-7-1-16,5-2 1 0,-1-5 2 16,0-2-2-16,-2-5-1 0,0-2 3 15,-1-2-2-15,-7 3 1 0,-9 0 3 16,0 5 3-16,-10 2 1 0,-6 5 4 15,-7 2-5-15,-6 0-7 0,3 4-1 0,-1 6 0 16,0 3-2-16,7 5 2 0,-1 7-3 16,7 3-1-16,0 4 0 0,4-3 3 15,-2 1-2-15,6-4 3 0,0 0-1 16,2 1 0-16,6-2 0 0,0 2 0 16,7 0 1-16,1 2 0 0,7 0 0 15,2-1 0-15,4 4 1 0,0-1 0 16,-2 2 1-16,-5-3-2 0,-5 0 2 15,-5-4 0-15,-1-1 0 0,-9 1 1 16,-2-3-3-16,-2 0 2 0,-9-2-1 16,-1 2 1-16,-5-4-2 0,-3-1 3 0,-5 0-3 15,0 0-2-15,4-4-9 16,-6-1-9-16,7 0-11 0,3-1-7 16,3-3 0-16,3 0 6 0,7-1-12 0,2 0-22 15,4-4 6-15,11-4-8 0,3-4-37 16,1-4-123-16</inkml:trace>
  <inkml:trace contextRef="#ctx0" brushRef="#br0" timeOffset="95103.52">19611 8710 455 0,'0'0'51'16,"0"0"4"-16,0 0 16 0,0 0-12 15,0 0-5-15,0 0-9 0,-8-22-10 16,3 22-6-16,5 0-7 0,0 0-7 15,-2 0-5-15,2 0-2 0,-2 2-5 16,0 2-2-16,-2 2-1 0,0 6 0 16,2 0 0-16,-2 1-1 0,4 0 0 15,0 0 1-15,0-1 0 0,4 0-1 16,2-3 1-16,2-1-1 0,3-2 1 0,1-1 0 16,0-3 0-16,1-1 0 15,3-1-1-15,1 0 1 0,-1-4 0 0,1-6 1 16,-3 2 1-16,-3-2 0 15,-5-1-1-15,-4-1 0 0,-2-2 1 0,0-2 2 16,-4 2-1-16,-6 0 0 0,-3 5-2 16,-3-1-1-16,-1 3 0 0,-1 4 1 15,-3 4-1-15,2-1-2 16,1 7 1-16,1 5 1 0,1 2-2 0,1 0 2 16,5 3-3-16,-1 0 1 0,3 3 1 15,4-2 1-15,0-1-2 0,2 1 2 16,2-1 0-16,4 0-1 0,2 0 0 15,7-2 1-15,3 1 0 0,3-1 0 16,3-1 1-16,3-1-1 0,2-4 0 0,2-2-1 16,0-6-1-16,4-1 2 0,0-7 0 15,0-4 2-15,0-3 1 0,-2-3 2 16,-4-2 0-16,-2-2 1 0,-8-4-3 16,-3-2 2-16,-6-4 1 0,1-5 0 15,-7 0 1-15,-2-1-5 0,-2 4 0 16,-7 3 0-16,1 4 0 0,0 8-1 15,-3 4 0-15,3 4-2 0,2 5 1 16,0 5 0-16,-5 3-3 0,1 9 1 16,4 1-2-16,0 5 1 0,-3-1 1 15,7 1-1-15,0 0 3 0,2-1-1 0,0 1-1 16,4-1 1-16,5 2 1 0,-1 0 0 16,4-1 0-16,3 3 0 0,1-1 0 15,5 0 3-15,2 0 1 0,2-3 3 16,-3 0 1-16,5-2 0 0,-8-3 4 15,-3 1 0-15,-5-1-2 0,-5-2-2 16,-4-1-5-16,-2-2-3 16,0 0 0-16,-4-1 0 0,-7 0 0 0,-1-2 0 15,-9-2 0-15,1-1 0 0,-3-1 0 16,0 0 0-16,5-3 0 0,1-1 0 16,7-1 0-16,-1 1 0 0,3-1 0 0,4-1 0 15,2-2 0-15,-2 1 0 0,2-3 0 16,2 0 0-16,2 2 0 0,4 1 0 15,2 2-5-15,1 3-22 0,3 2-13 16,-4 0-17-16,5 3-30 0,1 2-59 16,-4-2-83-16</inkml:trace>
  <inkml:trace contextRef="#ctx0" brushRef="#br0" timeOffset="99098.17">4940 10023 349 0,'0'0'65'0,"0"0"-1"16,0 0-16-16,0 0 16 0,0 0-5 15,0 0-13 1,0 0-6-16,0 0-6 15,7-34-4-15,-7 32-7 0,0 2-4 16,0 0-4-16,0 0-3 0,0 0-3 16,0 0-3-16,0 2-4 0,2 1-2 15,6 2 0-15,13 4 0 0,3 2 1 16,10 1-1-16,9 2 2 0,11 0 2 16,6 0 0-16,12 2 0 0,9 1-3 0,-3 0 2 15,7-1-3-15,-17 0 3 0,-10-1-1 16,-19-4-1-16,-12 1 2 0,-12-3-2 15,-11-2 1-15,-4 2 0 0,0-3 2 16,-4 1 6-16,-9-1 0 0,-10 2 3 16,-8-1-5-16,-8 0-1 0,-4 0-4 15,-7 1 1-15,-2 1 1 0,-1-1-2 16,5 2 2-16,1-1-2 0,7 3 0 0,3-3-1 16,0 1 0-16,8-4-2 15,0 0 0-15,6 1 1 0,7-4-1 16,3 1-1-16,7-1 1 0,4 0-9 0,0 0-10 15,2 0-9-15,0 3-6 0,8 3-15 16,7 1-15-16,1 2-43 0,3 0-22 16,-7 1-88-16</inkml:trace>
  <inkml:trace contextRef="#ctx0" brushRef="#br0" timeOffset="99339.6">4872 10811 602 0,'0'0'75'0,"0"0"16"0,0 0-32 0,0 0 2 16,0 0-25-16,0 0-11 0,0 0 0 15,0 0-9-15,-14 7-8 0,18-10-3 16,12 2-3-16,-1-3 0 0,12 0 1 16,6 2-1-16,6-1 1 0,15 1 0 15,4 0-2-15,8 1 0 0,8-2 2 16,3 0-3-16,10-1-9 0,-7 1 5 15,7 1-21-15,-10 2-29 0,-9 0-28 0,-15-5-90 16,-19-6-234-16</inkml:trace>
  <inkml:trace contextRef="#ctx0" brushRef="#br0" timeOffset="128414.82">7229 9971 394 0,'0'0'79'0,"0"0"-21"16,0 0 7-16,0 0 7 0,0 0-4 0,6-58-9 16,-6 52-5-16,2 3-23 0,-2 0-15 15,0 3-3-15,0 0-2 0,0 0-4 16,0 0-4-16,0 9-3 0,0 3-4 15,0 8 0-15,4 5 4 0,-4 8 2 16,0 7-2-16,0 7 1 0,2 5 0 16,-4 3 1-16,2 0-1 0,0-2 0 15,0-5 0-15,2-4 0 0,11-6-1 16,-1-5-10-16,5-4-21 0,-1-8-18 16,3-3-23-16,-1-8-22 0,3-7-35 15,-9-3-88-15</inkml:trace>
  <inkml:trace contextRef="#ctx0" brushRef="#br0" timeOffset="128634.68">7890 10105 524 0,'0'0'65'0,"0"0"-51"0,0 0 10 0,0 0 18 15,0 0-13-15,0 0-11 16,0 0 11-16,0 0-3 0,0 0-5 15,-29 45-10-15,29-45-4 0,9 0 0 0,7 0-2 16,11-1 4-16,8-6 6 16,6-3-3-16,7 0-7 0,0 0-5 15,-7 2 0-15,0 0-1 0,-8 1-38 16,-8 2-44-16,-8-1-9 0,-11 0-67 0,-6 1-75 16</inkml:trace>
  <inkml:trace contextRef="#ctx0" brushRef="#br0" timeOffset="128823.89">8027 9940 576 0,'0'0'68'16,"0"0"6"-16,0 0-3 0,0 0-4 0,0 0-36 0,0 0-14 15,0 0-5-15,0 0-2 0,0 0-7 16,6 37 7-16,0-12 1 0,-6 6-4 16,4 3-4-16,-4 0-3 0,0 3 3 15,0-1-3-15,0 0 0 0,0 2-12 16,4-5-27-16,5-3-24 15,5-6-30-15,-4-8-17 0,3-9-60 0,-1-7-145 16</inkml:trace>
  <inkml:trace contextRef="#ctx0" brushRef="#br0" timeOffset="129075.18">8771 9702 715 0,'0'0'22'15,"0"0"16"-15,0 0 15 0,0 0 7 16,10-51-30-16,-10 50-9 0,0 1 0 16,0 0-7-16,0 4-8 0,0 6-6 15,0 11-2-15,2 8-2 0,-2 6 4 16,0 7 2-16,0 2-1 16,0 3 0-16,0 2 0 0,2-4-1 0,4-1 0 15,3-5-13-15,5-4-9 0,3-7-5 16,1-7-12-16,-1-5-13 0,-1-8-37 0,-1-7-37 15,-7-1-132-15</inkml:trace>
  <inkml:trace contextRef="#ctx0" brushRef="#br0" timeOffset="129435.84">9197 9690 653 0,'0'0'23'0,"0"0"28"16,0 0 0-16,53-21-1 0,-44 21-20 15,-5 0-8-15,0 1-2 0,-4-1-5 16,0 1-3 0,0 1-2-16,0-1-3 0,-4 5-3 0,-5 0-4 0,1 4 1 15,-8 3 2-15,-1 2-3 0,-6 1 2 0,1 4-2 16,-7-1 1-16,2 3-1 0,-2 1-5 16,4-2-10-16,2 3-2 15,3-1 1-15,-1 1-7 0,5-4 7 0,-1-2 3 16,5-5 4-16,3-4 8 15,1-3 1-15,6-5 2 0,2-1-1 0,0 0-1 16,0 0 2-16,2 0 1 0,6-1 2 16,3-2 0-16,3 1-1 0,9 1 6 15,6 0-3-15,4 1 5 0,2 1-6 16,0 4 2-16,-4 0-7 0,-4 2 1 16,-8 2-2-16,-3 0 0 0,-3 5-1 0,-5 1-29 31,-8 1-30-31,-4 2-74 0,-9-3-70 0</inkml:trace>
  <inkml:trace contextRef="#ctx0" brushRef="#br0" timeOffset="129650.93">8709 10386 473 0,'0'0'202'0,"0"0"-101"0,0 0-50 15,0 0-7-15,0 0-9 0,78-21-3 16,-36 8-9-16,7 1-8 0,7-3-9 0,4 0 0 16,0 4-3-16,0 0-2 15,-6 4 0-15,-5 0-1 0,1 3-5 0,-5 2-31 16,-9-1-37-16,-8 0-105 0,-15-3-175 16</inkml:trace>
  <inkml:trace contextRef="#ctx0" brushRef="#br0" timeOffset="130148.19">9106 10633 670 0,'0'0'7'16,"0"0"9"-16,0 0-1 0,0 0 54 0,0 0-23 15,0 0-24-15,0 0 3 0,0 0-1 16,0 0-9-16,41 28 0 0,-41-28 0 15,0 0 1-15,0 0-13 0,0 1-1 16,-4 4-2-16,-11 2 1 0,-3 4-2 16,-11 3-2-16,-4 2-10 0,-2 2-2 15,2-3 0-15,2-1-3 0,8-3-1 16,4-1-3-16,3-1-6 0,7-2-7 0,1-3-1 16,4 0 10-16,2-4 13 0,2 0 13 15,0 0 0-15,0-1 12 16,0-6 10-16,4-5-1 0,2-2 0 0,3-1 1 15,3-1-2-15,7 1-1 0,3 2-1 16,7 1-1-16,4 4-6 0,0 4-3 16,3 3-4-16,-10 1 1 0,-3 4 0 15,-8 6-3-15,-11 2-2 0,-4 5 0 16,-9 5 0-16,-7 5-3 0,-9 6-9 16,-6-1-23-16,-4 1-8 0,-2 0 6 15,2-4 17-15,6-4 13 0,6-6 7 16,6-4 11-16,9-4 11 0,6-1-1 0,2-3-5 15,0-2-2-15,6 3 4 16,5-2 6-16,5-1-5 0,3-2-7 0,12-3 7 16,4-4-4-16,15-8-1 0,3-2-5 15,7-3-4-15,4 0-3 0,7-2-2 16,3-2-3-16,5-5-65 0,-5-5-82 16,-8-1-266-16</inkml:trace>
  <inkml:trace contextRef="#ctx0" brushRef="#br0" timeOffset="137977.79">7043 12584 458 0,'0'0'81'0,"0"0"-3"0,-21-40-20 15,17 32 11-15,0 4-12 0,4 2-15 16,0 0-13-16,0 1-10 0,0 1-4 0,0 0-1 16,0 0-4-16,0 0-2 15,0 1-1-15,4 6-4 0,0 1 4 0,0 6 3 16,0 0 1-16,-4 6 0 16,2 4-5-16,-2 5 3 0,0 4-3 15,0 5 2-15,-2 2-6 0,2 5 3 16,-2-5-5-16,0 0 0 0,2 2 0 15,0-2 0-15,0-3 0 0,2-5-12 0,0-3-16 16,-2-8-23-16,4-2-13 0,-2-4-45 16,-2-4-44-16,0-4-148 0</inkml:trace>
  <inkml:trace contextRef="#ctx0" brushRef="#br0" timeOffset="138463.87">7609 12865 421 0,'0'0'82'15,"0"0"-12"-15,0 0-9 0,0 0-2 16,0 0 7-16,0 0-16 0,0 0-19 16,0 0-10-16,4-16-4 0,7 16-1 15,3-1 2-15,7 0 0 0,3 0-2 16,7 1 1-16,3-1-4 16,1 1-3-16,8-1-3 0,3-1-2 0,1-3-4 15,-1 1-1-15,-5 1-1 0,-2 1-1 16,-12 2 2-16,-10-2-6 0,-9 2-22 15,-4 0-20-15,-4 0-21 0,-10-1-48 0,-5-4-58 16,-5 1-342-16</inkml:trace>
  <inkml:trace contextRef="#ctx0" brushRef="#br0" timeOffset="138683.6">7859 12649 327 0,'0'0'319'16,"0"0"-218"-16,-4-53-19 0,4 47-14 15,0 3-13-15,0 3-21 0,0 0-9 16,0 0-13-16,0 6-12 0,2 5 0 16,4 6 0-16,1 8 0 0,-3 5 0 0,4 4 0 15,-4 4 0-15,-4 4 0 0,0 6 0 16,0 4 0 0,-4 2 0-16,0 1 0 0,-2 0-10 0,-1-4-57 15,1-2-18-15,-4-7-66 0,0-9-96 0</inkml:trace>
  <inkml:trace contextRef="#ctx0" brushRef="#br0" timeOffset="140602.26">9087 12706 421 0,'0'0'27'0,"0"0"38"0,0 0-15 15,0 0 6-15,0 0-14 0,0 0 1 16,0 0 3-16,0 0-14 0,-14-51-4 16,12 51-9-16,-1 0-9 0,-1 0-3 15,-2 6-5-15,-2 5-2 0,-5 6-1 16,-5 1 0-16,-5 1 2 0,-4 2-2 16,-4-1-2-16,-2-2-11 0,-2 1-3 15,-2-5 1-15,0-3-1 0,1-2 8 0,8-5 4 16,-1-3 5-16,10-2 0 15,2-6 0-15,7-2 0 0,4-3 4 0,4-2 6 16,0-4 4-16,2-4-2 16,0-2 2-16,4-2-4 0,8 1-1 0,5 3-1 15,1 0-2-15,7 5-2 0,4 0 1 16,2 3 0-16,4 6 0 0,5 4 0 16,-5 3 2-16,2 1 1 0,-4 6-7 15,-6 5 1-15,-4 6-1 0,-7 4 0 16,-8 5 0-16,-8 4-1 0,-2 7 2 15,-16-1-2-15,-9 4 0 0,-2-1-7 0,-4-2-2 16,0-3 3-16,2-5 6 0,4-3 0 16,4-2 2-16,5-6-2 15,5-3 0-15,5-4 0 0,2-4 0 0,4-4 0 16,2 0-1-16,0 0 1 16,0-1-1-16,6 1-1 0,4 1 1 0,5 0 1 15,7-1 2-15,7 0 1 16,4-2 0-16,9 1 1 0,5-2-4 15,7 0 0-15,6-3 0 0,2-3 0 0,0-7-31 16,-8-5-60-16,-3-4-66 16,-13-2-221-16</inkml:trace>
  <inkml:trace contextRef="#ctx0" brushRef="#br0" timeOffset="140822.94">9678 12725 591 0,'0'0'82'16,"0"0"-62"-16,0 0-14 0,0 0 16 16,0 0 23-16,0 0-15 0,0 0-18 15,0 0 1-15,15 41 3 0,-1-41-1 16,9-5-1-16,4-3-8 16,8-4-1-16,6-1-4 0,1-1-1 0,-3 1 0 15,-6 2-1-15,-8 1-8 0,-9 4-40 0,-7 4-36 16,-9-2-18-16,-11-1-48 15,-3-4-75-15</inkml:trace>
  <inkml:trace contextRef="#ctx0" brushRef="#br0" timeOffset="141012.63">9676 12587 629 0,'0'0'100'0,"0"0"-22"16,0 0-25-16,0 0-16 0,0 0-18 15,0 0-8-15,0 0-3 0,0 0-5 16,0 0 9-16,27 54 3 0,-12-22-2 0,-1 3-6 15,-4 3 0-15,1 3-5 0,-5 1 0 16,-6 4-1-16,0-1-1 16,0-3-24-16,-4-1-23 0,0-8-5 0,2-9-20 15,-1-6-57-15,3-9-61 0,0-5-240 16</inkml:trace>
  <inkml:trace contextRef="#ctx0" brushRef="#br0" timeOffset="141515.54">10867 12518 363 0,'0'0'317'0,"0"0"-307"0,0 0 14 16,0 0 32-16,0 0 1 16,56 15-23-16,-54-13-10 0,-2-2-5 0,0 2-5 15,0 0-3-15,0 5-4 0,-2 1-3 16,-5 2-2-16,1 1 2 0,-6 0-2 15,4 0 0-15,-13 3-1 0,0-2-1 16,-4 2 0-16,-10 0-9 0,-4 0-7 16,-6 0-3-16,5-3-1 0,1-3-4 15,8-3 2-15,10-5-1 0,9 0 5 16,8-6 7-16,-2-2 5 0,4-3 2 0,-1-4 3 16,3 1 1-16,0-3 3 15,7 1 11-15,1 2 3 0,4-1-4 16,7 1-3-16,0 3-3 0,3 1-1 0,9 4 0 15,2 1 1-15,2 5 2 16,5-1-1-16,-3 8 0 16,2 6 0-16,-6 3-3 0,-10 4-1 0,-2 3-3 0,-15 4 1 15,-6 4-2-15,-6 5-1 0,-17 1 0 16,-8 1 1-16,-4-2-12 0,-4 2-2 16,1-4 5-16,3-3 4 0,6-2-1 15,9-7 6-15,9-4-2 0,5-6 1 0,6-4 0 16,0-3 1-16,0-5-2 15,0 2 2-15,4 0 0 0,9 1 2 16,5 2 2-16,7-4-3 0,8-1 0 16,6-3 2-16,1-9-3 0,1-3-1 0,-2-7 0 15,1-4-51 1,-9-2-86-16,-9-2-117 0</inkml:trace>
  <inkml:trace contextRef="#ctx0" brushRef="#br0" timeOffset="141972.4">11156 12085 704 0,'0'0'65'16,"0"0"-47"-16,0 0 11 0,66-23 7 0,-47 19-9 16,2 3-8-16,3-1-7 0,-15 1 2 0,1 1-7 0,-6 0-2 31,-4 3-2-31,0 0-3 0,-4 0 0 15,-6 4 0-15,-5-1 1 0,-10 3 0 16,-8-3-1-16,-4 0-9 0,-6 1-7 16,-3-3-7-16,-1-1-4 0,7 1 3 15,12-4 2-15,9 0 2 0,7-1 4 0,5-5 8 16,1 1 1-16,0-2 2 16,4-1 5-16,-2-2 1 0,4-3 1 0,0-1 11 15,2-3 6-15,6-3 1 16,4 0-1-16,5-2-5 0,8 2-6 0,0 3-1 15,8 3-1-15,2 2 0 0,-2 5 3 16,0 6 1-16,-4 1-2 0,-10 5 0 16,-9 5-5-16,-6 3-1 0,-4 5-2 15,-10 3 0-15,-3 5 1 0,-12 3-1 16,7 2 0-16,-3 0-5 0,7-3 1 16,1 1-1-16,13-3 2 0,0-3 3 15,2-2-3-15,11-5 3 0,-1-3-1 16,7-3 1-16,4-6 0 0,5-2 1 0,6-2 0 15,1-1 0-15,8 1 0 0,-2-3 1 16,-1 0-2-16,-9 1-18 0,-6 2-21 16,-7 0-71-16,-1-1-57 0,-7 0-182 15</inkml:trace>
  <inkml:trace contextRef="#ctx0" brushRef="#br0" timeOffset="142223.12">11721 12728 503 0,'0'0'69'0,"0"0"3"16,0 0-26-16,0 0 26 0,0 0-11 16,0 0-21-16,0 0-14 0,55-56-10 15,-32 43-4-15,4 2-5 0,4 3-3 16,2 4-1-16,2 2-3 0,0-1 1 15,-2 2-1-15,-4 1-1 0,0 0-6 16,-8 0-33-16,-4 0-37 0,-11-1-50 16,-4-6-94-16</inkml:trace>
  <inkml:trace contextRef="#ctx0" brushRef="#br0" timeOffset="142429.31">11896 12463 710 0,'0'0'104'0,"0"0"-50"0,0 0-21 16,0 0-4-16,0 0-15 0,0 0-6 16,0 0-1-16,0 0-3 0,0 0-2 15,-8 20 0-15,8-8 0 0,-2 7-2 16,2 3 1-16,-2 6 0 0,-6 1-1 16,8 1-12-16,0 3-16 0,0-1-3 15,0-2-23-15,10 0-53 0,-6-2-49 0,0-1-256 16</inkml:trace>
  <inkml:trace contextRef="#ctx0" brushRef="#br0" timeOffset="142681.72">12870 12785 594 0,'0'0'41'0,"0"0"-15"16,0 0 3-16,0 0 42 0,0 0-10 16,0 0-27-16,0 0-18 0,0 0-5 15,0 0-6-15,25-24-1 0,-17 21-4 16,0 0 0-16,-2 1 0 0,7-3 0 16,3 3 0-16,1-1-10 0,2-2-33 15,9 1-32-15,-3-4-28 0,4 1-78 16,0 0-215-16</inkml:trace>
  <inkml:trace contextRef="#ctx0" brushRef="#br0" timeOffset="142856.28">13345 12775 614 0,'0'0'88'0,"0"0"-12"0,0 0-9 16,0 0-29-16,0 0-20 0,0 0-8 15,0 0-3-15,0 0-1 0,0 0-5 16,-6 11-1-16,6-11 0 0,0 0 0 15,0-1 0-15,6-2-4 0,-2 1-21 16,13 0-18-16,-5 2-27 0,5-2-7 16,4 1-5-16,3-4-84 0,-5-2-236 15</inkml:trace>
  <inkml:trace contextRef="#ctx0" brushRef="#br0" timeOffset="143027.56">13668 12791 620 0,'0'0'77'0,"0"0"3"0,0 0-19 16,0 0-13-16,0 0-27 0,0 0-16 0,0 0-4 16,0 0-1-16,0 0 0 0,-25 6-3 15,25-5 2-15,0 4-4 16,6-1-36-16,-2 0-29 0,3-1-34 0,-3-3-24 16,-4-1-88-16</inkml:trace>
  <inkml:trace contextRef="#ctx0" brushRef="#br0" timeOffset="143358.1">14187 12669 564 0,'0'0'80'0,"0"0"-30"0,0 0-16 0,0 0 8 0,0 0 0 16,0 0-8-16,60 6-8 0,-36-6-10 15,3 0 3-15,-4-1-5 16,2 0-3-16,2 0-5 0,4 1-1 0,-2 0-2 0,0 0-3 15,-5 0 2-15,1-3-2 16,0 3-1-16,-4-5-1 16,-9-1-33-16,-2-3-37 0,-3-4-91 0,1-1-101 15</inkml:trace>
  <inkml:trace contextRef="#ctx0" brushRef="#br0" timeOffset="143593.34">14429 12467 594 0,'0'0'158'16,"0"0"-82"-16,0 0-20 0,0 0-4 16,0 0-26-16,0 0-10 0,0 0 0 15,0 0-3-15,0 0-2 0,-13-1-6 16,21 15-5-16,-1 4 0 0,-1 5 0 16,-4 2 0-16,4 6 0 0,0 4 0 15,0 2 0-15,3 7 0 16,-5-4 0-16,0 0 0 0,6 2 0 0,-1-4 0 0,-3-2-17 15,-2-5-48-15,-2-3-24 0,-2-4-81 16,0-9-168-16</inkml:trace>
  <inkml:trace contextRef="#ctx0" brushRef="#br0" timeOffset="153372.28">15572 12384 386 0,'0'0'44'16,"0"0"19"-16,24-54-8 0,-17 40 5 0,7 0-36 15,-2 2-3-15,1 2-2 0,3 2-2 16,-5 4 0-16,1 2-1 0,1 0-1 16,-7 2 0-16,2 0-1 15,2 0 1-15,-5 4-3 0,-1 1-4 0,-2 2 0 16,0 4-1-16,-2 1-3 0,-4 7-1 16,-7 3 0-16,-7 2 0 0,-7 4-2 15,-4-1 1-15,-6 1-1 0,-2-3 0 16,-5-1-1-16,1-1 1 0,-7-4 0 15,5-1 0-15,4-3-1 0,6-4 1 0,4-4 0 16,4-6-1-16,12-1 1 16,5-4 2-16,4-3-2 0,4-4 1 15,0-4-1-15,4-3 0 0,4-3 1 0,1-3-1 16,7 4-1-16,3 0 2 0,6 2-1 16,-3 5-1-16,3 2 1 0,0 3 0 15,4 1 1-15,0 3 4 0,-8 4-3 16,1 0-1-16,1 7 0 0,-8 2-1 15,-3 7-1-15,-6 5 0 0,-6 5 0 16,0 7 0-16,-16 2 0 0,-1 3 0 16,-10 2-1-16,-2-3-9 0,0 1-3 15,0-3 10-15,7-4 3 0,-1-4 0 16,8-8 0-16,5-4 0 0,4-6 0 16,6-3 0-16,0-3 0 0,0-3 0 0,4 0-2 15,11-2 2-15,-1-7 0 0,15-2 3 16,0-4 2-16,8-1 3 0,2 1-3 15,9-2-2-15,1 0-1 0,1 3-2 16,0-1 1-16,3 2-1 0,-5-2-3 16,2 0-29-16,-7 2-48 0,-4-1-27 15,-10-1-91-15</inkml:trace>
  <inkml:trace contextRef="#ctx0" brushRef="#br0" timeOffset="153647.96">16200 11947 462 0,'0'0'25'0,"0"0"20"0,0 0 18 0,4-51-2 16,-4 45-9-16,0 2 1 0,0-1-5 16,0 3-10-16,0-1-9 0,0 1-8 15,0 2-2-15,0 0-9 0,0 0-3 16,0 5-7-16,2 6 0 0,4 7-1 15,-4 4 1-15,1 4 1 0,-1 4-1 16,-2 1 2-16,0 0-2 0,4 1 1 16,-4-2-1-16,6-3-12 0,-2-3-12 15,6-2-6-15,-1-7-5 0,-1-5-28 0,0-3-19 16,5-7 1-16,-5-1-58 0,-6-7-97 16</inkml:trace>
  <inkml:trace contextRef="#ctx0" brushRef="#br0" timeOffset="153932.12">16386 11943 525 0,'0'0'37'0,"17"-53"32"16,-5 41-14-16,-4 5 12 0,-2 1-15 15,3 2-17-15,1 3-8 0,-4 1-8 16,-4 0-9-16,-2 5-3 0,0 4-1 16,-2 4-3-16,-6 1 0 0,-11 6-1 15,1 0 2-15,-9 2-3 0,-4 2 1 0,-2-2 0 16,0-2-2-16,6-1 1 0,6-4-2 15,11-2 1-15,6-2-2 0,0-2 0 16,4 0-1-16,0 1 0 16,4 1 2-16,2-4 0 0,2 2 0 15,11 1 1-15,-3-1 0 0,7 0 0 0,4 0 1 16,0-2-1-16,2 1 0 0,2-3 0 16,2 0 0-16,-4-2-1 0,2-1-11 15,-2-1-29-15,-2-2-26 0,-3-3-49 16,-9-2-63-16,-1-3-220 0</inkml:trace>
  <inkml:trace contextRef="#ctx0" brushRef="#br0" timeOffset="154137.66">16793 12036 606 0,'0'0'32'0,"0"0"11"16,0 0-2-16,0 0 13 0,0 0-18 15,-49 46-20-15,49-45-7 0,0-1 2 0,0 0 3 16,0 0 0-16,8 0-4 0,4 0 1 0,11-4-1 16,8-4-3-16,4-2-2 0,5 0-2 15,7-1-3-15,-4-3 0 0,-3 4-19 16,-3 0-58-16,-8-3-65 0,-11 1-103 16</inkml:trace>
  <inkml:trace contextRef="#ctx0" brushRef="#br0" timeOffset="154342.34">17110 11797 533 0,'0'0'236'0,"0"0"-160"15,0 0-30-15,0 0-5 0,0 0-10 16,0 0-11-16,0 0-11 0,0 0-1 16,0 0-3-1,35 21 1-15,-33-3 0 0,0 5-4 0,-2 0 2 0,0 4-4 16,-4-1 0-16,-3 4 0 0,3-1 0 15,-6 5-17-15,4 0-30 0,-9-3-26 16,-3-4-79-16,-3-6-127 0</inkml:trace>
  <inkml:trace contextRef="#ctx0" brushRef="#br0" timeOffset="155552.31">8564 7895 346 0,'0'0'75'0,"0"0"-25"16,0 0 10-16,0 0 0 0,0 0-17 15,0 0-11-15,0 0 1 0,0 0 2 16,-14-36-2-16,14 34-1 0,0 1-1 16,0 0-3-16,0 0-8 15,0 0-5-15,0 0-3 0,2-2-3 0,2 1-5 16,6 0 2-16,7-3-3 0,3 4 0 15,9-5 1-15,9 3 1 0,7-1 1 16,5-2 1-16,5 0-1 0,9-3 0 16,5 1-4-16,1 0-1 0,2 2 2 15,-3 3 2-15,-12-2-1 0,-7 3-1 16,-11 1 1-16,-12 1-2 0,-14 0 0 0,-7-1 1 16,-6 1-2-16,0 2 0 0,0-2 0 15,0 0 1-15,0 0 0 0,-2 0 0 16,0 0 1-16,-2 0 0 15,1 0 0-15,1 0-2 0,-4 0 2 0,4 0-1 16,0 0-1-16,-2 0-1 0,-2 0 0 16,2 0 0-16,-3 0 0 0,3 2-1 15,-4 1 1-15,-2 2-1 0,-1-2-5 16,1 0-6-16,0 2-8 0,-3 0-8 16,5-1-4-16,0-1-9 0,-1-1-13 0,1 1-29 15,4 0-5-15,0 3-38 16,-4-4-58-16</inkml:trace>
  <inkml:trace contextRef="#ctx0" brushRef="#br0" timeOffset="156608.63">11204 7697 316 0,'0'0'52'0,"0"0"-8"16,0 0 7-16,0 0-2 0,0 0-22 15,0 0-13-15,0 0-6 0,0 0-2 16,-42 0 21 0,49 5 15-16,-1 0-11 0,0 1-1 0,2-1-1 0,-1 0-6 0,-1-1 1 15,4 1-4-15,0-2-4 16,7 1-2-16,6 1 0 0,6-1 2 15,8-1-2-15,8-1 1 0,9-2-2 0,12-1-2 16,11 0 2-16,14-5-6 0,10-1-2 16,11-2-1-16,3 0 0 0,9 1 1 15,0-1 2-15,9 1 0 0,9-2 3 16,1 0-3 0,16 1-7-16,2-1 3 0,7 0-3 0,1 0 5 0,1 2 3 15,3 2-3-15,-3 0-5 0,-5 2-6 16,-6 0 6-16,-8 1 3 0,-14 3 2 15,-5-3-5-15,-20 1-8 16,-11-1 8-16,-14 0 3 0,-21-2 3 0,-21 0 5 16,-18 3-2-16,-14 1-5 0,-9 1-4 15,-4 0 0 1,-4 0 0-16,-5-2 0 0,-1-2 0 0,-11 0 0 0,1-2 0 0,-7-1 0 16,-6 2 0-1,4 2 0-15,4-1 0 0,9 4 0 0,1 0 0 0,7 0 0 16,4 0 0-16,2 3 0 0,-3 2 0 0,1 3-21 15,0 1-10-15,-2 5-5 16,2 0-8-16,0 1-19 0,0 3-36 16,-3-3-33-16,-1-1-90 0</inkml:trace>
  <inkml:trace contextRef="#ctx0" brushRef="#br0" timeOffset="157569.07">16159 7594 483 0,'0'0'10'0,"0"0"15"0,0 0 27 16,0 0-9-16,0 0-36 0,0 0-4 16,0 0 22-16,0 0-6 0,0 0 8 15,0 0 5-15,51 31-3 0,-30-25-5 16,10 1-2-16,4-3-4 0,13-1-4 15,3-3 0-15,11-1 0 0,7-6 0 16,11-1-2-16,7-2-3 0,12-3-1 0,9 1 1 16,10-4-2-16,14 3-1 15,11 0-5-15,16 0 0 0,10 0 2 16,13 2 2-16,14-2 1 0,7 0 2 16,12 4-8-16,6-1-3 0,7 1 3 15,1-1 11-15,5 1-11 0,1-1 6 16,7 0-6-16,2-1 15 0,-2 2-15 0,8 1 6 15,-4 2-4-15,-2-1 3 0,0 4-3 16,-8 0-2-16,-11 2 7 0,-12 0-7 16,-19 2 0-16,-12 3 0 0,-27-1 6 15,-17-2 0-15,-18 2-6 0,-10-3-3 16,-19 0 3-16,-15 0 4 0,-5 0 2 16,-18 0-3-16,-3 0-3 0,-9 0 0 15,-3 0 0-15,-9-2 0 0,-5 1 0 16,-13-2 0-16,-5 1 0 0,-4 2 0 15,-2 0 0-15,0 0 0 0,-2-2 0 0,-6-1 0 16,-3 0 0-16,-9-1 0 0,-3 0 0 16,0 1 0-16,-4 2 0 0,7 1 0 15,5 0 0-15,1 1 0 0,5 4 0 16,3 4 0-16,0 1 0 0,-2-1 0 16,1 3 0-16,3 1-9 0,0 1-11 15,0 2-5-15,0 2-8 0,0 0-6 16,-4 2-26-16,-5-1-39 0,3-1-16 15,-7-10-66-15,1-6-235 0</inkml:trace>
  <inkml:trace contextRef="#ctx0" brushRef="#br0" timeOffset="160130.68">18238 12217 324 0,'0'0'135'0,"0"0"-87"0,0 0 13 16,0 0-4-16,0 0-16 0,0 0-10 0,0 0-2 15,0 0-11-15,0 0-2 16,21 1 3-16,-5 0 2 0,11 3-3 15,0 1-5-15,8-3-3 0,5 0-2 0,5-1-1 16,7-1-2-16,-3 0-4 0,7-5 1 16,-2 1 0-16,-9 1-1 0,-3 3-1 15,-9 0-26-15,-8 3-41 0,-9 2-47 16,-14 1-104-16</inkml:trace>
  <inkml:trace contextRef="#ctx0" brushRef="#br0" timeOffset="160304.54">18337 12419 400 0,'0'0'283'0,"0"0"-232"16,0 0-36-16,0 0 23 0,0 0 12 15,69 18-14-15,-42-15-7 0,-3-1-6 16,1 0-6-16,0-1-2 0,2 0-9 16,2-1-4-16,-2 0-2 0,2 1 1 15,4 0-1-15,6 2-7 0,-2 0-45 16,2 0-43-16,-1 0-83 0,-7-3-194 15</inkml:trace>
  <inkml:trace contextRef="#ctx0" brushRef="#br0" timeOffset="210590.57">9044 8026 132 0,'0'0'42'0,"0"0"-3"0,0 0 16 16,0 0 14-16,0 0-12 0,0 0 6 16,2-20 6-16,-2 17-10 15,-2 0 0-15,2-3-15 0,0 2 5 0,0 0-2 16,0 2-6-16,0 1-7 0,0 0-9 15,0 1-5-15,0 0-11 0,0 0-3 16,0 0-1-16,4 5-5 0,-2 4 0 16,6 3 0-16,2 5 0 0,-1 4 1 15,-3 4 1-15,0 5-1 0,0 4 3 16,1 3-3-16,-5 2 1 0,0 1 0 16,0 2 0-16,0-1-1 0,0 0 0 15,0-6 1-15,0-1-1 0,2-2-1 16,2-3 0-16,-2-2 0 0,1-6-22 0,-3-2-32 15,0-5-45-15,-2-5-43 16,-2-4-81-16</inkml:trace>
  <inkml:trace contextRef="#ctx0" brushRef="#br0" timeOffset="210936.7">8926 8421 649 0,'0'0'83'0,"0"0"-35"0,0 0 19 0,14-53-5 16,-12 51-32-16,-2 1-12 0,0 1-3 16,0 1-8-16,0 8-7 15,-2 4-1-15,2 3 1 0,-2 5 2 0,2 0-2 16,0 3 1-16,0 1-1 0,6-1 0 16,1 2 0-16,5 0-1 0,5-2 0 15,-3-1 0-15,7-3 0 0,-1-5 0 16,3-2 1-16,0-8 0 0,0-4 0 15,-1-1 2-15,-1-7-1 0,2-5 0 16,-5-4 0-16,5-3 2 0,-4-1-1 16,-1-4-2-16,-3-2 2 15,-1-3 0-15,-5 0-1 0,-5 2 1 0,-2 4-2 0,-2 5-3 16,0 6-11-16,0 6-14 0,0 5-6 16,0 1-8-16,0 5-20 0,-4 9-53 15,-3 6-32-15,1-1-153 0</inkml:trace>
  <inkml:trace contextRef="#ctx0" brushRef="#br0" timeOffset="211501.64">8913 8939 501 0,'0'0'80'0,"0"0"-27"0,0 0-2 15,-6-53 19-15,6 48-17 0,2 2-16 16,2-1-5-16,-2 3-11 0,5 1-7 16,-1 0-4-16,2 7-3 15,0 3-3-15,1 4-3 0,-1 5 0 0,-2 4-1 0,0 4 2 16,1 2-1-16,-5 2-1 0,0 1 1 15,0-3 0-15,2 1-1 16,0-8 0-16,-2-4-3 0,0-3-2 16,2-6-1-16,-2-2 4 0,0-4-6 15,-2-2 6-15,0-1 0 0,0 0 2 16,0 0 0-16,-4-4 1 16,-2-3 0-16,-4-3 0 15,-3-7-1-15,-3-5 0 0,1-6 0 16,-3-2 1-16,1-8-2 0,3-6 2 15,3 2-1-15,3 2 0 0,6 5 0 16,2 8 1-16,2 1 1 0,6 7 1 16,1 2 0-16,3 5-1 0,0 3-2 15,5 0 0-15,2 4 0 0,3 3 2 0,-1 2-3 16,2 0 1-16,-3 2 0 16,-3 3 0-16,0 6 0 0,-7-2-2 15,0 6 2-15,-4 3 1 0,-1 2-1 16,-5 4 0-16,-5 1-1 0,-3 0-1 0,-2-2-5 15,-5 1-6-15,1-4 0 0,-1-3 3 16,-1-2 0-16,1-2-3 0,1-3-8 16,2-3-3-16,-1-2-8 0,5-2-3 15,2-1-11-15,-1-2-8 0,-1-5-28 16,0-1-53-16,2-5-120 0</inkml:trace>
  <inkml:trace contextRef="#ctx0" brushRef="#br0" timeOffset="211958.08">9286 8733 588 0,'0'0'65'0,"0"0"-21"16,0 0 8-16,0 0 17 0,0 0-28 16,0 0-19-16,0 0-4 0,0 0-3 15,-5-34-8-15,3 39-4 0,2 7-2 16,-2 3-2-16,0 4 2 0,2 5-1 15,0 3 0-15,2 4-1 0,2 0 1 16,3-1 0-16,-1 0 1 0,0-4-1 16,2-4 0-16,-4-3 0 0,1-7-1 15,-1-2-9-15,-2-4 2 0,2-2 2 16,-4-4 3-16,2 0-1 0,-2 0 3 16,0 0 1-16,0-7 1 0,0-1 1 15,0-6-2-15,-2-4 0 0,-2-4 1 0,0-5-1 16,-1-1 2-16,3-2-1 0,0 5 1 15,0 3 2-15,2 5 3 0,0 6-4 16,4 5-1-16,-2 2-2 0,5 2 1 16,5 2-1-16,0 2 0 0,3 6-2 15,1 5 1-15,1 3 1 0,0 2 0 16,-3 4 0-16,0 0 0 0,-1 2 0 16,1-2 1-16,-3 1-1 0,-1-3 0 15,2-1 0-15,1-1-13 0,-3-2-10 16,3-2-18-16,-1-2-8 15,2-4-15-15,3-3-10 0,-3-2-20 0,3-2-28 0,-5-1-33 16,1-1-102-16</inkml:trace>
  <inkml:trace contextRef="#ctx0" brushRef="#br0" timeOffset="212633.87">9709 8940 422 0,'0'0'111'0,"0"0"-35"16,6-54-15-16,-6 42 19 0,3 1-13 15,-3 4-21-15,0-1-7 0,0 3-11 16,-5 0-7-16,1 0-7 0,0 1-5 15,-4-1-4-15,-5 1-3 0,5 1-1 16,-4 2 0-16,-3 2 0 0,1-1-1 16,-1 5-1-16,3 5 0 0,-2 6-6 0,-1 2-9 15,5 2 4-15,-1 0-1 16,3 0-1-16,2-2 3 0,6-1 2 0,0-5 5 16,0-1 0-16,6 1 1 0,4-6 0 15,1 1 3-15,1-1 0 0,5-3 0 16,-3 0 1-16,5-3 0 0,-3 0 0 15,3-8 1-15,-3-2 1 0,1-3-2 16,-3-6-1-16,-3 0 3 0,1 0-2 16,-8-3 1-16,0 1 0 0,-1-1 0 15,-3 5 0-15,0 4-2 0,0 6 3 0,-3 4-2 16,3 1 1-16,-4 2-2 0,4 9-1 16,-4 3 0-16,0 7-2 0,2 5 1 15,0 3 2-15,2 0-2 0,2-3 1 16,2-2 1-16,2-5-1 15,1-3 0-15,3-1-1 0,2-5 2 0,1-1-1 16,3-4 1-16,3-1 0 0,4-2 1 16,1-3 0-16,1-4 0 0,2-4 0 15,-2-4-1-15,0-2 1 0,-3-5 1 16,-1-4 1-16,-2 1 0 0,-7-5 2 16,-4 1 3-16,-4 0 0 0,-4 5 0 15,0 3-2-15,-10 2-3 0,-2 5-1 0,-3 2 0 16,-1 4-2-16,-1 4 0 0,1 2-1 15,1 2 1-15,3 9-2 16,1 5 1-16,-1 5-2 0,6 2-2 0,2 1-4 16,4-2 2-16,0-4 2 0,0-1 2 15,4-4 2-15,2-1 1 0,4 1-1 16,1-1 1-16,1 0 0 0,9 2 0 16,4 1 0-16,6 3 1 0,2-2 1 15,0 0-2-15,-6-2 6 0,-3-2 3 16,-5 1-4-16,-13-2-1 0,0 0-2 15,-3 2-1-15,-3 0-1 0,-7 1 2 16,-1 1-1-16,-4 2 0 0,-5-1-1 16,-2-3-11-16,-1 2-16 0,-3-6-16 0,4-2-26 15,3-3-39-15,1-2-2 16,5-2-38-16,6-5-57 0</inkml:trace>
  <inkml:trace contextRef="#ctx0" brushRef="#br0" timeOffset="213060.06">10460 8810 529 0,'0'0'71'0,"0"0"-29"0,0 0 16 0,0 0 1 16,0 0-28-16,0 0-14 0,-54-4-1 16,48 5-7-16,-3 2-3 0,-1 1-2 15,-2 2-1-15,3 3-3 0,-3 0 0 16,2-1 1-16,6 3-1 0,-3 2 0 15,7 0-1-15,0 1 1 0,0-1 0 16,7-3 0-16,3-1 0 0,6-2 0 16,3-3-2-16,4-1-2 0,2-3-3 15,-7-1 6-15,5-9 1 0,2-3 1 16,-5-1-1-16,-3-3 1 0,-7 0 0 0,-1-2 1 16,-7-1 0-16,-2-1 2 0,-5 3 4 15,-3 3 0-15,-4 1-4 16,-5 4-4-16,1 3 0 15,-9 5 0-15,2 2 0 0,2 2 0 0,-3 11-2 0,1 3 1 16,0 4 1-16,5 2-1 0,1 2 1 16,5 0 0-16,1-1 0 0,3-2-2 15,4-1 2-15,4-2 0 0,0 1 0 16,2-1 0-16,6-2-3 0,3 1 0 16,9-4-4-16,3 0 1 0,4-2 0 0,6-2-7 15,0-4-30-15,2-2-38 16,0-3-14-16,-4-3-34 15,-2-6-141-15</inkml:trace>
  <inkml:trace contextRef="#ctx0" brushRef="#br0" timeOffset="213232.37">10708 8965 577 0,'0'0'99'0,"0"0"-27"0,0 0 10 15,0 0-26-15,0 0-23 0,0 0-15 0,0 0-3 16,0 0-6-16,49-41-1 0,-38 39-5 0,5 2-2 15,-1 0-1-15,1 0 0 0,1 1-1 16,-5 1-19-16,3 2-16 0,-9 0-24 16,-4-2-51-16,-2-1-55 15,0 1-182-15</inkml:trace>
  <inkml:trace contextRef="#ctx0" brushRef="#br0" timeOffset="213436.98">10865 8831 676 0,'0'0'81'16,"0"0"-11"-16,0 0-9 0,0 0-5 16,0 0-22-16,0 0-15 15,0 0-6-15,0 0-5 0,0 0-6 0,0 17 1 0,0 7-3 16,4 1 0-16,2 2 0 16,0-1 0-16,3 3-3 0,-5 2-23 15,2-2-19-15,4 1-23 0,-4 0-69 0,3-7-114 16</inkml:trace>
  <inkml:trace contextRef="#ctx0" brushRef="#br0" timeOffset="214053.43">13041 7895 301 0,'0'0'42'16,"0"0"-1"-16,0 0 23 0,0 0 2 0,0 0-1 16,0 0-3-16,0 0-14 15,0 0 0-15,0 0-4 0,0 0-8 0,0 0-7 16,7-43-1-16,-7 42-3 0,0 1-3 16,0 0 0-16,0 0-5 0,0 0-8 15,0 5-5-15,0 3-4 0,0 7 1 16,0 5-1-16,0 2 0 0,2 6 1 15,0 1-1-15,-2 1 2 0,2 6 0 16,0 1-1-16,2 5 0 0,4-1-1 16,1 3 3-16,-1 4-3 0,8 0 2 15,-5 1-1-15,3-2 0 0,3 1-1 0,-5-1 2 16,3-2-1-16,-5-1-1 16,-6-4-4-16,2-5-21 0,-4-2-15 15,-2-4-14-15,-4-3-43 0,-4-1-42 0,0-6-69 16,-7-3-198-16</inkml:trace>
  <inkml:trace contextRef="#ctx0" brushRef="#br0" timeOffset="214429.91">12837 8823 670 0,'0'0'109'0,"20"-61"-47"16,-1 41-15-16,-7 2 11 0,3 2-24 16,-5 4-20-16,-8 2 0 0,5 6-4 15,-5 1-5-15,-2 3-5 0,0 0 0 16,0 7 0-16,0 7 0 16,2 4 0-16,0 6 0 0,2 6 0 0,4 4 0 15,-2 3 0-15,1 3 0 0,9 4 0 16,-3 1 0-16,11-2 0 0,-5-2-3 0,4-6 1 15,8-7 0-15,-4-6 0 0,-3-9 2 16,-1-7 0-16,0-6 0 0,-7-4 1 16,1-9-1-16,-7-5 2 0,5-3-1 15,-5-7 1-15,2-6-2 0,5-8 3 16,-5-4-3-16,7 0 0 0,-9 2 0 16,3 11-4-16,-3 9-1 0,-6 11-11 15,-4 7-9-15,0 6-8 0,-4 2-5 16,-10 9-31-16,3 2-80 0,-7 4-119 15</inkml:trace>
  <inkml:trace contextRef="#ctx0" brushRef="#br0" timeOffset="-214485.22">12816 9374 192 0,'0'0'476'0,"0"0"-418"0,8-57-25 15,-6 52 18-15,-2 3-5 0,0 2-23 0,0 0-10 16,3 2 0-16,-1 6-4 16,0 6-8-16,2 6-1 0,0 5 2 15,0 4-1-15,-2 1 0 0,0 4-1 0,-2 1-1 16,2 1 1-16,2 1 0 0,3-5 0 15,-3 0-1-15,4-5-3 0,-4-5 2 16,0-5 0-16,-2-6-5 0,2-5 3 16,-4-4-3-16,3-2 1 0,-3 0 0 15,0-5 6-15,-5-7-1 0,1-4 1 16,-2-4 0-16,-8-8 0 16,-1-3-1-16,-1-8 1 0,-1-4 0 0,-2-5 0 0,7-1 1 15,2 4 0-15,4 4 1 0,3 8 3 16,3 6 0-16,3 5-2 15,5 4 2-15,-2 2-2 0,2 4 0 16,3 2-2-16,3 2 1 0,-4 3-1 0,11 3-1 16,-4 2 0-16,3 0 1 15,1 5-1-15,-2 6 0 0,1 2 1 0,-7 3-1 16,1 4 1-16,-8 2-1 0,-4 4 0 16,-2 1 1-16,-8 2-1 0,-6 2 0 15,1-2-1-15,-7-3-9 0,1-2-4 16,-2-3-2-16,3-5-1 0,3-2-6 15,-1-5-11-15,1-5-7 0,9-1 0 16,-6-2 11 0,5 0 16-16,3-8 6 0,2-1-3 0,2-4-3 0,4-4-6 15,9-5-13-15,3-9-25 0,13-4-39 16,0-3-66-16</inkml:trace>
  <inkml:trace contextRef="#ctx0" brushRef="#br0" timeOffset="-213159.95">13168 9142 462 0,'0'0'91'0,"0"0"-21"0,0 0-9 0,0 0 24 16,0 0-12-16,0 0-24 0,0 0-20 16,0 0-11-16,20-45-10 0,-12 54-1 15,5 8-3-15,-5 3 3 0,5 7 0 0,-1 6-1 16,-6 3-4-16,0 5 3 16,-1 2-3-16,-3-1-1 0,4 1 0 15,-6-7-1-15,4-5-14 0,-4-5 0 0,2-6 8 16,-2-6-9-16,0-4 3 0,0-4 4 15,0-4 2-15,0-2-4 0,0-2 1 16,0-4 7-16,-4-6 2 0,-2-6 0 16,2-3-1-16,-1-5 1 0,3-3 0 15,-4-6 0-15,6-4 0 0,-2-2 0 16,2 5 0-16,0 5 3 16,0 10-1-16,2 12 1 0,4 3 4 0,1 4-2 15,5 2-2-15,-4 4-1 0,13 8-1 0,0 4 0 16,3 7-1-16,5 1 1 0,-2 4-1 15,-4 2 0-15,-2-2 0 0,-1-1 1 16,-7-3-1-16,-1-1-1 0,2-3-1 16,-5-2 1-16,3-5-8 15,1-1-2-15,-3-4-2 16,2-2-18-16,5-6-4 0,6 0-5 0,-3-7 1 0,9-5 1 16,2-5 4-16,2-4-5 0,-4-4-33 15,4 0-6-15,-12-4 16 0,-7-1 46 16,-1 0 16-16,-3 0 25 0,-8 4 49 0,-2 3 7 15,-2 2-5-15,-6 4-10 16,0 2-7 0,-1 2-12-16,1 0-8 0,-6 1-10 0,3 3-7 0,-5 0-7 0,-1 5-8 31,7 0-2-31,-5 4-4 0,7 0-1 0,-4 5 1 0,-1 4-1 0,5 6-1 16,-4 1 0-16,-1 3 0 0,5 2 1 15,0 3-1-15,-3 1-7 0,5 0-4 16,2 1 1-16,2-5 2 15,4-2-2-15,-2-4-1 0,6-2 2 0,5-2 2 32,-3-3 2-32,-4-4 3 0,4-1-8 0,5-3 11 0,-1 0-1 0,3-7 1 15,3-3 0-15,3-4 3 0,-9-3 3 0,9-2 6 32,-9-2 0-32,-8 1-1 0,1-4 3 15,-3 3-5-15,-2 3-4 0,0 6-2 16,0 6 0-16,-5 5-2 0,3 1 0 15,-2 1-1-15,0 12-1 0,-4 8-1 16,-2 4 1-16,-1 4 0 0,11 2 0 16,-4 1 0-16,4-1 0 0,0-3-2 0,4-2-3 15,0-1 3-15,9-6 3 16,3-4-1-16,1-4 1 0,3-5 0 0,9-4 0 16,-4-3 1-16,-2-5-1 0,4-3 3 15,-2-6-3-15,4-1 6 0,-9-6 1 16,1-6-2-16,2-1-1 0,-9-4 0 15,-1-1-1-15,-5-1-1 0,-4 2 4 16,-4 3-4-16,0 5-1 0,-6 7 0 16,0 4-1-16,-5 3 0 0,3 6 1 15,2 4-1-15,-7 1-1 0,3 3 1 16,0 8-3-16,-3 3-3 0,5 1-2 0,2-1 3 16,4-2 3-16,2 1 0 15,0 0 2-15,8 2 0 0,4 1 0 0,1 1-1 16,3 2 1-16,7 4 1 0,4 1-1 15,6 3 2-15,0 2 0 0,2-1 0 16,-4 0-1-16,-14-2 1 16,-5-2-2-16,-8-3 0 0,-2-1-3 0,-4-3 3 15,-4 1 0-15,-10-5-5 0,1-1-5 16,-10-2-6-16,3-7-14 0,1 0-10 16,-2-3-12-16,9 1 8 0,-3-5 28 15,9-5 4-15,-2 0 0 0,-1-4 5 16,5-6 7-16,2-3 0 0,4-5 6 0,0-2 10 15,6 0 10-15,9-2 3 16,-1 3-7-16,11 3-7 0,2 4-4 16,6 5 5-16,6 1-1 0,2 5-2 0,11-1 2 15,-2 2 0-15,5 3-6 0,-9-1 0 16,-5 3-2-16,-10 1-3 0,-10-2 0 16,-11 3-1-16,-6 0 0 0,-4-1 6 15,0-2 4-15,-2-4-2 0,-8-1-5 16,-2-5-3-16,-11 0-2 0,-4 2 0 15,0-1-1-15,-2 1-1 0,6 5 1 16,-1 2 0-16,9 6 1 0,-1 0-1 0,3 9-1 16,-3 4-1-16,3 6 0 15,-3 3 0-15,5 3 2 0,7 3-1 0,0 2 1 16,4 0-1-16,0 3 0 16,8-2 1-16,7 3-3 0,4-3 1 0,7-1 1 15,-1-3 0-15,4-5 0 0,2-4 1 16,2-6-1-16,2-6 0 0,3-4-20 15,-5-4-13-15,0-11-34 0,4-9-58 16,-8-5-96-16</inkml:trace>
  <inkml:trace contextRef="#ctx0" brushRef="#br0" timeOffset="-212546.59">20320 7512 515 0,'0'0'89'15,"0"0"-37"-15,0 0 3 0,0 0 26 0,2-31-29 16,-2 31-20-16,0 0-10 0,0 0-6 15,0 2-6-15,0 4-7 16,2 8-2-16,-4 5-1 0,2 6 1 0,-2 6-1 16,2 5 0-16,2 6 0 15,6 3 0-15,0 5 0 0,3 4 0 0,-1 5 0 16,2 4 0-16,5-3 1 16,0-1 0-16,-1-5-1 15,5-5-1-15,-5-5-16 0,-1-5-16 16,-9-9-21-16,-2-6-39 0,-6-7-23 0,-8-7-78 0,-5-6-204 15</inkml:trace>
  <inkml:trace contextRef="#ctx0" brushRef="#br0" timeOffset="-212206.39">20198 7956 585 0,'0'0'58'0,"-4"-57"8"0,4 42 18 15,0 8-10-15,0 3-44 0,0 1-9 16,0 3 0-16,2 0 0 15,0 1-12-15,0 6-4 0,2 8-4 0,2 4 0 16,0 5 0-16,-1 4 3 0,-1 2-2 16,2 1 0-16,2 0-1 0,0 1-1 15,3-1 1 1,3 0 0-16,1-2-1 0,3-2 2 0,1-2-2 0,2-6 0 16,-3-2 0-16,5-7 0 0,-7-4 1 15,1-4-1-15,2-2 1 0,-3-3 1 16,3-8-1-16,-1-2 1 0,5-7 1 0,-2-7-1 15,-3-5 2-15,3-9 1 16,-4-5-1-16,-1 0-2 0,-3 2-2 0,-5 8 0 16,0 9 0-16,-2 10 1 0,-4 10-2 15,0 4-5-15,-2 3-8 0,0 9-14 16,0 9-23-16,-2 6-23 16,-6 6-50-16,-4 2-45 0,3-1-268 15</inkml:trace>
  <inkml:trace contextRef="#ctx0" brushRef="#br0" timeOffset="-211615.57">20566 8791 548 0,'0'0'105'0,"12"-59"-37"16,-6 43-3-16,1 3 3 0,5 5-22 16,0 3-21-16,3 4-11 0,1 2-2 15,3 8-2-15,0 5-4 0,-5 6-1 16,1 7-2-16,-9 3 0 0,-2 6-1 15,0 2-1-15,0 6 2 0,-4 2-3 16,4 3 3-16,-4 1-2 0,2-2-1 16,2-3 0-16,-1-9 0 0,-1-5 0 0,2-9-5 15,-2-9 3-15,-2-5-3 0,2-6 2 16,-2-2 0-16,0-1 1 16,0-7 2-16,-2-3 2 0,-2-13 0 0,-5-4-2 15,-1-8 0-15,0-8 1 16,6-9-1-16,-3-7 0 0,7-6 0 0,-2-7 0 15,13-2 0-15,-1 5 1 0,4 13-1 16,-3 14 1-16,-1 14-1 0,0 7 1 16,-3 9-1-16,-1 4 0 0,-2 2 0 0,6 4 0 15,3 1-2-15,-1 1 1 0,7 1-1 16,-1 7 1-16,3 5-1 16,-2 1 2-16,-5 4-1 0,-8 3 0 15,1 3 0-15,-7 2 1 0,-11 6 0 0,-1-1 0 16,-11 4-4-16,-4-1-5 15,-2-1-2-15,-2 0 0 0,2-4-2 0,2-5-8 16,5-4-9-16,5-7-4 0,3-2-4 16,7-5-8-16,3-3-1 0,0-2 12 15,4-2 2-15,0-6-5 0,0-5-42 16,0-3-44-16,4-1-60 0</inkml:trace>
  <inkml:trace contextRef="#ctx0" brushRef="#br0" timeOffset="-210233.16">20936 8522 99 0,'0'0'460'0,"0"0"-382"0,0 0-20 16,0 0 28-16,0 0-25 0,0 0-28 15,0 0-8-15,0 0-6 0,51-33-6 16,-42 43-3-16,1 5-4 0,-2 6-1 16,3 5 1-16,-5 6-1 0,0 8 0 15,-2 4-4-15,-4 3-1 0,0 2 3 0,-2-1-3 16,0-4 0-16,-2-3 0 0,0-8-3 15,2-1-1-15,2-7-3 0,-2-6 2 16,2-5 0-16,0-4-2 16,0-5 1-16,0-2 0 0,0-3 2 0,0 0 2 15,2-4 2-15,2-5 0 0,2-6 0 16,0-5 1-16,-2-6-1 0,3-5 1 16,3-6 0-16,-2-5 0 0,0 2 0 15,3 3-1-15,-1 11 2 16,-2 9-1-16,-3 10 1 0,-1 5-2 0,2 2 0 15,0 10-1-15,4 6-2 0,-1 5 0 16,3 5 3-16,3 2 0 0,-5 0 0 0,6-2 0 16,-3 2 0-16,-1-2 0 0,1-1 0 15,-1-3 0-15,0-5 0 0,1-3 0 16,-5-5 0-16,9-2-3 0,-5-4-3 16,3-3 2-16,3 0 0 0,7-8 2 15,4-3 0-15,-2-6 2 0,4-2 0 16,-4-3 0-16,0-5-4 0,-5-6 1 15,-1-2 2-15,-2-4 2 0,-7 0 0 16,2 3 3-16,-7 7 5 0,-5 5-1 16,-2 6 2-16,-11 2 3 0,-1 3-4 15,-5 2-4-15,1 4-2 0,-5 4-3 16,1 3 0-16,-5 4-1 0,4 8 0 0,-2 2 1 16,5 4-1-16,3 1 0 15,1 2-1-15,3 2 0 0,5 0-2 0,2 0 3 16,4 0 0-16,0-4-1 0,0-1 2 15,4-1-1-15,7 1 1 0,5-1-1 16,-1-1 1-16,5-2 0 16,1-6 0-16,0-1 0 0,3-6-2 0,-3-1 2 15,0-4 1-15,4-7-1 0,-5-1 2 16,-1-3-1-16,-5-3 0 0,-1-3 0 16,-9-4-1-16,0 2 4 0,2 0-4 15,-6 5 3-15,0 5-2 0,0 6-1 0,0 5 0 16,0 2 0-16,0 1-1 0,-2 8 0 15,-4 7-3-15,2 8 2 16,-5 5-1-16,3 2 3 0,2 2-1 16,0-1 0-16,6-2 0 0,-2-3 0 15,6-6 0-15,5-2 0 0,1-5 1 0,7-4-1 16,1-4 1-16,3-5 0 0,8-1 0 16,0-8 2-16,-2-4-1 0,4-5 0 15,-2-6 0-15,0-4 1 16,0-5-1-16,-10-3 2 0,1-6 1 0,1-3 1 15,-12-2-3-15,-1-2-1 0,-8-1 1 16,-2 5-1-16,-8 4 0 0,-5 5 0 0,-9 10-1 16,-1 11-1-16,0 8-9 15,-2 6 0-15,0 13 2 0,5 6 1 16,1 6-3-16,9 4 2 0,-3-1 1 16,7 0 2-16,6 0 2 0,0-4 2 0,11 0 0 15,1-4 2-15,5 4 0 0,3-1 3 16,7 2 3-16,-4 2 2 0,8 1-3 15,-4-2 1-15,4 1 2 0,-4-4-3 16,-11-3-2-16,-6-2 1 0,-7-6-3 16,-3-2 0-16,-3 0-1 0,-9-2-1 15,0-1 2-15,-9-3-2 0,2-1-3 16,-5-3-3-16,3 1-4 0,0-2-2 16,1-4-2-16,9 0 2 0,1 1 5 15,4-4 4-15,4 1 1 0,0-6-3 16,2-1 0-16,4-5 2 0,8-2-2 15,-2-2 2-15,11-2 1 0,-4 3 2 16,7 2-1-16,3 6 0 0,6 1 1 16,5 5 0-16,1-1 0 0,6 3 2 15,1 0 5-15,-7 1-1 0,-6 2 1 0,-8-2 2 16,-11 1-3-16,-5-2-1 0,-1-2 5 16,-6-1-1-16,-2-2 2 0,0-2-6 15,0-5-1-15,-8 0-2 0,-3-3 0 16,5-1-1-16,-4-1-1 0,-3 3 1 15,3 4-1-15,2 6 0 0,0 6-2 16,-3 4 1-16,3 0 1 0,-6 8-2 16,-1 3 1-16,5 3-2 0,-9 4 2 15,5 3 1-15,-1 3-1 0,3 2 1 0,-1 0-1 16,5 0 1-16,0-1-1 0,4-2 1 16,2-1 0-16,2-4 0 0,0 0 1 15,6-1-1 1,6-3 0-16,5 2 1 0,1-1-1 0,7-2 3 0,4 2-1 15,4-6 0 1,2-1-1-16,-2-2 0 0,-6-2 1 0,-2-1-2 0,-15-3-4 16,-1 0-11-16,-5 0-8 0,-4 0-18 15,-2-1-14-15,-9-3-49 0,1-1-54 16,-4 0-190-16</inkml:trace>
  <inkml:trace contextRef="#ctx0" brushRef="#br0" timeOffset="-209790.46">22484 8797 380 0,'0'0'109'32,"0"0"-43"-32,0 0 6 0,0 0-3 0,0 0 0 0,-23 13-12 0,23-13-7 31,0 0-2-31,4-3-8 0,3-3-10 16,7-1-17-16,9-3-4 0,6 0-1 0,8-1-5 0,6 1-3 0,1 1 0 31,-3 3 0-31,1 0 0 0,-7 2-4 0,-4-2-24 15,-9 4-18-15,3-3-18 16,-14-2-50-16,-3-1-64 0,-4-4-257 16</inkml:trace>
  <inkml:trace contextRef="#ctx0" brushRef="#br0" timeOffset="-209351.22">22897 8570 683 0,'0'0'15'0,"0"0"-3"16,0 0 18-16,-4-56 30 0,2 44-29 16,-4 0-19-16,4 1-3 0,0 0 1 15,2 3-4-15,0 1-4 0,0 3-1 16,0 1 1-16,4 1 0 0,6 1-2 0,1 1-1 16,7 0 0-16,-1 6 0 0,8 5 1 15,2 3 2-15,-5 4-2 0,-1 1 1 16,-7 3 0-16,-5 2 0 0,-9-2-1 15,-4 3-1-15,-13-1-3 0,-4 0-6 16,-3-1-9-16,-3-1-4 0,-2-4-2 16,8-1 4-16,5-4 3 0,-1-5 8 15,7 0 6-15,6-4 4 0,1-1 0 16,3-2 0-16,0-1 0 0,0 0 4 16,0 0 11-16,5 1 3 0,3 2 0 15,4 0-7-15,-1 0 11 0,11 2-3 16,1 2-6-16,4 2 3 0,4 4-2 15,0 0 0-15,-2 3-1 0,-6-2 3 0,-11-1 7 16,-2 0-4-16,-5-1-8 0,-5 2-5 16,-7-5-3-16,-5 2 0 0,-9-3 0 15,-6-1-3-15,1-2-5 0,-5-2-16 16,-3 1-17-16,-1-4-7 0,-4 0-23 16,-2-2-54-16,1-5-45 0,5 0-187 15</inkml:trace>
  <inkml:trace contextRef="#ctx0" brushRef="#br0" timeOffset="-167428.03">19908 11896 487 0,'0'0'65'0,"0"0"-29"16,-8-53 9-16,8 40-2 0,0 1 37 16,0 5-64-16,0 3 11 0,2 2-6 15,-2 2-8-15,2 0-6 0,2 0-4 16,1 3-3-16,1 7 2 0,0 5-2 16,-2 3 1-16,4 6 3 0,-3 1 2 15,-1 8-2-15,-4 5-1 0,0 6 1 16,0 7-3-16,-4-1 1 0,1 0-1 0,-1-2-1 15,2-7-2-15,-2-5 2 0,4-8 0 16,-2-6 0-16,0-3 0 0,4-7 1 16,-2-3 0-16,0-5-1 0,0-4 0 15,0 0-1-15,0-6 2 0,-2-6-1 16,4-11 2-16,4-3-1 0,3-10-1 16,5-7 1-16,0-5-1 0,5-4 1 15,0-2 0-15,8 1 0 0,-3 5 6 16,3 8-6-16,-6 8-1 0,-3 10-1 0,-5 10 1 15,-3 2 0-15,-4 8 0 0,3 2 2 16,1 3 2-16,0 11-4 0,1 4 0 16,1 8 0-16,-2 7 3 0,-1 4-2 15,-3 3 1-15,0 2-2 0,0 0 1 16,-2-2 0-16,3-3-1 0,-3-1-3 16,2-5 2-16,2-2 1 0,-2-2-7 15,3-10-15-15,-3-2-14 0,2-9-25 16,0-3-40-16,-1-3-44 0,-3-5-114 15</inkml:trace>
  <inkml:trace contextRef="#ctx0" brushRef="#br0" timeOffset="-167206.9">20659 12133 614 0,'0'0'63'0,"0"0"-8"0,0 0-6 16,0 0-3-16,0 0-18 0,0 0-14 15,0 0-10-15,0 0 2 0,0 0 1 0,27-3 2 16,-9-4 3-16,11-3-5 16,4-2-5-16,7 0-1 0,5-1 0 0,3 0-1 15,3-3-2-15,1-3-45 0,0-2-79 16,-9 1-106-16</inkml:trace>
  <inkml:trace contextRef="#ctx0" brushRef="#br0" timeOffset="-167057.42">21345 11718 750 0,'0'0'86'0,"0"0"-38"15,0 0-29-15,0 0-3 0,0 0-9 16,0 0-2-16,0 0 5 0,29 71 0 0,-25-43-4 16,-2 2-4-16,-2 4 0 0,0 1-1 15,0 5-1 1,0 1-9-16,-2 3-28 0,-4 2-41 0,-6 0-94 0,-3-7-179 15</inkml:trace>
  <inkml:trace contextRef="#ctx0" brushRef="#br0" timeOffset="-166042.78">12702 13729 202 0,'0'0'284'0,"0"0"-189"15,0 0-49-15,0 0-17 0,0 0 9 0,0 0-11 0,0 0-6 16,0 0-4-16,0-1 2 0,-4 6 0 16,-2 3-6-16,-4 4-7 0,-7 4-3 15,-1 0-1-15,-11-1 0 0,2 1-2 16,-6 1 0-16,-4 1-2 0,-1-2-16 16,-1-3-10-16,-6-1-3 0,5-3 3 15,5-3 10-15,8-5 14 0,11-2 3 16,-1-5 1-16,7-1-2 0,8-5 2 15,0 1 0-15,-9-9 6 0,3 2 12 16,2-2-5-16,6 3 62 16,6 3-53-16,11 4-22 0,-1 0 0 0,7 1 1 0,8 0 0 15,0 8 0-15,4-1 2 0,-2 9 1 16,-2 8 4-16,-8-1-3 0,0 6-1 16,-7 2-1-16,-10 6-2 0,-4 1 1 15,-2 2 0-15,-10 6-2 0,-13 3-4 16,-1 5-5-16,-7 3-2 0,-5 0-2 15,3-3 4-15,0-1 1 0,2-7 1 16,6-4 2-16,7-6 0 0,1-5-1 16,5-6 5-16,4-8 1 0,6-4 0 15,2-1 1-15,0-3-1 0,0 2 3 0,0-2 8 16,4-2 5-16,4-4-2 0,11-2-2 16,1-2-4-16,7 0 0 0,8-2 0 31,7 1-4-31,3-4-3 0,1 0-1 0,5 0-4 0,-5-2-34 0,-1-2-45 31,-8-4-41-31,-14 0-165 0</inkml:trace>
  <inkml:trace contextRef="#ctx0" brushRef="#br0" timeOffset="-165821.34">12915 13566 399 0,'0'0'370'0,"0"0"-328"16,0 0-20-16,0 0 8 0,0 0 2 16,0 0-14-16,0 0-6 0,0 0-3 15,5-29 0-15,-5 29-3 0,0 6-3 16,0 3-1-16,0 4 1 0,0 1-3 16,0 4 1-16,0 2-1 0,0 2-5 15,0 4-20-15,-3-1-18 0,3 3-39 16,3-2-40-16,3-1-44 0,0-6-138 0</inkml:trace>
  <inkml:trace contextRef="#ctx0" brushRef="#br0" timeOffset="-165523.22">13194 13559 609 0,'0'0'90'0,"0"-66"-10"0,-2 52-25 15,2 8-10-15,-2 4-14 0,2 1-12 16,0 1-8-16,-2 0-2 0,2 1-1 15,-6 4-7-15,2 4 1 0,-11 6-1 16,-3 0 0-16,-7 4 0 0,-4 1-1 0,-2 0 0 16,-2 1-1-16,2 2-4 0,4-1-5 15,4 0 3-15,7-4 0 0,8-2 0 16,3-4-2-16,5-2 1 16,0-1 1-16,7-3 5 0,5 0 1 0,0-2 0 15,9-1 1-15,0-2 0 0,4 0 0 16,8 1 2-16,-2 1 0 0,0 1-2 15,0 3 1-15,-9 1 0 0,1 3-1 16,-4 3-2-16,-11-1-59 0,-2 2-46 16,-6-2-47-16,-4-3-167 0</inkml:trace>
  <inkml:trace contextRef="#ctx0" brushRef="#br0" timeOffset="-165303.12">13401 13980 145 0,'0'0'185'0,"0"0"-166"15,-54 29 0-15,52-24-5 0,-2-2-8 0,4 3-6 16,0-2-24-16,4 0-39 0,-2 1-36 15,5-4-24-15</inkml:trace>
  <inkml:trace contextRef="#ctx0" brushRef="#br0" timeOffset="-164720.45">13533 14021 379 0,'0'0'83'0,"0"0"-10"0,0 0-19 16,0 0-1-16,-55 6-11 0,55-5-8 15,0 0-7-15,0 1-1 0,0 0-2 16,0 2-4-16,0 0-6 15,2 3-2-15,6 1 2 0,6-2-1 0,-1 0-1 16,10 0 1-16,-1-2-1 0,7-2 0 16,6-2-4-16,5-2-4 0,1-1-2 15,0-1-1-15,3-1 0 0,-9-2-1 16,-2 1-12-16,-8-3-34 16,-2 1-42-16,-17-4-62 0,0-1-159 0</inkml:trace>
  <inkml:trace contextRef="#ctx0" brushRef="#br0" timeOffset="-164469.22">14505 13851 749 0,'0'0'96'15,"0"0"-57"-15,0 0-23 16,0 0 17-16,0 0-5 0,0 0-12 0,0 0-8 15,0 0-3-15,0 0-2 0,4-11 0 16,-4 25-1-16,-2 9-2 0,-2 7 2 0,-2 6-1 16,-7 5 1-16,3 4-2 0,2 3-6 15,-7 3-18-15,5 1-21 16,4 2-19-16,2-2-32 0,2-6-16 0,2-11-123 16,2-12-36-16</inkml:trace>
  <inkml:trace contextRef="#ctx0" brushRef="#br0" timeOffset="-164217.96">15681 13885 795 0,'0'0'14'0,"0"0"7"0,0 0-7 15,0 0-11-15,0 0 2 0,0 0 4 16,0 0-2-16,0 0-1 16,0 0-2-16,48 17-3 0,-19-18 0 0,6-2 0 15,6-1 0-15,11-2 1 0,-3 3-1 16,3-2-1-16,-8 1-31 0,-11 3-60 16,-11-4-66-16,-15 1-211 0</inkml:trace>
  <inkml:trace contextRef="#ctx0" brushRef="#br0" timeOffset="-164044.72">15656 14105 189 0,'0'0'565'0,"0"0"-527"0,0 0-12 16,0 0-24-16,0 0 1 0,58 36 1 16,-12-43-1-16,3-1-1 0,7-2 0 15,4-1 0-15,2-3-2 16,2-2-30-16,-4 0-66 0,-6-2-74 0,-5 1-207 15</inkml:trace>
  <inkml:trace contextRef="#ctx0" brushRef="#br0" timeOffset="-163196.78">17488 13597 384 0,'0'0'71'15,"0"0"-9"-15,0 0-11 0,0 0 5 16,-8-51-22-16,8 46-8 0,0 2 2 15,0 2 1 1,0 1 0-16,0 0-7 0,2 0-11 0,0 0-4 0,2 0-2 0,0 5 0 16,8 3 2-16,-3 4 1 15,1 3-1 1,2 5-2-16,-1 3 0 0,-3 3-2 16,-2 4-3-16,0 1 1 0,-4 1 1 15,1 1-1-15,-1-2 0 0,-2 0-1 16,0-3 0-16,0-3 0 0,2-2 0 15,0-6 0-15,0-2 0 0,-2-5 0 16,0-7-1-16,0 0 0 0,0-3 1 0,0 0 0 16,-2-1 0-16,0-6 0 15,-2-1-2-15,-3-4 2 0,-1-2 0 16,4-1-1-16,0-7 1 0,-2 0 0 16,1-1-1-16,-1 0 1 0,0 3 0 0,2 1 0 15,4 4 0-15,-4 4 0 0,2 5 0 16,2 3 0-16,0 1 1 0,0 1-1 15,0 1-1-15,0 0 1 0,0 0-1 16,0 2-1-16,0 1-2 0,4-1-1 16,-2 1 2-16,-2 0 1 0,2 0-1 15,-2-1 3-15,2 3-1 0,0-3-1 16,-2 0 2-16,0 0 0 0,0-1-1 16,0 0 2-16,0 0-2 0,0-1 1 15,0 0 0-15,0 0-3 0,4 0 2 16,-4 0 1-16,0 0 0 0,0 0 0 0,0 0 0 15,0 0 0-15,0 0 0 16,0 0 0-16,0 0 0 0,0 0 0 0,0-1 1 16,0 1-1-16,0-1 0 0,0 1-1 15,0 0-3-15,0 0-2 16,0 0-1-16,0 0-3 0,0 0-5 0,0 1-4 16,-4-1 0-16,4 1-3 0,-2-1-6 15,-2 3-4-15,4-1-5 0,-4-1-32 16,0 3-20-16,2-2-35 0,-5-2-113 15</inkml:trace>
  <inkml:trace contextRef="#ctx0" brushRef="#br0" timeOffset="-161150.79">17589 13773 99 0,'0'0'40'16,"0"0"10"-16,-8-17 0 0,6 13 10 15,-4 0-23-15,1 2-3 0,3-1 0 16,-4 1-7-16,4 2-1 0,0-2-2 16,0 1 5-16,0-1-7 0,0 0-4 0,0 2 1 15,2-2 4 1,-2-1-5-16,2 0-1 0,-2-2-7 0,0 2-1 0,2-3-2 16,0-1 1-16,-2 0 3 0,-1-5 2 15,1 0-8-15,0-3 5 0,2-1 27 16,0 5-17-16,4-2-16 0,3 6 3 15,1-1-3-15,4 1-1 0,3 1-3 16,5 1 3-16,3 3-3 0,4 2 2 31,4 0 2-31,2 8 1 0,-2 0-1 16,2 4-1-16,0 4 0 0,-6 3-1 16,-8 4-2-16,1 3-1 0,-9 2 1 0,-7 4 1 15,2 1 2-15,-6 0-3 16,0-3 3-16,-2-2-2 0,-6-1 0 15,8-5-1-15,-4-2 0 0,0-3-16 16,1-3-13-16,-1-4-15 0,2-2-4 0,-2-4-18 16,2-2-45-16,0-2-31 0,2-1-114 15</inkml:trace>
  <inkml:trace contextRef="#ctx0" brushRef="#br0" timeOffset="-160931.15">18168 13847 429 0,'0'0'211'16,"0"0"-163"-16,0 0-5 15,0 0-15-15,0 0-5 0,0 0 1 0,0 0 0 16,0 0-3-16,0 0-2 0,39-10-5 16,-12 0-2-16,2-1-5 0,6-1-3 15,0-1-3-15,0 2 0 0,-1-1 0 16,-6 3-1-16,-9 1-24 0,-2 3-31 15,-9 2-43-15,-2 0-29 0,-4-3-89 16</inkml:trace>
  <inkml:trace contextRef="#ctx0" brushRef="#br0" timeOffset="-160632.3">18629 13625 488 0,'0'0'68'0,"0"0"11"0,0 0-29 16,0 0 12-16,0 0-16 0,50-50-17 16,-50 50-4-16,0-1-2 0,0 1-2 15,0 0-9-15,0 0-1 0,0 0-4 16,0 1-2-16,0 1 0 0,0 1-2 16,0 3-1-16,0 1-1 0,0 0 2 0,0 2 0 15,0 4 1-15,4 4-1 16,-2 2-1-16,6 2 0 0,-2 3 1 15,-2 1-3-15,7 3 0 0,-3 0 0 16,2-3 0-16,-4 0 0 0,3-2 0 0,-7-8-8 16,0 1-20-16,-2-6-22 0,-6 0-39 15,-9 0-58-15,-1-7-137 0</inkml:trace>
  <inkml:trace contextRef="#ctx0" brushRef="#br0" timeOffset="-155108.15">12899 15152 105 0,'0'0'72'16,"0"0"4"-16,0 0-15 0,0 0 5 15,0 0-3-15,0 0-4 0,0 0-10 16,6-20-1-16,-6 18-4 0,0 2-12 16,0-2-3-16,0 2-4 0,0 0-4 15,0 0-8-15,0 1-3 0,0 0-7 16,0 3-3-16,-2 3-1 0,-2 4 0 16,-2 3 1-16,-5 4 2 0,-1 0-1 15,-9-1-1-15,5 0-12 16,-3-1-1-16,-6-3 3 0,7-1 0 0,-3-3 1 0,0-5 0 15,7-2 5-15,-5-2 0 0,5-5 3 16,1-1 1-16,3-2 1 0,2 2 1 16,4-5-1-16,-7-1 3 0,5-1 3 15,2 0-1-15,0-4 0 0,0 2 0 16,4-3-2-16,0 0 2 0,4 2-4 16,4 0 2-16,2 6-3 0,1 1 1 0,5 3 0 15,1 1-2-15,8 3 0 16,-5 2 2-16,7 0-2 0,0 0 1 15,2 5 0-15,-4 4-1 0,-5 3 0 16,1 0-1-16,-8 5 1 0,-1 1 0 0,-8 5 0 16,-4 3 0-16,-8 2 0 0,-7 3-5 15,3 3-8-15,-11 0 4 0,7 1 2 16,-3-3 5-16,0 0 2 0,5-3 0 16,-3-2 0-16,5-2 1 0,6-6 0 15,0-6-1-15,-1-1 0 0,7-6 1 16,0-2-1-16,0-1 0 0,9-2 0 15,-1 1 0-15,4-2 1 0,7 0 1 16,4 0 0-16,2 0-1 16,6-6-1-16,2-4 1 0,0-6-1 0,2-4-6 0,0-6-39 15,-6-5-44-15,-4 1-101 0</inkml:trace>
  <inkml:trace contextRef="#ctx0" brushRef="#br0" timeOffset="-154855.9">13157 14774 561 0,'0'0'67'0,"0"0"-40"16,0 0 11-16,0 0 14 0,0 0-15 16,0 0-9-16,0 0-9 0,0 0-6 0,0-17-3 15,2 22-4 1,0 3-4-16,0 5 0 0,3 0 0 0,-5 6-2 0,0 4 1 15,-7 0 2-15,1 5-3 0,-2 1 0 16,4 1-5-16,-5 1-12 0,1-2-9 16,4-4-5-16,2-3-10 0,2-6-7 15,2-4-2-15,10-3-22 0,-3-4-27 16,-1-5-24-16,2 0-89 16</inkml:trace>
  <inkml:trace contextRef="#ctx0" brushRef="#br0" timeOffset="-154494.4">13405 14775 449 0,'0'0'112'31,"0"0"-36"-31,0 0-17 0,0 0 8 0,0 0-25 0,0 0-16 0,0 0-8 16,0 0-5-16,0 0-3 0,-6-20-3 15,-4 24-5-15,-1 1 0 0,-9 2-2 16,3 2 0-16,-8 1-5 0,1 3-13 15,1 0 1-15,0 4-1 0,0-3 5 16,9-1 1 0,-3-1-1-16,5-1 5 0,4-1 3 0,-3-5 3 0,5 1 1 15,4 0 0-15,0-2 1 0,2 1 0 16,0-1-1-16,0 0 1 16,0 2 1-16,6-1 0 15,5 1 1-15,-3 1 3 0,2 0 2 16,9 3 1-16,-5 1-2 0,11 2 1 15,-2 0-1-15,4 3-2 0,2 0-3 16,0 1-1-16,-1 2-1 0,3-2 1 16,-6 1 0-16,-8-2 0 0,3-6-3 15,-13 1-23-15,1-2-28 0,-8-2-24 16,-2-2-44-16,-6-3-96 0</inkml:trace>
  <inkml:trace contextRef="#ctx0" brushRef="#br0" timeOffset="-153910.72">13779 15251 376 0,'0'0'76'0,"0"0"-12"0,0 0-7 0,0 0-7 15,0 0-21-15,0 0-10 0,0 0 0 16,-4 10-1-16,10-10 0 0,9 0 3 16,-3 0 4-16,13-2-5 0,4 0-5 15,6-2-6-15,7 1-5 16,1-2-2-16,9-2 1 0,-5-1-3 0,3-3 0 15,-7 2-21-15,-6 1-36 0,-6 0-25 16,-6 2-45-16,-19 3-73 0</inkml:trace>
  <inkml:trace contextRef="#ctx0" brushRef="#br0" timeOffset="-153706.06">13951 15393 180 0,'0'0'312'0,"0"0"-262"0,0 0 4 0,0 0-6 16,0 0-10-16,0 0-2 0,0 0-4 16,0 0-6-16,0 0-4 0,-6 37 2 15,16-35-3-15,5-2-6 16,-3-2-6-16,9-1-4 0,3-1-1 0,-1 0-2 16,6-4-2-16,2 1 0 0,0-3-16 15,2-1-31-15,-2-2-41 0,-6 0-26 0,-8-2-100 16</inkml:trace>
  <inkml:trace contextRef="#ctx0" brushRef="#br0" timeOffset="-152684.02">14863 15039 186 0,'0'0'61'16,"0"0"4"-16,0 0-7 0,0 0 9 16,0 0-15-16,0 0 0 0,0 0-13 15,-42-50-2-15,42 45-9 0,-4 0-6 16,4 2-3-16,0 0-1 0,0 2-1 15,4-1 1-15,0 2-2 0,1-2-4 16,-1 1 1-16,2-1-1 0,4 1-2 16,3 0-2-16,-3 1 1 0,6 0-2 15,-3 1-1 1,5 5-2-16,-3 0 0 0,-1 1-1 0,3 4-2 0,-7 3 1 0,3 2-2 16,-5 2 1-16,-4 4 0 0,0 3-1 15,-2 1 1-15,0 2-1 16,-2-2 1-16,0 3-1 0,0-2-1 0,0-2 1 15,0 0-1-15,0-6 1 0,-2-2 0 16,0-3-5-16,-2-5 2 16,2-2-1-16,0 0-1 0,-2-4-1 0,0 3 2 15,-3-6 4-15,1 0 1 0,0 0-1 16,2-3 0-16,0-3 3 0,2-1-3 16,-4-5 0-16,1-3 1 0,3-6 2 15,2-5 2-15,0-4 0 0,11-3-1 16,-1-1-2-16,4-2 2 0,3 0-1 15,4 1-2-15,-3 2 0 0,5 3 1 0,-2 2 0 16,1 4-2-16,1 5 0 0,-8 4 2 16,3 4 2-16,-3 2 2 0,-1 6 0 15,-3 0 0-15,-5 1 1 0,2 2 1 16,2 0 0-16,-3 3-4 0,-1 5-2 16,0-2 1-16,4 5-3 0,-4 3 2 15,-1 3 0 1,-1 5-1-16,0-2-1 0,-2 3 1 0,-2 3-1 0,0-3 1 15,0 4 0-15,0-1-1 0,0-1 0 16,2 1 2-16,2-5-2 0,2-1 1 0,1-2-1 16,-1-2 0-16,2 0 1 0,4-1-1 15,-1-4 1-15,1-2-1 0,5-3 0 16,-3 0 1-16,3-6 3 16,-5 0 2-16,7 0 2 0,-7-3 4 0,7-2-1 15,-5-6-1-15,7-1-1 0,-9-5 0 16,7-3-2-16,-7 0 0 0,1-5-3 15,-1 2-1-15,-6-1-2 0,-2 4 3 16,-2 4-4-16,1 4 0 0,-1 2 0 16,-2 6 0-16,-2 0 0 0,-3 1 0 15,3 1 0 1,-2 2-5-16,-2 0-4 0,-4 0-6 0,-1 6-7 0,3 4-7 0,-6 1 1 16,1 4-11-16,-1 1-4 15,-3 1-27-15,5 0-14 0,-9-3-16 16,7-2-46-16,-3-5-97 0</inkml:trace>
  <inkml:trace contextRef="#ctx0" brushRef="#br0" timeOffset="-136789.56">13453 16073 315 0,'0'0'66'0,"0"0"15"0,0 0-10 16,0 0-5-16,0-53-21 0,0 48-16 16,0 0-8-16,0 1 0 0,2 2-2 0,0 1-2 15,0 1-4-15,4 1-6 16,0 4-1-16,1 4 1 0,-1 7-1 0,0 7 0 16,-2 5 0-16,0 4 1 15,-4 2-2-15,0 2-2 0,-4 6-2 0,-2 2 1 16,-4 2-2-16,3 0 0 0,-5-4-5 15,0-5-15-15,7-10-21 0,-3-7-29 16,2-9-46-16,2-5-106 0</inkml:trace>
  <inkml:trace contextRef="#ctx0" brushRef="#br0" timeOffset="-136443.45">13841 16056 202 0,'0'0'338'15,"0"0"-234"-15,0 0-45 0,0 0 1 0,0 0-9 16,0 0-17-16,0 0-6 0,0 0-6 16,0 0-4-16,-12-37-4 0,-9 45-7 15,-1 5-5-15,-7 6-2 0,-6 7 0 16,-5 2-1-16,1 2-4 0,6 0-2 16,-2-2 1-16,4-1 0 15,6-5 2-15,10-4 1 0,1-3-1 0,6-7-2 16,6-2 0-16,2-6-3 0,0 0 1 15,0 1 2-15,4 2 3 0,2 1 2 0,6-4 0 16,1 0 0-16,10 0 1 16,-1 0 0-16,7 0 1 0,4-3 1 0,5-1 2 15,3 3-1-15,-2 1 0 16,-4-2-2-16,2 7 0 0,1 4-1 0,-3 4 0 16,-2 3 0-16,-4-1-17 0,-2-1-29 15,2-3-49-15,-9-5-16 0,-3-6-89 16</inkml:trace>
  <inkml:trace contextRef="#ctx0" brushRef="#br0" timeOffset="-136240.18">14474 16170 539 0,'0'0'58'0,"0"0"6"15,0 0-3-15,0 0-3 0,0 0-24 16,0 0-18-16,0 0-6 0,0 0-1 15,0 0-2-15,25 5 3 0,-9-8-2 16,9-3-2-16,6-1-3 0,4 3 0 16,0 1-3-16,1-2 1 0,-3 2-1 15,-6 0-14-15,4-1-32 0,-17 1-52 16,-2-4-34-16,-10 2-92 0</inkml:trace>
  <inkml:trace contextRef="#ctx0" brushRef="#br0" timeOffset="-136078.9">14592 16240 520 0,'0'0'90'0,"0"0"-47"16,0 0 14-16,0 0 1 0,0 0-32 16,0 0-16-16,-17 53 5 0,32-49 7 15,-3 1-8-15,9-2-8 0,-5 2-1 16,13-2-3-16,0 0-2 0,4-4 1 16,0 1-1-16,5-6-27 15,1-6-46-15,8-6-45 0,-5-2-99 0</inkml:trace>
  <inkml:trace contextRef="#ctx0" brushRef="#br0" timeOffset="-135784.62">15809 15826 517 0,'0'0'47'15,"0"0"20"-15,0 0-12 0,0 0 12 0,0 0-19 16,0 0-20-16,-35-51-8 0,33 50-1 15,2 1-1-15,-2 0-3 0,2 0-4 16,0 0-1-16,0 0-4 0,0 0 0 16,0 0-2-16,0 0 0 15,0 6-2-15,0 2 0 0,2 6 0 0,-2 2 1 16,2 6-3-16,0 3 0 0,-2 6 0 16,-2 3 0-16,0 5 0 0,-2 2-1 15,2 1 1-15,0-2-3 0,2-5-4 16,0-1-1-16,4-7-2 0,2 0-5 0,5-5-31 15,-5-6 12-15,0-6-47 16,4-7-32-16,5-4-39 0,-5-7-56 0</inkml:trace>
  <inkml:trace contextRef="#ctx0" brushRef="#br0" timeOffset="-135390.9">16291 15868 348 0,'0'0'235'16,"0"0"-153"-16,0 0-32 0,0-55 15 15,-2 50-10-15,0 5-22 0,-2-3-12 0,-2 3-4 16,-9 0-4-16,5 6-6 0,-11 8-3 16,4 2-3-16,-5 6-1 15,1 2 0-15,2 5 0 0,1 2 0 0,5-2 0 16,-1 4-1-16,6-1 0 0,4 0-4 16,2 1-1-16,2-2-2 15,4-4-4-15,6-4 2 0,4-4-3 0,-1-6 0 16,10-6 0-16,-3-3 3 0,5-4 4 15,4-3 3-15,4-6-2 0,-2-4-9 16,2-8 12-16,-4-2 2 0,-2-5 0 16,-8-3 1-16,-3-3-1 0,-12-3 2 15,-4 1 1-15,-6-4 0 0,-10 3-1 0,-1 0 0 16,-6 5-2-16,1 6 3 0,3 8 2 16,-2 10 18-1,7 7-18-15,-7 1 0 0,9 12 2 0,-9 9-5 0,9 9-2 16,-5 7-1-16,9 5-2 0,4 1-6 15,4-1-9-15,4-4-17 0,12-3-40 16,3-10-27-16,12-6-69 0,4-9-43 16,-2-8-23-1</inkml:trace>
  <inkml:trace contextRef="#ctx0" brushRef="#br0" timeOffset="-135013.31">16779 15938 147 0,'0'0'240'0,"18"-70"-107"15,-9 49-19-15,-7 5-18 16,2 2-13-16,-4 6-32 0,0 4-16 15,0 3-14-15,0 1-5 0,0 0-2 16,0 1-4-16,0 6-5 0,0 4-3 0,-4 6-2 16,-7 2 0-16,1 3 0 0,-4 1-3 15,-7-2-4-15,-4 1-11 0,0-6 3 16,-2 0-2-16,1-2-3 16,3-4-3-16,4-1 8 0,5-4 6 0,10-3 5 15,2-2 2-15,-3-2 2 0,1-5 1 16,0-1-1-16,-2-1 4 0,0-3 5 0,4-6 2 15,2-1 0 1,0-6 0-16,0-4 0 0,8-2-5 0,6 2 0 16,-3 3-1-16,7 5-5 0,-3 6 3 0,-1 3 1 15,1 7-1-15,-1 3 2 0,3 2 1 16,-3 6 0-16,5 6 0 0,-3 5 1 16,3 4-2-1,0 7-1-15,-7 4 0 0,-4 6-3 0,-2 9 0 0,1 5-1 16,-7 5 0-16,0 1 0 0,0-2-2 15,0-5-9-15,-4-5-14 0,1-7 6 16,1-7-23-16,0-8-25 0,0-7-33 0,2-4-28 16,-2-4-108-16</inkml:trace>
  <inkml:trace contextRef="#ctx0" brushRef="#br0" timeOffset="-134541.78">17045 16203 322 0,'0'0'107'0,"0"0"-26"15,36-56-19-15,-32 51 10 0,-2 2-11 16,0 2-7-16,-2-1-9 0,0 2-15 16,0 0-5-1,0 0 7-15,-4 5-8 0,2 4-7 0,-2 6-5 0,-7 4-3 0,1 6-4 16,-3-1 0-16,-1-1-1 16,2 0-3-16,1-2 1 0,-3-2-2 0,3 1 0 15,-3-7-3-15,-3 0-10 16,5-5-5-16,-2-1-2 0,5 0-5 0,-1-4 1 15,2-1 7 1,4-2 5-16,2-3 0 0,-1-3 6 0,-1-1 6 0,4-2 0 16,0-4 5-16,4-9-2 0,5-5 4 15,9-5 1-15,3 0 1 0,6 2-3 16,6 0-5-16,6 4 0 0,5 5 1 16,-3 5 7-16,-2 6 3 0,1 6-9 15,-14 4 0-15,3 4 3 0,-10 6-2 16,-11 5 1-1,0 4-3-15,-8 8 1 16,-2 3 1-16,-6 4-2 0,-6 1-2 0,-3 0 1 16,3 0-1-16,1-4 1 0,5-5-1 15,4-5 0-15,2-1 0 0,2-4 0 16,0-1 0-16,0-4-1 0,2-3 1 16,2-2-1-16,2-3 1 0,0 0-2 15,7-3 0-15,-3 0-5 0,9-3 5 16,-1-10-8-16,5-7-6 0,4-9-11 15,2-8-22-15,-4-11-57 0,6-10-46 0,-7-2-220 16</inkml:trace>
  <inkml:trace contextRef="#ctx0" brushRef="#br0" timeOffset="-133940.79">17597 15765 453 0,'0'0'19'0,"0"0"31"0,0 0 5 16,0 0 11-16,0 0-23 0,0 0-12 16,0 0-3-16,0 0-2 0,-26-15 0 15,21 14-4-15,5 1-4 0,0 0-4 16,-2 0 0-16,2-1-4 0,0 1-5 0,0 0-5 16,2 2 0-16,5 6 1 15,-1 0-1-15,2 5 2 0,4 3 0 0,1 2 0 16,-3 3-1-16,-2 3 2 0,-1-1-3 15,-7 2 0-15,0-4 0 0,-4 2-2 16,-7-1-7-16,7-2-8 0,-2-2-2 16,2-8 1-16,4-3 1 0,0-3 0 15,-2-2 9-15,2-2 6 0,0 0 2 16,0 0 2-16,0 0 7 0,0-2 6 16,2 0 0-16,2-4-1 0,0-5 1 15,2-4 1-15,7-6-4 0,-3-5 0 16,4-8-1-16,5-4 0 0,2-6-4 15,1-3-2-15,7 4-2 0,-2 6-1 0,-2 7-2 16,-6 9 0-16,-1 7 0 0,-7 4 0 16,-3 8 3-16,2 2 2 0,-4 2 0 15,1 7-1-15,1 5-1 0,6 4 0 16,-5 3 0-16,-1 5 3 0,0 0 2 16,-2 5 4-16,1 3-3 0,-3 11 1 15,4 2-2-15,-4-3 5 16,2-2-13-16,3-14 0 0,-3-1 0 0,2-5 0 15,6-3 0-15,-1-2 0 16,3-8 0-16,-1-2 0 0,3-6 0 16,1-1 0-16,0-8 0 0,-1-7 0 0,5-5 0 15,-2-8 0-15,-5-8 0 0,1-6 0 16,-7-6 0-16,0-2 0 0,-3 3-29 16,-3 6-30-16,-2 9-27 0,-2 7-51 15,-2 7 22-15,-9 1-27 0,1 4-35 16</inkml:trace>
  <inkml:trace contextRef="#ctx0" brushRef="#br0" timeOffset="-131685.59">24311 10361 404 0,'0'0'80'0,"0"0"-34"15,0 0-4-15,0 0 3 0,0 0-15 16,0 0-8-16,0 0-8 0,0 0-1 16,23 1 2-16,-21 15 0 0,-2 2-2 15,0 7-2-15,2 5-2 0,-2 5-3 16,-2 4-2-16,0 2-3 0,0-2 0 16,0-3 0-16,4-5 0 0,-2-3-1 15,4-4-4-15,4-2-43 0,1-3-35 16,-1-5-96-1,2-3-159-15</inkml:trace>
  <inkml:trace contextRef="#ctx0" brushRef="#br0" timeOffset="-131465.79">24795 10461 80 0,'0'0'481'0,"0"0"-429"16,0 0-13-16,0 0 3 0,0 0-3 15,0 0-24-15,0 0-6 0,0 0 8 16,0 0 5-16,-16-15-8 0,22 8-4 16,6-6-5-16,9-1-1 0,8-8-2 15,4 0 0-15,4-1-1 0,2-1 1 16,1 4-1 0,-5 2-1-16,-10 2-48 0,-3 5-53 0,-18 2-39 0,-1 0-102 0</inkml:trace>
  <inkml:trace contextRef="#ctx0" brushRef="#br0" timeOffset="-131261.39">24816 10144 382 0,'0'0'256'0,"0"0"-214"16,0 0 9-16,0 0-13 0,0 0-15 0,0 0-19 0,0 0 4 16,0 0 17-16,0 0-9 0,43 60-3 15,-28-33-2-15,-7 5-1 0,0 6-5 16,0 3-2-16,5 2-3 0,-7-1 0 15,2-1 0-15,7-3-1 0,-5-7-37 0,0-4-26 16,-1-9-45-16,3-8-59 16,-10-7-173-16</inkml:trace>
  <inkml:trace contextRef="#ctx0" brushRef="#br0" timeOffset="-130978.08">25698 9992 446 0,'0'0'52'0,"0"0"3"0,0 0 12 15,-37-60-5-15,33 52-14 0,2 2-8 16,-2 3-3-16,4 2-6 0,0 1-8 15,0 0-8-15,0 0-12 0,0 7-3 16,8 4 0-16,3 8 0 0,-3 5 0 16,2 5 1-16,5 2 0 0,-7 6-1 15,2 3 0-15,5 2 1 0,-7 1-1 0,0-1-30 16,5-2-47-16,-9-6-56 0,-4-5-128 16</inkml:trace>
  <inkml:trace contextRef="#ctx0" brushRef="#br0" timeOffset="-130788.81">25512 10558 664 0,'0'0'39'16,"0"0"-3"-16,0 0-23 0,0 0 28 16,73-68-3-16,-42 46-17 0,4-2-3 0,4-2 0 15,5 2-10-15,-1-1-4 0,0 3-1 16,1 5-2-16,-3 2-1 0,-6 7-11 15,-6 3-51-15,-14 4-52 16,-9 4-73-16,-6 1-279 0</inkml:trace>
  <inkml:trace contextRef="#ctx0" brushRef="#br0" timeOffset="-130341.83">25750 10689 754 0,'0'0'7'0,"0"0"12"0,0 0-17 15,0 0 15-15,0 0 16 0,0 0-12 0,0 0 2 16,0 0-3-16,0 0-6 16,39-23-7-16,-39 23-6 0,0 4 0 0,0 1-1 15,-2 2-1-15,-6 3 1 16,0 1-1-16,-11 3-7 0,3-1-9 0,-9-1-5 16,2 0-4-16,5-5-2 0,-3-1 4 15,15-5 12-15,-1-1 7 0,3 0 4 16,4-3-1-16,-4-4-3 0,4-4-5 15,0-3 6-15,4-2 4 0,0-5 0 16,3-2 11-16,-3 1 3 0,4 0 1 16,4 4-4-16,-1 4-3 0,3 2 0 0,5 5-1 15,6 3-2-15,-5 4-2 16,1 6-1-16,2 9 0 0,-11 6-1 16,-2 5-1-16,-7 6 0 0,-1 5 1 0,-11 0-1 15,-1 2-1-15,-13-4-8 0,9-1-9 16,-9-4 6-16,11-6 6 0,-3-6 5 15,9-4 0-15,4-5 0 0,2-3 1 16,0-3 0-16,2-3-3 0,4 0 3 16,9-4 0-16,1-7 0 0,11-9 7 15,10-4 0-15,7-2-4 0,5-6 0 16,7-3-3-16,-2-6-6 0,2-2-55 16,-1-1-67-16,-11 5-130 0</inkml:trace>
  <inkml:trace contextRef="#ctx0" brushRef="#br0" timeOffset="-130128.14">26341 10243 671 0,'0'0'13'0,"0"0"14"0,0 0 7 16,0 0 2-16,0 0-1 0,0 0-15 15,0 0-4-15,0 0-2 0,-12-3-5 16,22-8-5-16,5 0-2 15,3-4-2-15,7 3 0 0,-4-1 0 0,2 0 0 16,1 2-10-16,-9 1-24 0,3 3-25 16,-9 0-43-16,-5-1-71 15,-4-1-192-15</inkml:trace>
  <inkml:trace contextRef="#ctx0" brushRef="#br0" timeOffset="-129970.68">26438 10055 564 0,'0'0'56'16,"0"0"11"-16,0 0 8 0,0 0 3 15,0 0-23-15,0 0-24 0,0 0-11 0,0 0-9 16,0 0-8-16,-31-13-3 16,31 30-2-16,0 7 2 0,0 7 2 15,0 2-1-15,3 4 0 0,3-2 0 16,-2 0-1-16,4 2 0 0,0-1-25 16,-3-2-28-16,7-6-47 0,2-5-90 0,-3-10-45 15</inkml:trace>
  <inkml:trace contextRef="#ctx0" brushRef="#br0" timeOffset="-129766.46">27044 9610 724 0,'0'0'48'0,"0"0"-22"15,0 0-15-15,0 0-10 0,0 0-1 16,0 0 2-16,17 70 0 0,-13-45-1 15,-2 3-1-15,2 1 2 0,2 2-2 16,7 2 0 0,-3 3 0-16,0 3 0 0,3 2-63 0,-5 0-22 0,-6-9-108 15</inkml:trace>
  <inkml:trace contextRef="#ctx0" brushRef="#br0" timeOffset="-129562.33">26959 10385 660 0,'0'0'44'0,"0"0"-29"15,0 0-13-15,0 0 29 0,56-63 17 16,-37 45-27-16,6-4-4 0,-3 1-1 16,5 3-7-16,2 0-6 15,4 3-2-15,-4 1-1 0,2 1 0 0,0 2 0 16,-4 3-26-16,-6 4-43 0,1 1-56 15,-15 3-122-15</inkml:trace>
  <inkml:trace contextRef="#ctx0" brushRef="#br0" timeOffset="-129090.68">27015 10578 288 0,'0'0'315'0,"0"0"-287"0,0 0-5 15,0 0 39-15,0 0 9 0,0-52-29 16,8 39-10-16,3-3-5 0,-5-2-7 16,13 0-6-16,-5 1-5 0,7 1-1 15,-3 3-3-15,7 0-2 0,0 5-1 16,2 3-2-16,-6 5 0 0,1-2 0 16,-5 10 0-16,-1 4 0 0,-9 2 0 0,-1 4-6 15,-4 3-10-15,0 3-5 16,-2 1-6-16,-6 2-13 0,-1-3-5 15,1 1 2-15,-4-3 24 0,-5-3 2 0,9-2-5 16,-10-3-2 0,3-3 12-16,-1-1 10 0,-3-5 2 0,9-1 0 0,-2-2 1 15,3-2 3-15,3 0 11 0,2 0 3 16,2 0 9-16,0 0 0 0,0 0-4 16,6 0-3-16,5-3-6 0,1 0 4 15,7 3 0-15,-3 0 0 0,11 0-1 16,6 3-10-16,-4 5 11 15,-2 3-9-15,-4 1 1 0,-2 3-1 16,-7 1-3-16,-2 3-3 0,-5-3-1 0,-7 2-1 0,0-1 1 16,-2-2-2-16,-9-2-3 0,-3-3-4 15,3-3-7-15,-3-1-9 0,-1-3-12 16,-1-3-23-16,-1-3-36 0,-7-6-36 16,7-2-98-16</inkml:trace>
  <inkml:trace contextRef="#ctx0" brushRef="#br0" timeOffset="-128775.68">27728 10150 336 0,'0'0'6'0,"0"0"12"31,0 0 16-31,0 0 24 0,0 0 6 0,0 0-9 0,0 0-7 0,0 0-6 16,-12-26-2-16,8 23 3 0,4 1-5 0,0 1-7 16,0 1-9-1,0-1-4 1,0 1-6-16,0 0-6 0,4 0-5 16,2-2 1-16,4 1-1 0,11-5 1 0,8-1 1 15,8-4 2-15,5-3 1 0,5 0-2 16,3-1-2-16,-9 1-2 0,-8 0 0 15,0 2 0-15,-8 0-12 0,-12 0-28 16,-7 1-35-16,-6 0-39 0,-17-6-92 16</inkml:trace>
  <inkml:trace contextRef="#ctx0" brushRef="#br0" timeOffset="-128603.18">27795 9789 591 0,'0'0'59'0,"0"0"11"16,0 0-19-16,0 0-24 0,0 0-16 0,0 0 2 15,0 0 18-15,45 52-6 0,-24-27-1 16,-9 3-7-16,7 3-7 0,-9 1-3 16,7 3-5-16,-7 2 1 0,0 2-3 15,3-1 1-15,-5-3-1 16,-4-4-1-16,0-6-37 0,2-7-30 0,1-7-45 16,-5-9-50-16,0-2-150 0</inkml:trace>
  <inkml:trace contextRef="#ctx0" brushRef="#br0" timeOffset="-128335.43">28650 9397 573 0,'0'0'51'0,"0"0"-3"16,0 0 15-16,0 0 12 0,0 0-32 15,0 0-12-15,0 0-10 0,0 0-8 16,0 0-7-16,-22-34-6 0,22 45 0 16,0 8 0-16,4 4 0 0,2 5 0 15,6 4 0-15,-3 3 0 0,1 1-2 16,6 2 2-16,-7-1 0 0,5 2-1 16,-1-4-8-16,-5-3-47 0,-4 0-71 15,-4-7-48-15,0-6-195 0</inkml:trace>
  <inkml:trace contextRef="#ctx0" brushRef="#br0" timeOffset="-128131.08">28487 9950 649 0,'0'0'81'0,"0"0"-32"15,0 0-32-15,0 0 27 0,56-32 0 0,-33 20-20 16,5-2-5-16,6 0-5 15,5-2-8-15,6 0-6 0,-3-1 1 16,-1 3-1-16,-6 3 0 0,-4 4-1 0,-2 3-24 16,-6 1-32-16,-13 2-66 0,-6 1-106 15</inkml:trace>
  <inkml:trace contextRef="#ctx0" brushRef="#br0" timeOffset="-127817.15">28667 10039 722 0,'0'0'56'0,"0"0"-3"0,0 0-16 16,0 0-5-16,0 0-8 0,0 0-9 15,0 0-7-15,0 0-5 0,0 0-1 16,-13 15-2-16,5-4 0 16,-4 4 0-16,-1 4 0 0,-3 0 0 0,1 3 0 15,3-2-8-15,-5 2-1 0,9 0-2 16,-6 0-6-16,7-3-3 15,3-1 1-15,4-2 10 0,0-2 4 0,0-2 3 16,0-6 1-16,4-1 1 0,3-3-2 16,3-1 2-16,0-1 1 0,7-2-1 15,1-5 4-15,9-3 9 0,6-4-3 16,0-1-2-16,9-2-1 0,-1 1-3 16,1 3-2-16,-9-2-1 0,-9 5-1 0,-5 2-2 15,-9 2-24-15,-6 4-18 16,-4-1-41-16,-4 3-8 0,-4 0-23 0,-2 0-90 15</inkml:trace>
  <inkml:trace contextRef="#ctx0" brushRef="#br0" timeOffset="-127659.39">28754 10197 509 0,'0'0'115'0,"0"0"-36"0,0 0 11 16,0 0-25-16,0 0-28 0,0 0-13 16,0 0-12-16,0 0-7 0,0 0-4 15,-17 37 0-15,25-17 1 0,1 0 0 16,-3 5 0-16,2-2-2 0,5 4-1 0,-7-1 0 15,0 3-13-15,-4-1-40 16,0-5-89-16,-2-6 20 0,0-8-183 0</inkml:trace>
  <inkml:trace contextRef="#ctx0" brushRef="#br0" timeOffset="-127423.95">29167 9794 211 0,'0'0'565'0,"0"0"-542"0,0 0-12 16,0 0 5-16,0 0 17 15,43-51-13-15,-36 48-3 0,1 3 0 16,-4-3-3-16,11 2-2 0,-5-2-4 16,6-2-3-16,3-1 0 0,6-1-5 0,-7-1 1 15,5-2-1-15,-2 2-1 0,-7 1-25 16,1 0-22-16,-7-1-41 0,-4-7-65 15,-2 0-169-15</inkml:trace>
  <inkml:trace contextRef="#ctx0" brushRef="#br0" timeOffset="-127250.93">29283 9456 703 0,'0'0'41'0,"0"0"20"0,0 0-20 0,0 0-15 15,0 0-16-15,14 63-3 16,1-32 16-16,-7 1-6 0,2 3-7 0,1 3-5 15,-7 0-2-15,0 0-2 0,-4 0 0 16,0-3 0-16,0-1-1 16,0-4-24-16,0-4-32 0,0-4-45 0,0-6-59 15,4-6-158-15</inkml:trace>
  <inkml:trace contextRef="#ctx0" brushRef="#br0" timeOffset="-127030.48">30110 9699 795 0,'0'0'45'0,"0"0"8"0,0 0-33 15,0 0 5-15,0 0-8 0,0 0-6 16,0 0-5-16,0 0 1 0,0 0-1 16,2 9-1-16,-4-13-3 0,2 1-2 15,-2-2-6-15,2 1-13 16,0-1-9-16,0-2-11 15,4 0-15-15,4-1-39 0,4 1-62 0,-1-1-235 0</inkml:trace>
  <inkml:trace contextRef="#ctx0" brushRef="#br0" timeOffset="-126856.61">30480 9640 623 0,'0'0'85'0,"0"0"-19"15,0 0-7-15,0 0 0 0,0 0-11 16,0 0-17-16,0 0-10 15,0 0-7-15,0 0-7 0,2-1-5 0,-2 1-2 16,0 0 1-16,0 0-1 16,0 0-1-16,2 0-13 0,0 0-10 0,6-2-7 15,2 0-4-15,1-4-11 0,7 0-23 16,1 0-38-16,10-5-54 0,-2 0-155 0</inkml:trace>
  <inkml:trace contextRef="#ctx0" brushRef="#br0" timeOffset="-126658.84">31081 9414 631 0,'0'0'51'0,"0"0"14"15,0 0 1-15,0 0-10 0,0 0-26 0,0 0-10 16,0 0-8-16,0 0-4 0,0 0 0 0,-27-12-4 16,31 12-1-16,5 0-2 15,-1-1-1-15,6-3 0 0,1 0 0 16,1-2-1-16,-3-1-11 0,1-1-8 15,-1-3-11-15,-3 0-32 0,0-4-51 0,1-3-90 16</inkml:trace>
  <inkml:trace contextRef="#ctx0" brushRef="#br0" timeOffset="-126412.59">31240 9174 567 0,'0'0'60'0,"0"0"-5"0,0 0 1 16,0 0-7-16,0 0-11 0,0 0-16 0,0 0-7 0,0 0-1 0,0 0 1 15,21-8-2-15,-6 2 0 0,5 3-1 16,3-4-2-16,6-3-3 16,4 1-3-1,6-3-3-15,-2-1-1 0,1 0-1 16,-5-2 0-16,-8 4 0 0,-7-6-16 15,-5 3-29-15,-11-4-38 0,-9-6-52 0,-5 5-130 16</inkml:trace>
  <inkml:trace contextRef="#ctx0" brushRef="#br0" timeOffset="-126258.08">31362 8811 673 0,'0'0'40'0,"0"0"-23"15,0 0-3-15,0 0 34 0,7 58-18 16,3-30-11-16,4 1 1 0,-1 4-3 15,3 1-6-15,-3 4-4 0,3-1-2 16,-3 1-3-16,-5 1-1 0,-2-3 1 0,-6-4-2 16,0-2-13-16,2-6-49 15,-2-6-65-15,0-10-54 0,0-6-122 16</inkml:trace>
  <inkml:trace contextRef="#ctx0" brushRef="#br0" timeOffset="-126037.9">32059 8572 744 0,'0'0'59'0,"0"0"-9"0,0 0-7 16,0 0-19-16,0 0-15 0,0 0-9 0,0 0 0 16,0 0 0-16,41 55 0 15,-32-22 0-15,3 3 1 0,-6 3 1 16,5 2-1-16,1 0-1 0,-2 2 0 15,1-1 2-15,-3 1-2 0,2 1-26 0,-8-6-47 16,-2-5-97-16,0-12-116 0</inkml:trace>
  <inkml:trace contextRef="#ctx0" brushRef="#br0" timeOffset="-125833.92">31972 9347 535 0,'0'0'131'0,"0"0"-84"0,0 0-27 0,0 0 32 16,56-49 2-16,-42 30-27 0,5 3-11 15,0-4-5-15,-3 4-5 16,5 2-6-16,-3 2 1 0,1 0-1 0,-2 2-2 16,1 1-21-16,-1 3-22 0,1 2-35 15,-5 2-35-15,-5 2-103 0</inkml:trace>
  <inkml:trace contextRef="#ctx0" brushRef="#br0" timeOffset="-125378.52">32133 9547 591 0,'0'0'90'0,"0"0"-15"0,0 0-27 0,0 0-15 16,0 0 3-16,0 0-12 0,33-55-8 15,-22 37 0-15,-3-2-4 0,0 6-2 16,-1 2-4-16,1 3-2 0,-2 4-2 16,2 2-1-16,-2 3-1 0,3 0-1 15,3 7 0-15,-2 4-1 0,1 4 1 16,-1 5 0-16,-4 5-2 0,-2 0-8 16,1 3-3-16,-3-3-7 0,0-1-5 15,0-5 4-15,-2-6 11 0,0-5 8 16,0-3 2-16,0-4 1 0,0-1 0 15,0 0 1-15,0-1 1 0,-4-2 1 0,0-3 0 16,1-1 0-16,1-3-1 0,0-1 13 16,2-2-3-16,0-2 2 0,0-5 0 15,4-3 3-15,1-5-2 16,3-5-2-16,4-3-1 0,-1 4 0 0,1 2-3 16,0 7-1-16,-3 10-2 0,-1 3-1 15,0 7-1-15,1 1-4 0,-1 3 0 16,6 10-2-16,1 5-3 0,1 9 0 15,3 9 5-15,-5 5-3 0,3 5 2 16,-5 3-9-16,-3 4-23 0,-5 2-17 16,-6-2-46-16,-19-4-80 0,0-8-214 15</inkml:trace>
  <inkml:trace contextRef="#ctx0" brushRef="#br0" timeOffset="-124340.33">26571 11669 365 0,'0'0'116'0,"0"0"-52"15,0 0-21-15,0 0 2 0,0 0-4 16,0 0-5-16,6-46-8 0,0 45-2 16,7-4-8-16,-3 3-3 0,4 2-2 15,5-1-1-15,8 0 2 16,4 1 1-16,4 0-2 0,4-1 1 0,17 0-1 0,6 1-3 15,8-1-3-15,5 1-2 16,3 3-2-16,1 0-1 0,-11 0 1 16,-14 3-2-16,-11 0 1 0,-18 0-1 15,-6-1 1-15,-11 0-2 0,-6 1 0 0,-2-1 1 16,-6 6 0-16,0 2 1 0,-15 5 0 16,0 4 0-16,-12 2-1 0,-8 4 0 15,-5 2 0-15,-9 2-1 0,-3 1 1 16,-4-1 1-16,-4 4-1 0,1-1 1 15,3 0 0-15,5-1 2 0,7-4 0 16,0-3-1-16,11-5-3 0,6-3 0 16,8-6-4-16,11-5 2 15,5-2 1-15,3-3 0 16,4-3 0-16,2 1 0 0,0 0-15 16,11-1-11-16,1 1-24 0,9-1-16 0,1-1-21 0,5 1-31 15,4-2-64-15</inkml:trace>
  <inkml:trace contextRef="#ctx0" brushRef="#br0" timeOffset="-124121.3">26546 12421 609 0,'0'0'96'0,"0"0"-4"15,0 0-30-15,0 0-7 0,0 0-9 0,0 0-24 16,66-52 5-16,-29 31-13 0,9 1-14 31,3-4 0-31,9 3 0 0,8 0 0 0,3-1 0 0,9 2 0 0,9 0 0 16,8 0 0-16,6 1 0 0,3 3 0 15,-3 4-66-15,-2 1-61 0,-12 0-141 16</inkml:trace>
  <inkml:trace contextRef="#ctx0" brushRef="#br0" timeOffset="-115465.14">28760 11294 227 0,'0'0'82'0,"0"0"-27"0,0 0 11 0,0 0 9 15,0 0-6-15,0 0-10 0,0 0-15 0,0 0 2 16,0 0-6-16,-6-28-4 0,6 24-7 0,0 1-3 16,0 0-3-16,0 2-4 15,4 1-7-15,-4 0-2 0,4 0-4 16,0 5-6-16,4 4 2 0,3 8-1 15,-3 6 1 1,6 8 0-16,-3 5 0 0,-1 4 0 0,2 2 0 0,-3 3-2 16,-1-2 1-16,-4-6 0 0,4-1 0 0,1-2 0 15,-1-3-1-15,-4-2-2 0,2-5-12 16,7-3-14-16,-3-4-25 0,-2-3-47 16,1-7-46-16,1-5-179 0</inkml:trace>
  <inkml:trace contextRef="#ctx0" brushRef="#br0" timeOffset="-115207.14">29415 11419 286 0,'0'0'72'0,"0"0"-19"15,0 0 6-15,0 0 7 0,0 0-12 16,0 0-17-16,0 0-10 0,0 0-10 0,0 0-3 16,0-24-1-16,21 19 6 15,4-2 5-15,10-1 0 0,6-2-5 0,2 0-11 16,-1 1-6-16,-3-2-2 16,-2 4 0-16,-12 1-15 0,-2 1-38 15,-13 2-34-15,-6-3-55 0,-4 1-71 0</inkml:trace>
  <inkml:trace contextRef="#ctx0" brushRef="#br0" timeOffset="-115023.74">29446 11126 455 0,'0'0'169'0,"0"0"-114"16,0 0-14-16,0 0-12 16,0 0-1-16,0 0-6 0,0 0 2 15,0 0 4-15,52 68-2 0,-36-40-9 0,-7 1-7 16,-1 1-6-16,4 3-2 0,-6 0-1 15,1 0 0-15,5 3-1 0,-4-3-8 16,1-6-26-16,-1-3-35 0,2-9-46 16,-1-6-28-16,-5-8-107 0</inkml:trace>
  <inkml:trace contextRef="#ctx0" brushRef="#br0" timeOffset="-114347.33">30488 10459 422 0,'0'0'106'0,"0"0"-42"0,0 0-15 15,0 0 3-15,0 0-7 0,0 0-16 16,0 0-6-16,0 0-7 0,0 0-8 16,23-33-3-16,-15 46-2 0,4 5 1 15,-5 3-2-15,3 5 1 0,-4 3-2 16,4 5 0-16,-5 2 0 0,-3 1 0 0,2-1 1 16,2-4-2-16,0-4 1 0,7 0 0 15,1-5-1-15,5-1-1 0,-1-2 1 16,5-3 0-16,2-3-1 0,-5-2-9 15,7-6-17-15,-4-2-4 0,-2-3-6 16,-7-2 8-16,5-7 5 0,-7-5 13 16,3-5 11-16,-3-1 0 0,-4-8 2 15,5-2 7-15,-3-3 8 0,-4-4 9 16,-2 0 2-16,1 4 4 0,-3 7-2 16,0 7-12-16,-2 7 12 0,-4 5-4 15,-3 2-6-15,1 2-8 16,-6 2-1-16,-3 2-8 0,-1 11-3 0,-1 7-1 0,-1 4 0 15,1 5 1-15,1-1 0 0,1 2 0 16,9-2 0-16,0 1-1 0,2 1 0 16,8-7 0-16,2 1 0 0,4-4-1 15,9-3 0-15,-1-3-2 0,7-4 1 16,6-2 1-16,-2-5 2 0,4-3-1 16,0-3 1-16,-2-9 0 0,-2-3 0 15,-2-2 1-15,-6-3-1 0,-7 0 1 16,-3-5 1-16,-7-4 0 0,-4-4 0 15,-4-4-1-15,-9-2 2 0,-3 1-3 16,-7 6 1-16,-4 3 0 0,2 9-1 0,-2 5-2 16,-2 7 2-16,3 10-6 0,1-1-3 15,10 10 0-15,5 7-9 0,2 3-18 16,6 4-29-16,2 0-19 0,0 0 10 16,2-1-58-16,12-3-46 15</inkml:trace>
  <inkml:trace contextRef="#ctx0" brushRef="#br0" timeOffset="-113969.16">31201 10666 247 0,'0'0'96'0,"0"0"4"16,52-59-6-16,-38 44-6 0,5 2-20 0,-5 4-12 15,-3 2-12-15,-1 3-7 0,-4 2-1 16,-2 1-6-16,-2 1-9 0,0 0-9 16,3 4-4-16,-3 4-5 0,-2 6-3 15,-2 3 0-15,-7 3 0 0,-7 1 0 16,-1 1 2-16,-1-1-2 0,-1-2-1 15,-4-4-2-15,1-5 1 0,3-4-3 16,-4-2 1-16,7-2-1 0,-1-2-3 16,5-3 2-16,-3-6 3 15,5-1-3-15,4-3 0 0,0-2 2 0,-3-6 3 0,7-1 1 16,2-4 1-16,0-4 2 16,6-2 4-16,3 2 3 0,1-2-3 0,4 7-1 15,1 5-3-15,-1 5 3 0,7 7-3 16,0 4-2-16,-1 4 2 0,1 1 4 15,0 11-3-15,-5 6-3 0,3 8 2 16,-3 6-1-16,-5 8 0 0,3 5-1 16,-8 8-1-16,-3 4 1 0,-1 2-1 15,0 0-6-15,-2-5-27 0,0-6-21 0,2-11-38 16,0-6-17-16,-2-7-16 16,0-6-102-16</inkml:trace>
  <inkml:trace contextRef="#ctx0" brushRef="#br0" timeOffset="-113524.2">31670 10818 648 0,'0'0'36'0,"0"0"22"16,0 0-4-16,0 0-5 15,0 0-17-15,0 0-18 0,0 0-1 0,0 0 0 16,25-13-5-16,-31 13-4 0,-4 2 1 15,-7 3-2-15,-8 1-1 0,-2 2-2 0,1 2-1 16,-3-5-5-16,0 0-2 0,2 0-3 16,4-2-7-16,7-1-1 0,1-2 2 15,7-2 3-15,2-2 1 0,3-3 0 16,1-1 5-16,2-2 4 0,0 2 3 16,-2-1 1-16,6 0 1 0,3 3 4 15,1 0 0-15,4 3 3 0,3 1-3 16,3 1-2-16,3 1 1 0,2 0 2 15,4 6 0-15,-2 3 0 0,-5 1 3 16,-1 3 1-16,-9 4-4 0,0 2-3 16,-7 2-2-1,-3 3 2-15,0-2-1 0,-7 5 0 0,-3-4-2 0,2-2 0 0,-1-3-3 16,3-2 1-16,2-3 1 0,2-2 0 16,2-4-1-16,0 0-1 0,0-4-7 15,8-2 8-15,3-2-1 0,1-7 3 16,7-4-1-16,-1-3 0 0,3-5-3 15,-2-2-16-15,1-5-23 16,1-6-38-16,-2-6-30 0,-5-2-95 0</inkml:trace>
  <inkml:trace contextRef="#ctx0" brushRef="#br0" timeOffset="-113087.72">31772 10411 484 0,'0'0'69'0,"0"0"-26"16,0 0 25-16,-9-53 2 0,11 45-20 16,7 1-23-16,-1 0-7 0,4 3-1 0,1 1-3 15,3 3-3-15,1 1-4 0,4 5 1 16,-5 6-2-16,5 4-5 0,-5 2-1 16,-1 6-2-1,-5 4 0-15,-2 2 1 0,-4 3-1 0,-4-2 0 0,0-2-6 16,-4-1-7-16,0-3-1 0,4-6 3 0,0-4 5 31,0-5 4-31,0-2 2 0,0-4 0 0,0-3 0 0,0-1 0 0,0-4 1 16,0-2 1-16,4-5 8 0,-2 0-3 15,3-5 1-15,-3-3-1 16,2-3 0 0,0-3 0-16,4-7 4 0,0-5 0 15,3-4 0-15,-3-1 0 0,0 2-1 16,1 8-3-16,-5 13-2 0,0 9-1 15,-4 8 2-15,0 1-1 0,0 1-4 16,0 1-1-16,2 8-1 0,-2 8-3 16,6 9 0-16,-2 6 4 0,7 4 0 15,-3 3 0-15,0 1 0 0,5-1 0 0,3-3-1 16,-1-4-1-16,1-1-4 0,1-5-9 16,-3-1-7-16,-6 0-18 15,-4-3-33-15,-4-2-80 0,-10-5-198 0</inkml:trace>
  <inkml:trace contextRef="#ctx0" brushRef="#br0" timeOffset="-112820.03">30744 11678 452 0,'0'0'152'16,"0"0"-55"-16,0 0-32 0,46-75-4 16,-24 51-7-16,12-4-26 0,5-2-7 15,13-1-1-15,5-2-5 0,12 1-6 16,1 2-6-16,11 5 1 0,-5 6-2 16,3 3 0-16,-3 4-1 0,-4 4-1 15,-1 1-3-15,-13 4-25 0,-1 1-20 0,-11 2-46 16,-17-2-88-16,-13-1-263 0</inkml:trace>
  <inkml:trace contextRef="#ctx0" brushRef="#br0" timeOffset="-112287.15">31457 11568 643 0,'0'0'77'0,"0"0"-38"0,0 0 7 16,23-50 15-16,-15 39-16 0,1 0-20 0,-1 4-6 16,0-1-1-16,1 2-6 0,-1 1-4 15,-2 3-5-15,2 2-2 0,-2 0-1 16,1 6-1-16,-1 6-2 16,-6 1 2-16,0 5 1 0,-2 2 0 0,-9-1-15 15,-1 3-7-15,-2-2-5 0,-7-2-2 16,2-3-14-16,-1-3-5 0,1-2-9 15,5-2 21-15,-3-2 19 0,9-4 2 16,-3-1 5-16,3-1 8 0,2-2 2 16,2-4 0-16,2-2 7 0,0-4 13 15,2-1 8-15,4-5-3 0,0-3 4 16,10-1 2-16,-3 1-2 0,5 3-3 0,1 1-3 16,6 4-9-16,1 6-3 15,3 5-6-15,0 2 0 0,-2 5-2 16,-2 6 0-16,-7 4 0 0,-3 4 0 15,-9 3-3-15,-2 4 2 0,-13 2 0 16,-1 6-2-16,-9 1-11 0,5-2-15 0,-5-3-16 16,5-7 11-16,3-5 4 0,3-5 27 15,6-3 0-15,2 0 2 0,2-2 1 16,0 1 10-16,0-4-6 0,0-1-4 16,6-1 0-16,4-3 7 0,11 0 5 15,8-4-7-15,8-6 14 0,9 0-14 16,11-5-5-16,8-1-2 0,7-5-1 0,6-4-6 15,1-8-76-15,-11-2-140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39:12.619"/>
    </inkml:context>
    <inkml:brush xml:id="br0">
      <inkml:brushProperty name="width" value="0.05292" units="cm"/>
      <inkml:brushProperty name="height" value="0.05292" units="cm"/>
      <inkml:brushProperty name="color" value="#FF0000"/>
    </inkml:brush>
  </inkml:definitions>
  <inkml:trace contextRef="#ctx0" brushRef="#br0">16055 9731 228 0,'0'0'14'0,"0"0"4"0,0 0 31 16,0 0-2-16,0 0-22 0,0 0 1 16,2-51-1-16,0 39 0 0,3 4-2 15,-5 2-6-15,2 1 1 0,-2 4-1 16,0-1 2-16,0 0 1 0,2 0-2 15,-2 0-1-15,0 1 1 0,0-2 3 16,0 2-6-16,0-1 3 0,0-2-5 16,2 2 1-16,0 1-2 0,0 0-5 0,2 1-1 15,0 0-2-15,4 0 0 16,-1 0-3-16,-1 4-1 0,6 3 0 16,-3 2 1-16,-1 7-1 0,4 3 1 15,1 1 0-15,-7 4 0 0,4-4-1 0,3 3 1 16,-3-4-1-16,-2-2 0 0,7-4 0 15,-5-4 0-15,0-3 1 0,3-5-1 16,-7-1 0-16,2 0 0 0,3-1 1 16,-3-5 2-16,0-2 1 0,0-6 5 15,3-1 3-15,-3-4 0 0,-4-1 2 16,2-5-3-16,7-3-1 0,-5 2-2 16,0-2-4-16,-2 0-1 0,1 8-1 0,1 3 5 15,-6 7 1-15,0 4 0 16,-2 5 0-16,0-1 3 0,0 2 0 0,2 0-6 15,0 8-5-15,2 6 0 16,2 11 0-16,5 6 1 0,-5 5-1 0,0 7 1 16,-2 0-1-16,-2 2 1 0,0-2 0 15,1 0 0-15,-3-1-1 0,-3-4 1 16,1-1 0-16,2-3 0 0,0-6-1 16,0-3 0-16,0-5 1 0,0-6-2 15,0-3-1-15,0-2-26 0,0-6-27 16,0-3-24-16,5 0-21 0,-1-9-36 0,2-2-82 15</inkml:trace>
  <inkml:trace contextRef="#ctx0" brushRef="#br0" timeOffset="723.27">16673 9780 356 0,'0'0'207'0,"0"0"-195"0,0 0 10 16,0 0 22-16,0 0-11 0,0 0-11 15,0 0 9-15,0 0-6 0,21-16-15 16,-23 24-5-16,2 2-3 0,-2 2-1 0,0 0 2 16,2 0-2-16,0-5 0 15,0 2 1-15,0-1-2 0,4 0 1 0,-2-1 0 16,6 0-1-16,3-2 0 0,1-1 2 16,3-2-1-16,-1-2 0 0,7 0 0 15,-3-5 0-15,3-3 0 0,-9-3 0 16,5 0 1-16,-9-4 1 0,-2 2-2 15,-4-2 2-15,-2-2 5 0,0 0 4 16,0 0-3-16,-6 2-6 0,0 3 1 16,0 2 0-16,-2 3 0 15,1 3 1-15,-1 3 2 0,2 1-4 0,-7 6 0 0,1 6-3 16,2 5 0-16,-5 4 0 16,7 1 0-16,2 3-2 0,4 0 2 15,0-1-1-15,2 0 1 0,0 2 1 0,0-1-1 16,8 0 2-16,0-1-2 15,5-1 0-15,3-4 0 0,7 0 1 16,-2-5-1-16,5-2 1 0,8-7 0 0,-1-2 1 16,10-3-2-16,2-9 0 0,1-5 1 15,8-5-1-15,-1-6 4 0,3-4 0 16,0-6 0-16,-2-4 0 0,-5-5-1 16,1-1-1-16,-11 0 1 0,-6 0 0 15,-10 7-3-15,-8 8 1 0,-11 9 1 16,-4 5 1-16,-9 4 9 0,-7 4 3 0,4 6-4 15,1 2-5-15,-5 5-4 16,3 10-2-16,-3 4 0 0,1 7-1 16,-1 2 1-16,3-1 0 0,-1 3-1 0,8-1 1 15,4 0 0-15,2-4 0 0,0-3 0 16,4 1 0-16,8-3 1 0,0 1 1 16,5-3-1-16,2-1 2 15,3 1 0-15,-1-2 1 0,0-2 1 0,-3 0 1 16,-5-5 3-16,-5 1 2 0,-4-3-4 15,-2-1-3-15,2 0-1 0,-4 0-1 16,-4 0 0-16,-4-2 0 0,-7 2 0 16,-7 0 1-16,-3 2-2 0,2-1 0 15,-4-6-1-15,-4 2-7 0,2-2-18 16,0 1-16-16,13-2-6 0,6 0-16 16,12 3-20-16,18-3-10 0,15 0-74 0,7-3-153 15</inkml:trace>
  <inkml:trace contextRef="#ctx0" brushRef="#br0" timeOffset="2061.41">27199 11079 330 0,'0'0'60'0,"0"0"-11"16,0 0-10-16,0 0 15 15,0 0-7-15,0 0-7 0,0 0-7 16,17-24-4-16,-13 21 4 0,-2 1-5 16,0 2-6-16,-2-1 0 0,2 1 0 15,-2 0-3-15,0 0-4 0,0 1-3 0,0 1-3 16,0 1-1-16,0 2-1 0,0 4 0 16,-2 5-1-16,-10 3 0 0,-1 5 0 15,-7 3-1-15,-1 3-2 0,-4 2 1 16,-4-3-4-16,4 0 1 0,5-2 0 15,-1-3 0-15,4 1-1 0,-1-6 1 16,10-2-1-16,-5-1 0 0,5-2 0 16,6-1 0-16,0-4 0 0,2-2 0 15,2-1 0-15,-2-2 0 0,2 0 0 16,6-1 0-16,5-1 0 0,1 0 3 16,13-1 1-16,6-5 3 0,4-1 0 0,13-1 0 15,-3-1-2-15,7 0-2 0,-6 0-1 16,5 2-1-16,-7 1 0 15,3 0 0-15,-9 1-1 0,-7 0 1 0,-8 1-1 16,-9 2 0-16,-8 2-16 0,-3-3-9 16,-5 0-15-16,0 0-8 0,-11-4-25 15,3-1-30-15,-15-3-65 0,7 0-102 16</inkml:trace>
  <inkml:trace contextRef="#ctx0" brushRef="#br0" timeOffset="2312.92">27352 11074 482 0,'0'0'71'16,"0"0"-15"-16,0 0-1 0,0 0-1 16,0 0-13-16,0 0-1 0,0 0-3 15,13-51-3-15,-13 50-6 0,0-1-5 16,0 2-6-16,0 0-3 0,0 0-3 16,0 0-3-16,4 4-4 0,-2 4 1 15,2 2 0-15,2 3 3 0,0 3 1 16,0 2 0-16,-1 1-1 0,-1 4-4 15,-2 2-4-15,-2 3 0 0,0 4 0 16,0 3 0-16,0 3 0 0,0 2 0 16,4 0 0-16,-2 1 0 0,6-1 0 15,-2 0 0-15,1-2-4 0,-3 0-37 0,2 1-22 16,-2-3-8-16,-4-6-46 0,2-9-155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4T04:39:59.845"/>
    </inkml:context>
    <inkml:brush xml:id="br0">
      <inkml:brushProperty name="width" value="0.05292" units="cm"/>
      <inkml:brushProperty name="height" value="0.05292" units="cm"/>
      <inkml:brushProperty name="color" value="#FF0000"/>
    </inkml:brush>
  </inkml:definitions>
  <inkml:trace contextRef="#ctx0" brushRef="#br0">8047 10055 260 0,'0'0'134'15,"0"0"-121"-15,0 0 1 0,0 0 17 0,0 0 0 16,0 0 2-16,0 0-9 16,-53-10 3-16,46 10-3 15,-1 2 2-15,2-2-3 0,2 2-6 16,0-2 1-16,2 0-2 0,2 0 2 0,0 0-7 15,0 0-3-15,0 0-1 0,0 0-1 16,0 2 1-16,2-1-1 0,2 0 1 0,0 1 6 16,4-1 5-16,2 0-3 0,5-1 4 15,8 0 0-15,4 0-1 0,2-2-4 16,6-3-4-16,4-1 2 0,6-1-2 16,1 1-1-16,-1 0-1 0,-1 1-1 15,-7-1 0-15,-8 2-1 0,-8 2-2 16,-7 2 3-16,-6 0-4 0,-6 0 1 15,-2 0-2-15,0 0 0 0,0 0 1 16,0 0-1-16,0 2 1 0,-6-2-1 16,4 1 0-1,-4 0-1-15,2 1-1 0,-2-1 0 0,1 1-3 0,3 0-2 0,0-1-5 16,0 0-4-16,0 1-5 0,2 0-9 16,0 1-14-16,-2 1-18 0,0 0-40 15,-4 0-8-15,-2-2-73 16</inkml:trace>
  <inkml:trace contextRef="#ctx0" brushRef="#br0" timeOffset="1128.54">7855 10907 269 0,'0'0'118'0,"0"0"-54"15,0 0-9-15,0 0 15 0,0 0-1 16,0 0-16-16,0-6-1 0,0 5-8 16,2-2-13-16,-2-1-8 0,4 1-7 15,-2-1-1-15,2 2-1 0,3-1-2 0,-1 0-2 16,4 0 0-16,3 0-2 16,5 3-1-16,1-3 0 0,6 2 1 0,6-1-1 15,4-3 0-15,-2 0 0 16,2 1-3-16,-2-1 3 0,-2 2-3 15,-6 1-1-15,-2 1 1 0,-9 1-1 0,-2 0 0 16,-3 0-2-16,-5 0-1 0,-4 0 2 16,0 0-1-16,0 0 0 0,0 0 2 15,-2 0-1-15,-2-1-1 0,-5 1-1 16,-1 0-8-16,0 2-7 0,-3-1-10 16,-1 0-6-16,6 2-9 0,-1-1-21 15,5 0-28-15,0-2-24 0,0-5-101 16</inkml:trace>
  <inkml:trace contextRef="#ctx0" brushRef="#br0" timeOffset="3767.35">6166 13173 419 0,'0'0'68'0,"0"0"16"16,0 0-37-16,0 0-8 0,0 0 1 0,0 0-4 0,0 0-5 15,0 0-3-15,-2 3-8 0,2-3 0 16,0 0-3-16,0 0-1 0,0 0-4 16,0 0-3-16,2 2 0 15,0-1-1-15,2-1 3 0,7 1-1 0,-1 1-2 16,5-2-1-16,5 1 1 0,9-1-2 15,6-1 2-15,3-1-2 0,3-2-1 16,2-1-2-16,1 0 3 0,-5 1-2 16,-6-1-1-16,-8-1-1 0,-11 5 0 15,-7-1-1-15,-3 2 0 0,-4 0 0 0,0 0 1 16,-2 0 0-16,-3 3-2 0,-3-1-9 16,-10 2-19-16,-3 4-21 0,-4 2-31 31,-2 4-39-31,2-1-6 0,7-1-64 0</inkml:trace>
  <inkml:trace contextRef="#ctx0" brushRef="#br0" timeOffset="20239.52">11816 13344 237 0,'0'0'56'15,"0"0"0"-15,0 0 1 0,0 0 4 16,0 0-10-16,0 0-7 0,0 0-8 0,0 0-10 15,-7-3-4-15,7 3-2 0,0 0-5 16,0 0 0-16,0 0 2 0,0 0 3 16,0 0-6-16,0 0-6 15,0 2-3-15,5 1-2 0,-1 0 0 0,0 3-2 16,2 1-1-16,2 3 0 0,5 0 1 16,-5 1-1-16,4-2 1 0,3 0 0 15,-5-1-1-15,9 0 1 0,-7 1-1 16,5-1 0-16,-3-2 1 0,5-1-1 15,-5-1 0-15,-1-1 1 0,3-1-1 16,-3-2 1-16,3-5 0 0,-8-7-1 0,7 0 1 16,-1-4 0-16,-5-3 2 0,1-1 1 15,-2-1 10-15,-2-1 5 0,-3 0 0 16,-1 0-3-16,-2 6-2 0,0 1-1 16,0 6-1-16,0 2 2 15,0 3-1-15,0 1-2 0,0 3-2 0,0-2-3 16,0 2-2-16,0 8-4 0,0 6-2 15,0 11 2-15,0 5 0 0,0 5-1 16,0 6 1-16,-5 7 1 0,3 4-1 16,-6 3 0-16,2 0 1 0,-2-4-1 15,1-4 0-15,3-4 1 0,-4-4-1 16,4-4 1-16,0-6-2 0,0-8-1 0,2-7-11 16,0-5-11-16,2-6-20 0,0-3-26 15,4-2-32-15,6-8-6 16,4-6-35-16,-3-3-60 0</inkml:trace>
  <inkml:trace contextRef="#ctx0" brushRef="#br0" timeOffset="20914.87">12394 13488 559 0,'0'0'37'0,"0"0"9"15,0 0-14-15,0 0 2 0,0 0-9 0,0 0-7 16,0 0 0-16,0 0-6 0,-2 21 0 15,2-15-2-15,0 2-2 16,2-1-2-16,3-1 0 0,1 0-4 0,4-2-1 16,-6 2-1-16,9-4 0 0,1-2 0 15,-1 0 0-15,5-2 1 0,-5-4-1 16,1-2 1-16,0-4 0 0,-5-2 0 16,1-2-1-16,0-1-1 0,-8 0 0 15,-2 1 0-15,3 1 1 16,-6 0 0-16,3-1 0 0,-2 4 1 0,-2-1 0 15,-2 6 1-15,0 1 3 0,0 3 5 16,-1 2 2-16,1 1-5 0,-8 4-5 0,1 10-1 16,5 6-1-16,-4 6 0 15,3 2 0-15,5 2-1 0,2 1 1 0,2-1 0 16,0 1-1-16,4-3 0 0,3-1 0 16,1-2 1-16,2-5 0 0,-4-2 0 15,5-5 0-15,3-4-1 0,-6 0 0 16,5-5 1-16,1-3 0 0,-1-3 0 15,7-10 0-15,-5-3 0 0,10-8 1 16,2-4 0-16,-5-4 1 0,7-2-2 16,-2 1 0-16,-2-3 1 0,-11-4 0 15,3 3 1-15,-7-2 1 0,1 7 3 16,-3 7-2-16,-8 9 1 0,0 5 3 16,0 5 12-16,0 2-2 0,-2 0 3 0,-4 3-15 15,4 2-3-15,-3 5-2 16,-1 5 1-16,2 6-2 0,0 4-2 0,-2 5 2 15,4-1 0-15,-2 1 0 0,4 1 0 16,0-1-1-16,4 1 1 0,4-3 0 16,-4-3 0-16,8 2 0 0,3-4 0 15,-5-1 1-15,1-3 0 0,1 2-1 16,-6-1 0-16,-6 0 2 0,0 0-2 16,0-2 2-16,0-1-1 0,-8 1-1 15,-7 0 0-15,1-1-4 0,-7 0-6 16,1-2-12-16,-5-1-7 0,-4-4-30 15,-4-1-58-15,2 0-71 0,6 0-282 16</inkml:trace>
  <inkml:trace contextRef="#ctx0" brushRef="#br0" timeOffset="21637.67">13147 14081 241 0,'0'0'318'16,"0"0"-265"-16,0 0-13 0,0 0 2 16,0 0 6-16,0 0-17 0,0 0-12 15,-8-17-9-15,8 22-1 16,0 5-1-16,0 7-2 0,0 3-1 0,0 5-1 16,0 3 0-16,0 4 1 0,0 4-3 15,2 0 4-15,0 2 6 0,2 0-1 16,6 0-4-16,5 1-4 0,-7-2-1 15,2-3 3-15,3-1-4 0,-7-2 0 0,-2-2 0 16,-4-3 1-16,0-1-1 0,0-3 1 16,-8-5-2-16,-9 2 0 0,5-4-5 15,-7-1-9-15,3-3-1 0,-5-4-2 16,9-2-2-16,-5-3-9 0,7-2-2 16,4 0 10-16,-1-5 13 0,7-2 5 0,0-1 0 15,0-6 2-15,4-3-2 16,5-5 2-16,3-3 4 0,9-4 4 15,6 0 2-15,-5-3 1 16,9-1 1-16,0-2 1 0,5-3-2 0,-1-1 1 16,2 5-1-16,-4 2-2 0,-10 8-1 15,-5 5 5-15,-9 0 3 0,-5 4-1 0,-4 1-2 16,-4 1 1-16,-5-1-1 0,-7 0-7 16,-1 0-2-16,-12 3-3 0,2 0 0 15,-1 5-1-15,-3 3 1 0,-3 3-1 16,-1 5-1-16,2 4 1 0,2 2-1 15,6 3-2-15,3 2-3 0,3 0 2 16,7 3-1-16,3 3-10 0,-1 5-6 16,2 1-6-16,2 2 0 0,6-3 2 15,0-1 3-15,0-4 1 0,6-2-3 16,4-5 0-16,3-2 5 0,1-6 4 16,9-2-9-16,4-5-14 0,4 0-16 0,4-6-9 15,2-3-43-15,0-5 28 16,0-3-77-16</inkml:trace>
  <inkml:trace contextRef="#ctx0" brushRef="#br0" timeOffset="22139.42">13556 14254 306 0,'0'0'108'0,"4"-59"-2"0,-4 41-13 0,0 4-26 15,-2-1-8 1,0 4-6-16,-2 2-13 0,0 0-10 0,0 2-6 16,0 3-4-16,-3 1-9 0,-1 3-4 15,2 0-1-15,-2 1-4 0,8 4 1 16,-7 0-3-16,-3 5 0 0,4 1-1 15,2 2 1-15,0 1-1 0,2 2 1 0,2-1-1 16,0 5 1-16,0-1-1 0,0 4 1 16,10-3 0-16,2 2-1 0,-1-2 1 15,3-2 1-15,5 2 0 0,-5-2 1 16,5-1 1-16,2 5 1 0,-5 0 1 16,7 1-1-16,-11 2-1 15,5-3 2-15,-7 0-1 0,-6-3-2 0,-2 0 0 16,0-1 0-16,-2-2-1 0,-2 0-1 15,-4 0 0 1,-4-1-1-16,-7-1-9 0,5 1-2 0,-11-2-2 0,2-2-5 0,1-3-5 16,-9 0-5-16,8-3 5 0,5-2 3 15,-3-2 14-15,9-1 7 16,1-3 0-16,1-3 0 0,2-2 3 0,4-2 2 16,0-5 8-16,2-4 2 15,2-5 2-15,12-6 2 0,-1-4-1 16,11-4-6-16,-1-2-2 0,4 2-4 0,4-4 3 15,0 5 0-15,2 2 1 0,-6 3-1 16,-4 4 3-16,-13 3-2 16,-2 2-4-16,-8 1 2 0,0 3-2 0,-8 0 6 15,0 2-9-15,-11 1 0 0,1 4-3 16,-9 1 0-16,-6 5-4 0,-7 5-17 16,-5 2-17-16,4 13-6 0,-5 4-13 0,1 6-26 15,3 2-33-15,5 1-64 16,4-4-234-16</inkml:trace>
  <inkml:trace contextRef="#ctx0" brushRef="#br0" timeOffset="35296.58">4849 6246 268 0,'0'0'46'0,"0"0"-11"0,0 0 13 16,0 0 10-16,0 0-12 0,0 0-6 16,-6 1-12-16,2 2-3 0,2 1-2 15,0-1-4-15,-2 1-4 0,2-1-3 16,2 1-1-16,0-2-2 0,0 0-2 16,0 0 2-16,0 0 5 0,6-2 4 15,0 3-2-15,2-3 4 0,5 0 5 16,10 0-2-16,1-6 0 0,1-2-3 15,4 0-6-15,0-2-4 0,2 3-4 16,-4 1-1-16,-2 1-3 16,-9 4 1-16,1 1 1 0,-11 0-1 0,0 0-3 0,-4 0 1 15,-2 1 0-15,2-1 0 16,-2 2 0-16,0 1 0 0,0 1-1 0,-2 1 0 16,-4 0 2-16,0 3-2 15,-2-3-7-15,-3 2-12 0,7 0-5 16,2-3-4-16,0 1-14 0,2-1-16 0,0 1 0 15,0 3-15-15,4-2-38 16,0 5-40-16,5-2-124 0</inkml:trace>
  <inkml:trace contextRef="#ctx0" brushRef="#br0" timeOffset="35626.25">5112 6820 400 0,'0'0'92'0,"0"0"-27"16,0 0-4-16,0 0-15 15,0 0-10-15,0 0-14 0,0 0-2 16,0 0 0-16,0 4-2 0,0-1 2 0,0-3-7 16,0 1-3-16,0 0-3 15,4 0-2 1,2-1-2-16,9 0-1 0,1-3 1 0,7-2-3 0,-6 1 2 0,9 4-2 16,-5-1 0-16,-2 1-68 0,-1 1-49 15,-7 5-92-15</inkml:trace>
  <inkml:trace contextRef="#ctx0" brushRef="#br0" timeOffset="36004.01">6352 7797 447 0,'0'0'68'15,"0"0"-5"-15,0 0-28 0,0 0 19 16,0 0-18-16,0 0-1 0,52-6-8 16,-38 4-10-16,7-1-10 0,-2 3-4 15,1-3-3-15,3 3 2 0,2-1-2 16,-2 1-66-16,-3 0-87 0,-5-1-267 15</inkml:trace>
  <inkml:trace contextRef="#ctx0" brushRef="#br0" timeOffset="40584.9">4376 11798 195 0,'0'0'8'0,"0"0"-8"0,0 0-11 15,0 0 8-15,0 0 3 0,0 0-9 16,-37 3-8-16,27-3-1 16,1 0 5-16,1 0-11 0,-4 1-15 0,5 0 11 15,1 0 22-15,0-1 6 0,2 1-9 16,-4-1-14-16,6 0 21 0,2 0 2 16,0-3 0-16,0 1 15 0,0 0-12 15,0 2-2-15,0 0-1 0,6 0 2 16,-4 0-2-16,0 0 0 0,0 0 1 15,0 0 0-15,0 1-1 0,-2 0 0 16,0 0 0-16,0-1 2 0,0 1 11 16,0-1 8-16,0 0-3 0,0 1 1 15,-2-1-2-15,-2 0-1 0,4 0 2 0,-2 0 0 16,0 0-4-16,-2 0-7 0,2-1-2 16,-3 0-2-16,3 1 0 15,-4 1-2-15,4-1 0 0,-2 0-1 0,0 0-2 16,-4 0-12-16,1 0-18 0,5 0-3 15,-2 0 9-15,2 0 2 0,-2 0 23 16,2 0 1-16,-2 0 25 0,2 0 17 16,-2 1-2-16,-1-1-7 0,5 0 8 15,0 0 3-15,0 0-5 0,0 0-5 0,0 0-1 16,0 0-6-16,0 0-2 16,0 0-4-16,0 0-7 0,0 0-3 15,0 0-3-15,2 0-1 0,5 0-1 0,-1 0 3 16,-2 0 3-16,-2 0-5 15,2 0 0-15,-2 0-5 0,2 0 0 0,1 0-1 16,3 4 0-16,-4 1-1 0,0 1-9 16,0-1-36-16,-4-2-56 0,0-3-158 15</inkml:trace>
  <inkml:trace contextRef="#ctx0" brushRef="#br0" timeOffset="42523.3">6100 12275 23 0,'0'0'13'0,"0"0"-6"0,12-23-5 15,-7 17-2-15,3-1 0 16</inkml:trace>
  <inkml:trace contextRef="#ctx0" brushRef="#br0" timeOffset="47398.93">9734 16448 122 0,'0'0'14'0,"0"0"-9"0,0 0 1 0,0 0 14 16,0 0-5-16,15-15 1 16,-15 14-1-16,0 0 5 0,0 1 8 0,0-1 11 15,0 1-9-15,0 0-12 0,0 0-3 16,0 0-2-16,0 0 7 0,0 0-9 15,0 0 6-15,0 0 1 0,0 0 0 16,0 0-2-16,0 0 3 0,2 0 0 16,2-1-1-16,0-5 3 0,4 2 5 15,0-1-5-15,5 0-6 0,-1-2-6 0,-1 3-1 16,1 1-3-16,2 1-1 16,-3 1 0-16,5-2 1 0,-5 2-2 15,-3 1 1-15,0 2 2 0,0 3-4 0,3-2-2 16,-1 0 1-16,3 0 5 0,-1 0 7 15,7 0-2-15,-3-2-4 0,7 1-1 16,4-3-1-16,-5 1-2 0,9 0 3 16,0-1-2-16,5-1 1 0,-1-3 2 15,2 1 1-15,2-2 1 0,3-2-1 16,-3 1-2-16,2 0-1 0,-4-3-1 16,5 3 0-16,-3-1-3 0,0 2 0 15,1 2 1-15,3-3-2 0,-4 2 0 16,-2-1-4-16,3 2 4 0,-1-1 0 15,-2 0 0-15,-2 3 0 0,-2 0 1 16,0-2 1-16,-4 4 1 0,2 0 1 0,-6 0 1 16,2 3 0-16,-6-2 0 0,1 3 0 15,-1-2 1-15,-4 1-2 0,-1 0 0 16,-1 0-2-16,1 0 1 0,-10 0 2 16,5 0 1-16,-3 1-1 0,0-1 1 15,-4 1 1-15,-1 0 1 0,1-3-3 16,0 2 2-16,-2 0 1 0,0-2-2 15,-2 1 1-15,0-2-2 0,0 2-2 16,2 0 1-16,-2 2 0 0,0-1-1 16,0-1-2-16,0 0 1 0,0-1-2 15,0-1 0-15,0 0 0 0,0 0 1 0,0 2-1 16,0-1 0-16,0 0 0 0,0 2-3 16,2 1-3-16,-2 1-5 0,2 2-6 15,-2-3-6-15,0 0-7 0,4-3-21 16,-4 2-16-16,0-3-14 0,-8-3-52 15,-2-7-131-15</inkml:trace>
  <inkml:trace contextRef="#ctx0" brushRef="#br0" timeOffset="48250.52">11925 16550 249 0,'0'0'0'0,"0"0"-7"0,0 0 7 15,0 0 6-15,0 0 1 0,0 0 3 16,-35-4-4-16,35 3 2 0,0-1 1 16,0-1 0-16,0-1-6 0,2-2-2 15,6-1-1-15,1-2 1 0,3-3-1 16,-2 2 0-16,1-2 0 0,1 0-5 16,-4 0-38-16,1 5-21 0,-5 2 0 15,2 3-15-15</inkml:trace>
  <inkml:trace contextRef="#ctx0" brushRef="#br0" timeOffset="48769.84">11956 16434 132 0,'0'0'33'0,"0"0"-22"16,0 0 6-1,0 0 21-15,0 0-1 0,0 0-6 0,0 0-4 0,0 0-3 16,0 0-3-16,-2-29-6 0,2 26-5 16,2 2-1-16,-2 1-1 0,0 0-5 15,2-3 1-15,0 3 1 0,0 0 3 16,0 0 6-16,-2 0 4 0,0 0 7 15,0 0 0-15,0 0-2 0,0 0 2 16,0 0-3-16,0 0-8 0,0 0-6 0,0 0-4 16,3 0-2-16,1 2 5 0,4-1-4 15,-2 0 3-15,-2-1 3 0,9 0-3 16,3 0 4-16,-3 0 0 0,5 2-1 16,-5-1-2-16,7 1 2 0,-3 0-2 0,4 1 0 15,-1 0 0-15,1 1-3 31,4 0 1-31,-1 0-2 0,-1 0-1 16,6 2 0-16,2 0 1 0,6 0-2 16,11 0 1-16,-1-3-2 0,13-3-1 15,4 0 1-15,5-3 1 0,5-3-1 0,5-6 1 16,-1-2 2-16,1 2-2 0,1-1 2 16,-7 3-2-16,-7 2 3 0,0 4 0 15,-4 1 2-15,-10 0 1 0,-1 3-1 16,-11 0-5-16,-5 2 2 0,-4 2 0 15,-4-1-1-15,-7 1 1 0,-7 1 0 16,3 1-3-16,-3 1 3 0,-9-4 1 16,4 2-2-16,-2-1-1 0,3 0 2 15,-3-1-2-15,-4-1 0 0,0 1 1 16,-2-2-1-16,2-1-1 0,0 0 1 16,-2 0-1-16,0 0 1 0,0 0 1 0,0 0-1 15,0 0-1-15,0 0-4 0,0 0-11 16,0 0-9-16,-2-4-20 0,2 2-2 15,0 0-14-15,0-2-21 16,0-2-31-16,0-4-101 0</inkml:trace>
  <inkml:trace contextRef="#ctx0" brushRef="#br0" timeOffset="49995.48">14106 16618 99 0,'0'0'0'16,"0"0"-14"-16,0 0 14 15,0 0 1-15,-50-14 10 0,42 10 25 0,2 2 8 16,4-1-12-16,-2-1 7 0,2 3-8 16,-2-2-5-16,-3 2-7 0,3-1-3 15,0-1 0-15,0 2 4 0,0-1 2 16,-4 1-5-16,-3 1-3 0,5 0 3 16,-2 0 0-16,8 0 2 0,0 0 0 15,0 0-3-15,0 0-3 0,0 1-10 0,0 0-1 16,0 0-1-16,4 0 8 15,-2-1 10-15,4 2-2 0,2-1 3 0,1 1-2 16,-1-1 1-16,8 2-3 16,-3-3-1-16,-3 3-2 0,7-3-4 0,-3 2 1 15,5-1-1-15,-3 2-1 0,7 0 3 16,6-1 2-16,0 0-2 0,4 1-2 0,8-3-3 16,1 2 3-16,11-2-1 15,5 0 0-15,4-6 1 0,9-1-3 16,3-1 0-16,3-3-2 0,5 1-1 15,-1 2 3-15,8-1 0 0,-4 2 1 0,5 0-2 16,1-1 1-16,-4 5-6 0,2-3 1 16,0 1-1-16,-13 2 1 15,5 1 0-15,-9 2 0 0,-7 0 0 0,-12 1 1 16,-3 4 0-16,-11-1 0 0,-8 2 2 16,-4-3 1-16,-15 0 0 0,-3 0-5 15,-3-2 0-15,-2-1 2 0,-4 0-2 16,0 0 3-16,2 0-1 0,-2 0 6 15,0 0-2-15,0-1-1 0,-4-1-3 16,-2 2 1-16,0-1-3 16,1 1 0-16,1 0-1 0,2 0 1 0,-2 0-3 15,2 0-4-15,0-2-4 0,2 2-5 0,0-1-7 16,0 1-21-16,4 0-20 0,0 0-13 16,-2 0-20-16,2-7-38 0,-1-8-142 15</inkml:trace>
  <inkml:trace contextRef="#ctx0" brushRef="#br0" timeOffset="51157.3">16971 16698 114 0,'0'0'5'0,"0"0"-4"15,0 0 20-15,0 0 11 0,0 0 1 16,0 0 16 0,33-29 5-16,-35 23 3 0,-8 3 6 0,6 0-30 0,-3 0-12 15,-3 1 2-15,2-1-4 0,2 1-2 0,-1-1 2 16,3 2-1-16,4-1 2 15,-4 1 0-15,4-1 0 0,0 2-6 0,0-1-4 16,0 1-6-16,0 0 0 16,0 0 1-16,0 0-1 0,4 0 3 15,-2 0 2-15,0 0 3 0,5-1-3 0,-3 1 2 16,6 0-3-16,0 1 0 0,1 0-4 16,9 4 2-16,-1-2-1 0,8 0 0 15,6 0-1-15,2-2 3 0,9 1 1 16,3-1 2-16,5-2-5 0,4 1 2 15,8-1-1-15,2 1 0 0,0 0-1 16,6-1 0-16,5 1 0 0,-3-1 3 0,1 0-3 16,1-1 0-16,1-1-2 0,-5 1-3 15,2-1 1-15,-3 0-1 0,-1 0 2 16,-4 1 1-16,-8 1 1 16,0 0 0-16,-7 1-1 0,-5 1 1 0,-7 1 0 15,-6 2 0-15,-4 1 1 0,-6-3-3 16,-6 3 1-1,-1-1 0-15,-6-1 0 0,1 0-1 0,-1-1 0 0,-4 2-2 16,0-1 0-16,1-3 0 0,-5 1 0 16,0-1 0-16,-2 0 0 0,2 0 0 15,-2 0 0-15,0 0 2 0,0 0 0 16,0 0 0-16,0 0-2 0,0 0 2 16,0 0-2-16,4 0-1 0,-4 0-4 15,0 0-5-15,2 0-5 0,0 2-6 0,2 1-10 16,0 0-6-16,5 4-15 15,-1-1-15-15,2-3-39 0,-6-3-100 16</inkml:trace>
  <inkml:trace contextRef="#ctx0" brushRef="#br0" timeOffset="57409.95">13914 17561 431 0,'0'0'2'16,"0"0"3"-16,0-63 6 0,0 51 23 0,0 5 9 0,0 5 5 16,0 2-10-16,0 0-3 0,0-1-5 15,-2 1-2-15,2 0 3 0,0-2-8 31,0 2-2-31,0 0-1 0,0 0-2 0,0 0-4 16,0 0-3-16,-2 3-1 0,0 2-4 16,2 5-3-16,0 7 0 15,0 4 3-15,-2 7 3 0,-1 5-1 16,1 5-2-16,0 2 2 0,-2 7-5 0,0 3 0 16,0 4 1-16,0 0-3 0,2-2 1 15,0-6-2-15,-2-6-1 0,4-5-6 16,0-8-5-16,0-6-8 0,0-6-14 15,0-6-23-15,0-5-23 0,4-4-16 16,4-13-56-16,0-9-93 0</inkml:trace>
  <inkml:trace contextRef="#ctx0" brushRef="#br0" timeOffset="57881.18">14412 17593 95 0,'0'0'486'0,"0"0"-452"0,0 0-25 15,0 0 14-15,0 0 11 0,0 0-1 16,0 0-1-16,0 0-5 0,0 0-4 16,19-13-7-16,-21 19-9 0,-3 4-6 0,-1 5 1 15,2 2-1-15,0 3 1 16,0 5-2-16,2 5 1 0,0 3 0 15,0 1-1-15,2 4 2 0,0-1-2 0,0-3 0 16,4-1 0-16,0-3 0 0,6-4-3 16,3-3 3-16,-5-5 0 0,10-1 0 15,-5-5 0-15,3-4-1 0,3-3 1 16,6-4 0-16,-2-1 0 0,1-8 0 16,3-6 1-16,4-4 2 0,-4-5 0 15,-6 0 5-15,-1-3 5 0,-1 1 6 0,-11-2-5 16,-4-3 2-16,-4-2-2 15,-12-4 1-15,-7 0-3 0,-1 3-5 0,-3 5-4 16,-8 8-3-16,0 5 0 16,-2 6-1-16,2 5 0 0,0 5 1 0,0-1-1 15,6 5 1-15,4 3-3 0,1 0-4 16,5 3-5-16,3 2-4 0,4 1-13 16,1 3-9-16,3 3-17 0,2 1-32 15,2 1-4-15,4-3-56 0,5-7-100 16</inkml:trace>
  <inkml:trace contextRef="#ctx0" brushRef="#br0" timeOffset="64681.63">16465 17605 310 0,'0'0'147'0,"0"0"-129"0,0 0-16 0,0 0-1 15,0 0 8-15,0 0 5 0,0 0 5 16,0 0 3-16,0 15-1 0,0-14 1 15,0 0-8-15,0-1-2 0,0 0-1 16,-2 0 5-16,-1 0-1 0,1 3-1 16,-2 2-2-16,0 2-3 0,-10 0 2 15,1-1 3-15,-5 0-1 0,1 1-5 16,-10 2-1-16,-2 0-3 0,0-2-2 16,3 0 0-16,-5 0 0 0,4-1 0 0,0-3 4 15,4-2 1-15,11-1 5 16,-5 0-1-16,7-5 2 0,4-1-2 0,1-3-4 15,1 1-2-15,0-1-1 0,4-3 0 16,0 3-4-16,0-1 0 0,4 0 0 16,0 1-1-16,3-1 1 0,1 0-1 15,6 1 1-15,-1-1 0 0,3 1 0 16,3 1 0-16,-1 0 0 0,-1 2 0 16,6 0 0-16,-5 2 0 0,5 2 0 15,0 2 1-15,-2 0-2 0,3 1 2 16,1 4-1-16,-2 4 0 0,-5 4-1 15,1 3 1-15,-9 2 0 0,-3 4 1 16,-7 4 0-16,-5 4-1 0,-5 3 1 16,-8 3 1-16,-5 3 0 0,-4-1 0 0,-4 2-1 15,-2-3-1-15,0 0 0 0,4-3-2 16,-2-5 2-16,2-2 0 0,10-4 2 16,1-2-2-16,3-4 0 0,3-6 0 15,6-4 1-15,4-4 0 0,-3-3 2 16,5 0 1-16,0 0 1 0,0-2 1 15,0-3 1-15,5-5-1 0,1-5 3 16,2-6-1-16,6-4-5 0,-1 0-2 16,8 3-1-16,-5 5 0 0,5 4-1 0,-1 5 0 15,-5 5 1-15,4 2 0 16,-1 1 0-16,1 4 0 0,-5 6 0 0,3 3-1 16,-5 3 1-16,3-1-1 15,-1 4-4-15,-6-3-8 0,3 1 0 0,1-3-4 16,-6 1-3-16,5-6-14 0,1-1-14 15,-2-4-7-15,11-4 5 0,0-5-9 16,8-11 5-16,8-11-10 0,8-7 1 16,1-6-25-16,8-3-31 0,-3-2 9 15</inkml:trace>
  <inkml:trace contextRef="#ctx0" brushRef="#br0" timeOffset="65011.38">16913 17766 13 0,'0'0'112'0,"70"-75"-30"0,-41 43 2 0,-14 4-11 16,-1 5-6-16,-10 6 12 0,-1 7 1 15,-6 6 2-15,-7 1 9 0,-6 1-22 16,-5 1-35-16,-2 1-13 0,-6 1-7 15,0 7-4-15,-2 1-2 0,4 1-3 16,1 2-2-16,7 3 1 0,-2 0 1 16,9 7-4-16,-5 2 0 0,7 5-1 15,2 6 0-15,2 3 2 0,-3 0-1 16,7 1-1-16,2-3-1 0,0-1 1 0,6-5-3 16,7-5-5-16,-1-4 0 15,9-6 5-15,-5-3 0 0,9-8 0 16,4-4 3-16,6-6 0 0,5-9 0 0,5-7 2 15,3-5-2-15,3-4 2 0,-5-4-1 16,-5 0 6-16,-8 0 0 16,-10-3 2-16,-15 3 2 0,-8 1 0 0,-8 3-3 15,-15 7-4-15,-10 6-2 0,-8 7-2 16,-7 8-5-16,-3 3-6 0,-9 10-3 16,0 4-3-16,4 4-1 0,2 2-21 15,11-4-34-15,5-3-50 0,10-10-87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26-03-2023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a:t>
            </a:fld>
            <a:endParaRPr lang="en-IN"/>
          </a:p>
        </p:txBody>
      </p:sp>
    </p:spTree>
    <p:extLst>
      <p:ext uri="{BB962C8B-B14F-4D97-AF65-F5344CB8AC3E}">
        <p14:creationId xmlns:p14="http://schemas.microsoft.com/office/powerpoint/2010/main" val="362968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find a lower bound, we can group them differently. We can replace 1/3 with 1/4; 1/5, 1/6, 1/7 with 1/8; 1/9,1/10, …, 1/15 with 1/16, and so on until we have replaced all terms. Let’s say the group of all the terms with common denominators except the first term is a phase, and there are k phases. The sum of the harmonic series would be 1 + k/2. Now, let’s add the number of terms in each phase to get the total number of terms. The number of terms in phase-1 is 1, the number of terms in phase-2 is 2, the number of elements in phase 3 is 4, and so on. Therefore, the number of elements in the kth phases is 2^(k-1). The sum of the number of terms in all phases is the sum of the geometric series: 1, 2, 2^2, 2^3, …, 2^(k-1), which is equal to n-1. Solving these equations gives us the lower bound as 1 + (log</a:t>
            </a:r>
            <a:r>
              <a:rPr lang="en-US" baseline="-25000" dirty="0"/>
              <a:t>2</a:t>
            </a:r>
            <a:r>
              <a:rPr lang="en-US" dirty="0"/>
              <a:t>(n)/2).</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10</a:t>
            </a:fld>
            <a:endParaRPr lang="en-IN"/>
          </a:p>
        </p:txBody>
      </p:sp>
    </p:spTree>
    <p:extLst>
      <p:ext uri="{BB962C8B-B14F-4D97-AF65-F5344CB8AC3E}">
        <p14:creationId xmlns:p14="http://schemas.microsoft.com/office/powerpoint/2010/main" val="265214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11</a:t>
            </a:fld>
            <a:endParaRPr lang="en-IN"/>
          </a:p>
        </p:txBody>
      </p:sp>
    </p:spTree>
    <p:extLst>
      <p:ext uri="{BB962C8B-B14F-4D97-AF65-F5344CB8AC3E}">
        <p14:creationId xmlns:p14="http://schemas.microsoft.com/office/powerpoint/2010/main" val="27716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assuming that “(c</a:t>
            </a:r>
            <a:r>
              <a:rPr lang="en-US" baseline="-25000" dirty="0"/>
              <a:t>2 – </a:t>
            </a:r>
            <a:r>
              <a:rPr lang="en-US" baseline="0" dirty="0"/>
              <a:t>c</a:t>
            </a:r>
            <a:r>
              <a:rPr lang="en-US" baseline="-25000" dirty="0"/>
              <a:t>1</a:t>
            </a:r>
            <a:r>
              <a:rPr lang="en-US" baseline="0" dirty="0"/>
              <a:t>)</a:t>
            </a:r>
            <a:r>
              <a:rPr lang="en-US" dirty="0"/>
              <a:t>/n” will always be less than some other constant c</a:t>
            </a:r>
            <a:r>
              <a:rPr lang="en-US" baseline="-25000" dirty="0"/>
              <a:t>3</a:t>
            </a:r>
            <a:r>
              <a:rPr lang="en-US" baseline="0" dirty="0"/>
              <a:t>, and 2c</a:t>
            </a:r>
            <a:r>
              <a:rPr lang="en-US" baseline="-25000" dirty="0"/>
              <a:t>1</a:t>
            </a:r>
            <a:r>
              <a:rPr lang="en-US" baseline="0" dirty="0"/>
              <a:t> + c</a:t>
            </a:r>
            <a:r>
              <a:rPr lang="en-US" baseline="-25000" dirty="0"/>
              <a:t>3</a:t>
            </a:r>
            <a:r>
              <a:rPr lang="en-US" baseline="0" dirty="0"/>
              <a:t> = c.</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12</a:t>
            </a:fld>
            <a:endParaRPr lang="en-IN"/>
          </a:p>
        </p:txBody>
      </p:sp>
    </p:spTree>
    <p:extLst>
      <p:ext uri="{BB962C8B-B14F-4D97-AF65-F5344CB8AC3E}">
        <p14:creationId xmlns:p14="http://schemas.microsoft.com/office/powerpoint/2010/main" val="178705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13</a:t>
            </a:fld>
            <a:endParaRPr lang="en-IN"/>
          </a:p>
        </p:txBody>
      </p:sp>
    </p:spTree>
    <p:extLst>
      <p:ext uri="{BB962C8B-B14F-4D97-AF65-F5344CB8AC3E}">
        <p14:creationId xmlns:p14="http://schemas.microsoft.com/office/powerpoint/2010/main" val="2285264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14</a:t>
            </a:fld>
            <a:endParaRPr lang="en-IN"/>
          </a:p>
        </p:txBody>
      </p:sp>
    </p:spTree>
    <p:extLst>
      <p:ext uri="{BB962C8B-B14F-4D97-AF65-F5344CB8AC3E}">
        <p14:creationId xmlns:p14="http://schemas.microsoft.com/office/powerpoint/2010/main" val="3176333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15</a:t>
            </a:fld>
            <a:endParaRPr lang="en-IN"/>
          </a:p>
        </p:txBody>
      </p:sp>
    </p:spTree>
    <p:extLst>
      <p:ext uri="{BB962C8B-B14F-4D97-AF65-F5344CB8AC3E}">
        <p14:creationId xmlns:p14="http://schemas.microsoft.com/office/powerpoint/2010/main" val="2384241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16</a:t>
            </a:fld>
            <a:endParaRPr lang="en-IN"/>
          </a:p>
        </p:txBody>
      </p:sp>
    </p:spTree>
    <p:extLst>
      <p:ext uri="{BB962C8B-B14F-4D97-AF65-F5344CB8AC3E}">
        <p14:creationId xmlns:p14="http://schemas.microsoft.com/office/powerpoint/2010/main" val="3750252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17</a:t>
            </a:fld>
            <a:endParaRPr lang="en-IN"/>
          </a:p>
        </p:txBody>
      </p:sp>
    </p:spTree>
    <p:extLst>
      <p:ext uri="{BB962C8B-B14F-4D97-AF65-F5344CB8AC3E}">
        <p14:creationId xmlns:p14="http://schemas.microsoft.com/office/powerpoint/2010/main" val="638096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18</a:t>
            </a:fld>
            <a:endParaRPr lang="en-IN"/>
          </a:p>
        </p:txBody>
      </p:sp>
    </p:spTree>
    <p:extLst>
      <p:ext uri="{BB962C8B-B14F-4D97-AF65-F5344CB8AC3E}">
        <p14:creationId xmlns:p14="http://schemas.microsoft.com/office/powerpoint/2010/main" val="685949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19</a:t>
            </a:fld>
            <a:endParaRPr lang="en-IN"/>
          </a:p>
        </p:txBody>
      </p:sp>
    </p:spTree>
    <p:extLst>
      <p:ext uri="{BB962C8B-B14F-4D97-AF65-F5344CB8AC3E}">
        <p14:creationId xmlns:p14="http://schemas.microsoft.com/office/powerpoint/2010/main" val="25017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a:t>
            </a:fld>
            <a:endParaRPr lang="en-IN"/>
          </a:p>
        </p:txBody>
      </p:sp>
    </p:spTree>
    <p:extLst>
      <p:ext uri="{BB962C8B-B14F-4D97-AF65-F5344CB8AC3E}">
        <p14:creationId xmlns:p14="http://schemas.microsoft.com/office/powerpoint/2010/main" val="590796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20</a:t>
            </a:fld>
            <a:endParaRPr lang="en-IN"/>
          </a:p>
        </p:txBody>
      </p:sp>
    </p:spTree>
    <p:extLst>
      <p:ext uri="{BB962C8B-B14F-4D97-AF65-F5344CB8AC3E}">
        <p14:creationId xmlns:p14="http://schemas.microsoft.com/office/powerpoint/2010/main" val="3552678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21</a:t>
            </a:fld>
            <a:endParaRPr lang="en-IN"/>
          </a:p>
        </p:txBody>
      </p:sp>
    </p:spTree>
    <p:extLst>
      <p:ext uri="{BB962C8B-B14F-4D97-AF65-F5344CB8AC3E}">
        <p14:creationId xmlns:p14="http://schemas.microsoft.com/office/powerpoint/2010/main" val="3250047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22</a:t>
            </a:fld>
            <a:endParaRPr lang="en-IN"/>
          </a:p>
        </p:txBody>
      </p:sp>
    </p:spTree>
    <p:extLst>
      <p:ext uri="{BB962C8B-B14F-4D97-AF65-F5344CB8AC3E}">
        <p14:creationId xmlns:p14="http://schemas.microsoft.com/office/powerpoint/2010/main" val="2117522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23</a:t>
            </a:fld>
            <a:endParaRPr lang="en-IN"/>
          </a:p>
        </p:txBody>
      </p:sp>
    </p:spTree>
    <p:extLst>
      <p:ext uri="{BB962C8B-B14F-4D97-AF65-F5344CB8AC3E}">
        <p14:creationId xmlns:p14="http://schemas.microsoft.com/office/powerpoint/2010/main" val="2452354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24</a:t>
            </a:fld>
            <a:endParaRPr lang="en-IN"/>
          </a:p>
        </p:txBody>
      </p:sp>
    </p:spTree>
    <p:extLst>
      <p:ext uri="{BB962C8B-B14F-4D97-AF65-F5344CB8AC3E}">
        <p14:creationId xmlns:p14="http://schemas.microsoft.com/office/powerpoint/2010/main" val="5520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10 is a valid assignment because both sides are of type int. Four bytes will be copied because the size of int is 4.</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25</a:t>
            </a:fld>
            <a:endParaRPr lang="en-IN"/>
          </a:p>
        </p:txBody>
      </p:sp>
    </p:spTree>
    <p:extLst>
      <p:ext uri="{BB962C8B-B14F-4D97-AF65-F5344CB8AC3E}">
        <p14:creationId xmlns:p14="http://schemas.microsoft.com/office/powerpoint/2010/main" val="2452170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“var2 = var1” is a legal assignment because both are of type struct record. Eighty-eight bytes will be copied because the size of struct record is 88.</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26</a:t>
            </a:fld>
            <a:endParaRPr lang="en-IN"/>
          </a:p>
        </p:txBody>
      </p:sp>
    </p:spTree>
    <p:extLst>
      <p:ext uri="{BB962C8B-B14F-4D97-AF65-F5344CB8AC3E}">
        <p14:creationId xmlns:p14="http://schemas.microsoft.com/office/powerpoint/2010/main" val="2899321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var2 = var1 is not a legal assignment because their types are different.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27</a:t>
            </a:fld>
            <a:endParaRPr lang="en-IN"/>
          </a:p>
        </p:txBody>
      </p:sp>
    </p:spTree>
    <p:extLst>
      <p:ext uri="{BB962C8B-B14F-4D97-AF65-F5344CB8AC3E}">
        <p14:creationId xmlns:p14="http://schemas.microsoft.com/office/powerpoint/2010/main" val="406652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var2.a = var1 is not a legal assignment because their types are different.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28</a:t>
            </a:fld>
            <a:endParaRPr lang="en-IN"/>
          </a:p>
        </p:txBody>
      </p:sp>
    </p:spTree>
    <p:extLst>
      <p:ext uri="{BB962C8B-B14F-4D97-AF65-F5344CB8AC3E}">
        <p14:creationId xmlns:p14="http://schemas.microsoft.com/office/powerpoint/2010/main" val="3022238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29</a:t>
            </a:fld>
            <a:endParaRPr lang="en-IN"/>
          </a:p>
        </p:txBody>
      </p:sp>
    </p:spTree>
    <p:extLst>
      <p:ext uri="{BB962C8B-B14F-4D97-AF65-F5344CB8AC3E}">
        <p14:creationId xmlns:p14="http://schemas.microsoft.com/office/powerpoint/2010/main" val="100810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randomize quick sort algorithm, we pick the pivot element randomly. If the pivot is truly random, then the probability of getting the final position of the pivot as 0, 1, 2, …, N-1 would be 1/N. However, generating a truly random number is hard, and that is a separate discussion outside the scope of this course. This algorithm is suitable for average time complexity.</a:t>
            </a:r>
            <a:endParaRPr lang="en-IN" dirty="0"/>
          </a:p>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a:t>
            </a:fld>
            <a:endParaRPr lang="en-IN"/>
          </a:p>
        </p:txBody>
      </p:sp>
    </p:spTree>
    <p:extLst>
      <p:ext uri="{BB962C8B-B14F-4D97-AF65-F5344CB8AC3E}">
        <p14:creationId xmlns:p14="http://schemas.microsoft.com/office/powerpoint/2010/main" val="2645368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&amp; operator returns the address of a variable in the RAM.</a:t>
            </a:r>
          </a:p>
        </p:txBody>
      </p:sp>
      <p:sp>
        <p:nvSpPr>
          <p:cNvPr id="4" name="Slide Number Placeholder 3"/>
          <p:cNvSpPr>
            <a:spLocks noGrp="1"/>
          </p:cNvSpPr>
          <p:nvPr>
            <p:ph type="sldNum" sz="quarter" idx="5"/>
          </p:nvPr>
        </p:nvSpPr>
        <p:spPr/>
        <p:txBody>
          <a:bodyPr/>
          <a:lstStyle/>
          <a:p>
            <a:fld id="{3FB8A998-DBC7-4CF9-8C15-FB8E12B1B612}" type="slidenum">
              <a:rPr lang="en-IN" smtClean="0"/>
              <a:t>30</a:t>
            </a:fld>
            <a:endParaRPr lang="en-IN"/>
          </a:p>
        </p:txBody>
      </p:sp>
    </p:spTree>
    <p:extLst>
      <p:ext uri="{BB962C8B-B14F-4D97-AF65-F5344CB8AC3E}">
        <p14:creationId xmlns:p14="http://schemas.microsoft.com/office/powerpoint/2010/main" val="2325266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variable “a” is of type “int”, the type of “&amp;a” is “int*”.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31</a:t>
            </a:fld>
            <a:endParaRPr lang="en-IN"/>
          </a:p>
        </p:txBody>
      </p:sp>
    </p:spTree>
    <p:extLst>
      <p:ext uri="{BB962C8B-B14F-4D97-AF65-F5344CB8AC3E}">
        <p14:creationId xmlns:p14="http://schemas.microsoft.com/office/powerpoint/2010/main" val="2320671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“a” is of type “int”, the type of “&amp;a” is “int*”. Therefore, x = &amp;a is a valid assignment because both sides are of the same type. Similarly, the type of &amp;x is int** because the type of x is int*. In general, the type of the address of a variable of type Ty followed by k stars is Ty followed by (k+1) stars. If we want to store the address of a variable of type “struct record”, we can store it in a variable of type struct record*.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32</a:t>
            </a:fld>
            <a:endParaRPr lang="en-IN"/>
          </a:p>
        </p:txBody>
      </p:sp>
    </p:spTree>
    <p:extLst>
      <p:ext uri="{BB962C8B-B14F-4D97-AF65-F5344CB8AC3E}">
        <p14:creationId xmlns:p14="http://schemas.microsoft.com/office/powerpoint/2010/main" val="55574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legal program because at the line "var1.next = 30", the type of var1.next is "struct record*", and the type of 30 is int. Therefore, it is not a valid assignment.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33</a:t>
            </a:fld>
            <a:endParaRPr lang="en-IN"/>
          </a:p>
        </p:txBody>
      </p:sp>
    </p:spTree>
    <p:extLst>
      <p:ext uri="{BB962C8B-B14F-4D97-AF65-F5344CB8AC3E}">
        <p14:creationId xmlns:p14="http://schemas.microsoft.com/office/powerpoint/2010/main" val="351464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legal program because the statement “var1.next = &amp;var1” is valid. The type of var1.next is "struct record*", and the type of &amp;var1 is also "struct record*".</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34</a:t>
            </a:fld>
            <a:endParaRPr lang="en-IN"/>
          </a:p>
        </p:txBody>
      </p:sp>
    </p:spTree>
    <p:extLst>
      <p:ext uri="{BB962C8B-B14F-4D97-AF65-F5344CB8AC3E}">
        <p14:creationId xmlns:p14="http://schemas.microsoft.com/office/powerpoint/2010/main" val="2834663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legal program because the assignment var2 = &amp;var1 is valid. The type of var2 is "struct record*", and the type of &amp;var1 is also "struct record*".</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35</a:t>
            </a:fld>
            <a:endParaRPr lang="en-IN"/>
          </a:p>
        </p:txBody>
      </p:sp>
    </p:spTree>
    <p:extLst>
      <p:ext uri="{BB962C8B-B14F-4D97-AF65-F5344CB8AC3E}">
        <p14:creationId xmlns:p14="http://schemas.microsoft.com/office/powerpoint/2010/main" val="14590438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copy the RAM address stored in a pointer variable into another pointer variable of the same type by a simple assignment operation. The assignment y = x is not legal because the type of x is int* and y is int. The statement z = x is legal because the type of x and z both are int*. This statement copies the 8-byte RAM address stored in x to z. Notice that the size of the type int* is eight.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36</a:t>
            </a:fld>
            <a:endParaRPr lang="en-IN"/>
          </a:p>
        </p:txBody>
      </p:sp>
    </p:spTree>
    <p:extLst>
      <p:ext uri="{BB962C8B-B14F-4D97-AF65-F5344CB8AC3E}">
        <p14:creationId xmlns:p14="http://schemas.microsoft.com/office/powerpoint/2010/main" val="3631499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type of </a:t>
            </a:r>
            <a:r>
              <a:rPr lang="en-US" dirty="0" err="1"/>
              <a:t>ptr</a:t>
            </a:r>
            <a:r>
              <a:rPr lang="en-US" dirty="0"/>
              <a:t> is int*, the type of *(</a:t>
            </a:r>
            <a:r>
              <a:rPr lang="en-US" dirty="0" err="1"/>
              <a:t>ptr</a:t>
            </a:r>
            <a:r>
              <a:rPr lang="en-US" dirty="0"/>
              <a:t>) is int. If the type of </a:t>
            </a:r>
            <a:r>
              <a:rPr lang="en-US" dirty="0" err="1"/>
              <a:t>ptr</a:t>
            </a:r>
            <a:r>
              <a:rPr lang="en-US" dirty="0"/>
              <a:t> is int**, the type of *(</a:t>
            </a:r>
            <a:r>
              <a:rPr lang="en-US" dirty="0" err="1"/>
              <a:t>ptr</a:t>
            </a:r>
            <a:r>
              <a:rPr lang="en-US" dirty="0"/>
              <a:t>) will be int*. In general, if the type of a variable </a:t>
            </a:r>
            <a:r>
              <a:rPr lang="en-US" dirty="0" err="1"/>
              <a:t>ptr</a:t>
            </a:r>
            <a:r>
              <a:rPr lang="en-US" dirty="0"/>
              <a:t> is Ty followed by </a:t>
            </a:r>
            <a:r>
              <a:rPr lang="en-US" dirty="0" err="1"/>
              <a:t>i</a:t>
            </a:r>
            <a:r>
              <a:rPr lang="en-US" dirty="0"/>
              <a:t> stars, then the type of *(</a:t>
            </a:r>
            <a:r>
              <a:rPr lang="en-US" dirty="0" err="1"/>
              <a:t>ptr</a:t>
            </a:r>
            <a:r>
              <a:rPr lang="en-US" dirty="0"/>
              <a:t>) would be Ty followed by (i-1) stars, the type of **(</a:t>
            </a:r>
            <a:r>
              <a:rPr lang="en-US" dirty="0" err="1"/>
              <a:t>ptr</a:t>
            </a:r>
            <a:r>
              <a:rPr lang="en-US" dirty="0"/>
              <a:t>) would be Ty followed by (i-2) stars and so on. Dereferencing a variable v using *v, where the type of v is not a pointer type, is an error.</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37</a:t>
            </a:fld>
            <a:endParaRPr lang="en-IN"/>
          </a:p>
        </p:txBody>
      </p:sp>
    </p:spTree>
    <p:extLst>
      <p:ext uri="{BB962C8B-B14F-4D97-AF65-F5344CB8AC3E}">
        <p14:creationId xmlns:p14="http://schemas.microsoft.com/office/powerpoint/2010/main" val="3116022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var2 = &amp;var1 is a legal assignment because both sides are of type struct record*. var3 = *(var2) is also a legal assignment because both are of type struct record. During var3 = *(var2), 16 bytes will be copied because the type of both sides is "struct record". When we do a pointer dereference in this case, it will load the 16-byte value into var3 from the RAM starting from the address stored in var2. Because var2 contains the address of var1 at this point, the loading from RAM will eventually copy var1 to var3.</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38</a:t>
            </a:fld>
            <a:endParaRPr lang="en-IN"/>
          </a:p>
        </p:txBody>
      </p:sp>
    </p:spTree>
    <p:extLst>
      <p:ext uri="{BB962C8B-B14F-4D97-AF65-F5344CB8AC3E}">
        <p14:creationId xmlns:p14="http://schemas.microsoft.com/office/powerpoint/2010/main" val="4102512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var2 = &amp;var3 is a legal assignment because both sides are of type "struct record*". *(var2) = var is also a legal assignment because both are of type "struct record". During "*(var2) = var1", 16 bytes will be copied because the type of both sides is "struct record". At this statement, a 16-byte value of var1 will be stored in RAM starting from the address stored in var2. Because var2 contains the address of var3 at this point, storing in RAM will eventually copy var1 to var3.</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39</a:t>
            </a:fld>
            <a:endParaRPr lang="en-IN"/>
          </a:p>
        </p:txBody>
      </p:sp>
    </p:spTree>
    <p:extLst>
      <p:ext uri="{BB962C8B-B14F-4D97-AF65-F5344CB8AC3E}">
        <p14:creationId xmlns:p14="http://schemas.microsoft.com/office/powerpoint/2010/main" val="307292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partitioning algorithm returns an index </a:t>
            </a:r>
            <a:r>
              <a:rPr lang="en-US" dirty="0" err="1"/>
              <a:t>i</a:t>
            </a:r>
            <a:r>
              <a:rPr lang="en-US" dirty="0"/>
              <a:t>, the first recursive call performs T(</a:t>
            </a:r>
            <a:r>
              <a:rPr lang="en-US" dirty="0" err="1"/>
              <a:t>i</a:t>
            </a:r>
            <a:r>
              <a:rPr lang="en-US" dirty="0"/>
              <a:t>) operations and the second recursive call performs T(n-i-1) operations. If we take the average of all possible outcomes for </a:t>
            </a:r>
            <a:r>
              <a:rPr lang="en-US" dirty="0" err="1"/>
              <a:t>i</a:t>
            </a:r>
            <a:r>
              <a:rPr lang="en-US" dirty="0"/>
              <a:t>, we get the recurrence relation shown on this slide.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a:t>
            </a:fld>
            <a:endParaRPr lang="en-IN"/>
          </a:p>
        </p:txBody>
      </p:sp>
    </p:spTree>
    <p:extLst>
      <p:ext uri="{BB962C8B-B14F-4D97-AF65-F5344CB8AC3E}">
        <p14:creationId xmlns:p14="http://schemas.microsoft.com/office/powerpoint/2010/main" val="3721203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assuming that the starting address of a is 1000, p1 is 3000, p2 is 6000, and p3 is 11000. These addresses are assigned at runtime. When you execute this program, you may get different addresses on different machines.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40</a:t>
            </a:fld>
            <a:endParaRPr lang="en-IN"/>
          </a:p>
        </p:txBody>
      </p:sp>
    </p:spTree>
    <p:extLst>
      <p:ext uri="{BB962C8B-B14F-4D97-AF65-F5344CB8AC3E}">
        <p14:creationId xmlns:p14="http://schemas.microsoft.com/office/powerpoint/2010/main" val="2996067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41</a:t>
            </a:fld>
            <a:endParaRPr lang="en-IN"/>
          </a:p>
        </p:txBody>
      </p:sp>
    </p:spTree>
    <p:extLst>
      <p:ext uri="{BB962C8B-B14F-4D97-AF65-F5344CB8AC3E}">
        <p14:creationId xmlns:p14="http://schemas.microsoft.com/office/powerpoint/2010/main" val="20239066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42</a:t>
            </a:fld>
            <a:endParaRPr lang="en-IN"/>
          </a:p>
        </p:txBody>
      </p:sp>
    </p:spTree>
    <p:extLst>
      <p:ext uri="{BB962C8B-B14F-4D97-AF65-F5344CB8AC3E}">
        <p14:creationId xmlns:p14="http://schemas.microsoft.com/office/powerpoint/2010/main" val="3995393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type of p is int*, p +1 is the address after skipping one "int" value starting from p. If the value of p is 1000, p + 1 will be 1004. The type of p+1 is the same as p, i.e., int*. q = p + 1 is a valid assignment because the type of both q and p+1 is int*.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43</a:t>
            </a:fld>
            <a:endParaRPr lang="en-IN"/>
          </a:p>
        </p:txBody>
      </p:sp>
    </p:spTree>
    <p:extLst>
      <p:ext uri="{BB962C8B-B14F-4D97-AF65-F5344CB8AC3E}">
        <p14:creationId xmlns:p14="http://schemas.microsoft.com/office/powerpoint/2010/main" val="19313684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type of p </a:t>
            </a:r>
            <a:r>
              <a:rPr lang="en-US"/>
              <a:t>is “struct record *”, </a:t>
            </a:r>
            <a:r>
              <a:rPr lang="en-US" dirty="0"/>
              <a:t>the address p + 5 will be computed as the address after skipping five "struct record" values. The size of "struct record" is 84; therefore, the actual RAM address corresponding to p+5 is 1000 + (84*5).</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44</a:t>
            </a:fld>
            <a:endParaRPr lang="en-IN"/>
          </a:p>
        </p:txBody>
      </p:sp>
    </p:spTree>
    <p:extLst>
      <p:ext uri="{BB962C8B-B14F-4D97-AF65-F5344CB8AC3E}">
        <p14:creationId xmlns:p14="http://schemas.microsoft.com/office/powerpoint/2010/main" val="36532806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45</a:t>
            </a:fld>
            <a:endParaRPr lang="en-IN"/>
          </a:p>
        </p:txBody>
      </p:sp>
    </p:spTree>
    <p:extLst>
      <p:ext uri="{BB962C8B-B14F-4D97-AF65-F5344CB8AC3E}">
        <p14:creationId xmlns:p14="http://schemas.microsoft.com/office/powerpoint/2010/main" val="16073174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46</a:t>
            </a:fld>
            <a:endParaRPr lang="en-IN"/>
          </a:p>
        </p:txBody>
      </p:sp>
    </p:spTree>
    <p:extLst>
      <p:ext uri="{BB962C8B-B14F-4D97-AF65-F5344CB8AC3E}">
        <p14:creationId xmlns:p14="http://schemas.microsoft.com/office/powerpoint/2010/main" val="1822325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47</a:t>
            </a:fld>
            <a:endParaRPr lang="en-IN"/>
          </a:p>
        </p:txBody>
      </p:sp>
    </p:spTree>
    <p:extLst>
      <p:ext uri="{BB962C8B-B14F-4D97-AF65-F5344CB8AC3E}">
        <p14:creationId xmlns:p14="http://schemas.microsoft.com/office/powerpoint/2010/main" val="4740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solve the recurrence relations in which the entire history is present, we can compute the value of T(n-1) and subtract it from T(n). This will ensure that most of the history will be canceled out and the corresponding equation is in the form that can be solved using the expansion method.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a:t>
            </a:fld>
            <a:endParaRPr lang="en-IN"/>
          </a:p>
        </p:txBody>
      </p:sp>
    </p:spTree>
    <p:extLst>
      <p:ext uri="{BB962C8B-B14F-4D97-AF65-F5344CB8AC3E}">
        <p14:creationId xmlns:p14="http://schemas.microsoft.com/office/powerpoint/2010/main" val="160633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we are assuming that c</a:t>
                </a:r>
                <a:r>
                  <a:rPr lang="en-US" baseline="-25000" dirty="0"/>
                  <a:t>3</a:t>
                </a:r>
                <a:r>
                  <a:rPr lang="en-US" dirty="0"/>
                  <a:t>/n will always be less than some other constant. Therefore, we can use another constant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4</m:t>
                        </m:r>
                      </m:sub>
                    </m:sSub>
                  </m:oMath>
                </a14:m>
                <a:r>
                  <a:rPr lang="en-US" dirty="0"/>
                  <a:t> instead of 2c</a:t>
                </a:r>
                <a:r>
                  <a:rPr lang="en-US" baseline="-25000" dirty="0"/>
                  <a:t>1</a:t>
                </a:r>
                <a:r>
                  <a:rPr lang="en-US" baseline="0" dirty="0"/>
                  <a:t> + c</a:t>
                </a:r>
                <a:r>
                  <a:rPr lang="en-US" baseline="-25000" dirty="0"/>
                  <a:t>3</a:t>
                </a:r>
                <a:r>
                  <a:rPr lang="en-US" baseline="0" dirty="0"/>
                  <a:t> / n.</a:t>
                </a:r>
                <a:endParaRPr lang="en-IN" dirty="0"/>
              </a:p>
            </p:txBody>
          </p:sp>
        </mc:Choice>
        <mc:Fallback xmlns="">
          <p:sp>
            <p:nvSpPr>
              <p:cNvPr id="3" name="Notes Placeholder 2"/>
              <p:cNvSpPr>
                <a:spLocks noGrp="1"/>
              </p:cNvSpPr>
              <p:nvPr>
                <p:ph type="body" idx="1"/>
              </p:nvPr>
            </p:nvSpPr>
            <p:spPr/>
            <p:txBody>
              <a:bodyPr/>
              <a:lstStyle/>
              <a:p>
                <a:r>
                  <a:rPr lang="en-US" dirty="0"/>
                  <a:t>Here, we are assuming that c</a:t>
                </a:r>
                <a:r>
                  <a:rPr lang="en-US" baseline="-25000" dirty="0"/>
                  <a:t>3</a:t>
                </a:r>
                <a:r>
                  <a:rPr lang="en-US" dirty="0"/>
                  <a:t>/n will always be less than some other constant. Therefore, we can use another constant </a:t>
                </a:r>
                <a:r>
                  <a:rPr lang="en-IN" b="0" i="0">
                    <a:latin typeface="Cambria Math" panose="02040503050406030204" pitchFamily="18" charset="0"/>
                  </a:rPr>
                  <a:t>𝑐_4</a:t>
                </a:r>
                <a:r>
                  <a:rPr lang="en-US" dirty="0"/>
                  <a:t> instead of 2c</a:t>
                </a:r>
                <a:r>
                  <a:rPr lang="en-US" baseline="-25000" dirty="0"/>
                  <a:t>1</a:t>
                </a:r>
                <a:r>
                  <a:rPr lang="en-US" baseline="0" dirty="0"/>
                  <a:t> + c</a:t>
                </a:r>
                <a:r>
                  <a:rPr lang="en-US" baseline="-25000" dirty="0"/>
                  <a:t>3</a:t>
                </a:r>
                <a:r>
                  <a:rPr lang="en-US" baseline="0" dirty="0"/>
                  <a:t> / n.</a:t>
                </a:r>
                <a:endParaRPr lang="en-IN" dirty="0"/>
              </a:p>
            </p:txBody>
          </p:sp>
        </mc:Fallback>
      </mc:AlternateContent>
      <p:sp>
        <p:nvSpPr>
          <p:cNvPr id="4" name="Slide Number Placeholder 3"/>
          <p:cNvSpPr>
            <a:spLocks noGrp="1"/>
          </p:cNvSpPr>
          <p:nvPr>
            <p:ph type="sldNum" sz="quarter" idx="5"/>
          </p:nvPr>
        </p:nvSpPr>
        <p:spPr/>
        <p:txBody>
          <a:bodyPr/>
          <a:lstStyle/>
          <a:p>
            <a:fld id="{3FB8A998-DBC7-4CF9-8C15-FB8E12B1B612}" type="slidenum">
              <a:rPr lang="en-IN" smtClean="0"/>
              <a:t>6</a:t>
            </a:fld>
            <a:endParaRPr lang="en-IN"/>
          </a:p>
        </p:txBody>
      </p:sp>
    </p:spTree>
    <p:extLst>
      <p:ext uri="{BB962C8B-B14F-4D97-AF65-F5344CB8AC3E}">
        <p14:creationId xmlns:p14="http://schemas.microsoft.com/office/powerpoint/2010/main" val="143700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a:t>
            </a:fld>
            <a:endParaRPr lang="en-IN"/>
          </a:p>
        </p:txBody>
      </p:sp>
    </p:spTree>
    <p:extLst>
      <p:ext uri="{BB962C8B-B14F-4D97-AF65-F5344CB8AC3E}">
        <p14:creationId xmlns:p14="http://schemas.microsoft.com/office/powerpoint/2010/main" val="124484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8</a:t>
            </a:fld>
            <a:endParaRPr lang="en-IN"/>
          </a:p>
        </p:txBody>
      </p:sp>
    </p:spTree>
    <p:extLst>
      <p:ext uri="{BB962C8B-B14F-4D97-AF65-F5344CB8AC3E}">
        <p14:creationId xmlns:p14="http://schemas.microsoft.com/office/powerpoint/2010/main" val="339116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an upper bound, we can replace 1/3 with 1/2; 1/5, 1/6, 1/7 with 1/4; 1/9,1/10, …, 1/15 with 1/8, and so on until we have replaced all terms. Let’s say the group of all the terms with common denominators is a phase, and there are k phases. Therefore, the sum of the harmonic series would be k. Now, let’s add the number of terms in each phase to get the total number of terms. The number of terms in phase-1 is 1, the number of terms in phase-2 is 2, the number of elements in phase 3 is 2^2, and so on. Therefore, the number of elements in the kth phases would be 2^(k-1). The sum of the number of terms in all phases is the sum of the geometric series: 1, 2, 2^2, 2^3, …, 2^(k-1), which is equal to the total number of terms n. Solving these equations gives us the upper bound as log</a:t>
            </a:r>
            <a:r>
              <a:rPr lang="en-US" baseline="-25000" dirty="0"/>
              <a:t>2</a:t>
            </a:r>
            <a:r>
              <a:rPr lang="en-US" dirty="0"/>
              <a:t>(n+1).</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a:t>
            </a:fld>
            <a:endParaRPr lang="en-IN"/>
          </a:p>
        </p:txBody>
      </p:sp>
    </p:spTree>
    <p:extLst>
      <p:ext uri="{BB962C8B-B14F-4D97-AF65-F5344CB8AC3E}">
        <p14:creationId xmlns:p14="http://schemas.microsoft.com/office/powerpoint/2010/main" val="215384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5923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4427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81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52932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1040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9099C-EF96-45FC-ADEA-22E3C63D86CF}"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34802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9099C-EF96-45FC-ADEA-22E3C63D86CF}" type="datetimeFigureOut">
              <a:rPr lang="en-IN" smtClean="0"/>
              <a:t>26-03-2023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0289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9099C-EF96-45FC-ADEA-22E3C63D86CF}" type="datetimeFigureOut">
              <a:rPr lang="en-IN" smtClean="0"/>
              <a:t>26-03-2023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7463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9099C-EF96-45FC-ADEA-22E3C63D86CF}" type="datetimeFigureOut">
              <a:rPr lang="en-IN" smtClean="0"/>
              <a:t>26-03-2023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5665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6669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479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26-03-2023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3007847213"/>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Introsor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27.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Harmonic_series_(mathematic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0B8D-31A4-C47B-E271-856D511D9B92}"/>
              </a:ext>
            </a:extLst>
          </p:cNvPr>
          <p:cNvSpPr>
            <a:spLocks noGrp="1"/>
          </p:cNvSpPr>
          <p:nvPr>
            <p:ph type="title"/>
          </p:nvPr>
        </p:nvSpPr>
        <p:spPr/>
        <p:txBody>
          <a:bodyPr/>
          <a:lstStyle/>
          <a:p>
            <a:r>
              <a:rPr lang="en-US" dirty="0"/>
              <a:t>Harmonic series sum</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1F11A77-8730-2E6E-D348-4F79D024ED2C}"/>
                  </a:ext>
                </a:extLst>
              </p14:cNvPr>
              <p14:cNvContentPartPr/>
              <p14:nvPr/>
            </p14:nvContentPartPr>
            <p14:xfrm>
              <a:off x="1743480" y="1425960"/>
              <a:ext cx="9961200" cy="4517280"/>
            </p14:xfrm>
          </p:contentPart>
        </mc:Choice>
        <mc:Fallback xmlns="">
          <p:pic>
            <p:nvPicPr>
              <p:cNvPr id="3" name="Ink 2">
                <a:extLst>
                  <a:ext uri="{FF2B5EF4-FFF2-40B4-BE49-F238E27FC236}">
                    <a16:creationId xmlns:a16="http://schemas.microsoft.com/office/drawing/2014/main" id="{11F11A77-8730-2E6E-D348-4F79D024ED2C}"/>
                  </a:ext>
                </a:extLst>
              </p:cNvPr>
              <p:cNvPicPr/>
              <p:nvPr/>
            </p:nvPicPr>
            <p:blipFill>
              <a:blip r:embed="rId4"/>
              <a:stretch>
                <a:fillRect/>
              </a:stretch>
            </p:blipFill>
            <p:spPr>
              <a:xfrm>
                <a:off x="1734120" y="1416600"/>
                <a:ext cx="9979920" cy="4536000"/>
              </a:xfrm>
              <a:prstGeom prst="rect">
                <a:avLst/>
              </a:prstGeom>
            </p:spPr>
          </p:pic>
        </mc:Fallback>
      </mc:AlternateContent>
    </p:spTree>
    <p:extLst>
      <p:ext uri="{BB962C8B-B14F-4D97-AF65-F5344CB8AC3E}">
        <p14:creationId xmlns:p14="http://schemas.microsoft.com/office/powerpoint/2010/main" val="51390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738D-D48D-A547-84D5-5C2123569A2A}"/>
              </a:ext>
            </a:extLst>
          </p:cNvPr>
          <p:cNvSpPr>
            <a:spLocks noGrp="1"/>
          </p:cNvSpPr>
          <p:nvPr>
            <p:ph type="title"/>
          </p:nvPr>
        </p:nvSpPr>
        <p:spPr/>
        <p:txBody>
          <a:bodyPr/>
          <a:lstStyle/>
          <a:p>
            <a:r>
              <a:rPr lang="en-US" dirty="0"/>
              <a:t>Time complexity (average case)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E9B1FA-A8B0-E918-9856-2230FB2A63A5}"/>
                  </a:ext>
                </a:extLst>
              </p:cNvPr>
              <p:cNvSpPr>
                <a:spLocks noGrp="1"/>
              </p:cNvSpPr>
              <p:nvPr>
                <p:ph idx="1"/>
              </p:nvPr>
            </p:nvSpPr>
            <p:spPr/>
            <p:txBody>
              <a:bodyPr/>
              <a:lstStyle/>
              <a:p>
                <a:r>
                  <a:rPr lang="en-IN" dirty="0"/>
                  <a:t> Time complexity, when the portioning algorithm returns </a:t>
                </a:r>
                <a14:m>
                  <m:oMath xmlns:m="http://schemas.openxmlformats.org/officeDocument/2006/math">
                    <m:r>
                      <a:rPr lang="en-US" b="0" i="1" smtClean="0">
                        <a:latin typeface="Cambria Math" panose="02040503050406030204" pitchFamily="18" charset="0"/>
                      </a:rPr>
                      <m:t>𝑖</m:t>
                    </m:r>
                  </m:oMath>
                </a14:m>
                <a:endParaRPr lang="en-IN"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𝑖</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US" b="0" i="0" dirty="0">
                  <a:latin typeface="Cambria Math" panose="02040503050406030204" pitchFamily="18" charset="0"/>
                </a:endParaRPr>
              </a:p>
              <a:p>
                <a:pPr marL="0" indent="0">
                  <a:buNone/>
                </a:pPr>
                <a:endParaRPr lang="en-US" dirty="0">
                  <a:latin typeface="Cambria Math" panose="02040503050406030204" pitchFamily="18" charset="0"/>
                </a:endParaRPr>
              </a:p>
              <a:p>
                <a:pPr marL="0" indent="0">
                  <a:buNone/>
                </a:pPr>
                <a:r>
                  <a:rPr lang="en-US" b="0" i="0" dirty="0">
                    <a:latin typeface="Cambria Math" panose="02040503050406030204" pitchFamily="18" charset="0"/>
                  </a:rPr>
                  <a:t>If each index has the same probability of being selected as a target position for the pivot, then the average complexity is</a:t>
                </a:r>
              </a:p>
              <a:p>
                <a:pPr marL="0" indent="0">
                  <a:buNone/>
                </a:pP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e>
                          </m:nary>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oMath>
                  </m:oMathPara>
                </a14:m>
                <a:endParaRPr lang="en-US"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ECE9B1FA-A8B0-E918-9856-2230FB2A63A5}"/>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54117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F1CA-118D-0129-C951-D1B7DA6992BA}"/>
              </a:ext>
            </a:extLst>
          </p:cNvPr>
          <p:cNvSpPr>
            <a:spLocks noGrp="1"/>
          </p:cNvSpPr>
          <p:nvPr>
            <p:ph type="title"/>
          </p:nvPr>
        </p:nvSpPr>
        <p:spPr/>
        <p:txBody>
          <a:bodyPr/>
          <a:lstStyle/>
          <a:p>
            <a:r>
              <a:rPr lang="en-US" dirty="0"/>
              <a:t>Time complexity (average case)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A61BA6-C4B6-34B9-90FB-75E90727E342}"/>
                  </a:ext>
                </a:extLst>
              </p:cNvPr>
              <p:cNvSpPr>
                <a:spLocks noGrp="1"/>
              </p:cNvSpPr>
              <p:nvPr>
                <p:ph idx="1"/>
              </p:nvPr>
            </p:nvSpPr>
            <p:spPr/>
            <p:txBody>
              <a:bodyPr>
                <a:normAutofit fontScale="77500" lnSpcReduction="20000"/>
              </a:bodyPr>
              <a:lstStyle/>
              <a:p>
                <a:pPr marL="0" indent="0">
                  <a:buNone/>
                </a:pPr>
                <a:r>
                  <a:rPr lang="en-IN" dirty="0"/>
                  <a:t> </a:t>
                </a:r>
                <a14:m>
                  <m:oMath xmlns:m="http://schemas.openxmlformats.org/officeDocument/2006/math">
                    <m:r>
                      <m:rPr>
                        <m:sty m:val="p"/>
                      </m:rPr>
                      <a:rPr lang="en-US" b="0" i="0" smtClean="0">
                        <a:latin typeface="Cambria Math" panose="02040503050406030204" pitchFamily="18" charset="0"/>
                      </a:rPr>
                      <m:t>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e>
                        </m:nary>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a:rPr lang="en-US" b="0" i="1" smtClean="0">
                        <a:latin typeface="Cambria Math" panose="02040503050406030204" pitchFamily="18" charset="0"/>
                      </a:rPr>
                      <m:t>)</m:t>
                    </m:r>
                  </m:oMath>
                </a14:m>
                <a:endParaRPr lang="en-US" b="0" dirty="0"/>
              </a:p>
              <a:p>
                <a:pPr marL="0" indent="0">
                  <a:buNone/>
                </a:pPr>
                <a:r>
                  <a:rPr lang="en-IN" dirty="0"/>
                  <a:t> </a:t>
                </a:r>
                <a14:m>
                  <m:oMath xmlns:m="http://schemas.openxmlformats.org/officeDocument/2006/math">
                    <m:r>
                      <m:rPr>
                        <m:sty m:val="p"/>
                      </m:rPr>
                      <a:rPr lang="en-US" b="0" i="0" smtClean="0">
                        <a:latin typeface="Cambria Math" panose="02040503050406030204" pitchFamily="18" charset="0"/>
                      </a:rPr>
                      <m:t>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𝑛</m:t>
                        </m:r>
                      </m:den>
                    </m:f>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e>
                        </m:nary>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a:rPr lang="en-US" b="0" i="1" smtClean="0">
                        <a:latin typeface="Cambria Math" panose="02040503050406030204" pitchFamily="18" charset="0"/>
                      </a:rPr>
                      <m:t>)</m:t>
                    </m:r>
                  </m:oMath>
                </a14:m>
                <a:r>
                  <a:rPr lang="en-US" b="0" dirty="0"/>
                  <a:t>                    </a:t>
                </a:r>
                <a:r>
                  <a:rPr lang="en-US" b="0" dirty="0">
                    <a:solidFill>
                      <a:srgbClr val="FF0000"/>
                    </a:solidFill>
                  </a:rPr>
                  <a:t>(</a:t>
                </a:r>
                <a:r>
                  <a:rPr lang="en-US" sz="2600" b="0" dirty="0">
                    <a:solidFill>
                      <a:srgbClr val="FF0000"/>
                    </a:solidFill>
                    <a:latin typeface="Consolas" panose="020B0609020204030204" pitchFamily="49" charset="0"/>
                  </a:rPr>
                  <a:t>Full history recurrence relation)</a:t>
                </a:r>
              </a:p>
              <a:p>
                <a:pPr marL="0"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nT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0" smtClean="0">
                          <a:latin typeface="Cambria Math" panose="02040503050406030204" pitchFamily="18" charset="0"/>
                        </a:rPr>
                        <m:t>=</m:t>
                      </m:r>
                      <m:r>
                        <a:rPr lang="en-US" b="0" i="1" smtClean="0">
                          <a:latin typeface="Cambria Math" panose="02040503050406030204" pitchFamily="18" charset="0"/>
                        </a:rPr>
                        <m:t>2</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e>
                          </m:nary>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a:rPr lang="en-US" b="0" i="0" smtClean="0">
                              <a:latin typeface="Cambria Math" panose="02040503050406030204" pitchFamily="18" charset="0"/>
                            </a:rPr>
                            <m:t>2</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oMath>
                  </m:oMathPara>
                </a14:m>
                <a:endParaRPr lang="en-US" b="0" dirty="0"/>
              </a:p>
              <a:p>
                <a:pPr marL="0" indent="0">
                  <a:buNone/>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r>
                            <a:rPr lang="en-IN" b="0" i="0" smtClean="0">
                              <a:latin typeface="Cambria Math" panose="02040503050406030204" pitchFamily="18" charset="0"/>
                            </a:rPr>
                            <m:t>−</m:t>
                          </m:r>
                          <m:r>
                            <a:rPr lang="en-US" b="0" i="0" smtClean="0">
                              <a:latin typeface="Cambria Math" panose="02040503050406030204" pitchFamily="18" charset="0"/>
                            </a:rPr>
                            <m:t>1</m:t>
                          </m:r>
                        </m:e>
                      </m:d>
                      <m:r>
                        <m:rPr>
                          <m:sty m:val="p"/>
                        </m:rPr>
                        <a:rPr lang="en-US" b="0" i="0" smtClean="0">
                          <a:latin typeface="Cambria Math" panose="02040503050406030204" pitchFamily="18" charset="0"/>
                        </a:rPr>
                        <m:t>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r>
                            <a:rPr lang="en-IN" b="0" i="0" smtClean="0">
                              <a:latin typeface="Cambria Math" panose="02040503050406030204" pitchFamily="18" charset="0"/>
                            </a:rPr>
                            <m:t>−</m:t>
                          </m:r>
                          <m:r>
                            <a:rPr lang="en-US" b="0" i="0" smtClean="0">
                              <a:latin typeface="Cambria Math" panose="02040503050406030204" pitchFamily="18" charset="0"/>
                            </a:rPr>
                            <m:t>1</m:t>
                          </m:r>
                        </m:e>
                      </m:d>
                      <m:r>
                        <a:rPr lang="en-US" b="0" i="0" smtClean="0">
                          <a:latin typeface="Cambria Math" panose="02040503050406030204" pitchFamily="18" charset="0"/>
                        </a:rPr>
                        <m:t>=2</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IN"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e>
                          </m:nary>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1</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r>
                                <a:rPr lang="en-IN" b="0" i="1" smtClean="0">
                                  <a:latin typeface="Cambria Math" panose="02040503050406030204" pitchFamily="18" charset="0"/>
                                </a:rPr>
                                <m:t>−1</m:t>
                              </m:r>
                            </m:e>
                          </m:d>
                        </m:e>
                        <m:sup>
                          <m:r>
                            <a:rPr lang="en-US" b="0" i="0" smtClean="0">
                              <a:latin typeface="Cambria Math" panose="02040503050406030204" pitchFamily="18" charset="0"/>
                            </a:rPr>
                            <m:t>2</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IN" b="0" i="0" smtClean="0">
                          <a:latin typeface="Cambria Math" panose="02040503050406030204" pitchFamily="18" charset="0"/>
                        </a:rPr>
                        <m:t>−</m:t>
                      </m:r>
                      <m:r>
                        <a:rPr lang="en-US" b="0" i="0" smtClean="0">
                          <a:latin typeface="Cambria Math" panose="02040503050406030204" pitchFamily="18" charset="0"/>
                        </a:rPr>
                        <m:t>1)</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m:rPr>
                          <m:sty m:val="p"/>
                        </m:rPr>
                        <a:rPr lang="en-IN" b="0" i="0" smtClean="0">
                          <a:latin typeface="Cambria Math" panose="02040503050406030204" pitchFamily="18" charset="0"/>
                        </a:rPr>
                        <m:t>nT</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n</m:t>
                          </m:r>
                        </m:e>
                      </m:d>
                      <m:r>
                        <a:rPr lang="en-IN" b="0" i="0" smtClean="0">
                          <a:latin typeface="Cambria Math" panose="02040503050406030204" pitchFamily="18" charset="0"/>
                        </a:rPr>
                        <m:t>−</m:t>
                      </m:r>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IN"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IN"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IN"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𝑛</m:t>
                          </m:r>
                          <m:r>
                            <a:rPr lang="en-IN"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US" b="0" dirty="0"/>
              </a:p>
              <a:p>
                <a:pPr marL="0" indent="0">
                  <a:buNone/>
                </a:pP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IN" b="0" i="1" smtClean="0">
                            <a:latin typeface="Cambria Math" panose="02040503050406030204" pitchFamily="18" charset="0"/>
                          </a:rPr>
                          <m:t>−1</m:t>
                        </m:r>
                      </m:e>
                    </m:d>
                    <m:r>
                      <a:rPr lang="en-US" b="0" i="1" smtClean="0">
                        <a:latin typeface="Cambria Math" panose="02040503050406030204" pitchFamily="18" charset="0"/>
                      </a:rPr>
                      <m:t>+</m:t>
                    </m:r>
                    <m:r>
                      <a:rPr lang="en-IN" b="0" i="1" smtClean="0">
                        <a:latin typeface="Cambria Math" panose="02040503050406030204" pitchFamily="18" charset="0"/>
                      </a:rPr>
                      <m:t>2</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num>
                      <m:den>
                        <m:r>
                          <a:rPr lang="en-US" b="0" i="1" smtClean="0">
                            <a:latin typeface="Cambria Math" panose="02040503050406030204" pitchFamily="18" charset="0"/>
                          </a:rPr>
                          <m:t>𝑛</m:t>
                        </m:r>
                      </m:den>
                    </m:f>
                  </m:oMath>
                </a14:m>
                <a:r>
                  <a:rPr lang="en-US" b="0" dirty="0"/>
                  <a:t>   </a:t>
                </a:r>
                <a14:m>
                  <m:oMath xmlns:m="http://schemas.openxmlformats.org/officeDocument/2006/math">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r>
                          <a:rPr lang="en-IN" b="0" i="1" dirty="0" smtClean="0">
                            <a:latin typeface="Cambria Math" panose="02040503050406030204" pitchFamily="18" charset="0"/>
                          </a:rPr>
                          <m:t>−1</m:t>
                        </m:r>
                      </m:e>
                    </m:d>
                    <m:r>
                      <a:rPr lang="en-US"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US" b="0" i="1" dirty="0" smtClean="0">
                            <a:latin typeface="Cambria Math" panose="02040503050406030204" pitchFamily="18" charset="0"/>
                          </a:rPr>
                          <m:t>𝑐</m:t>
                        </m:r>
                      </m:e>
                      <m:sub/>
                    </m:sSub>
                  </m:oMath>
                </a14:m>
                <a:endParaRPr lang="en-US" b="0"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7A61BA6-C4B6-34B9-90FB-75E90727E342}"/>
                  </a:ext>
                </a:extLst>
              </p:cNvPr>
              <p:cNvSpPr>
                <a:spLocks noGrp="1" noRot="1" noChangeAspect="1" noMove="1" noResize="1" noEditPoints="1" noAdjustHandles="1" noChangeArrowheads="1" noChangeShapeType="1" noTextEdit="1"/>
              </p:cNvSpPr>
              <p:nvPr>
                <p:ph idx="1"/>
              </p:nvPr>
            </p:nvSpPr>
            <p:spPr>
              <a:blipFill>
                <a:blip r:embed="rId3"/>
                <a:stretch>
                  <a:fillRect l="-58" t="-560"/>
                </a:stretch>
              </a:blipFill>
            </p:spPr>
            <p:txBody>
              <a:bodyPr/>
              <a:lstStyle/>
              <a:p>
                <a:r>
                  <a:rPr lang="en-IN">
                    <a:noFill/>
                  </a:rPr>
                  <a:t> </a:t>
                </a:r>
              </a:p>
            </p:txBody>
          </p:sp>
        </mc:Fallback>
      </mc:AlternateContent>
    </p:spTree>
    <p:extLst>
      <p:ext uri="{BB962C8B-B14F-4D97-AF65-F5344CB8AC3E}">
        <p14:creationId xmlns:p14="http://schemas.microsoft.com/office/powerpoint/2010/main" val="337522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10BA-3380-A7BD-B96E-38E57725223F}"/>
              </a:ext>
            </a:extLst>
          </p:cNvPr>
          <p:cNvSpPr>
            <a:spLocks noGrp="1"/>
          </p:cNvSpPr>
          <p:nvPr>
            <p:ph type="title"/>
          </p:nvPr>
        </p:nvSpPr>
        <p:spPr/>
        <p:txBody>
          <a:bodyPr/>
          <a:lstStyle/>
          <a:p>
            <a:r>
              <a:rPr lang="en-US" dirty="0"/>
              <a:t>Time complexity(average case)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8E8D16-44E4-0704-8322-0E543CD5942F}"/>
                  </a:ext>
                </a:extLst>
              </p:cNvPr>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𝑛</m:t>
                            </m:r>
                            <m:r>
                              <a:rPr lang="en-US" b="0" i="1" smtClean="0">
                                <a:latin typeface="Cambria Math" panose="02040503050406030204" pitchFamily="18" charset="0"/>
                              </a:rPr>
                              <m:t>−1</m:t>
                            </m:r>
                          </m:den>
                        </m:f>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 −2</m:t>
                        </m:r>
                      </m:e>
                    </m:d>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den>
                        </m:f>
                      </m:e>
                    </m:d>
                  </m:oMath>
                </a14:m>
                <a:endParaRPr lang="en-US" b="0" dirty="0"/>
              </a:p>
              <a:p>
                <a:pPr marL="0" indent="0">
                  <a:buNone/>
                </a:pPr>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−2</m:t>
                            </m:r>
                          </m:den>
                        </m:f>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−2</m:t>
                        </m:r>
                      </m:den>
                    </m:f>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m:t>
                        </m:r>
                      </m:e>
                    </m:d>
                    <m:r>
                      <a:rPr lang="en-IN" b="0" i="1" smtClean="0">
                        <a:latin typeface="Cambria Math" panose="02040503050406030204" pitchFamily="18" charset="0"/>
                      </a:rPr>
                      <m:t>+</m:t>
                    </m:r>
                  </m:oMath>
                </a14:m>
                <a:endParaRPr lang="en-I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e>
                      </m:d>
                    </m:oMath>
                  </m:oMathPara>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 …</m:t>
                    </m:r>
                  </m:oMath>
                </a14:m>
                <a:endParaRPr lang="en-US" b="0" i="1" dirty="0">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den>
                    </m:f>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+2</m:t>
                            </m:r>
                          </m:den>
                        </m:f>
                      </m:e>
                    </m:d>
                  </m:oMath>
                </a14:m>
                <a:endParaRPr lang="en-US"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1B8E8D16-44E4-0704-8322-0E543CD5942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9628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E492-B8A0-5B43-5103-74E98FEB60BC}"/>
              </a:ext>
            </a:extLst>
          </p:cNvPr>
          <p:cNvSpPr>
            <a:spLocks noGrp="1"/>
          </p:cNvSpPr>
          <p:nvPr>
            <p:ph type="title"/>
          </p:nvPr>
        </p:nvSpPr>
        <p:spPr/>
        <p:txBody>
          <a:bodyPr/>
          <a:lstStyle/>
          <a:p>
            <a:r>
              <a:rPr lang="en-US" dirty="0"/>
              <a:t>Time complexity (average case)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13137-5DBF-6957-880C-08FA7E45886D}"/>
                  </a:ext>
                </a:extLst>
              </p:cNvPr>
              <p:cNvSpPr>
                <a:spLocks noGrp="1"/>
              </p:cNvSpPr>
              <p:nvPr>
                <p:ph idx="1"/>
              </p:nvPr>
            </p:nvSpPr>
            <p:spPr/>
            <p:txBody>
              <a:bodyPr/>
              <a:lstStyle/>
              <a:p>
                <a:pPr marL="0" indent="0">
                  <a:buNone/>
                </a:pPr>
                <a:r>
                  <a:rPr lang="en-US" dirty="0"/>
                  <a:t>Substituting k = n – 1</a:t>
                </a:r>
              </a:p>
              <a:p>
                <a:pPr marL="0" indent="0">
                  <a:buNone/>
                </a:pP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+1</m:t>
                            </m:r>
                          </m:num>
                          <m:den>
                            <m:r>
                              <a:rPr lang="en-US" b="0" i="1" smtClean="0">
                                <a:latin typeface="Cambria Math" panose="02040503050406030204" pitchFamily="18" charset="0"/>
                              </a:rPr>
                              <m:t>3</m:t>
                            </m:r>
                          </m:den>
                        </m:f>
                      </m:e>
                    </m:d>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e>
                    </m:d>
                  </m:oMath>
                </a14:m>
                <a:endParaRPr lang="en-US" dirty="0"/>
              </a:p>
              <a:p>
                <a:pPr marL="457200" lvl="1" indent="0">
                  <a:buNone/>
                </a:pPr>
                <a:endParaRPr lang="en-US" dirty="0"/>
              </a:p>
              <a:p>
                <a:pPr marL="457200" lvl="1" indent="0">
                  <a:buNone/>
                </a:pPr>
                <a:r>
                  <a:rPr lang="en-US" b="0" dirty="0"/>
                  <a:t>Because</a:t>
                </a:r>
                <a14:m>
                  <m:oMath xmlns:m="http://schemas.openxmlformats.org/officeDocument/2006/math">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 </m:t>
                    </m:r>
                    <m:r>
                      <a:rPr lang="en-IN"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endParaRPr lang="en-US" b="0" dirty="0"/>
              </a:p>
              <a:p>
                <a:pPr marL="457200" lvl="1" indent="0">
                  <a:buNone/>
                </a:pPr>
                <a:endParaRPr lang="en-US" b="0" dirty="0"/>
              </a:p>
              <a:p>
                <a:pPr marL="0" indent="0">
                  <a:buNone/>
                </a:pPr>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4</m:t>
                        </m:r>
                      </m:sub>
                    </m:sSub>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fun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m:t>
                    </m:r>
                    <m:r>
                      <a:rPr lang="en-US" b="0" i="1" dirty="0" smtClean="0">
                        <a:latin typeface="Cambria Math" panose="02040503050406030204" pitchFamily="18" charset="0"/>
                      </a:rPr>
                      <m:t>𝑛</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r>
                          <a:rPr lang="en-US" b="0" i="1" dirty="0" smtClean="0">
                            <a:latin typeface="Cambria Math" panose="02040503050406030204" pitchFamily="18" charset="0"/>
                          </a:rPr>
                          <m:t>𝑛</m:t>
                        </m:r>
                      </m:e>
                    </m:func>
                    <m:r>
                      <a:rPr lang="en-US" b="0" i="1" dirty="0" smtClean="0">
                        <a:latin typeface="Cambria Math" panose="02040503050406030204" pitchFamily="18" charset="0"/>
                      </a:rPr>
                      <m:t>)</m:t>
                    </m:r>
                  </m:oMath>
                </a14:m>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BC13137-5DBF-6957-880C-08FA7E45886D}"/>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89951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0B8D-31A4-C47B-E271-856D511D9B92}"/>
              </a:ext>
            </a:extLst>
          </p:cNvPr>
          <p:cNvSpPr>
            <a:spLocks noGrp="1"/>
          </p:cNvSpPr>
          <p:nvPr>
            <p:ph type="title"/>
          </p:nvPr>
        </p:nvSpPr>
        <p:spPr/>
        <p:txBody>
          <a:bodyPr/>
          <a:lstStyle/>
          <a:p>
            <a:r>
              <a:rPr lang="en-US" dirty="0"/>
              <a:t>Harmonic series sum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F3C5CA-B8D1-2ACA-56CA-037ED95EEFC7}"/>
                  </a:ext>
                </a:extLst>
              </p:cNvPr>
              <p:cNvSpPr>
                <a:spLocks noGrp="1"/>
              </p:cNvSpPr>
              <p:nvPr>
                <p:ph idx="1"/>
              </p:nvPr>
            </p:nvSpPr>
            <p:spPr/>
            <p:txBody>
              <a:bodyPr>
                <a:normAutofit fontScale="77500" lnSpcReduction="20000"/>
              </a:bodyPr>
              <a:lstStyle/>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oMath>
                  </m:oMathPara>
                </a14:m>
                <a:endParaRPr lang="en-US" b="0"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oMath>
                  </m:oMathPara>
                </a14:m>
                <a:endParaRPr lang="en-US" b="0" dirty="0">
                  <a:latin typeface="Consolas" panose="020B0609020204030204" pitchFamily="49" charset="0"/>
                </a:endParaRPr>
              </a:p>
              <a:p>
                <a:pPr marL="0" indent="0">
                  <a:buNone/>
                </a:pPr>
                <a:endParaRPr lang="en-US" b="0" i="1" dirty="0">
                  <a:latin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1+1+1+ …</m:t>
                    </m:r>
                    <m:r>
                      <a:rPr lang="en-US" b="0" i="1" smtClean="0">
                        <a:latin typeface="Cambria Math" panose="02040503050406030204" pitchFamily="18" charset="0"/>
                      </a:rPr>
                      <m:t>𝑢𝑝𝑡𝑜</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𝑡𝑒𝑟𝑚𝑠</m:t>
                    </m:r>
                  </m:oMath>
                </a14:m>
                <a:r>
                  <a:rPr lang="en-IN" dirty="0">
                    <a:latin typeface="Consolas" panose="020B0609020204030204" pitchFamily="49" charset="0"/>
                  </a:rPr>
                  <a:t> = k</a:t>
                </a:r>
              </a:p>
              <a:p>
                <a:pPr marL="0" indent="0">
                  <a:buNone/>
                </a:pPr>
                <a:endParaRPr lang="en-IN"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US" b="0"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b="0"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func>
                    </m:oMath>
                  </m:oMathPara>
                </a14:m>
                <a:endParaRPr lang="en-US" b="0"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m:t>
                          </m:r>
                          <m:r>
                            <a:rPr lang="en-US" b="0" i="1" smtClean="0">
                              <a:latin typeface="Cambria Math" panose="02040503050406030204" pitchFamily="18" charset="0"/>
                            </a:rPr>
                            <m:t>𝑛</m:t>
                          </m:r>
                        </m:e>
                      </m:func>
                      <m:r>
                        <a:rPr lang="en-US" b="0" i="1" smtClean="0">
                          <a:latin typeface="Cambria Math" panose="02040503050406030204" pitchFamily="18" charset="0"/>
                        </a:rPr>
                        <m:t>+1)</m:t>
                      </m:r>
                    </m:oMath>
                  </m:oMathPara>
                </a14:m>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A2F3C5CA-B8D1-2ACA-56CA-037ED95EEFC7}"/>
                  </a:ext>
                </a:extLst>
              </p:cNvPr>
              <p:cNvSpPr>
                <a:spLocks noGrp="1" noRot="1" noChangeAspect="1" noMove="1" noResize="1" noEditPoints="1" noAdjustHandles="1" noChangeArrowheads="1" noChangeShapeType="1" noTextEdit="1"/>
              </p:cNvSpPr>
              <p:nvPr>
                <p:ph idx="1"/>
              </p:nvPr>
            </p:nvSpPr>
            <p:spPr>
              <a:blipFill>
                <a:blip r:embed="rId3"/>
                <a:stretch>
                  <a:fillRect l="-116"/>
                </a:stretch>
              </a:blipFill>
            </p:spPr>
            <p:txBody>
              <a:bodyPr/>
              <a:lstStyle/>
              <a:p>
                <a:r>
                  <a:rPr lang="en-IN">
                    <a:noFill/>
                  </a:rPr>
                  <a:t> </a:t>
                </a:r>
              </a:p>
            </p:txBody>
          </p:sp>
        </mc:Fallback>
      </mc:AlternateContent>
    </p:spTree>
    <p:extLst>
      <p:ext uri="{BB962C8B-B14F-4D97-AF65-F5344CB8AC3E}">
        <p14:creationId xmlns:p14="http://schemas.microsoft.com/office/powerpoint/2010/main" val="217196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0B8D-31A4-C47B-E271-856D511D9B92}"/>
              </a:ext>
            </a:extLst>
          </p:cNvPr>
          <p:cNvSpPr>
            <a:spLocks noGrp="1"/>
          </p:cNvSpPr>
          <p:nvPr>
            <p:ph type="title"/>
          </p:nvPr>
        </p:nvSpPr>
        <p:spPr/>
        <p:txBody>
          <a:bodyPr/>
          <a:lstStyle/>
          <a:p>
            <a:r>
              <a:rPr lang="en-US" dirty="0"/>
              <a:t>Harmonic series sum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F3C5CA-B8D1-2ACA-56CA-037ED95EEFC7}"/>
                  </a:ext>
                </a:extLst>
              </p:cNvPr>
              <p:cNvSpPr>
                <a:spLocks noGrp="1"/>
              </p:cNvSpPr>
              <p:nvPr>
                <p:ph idx="1"/>
              </p:nvPr>
            </p:nvSpPr>
            <p:spPr/>
            <p:txBody>
              <a:bodyPr>
                <a:normAutofit fontScale="70000" lnSpcReduction="20000"/>
              </a:bodyPr>
              <a:lstStyle/>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oMath>
                  </m:oMathPara>
                </a14:m>
                <a:endParaRPr lang="en-US" b="0"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e>
                      </m:d>
                      <m:r>
                        <a:rPr lang="en-US" b="0" i="1" smtClean="0">
                          <a:latin typeface="Cambria Math" panose="02040503050406030204" pitchFamily="18" charset="0"/>
                        </a:rPr>
                        <m:t>+…</m:t>
                      </m:r>
                    </m:oMath>
                  </m:oMathPara>
                </a14:m>
                <a:endParaRPr lang="en-US" b="0" dirty="0">
                  <a:latin typeface="Consolas" panose="020B0609020204030204" pitchFamily="49"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2</m:t>
                          </m:r>
                        </m:den>
                      </m:f>
                    </m:oMath>
                  </m:oMathPara>
                </a14:m>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b="0"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 −1</m:t>
                      </m:r>
                    </m:oMath>
                  </m:oMathPara>
                </a14:m>
                <a:endParaRPr lang="en-US" b="0"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oMath>
                  </m:oMathPara>
                </a14:m>
                <a:endParaRPr lang="en-US" b="0" dirty="0">
                  <a:latin typeface="Consolas" panose="020B0609020204030204" pitchFamily="49"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num>
                        <m:den>
                          <m:r>
                            <a:rPr lang="en-US" b="0" i="1" smtClean="0">
                              <a:latin typeface="Cambria Math" panose="02040503050406030204" pitchFamily="18" charset="0"/>
                            </a:rPr>
                            <m:t>2</m:t>
                          </m:r>
                        </m:den>
                      </m:f>
                    </m:oMath>
                  </m:oMathPara>
                </a14:m>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A2F3C5CA-B8D1-2ACA-56CA-037ED95EEFC7}"/>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5468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1D03-03D4-5A76-A035-3471B2D838D2}"/>
              </a:ext>
            </a:extLst>
          </p:cNvPr>
          <p:cNvSpPr>
            <a:spLocks noGrp="1"/>
          </p:cNvSpPr>
          <p:nvPr>
            <p:ph type="title"/>
          </p:nvPr>
        </p:nvSpPr>
        <p:spPr/>
        <p:txBody>
          <a:bodyPr/>
          <a:lstStyle/>
          <a:p>
            <a:r>
              <a:rPr lang="en-IN" dirty="0"/>
              <a:t>Selecting the pivot</a:t>
            </a:r>
          </a:p>
        </p:txBody>
      </p:sp>
      <p:sp>
        <p:nvSpPr>
          <p:cNvPr id="3" name="Content Placeholder 2">
            <a:extLst>
              <a:ext uri="{FF2B5EF4-FFF2-40B4-BE49-F238E27FC236}">
                <a16:creationId xmlns:a16="http://schemas.microsoft.com/office/drawing/2014/main" id="{1D76BC14-A734-5105-2426-72D9F5896604}"/>
              </a:ext>
            </a:extLst>
          </p:cNvPr>
          <p:cNvSpPr>
            <a:spLocks noGrp="1"/>
          </p:cNvSpPr>
          <p:nvPr>
            <p:ph idx="1"/>
          </p:nvPr>
        </p:nvSpPr>
        <p:spPr/>
        <p:txBody>
          <a:bodyPr>
            <a:normAutofit fontScale="92500" lnSpcReduction="20000"/>
          </a:bodyPr>
          <a:lstStyle/>
          <a:p>
            <a:r>
              <a:rPr lang="en-IN" dirty="0">
                <a:solidFill>
                  <a:schemeClr val="accent1"/>
                </a:solidFill>
              </a:rPr>
              <a:t>Select the first element as the pivot</a:t>
            </a:r>
          </a:p>
          <a:p>
            <a:pPr lvl="1"/>
            <a:r>
              <a:rPr lang="en-IN" dirty="0">
                <a:solidFill>
                  <a:srgbClr val="FF0000"/>
                </a:solidFill>
              </a:rPr>
              <a:t>This strategy is bad if the elements are already sorted</a:t>
            </a:r>
          </a:p>
          <a:p>
            <a:endParaRPr lang="en-IN" dirty="0"/>
          </a:p>
          <a:p>
            <a:r>
              <a:rPr lang="en-IN" dirty="0">
                <a:solidFill>
                  <a:schemeClr val="accent1"/>
                </a:solidFill>
              </a:rPr>
              <a:t>Randomly select an element as the pivot and swap it with the first element</a:t>
            </a:r>
          </a:p>
          <a:p>
            <a:pPr lvl="1"/>
            <a:r>
              <a:rPr lang="en-IN" dirty="0">
                <a:solidFill>
                  <a:srgbClr val="00B050"/>
                </a:solidFill>
              </a:rPr>
              <a:t>Gives us the average time complexity as O(n * log(n))</a:t>
            </a:r>
          </a:p>
          <a:p>
            <a:pPr lvl="1"/>
            <a:r>
              <a:rPr lang="en-IN" dirty="0">
                <a:solidFill>
                  <a:srgbClr val="FF0000"/>
                </a:solidFill>
              </a:rPr>
              <a:t>Generating a random number may be expensive</a:t>
            </a:r>
          </a:p>
          <a:p>
            <a:pPr lvl="1"/>
            <a:r>
              <a:rPr lang="en-IN" dirty="0">
                <a:solidFill>
                  <a:srgbClr val="FF0000"/>
                </a:solidFill>
              </a:rPr>
              <a:t>No guarantee that the worst case never occurs</a:t>
            </a:r>
          </a:p>
          <a:p>
            <a:pPr lvl="1"/>
            <a:endParaRPr lang="en-IN" dirty="0"/>
          </a:p>
          <a:p>
            <a:r>
              <a:rPr lang="en-IN" dirty="0">
                <a:solidFill>
                  <a:schemeClr val="accent1"/>
                </a:solidFill>
              </a:rPr>
              <a:t>Ideally, the median of all elements would be the best choice for pivot</a:t>
            </a:r>
          </a:p>
          <a:p>
            <a:pPr lvl="1"/>
            <a:r>
              <a:rPr lang="en-IN" dirty="0">
                <a:solidFill>
                  <a:srgbClr val="00B050"/>
                </a:solidFill>
              </a:rPr>
              <a:t>Worst case time complexity is O(n log (n)) if the median can be found in linear time</a:t>
            </a:r>
          </a:p>
          <a:p>
            <a:pPr lvl="1"/>
            <a:r>
              <a:rPr lang="en-IN" dirty="0">
                <a:solidFill>
                  <a:srgbClr val="FF0000"/>
                </a:solidFill>
              </a:rPr>
              <a:t>However, computing the median of all elements may itself be very expensive</a:t>
            </a:r>
          </a:p>
          <a:p>
            <a:pPr lvl="1"/>
            <a:r>
              <a:rPr lang="en-IN" dirty="0">
                <a:solidFill>
                  <a:srgbClr val="00B050"/>
                </a:solidFill>
              </a:rPr>
              <a:t>Taking the median of the first, middle, and last element usually works well in practice </a:t>
            </a:r>
          </a:p>
          <a:p>
            <a:endParaRPr lang="en-IN" dirty="0"/>
          </a:p>
          <a:p>
            <a:endParaRPr lang="en-IN" dirty="0"/>
          </a:p>
        </p:txBody>
      </p:sp>
    </p:spTree>
    <p:extLst>
      <p:ext uri="{BB962C8B-B14F-4D97-AF65-F5344CB8AC3E}">
        <p14:creationId xmlns:p14="http://schemas.microsoft.com/office/powerpoint/2010/main" val="96995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4CFC-7E4D-1DCE-A4DD-1FAFA381E805}"/>
              </a:ext>
            </a:extLst>
          </p:cNvPr>
          <p:cNvSpPr>
            <a:spLocks noGrp="1"/>
          </p:cNvSpPr>
          <p:nvPr>
            <p:ph type="title"/>
          </p:nvPr>
        </p:nvSpPr>
        <p:spPr/>
        <p:txBody>
          <a:bodyPr/>
          <a:lstStyle/>
          <a:p>
            <a:r>
              <a:rPr lang="en-US" dirty="0"/>
              <a:t>Quick sort vs merge sort</a:t>
            </a:r>
            <a:endParaRPr lang="en-IN" dirty="0"/>
          </a:p>
        </p:txBody>
      </p:sp>
      <p:sp>
        <p:nvSpPr>
          <p:cNvPr id="3" name="Text Placeholder 2">
            <a:extLst>
              <a:ext uri="{FF2B5EF4-FFF2-40B4-BE49-F238E27FC236}">
                <a16:creationId xmlns:a16="http://schemas.microsoft.com/office/drawing/2014/main" id="{2306B15A-7294-56C0-6898-2EA9867C3F9B}"/>
              </a:ext>
            </a:extLst>
          </p:cNvPr>
          <p:cNvSpPr>
            <a:spLocks noGrp="1"/>
          </p:cNvSpPr>
          <p:nvPr>
            <p:ph type="body" idx="1"/>
          </p:nvPr>
        </p:nvSpPr>
        <p:spPr/>
        <p:txBody>
          <a:bodyPr/>
          <a:lstStyle/>
          <a:p>
            <a:pPr algn="ctr"/>
            <a:r>
              <a:rPr lang="en-US" dirty="0"/>
              <a:t>Quick sort</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3334790-3C08-8017-0875-ECE45CF4356E}"/>
                  </a:ext>
                </a:extLst>
              </p:cNvPr>
              <p:cNvSpPr>
                <a:spLocks noGrp="1"/>
              </p:cNvSpPr>
              <p:nvPr>
                <p:ph sz="half" idx="2"/>
              </p:nvPr>
            </p:nvSpPr>
            <p:spPr/>
            <p:txBody>
              <a:bodyPr>
                <a:normAutofit/>
              </a:bodyPr>
              <a:lstStyle/>
              <a:p>
                <a:r>
                  <a:rPr lang="en-US" dirty="0"/>
                  <a:t>The worst-case time complexity is 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a:t>
                </a:r>
              </a:p>
              <a:p>
                <a:endParaRPr lang="en-US" dirty="0"/>
              </a:p>
              <a:p>
                <a:r>
                  <a:rPr lang="en-US" dirty="0"/>
                  <a:t>Require very little extra space (an in-place algorithm)</a:t>
                </a:r>
              </a:p>
              <a:p>
                <a:endParaRPr lang="en-US" dirty="0"/>
              </a:p>
              <a:p>
                <a:r>
                  <a:rPr lang="en-US" dirty="0"/>
                  <a:t>Empirically, quick sort performs better than merge sort </a:t>
                </a:r>
              </a:p>
              <a:p>
                <a:endParaRPr lang="en-US" dirty="0"/>
              </a:p>
              <a:p>
                <a:endParaRPr lang="en-IN" dirty="0"/>
              </a:p>
            </p:txBody>
          </p:sp>
        </mc:Choice>
        <mc:Fallback xmlns="">
          <p:sp>
            <p:nvSpPr>
              <p:cNvPr id="4" name="Content Placeholder 3">
                <a:extLst>
                  <a:ext uri="{FF2B5EF4-FFF2-40B4-BE49-F238E27FC236}">
                    <a16:creationId xmlns:a16="http://schemas.microsoft.com/office/drawing/2014/main" id="{A3334790-3C08-8017-0875-ECE45CF4356E}"/>
                  </a:ext>
                </a:extLst>
              </p:cNvPr>
              <p:cNvSpPr>
                <a:spLocks noGrp="1" noRot="1" noChangeAspect="1" noMove="1" noResize="1" noEditPoints="1" noAdjustHandles="1" noChangeArrowheads="1" noChangeShapeType="1" noTextEdit="1"/>
              </p:cNvSpPr>
              <p:nvPr>
                <p:ph sz="half" idx="2"/>
              </p:nvPr>
            </p:nvSpPr>
            <p:spPr>
              <a:blipFill>
                <a:blip r:embed="rId3"/>
                <a:stretch>
                  <a:fillRect l="-2128" t="-2815" r="-473" b="-4470"/>
                </a:stretch>
              </a:blipFill>
            </p:spPr>
            <p:txBody>
              <a:bodyPr/>
              <a:lstStyle/>
              <a:p>
                <a:r>
                  <a:rPr lang="en-IN">
                    <a:noFill/>
                  </a:rPr>
                  <a:t> </a:t>
                </a:r>
              </a:p>
            </p:txBody>
          </p:sp>
        </mc:Fallback>
      </mc:AlternateContent>
      <p:sp>
        <p:nvSpPr>
          <p:cNvPr id="5" name="Text Placeholder 4">
            <a:extLst>
              <a:ext uri="{FF2B5EF4-FFF2-40B4-BE49-F238E27FC236}">
                <a16:creationId xmlns:a16="http://schemas.microsoft.com/office/drawing/2014/main" id="{182E4E8D-F734-698F-119F-1AF673088720}"/>
              </a:ext>
            </a:extLst>
          </p:cNvPr>
          <p:cNvSpPr>
            <a:spLocks noGrp="1"/>
          </p:cNvSpPr>
          <p:nvPr>
            <p:ph type="body" sz="quarter" idx="3"/>
          </p:nvPr>
        </p:nvSpPr>
        <p:spPr/>
        <p:txBody>
          <a:bodyPr/>
          <a:lstStyle/>
          <a:p>
            <a:pPr algn="ctr"/>
            <a:r>
              <a:rPr lang="en-US" dirty="0"/>
              <a:t>Merge sort</a:t>
            </a:r>
            <a:endParaRPr lang="en-IN"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A7AE237-6C36-8453-E85F-CD9F9F7D53E9}"/>
                  </a:ext>
                </a:extLst>
              </p:cNvPr>
              <p:cNvSpPr>
                <a:spLocks noGrp="1"/>
              </p:cNvSpPr>
              <p:nvPr>
                <p:ph sz="quarter" idx="4"/>
              </p:nvPr>
            </p:nvSpPr>
            <p:spPr/>
            <p:txBody>
              <a:bodyPr>
                <a:normAutofit/>
              </a:bodyPr>
              <a:lstStyle/>
              <a:p>
                <a:r>
                  <a:rPr lang="en-US" dirty="0"/>
                  <a:t>The worst-case time complexity is O(</a:t>
                </a:r>
                <a14:m>
                  <m:oMath xmlns:m="http://schemas.openxmlformats.org/officeDocument/2006/math">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r>
                  <a:rPr lang="en-US" dirty="0"/>
                  <a:t>)</a:t>
                </a:r>
              </a:p>
              <a:p>
                <a:endParaRPr lang="en-US" dirty="0"/>
              </a:p>
              <a:p>
                <a:r>
                  <a:rPr lang="en-US" dirty="0"/>
                  <a:t>Requires extra space during the merge operation (not in-place)</a:t>
                </a:r>
              </a:p>
              <a:p>
                <a:endParaRPr lang="en-US" dirty="0"/>
              </a:p>
              <a:p>
                <a:r>
                  <a:rPr lang="en-US" dirty="0"/>
                  <a:t>Empirically, merge sort performs poorly than quick sort</a:t>
                </a:r>
                <a:endParaRPr lang="en-IN" dirty="0"/>
              </a:p>
              <a:p>
                <a:endParaRPr lang="en-IN" dirty="0"/>
              </a:p>
            </p:txBody>
          </p:sp>
        </mc:Choice>
        <mc:Fallback xmlns="">
          <p:sp>
            <p:nvSpPr>
              <p:cNvPr id="6" name="Content Placeholder 5">
                <a:extLst>
                  <a:ext uri="{FF2B5EF4-FFF2-40B4-BE49-F238E27FC236}">
                    <a16:creationId xmlns:a16="http://schemas.microsoft.com/office/drawing/2014/main" id="{8A7AE237-6C36-8453-E85F-CD9F9F7D53E9}"/>
                  </a:ext>
                </a:extLst>
              </p:cNvPr>
              <p:cNvSpPr>
                <a:spLocks noGrp="1" noRot="1" noChangeAspect="1" noMove="1" noResize="1" noEditPoints="1" noAdjustHandles="1" noChangeArrowheads="1" noChangeShapeType="1" noTextEdit="1"/>
              </p:cNvSpPr>
              <p:nvPr>
                <p:ph sz="quarter" idx="4"/>
              </p:nvPr>
            </p:nvSpPr>
            <p:spPr>
              <a:blipFill>
                <a:blip r:embed="rId4"/>
                <a:stretch>
                  <a:fillRect l="-2118" t="-2815" r="-2353" b="-4470"/>
                </a:stretch>
              </a:blipFill>
            </p:spPr>
            <p:txBody>
              <a:bodyPr/>
              <a:lstStyle/>
              <a:p>
                <a:r>
                  <a:rPr lang="en-IN">
                    <a:noFill/>
                  </a:rPr>
                  <a:t> </a:t>
                </a:r>
              </a:p>
            </p:txBody>
          </p:sp>
        </mc:Fallback>
      </mc:AlternateContent>
    </p:spTree>
    <p:extLst>
      <p:ext uri="{BB962C8B-B14F-4D97-AF65-F5344CB8AC3E}">
        <p14:creationId xmlns:p14="http://schemas.microsoft.com/office/powerpoint/2010/main" val="367055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3F04-B936-2BEC-FB05-48058BA6E0B4}"/>
              </a:ext>
            </a:extLst>
          </p:cNvPr>
          <p:cNvSpPr>
            <a:spLocks noGrp="1"/>
          </p:cNvSpPr>
          <p:nvPr>
            <p:ph type="title"/>
          </p:nvPr>
        </p:nvSpPr>
        <p:spPr/>
        <p:txBody>
          <a:bodyPr/>
          <a:lstStyle/>
          <a:p>
            <a:r>
              <a:rPr lang="en-US" dirty="0"/>
              <a:t>Quick sort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335DED-18F9-B4DF-09E5-2F41C2812A39}"/>
                  </a:ext>
                </a:extLst>
              </p:cNvPr>
              <p:cNvSpPr>
                <a:spLocks noGrp="1"/>
              </p:cNvSpPr>
              <p:nvPr>
                <p:ph idx="1"/>
              </p:nvPr>
            </p:nvSpPr>
            <p:spPr/>
            <p:txBody>
              <a:bodyPr/>
              <a:lstStyle/>
              <a:p>
                <a:r>
                  <a:rPr lang="en-US" dirty="0"/>
                  <a:t>C++ standard library implements a hybrid sorting algorithm, Intro-sort, to mitigate the worst-case behavior of the quick sort</a:t>
                </a:r>
              </a:p>
              <a:p>
                <a:pPr lvl="1"/>
                <a:r>
                  <a:rPr lang="en-IN" dirty="0">
                    <a:hlinkClick r:id="rId3"/>
                  </a:rPr>
                  <a:t>https://en.wikipedia.org/wiki/Introsort</a:t>
                </a:r>
                <a:endParaRPr lang="en-IN" dirty="0"/>
              </a:p>
              <a:p>
                <a:pPr lvl="1"/>
                <a:r>
                  <a:rPr lang="en-IN" dirty="0"/>
                  <a:t>Quick sort + Heap sort (worst case </a:t>
                </a:r>
                <a14:m>
                  <m:oMath xmlns:m="http://schemas.openxmlformats.org/officeDocument/2006/math">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r>
                  <a:rPr lang="en-IN" dirty="0"/>
                  <a:t> ) + Insertion sort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IN" dirty="0"/>
                  <a:t>)</a:t>
                </a:r>
              </a:p>
            </p:txBody>
          </p:sp>
        </mc:Choice>
        <mc:Fallback xmlns="">
          <p:sp>
            <p:nvSpPr>
              <p:cNvPr id="3" name="Content Placeholder 2">
                <a:extLst>
                  <a:ext uri="{FF2B5EF4-FFF2-40B4-BE49-F238E27FC236}">
                    <a16:creationId xmlns:a16="http://schemas.microsoft.com/office/drawing/2014/main" id="{DB335DED-18F9-B4DF-09E5-2F41C2812A39}"/>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66144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A85-DB5C-9123-F3EE-AD7E04996313}"/>
              </a:ext>
            </a:extLst>
          </p:cNvPr>
          <p:cNvSpPr>
            <a:spLocks noGrp="1"/>
          </p:cNvSpPr>
          <p:nvPr>
            <p:ph type="title"/>
          </p:nvPr>
        </p:nvSpPr>
        <p:spPr/>
        <p:txBody>
          <a:bodyPr/>
          <a:lstStyle/>
          <a:p>
            <a:r>
              <a:rPr lang="en-IN" dirty="0"/>
              <a:t>Today’s class</a:t>
            </a:r>
          </a:p>
        </p:txBody>
      </p:sp>
      <p:sp>
        <p:nvSpPr>
          <p:cNvPr id="3" name="Content Placeholder 2">
            <a:extLst>
              <a:ext uri="{FF2B5EF4-FFF2-40B4-BE49-F238E27FC236}">
                <a16:creationId xmlns:a16="http://schemas.microsoft.com/office/drawing/2014/main" id="{7C52FFB1-630E-096E-9F3A-48C660870652}"/>
              </a:ext>
            </a:extLst>
          </p:cNvPr>
          <p:cNvSpPr>
            <a:spLocks noGrp="1"/>
          </p:cNvSpPr>
          <p:nvPr>
            <p:ph idx="1"/>
          </p:nvPr>
        </p:nvSpPr>
        <p:spPr/>
        <p:txBody>
          <a:bodyPr>
            <a:normAutofit/>
          </a:bodyPr>
          <a:lstStyle/>
          <a:p>
            <a:r>
              <a:rPr lang="en-US" dirty="0"/>
              <a:t>Randomized quick sort</a:t>
            </a:r>
          </a:p>
          <a:p>
            <a:r>
              <a:rPr lang="en-US" dirty="0"/>
              <a:t>Pointers</a:t>
            </a:r>
          </a:p>
          <a:p>
            <a:r>
              <a:rPr lang="en-US" dirty="0"/>
              <a:t>Dynamic arrays</a:t>
            </a:r>
            <a:endParaRPr lang="en-IN" dirty="0"/>
          </a:p>
        </p:txBody>
      </p:sp>
    </p:spTree>
    <p:extLst>
      <p:ext uri="{BB962C8B-B14F-4D97-AF65-F5344CB8AC3E}">
        <p14:creationId xmlns:p14="http://schemas.microsoft.com/office/powerpoint/2010/main" val="2425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2AEF-2CD1-D05F-1923-AB858671D179}"/>
              </a:ext>
            </a:extLst>
          </p:cNvPr>
          <p:cNvSpPr>
            <a:spLocks noGrp="1"/>
          </p:cNvSpPr>
          <p:nvPr>
            <p:ph type="title"/>
          </p:nvPr>
        </p:nvSpPr>
        <p:spPr/>
        <p:txBody>
          <a:bodyPr/>
          <a:lstStyle/>
          <a:p>
            <a:r>
              <a:rPr lang="en-IN" dirty="0"/>
              <a:t>Homework</a:t>
            </a:r>
          </a:p>
        </p:txBody>
      </p:sp>
      <p:sp>
        <p:nvSpPr>
          <p:cNvPr id="3" name="Content Placeholder 2">
            <a:extLst>
              <a:ext uri="{FF2B5EF4-FFF2-40B4-BE49-F238E27FC236}">
                <a16:creationId xmlns:a16="http://schemas.microsoft.com/office/drawing/2014/main" id="{6C8CBA17-9FBF-E610-DD42-6D03EC70C12F}"/>
              </a:ext>
            </a:extLst>
          </p:cNvPr>
          <p:cNvSpPr>
            <a:spLocks noGrp="1"/>
          </p:cNvSpPr>
          <p:nvPr>
            <p:ph idx="1"/>
          </p:nvPr>
        </p:nvSpPr>
        <p:spPr/>
        <p:txBody>
          <a:bodyPr/>
          <a:lstStyle/>
          <a:p>
            <a:r>
              <a:rPr lang="en-IN" dirty="0"/>
              <a:t>Modify the randomize quick sort algorithm to find the median of n numbers</a:t>
            </a:r>
          </a:p>
          <a:p>
            <a:pPr lvl="1"/>
            <a:r>
              <a:rPr lang="en-IN" dirty="0"/>
              <a:t>No need to sort the entire array</a:t>
            </a:r>
          </a:p>
          <a:p>
            <a:pPr lvl="1"/>
            <a:endParaRPr lang="en-IN" dirty="0"/>
          </a:p>
          <a:p>
            <a:pPr lvl="1"/>
            <a:endParaRPr lang="en-IN" dirty="0"/>
          </a:p>
          <a:p>
            <a:r>
              <a:rPr lang="en-IN" dirty="0"/>
              <a:t>There is also an algorithm with O(n) worst-case complexity for finding median of n numbers</a:t>
            </a:r>
          </a:p>
          <a:p>
            <a:pPr lvl="1"/>
            <a:r>
              <a:rPr lang="en-IN" dirty="0">
                <a:solidFill>
                  <a:srgbClr val="0070C0"/>
                </a:solidFill>
              </a:rPr>
              <a:t>You will get a chance to implement that algorithm in the bonus assignment  </a:t>
            </a:r>
          </a:p>
        </p:txBody>
      </p:sp>
    </p:spTree>
    <p:extLst>
      <p:ext uri="{BB962C8B-B14F-4D97-AF65-F5344CB8AC3E}">
        <p14:creationId xmlns:p14="http://schemas.microsoft.com/office/powerpoint/2010/main" val="2007884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971A-5BF4-BE1A-67F7-E1BC67B80AE9}"/>
              </a:ext>
            </a:extLst>
          </p:cNvPr>
          <p:cNvSpPr>
            <a:spLocks noGrp="1"/>
          </p:cNvSpPr>
          <p:nvPr>
            <p:ph type="title"/>
          </p:nvPr>
        </p:nvSpPr>
        <p:spPr/>
        <p:txBody>
          <a:bodyPr/>
          <a:lstStyle/>
          <a:p>
            <a:r>
              <a:rPr lang="en-IN" dirty="0"/>
              <a:t>Asymptotic analysis</a:t>
            </a:r>
          </a:p>
        </p:txBody>
      </p:sp>
      <p:sp>
        <p:nvSpPr>
          <p:cNvPr id="3" name="Text Placeholder 2">
            <a:extLst>
              <a:ext uri="{FF2B5EF4-FFF2-40B4-BE49-F238E27FC236}">
                <a16:creationId xmlns:a16="http://schemas.microsoft.com/office/drawing/2014/main" id="{9B9E0BC5-1856-BE06-1ED2-7B395BD58B2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30028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6698-BA83-EB04-AE47-AE9EFAC708EE}"/>
              </a:ext>
            </a:extLst>
          </p:cNvPr>
          <p:cNvSpPr>
            <a:spLocks noGrp="1"/>
          </p:cNvSpPr>
          <p:nvPr>
            <p:ph type="title"/>
          </p:nvPr>
        </p:nvSpPr>
        <p:spPr/>
        <p:txBody>
          <a:bodyPr/>
          <a:lstStyle/>
          <a:p>
            <a:r>
              <a:rPr lang="en-IN" dirty="0"/>
              <a:t>Shortcomings of asymptotic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7D78A6-F56D-D0CA-FCB9-1D0B3482D5D6}"/>
                  </a:ext>
                </a:extLst>
              </p:cNvPr>
              <p:cNvSpPr>
                <a:spLocks noGrp="1"/>
              </p:cNvSpPr>
              <p:nvPr>
                <p:ph idx="1"/>
              </p:nvPr>
            </p:nvSpPr>
            <p:spPr/>
            <p:txBody>
              <a:bodyPr>
                <a:normAutofit fontScale="92500" lnSpcReduction="10000"/>
              </a:bodyPr>
              <a:lstStyle/>
              <a:p>
                <a:r>
                  <a:rPr lang="en-IN" dirty="0"/>
                  <a:t>Ignores the highest-order constant factors</a:t>
                </a:r>
              </a:p>
              <a:p>
                <a:pPr lvl="1"/>
                <a:r>
                  <a:rPr lang="en-IN" dirty="0"/>
                  <a:t>An algorithm that takes </a:t>
                </a:r>
                <a:r>
                  <a:rPr lang="en-IN" dirty="0">
                    <a:solidFill>
                      <a:schemeClr val="accent1"/>
                    </a:solidFill>
                  </a:rPr>
                  <a:t>100n</a:t>
                </a:r>
                <a:r>
                  <a:rPr lang="en-IN" dirty="0"/>
                  <a:t> operations is considered the same as an algorithm that takes </a:t>
                </a:r>
                <a:r>
                  <a:rPr lang="en-IN" dirty="0">
                    <a:solidFill>
                      <a:schemeClr val="accent1"/>
                    </a:solidFill>
                  </a:rPr>
                  <a:t>2n</a:t>
                </a:r>
                <a:r>
                  <a:rPr lang="en-IN" dirty="0"/>
                  <a:t> operations, but the later is </a:t>
                </a:r>
                <a:r>
                  <a:rPr lang="en-IN" dirty="0">
                    <a:solidFill>
                      <a:schemeClr val="accent1"/>
                    </a:solidFill>
                  </a:rPr>
                  <a:t>50x</a:t>
                </a:r>
                <a:r>
                  <a:rPr lang="en-IN" dirty="0"/>
                  <a:t> faster</a:t>
                </a:r>
              </a:p>
              <a:p>
                <a:pPr lvl="2"/>
                <a:r>
                  <a:rPr lang="en-IN" dirty="0"/>
                  <a:t>As asymptotic analysis is done at a very high level, computing the correct constant factor is challenging because of its dependency on the underlying hardware and compiler</a:t>
                </a:r>
              </a:p>
              <a:p>
                <a:pPr lvl="2"/>
                <a:endParaRPr lang="en-IN" dirty="0"/>
              </a:p>
              <a:p>
                <a:r>
                  <a:rPr lang="en-IN" dirty="0"/>
                  <a:t>Other constant factors are also ignored</a:t>
                </a:r>
              </a:p>
              <a:p>
                <a:pPr lvl="1"/>
                <a14:m>
                  <m:oMath xmlns:m="http://schemas.openxmlformats.org/officeDocument/2006/math">
                    <m:r>
                      <a:rPr lang="en-IN" b="0" i="1" smtClean="0">
                        <a:solidFill>
                          <a:schemeClr val="accent1"/>
                        </a:solidFill>
                        <a:latin typeface="Cambria Math" panose="02040503050406030204" pitchFamily="18" charset="0"/>
                      </a:rPr>
                      <m:t>2</m:t>
                    </m:r>
                    <m:sSup>
                      <m:sSupPr>
                        <m:ctrlPr>
                          <a:rPr lang="en-IN" b="0" i="1" smtClean="0">
                            <a:solidFill>
                              <a:schemeClr val="accent1"/>
                            </a:solidFill>
                            <a:latin typeface="Cambria Math" panose="02040503050406030204" pitchFamily="18" charset="0"/>
                          </a:rPr>
                        </m:ctrlPr>
                      </m:sSupPr>
                      <m:e>
                        <m:r>
                          <a:rPr lang="en-IN" b="0" i="1" smtClean="0">
                            <a:solidFill>
                              <a:schemeClr val="accent1"/>
                            </a:solidFill>
                            <a:latin typeface="Cambria Math" panose="02040503050406030204" pitchFamily="18" charset="0"/>
                          </a:rPr>
                          <m:t>𝑛</m:t>
                        </m:r>
                      </m:e>
                      <m:sup>
                        <m:r>
                          <a:rPr lang="en-IN" b="0" i="1" smtClean="0">
                            <a:solidFill>
                              <a:schemeClr val="accent1"/>
                            </a:solidFill>
                            <a:latin typeface="Cambria Math" panose="02040503050406030204" pitchFamily="18" charset="0"/>
                          </a:rPr>
                          <m:t>2</m:t>
                        </m:r>
                      </m:sup>
                    </m:sSup>
                  </m:oMath>
                </a14:m>
                <a:r>
                  <a:rPr lang="en-IN" dirty="0"/>
                  <a:t> is better than </a:t>
                </a:r>
                <a:r>
                  <a:rPr lang="en-IN" dirty="0">
                    <a:solidFill>
                      <a:schemeClr val="accent1"/>
                    </a:solidFill>
                  </a:rPr>
                  <a:t>1000n + 10000 </a:t>
                </a:r>
                <a:r>
                  <a:rPr lang="en-IN" dirty="0"/>
                  <a:t>for small inputs, but asymptotic analysis ignores it </a:t>
                </a:r>
              </a:p>
              <a:p>
                <a:pPr lvl="2"/>
                <a:endParaRPr lang="en-IN" dirty="0"/>
              </a:p>
              <a:p>
                <a:r>
                  <a:rPr lang="en-IN" dirty="0"/>
                  <a:t>Only consider the worst-case performance</a:t>
                </a:r>
              </a:p>
              <a:p>
                <a:pPr lvl="1"/>
                <a:r>
                  <a:rPr lang="en-IN" dirty="0"/>
                  <a:t>Even though the average running time is significantly lower than the worst case, the algorithm may be still be considered bad because the average-time analysis is extremely complex for many problems</a:t>
                </a:r>
              </a:p>
            </p:txBody>
          </p:sp>
        </mc:Choice>
        <mc:Fallback xmlns="">
          <p:sp>
            <p:nvSpPr>
              <p:cNvPr id="3" name="Content Placeholder 2">
                <a:extLst>
                  <a:ext uri="{FF2B5EF4-FFF2-40B4-BE49-F238E27FC236}">
                    <a16:creationId xmlns:a16="http://schemas.microsoft.com/office/drawing/2014/main" id="{387D78A6-F56D-D0CA-FCB9-1D0B3482D5D6}"/>
                  </a:ext>
                </a:extLst>
              </p:cNvPr>
              <p:cNvSpPr>
                <a:spLocks noGrp="1" noRot="1" noChangeAspect="1" noMove="1" noResize="1" noEditPoints="1" noAdjustHandles="1" noChangeArrowheads="1" noChangeShapeType="1" noTextEdit="1"/>
              </p:cNvSpPr>
              <p:nvPr>
                <p:ph idx="1"/>
              </p:nvPr>
            </p:nvSpPr>
            <p:spPr>
              <a:blipFill>
                <a:blip r:embed="rId3"/>
                <a:stretch>
                  <a:fillRect l="-928" t="-2801" r="-522"/>
                </a:stretch>
              </a:blipFill>
            </p:spPr>
            <p:txBody>
              <a:bodyPr/>
              <a:lstStyle/>
              <a:p>
                <a:r>
                  <a:rPr lang="en-IN">
                    <a:noFill/>
                  </a:rPr>
                  <a:t> </a:t>
                </a:r>
              </a:p>
            </p:txBody>
          </p:sp>
        </mc:Fallback>
      </mc:AlternateContent>
    </p:spTree>
    <p:extLst>
      <p:ext uri="{BB962C8B-B14F-4D97-AF65-F5344CB8AC3E}">
        <p14:creationId xmlns:p14="http://schemas.microsoft.com/office/powerpoint/2010/main" val="188402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F887-6740-041A-DFA3-C7C932F31DAD}"/>
              </a:ext>
            </a:extLst>
          </p:cNvPr>
          <p:cNvSpPr>
            <a:spLocks noGrp="1"/>
          </p:cNvSpPr>
          <p:nvPr>
            <p:ph type="title"/>
          </p:nvPr>
        </p:nvSpPr>
        <p:spPr/>
        <p:txBody>
          <a:bodyPr/>
          <a:lstStyle/>
          <a:p>
            <a:r>
              <a:rPr lang="en-IN" dirty="0"/>
              <a:t>Pointers</a:t>
            </a:r>
          </a:p>
        </p:txBody>
      </p:sp>
      <p:sp>
        <p:nvSpPr>
          <p:cNvPr id="3" name="Text Placeholder 2">
            <a:extLst>
              <a:ext uri="{FF2B5EF4-FFF2-40B4-BE49-F238E27FC236}">
                <a16:creationId xmlns:a16="http://schemas.microsoft.com/office/drawing/2014/main" id="{699555F7-0A81-7923-7E56-CBF892F9E89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41771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6B8F-1FBB-A3F4-510C-0047F94B1A58}"/>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1432BEC4-771F-FAF0-701A-DAA0338EC832}"/>
              </a:ext>
            </a:extLst>
          </p:cNvPr>
          <p:cNvSpPr>
            <a:spLocks noGrp="1"/>
          </p:cNvSpPr>
          <p:nvPr>
            <p:ph idx="1"/>
          </p:nvPr>
        </p:nvSpPr>
        <p:spPr/>
        <p:txBody>
          <a:bodyPr/>
          <a:lstStyle/>
          <a:p>
            <a:r>
              <a:rPr lang="en-IN" dirty="0"/>
              <a:t>We can only do an assignment if the type of the variable in LHS and the type of the value in the RHS are the same</a:t>
            </a:r>
          </a:p>
          <a:p>
            <a:pPr lvl="1"/>
            <a:r>
              <a:rPr lang="en-IN" dirty="0"/>
              <a:t>Otherwise, it is an error</a:t>
            </a:r>
          </a:p>
          <a:p>
            <a:pPr lvl="1"/>
            <a:endParaRPr lang="en-IN" dirty="0"/>
          </a:p>
          <a:p>
            <a:r>
              <a:rPr lang="en-IN" dirty="0"/>
              <a:t>When we do an assignment: </a:t>
            </a:r>
            <a:r>
              <a:rPr lang="en-IN" dirty="0">
                <a:solidFill>
                  <a:schemeClr val="accent1"/>
                </a:solidFill>
                <a:latin typeface="Arial" panose="020B0604020202020204" pitchFamily="34" charset="0"/>
                <a:cs typeface="Arial" panose="020B0604020202020204" pitchFamily="34" charset="0"/>
              </a:rPr>
              <a:t>a = b</a:t>
            </a:r>
            <a:r>
              <a:rPr lang="en-IN" dirty="0"/>
              <a:t>, where the type of </a:t>
            </a:r>
            <a:r>
              <a:rPr lang="en-IN" dirty="0">
                <a:solidFill>
                  <a:schemeClr val="accent1"/>
                </a:solidFill>
              </a:rPr>
              <a:t>a</a:t>
            </a:r>
            <a:r>
              <a:rPr lang="en-IN" dirty="0"/>
              <a:t> and </a:t>
            </a:r>
            <a:r>
              <a:rPr lang="en-IN" dirty="0">
                <a:solidFill>
                  <a:schemeClr val="accent1"/>
                </a:solidFill>
              </a:rPr>
              <a:t>b</a:t>
            </a:r>
            <a:r>
              <a:rPr lang="en-IN" dirty="0"/>
              <a:t> is </a:t>
            </a:r>
            <a:r>
              <a:rPr lang="en-IN" dirty="0">
                <a:solidFill>
                  <a:schemeClr val="accent1"/>
                </a:solidFill>
              </a:rPr>
              <a:t>Ty</a:t>
            </a:r>
            <a:r>
              <a:rPr lang="en-IN" dirty="0"/>
              <a:t>, </a:t>
            </a:r>
            <a:r>
              <a:rPr lang="en-IN" dirty="0" err="1">
                <a:solidFill>
                  <a:schemeClr val="accent1"/>
                </a:solidFill>
                <a:latin typeface="Arial" panose="020B0604020202020204" pitchFamily="34" charset="0"/>
                <a:cs typeface="Arial" panose="020B0604020202020204" pitchFamily="34" charset="0"/>
              </a:rPr>
              <a:t>sizeof</a:t>
            </a:r>
            <a:r>
              <a:rPr lang="en-IN" dirty="0">
                <a:solidFill>
                  <a:schemeClr val="accent1"/>
                </a:solidFill>
                <a:latin typeface="Arial" panose="020B0604020202020204" pitchFamily="34" charset="0"/>
                <a:cs typeface="Arial" panose="020B0604020202020204" pitchFamily="34" charset="0"/>
              </a:rPr>
              <a:t>(Ty) </a:t>
            </a:r>
            <a:r>
              <a:rPr lang="en-IN" dirty="0"/>
              <a:t>bytes are copied from b to a</a:t>
            </a:r>
          </a:p>
        </p:txBody>
      </p:sp>
    </p:spTree>
    <p:extLst>
      <p:ext uri="{BB962C8B-B14F-4D97-AF65-F5344CB8AC3E}">
        <p14:creationId xmlns:p14="http://schemas.microsoft.com/office/powerpoint/2010/main" val="3295905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D829-257E-9209-9787-1CA689F6277C}"/>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19AF7132-D597-CACC-C8FE-D3252F2E6059}"/>
              </a:ext>
            </a:extLst>
          </p:cNvPr>
          <p:cNvSpPr>
            <a:spLocks noGrp="1"/>
          </p:cNvSpPr>
          <p:nvPr>
            <p:ph idx="1"/>
          </p:nvPr>
        </p:nvSpPr>
        <p:spPr/>
        <p:txBody>
          <a:bodyPr/>
          <a:lstStyle/>
          <a:p>
            <a:pPr marL="0" indent="0">
              <a:buNone/>
            </a:pPr>
            <a:r>
              <a:rPr lang="en-IN" dirty="0">
                <a:latin typeface="Arial" panose="020B0604020202020204" pitchFamily="34" charset="0"/>
                <a:cs typeface="Arial" panose="020B0604020202020204" pitchFamily="34" charset="0"/>
              </a:rPr>
              <a:t>int a;</a:t>
            </a: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a = 10;       </a:t>
            </a:r>
          </a:p>
          <a:p>
            <a:pPr marL="0" indent="0">
              <a:buNone/>
            </a:pPr>
            <a:r>
              <a:rPr lang="en-IN" dirty="0">
                <a:solidFill>
                  <a:srgbClr val="FF0000"/>
                </a:solidFill>
                <a:latin typeface="Arial" panose="020B0604020202020204" pitchFamily="34" charset="0"/>
                <a:cs typeface="Arial" panose="020B0604020202020204" pitchFamily="34" charset="0"/>
              </a:rPr>
              <a:t>// Is this a valid assignment?</a:t>
            </a:r>
          </a:p>
          <a:p>
            <a:pPr marL="0" indent="0">
              <a:buNone/>
            </a:pPr>
            <a:r>
              <a:rPr lang="en-IN" dirty="0">
                <a:solidFill>
                  <a:srgbClr val="FF0000"/>
                </a:solidFill>
                <a:latin typeface="Arial" panose="020B0604020202020204" pitchFamily="34" charset="0"/>
                <a:cs typeface="Arial" panose="020B0604020202020204" pitchFamily="34" charset="0"/>
              </a:rPr>
              <a:t>// How many bytes are copied during the assignment?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6026B61-6A2F-B288-8275-25B4354AD3C8}"/>
                  </a:ext>
                </a:extLst>
              </p14:cNvPr>
              <p14:cNvContentPartPr/>
              <p14:nvPr/>
            </p14:nvContentPartPr>
            <p14:xfrm>
              <a:off x="5779800" y="3440880"/>
              <a:ext cx="4149360" cy="768600"/>
            </p14:xfrm>
          </p:contentPart>
        </mc:Choice>
        <mc:Fallback xmlns="">
          <p:pic>
            <p:nvPicPr>
              <p:cNvPr id="4" name="Ink 3">
                <a:extLst>
                  <a:ext uri="{FF2B5EF4-FFF2-40B4-BE49-F238E27FC236}">
                    <a16:creationId xmlns:a16="http://schemas.microsoft.com/office/drawing/2014/main" id="{76026B61-6A2F-B288-8275-25B4354AD3C8}"/>
                  </a:ext>
                </a:extLst>
              </p:cNvPr>
              <p:cNvPicPr/>
              <p:nvPr/>
            </p:nvPicPr>
            <p:blipFill>
              <a:blip r:embed="rId4"/>
              <a:stretch>
                <a:fillRect/>
              </a:stretch>
            </p:blipFill>
            <p:spPr>
              <a:xfrm>
                <a:off x="5770440" y="3431520"/>
                <a:ext cx="4168080" cy="787320"/>
              </a:xfrm>
              <a:prstGeom prst="rect">
                <a:avLst/>
              </a:prstGeom>
            </p:spPr>
          </p:pic>
        </mc:Fallback>
      </mc:AlternateContent>
    </p:spTree>
    <p:extLst>
      <p:ext uri="{BB962C8B-B14F-4D97-AF65-F5344CB8AC3E}">
        <p14:creationId xmlns:p14="http://schemas.microsoft.com/office/powerpoint/2010/main" val="74900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D829-257E-9209-9787-1CA689F6277C}"/>
              </a:ext>
            </a:extLst>
          </p:cNvPr>
          <p:cNvSpPr>
            <a:spLocks noGrp="1"/>
          </p:cNvSpPr>
          <p:nvPr>
            <p:ph type="title"/>
          </p:nvPr>
        </p:nvSpPr>
        <p:spPr/>
        <p:txBody>
          <a:bodyPr/>
          <a:lstStyle/>
          <a:p>
            <a:r>
              <a:rPr lang="en-IN" dirty="0"/>
              <a:t>Assignment</a:t>
            </a:r>
          </a:p>
        </p:txBody>
      </p:sp>
      <p:sp>
        <p:nvSpPr>
          <p:cNvPr id="4" name="TextBox 3">
            <a:extLst>
              <a:ext uri="{FF2B5EF4-FFF2-40B4-BE49-F238E27FC236}">
                <a16:creationId xmlns:a16="http://schemas.microsoft.com/office/drawing/2014/main" id="{5958229B-C2C4-F504-1C9B-2E2794932C72}"/>
              </a:ext>
            </a:extLst>
          </p:cNvPr>
          <p:cNvSpPr txBox="1"/>
          <p:nvPr/>
        </p:nvSpPr>
        <p:spPr>
          <a:xfrm>
            <a:off x="838200" y="1720647"/>
            <a:ext cx="7302910" cy="4801314"/>
          </a:xfrm>
          <a:prstGeom prst="rect">
            <a:avLst/>
          </a:prstGeom>
          <a:noFill/>
        </p:spPr>
        <p:txBody>
          <a:bodyPr wrap="square" rtlCol="0">
            <a:spAutoFit/>
          </a:bodyPr>
          <a:lstStyle/>
          <a:p>
            <a:pPr marL="0" indent="0">
              <a:buNone/>
            </a:pPr>
            <a:r>
              <a:rPr lang="en-IN" sz="1800" b="1" dirty="0">
                <a:latin typeface="Arial" panose="020B0604020202020204" pitchFamily="34" charset="0"/>
                <a:cs typeface="Arial" panose="020B0604020202020204" pitchFamily="34" charset="0"/>
              </a:rPr>
              <a:t>struct record {</a:t>
            </a:r>
          </a:p>
          <a:p>
            <a:pPr marL="0" indent="0">
              <a:buNone/>
            </a:pPr>
            <a:r>
              <a:rPr lang="en-IN" sz="1800" b="1" dirty="0">
                <a:latin typeface="Arial" panose="020B0604020202020204" pitchFamily="34" charset="0"/>
                <a:cs typeface="Arial" panose="020B0604020202020204" pitchFamily="34" charset="0"/>
              </a:rPr>
              <a:t>   int a;</a:t>
            </a:r>
          </a:p>
          <a:p>
            <a:pPr marL="0" indent="0">
              <a:buNone/>
            </a:pPr>
            <a:r>
              <a:rPr lang="en-IN" sz="1800" b="1" dirty="0">
                <a:latin typeface="Arial" panose="020B0604020202020204" pitchFamily="34" charset="0"/>
                <a:cs typeface="Arial" panose="020B0604020202020204" pitchFamily="34" charset="0"/>
              </a:rPr>
              <a:t>   int b;</a:t>
            </a:r>
          </a:p>
          <a:p>
            <a:pPr marL="0" indent="0">
              <a:buNone/>
            </a:pPr>
            <a:r>
              <a:rPr lang="en-IN" sz="1800" b="1" dirty="0">
                <a:latin typeface="Arial" panose="020B0604020202020204" pitchFamily="34" charset="0"/>
                <a:cs typeface="Arial" panose="020B0604020202020204" pitchFamily="34" charset="0"/>
              </a:rPr>
              <a:t>   int c[20];</a:t>
            </a:r>
          </a:p>
          <a:p>
            <a:pPr marL="0" indent="0">
              <a:buNone/>
            </a:pPr>
            <a:r>
              <a:rPr lang="en-IN" sz="1800" b="1" dirty="0">
                <a:latin typeface="Arial" panose="020B0604020202020204" pitchFamily="34" charset="0"/>
                <a:cs typeface="Arial" panose="020B0604020202020204" pitchFamily="34" charset="0"/>
              </a:rPr>
              <a:t>};</a:t>
            </a: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struct record var1;</a:t>
            </a:r>
          </a:p>
          <a:p>
            <a:pPr marL="0" indent="0">
              <a:buNone/>
            </a:pPr>
            <a:r>
              <a:rPr lang="en-IN" sz="1800" dirty="0">
                <a:latin typeface="Arial" panose="020B0604020202020204" pitchFamily="34" charset="0"/>
                <a:cs typeface="Arial" panose="020B0604020202020204" pitchFamily="34" charset="0"/>
              </a:rPr>
              <a:t>struct record var2;</a:t>
            </a:r>
          </a:p>
          <a:p>
            <a:pPr marL="0" indent="0">
              <a:buNone/>
            </a:pPr>
            <a:r>
              <a:rPr lang="en-IN" sz="1800" dirty="0">
                <a:latin typeface="Arial" panose="020B0604020202020204" pitchFamily="34" charset="0"/>
                <a:cs typeface="Arial" panose="020B0604020202020204" pitchFamily="34" charset="0"/>
              </a:rPr>
              <a:t>var1.a = 10;</a:t>
            </a:r>
          </a:p>
          <a:p>
            <a:pPr marL="0" indent="0">
              <a:buNone/>
            </a:pPr>
            <a:r>
              <a:rPr lang="en-IN" sz="1800" dirty="0">
                <a:latin typeface="Arial" panose="020B0604020202020204" pitchFamily="34" charset="0"/>
                <a:cs typeface="Arial" panose="020B0604020202020204" pitchFamily="34" charset="0"/>
              </a:rPr>
              <a:t>var1.b = 20;</a:t>
            </a:r>
          </a:p>
          <a:p>
            <a:pPr marL="0" indent="0">
              <a:buNone/>
            </a:pPr>
            <a:r>
              <a:rPr lang="en-IN" sz="1800" dirty="0">
                <a:latin typeface="Arial" panose="020B0604020202020204" pitchFamily="34" charset="0"/>
                <a:cs typeface="Arial" panose="020B0604020202020204" pitchFamily="34" charset="0"/>
              </a:rPr>
              <a:t>var2 = var1;       </a:t>
            </a:r>
          </a:p>
          <a:p>
            <a:pPr marL="0" indent="0">
              <a:buNone/>
            </a:pPr>
            <a:r>
              <a:rPr lang="en-IN" sz="1800" dirty="0">
                <a:solidFill>
                  <a:srgbClr val="FF0000"/>
                </a:solidFill>
                <a:latin typeface="Arial" panose="020B0604020202020204" pitchFamily="34" charset="0"/>
                <a:cs typeface="Arial" panose="020B0604020202020204" pitchFamily="34" charset="0"/>
              </a:rPr>
              <a:t>// Is this a legal assignment?</a:t>
            </a:r>
          </a:p>
          <a:p>
            <a:pPr marL="0" indent="0">
              <a:buNone/>
            </a:pPr>
            <a:r>
              <a:rPr lang="en-IN" sz="1800" dirty="0">
                <a:solidFill>
                  <a:srgbClr val="FF0000"/>
                </a:solidFill>
                <a:latin typeface="Arial" panose="020B0604020202020204" pitchFamily="34" charset="0"/>
                <a:cs typeface="Arial" panose="020B0604020202020204" pitchFamily="34" charset="0"/>
              </a:rPr>
              <a:t>// How many bytes will be copied?</a:t>
            </a:r>
          </a:p>
          <a:p>
            <a:pPr marL="0" indent="0">
              <a:buNone/>
            </a:pPr>
            <a:endParaRPr lang="en-IN" sz="1800" dirty="0">
              <a:solidFill>
                <a:srgbClr val="FF0000"/>
              </a:solidFill>
              <a:latin typeface="Arial" panose="020B0604020202020204" pitchFamily="34" charset="0"/>
              <a:cs typeface="Arial" panose="020B0604020202020204" pitchFamily="34" charset="0"/>
            </a:endParaRPr>
          </a:p>
          <a:p>
            <a:pPr marL="0" indent="0">
              <a:buNone/>
            </a:pPr>
            <a:r>
              <a:rPr lang="en-IN" sz="1800" dirty="0" err="1">
                <a:solidFill>
                  <a:srgbClr val="0070C0"/>
                </a:solidFill>
                <a:latin typeface="Arial" panose="020B0604020202020204" pitchFamily="34" charset="0"/>
                <a:cs typeface="Arial" panose="020B0604020202020204" pitchFamily="34" charset="0"/>
              </a:rPr>
              <a:t>printf</a:t>
            </a:r>
            <a:r>
              <a:rPr lang="en-IN" sz="1800" dirty="0">
                <a:solidFill>
                  <a:srgbClr val="0070C0"/>
                </a:solidFill>
                <a:latin typeface="Arial" panose="020B0604020202020204" pitchFamily="34" charset="0"/>
                <a:cs typeface="Arial" panose="020B0604020202020204" pitchFamily="34" charset="0"/>
              </a:rPr>
              <a:t>(“%d %d %d %d\n”, var2.a, var2.b, var2.c[0], var2.c[1]);</a:t>
            </a:r>
          </a:p>
          <a:p>
            <a:pPr marL="0" indent="0">
              <a:buNone/>
            </a:pPr>
            <a:r>
              <a:rPr lang="en-IN" sz="1800" dirty="0">
                <a:solidFill>
                  <a:srgbClr val="FF0000"/>
                </a:solidFill>
                <a:latin typeface="Arial" panose="020B0604020202020204" pitchFamily="34" charset="0"/>
                <a:cs typeface="Arial" panose="020B0604020202020204" pitchFamily="34" charset="0"/>
              </a:rPr>
              <a:t>// what will be the output of the </a:t>
            </a:r>
            <a:r>
              <a:rPr lang="en-IN" sz="1800" dirty="0" err="1">
                <a:solidFill>
                  <a:srgbClr val="FF0000"/>
                </a:solidFill>
                <a:latin typeface="Arial" panose="020B0604020202020204" pitchFamily="34" charset="0"/>
                <a:cs typeface="Arial" panose="020B0604020202020204" pitchFamily="34" charset="0"/>
              </a:rPr>
              <a:t>printf</a:t>
            </a:r>
            <a:r>
              <a:rPr lang="en-IN" sz="1800" dirty="0">
                <a:solidFill>
                  <a:srgbClr val="FF0000"/>
                </a:solidFill>
                <a:latin typeface="Arial" panose="020B0604020202020204" pitchFamily="34" charset="0"/>
                <a:cs typeface="Arial" panose="020B0604020202020204" pitchFamily="34" charset="0"/>
              </a:rPr>
              <a:t>?</a:t>
            </a:r>
          </a:p>
          <a:p>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101D056-BC45-75AA-EF47-9D9A35EDC574}"/>
                  </a:ext>
                </a:extLst>
              </p14:cNvPr>
              <p14:cNvContentPartPr/>
              <p14:nvPr/>
            </p14:nvContentPartPr>
            <p14:xfrm>
              <a:off x="1512000" y="2242080"/>
              <a:ext cx="5255640" cy="4282560"/>
            </p14:xfrm>
          </p:contentPart>
        </mc:Choice>
        <mc:Fallback xmlns="">
          <p:pic>
            <p:nvPicPr>
              <p:cNvPr id="3" name="Ink 2">
                <a:extLst>
                  <a:ext uri="{FF2B5EF4-FFF2-40B4-BE49-F238E27FC236}">
                    <a16:creationId xmlns:a16="http://schemas.microsoft.com/office/drawing/2014/main" id="{7101D056-BC45-75AA-EF47-9D9A35EDC574}"/>
                  </a:ext>
                </a:extLst>
              </p:cNvPr>
              <p:cNvPicPr/>
              <p:nvPr/>
            </p:nvPicPr>
            <p:blipFill>
              <a:blip r:embed="rId4"/>
              <a:stretch>
                <a:fillRect/>
              </a:stretch>
            </p:blipFill>
            <p:spPr>
              <a:xfrm>
                <a:off x="1502640" y="2232720"/>
                <a:ext cx="5274360" cy="4301280"/>
              </a:xfrm>
              <a:prstGeom prst="rect">
                <a:avLst/>
              </a:prstGeom>
            </p:spPr>
          </p:pic>
        </mc:Fallback>
      </mc:AlternateContent>
    </p:spTree>
    <p:extLst>
      <p:ext uri="{BB962C8B-B14F-4D97-AF65-F5344CB8AC3E}">
        <p14:creationId xmlns:p14="http://schemas.microsoft.com/office/powerpoint/2010/main" val="3748797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D829-257E-9209-9787-1CA689F6277C}"/>
              </a:ext>
            </a:extLst>
          </p:cNvPr>
          <p:cNvSpPr>
            <a:spLocks noGrp="1"/>
          </p:cNvSpPr>
          <p:nvPr>
            <p:ph type="title"/>
          </p:nvPr>
        </p:nvSpPr>
        <p:spPr/>
        <p:txBody>
          <a:bodyPr/>
          <a:lstStyle/>
          <a:p>
            <a:r>
              <a:rPr lang="en-IN" dirty="0"/>
              <a:t>Assignment</a:t>
            </a:r>
          </a:p>
        </p:txBody>
      </p:sp>
      <p:sp>
        <p:nvSpPr>
          <p:cNvPr id="4" name="TextBox 3">
            <a:extLst>
              <a:ext uri="{FF2B5EF4-FFF2-40B4-BE49-F238E27FC236}">
                <a16:creationId xmlns:a16="http://schemas.microsoft.com/office/drawing/2014/main" id="{5958229B-C2C4-F504-1C9B-2E2794932C72}"/>
              </a:ext>
            </a:extLst>
          </p:cNvPr>
          <p:cNvSpPr txBox="1"/>
          <p:nvPr/>
        </p:nvSpPr>
        <p:spPr>
          <a:xfrm>
            <a:off x="838200" y="1720647"/>
            <a:ext cx="7302910" cy="4801314"/>
          </a:xfrm>
          <a:prstGeom prst="rect">
            <a:avLst/>
          </a:prstGeom>
          <a:noFill/>
        </p:spPr>
        <p:txBody>
          <a:bodyPr wrap="square" rtlCol="0">
            <a:spAutoFit/>
          </a:bodyPr>
          <a:lstStyle/>
          <a:p>
            <a:pPr marL="0" indent="0">
              <a:buNone/>
            </a:pPr>
            <a:r>
              <a:rPr lang="en-IN" sz="1800" b="1" dirty="0">
                <a:latin typeface="Arial" panose="020B0604020202020204" pitchFamily="34" charset="0"/>
                <a:cs typeface="Arial" panose="020B0604020202020204" pitchFamily="34" charset="0"/>
              </a:rPr>
              <a:t>struct record {</a:t>
            </a:r>
          </a:p>
          <a:p>
            <a:pPr marL="0" indent="0">
              <a:buNone/>
            </a:pPr>
            <a:r>
              <a:rPr lang="en-IN" sz="1800" b="1" dirty="0">
                <a:latin typeface="Arial" panose="020B0604020202020204" pitchFamily="34" charset="0"/>
                <a:cs typeface="Arial" panose="020B0604020202020204" pitchFamily="34" charset="0"/>
              </a:rPr>
              <a:t>   int a;</a:t>
            </a:r>
          </a:p>
          <a:p>
            <a:pPr marL="0" indent="0">
              <a:buNone/>
            </a:pPr>
            <a:r>
              <a:rPr lang="en-IN" sz="1800" b="1" dirty="0">
                <a:latin typeface="Arial" panose="020B0604020202020204" pitchFamily="34" charset="0"/>
                <a:cs typeface="Arial" panose="020B0604020202020204" pitchFamily="34" charset="0"/>
              </a:rPr>
              <a:t>   int b;</a:t>
            </a:r>
          </a:p>
          <a:p>
            <a:pPr marL="0" indent="0">
              <a:buNone/>
            </a:pPr>
            <a:r>
              <a:rPr lang="en-IN" sz="1800" b="1" dirty="0">
                <a:latin typeface="Arial" panose="020B0604020202020204" pitchFamily="34" charset="0"/>
                <a:cs typeface="Arial" panose="020B0604020202020204" pitchFamily="34" charset="0"/>
              </a:rPr>
              <a:t>   int c[20];</a:t>
            </a:r>
          </a:p>
          <a:p>
            <a:pPr marL="0" indent="0">
              <a:buNone/>
            </a:pPr>
            <a:r>
              <a:rPr lang="en-IN" sz="1800" b="1" dirty="0">
                <a:latin typeface="Arial" panose="020B0604020202020204" pitchFamily="34" charset="0"/>
                <a:cs typeface="Arial" panose="020B0604020202020204" pitchFamily="34" charset="0"/>
              </a:rPr>
              <a:t>};</a:t>
            </a: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struct record var1;</a:t>
            </a:r>
          </a:p>
          <a:p>
            <a:pPr marL="0" indent="0">
              <a:buNone/>
            </a:pPr>
            <a:r>
              <a:rPr lang="en-IN" dirty="0">
                <a:latin typeface="Arial" panose="020B0604020202020204" pitchFamily="34" charset="0"/>
                <a:cs typeface="Arial" panose="020B0604020202020204" pitchFamily="34" charset="0"/>
              </a:rPr>
              <a:t>int</a:t>
            </a:r>
            <a:r>
              <a:rPr lang="en-IN" sz="1800" dirty="0">
                <a:latin typeface="Arial" panose="020B0604020202020204" pitchFamily="34" charset="0"/>
                <a:cs typeface="Arial" panose="020B0604020202020204" pitchFamily="34" charset="0"/>
              </a:rPr>
              <a:t> var2;</a:t>
            </a:r>
          </a:p>
          <a:p>
            <a:pPr marL="0" indent="0">
              <a:buNone/>
            </a:pPr>
            <a:r>
              <a:rPr lang="en-IN" sz="1800" dirty="0">
                <a:latin typeface="Arial" panose="020B0604020202020204" pitchFamily="34" charset="0"/>
                <a:cs typeface="Arial" panose="020B0604020202020204" pitchFamily="34" charset="0"/>
              </a:rPr>
              <a:t>var1.a = 10;</a:t>
            </a:r>
          </a:p>
          <a:p>
            <a:pPr marL="0" indent="0">
              <a:buNone/>
            </a:pPr>
            <a:r>
              <a:rPr lang="en-IN" sz="1800" dirty="0">
                <a:latin typeface="Arial" panose="020B0604020202020204" pitchFamily="34" charset="0"/>
                <a:cs typeface="Arial" panose="020B0604020202020204" pitchFamily="34" charset="0"/>
              </a:rPr>
              <a:t>var1.b = 20;</a:t>
            </a:r>
          </a:p>
          <a:p>
            <a:pPr marL="0" indent="0">
              <a:buNone/>
            </a:pPr>
            <a:r>
              <a:rPr lang="en-IN" sz="1800" dirty="0">
                <a:latin typeface="Arial" panose="020B0604020202020204" pitchFamily="34" charset="0"/>
                <a:cs typeface="Arial" panose="020B0604020202020204" pitchFamily="34" charset="0"/>
              </a:rPr>
              <a:t>var2 = var1;       </a:t>
            </a:r>
          </a:p>
          <a:p>
            <a:pPr marL="0" indent="0">
              <a:buNone/>
            </a:pPr>
            <a:r>
              <a:rPr lang="en-IN" sz="1800" dirty="0">
                <a:solidFill>
                  <a:srgbClr val="FF0000"/>
                </a:solidFill>
                <a:latin typeface="Arial" panose="020B0604020202020204" pitchFamily="34" charset="0"/>
                <a:cs typeface="Arial" panose="020B0604020202020204" pitchFamily="34" charset="0"/>
              </a:rPr>
              <a:t>// Is this a legal assignment?</a:t>
            </a:r>
          </a:p>
          <a:p>
            <a:pPr marL="0" indent="0">
              <a:buNone/>
            </a:pPr>
            <a:r>
              <a:rPr lang="en-IN" sz="1800" dirty="0">
                <a:solidFill>
                  <a:srgbClr val="FF0000"/>
                </a:solidFill>
                <a:latin typeface="Arial" panose="020B0604020202020204" pitchFamily="34" charset="0"/>
                <a:cs typeface="Arial" panose="020B0604020202020204" pitchFamily="34" charset="0"/>
              </a:rPr>
              <a:t>// How many bytes will be copied?</a:t>
            </a:r>
          </a:p>
          <a:p>
            <a:pPr marL="0" indent="0">
              <a:buNone/>
            </a:pPr>
            <a:endParaRPr lang="en-IN" sz="1800" dirty="0">
              <a:solidFill>
                <a:srgbClr val="FF0000"/>
              </a:solidFill>
              <a:latin typeface="Arial" panose="020B0604020202020204" pitchFamily="34" charset="0"/>
              <a:cs typeface="Arial" panose="020B0604020202020204" pitchFamily="34" charset="0"/>
            </a:endParaRPr>
          </a:p>
          <a:p>
            <a:pPr marL="0" indent="0">
              <a:buNone/>
            </a:pPr>
            <a:r>
              <a:rPr lang="en-IN" sz="1800" dirty="0" err="1">
                <a:solidFill>
                  <a:srgbClr val="0070C0"/>
                </a:solidFill>
                <a:latin typeface="Arial" panose="020B0604020202020204" pitchFamily="34" charset="0"/>
                <a:cs typeface="Arial" panose="020B0604020202020204" pitchFamily="34" charset="0"/>
              </a:rPr>
              <a:t>printf</a:t>
            </a:r>
            <a:r>
              <a:rPr lang="en-IN" sz="1800" dirty="0">
                <a:solidFill>
                  <a:srgbClr val="0070C0"/>
                </a:solidFill>
                <a:latin typeface="Arial" panose="020B0604020202020204" pitchFamily="34" charset="0"/>
                <a:cs typeface="Arial" panose="020B0604020202020204" pitchFamily="34" charset="0"/>
              </a:rPr>
              <a:t>(“%d %d %d %d\n”, var2.a, var2.b, var2.c[0], var2.c[1]);</a:t>
            </a:r>
          </a:p>
          <a:p>
            <a:pPr marL="0" indent="0">
              <a:buNone/>
            </a:pPr>
            <a:r>
              <a:rPr lang="en-IN" sz="1800" dirty="0">
                <a:solidFill>
                  <a:srgbClr val="FF0000"/>
                </a:solidFill>
                <a:latin typeface="Arial" panose="020B0604020202020204" pitchFamily="34" charset="0"/>
                <a:cs typeface="Arial" panose="020B0604020202020204" pitchFamily="34" charset="0"/>
              </a:rPr>
              <a:t>// what will be the output of the </a:t>
            </a:r>
            <a:r>
              <a:rPr lang="en-IN" sz="1800" dirty="0" err="1">
                <a:solidFill>
                  <a:srgbClr val="FF0000"/>
                </a:solidFill>
                <a:latin typeface="Arial" panose="020B0604020202020204" pitchFamily="34" charset="0"/>
                <a:cs typeface="Arial" panose="020B0604020202020204" pitchFamily="34" charset="0"/>
              </a:rPr>
              <a:t>printf</a:t>
            </a:r>
            <a:r>
              <a:rPr lang="en-IN" sz="1800" dirty="0">
                <a:solidFill>
                  <a:srgbClr val="FF0000"/>
                </a:solidFill>
                <a:latin typeface="Arial" panose="020B0604020202020204" pitchFamily="34" charset="0"/>
                <a:cs typeface="Arial" panose="020B0604020202020204" pitchFamily="34" charset="0"/>
              </a:rPr>
              <a:t>?</a:t>
            </a:r>
          </a:p>
          <a:p>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7F05D56-4044-FE50-A239-8B59308C3AE9}"/>
                  </a:ext>
                </a:extLst>
              </p14:cNvPr>
              <p14:cNvContentPartPr/>
              <p14:nvPr/>
            </p14:nvContentPartPr>
            <p14:xfrm>
              <a:off x="1814400" y="3608280"/>
              <a:ext cx="2881800" cy="1368000"/>
            </p14:xfrm>
          </p:contentPart>
        </mc:Choice>
        <mc:Fallback xmlns="">
          <p:pic>
            <p:nvPicPr>
              <p:cNvPr id="3" name="Ink 2">
                <a:extLst>
                  <a:ext uri="{FF2B5EF4-FFF2-40B4-BE49-F238E27FC236}">
                    <a16:creationId xmlns:a16="http://schemas.microsoft.com/office/drawing/2014/main" id="{A7F05D56-4044-FE50-A239-8B59308C3AE9}"/>
                  </a:ext>
                </a:extLst>
              </p:cNvPr>
              <p:cNvPicPr/>
              <p:nvPr/>
            </p:nvPicPr>
            <p:blipFill>
              <a:blip r:embed="rId4"/>
              <a:stretch>
                <a:fillRect/>
              </a:stretch>
            </p:blipFill>
            <p:spPr>
              <a:xfrm>
                <a:off x="1805040" y="3598920"/>
                <a:ext cx="2900520" cy="1386720"/>
              </a:xfrm>
              <a:prstGeom prst="rect">
                <a:avLst/>
              </a:prstGeom>
            </p:spPr>
          </p:pic>
        </mc:Fallback>
      </mc:AlternateContent>
    </p:spTree>
    <p:extLst>
      <p:ext uri="{BB962C8B-B14F-4D97-AF65-F5344CB8AC3E}">
        <p14:creationId xmlns:p14="http://schemas.microsoft.com/office/powerpoint/2010/main" val="2619423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D829-257E-9209-9787-1CA689F6277C}"/>
              </a:ext>
            </a:extLst>
          </p:cNvPr>
          <p:cNvSpPr>
            <a:spLocks noGrp="1"/>
          </p:cNvSpPr>
          <p:nvPr>
            <p:ph type="title"/>
          </p:nvPr>
        </p:nvSpPr>
        <p:spPr/>
        <p:txBody>
          <a:bodyPr/>
          <a:lstStyle/>
          <a:p>
            <a:r>
              <a:rPr lang="en-IN" dirty="0"/>
              <a:t>Assignment</a:t>
            </a:r>
          </a:p>
        </p:txBody>
      </p:sp>
      <p:sp>
        <p:nvSpPr>
          <p:cNvPr id="4" name="TextBox 3">
            <a:extLst>
              <a:ext uri="{FF2B5EF4-FFF2-40B4-BE49-F238E27FC236}">
                <a16:creationId xmlns:a16="http://schemas.microsoft.com/office/drawing/2014/main" id="{5958229B-C2C4-F504-1C9B-2E2794932C72}"/>
              </a:ext>
            </a:extLst>
          </p:cNvPr>
          <p:cNvSpPr txBox="1"/>
          <p:nvPr/>
        </p:nvSpPr>
        <p:spPr>
          <a:xfrm>
            <a:off x="838200" y="1720647"/>
            <a:ext cx="7302910" cy="4801314"/>
          </a:xfrm>
          <a:prstGeom prst="rect">
            <a:avLst/>
          </a:prstGeom>
          <a:noFill/>
        </p:spPr>
        <p:txBody>
          <a:bodyPr wrap="square" rtlCol="0">
            <a:spAutoFit/>
          </a:bodyPr>
          <a:lstStyle/>
          <a:p>
            <a:pPr marL="0" indent="0">
              <a:buNone/>
            </a:pPr>
            <a:r>
              <a:rPr lang="en-IN" sz="1800" b="1" dirty="0">
                <a:latin typeface="Arial" panose="020B0604020202020204" pitchFamily="34" charset="0"/>
                <a:cs typeface="Arial" panose="020B0604020202020204" pitchFamily="34" charset="0"/>
              </a:rPr>
              <a:t>struct record {</a:t>
            </a:r>
          </a:p>
          <a:p>
            <a:pPr marL="0" indent="0">
              <a:buNone/>
            </a:pPr>
            <a:r>
              <a:rPr lang="en-IN" sz="1800" b="1" dirty="0">
                <a:latin typeface="Arial" panose="020B0604020202020204" pitchFamily="34" charset="0"/>
                <a:cs typeface="Arial" panose="020B0604020202020204" pitchFamily="34" charset="0"/>
              </a:rPr>
              <a:t>   int a;</a:t>
            </a:r>
          </a:p>
          <a:p>
            <a:pPr marL="0" indent="0">
              <a:buNone/>
            </a:pPr>
            <a:r>
              <a:rPr lang="en-IN" sz="1800" b="1" dirty="0">
                <a:latin typeface="Arial" panose="020B0604020202020204" pitchFamily="34" charset="0"/>
                <a:cs typeface="Arial" panose="020B0604020202020204" pitchFamily="34" charset="0"/>
              </a:rPr>
              <a:t>   int b;</a:t>
            </a:r>
          </a:p>
          <a:p>
            <a:pPr marL="0" indent="0">
              <a:buNone/>
            </a:pPr>
            <a:r>
              <a:rPr lang="en-IN" sz="1800" b="1" dirty="0">
                <a:latin typeface="Arial" panose="020B0604020202020204" pitchFamily="34" charset="0"/>
                <a:cs typeface="Arial" panose="020B0604020202020204" pitchFamily="34" charset="0"/>
              </a:rPr>
              <a:t>   int c[20];</a:t>
            </a:r>
          </a:p>
          <a:p>
            <a:pPr marL="0" indent="0">
              <a:buNone/>
            </a:pPr>
            <a:r>
              <a:rPr lang="en-IN" sz="1800" b="1" dirty="0">
                <a:latin typeface="Arial" panose="020B0604020202020204" pitchFamily="34" charset="0"/>
                <a:cs typeface="Arial" panose="020B0604020202020204" pitchFamily="34" charset="0"/>
              </a:rPr>
              <a:t>};</a:t>
            </a: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struct record var1;</a:t>
            </a:r>
          </a:p>
          <a:p>
            <a:pPr marL="0" indent="0">
              <a:buNone/>
            </a:pPr>
            <a:r>
              <a:rPr lang="en-IN" sz="1800" dirty="0">
                <a:latin typeface="Arial" panose="020B0604020202020204" pitchFamily="34" charset="0"/>
                <a:cs typeface="Arial" panose="020B0604020202020204" pitchFamily="34" charset="0"/>
              </a:rPr>
              <a:t>struct record var2;</a:t>
            </a:r>
          </a:p>
          <a:p>
            <a:pPr marL="0" indent="0">
              <a:buNone/>
            </a:pPr>
            <a:r>
              <a:rPr lang="en-IN" sz="1800" dirty="0">
                <a:latin typeface="Arial" panose="020B0604020202020204" pitchFamily="34" charset="0"/>
                <a:cs typeface="Arial" panose="020B0604020202020204" pitchFamily="34" charset="0"/>
              </a:rPr>
              <a:t>var1.a = 10;</a:t>
            </a:r>
          </a:p>
          <a:p>
            <a:pPr marL="0" indent="0">
              <a:buNone/>
            </a:pPr>
            <a:r>
              <a:rPr lang="en-IN" sz="1800" dirty="0">
                <a:latin typeface="Arial" panose="020B0604020202020204" pitchFamily="34" charset="0"/>
                <a:cs typeface="Arial" panose="020B0604020202020204" pitchFamily="34" charset="0"/>
              </a:rPr>
              <a:t>var1.b = 20;</a:t>
            </a:r>
          </a:p>
          <a:p>
            <a:pPr marL="0" indent="0">
              <a:buNone/>
            </a:pPr>
            <a:r>
              <a:rPr lang="en-IN" sz="1800" dirty="0">
                <a:latin typeface="Arial" panose="020B0604020202020204" pitchFamily="34" charset="0"/>
                <a:cs typeface="Arial" panose="020B0604020202020204" pitchFamily="34" charset="0"/>
              </a:rPr>
              <a:t>var2.a = var1;       </a:t>
            </a:r>
          </a:p>
          <a:p>
            <a:pPr marL="0" indent="0">
              <a:buNone/>
            </a:pPr>
            <a:r>
              <a:rPr lang="en-IN" sz="1800" dirty="0">
                <a:solidFill>
                  <a:srgbClr val="FF0000"/>
                </a:solidFill>
                <a:latin typeface="Arial" panose="020B0604020202020204" pitchFamily="34" charset="0"/>
                <a:cs typeface="Arial" panose="020B0604020202020204" pitchFamily="34" charset="0"/>
              </a:rPr>
              <a:t>// Is this a legal assignment?</a:t>
            </a:r>
          </a:p>
          <a:p>
            <a:pPr marL="0" indent="0">
              <a:buNone/>
            </a:pPr>
            <a:r>
              <a:rPr lang="en-IN" sz="1800" dirty="0">
                <a:solidFill>
                  <a:srgbClr val="FF0000"/>
                </a:solidFill>
                <a:latin typeface="Arial" panose="020B0604020202020204" pitchFamily="34" charset="0"/>
                <a:cs typeface="Arial" panose="020B0604020202020204" pitchFamily="34" charset="0"/>
              </a:rPr>
              <a:t>// How many bytes will be copied?</a:t>
            </a:r>
          </a:p>
          <a:p>
            <a:pPr marL="0" indent="0">
              <a:buNone/>
            </a:pPr>
            <a:endParaRPr lang="en-IN" sz="1800" dirty="0">
              <a:solidFill>
                <a:srgbClr val="FF0000"/>
              </a:solidFill>
              <a:latin typeface="Arial" panose="020B0604020202020204" pitchFamily="34" charset="0"/>
              <a:cs typeface="Arial" panose="020B0604020202020204" pitchFamily="34" charset="0"/>
            </a:endParaRPr>
          </a:p>
          <a:p>
            <a:pPr marL="0" indent="0">
              <a:buNone/>
            </a:pPr>
            <a:r>
              <a:rPr lang="en-IN" sz="1800" dirty="0" err="1">
                <a:solidFill>
                  <a:srgbClr val="0070C0"/>
                </a:solidFill>
                <a:latin typeface="Arial" panose="020B0604020202020204" pitchFamily="34" charset="0"/>
                <a:cs typeface="Arial" panose="020B0604020202020204" pitchFamily="34" charset="0"/>
              </a:rPr>
              <a:t>printf</a:t>
            </a:r>
            <a:r>
              <a:rPr lang="en-IN" sz="1800" dirty="0">
                <a:solidFill>
                  <a:srgbClr val="0070C0"/>
                </a:solidFill>
                <a:latin typeface="Arial" panose="020B0604020202020204" pitchFamily="34" charset="0"/>
                <a:cs typeface="Arial" panose="020B0604020202020204" pitchFamily="34" charset="0"/>
              </a:rPr>
              <a:t>(“%d %d %d %d\n”, var2.a, var2.b, var2.c[0], var2.c[1]);</a:t>
            </a:r>
          </a:p>
          <a:p>
            <a:pPr marL="0" indent="0">
              <a:buNone/>
            </a:pPr>
            <a:r>
              <a:rPr lang="en-IN" sz="1800" dirty="0">
                <a:solidFill>
                  <a:srgbClr val="FF0000"/>
                </a:solidFill>
                <a:latin typeface="Arial" panose="020B0604020202020204" pitchFamily="34" charset="0"/>
                <a:cs typeface="Arial" panose="020B0604020202020204" pitchFamily="34" charset="0"/>
              </a:rPr>
              <a:t>// what will be the output of the </a:t>
            </a:r>
            <a:r>
              <a:rPr lang="en-IN" sz="1800" dirty="0" err="1">
                <a:solidFill>
                  <a:srgbClr val="FF0000"/>
                </a:solidFill>
                <a:latin typeface="Arial" panose="020B0604020202020204" pitchFamily="34" charset="0"/>
                <a:cs typeface="Arial" panose="020B0604020202020204" pitchFamily="34" charset="0"/>
              </a:rPr>
              <a:t>printf</a:t>
            </a:r>
            <a:r>
              <a:rPr lang="en-IN" sz="1800" dirty="0">
                <a:solidFill>
                  <a:srgbClr val="FF0000"/>
                </a:solidFill>
                <a:latin typeface="Arial" panose="020B0604020202020204" pitchFamily="34" charset="0"/>
                <a:cs typeface="Arial" panose="020B0604020202020204" pitchFamily="34" charset="0"/>
              </a:rPr>
              <a:t>?</a:t>
            </a:r>
          </a:p>
          <a:p>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BD61D7A-C917-34C1-E708-23B55EFEC4F4}"/>
                  </a:ext>
                </a:extLst>
              </p14:cNvPr>
              <p14:cNvContentPartPr/>
              <p14:nvPr/>
            </p14:nvContentPartPr>
            <p14:xfrm>
              <a:off x="4271400" y="4724280"/>
              <a:ext cx="387360" cy="217440"/>
            </p14:xfrm>
          </p:contentPart>
        </mc:Choice>
        <mc:Fallback xmlns="">
          <p:pic>
            <p:nvPicPr>
              <p:cNvPr id="3" name="Ink 2">
                <a:extLst>
                  <a:ext uri="{FF2B5EF4-FFF2-40B4-BE49-F238E27FC236}">
                    <a16:creationId xmlns:a16="http://schemas.microsoft.com/office/drawing/2014/main" id="{4BD61D7A-C917-34C1-E708-23B55EFEC4F4}"/>
                  </a:ext>
                </a:extLst>
              </p:cNvPr>
              <p:cNvPicPr/>
              <p:nvPr/>
            </p:nvPicPr>
            <p:blipFill>
              <a:blip r:embed="rId4"/>
              <a:stretch>
                <a:fillRect/>
              </a:stretch>
            </p:blipFill>
            <p:spPr>
              <a:xfrm>
                <a:off x="4262040" y="4714920"/>
                <a:ext cx="406080" cy="236160"/>
              </a:xfrm>
              <a:prstGeom prst="rect">
                <a:avLst/>
              </a:prstGeom>
            </p:spPr>
          </p:pic>
        </mc:Fallback>
      </mc:AlternateContent>
    </p:spTree>
    <p:extLst>
      <p:ext uri="{BB962C8B-B14F-4D97-AF65-F5344CB8AC3E}">
        <p14:creationId xmlns:p14="http://schemas.microsoft.com/office/powerpoint/2010/main" val="2282946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6BDF-0059-4F2B-039C-524321E211F6}"/>
              </a:ext>
            </a:extLst>
          </p:cNvPr>
          <p:cNvSpPr>
            <a:spLocks noGrp="1"/>
          </p:cNvSpPr>
          <p:nvPr>
            <p:ph type="title"/>
          </p:nvPr>
        </p:nvSpPr>
        <p:spPr/>
        <p:txBody>
          <a:bodyPr/>
          <a:lstStyle/>
          <a:p>
            <a:r>
              <a:rPr lang="en-US" dirty="0"/>
              <a:t>Memory layout</a:t>
            </a:r>
            <a:endParaRPr lang="en-IN" dirty="0"/>
          </a:p>
        </p:txBody>
      </p:sp>
      <p:graphicFrame>
        <p:nvGraphicFramePr>
          <p:cNvPr id="6" name="Table 6">
            <a:extLst>
              <a:ext uri="{FF2B5EF4-FFF2-40B4-BE49-F238E27FC236}">
                <a16:creationId xmlns:a16="http://schemas.microsoft.com/office/drawing/2014/main" id="{6F067220-D11C-5685-3B96-26C36E2CC37A}"/>
              </a:ext>
            </a:extLst>
          </p:cNvPr>
          <p:cNvGraphicFramePr>
            <a:graphicFrameLocks noGrp="1"/>
          </p:cNvGraphicFramePr>
          <p:nvPr>
            <p:ph idx="1"/>
          </p:nvPr>
        </p:nvGraphicFramePr>
        <p:xfrm>
          <a:off x="7757958" y="999722"/>
          <a:ext cx="1237648" cy="5486400"/>
        </p:xfrm>
        <a:graphic>
          <a:graphicData uri="http://schemas.openxmlformats.org/drawingml/2006/table">
            <a:tbl>
              <a:tblPr bandRow="1">
                <a:tableStyleId>{5C22544A-7EE6-4342-B048-85BDC9FD1C3A}</a:tableStyleId>
              </a:tblPr>
              <a:tblGrid>
                <a:gridCol w="1237648">
                  <a:extLst>
                    <a:ext uri="{9D8B030D-6E8A-4147-A177-3AD203B41FA5}">
                      <a16:colId xmlns:a16="http://schemas.microsoft.com/office/drawing/2014/main" val="1986920633"/>
                    </a:ext>
                  </a:extLst>
                </a:gridCol>
              </a:tblGrid>
              <a:tr h="302181">
                <a:tc>
                  <a:txBody>
                    <a:bodyPr/>
                    <a:lstStyle/>
                    <a:p>
                      <a:endParaRPr lang="en-IN" dirty="0"/>
                    </a:p>
                  </a:txBody>
                  <a:tcPr/>
                </a:tc>
                <a:extLst>
                  <a:ext uri="{0D108BD9-81ED-4DB2-BD59-A6C34878D82A}">
                    <a16:rowId xmlns:a16="http://schemas.microsoft.com/office/drawing/2014/main" val="634283343"/>
                  </a:ext>
                </a:extLst>
              </a:tr>
              <a:tr h="302181">
                <a:tc>
                  <a:txBody>
                    <a:bodyPr/>
                    <a:lstStyle/>
                    <a:p>
                      <a:endParaRPr lang="en-IN"/>
                    </a:p>
                  </a:txBody>
                  <a:tcPr/>
                </a:tc>
                <a:extLst>
                  <a:ext uri="{0D108BD9-81ED-4DB2-BD59-A6C34878D82A}">
                    <a16:rowId xmlns:a16="http://schemas.microsoft.com/office/drawing/2014/main" val="2130620823"/>
                  </a:ext>
                </a:extLst>
              </a:tr>
              <a:tr h="302181">
                <a:tc>
                  <a:txBody>
                    <a:bodyPr/>
                    <a:lstStyle/>
                    <a:p>
                      <a:endParaRPr lang="en-IN"/>
                    </a:p>
                  </a:txBody>
                  <a:tcPr/>
                </a:tc>
                <a:extLst>
                  <a:ext uri="{0D108BD9-81ED-4DB2-BD59-A6C34878D82A}">
                    <a16:rowId xmlns:a16="http://schemas.microsoft.com/office/drawing/2014/main" val="581044867"/>
                  </a:ext>
                </a:extLst>
              </a:tr>
              <a:tr h="302181">
                <a:tc>
                  <a:txBody>
                    <a:bodyPr/>
                    <a:lstStyle/>
                    <a:p>
                      <a:endParaRPr lang="en-IN"/>
                    </a:p>
                  </a:txBody>
                  <a:tcPr/>
                </a:tc>
                <a:extLst>
                  <a:ext uri="{0D108BD9-81ED-4DB2-BD59-A6C34878D82A}">
                    <a16:rowId xmlns:a16="http://schemas.microsoft.com/office/drawing/2014/main" val="3879487124"/>
                  </a:ext>
                </a:extLst>
              </a:tr>
              <a:tr h="302181">
                <a:tc>
                  <a:txBody>
                    <a:bodyPr/>
                    <a:lstStyle/>
                    <a:p>
                      <a:endParaRPr lang="en-IN" dirty="0"/>
                    </a:p>
                  </a:txBody>
                  <a:tcPr/>
                </a:tc>
                <a:extLst>
                  <a:ext uri="{0D108BD9-81ED-4DB2-BD59-A6C34878D82A}">
                    <a16:rowId xmlns:a16="http://schemas.microsoft.com/office/drawing/2014/main" val="470667659"/>
                  </a:ext>
                </a:extLst>
              </a:tr>
              <a:tr h="302181">
                <a:tc>
                  <a:txBody>
                    <a:bodyPr/>
                    <a:lstStyle/>
                    <a:p>
                      <a:endParaRPr lang="en-IN" dirty="0"/>
                    </a:p>
                  </a:txBody>
                  <a:tcPr/>
                </a:tc>
                <a:extLst>
                  <a:ext uri="{0D108BD9-81ED-4DB2-BD59-A6C34878D82A}">
                    <a16:rowId xmlns:a16="http://schemas.microsoft.com/office/drawing/2014/main" val="1083959792"/>
                  </a:ext>
                </a:extLst>
              </a:tr>
              <a:tr h="302181">
                <a:tc>
                  <a:txBody>
                    <a:bodyPr/>
                    <a:lstStyle/>
                    <a:p>
                      <a:endParaRPr lang="en-IN"/>
                    </a:p>
                  </a:txBody>
                  <a:tcPr/>
                </a:tc>
                <a:extLst>
                  <a:ext uri="{0D108BD9-81ED-4DB2-BD59-A6C34878D82A}">
                    <a16:rowId xmlns:a16="http://schemas.microsoft.com/office/drawing/2014/main" val="2765354904"/>
                  </a:ext>
                </a:extLst>
              </a:tr>
              <a:tr h="302181">
                <a:tc>
                  <a:txBody>
                    <a:bodyPr/>
                    <a:lstStyle/>
                    <a:p>
                      <a:endParaRPr lang="en-IN"/>
                    </a:p>
                  </a:txBody>
                  <a:tcPr/>
                </a:tc>
                <a:extLst>
                  <a:ext uri="{0D108BD9-81ED-4DB2-BD59-A6C34878D82A}">
                    <a16:rowId xmlns:a16="http://schemas.microsoft.com/office/drawing/2014/main" val="4035731995"/>
                  </a:ext>
                </a:extLst>
              </a:tr>
              <a:tr h="302181">
                <a:tc>
                  <a:txBody>
                    <a:bodyPr/>
                    <a:lstStyle/>
                    <a:p>
                      <a:endParaRPr lang="en-IN"/>
                    </a:p>
                  </a:txBody>
                  <a:tcPr/>
                </a:tc>
                <a:extLst>
                  <a:ext uri="{0D108BD9-81ED-4DB2-BD59-A6C34878D82A}">
                    <a16:rowId xmlns:a16="http://schemas.microsoft.com/office/drawing/2014/main" val="1324161021"/>
                  </a:ext>
                </a:extLst>
              </a:tr>
              <a:tr h="302181">
                <a:tc>
                  <a:txBody>
                    <a:bodyPr/>
                    <a:lstStyle/>
                    <a:p>
                      <a:endParaRPr lang="en-IN"/>
                    </a:p>
                  </a:txBody>
                  <a:tcPr/>
                </a:tc>
                <a:extLst>
                  <a:ext uri="{0D108BD9-81ED-4DB2-BD59-A6C34878D82A}">
                    <a16:rowId xmlns:a16="http://schemas.microsoft.com/office/drawing/2014/main" val="1870666510"/>
                  </a:ext>
                </a:extLst>
              </a:tr>
              <a:tr h="302181">
                <a:tc>
                  <a:txBody>
                    <a:bodyPr/>
                    <a:lstStyle/>
                    <a:p>
                      <a:endParaRPr lang="en-IN"/>
                    </a:p>
                  </a:txBody>
                  <a:tcPr/>
                </a:tc>
                <a:extLst>
                  <a:ext uri="{0D108BD9-81ED-4DB2-BD59-A6C34878D82A}">
                    <a16:rowId xmlns:a16="http://schemas.microsoft.com/office/drawing/2014/main" val="244053062"/>
                  </a:ext>
                </a:extLst>
              </a:tr>
              <a:tr h="302181">
                <a:tc>
                  <a:txBody>
                    <a:bodyPr/>
                    <a:lstStyle/>
                    <a:p>
                      <a:endParaRPr lang="en-IN"/>
                    </a:p>
                  </a:txBody>
                  <a:tcPr/>
                </a:tc>
                <a:extLst>
                  <a:ext uri="{0D108BD9-81ED-4DB2-BD59-A6C34878D82A}">
                    <a16:rowId xmlns:a16="http://schemas.microsoft.com/office/drawing/2014/main" val="287828606"/>
                  </a:ext>
                </a:extLst>
              </a:tr>
              <a:tr h="302181">
                <a:tc>
                  <a:txBody>
                    <a:bodyPr/>
                    <a:lstStyle/>
                    <a:p>
                      <a:endParaRPr lang="en-IN"/>
                    </a:p>
                  </a:txBody>
                  <a:tcPr/>
                </a:tc>
                <a:extLst>
                  <a:ext uri="{0D108BD9-81ED-4DB2-BD59-A6C34878D82A}">
                    <a16:rowId xmlns:a16="http://schemas.microsoft.com/office/drawing/2014/main" val="2104355484"/>
                  </a:ext>
                </a:extLst>
              </a:tr>
              <a:tr h="302181">
                <a:tc>
                  <a:txBody>
                    <a:bodyPr/>
                    <a:lstStyle/>
                    <a:p>
                      <a:endParaRPr lang="en-IN"/>
                    </a:p>
                  </a:txBody>
                  <a:tcPr/>
                </a:tc>
                <a:extLst>
                  <a:ext uri="{0D108BD9-81ED-4DB2-BD59-A6C34878D82A}">
                    <a16:rowId xmlns:a16="http://schemas.microsoft.com/office/drawing/2014/main" val="1863815295"/>
                  </a:ext>
                </a:extLst>
              </a:tr>
              <a:tr h="302181">
                <a:tc>
                  <a:txBody>
                    <a:bodyPr/>
                    <a:lstStyle/>
                    <a:p>
                      <a:endParaRPr lang="en-IN" dirty="0"/>
                    </a:p>
                  </a:txBody>
                  <a:tcPr/>
                </a:tc>
                <a:extLst>
                  <a:ext uri="{0D108BD9-81ED-4DB2-BD59-A6C34878D82A}">
                    <a16:rowId xmlns:a16="http://schemas.microsoft.com/office/drawing/2014/main" val="2376957359"/>
                  </a:ext>
                </a:extLst>
              </a:tr>
            </a:tbl>
          </a:graphicData>
        </a:graphic>
      </p:graphicFrame>
      <p:sp>
        <p:nvSpPr>
          <p:cNvPr id="7" name="TextBox 6">
            <a:extLst>
              <a:ext uri="{FF2B5EF4-FFF2-40B4-BE49-F238E27FC236}">
                <a16:creationId xmlns:a16="http://schemas.microsoft.com/office/drawing/2014/main" id="{59E5A1E4-7EBB-CA8E-CE3C-D0C7161B10F2}"/>
              </a:ext>
            </a:extLst>
          </p:cNvPr>
          <p:cNvSpPr txBox="1"/>
          <p:nvPr/>
        </p:nvSpPr>
        <p:spPr>
          <a:xfrm>
            <a:off x="9259503" y="2993457"/>
            <a:ext cx="1540042" cy="369332"/>
          </a:xfrm>
          <a:prstGeom prst="rect">
            <a:avLst/>
          </a:prstGeom>
          <a:noFill/>
        </p:spPr>
        <p:txBody>
          <a:bodyPr wrap="square" rtlCol="0">
            <a:spAutoFit/>
          </a:bodyPr>
          <a:lstStyle/>
          <a:p>
            <a:r>
              <a:rPr lang="en-US" b="1" dirty="0">
                <a:solidFill>
                  <a:srgbClr val="FF0000"/>
                </a:solidFill>
              </a:rPr>
              <a:t>RAM</a:t>
            </a:r>
            <a:endParaRPr lang="en-IN" b="1" dirty="0">
              <a:solidFill>
                <a:srgbClr val="FF0000"/>
              </a:solidFill>
            </a:endParaRPr>
          </a:p>
        </p:txBody>
      </p:sp>
      <p:sp>
        <p:nvSpPr>
          <p:cNvPr id="8" name="TextBox 7">
            <a:extLst>
              <a:ext uri="{FF2B5EF4-FFF2-40B4-BE49-F238E27FC236}">
                <a16:creationId xmlns:a16="http://schemas.microsoft.com/office/drawing/2014/main" id="{44D3CF7B-5C25-0BD3-EAA7-811316590C0C}"/>
              </a:ext>
            </a:extLst>
          </p:cNvPr>
          <p:cNvSpPr txBox="1"/>
          <p:nvPr/>
        </p:nvSpPr>
        <p:spPr>
          <a:xfrm>
            <a:off x="7247830" y="1010648"/>
            <a:ext cx="1237648" cy="369332"/>
          </a:xfrm>
          <a:prstGeom prst="rect">
            <a:avLst/>
          </a:prstGeom>
          <a:noFill/>
        </p:spPr>
        <p:txBody>
          <a:bodyPr wrap="square" rtlCol="0">
            <a:spAutoFit/>
          </a:bodyPr>
          <a:lstStyle/>
          <a:p>
            <a:r>
              <a:rPr lang="en-US" dirty="0">
                <a:latin typeface="Consolas" panose="020B0609020204030204" pitchFamily="49" charset="0"/>
              </a:rPr>
              <a:t>0</a:t>
            </a:r>
            <a:endParaRPr lang="en-IN" dirty="0">
              <a:latin typeface="Consolas" panose="020B0609020204030204" pitchFamily="49" charset="0"/>
            </a:endParaRPr>
          </a:p>
        </p:txBody>
      </p:sp>
      <p:sp>
        <p:nvSpPr>
          <p:cNvPr id="9" name="TextBox 8">
            <a:extLst>
              <a:ext uri="{FF2B5EF4-FFF2-40B4-BE49-F238E27FC236}">
                <a16:creationId xmlns:a16="http://schemas.microsoft.com/office/drawing/2014/main" id="{8B841B6B-D85F-1CAC-49DA-60AA86ED81F1}"/>
              </a:ext>
            </a:extLst>
          </p:cNvPr>
          <p:cNvSpPr txBox="1"/>
          <p:nvPr/>
        </p:nvSpPr>
        <p:spPr>
          <a:xfrm>
            <a:off x="6793837" y="6139324"/>
            <a:ext cx="1237648" cy="369332"/>
          </a:xfrm>
          <a:prstGeom prst="rect">
            <a:avLst/>
          </a:prstGeom>
          <a:noFill/>
        </p:spPr>
        <p:txBody>
          <a:bodyPr wrap="square" rtlCol="0">
            <a:spAutoFit/>
          </a:bodyPr>
          <a:lstStyle/>
          <a:p>
            <a:r>
              <a:rPr lang="en-US" dirty="0">
                <a:latin typeface="Consolas" panose="020B0609020204030204" pitchFamily="49" charset="0"/>
              </a:rPr>
              <a:t>2</a:t>
            </a:r>
            <a:r>
              <a:rPr lang="en-US" baseline="30000" dirty="0">
                <a:latin typeface="Consolas" panose="020B0609020204030204" pitchFamily="49" charset="0"/>
              </a:rPr>
              <a:t>64</a:t>
            </a:r>
            <a:r>
              <a:rPr lang="en-US" dirty="0">
                <a:latin typeface="Consolas" panose="020B0609020204030204" pitchFamily="49" charset="0"/>
              </a:rPr>
              <a:t> - 1</a:t>
            </a:r>
            <a:endParaRPr lang="en-IN" dirty="0">
              <a:latin typeface="Consolas" panose="020B0609020204030204" pitchFamily="49" charset="0"/>
            </a:endParaRPr>
          </a:p>
        </p:txBody>
      </p:sp>
      <p:sp>
        <p:nvSpPr>
          <p:cNvPr id="10" name="TextBox 9">
            <a:extLst>
              <a:ext uri="{FF2B5EF4-FFF2-40B4-BE49-F238E27FC236}">
                <a16:creationId xmlns:a16="http://schemas.microsoft.com/office/drawing/2014/main" id="{DD05A627-4854-475D-C289-1B1736904FEE}"/>
              </a:ext>
            </a:extLst>
          </p:cNvPr>
          <p:cNvSpPr txBox="1"/>
          <p:nvPr/>
        </p:nvSpPr>
        <p:spPr>
          <a:xfrm>
            <a:off x="7255850" y="1384431"/>
            <a:ext cx="1237648" cy="369332"/>
          </a:xfrm>
          <a:prstGeom prst="rect">
            <a:avLst/>
          </a:prstGeom>
          <a:noFill/>
        </p:spPr>
        <p:txBody>
          <a:bodyPr wrap="square" rtlCol="0">
            <a:spAutoFit/>
          </a:bodyPr>
          <a:lstStyle/>
          <a:p>
            <a:r>
              <a:rPr lang="en-US" dirty="0">
                <a:latin typeface="Consolas" panose="020B0609020204030204" pitchFamily="49" charset="0"/>
              </a:rPr>
              <a:t>1</a:t>
            </a:r>
            <a:endParaRPr lang="en-IN" dirty="0">
              <a:latin typeface="Consolas" panose="020B0609020204030204" pitchFamily="49" charset="0"/>
            </a:endParaRPr>
          </a:p>
        </p:txBody>
      </p:sp>
      <p:sp>
        <p:nvSpPr>
          <p:cNvPr id="11" name="TextBox 10">
            <a:extLst>
              <a:ext uri="{FF2B5EF4-FFF2-40B4-BE49-F238E27FC236}">
                <a16:creationId xmlns:a16="http://schemas.microsoft.com/office/drawing/2014/main" id="{2192AFFF-532D-A702-486E-0ECF763644DE}"/>
              </a:ext>
            </a:extLst>
          </p:cNvPr>
          <p:cNvSpPr txBox="1"/>
          <p:nvPr/>
        </p:nvSpPr>
        <p:spPr>
          <a:xfrm>
            <a:off x="7254246" y="1738962"/>
            <a:ext cx="1237648" cy="369332"/>
          </a:xfrm>
          <a:prstGeom prst="rect">
            <a:avLst/>
          </a:prstGeom>
          <a:noFill/>
        </p:spPr>
        <p:txBody>
          <a:bodyPr wrap="square" rtlCol="0">
            <a:spAutoFit/>
          </a:bodyPr>
          <a:lstStyle/>
          <a:p>
            <a:r>
              <a:rPr lang="en-US" dirty="0">
                <a:latin typeface="Consolas" panose="020B0609020204030204" pitchFamily="49" charset="0"/>
              </a:rPr>
              <a:t>2</a:t>
            </a:r>
            <a:endParaRPr lang="en-IN" dirty="0">
              <a:latin typeface="Consolas" panose="020B0609020204030204" pitchFamily="49" charset="0"/>
            </a:endParaRPr>
          </a:p>
        </p:txBody>
      </p:sp>
      <p:sp>
        <p:nvSpPr>
          <p:cNvPr id="12" name="TextBox 11">
            <a:extLst>
              <a:ext uri="{FF2B5EF4-FFF2-40B4-BE49-F238E27FC236}">
                <a16:creationId xmlns:a16="http://schemas.microsoft.com/office/drawing/2014/main" id="{6D32C472-7CFE-F05B-9EEA-5702D4ADAA97}"/>
              </a:ext>
            </a:extLst>
          </p:cNvPr>
          <p:cNvSpPr txBox="1"/>
          <p:nvPr/>
        </p:nvSpPr>
        <p:spPr>
          <a:xfrm>
            <a:off x="7243016" y="2112744"/>
            <a:ext cx="1237648" cy="369332"/>
          </a:xfrm>
          <a:prstGeom prst="rect">
            <a:avLst/>
          </a:prstGeom>
          <a:noFill/>
        </p:spPr>
        <p:txBody>
          <a:bodyPr wrap="square" rtlCol="0">
            <a:spAutoFit/>
          </a:bodyPr>
          <a:lstStyle/>
          <a:p>
            <a:r>
              <a:rPr lang="en-US" dirty="0">
                <a:latin typeface="Consolas" panose="020B0609020204030204" pitchFamily="49" charset="0"/>
              </a:rPr>
              <a:t>4</a:t>
            </a:r>
            <a:endParaRPr lang="en-IN" dirty="0">
              <a:latin typeface="Consolas" panose="020B0609020204030204" pitchFamily="49" charset="0"/>
            </a:endParaRPr>
          </a:p>
        </p:txBody>
      </p:sp>
      <p:sp>
        <p:nvSpPr>
          <p:cNvPr id="13" name="TextBox 12">
            <a:extLst>
              <a:ext uri="{FF2B5EF4-FFF2-40B4-BE49-F238E27FC236}">
                <a16:creationId xmlns:a16="http://schemas.microsoft.com/office/drawing/2014/main" id="{1D045DF5-7D47-E18C-DC1D-5A5950EF09CC}"/>
              </a:ext>
            </a:extLst>
          </p:cNvPr>
          <p:cNvSpPr txBox="1"/>
          <p:nvPr/>
        </p:nvSpPr>
        <p:spPr>
          <a:xfrm>
            <a:off x="7202908" y="3545306"/>
            <a:ext cx="1237648" cy="369332"/>
          </a:xfrm>
          <a:prstGeom prst="rect">
            <a:avLst/>
          </a:prstGeom>
          <a:noFill/>
        </p:spPr>
        <p:txBody>
          <a:bodyPr wrap="square" rtlCol="0">
            <a:spAutoFit/>
          </a:bodyPr>
          <a:lstStyle/>
          <a:p>
            <a:r>
              <a:rPr lang="en-US" dirty="0">
                <a:latin typeface="Consolas" panose="020B0609020204030204" pitchFamily="49" charset="0"/>
              </a:rPr>
              <a:t>k</a:t>
            </a:r>
            <a:endParaRPr lang="en-IN" dirty="0">
              <a:latin typeface="Consolas" panose="020B0609020204030204" pitchFamily="49" charset="0"/>
            </a:endParaRPr>
          </a:p>
        </p:txBody>
      </p:sp>
      <p:sp>
        <p:nvSpPr>
          <p:cNvPr id="14" name="TextBox 13">
            <a:extLst>
              <a:ext uri="{FF2B5EF4-FFF2-40B4-BE49-F238E27FC236}">
                <a16:creationId xmlns:a16="http://schemas.microsoft.com/office/drawing/2014/main" id="{8A03D216-9AA7-DE8D-1CFD-C423FB4D1FCA}"/>
              </a:ext>
            </a:extLst>
          </p:cNvPr>
          <p:cNvSpPr txBox="1"/>
          <p:nvPr/>
        </p:nvSpPr>
        <p:spPr>
          <a:xfrm>
            <a:off x="7191678" y="3919088"/>
            <a:ext cx="1237648" cy="369332"/>
          </a:xfrm>
          <a:prstGeom prst="rect">
            <a:avLst/>
          </a:prstGeom>
          <a:noFill/>
        </p:spPr>
        <p:txBody>
          <a:bodyPr wrap="square" rtlCol="0">
            <a:spAutoFit/>
          </a:bodyPr>
          <a:lstStyle/>
          <a:p>
            <a:r>
              <a:rPr lang="en-US" dirty="0">
                <a:latin typeface="Consolas" panose="020B0609020204030204" pitchFamily="49" charset="0"/>
              </a:rPr>
              <a:t>k+1</a:t>
            </a:r>
            <a:endParaRPr lang="en-IN" dirty="0">
              <a:latin typeface="Consolas" panose="020B0609020204030204" pitchFamily="49" charset="0"/>
            </a:endParaRPr>
          </a:p>
        </p:txBody>
      </p:sp>
      <p:sp>
        <p:nvSpPr>
          <p:cNvPr id="15" name="TextBox 14">
            <a:extLst>
              <a:ext uri="{FF2B5EF4-FFF2-40B4-BE49-F238E27FC236}">
                <a16:creationId xmlns:a16="http://schemas.microsoft.com/office/drawing/2014/main" id="{F04C9DA1-9310-DD71-02E8-E92E415CD548}"/>
              </a:ext>
            </a:extLst>
          </p:cNvPr>
          <p:cNvSpPr txBox="1"/>
          <p:nvPr/>
        </p:nvSpPr>
        <p:spPr>
          <a:xfrm>
            <a:off x="7170822" y="4283243"/>
            <a:ext cx="1237648" cy="369332"/>
          </a:xfrm>
          <a:prstGeom prst="rect">
            <a:avLst/>
          </a:prstGeom>
          <a:noFill/>
        </p:spPr>
        <p:txBody>
          <a:bodyPr wrap="square" rtlCol="0">
            <a:spAutoFit/>
          </a:bodyPr>
          <a:lstStyle/>
          <a:p>
            <a:r>
              <a:rPr lang="en-US" dirty="0">
                <a:latin typeface="Consolas" panose="020B0609020204030204" pitchFamily="49" charset="0"/>
              </a:rPr>
              <a:t>k+2</a:t>
            </a:r>
            <a:endParaRPr lang="en-IN" dirty="0">
              <a:latin typeface="Consolas" panose="020B0609020204030204" pitchFamily="49" charset="0"/>
            </a:endParaRPr>
          </a:p>
        </p:txBody>
      </p:sp>
      <p:sp>
        <p:nvSpPr>
          <p:cNvPr id="16" name="TextBox 15">
            <a:extLst>
              <a:ext uri="{FF2B5EF4-FFF2-40B4-BE49-F238E27FC236}">
                <a16:creationId xmlns:a16="http://schemas.microsoft.com/office/drawing/2014/main" id="{F4745229-0871-B514-3503-1DC048B90902}"/>
              </a:ext>
            </a:extLst>
          </p:cNvPr>
          <p:cNvSpPr txBox="1"/>
          <p:nvPr/>
        </p:nvSpPr>
        <p:spPr>
          <a:xfrm>
            <a:off x="6668709" y="624032"/>
            <a:ext cx="1237648" cy="369332"/>
          </a:xfrm>
          <a:prstGeom prst="rect">
            <a:avLst/>
          </a:prstGeom>
          <a:noFill/>
        </p:spPr>
        <p:txBody>
          <a:bodyPr wrap="square" rtlCol="0">
            <a:spAutoFit/>
          </a:bodyPr>
          <a:lstStyle/>
          <a:p>
            <a:r>
              <a:rPr lang="en-US" dirty="0">
                <a:latin typeface="Consolas" panose="020B0609020204030204" pitchFamily="49" charset="0"/>
              </a:rPr>
              <a:t>Address</a:t>
            </a:r>
            <a:endParaRPr lang="en-IN" dirty="0">
              <a:latin typeface="Consolas" panose="020B0609020204030204" pitchFamily="49" charset="0"/>
            </a:endParaRPr>
          </a:p>
        </p:txBody>
      </p:sp>
      <p:sp>
        <p:nvSpPr>
          <p:cNvPr id="17" name="TextBox 16">
            <a:extLst>
              <a:ext uri="{FF2B5EF4-FFF2-40B4-BE49-F238E27FC236}">
                <a16:creationId xmlns:a16="http://schemas.microsoft.com/office/drawing/2014/main" id="{A8F57CF3-A2CC-C301-D6C2-D9985AB8C132}"/>
              </a:ext>
            </a:extLst>
          </p:cNvPr>
          <p:cNvSpPr txBox="1"/>
          <p:nvPr/>
        </p:nvSpPr>
        <p:spPr>
          <a:xfrm>
            <a:off x="7754760" y="641678"/>
            <a:ext cx="1237648" cy="369332"/>
          </a:xfrm>
          <a:prstGeom prst="rect">
            <a:avLst/>
          </a:prstGeom>
          <a:noFill/>
        </p:spPr>
        <p:txBody>
          <a:bodyPr wrap="square" rtlCol="0">
            <a:spAutoFit/>
          </a:bodyPr>
          <a:lstStyle/>
          <a:p>
            <a:r>
              <a:rPr lang="en-US" dirty="0">
                <a:latin typeface="Consolas" panose="020B0609020204030204" pitchFamily="49" charset="0"/>
              </a:rPr>
              <a:t>Value</a:t>
            </a:r>
            <a:endParaRPr lang="en-IN" dirty="0">
              <a:latin typeface="Consolas" panose="020B0609020204030204" pitchFamily="49" charset="0"/>
            </a:endParaRPr>
          </a:p>
        </p:txBody>
      </p:sp>
      <p:sp>
        <p:nvSpPr>
          <p:cNvPr id="18" name="TextBox 17">
            <a:extLst>
              <a:ext uri="{FF2B5EF4-FFF2-40B4-BE49-F238E27FC236}">
                <a16:creationId xmlns:a16="http://schemas.microsoft.com/office/drawing/2014/main" id="{9878FC65-5F0F-5B6B-6322-398FC76306B9}"/>
              </a:ext>
            </a:extLst>
          </p:cNvPr>
          <p:cNvSpPr txBox="1"/>
          <p:nvPr/>
        </p:nvSpPr>
        <p:spPr>
          <a:xfrm>
            <a:off x="822947" y="2314874"/>
            <a:ext cx="5597905" cy="2308324"/>
          </a:xfrm>
          <a:prstGeom prst="rect">
            <a:avLst/>
          </a:prstGeom>
          <a:noFill/>
        </p:spPr>
        <p:txBody>
          <a:bodyPr wrap="square" rtlCol="0">
            <a:spAutoFit/>
          </a:bodyPr>
          <a:lstStyle/>
          <a:p>
            <a:r>
              <a:rPr lang="en-US" dirty="0">
                <a:latin typeface="Consolas" panose="020B0609020204030204" pitchFamily="49" charset="0"/>
              </a:rPr>
              <a:t>Every byte of the RAM has a unique address.</a:t>
            </a:r>
          </a:p>
          <a:p>
            <a:endParaRPr lang="en-US" dirty="0">
              <a:latin typeface="Consolas" panose="020B0609020204030204" pitchFamily="49" charset="0"/>
            </a:endParaRPr>
          </a:p>
          <a:p>
            <a:r>
              <a:rPr lang="en-US" dirty="0">
                <a:latin typeface="Consolas" panose="020B0609020204030204" pitchFamily="49" charset="0"/>
              </a:rPr>
              <a:t>For every variable in your program, the compiler allocates space of size “</a:t>
            </a:r>
            <a:r>
              <a:rPr lang="en-US" dirty="0" err="1">
                <a:latin typeface="Consolas" panose="020B0609020204030204" pitchFamily="49" charset="0"/>
              </a:rPr>
              <a:t>sizeof</a:t>
            </a:r>
            <a:r>
              <a:rPr lang="en-US" dirty="0">
                <a:latin typeface="Consolas" panose="020B0609020204030204" pitchFamily="49" charset="0"/>
              </a:rPr>
              <a:t>(</a:t>
            </a:r>
            <a:r>
              <a:rPr lang="en-US" dirty="0" err="1">
                <a:latin typeface="Consolas" panose="020B0609020204030204" pitchFamily="49" charset="0"/>
              </a:rPr>
              <a:t>typeof</a:t>
            </a:r>
            <a:r>
              <a:rPr lang="en-US" dirty="0">
                <a:latin typeface="Consolas" panose="020B0609020204030204" pitchFamily="49" charset="0"/>
              </a:rPr>
              <a:t>(variable))” in the RAM.</a:t>
            </a:r>
          </a:p>
          <a:p>
            <a:endParaRPr lang="en-US" dirty="0">
              <a:latin typeface="Consolas" panose="020B0609020204030204" pitchFamily="49" charset="0"/>
            </a:endParaRPr>
          </a:p>
          <a:p>
            <a:r>
              <a:rPr lang="en-US" dirty="0">
                <a:latin typeface="Consolas" panose="020B0609020204030204" pitchFamily="49" charset="0"/>
              </a:rPr>
              <a:t>The address of (&amp;) operator returns the address of a variable.</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BB5E8B5-B7A7-2CCE-3DA3-9C4CCBB92306}"/>
                  </a:ext>
                </a:extLst>
              </p14:cNvPr>
              <p14:cNvContentPartPr/>
              <p14:nvPr/>
            </p14:nvContentPartPr>
            <p14:xfrm>
              <a:off x="2003400" y="5132880"/>
              <a:ext cx="1610640" cy="611280"/>
            </p14:xfrm>
          </p:contentPart>
        </mc:Choice>
        <mc:Fallback xmlns="">
          <p:pic>
            <p:nvPicPr>
              <p:cNvPr id="3" name="Ink 2">
                <a:extLst>
                  <a:ext uri="{FF2B5EF4-FFF2-40B4-BE49-F238E27FC236}">
                    <a16:creationId xmlns:a16="http://schemas.microsoft.com/office/drawing/2014/main" id="{3BB5E8B5-B7A7-2CCE-3DA3-9C4CCBB92306}"/>
                  </a:ext>
                </a:extLst>
              </p:cNvPr>
              <p:cNvPicPr/>
              <p:nvPr/>
            </p:nvPicPr>
            <p:blipFill>
              <a:blip r:embed="rId4"/>
              <a:stretch>
                <a:fillRect/>
              </a:stretch>
            </p:blipFill>
            <p:spPr>
              <a:xfrm>
                <a:off x="1994040" y="5123520"/>
                <a:ext cx="1629360" cy="630000"/>
              </a:xfrm>
              <a:prstGeom prst="rect">
                <a:avLst/>
              </a:prstGeom>
            </p:spPr>
          </p:pic>
        </mc:Fallback>
      </mc:AlternateContent>
    </p:spTree>
    <p:extLst>
      <p:ext uri="{BB962C8B-B14F-4D97-AF65-F5344CB8AC3E}">
        <p14:creationId xmlns:p14="http://schemas.microsoft.com/office/powerpoint/2010/main" val="347019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a:xfrm>
            <a:off x="838200" y="365125"/>
            <a:ext cx="3202858" cy="1325563"/>
          </a:xfrm>
        </p:spPr>
        <p:txBody>
          <a:bodyPr/>
          <a:lstStyle/>
          <a:p>
            <a:r>
              <a:rPr lang="en-US" dirty="0"/>
              <a:t>Randomized Quick sort</a:t>
            </a:r>
            <a:endParaRPr lang="en-IN" dirty="0"/>
          </a:p>
        </p:txBody>
      </p:sp>
      <p:sp>
        <p:nvSpPr>
          <p:cNvPr id="6" name="TextBox 5">
            <a:extLst>
              <a:ext uri="{FF2B5EF4-FFF2-40B4-BE49-F238E27FC236}">
                <a16:creationId xmlns:a16="http://schemas.microsoft.com/office/drawing/2014/main" id="{03C3717D-6F42-6D75-5CBC-62E0F54B4961}"/>
              </a:ext>
            </a:extLst>
          </p:cNvPr>
          <p:cNvSpPr txBox="1"/>
          <p:nvPr/>
        </p:nvSpPr>
        <p:spPr>
          <a:xfrm>
            <a:off x="357738" y="2545925"/>
            <a:ext cx="6054299" cy="2585323"/>
          </a:xfrm>
          <a:prstGeom prst="rect">
            <a:avLst/>
          </a:prstGeom>
          <a:noFill/>
        </p:spPr>
        <p:txBody>
          <a:bodyPr wrap="square" rtlCol="0">
            <a:spAutoFit/>
          </a:bodyPr>
          <a:lstStyle/>
          <a:p>
            <a:r>
              <a:rPr lang="en-US" b="1" dirty="0">
                <a:latin typeface="Consolas" panose="020B0609020204030204" pitchFamily="49" charset="0"/>
              </a:rPr>
              <a:t>void quicksort(int </a:t>
            </a:r>
            <a:r>
              <a:rPr lang="en-US" b="1" dirty="0" err="1">
                <a:latin typeface="Consolas" panose="020B0609020204030204" pitchFamily="49" charset="0"/>
              </a:rPr>
              <a:t>arr</a:t>
            </a:r>
            <a:r>
              <a:rPr lang="en-US" b="1" dirty="0">
                <a:latin typeface="Consolas" panose="020B0609020204030204" pitchFamily="49" charset="0"/>
              </a:rPr>
              <a:t>[], int lo, int hi)</a:t>
            </a:r>
          </a:p>
          <a:p>
            <a:r>
              <a:rPr lang="en-US" b="1" dirty="0">
                <a:latin typeface="Consolas" panose="020B0609020204030204" pitchFamily="49" charset="0"/>
              </a:rPr>
              <a:t>{</a:t>
            </a:r>
          </a:p>
          <a:p>
            <a:r>
              <a:rPr lang="en-US" b="1" dirty="0">
                <a:latin typeface="Consolas" panose="020B0609020204030204" pitchFamily="49" charset="0"/>
              </a:rPr>
              <a:t>  if (lo &gt;= hi) {</a:t>
            </a:r>
          </a:p>
          <a:p>
            <a:r>
              <a:rPr lang="en-US" b="1" dirty="0">
                <a:latin typeface="Consolas" panose="020B0609020204030204" pitchFamily="49" charset="0"/>
              </a:rPr>
              <a:t>    return;</a:t>
            </a:r>
          </a:p>
          <a:p>
            <a:r>
              <a:rPr lang="en-US" b="1" dirty="0">
                <a:latin typeface="Consolas" panose="020B0609020204030204" pitchFamily="49" charset="0"/>
              </a:rPr>
              <a: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p>
          <a:p>
            <a:r>
              <a:rPr lang="en-US" b="1" dirty="0">
                <a:latin typeface="Consolas" panose="020B0609020204030204" pitchFamily="49" charset="0"/>
              </a:rPr>
              <a:t>}</a:t>
            </a:r>
          </a:p>
        </p:txBody>
      </p:sp>
      <p:sp>
        <p:nvSpPr>
          <p:cNvPr id="3" name="TextBox 2">
            <a:extLst>
              <a:ext uri="{FF2B5EF4-FFF2-40B4-BE49-F238E27FC236}">
                <a16:creationId xmlns:a16="http://schemas.microsoft.com/office/drawing/2014/main" id="{7EF5ABA9-6FC0-5323-3015-D803FBC5E729}"/>
              </a:ext>
            </a:extLst>
          </p:cNvPr>
          <p:cNvSpPr txBox="1"/>
          <p:nvPr/>
        </p:nvSpPr>
        <p:spPr>
          <a:xfrm>
            <a:off x="5564227" y="270012"/>
            <a:ext cx="6545181" cy="6463308"/>
          </a:xfrm>
          <a:prstGeom prst="rect">
            <a:avLst/>
          </a:prstGeom>
          <a:noFill/>
        </p:spPr>
        <p:txBody>
          <a:bodyPr wrap="square" rtlCol="0">
            <a:spAutoFit/>
          </a:bodyPr>
          <a:lstStyle/>
          <a:p>
            <a:r>
              <a:rPr lang="en-IN" b="1" dirty="0">
                <a:latin typeface="Consolas" panose="020B0609020204030204" pitchFamily="49" charset="0"/>
              </a:rPr>
              <a:t>int partition(int </a:t>
            </a:r>
            <a:r>
              <a:rPr lang="en-IN" b="1" dirty="0" err="1">
                <a:latin typeface="Consolas" panose="020B0609020204030204" pitchFamily="49" charset="0"/>
              </a:rPr>
              <a:t>arr</a:t>
            </a:r>
            <a:r>
              <a:rPr lang="en-IN" b="1" dirty="0">
                <a:latin typeface="Consolas" panose="020B0609020204030204" pitchFamily="49" charset="0"/>
              </a:rPr>
              <a:t>[], int lo, int hi) {</a:t>
            </a:r>
          </a:p>
          <a:p>
            <a:r>
              <a:rPr lang="en-IN" b="1" dirty="0">
                <a:latin typeface="Consolas" panose="020B0609020204030204" pitchFamily="49" charset="0"/>
              </a:rPr>
              <a:t>  int </a:t>
            </a:r>
            <a:r>
              <a:rPr lang="en-IN" b="1" dirty="0" err="1">
                <a:latin typeface="Consolas" panose="020B0609020204030204" pitchFamily="49" charset="0"/>
              </a:rPr>
              <a:t>idx</a:t>
            </a:r>
            <a:r>
              <a:rPr lang="en-IN" b="1" dirty="0">
                <a:latin typeface="Consolas" panose="020B0609020204030204" pitchFamily="49" charset="0"/>
              </a:rPr>
              <a:t> = </a:t>
            </a:r>
            <a:r>
              <a:rPr lang="en-IN" b="1" dirty="0" err="1">
                <a:latin typeface="Consolas" panose="020B0609020204030204" pitchFamily="49" charset="0"/>
              </a:rPr>
              <a:t>get_random_idx</a:t>
            </a:r>
            <a:r>
              <a:rPr lang="en-IN" b="1" dirty="0">
                <a:latin typeface="Consolas" panose="020B0609020204030204" pitchFamily="49" charset="0"/>
              </a:rPr>
              <a:t>(lo, hi);</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a:t>
            </a:r>
            <a:r>
              <a:rPr lang="en-IN" b="1" dirty="0" err="1">
                <a:latin typeface="Consolas" panose="020B0609020204030204" pitchFamily="49" charset="0"/>
              </a:rPr>
              <a:t>idx</a:t>
            </a:r>
            <a:r>
              <a:rPr lang="en-IN" b="1" dirty="0">
                <a:latin typeface="Consolas" panose="020B0609020204030204" pitchFamily="49" charset="0"/>
              </a:rPr>
              <a:t>);</a:t>
            </a:r>
          </a:p>
          <a:p>
            <a:r>
              <a:rPr lang="en-IN" b="1" dirty="0">
                <a:latin typeface="Consolas" panose="020B0609020204030204" pitchFamily="49" charset="0"/>
              </a:rPr>
              <a:t>  int pivot = </a:t>
            </a:r>
            <a:r>
              <a:rPr lang="en-IN" b="1" dirty="0" err="1">
                <a:latin typeface="Consolas" panose="020B0609020204030204" pitchFamily="49" charset="0"/>
              </a:rPr>
              <a:t>arr</a:t>
            </a:r>
            <a:r>
              <a:rPr lang="en-IN" b="1" dirty="0">
                <a:latin typeface="Consolas" panose="020B0609020204030204" pitchFamily="49" charset="0"/>
              </a:rPr>
              <a:t>[lo];</a:t>
            </a:r>
          </a:p>
          <a:p>
            <a:r>
              <a:rPr lang="en-IN" b="1" dirty="0">
                <a:latin typeface="Consolas" panose="020B0609020204030204" pitchFamily="49" charset="0"/>
              </a:rPr>
              <a:t>  int left = lo + 1;</a:t>
            </a:r>
          </a:p>
          <a:p>
            <a:r>
              <a:rPr lang="en-IN" b="1" dirty="0">
                <a:latin typeface="Consolas" panose="020B0609020204030204" pitchFamily="49" charset="0"/>
              </a:rPr>
              <a:t>  int right = hi;</a:t>
            </a:r>
          </a:p>
          <a:p>
            <a:endParaRPr lang="en-IN" b="1" dirty="0">
              <a:latin typeface="Consolas" panose="020B0609020204030204" pitchFamily="49" charset="0"/>
            </a:endParaRPr>
          </a:p>
          <a:p>
            <a:r>
              <a:rPr lang="en-IN" b="1" dirty="0">
                <a:latin typeface="Consolas" panose="020B0609020204030204" pitchFamily="49" charset="0"/>
              </a:rPr>
              <a:t>  while (left &lt;= right) {</a:t>
            </a:r>
          </a:p>
          <a:p>
            <a:r>
              <a:rPr lang="en-IN" b="1" dirty="0">
                <a:latin typeface="Consolas" panose="020B0609020204030204" pitchFamily="49" charset="0"/>
              </a:rPr>
              <a:t>    while (left &lt;= right &amp;&amp; </a:t>
            </a:r>
            <a:r>
              <a:rPr lang="en-IN" b="1" dirty="0" err="1">
                <a:latin typeface="Consolas" panose="020B0609020204030204" pitchFamily="49" charset="0"/>
              </a:rPr>
              <a:t>arr</a:t>
            </a:r>
            <a:r>
              <a:rPr lang="en-IN" b="1" dirty="0">
                <a:latin typeface="Consolas" panose="020B0609020204030204" pitchFamily="49" charset="0"/>
              </a:rPr>
              <a:t>[left] &lt; pivot) {</a:t>
            </a:r>
          </a:p>
          <a:p>
            <a:r>
              <a:rPr lang="en-IN" b="1" dirty="0">
                <a:latin typeface="Consolas" panose="020B0609020204030204" pitchFamily="49" charset="0"/>
              </a:rPr>
              <a:t>      left += 1;</a:t>
            </a:r>
          </a:p>
          <a:p>
            <a:r>
              <a:rPr lang="en-IN" b="1" dirty="0">
                <a:latin typeface="Consolas" panose="020B0609020204030204" pitchFamily="49" charset="0"/>
              </a:rPr>
              <a:t>    }</a:t>
            </a:r>
          </a:p>
          <a:p>
            <a:r>
              <a:rPr lang="en-IN" b="1" dirty="0">
                <a:latin typeface="Consolas" panose="020B0609020204030204" pitchFamily="49" charset="0"/>
              </a:rPr>
              <a:t>    while (right &gt;= left &amp;&amp; </a:t>
            </a:r>
            <a:r>
              <a:rPr lang="en-IN" b="1" dirty="0" err="1">
                <a:latin typeface="Consolas" panose="020B0609020204030204" pitchFamily="49" charset="0"/>
              </a:rPr>
              <a:t>arr</a:t>
            </a:r>
            <a:r>
              <a:rPr lang="en-IN" b="1" dirty="0">
                <a:latin typeface="Consolas" panose="020B0609020204030204" pitchFamily="49" charset="0"/>
              </a:rPr>
              <a:t>[right] &gt; pivot) {</a:t>
            </a:r>
          </a:p>
          <a:p>
            <a:r>
              <a:rPr lang="en-IN" b="1" dirty="0">
                <a:latin typeface="Consolas" panose="020B0609020204030204" pitchFamily="49" charset="0"/>
              </a:rPr>
              <a:t>      right -= 1;</a:t>
            </a:r>
          </a:p>
          <a:p>
            <a:r>
              <a:rPr lang="en-IN" b="1" dirty="0">
                <a:latin typeface="Consolas" panose="020B0609020204030204" pitchFamily="49" charset="0"/>
              </a:rPr>
              <a:t>    }</a:t>
            </a:r>
          </a:p>
          <a:p>
            <a:r>
              <a:rPr lang="en-IN" b="1" dirty="0">
                <a:latin typeface="Consolas" panose="020B0609020204030204" pitchFamily="49" charset="0"/>
              </a:rPr>
              <a:t>    if (left &lt;= right) {</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left, right);</a:t>
            </a:r>
          </a:p>
          <a:p>
            <a:r>
              <a:rPr lang="en-IN" b="1" dirty="0">
                <a:latin typeface="Consolas" panose="020B0609020204030204" pitchFamily="49" charset="0"/>
              </a:rPr>
              <a:t>      left++; right--;</a:t>
            </a:r>
          </a:p>
          <a:p>
            <a:r>
              <a:rPr lang="en-IN" b="1" dirty="0">
                <a:latin typeface="Consolas" panose="020B0609020204030204" pitchFamily="49" charset="0"/>
              </a:rPr>
              <a:t>    }</a:t>
            </a:r>
          </a:p>
          <a:p>
            <a:r>
              <a:rPr lang="en-IN" b="1" dirty="0">
                <a:latin typeface="Consolas" panose="020B0609020204030204" pitchFamily="49" charset="0"/>
              </a:rPr>
              <a:t>  }</a:t>
            </a:r>
          </a:p>
          <a:p>
            <a:endParaRPr lang="en-IN" b="1" dirty="0">
              <a:latin typeface="Consolas" panose="020B0609020204030204" pitchFamily="49" charset="0"/>
            </a:endParaRP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right);</a:t>
            </a:r>
          </a:p>
          <a:p>
            <a:r>
              <a:rPr lang="en-IN" b="1" dirty="0">
                <a:latin typeface="Consolas" panose="020B0609020204030204" pitchFamily="49" charset="0"/>
              </a:rPr>
              <a:t>  return right;</a:t>
            </a:r>
          </a:p>
          <a:p>
            <a:r>
              <a:rPr lang="en-IN"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07805DF-BA63-D2C1-DB71-3E8D9AE42CA7}"/>
                  </a:ext>
                </a:extLst>
              </p14:cNvPr>
              <p14:cNvContentPartPr/>
              <p14:nvPr/>
            </p14:nvContentPartPr>
            <p14:xfrm>
              <a:off x="6618600" y="867600"/>
              <a:ext cx="1182240" cy="282240"/>
            </p14:xfrm>
          </p:contentPart>
        </mc:Choice>
        <mc:Fallback xmlns="">
          <p:pic>
            <p:nvPicPr>
              <p:cNvPr id="4" name="Ink 3">
                <a:extLst>
                  <a:ext uri="{FF2B5EF4-FFF2-40B4-BE49-F238E27FC236}">
                    <a16:creationId xmlns:a16="http://schemas.microsoft.com/office/drawing/2014/main" id="{C07805DF-BA63-D2C1-DB71-3E8D9AE42CA7}"/>
                  </a:ext>
                </a:extLst>
              </p:cNvPr>
              <p:cNvPicPr/>
              <p:nvPr/>
            </p:nvPicPr>
            <p:blipFill>
              <a:blip r:embed="rId4"/>
              <a:stretch>
                <a:fillRect/>
              </a:stretch>
            </p:blipFill>
            <p:spPr>
              <a:xfrm>
                <a:off x="6609240" y="858240"/>
                <a:ext cx="1200960" cy="300960"/>
              </a:xfrm>
              <a:prstGeom prst="rect">
                <a:avLst/>
              </a:prstGeom>
            </p:spPr>
          </p:pic>
        </mc:Fallback>
      </mc:AlternateContent>
    </p:spTree>
    <p:extLst>
      <p:ext uri="{BB962C8B-B14F-4D97-AF65-F5344CB8AC3E}">
        <p14:creationId xmlns:p14="http://schemas.microsoft.com/office/powerpoint/2010/main" val="2656882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149B-1535-E227-98F5-9A68905F7447}"/>
              </a:ext>
            </a:extLst>
          </p:cNvPr>
          <p:cNvSpPr>
            <a:spLocks noGrp="1"/>
          </p:cNvSpPr>
          <p:nvPr>
            <p:ph type="title"/>
          </p:nvPr>
        </p:nvSpPr>
        <p:spPr/>
        <p:txBody>
          <a:bodyPr/>
          <a:lstStyle/>
          <a:p>
            <a:r>
              <a:rPr lang="en-IN" dirty="0"/>
              <a:t>Address of (&amp;) operator</a:t>
            </a:r>
          </a:p>
        </p:txBody>
      </p:sp>
      <p:sp>
        <p:nvSpPr>
          <p:cNvPr id="5" name="TextBox 4">
            <a:extLst>
              <a:ext uri="{FF2B5EF4-FFF2-40B4-BE49-F238E27FC236}">
                <a16:creationId xmlns:a16="http://schemas.microsoft.com/office/drawing/2014/main" id="{384361D8-18AF-9009-1B29-9EE470B2F249}"/>
              </a:ext>
            </a:extLst>
          </p:cNvPr>
          <p:cNvSpPr txBox="1"/>
          <p:nvPr/>
        </p:nvSpPr>
        <p:spPr>
          <a:xfrm>
            <a:off x="983205" y="1825625"/>
            <a:ext cx="7452871" cy="3970318"/>
          </a:xfrm>
          <a:prstGeom prst="rect">
            <a:avLst/>
          </a:prstGeom>
          <a:noFill/>
        </p:spPr>
        <p:txBody>
          <a:bodyPr wrap="square" rtlCol="0">
            <a:spAutoFit/>
          </a:bodyPr>
          <a:lstStyle/>
          <a:p>
            <a:pPr marL="0" indent="0">
              <a:buNone/>
            </a:pPr>
            <a:r>
              <a:rPr lang="en-IN" sz="1800" b="1" dirty="0">
                <a:latin typeface="Consolas" panose="020B0609020204030204" pitchFamily="49" charset="0"/>
              </a:rPr>
              <a:t>struct record {</a:t>
            </a:r>
          </a:p>
          <a:p>
            <a:pPr marL="0" indent="0">
              <a:buNone/>
            </a:pPr>
            <a:r>
              <a:rPr lang="en-IN" sz="1800" b="1" dirty="0">
                <a:latin typeface="Consolas" panose="020B0609020204030204" pitchFamily="49" charset="0"/>
              </a:rPr>
              <a:t>   int a;</a:t>
            </a:r>
          </a:p>
          <a:p>
            <a:pPr marL="0" indent="0">
              <a:buNone/>
            </a:pPr>
            <a:r>
              <a:rPr lang="en-IN" sz="1800" b="1" dirty="0">
                <a:latin typeface="Consolas" panose="020B0609020204030204" pitchFamily="49" charset="0"/>
              </a:rPr>
              <a:t>   int b;</a:t>
            </a:r>
          </a:p>
          <a:p>
            <a:pPr marL="0" indent="0">
              <a:buNone/>
            </a:pPr>
            <a:r>
              <a:rPr lang="en-IN" sz="1800" b="1" dirty="0">
                <a:latin typeface="Consolas" panose="020B0609020204030204" pitchFamily="49" charset="0"/>
              </a:rPr>
              <a:t>   int c[20];</a:t>
            </a:r>
          </a:p>
          <a:p>
            <a:pPr marL="0" indent="0">
              <a:buNone/>
            </a:pPr>
            <a:r>
              <a:rPr lang="en-IN" sz="1800" b="1" dirty="0">
                <a:latin typeface="Consolas" panose="020B0609020204030204" pitchFamily="49" charset="0"/>
              </a:rPr>
              <a:t>};</a:t>
            </a:r>
          </a:p>
          <a:p>
            <a:pPr marL="0" indent="0">
              <a:buNone/>
            </a:pPr>
            <a:endParaRPr lang="en-IN" sz="1800" dirty="0">
              <a:latin typeface="Consolas" panose="020B0609020204030204" pitchFamily="49" charset="0"/>
            </a:endParaRPr>
          </a:p>
          <a:p>
            <a:pPr marL="0" indent="0">
              <a:buNone/>
            </a:pPr>
            <a:r>
              <a:rPr lang="en-IN" sz="1800" dirty="0">
                <a:latin typeface="Consolas" panose="020B0609020204030204" pitchFamily="49" charset="0"/>
              </a:rPr>
              <a:t>struct record var1;</a:t>
            </a:r>
          </a:p>
          <a:p>
            <a:pPr marL="0" indent="0">
              <a:buNone/>
            </a:pPr>
            <a:r>
              <a:rPr lang="en-IN" sz="1800" dirty="0">
                <a:latin typeface="Consolas" panose="020B0609020204030204" pitchFamily="49" charset="0"/>
              </a:rPr>
              <a:t>var1.a = 10;</a:t>
            </a:r>
          </a:p>
          <a:p>
            <a:pPr marL="0" indent="0">
              <a:buNone/>
            </a:pPr>
            <a:r>
              <a:rPr lang="en-IN" sz="1800" dirty="0">
                <a:latin typeface="Consolas" panose="020B0609020204030204" pitchFamily="49" charset="0"/>
              </a:rPr>
              <a:t>var1.b = 20;</a:t>
            </a:r>
          </a:p>
          <a:p>
            <a:pPr marL="0" indent="0">
              <a:buNone/>
            </a:pPr>
            <a:endParaRPr lang="en-IN" sz="1800" dirty="0">
              <a:solidFill>
                <a:srgbClr val="FF0000"/>
              </a:solidFill>
              <a:latin typeface="Consolas" panose="020B0609020204030204" pitchFamily="49" charset="0"/>
            </a:endParaRPr>
          </a:p>
          <a:p>
            <a:pPr marL="0" indent="0">
              <a:buNone/>
            </a:pPr>
            <a:r>
              <a:rPr lang="en-IN" sz="1800" dirty="0" err="1">
                <a:solidFill>
                  <a:srgbClr val="0070C0"/>
                </a:solidFill>
                <a:latin typeface="Consolas" panose="020B0609020204030204" pitchFamily="49" charset="0"/>
              </a:rPr>
              <a:t>printf</a:t>
            </a:r>
            <a:r>
              <a:rPr lang="en-IN" sz="1800" dirty="0">
                <a:solidFill>
                  <a:srgbClr val="0070C0"/>
                </a:solidFill>
                <a:latin typeface="Consolas" panose="020B0609020204030204" pitchFamily="49" charset="0"/>
              </a:rPr>
              <a:t>(“%p\n”, &amp;var1);</a:t>
            </a:r>
          </a:p>
          <a:p>
            <a:pPr marL="0" indent="0">
              <a:buNone/>
            </a:pPr>
            <a:r>
              <a:rPr lang="en-IN" sz="1800" dirty="0">
                <a:solidFill>
                  <a:srgbClr val="FF0000"/>
                </a:solidFill>
                <a:latin typeface="Consolas" panose="020B0609020204030204" pitchFamily="49" charset="0"/>
              </a:rPr>
              <a:t>// What will be the output of the </a:t>
            </a:r>
            <a:r>
              <a:rPr lang="en-IN" sz="1800" dirty="0" err="1">
                <a:solidFill>
                  <a:srgbClr val="FF0000"/>
                </a:solidFill>
                <a:latin typeface="Consolas" panose="020B0609020204030204" pitchFamily="49" charset="0"/>
              </a:rPr>
              <a:t>printf</a:t>
            </a:r>
            <a:r>
              <a:rPr lang="en-IN" sz="1800" dirty="0">
                <a:solidFill>
                  <a:srgbClr val="FF0000"/>
                </a:solidFill>
                <a:latin typeface="Consolas" panose="020B0609020204030204" pitchFamily="49" charset="0"/>
              </a:rPr>
              <a:t>?</a:t>
            </a:r>
          </a:p>
          <a:p>
            <a:pPr marL="0" indent="0">
              <a:buNone/>
            </a:pPr>
            <a:r>
              <a:rPr lang="en-IN" sz="1800" dirty="0">
                <a:solidFill>
                  <a:srgbClr val="FF0000"/>
                </a:solidFill>
                <a:latin typeface="Consolas" panose="020B0609020204030204" pitchFamily="49" charset="0"/>
              </a:rPr>
              <a:t>// How can we store the address of var1 in a variable?</a:t>
            </a:r>
          </a:p>
          <a:p>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3629BA3-EC25-D929-A8BA-4A4F0DAD5894}"/>
                  </a:ext>
                </a:extLst>
              </p14:cNvPr>
              <p14:cNvContentPartPr/>
              <p14:nvPr/>
            </p14:nvContentPartPr>
            <p14:xfrm>
              <a:off x="2900880" y="3801600"/>
              <a:ext cx="484560" cy="1101960"/>
            </p14:xfrm>
          </p:contentPart>
        </mc:Choice>
        <mc:Fallback xmlns="">
          <p:pic>
            <p:nvPicPr>
              <p:cNvPr id="3" name="Ink 2">
                <a:extLst>
                  <a:ext uri="{FF2B5EF4-FFF2-40B4-BE49-F238E27FC236}">
                    <a16:creationId xmlns:a16="http://schemas.microsoft.com/office/drawing/2014/main" id="{83629BA3-EC25-D929-A8BA-4A4F0DAD5894}"/>
                  </a:ext>
                </a:extLst>
              </p:cNvPr>
              <p:cNvPicPr/>
              <p:nvPr/>
            </p:nvPicPr>
            <p:blipFill>
              <a:blip r:embed="rId4"/>
              <a:stretch>
                <a:fillRect/>
              </a:stretch>
            </p:blipFill>
            <p:spPr>
              <a:xfrm>
                <a:off x="2891520" y="3792240"/>
                <a:ext cx="503280" cy="1120680"/>
              </a:xfrm>
              <a:prstGeom prst="rect">
                <a:avLst/>
              </a:prstGeom>
            </p:spPr>
          </p:pic>
        </mc:Fallback>
      </mc:AlternateContent>
    </p:spTree>
    <p:extLst>
      <p:ext uri="{BB962C8B-B14F-4D97-AF65-F5344CB8AC3E}">
        <p14:creationId xmlns:p14="http://schemas.microsoft.com/office/powerpoint/2010/main" val="3455939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149B-1535-E227-98F5-9A68905F7447}"/>
              </a:ext>
            </a:extLst>
          </p:cNvPr>
          <p:cNvSpPr>
            <a:spLocks noGrp="1"/>
          </p:cNvSpPr>
          <p:nvPr>
            <p:ph type="title"/>
          </p:nvPr>
        </p:nvSpPr>
        <p:spPr/>
        <p:txBody>
          <a:bodyPr/>
          <a:lstStyle/>
          <a:p>
            <a:r>
              <a:rPr lang="en-IN" dirty="0"/>
              <a:t>Pointers</a:t>
            </a:r>
          </a:p>
        </p:txBody>
      </p:sp>
      <p:sp>
        <p:nvSpPr>
          <p:cNvPr id="5" name="TextBox 4">
            <a:extLst>
              <a:ext uri="{FF2B5EF4-FFF2-40B4-BE49-F238E27FC236}">
                <a16:creationId xmlns:a16="http://schemas.microsoft.com/office/drawing/2014/main" id="{384361D8-18AF-9009-1B29-9EE470B2F249}"/>
              </a:ext>
            </a:extLst>
          </p:cNvPr>
          <p:cNvSpPr txBox="1"/>
          <p:nvPr/>
        </p:nvSpPr>
        <p:spPr>
          <a:xfrm>
            <a:off x="983205" y="1825625"/>
            <a:ext cx="9989595" cy="1354217"/>
          </a:xfrm>
          <a:prstGeom prst="rect">
            <a:avLst/>
          </a:prstGeom>
          <a:noFill/>
        </p:spPr>
        <p:txBody>
          <a:bodyPr wrap="square" rtlCol="0">
            <a:spAutoFit/>
          </a:bodyPr>
          <a:lstStyle/>
          <a:p>
            <a:pPr marL="0" indent="0">
              <a:buNone/>
            </a:pPr>
            <a:r>
              <a:rPr lang="en-IN" sz="1800" b="1" dirty="0">
                <a:latin typeface="Consolas" panose="020B0609020204030204" pitchFamily="49" charset="0"/>
              </a:rPr>
              <a:t>int a;</a:t>
            </a:r>
          </a:p>
          <a:p>
            <a:pPr marL="0" indent="0">
              <a:buNone/>
            </a:pPr>
            <a:endParaRPr lang="en-IN" b="1" dirty="0">
              <a:latin typeface="Consolas" panose="020B0609020204030204" pitchFamily="49" charset="0"/>
            </a:endParaRPr>
          </a:p>
          <a:p>
            <a:pPr marL="0" indent="0">
              <a:buNone/>
            </a:pPr>
            <a:r>
              <a:rPr lang="en-IN" sz="1800" b="1" dirty="0">
                <a:latin typeface="Consolas" panose="020B0609020204030204" pitchFamily="49" charset="0"/>
              </a:rPr>
              <a:t>The </a:t>
            </a:r>
            <a:r>
              <a:rPr lang="en-IN" sz="2800" b="1" dirty="0">
                <a:solidFill>
                  <a:srgbClr val="FF0000"/>
                </a:solidFill>
                <a:latin typeface="Consolas" panose="020B0609020204030204" pitchFamily="49" charset="0"/>
              </a:rPr>
              <a:t>type</a:t>
            </a:r>
            <a:r>
              <a:rPr lang="en-IN" sz="1800" b="1" dirty="0">
                <a:latin typeface="Consolas" panose="020B0609020204030204" pitchFamily="49" charset="0"/>
              </a:rPr>
              <a:t> of </a:t>
            </a:r>
            <a:r>
              <a:rPr lang="en-IN" sz="2800" b="1" dirty="0">
                <a:solidFill>
                  <a:schemeClr val="accent1"/>
                </a:solidFill>
                <a:latin typeface="Consolas" panose="020B0609020204030204" pitchFamily="49" charset="0"/>
              </a:rPr>
              <a:t>&amp;a</a:t>
            </a:r>
            <a:r>
              <a:rPr lang="en-IN" sz="1800" b="1" dirty="0">
                <a:latin typeface="Consolas" panose="020B0609020204030204" pitchFamily="49" charset="0"/>
              </a:rPr>
              <a:t> is </a:t>
            </a:r>
            <a:r>
              <a:rPr lang="en-IN" sz="2800" b="1" dirty="0">
                <a:solidFill>
                  <a:schemeClr val="accent1"/>
                </a:solidFill>
                <a:latin typeface="Consolas" panose="020B0609020204030204" pitchFamily="49" charset="0"/>
              </a:rPr>
              <a:t>int*</a:t>
            </a:r>
            <a:r>
              <a:rPr lang="en-IN" sz="1800" b="1" dirty="0">
                <a:latin typeface="Consolas" panose="020B0609020204030204" pitchFamily="49" charset="0"/>
              </a:rPr>
              <a:t>. </a:t>
            </a:r>
            <a:r>
              <a:rPr lang="en-IN" sz="2800" b="1" dirty="0">
                <a:solidFill>
                  <a:schemeClr val="accent1"/>
                </a:solidFill>
                <a:latin typeface="Consolas" panose="020B0609020204030204" pitchFamily="49" charset="0"/>
              </a:rPr>
              <a:t>int*</a:t>
            </a:r>
            <a:r>
              <a:rPr lang="en-IN" b="1" dirty="0">
                <a:latin typeface="Consolas" panose="020B0609020204030204" pitchFamily="49" charset="0"/>
              </a:rPr>
              <a:t> is called </a:t>
            </a:r>
            <a:r>
              <a:rPr lang="en-IN" sz="2800" b="1" dirty="0">
                <a:solidFill>
                  <a:srgbClr val="FF0000"/>
                </a:solidFill>
                <a:latin typeface="Consolas" panose="020B0609020204030204" pitchFamily="49" charset="0"/>
              </a:rPr>
              <a:t>pointer</a:t>
            </a:r>
            <a:r>
              <a:rPr lang="en-IN" b="1" dirty="0">
                <a:latin typeface="Consolas" panose="020B0609020204030204" pitchFamily="49" charset="0"/>
              </a:rPr>
              <a:t> to an integer.</a:t>
            </a:r>
            <a:endParaRPr lang="en-IN" sz="1800" dirty="0">
              <a:solidFill>
                <a:srgbClr val="FF0000"/>
              </a:solidFill>
              <a:latin typeface="Consolas" panose="020B0609020204030204" pitchFamily="49" charset="0"/>
            </a:endParaRPr>
          </a:p>
          <a:p>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8B245FE-E5CF-BA5F-301A-CC2B5012B0FD}"/>
                  </a:ext>
                </a:extLst>
              </p14:cNvPr>
              <p14:cNvContentPartPr/>
              <p14:nvPr/>
            </p14:nvContentPartPr>
            <p14:xfrm>
              <a:off x="1016640" y="2197080"/>
              <a:ext cx="3278880" cy="744840"/>
            </p14:xfrm>
          </p:contentPart>
        </mc:Choice>
        <mc:Fallback xmlns="">
          <p:pic>
            <p:nvPicPr>
              <p:cNvPr id="3" name="Ink 2">
                <a:extLst>
                  <a:ext uri="{FF2B5EF4-FFF2-40B4-BE49-F238E27FC236}">
                    <a16:creationId xmlns:a16="http://schemas.microsoft.com/office/drawing/2014/main" id="{58B245FE-E5CF-BA5F-301A-CC2B5012B0FD}"/>
                  </a:ext>
                </a:extLst>
              </p:cNvPr>
              <p:cNvPicPr/>
              <p:nvPr/>
            </p:nvPicPr>
            <p:blipFill>
              <a:blip r:embed="rId4"/>
              <a:stretch>
                <a:fillRect/>
              </a:stretch>
            </p:blipFill>
            <p:spPr>
              <a:xfrm>
                <a:off x="1007280" y="2187720"/>
                <a:ext cx="3297600" cy="763560"/>
              </a:xfrm>
              <a:prstGeom prst="rect">
                <a:avLst/>
              </a:prstGeom>
            </p:spPr>
          </p:pic>
        </mc:Fallback>
      </mc:AlternateContent>
    </p:spTree>
    <p:extLst>
      <p:ext uri="{BB962C8B-B14F-4D97-AF65-F5344CB8AC3E}">
        <p14:creationId xmlns:p14="http://schemas.microsoft.com/office/powerpoint/2010/main" val="1922875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CFE9-24DA-7D87-C0ED-D5B9B97D3C3E}"/>
              </a:ext>
            </a:extLst>
          </p:cNvPr>
          <p:cNvSpPr>
            <a:spLocks noGrp="1"/>
          </p:cNvSpPr>
          <p:nvPr>
            <p:ph type="title"/>
          </p:nvPr>
        </p:nvSpPr>
        <p:spPr/>
        <p:txBody>
          <a:bodyPr/>
          <a:lstStyle/>
          <a:p>
            <a:r>
              <a:rPr lang="en-US" dirty="0"/>
              <a:t>Pointers</a:t>
            </a:r>
            <a:endParaRPr lang="en-IN" dirty="0"/>
          </a:p>
        </p:txBody>
      </p:sp>
      <p:sp>
        <p:nvSpPr>
          <p:cNvPr id="3" name="Content Placeholder 2">
            <a:extLst>
              <a:ext uri="{FF2B5EF4-FFF2-40B4-BE49-F238E27FC236}">
                <a16:creationId xmlns:a16="http://schemas.microsoft.com/office/drawing/2014/main" id="{57DC4E03-FFBC-3868-2C30-0ACE2764E951}"/>
              </a:ext>
            </a:extLst>
          </p:cNvPr>
          <p:cNvSpPr>
            <a:spLocks noGrp="1"/>
          </p:cNvSpPr>
          <p:nvPr>
            <p:ph idx="1"/>
          </p:nvPr>
        </p:nvSpPr>
        <p:spPr/>
        <p:txBody>
          <a:bodyPr>
            <a:normAutofit/>
          </a:bodyPr>
          <a:lstStyle/>
          <a:p>
            <a:r>
              <a:rPr lang="en-US" dirty="0"/>
              <a:t>A pointer variable stores the address of a variable (i.e., a RAM address)</a:t>
            </a:r>
          </a:p>
          <a:p>
            <a:pPr marL="0" indent="0">
              <a:buNone/>
            </a:pPr>
            <a:endParaRPr lang="en-US" sz="1800" dirty="0"/>
          </a:p>
          <a:p>
            <a:pPr marL="0" indent="0">
              <a:buNone/>
            </a:pPr>
            <a:r>
              <a:rPr lang="en-US" sz="2000" dirty="0">
                <a:latin typeface="Consolas" panose="020B0609020204030204" pitchFamily="49" charset="0"/>
              </a:rPr>
              <a:t>int a = 10;</a:t>
            </a:r>
          </a:p>
          <a:p>
            <a:pPr marL="0" indent="0">
              <a:buNone/>
            </a:pPr>
            <a:r>
              <a:rPr lang="en-US" sz="2000" dirty="0">
                <a:latin typeface="Consolas" panose="020B0609020204030204" pitchFamily="49" charset="0"/>
              </a:rPr>
              <a:t>int *x = &amp;a;   </a:t>
            </a:r>
            <a:r>
              <a:rPr lang="en-US" sz="2000" dirty="0">
                <a:solidFill>
                  <a:srgbClr val="0070C0"/>
                </a:solidFill>
                <a:latin typeface="Consolas" panose="020B0609020204030204" pitchFamily="49" charset="0"/>
              </a:rPr>
              <a:t>// the type of &amp;a is int*</a:t>
            </a:r>
          </a:p>
          <a:p>
            <a:pPr marL="0" indent="0">
              <a:buNone/>
            </a:pPr>
            <a:r>
              <a:rPr lang="en-US" sz="2000" dirty="0">
                <a:latin typeface="Consolas" panose="020B0609020204030204" pitchFamily="49" charset="0"/>
              </a:rPr>
              <a:t>int **y = &amp;x;  </a:t>
            </a:r>
            <a:r>
              <a:rPr lang="en-US" sz="2000" dirty="0">
                <a:solidFill>
                  <a:srgbClr val="0070C0"/>
                </a:solidFill>
                <a:latin typeface="Consolas" panose="020B0609020204030204" pitchFamily="49" charset="0"/>
              </a:rPr>
              <a:t>// the type of &amp;x is int**</a:t>
            </a:r>
          </a:p>
          <a:p>
            <a:pPr marL="0" indent="0">
              <a:buNone/>
            </a:pPr>
            <a:r>
              <a:rPr lang="en-US" sz="2000" dirty="0">
                <a:latin typeface="Consolas" panose="020B0609020204030204" pitchFamily="49" charset="0"/>
              </a:rPr>
              <a:t>int ***z = &amp;y; </a:t>
            </a:r>
            <a:r>
              <a:rPr lang="en-US" sz="2000" dirty="0">
                <a:solidFill>
                  <a:srgbClr val="0070C0"/>
                </a:solidFill>
                <a:latin typeface="Consolas" panose="020B0609020204030204" pitchFamily="49" charset="0"/>
              </a:rPr>
              <a:t>// the type of &amp;z is int***</a:t>
            </a:r>
          </a:p>
          <a:p>
            <a:pPr marL="0" indent="0">
              <a:buNone/>
            </a:pPr>
            <a:endParaRPr lang="en-US" sz="2000" dirty="0">
              <a:highlight>
                <a:srgbClr val="FF0000"/>
              </a:highlight>
              <a:latin typeface="Consolas" panose="020B0609020204030204" pitchFamily="49" charset="0"/>
            </a:endParaRPr>
          </a:p>
          <a:p>
            <a:pPr marL="0" indent="0">
              <a:buNone/>
            </a:pPr>
            <a:r>
              <a:rPr lang="en-US" sz="2000" b="1" dirty="0">
                <a:latin typeface="Consolas" panose="020B0609020204030204" pitchFamily="49" charset="0"/>
              </a:rPr>
              <a:t>struct record r;</a:t>
            </a:r>
          </a:p>
          <a:p>
            <a:pPr marL="0" indent="0">
              <a:buNone/>
            </a:pPr>
            <a:r>
              <a:rPr lang="en-US" sz="2000" dirty="0">
                <a:solidFill>
                  <a:srgbClr val="FF0000"/>
                </a:solidFill>
                <a:latin typeface="Consolas" panose="020B0609020204030204" pitchFamily="49" charset="0"/>
              </a:rPr>
              <a:t>What is the type of variable that can store the address of variable r? </a:t>
            </a:r>
            <a:endParaRPr lang="en-IN" sz="2000"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C447781-41B4-A299-366D-2C8395032E02}"/>
                  </a:ext>
                </a:extLst>
              </p14:cNvPr>
              <p14:cNvContentPartPr/>
              <p14:nvPr/>
            </p14:nvContentPartPr>
            <p14:xfrm>
              <a:off x="857160" y="3421440"/>
              <a:ext cx="4550400" cy="2887200"/>
            </p14:xfrm>
          </p:contentPart>
        </mc:Choice>
        <mc:Fallback xmlns="">
          <p:pic>
            <p:nvPicPr>
              <p:cNvPr id="4" name="Ink 3">
                <a:extLst>
                  <a:ext uri="{FF2B5EF4-FFF2-40B4-BE49-F238E27FC236}">
                    <a16:creationId xmlns:a16="http://schemas.microsoft.com/office/drawing/2014/main" id="{EC447781-41B4-A299-366D-2C8395032E02}"/>
                  </a:ext>
                </a:extLst>
              </p:cNvPr>
              <p:cNvPicPr/>
              <p:nvPr/>
            </p:nvPicPr>
            <p:blipFill>
              <a:blip r:embed="rId4"/>
              <a:stretch>
                <a:fillRect/>
              </a:stretch>
            </p:blipFill>
            <p:spPr>
              <a:xfrm>
                <a:off x="847800" y="3412080"/>
                <a:ext cx="4569120" cy="2905920"/>
              </a:xfrm>
              <a:prstGeom prst="rect">
                <a:avLst/>
              </a:prstGeom>
            </p:spPr>
          </p:pic>
        </mc:Fallback>
      </mc:AlternateContent>
    </p:spTree>
    <p:extLst>
      <p:ext uri="{BB962C8B-B14F-4D97-AF65-F5344CB8AC3E}">
        <p14:creationId xmlns:p14="http://schemas.microsoft.com/office/powerpoint/2010/main" val="594170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DED7-C731-8479-907D-F3DA4E110BE5}"/>
              </a:ext>
            </a:extLst>
          </p:cNvPr>
          <p:cNvSpPr>
            <a:spLocks noGrp="1"/>
          </p:cNvSpPr>
          <p:nvPr>
            <p:ph type="title"/>
          </p:nvPr>
        </p:nvSpPr>
        <p:spPr/>
        <p:txBody>
          <a:bodyPr/>
          <a:lstStyle/>
          <a:p>
            <a:r>
              <a:rPr lang="en-US" dirty="0"/>
              <a:t>Pointers</a:t>
            </a:r>
            <a:endParaRPr lang="en-IN" dirty="0"/>
          </a:p>
        </p:txBody>
      </p:sp>
      <p:sp>
        <p:nvSpPr>
          <p:cNvPr id="3" name="Content Placeholder 2">
            <a:extLst>
              <a:ext uri="{FF2B5EF4-FFF2-40B4-BE49-F238E27FC236}">
                <a16:creationId xmlns:a16="http://schemas.microsoft.com/office/drawing/2014/main" id="{C00C1707-DEEC-B771-C1B3-39B7CDB19F33}"/>
              </a:ext>
            </a:extLst>
          </p:cNvPr>
          <p:cNvSpPr>
            <a:spLocks noGrp="1"/>
          </p:cNvSpPr>
          <p:nvPr>
            <p:ph idx="1"/>
          </p:nvPr>
        </p:nvSpPr>
        <p:spPr>
          <a:xfrm>
            <a:off x="838200" y="1393004"/>
            <a:ext cx="3656798" cy="4351338"/>
          </a:xfrm>
        </p:spPr>
        <p:txBody>
          <a:bodyPr>
            <a:normAutofit/>
          </a:bodyPr>
          <a:lstStyle/>
          <a:p>
            <a:pPr marL="0" indent="0">
              <a:buNone/>
            </a:pP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p:txBody>
      </p:sp>
      <p:sp>
        <p:nvSpPr>
          <p:cNvPr id="9" name="TextBox 8">
            <a:extLst>
              <a:ext uri="{FF2B5EF4-FFF2-40B4-BE49-F238E27FC236}">
                <a16:creationId xmlns:a16="http://schemas.microsoft.com/office/drawing/2014/main" id="{94242696-DEF3-0C4D-5928-C36D1119A686}"/>
              </a:ext>
            </a:extLst>
          </p:cNvPr>
          <p:cNvSpPr txBox="1"/>
          <p:nvPr/>
        </p:nvSpPr>
        <p:spPr>
          <a:xfrm>
            <a:off x="865220" y="1868131"/>
            <a:ext cx="4473677" cy="3416320"/>
          </a:xfrm>
          <a:prstGeom prst="rect">
            <a:avLst/>
          </a:prstGeom>
          <a:noFill/>
        </p:spPr>
        <p:txBody>
          <a:bodyPr wrap="square" rtlCol="0">
            <a:spAutoFit/>
          </a:bodyPr>
          <a:lstStyle/>
          <a:p>
            <a:pPr marL="0" indent="0">
              <a:buNone/>
            </a:pPr>
            <a:r>
              <a:rPr lang="en-US" sz="1800" dirty="0">
                <a:latin typeface="Arial" panose="020B0604020202020204" pitchFamily="34" charset="0"/>
                <a:cs typeface="Arial" panose="020B0604020202020204" pitchFamily="34" charset="0"/>
              </a:rPr>
              <a:t>struct record {</a:t>
            </a:r>
          </a:p>
          <a:p>
            <a:pPr marL="0" indent="0">
              <a:buNone/>
            </a:pPr>
            <a:r>
              <a:rPr lang="en-US" sz="1800" dirty="0">
                <a:latin typeface="Arial" panose="020B0604020202020204" pitchFamily="34" charset="0"/>
                <a:cs typeface="Arial" panose="020B0604020202020204" pitchFamily="34" charset="0"/>
              </a:rPr>
              <a:t>   int a;</a:t>
            </a:r>
          </a:p>
          <a:p>
            <a:pPr marL="0" indent="0">
              <a:buNone/>
            </a:pPr>
            <a:r>
              <a:rPr lang="en-US" sz="1800" dirty="0">
                <a:latin typeface="Arial" panose="020B0604020202020204" pitchFamily="34" charset="0"/>
                <a:cs typeface="Arial" panose="020B0604020202020204" pitchFamily="34" charset="0"/>
              </a:rPr>
              <a:t>   int b;</a:t>
            </a:r>
          </a:p>
          <a:p>
            <a:pPr marL="0" indent="0">
              <a:buNone/>
            </a:pPr>
            <a:r>
              <a:rPr lang="en-US" sz="1800" dirty="0">
                <a:latin typeface="Arial" panose="020B0604020202020204" pitchFamily="34" charset="0"/>
                <a:cs typeface="Arial" panose="020B0604020202020204" pitchFamily="34" charset="0"/>
              </a:rPr>
              <a:t>   struct record *next;</a:t>
            </a:r>
          </a:p>
          <a:p>
            <a:pPr marL="0" indent="0">
              <a:buNone/>
            </a:pPr>
            <a:r>
              <a:rPr lang="en-US" sz="1800" dirty="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struct record var1;</a:t>
            </a:r>
          </a:p>
          <a:p>
            <a:pPr marL="0" indent="0">
              <a:buNone/>
            </a:pPr>
            <a:r>
              <a:rPr lang="en-US" sz="1800" dirty="0">
                <a:latin typeface="Arial" panose="020B0604020202020204" pitchFamily="34" charset="0"/>
                <a:cs typeface="Arial" panose="020B0604020202020204" pitchFamily="34" charset="0"/>
              </a:rPr>
              <a:t>var1.a = 10;</a:t>
            </a:r>
          </a:p>
          <a:p>
            <a:pPr marL="0" indent="0">
              <a:buNone/>
            </a:pPr>
            <a:r>
              <a:rPr lang="en-US" sz="1800" dirty="0">
                <a:latin typeface="Arial" panose="020B0604020202020204" pitchFamily="34" charset="0"/>
                <a:cs typeface="Arial" panose="020B0604020202020204" pitchFamily="34" charset="0"/>
              </a:rPr>
              <a:t>var1.b = 20;</a:t>
            </a:r>
          </a:p>
          <a:p>
            <a:pPr marL="0" indent="0">
              <a:buNone/>
            </a:pPr>
            <a:r>
              <a:rPr lang="en-US" sz="1800" dirty="0">
                <a:latin typeface="Arial" panose="020B0604020202020204" pitchFamily="34" charset="0"/>
                <a:cs typeface="Arial" panose="020B0604020202020204" pitchFamily="34" charset="0"/>
              </a:rPr>
              <a:t>var1.next = 30;</a:t>
            </a:r>
          </a:p>
          <a:p>
            <a:pPr marL="0" indent="0">
              <a:buNone/>
            </a:pPr>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Is this a legal program?</a:t>
            </a:r>
            <a:endParaRPr lang="en-US" sz="18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1047E63-0F2E-4F16-4581-2B1D42248EC8}"/>
                  </a:ext>
                </a:extLst>
              </p14:cNvPr>
              <p14:cNvContentPartPr/>
              <p14:nvPr/>
            </p14:nvContentPartPr>
            <p14:xfrm>
              <a:off x="904320" y="2428920"/>
              <a:ext cx="3180600" cy="2719440"/>
            </p14:xfrm>
          </p:contentPart>
        </mc:Choice>
        <mc:Fallback xmlns="">
          <p:pic>
            <p:nvPicPr>
              <p:cNvPr id="4" name="Ink 3">
                <a:extLst>
                  <a:ext uri="{FF2B5EF4-FFF2-40B4-BE49-F238E27FC236}">
                    <a16:creationId xmlns:a16="http://schemas.microsoft.com/office/drawing/2014/main" id="{C1047E63-0F2E-4F16-4581-2B1D42248EC8}"/>
                  </a:ext>
                </a:extLst>
              </p:cNvPr>
              <p:cNvPicPr/>
              <p:nvPr/>
            </p:nvPicPr>
            <p:blipFill>
              <a:blip r:embed="rId4"/>
              <a:stretch>
                <a:fillRect/>
              </a:stretch>
            </p:blipFill>
            <p:spPr>
              <a:xfrm>
                <a:off x="894960" y="2419560"/>
                <a:ext cx="3199320" cy="2738160"/>
              </a:xfrm>
              <a:prstGeom prst="rect">
                <a:avLst/>
              </a:prstGeom>
            </p:spPr>
          </p:pic>
        </mc:Fallback>
      </mc:AlternateContent>
    </p:spTree>
    <p:extLst>
      <p:ext uri="{BB962C8B-B14F-4D97-AF65-F5344CB8AC3E}">
        <p14:creationId xmlns:p14="http://schemas.microsoft.com/office/powerpoint/2010/main" val="1905716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DED7-C731-8479-907D-F3DA4E110BE5}"/>
              </a:ext>
            </a:extLst>
          </p:cNvPr>
          <p:cNvSpPr>
            <a:spLocks noGrp="1"/>
          </p:cNvSpPr>
          <p:nvPr>
            <p:ph type="title"/>
          </p:nvPr>
        </p:nvSpPr>
        <p:spPr/>
        <p:txBody>
          <a:bodyPr/>
          <a:lstStyle/>
          <a:p>
            <a:r>
              <a:rPr lang="en-US" dirty="0"/>
              <a:t>Pointers</a:t>
            </a:r>
            <a:endParaRPr lang="en-IN" dirty="0"/>
          </a:p>
        </p:txBody>
      </p:sp>
      <p:sp>
        <p:nvSpPr>
          <p:cNvPr id="3" name="Content Placeholder 2">
            <a:extLst>
              <a:ext uri="{FF2B5EF4-FFF2-40B4-BE49-F238E27FC236}">
                <a16:creationId xmlns:a16="http://schemas.microsoft.com/office/drawing/2014/main" id="{C00C1707-DEEC-B771-C1B3-39B7CDB19F33}"/>
              </a:ext>
            </a:extLst>
          </p:cNvPr>
          <p:cNvSpPr>
            <a:spLocks noGrp="1"/>
          </p:cNvSpPr>
          <p:nvPr>
            <p:ph idx="1"/>
          </p:nvPr>
        </p:nvSpPr>
        <p:spPr>
          <a:xfrm>
            <a:off x="838200" y="1393004"/>
            <a:ext cx="3656798" cy="4351338"/>
          </a:xfrm>
        </p:spPr>
        <p:txBody>
          <a:bodyPr>
            <a:normAutofit/>
          </a:bodyPr>
          <a:lstStyle/>
          <a:p>
            <a:pPr marL="0" indent="0">
              <a:buNone/>
            </a:pP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p:txBody>
      </p:sp>
      <p:sp>
        <p:nvSpPr>
          <p:cNvPr id="9" name="TextBox 8">
            <a:extLst>
              <a:ext uri="{FF2B5EF4-FFF2-40B4-BE49-F238E27FC236}">
                <a16:creationId xmlns:a16="http://schemas.microsoft.com/office/drawing/2014/main" id="{94242696-DEF3-0C4D-5928-C36D1119A686}"/>
              </a:ext>
            </a:extLst>
          </p:cNvPr>
          <p:cNvSpPr txBox="1"/>
          <p:nvPr/>
        </p:nvSpPr>
        <p:spPr>
          <a:xfrm>
            <a:off x="865220" y="1868131"/>
            <a:ext cx="4473677" cy="3416320"/>
          </a:xfrm>
          <a:prstGeom prst="rect">
            <a:avLst/>
          </a:prstGeom>
          <a:noFill/>
        </p:spPr>
        <p:txBody>
          <a:bodyPr wrap="square" rtlCol="0">
            <a:spAutoFit/>
          </a:bodyPr>
          <a:lstStyle/>
          <a:p>
            <a:pPr marL="0" indent="0">
              <a:buNone/>
            </a:pPr>
            <a:r>
              <a:rPr lang="en-US" sz="1800" dirty="0">
                <a:latin typeface="Arial" panose="020B0604020202020204" pitchFamily="34" charset="0"/>
                <a:cs typeface="Arial" panose="020B0604020202020204" pitchFamily="34" charset="0"/>
              </a:rPr>
              <a:t>struct record {</a:t>
            </a:r>
          </a:p>
          <a:p>
            <a:pPr marL="0" indent="0">
              <a:buNone/>
            </a:pPr>
            <a:r>
              <a:rPr lang="en-US" sz="1800" dirty="0">
                <a:latin typeface="Arial" panose="020B0604020202020204" pitchFamily="34" charset="0"/>
                <a:cs typeface="Arial" panose="020B0604020202020204" pitchFamily="34" charset="0"/>
              </a:rPr>
              <a:t>   int a;</a:t>
            </a:r>
          </a:p>
          <a:p>
            <a:pPr marL="0" indent="0">
              <a:buNone/>
            </a:pPr>
            <a:r>
              <a:rPr lang="en-US" sz="1800" dirty="0">
                <a:latin typeface="Arial" panose="020B0604020202020204" pitchFamily="34" charset="0"/>
                <a:cs typeface="Arial" panose="020B0604020202020204" pitchFamily="34" charset="0"/>
              </a:rPr>
              <a:t>   int b;</a:t>
            </a:r>
          </a:p>
          <a:p>
            <a:pPr marL="0" indent="0">
              <a:buNone/>
            </a:pPr>
            <a:r>
              <a:rPr lang="en-US" sz="1800" dirty="0">
                <a:latin typeface="Arial" panose="020B0604020202020204" pitchFamily="34" charset="0"/>
                <a:cs typeface="Arial" panose="020B0604020202020204" pitchFamily="34" charset="0"/>
              </a:rPr>
              <a:t>   struct record *next;</a:t>
            </a:r>
          </a:p>
          <a:p>
            <a:pPr marL="0" indent="0">
              <a:buNone/>
            </a:pPr>
            <a:r>
              <a:rPr lang="en-US" sz="1800" dirty="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struct record var1;</a:t>
            </a:r>
          </a:p>
          <a:p>
            <a:pPr marL="0" indent="0">
              <a:buNone/>
            </a:pPr>
            <a:r>
              <a:rPr lang="en-US" sz="1800" dirty="0">
                <a:latin typeface="Arial" panose="020B0604020202020204" pitchFamily="34" charset="0"/>
                <a:cs typeface="Arial" panose="020B0604020202020204" pitchFamily="34" charset="0"/>
              </a:rPr>
              <a:t>var1.a = 10;</a:t>
            </a:r>
          </a:p>
          <a:p>
            <a:pPr marL="0" indent="0">
              <a:buNone/>
            </a:pPr>
            <a:r>
              <a:rPr lang="en-US" sz="1800" dirty="0">
                <a:latin typeface="Arial" panose="020B0604020202020204" pitchFamily="34" charset="0"/>
                <a:cs typeface="Arial" panose="020B0604020202020204" pitchFamily="34" charset="0"/>
              </a:rPr>
              <a:t>var1.b = 20;</a:t>
            </a:r>
          </a:p>
          <a:p>
            <a:pPr marL="0" indent="0">
              <a:buNone/>
            </a:pPr>
            <a:r>
              <a:rPr lang="en-US" sz="1800" dirty="0">
                <a:latin typeface="Arial" panose="020B0604020202020204" pitchFamily="34" charset="0"/>
                <a:cs typeface="Arial" panose="020B0604020202020204" pitchFamily="34" charset="0"/>
              </a:rPr>
              <a:t>var1.next = &amp;var1;</a:t>
            </a:r>
          </a:p>
          <a:p>
            <a:pPr marL="0" indent="0">
              <a:buNone/>
            </a:pPr>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Is this a legal program?</a:t>
            </a:r>
            <a:endParaRPr lang="en-US" sz="18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4A19505-BF9A-D872-764C-0C5CC7E3E895}"/>
                  </a:ext>
                </a:extLst>
              </p14:cNvPr>
              <p14:cNvContentPartPr/>
              <p14:nvPr/>
            </p14:nvContentPartPr>
            <p14:xfrm>
              <a:off x="3702960" y="4898880"/>
              <a:ext cx="489240" cy="283680"/>
            </p14:xfrm>
          </p:contentPart>
        </mc:Choice>
        <mc:Fallback xmlns="">
          <p:pic>
            <p:nvPicPr>
              <p:cNvPr id="4" name="Ink 3">
                <a:extLst>
                  <a:ext uri="{FF2B5EF4-FFF2-40B4-BE49-F238E27FC236}">
                    <a16:creationId xmlns:a16="http://schemas.microsoft.com/office/drawing/2014/main" id="{24A19505-BF9A-D872-764C-0C5CC7E3E895}"/>
                  </a:ext>
                </a:extLst>
              </p:cNvPr>
              <p:cNvPicPr/>
              <p:nvPr/>
            </p:nvPicPr>
            <p:blipFill>
              <a:blip r:embed="rId4"/>
              <a:stretch>
                <a:fillRect/>
              </a:stretch>
            </p:blipFill>
            <p:spPr>
              <a:xfrm>
                <a:off x="3693600" y="4889520"/>
                <a:ext cx="507960" cy="302400"/>
              </a:xfrm>
              <a:prstGeom prst="rect">
                <a:avLst/>
              </a:prstGeom>
            </p:spPr>
          </p:pic>
        </mc:Fallback>
      </mc:AlternateContent>
    </p:spTree>
    <p:extLst>
      <p:ext uri="{BB962C8B-B14F-4D97-AF65-F5344CB8AC3E}">
        <p14:creationId xmlns:p14="http://schemas.microsoft.com/office/powerpoint/2010/main" val="923247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DED7-C731-8479-907D-F3DA4E110BE5}"/>
              </a:ext>
            </a:extLst>
          </p:cNvPr>
          <p:cNvSpPr>
            <a:spLocks noGrp="1"/>
          </p:cNvSpPr>
          <p:nvPr>
            <p:ph type="title"/>
          </p:nvPr>
        </p:nvSpPr>
        <p:spPr/>
        <p:txBody>
          <a:bodyPr/>
          <a:lstStyle/>
          <a:p>
            <a:r>
              <a:rPr lang="en-US" dirty="0"/>
              <a:t>Pointers</a:t>
            </a:r>
            <a:endParaRPr lang="en-IN" dirty="0"/>
          </a:p>
        </p:txBody>
      </p:sp>
      <p:sp>
        <p:nvSpPr>
          <p:cNvPr id="3" name="Content Placeholder 2">
            <a:extLst>
              <a:ext uri="{FF2B5EF4-FFF2-40B4-BE49-F238E27FC236}">
                <a16:creationId xmlns:a16="http://schemas.microsoft.com/office/drawing/2014/main" id="{C00C1707-DEEC-B771-C1B3-39B7CDB19F33}"/>
              </a:ext>
            </a:extLst>
          </p:cNvPr>
          <p:cNvSpPr>
            <a:spLocks noGrp="1"/>
          </p:cNvSpPr>
          <p:nvPr>
            <p:ph idx="1"/>
          </p:nvPr>
        </p:nvSpPr>
        <p:spPr>
          <a:xfrm>
            <a:off x="838200" y="1393004"/>
            <a:ext cx="3656798" cy="4351338"/>
          </a:xfrm>
        </p:spPr>
        <p:txBody>
          <a:bodyPr>
            <a:normAutofit/>
          </a:bodyPr>
          <a:lstStyle/>
          <a:p>
            <a:pPr marL="0" indent="0">
              <a:buNone/>
            </a:pP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p:txBody>
      </p:sp>
      <p:sp>
        <p:nvSpPr>
          <p:cNvPr id="9" name="TextBox 8">
            <a:extLst>
              <a:ext uri="{FF2B5EF4-FFF2-40B4-BE49-F238E27FC236}">
                <a16:creationId xmlns:a16="http://schemas.microsoft.com/office/drawing/2014/main" id="{94242696-DEF3-0C4D-5928-C36D1119A686}"/>
              </a:ext>
            </a:extLst>
          </p:cNvPr>
          <p:cNvSpPr txBox="1"/>
          <p:nvPr/>
        </p:nvSpPr>
        <p:spPr>
          <a:xfrm>
            <a:off x="865220" y="1868131"/>
            <a:ext cx="4473677" cy="3970318"/>
          </a:xfrm>
          <a:prstGeom prst="rect">
            <a:avLst/>
          </a:prstGeom>
          <a:noFill/>
        </p:spPr>
        <p:txBody>
          <a:bodyPr wrap="square" rtlCol="0">
            <a:spAutoFit/>
          </a:bodyPr>
          <a:lstStyle/>
          <a:p>
            <a:pPr marL="0" indent="0">
              <a:buNone/>
            </a:pPr>
            <a:r>
              <a:rPr lang="en-US" sz="1800" dirty="0">
                <a:latin typeface="Arial" panose="020B0604020202020204" pitchFamily="34" charset="0"/>
                <a:cs typeface="Arial" panose="020B0604020202020204" pitchFamily="34" charset="0"/>
              </a:rPr>
              <a:t>struct record {</a:t>
            </a:r>
          </a:p>
          <a:p>
            <a:pPr marL="0" indent="0">
              <a:buNone/>
            </a:pPr>
            <a:r>
              <a:rPr lang="en-US" sz="1800" dirty="0">
                <a:latin typeface="Arial" panose="020B0604020202020204" pitchFamily="34" charset="0"/>
                <a:cs typeface="Arial" panose="020B0604020202020204" pitchFamily="34" charset="0"/>
              </a:rPr>
              <a:t>   int a;</a:t>
            </a:r>
          </a:p>
          <a:p>
            <a:pPr marL="0" indent="0">
              <a:buNone/>
            </a:pPr>
            <a:r>
              <a:rPr lang="en-US" sz="1800" dirty="0">
                <a:latin typeface="Arial" panose="020B0604020202020204" pitchFamily="34" charset="0"/>
                <a:cs typeface="Arial" panose="020B0604020202020204" pitchFamily="34" charset="0"/>
              </a:rPr>
              <a:t>   int b;</a:t>
            </a:r>
          </a:p>
          <a:p>
            <a:pPr marL="0" indent="0">
              <a:buNone/>
            </a:pPr>
            <a:r>
              <a:rPr lang="en-US" sz="1800" dirty="0">
                <a:latin typeface="Arial" panose="020B0604020202020204" pitchFamily="34" charset="0"/>
                <a:cs typeface="Arial" panose="020B0604020202020204" pitchFamily="34" charset="0"/>
              </a:rPr>
              <a:t>   struct record *next;</a:t>
            </a:r>
          </a:p>
          <a:p>
            <a:pPr marL="0" indent="0">
              <a:buNone/>
            </a:pPr>
            <a:r>
              <a:rPr lang="en-US" sz="1800" dirty="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struct record var1;</a:t>
            </a:r>
          </a:p>
          <a:p>
            <a:pPr marL="0" indent="0">
              <a:buNone/>
            </a:pPr>
            <a:r>
              <a:rPr lang="en-US" sz="1800" dirty="0">
                <a:latin typeface="Arial" panose="020B0604020202020204" pitchFamily="34" charset="0"/>
                <a:cs typeface="Arial" panose="020B0604020202020204" pitchFamily="34" charset="0"/>
              </a:rPr>
              <a:t>struct record *var2;</a:t>
            </a:r>
          </a:p>
          <a:p>
            <a:pPr marL="0" indent="0">
              <a:buNone/>
            </a:pPr>
            <a:r>
              <a:rPr lang="en-US" sz="1800" dirty="0">
                <a:latin typeface="Arial" panose="020B0604020202020204" pitchFamily="34" charset="0"/>
                <a:cs typeface="Arial" panose="020B0604020202020204" pitchFamily="34" charset="0"/>
              </a:rPr>
              <a:t>var2 = &amp;var1;</a:t>
            </a:r>
          </a:p>
          <a:p>
            <a:pPr marL="0" indent="0">
              <a:buNone/>
            </a:pPr>
            <a:r>
              <a:rPr lang="en-US" sz="1800" dirty="0">
                <a:latin typeface="Arial" panose="020B0604020202020204" pitchFamily="34" charset="0"/>
                <a:cs typeface="Arial" panose="020B0604020202020204" pitchFamily="34" charset="0"/>
              </a:rPr>
              <a:t>var1.a = 10;</a:t>
            </a:r>
          </a:p>
          <a:p>
            <a:pPr marL="0" indent="0">
              <a:buNone/>
            </a:pPr>
            <a:r>
              <a:rPr lang="en-US" sz="1800" dirty="0">
                <a:latin typeface="Arial" panose="020B0604020202020204" pitchFamily="34" charset="0"/>
                <a:cs typeface="Arial" panose="020B0604020202020204" pitchFamily="34" charset="0"/>
              </a:rPr>
              <a:t>var1.b = 20;</a:t>
            </a:r>
          </a:p>
          <a:p>
            <a:pPr marL="0" indent="0">
              <a:buNone/>
            </a:pPr>
            <a:r>
              <a:rPr lang="en-US" sz="1800" dirty="0">
                <a:latin typeface="Arial" panose="020B0604020202020204" pitchFamily="34" charset="0"/>
                <a:cs typeface="Arial" panose="020B0604020202020204" pitchFamily="34" charset="0"/>
              </a:rPr>
              <a:t>var1.next = &amp;var1;</a:t>
            </a:r>
          </a:p>
          <a:p>
            <a:pPr marL="0" indent="0">
              <a:buNone/>
            </a:pPr>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Is this a legal program?</a:t>
            </a:r>
            <a:endParaRPr lang="en-US" sz="18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F09758C-3F5A-59E5-2705-7B60F0D639CB}"/>
                  </a:ext>
                </a:extLst>
              </p14:cNvPr>
              <p14:cNvContentPartPr/>
              <p14:nvPr/>
            </p14:nvContentPartPr>
            <p14:xfrm>
              <a:off x="998640" y="4345920"/>
              <a:ext cx="3252960" cy="1426320"/>
            </p14:xfrm>
          </p:contentPart>
        </mc:Choice>
        <mc:Fallback xmlns="">
          <p:pic>
            <p:nvPicPr>
              <p:cNvPr id="4" name="Ink 3">
                <a:extLst>
                  <a:ext uri="{FF2B5EF4-FFF2-40B4-BE49-F238E27FC236}">
                    <a16:creationId xmlns:a16="http://schemas.microsoft.com/office/drawing/2014/main" id="{4F09758C-3F5A-59E5-2705-7B60F0D639CB}"/>
                  </a:ext>
                </a:extLst>
              </p:cNvPr>
              <p:cNvPicPr/>
              <p:nvPr/>
            </p:nvPicPr>
            <p:blipFill>
              <a:blip r:embed="rId4"/>
              <a:stretch>
                <a:fillRect/>
              </a:stretch>
            </p:blipFill>
            <p:spPr>
              <a:xfrm>
                <a:off x="989280" y="4336560"/>
                <a:ext cx="3271680" cy="1445040"/>
              </a:xfrm>
              <a:prstGeom prst="rect">
                <a:avLst/>
              </a:prstGeom>
            </p:spPr>
          </p:pic>
        </mc:Fallback>
      </mc:AlternateContent>
    </p:spTree>
    <p:extLst>
      <p:ext uri="{BB962C8B-B14F-4D97-AF65-F5344CB8AC3E}">
        <p14:creationId xmlns:p14="http://schemas.microsoft.com/office/powerpoint/2010/main" val="117045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8D68-E7D6-4278-C815-4FC6FFCEC450}"/>
              </a:ext>
            </a:extLst>
          </p:cNvPr>
          <p:cNvSpPr>
            <a:spLocks noGrp="1"/>
          </p:cNvSpPr>
          <p:nvPr>
            <p:ph type="title"/>
          </p:nvPr>
        </p:nvSpPr>
        <p:spPr/>
        <p:txBody>
          <a:bodyPr/>
          <a:lstStyle/>
          <a:p>
            <a:r>
              <a:rPr lang="en-US" dirty="0"/>
              <a:t>Copying address</a:t>
            </a:r>
            <a:endParaRPr lang="en-IN" dirty="0"/>
          </a:p>
        </p:txBody>
      </p:sp>
      <p:sp>
        <p:nvSpPr>
          <p:cNvPr id="3" name="Content Placeholder 2">
            <a:extLst>
              <a:ext uri="{FF2B5EF4-FFF2-40B4-BE49-F238E27FC236}">
                <a16:creationId xmlns:a16="http://schemas.microsoft.com/office/drawing/2014/main" id="{1412C3B9-F8C6-72FF-8C5A-20136F0BE820}"/>
              </a:ext>
            </a:extLst>
          </p:cNvPr>
          <p:cNvSpPr>
            <a:spLocks noGrp="1"/>
          </p:cNvSpPr>
          <p:nvPr>
            <p:ph idx="1"/>
          </p:nvPr>
        </p:nvSpPr>
        <p:spPr>
          <a:xfrm>
            <a:off x="838200" y="1825625"/>
            <a:ext cx="4117258" cy="4351338"/>
          </a:xfrm>
        </p:spPr>
        <p:txBody>
          <a:bodyPr>
            <a:normAutofit/>
          </a:bodyPr>
          <a:lstStyle/>
          <a:p>
            <a:r>
              <a:rPr lang="en-US" dirty="0"/>
              <a:t>We can copy the RAM address stored in the pointer variable </a:t>
            </a:r>
            <a:r>
              <a:rPr lang="en-US" dirty="0" err="1">
                <a:solidFill>
                  <a:srgbClr val="0070C0"/>
                </a:solidFill>
              </a:rPr>
              <a:t>ptr</a:t>
            </a:r>
            <a:r>
              <a:rPr lang="en-US" dirty="0"/>
              <a:t> in a variable </a:t>
            </a:r>
            <a:r>
              <a:rPr lang="en-US" dirty="0">
                <a:solidFill>
                  <a:srgbClr val="0070C0"/>
                </a:solidFill>
              </a:rPr>
              <a:t>var</a:t>
            </a:r>
            <a:r>
              <a:rPr lang="en-US" dirty="0"/>
              <a:t> using:</a:t>
            </a:r>
          </a:p>
          <a:p>
            <a:endParaRPr lang="en-US" dirty="0"/>
          </a:p>
          <a:p>
            <a:pPr marL="0" indent="0" algn="ctr">
              <a:buNone/>
            </a:pPr>
            <a:r>
              <a:rPr lang="en-US" dirty="0">
                <a:solidFill>
                  <a:srgbClr val="0070C0"/>
                </a:solidFill>
              </a:rPr>
              <a:t>var =  </a:t>
            </a:r>
            <a:r>
              <a:rPr lang="en-US" dirty="0" err="1">
                <a:solidFill>
                  <a:srgbClr val="0070C0"/>
                </a:solidFill>
              </a:rPr>
              <a:t>ptr</a:t>
            </a:r>
            <a:r>
              <a:rPr lang="en-US" dirty="0">
                <a:solidFill>
                  <a:srgbClr val="0070C0"/>
                </a:solidFill>
              </a:rPr>
              <a:t>;</a:t>
            </a:r>
            <a:endParaRPr lang="en-US" sz="1600" dirty="0">
              <a:solidFill>
                <a:srgbClr val="0070C0"/>
              </a:solidFill>
              <a:latin typeface="Consolas" panose="020B0609020204030204" pitchFamily="49" charset="0"/>
            </a:endParaRPr>
          </a:p>
          <a:p>
            <a:endParaRPr lang="en-US" sz="1600" dirty="0">
              <a:solidFill>
                <a:srgbClr val="0070C0"/>
              </a:solidFill>
              <a:latin typeface="Consolas" panose="020B0609020204030204" pitchFamily="49" charset="0"/>
            </a:endParaRPr>
          </a:p>
          <a:p>
            <a:pPr marL="0" indent="0">
              <a:buNone/>
            </a:pPr>
            <a:endParaRPr lang="en-US" dirty="0">
              <a:solidFill>
                <a:srgbClr val="0070C0"/>
              </a:solidFill>
            </a:endParaRPr>
          </a:p>
          <a:p>
            <a:endParaRPr lang="en-US" dirty="0"/>
          </a:p>
          <a:p>
            <a:pPr marL="0" indent="0">
              <a:buNone/>
            </a:pPr>
            <a:endParaRPr lang="en-IN" dirty="0"/>
          </a:p>
        </p:txBody>
      </p:sp>
      <p:sp>
        <p:nvSpPr>
          <p:cNvPr id="8" name="TextBox 7">
            <a:extLst>
              <a:ext uri="{FF2B5EF4-FFF2-40B4-BE49-F238E27FC236}">
                <a16:creationId xmlns:a16="http://schemas.microsoft.com/office/drawing/2014/main" id="{EEB828EE-8101-9DC4-046D-29CD8DD0ECAE}"/>
              </a:ext>
            </a:extLst>
          </p:cNvPr>
          <p:cNvSpPr txBox="1"/>
          <p:nvPr/>
        </p:nvSpPr>
        <p:spPr>
          <a:xfrm>
            <a:off x="5289754" y="1848005"/>
            <a:ext cx="6135329" cy="3785652"/>
          </a:xfrm>
          <a:prstGeom prst="rect">
            <a:avLst/>
          </a:prstGeom>
          <a:noFill/>
        </p:spPr>
        <p:txBody>
          <a:bodyPr wrap="square" rtlCol="0">
            <a:spAutoFit/>
          </a:bodyPr>
          <a:lstStyle/>
          <a:p>
            <a:pPr marL="0" indent="0">
              <a:buNone/>
            </a:pPr>
            <a:r>
              <a:rPr lang="en-US" sz="1600" dirty="0">
                <a:latin typeface="Consolas" panose="020B0609020204030204" pitchFamily="49" charset="0"/>
              </a:rPr>
              <a:t>int a = 10;</a:t>
            </a:r>
          </a:p>
          <a:p>
            <a:pPr marL="0" indent="0">
              <a:buNone/>
            </a:pPr>
            <a:r>
              <a:rPr lang="en-US" sz="1600" dirty="0">
                <a:latin typeface="Consolas" panose="020B0609020204030204" pitchFamily="49" charset="0"/>
              </a:rPr>
              <a:t>int *x = &amp;a;</a:t>
            </a:r>
          </a:p>
          <a:p>
            <a:pPr marL="0" indent="0">
              <a:buNone/>
            </a:pPr>
            <a:r>
              <a:rPr lang="en-US" sz="1600" dirty="0">
                <a:latin typeface="Consolas" panose="020B0609020204030204" pitchFamily="49" charset="0"/>
              </a:rPr>
              <a:t>int y;</a:t>
            </a:r>
          </a:p>
          <a:p>
            <a:pPr marL="0" indent="0">
              <a:buNone/>
            </a:pPr>
            <a:r>
              <a:rPr lang="en-US" sz="1600" dirty="0">
                <a:latin typeface="Consolas" panose="020B0609020204030204" pitchFamily="49" charset="0"/>
              </a:rPr>
              <a:t>int *z;</a:t>
            </a:r>
          </a:p>
          <a:p>
            <a:pPr marL="0" indent="0">
              <a:buNone/>
            </a:pPr>
            <a:endParaRPr lang="en-US" sz="1600" dirty="0">
              <a:latin typeface="Consolas" panose="020B0609020204030204" pitchFamily="49" charset="0"/>
            </a:endParaRPr>
          </a:p>
          <a:p>
            <a:pPr marL="0" indent="0">
              <a:buNone/>
            </a:pPr>
            <a:r>
              <a:rPr lang="en-US" sz="1600" dirty="0">
                <a:solidFill>
                  <a:schemeClr val="accent1"/>
                </a:solidFill>
                <a:latin typeface="Consolas" panose="020B0609020204030204" pitchFamily="49" charset="0"/>
              </a:rPr>
              <a:t>y = x;</a:t>
            </a:r>
          </a:p>
          <a:p>
            <a:pPr marL="0" indent="0">
              <a:buNone/>
            </a:pPr>
            <a:r>
              <a:rPr lang="en-US" sz="1600" dirty="0">
                <a:solidFill>
                  <a:srgbClr val="FF0000"/>
                </a:solidFill>
                <a:latin typeface="Consolas" panose="020B0609020204030204" pitchFamily="49" charset="0"/>
              </a:rPr>
              <a:t>// Is this a legal assignment?</a:t>
            </a:r>
          </a:p>
          <a:p>
            <a:r>
              <a:rPr lang="en-US" sz="1600" dirty="0">
                <a:solidFill>
                  <a:srgbClr val="FF0000"/>
                </a:solidFill>
                <a:latin typeface="Consolas" panose="020B0609020204030204" pitchFamily="49" charset="0"/>
              </a:rPr>
              <a:t>// How many bytes will be copied?</a:t>
            </a:r>
          </a:p>
          <a:p>
            <a:pPr marL="0" indent="0">
              <a:buNone/>
            </a:pPr>
            <a:r>
              <a:rPr lang="en-US" sz="1600" dirty="0">
                <a:solidFill>
                  <a:srgbClr val="FF0000"/>
                </a:solidFill>
                <a:latin typeface="Consolas" panose="020B0609020204030204" pitchFamily="49" charset="0"/>
              </a:rPr>
              <a:t>// What will be the value of y?</a:t>
            </a:r>
          </a:p>
          <a:p>
            <a:pPr marL="0" indent="0">
              <a:buNone/>
            </a:pPr>
            <a:endParaRPr lang="en-US" sz="1600" dirty="0">
              <a:solidFill>
                <a:srgbClr val="FF0000"/>
              </a:solidFill>
              <a:latin typeface="Consolas" panose="020B0609020204030204" pitchFamily="49" charset="0"/>
            </a:endParaRPr>
          </a:p>
          <a:p>
            <a:pPr marL="0" indent="0">
              <a:buNone/>
            </a:pPr>
            <a:r>
              <a:rPr lang="en-US" sz="1600" dirty="0">
                <a:solidFill>
                  <a:schemeClr val="accent1"/>
                </a:solidFill>
                <a:latin typeface="Consolas" panose="020B0609020204030204" pitchFamily="49" charset="0"/>
              </a:rPr>
              <a:t>z = x;</a:t>
            </a:r>
          </a:p>
          <a:p>
            <a:pPr marL="0" indent="0">
              <a:buNone/>
            </a:pPr>
            <a:r>
              <a:rPr lang="en-US" sz="1600" dirty="0">
                <a:solidFill>
                  <a:srgbClr val="FF0000"/>
                </a:solidFill>
                <a:latin typeface="Consolas" panose="020B0609020204030204" pitchFamily="49" charset="0"/>
              </a:rPr>
              <a:t>// Is this a legal assignment?</a:t>
            </a:r>
          </a:p>
          <a:p>
            <a:pPr marL="0" indent="0">
              <a:buNone/>
            </a:pPr>
            <a:r>
              <a:rPr lang="en-US" sz="1600" dirty="0">
                <a:solidFill>
                  <a:srgbClr val="FF0000"/>
                </a:solidFill>
                <a:latin typeface="Consolas" panose="020B0609020204030204" pitchFamily="49" charset="0"/>
              </a:rPr>
              <a:t>// How many bytes will be copied?</a:t>
            </a:r>
          </a:p>
          <a:p>
            <a:pPr marL="0" indent="0">
              <a:buNone/>
            </a:pPr>
            <a:r>
              <a:rPr lang="en-US" sz="1600" dirty="0">
                <a:solidFill>
                  <a:srgbClr val="FF0000"/>
                </a:solidFill>
                <a:latin typeface="Consolas" panose="020B0609020204030204" pitchFamily="49" charset="0"/>
              </a:rPr>
              <a:t>// What will be the value of z?</a:t>
            </a:r>
          </a:p>
          <a:p>
            <a:endParaRPr lang="en-IN" sz="16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98A3B2B-033C-A44A-3A6F-CC526779B0B2}"/>
                  </a:ext>
                </a:extLst>
              </p14:cNvPr>
              <p14:cNvContentPartPr/>
              <p14:nvPr/>
            </p14:nvContentPartPr>
            <p14:xfrm>
              <a:off x="5341680" y="2367000"/>
              <a:ext cx="4209120" cy="2937240"/>
            </p14:xfrm>
          </p:contentPart>
        </mc:Choice>
        <mc:Fallback xmlns="">
          <p:pic>
            <p:nvPicPr>
              <p:cNvPr id="4" name="Ink 3">
                <a:extLst>
                  <a:ext uri="{FF2B5EF4-FFF2-40B4-BE49-F238E27FC236}">
                    <a16:creationId xmlns:a16="http://schemas.microsoft.com/office/drawing/2014/main" id="{998A3B2B-033C-A44A-3A6F-CC526779B0B2}"/>
                  </a:ext>
                </a:extLst>
              </p:cNvPr>
              <p:cNvPicPr/>
              <p:nvPr/>
            </p:nvPicPr>
            <p:blipFill>
              <a:blip r:embed="rId4"/>
              <a:stretch>
                <a:fillRect/>
              </a:stretch>
            </p:blipFill>
            <p:spPr>
              <a:xfrm>
                <a:off x="5332320" y="2357640"/>
                <a:ext cx="4227840" cy="2955960"/>
              </a:xfrm>
              <a:prstGeom prst="rect">
                <a:avLst/>
              </a:prstGeom>
            </p:spPr>
          </p:pic>
        </mc:Fallback>
      </mc:AlternateContent>
    </p:spTree>
    <p:extLst>
      <p:ext uri="{BB962C8B-B14F-4D97-AF65-F5344CB8AC3E}">
        <p14:creationId xmlns:p14="http://schemas.microsoft.com/office/powerpoint/2010/main" val="870659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8D68-E7D6-4278-C815-4FC6FFCEC450}"/>
              </a:ext>
            </a:extLst>
          </p:cNvPr>
          <p:cNvSpPr>
            <a:spLocks noGrp="1"/>
          </p:cNvSpPr>
          <p:nvPr>
            <p:ph type="title"/>
          </p:nvPr>
        </p:nvSpPr>
        <p:spPr/>
        <p:txBody>
          <a:bodyPr/>
          <a:lstStyle/>
          <a:p>
            <a:r>
              <a:rPr lang="en-US" dirty="0"/>
              <a:t>Loading from RAM</a:t>
            </a:r>
            <a:endParaRPr lang="en-IN" dirty="0"/>
          </a:p>
        </p:txBody>
      </p:sp>
      <p:sp>
        <p:nvSpPr>
          <p:cNvPr id="3" name="Content Placeholder 2">
            <a:extLst>
              <a:ext uri="{FF2B5EF4-FFF2-40B4-BE49-F238E27FC236}">
                <a16:creationId xmlns:a16="http://schemas.microsoft.com/office/drawing/2014/main" id="{1412C3B9-F8C6-72FF-8C5A-20136F0BE820}"/>
              </a:ext>
            </a:extLst>
          </p:cNvPr>
          <p:cNvSpPr>
            <a:spLocks noGrp="1"/>
          </p:cNvSpPr>
          <p:nvPr>
            <p:ph idx="1"/>
          </p:nvPr>
        </p:nvSpPr>
        <p:spPr>
          <a:xfrm>
            <a:off x="838200" y="1825625"/>
            <a:ext cx="4117258" cy="4351338"/>
          </a:xfrm>
        </p:spPr>
        <p:txBody>
          <a:bodyPr>
            <a:normAutofit/>
          </a:bodyPr>
          <a:lstStyle/>
          <a:p>
            <a:r>
              <a:rPr lang="en-US" dirty="0"/>
              <a:t>We can load the value stored in the RAM at an address stored in the pointer variable </a:t>
            </a:r>
            <a:r>
              <a:rPr lang="en-US" dirty="0" err="1">
                <a:solidFill>
                  <a:srgbClr val="0070C0"/>
                </a:solidFill>
              </a:rPr>
              <a:t>ptr</a:t>
            </a:r>
            <a:r>
              <a:rPr lang="en-US" dirty="0"/>
              <a:t> into a variable </a:t>
            </a:r>
            <a:r>
              <a:rPr lang="en-US" dirty="0">
                <a:solidFill>
                  <a:srgbClr val="0070C0"/>
                </a:solidFill>
              </a:rPr>
              <a:t>var</a:t>
            </a:r>
            <a:r>
              <a:rPr lang="en-US" dirty="0"/>
              <a:t> using:</a:t>
            </a:r>
          </a:p>
          <a:p>
            <a:pPr marL="0" indent="0">
              <a:buNone/>
            </a:pPr>
            <a:endParaRPr lang="en-US" dirty="0"/>
          </a:p>
          <a:p>
            <a:pPr marL="0" indent="0">
              <a:buNone/>
            </a:pPr>
            <a:r>
              <a:rPr lang="en-US" dirty="0">
                <a:solidFill>
                  <a:srgbClr val="0070C0"/>
                </a:solidFill>
                <a:latin typeface="Consolas" panose="020B0609020204030204" pitchFamily="49" charset="0"/>
              </a:rPr>
              <a:t>   var = *(</a:t>
            </a:r>
            <a:r>
              <a:rPr lang="en-US" dirty="0" err="1">
                <a:solidFill>
                  <a:srgbClr val="0070C0"/>
                </a:solidFill>
                <a:latin typeface="Consolas" panose="020B0609020204030204" pitchFamily="49" charset="0"/>
              </a:rPr>
              <a:t>ptr</a:t>
            </a:r>
            <a:r>
              <a:rPr lang="en-US" dirty="0">
                <a:solidFill>
                  <a:srgbClr val="0070C0"/>
                </a:solidFill>
                <a:latin typeface="Consolas" panose="020B0609020204030204" pitchFamily="49" charset="0"/>
              </a:rPr>
              <a:t>)</a:t>
            </a:r>
            <a:endParaRPr lang="en-US" sz="1600" dirty="0">
              <a:solidFill>
                <a:srgbClr val="0070C0"/>
              </a:solidFill>
              <a:latin typeface="Consolas" panose="020B0609020204030204" pitchFamily="49" charset="0"/>
            </a:endParaRPr>
          </a:p>
        </p:txBody>
      </p:sp>
      <p:sp>
        <p:nvSpPr>
          <p:cNvPr id="8" name="TextBox 7">
            <a:extLst>
              <a:ext uri="{FF2B5EF4-FFF2-40B4-BE49-F238E27FC236}">
                <a16:creationId xmlns:a16="http://schemas.microsoft.com/office/drawing/2014/main" id="{EEB828EE-8101-9DC4-046D-29CD8DD0ECAE}"/>
              </a:ext>
            </a:extLst>
          </p:cNvPr>
          <p:cNvSpPr txBox="1"/>
          <p:nvPr/>
        </p:nvSpPr>
        <p:spPr>
          <a:xfrm>
            <a:off x="5319251" y="1750138"/>
            <a:ext cx="6135329" cy="3785652"/>
          </a:xfrm>
          <a:prstGeom prst="rect">
            <a:avLst/>
          </a:prstGeom>
          <a:noFill/>
        </p:spPr>
        <p:txBody>
          <a:bodyPr wrap="square" rtlCol="0">
            <a:spAutoFit/>
          </a:bodyPr>
          <a:lstStyle/>
          <a:p>
            <a:pPr marL="0" indent="0">
              <a:buNone/>
            </a:pPr>
            <a:r>
              <a:rPr lang="en-US" sz="1600" dirty="0">
                <a:latin typeface="Consolas" panose="020B0609020204030204" pitchFamily="49" charset="0"/>
              </a:rPr>
              <a:t>int a = 10;</a:t>
            </a:r>
          </a:p>
          <a:p>
            <a:pPr marL="0" indent="0">
              <a:buNone/>
            </a:pPr>
            <a:r>
              <a:rPr lang="en-US" sz="1600" dirty="0">
                <a:latin typeface="Consolas" panose="020B0609020204030204" pitchFamily="49" charset="0"/>
              </a:rPr>
              <a:t>int *x = &amp;a;</a:t>
            </a:r>
            <a:endParaRPr lang="en-US" sz="1600" dirty="0">
              <a:highlight>
                <a:srgbClr val="FFFF00"/>
              </a:highlight>
              <a:latin typeface="Consolas" panose="020B0609020204030204" pitchFamily="49" charset="0"/>
            </a:endParaRPr>
          </a:p>
          <a:p>
            <a:pPr marL="0" indent="0">
              <a:buNone/>
            </a:pPr>
            <a:r>
              <a:rPr lang="en-US" sz="1600" dirty="0">
                <a:latin typeface="Consolas" panose="020B0609020204030204" pitchFamily="49" charset="0"/>
              </a:rPr>
              <a:t>int **y = &amp;x;</a:t>
            </a:r>
            <a:endParaRPr lang="en-US" sz="1600" dirty="0">
              <a:highlight>
                <a:srgbClr val="00FF00"/>
              </a:highlight>
              <a:latin typeface="Consolas" panose="020B0609020204030204" pitchFamily="49" charset="0"/>
            </a:endParaRPr>
          </a:p>
          <a:p>
            <a:pPr marL="0" indent="0">
              <a:buNone/>
            </a:pPr>
            <a:r>
              <a:rPr lang="en-US" sz="1600" dirty="0">
                <a:latin typeface="Consolas" panose="020B0609020204030204" pitchFamily="49" charset="0"/>
              </a:rPr>
              <a:t>int ***z = &amp;y;</a:t>
            </a:r>
            <a:endParaRPr lang="en-US" sz="1600" dirty="0">
              <a:highlight>
                <a:srgbClr val="FF0000"/>
              </a:highlight>
              <a:latin typeface="Consolas" panose="020B0609020204030204" pitchFamily="49" charset="0"/>
            </a:endParaRPr>
          </a:p>
          <a:p>
            <a:pPr marL="0" indent="0">
              <a:buNone/>
            </a:pPr>
            <a:endParaRPr lang="en-US" sz="1600" dirty="0">
              <a:highlight>
                <a:srgbClr val="FF0000"/>
              </a:highlight>
              <a:latin typeface="Consolas" panose="020B0609020204030204" pitchFamily="49" charset="0"/>
            </a:endParaRPr>
          </a:p>
          <a:p>
            <a:pPr marL="0" indent="0">
              <a:buNone/>
            </a:pPr>
            <a:r>
              <a:rPr lang="en-US" sz="1600" dirty="0">
                <a:solidFill>
                  <a:schemeClr val="accent1"/>
                </a:solidFill>
                <a:latin typeface="Consolas" panose="020B0609020204030204" pitchFamily="49" charset="0"/>
              </a:rPr>
              <a:t>The type of *(x) is int</a:t>
            </a:r>
          </a:p>
          <a:p>
            <a:pPr marL="0" indent="0">
              <a:buNone/>
            </a:pPr>
            <a:r>
              <a:rPr lang="en-US" sz="1600" dirty="0">
                <a:solidFill>
                  <a:schemeClr val="accent1"/>
                </a:solidFill>
                <a:latin typeface="Consolas" panose="020B0609020204030204" pitchFamily="49" charset="0"/>
              </a:rPr>
              <a:t>The type of *(y) is int *</a:t>
            </a:r>
          </a:p>
          <a:p>
            <a:pPr marL="0" indent="0">
              <a:buNone/>
            </a:pPr>
            <a:r>
              <a:rPr lang="en-US" sz="1600" dirty="0">
                <a:solidFill>
                  <a:schemeClr val="accent1"/>
                </a:solidFill>
                <a:latin typeface="Consolas" panose="020B0609020204030204" pitchFamily="49" charset="0"/>
              </a:rPr>
              <a:t>The type of *(z) is int **</a:t>
            </a:r>
          </a:p>
          <a:p>
            <a:pPr marL="0" indent="0">
              <a:buNone/>
            </a:pPr>
            <a:endParaRPr lang="en-US" sz="1600" dirty="0">
              <a:solidFill>
                <a:schemeClr val="accent1"/>
              </a:solidFill>
              <a:latin typeface="Consolas" panose="020B0609020204030204" pitchFamily="49" charset="0"/>
            </a:endParaRPr>
          </a:p>
          <a:p>
            <a:pPr marL="0" indent="0">
              <a:buNone/>
            </a:pPr>
            <a:r>
              <a:rPr lang="en-US" sz="1600" dirty="0">
                <a:solidFill>
                  <a:srgbClr val="FF0000"/>
                </a:solidFill>
                <a:latin typeface="Consolas" panose="020B0609020204030204" pitchFamily="49" charset="0"/>
              </a:rPr>
              <a:t>What is the type of **(z)?</a:t>
            </a:r>
          </a:p>
          <a:p>
            <a:pPr marL="0" indent="0">
              <a:buNone/>
            </a:pPr>
            <a:r>
              <a:rPr lang="en-US" sz="1600" dirty="0">
                <a:solidFill>
                  <a:srgbClr val="FF0000"/>
                </a:solidFill>
                <a:latin typeface="Consolas" panose="020B0609020204030204" pitchFamily="49" charset="0"/>
              </a:rPr>
              <a:t>What is the type of ***(z)?</a:t>
            </a:r>
          </a:p>
          <a:p>
            <a:pPr marL="0" indent="0">
              <a:buNone/>
            </a:pPr>
            <a:r>
              <a:rPr lang="en-US" sz="1600" dirty="0">
                <a:solidFill>
                  <a:srgbClr val="FF0000"/>
                </a:solidFill>
                <a:latin typeface="Consolas" panose="020B0609020204030204" pitchFamily="49" charset="0"/>
              </a:rPr>
              <a:t>What is the type of **(y)?</a:t>
            </a:r>
          </a:p>
          <a:p>
            <a:pPr marL="0" indent="0">
              <a:buNone/>
            </a:pPr>
            <a:r>
              <a:rPr lang="en-US" sz="1600" dirty="0">
                <a:solidFill>
                  <a:srgbClr val="FF0000"/>
                </a:solidFill>
                <a:latin typeface="Consolas" panose="020B0609020204030204" pitchFamily="49" charset="0"/>
              </a:rPr>
              <a:t>What is the type of **(x)?</a:t>
            </a:r>
          </a:p>
          <a:p>
            <a:pPr marL="0" indent="0">
              <a:buNone/>
            </a:pPr>
            <a:r>
              <a:rPr lang="en-US" sz="1600" dirty="0">
                <a:solidFill>
                  <a:srgbClr val="FF0000"/>
                </a:solidFill>
                <a:latin typeface="Consolas" panose="020B0609020204030204" pitchFamily="49" charset="0"/>
              </a:rPr>
              <a:t>What is the type of *(a)?</a:t>
            </a:r>
          </a:p>
          <a:p>
            <a:endParaRPr lang="en-IN" sz="16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F9E2D48-53DE-B181-FDB5-56AB36A40BE0}"/>
                  </a:ext>
                </a:extLst>
              </p14:cNvPr>
              <p14:cNvContentPartPr/>
              <p14:nvPr/>
            </p14:nvContentPartPr>
            <p14:xfrm>
              <a:off x="3063600" y="1645200"/>
              <a:ext cx="6298920" cy="3512520"/>
            </p14:xfrm>
          </p:contentPart>
        </mc:Choice>
        <mc:Fallback xmlns="">
          <p:pic>
            <p:nvPicPr>
              <p:cNvPr id="4" name="Ink 3">
                <a:extLst>
                  <a:ext uri="{FF2B5EF4-FFF2-40B4-BE49-F238E27FC236}">
                    <a16:creationId xmlns:a16="http://schemas.microsoft.com/office/drawing/2014/main" id="{EF9E2D48-53DE-B181-FDB5-56AB36A40BE0}"/>
                  </a:ext>
                </a:extLst>
              </p:cNvPr>
              <p:cNvPicPr/>
              <p:nvPr/>
            </p:nvPicPr>
            <p:blipFill>
              <a:blip r:embed="rId4"/>
              <a:stretch>
                <a:fillRect/>
              </a:stretch>
            </p:blipFill>
            <p:spPr>
              <a:xfrm>
                <a:off x="3054240" y="1635840"/>
                <a:ext cx="6317640" cy="3531240"/>
              </a:xfrm>
              <a:prstGeom prst="rect">
                <a:avLst/>
              </a:prstGeom>
            </p:spPr>
          </p:pic>
        </mc:Fallback>
      </mc:AlternateContent>
    </p:spTree>
    <p:extLst>
      <p:ext uri="{BB962C8B-B14F-4D97-AF65-F5344CB8AC3E}">
        <p14:creationId xmlns:p14="http://schemas.microsoft.com/office/powerpoint/2010/main" val="2110204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8D68-E7D6-4278-C815-4FC6FFCEC450}"/>
              </a:ext>
            </a:extLst>
          </p:cNvPr>
          <p:cNvSpPr>
            <a:spLocks noGrp="1"/>
          </p:cNvSpPr>
          <p:nvPr>
            <p:ph type="title"/>
          </p:nvPr>
        </p:nvSpPr>
        <p:spPr/>
        <p:txBody>
          <a:bodyPr/>
          <a:lstStyle/>
          <a:p>
            <a:r>
              <a:rPr lang="en-US" dirty="0"/>
              <a:t>Loading from RAM</a:t>
            </a:r>
            <a:endParaRPr lang="en-IN" dirty="0"/>
          </a:p>
        </p:txBody>
      </p:sp>
      <p:sp>
        <p:nvSpPr>
          <p:cNvPr id="3" name="Content Placeholder 2">
            <a:extLst>
              <a:ext uri="{FF2B5EF4-FFF2-40B4-BE49-F238E27FC236}">
                <a16:creationId xmlns:a16="http://schemas.microsoft.com/office/drawing/2014/main" id="{1412C3B9-F8C6-72FF-8C5A-20136F0BE820}"/>
              </a:ext>
            </a:extLst>
          </p:cNvPr>
          <p:cNvSpPr>
            <a:spLocks noGrp="1"/>
          </p:cNvSpPr>
          <p:nvPr>
            <p:ph idx="1"/>
          </p:nvPr>
        </p:nvSpPr>
        <p:spPr>
          <a:xfrm>
            <a:off x="838200" y="1825625"/>
            <a:ext cx="4117258" cy="4351338"/>
          </a:xfrm>
        </p:spPr>
        <p:txBody>
          <a:bodyPr>
            <a:normAutofit/>
          </a:bodyPr>
          <a:lstStyle/>
          <a:p>
            <a:r>
              <a:rPr lang="en-US" dirty="0"/>
              <a:t>We can load the value stored in the RAM at an address stored in the pointer variable </a:t>
            </a:r>
            <a:r>
              <a:rPr lang="en-US" dirty="0" err="1">
                <a:solidFill>
                  <a:srgbClr val="0070C0"/>
                </a:solidFill>
              </a:rPr>
              <a:t>ptr</a:t>
            </a:r>
            <a:r>
              <a:rPr lang="en-US" dirty="0"/>
              <a:t> into a variable </a:t>
            </a:r>
            <a:r>
              <a:rPr lang="en-US" dirty="0">
                <a:solidFill>
                  <a:srgbClr val="0070C0"/>
                </a:solidFill>
              </a:rPr>
              <a:t>var</a:t>
            </a:r>
            <a:r>
              <a:rPr lang="en-US" dirty="0"/>
              <a:t> using:</a:t>
            </a:r>
          </a:p>
          <a:p>
            <a:pPr marL="0" indent="0">
              <a:buNone/>
            </a:pPr>
            <a:endParaRPr lang="en-US" dirty="0"/>
          </a:p>
          <a:p>
            <a:pPr marL="0" indent="0">
              <a:buNone/>
            </a:pPr>
            <a:r>
              <a:rPr lang="en-US" dirty="0">
                <a:solidFill>
                  <a:srgbClr val="0070C0"/>
                </a:solidFill>
                <a:latin typeface="Consolas" panose="020B0609020204030204" pitchFamily="49" charset="0"/>
              </a:rPr>
              <a:t>   var = *(</a:t>
            </a:r>
            <a:r>
              <a:rPr lang="en-US" dirty="0" err="1">
                <a:solidFill>
                  <a:srgbClr val="0070C0"/>
                </a:solidFill>
                <a:latin typeface="Consolas" panose="020B0609020204030204" pitchFamily="49" charset="0"/>
              </a:rPr>
              <a:t>ptr</a:t>
            </a:r>
            <a:r>
              <a:rPr lang="en-US" dirty="0">
                <a:solidFill>
                  <a:srgbClr val="0070C0"/>
                </a:solidFill>
                <a:latin typeface="Consolas" panose="020B0609020204030204" pitchFamily="49" charset="0"/>
              </a:rPr>
              <a:t>)</a:t>
            </a:r>
            <a:endParaRPr lang="en-US" sz="1600" dirty="0">
              <a:solidFill>
                <a:srgbClr val="0070C0"/>
              </a:solidFill>
              <a:latin typeface="Consolas" panose="020B0609020204030204" pitchFamily="49" charset="0"/>
            </a:endParaRPr>
          </a:p>
          <a:p>
            <a:pPr marL="0" indent="0">
              <a:buNone/>
            </a:pPr>
            <a:endParaRPr lang="en-US" dirty="0">
              <a:solidFill>
                <a:srgbClr val="0070C0"/>
              </a:solidFill>
            </a:endParaRPr>
          </a:p>
          <a:p>
            <a:endParaRPr lang="en-US" dirty="0"/>
          </a:p>
          <a:p>
            <a:pPr marL="0" indent="0">
              <a:buNone/>
            </a:pPr>
            <a:endParaRPr lang="en-IN" dirty="0"/>
          </a:p>
        </p:txBody>
      </p:sp>
      <p:sp>
        <p:nvSpPr>
          <p:cNvPr id="8" name="TextBox 7">
            <a:extLst>
              <a:ext uri="{FF2B5EF4-FFF2-40B4-BE49-F238E27FC236}">
                <a16:creationId xmlns:a16="http://schemas.microsoft.com/office/drawing/2014/main" id="{EEB828EE-8101-9DC4-046D-29CD8DD0ECAE}"/>
              </a:ext>
            </a:extLst>
          </p:cNvPr>
          <p:cNvSpPr txBox="1"/>
          <p:nvPr/>
        </p:nvSpPr>
        <p:spPr>
          <a:xfrm>
            <a:off x="5830529" y="383453"/>
            <a:ext cx="5053781" cy="6247864"/>
          </a:xfrm>
          <a:prstGeom prst="rect">
            <a:avLst/>
          </a:prstGeom>
          <a:noFill/>
        </p:spPr>
        <p:txBody>
          <a:bodyPr wrap="square" rtlCol="0">
            <a:spAutoFit/>
          </a:bodyPr>
          <a:lstStyle/>
          <a:p>
            <a:pPr marL="0" indent="0">
              <a:buNone/>
            </a:pPr>
            <a:r>
              <a:rPr lang="en-US" sz="1600" dirty="0">
                <a:latin typeface="Arial" panose="020B0604020202020204" pitchFamily="34" charset="0"/>
                <a:cs typeface="Arial" panose="020B0604020202020204" pitchFamily="34" charset="0"/>
              </a:rPr>
              <a:t>struct record {</a:t>
            </a:r>
          </a:p>
          <a:p>
            <a:pPr marL="0" indent="0">
              <a:buNone/>
            </a:pPr>
            <a:r>
              <a:rPr lang="en-US" sz="1600" dirty="0">
                <a:latin typeface="Arial" panose="020B0604020202020204" pitchFamily="34" charset="0"/>
                <a:cs typeface="Arial" panose="020B0604020202020204" pitchFamily="34" charset="0"/>
              </a:rPr>
              <a:t>  int a;</a:t>
            </a:r>
          </a:p>
          <a:p>
            <a:pPr marL="0" indent="0">
              <a:buNone/>
            </a:pPr>
            <a:r>
              <a:rPr lang="en-US" sz="1600" dirty="0">
                <a:latin typeface="Arial" panose="020B0604020202020204" pitchFamily="34" charset="0"/>
                <a:cs typeface="Arial" panose="020B0604020202020204" pitchFamily="34" charset="0"/>
              </a:rPr>
              <a:t>  int b;</a:t>
            </a:r>
          </a:p>
          <a:p>
            <a:pPr marL="0" indent="0">
              <a:buNone/>
            </a:pPr>
            <a:r>
              <a:rPr lang="en-US" sz="1600" dirty="0">
                <a:latin typeface="Arial" panose="020B0604020202020204" pitchFamily="34" charset="0"/>
                <a:cs typeface="Arial" panose="020B0604020202020204" pitchFamily="34" charset="0"/>
              </a:rPr>
              <a:t>  struct record *next;</a:t>
            </a:r>
          </a:p>
          <a:p>
            <a:pPr marL="0" indent="0">
              <a:buNone/>
            </a:pPr>
            <a:r>
              <a:rPr lang="en-US" sz="1600" dirty="0">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struct record var1;</a:t>
            </a:r>
          </a:p>
          <a:p>
            <a:pPr marL="0" indent="0">
              <a:buNone/>
            </a:pPr>
            <a:r>
              <a:rPr lang="en-US" sz="1600" dirty="0">
                <a:latin typeface="Arial" panose="020B0604020202020204" pitchFamily="34" charset="0"/>
                <a:cs typeface="Arial" panose="020B0604020202020204" pitchFamily="34" charset="0"/>
              </a:rPr>
              <a:t>struct record *var2;</a:t>
            </a:r>
          </a:p>
          <a:p>
            <a:pPr marL="0" indent="0">
              <a:buNone/>
            </a:pPr>
            <a:r>
              <a:rPr lang="en-US" sz="1600" dirty="0">
                <a:latin typeface="Arial" panose="020B0604020202020204" pitchFamily="34" charset="0"/>
                <a:cs typeface="Arial" panose="020B0604020202020204" pitchFamily="34" charset="0"/>
              </a:rPr>
              <a:t>struct record var3;</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var1.a = 10;</a:t>
            </a:r>
          </a:p>
          <a:p>
            <a:pPr marL="0" indent="0">
              <a:buNone/>
            </a:pPr>
            <a:r>
              <a:rPr lang="en-US" sz="1600" dirty="0">
                <a:latin typeface="Arial" panose="020B0604020202020204" pitchFamily="34" charset="0"/>
                <a:cs typeface="Arial" panose="020B0604020202020204" pitchFamily="34" charset="0"/>
              </a:rPr>
              <a:t>var1.b = 20;</a:t>
            </a:r>
          </a:p>
          <a:p>
            <a:pPr marL="0" indent="0">
              <a:buNone/>
            </a:pPr>
            <a:r>
              <a:rPr lang="en-US" sz="1600" dirty="0">
                <a:latin typeface="Arial" panose="020B0604020202020204" pitchFamily="34" charset="0"/>
                <a:cs typeface="Arial" panose="020B0604020202020204" pitchFamily="34" charset="0"/>
              </a:rPr>
              <a:t>var1.next = &amp;var1;</a:t>
            </a:r>
          </a:p>
          <a:p>
            <a:pPr marL="0" indent="0">
              <a:buNone/>
            </a:pPr>
            <a:r>
              <a:rPr lang="en-US" sz="1600" dirty="0">
                <a:latin typeface="Arial" panose="020B0604020202020204" pitchFamily="34" charset="0"/>
                <a:cs typeface="Arial" panose="020B0604020202020204" pitchFamily="34" charset="0"/>
              </a:rPr>
              <a:t>var2 = &amp;var1;</a:t>
            </a:r>
          </a:p>
          <a:p>
            <a:pPr marL="0" indent="0">
              <a:buNone/>
            </a:pPr>
            <a:r>
              <a:rPr lang="en-US" sz="1600" dirty="0">
                <a:solidFill>
                  <a:srgbClr val="FF0000"/>
                </a:solidFill>
                <a:latin typeface="Arial" panose="020B0604020202020204" pitchFamily="34" charset="0"/>
                <a:cs typeface="Arial" panose="020B0604020202020204" pitchFamily="34" charset="0"/>
              </a:rPr>
              <a:t>// What is the type of &amp;var1?</a:t>
            </a:r>
          </a:p>
          <a:p>
            <a:pPr marL="0" indent="0">
              <a:buNone/>
            </a:pPr>
            <a:r>
              <a:rPr lang="en-US" sz="1600" dirty="0">
                <a:solidFill>
                  <a:srgbClr val="FF0000"/>
                </a:solidFill>
                <a:latin typeface="Arial" panose="020B0604020202020204" pitchFamily="34" charset="0"/>
                <a:cs typeface="Arial" panose="020B0604020202020204" pitchFamily="34" charset="0"/>
              </a:rPr>
              <a:t>// Is this a legal assignment?</a:t>
            </a:r>
          </a:p>
          <a:p>
            <a:pPr marL="0" indent="0">
              <a:buNone/>
            </a:pPr>
            <a:r>
              <a:rPr lang="en-US" sz="1600" dirty="0">
                <a:solidFill>
                  <a:srgbClr val="FF0000"/>
                </a:solidFill>
                <a:latin typeface="Arial" panose="020B0604020202020204" pitchFamily="34" charset="0"/>
                <a:cs typeface="Arial" panose="020B0604020202020204" pitchFamily="34" charset="0"/>
              </a:rPr>
              <a:t>// How many bytes will be copied?</a:t>
            </a:r>
          </a:p>
          <a:p>
            <a:pPr marL="0" indent="0">
              <a:buNone/>
            </a:pPr>
            <a:endParaRPr lang="en-US" sz="1600" dirty="0">
              <a:solidFill>
                <a:srgbClr val="FF0000"/>
              </a:solidFill>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var3 = *(var2);</a:t>
            </a:r>
          </a:p>
          <a:p>
            <a:pPr marL="0" indent="0">
              <a:buNone/>
            </a:pPr>
            <a:r>
              <a:rPr lang="en-US" sz="1600" dirty="0">
                <a:solidFill>
                  <a:srgbClr val="FF0000"/>
                </a:solidFill>
                <a:latin typeface="Arial" panose="020B0604020202020204" pitchFamily="34" charset="0"/>
                <a:cs typeface="Arial" panose="020B0604020202020204" pitchFamily="34" charset="0"/>
              </a:rPr>
              <a:t>// What is the type of *(var2)?</a:t>
            </a:r>
          </a:p>
          <a:p>
            <a:pPr marL="0" indent="0">
              <a:buNone/>
            </a:pPr>
            <a:r>
              <a:rPr lang="en-US" sz="1600" dirty="0">
                <a:solidFill>
                  <a:srgbClr val="FF0000"/>
                </a:solidFill>
                <a:latin typeface="Arial" panose="020B0604020202020204" pitchFamily="34" charset="0"/>
                <a:cs typeface="Arial" panose="020B0604020202020204" pitchFamily="34" charset="0"/>
              </a:rPr>
              <a:t>// Is this a legal assignment?</a:t>
            </a:r>
          </a:p>
          <a:p>
            <a:pPr marL="0" indent="0">
              <a:buNone/>
            </a:pPr>
            <a:r>
              <a:rPr lang="en-US" sz="1600" dirty="0">
                <a:solidFill>
                  <a:srgbClr val="FF0000"/>
                </a:solidFill>
                <a:latin typeface="Arial" panose="020B0604020202020204" pitchFamily="34" charset="0"/>
                <a:cs typeface="Arial" panose="020B0604020202020204" pitchFamily="34" charset="0"/>
              </a:rPr>
              <a:t>// How many bytes will be copied?</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err="1">
                <a:latin typeface="Arial" panose="020B0604020202020204" pitchFamily="34" charset="0"/>
                <a:cs typeface="Arial" panose="020B0604020202020204" pitchFamily="34" charset="0"/>
              </a:rPr>
              <a:t>printf</a:t>
            </a:r>
            <a:r>
              <a:rPr lang="en-US" sz="1600" dirty="0">
                <a:latin typeface="Arial" panose="020B0604020202020204" pitchFamily="34" charset="0"/>
                <a:cs typeface="Arial" panose="020B0604020202020204" pitchFamily="34" charset="0"/>
              </a:rPr>
              <a:t>("%d %d %p\n", var3.a, var3.b, var3.next);</a:t>
            </a:r>
          </a:p>
          <a:p>
            <a:pPr marL="0" indent="0">
              <a:buNone/>
            </a:pPr>
            <a:r>
              <a:rPr lang="en-US" sz="1600" dirty="0">
                <a:solidFill>
                  <a:srgbClr val="FF0000"/>
                </a:solidFill>
                <a:latin typeface="Arial" panose="020B0604020202020204" pitchFamily="34" charset="0"/>
                <a:cs typeface="Arial" panose="020B0604020202020204" pitchFamily="34" charset="0"/>
              </a:rPr>
              <a:t>// What will be the output of the </a:t>
            </a:r>
            <a:r>
              <a:rPr lang="en-US" sz="1600" dirty="0" err="1">
                <a:solidFill>
                  <a:srgbClr val="FF0000"/>
                </a:solidFill>
                <a:latin typeface="Arial" panose="020B0604020202020204" pitchFamily="34" charset="0"/>
                <a:cs typeface="Arial" panose="020B0604020202020204" pitchFamily="34" charset="0"/>
              </a:rPr>
              <a:t>printf</a:t>
            </a:r>
            <a:r>
              <a:rPr lang="en-US" sz="1600" dirty="0">
                <a:solidFill>
                  <a:srgbClr val="FF0000"/>
                </a:solidFill>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DFA90AF-464F-4039-0D43-B4DF6218C782}"/>
                  </a:ext>
                </a:extLst>
              </p14:cNvPr>
              <p14:cNvContentPartPr/>
              <p14:nvPr/>
            </p14:nvContentPartPr>
            <p14:xfrm>
              <a:off x="5899680" y="2081520"/>
              <a:ext cx="5980680" cy="4511880"/>
            </p14:xfrm>
          </p:contentPart>
        </mc:Choice>
        <mc:Fallback xmlns="">
          <p:pic>
            <p:nvPicPr>
              <p:cNvPr id="4" name="Ink 3">
                <a:extLst>
                  <a:ext uri="{FF2B5EF4-FFF2-40B4-BE49-F238E27FC236}">
                    <a16:creationId xmlns:a16="http://schemas.microsoft.com/office/drawing/2014/main" id="{BDFA90AF-464F-4039-0D43-B4DF6218C782}"/>
                  </a:ext>
                </a:extLst>
              </p:cNvPr>
              <p:cNvPicPr/>
              <p:nvPr/>
            </p:nvPicPr>
            <p:blipFill>
              <a:blip r:embed="rId4"/>
              <a:stretch>
                <a:fillRect/>
              </a:stretch>
            </p:blipFill>
            <p:spPr>
              <a:xfrm>
                <a:off x="5890320" y="2072160"/>
                <a:ext cx="5999400" cy="4530600"/>
              </a:xfrm>
              <a:prstGeom prst="rect">
                <a:avLst/>
              </a:prstGeom>
            </p:spPr>
          </p:pic>
        </mc:Fallback>
      </mc:AlternateContent>
    </p:spTree>
    <p:extLst>
      <p:ext uri="{BB962C8B-B14F-4D97-AF65-F5344CB8AC3E}">
        <p14:creationId xmlns:p14="http://schemas.microsoft.com/office/powerpoint/2010/main" val="3048442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8D68-E7D6-4278-C815-4FC6FFCEC450}"/>
              </a:ext>
            </a:extLst>
          </p:cNvPr>
          <p:cNvSpPr>
            <a:spLocks noGrp="1"/>
          </p:cNvSpPr>
          <p:nvPr>
            <p:ph type="title"/>
          </p:nvPr>
        </p:nvSpPr>
        <p:spPr/>
        <p:txBody>
          <a:bodyPr/>
          <a:lstStyle/>
          <a:p>
            <a:r>
              <a:rPr lang="en-US" dirty="0"/>
              <a:t>Storing in RAM</a:t>
            </a:r>
            <a:endParaRPr lang="en-IN" dirty="0"/>
          </a:p>
        </p:txBody>
      </p:sp>
      <p:sp>
        <p:nvSpPr>
          <p:cNvPr id="3" name="Content Placeholder 2">
            <a:extLst>
              <a:ext uri="{FF2B5EF4-FFF2-40B4-BE49-F238E27FC236}">
                <a16:creationId xmlns:a16="http://schemas.microsoft.com/office/drawing/2014/main" id="{1412C3B9-F8C6-72FF-8C5A-20136F0BE820}"/>
              </a:ext>
            </a:extLst>
          </p:cNvPr>
          <p:cNvSpPr>
            <a:spLocks noGrp="1"/>
          </p:cNvSpPr>
          <p:nvPr>
            <p:ph idx="1"/>
          </p:nvPr>
        </p:nvSpPr>
        <p:spPr>
          <a:xfrm>
            <a:off x="838200" y="1825625"/>
            <a:ext cx="4117258" cy="4351338"/>
          </a:xfrm>
        </p:spPr>
        <p:txBody>
          <a:bodyPr>
            <a:normAutofit/>
          </a:bodyPr>
          <a:lstStyle/>
          <a:p>
            <a:r>
              <a:rPr lang="en-US" dirty="0"/>
              <a:t>You can store the value of a variable </a:t>
            </a:r>
            <a:r>
              <a:rPr lang="en-US" dirty="0">
                <a:solidFill>
                  <a:srgbClr val="0070C0"/>
                </a:solidFill>
              </a:rPr>
              <a:t>var</a:t>
            </a:r>
            <a:r>
              <a:rPr lang="en-US" dirty="0"/>
              <a:t> in RAM at an address stored in the pointer variable </a:t>
            </a:r>
            <a:r>
              <a:rPr lang="en-US" dirty="0" err="1">
                <a:solidFill>
                  <a:srgbClr val="0070C0"/>
                </a:solidFill>
              </a:rPr>
              <a:t>ptr</a:t>
            </a:r>
            <a:r>
              <a:rPr lang="en-US" dirty="0">
                <a:solidFill>
                  <a:srgbClr val="0070C0"/>
                </a:solidFill>
              </a:rPr>
              <a:t> </a:t>
            </a:r>
            <a:r>
              <a:rPr lang="en-US" dirty="0"/>
              <a:t>using:</a:t>
            </a:r>
          </a:p>
          <a:p>
            <a:pPr marL="0" indent="0">
              <a:buNone/>
            </a:pPr>
            <a:endParaRPr lang="en-US" dirty="0"/>
          </a:p>
          <a:p>
            <a:pPr marL="0" indent="0">
              <a:buNone/>
            </a:pP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ptr</a:t>
            </a:r>
            <a:r>
              <a:rPr lang="en-US" dirty="0">
                <a:solidFill>
                  <a:srgbClr val="0070C0"/>
                </a:solidFill>
                <a:latin typeface="Consolas" panose="020B0609020204030204" pitchFamily="49" charset="0"/>
              </a:rPr>
              <a:t>) = var</a:t>
            </a:r>
            <a:endParaRPr lang="en-US" sz="1600" dirty="0">
              <a:solidFill>
                <a:srgbClr val="0070C0"/>
              </a:solidFill>
              <a:latin typeface="Consolas" panose="020B0609020204030204" pitchFamily="49" charset="0"/>
            </a:endParaRPr>
          </a:p>
          <a:p>
            <a:pPr marL="0" indent="0">
              <a:buNone/>
            </a:pPr>
            <a:endParaRPr lang="en-US" dirty="0">
              <a:solidFill>
                <a:srgbClr val="0070C0"/>
              </a:solidFill>
            </a:endParaRPr>
          </a:p>
          <a:p>
            <a:endParaRPr lang="en-US" dirty="0"/>
          </a:p>
          <a:p>
            <a:pPr marL="0" indent="0">
              <a:buNone/>
            </a:pPr>
            <a:endParaRPr lang="en-IN" dirty="0"/>
          </a:p>
        </p:txBody>
      </p:sp>
      <p:sp>
        <p:nvSpPr>
          <p:cNvPr id="8" name="TextBox 7">
            <a:extLst>
              <a:ext uri="{FF2B5EF4-FFF2-40B4-BE49-F238E27FC236}">
                <a16:creationId xmlns:a16="http://schemas.microsoft.com/office/drawing/2014/main" id="{EEB828EE-8101-9DC4-046D-29CD8DD0ECAE}"/>
              </a:ext>
            </a:extLst>
          </p:cNvPr>
          <p:cNvSpPr txBox="1"/>
          <p:nvPr/>
        </p:nvSpPr>
        <p:spPr>
          <a:xfrm>
            <a:off x="5830529" y="383453"/>
            <a:ext cx="6135329" cy="6247864"/>
          </a:xfrm>
          <a:prstGeom prst="rect">
            <a:avLst/>
          </a:prstGeom>
          <a:noFill/>
        </p:spPr>
        <p:txBody>
          <a:bodyPr wrap="square" rtlCol="0">
            <a:spAutoFit/>
          </a:bodyPr>
          <a:lstStyle/>
          <a:p>
            <a:pPr marL="0" indent="0">
              <a:buNone/>
            </a:pPr>
            <a:r>
              <a:rPr lang="en-US" sz="1600" dirty="0">
                <a:latin typeface="Arial" panose="020B0604020202020204" pitchFamily="34" charset="0"/>
                <a:cs typeface="Arial" panose="020B0604020202020204" pitchFamily="34" charset="0"/>
              </a:rPr>
              <a:t>struct record {</a:t>
            </a:r>
          </a:p>
          <a:p>
            <a:pPr marL="0" indent="0">
              <a:buNone/>
            </a:pPr>
            <a:r>
              <a:rPr lang="en-US" sz="1600" dirty="0">
                <a:latin typeface="Arial" panose="020B0604020202020204" pitchFamily="34" charset="0"/>
                <a:cs typeface="Arial" panose="020B0604020202020204" pitchFamily="34" charset="0"/>
              </a:rPr>
              <a:t>  int a;</a:t>
            </a:r>
          </a:p>
          <a:p>
            <a:pPr marL="0" indent="0">
              <a:buNone/>
            </a:pPr>
            <a:r>
              <a:rPr lang="en-US" sz="1600" dirty="0">
                <a:latin typeface="Arial" panose="020B0604020202020204" pitchFamily="34" charset="0"/>
                <a:cs typeface="Arial" panose="020B0604020202020204" pitchFamily="34" charset="0"/>
              </a:rPr>
              <a:t>  int b;</a:t>
            </a:r>
          </a:p>
          <a:p>
            <a:pPr marL="0" indent="0">
              <a:buNone/>
            </a:pPr>
            <a:r>
              <a:rPr lang="en-US" sz="1600" dirty="0">
                <a:latin typeface="Arial" panose="020B0604020202020204" pitchFamily="34" charset="0"/>
                <a:cs typeface="Arial" panose="020B0604020202020204" pitchFamily="34" charset="0"/>
              </a:rPr>
              <a:t>  struct record *next;</a:t>
            </a:r>
          </a:p>
          <a:p>
            <a:pPr marL="0" indent="0">
              <a:buNone/>
            </a:pPr>
            <a:r>
              <a:rPr lang="en-US" sz="1600" dirty="0">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struct record var1;</a:t>
            </a:r>
          </a:p>
          <a:p>
            <a:pPr marL="0" indent="0">
              <a:buNone/>
            </a:pPr>
            <a:r>
              <a:rPr lang="en-US" sz="1600" dirty="0">
                <a:latin typeface="Arial" panose="020B0604020202020204" pitchFamily="34" charset="0"/>
                <a:cs typeface="Arial" panose="020B0604020202020204" pitchFamily="34" charset="0"/>
              </a:rPr>
              <a:t>struct record *var2;</a:t>
            </a:r>
          </a:p>
          <a:p>
            <a:pPr marL="0" indent="0">
              <a:buNone/>
            </a:pPr>
            <a:r>
              <a:rPr lang="en-US" sz="1600" dirty="0">
                <a:latin typeface="Arial" panose="020B0604020202020204" pitchFamily="34" charset="0"/>
                <a:cs typeface="Arial" panose="020B0604020202020204" pitchFamily="34" charset="0"/>
              </a:rPr>
              <a:t>struct record var3;</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var1.a = 10;</a:t>
            </a:r>
          </a:p>
          <a:p>
            <a:pPr marL="0" indent="0">
              <a:buNone/>
            </a:pPr>
            <a:r>
              <a:rPr lang="en-US" sz="1600" dirty="0">
                <a:latin typeface="Arial" panose="020B0604020202020204" pitchFamily="34" charset="0"/>
                <a:cs typeface="Arial" panose="020B0604020202020204" pitchFamily="34" charset="0"/>
              </a:rPr>
              <a:t>var1.b = 20;</a:t>
            </a:r>
          </a:p>
          <a:p>
            <a:pPr marL="0" indent="0">
              <a:buNone/>
            </a:pPr>
            <a:r>
              <a:rPr lang="en-US" sz="1600" dirty="0">
                <a:latin typeface="Arial" panose="020B0604020202020204" pitchFamily="34" charset="0"/>
                <a:cs typeface="Arial" panose="020B0604020202020204" pitchFamily="34" charset="0"/>
              </a:rPr>
              <a:t>var1.next = &amp;var1;</a:t>
            </a:r>
          </a:p>
          <a:p>
            <a:pPr marL="0" indent="0">
              <a:buNone/>
            </a:pPr>
            <a:r>
              <a:rPr lang="en-US" sz="1600" dirty="0">
                <a:latin typeface="Arial" panose="020B0604020202020204" pitchFamily="34" charset="0"/>
                <a:cs typeface="Arial" panose="020B0604020202020204" pitchFamily="34" charset="0"/>
              </a:rPr>
              <a:t>var2 = &amp;var3;</a:t>
            </a:r>
          </a:p>
          <a:p>
            <a:pPr marL="0" indent="0">
              <a:buNone/>
            </a:pPr>
            <a:r>
              <a:rPr lang="en-US" sz="1600" dirty="0">
                <a:solidFill>
                  <a:srgbClr val="FF0000"/>
                </a:solidFill>
                <a:latin typeface="Arial" panose="020B0604020202020204" pitchFamily="34" charset="0"/>
                <a:cs typeface="Arial" panose="020B0604020202020204" pitchFamily="34" charset="0"/>
              </a:rPr>
              <a:t>// What is the type of &amp;var3?</a:t>
            </a:r>
          </a:p>
          <a:p>
            <a:pPr marL="0" indent="0">
              <a:buNone/>
            </a:pPr>
            <a:r>
              <a:rPr lang="en-US" sz="1600" dirty="0">
                <a:solidFill>
                  <a:srgbClr val="FF0000"/>
                </a:solidFill>
                <a:latin typeface="Arial" panose="020B0604020202020204" pitchFamily="34" charset="0"/>
                <a:cs typeface="Arial" panose="020B0604020202020204" pitchFamily="34" charset="0"/>
              </a:rPr>
              <a:t>// Is this a legal assignment?</a:t>
            </a:r>
          </a:p>
          <a:p>
            <a:pPr marL="0" indent="0">
              <a:buNone/>
            </a:pPr>
            <a:r>
              <a:rPr lang="en-US" sz="1600" dirty="0">
                <a:solidFill>
                  <a:srgbClr val="FF0000"/>
                </a:solidFill>
                <a:latin typeface="Arial" panose="020B0604020202020204" pitchFamily="34" charset="0"/>
                <a:cs typeface="Arial" panose="020B0604020202020204" pitchFamily="34" charset="0"/>
              </a:rPr>
              <a:t>// How many bytes will be copied?</a:t>
            </a:r>
          </a:p>
          <a:p>
            <a:pPr marL="0" indent="0">
              <a:buNone/>
            </a:pPr>
            <a:endParaRPr lang="en-US" sz="1600" dirty="0">
              <a:solidFill>
                <a:srgbClr val="FF0000"/>
              </a:solidFill>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*(var2) = var1;</a:t>
            </a:r>
          </a:p>
          <a:p>
            <a:pPr marL="0" indent="0">
              <a:buNone/>
            </a:pPr>
            <a:r>
              <a:rPr lang="en-US" sz="1600" dirty="0">
                <a:solidFill>
                  <a:srgbClr val="FF0000"/>
                </a:solidFill>
                <a:latin typeface="Arial" panose="020B0604020202020204" pitchFamily="34" charset="0"/>
                <a:cs typeface="Arial" panose="020B0604020202020204" pitchFamily="34" charset="0"/>
              </a:rPr>
              <a:t>// What is the type of *(var2)?</a:t>
            </a:r>
          </a:p>
          <a:p>
            <a:pPr marL="0" indent="0">
              <a:buNone/>
            </a:pPr>
            <a:r>
              <a:rPr lang="en-US" sz="1600" dirty="0">
                <a:solidFill>
                  <a:srgbClr val="FF0000"/>
                </a:solidFill>
                <a:latin typeface="Arial" panose="020B0604020202020204" pitchFamily="34" charset="0"/>
                <a:cs typeface="Arial" panose="020B0604020202020204" pitchFamily="34" charset="0"/>
              </a:rPr>
              <a:t>// Is this a legal assignment?</a:t>
            </a:r>
          </a:p>
          <a:p>
            <a:pPr marL="0" indent="0">
              <a:buNone/>
            </a:pPr>
            <a:r>
              <a:rPr lang="en-US" sz="1600" dirty="0">
                <a:solidFill>
                  <a:srgbClr val="FF0000"/>
                </a:solidFill>
                <a:latin typeface="Arial" panose="020B0604020202020204" pitchFamily="34" charset="0"/>
                <a:cs typeface="Arial" panose="020B0604020202020204" pitchFamily="34" charset="0"/>
              </a:rPr>
              <a:t>// How many bytes will be copied?</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err="1">
                <a:latin typeface="Arial" panose="020B0604020202020204" pitchFamily="34" charset="0"/>
                <a:cs typeface="Arial" panose="020B0604020202020204" pitchFamily="34" charset="0"/>
              </a:rPr>
              <a:t>printf</a:t>
            </a:r>
            <a:r>
              <a:rPr lang="en-US" sz="1600" dirty="0">
                <a:latin typeface="Arial" panose="020B0604020202020204" pitchFamily="34" charset="0"/>
                <a:cs typeface="Arial" panose="020B0604020202020204" pitchFamily="34" charset="0"/>
              </a:rPr>
              <a:t>("%d %d %p\n", var3.a, var3.b, var3.next);</a:t>
            </a:r>
          </a:p>
          <a:p>
            <a:pPr marL="0" indent="0">
              <a:buNone/>
            </a:pPr>
            <a:r>
              <a:rPr lang="en-US" sz="1600" dirty="0">
                <a:solidFill>
                  <a:srgbClr val="FF0000"/>
                </a:solidFill>
                <a:latin typeface="Arial" panose="020B0604020202020204" pitchFamily="34" charset="0"/>
                <a:cs typeface="Arial" panose="020B0604020202020204" pitchFamily="34" charset="0"/>
              </a:rPr>
              <a:t>// What will be the output of the </a:t>
            </a:r>
            <a:r>
              <a:rPr lang="en-US" sz="1600" dirty="0" err="1">
                <a:solidFill>
                  <a:srgbClr val="FF0000"/>
                </a:solidFill>
                <a:latin typeface="Arial" panose="020B0604020202020204" pitchFamily="34" charset="0"/>
                <a:cs typeface="Arial" panose="020B0604020202020204" pitchFamily="34" charset="0"/>
              </a:rPr>
              <a:t>printf</a:t>
            </a:r>
            <a:r>
              <a:rPr lang="en-US" sz="1600" dirty="0">
                <a:solidFill>
                  <a:srgbClr val="FF0000"/>
                </a:solidFill>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4E714AF-AE31-B88B-1525-32EDA5C1C7E4}"/>
                  </a:ext>
                </a:extLst>
              </p14:cNvPr>
              <p14:cNvContentPartPr/>
              <p14:nvPr/>
            </p14:nvContentPartPr>
            <p14:xfrm>
              <a:off x="5937840" y="3692160"/>
              <a:ext cx="5780160" cy="2899080"/>
            </p14:xfrm>
          </p:contentPart>
        </mc:Choice>
        <mc:Fallback xmlns="">
          <p:pic>
            <p:nvPicPr>
              <p:cNvPr id="4" name="Ink 3">
                <a:extLst>
                  <a:ext uri="{FF2B5EF4-FFF2-40B4-BE49-F238E27FC236}">
                    <a16:creationId xmlns:a16="http://schemas.microsoft.com/office/drawing/2014/main" id="{84E714AF-AE31-B88B-1525-32EDA5C1C7E4}"/>
                  </a:ext>
                </a:extLst>
              </p:cNvPr>
              <p:cNvPicPr/>
              <p:nvPr/>
            </p:nvPicPr>
            <p:blipFill>
              <a:blip r:embed="rId4"/>
              <a:stretch>
                <a:fillRect/>
              </a:stretch>
            </p:blipFill>
            <p:spPr>
              <a:xfrm>
                <a:off x="5928480" y="3682800"/>
                <a:ext cx="5798880" cy="2917800"/>
              </a:xfrm>
              <a:prstGeom prst="rect">
                <a:avLst/>
              </a:prstGeom>
            </p:spPr>
          </p:pic>
        </mc:Fallback>
      </mc:AlternateContent>
    </p:spTree>
    <p:extLst>
      <p:ext uri="{BB962C8B-B14F-4D97-AF65-F5344CB8AC3E}">
        <p14:creationId xmlns:p14="http://schemas.microsoft.com/office/powerpoint/2010/main" val="338785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p:txBody>
          <a:bodyPr/>
          <a:lstStyle/>
          <a:p>
            <a:r>
              <a:rPr lang="en-US" dirty="0"/>
              <a:t>Time complexity</a:t>
            </a:r>
            <a:endParaRPr lang="en-IN" dirty="0"/>
          </a:p>
        </p:txBody>
      </p:sp>
      <p:sp>
        <p:nvSpPr>
          <p:cNvPr id="6" name="TextBox 5">
            <a:extLst>
              <a:ext uri="{FF2B5EF4-FFF2-40B4-BE49-F238E27FC236}">
                <a16:creationId xmlns:a16="http://schemas.microsoft.com/office/drawing/2014/main" id="{03C3717D-6F42-6D75-5CBC-62E0F54B4961}"/>
              </a:ext>
            </a:extLst>
          </p:cNvPr>
          <p:cNvSpPr txBox="1"/>
          <p:nvPr/>
        </p:nvSpPr>
        <p:spPr>
          <a:xfrm>
            <a:off x="357738" y="1316477"/>
            <a:ext cx="6054299" cy="2585323"/>
          </a:xfrm>
          <a:prstGeom prst="rect">
            <a:avLst/>
          </a:prstGeom>
          <a:noFill/>
        </p:spPr>
        <p:txBody>
          <a:bodyPr wrap="square" rtlCol="0">
            <a:spAutoFit/>
          </a:bodyPr>
          <a:lstStyle/>
          <a:p>
            <a:r>
              <a:rPr lang="en-US" b="1" dirty="0">
                <a:latin typeface="Consolas" panose="020B0609020204030204" pitchFamily="49" charset="0"/>
              </a:rPr>
              <a:t>void quicksort(int </a:t>
            </a:r>
            <a:r>
              <a:rPr lang="en-US" b="1" dirty="0" err="1">
                <a:latin typeface="Consolas" panose="020B0609020204030204" pitchFamily="49" charset="0"/>
              </a:rPr>
              <a:t>arr</a:t>
            </a:r>
            <a:r>
              <a:rPr lang="en-US" b="1" dirty="0">
                <a:latin typeface="Consolas" panose="020B0609020204030204" pitchFamily="49" charset="0"/>
              </a:rPr>
              <a:t>[], int lo, int hi)</a:t>
            </a:r>
          </a:p>
          <a:p>
            <a:r>
              <a:rPr lang="en-US" b="1" dirty="0">
                <a:latin typeface="Consolas" panose="020B0609020204030204" pitchFamily="49" charset="0"/>
              </a:rPr>
              <a:t>{</a:t>
            </a:r>
          </a:p>
          <a:p>
            <a:r>
              <a:rPr lang="en-US" b="1" dirty="0">
                <a:latin typeface="Consolas" panose="020B0609020204030204" pitchFamily="49" charset="0"/>
              </a:rPr>
              <a:t>  if (lo &gt;= hi) {</a:t>
            </a:r>
          </a:p>
          <a:p>
            <a:r>
              <a:rPr lang="en-US" b="1" dirty="0">
                <a:latin typeface="Consolas" panose="020B0609020204030204" pitchFamily="49" charset="0"/>
              </a:rPr>
              <a:t>    return;</a:t>
            </a:r>
          </a:p>
          <a:p>
            <a:r>
              <a:rPr lang="en-US" b="1" dirty="0">
                <a:latin typeface="Consolas" panose="020B0609020204030204" pitchFamily="49" charset="0"/>
              </a:rPr>
              <a: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p>
          <a:p>
            <a:r>
              <a:rPr lang="en-US" b="1" dirty="0">
                <a:latin typeface="Consolas" panose="020B0609020204030204" pitchFamily="49" charset="0"/>
              </a:rPr>
              <a:t>}</a:t>
            </a:r>
          </a:p>
        </p:txBody>
      </p:sp>
      <p:sp>
        <p:nvSpPr>
          <p:cNvPr id="3" name="TextBox 2">
            <a:extLst>
              <a:ext uri="{FF2B5EF4-FFF2-40B4-BE49-F238E27FC236}">
                <a16:creationId xmlns:a16="http://schemas.microsoft.com/office/drawing/2014/main" id="{57C3EB8B-0CDD-123C-2B7F-71E2A0BD5348}"/>
              </a:ext>
            </a:extLst>
          </p:cNvPr>
          <p:cNvSpPr txBox="1"/>
          <p:nvPr/>
        </p:nvSpPr>
        <p:spPr>
          <a:xfrm>
            <a:off x="265471" y="3889947"/>
            <a:ext cx="5653548" cy="1477328"/>
          </a:xfrm>
          <a:prstGeom prst="rect">
            <a:avLst/>
          </a:prstGeom>
          <a:noFill/>
        </p:spPr>
        <p:txBody>
          <a:bodyPr wrap="square" rtlCol="0">
            <a:spAutoFit/>
          </a:bodyPr>
          <a:lstStyle/>
          <a:p>
            <a:r>
              <a:rPr lang="en-US" b="1" dirty="0">
                <a:solidFill>
                  <a:srgbClr val="FF0000"/>
                </a:solidFill>
                <a:latin typeface="Consolas" panose="020B0609020204030204" pitchFamily="49" charset="0"/>
              </a:rPr>
              <a:t>Average case:</a:t>
            </a:r>
          </a:p>
          <a:p>
            <a:r>
              <a:rPr lang="en-US" dirty="0">
                <a:solidFill>
                  <a:srgbClr val="0070C0"/>
                </a:solidFill>
              </a:rPr>
              <a:t>In the randomized</a:t>
            </a:r>
            <a:r>
              <a:rPr lang="en-US" b="1" dirty="0">
                <a:solidFill>
                  <a:srgbClr val="0070C0"/>
                </a:solidFill>
                <a:effectLst/>
              </a:rPr>
              <a:t> </a:t>
            </a:r>
            <a:r>
              <a:rPr lang="en-US" dirty="0">
                <a:solidFill>
                  <a:srgbClr val="0070C0"/>
                </a:solidFill>
              </a:rPr>
              <a:t>algorithm</a:t>
            </a:r>
            <a:r>
              <a:rPr lang="en-US" b="1" dirty="0">
                <a:solidFill>
                  <a:srgbClr val="0070C0"/>
                </a:solidFill>
                <a:effectLst/>
              </a:rPr>
              <a:t>, </a:t>
            </a:r>
            <a:r>
              <a:rPr lang="en-US" dirty="0">
                <a:solidFill>
                  <a:srgbClr val="0070C0"/>
                </a:solidFill>
              </a:rPr>
              <a:t>the probabilities of</a:t>
            </a:r>
            <a:r>
              <a:rPr lang="en-US" b="1" dirty="0">
                <a:solidFill>
                  <a:srgbClr val="0070C0"/>
                </a:solidFill>
                <a:effectLst/>
              </a:rPr>
              <a:t> </a:t>
            </a:r>
            <a:r>
              <a:rPr lang="en-US" dirty="0">
                <a:solidFill>
                  <a:srgbClr val="0070C0"/>
                </a:solidFill>
              </a:rPr>
              <a:t>getting the final position</a:t>
            </a:r>
            <a:r>
              <a:rPr lang="en-US" b="1" dirty="0">
                <a:solidFill>
                  <a:srgbClr val="0070C0"/>
                </a:solidFill>
                <a:effectLst/>
              </a:rPr>
              <a:t> </a:t>
            </a:r>
            <a:r>
              <a:rPr lang="en-US" dirty="0">
                <a:solidFill>
                  <a:srgbClr val="0070C0"/>
                </a:solidFill>
              </a:rPr>
              <a:t>of the pivot as 0, 1, 2, …, n-1 are equal. So, the average time complexity is the arithmetic mean of the number of operations in all N possible partitions.</a:t>
            </a:r>
            <a:endParaRPr lang="en-IN" b="1" dirty="0">
              <a:solidFill>
                <a:srgbClr val="0070C0"/>
              </a:solidFill>
              <a:latin typeface="Consolas" panose="020B0609020204030204" pitchFamily="49" charset="0"/>
            </a:endParaRPr>
          </a:p>
        </p:txBody>
      </p:sp>
      <p:sp>
        <p:nvSpPr>
          <p:cNvPr id="8" name="TextBox 7">
            <a:extLst>
              <a:ext uri="{FF2B5EF4-FFF2-40B4-BE49-F238E27FC236}">
                <a16:creationId xmlns:a16="http://schemas.microsoft.com/office/drawing/2014/main" id="{BFB42716-FDA1-4888-58F8-9B7DF1B5EC7A}"/>
              </a:ext>
            </a:extLst>
          </p:cNvPr>
          <p:cNvSpPr txBox="1"/>
          <p:nvPr/>
        </p:nvSpPr>
        <p:spPr>
          <a:xfrm>
            <a:off x="5564227" y="270012"/>
            <a:ext cx="6545181" cy="6463308"/>
          </a:xfrm>
          <a:prstGeom prst="rect">
            <a:avLst/>
          </a:prstGeom>
          <a:noFill/>
        </p:spPr>
        <p:txBody>
          <a:bodyPr wrap="square" rtlCol="0">
            <a:spAutoFit/>
          </a:bodyPr>
          <a:lstStyle/>
          <a:p>
            <a:r>
              <a:rPr lang="en-IN" b="1" dirty="0">
                <a:latin typeface="Consolas" panose="020B0609020204030204" pitchFamily="49" charset="0"/>
              </a:rPr>
              <a:t>int partition(int </a:t>
            </a:r>
            <a:r>
              <a:rPr lang="en-IN" b="1" dirty="0" err="1">
                <a:latin typeface="Consolas" panose="020B0609020204030204" pitchFamily="49" charset="0"/>
              </a:rPr>
              <a:t>arr</a:t>
            </a:r>
            <a:r>
              <a:rPr lang="en-IN" b="1" dirty="0">
                <a:latin typeface="Consolas" panose="020B0609020204030204" pitchFamily="49" charset="0"/>
              </a:rPr>
              <a:t>[], int lo, int hi) {</a:t>
            </a:r>
          </a:p>
          <a:p>
            <a:r>
              <a:rPr lang="en-IN" b="1" dirty="0">
                <a:latin typeface="Consolas" panose="020B0609020204030204" pitchFamily="49" charset="0"/>
              </a:rPr>
              <a:t>  int </a:t>
            </a:r>
            <a:r>
              <a:rPr lang="en-IN" b="1" dirty="0" err="1">
                <a:latin typeface="Consolas" panose="020B0609020204030204" pitchFamily="49" charset="0"/>
              </a:rPr>
              <a:t>idx</a:t>
            </a:r>
            <a:r>
              <a:rPr lang="en-IN" b="1" dirty="0">
                <a:latin typeface="Consolas" panose="020B0609020204030204" pitchFamily="49" charset="0"/>
              </a:rPr>
              <a:t> = </a:t>
            </a:r>
            <a:r>
              <a:rPr lang="en-IN" b="1" dirty="0" err="1">
                <a:latin typeface="Consolas" panose="020B0609020204030204" pitchFamily="49" charset="0"/>
              </a:rPr>
              <a:t>get_random_idx</a:t>
            </a:r>
            <a:r>
              <a:rPr lang="en-IN" b="1" dirty="0">
                <a:latin typeface="Consolas" panose="020B0609020204030204" pitchFamily="49" charset="0"/>
              </a:rPr>
              <a:t>(lo, hi);</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a:t>
            </a:r>
            <a:r>
              <a:rPr lang="en-IN" b="1" dirty="0" err="1">
                <a:latin typeface="Consolas" panose="020B0609020204030204" pitchFamily="49" charset="0"/>
              </a:rPr>
              <a:t>idx</a:t>
            </a:r>
            <a:r>
              <a:rPr lang="en-IN" b="1" dirty="0">
                <a:latin typeface="Consolas" panose="020B0609020204030204" pitchFamily="49" charset="0"/>
              </a:rPr>
              <a:t>);</a:t>
            </a:r>
          </a:p>
          <a:p>
            <a:r>
              <a:rPr lang="en-IN" b="1" dirty="0">
                <a:latin typeface="Consolas" panose="020B0609020204030204" pitchFamily="49" charset="0"/>
              </a:rPr>
              <a:t>  int pivot = </a:t>
            </a:r>
            <a:r>
              <a:rPr lang="en-IN" b="1" dirty="0" err="1">
                <a:latin typeface="Consolas" panose="020B0609020204030204" pitchFamily="49" charset="0"/>
              </a:rPr>
              <a:t>arr</a:t>
            </a:r>
            <a:r>
              <a:rPr lang="en-IN" b="1" dirty="0">
                <a:latin typeface="Consolas" panose="020B0609020204030204" pitchFamily="49" charset="0"/>
              </a:rPr>
              <a:t>[lo];</a:t>
            </a:r>
          </a:p>
          <a:p>
            <a:r>
              <a:rPr lang="en-IN" b="1" dirty="0">
                <a:latin typeface="Consolas" panose="020B0609020204030204" pitchFamily="49" charset="0"/>
              </a:rPr>
              <a:t>  int left = lo + 1;</a:t>
            </a:r>
          </a:p>
          <a:p>
            <a:r>
              <a:rPr lang="en-IN" b="1" dirty="0">
                <a:latin typeface="Consolas" panose="020B0609020204030204" pitchFamily="49" charset="0"/>
              </a:rPr>
              <a:t>  int right = hi;</a:t>
            </a:r>
          </a:p>
          <a:p>
            <a:endParaRPr lang="en-IN" b="1" dirty="0">
              <a:latin typeface="Consolas" panose="020B0609020204030204" pitchFamily="49" charset="0"/>
            </a:endParaRPr>
          </a:p>
          <a:p>
            <a:r>
              <a:rPr lang="en-IN" b="1" dirty="0">
                <a:latin typeface="Consolas" panose="020B0609020204030204" pitchFamily="49" charset="0"/>
              </a:rPr>
              <a:t>  while (left &lt;= right) {</a:t>
            </a:r>
          </a:p>
          <a:p>
            <a:r>
              <a:rPr lang="en-IN" b="1" dirty="0">
                <a:latin typeface="Consolas" panose="020B0609020204030204" pitchFamily="49" charset="0"/>
              </a:rPr>
              <a:t>    while (left &lt;= right &amp;&amp; </a:t>
            </a:r>
            <a:r>
              <a:rPr lang="en-IN" b="1" dirty="0" err="1">
                <a:latin typeface="Consolas" panose="020B0609020204030204" pitchFamily="49" charset="0"/>
              </a:rPr>
              <a:t>arr</a:t>
            </a:r>
            <a:r>
              <a:rPr lang="en-IN" b="1" dirty="0">
                <a:latin typeface="Consolas" panose="020B0609020204030204" pitchFamily="49" charset="0"/>
              </a:rPr>
              <a:t>[left] &lt; pivot) {</a:t>
            </a:r>
          </a:p>
          <a:p>
            <a:r>
              <a:rPr lang="en-IN" b="1" dirty="0">
                <a:latin typeface="Consolas" panose="020B0609020204030204" pitchFamily="49" charset="0"/>
              </a:rPr>
              <a:t>      left += 1;</a:t>
            </a:r>
          </a:p>
          <a:p>
            <a:r>
              <a:rPr lang="en-IN" b="1" dirty="0">
                <a:latin typeface="Consolas" panose="020B0609020204030204" pitchFamily="49" charset="0"/>
              </a:rPr>
              <a:t>    }</a:t>
            </a:r>
          </a:p>
          <a:p>
            <a:r>
              <a:rPr lang="en-IN" b="1" dirty="0">
                <a:latin typeface="Consolas" panose="020B0609020204030204" pitchFamily="49" charset="0"/>
              </a:rPr>
              <a:t>    while (right &gt;= left &amp;&amp; </a:t>
            </a:r>
            <a:r>
              <a:rPr lang="en-IN" b="1" dirty="0" err="1">
                <a:latin typeface="Consolas" panose="020B0609020204030204" pitchFamily="49" charset="0"/>
              </a:rPr>
              <a:t>arr</a:t>
            </a:r>
            <a:r>
              <a:rPr lang="en-IN" b="1" dirty="0">
                <a:latin typeface="Consolas" panose="020B0609020204030204" pitchFamily="49" charset="0"/>
              </a:rPr>
              <a:t>[right] &gt; pivot) {</a:t>
            </a:r>
          </a:p>
          <a:p>
            <a:r>
              <a:rPr lang="en-IN" b="1" dirty="0">
                <a:latin typeface="Consolas" panose="020B0609020204030204" pitchFamily="49" charset="0"/>
              </a:rPr>
              <a:t>      right -= 1;</a:t>
            </a:r>
          </a:p>
          <a:p>
            <a:r>
              <a:rPr lang="en-IN" b="1" dirty="0">
                <a:latin typeface="Consolas" panose="020B0609020204030204" pitchFamily="49" charset="0"/>
              </a:rPr>
              <a:t>    }</a:t>
            </a:r>
          </a:p>
          <a:p>
            <a:r>
              <a:rPr lang="en-IN" b="1" dirty="0">
                <a:latin typeface="Consolas" panose="020B0609020204030204" pitchFamily="49" charset="0"/>
              </a:rPr>
              <a:t>    if (left &lt;= right) {</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left, right);</a:t>
            </a:r>
          </a:p>
          <a:p>
            <a:r>
              <a:rPr lang="en-IN" b="1" dirty="0">
                <a:latin typeface="Consolas" panose="020B0609020204030204" pitchFamily="49" charset="0"/>
              </a:rPr>
              <a:t>      left++; right--;</a:t>
            </a:r>
          </a:p>
          <a:p>
            <a:r>
              <a:rPr lang="en-IN" b="1" dirty="0">
                <a:latin typeface="Consolas" panose="020B0609020204030204" pitchFamily="49" charset="0"/>
              </a:rPr>
              <a:t>    }</a:t>
            </a:r>
          </a:p>
          <a:p>
            <a:r>
              <a:rPr lang="en-IN" b="1" dirty="0">
                <a:latin typeface="Consolas" panose="020B0609020204030204" pitchFamily="49" charset="0"/>
              </a:rPr>
              <a:t>  }</a:t>
            </a:r>
          </a:p>
          <a:p>
            <a:endParaRPr lang="en-IN" b="1" dirty="0">
              <a:latin typeface="Consolas" panose="020B0609020204030204" pitchFamily="49" charset="0"/>
            </a:endParaRP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right);</a:t>
            </a:r>
          </a:p>
          <a:p>
            <a:r>
              <a:rPr lang="en-IN" b="1" dirty="0">
                <a:latin typeface="Consolas" panose="020B0609020204030204" pitchFamily="49" charset="0"/>
              </a:rPr>
              <a:t>  return right;</a:t>
            </a:r>
          </a:p>
          <a:p>
            <a:r>
              <a:rPr lang="en-IN"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BFFD85A-CE80-3D5C-EA67-D8C5471C69AF}"/>
                  </a:ext>
                </a:extLst>
              </p14:cNvPr>
              <p14:cNvContentPartPr/>
              <p14:nvPr/>
            </p14:nvContentPartPr>
            <p14:xfrm>
              <a:off x="771840" y="3002040"/>
              <a:ext cx="4446000" cy="3381840"/>
            </p14:xfrm>
          </p:contentPart>
        </mc:Choice>
        <mc:Fallback xmlns="">
          <p:pic>
            <p:nvPicPr>
              <p:cNvPr id="4" name="Ink 3">
                <a:extLst>
                  <a:ext uri="{FF2B5EF4-FFF2-40B4-BE49-F238E27FC236}">
                    <a16:creationId xmlns:a16="http://schemas.microsoft.com/office/drawing/2014/main" id="{BBFFD85A-CE80-3D5C-EA67-D8C5471C69AF}"/>
                  </a:ext>
                </a:extLst>
              </p:cNvPr>
              <p:cNvPicPr/>
              <p:nvPr/>
            </p:nvPicPr>
            <p:blipFill>
              <a:blip r:embed="rId4"/>
              <a:stretch>
                <a:fillRect/>
              </a:stretch>
            </p:blipFill>
            <p:spPr>
              <a:xfrm>
                <a:off x="762480" y="2992680"/>
                <a:ext cx="4464720" cy="3400560"/>
              </a:xfrm>
              <a:prstGeom prst="rect">
                <a:avLst/>
              </a:prstGeom>
            </p:spPr>
          </p:pic>
        </mc:Fallback>
      </mc:AlternateContent>
    </p:spTree>
    <p:extLst>
      <p:ext uri="{BB962C8B-B14F-4D97-AF65-F5344CB8AC3E}">
        <p14:creationId xmlns:p14="http://schemas.microsoft.com/office/powerpoint/2010/main" val="1811309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CBF5-A3F6-E00A-2E4D-FF19F337E285}"/>
              </a:ext>
            </a:extLst>
          </p:cNvPr>
          <p:cNvSpPr>
            <a:spLocks noGrp="1"/>
          </p:cNvSpPr>
          <p:nvPr>
            <p:ph type="title"/>
          </p:nvPr>
        </p:nvSpPr>
        <p:spPr>
          <a:xfrm>
            <a:off x="4741619" y="178311"/>
            <a:ext cx="2406445" cy="1325563"/>
          </a:xfrm>
        </p:spPr>
        <p:txBody>
          <a:bodyPr/>
          <a:lstStyle/>
          <a:p>
            <a:r>
              <a:rPr lang="en-US" dirty="0"/>
              <a:t>Pointers</a:t>
            </a:r>
            <a:endParaRPr lang="en-IN" dirty="0"/>
          </a:p>
        </p:txBody>
      </p:sp>
      <p:sp>
        <p:nvSpPr>
          <p:cNvPr id="3" name="Content Placeholder 2">
            <a:extLst>
              <a:ext uri="{FF2B5EF4-FFF2-40B4-BE49-F238E27FC236}">
                <a16:creationId xmlns:a16="http://schemas.microsoft.com/office/drawing/2014/main" id="{CEAD212D-F78E-EFB9-2479-A790F171D034}"/>
              </a:ext>
            </a:extLst>
          </p:cNvPr>
          <p:cNvSpPr>
            <a:spLocks noGrp="1"/>
          </p:cNvSpPr>
          <p:nvPr>
            <p:ph idx="1"/>
          </p:nvPr>
        </p:nvSpPr>
        <p:spPr>
          <a:xfrm>
            <a:off x="189271" y="232804"/>
            <a:ext cx="6309864" cy="6309233"/>
          </a:xfrm>
        </p:spPr>
        <p:txBody>
          <a:bodyPr>
            <a:normAutofit fontScale="77500" lnSpcReduction="20000"/>
          </a:bodyPr>
          <a:lstStyle/>
          <a:p>
            <a:pPr marL="0" indent="0">
              <a:buNone/>
            </a:pPr>
            <a:r>
              <a:rPr lang="en-US" dirty="0">
                <a:solidFill>
                  <a:srgbClr val="0070C0"/>
                </a:solidFill>
                <a:latin typeface="Arial" panose="020B0604020202020204" pitchFamily="34" charset="0"/>
                <a:cs typeface="Arial" panose="020B0604020202020204" pitchFamily="34" charset="0"/>
              </a:rPr>
              <a:t>int a;</a:t>
            </a:r>
          </a:p>
          <a:p>
            <a:pPr marL="0" indent="0">
              <a:buNone/>
            </a:pPr>
            <a:r>
              <a:rPr lang="en-US" dirty="0">
                <a:solidFill>
                  <a:srgbClr val="0070C0"/>
                </a:solidFill>
                <a:latin typeface="Arial" panose="020B0604020202020204" pitchFamily="34" charset="0"/>
                <a:cs typeface="Arial" panose="020B0604020202020204" pitchFamily="34" charset="0"/>
              </a:rPr>
              <a:t>int *p1;</a:t>
            </a:r>
          </a:p>
          <a:p>
            <a:pPr marL="0" indent="0">
              <a:buNone/>
            </a:pPr>
            <a:r>
              <a:rPr lang="en-US" dirty="0">
                <a:solidFill>
                  <a:srgbClr val="0070C0"/>
                </a:solidFill>
                <a:latin typeface="Arial" panose="020B0604020202020204" pitchFamily="34" charset="0"/>
                <a:cs typeface="Arial" panose="020B0604020202020204" pitchFamily="34" charset="0"/>
              </a:rPr>
              <a:t>int *p2;</a:t>
            </a:r>
          </a:p>
          <a:p>
            <a:pPr marL="0" indent="0">
              <a:buNone/>
            </a:pPr>
            <a:r>
              <a:rPr lang="en-US" dirty="0">
                <a:solidFill>
                  <a:srgbClr val="0070C0"/>
                </a:solidFill>
                <a:latin typeface="Arial" panose="020B0604020202020204" pitchFamily="34" charset="0"/>
                <a:cs typeface="Arial" panose="020B0604020202020204" pitchFamily="34" charset="0"/>
              </a:rPr>
              <a:t>int **p3;</a:t>
            </a:r>
          </a:p>
          <a:p>
            <a:pPr marL="0" indent="0">
              <a:buNone/>
            </a:pPr>
            <a:endParaRPr lang="en-US" dirty="0">
              <a:solidFill>
                <a:srgbClr val="0070C0"/>
              </a:solidFill>
              <a:latin typeface="Arial" panose="020B0604020202020204" pitchFamily="34" charset="0"/>
              <a:cs typeface="Arial" panose="020B0604020202020204" pitchFamily="34" charset="0"/>
            </a:endParaRPr>
          </a:p>
          <a:p>
            <a:pPr marL="0" indent="0">
              <a:buNone/>
            </a:pPr>
            <a:r>
              <a:rPr lang="en-US" dirty="0">
                <a:solidFill>
                  <a:srgbClr val="0070C0"/>
                </a:solidFill>
                <a:latin typeface="Arial" panose="020B0604020202020204" pitchFamily="34" charset="0"/>
                <a:cs typeface="Arial" panose="020B0604020202020204" pitchFamily="34" charset="0"/>
              </a:rPr>
              <a:t>a =10;</a:t>
            </a:r>
          </a:p>
          <a:p>
            <a:pPr marL="0" indent="0">
              <a:buNone/>
            </a:pPr>
            <a:r>
              <a:rPr lang="en-US" dirty="0" err="1">
                <a:solidFill>
                  <a:srgbClr val="FF0000"/>
                </a:solidFill>
                <a:latin typeface="Arial" panose="020B0604020202020204" pitchFamily="34" charset="0"/>
                <a:cs typeface="Arial" panose="020B0604020202020204" pitchFamily="34" charset="0"/>
              </a:rPr>
              <a:t>printf</a:t>
            </a:r>
            <a:r>
              <a:rPr lang="en-US" dirty="0">
                <a:solidFill>
                  <a:srgbClr val="FF0000"/>
                </a:solidFill>
                <a:latin typeface="Arial" panose="020B0604020202020204" pitchFamily="34" charset="0"/>
                <a:cs typeface="Arial" panose="020B0604020202020204" pitchFamily="34" charset="0"/>
              </a:rPr>
              <a:t>(“%p %d\n”, &amp;a, a);</a:t>
            </a:r>
          </a:p>
          <a:p>
            <a:pPr marL="0" indent="0">
              <a:buNone/>
            </a:pPr>
            <a:r>
              <a:rPr lang="en-US" dirty="0">
                <a:solidFill>
                  <a:srgbClr val="0070C0"/>
                </a:solidFill>
                <a:latin typeface="Arial" panose="020B0604020202020204" pitchFamily="34" charset="0"/>
                <a:cs typeface="Arial" panose="020B0604020202020204" pitchFamily="34" charset="0"/>
              </a:rPr>
              <a:t>p1 = &amp;a;</a:t>
            </a:r>
          </a:p>
          <a:p>
            <a:pPr marL="0" indent="0">
              <a:buNone/>
            </a:pPr>
            <a:r>
              <a:rPr lang="en-US" dirty="0" err="1">
                <a:solidFill>
                  <a:srgbClr val="FF0000"/>
                </a:solidFill>
                <a:latin typeface="Arial" panose="020B0604020202020204" pitchFamily="34" charset="0"/>
                <a:cs typeface="Arial" panose="020B0604020202020204" pitchFamily="34" charset="0"/>
              </a:rPr>
              <a:t>printf</a:t>
            </a:r>
            <a:r>
              <a:rPr lang="en-US" dirty="0">
                <a:solidFill>
                  <a:srgbClr val="FF0000"/>
                </a:solidFill>
                <a:latin typeface="Arial" panose="020B0604020202020204" pitchFamily="34" charset="0"/>
                <a:cs typeface="Arial" panose="020B0604020202020204" pitchFamily="34" charset="0"/>
              </a:rPr>
              <a:t>(“%p %p %d\n”, &amp;p1, p1, *(p1));</a:t>
            </a:r>
          </a:p>
          <a:p>
            <a:pPr marL="0" indent="0">
              <a:buNone/>
            </a:pPr>
            <a:r>
              <a:rPr lang="en-US" dirty="0">
                <a:solidFill>
                  <a:srgbClr val="0070C0"/>
                </a:solidFill>
                <a:latin typeface="Arial" panose="020B0604020202020204" pitchFamily="34" charset="0"/>
                <a:cs typeface="Arial" panose="020B0604020202020204" pitchFamily="34" charset="0"/>
              </a:rPr>
              <a:t>p2 = p1;</a:t>
            </a:r>
          </a:p>
          <a:p>
            <a:pPr marL="0" indent="0">
              <a:buNone/>
            </a:pPr>
            <a:r>
              <a:rPr lang="en-US" dirty="0" err="1">
                <a:solidFill>
                  <a:srgbClr val="FF0000"/>
                </a:solidFill>
                <a:latin typeface="Arial" panose="020B0604020202020204" pitchFamily="34" charset="0"/>
                <a:cs typeface="Arial" panose="020B0604020202020204" pitchFamily="34" charset="0"/>
              </a:rPr>
              <a:t>printf</a:t>
            </a:r>
            <a:r>
              <a:rPr lang="en-US" dirty="0">
                <a:solidFill>
                  <a:srgbClr val="FF0000"/>
                </a:solidFill>
                <a:latin typeface="Arial" panose="020B0604020202020204" pitchFamily="34" charset="0"/>
                <a:cs typeface="Arial" panose="020B0604020202020204" pitchFamily="34" charset="0"/>
              </a:rPr>
              <a:t>(“%p %p %d\n”, &amp;p2, p2, *(p2));</a:t>
            </a:r>
          </a:p>
          <a:p>
            <a:pPr marL="0" indent="0">
              <a:buNone/>
            </a:pPr>
            <a:r>
              <a:rPr lang="en-US" dirty="0">
                <a:solidFill>
                  <a:srgbClr val="0070C0"/>
                </a:solidFill>
                <a:latin typeface="Arial" panose="020B0604020202020204" pitchFamily="34" charset="0"/>
                <a:cs typeface="Arial" panose="020B0604020202020204" pitchFamily="34" charset="0"/>
              </a:rPr>
              <a:t>p3 = &amp;p1;</a:t>
            </a:r>
          </a:p>
          <a:p>
            <a:pPr marL="0" indent="0">
              <a:buNone/>
            </a:pPr>
            <a:r>
              <a:rPr lang="en-US" dirty="0" err="1">
                <a:solidFill>
                  <a:srgbClr val="FF0000"/>
                </a:solidFill>
                <a:latin typeface="Arial" panose="020B0604020202020204" pitchFamily="34" charset="0"/>
                <a:cs typeface="Arial" panose="020B0604020202020204" pitchFamily="34" charset="0"/>
              </a:rPr>
              <a:t>printf</a:t>
            </a:r>
            <a:r>
              <a:rPr lang="en-US" dirty="0">
                <a:solidFill>
                  <a:srgbClr val="FF0000"/>
                </a:solidFill>
                <a:latin typeface="Arial" panose="020B0604020202020204" pitchFamily="34" charset="0"/>
                <a:cs typeface="Arial" panose="020B0604020202020204" pitchFamily="34" charset="0"/>
              </a:rPr>
              <a:t>(“%p %p %p %d\n”, &amp;p3, p3, *(p3), **(p3));</a:t>
            </a:r>
          </a:p>
          <a:p>
            <a:pPr marL="0" indent="0">
              <a:buNone/>
            </a:pPr>
            <a:r>
              <a:rPr lang="en-US" dirty="0">
                <a:solidFill>
                  <a:srgbClr val="0070C0"/>
                </a:solidFill>
                <a:latin typeface="Arial" panose="020B0604020202020204" pitchFamily="34" charset="0"/>
                <a:cs typeface="Arial" panose="020B0604020202020204" pitchFamily="34" charset="0"/>
              </a:rPr>
              <a:t>*(p1) = 20;</a:t>
            </a:r>
          </a:p>
          <a:p>
            <a:pPr marL="0" indent="0">
              <a:buNone/>
            </a:pPr>
            <a:r>
              <a:rPr lang="en-US" dirty="0" err="1">
                <a:solidFill>
                  <a:srgbClr val="FF0000"/>
                </a:solidFill>
                <a:latin typeface="Arial" panose="020B0604020202020204" pitchFamily="34" charset="0"/>
                <a:cs typeface="Arial" panose="020B0604020202020204" pitchFamily="34" charset="0"/>
              </a:rPr>
              <a:t>printf</a:t>
            </a:r>
            <a:r>
              <a:rPr lang="en-US" dirty="0">
                <a:solidFill>
                  <a:srgbClr val="FF0000"/>
                </a:solidFill>
                <a:latin typeface="Arial" panose="020B0604020202020204" pitchFamily="34" charset="0"/>
                <a:cs typeface="Arial" panose="020B0604020202020204" pitchFamily="34" charset="0"/>
              </a:rPr>
              <a:t>(“%p %d %p %d\n”, p1, *(p1), p2, *(p2));</a:t>
            </a:r>
          </a:p>
          <a:p>
            <a:pPr marL="0" indent="0">
              <a:buNone/>
            </a:pPr>
            <a:r>
              <a:rPr lang="en-US" dirty="0">
                <a:solidFill>
                  <a:srgbClr val="0070C0"/>
                </a:solidFill>
                <a:latin typeface="Arial" panose="020B0604020202020204" pitchFamily="34" charset="0"/>
                <a:cs typeface="Arial" panose="020B0604020202020204" pitchFamily="34" charset="0"/>
              </a:rPr>
              <a:t>*(p2) = 30;</a:t>
            </a:r>
          </a:p>
          <a:p>
            <a:pPr marL="0" indent="0">
              <a:buNone/>
            </a:pPr>
            <a:r>
              <a:rPr lang="en-US" dirty="0" err="1">
                <a:solidFill>
                  <a:srgbClr val="FF0000"/>
                </a:solidFill>
                <a:latin typeface="Arial" panose="020B0604020202020204" pitchFamily="34" charset="0"/>
                <a:cs typeface="Arial" panose="020B0604020202020204" pitchFamily="34" charset="0"/>
              </a:rPr>
              <a:t>printf</a:t>
            </a:r>
            <a:r>
              <a:rPr lang="en-US" dirty="0">
                <a:solidFill>
                  <a:srgbClr val="FF0000"/>
                </a:solidFill>
                <a:latin typeface="Arial" panose="020B0604020202020204" pitchFamily="34" charset="0"/>
                <a:cs typeface="Arial" panose="020B0604020202020204" pitchFamily="34" charset="0"/>
              </a:rPr>
              <a:t>(“%p %d %p %d\n”, p1, *(p1), p2, *(p2));</a:t>
            </a:r>
          </a:p>
        </p:txBody>
      </p:sp>
      <p:graphicFrame>
        <p:nvGraphicFramePr>
          <p:cNvPr id="4" name="Table 6">
            <a:extLst>
              <a:ext uri="{FF2B5EF4-FFF2-40B4-BE49-F238E27FC236}">
                <a16:creationId xmlns:a16="http://schemas.microsoft.com/office/drawing/2014/main" id="{A3E43CE8-790D-522A-C2E2-0B2A1B35C051}"/>
              </a:ext>
            </a:extLst>
          </p:cNvPr>
          <p:cNvGraphicFramePr>
            <a:graphicFrameLocks/>
          </p:cNvGraphicFramePr>
          <p:nvPr>
            <p:extLst>
              <p:ext uri="{D42A27DB-BD31-4B8C-83A1-F6EECF244321}">
                <p14:modId xmlns:p14="http://schemas.microsoft.com/office/powerpoint/2010/main" val="354167411"/>
              </p:ext>
            </p:extLst>
          </p:nvPr>
        </p:nvGraphicFramePr>
        <p:xfrm>
          <a:off x="9390115" y="449114"/>
          <a:ext cx="1237648" cy="6096000"/>
        </p:xfrm>
        <a:graphic>
          <a:graphicData uri="http://schemas.openxmlformats.org/drawingml/2006/table">
            <a:tbl>
              <a:tblPr bandRow="1">
                <a:tableStyleId>{5C22544A-7EE6-4342-B048-85BDC9FD1C3A}</a:tableStyleId>
              </a:tblPr>
              <a:tblGrid>
                <a:gridCol w="1237648">
                  <a:extLst>
                    <a:ext uri="{9D8B030D-6E8A-4147-A177-3AD203B41FA5}">
                      <a16:colId xmlns:a16="http://schemas.microsoft.com/office/drawing/2014/main" val="1986920633"/>
                    </a:ext>
                  </a:extLst>
                </a:gridCol>
              </a:tblGrid>
              <a:tr h="302181">
                <a:tc>
                  <a:txBody>
                    <a:bodyPr/>
                    <a:lstStyle/>
                    <a:p>
                      <a:endParaRPr lang="en-IN" dirty="0"/>
                    </a:p>
                  </a:txBody>
                  <a:tcPr/>
                </a:tc>
                <a:extLst>
                  <a:ext uri="{0D108BD9-81ED-4DB2-BD59-A6C34878D82A}">
                    <a16:rowId xmlns:a16="http://schemas.microsoft.com/office/drawing/2014/main" val="634283343"/>
                  </a:ext>
                </a:extLst>
              </a:tr>
              <a:tr h="302181">
                <a:tc>
                  <a:txBody>
                    <a:bodyPr/>
                    <a:lstStyle/>
                    <a:p>
                      <a:endParaRPr lang="en-IN" dirty="0"/>
                    </a:p>
                  </a:txBody>
                  <a:tcPr/>
                </a:tc>
                <a:extLst>
                  <a:ext uri="{0D108BD9-81ED-4DB2-BD59-A6C34878D82A}">
                    <a16:rowId xmlns:a16="http://schemas.microsoft.com/office/drawing/2014/main" val="2130620823"/>
                  </a:ext>
                </a:extLst>
              </a:tr>
              <a:tr h="302181">
                <a:tc>
                  <a:txBody>
                    <a:bodyPr/>
                    <a:lstStyle/>
                    <a:p>
                      <a:r>
                        <a:rPr lang="en-IN" sz="2800" dirty="0"/>
                        <a:t>a</a:t>
                      </a:r>
                    </a:p>
                  </a:txBody>
                  <a:tcPr>
                    <a:solidFill>
                      <a:schemeClr val="accent2"/>
                    </a:solidFill>
                  </a:tcPr>
                </a:tc>
                <a:extLst>
                  <a:ext uri="{0D108BD9-81ED-4DB2-BD59-A6C34878D82A}">
                    <a16:rowId xmlns:a16="http://schemas.microsoft.com/office/drawing/2014/main" val="581044867"/>
                  </a:ext>
                </a:extLst>
              </a:tr>
              <a:tr h="302181">
                <a:tc>
                  <a:txBody>
                    <a:bodyPr/>
                    <a:lstStyle/>
                    <a:p>
                      <a:endParaRPr lang="en-IN" dirty="0"/>
                    </a:p>
                  </a:txBody>
                  <a:tcPr/>
                </a:tc>
                <a:extLst>
                  <a:ext uri="{0D108BD9-81ED-4DB2-BD59-A6C34878D82A}">
                    <a16:rowId xmlns:a16="http://schemas.microsoft.com/office/drawing/2014/main" val="3879487124"/>
                  </a:ext>
                </a:extLst>
              </a:tr>
              <a:tr h="302181">
                <a:tc>
                  <a:txBody>
                    <a:bodyPr/>
                    <a:lstStyle/>
                    <a:p>
                      <a:r>
                        <a:rPr lang="en-IN" sz="2800" dirty="0"/>
                        <a:t>p1</a:t>
                      </a:r>
                    </a:p>
                  </a:txBody>
                  <a:tcPr>
                    <a:solidFill>
                      <a:schemeClr val="accent2"/>
                    </a:solidFill>
                  </a:tcPr>
                </a:tc>
                <a:extLst>
                  <a:ext uri="{0D108BD9-81ED-4DB2-BD59-A6C34878D82A}">
                    <a16:rowId xmlns:a16="http://schemas.microsoft.com/office/drawing/2014/main" val="470667659"/>
                  </a:ext>
                </a:extLst>
              </a:tr>
              <a:tr h="302181">
                <a:tc>
                  <a:txBody>
                    <a:bodyPr/>
                    <a:lstStyle/>
                    <a:p>
                      <a:endParaRPr lang="en-IN" dirty="0"/>
                    </a:p>
                  </a:txBody>
                  <a:tcPr/>
                </a:tc>
                <a:extLst>
                  <a:ext uri="{0D108BD9-81ED-4DB2-BD59-A6C34878D82A}">
                    <a16:rowId xmlns:a16="http://schemas.microsoft.com/office/drawing/2014/main" val="1083959792"/>
                  </a:ext>
                </a:extLst>
              </a:tr>
              <a:tr h="302181">
                <a:tc>
                  <a:txBody>
                    <a:bodyPr/>
                    <a:lstStyle/>
                    <a:p>
                      <a:endParaRPr lang="en-IN" dirty="0"/>
                    </a:p>
                  </a:txBody>
                  <a:tcPr/>
                </a:tc>
                <a:extLst>
                  <a:ext uri="{0D108BD9-81ED-4DB2-BD59-A6C34878D82A}">
                    <a16:rowId xmlns:a16="http://schemas.microsoft.com/office/drawing/2014/main" val="4035731995"/>
                  </a:ext>
                </a:extLst>
              </a:tr>
              <a:tr h="302181">
                <a:tc>
                  <a:txBody>
                    <a:bodyPr/>
                    <a:lstStyle/>
                    <a:p>
                      <a:r>
                        <a:rPr lang="en-IN" sz="2800" dirty="0"/>
                        <a:t>p2</a:t>
                      </a:r>
                    </a:p>
                  </a:txBody>
                  <a:tcPr>
                    <a:solidFill>
                      <a:schemeClr val="accent2"/>
                    </a:solidFill>
                  </a:tcPr>
                </a:tc>
                <a:extLst>
                  <a:ext uri="{0D108BD9-81ED-4DB2-BD59-A6C34878D82A}">
                    <a16:rowId xmlns:a16="http://schemas.microsoft.com/office/drawing/2014/main" val="1324161021"/>
                  </a:ext>
                </a:extLst>
              </a:tr>
              <a:tr h="302181">
                <a:tc>
                  <a:txBody>
                    <a:bodyPr/>
                    <a:lstStyle/>
                    <a:p>
                      <a:endParaRPr lang="en-IN"/>
                    </a:p>
                  </a:txBody>
                  <a:tcPr/>
                </a:tc>
                <a:extLst>
                  <a:ext uri="{0D108BD9-81ED-4DB2-BD59-A6C34878D82A}">
                    <a16:rowId xmlns:a16="http://schemas.microsoft.com/office/drawing/2014/main" val="1870666510"/>
                  </a:ext>
                </a:extLst>
              </a:tr>
              <a:tr h="302181">
                <a:tc>
                  <a:txBody>
                    <a:bodyPr/>
                    <a:lstStyle/>
                    <a:p>
                      <a:endParaRPr lang="en-IN"/>
                    </a:p>
                  </a:txBody>
                  <a:tcPr/>
                </a:tc>
                <a:extLst>
                  <a:ext uri="{0D108BD9-81ED-4DB2-BD59-A6C34878D82A}">
                    <a16:rowId xmlns:a16="http://schemas.microsoft.com/office/drawing/2014/main" val="244053062"/>
                  </a:ext>
                </a:extLst>
              </a:tr>
              <a:tr h="302181">
                <a:tc>
                  <a:txBody>
                    <a:bodyPr/>
                    <a:lstStyle/>
                    <a:p>
                      <a:endParaRPr lang="en-IN" dirty="0"/>
                    </a:p>
                  </a:txBody>
                  <a:tcPr/>
                </a:tc>
                <a:extLst>
                  <a:ext uri="{0D108BD9-81ED-4DB2-BD59-A6C34878D82A}">
                    <a16:rowId xmlns:a16="http://schemas.microsoft.com/office/drawing/2014/main" val="287828606"/>
                  </a:ext>
                </a:extLst>
              </a:tr>
              <a:tr h="302181">
                <a:tc>
                  <a:txBody>
                    <a:bodyPr/>
                    <a:lstStyle/>
                    <a:p>
                      <a:endParaRPr lang="en-IN" dirty="0"/>
                    </a:p>
                  </a:txBody>
                  <a:tcPr/>
                </a:tc>
                <a:extLst>
                  <a:ext uri="{0D108BD9-81ED-4DB2-BD59-A6C34878D82A}">
                    <a16:rowId xmlns:a16="http://schemas.microsoft.com/office/drawing/2014/main" val="2489485973"/>
                  </a:ext>
                </a:extLst>
              </a:tr>
              <a:tr h="302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p3</a:t>
                      </a:r>
                    </a:p>
                  </a:txBody>
                  <a:tcPr>
                    <a:solidFill>
                      <a:schemeClr val="accent2"/>
                    </a:solidFill>
                  </a:tcPr>
                </a:tc>
                <a:extLst>
                  <a:ext uri="{0D108BD9-81ED-4DB2-BD59-A6C34878D82A}">
                    <a16:rowId xmlns:a16="http://schemas.microsoft.com/office/drawing/2014/main" val="2104355484"/>
                  </a:ext>
                </a:extLst>
              </a:tr>
              <a:tr h="302181">
                <a:tc>
                  <a:txBody>
                    <a:bodyPr/>
                    <a:lstStyle/>
                    <a:p>
                      <a:endParaRPr lang="en-IN"/>
                    </a:p>
                  </a:txBody>
                  <a:tcPr/>
                </a:tc>
                <a:extLst>
                  <a:ext uri="{0D108BD9-81ED-4DB2-BD59-A6C34878D82A}">
                    <a16:rowId xmlns:a16="http://schemas.microsoft.com/office/drawing/2014/main" val="1863815295"/>
                  </a:ext>
                </a:extLst>
              </a:tr>
              <a:tr h="302181">
                <a:tc>
                  <a:txBody>
                    <a:bodyPr/>
                    <a:lstStyle/>
                    <a:p>
                      <a:endParaRPr lang="en-IN" dirty="0"/>
                    </a:p>
                  </a:txBody>
                  <a:tcPr/>
                </a:tc>
                <a:extLst>
                  <a:ext uri="{0D108BD9-81ED-4DB2-BD59-A6C34878D82A}">
                    <a16:rowId xmlns:a16="http://schemas.microsoft.com/office/drawing/2014/main" val="2376957359"/>
                  </a:ext>
                </a:extLst>
              </a:tr>
            </a:tbl>
          </a:graphicData>
        </a:graphic>
      </p:graphicFrame>
      <p:sp>
        <p:nvSpPr>
          <p:cNvPr id="5" name="TextBox 4">
            <a:extLst>
              <a:ext uri="{FF2B5EF4-FFF2-40B4-BE49-F238E27FC236}">
                <a16:creationId xmlns:a16="http://schemas.microsoft.com/office/drawing/2014/main" id="{DC9BAD39-CB74-08B2-2732-8FA9F77253A2}"/>
              </a:ext>
            </a:extLst>
          </p:cNvPr>
          <p:cNvSpPr txBox="1"/>
          <p:nvPr/>
        </p:nvSpPr>
        <p:spPr>
          <a:xfrm>
            <a:off x="10793337" y="2639495"/>
            <a:ext cx="1025037" cy="523220"/>
          </a:xfrm>
          <a:prstGeom prst="rect">
            <a:avLst/>
          </a:prstGeom>
          <a:noFill/>
        </p:spPr>
        <p:txBody>
          <a:bodyPr wrap="square" rtlCol="0">
            <a:spAutoFit/>
          </a:bodyPr>
          <a:lstStyle/>
          <a:p>
            <a:r>
              <a:rPr lang="en-US" sz="2800" b="1" dirty="0">
                <a:solidFill>
                  <a:srgbClr val="FF0000"/>
                </a:solidFill>
              </a:rPr>
              <a:t>RAM</a:t>
            </a:r>
            <a:endParaRPr lang="en-IN" sz="2800" b="1" dirty="0">
              <a:solidFill>
                <a:srgbClr val="FF0000"/>
              </a:solidFill>
            </a:endParaRPr>
          </a:p>
        </p:txBody>
      </p:sp>
      <p:sp>
        <p:nvSpPr>
          <p:cNvPr id="6" name="TextBox 5">
            <a:extLst>
              <a:ext uri="{FF2B5EF4-FFF2-40B4-BE49-F238E27FC236}">
                <a16:creationId xmlns:a16="http://schemas.microsoft.com/office/drawing/2014/main" id="{3F8CFBC2-FA93-0791-0AD1-ADEEAA5265CF}"/>
              </a:ext>
            </a:extLst>
          </p:cNvPr>
          <p:cNvSpPr txBox="1"/>
          <p:nvPr/>
        </p:nvSpPr>
        <p:spPr>
          <a:xfrm>
            <a:off x="8603226" y="1189703"/>
            <a:ext cx="1237648" cy="373626"/>
          </a:xfrm>
          <a:prstGeom prst="rect">
            <a:avLst/>
          </a:prstGeom>
          <a:noFill/>
        </p:spPr>
        <p:txBody>
          <a:bodyPr wrap="square" rtlCol="0">
            <a:spAutoFit/>
          </a:bodyPr>
          <a:lstStyle/>
          <a:p>
            <a:r>
              <a:rPr lang="en-IN" dirty="0">
                <a:latin typeface="Consolas" panose="020B0609020204030204" pitchFamily="49" charset="0"/>
              </a:rPr>
              <a:t>1000</a:t>
            </a:r>
          </a:p>
        </p:txBody>
      </p:sp>
      <p:sp>
        <p:nvSpPr>
          <p:cNvPr id="7" name="TextBox 6">
            <a:extLst>
              <a:ext uri="{FF2B5EF4-FFF2-40B4-BE49-F238E27FC236}">
                <a16:creationId xmlns:a16="http://schemas.microsoft.com/office/drawing/2014/main" id="{C381F53A-9382-ADB5-4F01-C2BF5F94476D}"/>
              </a:ext>
            </a:extLst>
          </p:cNvPr>
          <p:cNvSpPr txBox="1"/>
          <p:nvPr/>
        </p:nvSpPr>
        <p:spPr>
          <a:xfrm>
            <a:off x="8598310" y="2000864"/>
            <a:ext cx="1237648" cy="373626"/>
          </a:xfrm>
          <a:prstGeom prst="rect">
            <a:avLst/>
          </a:prstGeom>
          <a:noFill/>
        </p:spPr>
        <p:txBody>
          <a:bodyPr wrap="square" rtlCol="0">
            <a:spAutoFit/>
          </a:bodyPr>
          <a:lstStyle/>
          <a:p>
            <a:r>
              <a:rPr lang="en-IN" dirty="0">
                <a:latin typeface="Consolas" panose="020B0609020204030204" pitchFamily="49" charset="0"/>
              </a:rPr>
              <a:t>3000</a:t>
            </a:r>
          </a:p>
        </p:txBody>
      </p:sp>
      <p:sp>
        <p:nvSpPr>
          <p:cNvPr id="8" name="TextBox 7">
            <a:extLst>
              <a:ext uri="{FF2B5EF4-FFF2-40B4-BE49-F238E27FC236}">
                <a16:creationId xmlns:a16="http://schemas.microsoft.com/office/drawing/2014/main" id="{91CBCF13-D587-4FAA-752F-A8A031CABCF9}"/>
              </a:ext>
            </a:extLst>
          </p:cNvPr>
          <p:cNvSpPr txBox="1"/>
          <p:nvPr/>
        </p:nvSpPr>
        <p:spPr>
          <a:xfrm>
            <a:off x="8622888" y="3205317"/>
            <a:ext cx="1237648" cy="373626"/>
          </a:xfrm>
          <a:prstGeom prst="rect">
            <a:avLst/>
          </a:prstGeom>
          <a:noFill/>
        </p:spPr>
        <p:txBody>
          <a:bodyPr wrap="square" rtlCol="0">
            <a:spAutoFit/>
          </a:bodyPr>
          <a:lstStyle/>
          <a:p>
            <a:r>
              <a:rPr lang="en-IN" dirty="0">
                <a:latin typeface="Consolas" panose="020B0609020204030204" pitchFamily="49" charset="0"/>
              </a:rPr>
              <a:t>6000</a:t>
            </a:r>
          </a:p>
        </p:txBody>
      </p:sp>
      <p:sp>
        <p:nvSpPr>
          <p:cNvPr id="9" name="TextBox 8">
            <a:extLst>
              <a:ext uri="{FF2B5EF4-FFF2-40B4-BE49-F238E27FC236}">
                <a16:creationId xmlns:a16="http://schemas.microsoft.com/office/drawing/2014/main" id="{41A3C0CA-9CA3-8D26-0FDE-E01C173AFE15}"/>
              </a:ext>
            </a:extLst>
          </p:cNvPr>
          <p:cNvSpPr txBox="1"/>
          <p:nvPr/>
        </p:nvSpPr>
        <p:spPr>
          <a:xfrm>
            <a:off x="8578644" y="5235682"/>
            <a:ext cx="1237648" cy="373626"/>
          </a:xfrm>
          <a:prstGeom prst="rect">
            <a:avLst/>
          </a:prstGeom>
          <a:noFill/>
        </p:spPr>
        <p:txBody>
          <a:bodyPr wrap="square" rtlCol="0">
            <a:spAutoFit/>
          </a:bodyPr>
          <a:lstStyle/>
          <a:p>
            <a:r>
              <a:rPr lang="en-IN" dirty="0">
                <a:latin typeface="Consolas" panose="020B0609020204030204" pitchFamily="49" charset="0"/>
              </a:rPr>
              <a:t>11000</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26C4EE56-958E-9250-CF43-109EE790D36F}"/>
                  </a:ext>
                </a:extLst>
              </p14:cNvPr>
              <p14:cNvContentPartPr/>
              <p14:nvPr/>
            </p14:nvContentPartPr>
            <p14:xfrm>
              <a:off x="211320" y="1346040"/>
              <a:ext cx="10935720" cy="4905000"/>
            </p14:xfrm>
          </p:contentPart>
        </mc:Choice>
        <mc:Fallback xmlns="">
          <p:pic>
            <p:nvPicPr>
              <p:cNvPr id="10" name="Ink 9">
                <a:extLst>
                  <a:ext uri="{FF2B5EF4-FFF2-40B4-BE49-F238E27FC236}">
                    <a16:creationId xmlns:a16="http://schemas.microsoft.com/office/drawing/2014/main" id="{26C4EE56-958E-9250-CF43-109EE790D36F}"/>
                  </a:ext>
                </a:extLst>
              </p:cNvPr>
              <p:cNvPicPr/>
              <p:nvPr/>
            </p:nvPicPr>
            <p:blipFill>
              <a:blip r:embed="rId4"/>
              <a:stretch>
                <a:fillRect/>
              </a:stretch>
            </p:blipFill>
            <p:spPr>
              <a:xfrm>
                <a:off x="201960" y="1335240"/>
                <a:ext cx="10954440" cy="4925160"/>
              </a:xfrm>
              <a:prstGeom prst="rect">
                <a:avLst/>
              </a:prstGeom>
            </p:spPr>
          </p:pic>
        </mc:Fallback>
      </mc:AlternateContent>
    </p:spTree>
    <p:extLst>
      <p:ext uri="{BB962C8B-B14F-4D97-AF65-F5344CB8AC3E}">
        <p14:creationId xmlns:p14="http://schemas.microsoft.com/office/powerpoint/2010/main" val="2382704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734B-D27A-F2CB-F099-585928335DFB}"/>
              </a:ext>
            </a:extLst>
          </p:cNvPr>
          <p:cNvSpPr>
            <a:spLocks noGrp="1"/>
          </p:cNvSpPr>
          <p:nvPr>
            <p:ph type="title"/>
          </p:nvPr>
        </p:nvSpPr>
        <p:spPr/>
        <p:txBody>
          <a:bodyPr/>
          <a:lstStyle/>
          <a:p>
            <a:r>
              <a:rPr lang="en-IN" dirty="0"/>
              <a:t>Pointer arithmetic</a:t>
            </a:r>
          </a:p>
        </p:txBody>
      </p:sp>
      <p:sp>
        <p:nvSpPr>
          <p:cNvPr id="3" name="Content Placeholder 2">
            <a:extLst>
              <a:ext uri="{FF2B5EF4-FFF2-40B4-BE49-F238E27FC236}">
                <a16:creationId xmlns:a16="http://schemas.microsoft.com/office/drawing/2014/main" id="{2F01E767-8B09-8CD1-C591-1D80C0797804}"/>
              </a:ext>
            </a:extLst>
          </p:cNvPr>
          <p:cNvSpPr>
            <a:spLocks noGrp="1"/>
          </p:cNvSpPr>
          <p:nvPr>
            <p:ph idx="1"/>
          </p:nvPr>
        </p:nvSpPr>
        <p:spPr/>
        <p:txBody>
          <a:bodyPr>
            <a:normAutofit fontScale="92500" lnSpcReduction="20000"/>
          </a:bodyPr>
          <a:lstStyle/>
          <a:p>
            <a:r>
              <a:rPr lang="en-IN" dirty="0"/>
              <a:t>The type of the expression </a:t>
            </a:r>
            <a:r>
              <a:rPr lang="en-IN" dirty="0">
                <a:solidFill>
                  <a:srgbClr val="0070C0"/>
                </a:solidFill>
              </a:rPr>
              <a:t>(</a:t>
            </a:r>
            <a:r>
              <a:rPr lang="en-IN" dirty="0" err="1">
                <a:solidFill>
                  <a:srgbClr val="0070C0"/>
                </a:solidFill>
              </a:rPr>
              <a:t>ptr</a:t>
            </a:r>
            <a:r>
              <a:rPr lang="en-IN" dirty="0">
                <a:solidFill>
                  <a:srgbClr val="0070C0"/>
                </a:solidFill>
              </a:rPr>
              <a:t> + </a:t>
            </a:r>
            <a:r>
              <a:rPr lang="en-IN" dirty="0" err="1">
                <a:solidFill>
                  <a:srgbClr val="0070C0"/>
                </a:solidFill>
              </a:rPr>
              <a:t>i</a:t>
            </a:r>
            <a:r>
              <a:rPr lang="en-IN" dirty="0">
                <a:solidFill>
                  <a:srgbClr val="0070C0"/>
                </a:solidFill>
              </a:rPr>
              <a:t>)</a:t>
            </a:r>
            <a:r>
              <a:rPr lang="en-IN" dirty="0"/>
              <a:t>, where </a:t>
            </a:r>
            <a:r>
              <a:rPr lang="en-IN" dirty="0" err="1"/>
              <a:t>i</a:t>
            </a:r>
            <a:r>
              <a:rPr lang="en-IN" dirty="0"/>
              <a:t> is an integer and </a:t>
            </a:r>
            <a:r>
              <a:rPr lang="en-IN" dirty="0" err="1"/>
              <a:t>ptr</a:t>
            </a:r>
            <a:r>
              <a:rPr lang="en-IN" dirty="0"/>
              <a:t> is a pointer variable, is the same as the type of </a:t>
            </a:r>
            <a:r>
              <a:rPr lang="en-IN" dirty="0" err="1">
                <a:solidFill>
                  <a:srgbClr val="0070C0"/>
                </a:solidFill>
              </a:rPr>
              <a:t>ptr</a:t>
            </a:r>
            <a:endParaRPr lang="en-IN" dirty="0">
              <a:solidFill>
                <a:srgbClr val="0070C0"/>
              </a:solidFill>
            </a:endParaRPr>
          </a:p>
          <a:p>
            <a:endParaRPr lang="en-IN" dirty="0">
              <a:solidFill>
                <a:srgbClr val="0070C0"/>
              </a:solidFill>
            </a:endParaRPr>
          </a:p>
          <a:p>
            <a:pPr marL="0" indent="0">
              <a:buNone/>
            </a:pPr>
            <a:r>
              <a:rPr lang="en-IN" dirty="0">
                <a:solidFill>
                  <a:srgbClr val="0070C0"/>
                </a:solidFill>
              </a:rPr>
              <a:t>struct record *p;</a:t>
            </a:r>
          </a:p>
          <a:p>
            <a:pPr marL="0" indent="0">
              <a:buNone/>
            </a:pPr>
            <a:r>
              <a:rPr lang="en-IN" dirty="0">
                <a:solidFill>
                  <a:srgbClr val="0070C0"/>
                </a:solidFill>
              </a:rPr>
              <a:t>struct record **q;</a:t>
            </a:r>
          </a:p>
          <a:p>
            <a:pPr marL="0" indent="0">
              <a:buNone/>
            </a:pPr>
            <a:r>
              <a:rPr lang="en-IN" dirty="0">
                <a:solidFill>
                  <a:srgbClr val="0070C0"/>
                </a:solidFill>
              </a:rPr>
              <a:t>int </a:t>
            </a:r>
            <a:r>
              <a:rPr lang="en-IN" dirty="0" err="1">
                <a:solidFill>
                  <a:srgbClr val="0070C0"/>
                </a:solidFill>
              </a:rPr>
              <a:t>i</a:t>
            </a:r>
            <a:r>
              <a:rPr lang="en-IN" dirty="0">
                <a:solidFill>
                  <a:srgbClr val="0070C0"/>
                </a:solidFill>
              </a:rPr>
              <a:t>;</a:t>
            </a:r>
          </a:p>
          <a:p>
            <a:pPr marL="0" indent="0">
              <a:buNone/>
            </a:pPr>
            <a:endParaRPr lang="en-IN" dirty="0">
              <a:solidFill>
                <a:srgbClr val="0070C0"/>
              </a:solidFill>
            </a:endParaRPr>
          </a:p>
          <a:p>
            <a:pPr marL="0" indent="0">
              <a:buNone/>
            </a:pPr>
            <a:r>
              <a:rPr lang="en-IN" dirty="0">
                <a:solidFill>
                  <a:srgbClr val="FF0000"/>
                </a:solidFill>
              </a:rPr>
              <a:t>What is the type of “p + </a:t>
            </a:r>
            <a:r>
              <a:rPr lang="en-IN" dirty="0" err="1">
                <a:solidFill>
                  <a:srgbClr val="FF0000"/>
                </a:solidFill>
              </a:rPr>
              <a:t>i</a:t>
            </a:r>
            <a:r>
              <a:rPr lang="en-IN" dirty="0">
                <a:solidFill>
                  <a:srgbClr val="FF0000"/>
                </a:solidFill>
              </a:rPr>
              <a:t>”?</a:t>
            </a:r>
          </a:p>
          <a:p>
            <a:pPr marL="0" indent="0">
              <a:buNone/>
            </a:pPr>
            <a:r>
              <a:rPr lang="en-IN" dirty="0">
                <a:solidFill>
                  <a:srgbClr val="FF0000"/>
                </a:solidFill>
              </a:rPr>
              <a:t>What is the type of “p - </a:t>
            </a:r>
            <a:r>
              <a:rPr lang="en-IN" dirty="0" err="1">
                <a:solidFill>
                  <a:srgbClr val="FF0000"/>
                </a:solidFill>
              </a:rPr>
              <a:t>i</a:t>
            </a:r>
            <a:r>
              <a:rPr lang="en-IN" dirty="0">
                <a:solidFill>
                  <a:srgbClr val="FF0000"/>
                </a:solidFill>
              </a:rPr>
              <a:t>”?</a:t>
            </a:r>
          </a:p>
          <a:p>
            <a:pPr marL="0" indent="0">
              <a:buNone/>
            </a:pPr>
            <a:r>
              <a:rPr lang="en-IN" dirty="0">
                <a:solidFill>
                  <a:srgbClr val="FF0000"/>
                </a:solidFill>
              </a:rPr>
              <a:t>What is the type of “q + </a:t>
            </a:r>
            <a:r>
              <a:rPr lang="en-IN" dirty="0" err="1">
                <a:solidFill>
                  <a:srgbClr val="FF0000"/>
                </a:solidFill>
              </a:rPr>
              <a:t>i</a:t>
            </a:r>
            <a:r>
              <a:rPr lang="en-IN" dirty="0">
                <a:solidFill>
                  <a:srgbClr val="FF0000"/>
                </a:solidFill>
              </a:rPr>
              <a:t>”?</a:t>
            </a:r>
          </a:p>
          <a:p>
            <a:pPr marL="0" indent="0">
              <a:buNone/>
            </a:pPr>
            <a:r>
              <a:rPr lang="en-IN" dirty="0">
                <a:solidFill>
                  <a:srgbClr val="FF0000"/>
                </a:solidFill>
              </a:rPr>
              <a:t>What is the type of “q - </a:t>
            </a:r>
            <a:r>
              <a:rPr lang="en-IN" dirty="0" err="1">
                <a:solidFill>
                  <a:srgbClr val="FF0000"/>
                </a:solidFill>
              </a:rPr>
              <a:t>i</a:t>
            </a:r>
            <a:r>
              <a:rPr lang="en-IN" dirty="0">
                <a:solidFill>
                  <a:srgbClr val="FF0000"/>
                </a:solidFill>
              </a:rPr>
              <a:t>”?</a:t>
            </a:r>
          </a:p>
          <a:p>
            <a:pPr marL="0" indent="0">
              <a:buNone/>
            </a:pPr>
            <a:endParaRPr lang="en-IN" dirty="0">
              <a:solidFill>
                <a:srgbClr val="0070C0"/>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B0615CC-2EEE-47BA-4307-D6658CBC4D8A}"/>
                  </a:ext>
                </a:extLst>
              </p14:cNvPr>
              <p14:cNvContentPartPr/>
              <p14:nvPr/>
            </p14:nvContentPartPr>
            <p14:xfrm>
              <a:off x="5039640" y="4369320"/>
              <a:ext cx="3049920" cy="1619280"/>
            </p14:xfrm>
          </p:contentPart>
        </mc:Choice>
        <mc:Fallback xmlns="">
          <p:pic>
            <p:nvPicPr>
              <p:cNvPr id="4" name="Ink 3">
                <a:extLst>
                  <a:ext uri="{FF2B5EF4-FFF2-40B4-BE49-F238E27FC236}">
                    <a16:creationId xmlns:a16="http://schemas.microsoft.com/office/drawing/2014/main" id="{AB0615CC-2EEE-47BA-4307-D6658CBC4D8A}"/>
                  </a:ext>
                </a:extLst>
              </p:cNvPr>
              <p:cNvPicPr/>
              <p:nvPr/>
            </p:nvPicPr>
            <p:blipFill>
              <a:blip r:embed="rId4"/>
              <a:stretch>
                <a:fillRect/>
              </a:stretch>
            </p:blipFill>
            <p:spPr>
              <a:xfrm>
                <a:off x="5030280" y="4359960"/>
                <a:ext cx="3068640" cy="1638000"/>
              </a:xfrm>
              <a:prstGeom prst="rect">
                <a:avLst/>
              </a:prstGeom>
            </p:spPr>
          </p:pic>
        </mc:Fallback>
      </mc:AlternateContent>
    </p:spTree>
    <p:extLst>
      <p:ext uri="{BB962C8B-B14F-4D97-AF65-F5344CB8AC3E}">
        <p14:creationId xmlns:p14="http://schemas.microsoft.com/office/powerpoint/2010/main" val="2042668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7DD5-511D-0965-3266-37786315E3B7}"/>
              </a:ext>
            </a:extLst>
          </p:cNvPr>
          <p:cNvSpPr>
            <a:spLocks noGrp="1"/>
          </p:cNvSpPr>
          <p:nvPr>
            <p:ph type="title"/>
          </p:nvPr>
        </p:nvSpPr>
        <p:spPr/>
        <p:txBody>
          <a:bodyPr/>
          <a:lstStyle/>
          <a:p>
            <a:r>
              <a:rPr lang="en-IN" dirty="0"/>
              <a:t>Pointer arithmetic</a:t>
            </a:r>
          </a:p>
        </p:txBody>
      </p:sp>
      <p:sp>
        <p:nvSpPr>
          <p:cNvPr id="3" name="Content Placeholder 2">
            <a:extLst>
              <a:ext uri="{FF2B5EF4-FFF2-40B4-BE49-F238E27FC236}">
                <a16:creationId xmlns:a16="http://schemas.microsoft.com/office/drawing/2014/main" id="{9DEE2147-31D6-6C29-23A5-BFD36571D2E5}"/>
              </a:ext>
            </a:extLst>
          </p:cNvPr>
          <p:cNvSpPr>
            <a:spLocks noGrp="1"/>
          </p:cNvSpPr>
          <p:nvPr>
            <p:ph idx="1"/>
          </p:nvPr>
        </p:nvSpPr>
        <p:spPr/>
        <p:txBody>
          <a:bodyPr/>
          <a:lstStyle/>
          <a:p>
            <a:r>
              <a:rPr lang="en-IN" dirty="0"/>
              <a:t>The </a:t>
            </a:r>
            <a:r>
              <a:rPr lang="en-IN" dirty="0">
                <a:solidFill>
                  <a:schemeClr val="accent1"/>
                </a:solidFill>
              </a:rPr>
              <a:t>pointer arithmetic </a:t>
            </a:r>
            <a:r>
              <a:rPr lang="en-IN" dirty="0"/>
              <a:t>rules are different from </a:t>
            </a:r>
            <a:r>
              <a:rPr lang="en-IN" dirty="0">
                <a:solidFill>
                  <a:schemeClr val="accent1"/>
                </a:solidFill>
              </a:rPr>
              <a:t>integer arithmetic</a:t>
            </a:r>
          </a:p>
          <a:p>
            <a:pPr lvl="1"/>
            <a:r>
              <a:rPr lang="en-IN" dirty="0">
                <a:solidFill>
                  <a:schemeClr val="accent1"/>
                </a:solidFill>
                <a:latin typeface="Arial" panose="020B0604020202020204" pitchFamily="34" charset="0"/>
                <a:cs typeface="Arial" panose="020B0604020202020204" pitchFamily="34" charset="0"/>
              </a:rPr>
              <a:t>(p + </a:t>
            </a:r>
            <a:r>
              <a:rPr lang="en-IN" dirty="0" err="1">
                <a:solidFill>
                  <a:schemeClr val="accent1"/>
                </a:solidFill>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a:t>
            </a:r>
            <a:r>
              <a:rPr lang="en-IN" dirty="0"/>
              <a:t>is the RAM address of type </a:t>
            </a:r>
            <a:r>
              <a:rPr lang="en-IN" dirty="0" err="1">
                <a:solidFill>
                  <a:schemeClr val="accent1"/>
                </a:solidFill>
                <a:latin typeface="Arial" panose="020B0604020202020204" pitchFamily="34" charset="0"/>
                <a:cs typeface="Arial" panose="020B0604020202020204" pitchFamily="34" charset="0"/>
              </a:rPr>
              <a:t>typeof</a:t>
            </a:r>
            <a:r>
              <a:rPr lang="en-IN" dirty="0">
                <a:solidFill>
                  <a:schemeClr val="accent1"/>
                </a:solidFill>
                <a:latin typeface="Arial" panose="020B0604020202020204" pitchFamily="34" charset="0"/>
                <a:cs typeface="Arial" panose="020B0604020202020204" pitchFamily="34" charset="0"/>
              </a:rPr>
              <a:t>(p)</a:t>
            </a:r>
            <a:r>
              <a:rPr lang="en-IN" dirty="0"/>
              <a:t> after skipping</a:t>
            </a:r>
            <a:r>
              <a:rPr lang="en-IN" dirty="0">
                <a:solidFill>
                  <a:schemeClr val="accent1"/>
                </a:solidFill>
              </a:rPr>
              <a:t> </a:t>
            </a:r>
            <a:r>
              <a:rPr lang="en-IN" dirty="0" err="1">
                <a:solidFill>
                  <a:schemeClr val="accent1"/>
                </a:solidFill>
              </a:rPr>
              <a:t>i</a:t>
            </a:r>
            <a:r>
              <a:rPr lang="en-IN" dirty="0">
                <a:solidFill>
                  <a:schemeClr val="accent1"/>
                </a:solidFill>
              </a:rPr>
              <a:t> </a:t>
            </a:r>
            <a:r>
              <a:rPr lang="en-IN" dirty="0"/>
              <a:t>values of type </a:t>
            </a:r>
            <a:r>
              <a:rPr lang="en-IN" dirty="0" err="1">
                <a:solidFill>
                  <a:schemeClr val="accent1"/>
                </a:solidFill>
                <a:latin typeface="Arial" panose="020B0604020202020204" pitchFamily="34" charset="0"/>
                <a:cs typeface="Arial" panose="020B0604020202020204" pitchFamily="34" charset="0"/>
              </a:rPr>
              <a:t>typeof</a:t>
            </a:r>
            <a:r>
              <a:rPr lang="en-IN" dirty="0">
                <a:solidFill>
                  <a:schemeClr val="accent1"/>
                </a:solidFill>
                <a:latin typeface="Arial" panose="020B0604020202020204" pitchFamily="34" charset="0"/>
                <a:cs typeface="Arial" panose="020B0604020202020204" pitchFamily="34" charset="0"/>
              </a:rPr>
              <a:t>(*(p)) </a:t>
            </a:r>
            <a:r>
              <a:rPr lang="en-IN" dirty="0"/>
              <a:t>starting from </a:t>
            </a:r>
            <a:r>
              <a:rPr lang="en-IN" dirty="0">
                <a:solidFill>
                  <a:schemeClr val="accent1"/>
                </a:solidFill>
              </a:rPr>
              <a:t>p</a:t>
            </a:r>
          </a:p>
          <a:p>
            <a:pPr lvl="1"/>
            <a:endParaRPr lang="en-IN" dirty="0"/>
          </a:p>
          <a:p>
            <a:pPr lvl="1"/>
            <a:r>
              <a:rPr lang="en-IN" dirty="0">
                <a:solidFill>
                  <a:schemeClr val="accent1"/>
                </a:solidFill>
                <a:latin typeface="Arial" panose="020B0604020202020204" pitchFamily="34" charset="0"/>
                <a:cs typeface="Arial" panose="020B0604020202020204" pitchFamily="34" charset="0"/>
              </a:rPr>
              <a:t>(p - </a:t>
            </a:r>
            <a:r>
              <a:rPr lang="en-IN" dirty="0" err="1">
                <a:solidFill>
                  <a:schemeClr val="accent1"/>
                </a:solidFill>
                <a:latin typeface="Arial" panose="020B0604020202020204" pitchFamily="34" charset="0"/>
                <a:cs typeface="Arial" panose="020B0604020202020204" pitchFamily="34" charset="0"/>
              </a:rPr>
              <a:t>i</a:t>
            </a:r>
            <a:r>
              <a:rPr lang="en-IN" dirty="0">
                <a:solidFill>
                  <a:schemeClr val="accent1"/>
                </a:solidFill>
                <a:latin typeface="Arial" panose="020B0604020202020204" pitchFamily="34" charset="0"/>
                <a:cs typeface="Arial" panose="020B0604020202020204" pitchFamily="34" charset="0"/>
              </a:rPr>
              <a:t>) </a:t>
            </a:r>
            <a:r>
              <a:rPr lang="en-IN" dirty="0"/>
              <a:t>is the RAM address of type </a:t>
            </a:r>
            <a:r>
              <a:rPr lang="en-IN" dirty="0" err="1">
                <a:solidFill>
                  <a:schemeClr val="accent1"/>
                </a:solidFill>
                <a:latin typeface="Arial" panose="020B0604020202020204" pitchFamily="34" charset="0"/>
                <a:cs typeface="Arial" panose="020B0604020202020204" pitchFamily="34" charset="0"/>
              </a:rPr>
              <a:t>typeof</a:t>
            </a:r>
            <a:r>
              <a:rPr lang="en-IN" dirty="0">
                <a:solidFill>
                  <a:schemeClr val="accent1"/>
                </a:solidFill>
                <a:latin typeface="Arial" panose="020B0604020202020204" pitchFamily="34" charset="0"/>
                <a:cs typeface="Arial" panose="020B0604020202020204" pitchFamily="34" charset="0"/>
              </a:rPr>
              <a:t>(p)</a:t>
            </a:r>
            <a:r>
              <a:rPr lang="en-IN" dirty="0"/>
              <a:t> after skipping </a:t>
            </a:r>
            <a:r>
              <a:rPr lang="en-IN" dirty="0" err="1">
                <a:solidFill>
                  <a:schemeClr val="accent1"/>
                </a:solidFill>
              </a:rPr>
              <a:t>i</a:t>
            </a:r>
            <a:r>
              <a:rPr lang="en-IN" dirty="0"/>
              <a:t> values of type </a:t>
            </a:r>
            <a:r>
              <a:rPr lang="en-IN" dirty="0" err="1">
                <a:solidFill>
                  <a:schemeClr val="accent1"/>
                </a:solidFill>
                <a:latin typeface="Arial" panose="020B0604020202020204" pitchFamily="34" charset="0"/>
                <a:cs typeface="Arial" panose="020B0604020202020204" pitchFamily="34" charset="0"/>
              </a:rPr>
              <a:t>typeof</a:t>
            </a:r>
            <a:r>
              <a:rPr lang="en-IN" dirty="0">
                <a:solidFill>
                  <a:schemeClr val="accent1"/>
                </a:solidFill>
                <a:latin typeface="Arial" panose="020B0604020202020204" pitchFamily="34" charset="0"/>
                <a:cs typeface="Arial" panose="020B0604020202020204" pitchFamily="34" charset="0"/>
              </a:rPr>
              <a:t>(*(p)) </a:t>
            </a:r>
            <a:r>
              <a:rPr lang="en-IN" dirty="0"/>
              <a:t>starting from </a:t>
            </a:r>
            <a:r>
              <a:rPr lang="en-IN" dirty="0">
                <a:solidFill>
                  <a:schemeClr val="accent1"/>
                </a:solidFill>
              </a:rPr>
              <a:t>p </a:t>
            </a:r>
            <a:r>
              <a:rPr lang="en-IN" dirty="0"/>
              <a:t>in the reverse direction</a:t>
            </a:r>
          </a:p>
          <a:p>
            <a:pPr lvl="1"/>
            <a:endParaRPr lang="en-IN" dirty="0"/>
          </a:p>
          <a:p>
            <a:pPr lvl="1"/>
            <a:endParaRPr lang="en-IN" dirty="0"/>
          </a:p>
        </p:txBody>
      </p:sp>
    </p:spTree>
    <p:extLst>
      <p:ext uri="{BB962C8B-B14F-4D97-AF65-F5344CB8AC3E}">
        <p14:creationId xmlns:p14="http://schemas.microsoft.com/office/powerpoint/2010/main" val="930066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524E-0026-2CEE-2D6D-443936B49202}"/>
              </a:ext>
            </a:extLst>
          </p:cNvPr>
          <p:cNvSpPr>
            <a:spLocks noGrp="1"/>
          </p:cNvSpPr>
          <p:nvPr>
            <p:ph type="title"/>
          </p:nvPr>
        </p:nvSpPr>
        <p:spPr/>
        <p:txBody>
          <a:bodyPr/>
          <a:lstStyle/>
          <a:p>
            <a:r>
              <a:rPr lang="en-US" dirty="0"/>
              <a:t>Pointer arithmetic</a:t>
            </a:r>
            <a:endParaRPr lang="en-IN" dirty="0"/>
          </a:p>
        </p:txBody>
      </p:sp>
      <p:sp>
        <p:nvSpPr>
          <p:cNvPr id="3" name="Content Placeholder 2">
            <a:extLst>
              <a:ext uri="{FF2B5EF4-FFF2-40B4-BE49-F238E27FC236}">
                <a16:creationId xmlns:a16="http://schemas.microsoft.com/office/drawing/2014/main" id="{DBA39622-28A7-050B-92F9-1BD4C99729B3}"/>
              </a:ext>
            </a:extLst>
          </p:cNvPr>
          <p:cNvSpPr>
            <a:spLocks noGrp="1"/>
          </p:cNvSpPr>
          <p:nvPr>
            <p:ph idx="1"/>
          </p:nvPr>
        </p:nvSpPr>
        <p:spPr/>
        <p:txBody>
          <a:bodyPr/>
          <a:lstStyle/>
          <a:p>
            <a:r>
              <a:rPr lang="en-US" dirty="0"/>
              <a:t>The rules for pointer arithmetic are different from integer arithmetic</a:t>
            </a:r>
          </a:p>
          <a:p>
            <a:pPr marL="0" indent="0">
              <a:buNone/>
            </a:pPr>
            <a:endParaRPr lang="en-US" dirty="0"/>
          </a:p>
        </p:txBody>
      </p:sp>
      <p:sp>
        <p:nvSpPr>
          <p:cNvPr id="4" name="TextBox 3">
            <a:extLst>
              <a:ext uri="{FF2B5EF4-FFF2-40B4-BE49-F238E27FC236}">
                <a16:creationId xmlns:a16="http://schemas.microsoft.com/office/drawing/2014/main" id="{889BD199-63AE-D8D9-26D2-33CF1187816C}"/>
              </a:ext>
            </a:extLst>
          </p:cNvPr>
          <p:cNvSpPr txBox="1"/>
          <p:nvPr/>
        </p:nvSpPr>
        <p:spPr>
          <a:xfrm>
            <a:off x="1309023" y="2974206"/>
            <a:ext cx="8730125" cy="3139321"/>
          </a:xfrm>
          <a:prstGeom prst="rect">
            <a:avLst/>
          </a:prstGeom>
          <a:noFill/>
        </p:spPr>
        <p:txBody>
          <a:bodyPr wrap="square" rtlCol="0">
            <a:spAutoFit/>
          </a:bodyPr>
          <a:lstStyle/>
          <a:p>
            <a:pPr marL="0" indent="0">
              <a:buNone/>
            </a:pPr>
            <a:r>
              <a:rPr lang="en-US" dirty="0">
                <a:latin typeface="Consolas" panose="020B0609020204030204" pitchFamily="49" charset="0"/>
              </a:rPr>
              <a:t>int *p;</a:t>
            </a:r>
          </a:p>
          <a:p>
            <a:pPr marL="0" indent="0">
              <a:buNone/>
            </a:pPr>
            <a:r>
              <a:rPr lang="en-US" dirty="0">
                <a:latin typeface="Consolas" panose="020B0609020204030204" pitchFamily="49" charset="0"/>
              </a:rPr>
              <a:t>int x;</a:t>
            </a:r>
          </a:p>
          <a:p>
            <a:pPr marL="0" indent="0">
              <a:buNone/>
            </a:pPr>
            <a:r>
              <a:rPr lang="en-US" dirty="0">
                <a:latin typeface="Consolas" panose="020B0609020204030204" pitchFamily="49" charset="0"/>
              </a:rPr>
              <a:t>int *q;</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 = &amp;x;</a:t>
            </a:r>
          </a:p>
          <a:p>
            <a:pPr marL="0" indent="0">
              <a:buNone/>
            </a:pPr>
            <a:r>
              <a:rPr lang="en-US" dirty="0">
                <a:solidFill>
                  <a:schemeClr val="accent1"/>
                </a:solidFill>
                <a:latin typeface="Consolas" panose="020B0609020204030204" pitchFamily="49" charset="0"/>
              </a:rPr>
              <a:t>// Let’s assume, &amp;x == 1000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q = p + 1;</a:t>
            </a:r>
          </a:p>
          <a:p>
            <a:pPr marL="0" indent="0">
              <a:buNone/>
            </a:pPr>
            <a:r>
              <a:rPr lang="en-US" dirty="0">
                <a:solidFill>
                  <a:srgbClr val="FF0000"/>
                </a:solidFill>
                <a:latin typeface="Consolas" panose="020B0609020204030204" pitchFamily="49" charset="0"/>
              </a:rPr>
              <a:t>What will be the value of q?</a:t>
            </a:r>
          </a:p>
          <a:p>
            <a:pPr marL="0" indent="0">
              <a:buNone/>
            </a:pPr>
            <a:endParaRPr lang="en-IN" dirty="0">
              <a:latin typeface="Consolas" panose="020B0609020204030204" pitchFamily="49" charset="0"/>
            </a:endParaRPr>
          </a:p>
          <a:p>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495E2DA-D4EE-6FB1-F20D-B96950907BC1}"/>
                  </a:ext>
                </a:extLst>
              </p14:cNvPr>
              <p14:cNvContentPartPr/>
              <p14:nvPr/>
            </p14:nvContentPartPr>
            <p14:xfrm>
              <a:off x="1783800" y="4590360"/>
              <a:ext cx="4271760" cy="862200"/>
            </p14:xfrm>
          </p:contentPart>
        </mc:Choice>
        <mc:Fallback xmlns="">
          <p:pic>
            <p:nvPicPr>
              <p:cNvPr id="5" name="Ink 4">
                <a:extLst>
                  <a:ext uri="{FF2B5EF4-FFF2-40B4-BE49-F238E27FC236}">
                    <a16:creationId xmlns:a16="http://schemas.microsoft.com/office/drawing/2014/main" id="{8495E2DA-D4EE-6FB1-F20D-B96950907BC1}"/>
                  </a:ext>
                </a:extLst>
              </p:cNvPr>
              <p:cNvPicPr/>
              <p:nvPr/>
            </p:nvPicPr>
            <p:blipFill>
              <a:blip r:embed="rId4"/>
              <a:stretch>
                <a:fillRect/>
              </a:stretch>
            </p:blipFill>
            <p:spPr>
              <a:xfrm>
                <a:off x="1774440" y="4581000"/>
                <a:ext cx="4290480" cy="880920"/>
              </a:xfrm>
              <a:prstGeom prst="rect">
                <a:avLst/>
              </a:prstGeom>
            </p:spPr>
          </p:pic>
        </mc:Fallback>
      </mc:AlternateContent>
    </p:spTree>
    <p:extLst>
      <p:ext uri="{BB962C8B-B14F-4D97-AF65-F5344CB8AC3E}">
        <p14:creationId xmlns:p14="http://schemas.microsoft.com/office/powerpoint/2010/main" val="4032981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524E-0026-2CEE-2D6D-443936B49202}"/>
              </a:ext>
            </a:extLst>
          </p:cNvPr>
          <p:cNvSpPr>
            <a:spLocks noGrp="1"/>
          </p:cNvSpPr>
          <p:nvPr>
            <p:ph type="title"/>
          </p:nvPr>
        </p:nvSpPr>
        <p:spPr/>
        <p:txBody>
          <a:bodyPr/>
          <a:lstStyle/>
          <a:p>
            <a:r>
              <a:rPr lang="en-US" dirty="0"/>
              <a:t>Pointer arithmetic</a:t>
            </a:r>
            <a:endParaRPr lang="en-IN" dirty="0"/>
          </a:p>
        </p:txBody>
      </p:sp>
      <p:sp>
        <p:nvSpPr>
          <p:cNvPr id="3" name="Content Placeholder 2">
            <a:extLst>
              <a:ext uri="{FF2B5EF4-FFF2-40B4-BE49-F238E27FC236}">
                <a16:creationId xmlns:a16="http://schemas.microsoft.com/office/drawing/2014/main" id="{DBA39622-28A7-050B-92F9-1BD4C99729B3}"/>
              </a:ext>
            </a:extLst>
          </p:cNvPr>
          <p:cNvSpPr>
            <a:spLocks noGrp="1"/>
          </p:cNvSpPr>
          <p:nvPr>
            <p:ph idx="1"/>
          </p:nvPr>
        </p:nvSpPr>
        <p:spPr/>
        <p:txBody>
          <a:bodyPr/>
          <a:lstStyle/>
          <a:p>
            <a:r>
              <a:rPr lang="en-US" dirty="0"/>
              <a:t>The rules for pointer arithmetic are different from integer arithmetic</a:t>
            </a:r>
          </a:p>
          <a:p>
            <a:pPr marL="0" indent="0">
              <a:buNone/>
            </a:pPr>
            <a:endParaRPr lang="en-US" dirty="0"/>
          </a:p>
        </p:txBody>
      </p:sp>
      <p:sp>
        <p:nvSpPr>
          <p:cNvPr id="4" name="TextBox 3">
            <a:extLst>
              <a:ext uri="{FF2B5EF4-FFF2-40B4-BE49-F238E27FC236}">
                <a16:creationId xmlns:a16="http://schemas.microsoft.com/office/drawing/2014/main" id="{889BD199-63AE-D8D9-26D2-33CF1187816C}"/>
              </a:ext>
            </a:extLst>
          </p:cNvPr>
          <p:cNvSpPr txBox="1"/>
          <p:nvPr/>
        </p:nvSpPr>
        <p:spPr>
          <a:xfrm>
            <a:off x="1309023" y="2462929"/>
            <a:ext cx="8798538" cy="3970318"/>
          </a:xfrm>
          <a:prstGeom prst="rect">
            <a:avLst/>
          </a:prstGeom>
          <a:noFill/>
        </p:spPr>
        <p:txBody>
          <a:bodyPr wrap="square" rtlCol="0">
            <a:spAutoFit/>
          </a:bodyPr>
          <a:lstStyle/>
          <a:p>
            <a:pPr marL="0" indent="0">
              <a:buNone/>
            </a:pPr>
            <a:r>
              <a:rPr lang="en-US" dirty="0">
                <a:latin typeface="Consolas" panose="020B0609020204030204" pitchFamily="49" charset="0"/>
              </a:rPr>
              <a:t>struct record {</a:t>
            </a:r>
          </a:p>
          <a:p>
            <a:pPr marL="0" indent="0">
              <a:buNone/>
            </a:pPr>
            <a:r>
              <a:rPr lang="en-US" dirty="0">
                <a:latin typeface="Consolas" panose="020B0609020204030204" pitchFamily="49" charset="0"/>
              </a:rPr>
              <a:t>   int a[20];</a:t>
            </a:r>
          </a:p>
          <a:p>
            <a:pPr marL="0" indent="0">
              <a:buNone/>
            </a:pPr>
            <a:r>
              <a:rPr lang="en-US" dirty="0">
                <a:latin typeface="Consolas" panose="020B0609020204030204" pitchFamily="49" charset="0"/>
              </a:rPr>
              <a:t>   int b;</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struct record *p;</a:t>
            </a:r>
          </a:p>
          <a:p>
            <a:pPr marL="0" indent="0">
              <a:buNone/>
            </a:pPr>
            <a:r>
              <a:rPr lang="en-US" dirty="0">
                <a:latin typeface="Consolas" panose="020B0609020204030204" pitchFamily="49" charset="0"/>
              </a:rPr>
              <a:t>struct record x;</a:t>
            </a:r>
          </a:p>
          <a:p>
            <a:pPr marL="0" indent="0">
              <a:buNone/>
            </a:pPr>
            <a:r>
              <a:rPr lang="en-US" dirty="0">
                <a:latin typeface="Consolas" panose="020B0609020204030204" pitchFamily="49" charset="0"/>
              </a:rPr>
              <a:t>struct record *q;</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 = &amp;x;</a:t>
            </a:r>
          </a:p>
          <a:p>
            <a:pPr marL="0" indent="0">
              <a:buNone/>
            </a:pPr>
            <a:r>
              <a:rPr lang="en-US" dirty="0">
                <a:solidFill>
                  <a:schemeClr val="accent1"/>
                </a:solidFill>
                <a:latin typeface="Consolas" panose="020B0609020204030204" pitchFamily="49" charset="0"/>
              </a:rPr>
              <a:t>// Let’s assume, &amp;x == 1000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q = p + 5;</a:t>
            </a:r>
          </a:p>
          <a:p>
            <a:pPr marL="0" indent="0">
              <a:buNone/>
            </a:pPr>
            <a:r>
              <a:rPr lang="en-US" dirty="0">
                <a:solidFill>
                  <a:srgbClr val="FF0000"/>
                </a:solidFill>
                <a:latin typeface="Consolas" panose="020B0609020204030204" pitchFamily="49" charset="0"/>
              </a:rPr>
              <a:t>What will be the value of q?</a:t>
            </a:r>
            <a:endParaRPr lang="en-IN"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1FA9C39-BFCB-5544-D3FE-1D0F27A250BB}"/>
                  </a:ext>
                </a:extLst>
              </p14:cNvPr>
              <p14:cNvContentPartPr/>
              <p14:nvPr/>
            </p14:nvContentPartPr>
            <p14:xfrm>
              <a:off x="5388480" y="5921640"/>
              <a:ext cx="2538720" cy="387360"/>
            </p14:xfrm>
          </p:contentPart>
        </mc:Choice>
        <mc:Fallback xmlns="">
          <p:pic>
            <p:nvPicPr>
              <p:cNvPr id="5" name="Ink 4">
                <a:extLst>
                  <a:ext uri="{FF2B5EF4-FFF2-40B4-BE49-F238E27FC236}">
                    <a16:creationId xmlns:a16="http://schemas.microsoft.com/office/drawing/2014/main" id="{F1FA9C39-BFCB-5544-D3FE-1D0F27A250BB}"/>
                  </a:ext>
                </a:extLst>
              </p:cNvPr>
              <p:cNvPicPr/>
              <p:nvPr/>
            </p:nvPicPr>
            <p:blipFill>
              <a:blip r:embed="rId4"/>
              <a:stretch>
                <a:fillRect/>
              </a:stretch>
            </p:blipFill>
            <p:spPr>
              <a:xfrm>
                <a:off x="5379120" y="5912280"/>
                <a:ext cx="2557440" cy="406080"/>
              </a:xfrm>
              <a:prstGeom prst="rect">
                <a:avLst/>
              </a:prstGeom>
            </p:spPr>
          </p:pic>
        </mc:Fallback>
      </mc:AlternateContent>
    </p:spTree>
    <p:extLst>
      <p:ext uri="{BB962C8B-B14F-4D97-AF65-F5344CB8AC3E}">
        <p14:creationId xmlns:p14="http://schemas.microsoft.com/office/powerpoint/2010/main" val="4217715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7600-4E5B-7B51-0D96-6E0535B7A29A}"/>
              </a:ext>
            </a:extLst>
          </p:cNvPr>
          <p:cNvSpPr>
            <a:spLocks noGrp="1"/>
          </p:cNvSpPr>
          <p:nvPr>
            <p:ph type="title"/>
          </p:nvPr>
        </p:nvSpPr>
        <p:spPr/>
        <p:txBody>
          <a:bodyPr/>
          <a:lstStyle/>
          <a:p>
            <a:r>
              <a:rPr lang="en-IN" dirty="0"/>
              <a:t>Arrays and Pointers</a:t>
            </a:r>
          </a:p>
        </p:txBody>
      </p:sp>
      <p:sp>
        <p:nvSpPr>
          <p:cNvPr id="3" name="Text Placeholder 2">
            <a:extLst>
              <a:ext uri="{FF2B5EF4-FFF2-40B4-BE49-F238E27FC236}">
                <a16:creationId xmlns:a16="http://schemas.microsoft.com/office/drawing/2014/main" id="{20D962E1-77AA-2F34-C514-BD23DD605B2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24839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67C9-D2F9-5B2A-BDD7-3A07B8FC0268}"/>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D019545E-6358-05AC-7416-82DCC153A3BE}"/>
              </a:ext>
            </a:extLst>
          </p:cNvPr>
          <p:cNvSpPr>
            <a:spLocks noGrp="1"/>
          </p:cNvSpPr>
          <p:nvPr>
            <p:ph idx="1"/>
          </p:nvPr>
        </p:nvSpPr>
        <p:spPr/>
        <p:txBody>
          <a:bodyPr/>
          <a:lstStyle/>
          <a:p>
            <a:r>
              <a:rPr lang="en-US" dirty="0"/>
              <a:t>The array elements are stored in contiguous memory locations</a:t>
            </a:r>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95A283FE-EC02-FE8C-7C54-029A4C53EB13}"/>
              </a:ext>
            </a:extLst>
          </p:cNvPr>
          <p:cNvGraphicFramePr>
            <a:graphicFrameLocks noGrp="1"/>
          </p:cNvGraphicFramePr>
          <p:nvPr>
            <p:extLst>
              <p:ext uri="{D42A27DB-BD31-4B8C-83A1-F6EECF244321}">
                <p14:modId xmlns:p14="http://schemas.microsoft.com/office/powerpoint/2010/main" val="1639931826"/>
              </p:ext>
            </p:extLst>
          </p:nvPr>
        </p:nvGraphicFramePr>
        <p:xfrm>
          <a:off x="1598863" y="2358344"/>
          <a:ext cx="8128000" cy="370840"/>
        </p:xfrm>
        <a:graphic>
          <a:graphicData uri="http://schemas.openxmlformats.org/drawingml/2006/table">
            <a:tbl>
              <a:tblPr bandRow="1">
                <a:tableStyleId>{5C22544A-7EE6-4342-B048-85BDC9FD1C3A}</a:tableStyleId>
              </a:tblPr>
              <a:tblGrid>
                <a:gridCol w="812800">
                  <a:extLst>
                    <a:ext uri="{9D8B030D-6E8A-4147-A177-3AD203B41FA5}">
                      <a16:colId xmlns:a16="http://schemas.microsoft.com/office/drawing/2014/main" val="1009893874"/>
                    </a:ext>
                  </a:extLst>
                </a:gridCol>
                <a:gridCol w="812800">
                  <a:extLst>
                    <a:ext uri="{9D8B030D-6E8A-4147-A177-3AD203B41FA5}">
                      <a16:colId xmlns:a16="http://schemas.microsoft.com/office/drawing/2014/main" val="2764198438"/>
                    </a:ext>
                  </a:extLst>
                </a:gridCol>
                <a:gridCol w="812800">
                  <a:extLst>
                    <a:ext uri="{9D8B030D-6E8A-4147-A177-3AD203B41FA5}">
                      <a16:colId xmlns:a16="http://schemas.microsoft.com/office/drawing/2014/main" val="797499304"/>
                    </a:ext>
                  </a:extLst>
                </a:gridCol>
                <a:gridCol w="812800">
                  <a:extLst>
                    <a:ext uri="{9D8B030D-6E8A-4147-A177-3AD203B41FA5}">
                      <a16:colId xmlns:a16="http://schemas.microsoft.com/office/drawing/2014/main" val="1157148518"/>
                    </a:ext>
                  </a:extLst>
                </a:gridCol>
                <a:gridCol w="812800">
                  <a:extLst>
                    <a:ext uri="{9D8B030D-6E8A-4147-A177-3AD203B41FA5}">
                      <a16:colId xmlns:a16="http://schemas.microsoft.com/office/drawing/2014/main" val="2259722906"/>
                    </a:ext>
                  </a:extLst>
                </a:gridCol>
                <a:gridCol w="812800">
                  <a:extLst>
                    <a:ext uri="{9D8B030D-6E8A-4147-A177-3AD203B41FA5}">
                      <a16:colId xmlns:a16="http://schemas.microsoft.com/office/drawing/2014/main" val="1293035073"/>
                    </a:ext>
                  </a:extLst>
                </a:gridCol>
                <a:gridCol w="812800">
                  <a:extLst>
                    <a:ext uri="{9D8B030D-6E8A-4147-A177-3AD203B41FA5}">
                      <a16:colId xmlns:a16="http://schemas.microsoft.com/office/drawing/2014/main" val="366869642"/>
                    </a:ext>
                  </a:extLst>
                </a:gridCol>
                <a:gridCol w="812800">
                  <a:extLst>
                    <a:ext uri="{9D8B030D-6E8A-4147-A177-3AD203B41FA5}">
                      <a16:colId xmlns:a16="http://schemas.microsoft.com/office/drawing/2014/main" val="1376550039"/>
                    </a:ext>
                  </a:extLst>
                </a:gridCol>
                <a:gridCol w="812800">
                  <a:extLst>
                    <a:ext uri="{9D8B030D-6E8A-4147-A177-3AD203B41FA5}">
                      <a16:colId xmlns:a16="http://schemas.microsoft.com/office/drawing/2014/main" val="3913982962"/>
                    </a:ext>
                  </a:extLst>
                </a:gridCol>
                <a:gridCol w="812800">
                  <a:extLst>
                    <a:ext uri="{9D8B030D-6E8A-4147-A177-3AD203B41FA5}">
                      <a16:colId xmlns:a16="http://schemas.microsoft.com/office/drawing/2014/main" val="2139858099"/>
                    </a:ext>
                  </a:extLst>
                </a:gridCol>
              </a:tblGrid>
              <a:tr h="370840">
                <a:tc>
                  <a:txBody>
                    <a:bodyPr/>
                    <a:lstStyle/>
                    <a:p>
                      <a:pPr algn="ctr"/>
                      <a:r>
                        <a:rPr lang="en-US" dirty="0">
                          <a:latin typeface="Consolas" panose="020B0609020204030204" pitchFamily="49" charset="0"/>
                        </a:rPr>
                        <a:t>a[0]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a[4]</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a[8]</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9988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40A0F-BEED-A82C-2C63-C8369343EB79}"/>
                  </a:ext>
                </a:extLst>
              </p:cNvPr>
              <p:cNvSpPr txBox="1"/>
              <p:nvPr/>
            </p:nvSpPr>
            <p:spPr>
              <a:xfrm>
                <a:off x="1491904" y="2923079"/>
                <a:ext cx="8730125" cy="3416320"/>
              </a:xfrm>
              <a:prstGeom prst="rect">
                <a:avLst/>
              </a:prstGeom>
              <a:noFill/>
            </p:spPr>
            <p:txBody>
              <a:bodyPr wrap="square" rtlCol="0">
                <a:spAutoFit/>
              </a:bodyPr>
              <a:lstStyle/>
              <a:p>
                <a:pPr marL="0" indent="0">
                  <a:buNone/>
                </a:pPr>
                <a:r>
                  <a:rPr lang="en-US" dirty="0">
                    <a:latin typeface="Consolas" panose="020B0609020204030204" pitchFamily="49" charset="0"/>
                  </a:rPr>
                  <a:t>int a[10];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base (starting) address of the array “a” is &amp;a[0].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 </a:t>
                </a:r>
                <a:r>
                  <a:rPr lang="en-US" dirty="0">
                    <a:solidFill>
                      <a:srgbClr val="0070C0"/>
                    </a:solidFill>
                    <a:latin typeface="Consolas" panose="020B0609020204030204" pitchFamily="49" charset="0"/>
                  </a:rPr>
                  <a:t>&amp;a[0] == X, </a:t>
                </a:r>
                <a:r>
                  <a:rPr lang="en-US" dirty="0">
                    <a:solidFill>
                      <a:schemeClr val="tx1"/>
                    </a:solidFill>
                    <a:latin typeface="Consolas" panose="020B0609020204030204" pitchFamily="49" charset="0"/>
                  </a:rPr>
                  <a:t>where (</a:t>
                </a:r>
                <a14:m>
                  <m:oMath xmlns:m="http://schemas.openxmlformats.org/officeDocument/2006/math">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64</m:t>
                        </m:r>
                      </m:sup>
                    </m:sSup>
                    <m:r>
                      <a:rPr lang="en-US" b="0" i="1" smtClean="0">
                        <a:latin typeface="Cambria Math" panose="02040503050406030204" pitchFamily="18" charset="0"/>
                      </a:rPr>
                      <m:t>−1</m:t>
                    </m:r>
                  </m:oMath>
                </a14:m>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 this case,</a:t>
                </a:r>
              </a:p>
              <a:p>
                <a:pPr marL="0" indent="0">
                  <a:buNone/>
                </a:pPr>
                <a:r>
                  <a:rPr lang="en-US" dirty="0">
                    <a:latin typeface="Consolas" panose="020B0609020204030204" pitchFamily="49" charset="0"/>
                  </a:rPr>
                  <a:t>&amp;a[1] == X + 4</a:t>
                </a:r>
              </a:p>
              <a:p>
                <a:pPr marL="0" indent="0">
                  <a:buNone/>
                </a:pPr>
                <a:r>
                  <a:rPr lang="en-US" dirty="0">
                    <a:latin typeface="Consolas" panose="020B0609020204030204" pitchFamily="49" charset="0"/>
                  </a:rPr>
                  <a:t>&amp;a[2] == X + 8</a:t>
                </a:r>
              </a:p>
              <a:p>
                <a:pPr marL="0" indent="0">
                  <a:buNone/>
                </a:pPr>
                <a:r>
                  <a:rPr lang="en-US" dirty="0">
                    <a:latin typeface="Consolas" panose="020B0609020204030204" pitchFamily="49" charset="0"/>
                  </a:rPr>
                  <a:t>&amp;a[3] == X + 12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&amp;a[</a:t>
                </a:r>
                <a:r>
                  <a:rPr lang="en-US" dirty="0" err="1">
                    <a:latin typeface="Consolas" panose="020B0609020204030204" pitchFamily="49" charset="0"/>
                  </a:rPr>
                  <a:t>i</a:t>
                </a:r>
                <a:r>
                  <a:rPr lang="en-US" dirty="0">
                    <a:latin typeface="Consolas" panose="020B0609020204030204" pitchFamily="49" charset="0"/>
                  </a:rPr>
                  <a:t>]  == X + ?</a:t>
                </a:r>
              </a:p>
            </p:txBody>
          </p:sp>
        </mc:Choice>
        <mc:Fallback xmlns="">
          <p:sp>
            <p:nvSpPr>
              <p:cNvPr id="5" name="TextBox 4">
                <a:extLst>
                  <a:ext uri="{FF2B5EF4-FFF2-40B4-BE49-F238E27FC236}">
                    <a16:creationId xmlns:a16="http://schemas.microsoft.com/office/drawing/2014/main" id="{15C40A0F-BEED-A82C-2C63-C8369343EB79}"/>
                  </a:ext>
                </a:extLst>
              </p:cNvPr>
              <p:cNvSpPr txBox="1">
                <a:spLocks noRot="1" noChangeAspect="1" noMove="1" noResize="1" noEditPoints="1" noAdjustHandles="1" noChangeArrowheads="1" noChangeShapeType="1" noTextEdit="1"/>
              </p:cNvSpPr>
              <p:nvPr/>
            </p:nvSpPr>
            <p:spPr>
              <a:xfrm>
                <a:off x="1491904" y="2923079"/>
                <a:ext cx="8730125" cy="3416320"/>
              </a:xfrm>
              <a:prstGeom prst="rect">
                <a:avLst/>
              </a:prstGeom>
              <a:blipFill>
                <a:blip r:embed="rId3"/>
                <a:stretch>
                  <a:fillRect l="-628" t="-1071" b="-1964"/>
                </a:stretch>
              </a:blipFill>
            </p:spPr>
            <p:txBody>
              <a:bodyPr/>
              <a:lstStyle/>
              <a:p>
                <a:r>
                  <a:rPr lang="en-IN">
                    <a:noFill/>
                  </a:rPr>
                  <a:t> </a:t>
                </a:r>
              </a:p>
            </p:txBody>
          </p:sp>
        </mc:Fallback>
      </mc:AlternateContent>
    </p:spTree>
    <p:extLst>
      <p:ext uri="{BB962C8B-B14F-4D97-AF65-F5344CB8AC3E}">
        <p14:creationId xmlns:p14="http://schemas.microsoft.com/office/powerpoint/2010/main" val="1154320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67C9-D2F9-5B2A-BDD7-3A07B8FC0268}"/>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D019545E-6358-05AC-7416-82DCC153A3BE}"/>
              </a:ext>
            </a:extLst>
          </p:cNvPr>
          <p:cNvSpPr>
            <a:spLocks noGrp="1"/>
          </p:cNvSpPr>
          <p:nvPr>
            <p:ph idx="1"/>
          </p:nvPr>
        </p:nvSpPr>
        <p:spPr/>
        <p:txBody>
          <a:bodyPr/>
          <a:lstStyle/>
          <a:p>
            <a:r>
              <a:rPr lang="en-US" dirty="0"/>
              <a:t>The array elements are stored in contiguous memory locations</a:t>
            </a:r>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95A283FE-EC02-FE8C-7C54-029A4C53EB13}"/>
              </a:ext>
            </a:extLst>
          </p:cNvPr>
          <p:cNvGraphicFramePr>
            <a:graphicFrameLocks noGrp="1"/>
          </p:cNvGraphicFramePr>
          <p:nvPr>
            <p:extLst>
              <p:ext uri="{D42A27DB-BD31-4B8C-83A1-F6EECF244321}">
                <p14:modId xmlns:p14="http://schemas.microsoft.com/office/powerpoint/2010/main" val="4254017722"/>
              </p:ext>
            </p:extLst>
          </p:nvPr>
        </p:nvGraphicFramePr>
        <p:xfrm>
          <a:off x="1598863" y="2319016"/>
          <a:ext cx="8128000" cy="370840"/>
        </p:xfrm>
        <a:graphic>
          <a:graphicData uri="http://schemas.openxmlformats.org/drawingml/2006/table">
            <a:tbl>
              <a:tblPr bandRow="1">
                <a:tableStyleId>{5C22544A-7EE6-4342-B048-85BDC9FD1C3A}</a:tableStyleId>
              </a:tblPr>
              <a:tblGrid>
                <a:gridCol w="812800">
                  <a:extLst>
                    <a:ext uri="{9D8B030D-6E8A-4147-A177-3AD203B41FA5}">
                      <a16:colId xmlns:a16="http://schemas.microsoft.com/office/drawing/2014/main" val="1009893874"/>
                    </a:ext>
                  </a:extLst>
                </a:gridCol>
                <a:gridCol w="812800">
                  <a:extLst>
                    <a:ext uri="{9D8B030D-6E8A-4147-A177-3AD203B41FA5}">
                      <a16:colId xmlns:a16="http://schemas.microsoft.com/office/drawing/2014/main" val="2764198438"/>
                    </a:ext>
                  </a:extLst>
                </a:gridCol>
                <a:gridCol w="812800">
                  <a:extLst>
                    <a:ext uri="{9D8B030D-6E8A-4147-A177-3AD203B41FA5}">
                      <a16:colId xmlns:a16="http://schemas.microsoft.com/office/drawing/2014/main" val="797499304"/>
                    </a:ext>
                  </a:extLst>
                </a:gridCol>
                <a:gridCol w="812800">
                  <a:extLst>
                    <a:ext uri="{9D8B030D-6E8A-4147-A177-3AD203B41FA5}">
                      <a16:colId xmlns:a16="http://schemas.microsoft.com/office/drawing/2014/main" val="1157148518"/>
                    </a:ext>
                  </a:extLst>
                </a:gridCol>
                <a:gridCol w="812800">
                  <a:extLst>
                    <a:ext uri="{9D8B030D-6E8A-4147-A177-3AD203B41FA5}">
                      <a16:colId xmlns:a16="http://schemas.microsoft.com/office/drawing/2014/main" val="2259722906"/>
                    </a:ext>
                  </a:extLst>
                </a:gridCol>
                <a:gridCol w="812800">
                  <a:extLst>
                    <a:ext uri="{9D8B030D-6E8A-4147-A177-3AD203B41FA5}">
                      <a16:colId xmlns:a16="http://schemas.microsoft.com/office/drawing/2014/main" val="1293035073"/>
                    </a:ext>
                  </a:extLst>
                </a:gridCol>
                <a:gridCol w="812800">
                  <a:extLst>
                    <a:ext uri="{9D8B030D-6E8A-4147-A177-3AD203B41FA5}">
                      <a16:colId xmlns:a16="http://schemas.microsoft.com/office/drawing/2014/main" val="366869642"/>
                    </a:ext>
                  </a:extLst>
                </a:gridCol>
                <a:gridCol w="812800">
                  <a:extLst>
                    <a:ext uri="{9D8B030D-6E8A-4147-A177-3AD203B41FA5}">
                      <a16:colId xmlns:a16="http://schemas.microsoft.com/office/drawing/2014/main" val="1376550039"/>
                    </a:ext>
                  </a:extLst>
                </a:gridCol>
                <a:gridCol w="812800">
                  <a:extLst>
                    <a:ext uri="{9D8B030D-6E8A-4147-A177-3AD203B41FA5}">
                      <a16:colId xmlns:a16="http://schemas.microsoft.com/office/drawing/2014/main" val="3913982962"/>
                    </a:ext>
                  </a:extLst>
                </a:gridCol>
                <a:gridCol w="812800">
                  <a:extLst>
                    <a:ext uri="{9D8B030D-6E8A-4147-A177-3AD203B41FA5}">
                      <a16:colId xmlns:a16="http://schemas.microsoft.com/office/drawing/2014/main" val="2139858099"/>
                    </a:ext>
                  </a:extLst>
                </a:gridCol>
              </a:tblGrid>
              <a:tr h="370840">
                <a:tc>
                  <a:txBody>
                    <a:bodyPr/>
                    <a:lstStyle/>
                    <a:p>
                      <a:pPr algn="ctr"/>
                      <a:r>
                        <a:rPr lang="en-US" dirty="0">
                          <a:latin typeface="Consolas" panose="020B0609020204030204" pitchFamily="49" charset="0"/>
                        </a:rPr>
                        <a:t>a[0]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a[4]</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a[8]</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9988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40A0F-BEED-A82C-2C63-C8369343EB79}"/>
                  </a:ext>
                </a:extLst>
              </p:cNvPr>
              <p:cNvSpPr txBox="1"/>
              <p:nvPr/>
            </p:nvSpPr>
            <p:spPr>
              <a:xfrm>
                <a:off x="1491904" y="2737921"/>
                <a:ext cx="8730125" cy="3970318"/>
              </a:xfrm>
              <a:prstGeom prst="rect">
                <a:avLst/>
              </a:prstGeom>
              <a:noFill/>
            </p:spPr>
            <p:txBody>
              <a:bodyPr wrap="square" rtlCol="0">
                <a:spAutoFit/>
              </a:bodyPr>
              <a:lstStyle/>
              <a:p>
                <a:pPr marL="0" indent="0">
                  <a:buNone/>
                </a:pPr>
                <a:r>
                  <a:rPr lang="en-US" dirty="0">
                    <a:latin typeface="Consolas" panose="020B0609020204030204" pitchFamily="49" charset="0"/>
                  </a:rPr>
                  <a:t>struct record {</a:t>
                </a:r>
              </a:p>
              <a:p>
                <a:pPr marL="0" indent="0">
                  <a:buNone/>
                </a:pPr>
                <a:r>
                  <a:rPr lang="en-US" dirty="0">
                    <a:latin typeface="Consolas" panose="020B0609020204030204" pitchFamily="49" charset="0"/>
                  </a:rPr>
                  <a:t>  int a;</a:t>
                </a:r>
              </a:p>
              <a:p>
                <a:pPr marL="0" indent="0">
                  <a:buNone/>
                </a:pPr>
                <a:r>
                  <a:rPr lang="en-US" dirty="0">
                    <a:latin typeface="Consolas" panose="020B0609020204030204" pitchFamily="49" charset="0"/>
                  </a:rPr>
                  <a:t>  struct record *next;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struct record a[10];</a:t>
                </a:r>
              </a:p>
              <a:p>
                <a:pPr marL="0" indent="0">
                  <a:buNone/>
                </a:pPr>
                <a:r>
                  <a:rPr lang="en-US" dirty="0">
                    <a:latin typeface="Consolas" panose="020B0609020204030204" pitchFamily="49" charset="0"/>
                  </a:rPr>
                  <a:t>If </a:t>
                </a:r>
                <a:r>
                  <a:rPr lang="en-US" dirty="0">
                    <a:solidFill>
                      <a:schemeClr val="accent1"/>
                    </a:solidFill>
                    <a:latin typeface="Consolas" panose="020B0609020204030204" pitchFamily="49" charset="0"/>
                  </a:rPr>
                  <a:t>&amp;a[0] == X</a:t>
                </a:r>
                <a:r>
                  <a:rPr lang="en-US" dirty="0">
                    <a:latin typeface="Consolas" panose="020B0609020204030204" pitchFamily="49" charset="0"/>
                  </a:rPr>
                  <a:t>, where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64</m:t>
                        </m:r>
                      </m:sup>
                    </m:sSup>
                    <m:r>
                      <a:rPr lang="en-US" b="0" i="1" smtClean="0">
                        <a:latin typeface="Cambria Math" panose="02040503050406030204" pitchFamily="18" charset="0"/>
                      </a:rPr>
                      <m:t>−1</m:t>
                    </m:r>
                  </m:oMath>
                </a14:m>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 this case,</a:t>
                </a:r>
              </a:p>
              <a:p>
                <a:pPr marL="0" indent="0">
                  <a:buNone/>
                </a:pPr>
                <a:r>
                  <a:rPr lang="en-US" dirty="0">
                    <a:latin typeface="Consolas" panose="020B0609020204030204" pitchFamily="49" charset="0"/>
                  </a:rPr>
                  <a:t>&amp;a[1] == X + </a:t>
                </a:r>
              </a:p>
              <a:p>
                <a:pPr marL="0" indent="0">
                  <a:buNone/>
                </a:pPr>
                <a:r>
                  <a:rPr lang="en-US" dirty="0">
                    <a:latin typeface="Consolas" panose="020B0609020204030204" pitchFamily="49" charset="0"/>
                  </a:rPr>
                  <a:t>&amp;a[2] == X + </a:t>
                </a:r>
              </a:p>
              <a:p>
                <a:pPr marL="0" indent="0">
                  <a:buNone/>
                </a:pPr>
                <a:r>
                  <a:rPr lang="en-US" dirty="0">
                    <a:latin typeface="Consolas" panose="020B0609020204030204" pitchFamily="49" charset="0"/>
                  </a:rPr>
                  <a:t>&amp;a[3] == X +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&amp;a[</a:t>
                </a:r>
                <a:r>
                  <a:rPr lang="en-US" dirty="0" err="1">
                    <a:latin typeface="Consolas" panose="020B0609020204030204" pitchFamily="49" charset="0"/>
                  </a:rPr>
                  <a:t>i</a:t>
                </a:r>
                <a:r>
                  <a:rPr lang="en-US" dirty="0">
                    <a:latin typeface="Consolas" panose="020B0609020204030204" pitchFamily="49" charset="0"/>
                  </a:rPr>
                  <a:t>]  == X + </a:t>
                </a:r>
              </a:p>
            </p:txBody>
          </p:sp>
        </mc:Choice>
        <mc:Fallback xmlns="">
          <p:sp>
            <p:nvSpPr>
              <p:cNvPr id="5" name="TextBox 4">
                <a:extLst>
                  <a:ext uri="{FF2B5EF4-FFF2-40B4-BE49-F238E27FC236}">
                    <a16:creationId xmlns:a16="http://schemas.microsoft.com/office/drawing/2014/main" id="{15C40A0F-BEED-A82C-2C63-C8369343EB79}"/>
                  </a:ext>
                </a:extLst>
              </p:cNvPr>
              <p:cNvSpPr txBox="1">
                <a:spLocks noRot="1" noChangeAspect="1" noMove="1" noResize="1" noEditPoints="1" noAdjustHandles="1" noChangeArrowheads="1" noChangeShapeType="1" noTextEdit="1"/>
              </p:cNvSpPr>
              <p:nvPr/>
            </p:nvSpPr>
            <p:spPr>
              <a:xfrm>
                <a:off x="1491904" y="2737921"/>
                <a:ext cx="8730125" cy="3970318"/>
              </a:xfrm>
              <a:prstGeom prst="rect">
                <a:avLst/>
              </a:prstGeom>
              <a:blipFill>
                <a:blip r:embed="rId3"/>
                <a:stretch>
                  <a:fillRect l="-628" t="-768" b="-153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BB6AC5B-326F-4C27-D761-A47DC307C32C}"/>
                  </a:ext>
                </a:extLst>
              </p14:cNvPr>
              <p14:cNvContentPartPr/>
              <p14:nvPr/>
            </p14:nvContentPartPr>
            <p14:xfrm>
              <a:off x="2017440" y="4714920"/>
              <a:ext cx="2674080" cy="1944360"/>
            </p14:xfrm>
          </p:contentPart>
        </mc:Choice>
        <mc:Fallback xmlns="">
          <p:pic>
            <p:nvPicPr>
              <p:cNvPr id="6" name="Ink 5">
                <a:extLst>
                  <a:ext uri="{FF2B5EF4-FFF2-40B4-BE49-F238E27FC236}">
                    <a16:creationId xmlns:a16="http://schemas.microsoft.com/office/drawing/2014/main" id="{EBB6AC5B-326F-4C27-D761-A47DC307C32C}"/>
                  </a:ext>
                </a:extLst>
              </p:cNvPr>
              <p:cNvPicPr/>
              <p:nvPr/>
            </p:nvPicPr>
            <p:blipFill>
              <a:blip r:embed="rId5"/>
              <a:stretch>
                <a:fillRect/>
              </a:stretch>
            </p:blipFill>
            <p:spPr>
              <a:xfrm>
                <a:off x="2008080" y="4705560"/>
                <a:ext cx="2692800" cy="1963080"/>
              </a:xfrm>
              <a:prstGeom prst="rect">
                <a:avLst/>
              </a:prstGeom>
            </p:spPr>
          </p:pic>
        </mc:Fallback>
      </mc:AlternateContent>
    </p:spTree>
    <p:extLst>
      <p:ext uri="{BB962C8B-B14F-4D97-AF65-F5344CB8AC3E}">
        <p14:creationId xmlns:p14="http://schemas.microsoft.com/office/powerpoint/2010/main" val="256615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F1CA-118D-0129-C951-D1B7DA6992BA}"/>
              </a:ext>
            </a:extLst>
          </p:cNvPr>
          <p:cNvSpPr>
            <a:spLocks noGrp="1"/>
          </p:cNvSpPr>
          <p:nvPr>
            <p:ph type="title"/>
          </p:nvPr>
        </p:nvSpPr>
        <p:spPr/>
        <p:txBody>
          <a:bodyPr/>
          <a:lstStyle/>
          <a:p>
            <a:r>
              <a:rPr lang="en-US" dirty="0"/>
              <a:t>Time complexity (average case)</a:t>
            </a:r>
            <a:endParaRPr lang="en-IN" dirty="0"/>
          </a:p>
        </p:txBody>
      </p:sp>
      <p:sp>
        <p:nvSpPr>
          <p:cNvPr id="3" name="Content Placeholder 2">
            <a:extLst>
              <a:ext uri="{FF2B5EF4-FFF2-40B4-BE49-F238E27FC236}">
                <a16:creationId xmlns:a16="http://schemas.microsoft.com/office/drawing/2014/main" id="{37A61BA6-C4B6-34B9-90FB-75E90727E34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10AE854-1203-305C-8AAA-52072BEF49FB}"/>
                  </a:ext>
                </a:extLst>
              </p14:cNvPr>
              <p14:cNvContentPartPr/>
              <p14:nvPr/>
            </p14:nvContentPartPr>
            <p14:xfrm>
              <a:off x="1518840" y="839520"/>
              <a:ext cx="8919000" cy="5598360"/>
            </p14:xfrm>
          </p:contentPart>
        </mc:Choice>
        <mc:Fallback xmlns="">
          <p:pic>
            <p:nvPicPr>
              <p:cNvPr id="4" name="Ink 3">
                <a:extLst>
                  <a:ext uri="{FF2B5EF4-FFF2-40B4-BE49-F238E27FC236}">
                    <a16:creationId xmlns:a16="http://schemas.microsoft.com/office/drawing/2014/main" id="{510AE854-1203-305C-8AAA-52072BEF49FB}"/>
                  </a:ext>
                </a:extLst>
              </p:cNvPr>
              <p:cNvPicPr/>
              <p:nvPr/>
            </p:nvPicPr>
            <p:blipFill>
              <a:blip r:embed="rId4"/>
              <a:stretch>
                <a:fillRect/>
              </a:stretch>
            </p:blipFill>
            <p:spPr>
              <a:xfrm>
                <a:off x="1509480" y="830160"/>
                <a:ext cx="8937720" cy="5617080"/>
              </a:xfrm>
              <a:prstGeom prst="rect">
                <a:avLst/>
              </a:prstGeom>
            </p:spPr>
          </p:pic>
        </mc:Fallback>
      </mc:AlternateContent>
    </p:spTree>
    <p:extLst>
      <p:ext uri="{BB962C8B-B14F-4D97-AF65-F5344CB8AC3E}">
        <p14:creationId xmlns:p14="http://schemas.microsoft.com/office/powerpoint/2010/main" val="42298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C56C-0B62-CF31-3FC6-E91DCA558146}"/>
              </a:ext>
            </a:extLst>
          </p:cNvPr>
          <p:cNvSpPr>
            <a:spLocks noGrp="1"/>
          </p:cNvSpPr>
          <p:nvPr>
            <p:ph type="title"/>
          </p:nvPr>
        </p:nvSpPr>
        <p:spPr/>
        <p:txBody>
          <a:bodyPr/>
          <a:lstStyle/>
          <a:p>
            <a:r>
              <a:rPr lang="en-US" dirty="0"/>
              <a:t>Time complexity (average case)</a:t>
            </a:r>
            <a:endParaRPr lang="en-IN" dirty="0"/>
          </a:p>
        </p:txBody>
      </p:sp>
      <p:sp>
        <p:nvSpPr>
          <p:cNvPr id="3" name="Content Placeholder 2">
            <a:extLst>
              <a:ext uri="{FF2B5EF4-FFF2-40B4-BE49-F238E27FC236}">
                <a16:creationId xmlns:a16="http://schemas.microsoft.com/office/drawing/2014/main" id="{A59F2813-E761-5DDC-691B-FA7762EAF551}"/>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B6AAC0F-D139-86B8-513F-945DBF5AE1E0}"/>
                  </a:ext>
                </a:extLst>
              </p14:cNvPr>
              <p14:cNvContentPartPr/>
              <p14:nvPr/>
            </p14:nvContentPartPr>
            <p14:xfrm>
              <a:off x="2388600" y="1421640"/>
              <a:ext cx="9805680" cy="5352120"/>
            </p14:xfrm>
          </p:contentPart>
        </mc:Choice>
        <mc:Fallback xmlns="">
          <p:pic>
            <p:nvPicPr>
              <p:cNvPr id="4" name="Ink 3">
                <a:extLst>
                  <a:ext uri="{FF2B5EF4-FFF2-40B4-BE49-F238E27FC236}">
                    <a16:creationId xmlns:a16="http://schemas.microsoft.com/office/drawing/2014/main" id="{3B6AAC0F-D139-86B8-513F-945DBF5AE1E0}"/>
                  </a:ext>
                </a:extLst>
              </p:cNvPr>
              <p:cNvPicPr/>
              <p:nvPr/>
            </p:nvPicPr>
            <p:blipFill>
              <a:blip r:embed="rId4"/>
              <a:stretch>
                <a:fillRect/>
              </a:stretch>
            </p:blipFill>
            <p:spPr>
              <a:xfrm>
                <a:off x="2379240" y="1412280"/>
                <a:ext cx="9824400" cy="5370840"/>
              </a:xfrm>
              <a:prstGeom prst="rect">
                <a:avLst/>
              </a:prstGeom>
            </p:spPr>
          </p:pic>
        </mc:Fallback>
      </mc:AlternateContent>
      <p:sp>
        <p:nvSpPr>
          <p:cNvPr id="6" name="TextBox 5">
            <a:extLst>
              <a:ext uri="{FF2B5EF4-FFF2-40B4-BE49-F238E27FC236}">
                <a16:creationId xmlns:a16="http://schemas.microsoft.com/office/drawing/2014/main" id="{375FB8EF-C462-6315-E999-58F54DE2BE31}"/>
              </a:ext>
            </a:extLst>
          </p:cNvPr>
          <p:cNvSpPr txBox="1"/>
          <p:nvPr/>
        </p:nvSpPr>
        <p:spPr>
          <a:xfrm>
            <a:off x="7393858" y="2713703"/>
            <a:ext cx="4630994" cy="369332"/>
          </a:xfrm>
          <a:prstGeom prst="rect">
            <a:avLst/>
          </a:prstGeom>
          <a:noFill/>
        </p:spPr>
        <p:txBody>
          <a:bodyPr wrap="square" rtlCol="0">
            <a:spAutoFit/>
          </a:bodyPr>
          <a:lstStyle/>
          <a:p>
            <a:r>
              <a:rPr lang="en-IN" b="1" dirty="0">
                <a:highlight>
                  <a:srgbClr val="FFFF00"/>
                </a:highlight>
              </a:rPr>
              <a:t>TYPO: Use c</a:t>
            </a:r>
            <a:r>
              <a:rPr lang="en-IN" b="1" baseline="-25000" dirty="0">
                <a:highlight>
                  <a:srgbClr val="FFFF00"/>
                </a:highlight>
              </a:rPr>
              <a:t>4</a:t>
            </a:r>
            <a:r>
              <a:rPr lang="en-IN" b="1" dirty="0">
                <a:highlight>
                  <a:srgbClr val="FFFF00"/>
                </a:highlight>
              </a:rPr>
              <a:t> instead of 2c</a:t>
            </a:r>
            <a:r>
              <a:rPr lang="en-IN" b="1" baseline="-25000" dirty="0">
                <a:highlight>
                  <a:srgbClr val="FFFF00"/>
                </a:highlight>
              </a:rPr>
              <a:t>1 </a:t>
            </a:r>
            <a:r>
              <a:rPr lang="en-IN" b="1" dirty="0">
                <a:highlight>
                  <a:srgbClr val="FFFF00"/>
                </a:highlight>
              </a:rPr>
              <a:t>from here onwards</a:t>
            </a:r>
          </a:p>
        </p:txBody>
      </p:sp>
    </p:spTree>
    <p:extLst>
      <p:ext uri="{BB962C8B-B14F-4D97-AF65-F5344CB8AC3E}">
        <p14:creationId xmlns:p14="http://schemas.microsoft.com/office/powerpoint/2010/main" val="262998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C56C-0B62-CF31-3FC6-E91DCA558146}"/>
              </a:ext>
            </a:extLst>
          </p:cNvPr>
          <p:cNvSpPr>
            <a:spLocks noGrp="1"/>
          </p:cNvSpPr>
          <p:nvPr>
            <p:ph type="title"/>
          </p:nvPr>
        </p:nvSpPr>
        <p:spPr/>
        <p:txBody>
          <a:bodyPr/>
          <a:lstStyle/>
          <a:p>
            <a:r>
              <a:rPr lang="en-US" dirty="0"/>
              <a:t>Time complexity (average case)</a:t>
            </a:r>
            <a:endParaRPr lang="en-IN" dirty="0"/>
          </a:p>
        </p:txBody>
      </p:sp>
      <p:sp>
        <p:nvSpPr>
          <p:cNvPr id="3" name="Content Placeholder 2">
            <a:extLst>
              <a:ext uri="{FF2B5EF4-FFF2-40B4-BE49-F238E27FC236}">
                <a16:creationId xmlns:a16="http://schemas.microsoft.com/office/drawing/2014/main" id="{A59F2813-E761-5DDC-691B-FA7762EAF551}"/>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48F4D14-D8AE-FB43-80B1-C0F6DB3A319E}"/>
                  </a:ext>
                </a:extLst>
              </p14:cNvPr>
              <p14:cNvContentPartPr/>
              <p14:nvPr/>
            </p14:nvContentPartPr>
            <p14:xfrm>
              <a:off x="956160" y="1128600"/>
              <a:ext cx="10640520" cy="4372560"/>
            </p14:xfrm>
          </p:contentPart>
        </mc:Choice>
        <mc:Fallback xmlns="">
          <p:pic>
            <p:nvPicPr>
              <p:cNvPr id="4" name="Ink 3">
                <a:extLst>
                  <a:ext uri="{FF2B5EF4-FFF2-40B4-BE49-F238E27FC236}">
                    <a16:creationId xmlns:a16="http://schemas.microsoft.com/office/drawing/2014/main" id="{F48F4D14-D8AE-FB43-80B1-C0F6DB3A319E}"/>
                  </a:ext>
                </a:extLst>
              </p:cNvPr>
              <p:cNvPicPr/>
              <p:nvPr/>
            </p:nvPicPr>
            <p:blipFill>
              <a:blip r:embed="rId4"/>
              <a:stretch>
                <a:fillRect/>
              </a:stretch>
            </p:blipFill>
            <p:spPr>
              <a:xfrm>
                <a:off x="946800" y="1119240"/>
                <a:ext cx="10659240" cy="4391280"/>
              </a:xfrm>
              <a:prstGeom prst="rect">
                <a:avLst/>
              </a:prstGeom>
            </p:spPr>
          </p:pic>
        </mc:Fallback>
      </mc:AlternateContent>
    </p:spTree>
    <p:extLst>
      <p:ext uri="{BB962C8B-B14F-4D97-AF65-F5344CB8AC3E}">
        <p14:creationId xmlns:p14="http://schemas.microsoft.com/office/powerpoint/2010/main" val="3614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34F5-1A42-0D76-5C95-9CDF3527FED3}"/>
              </a:ext>
            </a:extLst>
          </p:cNvPr>
          <p:cNvSpPr>
            <a:spLocks noGrp="1"/>
          </p:cNvSpPr>
          <p:nvPr>
            <p:ph type="title"/>
          </p:nvPr>
        </p:nvSpPr>
        <p:spPr/>
        <p:txBody>
          <a:bodyPr/>
          <a:lstStyle/>
          <a:p>
            <a:r>
              <a:rPr lang="en-US" dirty="0"/>
              <a:t>Harmonic series sum</a:t>
            </a:r>
            <a:endParaRPr lang="en-IN" dirty="0"/>
          </a:p>
        </p:txBody>
      </p:sp>
      <p:sp>
        <p:nvSpPr>
          <p:cNvPr id="3" name="Content Placeholder 2">
            <a:extLst>
              <a:ext uri="{FF2B5EF4-FFF2-40B4-BE49-F238E27FC236}">
                <a16:creationId xmlns:a16="http://schemas.microsoft.com/office/drawing/2014/main" id="{4B4DAAE4-E438-7991-7F59-C3D4B8B9C342}"/>
              </a:ext>
            </a:extLst>
          </p:cNvPr>
          <p:cNvSpPr>
            <a:spLocks noGrp="1"/>
          </p:cNvSpPr>
          <p:nvPr>
            <p:ph idx="1"/>
          </p:nvPr>
        </p:nvSpPr>
        <p:spPr/>
        <p:txBody>
          <a:bodyPr/>
          <a:lstStyle/>
          <a:p>
            <a:r>
              <a:rPr lang="en-IN" dirty="0">
                <a:hlinkClick r:id="rId3"/>
              </a:rPr>
              <a:t>https://en.wikipedia.org/wiki/Harmonic_series_(mathematics)</a:t>
            </a:r>
            <a:endParaRPr lang="en-IN" dirty="0"/>
          </a:p>
          <a:p>
            <a:pPr lvl="1"/>
            <a:r>
              <a:rPr lang="en-IN" dirty="0">
                <a:solidFill>
                  <a:srgbClr val="FF0000"/>
                </a:solidFill>
              </a:rPr>
              <a:t>Comparison test</a:t>
            </a:r>
          </a:p>
          <a:p>
            <a:pPr lvl="1"/>
            <a:r>
              <a:rPr lang="en-IN" dirty="0"/>
              <a:t>Integral test</a:t>
            </a:r>
          </a:p>
          <a:p>
            <a:pPr marL="0" indent="0">
              <a:buNone/>
            </a:pPr>
            <a:endParaRPr lang="en-IN" dirty="0"/>
          </a:p>
        </p:txBody>
      </p:sp>
    </p:spTree>
    <p:extLst>
      <p:ext uri="{BB962C8B-B14F-4D97-AF65-F5344CB8AC3E}">
        <p14:creationId xmlns:p14="http://schemas.microsoft.com/office/powerpoint/2010/main" val="192019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0B8D-31A4-C47B-E271-856D511D9B92}"/>
              </a:ext>
            </a:extLst>
          </p:cNvPr>
          <p:cNvSpPr>
            <a:spLocks noGrp="1"/>
          </p:cNvSpPr>
          <p:nvPr>
            <p:ph type="title"/>
          </p:nvPr>
        </p:nvSpPr>
        <p:spPr/>
        <p:txBody>
          <a:bodyPr/>
          <a:lstStyle/>
          <a:p>
            <a:r>
              <a:rPr lang="en-US" dirty="0"/>
              <a:t>Harmonic series sum</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9DE6801-DEDD-D954-0755-201CEEEF13D9}"/>
                  </a:ext>
                </a:extLst>
              </p14:cNvPr>
              <p14:cNvContentPartPr/>
              <p14:nvPr/>
            </p14:nvContentPartPr>
            <p14:xfrm>
              <a:off x="1839600" y="1532520"/>
              <a:ext cx="9858240" cy="4735440"/>
            </p14:xfrm>
          </p:contentPart>
        </mc:Choice>
        <mc:Fallback xmlns="">
          <p:pic>
            <p:nvPicPr>
              <p:cNvPr id="3" name="Ink 2">
                <a:extLst>
                  <a:ext uri="{FF2B5EF4-FFF2-40B4-BE49-F238E27FC236}">
                    <a16:creationId xmlns:a16="http://schemas.microsoft.com/office/drawing/2014/main" id="{69DE6801-DEDD-D954-0755-201CEEEF13D9}"/>
                  </a:ext>
                </a:extLst>
              </p:cNvPr>
              <p:cNvPicPr/>
              <p:nvPr/>
            </p:nvPicPr>
            <p:blipFill>
              <a:blip r:embed="rId4"/>
              <a:stretch>
                <a:fillRect/>
              </a:stretch>
            </p:blipFill>
            <p:spPr>
              <a:xfrm>
                <a:off x="1830240" y="1523160"/>
                <a:ext cx="9876960" cy="4754160"/>
              </a:xfrm>
              <a:prstGeom prst="rect">
                <a:avLst/>
              </a:prstGeom>
            </p:spPr>
          </p:pic>
        </mc:Fallback>
      </mc:AlternateContent>
    </p:spTree>
    <p:extLst>
      <p:ext uri="{BB962C8B-B14F-4D97-AF65-F5344CB8AC3E}">
        <p14:creationId xmlns:p14="http://schemas.microsoft.com/office/powerpoint/2010/main" val="2934802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5205</TotalTime>
  <Words>5081</Words>
  <Application>Microsoft Office PowerPoint</Application>
  <PresentationFormat>Widescreen</PresentationFormat>
  <Paragraphs>626</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Consolas</vt:lpstr>
      <vt:lpstr>Office Theme</vt:lpstr>
      <vt:lpstr>PowerPoint Presentation</vt:lpstr>
      <vt:lpstr>Today’s class</vt:lpstr>
      <vt:lpstr>Randomized Quick sort</vt:lpstr>
      <vt:lpstr>Time complexity</vt:lpstr>
      <vt:lpstr>Time complexity (average case)</vt:lpstr>
      <vt:lpstr>Time complexity (average case)</vt:lpstr>
      <vt:lpstr>Time complexity (average case)</vt:lpstr>
      <vt:lpstr>Harmonic series sum</vt:lpstr>
      <vt:lpstr>Harmonic series sum</vt:lpstr>
      <vt:lpstr>Harmonic series sum</vt:lpstr>
      <vt:lpstr>Time complexity (average case)</vt:lpstr>
      <vt:lpstr>Time complexity (average case)</vt:lpstr>
      <vt:lpstr>Time complexity(average case)</vt:lpstr>
      <vt:lpstr>Time complexity (average case)</vt:lpstr>
      <vt:lpstr>Harmonic series sum</vt:lpstr>
      <vt:lpstr>Harmonic series sum</vt:lpstr>
      <vt:lpstr>Selecting the pivot</vt:lpstr>
      <vt:lpstr>Quick sort vs merge sort</vt:lpstr>
      <vt:lpstr>Quick sort</vt:lpstr>
      <vt:lpstr>Homework</vt:lpstr>
      <vt:lpstr>Asymptotic analysis</vt:lpstr>
      <vt:lpstr>Shortcomings of asymptotic analysis</vt:lpstr>
      <vt:lpstr>Pointers</vt:lpstr>
      <vt:lpstr>Assignment</vt:lpstr>
      <vt:lpstr>Assignment</vt:lpstr>
      <vt:lpstr>Assignment</vt:lpstr>
      <vt:lpstr>Assignment</vt:lpstr>
      <vt:lpstr>Assignment</vt:lpstr>
      <vt:lpstr>Memory layout</vt:lpstr>
      <vt:lpstr>Address of (&amp;) operator</vt:lpstr>
      <vt:lpstr>Pointers</vt:lpstr>
      <vt:lpstr>Pointers</vt:lpstr>
      <vt:lpstr>Pointers</vt:lpstr>
      <vt:lpstr>Pointers</vt:lpstr>
      <vt:lpstr>Pointers</vt:lpstr>
      <vt:lpstr>Copying address</vt:lpstr>
      <vt:lpstr>Loading from RAM</vt:lpstr>
      <vt:lpstr>Loading from RAM</vt:lpstr>
      <vt:lpstr>Storing in RAM</vt:lpstr>
      <vt:lpstr>Pointers</vt:lpstr>
      <vt:lpstr>Pointer arithmetic</vt:lpstr>
      <vt:lpstr>Pointer arithmetic</vt:lpstr>
      <vt:lpstr>Pointer arithmetic</vt:lpstr>
      <vt:lpstr>Pointer arithmetic</vt:lpstr>
      <vt:lpstr>Arrays and Pointers</vt:lpstr>
      <vt:lpstr>Array</vt:lpstr>
      <vt:lpstr>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125</cp:revision>
  <cp:lastPrinted>2023-03-24T08:54:08Z</cp:lastPrinted>
  <dcterms:created xsi:type="dcterms:W3CDTF">2022-04-19T05:26:15Z</dcterms:created>
  <dcterms:modified xsi:type="dcterms:W3CDTF">2023-03-26T06:55:42Z</dcterms:modified>
</cp:coreProperties>
</file>