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ink/ink2.xml" ContentType="application/inkml+xml"/>
  <Override PartName="/ppt/notesSlides/notesSlide6.xml" ContentType="application/vnd.openxmlformats-officedocument.presentationml.notesSlide+xml"/>
  <Override PartName="/ppt/ink/ink3.xml" ContentType="application/inkml+xml"/>
  <Override PartName="/ppt/notesSlides/notesSlide7.xml" ContentType="application/vnd.openxmlformats-officedocument.presentationml.notesSlide+xml"/>
  <Override PartName="/ppt/ink/ink4.xml" ContentType="application/inkml+xml"/>
  <Override PartName="/ppt/notesSlides/notesSlide8.xml" ContentType="application/vnd.openxmlformats-officedocument.presentationml.notesSlide+xml"/>
  <Override PartName="/ppt/ink/ink5.xml" ContentType="application/inkml+xml"/>
  <Override PartName="/ppt/notesSlides/notesSlide9.xml" ContentType="application/vnd.openxmlformats-officedocument.presentationml.notesSlide+xml"/>
  <Override PartName="/ppt/ink/ink6.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7.xml" ContentType="application/inkml+xml"/>
  <Override PartName="/ppt/notesSlides/notesSlide14.xml" ContentType="application/vnd.openxmlformats-officedocument.presentationml.notesSlide+xml"/>
  <Override PartName="/ppt/ink/ink8.xml" ContentType="application/inkml+xml"/>
  <Override PartName="/ppt/notesSlides/notesSlide15.xml" ContentType="application/vnd.openxmlformats-officedocument.presentationml.notesSlide+xml"/>
  <Override PartName="/ppt/ink/ink9.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0.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11.xml" ContentType="application/inkml+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12.xml" ContentType="application/inkml+xml"/>
  <Override PartName="/ppt/notesSlides/notesSlide26.xml" ContentType="application/vnd.openxmlformats-officedocument.presentationml.notesSlide+xml"/>
  <Override PartName="/ppt/ink/ink13.xml" ContentType="application/inkml+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ink/ink14.xml" ContentType="application/inkml+xml"/>
  <Override PartName="/ppt/notesSlides/notesSlide29.xml" ContentType="application/vnd.openxmlformats-officedocument.presentationml.notesSlide+xml"/>
  <Override PartName="/ppt/ink/ink15.xml" ContentType="application/inkml+xml"/>
  <Override PartName="/ppt/notesSlides/notesSlide30.xml" ContentType="application/vnd.openxmlformats-officedocument.presentationml.notesSlide+xml"/>
  <Override PartName="/ppt/ink/ink16.xml" ContentType="application/inkml+xml"/>
  <Override PartName="/ppt/notesSlides/notesSlide31.xml" ContentType="application/vnd.openxmlformats-officedocument.presentationml.notesSlide+xml"/>
  <Override PartName="/ppt/ink/ink17.xml" ContentType="application/inkml+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ink/ink18.xml" ContentType="application/inkml+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ink/ink19.xml" ContentType="application/inkml+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ink/ink20.xml" ContentType="application/inkml+xml"/>
  <Override PartName="/ppt/notesSlides/notesSlide45.xml" ContentType="application/vnd.openxmlformats-officedocument.presentationml.notesSlide+xml"/>
  <Override PartName="/ppt/ink/ink21.xml" ContentType="application/inkml+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ink/ink22.xml" ContentType="application/inkml+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ink/ink23.xml" ContentType="application/inkml+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ink/ink24.xml" ContentType="application/inkml+xml"/>
  <Override PartName="/ppt/notesSlides/notesSlide55.xml" ContentType="application/vnd.openxmlformats-officedocument.presentationml.notesSlide+xml"/>
  <Override PartName="/ppt/ink/ink25.xml" ContentType="application/inkml+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ink/ink26.xml" ContentType="application/inkml+xml"/>
  <Override PartName="/ppt/notesSlides/notesSlide63.xml" ContentType="application/vnd.openxmlformats-officedocument.presentationml.notesSlide+xml"/>
  <Override PartName="/ppt/ink/ink27.xml" ContentType="application/inkml+xml"/>
  <Override PartName="/ppt/notesSlides/notesSlide64.xml" ContentType="application/vnd.openxmlformats-officedocument.presentationml.notesSlide+xml"/>
  <Override PartName="/ppt/ink/ink28.xml" ContentType="application/inkml+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6" r:id="rId1"/>
  </p:sldMasterIdLst>
  <p:notesMasterIdLst>
    <p:notesMasterId r:id="rId69"/>
  </p:notesMasterIdLst>
  <p:sldIdLst>
    <p:sldId id="256" r:id="rId2"/>
    <p:sldId id="623" r:id="rId3"/>
    <p:sldId id="860" r:id="rId4"/>
    <p:sldId id="562" r:id="rId5"/>
    <p:sldId id="563" r:id="rId6"/>
    <p:sldId id="831" r:id="rId7"/>
    <p:sldId id="832" r:id="rId8"/>
    <p:sldId id="861" r:id="rId9"/>
    <p:sldId id="836" r:id="rId10"/>
    <p:sldId id="856" r:id="rId11"/>
    <p:sldId id="839" r:id="rId12"/>
    <p:sldId id="840" r:id="rId13"/>
    <p:sldId id="572" r:id="rId14"/>
    <p:sldId id="841" r:id="rId15"/>
    <p:sldId id="862" r:id="rId16"/>
    <p:sldId id="842" r:id="rId17"/>
    <p:sldId id="843" r:id="rId18"/>
    <p:sldId id="844" r:id="rId19"/>
    <p:sldId id="845" r:id="rId20"/>
    <p:sldId id="846" r:id="rId21"/>
    <p:sldId id="847" r:id="rId22"/>
    <p:sldId id="848" r:id="rId23"/>
    <p:sldId id="849" r:id="rId24"/>
    <p:sldId id="857" r:id="rId25"/>
    <p:sldId id="887" r:id="rId26"/>
    <p:sldId id="888" r:id="rId27"/>
    <p:sldId id="889" r:id="rId28"/>
    <p:sldId id="575" r:id="rId29"/>
    <p:sldId id="858" r:id="rId30"/>
    <p:sldId id="578" r:id="rId31"/>
    <p:sldId id="859" r:id="rId32"/>
    <p:sldId id="609" r:id="rId33"/>
    <p:sldId id="598" r:id="rId34"/>
    <p:sldId id="603" r:id="rId35"/>
    <p:sldId id="604" r:id="rId36"/>
    <p:sldId id="600" r:id="rId37"/>
    <p:sldId id="605" r:id="rId38"/>
    <p:sldId id="607" r:id="rId39"/>
    <p:sldId id="602" r:id="rId40"/>
    <p:sldId id="614" r:id="rId41"/>
    <p:sldId id="612" r:id="rId42"/>
    <p:sldId id="770" r:id="rId43"/>
    <p:sldId id="772" r:id="rId44"/>
    <p:sldId id="863" r:id="rId45"/>
    <p:sldId id="775" r:id="rId46"/>
    <p:sldId id="773" r:id="rId47"/>
    <p:sldId id="780" r:id="rId48"/>
    <p:sldId id="864" r:id="rId49"/>
    <p:sldId id="777" r:id="rId50"/>
    <p:sldId id="865" r:id="rId51"/>
    <p:sldId id="778" r:id="rId52"/>
    <p:sldId id="779" r:id="rId53"/>
    <p:sldId id="876" r:id="rId54"/>
    <p:sldId id="781" r:id="rId55"/>
    <p:sldId id="783" r:id="rId56"/>
    <p:sldId id="866" r:id="rId57"/>
    <p:sldId id="784" r:id="rId58"/>
    <p:sldId id="785" r:id="rId59"/>
    <p:sldId id="875" r:id="rId60"/>
    <p:sldId id="786" r:id="rId61"/>
    <p:sldId id="790" r:id="rId62"/>
    <p:sldId id="789" r:id="rId63"/>
    <p:sldId id="792" r:id="rId64"/>
    <p:sldId id="794" r:id="rId65"/>
    <p:sldId id="874" r:id="rId66"/>
    <p:sldId id="793" r:id="rId67"/>
    <p:sldId id="877"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D96A82-FDD8-495A-9862-961FB70E90FE}" v="15" dt="2023-03-29T08:11: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75"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yus Kedia" userId="02ae6dfbcf425881" providerId="LiveId" clId="{9BD96A82-FDD8-495A-9862-961FB70E90FE}"/>
    <pc:docChg chg="undo custSel addSld delSld modSld">
      <pc:chgData name="Piyus Kedia" userId="02ae6dfbcf425881" providerId="LiveId" clId="{9BD96A82-FDD8-495A-9862-961FB70E90FE}" dt="2023-03-29T16:01:14.294" v="19233" actId="20577"/>
      <pc:docMkLst>
        <pc:docMk/>
      </pc:docMkLst>
      <pc:sldChg chg="del">
        <pc:chgData name="Piyus Kedia" userId="02ae6dfbcf425881" providerId="LiveId" clId="{9BD96A82-FDD8-495A-9862-961FB70E90FE}" dt="2023-03-24T09:15:39.535" v="30" actId="47"/>
        <pc:sldMkLst>
          <pc:docMk/>
          <pc:sldMk cId="422989324" sldId="533"/>
        </pc:sldMkLst>
      </pc:sldChg>
      <pc:sldChg chg="del">
        <pc:chgData name="Piyus Kedia" userId="02ae6dfbcf425881" providerId="LiveId" clId="{9BD96A82-FDD8-495A-9862-961FB70E90FE}" dt="2023-03-24T09:15:39.257" v="29" actId="47"/>
        <pc:sldMkLst>
          <pc:docMk/>
          <pc:sldMk cId="1811309173" sldId="537"/>
        </pc:sldMkLst>
      </pc:sldChg>
      <pc:sldChg chg="del">
        <pc:chgData name="Piyus Kedia" userId="02ae6dfbcf425881" providerId="LiveId" clId="{9BD96A82-FDD8-495A-9862-961FB70E90FE}" dt="2023-03-24T09:15:41.723" v="37" actId="47"/>
        <pc:sldMkLst>
          <pc:docMk/>
          <pc:sldMk cId="3375221378" sldId="538"/>
        </pc:sldMkLst>
      </pc:sldChg>
      <pc:sldChg chg="del">
        <pc:chgData name="Piyus Kedia" userId="02ae6dfbcf425881" providerId="LiveId" clId="{9BD96A82-FDD8-495A-9862-961FB70E90FE}" dt="2023-03-24T09:15:41.959" v="38" actId="47"/>
        <pc:sldMkLst>
          <pc:docMk/>
          <pc:sldMk cId="3296288282" sldId="539"/>
        </pc:sldMkLst>
      </pc:sldChg>
      <pc:sldChg chg="del">
        <pc:chgData name="Piyus Kedia" userId="02ae6dfbcf425881" providerId="LiveId" clId="{9BD96A82-FDD8-495A-9862-961FB70E90FE}" dt="2023-03-24T09:15:42.148" v="39" actId="47"/>
        <pc:sldMkLst>
          <pc:docMk/>
          <pc:sldMk cId="2899518880" sldId="540"/>
        </pc:sldMkLst>
      </pc:sldChg>
      <pc:sldChg chg="del">
        <pc:chgData name="Piyus Kedia" userId="02ae6dfbcf425881" providerId="LiveId" clId="{9BD96A82-FDD8-495A-9862-961FB70E90FE}" dt="2023-03-24T09:15:39.735" v="31" actId="47"/>
        <pc:sldMkLst>
          <pc:docMk/>
          <pc:sldMk cId="2629983408" sldId="541"/>
        </pc:sldMkLst>
      </pc:sldChg>
      <pc:sldChg chg="del">
        <pc:chgData name="Piyus Kedia" userId="02ae6dfbcf425881" providerId="LiveId" clId="{9BD96A82-FDD8-495A-9862-961FB70E90FE}" dt="2023-03-24T09:15:40.153" v="33" actId="47"/>
        <pc:sldMkLst>
          <pc:docMk/>
          <pc:sldMk cId="1920199072" sldId="542"/>
        </pc:sldMkLst>
      </pc:sldChg>
      <pc:sldChg chg="del">
        <pc:chgData name="Piyus Kedia" userId="02ae6dfbcf425881" providerId="LiveId" clId="{9BD96A82-FDD8-495A-9862-961FB70E90FE}" dt="2023-03-24T09:15:39.933" v="32" actId="47"/>
        <pc:sldMkLst>
          <pc:docMk/>
          <pc:sldMk cId="36140532" sldId="543"/>
        </pc:sldMkLst>
      </pc:sldChg>
      <pc:sldChg chg="del">
        <pc:chgData name="Piyus Kedia" userId="02ae6dfbcf425881" providerId="LiveId" clId="{9BD96A82-FDD8-495A-9862-961FB70E90FE}" dt="2023-03-24T09:15:40.607" v="34" actId="47"/>
        <pc:sldMkLst>
          <pc:docMk/>
          <pc:sldMk cId="2934802061" sldId="546"/>
        </pc:sldMkLst>
      </pc:sldChg>
      <pc:sldChg chg="del">
        <pc:chgData name="Piyus Kedia" userId="02ae6dfbcf425881" providerId="LiveId" clId="{9BD96A82-FDD8-495A-9862-961FB70E90FE}" dt="2023-03-24T09:15:40.905" v="35" actId="47"/>
        <pc:sldMkLst>
          <pc:docMk/>
          <pc:sldMk cId="513909225" sldId="547"/>
        </pc:sldMkLst>
      </pc:sldChg>
      <pc:sldChg chg="del">
        <pc:chgData name="Piyus Kedia" userId="02ae6dfbcf425881" providerId="LiveId" clId="{9BD96A82-FDD8-495A-9862-961FB70E90FE}" dt="2023-03-24T09:15:42.331" v="40" actId="47"/>
        <pc:sldMkLst>
          <pc:docMk/>
          <pc:sldMk cId="2171964143" sldId="551"/>
        </pc:sldMkLst>
      </pc:sldChg>
      <pc:sldChg chg="del">
        <pc:chgData name="Piyus Kedia" userId="02ae6dfbcf425881" providerId="LiveId" clId="{9BD96A82-FDD8-495A-9862-961FB70E90FE}" dt="2023-03-24T09:15:42.480" v="41" actId="47"/>
        <pc:sldMkLst>
          <pc:docMk/>
          <pc:sldMk cId="2154685987" sldId="552"/>
        </pc:sldMkLst>
      </pc:sldChg>
      <pc:sldChg chg="del">
        <pc:chgData name="Piyus Kedia" userId="02ae6dfbcf425881" providerId="LiveId" clId="{9BD96A82-FDD8-495A-9862-961FB70E90FE}" dt="2023-03-24T09:15:41.283" v="36" actId="47"/>
        <pc:sldMkLst>
          <pc:docMk/>
          <pc:sldMk cId="2541173486" sldId="553"/>
        </pc:sldMkLst>
      </pc:sldChg>
      <pc:sldChg chg="del">
        <pc:chgData name="Piyus Kedia" userId="02ae6dfbcf425881" providerId="LiveId" clId="{9BD96A82-FDD8-495A-9862-961FB70E90FE}" dt="2023-03-24T09:15:42.888" v="43" actId="47"/>
        <pc:sldMkLst>
          <pc:docMk/>
          <pc:sldMk cId="3661443832" sldId="557"/>
        </pc:sldMkLst>
      </pc:sldChg>
      <pc:sldChg chg="del">
        <pc:chgData name="Piyus Kedia" userId="02ae6dfbcf425881" providerId="LiveId" clId="{9BD96A82-FDD8-495A-9862-961FB70E90FE}" dt="2023-03-24T09:15:42.653" v="42" actId="47"/>
        <pc:sldMkLst>
          <pc:docMk/>
          <pc:sldMk cId="3670557733" sldId="558"/>
        </pc:sldMkLst>
      </pc:sldChg>
      <pc:sldChg chg="del">
        <pc:chgData name="Piyus Kedia" userId="02ae6dfbcf425881" providerId="LiveId" clId="{9BD96A82-FDD8-495A-9862-961FB70E90FE}" dt="2023-03-24T09:15:45.986" v="56" actId="47"/>
        <pc:sldMkLst>
          <pc:docMk/>
          <pc:sldMk cId="594170900" sldId="559"/>
        </pc:sldMkLst>
      </pc:sldChg>
      <pc:sldChg chg="del">
        <pc:chgData name="Piyus Kedia" userId="02ae6dfbcf425881" providerId="LiveId" clId="{9BD96A82-FDD8-495A-9862-961FB70E90FE}" dt="2023-03-24T09:15:45.263" v="53" actId="47"/>
        <pc:sldMkLst>
          <pc:docMk/>
          <pc:sldMk cId="3470198786" sldId="560"/>
        </pc:sldMkLst>
      </pc:sldChg>
      <pc:sldChg chg="addSp modNotesTx">
        <pc:chgData name="Piyus Kedia" userId="02ae6dfbcf425881" providerId="LiveId" clId="{9BD96A82-FDD8-495A-9862-961FB70E90FE}" dt="2023-03-29T10:10:15.233" v="18908" actId="20577"/>
        <pc:sldMkLst>
          <pc:docMk/>
          <pc:sldMk cId="1154320242" sldId="562"/>
        </pc:sldMkLst>
        <pc:inkChg chg="add">
          <ac:chgData name="Piyus Kedia" userId="02ae6dfbcf425881" providerId="LiveId" clId="{9BD96A82-FDD8-495A-9862-961FB70E90FE}" dt="2023-03-29T05:23:44.622" v="6885"/>
          <ac:inkMkLst>
            <pc:docMk/>
            <pc:sldMk cId="1154320242" sldId="562"/>
            <ac:inkMk id="6" creationId="{E9C61966-1088-23D1-3079-2751617B3C6C}"/>
          </ac:inkMkLst>
        </pc:inkChg>
      </pc:sldChg>
      <pc:sldChg chg="addSp modNotesTx">
        <pc:chgData name="Piyus Kedia" userId="02ae6dfbcf425881" providerId="LiveId" clId="{9BD96A82-FDD8-495A-9862-961FB70E90FE}" dt="2023-03-29T10:10:46.952" v="18929" actId="20577"/>
        <pc:sldMkLst>
          <pc:docMk/>
          <pc:sldMk cId="2566158617" sldId="563"/>
        </pc:sldMkLst>
        <pc:inkChg chg="add">
          <ac:chgData name="Piyus Kedia" userId="02ae6dfbcf425881" providerId="LiveId" clId="{9BD96A82-FDD8-495A-9862-961FB70E90FE}" dt="2023-03-29T05:23:44.622" v="6885"/>
          <ac:inkMkLst>
            <pc:docMk/>
            <pc:sldMk cId="2566158617" sldId="563"/>
            <ac:inkMk id="6" creationId="{9FE0C037-51A6-FCBC-F641-C43DF24E47EB}"/>
          </ac:inkMkLst>
        </pc:inkChg>
      </pc:sldChg>
      <pc:sldChg chg="del">
        <pc:chgData name="Piyus Kedia" userId="02ae6dfbcf425881" providerId="LiveId" clId="{9BD96A82-FDD8-495A-9862-961FB70E90FE}" dt="2023-03-24T09:15:47.634" v="61" actId="47"/>
        <pc:sldMkLst>
          <pc:docMk/>
          <pc:sldMk cId="2110204824" sldId="566"/>
        </pc:sldMkLst>
      </pc:sldChg>
      <pc:sldChg chg="addSp">
        <pc:chgData name="Piyus Kedia" userId="02ae6dfbcf425881" providerId="LiveId" clId="{9BD96A82-FDD8-495A-9862-961FB70E90FE}" dt="2023-03-29T05:23:44.622" v="6885"/>
        <pc:sldMkLst>
          <pc:docMk/>
          <pc:sldMk cId="1124139250" sldId="572"/>
        </pc:sldMkLst>
        <pc:inkChg chg="add">
          <ac:chgData name="Piyus Kedia" userId="02ae6dfbcf425881" providerId="LiveId" clId="{9BD96A82-FDD8-495A-9862-961FB70E90FE}" dt="2023-03-29T05:23:44.622" v="6885"/>
          <ac:inkMkLst>
            <pc:docMk/>
            <pc:sldMk cId="1124139250" sldId="572"/>
            <ac:inkMk id="4" creationId="{61BDF302-99C1-3B43-0F50-1DD25A7AFAF2}"/>
          </ac:inkMkLst>
        </pc:inkChg>
      </pc:sldChg>
      <pc:sldChg chg="addSp modNotesTx">
        <pc:chgData name="Piyus Kedia" userId="02ae6dfbcf425881" providerId="LiveId" clId="{9BD96A82-FDD8-495A-9862-961FB70E90FE}" dt="2023-03-29T09:48:25.286" v="18849"/>
        <pc:sldMkLst>
          <pc:docMk/>
          <pc:sldMk cId="2270961756" sldId="575"/>
        </pc:sldMkLst>
        <pc:inkChg chg="add">
          <ac:chgData name="Piyus Kedia" userId="02ae6dfbcf425881" providerId="LiveId" clId="{9BD96A82-FDD8-495A-9862-961FB70E90FE}" dt="2023-03-29T05:23:44.622" v="6885"/>
          <ac:inkMkLst>
            <pc:docMk/>
            <pc:sldMk cId="2270961756" sldId="575"/>
            <ac:inkMk id="3" creationId="{509260DC-E80A-7642-177C-407978342BC4}"/>
          </ac:inkMkLst>
        </pc:inkChg>
      </pc:sldChg>
      <pc:sldChg chg="addSp modSp mod modNotesTx">
        <pc:chgData name="Piyus Kedia" userId="02ae6dfbcf425881" providerId="LiveId" clId="{9BD96A82-FDD8-495A-9862-961FB70E90FE}" dt="2023-03-29T08:43:17.006" v="18845"/>
        <pc:sldMkLst>
          <pc:docMk/>
          <pc:sldMk cId="391390884" sldId="578"/>
        </pc:sldMkLst>
        <pc:spChg chg="mod">
          <ac:chgData name="Piyus Kedia" userId="02ae6dfbcf425881" providerId="LiveId" clId="{9BD96A82-FDD8-495A-9862-961FB70E90FE}" dt="2023-03-29T03:49:37.870" v="6884" actId="20577"/>
          <ac:spMkLst>
            <pc:docMk/>
            <pc:sldMk cId="391390884" sldId="578"/>
            <ac:spMk id="6" creationId="{F3C5F4A6-981E-2EFA-F8D0-809B56FEFCD4}"/>
          </ac:spMkLst>
        </pc:spChg>
        <pc:inkChg chg="add">
          <ac:chgData name="Piyus Kedia" userId="02ae6dfbcf425881" providerId="LiveId" clId="{9BD96A82-FDD8-495A-9862-961FB70E90FE}" dt="2023-03-29T05:23:44.622" v="6885"/>
          <ac:inkMkLst>
            <pc:docMk/>
            <pc:sldMk cId="391390884" sldId="578"/>
            <ac:inkMk id="3" creationId="{007756B5-4AAC-0084-F8CF-C133051798E8}"/>
          </ac:inkMkLst>
        </pc:inkChg>
      </pc:sldChg>
      <pc:sldChg chg="del">
        <pc:chgData name="Piyus Kedia" userId="02ae6dfbcf425881" providerId="LiveId" clId="{9BD96A82-FDD8-495A-9862-961FB70E90FE}" dt="2023-03-24T09:15:48.294" v="64" actId="47"/>
        <pc:sldMkLst>
          <pc:docMk/>
          <pc:sldMk cId="2382704989" sldId="583"/>
        </pc:sldMkLst>
      </pc:sldChg>
      <pc:sldChg chg="modNotesTx">
        <pc:chgData name="Piyus Kedia" userId="02ae6dfbcf425881" providerId="LiveId" clId="{9BD96A82-FDD8-495A-9862-961FB70E90FE}" dt="2023-03-29T08:38:25.037" v="18841" actId="20577"/>
        <pc:sldMkLst>
          <pc:docMk/>
          <pc:sldMk cId="3461318552" sldId="600"/>
        </pc:sldMkLst>
      </pc:sldChg>
      <pc:sldChg chg="addSp modNotesTx">
        <pc:chgData name="Piyus Kedia" userId="02ae6dfbcf425881" providerId="LiveId" clId="{9BD96A82-FDD8-495A-9862-961FB70E90FE}" dt="2023-03-29T08:34:11.918" v="18817"/>
        <pc:sldMkLst>
          <pc:docMk/>
          <pc:sldMk cId="77106204" sldId="602"/>
        </pc:sldMkLst>
        <pc:inkChg chg="add">
          <ac:chgData name="Piyus Kedia" userId="02ae6dfbcf425881" providerId="LiveId" clId="{9BD96A82-FDD8-495A-9862-961FB70E90FE}" dt="2023-03-29T05:23:44.622" v="6885"/>
          <ac:inkMkLst>
            <pc:docMk/>
            <pc:sldMk cId="77106204" sldId="602"/>
            <ac:inkMk id="2" creationId="{04BCDF85-5C94-7314-9329-24B8F346EC8A}"/>
          </ac:inkMkLst>
        </pc:inkChg>
      </pc:sldChg>
      <pc:sldChg chg="modNotesTx">
        <pc:chgData name="Piyus Kedia" userId="02ae6dfbcf425881" providerId="LiveId" clId="{9BD96A82-FDD8-495A-9862-961FB70E90FE}" dt="2023-03-29T08:41:05.792" v="18843"/>
        <pc:sldMkLst>
          <pc:docMk/>
          <pc:sldMk cId="2184396800" sldId="603"/>
        </pc:sldMkLst>
      </pc:sldChg>
      <pc:sldChg chg="modNotesTx">
        <pc:chgData name="Piyus Kedia" userId="02ae6dfbcf425881" providerId="LiveId" clId="{9BD96A82-FDD8-495A-9862-961FB70E90FE}" dt="2023-03-29T08:40:33.284" v="18842"/>
        <pc:sldMkLst>
          <pc:docMk/>
          <pc:sldMk cId="1886923060" sldId="604"/>
        </pc:sldMkLst>
      </pc:sldChg>
      <pc:sldChg chg="modNotesTx">
        <pc:chgData name="Piyus Kedia" userId="02ae6dfbcf425881" providerId="LiveId" clId="{9BD96A82-FDD8-495A-9862-961FB70E90FE}" dt="2023-03-29T08:34:44.998" v="18820"/>
        <pc:sldMkLst>
          <pc:docMk/>
          <pc:sldMk cId="4268736045" sldId="607"/>
        </pc:sldMkLst>
      </pc:sldChg>
      <pc:sldChg chg="addSp modNotesTx">
        <pc:chgData name="Piyus Kedia" userId="02ae6dfbcf425881" providerId="LiveId" clId="{9BD96A82-FDD8-495A-9862-961FB70E90FE}" dt="2023-03-29T08:34:03.455" v="18816" actId="20577"/>
        <pc:sldMkLst>
          <pc:docMk/>
          <pc:sldMk cId="1303701154" sldId="612"/>
        </pc:sldMkLst>
        <pc:inkChg chg="add">
          <ac:chgData name="Piyus Kedia" userId="02ae6dfbcf425881" providerId="LiveId" clId="{9BD96A82-FDD8-495A-9862-961FB70E90FE}" dt="2023-03-29T05:23:44.622" v="6885"/>
          <ac:inkMkLst>
            <pc:docMk/>
            <pc:sldMk cId="1303701154" sldId="612"/>
            <ac:inkMk id="2" creationId="{C2026501-6EAC-75E3-BA4F-12AFEBCDE539}"/>
          </ac:inkMkLst>
        </pc:inkChg>
      </pc:sldChg>
      <pc:sldChg chg="modNotesTx">
        <pc:chgData name="Piyus Kedia" userId="02ae6dfbcf425881" providerId="LiveId" clId="{9BD96A82-FDD8-495A-9862-961FB70E90FE}" dt="2023-03-29T08:34:39.175" v="18819"/>
        <pc:sldMkLst>
          <pc:docMk/>
          <pc:sldMk cId="513454556" sldId="614"/>
        </pc:sldMkLst>
      </pc:sldChg>
      <pc:sldChg chg="modSp add del mod">
        <pc:chgData name="Piyus Kedia" userId="02ae6dfbcf425881" providerId="LiveId" clId="{9BD96A82-FDD8-495A-9862-961FB70E90FE}" dt="2023-03-29T06:28:21.731" v="6898" actId="47"/>
        <pc:sldMkLst>
          <pc:docMk/>
          <pc:sldMk cId="1516073286" sldId="619"/>
        </pc:sldMkLst>
        <pc:spChg chg="mod">
          <ac:chgData name="Piyus Kedia" userId="02ae6dfbcf425881" providerId="LiveId" clId="{9BD96A82-FDD8-495A-9862-961FB70E90FE}" dt="2023-03-28T11:30:26.466" v="4321" actId="20577"/>
          <ac:spMkLst>
            <pc:docMk/>
            <pc:sldMk cId="1516073286" sldId="619"/>
            <ac:spMk id="2" creationId="{74BDFA53-B308-0364-6622-14C6D97138C9}"/>
          </ac:spMkLst>
        </pc:spChg>
        <pc:spChg chg="mod">
          <ac:chgData name="Piyus Kedia" userId="02ae6dfbcf425881" providerId="LiveId" clId="{9BD96A82-FDD8-495A-9862-961FB70E90FE}" dt="2023-03-28T11:15:12.246" v="3307" actId="20577"/>
          <ac:spMkLst>
            <pc:docMk/>
            <pc:sldMk cId="1516073286" sldId="619"/>
            <ac:spMk id="3" creationId="{1994E1E3-0E42-0263-F7E4-839AFF20F116}"/>
          </ac:spMkLst>
        </pc:spChg>
      </pc:sldChg>
      <pc:sldChg chg="add del">
        <pc:chgData name="Piyus Kedia" userId="02ae6dfbcf425881" providerId="LiveId" clId="{9BD96A82-FDD8-495A-9862-961FB70E90FE}" dt="2023-03-29T06:28:22.579" v="6900" actId="47"/>
        <pc:sldMkLst>
          <pc:docMk/>
          <pc:sldMk cId="1645383730" sldId="621"/>
        </pc:sldMkLst>
      </pc:sldChg>
      <pc:sldChg chg="delSp add del mod">
        <pc:chgData name="Piyus Kedia" userId="02ae6dfbcf425881" providerId="LiveId" clId="{9BD96A82-FDD8-495A-9862-961FB70E90FE}" dt="2023-03-29T06:28:22.626" v="6902" actId="47"/>
        <pc:sldMkLst>
          <pc:docMk/>
          <pc:sldMk cId="1386547454" sldId="622"/>
        </pc:sldMkLst>
        <pc:inkChg chg="del">
          <ac:chgData name="Piyus Kedia" userId="02ae6dfbcf425881" providerId="LiveId" clId="{9BD96A82-FDD8-495A-9862-961FB70E90FE}" dt="2023-03-28T11:15:38.459" v="3309" actId="478"/>
          <ac:inkMkLst>
            <pc:docMk/>
            <pc:sldMk cId="1386547454" sldId="622"/>
            <ac:inkMk id="3" creationId="{FBF54E50-89D7-0FD3-2813-87707DB5E18A}"/>
          </ac:inkMkLst>
        </pc:inkChg>
      </pc:sldChg>
      <pc:sldChg chg="modSp mod">
        <pc:chgData name="Piyus Kedia" userId="02ae6dfbcf425881" providerId="LiveId" clId="{9BD96A82-FDD8-495A-9862-961FB70E90FE}" dt="2023-03-24T09:16:16.323" v="118" actId="20577"/>
        <pc:sldMkLst>
          <pc:docMk/>
          <pc:sldMk cId="2425322371" sldId="623"/>
        </pc:sldMkLst>
        <pc:spChg chg="mod">
          <ac:chgData name="Piyus Kedia" userId="02ae6dfbcf425881" providerId="LiveId" clId="{9BD96A82-FDD8-495A-9862-961FB70E90FE}" dt="2023-03-24T09:16:16.323" v="118" actId="20577"/>
          <ac:spMkLst>
            <pc:docMk/>
            <pc:sldMk cId="2425322371" sldId="623"/>
            <ac:spMk id="3" creationId="{7C52FFB1-630E-096E-9F3A-48C660870652}"/>
          </ac:spMkLst>
        </pc:spChg>
      </pc:sldChg>
      <pc:sldChg chg="add del">
        <pc:chgData name="Piyus Kedia" userId="02ae6dfbcf425881" providerId="LiveId" clId="{9BD96A82-FDD8-495A-9862-961FB70E90FE}" dt="2023-03-28T11:16:18.790" v="3311" actId="47"/>
        <pc:sldMkLst>
          <pc:docMk/>
          <pc:sldMk cId="1981454289" sldId="624"/>
        </pc:sldMkLst>
      </pc:sldChg>
      <pc:sldChg chg="add del">
        <pc:chgData name="Piyus Kedia" userId="02ae6dfbcf425881" providerId="LiveId" clId="{9BD96A82-FDD8-495A-9862-961FB70E90FE}" dt="2023-03-28T11:16:20.050" v="3312" actId="47"/>
        <pc:sldMkLst>
          <pc:docMk/>
          <pc:sldMk cId="3855291511" sldId="625"/>
        </pc:sldMkLst>
      </pc:sldChg>
      <pc:sldChg chg="modSp add del mod">
        <pc:chgData name="Piyus Kedia" userId="02ae6dfbcf425881" providerId="LiveId" clId="{9BD96A82-FDD8-495A-9862-961FB70E90FE}" dt="2023-03-29T06:28:22.752" v="6906" actId="47"/>
        <pc:sldMkLst>
          <pc:docMk/>
          <pc:sldMk cId="3565881195" sldId="626"/>
        </pc:sldMkLst>
        <pc:spChg chg="mod">
          <ac:chgData name="Piyus Kedia" userId="02ae6dfbcf425881" providerId="LiveId" clId="{9BD96A82-FDD8-495A-9862-961FB70E90FE}" dt="2023-03-28T11:19:16.732" v="3514" actId="20577"/>
          <ac:spMkLst>
            <pc:docMk/>
            <pc:sldMk cId="3565881195" sldId="626"/>
            <ac:spMk id="2" creationId="{9F3031BF-0240-CD93-2ECE-D25C4E26B90F}"/>
          </ac:spMkLst>
        </pc:spChg>
        <pc:spChg chg="mod">
          <ac:chgData name="Piyus Kedia" userId="02ae6dfbcf425881" providerId="LiveId" clId="{9BD96A82-FDD8-495A-9862-961FB70E90FE}" dt="2023-03-29T02:22:34.821" v="5468" actId="207"/>
          <ac:spMkLst>
            <pc:docMk/>
            <pc:sldMk cId="3565881195" sldId="626"/>
            <ac:spMk id="3" creationId="{310DD486-DD00-82DE-DE45-235D5EA2F431}"/>
          </ac:spMkLst>
        </pc:spChg>
      </pc:sldChg>
      <pc:sldChg chg="modSp add del mod">
        <pc:chgData name="Piyus Kedia" userId="02ae6dfbcf425881" providerId="LiveId" clId="{9BD96A82-FDD8-495A-9862-961FB70E90FE}" dt="2023-03-29T06:28:22.784" v="6907" actId="47"/>
        <pc:sldMkLst>
          <pc:docMk/>
          <pc:sldMk cId="2858586869" sldId="627"/>
        </pc:sldMkLst>
        <pc:spChg chg="mod">
          <ac:chgData name="Piyus Kedia" userId="02ae6dfbcf425881" providerId="LiveId" clId="{9BD96A82-FDD8-495A-9862-961FB70E90FE}" dt="2023-03-28T11:32:27.718" v="4340" actId="207"/>
          <ac:spMkLst>
            <pc:docMk/>
            <pc:sldMk cId="2858586869" sldId="627"/>
            <ac:spMk id="3" creationId="{568CFAA2-6A7A-F852-2189-2DFE054B3C9A}"/>
          </ac:spMkLst>
        </pc:spChg>
      </pc:sldChg>
      <pc:sldChg chg="del">
        <pc:chgData name="Piyus Kedia" userId="02ae6dfbcf425881" providerId="LiveId" clId="{9BD96A82-FDD8-495A-9862-961FB70E90FE}" dt="2023-03-24T09:15:49.910" v="67" actId="47"/>
        <pc:sldMkLst>
          <pc:docMk/>
          <pc:sldMk cId="4032981884" sldId="629"/>
        </pc:sldMkLst>
      </pc:sldChg>
      <pc:sldChg chg="add del">
        <pc:chgData name="Piyus Kedia" userId="02ae6dfbcf425881" providerId="LiveId" clId="{9BD96A82-FDD8-495A-9862-961FB70E90FE}" dt="2023-03-29T06:28:21.668" v="6896" actId="47"/>
        <pc:sldMkLst>
          <pc:docMk/>
          <pc:sldMk cId="1479980694" sldId="633"/>
        </pc:sldMkLst>
      </pc:sldChg>
      <pc:sldChg chg="delSp modSp add del mod">
        <pc:chgData name="Piyus Kedia" userId="02ae6dfbcf425881" providerId="LiveId" clId="{9BD96A82-FDD8-495A-9862-961FB70E90FE}" dt="2023-03-29T06:28:24.313" v="6917" actId="47"/>
        <pc:sldMkLst>
          <pc:docMk/>
          <pc:sldMk cId="3414142260" sldId="634"/>
        </pc:sldMkLst>
        <pc:spChg chg="mod">
          <ac:chgData name="Piyus Kedia" userId="02ae6dfbcf425881" providerId="LiveId" clId="{9BD96A82-FDD8-495A-9862-961FB70E90FE}" dt="2023-03-29T02:27:29.189" v="5724" actId="20577"/>
          <ac:spMkLst>
            <pc:docMk/>
            <pc:sldMk cId="3414142260" sldId="634"/>
            <ac:spMk id="4" creationId="{273C89D8-3DE4-1F76-C376-C518D39ABEAF}"/>
          </ac:spMkLst>
        </pc:spChg>
        <pc:inkChg chg="del">
          <ac:chgData name="Piyus Kedia" userId="02ae6dfbcf425881" providerId="LiveId" clId="{9BD96A82-FDD8-495A-9862-961FB70E90FE}" dt="2023-03-29T02:27:35.631" v="5725" actId="478"/>
          <ac:inkMkLst>
            <pc:docMk/>
            <pc:sldMk cId="3414142260" sldId="634"/>
            <ac:inkMk id="3" creationId="{4F89031C-A6B1-F645-705A-79879DF145A7}"/>
          </ac:inkMkLst>
        </pc:inkChg>
      </pc:sldChg>
      <pc:sldChg chg="delSp modSp add del mod">
        <pc:chgData name="Piyus Kedia" userId="02ae6dfbcf425881" providerId="LiveId" clId="{9BD96A82-FDD8-495A-9862-961FB70E90FE}" dt="2023-03-29T06:28:23.555" v="6910" actId="47"/>
        <pc:sldMkLst>
          <pc:docMk/>
          <pc:sldMk cId="1566652419" sldId="635"/>
        </pc:sldMkLst>
        <pc:spChg chg="mod">
          <ac:chgData name="Piyus Kedia" userId="02ae6dfbcf425881" providerId="LiveId" clId="{9BD96A82-FDD8-495A-9862-961FB70E90FE}" dt="2023-03-29T02:25:17.274" v="5717" actId="20577"/>
          <ac:spMkLst>
            <pc:docMk/>
            <pc:sldMk cId="1566652419" sldId="635"/>
            <ac:spMk id="4" creationId="{35255DFD-A81C-4777-BC75-D7E173A83E45}"/>
          </ac:spMkLst>
        </pc:spChg>
        <pc:inkChg chg="del">
          <ac:chgData name="Piyus Kedia" userId="02ae6dfbcf425881" providerId="LiveId" clId="{9BD96A82-FDD8-495A-9862-961FB70E90FE}" dt="2023-03-28T11:33:03.082" v="4345" actId="478"/>
          <ac:inkMkLst>
            <pc:docMk/>
            <pc:sldMk cId="1566652419" sldId="635"/>
            <ac:inkMk id="3" creationId="{BE1BF8E0-1E4E-B9D9-2780-7BC7328EC78F}"/>
          </ac:inkMkLst>
        </pc:inkChg>
      </pc:sldChg>
      <pc:sldChg chg="delSp modSp add del mod">
        <pc:chgData name="Piyus Kedia" userId="02ae6dfbcf425881" providerId="LiveId" clId="{9BD96A82-FDD8-495A-9862-961FB70E90FE}" dt="2023-03-29T06:28:33.163" v="6935" actId="47"/>
        <pc:sldMkLst>
          <pc:docMk/>
          <pc:sldMk cId="731653197" sldId="636"/>
        </pc:sldMkLst>
        <pc:inkChg chg="del mod">
          <ac:chgData name="Piyus Kedia" userId="02ae6dfbcf425881" providerId="LiveId" clId="{9BD96A82-FDD8-495A-9862-961FB70E90FE}" dt="2023-03-29T02:30:26.033" v="5791" actId="478"/>
          <ac:inkMkLst>
            <pc:docMk/>
            <pc:sldMk cId="731653197" sldId="636"/>
            <ac:inkMk id="3" creationId="{F819C5CF-40FC-E643-5BC5-73C60E6629CF}"/>
          </ac:inkMkLst>
        </pc:inkChg>
      </pc:sldChg>
      <pc:sldChg chg="add del">
        <pc:chgData name="Piyus Kedia" userId="02ae6dfbcf425881" providerId="LiveId" clId="{9BD96A82-FDD8-495A-9862-961FB70E90FE}" dt="2023-03-29T06:28:24.628" v="6919" actId="47"/>
        <pc:sldMkLst>
          <pc:docMk/>
          <pc:sldMk cId="3658515287" sldId="637"/>
        </pc:sldMkLst>
      </pc:sldChg>
      <pc:sldChg chg="delSp add del mod">
        <pc:chgData name="Piyus Kedia" userId="02ae6dfbcf425881" providerId="LiveId" clId="{9BD96A82-FDD8-495A-9862-961FB70E90FE}" dt="2023-03-29T06:28:26.307" v="6926" actId="47"/>
        <pc:sldMkLst>
          <pc:docMk/>
          <pc:sldMk cId="1700864763" sldId="638"/>
        </pc:sldMkLst>
        <pc:inkChg chg="del">
          <ac:chgData name="Piyus Kedia" userId="02ae6dfbcf425881" providerId="LiveId" clId="{9BD96A82-FDD8-495A-9862-961FB70E90FE}" dt="2023-03-29T02:28:02.342" v="5726" actId="478"/>
          <ac:inkMkLst>
            <pc:docMk/>
            <pc:sldMk cId="1700864763" sldId="638"/>
            <ac:inkMk id="3" creationId="{18B54D29-CF3F-5AB5-EF17-787EF2C4E244}"/>
          </ac:inkMkLst>
        </pc:inkChg>
      </pc:sldChg>
      <pc:sldChg chg="add del">
        <pc:chgData name="Piyus Kedia" userId="02ae6dfbcf425881" providerId="LiveId" clId="{9BD96A82-FDD8-495A-9862-961FB70E90FE}" dt="2023-03-29T06:28:23.696" v="6914" actId="47"/>
        <pc:sldMkLst>
          <pc:docMk/>
          <pc:sldMk cId="1170668279" sldId="639"/>
        </pc:sldMkLst>
      </pc:sldChg>
      <pc:sldChg chg="add del">
        <pc:chgData name="Piyus Kedia" userId="02ae6dfbcf425881" providerId="LiveId" clId="{9BD96A82-FDD8-495A-9862-961FB70E90FE}" dt="2023-03-29T06:28:29.127" v="6929" actId="47"/>
        <pc:sldMkLst>
          <pc:docMk/>
          <pc:sldMk cId="2844503390" sldId="640"/>
        </pc:sldMkLst>
      </pc:sldChg>
      <pc:sldChg chg="add del">
        <pc:chgData name="Piyus Kedia" userId="02ae6dfbcf425881" providerId="LiveId" clId="{9BD96A82-FDD8-495A-9862-961FB70E90FE}" dt="2023-03-29T06:28:24.654" v="6920" actId="47"/>
        <pc:sldMkLst>
          <pc:docMk/>
          <pc:sldMk cId="1327382808" sldId="641"/>
        </pc:sldMkLst>
      </pc:sldChg>
      <pc:sldChg chg="add del">
        <pc:chgData name="Piyus Kedia" userId="02ae6dfbcf425881" providerId="LiveId" clId="{9BD96A82-FDD8-495A-9862-961FB70E90FE}" dt="2023-03-29T06:28:24.685" v="6921" actId="47"/>
        <pc:sldMkLst>
          <pc:docMk/>
          <pc:sldMk cId="3673455770" sldId="642"/>
        </pc:sldMkLst>
      </pc:sldChg>
      <pc:sldChg chg="add del">
        <pc:chgData name="Piyus Kedia" userId="02ae6dfbcf425881" providerId="LiveId" clId="{9BD96A82-FDD8-495A-9862-961FB70E90FE}" dt="2023-03-29T06:28:24.701" v="6922" actId="47"/>
        <pc:sldMkLst>
          <pc:docMk/>
          <pc:sldMk cId="2299222464" sldId="643"/>
        </pc:sldMkLst>
      </pc:sldChg>
      <pc:sldChg chg="add del">
        <pc:chgData name="Piyus Kedia" userId="02ae6dfbcf425881" providerId="LiveId" clId="{9BD96A82-FDD8-495A-9862-961FB70E90FE}" dt="2023-03-29T06:28:25.172" v="6923" actId="47"/>
        <pc:sldMkLst>
          <pc:docMk/>
          <pc:sldMk cId="3279408862" sldId="644"/>
        </pc:sldMkLst>
      </pc:sldChg>
      <pc:sldChg chg="add del">
        <pc:chgData name="Piyus Kedia" userId="02ae6dfbcf425881" providerId="LiveId" clId="{9BD96A82-FDD8-495A-9862-961FB70E90FE}" dt="2023-03-29T06:28:25.564" v="6924" actId="47"/>
        <pc:sldMkLst>
          <pc:docMk/>
          <pc:sldMk cId="845902926" sldId="645"/>
        </pc:sldMkLst>
      </pc:sldChg>
      <pc:sldChg chg="add del">
        <pc:chgData name="Piyus Kedia" userId="02ae6dfbcf425881" providerId="LiveId" clId="{9BD96A82-FDD8-495A-9862-961FB70E90FE}" dt="2023-03-29T06:28:26.018" v="6925" actId="47"/>
        <pc:sldMkLst>
          <pc:docMk/>
          <pc:sldMk cId="3017656873" sldId="646"/>
        </pc:sldMkLst>
      </pc:sldChg>
      <pc:sldChg chg="add del">
        <pc:chgData name="Piyus Kedia" userId="02ae6dfbcf425881" providerId="LiveId" clId="{9BD96A82-FDD8-495A-9862-961FB70E90FE}" dt="2023-03-29T06:28:23.712" v="6915" actId="47"/>
        <pc:sldMkLst>
          <pc:docMk/>
          <pc:sldMk cId="2649395844" sldId="647"/>
        </pc:sldMkLst>
      </pc:sldChg>
      <pc:sldChg chg="add del">
        <pc:chgData name="Piyus Kedia" userId="02ae6dfbcf425881" providerId="LiveId" clId="{9BD96A82-FDD8-495A-9862-961FB70E90FE}" dt="2023-03-29T06:28:23.743" v="6916" actId="47"/>
        <pc:sldMkLst>
          <pc:docMk/>
          <pc:sldMk cId="456642245" sldId="648"/>
        </pc:sldMkLst>
      </pc:sldChg>
      <pc:sldChg chg="add del">
        <pc:chgData name="Piyus Kedia" userId="02ae6dfbcf425881" providerId="LiveId" clId="{9BD96A82-FDD8-495A-9862-961FB70E90FE}" dt="2023-03-29T06:28:29.755" v="6930" actId="47"/>
        <pc:sldMkLst>
          <pc:docMk/>
          <pc:sldMk cId="4070901159" sldId="649"/>
        </pc:sldMkLst>
      </pc:sldChg>
      <pc:sldChg chg="add del">
        <pc:chgData name="Piyus Kedia" userId="02ae6dfbcf425881" providerId="LiveId" clId="{9BD96A82-FDD8-495A-9862-961FB70E90FE}" dt="2023-03-29T06:28:30.399" v="6931" actId="47"/>
        <pc:sldMkLst>
          <pc:docMk/>
          <pc:sldMk cId="2771632039" sldId="650"/>
        </pc:sldMkLst>
      </pc:sldChg>
      <pc:sldChg chg="add del">
        <pc:chgData name="Piyus Kedia" userId="02ae6dfbcf425881" providerId="LiveId" clId="{9BD96A82-FDD8-495A-9862-961FB70E90FE}" dt="2023-03-29T06:28:30.979" v="6932" actId="47"/>
        <pc:sldMkLst>
          <pc:docMk/>
          <pc:sldMk cId="2328830154" sldId="651"/>
        </pc:sldMkLst>
      </pc:sldChg>
      <pc:sldChg chg="delSp modSp add del mod">
        <pc:chgData name="Piyus Kedia" userId="02ae6dfbcf425881" providerId="LiveId" clId="{9BD96A82-FDD8-495A-9862-961FB70E90FE}" dt="2023-03-29T06:28:31.560" v="6933" actId="47"/>
        <pc:sldMkLst>
          <pc:docMk/>
          <pc:sldMk cId="886926675" sldId="652"/>
        </pc:sldMkLst>
        <pc:inkChg chg="del mod">
          <ac:chgData name="Piyus Kedia" userId="02ae6dfbcf425881" providerId="LiveId" clId="{9BD96A82-FDD8-495A-9862-961FB70E90FE}" dt="2023-03-29T02:30:06.736" v="5789" actId="478"/>
          <ac:inkMkLst>
            <pc:docMk/>
            <pc:sldMk cId="886926675" sldId="652"/>
            <ac:inkMk id="15" creationId="{543F1875-8965-7F0C-3DF6-930007C221B7}"/>
          </ac:inkMkLst>
        </pc:inkChg>
      </pc:sldChg>
      <pc:sldChg chg="add del">
        <pc:chgData name="Piyus Kedia" userId="02ae6dfbcf425881" providerId="LiveId" clId="{9BD96A82-FDD8-495A-9862-961FB70E90FE}" dt="2023-03-29T06:28:32.031" v="6934" actId="47"/>
        <pc:sldMkLst>
          <pc:docMk/>
          <pc:sldMk cId="359858317" sldId="653"/>
        </pc:sldMkLst>
      </pc:sldChg>
      <pc:sldChg chg="delSp add del mod">
        <pc:chgData name="Piyus Kedia" userId="02ae6dfbcf425881" providerId="LiveId" clId="{9BD96A82-FDD8-495A-9862-961FB70E90FE}" dt="2023-03-29T06:28:23.523" v="6909" actId="47"/>
        <pc:sldMkLst>
          <pc:docMk/>
          <pc:sldMk cId="1932829828" sldId="654"/>
        </pc:sldMkLst>
        <pc:spChg chg="del">
          <ac:chgData name="Piyus Kedia" userId="02ae6dfbcf425881" providerId="LiveId" clId="{9BD96A82-FDD8-495A-9862-961FB70E90FE}" dt="2023-03-28T11:32:53.402" v="4344" actId="478"/>
          <ac:spMkLst>
            <pc:docMk/>
            <pc:sldMk cId="1932829828" sldId="654"/>
            <ac:spMk id="3" creationId="{392AB941-E402-F98F-D14F-E2A719FA2F1F}"/>
          </ac:spMkLst>
        </pc:spChg>
        <pc:inkChg chg="del">
          <ac:chgData name="Piyus Kedia" userId="02ae6dfbcf425881" providerId="LiveId" clId="{9BD96A82-FDD8-495A-9862-961FB70E90FE}" dt="2023-03-28T11:32:51.150" v="4343" actId="478"/>
          <ac:inkMkLst>
            <pc:docMk/>
            <pc:sldMk cId="1932829828" sldId="654"/>
            <ac:inkMk id="4" creationId="{A9E6E3D7-BF9D-A334-E718-D784A001C461}"/>
          </ac:inkMkLst>
        </pc:inkChg>
      </pc:sldChg>
      <pc:sldChg chg="add del">
        <pc:chgData name="Piyus Kedia" userId="02ae6dfbcf425881" providerId="LiveId" clId="{9BD96A82-FDD8-495A-9862-961FB70E90FE}" dt="2023-03-29T06:28:37.142" v="6939" actId="47"/>
        <pc:sldMkLst>
          <pc:docMk/>
          <pc:sldMk cId="1406417991" sldId="655"/>
        </pc:sldMkLst>
      </pc:sldChg>
      <pc:sldChg chg="add del">
        <pc:chgData name="Piyus Kedia" userId="02ae6dfbcf425881" providerId="LiveId" clId="{9BD96A82-FDD8-495A-9862-961FB70E90FE}" dt="2023-03-29T06:28:37.770" v="6940" actId="47"/>
        <pc:sldMkLst>
          <pc:docMk/>
          <pc:sldMk cId="2181925182" sldId="656"/>
        </pc:sldMkLst>
      </pc:sldChg>
      <pc:sldChg chg="delSp add del mod">
        <pc:chgData name="Piyus Kedia" userId="02ae6dfbcf425881" providerId="LiveId" clId="{9BD96A82-FDD8-495A-9862-961FB70E90FE}" dt="2023-03-29T06:28:38.397" v="6941" actId="47"/>
        <pc:sldMkLst>
          <pc:docMk/>
          <pc:sldMk cId="3869846169" sldId="657"/>
        </pc:sldMkLst>
        <pc:inkChg chg="del">
          <ac:chgData name="Piyus Kedia" userId="02ae6dfbcf425881" providerId="LiveId" clId="{9BD96A82-FDD8-495A-9862-961FB70E90FE}" dt="2023-03-29T02:40:16.231" v="6812" actId="478"/>
          <ac:inkMkLst>
            <pc:docMk/>
            <pc:sldMk cId="3869846169" sldId="657"/>
            <ac:inkMk id="15" creationId="{1B39CF2B-DB68-B4D8-3B69-77A2825F9A5D}"/>
          </ac:inkMkLst>
        </pc:inkChg>
      </pc:sldChg>
      <pc:sldChg chg="delSp modSp add del mod">
        <pc:chgData name="Piyus Kedia" userId="02ae6dfbcf425881" providerId="LiveId" clId="{9BD96A82-FDD8-495A-9862-961FB70E90FE}" dt="2023-03-29T06:28:39.118" v="6942" actId="47"/>
        <pc:sldMkLst>
          <pc:docMk/>
          <pc:sldMk cId="909264614" sldId="658"/>
        </pc:sldMkLst>
        <pc:inkChg chg="del mod">
          <ac:chgData name="Piyus Kedia" userId="02ae6dfbcf425881" providerId="LiveId" clId="{9BD96A82-FDD8-495A-9862-961FB70E90FE}" dt="2023-03-29T02:40:31.031" v="6814" actId="478"/>
          <ac:inkMkLst>
            <pc:docMk/>
            <pc:sldMk cId="909264614" sldId="658"/>
            <ac:inkMk id="15" creationId="{6E7B902E-1B43-3B4E-3C06-E5E2D384A8C6}"/>
          </ac:inkMkLst>
        </pc:inkChg>
      </pc:sldChg>
      <pc:sldChg chg="add del">
        <pc:chgData name="Piyus Kedia" userId="02ae6dfbcf425881" providerId="LiveId" clId="{9BD96A82-FDD8-495A-9862-961FB70E90FE}" dt="2023-03-29T06:28:39.716" v="6943" actId="47"/>
        <pc:sldMkLst>
          <pc:docMk/>
          <pc:sldMk cId="2209860044" sldId="662"/>
        </pc:sldMkLst>
      </pc:sldChg>
      <pc:sldChg chg="add del">
        <pc:chgData name="Piyus Kedia" userId="02ae6dfbcf425881" providerId="LiveId" clId="{9BD96A82-FDD8-495A-9862-961FB70E90FE}" dt="2023-03-29T06:28:40.362" v="6944" actId="47"/>
        <pc:sldMkLst>
          <pc:docMk/>
          <pc:sldMk cId="2524073811" sldId="663"/>
        </pc:sldMkLst>
      </pc:sldChg>
      <pc:sldChg chg="add del">
        <pc:chgData name="Piyus Kedia" userId="02ae6dfbcf425881" providerId="LiveId" clId="{9BD96A82-FDD8-495A-9862-961FB70E90FE}" dt="2023-03-29T06:28:41.102" v="6945" actId="47"/>
        <pc:sldMkLst>
          <pc:docMk/>
          <pc:sldMk cId="1351252202" sldId="664"/>
        </pc:sldMkLst>
      </pc:sldChg>
      <pc:sldChg chg="delSp add del mod">
        <pc:chgData name="Piyus Kedia" userId="02ae6dfbcf425881" providerId="LiveId" clId="{9BD96A82-FDD8-495A-9862-961FB70E90FE}" dt="2023-03-29T06:28:42.845" v="6946" actId="47"/>
        <pc:sldMkLst>
          <pc:docMk/>
          <pc:sldMk cId="2659578301" sldId="665"/>
        </pc:sldMkLst>
        <pc:inkChg chg="del">
          <ac:chgData name="Piyus Kedia" userId="02ae6dfbcf425881" providerId="LiveId" clId="{9BD96A82-FDD8-495A-9862-961FB70E90FE}" dt="2023-03-29T02:40:52.955" v="6815" actId="478"/>
          <ac:inkMkLst>
            <pc:docMk/>
            <pc:sldMk cId="2659578301" sldId="665"/>
            <ac:inkMk id="3" creationId="{8AA24B25-D113-0D9F-D6FB-E12A937D3B03}"/>
          </ac:inkMkLst>
        </pc:inkChg>
      </pc:sldChg>
      <pc:sldChg chg="add del">
        <pc:chgData name="Piyus Kedia" userId="02ae6dfbcf425881" providerId="LiveId" clId="{9BD96A82-FDD8-495A-9862-961FB70E90FE}" dt="2023-03-29T06:28:46.522" v="6951" actId="47"/>
        <pc:sldMkLst>
          <pc:docMk/>
          <pc:sldMk cId="1462592255" sldId="667"/>
        </pc:sldMkLst>
      </pc:sldChg>
      <pc:sldChg chg="add del">
        <pc:chgData name="Piyus Kedia" userId="02ae6dfbcf425881" providerId="LiveId" clId="{9BD96A82-FDD8-495A-9862-961FB70E90FE}" dt="2023-03-29T06:28:50.397" v="6956" actId="47"/>
        <pc:sldMkLst>
          <pc:docMk/>
          <pc:sldMk cId="2698831707" sldId="671"/>
        </pc:sldMkLst>
      </pc:sldChg>
      <pc:sldChg chg="add del">
        <pc:chgData name="Piyus Kedia" userId="02ae6dfbcf425881" providerId="LiveId" clId="{9BD96A82-FDD8-495A-9862-961FB70E90FE}" dt="2023-03-29T06:28:51.106" v="6957" actId="47"/>
        <pc:sldMkLst>
          <pc:docMk/>
          <pc:sldMk cId="1868046191" sldId="672"/>
        </pc:sldMkLst>
      </pc:sldChg>
      <pc:sldChg chg="add del">
        <pc:chgData name="Piyus Kedia" userId="02ae6dfbcf425881" providerId="LiveId" clId="{9BD96A82-FDD8-495A-9862-961FB70E90FE}" dt="2023-03-29T06:28:51.812" v="6958" actId="47"/>
        <pc:sldMkLst>
          <pc:docMk/>
          <pc:sldMk cId="149628764" sldId="673"/>
        </pc:sldMkLst>
      </pc:sldChg>
      <pc:sldChg chg="add del">
        <pc:chgData name="Piyus Kedia" userId="02ae6dfbcf425881" providerId="LiveId" clId="{9BD96A82-FDD8-495A-9862-961FB70E90FE}" dt="2023-03-29T06:28:52.717" v="6959" actId="47"/>
        <pc:sldMkLst>
          <pc:docMk/>
          <pc:sldMk cId="3215275085" sldId="674"/>
        </pc:sldMkLst>
      </pc:sldChg>
      <pc:sldChg chg="add del">
        <pc:chgData name="Piyus Kedia" userId="02ae6dfbcf425881" providerId="LiveId" clId="{9BD96A82-FDD8-495A-9862-961FB70E90FE}" dt="2023-03-29T06:28:53.380" v="6960" actId="47"/>
        <pc:sldMkLst>
          <pc:docMk/>
          <pc:sldMk cId="156664083" sldId="675"/>
        </pc:sldMkLst>
      </pc:sldChg>
      <pc:sldChg chg="add del">
        <pc:chgData name="Piyus Kedia" userId="02ae6dfbcf425881" providerId="LiveId" clId="{9BD96A82-FDD8-495A-9862-961FB70E90FE}" dt="2023-03-29T06:28:54.085" v="6961" actId="47"/>
        <pc:sldMkLst>
          <pc:docMk/>
          <pc:sldMk cId="1204190047" sldId="676"/>
        </pc:sldMkLst>
      </pc:sldChg>
      <pc:sldChg chg="add del">
        <pc:chgData name="Piyus Kedia" userId="02ae6dfbcf425881" providerId="LiveId" clId="{9BD96A82-FDD8-495A-9862-961FB70E90FE}" dt="2023-03-29T06:28:54.738" v="6962" actId="47"/>
        <pc:sldMkLst>
          <pc:docMk/>
          <pc:sldMk cId="3195657509" sldId="678"/>
        </pc:sldMkLst>
      </pc:sldChg>
      <pc:sldChg chg="add del">
        <pc:chgData name="Piyus Kedia" userId="02ae6dfbcf425881" providerId="LiveId" clId="{9BD96A82-FDD8-495A-9862-961FB70E90FE}" dt="2023-03-29T06:28:55.426" v="6963" actId="47"/>
        <pc:sldMkLst>
          <pc:docMk/>
          <pc:sldMk cId="3512677166" sldId="679"/>
        </pc:sldMkLst>
      </pc:sldChg>
      <pc:sldChg chg="add del">
        <pc:chgData name="Piyus Kedia" userId="02ae6dfbcf425881" providerId="LiveId" clId="{9BD96A82-FDD8-495A-9862-961FB70E90FE}" dt="2023-03-29T06:28:56.165" v="6964" actId="47"/>
        <pc:sldMkLst>
          <pc:docMk/>
          <pc:sldMk cId="2147185974" sldId="680"/>
        </pc:sldMkLst>
      </pc:sldChg>
      <pc:sldChg chg="add del">
        <pc:chgData name="Piyus Kedia" userId="02ae6dfbcf425881" providerId="LiveId" clId="{9BD96A82-FDD8-495A-9862-961FB70E90FE}" dt="2023-03-29T06:28:56.764" v="6965" actId="47"/>
        <pc:sldMkLst>
          <pc:docMk/>
          <pc:sldMk cId="2994072286" sldId="681"/>
        </pc:sldMkLst>
      </pc:sldChg>
      <pc:sldChg chg="add del">
        <pc:chgData name="Piyus Kedia" userId="02ae6dfbcf425881" providerId="LiveId" clId="{9BD96A82-FDD8-495A-9862-961FB70E90FE}" dt="2023-03-29T06:28:57.474" v="6966" actId="47"/>
        <pc:sldMkLst>
          <pc:docMk/>
          <pc:sldMk cId="3428175248" sldId="682"/>
        </pc:sldMkLst>
      </pc:sldChg>
      <pc:sldChg chg="add del">
        <pc:chgData name="Piyus Kedia" userId="02ae6dfbcf425881" providerId="LiveId" clId="{9BD96A82-FDD8-495A-9862-961FB70E90FE}" dt="2023-03-29T06:29:02.173" v="6968" actId="47"/>
        <pc:sldMkLst>
          <pc:docMk/>
          <pc:sldMk cId="4180949248" sldId="684"/>
        </pc:sldMkLst>
      </pc:sldChg>
      <pc:sldChg chg="add del">
        <pc:chgData name="Piyus Kedia" userId="02ae6dfbcf425881" providerId="LiveId" clId="{9BD96A82-FDD8-495A-9862-961FB70E90FE}" dt="2023-03-29T06:29:00.881" v="6967" actId="47"/>
        <pc:sldMkLst>
          <pc:docMk/>
          <pc:sldMk cId="2398202153" sldId="685"/>
        </pc:sldMkLst>
      </pc:sldChg>
      <pc:sldChg chg="add del">
        <pc:chgData name="Piyus Kedia" userId="02ae6dfbcf425881" providerId="LiveId" clId="{9BD96A82-FDD8-495A-9862-961FB70E90FE}" dt="2023-03-29T06:28:47.313" v="6952" actId="47"/>
        <pc:sldMkLst>
          <pc:docMk/>
          <pc:sldMk cId="3950852362" sldId="686"/>
        </pc:sldMkLst>
      </pc:sldChg>
      <pc:sldChg chg="add del">
        <pc:chgData name="Piyus Kedia" userId="02ae6dfbcf425881" providerId="LiveId" clId="{9BD96A82-FDD8-495A-9862-961FB70E90FE}" dt="2023-03-29T06:29:02.962" v="6969" actId="47"/>
        <pc:sldMkLst>
          <pc:docMk/>
          <pc:sldMk cId="3927019243" sldId="687"/>
        </pc:sldMkLst>
      </pc:sldChg>
      <pc:sldChg chg="add del">
        <pc:chgData name="Piyus Kedia" userId="02ae6dfbcf425881" providerId="LiveId" clId="{9BD96A82-FDD8-495A-9862-961FB70E90FE}" dt="2023-03-29T06:29:03.728" v="6970" actId="47"/>
        <pc:sldMkLst>
          <pc:docMk/>
          <pc:sldMk cId="3636372177" sldId="688"/>
        </pc:sldMkLst>
      </pc:sldChg>
      <pc:sldChg chg="add del">
        <pc:chgData name="Piyus Kedia" userId="02ae6dfbcf425881" providerId="LiveId" clId="{9BD96A82-FDD8-495A-9862-961FB70E90FE}" dt="2023-03-29T06:29:04.418" v="6971" actId="47"/>
        <pc:sldMkLst>
          <pc:docMk/>
          <pc:sldMk cId="350649767" sldId="689"/>
        </pc:sldMkLst>
      </pc:sldChg>
      <pc:sldChg chg="add del">
        <pc:chgData name="Piyus Kedia" userId="02ae6dfbcf425881" providerId="LiveId" clId="{9BD96A82-FDD8-495A-9862-961FB70E90FE}" dt="2023-03-29T06:29:05.127" v="6972" actId="47"/>
        <pc:sldMkLst>
          <pc:docMk/>
          <pc:sldMk cId="4145681567" sldId="690"/>
        </pc:sldMkLst>
      </pc:sldChg>
      <pc:sldChg chg="add del">
        <pc:chgData name="Piyus Kedia" userId="02ae6dfbcf425881" providerId="LiveId" clId="{9BD96A82-FDD8-495A-9862-961FB70E90FE}" dt="2023-03-29T06:29:06.245" v="6973" actId="47"/>
        <pc:sldMkLst>
          <pc:docMk/>
          <pc:sldMk cId="1933534675" sldId="691"/>
        </pc:sldMkLst>
      </pc:sldChg>
      <pc:sldChg chg="add del">
        <pc:chgData name="Piyus Kedia" userId="02ae6dfbcf425881" providerId="LiveId" clId="{9BD96A82-FDD8-495A-9862-961FB70E90FE}" dt="2023-03-29T06:28:49.264" v="6955" actId="47"/>
        <pc:sldMkLst>
          <pc:docMk/>
          <pc:sldMk cId="2606973245" sldId="692"/>
        </pc:sldMkLst>
      </pc:sldChg>
      <pc:sldChg chg="delSp modSp add del mod">
        <pc:chgData name="Piyus Kedia" userId="02ae6dfbcf425881" providerId="LiveId" clId="{9BD96A82-FDD8-495A-9862-961FB70E90FE}" dt="2023-03-29T06:28:23.633" v="6912" actId="47"/>
        <pc:sldMkLst>
          <pc:docMk/>
          <pc:sldMk cId="2057627798" sldId="693"/>
        </pc:sldMkLst>
        <pc:spChg chg="mod">
          <ac:chgData name="Piyus Kedia" userId="02ae6dfbcf425881" providerId="LiveId" clId="{9BD96A82-FDD8-495A-9862-961FB70E90FE}" dt="2023-03-29T02:26:06.931" v="5718" actId="207"/>
          <ac:spMkLst>
            <pc:docMk/>
            <pc:sldMk cId="2057627798" sldId="693"/>
            <ac:spMk id="9" creationId="{1E096111-BEE7-FB00-DE31-918038864785}"/>
          </ac:spMkLst>
        </pc:spChg>
        <pc:spChg chg="mod">
          <ac:chgData name="Piyus Kedia" userId="02ae6dfbcf425881" providerId="LiveId" clId="{9BD96A82-FDD8-495A-9862-961FB70E90FE}" dt="2023-03-29T02:26:11.071" v="5719" actId="207"/>
          <ac:spMkLst>
            <pc:docMk/>
            <pc:sldMk cId="2057627798" sldId="693"/>
            <ac:spMk id="28" creationId="{7453B2C4-60F3-1D7D-8E34-F00B83E748CA}"/>
          </ac:spMkLst>
        </pc:spChg>
        <pc:inkChg chg="del">
          <ac:chgData name="Piyus Kedia" userId="02ae6dfbcf425881" providerId="LiveId" clId="{9BD96A82-FDD8-495A-9862-961FB70E90FE}" dt="2023-03-28T11:33:17.837" v="4346" actId="478"/>
          <ac:inkMkLst>
            <pc:docMk/>
            <pc:sldMk cId="2057627798" sldId="693"/>
            <ac:inkMk id="14" creationId="{D492A4FB-FA64-84E7-913E-5CE8E173484D}"/>
          </ac:inkMkLst>
        </pc:inkChg>
      </pc:sldChg>
      <pc:sldChg chg="delSp add del mod">
        <pc:chgData name="Piyus Kedia" userId="02ae6dfbcf425881" providerId="LiveId" clId="{9BD96A82-FDD8-495A-9862-961FB70E90FE}" dt="2023-03-29T06:28:22.610" v="6901" actId="47"/>
        <pc:sldMkLst>
          <pc:docMk/>
          <pc:sldMk cId="2546310932" sldId="694"/>
        </pc:sldMkLst>
        <pc:inkChg chg="del">
          <ac:chgData name="Piyus Kedia" userId="02ae6dfbcf425881" providerId="LiveId" clId="{9BD96A82-FDD8-495A-9862-961FB70E90FE}" dt="2023-03-28T11:15:32.809" v="3308" actId="478"/>
          <ac:inkMkLst>
            <pc:docMk/>
            <pc:sldMk cId="2546310932" sldId="694"/>
            <ac:inkMk id="3" creationId="{189F8809-577E-8C41-E594-AF22B0D9AA53}"/>
          </ac:inkMkLst>
        </pc:inkChg>
      </pc:sldChg>
      <pc:sldChg chg="delSp modSp add del mod">
        <pc:chgData name="Piyus Kedia" userId="02ae6dfbcf425881" providerId="LiveId" clId="{9BD96A82-FDD8-495A-9862-961FB70E90FE}" dt="2023-03-29T06:28:23.284" v="6908" actId="47"/>
        <pc:sldMkLst>
          <pc:docMk/>
          <pc:sldMk cId="2938584364" sldId="695"/>
        </pc:sldMkLst>
        <pc:spChg chg="mod">
          <ac:chgData name="Piyus Kedia" userId="02ae6dfbcf425881" providerId="LiveId" clId="{9BD96A82-FDD8-495A-9862-961FB70E90FE}" dt="2023-03-28T11:32:37.979" v="4341" actId="207"/>
          <ac:spMkLst>
            <pc:docMk/>
            <pc:sldMk cId="2938584364" sldId="695"/>
            <ac:spMk id="3" creationId="{DF329F8D-AC4E-1A32-8CD0-30285113A99C}"/>
          </ac:spMkLst>
        </pc:spChg>
        <pc:inkChg chg="del">
          <ac:chgData name="Piyus Kedia" userId="02ae6dfbcf425881" providerId="LiveId" clId="{9BD96A82-FDD8-495A-9862-961FB70E90FE}" dt="2023-03-28T11:32:41.229" v="4342" actId="478"/>
          <ac:inkMkLst>
            <pc:docMk/>
            <pc:sldMk cId="2938584364" sldId="695"/>
            <ac:inkMk id="11" creationId="{35EC70ED-5216-DA4D-C83C-DF82205243F8}"/>
          </ac:inkMkLst>
        </pc:inkChg>
      </pc:sldChg>
      <pc:sldChg chg="add del">
        <pc:chgData name="Piyus Kedia" userId="02ae6dfbcf425881" providerId="LiveId" clId="{9BD96A82-FDD8-495A-9862-961FB70E90FE}" dt="2023-03-29T06:29:07.623" v="6974" actId="47"/>
        <pc:sldMkLst>
          <pc:docMk/>
          <pc:sldMk cId="780080116" sldId="696"/>
        </pc:sldMkLst>
      </pc:sldChg>
      <pc:sldChg chg="add del">
        <pc:chgData name="Piyus Kedia" userId="02ae6dfbcf425881" providerId="LiveId" clId="{9BD96A82-FDD8-495A-9862-961FB70E90FE}" dt="2023-03-29T06:28:48.588" v="6954" actId="47"/>
        <pc:sldMkLst>
          <pc:docMk/>
          <pc:sldMk cId="347234081" sldId="716"/>
        </pc:sldMkLst>
      </pc:sldChg>
      <pc:sldChg chg="delSp add del mod">
        <pc:chgData name="Piyus Kedia" userId="02ae6dfbcf425881" providerId="LiveId" clId="{9BD96A82-FDD8-495A-9862-961FB70E90FE}" dt="2023-03-29T06:28:27.793" v="6927" actId="47"/>
        <pc:sldMkLst>
          <pc:docMk/>
          <pc:sldMk cId="392875702" sldId="738"/>
        </pc:sldMkLst>
        <pc:inkChg chg="del">
          <ac:chgData name="Piyus Kedia" userId="02ae6dfbcf425881" providerId="LiveId" clId="{9BD96A82-FDD8-495A-9862-961FB70E90FE}" dt="2023-03-29T02:29:36.657" v="5770" actId="478"/>
          <ac:inkMkLst>
            <pc:docMk/>
            <pc:sldMk cId="392875702" sldId="738"/>
            <ac:inkMk id="3" creationId="{CE14D63A-2127-3516-85B1-6648CD5F9EAC}"/>
          </ac:inkMkLst>
        </pc:inkChg>
      </pc:sldChg>
      <pc:sldChg chg="addSp">
        <pc:chgData name="Piyus Kedia" userId="02ae6dfbcf425881" providerId="LiveId" clId="{9BD96A82-FDD8-495A-9862-961FB70E90FE}" dt="2023-03-29T05:23:44.622" v="6885"/>
        <pc:sldMkLst>
          <pc:docMk/>
          <pc:sldMk cId="3088322362" sldId="775"/>
        </pc:sldMkLst>
        <pc:inkChg chg="add">
          <ac:chgData name="Piyus Kedia" userId="02ae6dfbcf425881" providerId="LiveId" clId="{9BD96A82-FDD8-495A-9862-961FB70E90FE}" dt="2023-03-29T05:23:44.622" v="6885"/>
          <ac:inkMkLst>
            <pc:docMk/>
            <pc:sldMk cId="3088322362" sldId="775"/>
            <ac:inkMk id="4" creationId="{259C9764-B6E7-D6E2-A5A5-B9FCE55DB11D}"/>
          </ac:inkMkLst>
        </pc:inkChg>
      </pc:sldChg>
      <pc:sldChg chg="addSp modSp mod modNotesTx">
        <pc:chgData name="Piyus Kedia" userId="02ae6dfbcf425881" providerId="LiveId" clId="{9BD96A82-FDD8-495A-9862-961FB70E90FE}" dt="2023-03-29T10:22:27.227" v="18956" actId="20577"/>
        <pc:sldMkLst>
          <pc:docMk/>
          <pc:sldMk cId="47790902" sldId="777"/>
        </pc:sldMkLst>
        <pc:graphicFrameChg chg="modGraphic">
          <ac:chgData name="Piyus Kedia" userId="02ae6dfbcf425881" providerId="LiveId" clId="{9BD96A82-FDD8-495A-9862-961FB70E90FE}" dt="2023-03-29T07:29:16.587" v="14277" actId="20577"/>
          <ac:graphicFrameMkLst>
            <pc:docMk/>
            <pc:sldMk cId="47790902" sldId="777"/>
            <ac:graphicFrameMk id="11" creationId="{C174FC96-CB77-6686-D76B-DB1C5D8A6132}"/>
          </ac:graphicFrameMkLst>
        </pc:graphicFrameChg>
        <pc:inkChg chg="add mod">
          <ac:chgData name="Piyus Kedia" userId="02ae6dfbcf425881" providerId="LiveId" clId="{9BD96A82-FDD8-495A-9862-961FB70E90FE}" dt="2023-03-29T07:29:11.016" v="14275"/>
          <ac:inkMkLst>
            <pc:docMk/>
            <pc:sldMk cId="47790902" sldId="777"/>
            <ac:inkMk id="2" creationId="{AAAF4BDD-CD2E-E505-148D-F0CBF532999D}"/>
          </ac:inkMkLst>
        </pc:inkChg>
      </pc:sldChg>
      <pc:sldChg chg="modSp mod">
        <pc:chgData name="Piyus Kedia" userId="02ae6dfbcf425881" providerId="LiveId" clId="{9BD96A82-FDD8-495A-9862-961FB70E90FE}" dt="2023-03-28T15:03:39.996" v="5227" actId="20577"/>
        <pc:sldMkLst>
          <pc:docMk/>
          <pc:sldMk cId="1466800354" sldId="778"/>
        </pc:sldMkLst>
        <pc:spChg chg="mod">
          <ac:chgData name="Piyus Kedia" userId="02ae6dfbcf425881" providerId="LiveId" clId="{9BD96A82-FDD8-495A-9862-961FB70E90FE}" dt="2023-03-28T15:03:39.996" v="5227" actId="20577"/>
          <ac:spMkLst>
            <pc:docMk/>
            <pc:sldMk cId="1466800354" sldId="778"/>
            <ac:spMk id="3" creationId="{035C1422-8B89-88DA-DA9B-13E9AB31B9D3}"/>
          </ac:spMkLst>
        </pc:spChg>
      </pc:sldChg>
      <pc:sldChg chg="addSp">
        <pc:chgData name="Piyus Kedia" userId="02ae6dfbcf425881" providerId="LiveId" clId="{9BD96A82-FDD8-495A-9862-961FB70E90FE}" dt="2023-03-29T05:23:44.622" v="6885"/>
        <pc:sldMkLst>
          <pc:docMk/>
          <pc:sldMk cId="2929624744" sldId="779"/>
        </pc:sldMkLst>
        <pc:inkChg chg="add">
          <ac:chgData name="Piyus Kedia" userId="02ae6dfbcf425881" providerId="LiveId" clId="{9BD96A82-FDD8-495A-9862-961FB70E90FE}" dt="2023-03-29T05:23:44.622" v="6885"/>
          <ac:inkMkLst>
            <pc:docMk/>
            <pc:sldMk cId="2929624744" sldId="779"/>
            <ac:inkMk id="4" creationId="{D3FDA480-3ACA-F8D9-E1AF-C4B498121211}"/>
          </ac:inkMkLst>
        </pc:inkChg>
      </pc:sldChg>
      <pc:sldChg chg="addSp">
        <pc:chgData name="Piyus Kedia" userId="02ae6dfbcf425881" providerId="LiveId" clId="{9BD96A82-FDD8-495A-9862-961FB70E90FE}" dt="2023-03-29T05:23:44.622" v="6885"/>
        <pc:sldMkLst>
          <pc:docMk/>
          <pc:sldMk cId="2902354733" sldId="781"/>
        </pc:sldMkLst>
        <pc:inkChg chg="add">
          <ac:chgData name="Piyus Kedia" userId="02ae6dfbcf425881" providerId="LiveId" clId="{9BD96A82-FDD8-495A-9862-961FB70E90FE}" dt="2023-03-29T05:23:44.622" v="6885"/>
          <ac:inkMkLst>
            <pc:docMk/>
            <pc:sldMk cId="2902354733" sldId="781"/>
            <ac:inkMk id="4" creationId="{A3AAA38D-B6AA-75AE-02CA-E8B44C1A65B4}"/>
          </ac:inkMkLst>
        </pc:inkChg>
      </pc:sldChg>
      <pc:sldChg chg="addSp modSp modNotesTx">
        <pc:chgData name="Piyus Kedia" userId="02ae6dfbcf425881" providerId="LiveId" clId="{9BD96A82-FDD8-495A-9862-961FB70E90FE}" dt="2023-03-29T10:24:35.899" v="18965" actId="20577"/>
        <pc:sldMkLst>
          <pc:docMk/>
          <pc:sldMk cId="3348585021" sldId="783"/>
        </pc:sldMkLst>
        <pc:inkChg chg="add mod">
          <ac:chgData name="Piyus Kedia" userId="02ae6dfbcf425881" providerId="LiveId" clId="{9BD96A82-FDD8-495A-9862-961FB70E90FE}" dt="2023-03-29T07:45:32.912" v="16792"/>
          <ac:inkMkLst>
            <pc:docMk/>
            <pc:sldMk cId="3348585021" sldId="783"/>
            <ac:inkMk id="4" creationId="{1D5CD9E3-96CD-37DA-7027-DC4B9CAE2F3F}"/>
          </ac:inkMkLst>
        </pc:inkChg>
      </pc:sldChg>
      <pc:sldChg chg="modSp mod">
        <pc:chgData name="Piyus Kedia" userId="02ae6dfbcf425881" providerId="LiveId" clId="{9BD96A82-FDD8-495A-9862-961FB70E90FE}" dt="2023-03-28T15:08:45.348" v="5239" actId="20577"/>
        <pc:sldMkLst>
          <pc:docMk/>
          <pc:sldMk cId="2260286724" sldId="784"/>
        </pc:sldMkLst>
        <pc:spChg chg="mod">
          <ac:chgData name="Piyus Kedia" userId="02ae6dfbcf425881" providerId="LiveId" clId="{9BD96A82-FDD8-495A-9862-961FB70E90FE}" dt="2023-03-28T15:08:45.348" v="5239" actId="20577"/>
          <ac:spMkLst>
            <pc:docMk/>
            <pc:sldMk cId="2260286724" sldId="784"/>
            <ac:spMk id="3" creationId="{035C1422-8B89-88DA-DA9B-13E9AB31B9D3}"/>
          </ac:spMkLst>
        </pc:spChg>
      </pc:sldChg>
      <pc:sldChg chg="modSp mod">
        <pc:chgData name="Piyus Kedia" userId="02ae6dfbcf425881" providerId="LiveId" clId="{9BD96A82-FDD8-495A-9862-961FB70E90FE}" dt="2023-03-28T15:09:42.716" v="5309" actId="20577"/>
        <pc:sldMkLst>
          <pc:docMk/>
          <pc:sldMk cId="1182137027" sldId="785"/>
        </pc:sldMkLst>
        <pc:spChg chg="mod">
          <ac:chgData name="Piyus Kedia" userId="02ae6dfbcf425881" providerId="LiveId" clId="{9BD96A82-FDD8-495A-9862-961FB70E90FE}" dt="2023-03-28T15:09:42.716" v="5309" actId="20577"/>
          <ac:spMkLst>
            <pc:docMk/>
            <pc:sldMk cId="1182137027" sldId="785"/>
            <ac:spMk id="3" creationId="{8C8081F7-09DC-24BE-B8A8-369F446401FE}"/>
          </ac:spMkLst>
        </pc:spChg>
      </pc:sldChg>
      <pc:sldChg chg="modSp mod">
        <pc:chgData name="Piyus Kedia" userId="02ae6dfbcf425881" providerId="LiveId" clId="{9BD96A82-FDD8-495A-9862-961FB70E90FE}" dt="2023-03-29T16:01:14.294" v="19233" actId="20577"/>
        <pc:sldMkLst>
          <pc:docMk/>
          <pc:sldMk cId="3929200756" sldId="786"/>
        </pc:sldMkLst>
        <pc:spChg chg="mod">
          <ac:chgData name="Piyus Kedia" userId="02ae6dfbcf425881" providerId="LiveId" clId="{9BD96A82-FDD8-495A-9862-961FB70E90FE}" dt="2023-03-29T16:01:14.294" v="19233" actId="20577"/>
          <ac:spMkLst>
            <pc:docMk/>
            <pc:sldMk cId="3929200756" sldId="786"/>
            <ac:spMk id="3" creationId="{2C12A457-B028-6696-FA3A-8DE0CB204E1B}"/>
          </ac:spMkLst>
        </pc:spChg>
      </pc:sldChg>
      <pc:sldChg chg="addSp">
        <pc:chgData name="Piyus Kedia" userId="02ae6dfbcf425881" providerId="LiveId" clId="{9BD96A82-FDD8-495A-9862-961FB70E90FE}" dt="2023-03-29T05:23:44.622" v="6885"/>
        <pc:sldMkLst>
          <pc:docMk/>
          <pc:sldMk cId="3109527657" sldId="789"/>
        </pc:sldMkLst>
        <pc:inkChg chg="add">
          <ac:chgData name="Piyus Kedia" userId="02ae6dfbcf425881" providerId="LiveId" clId="{9BD96A82-FDD8-495A-9862-961FB70E90FE}" dt="2023-03-29T05:23:44.622" v="6885"/>
          <ac:inkMkLst>
            <pc:docMk/>
            <pc:sldMk cId="3109527657" sldId="789"/>
            <ac:inkMk id="4" creationId="{FA1C305E-9535-4E09-DE48-2D68F4A324E3}"/>
          </ac:inkMkLst>
        </pc:inkChg>
      </pc:sldChg>
      <pc:sldChg chg="addSp modSp mod">
        <pc:chgData name="Piyus Kedia" userId="02ae6dfbcf425881" providerId="LiveId" clId="{9BD96A82-FDD8-495A-9862-961FB70E90FE}" dt="2023-03-29T08:11:24.131" v="18225" actId="20577"/>
        <pc:sldMkLst>
          <pc:docMk/>
          <pc:sldMk cId="3838947400" sldId="792"/>
        </pc:sldMkLst>
        <pc:spChg chg="mod">
          <ac:chgData name="Piyus Kedia" userId="02ae6dfbcf425881" providerId="LiveId" clId="{9BD96A82-FDD8-495A-9862-961FB70E90FE}" dt="2023-03-29T08:11:24.131" v="18225" actId="20577"/>
          <ac:spMkLst>
            <pc:docMk/>
            <pc:sldMk cId="3838947400" sldId="792"/>
            <ac:spMk id="3" creationId="{43EB504D-AE53-F931-F67F-C6805794F90B}"/>
          </ac:spMkLst>
        </pc:spChg>
        <pc:inkChg chg="add mod">
          <ac:chgData name="Piyus Kedia" userId="02ae6dfbcf425881" providerId="LiveId" clId="{9BD96A82-FDD8-495A-9862-961FB70E90FE}" dt="2023-03-29T08:11:13.363" v="18223"/>
          <ac:inkMkLst>
            <pc:docMk/>
            <pc:sldMk cId="3838947400" sldId="792"/>
            <ac:inkMk id="4" creationId="{CF366101-7125-5CDC-EE8D-479B275E748D}"/>
          </ac:inkMkLst>
        </pc:inkChg>
      </pc:sldChg>
      <pc:sldChg chg="modSp mod">
        <pc:chgData name="Piyus Kedia" userId="02ae6dfbcf425881" providerId="LiveId" clId="{9BD96A82-FDD8-495A-9862-961FB70E90FE}" dt="2023-03-28T15:12:41.612" v="5342" actId="20577"/>
        <pc:sldMkLst>
          <pc:docMk/>
          <pc:sldMk cId="211503116" sldId="793"/>
        </pc:sldMkLst>
        <pc:spChg chg="mod">
          <ac:chgData name="Piyus Kedia" userId="02ae6dfbcf425881" providerId="LiveId" clId="{9BD96A82-FDD8-495A-9862-961FB70E90FE}" dt="2023-03-28T15:12:41.612" v="5342" actId="20577"/>
          <ac:spMkLst>
            <pc:docMk/>
            <pc:sldMk cId="211503116" sldId="793"/>
            <ac:spMk id="3" creationId="{15DB6604-B5AB-4CB8-BD2D-333D4DE8593C}"/>
          </ac:spMkLst>
        </pc:spChg>
      </pc:sldChg>
      <pc:sldChg chg="addSp modNotesTx">
        <pc:chgData name="Piyus Kedia" userId="02ae6dfbcf425881" providerId="LiveId" clId="{9BD96A82-FDD8-495A-9862-961FB70E90FE}" dt="2023-03-29T08:19:05.319" v="18793"/>
        <pc:sldMkLst>
          <pc:docMk/>
          <pc:sldMk cId="1493328156" sldId="794"/>
        </pc:sldMkLst>
        <pc:inkChg chg="add">
          <ac:chgData name="Piyus Kedia" userId="02ae6dfbcf425881" providerId="LiveId" clId="{9BD96A82-FDD8-495A-9862-961FB70E90FE}" dt="2023-03-29T05:23:44.622" v="6885"/>
          <ac:inkMkLst>
            <pc:docMk/>
            <pc:sldMk cId="1493328156" sldId="794"/>
            <ac:inkMk id="4" creationId="{8561B817-D5DC-1B34-3BD3-4318CDA31D67}"/>
          </ac:inkMkLst>
        </pc:inkChg>
      </pc:sldChg>
      <pc:sldChg chg="del">
        <pc:chgData name="Piyus Kedia" userId="02ae6dfbcf425881" providerId="LiveId" clId="{9BD96A82-FDD8-495A-9862-961FB70E90FE}" dt="2023-03-24T09:15:39.037" v="28" actId="47"/>
        <pc:sldMkLst>
          <pc:docMk/>
          <pc:sldMk cId="2656882291" sldId="808"/>
        </pc:sldMkLst>
      </pc:sldChg>
      <pc:sldChg chg="del">
        <pc:chgData name="Piyus Kedia" userId="02ae6dfbcf425881" providerId="LiveId" clId="{9BD96A82-FDD8-495A-9862-961FB70E90FE}" dt="2023-03-24T09:15:43.297" v="45" actId="47"/>
        <pc:sldMkLst>
          <pc:docMk/>
          <pc:sldMk cId="2130028451" sldId="810"/>
        </pc:sldMkLst>
      </pc:sldChg>
      <pc:sldChg chg="del">
        <pc:chgData name="Piyus Kedia" userId="02ae6dfbcf425881" providerId="LiveId" clId="{9BD96A82-FDD8-495A-9862-961FB70E90FE}" dt="2023-03-24T09:15:43.745" v="46" actId="47"/>
        <pc:sldMkLst>
          <pc:docMk/>
          <pc:sldMk cId="1884024783" sldId="811"/>
        </pc:sldMkLst>
      </pc:sldChg>
      <pc:sldChg chg="del">
        <pc:chgData name="Piyus Kedia" userId="02ae6dfbcf425881" providerId="LiveId" clId="{9BD96A82-FDD8-495A-9862-961FB70E90FE}" dt="2023-03-24T09:15:43.926" v="47" actId="47"/>
        <pc:sldMkLst>
          <pc:docMk/>
          <pc:sldMk cId="3041771643" sldId="812"/>
        </pc:sldMkLst>
      </pc:sldChg>
      <pc:sldChg chg="del">
        <pc:chgData name="Piyus Kedia" userId="02ae6dfbcf425881" providerId="LiveId" clId="{9BD96A82-FDD8-495A-9862-961FB70E90FE}" dt="2023-03-24T09:15:43.061" v="44" actId="47"/>
        <pc:sldMkLst>
          <pc:docMk/>
          <pc:sldMk cId="2007884851" sldId="813"/>
        </pc:sldMkLst>
      </pc:sldChg>
      <pc:sldChg chg="del">
        <pc:chgData name="Piyus Kedia" userId="02ae6dfbcf425881" providerId="LiveId" clId="{9BD96A82-FDD8-495A-9862-961FB70E90FE}" dt="2023-03-24T09:15:46.253" v="57" actId="47"/>
        <pc:sldMkLst>
          <pc:docMk/>
          <pc:sldMk cId="1905716947" sldId="816"/>
        </pc:sldMkLst>
      </pc:sldChg>
      <pc:sldChg chg="del">
        <pc:chgData name="Piyus Kedia" userId="02ae6dfbcf425881" providerId="LiveId" clId="{9BD96A82-FDD8-495A-9862-961FB70E90FE}" dt="2023-03-24T09:15:44.162" v="48" actId="47"/>
        <pc:sldMkLst>
          <pc:docMk/>
          <pc:sldMk cId="3295905270" sldId="818"/>
        </pc:sldMkLst>
      </pc:sldChg>
      <pc:sldChg chg="del">
        <pc:chgData name="Piyus Kedia" userId="02ae6dfbcf425881" providerId="LiveId" clId="{9BD96A82-FDD8-495A-9862-961FB70E90FE}" dt="2023-03-24T09:15:44.398" v="49" actId="47"/>
        <pc:sldMkLst>
          <pc:docMk/>
          <pc:sldMk cId="749005523" sldId="819"/>
        </pc:sldMkLst>
      </pc:sldChg>
      <pc:sldChg chg="del">
        <pc:chgData name="Piyus Kedia" userId="02ae6dfbcf425881" providerId="LiveId" clId="{9BD96A82-FDD8-495A-9862-961FB70E90FE}" dt="2023-03-24T09:15:44.634" v="50" actId="47"/>
        <pc:sldMkLst>
          <pc:docMk/>
          <pc:sldMk cId="3748797957" sldId="820"/>
        </pc:sldMkLst>
      </pc:sldChg>
      <pc:sldChg chg="del">
        <pc:chgData name="Piyus Kedia" userId="02ae6dfbcf425881" providerId="LiveId" clId="{9BD96A82-FDD8-495A-9862-961FB70E90FE}" dt="2023-03-24T09:15:45.530" v="54" actId="47"/>
        <pc:sldMkLst>
          <pc:docMk/>
          <pc:sldMk cId="3455939297" sldId="822"/>
        </pc:sldMkLst>
      </pc:sldChg>
      <pc:sldChg chg="del">
        <pc:chgData name="Piyus Kedia" userId="02ae6dfbcf425881" providerId="LiveId" clId="{9BD96A82-FDD8-495A-9862-961FB70E90FE}" dt="2023-03-24T09:15:47.838" v="62" actId="47"/>
        <pc:sldMkLst>
          <pc:docMk/>
          <pc:sldMk cId="3048442227" sldId="824"/>
        </pc:sldMkLst>
      </pc:sldChg>
      <pc:sldChg chg="del">
        <pc:chgData name="Piyus Kedia" userId="02ae6dfbcf425881" providerId="LiveId" clId="{9BD96A82-FDD8-495A-9862-961FB70E90FE}" dt="2023-03-24T09:15:46.951" v="60" actId="47"/>
        <pc:sldMkLst>
          <pc:docMk/>
          <pc:sldMk cId="870659341" sldId="825"/>
        </pc:sldMkLst>
      </pc:sldChg>
      <pc:sldChg chg="del">
        <pc:chgData name="Piyus Kedia" userId="02ae6dfbcf425881" providerId="LiveId" clId="{9BD96A82-FDD8-495A-9862-961FB70E90FE}" dt="2023-03-24T09:15:48.074" v="63" actId="47"/>
        <pc:sldMkLst>
          <pc:docMk/>
          <pc:sldMk cId="3387859197" sldId="828"/>
        </pc:sldMkLst>
      </pc:sldChg>
      <pc:sldChg chg="del">
        <pc:chgData name="Piyus Kedia" userId="02ae6dfbcf425881" providerId="LiveId" clId="{9BD96A82-FDD8-495A-9862-961FB70E90FE}" dt="2023-03-24T09:15:50.255" v="68" actId="47"/>
        <pc:sldMkLst>
          <pc:docMk/>
          <pc:sldMk cId="4217715889" sldId="829"/>
        </pc:sldMkLst>
      </pc:sldChg>
      <pc:sldChg chg="addSp modNotesTx">
        <pc:chgData name="Piyus Kedia" userId="02ae6dfbcf425881" providerId="LiveId" clId="{9BD96A82-FDD8-495A-9862-961FB70E90FE}" dt="2023-03-29T10:11:45.134" v="18933" actId="20577"/>
        <pc:sldMkLst>
          <pc:docMk/>
          <pc:sldMk cId="979935583" sldId="831"/>
        </pc:sldMkLst>
        <pc:inkChg chg="add">
          <ac:chgData name="Piyus Kedia" userId="02ae6dfbcf425881" providerId="LiveId" clId="{9BD96A82-FDD8-495A-9862-961FB70E90FE}" dt="2023-03-29T05:23:44.622" v="6885"/>
          <ac:inkMkLst>
            <pc:docMk/>
            <pc:sldMk cId="979935583" sldId="831"/>
            <ac:inkMk id="6" creationId="{E544110F-D7E7-EF5A-CA26-05E99CCA8AB0}"/>
          </ac:inkMkLst>
        </pc:inkChg>
      </pc:sldChg>
      <pc:sldChg chg="addSp delSp mod modNotesTx">
        <pc:chgData name="Piyus Kedia" userId="02ae6dfbcf425881" providerId="LiveId" clId="{9BD96A82-FDD8-495A-9862-961FB70E90FE}" dt="2023-03-29T10:04:49.986" v="18863"/>
        <pc:sldMkLst>
          <pc:docMk/>
          <pc:sldMk cId="1024430566" sldId="832"/>
        </pc:sldMkLst>
        <pc:inkChg chg="add">
          <ac:chgData name="Piyus Kedia" userId="02ae6dfbcf425881" providerId="LiveId" clId="{9BD96A82-FDD8-495A-9862-961FB70E90FE}" dt="2023-03-29T05:23:44.622" v="6885"/>
          <ac:inkMkLst>
            <pc:docMk/>
            <pc:sldMk cId="1024430566" sldId="832"/>
            <ac:inkMk id="6" creationId="{4F25417E-3AFB-9A54-1B1F-708020519774}"/>
          </ac:inkMkLst>
        </pc:inkChg>
        <pc:inkChg chg="del">
          <ac:chgData name="Piyus Kedia" userId="02ae6dfbcf425881" providerId="LiveId" clId="{9BD96A82-FDD8-495A-9862-961FB70E90FE}" dt="2023-03-29T03:44:46.153" v="6820" actId="478"/>
          <ac:inkMkLst>
            <pc:docMk/>
            <pc:sldMk cId="1024430566" sldId="832"/>
            <ac:inkMk id="6" creationId="{A097D241-7F27-95EA-D633-3D5119D589BF}"/>
          </ac:inkMkLst>
        </pc:inkChg>
      </pc:sldChg>
      <pc:sldChg chg="del">
        <pc:chgData name="Piyus Kedia" userId="02ae6dfbcf425881" providerId="LiveId" clId="{9BD96A82-FDD8-495A-9862-961FB70E90FE}" dt="2023-03-24T09:15:49.126" v="65" actId="47"/>
        <pc:sldMkLst>
          <pc:docMk/>
          <pc:sldMk cId="2042668768" sldId="833"/>
        </pc:sldMkLst>
      </pc:sldChg>
      <pc:sldChg chg="del">
        <pc:chgData name="Piyus Kedia" userId="02ae6dfbcf425881" providerId="LiveId" clId="{9BD96A82-FDD8-495A-9862-961FB70E90FE}" dt="2023-03-24T09:15:49.377" v="66" actId="47"/>
        <pc:sldMkLst>
          <pc:docMk/>
          <pc:sldMk cId="930066121" sldId="834"/>
        </pc:sldMkLst>
      </pc:sldChg>
      <pc:sldChg chg="addSp modSp mod modNotesTx">
        <pc:chgData name="Piyus Kedia" userId="02ae6dfbcf425881" providerId="LiveId" clId="{9BD96A82-FDD8-495A-9862-961FB70E90FE}" dt="2023-03-29T10:13:07.605" v="18941" actId="20577"/>
        <pc:sldMkLst>
          <pc:docMk/>
          <pc:sldMk cId="1783729025" sldId="836"/>
        </pc:sldMkLst>
        <pc:spChg chg="mod">
          <ac:chgData name="Piyus Kedia" userId="02ae6dfbcf425881" providerId="LiveId" clId="{9BD96A82-FDD8-495A-9862-961FB70E90FE}" dt="2023-03-29T03:48:14.289" v="6880" actId="20577"/>
          <ac:spMkLst>
            <pc:docMk/>
            <pc:sldMk cId="1783729025" sldId="836"/>
            <ac:spMk id="3" creationId="{61B62188-28B5-DE45-0600-FFBB06DBA630}"/>
          </ac:spMkLst>
        </pc:spChg>
        <pc:inkChg chg="add">
          <ac:chgData name="Piyus Kedia" userId="02ae6dfbcf425881" providerId="LiveId" clId="{9BD96A82-FDD8-495A-9862-961FB70E90FE}" dt="2023-03-29T05:23:44.622" v="6885"/>
          <ac:inkMkLst>
            <pc:docMk/>
            <pc:sldMk cId="1783729025" sldId="836"/>
            <ac:inkMk id="4" creationId="{F97A019A-6134-FD03-B4D8-04BF351CBB50}"/>
          </ac:inkMkLst>
        </pc:inkChg>
      </pc:sldChg>
      <pc:sldChg chg="addSp">
        <pc:chgData name="Piyus Kedia" userId="02ae6dfbcf425881" providerId="LiveId" clId="{9BD96A82-FDD8-495A-9862-961FB70E90FE}" dt="2023-03-29T05:23:44.622" v="6885"/>
        <pc:sldMkLst>
          <pc:docMk/>
          <pc:sldMk cId="1586667820" sldId="841"/>
        </pc:sldMkLst>
        <pc:inkChg chg="add">
          <ac:chgData name="Piyus Kedia" userId="02ae6dfbcf425881" providerId="LiveId" clId="{9BD96A82-FDD8-495A-9862-961FB70E90FE}" dt="2023-03-29T05:23:44.622" v="6885"/>
          <ac:inkMkLst>
            <pc:docMk/>
            <pc:sldMk cId="1586667820" sldId="841"/>
            <ac:inkMk id="4" creationId="{BBF14865-F1A0-3756-0E60-67AC11D6A445}"/>
          </ac:inkMkLst>
        </pc:inkChg>
      </pc:sldChg>
      <pc:sldChg chg="modNotesTx">
        <pc:chgData name="Piyus Kedia" userId="02ae6dfbcf425881" providerId="LiveId" clId="{9BD96A82-FDD8-495A-9862-961FB70E90FE}" dt="2023-03-29T10:14:48.091" v="18945" actId="20577"/>
        <pc:sldMkLst>
          <pc:docMk/>
          <pc:sldMk cId="365464179" sldId="842"/>
        </pc:sldMkLst>
      </pc:sldChg>
      <pc:sldChg chg="addSp modNotesTx">
        <pc:chgData name="Piyus Kedia" userId="02ae6dfbcf425881" providerId="LiveId" clId="{9BD96A82-FDD8-495A-9862-961FB70E90FE}" dt="2023-03-29T06:55:13.628" v="10859" actId="20577"/>
        <pc:sldMkLst>
          <pc:docMk/>
          <pc:sldMk cId="4104022826" sldId="843"/>
        </pc:sldMkLst>
        <pc:inkChg chg="add">
          <ac:chgData name="Piyus Kedia" userId="02ae6dfbcf425881" providerId="LiveId" clId="{9BD96A82-FDD8-495A-9862-961FB70E90FE}" dt="2023-03-29T05:23:44.622" v="6885"/>
          <ac:inkMkLst>
            <pc:docMk/>
            <pc:sldMk cId="4104022826" sldId="843"/>
            <ac:inkMk id="4" creationId="{D59FABAE-101C-957A-6490-54828BA07681}"/>
          </ac:inkMkLst>
        </pc:inkChg>
      </pc:sldChg>
      <pc:sldChg chg="modNotesTx">
        <pc:chgData name="Piyus Kedia" userId="02ae6dfbcf425881" providerId="LiveId" clId="{9BD96A82-FDD8-495A-9862-961FB70E90FE}" dt="2023-03-29T06:56:09.706" v="10985" actId="20577"/>
        <pc:sldMkLst>
          <pc:docMk/>
          <pc:sldMk cId="420979160" sldId="844"/>
        </pc:sldMkLst>
      </pc:sldChg>
      <pc:sldChg chg="modNotesTx">
        <pc:chgData name="Piyus Kedia" userId="02ae6dfbcf425881" providerId="LiveId" clId="{9BD96A82-FDD8-495A-9862-961FB70E90FE}" dt="2023-03-29T06:56:31.441" v="11001" actId="20577"/>
        <pc:sldMkLst>
          <pc:docMk/>
          <pc:sldMk cId="3058658588" sldId="845"/>
        </pc:sldMkLst>
      </pc:sldChg>
      <pc:sldChg chg="modNotesTx">
        <pc:chgData name="Piyus Kedia" userId="02ae6dfbcf425881" providerId="LiveId" clId="{9BD96A82-FDD8-495A-9862-961FB70E90FE}" dt="2023-03-29T09:51:27.238" v="18859" actId="20577"/>
        <pc:sldMkLst>
          <pc:docMk/>
          <pc:sldMk cId="1740236731" sldId="846"/>
        </pc:sldMkLst>
      </pc:sldChg>
      <pc:sldChg chg="addSp modNotesTx">
        <pc:chgData name="Piyus Kedia" userId="02ae6dfbcf425881" providerId="LiveId" clId="{9BD96A82-FDD8-495A-9862-961FB70E90FE}" dt="2023-03-29T09:51:14.556" v="18853"/>
        <pc:sldMkLst>
          <pc:docMk/>
          <pc:sldMk cId="3849444245" sldId="847"/>
        </pc:sldMkLst>
        <pc:inkChg chg="add">
          <ac:chgData name="Piyus Kedia" userId="02ae6dfbcf425881" providerId="LiveId" clId="{9BD96A82-FDD8-495A-9862-961FB70E90FE}" dt="2023-03-29T05:23:44.622" v="6885"/>
          <ac:inkMkLst>
            <pc:docMk/>
            <pc:sldMk cId="3849444245" sldId="847"/>
            <ac:inkMk id="4" creationId="{45B51319-E512-314D-9051-DD654E13FFEE}"/>
          </ac:inkMkLst>
        </pc:inkChg>
      </pc:sldChg>
      <pc:sldChg chg="del">
        <pc:chgData name="Piyus Kedia" userId="02ae6dfbcf425881" providerId="LiveId" clId="{9BD96A82-FDD8-495A-9862-961FB70E90FE}" dt="2023-03-24T09:15:44.870" v="51" actId="47"/>
        <pc:sldMkLst>
          <pc:docMk/>
          <pc:sldMk cId="2619423428" sldId="850"/>
        </pc:sldMkLst>
      </pc:sldChg>
      <pc:sldChg chg="del">
        <pc:chgData name="Piyus Kedia" userId="02ae6dfbcf425881" providerId="LiveId" clId="{9BD96A82-FDD8-495A-9862-961FB70E90FE}" dt="2023-03-24T09:15:45.090" v="52" actId="47"/>
        <pc:sldMkLst>
          <pc:docMk/>
          <pc:sldMk cId="2282946314" sldId="851"/>
        </pc:sldMkLst>
      </pc:sldChg>
      <pc:sldChg chg="del">
        <pc:chgData name="Piyus Kedia" userId="02ae6dfbcf425881" providerId="LiveId" clId="{9BD96A82-FDD8-495A-9862-961FB70E90FE}" dt="2023-03-24T09:15:45.767" v="55" actId="47"/>
        <pc:sldMkLst>
          <pc:docMk/>
          <pc:sldMk cId="1922875101" sldId="853"/>
        </pc:sldMkLst>
      </pc:sldChg>
      <pc:sldChg chg="del">
        <pc:chgData name="Piyus Kedia" userId="02ae6dfbcf425881" providerId="LiveId" clId="{9BD96A82-FDD8-495A-9862-961FB70E90FE}" dt="2023-03-24T09:15:46.488" v="58" actId="47"/>
        <pc:sldMkLst>
          <pc:docMk/>
          <pc:sldMk cId="923247265" sldId="854"/>
        </pc:sldMkLst>
      </pc:sldChg>
      <pc:sldChg chg="del">
        <pc:chgData name="Piyus Kedia" userId="02ae6dfbcf425881" providerId="LiveId" clId="{9BD96A82-FDD8-495A-9862-961FB70E90FE}" dt="2023-03-24T09:15:46.723" v="59" actId="47"/>
        <pc:sldMkLst>
          <pc:docMk/>
          <pc:sldMk cId="117045695" sldId="855"/>
        </pc:sldMkLst>
      </pc:sldChg>
      <pc:sldChg chg="addSp modNotesTx">
        <pc:chgData name="Piyus Kedia" userId="02ae6dfbcf425881" providerId="LiveId" clId="{9BD96A82-FDD8-495A-9862-961FB70E90FE}" dt="2023-03-29T08:49:22.634" v="18848" actId="20577"/>
        <pc:sldMkLst>
          <pc:docMk/>
          <pc:sldMk cId="2548829173" sldId="858"/>
        </pc:sldMkLst>
        <pc:inkChg chg="add">
          <ac:chgData name="Piyus Kedia" userId="02ae6dfbcf425881" providerId="LiveId" clId="{9BD96A82-FDD8-495A-9862-961FB70E90FE}" dt="2023-03-29T05:23:44.622" v="6885"/>
          <ac:inkMkLst>
            <pc:docMk/>
            <pc:sldMk cId="2548829173" sldId="858"/>
            <ac:inkMk id="3" creationId="{B222A29F-6005-199F-E67F-FE8C04A11D9D}"/>
          </ac:inkMkLst>
        </pc:inkChg>
      </pc:sldChg>
      <pc:sldChg chg="addSp modNotesTx">
        <pc:chgData name="Piyus Kedia" userId="02ae6dfbcf425881" providerId="LiveId" clId="{9BD96A82-FDD8-495A-9862-961FB70E90FE}" dt="2023-03-29T08:41:46.081" v="18844"/>
        <pc:sldMkLst>
          <pc:docMk/>
          <pc:sldMk cId="683536028" sldId="859"/>
        </pc:sldMkLst>
        <pc:inkChg chg="add">
          <ac:chgData name="Piyus Kedia" userId="02ae6dfbcf425881" providerId="LiveId" clId="{9BD96A82-FDD8-495A-9862-961FB70E90FE}" dt="2023-03-29T05:23:44.622" v="6885"/>
          <ac:inkMkLst>
            <pc:docMk/>
            <pc:sldMk cId="683536028" sldId="859"/>
            <ac:inkMk id="3" creationId="{4C208430-E196-67B5-C29B-52362C72048F}"/>
          </ac:inkMkLst>
        </pc:inkChg>
      </pc:sldChg>
      <pc:sldChg chg="modSp new mod">
        <pc:chgData name="Piyus Kedia" userId="02ae6dfbcf425881" providerId="LiveId" clId="{9BD96A82-FDD8-495A-9862-961FB70E90FE}" dt="2023-03-24T09:15:30.586" v="27" actId="20577"/>
        <pc:sldMkLst>
          <pc:docMk/>
          <pc:sldMk cId="1438126527" sldId="860"/>
        </pc:sldMkLst>
        <pc:spChg chg="mod">
          <ac:chgData name="Piyus Kedia" userId="02ae6dfbcf425881" providerId="LiveId" clId="{9BD96A82-FDD8-495A-9862-961FB70E90FE}" dt="2023-03-24T09:15:30.586" v="27" actId="20577"/>
          <ac:spMkLst>
            <pc:docMk/>
            <pc:sldMk cId="1438126527" sldId="860"/>
            <ac:spMk id="2" creationId="{347858F2-5115-F52C-B5B8-35A7862D4193}"/>
          </ac:spMkLst>
        </pc:spChg>
      </pc:sldChg>
      <pc:sldChg chg="addSp delSp mod modNotesTx">
        <pc:chgData name="Piyus Kedia" userId="02ae6dfbcf425881" providerId="LiveId" clId="{9BD96A82-FDD8-495A-9862-961FB70E90FE}" dt="2023-03-29T09:56:57.685" v="18861"/>
        <pc:sldMkLst>
          <pc:docMk/>
          <pc:sldMk cId="788746785" sldId="861"/>
        </pc:sldMkLst>
        <pc:inkChg chg="del">
          <ac:chgData name="Piyus Kedia" userId="02ae6dfbcf425881" providerId="LiveId" clId="{9BD96A82-FDD8-495A-9862-961FB70E90FE}" dt="2023-03-29T03:44:59.874" v="6821" actId="478"/>
          <ac:inkMkLst>
            <pc:docMk/>
            <pc:sldMk cId="788746785" sldId="861"/>
            <ac:inkMk id="6" creationId="{A097D241-7F27-95EA-D633-3D5119D589BF}"/>
          </ac:inkMkLst>
        </pc:inkChg>
        <pc:inkChg chg="add">
          <ac:chgData name="Piyus Kedia" userId="02ae6dfbcf425881" providerId="LiveId" clId="{9BD96A82-FDD8-495A-9862-961FB70E90FE}" dt="2023-03-29T05:23:44.622" v="6885"/>
          <ac:inkMkLst>
            <pc:docMk/>
            <pc:sldMk cId="788746785" sldId="861"/>
            <ac:inkMk id="6" creationId="{C083A968-E999-0F83-3743-EA95E61B1571}"/>
          </ac:inkMkLst>
        </pc:inkChg>
      </pc:sldChg>
      <pc:sldChg chg="addSp">
        <pc:chgData name="Piyus Kedia" userId="02ae6dfbcf425881" providerId="LiveId" clId="{9BD96A82-FDD8-495A-9862-961FB70E90FE}" dt="2023-03-29T05:23:44.622" v="6885"/>
        <pc:sldMkLst>
          <pc:docMk/>
          <pc:sldMk cId="3798924573" sldId="862"/>
        </pc:sldMkLst>
        <pc:inkChg chg="add">
          <ac:chgData name="Piyus Kedia" userId="02ae6dfbcf425881" providerId="LiveId" clId="{9BD96A82-FDD8-495A-9862-961FB70E90FE}" dt="2023-03-29T05:23:44.622" v="6885"/>
          <ac:inkMkLst>
            <pc:docMk/>
            <pc:sldMk cId="3798924573" sldId="862"/>
            <ac:inkMk id="4" creationId="{26B13286-49A7-354B-9908-6794286FF77F}"/>
          </ac:inkMkLst>
        </pc:inkChg>
      </pc:sldChg>
      <pc:sldChg chg="addSp">
        <pc:chgData name="Piyus Kedia" userId="02ae6dfbcf425881" providerId="LiveId" clId="{9BD96A82-FDD8-495A-9862-961FB70E90FE}" dt="2023-03-29T05:23:44.622" v="6885"/>
        <pc:sldMkLst>
          <pc:docMk/>
          <pc:sldMk cId="166938187" sldId="863"/>
        </pc:sldMkLst>
        <pc:inkChg chg="add">
          <ac:chgData name="Piyus Kedia" userId="02ae6dfbcf425881" providerId="LiveId" clId="{9BD96A82-FDD8-495A-9862-961FB70E90FE}" dt="2023-03-29T05:23:44.622" v="6885"/>
          <ac:inkMkLst>
            <pc:docMk/>
            <pc:sldMk cId="166938187" sldId="863"/>
            <ac:inkMk id="4" creationId="{346ADA2B-65FA-8A99-22DE-BE890D399F3A}"/>
          </ac:inkMkLst>
        </pc:inkChg>
      </pc:sldChg>
      <pc:sldChg chg="del">
        <pc:chgData name="Piyus Kedia" userId="02ae6dfbcf425881" providerId="LiveId" clId="{9BD96A82-FDD8-495A-9862-961FB70E90FE}" dt="2023-03-29T06:28:21.433" v="6888" actId="47"/>
        <pc:sldMkLst>
          <pc:docMk/>
          <pc:sldMk cId="765683311" sldId="867"/>
        </pc:sldMkLst>
      </pc:sldChg>
      <pc:sldChg chg="del">
        <pc:chgData name="Piyus Kedia" userId="02ae6dfbcf425881" providerId="LiveId" clId="{9BD96A82-FDD8-495A-9862-961FB70E90FE}" dt="2023-03-29T06:28:21.574" v="6893" actId="47"/>
        <pc:sldMkLst>
          <pc:docMk/>
          <pc:sldMk cId="1293420318" sldId="868"/>
        </pc:sldMkLst>
      </pc:sldChg>
      <pc:sldChg chg="modSp del mod">
        <pc:chgData name="Piyus Kedia" userId="02ae6dfbcf425881" providerId="LiveId" clId="{9BD96A82-FDD8-495A-9862-961FB70E90FE}" dt="2023-03-29T06:28:21.464" v="6889" actId="47"/>
        <pc:sldMkLst>
          <pc:docMk/>
          <pc:sldMk cId="156645188" sldId="869"/>
        </pc:sldMkLst>
        <pc:spChg chg="mod">
          <ac:chgData name="Piyus Kedia" userId="02ae6dfbcf425881" providerId="LiveId" clId="{9BD96A82-FDD8-495A-9862-961FB70E90FE}" dt="2023-03-28T15:15:52.924" v="5346" actId="20577"/>
          <ac:spMkLst>
            <pc:docMk/>
            <pc:sldMk cId="156645188" sldId="869"/>
            <ac:spMk id="3" creationId="{994AC5A8-7287-6D19-4671-48BDFDA6808B}"/>
          </ac:spMkLst>
        </pc:spChg>
      </pc:sldChg>
      <pc:sldChg chg="del">
        <pc:chgData name="Piyus Kedia" userId="02ae6dfbcf425881" providerId="LiveId" clId="{9BD96A82-FDD8-495A-9862-961FB70E90FE}" dt="2023-03-29T06:28:21.495" v="6890" actId="47"/>
        <pc:sldMkLst>
          <pc:docMk/>
          <pc:sldMk cId="3740980222" sldId="870"/>
        </pc:sldMkLst>
      </pc:sldChg>
      <pc:sldChg chg="del">
        <pc:chgData name="Piyus Kedia" userId="02ae6dfbcf425881" providerId="LiveId" clId="{9BD96A82-FDD8-495A-9862-961FB70E90FE}" dt="2023-03-29T06:28:21.511" v="6891" actId="47"/>
        <pc:sldMkLst>
          <pc:docMk/>
          <pc:sldMk cId="4171697942" sldId="871"/>
        </pc:sldMkLst>
      </pc:sldChg>
      <pc:sldChg chg="del">
        <pc:chgData name="Piyus Kedia" userId="02ae6dfbcf425881" providerId="LiveId" clId="{9BD96A82-FDD8-495A-9862-961FB70E90FE}" dt="2023-03-29T06:28:21.543" v="6892" actId="47"/>
        <pc:sldMkLst>
          <pc:docMk/>
          <pc:sldMk cId="636840539" sldId="872"/>
        </pc:sldMkLst>
      </pc:sldChg>
      <pc:sldChg chg="del">
        <pc:chgData name="Piyus Kedia" userId="02ae6dfbcf425881" providerId="LiveId" clId="{9BD96A82-FDD8-495A-9862-961FB70E90FE}" dt="2023-03-29T06:28:21.607" v="6894" actId="47"/>
        <pc:sldMkLst>
          <pc:docMk/>
          <pc:sldMk cId="3026855371" sldId="873"/>
        </pc:sldMkLst>
      </pc:sldChg>
      <pc:sldChg chg="modSp mod modNotesTx">
        <pc:chgData name="Piyus Kedia" userId="02ae6dfbcf425881" providerId="LiveId" clId="{9BD96A82-FDD8-495A-9862-961FB70E90FE}" dt="2023-03-29T08:20:02.856" v="18796"/>
        <pc:sldMkLst>
          <pc:docMk/>
          <pc:sldMk cId="1790307338" sldId="875"/>
        </pc:sldMkLst>
        <pc:spChg chg="mod">
          <ac:chgData name="Piyus Kedia" userId="02ae6dfbcf425881" providerId="LiveId" clId="{9BD96A82-FDD8-495A-9862-961FB70E90FE}" dt="2023-03-29T08:08:47.712" v="18027" actId="20577"/>
          <ac:spMkLst>
            <pc:docMk/>
            <pc:sldMk cId="1790307338" sldId="875"/>
            <ac:spMk id="3" creationId="{8C8081F7-09DC-24BE-B8A8-369F446401FE}"/>
          </ac:spMkLst>
        </pc:spChg>
      </pc:sldChg>
      <pc:sldChg chg="modSp mod modNotesTx">
        <pc:chgData name="Piyus Kedia" userId="02ae6dfbcf425881" providerId="LiveId" clId="{9BD96A82-FDD8-495A-9862-961FB70E90FE}" dt="2023-03-29T10:27:41.808" v="18977" actId="20577"/>
        <pc:sldMkLst>
          <pc:docMk/>
          <pc:sldMk cId="3342454284" sldId="877"/>
        </pc:sldMkLst>
        <pc:spChg chg="mod">
          <ac:chgData name="Piyus Kedia" userId="02ae6dfbcf425881" providerId="LiveId" clId="{9BD96A82-FDD8-495A-9862-961FB70E90FE}" dt="2023-03-28T10:40:57.951" v="1746" actId="20577"/>
          <ac:spMkLst>
            <pc:docMk/>
            <pc:sldMk cId="3342454284" sldId="877"/>
            <ac:spMk id="3" creationId="{BCA7FF5B-C21F-59FA-C0FB-BE3AF692D819}"/>
          </ac:spMkLst>
        </pc:spChg>
      </pc:sldChg>
      <pc:sldChg chg="del">
        <pc:chgData name="Piyus Kedia" userId="02ae6dfbcf425881" providerId="LiveId" clId="{9BD96A82-FDD8-495A-9862-961FB70E90FE}" dt="2023-03-29T02:09:31.255" v="5386" actId="47"/>
        <pc:sldMkLst>
          <pc:docMk/>
          <pc:sldMk cId="1602922258" sldId="878"/>
        </pc:sldMkLst>
      </pc:sldChg>
      <pc:sldChg chg="modSp new del mod">
        <pc:chgData name="Piyus Kedia" userId="02ae6dfbcf425881" providerId="LiveId" clId="{9BD96A82-FDD8-495A-9862-961FB70E90FE}" dt="2023-03-29T06:28:20.819" v="6886" actId="47"/>
        <pc:sldMkLst>
          <pc:docMk/>
          <pc:sldMk cId="59126121" sldId="879"/>
        </pc:sldMkLst>
        <pc:spChg chg="mod">
          <ac:chgData name="Piyus Kedia" userId="02ae6dfbcf425881" providerId="LiveId" clId="{9BD96A82-FDD8-495A-9862-961FB70E90FE}" dt="2023-03-28T10:41:28.781" v="1771" actId="20577"/>
          <ac:spMkLst>
            <pc:docMk/>
            <pc:sldMk cId="59126121" sldId="879"/>
            <ac:spMk id="2" creationId="{6D06C9B0-522B-F6E3-E803-2F0CDE74DDE8}"/>
          </ac:spMkLst>
        </pc:spChg>
      </pc:sldChg>
      <pc:sldChg chg="modSp new del mod">
        <pc:chgData name="Piyus Kedia" userId="02ae6dfbcf425881" providerId="LiveId" clId="{9BD96A82-FDD8-495A-9862-961FB70E90FE}" dt="2023-03-28T10:37:39.297" v="1628" actId="47"/>
        <pc:sldMkLst>
          <pc:docMk/>
          <pc:sldMk cId="3760561547" sldId="879"/>
        </pc:sldMkLst>
        <pc:spChg chg="mod">
          <ac:chgData name="Piyus Kedia" userId="02ae6dfbcf425881" providerId="LiveId" clId="{9BD96A82-FDD8-495A-9862-961FB70E90FE}" dt="2023-03-28T10:37:30.571" v="1627" actId="313"/>
          <ac:spMkLst>
            <pc:docMk/>
            <pc:sldMk cId="3760561547" sldId="879"/>
            <ac:spMk id="2" creationId="{62B7C5CE-ACC5-F2E0-BE00-7EBC089C58E7}"/>
          </ac:spMkLst>
        </pc:spChg>
      </pc:sldChg>
      <pc:sldChg chg="modSp new del mod">
        <pc:chgData name="Piyus Kedia" userId="02ae6dfbcf425881" providerId="LiveId" clId="{9BD96A82-FDD8-495A-9862-961FB70E90FE}" dt="2023-03-29T06:28:21.180" v="6887" actId="47"/>
        <pc:sldMkLst>
          <pc:docMk/>
          <pc:sldMk cId="43015030" sldId="880"/>
        </pc:sldMkLst>
        <pc:spChg chg="mod">
          <ac:chgData name="Piyus Kedia" userId="02ae6dfbcf425881" providerId="LiveId" clId="{9BD96A82-FDD8-495A-9862-961FB70E90FE}" dt="2023-03-28T10:41:58.300" v="1796" actId="20577"/>
          <ac:spMkLst>
            <pc:docMk/>
            <pc:sldMk cId="43015030" sldId="880"/>
            <ac:spMk id="2" creationId="{B532D10C-1EB7-FC1B-70F2-2497D0D1CECF}"/>
          </ac:spMkLst>
        </pc:spChg>
        <pc:spChg chg="mod">
          <ac:chgData name="Piyus Kedia" userId="02ae6dfbcf425881" providerId="LiveId" clId="{9BD96A82-FDD8-495A-9862-961FB70E90FE}" dt="2023-03-28T15:13:23.883" v="5343" actId="20577"/>
          <ac:spMkLst>
            <pc:docMk/>
            <pc:sldMk cId="43015030" sldId="880"/>
            <ac:spMk id="3" creationId="{36EF577C-3E90-DE83-8E72-6A2C4F5F15B9}"/>
          </ac:spMkLst>
        </pc:spChg>
      </pc:sldChg>
      <pc:sldChg chg="modSp new del mod">
        <pc:chgData name="Piyus Kedia" userId="02ae6dfbcf425881" providerId="LiveId" clId="{9BD96A82-FDD8-495A-9862-961FB70E90FE}" dt="2023-03-29T06:28:21.637" v="6895" actId="47"/>
        <pc:sldMkLst>
          <pc:docMk/>
          <pc:sldMk cId="3720064873" sldId="881"/>
        </pc:sldMkLst>
        <pc:spChg chg="mod">
          <ac:chgData name="Piyus Kedia" userId="02ae6dfbcf425881" providerId="LiveId" clId="{9BD96A82-FDD8-495A-9862-961FB70E90FE}" dt="2023-03-28T10:52:04.301" v="2200" actId="20577"/>
          <ac:spMkLst>
            <pc:docMk/>
            <pc:sldMk cId="3720064873" sldId="881"/>
            <ac:spMk id="2" creationId="{A33A7C3F-F900-D75D-A325-2CAF9E43576E}"/>
          </ac:spMkLst>
        </pc:spChg>
      </pc:sldChg>
      <pc:sldChg chg="modSp new del mod">
        <pc:chgData name="Piyus Kedia" userId="02ae6dfbcf425881" providerId="LiveId" clId="{9BD96A82-FDD8-495A-9862-961FB70E90FE}" dt="2023-03-29T06:28:22.312" v="6899" actId="47"/>
        <pc:sldMkLst>
          <pc:docMk/>
          <pc:sldMk cId="1304424738" sldId="882"/>
        </pc:sldMkLst>
        <pc:spChg chg="mod">
          <ac:chgData name="Piyus Kedia" userId="02ae6dfbcf425881" providerId="LiveId" clId="{9BD96A82-FDD8-495A-9862-961FB70E90FE}" dt="2023-03-28T11:30:32.533" v="4329" actId="20577"/>
          <ac:spMkLst>
            <pc:docMk/>
            <pc:sldMk cId="1304424738" sldId="882"/>
            <ac:spMk id="2" creationId="{42817D34-A27F-BAA0-38F4-DF894BB5367B}"/>
          </ac:spMkLst>
        </pc:spChg>
        <pc:spChg chg="mod">
          <ac:chgData name="Piyus Kedia" userId="02ae6dfbcf425881" providerId="LiveId" clId="{9BD96A82-FDD8-495A-9862-961FB70E90FE}" dt="2023-03-28T11:18:40.363" v="3503" actId="20577"/>
          <ac:spMkLst>
            <pc:docMk/>
            <pc:sldMk cId="1304424738" sldId="882"/>
            <ac:spMk id="3" creationId="{FEDF5C2A-5B2B-4AFE-6569-73364BE4E02C}"/>
          </ac:spMkLst>
        </pc:spChg>
      </pc:sldChg>
      <pc:sldChg chg="add del">
        <pc:chgData name="Piyus Kedia" userId="02ae6dfbcf425881" providerId="LiveId" clId="{9BD96A82-FDD8-495A-9862-961FB70E90FE}" dt="2023-03-28T11:15:59.145" v="3310" actId="47"/>
        <pc:sldMkLst>
          <pc:docMk/>
          <pc:sldMk cId="1980834961" sldId="882"/>
        </pc:sldMkLst>
      </pc:sldChg>
      <pc:sldChg chg="modSp new del mod">
        <pc:chgData name="Piyus Kedia" userId="02ae6dfbcf425881" providerId="LiveId" clId="{9BD96A82-FDD8-495A-9862-961FB70E90FE}" dt="2023-03-29T06:28:22.657" v="6903" actId="47"/>
        <pc:sldMkLst>
          <pc:docMk/>
          <pc:sldMk cId="4119792732" sldId="883"/>
        </pc:sldMkLst>
        <pc:spChg chg="mod">
          <ac:chgData name="Piyus Kedia" userId="02ae6dfbcf425881" providerId="LiveId" clId="{9BD96A82-FDD8-495A-9862-961FB70E90FE}" dt="2023-03-28T11:20:07.842" v="3547" actId="313"/>
          <ac:spMkLst>
            <pc:docMk/>
            <pc:sldMk cId="4119792732" sldId="883"/>
            <ac:spMk id="2" creationId="{1C0303B7-87A8-98E6-3EB4-BAD2760F3857}"/>
          </ac:spMkLst>
        </pc:spChg>
        <pc:spChg chg="mod">
          <ac:chgData name="Piyus Kedia" userId="02ae6dfbcf425881" providerId="LiveId" clId="{9BD96A82-FDD8-495A-9862-961FB70E90FE}" dt="2023-03-28T15:21:26.971" v="5384" actId="20577"/>
          <ac:spMkLst>
            <pc:docMk/>
            <pc:sldMk cId="4119792732" sldId="883"/>
            <ac:spMk id="3" creationId="{01662A71-5763-CD97-308D-3FF8D17A3E11}"/>
          </ac:spMkLst>
        </pc:spChg>
      </pc:sldChg>
      <pc:sldChg chg="modSp add del mod">
        <pc:chgData name="Piyus Kedia" userId="02ae6dfbcf425881" providerId="LiveId" clId="{9BD96A82-FDD8-495A-9862-961FB70E90FE}" dt="2023-03-29T06:28:22.673" v="6904" actId="47"/>
        <pc:sldMkLst>
          <pc:docMk/>
          <pc:sldMk cId="3731985525" sldId="884"/>
        </pc:sldMkLst>
        <pc:spChg chg="mod">
          <ac:chgData name="Piyus Kedia" userId="02ae6dfbcf425881" providerId="LiveId" clId="{9BD96A82-FDD8-495A-9862-961FB70E90FE}" dt="2023-03-28T15:21:18.465" v="5381" actId="20577"/>
          <ac:spMkLst>
            <pc:docMk/>
            <pc:sldMk cId="3731985525" sldId="884"/>
            <ac:spMk id="3" creationId="{01662A71-5763-CD97-308D-3FF8D17A3E11}"/>
          </ac:spMkLst>
        </pc:spChg>
      </pc:sldChg>
      <pc:sldChg chg="modSp add del mod">
        <pc:chgData name="Piyus Kedia" userId="02ae6dfbcf425881" providerId="LiveId" clId="{9BD96A82-FDD8-495A-9862-961FB70E90FE}" dt="2023-03-29T06:28:22.709" v="6905" actId="47"/>
        <pc:sldMkLst>
          <pc:docMk/>
          <pc:sldMk cId="2682238577" sldId="885"/>
        </pc:sldMkLst>
        <pc:spChg chg="mod">
          <ac:chgData name="Piyus Kedia" userId="02ae6dfbcf425881" providerId="LiveId" clId="{9BD96A82-FDD8-495A-9862-961FB70E90FE}" dt="2023-03-28T15:21:07.919" v="5378" actId="20577"/>
          <ac:spMkLst>
            <pc:docMk/>
            <pc:sldMk cId="2682238577" sldId="885"/>
            <ac:spMk id="3" creationId="{01662A71-5763-CD97-308D-3FF8D17A3E11}"/>
          </ac:spMkLst>
        </pc:spChg>
      </pc:sldChg>
      <pc:sldChg chg="modSp add del mod">
        <pc:chgData name="Piyus Kedia" userId="02ae6dfbcf425881" providerId="LiveId" clId="{9BD96A82-FDD8-495A-9862-961FB70E90FE}" dt="2023-03-29T06:28:21.707" v="6897" actId="47"/>
        <pc:sldMkLst>
          <pc:docMk/>
          <pc:sldMk cId="245927888" sldId="886"/>
        </pc:sldMkLst>
        <pc:spChg chg="mod">
          <ac:chgData name="Piyus Kedia" userId="02ae6dfbcf425881" providerId="LiveId" clId="{9BD96A82-FDD8-495A-9862-961FB70E90FE}" dt="2023-03-28T11:30:55.177" v="4333" actId="5793"/>
          <ac:spMkLst>
            <pc:docMk/>
            <pc:sldMk cId="245927888" sldId="886"/>
            <ac:spMk id="3" creationId="{1994E1E3-0E42-0263-F7E4-839AFF20F116}"/>
          </ac:spMkLst>
        </pc:spChg>
      </pc:sldChg>
      <pc:sldChg chg="addSp modSp new mod modNotesTx">
        <pc:chgData name="Piyus Kedia" userId="02ae6dfbcf425881" providerId="LiveId" clId="{9BD96A82-FDD8-495A-9862-961FB70E90FE}" dt="2023-03-29T10:16:42.758" v="18946" actId="207"/>
        <pc:sldMkLst>
          <pc:docMk/>
          <pc:sldMk cId="2354138310" sldId="887"/>
        </pc:sldMkLst>
        <pc:spChg chg="mod">
          <ac:chgData name="Piyus Kedia" userId="02ae6dfbcf425881" providerId="LiveId" clId="{9BD96A82-FDD8-495A-9862-961FB70E90FE}" dt="2023-03-28T13:57:22.485" v="4364" actId="20577"/>
          <ac:spMkLst>
            <pc:docMk/>
            <pc:sldMk cId="2354138310" sldId="887"/>
            <ac:spMk id="2" creationId="{C3AA3459-A02C-0DDE-D9E2-3397AF97EB5B}"/>
          </ac:spMkLst>
        </pc:spChg>
        <pc:spChg chg="mod">
          <ac:chgData name="Piyus Kedia" userId="02ae6dfbcf425881" providerId="LiveId" clId="{9BD96A82-FDD8-495A-9862-961FB70E90FE}" dt="2023-03-28T14:15:43.566" v="5048" actId="20577"/>
          <ac:spMkLst>
            <pc:docMk/>
            <pc:sldMk cId="2354138310" sldId="887"/>
            <ac:spMk id="3" creationId="{CFE4EDA1-2FEE-7F30-0CA2-9C4A17A8D771}"/>
          </ac:spMkLst>
        </pc:spChg>
        <pc:spChg chg="add mod">
          <ac:chgData name="Piyus Kedia" userId="02ae6dfbcf425881" providerId="LiveId" clId="{9BD96A82-FDD8-495A-9862-961FB70E90FE}" dt="2023-03-28T14:17:44.140" v="5059" actId="20577"/>
          <ac:spMkLst>
            <pc:docMk/>
            <pc:sldMk cId="2354138310" sldId="887"/>
            <ac:spMk id="4" creationId="{7FCDA2B5-0023-544F-266D-9678BB9F9490}"/>
          </ac:spMkLst>
        </pc:spChg>
        <pc:inkChg chg="add">
          <ac:chgData name="Piyus Kedia" userId="02ae6dfbcf425881" providerId="LiveId" clId="{9BD96A82-FDD8-495A-9862-961FB70E90FE}" dt="2023-03-29T05:23:44.622" v="6885"/>
          <ac:inkMkLst>
            <pc:docMk/>
            <pc:sldMk cId="2354138310" sldId="887"/>
            <ac:inkMk id="5" creationId="{76072541-CE4D-8056-23B6-5F6E59F3592A}"/>
          </ac:inkMkLst>
        </pc:inkChg>
      </pc:sldChg>
      <pc:sldChg chg="addSp modSp new mod">
        <pc:chgData name="Piyus Kedia" userId="02ae6dfbcf425881" providerId="LiveId" clId="{9BD96A82-FDD8-495A-9862-961FB70E90FE}" dt="2023-03-29T05:23:44.622" v="6885"/>
        <pc:sldMkLst>
          <pc:docMk/>
          <pc:sldMk cId="491836451" sldId="888"/>
        </pc:sldMkLst>
        <pc:spChg chg="mod">
          <ac:chgData name="Piyus Kedia" userId="02ae6dfbcf425881" providerId="LiveId" clId="{9BD96A82-FDD8-495A-9862-961FB70E90FE}" dt="2023-03-28T14:04:36.810" v="4617" actId="20577"/>
          <ac:spMkLst>
            <pc:docMk/>
            <pc:sldMk cId="491836451" sldId="888"/>
            <ac:spMk id="2" creationId="{EB52EF42-5BCA-69AD-A514-0AFA3399F429}"/>
          </ac:spMkLst>
        </pc:spChg>
        <pc:spChg chg="mod">
          <ac:chgData name="Piyus Kedia" userId="02ae6dfbcf425881" providerId="LiveId" clId="{9BD96A82-FDD8-495A-9862-961FB70E90FE}" dt="2023-03-28T14:13:36.456" v="4977" actId="207"/>
          <ac:spMkLst>
            <pc:docMk/>
            <pc:sldMk cId="491836451" sldId="888"/>
            <ac:spMk id="3" creationId="{0B1983C9-7AF8-FD73-E2AD-5FDD6528A052}"/>
          </ac:spMkLst>
        </pc:spChg>
        <pc:inkChg chg="add">
          <ac:chgData name="Piyus Kedia" userId="02ae6dfbcf425881" providerId="LiveId" clId="{9BD96A82-FDD8-495A-9862-961FB70E90FE}" dt="2023-03-29T05:23:44.622" v="6885"/>
          <ac:inkMkLst>
            <pc:docMk/>
            <pc:sldMk cId="491836451" sldId="888"/>
            <ac:inkMk id="4" creationId="{5BB615B5-1CF8-ADC0-D085-6D1D0E6A5C5D}"/>
          </ac:inkMkLst>
        </pc:inkChg>
      </pc:sldChg>
      <pc:sldChg chg="modSp new mod">
        <pc:chgData name="Piyus Kedia" userId="02ae6dfbcf425881" providerId="LiveId" clId="{9BD96A82-FDD8-495A-9862-961FB70E90FE}" dt="2023-03-28T14:18:41.830" v="5078" actId="20577"/>
        <pc:sldMkLst>
          <pc:docMk/>
          <pc:sldMk cId="1411735901" sldId="889"/>
        </pc:sldMkLst>
        <pc:spChg chg="mod">
          <ac:chgData name="Piyus Kedia" userId="02ae6dfbcf425881" providerId="LiveId" clId="{9BD96A82-FDD8-495A-9862-961FB70E90FE}" dt="2023-03-28T14:18:41.830" v="5078" actId="20577"/>
          <ac:spMkLst>
            <pc:docMk/>
            <pc:sldMk cId="1411735901" sldId="889"/>
            <ac:spMk id="2" creationId="{444D9824-F831-D272-AA7C-8E8F3036D606}"/>
          </ac:spMkLst>
        </pc:spChg>
      </pc:sldChg>
      <pc:sldChg chg="add del">
        <pc:chgData name="Piyus Kedia" userId="02ae6dfbcf425881" providerId="LiveId" clId="{9BD96A82-FDD8-495A-9862-961FB70E90FE}" dt="2023-03-29T02:26:21.831" v="5721" actId="47"/>
        <pc:sldMkLst>
          <pc:docMk/>
          <pc:sldMk cId="119268568" sldId="890"/>
        </pc:sldMkLst>
      </pc:sldChg>
      <pc:sldChg chg="add del">
        <pc:chgData name="Piyus Kedia" userId="02ae6dfbcf425881" providerId="LiveId" clId="{9BD96A82-FDD8-495A-9862-961FB70E90FE}" dt="2023-03-29T06:28:47.894" v="6953" actId="47"/>
        <pc:sldMkLst>
          <pc:docMk/>
          <pc:sldMk cId="4079367742" sldId="891"/>
        </pc:sldMkLst>
      </pc:sldChg>
      <pc:sldChg chg="add del">
        <pc:chgData name="Piyus Kedia" userId="02ae6dfbcf425881" providerId="LiveId" clId="{9BD96A82-FDD8-495A-9862-961FB70E90FE}" dt="2023-03-29T06:28:23.649" v="6913" actId="47"/>
        <pc:sldMkLst>
          <pc:docMk/>
          <pc:sldMk cId="4086488062" sldId="892"/>
        </pc:sldMkLst>
      </pc:sldChg>
      <pc:sldChg chg="modSp new del mod">
        <pc:chgData name="Piyus Kedia" userId="02ae6dfbcf425881" providerId="LiveId" clId="{9BD96A82-FDD8-495A-9862-961FB70E90FE}" dt="2023-03-29T06:28:24.575" v="6918" actId="47"/>
        <pc:sldMkLst>
          <pc:docMk/>
          <pc:sldMk cId="817019754" sldId="893"/>
        </pc:sldMkLst>
        <pc:spChg chg="mod">
          <ac:chgData name="Piyus Kedia" userId="02ae6dfbcf425881" providerId="LiveId" clId="{9BD96A82-FDD8-495A-9862-961FB70E90FE}" dt="2023-03-29T02:28:24.247" v="5747" actId="20577"/>
          <ac:spMkLst>
            <pc:docMk/>
            <pc:sldMk cId="817019754" sldId="893"/>
            <ac:spMk id="2" creationId="{906FE07C-3E86-5D60-C3EC-AF8E9AE36DF3}"/>
          </ac:spMkLst>
        </pc:spChg>
      </pc:sldChg>
      <pc:sldChg chg="modSp new del mod">
        <pc:chgData name="Piyus Kedia" userId="02ae6dfbcf425881" providerId="LiveId" clId="{9BD96A82-FDD8-495A-9862-961FB70E90FE}" dt="2023-03-29T06:28:23.602" v="6911" actId="47"/>
        <pc:sldMkLst>
          <pc:docMk/>
          <pc:sldMk cId="1066669391" sldId="894"/>
        </pc:sldMkLst>
        <pc:spChg chg="mod">
          <ac:chgData name="Piyus Kedia" userId="02ae6dfbcf425881" providerId="LiveId" clId="{9BD96A82-FDD8-495A-9862-961FB70E90FE}" dt="2023-03-29T02:28:53.521" v="5769" actId="20577"/>
          <ac:spMkLst>
            <pc:docMk/>
            <pc:sldMk cId="1066669391" sldId="894"/>
            <ac:spMk id="2" creationId="{1CFD25F7-E123-F2B4-7E79-12D13A68B3BC}"/>
          </ac:spMkLst>
        </pc:spChg>
      </pc:sldChg>
      <pc:sldChg chg="modSp new del mod">
        <pc:chgData name="Piyus Kedia" userId="02ae6dfbcf425881" providerId="LiveId" clId="{9BD96A82-FDD8-495A-9862-961FB70E90FE}" dt="2023-03-29T06:28:28.593" v="6928" actId="47"/>
        <pc:sldMkLst>
          <pc:docMk/>
          <pc:sldMk cId="1367297436" sldId="895"/>
        </pc:sldMkLst>
        <pc:spChg chg="mod">
          <ac:chgData name="Piyus Kedia" userId="02ae6dfbcf425881" providerId="LiveId" clId="{9BD96A82-FDD8-495A-9862-961FB70E90FE}" dt="2023-03-29T02:29:55.409" v="5787" actId="20577"/>
          <ac:spMkLst>
            <pc:docMk/>
            <pc:sldMk cId="1367297436" sldId="895"/>
            <ac:spMk id="2" creationId="{1AF82AD6-B6C4-7ED5-2A32-AFA452E0402C}"/>
          </ac:spMkLst>
        </pc:spChg>
      </pc:sldChg>
      <pc:sldChg chg="modSp new del mod">
        <pc:chgData name="Piyus Kedia" userId="02ae6dfbcf425881" providerId="LiveId" clId="{9BD96A82-FDD8-495A-9862-961FB70E90FE}" dt="2023-03-29T06:28:36.546" v="6938" actId="47"/>
        <pc:sldMkLst>
          <pc:docMk/>
          <pc:sldMk cId="4288426771" sldId="896"/>
        </pc:sldMkLst>
        <pc:spChg chg="mod">
          <ac:chgData name="Piyus Kedia" userId="02ae6dfbcf425881" providerId="LiveId" clId="{9BD96A82-FDD8-495A-9862-961FB70E90FE}" dt="2023-03-29T02:39:41.497" v="6811" actId="20577"/>
          <ac:spMkLst>
            <pc:docMk/>
            <pc:sldMk cId="4288426771" sldId="896"/>
            <ac:spMk id="2" creationId="{D1A15C69-32EB-FEFB-3881-27760D484637}"/>
          </ac:spMkLst>
        </pc:spChg>
      </pc:sldChg>
      <pc:sldChg chg="modSp new del mod">
        <pc:chgData name="Piyus Kedia" userId="02ae6dfbcf425881" providerId="LiveId" clId="{9BD96A82-FDD8-495A-9862-961FB70E90FE}" dt="2023-03-29T06:28:34.060" v="6936" actId="47"/>
        <pc:sldMkLst>
          <pc:docMk/>
          <pc:sldMk cId="4164759578" sldId="897"/>
        </pc:sldMkLst>
        <pc:spChg chg="mod">
          <ac:chgData name="Piyus Kedia" userId="02ae6dfbcf425881" providerId="LiveId" clId="{9BD96A82-FDD8-495A-9862-961FB70E90FE}" dt="2023-03-29T02:30:58.151" v="5811" actId="20577"/>
          <ac:spMkLst>
            <pc:docMk/>
            <pc:sldMk cId="4164759578" sldId="897"/>
            <ac:spMk id="2" creationId="{31B4385F-6B61-D8B8-6D94-63DDE917DE1E}"/>
          </ac:spMkLst>
        </pc:spChg>
        <pc:spChg chg="mod">
          <ac:chgData name="Piyus Kedia" userId="02ae6dfbcf425881" providerId="LiveId" clId="{9BD96A82-FDD8-495A-9862-961FB70E90FE}" dt="2023-03-29T02:38:34.733" v="6777" actId="207"/>
          <ac:spMkLst>
            <pc:docMk/>
            <pc:sldMk cId="4164759578" sldId="897"/>
            <ac:spMk id="3" creationId="{347E9570-5ECC-58FB-212E-1063D9775EB6}"/>
          </ac:spMkLst>
        </pc:spChg>
      </pc:sldChg>
      <pc:sldChg chg="modSp add del mod">
        <pc:chgData name="Piyus Kedia" userId="02ae6dfbcf425881" providerId="LiveId" clId="{9BD96A82-FDD8-495A-9862-961FB70E90FE}" dt="2023-03-29T06:28:34.862" v="6937" actId="47"/>
        <pc:sldMkLst>
          <pc:docMk/>
          <pc:sldMk cId="3151296453" sldId="898"/>
        </pc:sldMkLst>
        <pc:spChg chg="mod">
          <ac:chgData name="Piyus Kedia" userId="02ae6dfbcf425881" providerId="LiveId" clId="{9BD96A82-FDD8-495A-9862-961FB70E90FE}" dt="2023-03-29T02:38:51.146" v="6779" actId="207"/>
          <ac:spMkLst>
            <pc:docMk/>
            <pc:sldMk cId="3151296453" sldId="898"/>
            <ac:spMk id="3" creationId="{347E9570-5ECC-58FB-212E-1063D9775EB6}"/>
          </ac:spMkLst>
        </pc:spChg>
      </pc:sldChg>
      <pc:sldChg chg="new del">
        <pc:chgData name="Piyus Kedia" userId="02ae6dfbcf425881" providerId="LiveId" clId="{9BD96A82-FDD8-495A-9862-961FB70E90FE}" dt="2023-03-29T06:28:43.996" v="6947" actId="47"/>
        <pc:sldMkLst>
          <pc:docMk/>
          <pc:sldMk cId="2460823936" sldId="899"/>
        </pc:sldMkLst>
      </pc:sldChg>
      <pc:sldChg chg="new del">
        <pc:chgData name="Piyus Kedia" userId="02ae6dfbcf425881" providerId="LiveId" clId="{9BD96A82-FDD8-495A-9862-961FB70E90FE}" dt="2023-03-29T06:28:44.467" v="6948" actId="47"/>
        <pc:sldMkLst>
          <pc:docMk/>
          <pc:sldMk cId="306912384" sldId="900"/>
        </pc:sldMkLst>
      </pc:sldChg>
      <pc:sldChg chg="new del">
        <pc:chgData name="Piyus Kedia" userId="02ae6dfbcf425881" providerId="LiveId" clId="{9BD96A82-FDD8-495A-9862-961FB70E90FE}" dt="2023-03-29T06:28:45.112" v="6949" actId="47"/>
        <pc:sldMkLst>
          <pc:docMk/>
          <pc:sldMk cId="914847589" sldId="901"/>
        </pc:sldMkLst>
      </pc:sldChg>
      <pc:sldChg chg="new del">
        <pc:chgData name="Piyus Kedia" userId="02ae6dfbcf425881" providerId="LiveId" clId="{9BD96A82-FDD8-495A-9862-961FB70E90FE}" dt="2023-03-29T06:28:45.693" v="6950" actId="47"/>
        <pc:sldMkLst>
          <pc:docMk/>
          <pc:sldMk cId="122294222" sldId="902"/>
        </pc:sldMkLst>
      </pc:sldChg>
    </pc:docChg>
  </pc:docChgLst>
  <pc:docChgLst>
    <pc:chgData name="Piyus Kedia" userId="02ae6dfbcf425881" providerId="LiveId" clId="{31A5D795-C2F2-4D5C-927C-3165710EB3CD}"/>
    <pc:docChg chg="undo custSel addSld delSld modSld">
      <pc:chgData name="Piyus Kedia" userId="02ae6dfbcf425881" providerId="LiveId" clId="{31A5D795-C2F2-4D5C-927C-3165710EB3CD}" dt="2023-03-24T07:15:13.937" v="23724" actId="20577"/>
      <pc:docMkLst>
        <pc:docMk/>
      </pc:docMkLst>
      <pc:sldChg chg="del">
        <pc:chgData name="Piyus Kedia" userId="02ae6dfbcf425881" providerId="LiveId" clId="{31A5D795-C2F2-4D5C-927C-3165710EB3CD}" dt="2023-03-23T06:48:19.217" v="36" actId="47"/>
        <pc:sldMkLst>
          <pc:docMk/>
          <pc:sldMk cId="2990364797" sldId="502"/>
        </pc:sldMkLst>
      </pc:sldChg>
      <pc:sldChg chg="del">
        <pc:chgData name="Piyus Kedia" userId="02ae6dfbcf425881" providerId="LiveId" clId="{31A5D795-C2F2-4D5C-927C-3165710EB3CD}" dt="2023-03-23T06:48:18.506" v="21" actId="47"/>
        <pc:sldMkLst>
          <pc:docMk/>
          <pc:sldMk cId="3312779523" sldId="503"/>
        </pc:sldMkLst>
      </pc:sldChg>
      <pc:sldChg chg="del">
        <pc:chgData name="Piyus Kedia" userId="02ae6dfbcf425881" providerId="LiveId" clId="{31A5D795-C2F2-4D5C-927C-3165710EB3CD}" dt="2023-03-23T06:48:23.048" v="62" actId="47"/>
        <pc:sldMkLst>
          <pc:docMk/>
          <pc:sldMk cId="2120593492" sldId="505"/>
        </pc:sldMkLst>
      </pc:sldChg>
      <pc:sldChg chg="del">
        <pc:chgData name="Piyus Kedia" userId="02ae6dfbcf425881" providerId="LiveId" clId="{31A5D795-C2F2-4D5C-927C-3165710EB3CD}" dt="2023-03-23T06:48:23.205" v="63" actId="47"/>
        <pc:sldMkLst>
          <pc:docMk/>
          <pc:sldMk cId="2521433129" sldId="507"/>
        </pc:sldMkLst>
      </pc:sldChg>
      <pc:sldChg chg="del">
        <pc:chgData name="Piyus Kedia" userId="02ae6dfbcf425881" providerId="LiveId" clId="{31A5D795-C2F2-4D5C-927C-3165710EB3CD}" dt="2023-03-23T06:48:23.377" v="64" actId="47"/>
        <pc:sldMkLst>
          <pc:docMk/>
          <pc:sldMk cId="2720578511" sldId="508"/>
        </pc:sldMkLst>
      </pc:sldChg>
      <pc:sldChg chg="del">
        <pc:chgData name="Piyus Kedia" userId="02ae6dfbcf425881" providerId="LiveId" clId="{31A5D795-C2F2-4D5C-927C-3165710EB3CD}" dt="2023-03-23T06:48:18.740" v="22" actId="47"/>
        <pc:sldMkLst>
          <pc:docMk/>
          <pc:sldMk cId="4011644865" sldId="509"/>
        </pc:sldMkLst>
      </pc:sldChg>
      <pc:sldChg chg="del">
        <pc:chgData name="Piyus Kedia" userId="02ae6dfbcf425881" providerId="LiveId" clId="{31A5D795-C2F2-4D5C-927C-3165710EB3CD}" dt="2023-03-23T06:48:23.834" v="65" actId="47"/>
        <pc:sldMkLst>
          <pc:docMk/>
          <pc:sldMk cId="652199770" sldId="510"/>
        </pc:sldMkLst>
      </pc:sldChg>
      <pc:sldChg chg="del">
        <pc:chgData name="Piyus Kedia" userId="02ae6dfbcf425881" providerId="LiveId" clId="{31A5D795-C2F2-4D5C-927C-3165710EB3CD}" dt="2023-03-23T06:48:24.196" v="66" actId="47"/>
        <pc:sldMkLst>
          <pc:docMk/>
          <pc:sldMk cId="4262334873" sldId="511"/>
        </pc:sldMkLst>
      </pc:sldChg>
      <pc:sldChg chg="del">
        <pc:chgData name="Piyus Kedia" userId="02ae6dfbcf425881" providerId="LiveId" clId="{31A5D795-C2F2-4D5C-927C-3165710EB3CD}" dt="2023-03-23T06:48:24.569" v="67" actId="47"/>
        <pc:sldMkLst>
          <pc:docMk/>
          <pc:sldMk cId="2008928164" sldId="513"/>
        </pc:sldMkLst>
      </pc:sldChg>
      <pc:sldChg chg="del">
        <pc:chgData name="Piyus Kedia" userId="02ae6dfbcf425881" providerId="LiveId" clId="{31A5D795-C2F2-4D5C-927C-3165710EB3CD}" dt="2023-03-23T06:48:31.053" v="95" actId="47"/>
        <pc:sldMkLst>
          <pc:docMk/>
          <pc:sldMk cId="4197980527" sldId="514"/>
        </pc:sldMkLst>
      </pc:sldChg>
      <pc:sldChg chg="del">
        <pc:chgData name="Piyus Kedia" userId="02ae6dfbcf425881" providerId="LiveId" clId="{31A5D795-C2F2-4D5C-927C-3165710EB3CD}" dt="2023-03-23T06:48:22.983" v="60" actId="47"/>
        <pc:sldMkLst>
          <pc:docMk/>
          <pc:sldMk cId="305271470" sldId="521"/>
        </pc:sldMkLst>
      </pc:sldChg>
      <pc:sldChg chg="addSp delSp mod modNotesTx">
        <pc:chgData name="Piyus Kedia" userId="02ae6dfbcf425881" providerId="LiveId" clId="{31A5D795-C2F2-4D5C-927C-3165710EB3CD}" dt="2023-03-24T06:08:06.484" v="18066" actId="20577"/>
        <pc:sldMkLst>
          <pc:docMk/>
          <pc:sldMk cId="422989324" sldId="533"/>
        </pc:sldMkLst>
        <pc:inkChg chg="add">
          <ac:chgData name="Piyus Kedia" userId="02ae6dfbcf425881" providerId="LiveId" clId="{31A5D795-C2F2-4D5C-927C-3165710EB3CD}" dt="2023-03-24T05:21:04.780" v="18062"/>
          <ac:inkMkLst>
            <pc:docMk/>
            <pc:sldMk cId="422989324" sldId="533"/>
            <ac:inkMk id="4" creationId="{510AE854-1203-305C-8AAA-52072BEF49FB}"/>
          </ac:inkMkLst>
        </pc:inkChg>
        <pc:inkChg chg="del">
          <ac:chgData name="Piyus Kedia" userId="02ae6dfbcf425881" providerId="LiveId" clId="{31A5D795-C2F2-4D5C-927C-3165710EB3CD}" dt="2023-03-23T06:49:02.178" v="102" actId="478"/>
          <ac:inkMkLst>
            <pc:docMk/>
            <pc:sldMk cId="422989324" sldId="533"/>
            <ac:inkMk id="4" creationId="{7E4EC98D-0210-F0EE-45E5-B2AA4886DC39}"/>
          </ac:inkMkLst>
        </pc:inkChg>
      </pc:sldChg>
      <pc:sldChg chg="del">
        <pc:chgData name="Piyus Kedia" userId="02ae6dfbcf425881" providerId="LiveId" clId="{31A5D795-C2F2-4D5C-927C-3165710EB3CD}" dt="2023-03-23T06:48:32.402" v="97" actId="47"/>
        <pc:sldMkLst>
          <pc:docMk/>
          <pc:sldMk cId="363198198" sldId="534"/>
        </pc:sldMkLst>
      </pc:sldChg>
      <pc:sldChg chg="del">
        <pc:chgData name="Piyus Kedia" userId="02ae6dfbcf425881" providerId="LiveId" clId="{31A5D795-C2F2-4D5C-927C-3165710EB3CD}" dt="2023-03-23T06:48:33.078" v="98" actId="47"/>
        <pc:sldMkLst>
          <pc:docMk/>
          <pc:sldMk cId="719832095" sldId="535"/>
        </pc:sldMkLst>
      </pc:sldChg>
      <pc:sldChg chg="del">
        <pc:chgData name="Piyus Kedia" userId="02ae6dfbcf425881" providerId="LiveId" clId="{31A5D795-C2F2-4D5C-927C-3165710EB3CD}" dt="2023-03-23T06:48:33.535" v="99" actId="47"/>
        <pc:sldMkLst>
          <pc:docMk/>
          <pc:sldMk cId="862634225" sldId="536"/>
        </pc:sldMkLst>
      </pc:sldChg>
      <pc:sldChg chg="addSp delSp mod modNotesTx">
        <pc:chgData name="Piyus Kedia" userId="02ae6dfbcf425881" providerId="LiveId" clId="{31A5D795-C2F2-4D5C-927C-3165710EB3CD}" dt="2023-03-24T06:07:26.533" v="18063"/>
        <pc:sldMkLst>
          <pc:docMk/>
          <pc:sldMk cId="1811309173" sldId="537"/>
        </pc:sldMkLst>
        <pc:inkChg chg="del">
          <ac:chgData name="Piyus Kedia" userId="02ae6dfbcf425881" providerId="LiveId" clId="{31A5D795-C2F2-4D5C-927C-3165710EB3CD}" dt="2023-03-23T06:48:57.005" v="101" actId="478"/>
          <ac:inkMkLst>
            <pc:docMk/>
            <pc:sldMk cId="1811309173" sldId="537"/>
            <ac:inkMk id="4" creationId="{AB69D6C5-7936-27D0-0902-718B5B329471}"/>
          </ac:inkMkLst>
        </pc:inkChg>
        <pc:inkChg chg="add">
          <ac:chgData name="Piyus Kedia" userId="02ae6dfbcf425881" providerId="LiveId" clId="{31A5D795-C2F2-4D5C-927C-3165710EB3CD}" dt="2023-03-24T05:21:04.780" v="18062"/>
          <ac:inkMkLst>
            <pc:docMk/>
            <pc:sldMk cId="1811309173" sldId="537"/>
            <ac:inkMk id="4" creationId="{BBFFD85A-CE80-3D5C-EA67-D8C5471C69AF}"/>
          </ac:inkMkLst>
        </pc:inkChg>
      </pc:sldChg>
      <pc:sldChg chg="modSp modNotesTx">
        <pc:chgData name="Piyus Kedia" userId="02ae6dfbcf425881" providerId="LiveId" clId="{31A5D795-C2F2-4D5C-927C-3165710EB3CD}" dt="2023-03-24T06:16:33.707" v="18281" actId="20577"/>
        <pc:sldMkLst>
          <pc:docMk/>
          <pc:sldMk cId="3375221378" sldId="538"/>
        </pc:sldMkLst>
        <pc:spChg chg="mod">
          <ac:chgData name="Piyus Kedia" userId="02ae6dfbcf425881" providerId="LiveId" clId="{31A5D795-C2F2-4D5C-927C-3165710EB3CD}" dt="2023-03-24T06:15:25.861" v="18211" actId="20577"/>
          <ac:spMkLst>
            <pc:docMk/>
            <pc:sldMk cId="3375221378" sldId="538"/>
            <ac:spMk id="3" creationId="{37A61BA6-C4B6-34B9-90FB-75E90727E342}"/>
          </ac:spMkLst>
        </pc:spChg>
      </pc:sldChg>
      <pc:sldChg chg="modSp mod">
        <pc:chgData name="Piyus Kedia" userId="02ae6dfbcf425881" providerId="LiveId" clId="{31A5D795-C2F2-4D5C-927C-3165710EB3CD}" dt="2023-03-24T06:16:54.790" v="18288" actId="27636"/>
        <pc:sldMkLst>
          <pc:docMk/>
          <pc:sldMk cId="3296288282" sldId="539"/>
        </pc:sldMkLst>
        <pc:spChg chg="mod">
          <ac:chgData name="Piyus Kedia" userId="02ae6dfbcf425881" providerId="LiveId" clId="{31A5D795-C2F2-4D5C-927C-3165710EB3CD}" dt="2023-03-24T06:16:54.790" v="18288" actId="27636"/>
          <ac:spMkLst>
            <pc:docMk/>
            <pc:sldMk cId="3296288282" sldId="539"/>
            <ac:spMk id="3" creationId="{1B8E8D16-44E4-0704-8322-0E543CD5942F}"/>
          </ac:spMkLst>
        </pc:spChg>
      </pc:sldChg>
      <pc:sldChg chg="modSp">
        <pc:chgData name="Piyus Kedia" userId="02ae6dfbcf425881" providerId="LiveId" clId="{31A5D795-C2F2-4D5C-927C-3165710EB3CD}" dt="2023-03-24T06:30:46.080" v="19583" actId="20577"/>
        <pc:sldMkLst>
          <pc:docMk/>
          <pc:sldMk cId="2899518880" sldId="540"/>
        </pc:sldMkLst>
        <pc:spChg chg="mod">
          <ac:chgData name="Piyus Kedia" userId="02ae6dfbcf425881" providerId="LiveId" clId="{31A5D795-C2F2-4D5C-927C-3165710EB3CD}" dt="2023-03-24T06:30:46.080" v="19583" actId="20577"/>
          <ac:spMkLst>
            <pc:docMk/>
            <pc:sldMk cId="2899518880" sldId="540"/>
            <ac:spMk id="3" creationId="{4BC13137-5DBF-6957-880C-08FA7E45886D}"/>
          </ac:spMkLst>
        </pc:spChg>
      </pc:sldChg>
      <pc:sldChg chg="addSp modNotesTx">
        <pc:chgData name="Piyus Kedia" userId="02ae6dfbcf425881" providerId="LiveId" clId="{31A5D795-C2F2-4D5C-927C-3165710EB3CD}" dt="2023-03-24T06:14:55.251" v="18209" actId="20577"/>
        <pc:sldMkLst>
          <pc:docMk/>
          <pc:sldMk cId="2629983408" sldId="541"/>
        </pc:sldMkLst>
        <pc:inkChg chg="add">
          <ac:chgData name="Piyus Kedia" userId="02ae6dfbcf425881" providerId="LiveId" clId="{31A5D795-C2F2-4D5C-927C-3165710EB3CD}" dt="2023-03-24T05:21:04.780" v="18062"/>
          <ac:inkMkLst>
            <pc:docMk/>
            <pc:sldMk cId="2629983408" sldId="541"/>
            <ac:inkMk id="4" creationId="{3B6AAC0F-D139-86B8-513F-945DBF5AE1E0}"/>
          </ac:inkMkLst>
        </pc:inkChg>
      </pc:sldChg>
      <pc:sldChg chg="addSp">
        <pc:chgData name="Piyus Kedia" userId="02ae6dfbcf425881" providerId="LiveId" clId="{31A5D795-C2F2-4D5C-927C-3165710EB3CD}" dt="2023-03-24T05:21:04.780" v="18062"/>
        <pc:sldMkLst>
          <pc:docMk/>
          <pc:sldMk cId="36140532" sldId="543"/>
        </pc:sldMkLst>
        <pc:inkChg chg="add">
          <ac:chgData name="Piyus Kedia" userId="02ae6dfbcf425881" providerId="LiveId" clId="{31A5D795-C2F2-4D5C-927C-3165710EB3CD}" dt="2023-03-24T05:21:04.780" v="18062"/>
          <ac:inkMkLst>
            <pc:docMk/>
            <pc:sldMk cId="36140532" sldId="543"/>
            <ac:inkMk id="4" creationId="{F48F4D14-D8AE-FB43-80B1-C0F6DB3A319E}"/>
          </ac:inkMkLst>
        </pc:inkChg>
      </pc:sldChg>
      <pc:sldChg chg="addSp modNotesTx">
        <pc:chgData name="Piyus Kedia" userId="02ae6dfbcf425881" providerId="LiveId" clId="{31A5D795-C2F2-4D5C-927C-3165710EB3CD}" dt="2023-03-24T06:26:18.341" v="19412" actId="20577"/>
        <pc:sldMkLst>
          <pc:docMk/>
          <pc:sldMk cId="2934802061" sldId="546"/>
        </pc:sldMkLst>
        <pc:inkChg chg="add">
          <ac:chgData name="Piyus Kedia" userId="02ae6dfbcf425881" providerId="LiveId" clId="{31A5D795-C2F2-4D5C-927C-3165710EB3CD}" dt="2023-03-24T05:21:04.780" v="18062"/>
          <ac:inkMkLst>
            <pc:docMk/>
            <pc:sldMk cId="2934802061" sldId="546"/>
            <ac:inkMk id="3" creationId="{69DE6801-DEDD-D954-0755-201CEEEF13D9}"/>
          </ac:inkMkLst>
        </pc:inkChg>
      </pc:sldChg>
      <pc:sldChg chg="addSp modNotesTx">
        <pc:chgData name="Piyus Kedia" userId="02ae6dfbcf425881" providerId="LiveId" clId="{31A5D795-C2F2-4D5C-927C-3165710EB3CD}" dt="2023-03-24T06:28:45.314" v="19549" actId="20577"/>
        <pc:sldMkLst>
          <pc:docMk/>
          <pc:sldMk cId="513909225" sldId="547"/>
        </pc:sldMkLst>
        <pc:inkChg chg="add">
          <ac:chgData name="Piyus Kedia" userId="02ae6dfbcf425881" providerId="LiveId" clId="{31A5D795-C2F2-4D5C-927C-3165710EB3CD}" dt="2023-03-24T05:21:04.780" v="18062"/>
          <ac:inkMkLst>
            <pc:docMk/>
            <pc:sldMk cId="513909225" sldId="547"/>
            <ac:inkMk id="3" creationId="{11F11A77-8730-2E6E-D348-4F79D024ED2C}"/>
          </ac:inkMkLst>
        </pc:inkChg>
      </pc:sldChg>
      <pc:sldChg chg="addSp modSp mod modNotesTx">
        <pc:chgData name="Piyus Kedia" userId="02ae6dfbcf425881" providerId="LiveId" clId="{31A5D795-C2F2-4D5C-927C-3165710EB3CD}" dt="2023-03-24T06:41:53.198" v="20527" actId="20577"/>
        <pc:sldMkLst>
          <pc:docMk/>
          <pc:sldMk cId="594170900" sldId="559"/>
        </pc:sldMkLst>
        <pc:spChg chg="mod">
          <ac:chgData name="Piyus Kedia" userId="02ae6dfbcf425881" providerId="LiveId" clId="{31A5D795-C2F2-4D5C-927C-3165710EB3CD}" dt="2023-03-24T00:53:40.108" v="13958" actId="20577"/>
          <ac:spMkLst>
            <pc:docMk/>
            <pc:sldMk cId="594170900" sldId="559"/>
            <ac:spMk id="3" creationId="{57DC4E03-FFBC-3868-2C30-0ACE2764E951}"/>
          </ac:spMkLst>
        </pc:spChg>
        <pc:inkChg chg="add">
          <ac:chgData name="Piyus Kedia" userId="02ae6dfbcf425881" providerId="LiveId" clId="{31A5D795-C2F2-4D5C-927C-3165710EB3CD}" dt="2023-03-24T05:21:04.780" v="18062"/>
          <ac:inkMkLst>
            <pc:docMk/>
            <pc:sldMk cId="594170900" sldId="559"/>
            <ac:inkMk id="4" creationId="{EC447781-41B4-A299-366D-2C8395032E02}"/>
          </ac:inkMkLst>
        </pc:inkChg>
      </pc:sldChg>
      <pc:sldChg chg="addSp">
        <pc:chgData name="Piyus Kedia" userId="02ae6dfbcf425881" providerId="LiveId" clId="{31A5D795-C2F2-4D5C-927C-3165710EB3CD}" dt="2023-03-24T05:21:04.780" v="18062"/>
        <pc:sldMkLst>
          <pc:docMk/>
          <pc:sldMk cId="3470198786" sldId="560"/>
        </pc:sldMkLst>
        <pc:inkChg chg="add">
          <ac:chgData name="Piyus Kedia" userId="02ae6dfbcf425881" providerId="LiveId" clId="{31A5D795-C2F2-4D5C-927C-3165710EB3CD}" dt="2023-03-24T05:21:04.780" v="18062"/>
          <ac:inkMkLst>
            <pc:docMk/>
            <pc:sldMk cId="3470198786" sldId="560"/>
            <ac:inkMk id="3" creationId="{3BB5E8B5-B7A7-2CCE-3DA3-9C4CCBB92306}"/>
          </ac:inkMkLst>
        </pc:inkChg>
      </pc:sldChg>
      <pc:sldChg chg="del">
        <pc:chgData name="Piyus Kedia" userId="02ae6dfbcf425881" providerId="LiveId" clId="{31A5D795-C2F2-4D5C-927C-3165710EB3CD}" dt="2023-03-23T10:29:04.274" v="8004" actId="47"/>
        <pc:sldMkLst>
          <pc:docMk/>
          <pc:sldMk cId="1334556360" sldId="561"/>
        </pc:sldMkLst>
      </pc:sldChg>
      <pc:sldChg chg="modSp mod">
        <pc:chgData name="Piyus Kedia" userId="02ae6dfbcf425881" providerId="LiveId" clId="{31A5D795-C2F2-4D5C-927C-3165710EB3CD}" dt="2023-03-24T02:57:11.102" v="16076" actId="20577"/>
        <pc:sldMkLst>
          <pc:docMk/>
          <pc:sldMk cId="1154320242" sldId="562"/>
        </pc:sldMkLst>
        <pc:spChg chg="mod">
          <ac:chgData name="Piyus Kedia" userId="02ae6dfbcf425881" providerId="LiveId" clId="{31A5D795-C2F2-4D5C-927C-3165710EB3CD}" dt="2023-03-24T02:57:11.102" v="16076" actId="20577"/>
          <ac:spMkLst>
            <pc:docMk/>
            <pc:sldMk cId="1154320242" sldId="562"/>
            <ac:spMk id="5" creationId="{15C40A0F-BEED-A82C-2C63-C8369343EB79}"/>
          </ac:spMkLst>
        </pc:spChg>
        <pc:graphicFrameChg chg="mod">
          <ac:chgData name="Piyus Kedia" userId="02ae6dfbcf425881" providerId="LiveId" clId="{31A5D795-C2F2-4D5C-927C-3165710EB3CD}" dt="2023-03-23T10:11:56.060" v="6615" actId="1035"/>
          <ac:graphicFrameMkLst>
            <pc:docMk/>
            <pc:sldMk cId="1154320242" sldId="562"/>
            <ac:graphicFrameMk id="4" creationId="{95A283FE-EC02-FE8C-7C54-029A4C53EB13}"/>
          </ac:graphicFrameMkLst>
        </pc:graphicFrameChg>
      </pc:sldChg>
      <pc:sldChg chg="addSp modSp mod">
        <pc:chgData name="Piyus Kedia" userId="02ae6dfbcf425881" providerId="LiveId" clId="{31A5D795-C2F2-4D5C-927C-3165710EB3CD}" dt="2023-03-24T05:21:04.780" v="18062"/>
        <pc:sldMkLst>
          <pc:docMk/>
          <pc:sldMk cId="2566158617" sldId="563"/>
        </pc:sldMkLst>
        <pc:spChg chg="mod">
          <ac:chgData name="Piyus Kedia" userId="02ae6dfbcf425881" providerId="LiveId" clId="{31A5D795-C2F2-4D5C-927C-3165710EB3CD}" dt="2023-03-24T01:37:49.372" v="15360" actId="20577"/>
          <ac:spMkLst>
            <pc:docMk/>
            <pc:sldMk cId="2566158617" sldId="563"/>
            <ac:spMk id="5" creationId="{15C40A0F-BEED-A82C-2C63-C8369343EB79}"/>
          </ac:spMkLst>
        </pc:spChg>
        <pc:graphicFrameChg chg="mod">
          <ac:chgData name="Piyus Kedia" userId="02ae6dfbcf425881" providerId="LiveId" clId="{31A5D795-C2F2-4D5C-927C-3165710EB3CD}" dt="2023-03-23T10:12:13.911" v="6653" actId="1036"/>
          <ac:graphicFrameMkLst>
            <pc:docMk/>
            <pc:sldMk cId="2566158617" sldId="563"/>
            <ac:graphicFrameMk id="4" creationId="{95A283FE-EC02-FE8C-7C54-029A4C53EB13}"/>
          </ac:graphicFrameMkLst>
        </pc:graphicFrameChg>
        <pc:inkChg chg="add">
          <ac:chgData name="Piyus Kedia" userId="02ae6dfbcf425881" providerId="LiveId" clId="{31A5D795-C2F2-4D5C-927C-3165710EB3CD}" dt="2023-03-24T05:21:04.780" v="18062"/>
          <ac:inkMkLst>
            <pc:docMk/>
            <pc:sldMk cId="2566158617" sldId="563"/>
            <ac:inkMk id="6" creationId="{EBB6AC5B-326F-4C27-D761-A47DC307C32C}"/>
          </ac:inkMkLst>
        </pc:inkChg>
      </pc:sldChg>
      <pc:sldChg chg="del">
        <pc:chgData name="Piyus Kedia" userId="02ae6dfbcf425881" providerId="LiveId" clId="{31A5D795-C2F2-4D5C-927C-3165710EB3CD}" dt="2023-03-23T10:01:07.301" v="6025" actId="47"/>
        <pc:sldMkLst>
          <pc:docMk/>
          <pc:sldMk cId="1775605967" sldId="564"/>
        </pc:sldMkLst>
      </pc:sldChg>
      <pc:sldChg chg="del">
        <pc:chgData name="Piyus Kedia" userId="02ae6dfbcf425881" providerId="LiveId" clId="{31A5D795-C2F2-4D5C-927C-3165710EB3CD}" dt="2023-03-23T10:01:15.242" v="6027" actId="47"/>
        <pc:sldMkLst>
          <pc:docMk/>
          <pc:sldMk cId="1064621581" sldId="565"/>
        </pc:sldMkLst>
      </pc:sldChg>
      <pc:sldChg chg="addSp delSp modSp mod modNotesTx">
        <pc:chgData name="Piyus Kedia" userId="02ae6dfbcf425881" providerId="LiveId" clId="{31A5D795-C2F2-4D5C-927C-3165710EB3CD}" dt="2023-03-24T07:00:43.143" v="21997" actId="20577"/>
        <pc:sldMkLst>
          <pc:docMk/>
          <pc:sldMk cId="2110204824" sldId="566"/>
        </pc:sldMkLst>
        <pc:spChg chg="mod">
          <ac:chgData name="Piyus Kedia" userId="02ae6dfbcf425881" providerId="LiveId" clId="{31A5D795-C2F2-4D5C-927C-3165710EB3CD}" dt="2023-03-23T09:57:24.743" v="5941" actId="20577"/>
          <ac:spMkLst>
            <pc:docMk/>
            <pc:sldMk cId="2110204824" sldId="566"/>
            <ac:spMk id="2" creationId="{9FD38D68-E7D6-4278-C815-4FC6FFCEC450}"/>
          </ac:spMkLst>
        </pc:spChg>
        <pc:spChg chg="mod">
          <ac:chgData name="Piyus Kedia" userId="02ae6dfbcf425881" providerId="LiveId" clId="{31A5D795-C2F2-4D5C-927C-3165710EB3CD}" dt="2023-03-24T00:58:55.015" v="14131" actId="20577"/>
          <ac:spMkLst>
            <pc:docMk/>
            <pc:sldMk cId="2110204824" sldId="566"/>
            <ac:spMk id="3" creationId="{1412C3B9-F8C6-72FF-8C5A-20136F0BE820}"/>
          </ac:spMkLst>
        </pc:spChg>
        <pc:spChg chg="del">
          <ac:chgData name="Piyus Kedia" userId="02ae6dfbcf425881" providerId="LiveId" clId="{31A5D795-C2F2-4D5C-927C-3165710EB3CD}" dt="2023-03-23T07:14:23.259" v="1462" actId="478"/>
          <ac:spMkLst>
            <pc:docMk/>
            <pc:sldMk cId="2110204824" sldId="566"/>
            <ac:spMk id="4" creationId="{A2C73D69-56DD-B343-8AF1-CBCC27492D16}"/>
          </ac:spMkLst>
        </pc:spChg>
        <pc:spChg chg="add del mod">
          <ac:chgData name="Piyus Kedia" userId="02ae6dfbcf425881" providerId="LiveId" clId="{31A5D795-C2F2-4D5C-927C-3165710EB3CD}" dt="2023-03-23T07:17:27.553" v="1773" actId="478"/>
          <ac:spMkLst>
            <pc:docMk/>
            <pc:sldMk cId="2110204824" sldId="566"/>
            <ac:spMk id="7" creationId="{65105FD1-39A2-3F54-BE87-FE9FC35CDB8F}"/>
          </ac:spMkLst>
        </pc:spChg>
        <pc:spChg chg="add mod">
          <ac:chgData name="Piyus Kedia" userId="02ae6dfbcf425881" providerId="LiveId" clId="{31A5D795-C2F2-4D5C-927C-3165710EB3CD}" dt="2023-03-24T00:59:24.359" v="14132" actId="20577"/>
          <ac:spMkLst>
            <pc:docMk/>
            <pc:sldMk cId="2110204824" sldId="566"/>
            <ac:spMk id="8" creationId="{EEB828EE-8101-9DC4-046D-29CD8DD0ECAE}"/>
          </ac:spMkLst>
        </pc:spChg>
        <pc:spChg chg="del">
          <ac:chgData name="Piyus Kedia" userId="02ae6dfbcf425881" providerId="LiveId" clId="{31A5D795-C2F2-4D5C-927C-3165710EB3CD}" dt="2023-03-23T07:14:07.449" v="1461" actId="478"/>
          <ac:spMkLst>
            <pc:docMk/>
            <pc:sldMk cId="2110204824" sldId="566"/>
            <ac:spMk id="14" creationId="{B2E1E147-4A97-7C43-66C7-B0189702A71D}"/>
          </ac:spMkLst>
        </pc:spChg>
        <pc:spChg chg="del">
          <ac:chgData name="Piyus Kedia" userId="02ae6dfbcf425881" providerId="LiveId" clId="{31A5D795-C2F2-4D5C-927C-3165710EB3CD}" dt="2023-03-23T07:14:04.349" v="1460" actId="478"/>
          <ac:spMkLst>
            <pc:docMk/>
            <pc:sldMk cId="2110204824" sldId="566"/>
            <ac:spMk id="15" creationId="{79BA83A8-4FB6-A408-1E20-7BF61391B7DC}"/>
          </ac:spMkLst>
        </pc:spChg>
        <pc:graphicFrameChg chg="del">
          <ac:chgData name="Piyus Kedia" userId="02ae6dfbcf425881" providerId="LiveId" clId="{31A5D795-C2F2-4D5C-927C-3165710EB3CD}" dt="2023-03-23T07:13:58.905" v="1459" actId="478"/>
          <ac:graphicFrameMkLst>
            <pc:docMk/>
            <pc:sldMk cId="2110204824" sldId="566"/>
            <ac:graphicFrameMk id="5" creationId="{4543D91C-EC68-D2B7-A950-B569FA76B629}"/>
          </ac:graphicFrameMkLst>
        </pc:graphicFrameChg>
        <pc:inkChg chg="add">
          <ac:chgData name="Piyus Kedia" userId="02ae6dfbcf425881" providerId="LiveId" clId="{31A5D795-C2F2-4D5C-927C-3165710EB3CD}" dt="2023-03-24T05:21:04.780" v="18062"/>
          <ac:inkMkLst>
            <pc:docMk/>
            <pc:sldMk cId="2110204824" sldId="566"/>
            <ac:inkMk id="4" creationId="{EF9E2D48-53DE-B181-FDB5-56AB36A40BE0}"/>
          </ac:inkMkLst>
        </pc:inkChg>
      </pc:sldChg>
      <pc:sldChg chg="del">
        <pc:chgData name="Piyus Kedia" userId="02ae6dfbcf425881" providerId="LiveId" clId="{31A5D795-C2F2-4D5C-927C-3165710EB3CD}" dt="2023-03-23T09:55:41.140" v="5854" actId="47"/>
        <pc:sldMkLst>
          <pc:docMk/>
          <pc:sldMk cId="1072546732" sldId="567"/>
        </pc:sldMkLst>
      </pc:sldChg>
      <pc:sldChg chg="modSp del mod">
        <pc:chgData name="Piyus Kedia" userId="02ae6dfbcf425881" providerId="LiveId" clId="{31A5D795-C2F2-4D5C-927C-3165710EB3CD}" dt="2023-03-24T03:25:07.191" v="17589" actId="47"/>
        <pc:sldMkLst>
          <pc:docMk/>
          <pc:sldMk cId="2564782210" sldId="568"/>
        </pc:sldMkLst>
        <pc:spChg chg="mod">
          <ac:chgData name="Piyus Kedia" userId="02ae6dfbcf425881" providerId="LiveId" clId="{31A5D795-C2F2-4D5C-927C-3165710EB3CD}" dt="2023-03-23T11:27:46.373" v="12997" actId="20577"/>
          <ac:spMkLst>
            <pc:docMk/>
            <pc:sldMk cId="2564782210" sldId="568"/>
            <ac:spMk id="2" creationId="{FF63ADF9-E649-A6FF-0C13-ED5FE4409415}"/>
          </ac:spMkLst>
        </pc:spChg>
      </pc:sldChg>
      <pc:sldChg chg="delSp modSp del mod">
        <pc:chgData name="Piyus Kedia" userId="02ae6dfbcf425881" providerId="LiveId" clId="{31A5D795-C2F2-4D5C-927C-3165710EB3CD}" dt="2023-03-24T01:50:04.349" v="15439" actId="47"/>
        <pc:sldMkLst>
          <pc:docMk/>
          <pc:sldMk cId="2019338564" sldId="569"/>
        </pc:sldMkLst>
        <pc:spChg chg="mod">
          <ac:chgData name="Piyus Kedia" userId="02ae6dfbcf425881" providerId="LiveId" clId="{31A5D795-C2F2-4D5C-927C-3165710EB3CD}" dt="2023-03-24T01:49:52.204" v="15438" actId="20577"/>
          <ac:spMkLst>
            <pc:docMk/>
            <pc:sldMk cId="2019338564" sldId="569"/>
            <ac:spMk id="3" creationId="{1412C3B9-F8C6-72FF-8C5A-20136F0BE820}"/>
          </ac:spMkLst>
        </pc:spChg>
        <pc:spChg chg="del">
          <ac:chgData name="Piyus Kedia" userId="02ae6dfbcf425881" providerId="LiveId" clId="{31A5D795-C2F2-4D5C-927C-3165710EB3CD}" dt="2023-03-23T10:55:24.195" v="9040" actId="478"/>
          <ac:spMkLst>
            <pc:docMk/>
            <pc:sldMk cId="2019338564" sldId="569"/>
            <ac:spMk id="4" creationId="{A2C73D69-56DD-B343-8AF1-CBCC27492D16}"/>
          </ac:spMkLst>
        </pc:spChg>
        <pc:spChg chg="del">
          <ac:chgData name="Piyus Kedia" userId="02ae6dfbcf425881" providerId="LiveId" clId="{31A5D795-C2F2-4D5C-927C-3165710EB3CD}" dt="2023-03-23T10:54:25.557" v="8853" actId="478"/>
          <ac:spMkLst>
            <pc:docMk/>
            <pc:sldMk cId="2019338564" sldId="569"/>
            <ac:spMk id="14" creationId="{B2E1E147-4A97-7C43-66C7-B0189702A71D}"/>
          </ac:spMkLst>
        </pc:spChg>
        <pc:spChg chg="del">
          <ac:chgData name="Piyus Kedia" userId="02ae6dfbcf425881" providerId="LiveId" clId="{31A5D795-C2F2-4D5C-927C-3165710EB3CD}" dt="2023-03-23T10:54:25.557" v="8853" actId="478"/>
          <ac:spMkLst>
            <pc:docMk/>
            <pc:sldMk cId="2019338564" sldId="569"/>
            <ac:spMk id="15" creationId="{79BA83A8-4FB6-A408-1E20-7BF61391B7DC}"/>
          </ac:spMkLst>
        </pc:spChg>
        <pc:graphicFrameChg chg="del">
          <ac:chgData name="Piyus Kedia" userId="02ae6dfbcf425881" providerId="LiveId" clId="{31A5D795-C2F2-4D5C-927C-3165710EB3CD}" dt="2023-03-23T10:54:19.945" v="8852" actId="478"/>
          <ac:graphicFrameMkLst>
            <pc:docMk/>
            <pc:sldMk cId="2019338564" sldId="569"/>
            <ac:graphicFrameMk id="5" creationId="{4543D91C-EC68-D2B7-A950-B569FA76B629}"/>
          </ac:graphicFrameMkLst>
        </pc:graphicFrameChg>
      </pc:sldChg>
      <pc:sldChg chg="del">
        <pc:chgData name="Piyus Kedia" userId="02ae6dfbcf425881" providerId="LiveId" clId="{31A5D795-C2F2-4D5C-927C-3165710EB3CD}" dt="2023-03-23T11:26:20.356" v="12958" actId="47"/>
        <pc:sldMkLst>
          <pc:docMk/>
          <pc:sldMk cId="2131583216" sldId="570"/>
        </pc:sldMkLst>
      </pc:sldChg>
      <pc:sldChg chg="delSp modSp mod">
        <pc:chgData name="Piyus Kedia" userId="02ae6dfbcf425881" providerId="LiveId" clId="{31A5D795-C2F2-4D5C-927C-3165710EB3CD}" dt="2023-03-24T03:00:26.576" v="16106" actId="207"/>
        <pc:sldMkLst>
          <pc:docMk/>
          <pc:sldMk cId="1124139250" sldId="572"/>
        </pc:sldMkLst>
        <pc:spChg chg="mod">
          <ac:chgData name="Piyus Kedia" userId="02ae6dfbcf425881" providerId="LiveId" clId="{31A5D795-C2F2-4D5C-927C-3165710EB3CD}" dt="2023-03-23T11:09:53.646" v="10871" actId="20577"/>
          <ac:spMkLst>
            <pc:docMk/>
            <pc:sldMk cId="1124139250" sldId="572"/>
            <ac:spMk id="2" creationId="{9FD38D68-E7D6-4278-C815-4FC6FFCEC450}"/>
          </ac:spMkLst>
        </pc:spChg>
        <pc:spChg chg="mod">
          <ac:chgData name="Piyus Kedia" userId="02ae6dfbcf425881" providerId="LiveId" clId="{31A5D795-C2F2-4D5C-927C-3165710EB3CD}" dt="2023-03-24T03:00:26.576" v="16106" actId="207"/>
          <ac:spMkLst>
            <pc:docMk/>
            <pc:sldMk cId="1124139250" sldId="572"/>
            <ac:spMk id="3" creationId="{1412C3B9-F8C6-72FF-8C5A-20136F0BE820}"/>
          </ac:spMkLst>
        </pc:spChg>
        <pc:spChg chg="del mod">
          <ac:chgData name="Piyus Kedia" userId="02ae6dfbcf425881" providerId="LiveId" clId="{31A5D795-C2F2-4D5C-927C-3165710EB3CD}" dt="2023-03-23T11:08:51.717" v="10702" actId="478"/>
          <ac:spMkLst>
            <pc:docMk/>
            <pc:sldMk cId="1124139250" sldId="572"/>
            <ac:spMk id="4" creationId="{A2C73D69-56DD-B343-8AF1-CBCC27492D16}"/>
          </ac:spMkLst>
        </pc:spChg>
        <pc:spChg chg="del">
          <ac:chgData name="Piyus Kedia" userId="02ae6dfbcf425881" providerId="LiveId" clId="{31A5D795-C2F2-4D5C-927C-3165710EB3CD}" dt="2023-03-23T11:04:40.832" v="10122" actId="478"/>
          <ac:spMkLst>
            <pc:docMk/>
            <pc:sldMk cId="1124139250" sldId="572"/>
            <ac:spMk id="14" creationId="{B2E1E147-4A97-7C43-66C7-B0189702A71D}"/>
          </ac:spMkLst>
        </pc:spChg>
        <pc:spChg chg="del">
          <ac:chgData name="Piyus Kedia" userId="02ae6dfbcf425881" providerId="LiveId" clId="{31A5D795-C2F2-4D5C-927C-3165710EB3CD}" dt="2023-03-23T11:04:43.398" v="10123" actId="478"/>
          <ac:spMkLst>
            <pc:docMk/>
            <pc:sldMk cId="1124139250" sldId="572"/>
            <ac:spMk id="15" creationId="{79BA83A8-4FB6-A408-1E20-7BF61391B7DC}"/>
          </ac:spMkLst>
        </pc:spChg>
        <pc:graphicFrameChg chg="del">
          <ac:chgData name="Piyus Kedia" userId="02ae6dfbcf425881" providerId="LiveId" clId="{31A5D795-C2F2-4D5C-927C-3165710EB3CD}" dt="2023-03-23T11:04:37.694" v="10121" actId="478"/>
          <ac:graphicFrameMkLst>
            <pc:docMk/>
            <pc:sldMk cId="1124139250" sldId="572"/>
            <ac:graphicFrameMk id="5" creationId="{4543D91C-EC68-D2B7-A950-B569FA76B629}"/>
          </ac:graphicFrameMkLst>
        </pc:graphicFrameChg>
      </pc:sldChg>
      <pc:sldChg chg="del">
        <pc:chgData name="Piyus Kedia" userId="02ae6dfbcf425881" providerId="LiveId" clId="{31A5D795-C2F2-4D5C-927C-3165710EB3CD}" dt="2023-03-23T11:26:16.532" v="12957" actId="47"/>
        <pc:sldMkLst>
          <pc:docMk/>
          <pc:sldMk cId="1066387292" sldId="573"/>
        </pc:sldMkLst>
      </pc:sldChg>
      <pc:sldChg chg="del">
        <pc:chgData name="Piyus Kedia" userId="02ae6dfbcf425881" providerId="LiveId" clId="{31A5D795-C2F2-4D5C-927C-3165710EB3CD}" dt="2023-03-23T11:26:21.636" v="12959" actId="47"/>
        <pc:sldMkLst>
          <pc:docMk/>
          <pc:sldMk cId="2264353986" sldId="574"/>
        </pc:sldMkLst>
      </pc:sldChg>
      <pc:sldChg chg="del">
        <pc:chgData name="Piyus Kedia" userId="02ae6dfbcf425881" providerId="LiveId" clId="{31A5D795-C2F2-4D5C-927C-3165710EB3CD}" dt="2023-03-23T11:27:16.405" v="12960" actId="2696"/>
        <pc:sldMkLst>
          <pc:docMk/>
          <pc:sldMk cId="773064366" sldId="575"/>
        </pc:sldMkLst>
      </pc:sldChg>
      <pc:sldChg chg="add del">
        <pc:chgData name="Piyus Kedia" userId="02ae6dfbcf425881" providerId="LiveId" clId="{31A5D795-C2F2-4D5C-927C-3165710EB3CD}" dt="2023-03-23T11:27:27.445" v="12962" actId="2696"/>
        <pc:sldMkLst>
          <pc:docMk/>
          <pc:sldMk cId="2186655139" sldId="575"/>
        </pc:sldMkLst>
      </pc:sldChg>
      <pc:sldChg chg="delSp modSp add mod">
        <pc:chgData name="Piyus Kedia" userId="02ae6dfbcf425881" providerId="LiveId" clId="{31A5D795-C2F2-4D5C-927C-3165710EB3CD}" dt="2023-03-24T03:24:56.471" v="17588" actId="1035"/>
        <pc:sldMkLst>
          <pc:docMk/>
          <pc:sldMk cId="2270961756" sldId="575"/>
        </pc:sldMkLst>
        <pc:spChg chg="mod">
          <ac:chgData name="Piyus Kedia" userId="02ae6dfbcf425881" providerId="LiveId" clId="{31A5D795-C2F2-4D5C-927C-3165710EB3CD}" dt="2023-03-23T11:27:36.876" v="12979" actId="20577"/>
          <ac:spMkLst>
            <pc:docMk/>
            <pc:sldMk cId="2270961756" sldId="575"/>
            <ac:spMk id="2" creationId="{FF63ADF9-E649-A6FF-0C13-ED5FE4409415}"/>
          </ac:spMkLst>
        </pc:spChg>
        <pc:spChg chg="del">
          <ac:chgData name="Piyus Kedia" userId="02ae6dfbcf425881" providerId="LiveId" clId="{31A5D795-C2F2-4D5C-927C-3165710EB3CD}" dt="2023-03-24T03:07:33.104" v="16225" actId="478"/>
          <ac:spMkLst>
            <pc:docMk/>
            <pc:sldMk cId="2270961756" sldId="575"/>
            <ac:spMk id="3" creationId="{5AB67F43-796C-6E80-D170-A1AB3C7DE41D}"/>
          </ac:spMkLst>
        </pc:spChg>
        <pc:spChg chg="mod">
          <ac:chgData name="Piyus Kedia" userId="02ae6dfbcf425881" providerId="LiveId" clId="{31A5D795-C2F2-4D5C-927C-3165710EB3CD}" dt="2023-03-24T03:09:50.323" v="16438" actId="14100"/>
          <ac:spMkLst>
            <pc:docMk/>
            <pc:sldMk cId="2270961756" sldId="575"/>
            <ac:spMk id="4" creationId="{6804AA0C-E8D6-A8FE-9302-4EA5DCFF5A00}"/>
          </ac:spMkLst>
        </pc:spChg>
        <pc:spChg chg="mod">
          <ac:chgData name="Piyus Kedia" userId="02ae6dfbcf425881" providerId="LiveId" clId="{31A5D795-C2F2-4D5C-927C-3165710EB3CD}" dt="2023-03-24T03:24:56.471" v="17588" actId="1035"/>
          <ac:spMkLst>
            <pc:docMk/>
            <pc:sldMk cId="2270961756" sldId="575"/>
            <ac:spMk id="6" creationId="{AF9AE4F6-CEC3-784D-03FB-F6699BD02395}"/>
          </ac:spMkLst>
        </pc:spChg>
      </pc:sldChg>
      <pc:sldChg chg="del">
        <pc:chgData name="Piyus Kedia" userId="02ae6dfbcf425881" providerId="LiveId" clId="{31A5D795-C2F2-4D5C-927C-3165710EB3CD}" dt="2023-03-23T11:28:29.352" v="12998" actId="47"/>
        <pc:sldMkLst>
          <pc:docMk/>
          <pc:sldMk cId="1239644821" sldId="576"/>
        </pc:sldMkLst>
      </pc:sldChg>
      <pc:sldChg chg="addSp delSp modSp mod">
        <pc:chgData name="Piyus Kedia" userId="02ae6dfbcf425881" providerId="LiveId" clId="{31A5D795-C2F2-4D5C-927C-3165710EB3CD}" dt="2023-03-24T03:30:32.597" v="17935" actId="2711"/>
        <pc:sldMkLst>
          <pc:docMk/>
          <pc:sldMk cId="391390884" sldId="578"/>
        </pc:sldMkLst>
        <pc:spChg chg="del">
          <ac:chgData name="Piyus Kedia" userId="02ae6dfbcf425881" providerId="LiveId" clId="{31A5D795-C2F2-4D5C-927C-3165710EB3CD}" dt="2023-03-24T03:27:09.707" v="17726" actId="478"/>
          <ac:spMkLst>
            <pc:docMk/>
            <pc:sldMk cId="391390884" sldId="578"/>
            <ac:spMk id="3" creationId="{5E85D22B-2C59-833B-A0D5-21EF145B6172}"/>
          </ac:spMkLst>
        </pc:spChg>
        <pc:spChg chg="add mod">
          <ac:chgData name="Piyus Kedia" userId="02ae6dfbcf425881" providerId="LiveId" clId="{31A5D795-C2F2-4D5C-927C-3165710EB3CD}" dt="2023-03-24T03:30:32.597" v="17935" actId="2711"/>
          <ac:spMkLst>
            <pc:docMk/>
            <pc:sldMk cId="391390884" sldId="578"/>
            <ac:spMk id="4" creationId="{015FB53E-30F1-0735-897B-72ECF658D503}"/>
          </ac:spMkLst>
        </pc:spChg>
        <pc:spChg chg="mod">
          <ac:chgData name="Piyus Kedia" userId="02ae6dfbcf425881" providerId="LiveId" clId="{31A5D795-C2F2-4D5C-927C-3165710EB3CD}" dt="2023-03-24T03:30:09.210" v="17897" actId="1035"/>
          <ac:spMkLst>
            <pc:docMk/>
            <pc:sldMk cId="391390884" sldId="578"/>
            <ac:spMk id="5" creationId="{76B37C23-B285-C258-855D-75417169E2FF}"/>
          </ac:spMkLst>
        </pc:spChg>
        <pc:spChg chg="mod">
          <ac:chgData name="Piyus Kedia" userId="02ae6dfbcf425881" providerId="LiveId" clId="{31A5D795-C2F2-4D5C-927C-3165710EB3CD}" dt="2023-03-24T03:30:12.354" v="17916" actId="1035"/>
          <ac:spMkLst>
            <pc:docMk/>
            <pc:sldMk cId="391390884" sldId="578"/>
            <ac:spMk id="6" creationId="{F3C5F4A6-981E-2EFA-F8D0-809B56FEFCD4}"/>
          </ac:spMkLst>
        </pc:spChg>
      </pc:sldChg>
      <pc:sldChg chg="del">
        <pc:chgData name="Piyus Kedia" userId="02ae6dfbcf425881" providerId="LiveId" clId="{31A5D795-C2F2-4D5C-927C-3165710EB3CD}" dt="2023-03-23T11:28:33.951" v="13001" actId="47"/>
        <pc:sldMkLst>
          <pc:docMk/>
          <pc:sldMk cId="3163305035" sldId="579"/>
        </pc:sldMkLst>
      </pc:sldChg>
      <pc:sldChg chg="del">
        <pc:chgData name="Piyus Kedia" userId="02ae6dfbcf425881" providerId="LiveId" clId="{31A5D795-C2F2-4D5C-927C-3165710EB3CD}" dt="2023-03-23T10:01:11.033" v="6026" actId="47"/>
        <pc:sldMkLst>
          <pc:docMk/>
          <pc:sldMk cId="531206778" sldId="581"/>
        </pc:sldMkLst>
      </pc:sldChg>
      <pc:sldChg chg="addSp modSp mod modNotesTx">
        <pc:chgData name="Piyus Kedia" userId="02ae6dfbcf425881" providerId="LiveId" clId="{31A5D795-C2F2-4D5C-927C-3165710EB3CD}" dt="2023-03-24T07:10:34.328" v="23179" actId="20577"/>
        <pc:sldMkLst>
          <pc:docMk/>
          <pc:sldMk cId="2382704989" sldId="583"/>
        </pc:sldMkLst>
        <pc:spChg chg="mod">
          <ac:chgData name="Piyus Kedia" userId="02ae6dfbcf425881" providerId="LiveId" clId="{31A5D795-C2F2-4D5C-927C-3165710EB3CD}" dt="2023-03-24T01:13:01.837" v="14852" actId="1037"/>
          <ac:spMkLst>
            <pc:docMk/>
            <pc:sldMk cId="2382704989" sldId="583"/>
            <ac:spMk id="2" creationId="{A569CBF5-A3F6-E00A-2E4D-FF19F337E285}"/>
          </ac:spMkLst>
        </pc:spChg>
        <pc:spChg chg="mod">
          <ac:chgData name="Piyus Kedia" userId="02ae6dfbcf425881" providerId="LiveId" clId="{31A5D795-C2F2-4D5C-927C-3165710EB3CD}" dt="2023-03-24T01:22:41.600" v="15063" actId="1037"/>
          <ac:spMkLst>
            <pc:docMk/>
            <pc:sldMk cId="2382704989" sldId="583"/>
            <ac:spMk id="3" creationId="{CEAD212D-F78E-EFB9-2479-A790F171D034}"/>
          </ac:spMkLst>
        </pc:spChg>
        <pc:spChg chg="mod">
          <ac:chgData name="Piyus Kedia" userId="02ae6dfbcf425881" providerId="LiveId" clId="{31A5D795-C2F2-4D5C-927C-3165710EB3CD}" dt="2023-03-24T01:07:25.636" v="14442" actId="1035"/>
          <ac:spMkLst>
            <pc:docMk/>
            <pc:sldMk cId="2382704989" sldId="583"/>
            <ac:spMk id="5" creationId="{DC9BAD39-CB74-08B2-2732-8FA9F77253A2}"/>
          </ac:spMkLst>
        </pc:spChg>
        <pc:spChg chg="add mod">
          <ac:chgData name="Piyus Kedia" userId="02ae6dfbcf425881" providerId="LiveId" clId="{31A5D795-C2F2-4D5C-927C-3165710EB3CD}" dt="2023-03-24T01:10:18.641" v="14724" actId="1035"/>
          <ac:spMkLst>
            <pc:docMk/>
            <pc:sldMk cId="2382704989" sldId="583"/>
            <ac:spMk id="6" creationId="{3F8CFBC2-FA93-0791-0AD1-ADEEAA5265CF}"/>
          </ac:spMkLst>
        </pc:spChg>
        <pc:spChg chg="add mod">
          <ac:chgData name="Piyus Kedia" userId="02ae6dfbcf425881" providerId="LiveId" clId="{31A5D795-C2F2-4D5C-927C-3165710EB3CD}" dt="2023-03-24T01:10:11.838" v="14709" actId="1035"/>
          <ac:spMkLst>
            <pc:docMk/>
            <pc:sldMk cId="2382704989" sldId="583"/>
            <ac:spMk id="7" creationId="{C381F53A-9382-ADB5-4F01-C2BF5F94476D}"/>
          </ac:spMkLst>
        </pc:spChg>
        <pc:spChg chg="add mod">
          <ac:chgData name="Piyus Kedia" userId="02ae6dfbcf425881" providerId="LiveId" clId="{31A5D795-C2F2-4D5C-927C-3165710EB3CD}" dt="2023-03-24T01:10:07.966" v="14701" actId="1038"/>
          <ac:spMkLst>
            <pc:docMk/>
            <pc:sldMk cId="2382704989" sldId="583"/>
            <ac:spMk id="8" creationId="{91CBCF13-D587-4FAA-752F-A8A031CABCF9}"/>
          </ac:spMkLst>
        </pc:spChg>
        <pc:spChg chg="add mod">
          <ac:chgData name="Piyus Kedia" userId="02ae6dfbcf425881" providerId="LiveId" clId="{31A5D795-C2F2-4D5C-927C-3165710EB3CD}" dt="2023-03-24T01:10:01.056" v="14677" actId="1035"/>
          <ac:spMkLst>
            <pc:docMk/>
            <pc:sldMk cId="2382704989" sldId="583"/>
            <ac:spMk id="9" creationId="{41A3C0CA-9CA3-8D26-0FDE-E01C173AFE15}"/>
          </ac:spMkLst>
        </pc:spChg>
        <pc:graphicFrameChg chg="mod modGraphic">
          <ac:chgData name="Piyus Kedia" userId="02ae6dfbcf425881" providerId="LiveId" clId="{31A5D795-C2F2-4D5C-927C-3165710EB3CD}" dt="2023-03-24T01:08:57.398" v="14508" actId="2161"/>
          <ac:graphicFrameMkLst>
            <pc:docMk/>
            <pc:sldMk cId="2382704989" sldId="583"/>
            <ac:graphicFrameMk id="4" creationId="{A3E43CE8-790D-522A-C2E2-0B2A1B35C051}"/>
          </ac:graphicFrameMkLst>
        </pc:graphicFrameChg>
        <pc:inkChg chg="add">
          <ac:chgData name="Piyus Kedia" userId="02ae6dfbcf425881" providerId="LiveId" clId="{31A5D795-C2F2-4D5C-927C-3165710EB3CD}" dt="2023-03-24T05:21:04.780" v="18062"/>
          <ac:inkMkLst>
            <pc:docMk/>
            <pc:sldMk cId="2382704989" sldId="583"/>
            <ac:inkMk id="10" creationId="{26C4EE56-958E-9250-CF43-109EE790D36F}"/>
          </ac:inkMkLst>
        </pc:inkChg>
      </pc:sldChg>
      <pc:sldChg chg="modSp del mod">
        <pc:chgData name="Piyus Kedia" userId="02ae6dfbcf425881" providerId="LiveId" clId="{31A5D795-C2F2-4D5C-927C-3165710EB3CD}" dt="2023-03-23T07:44:48.641" v="3572" actId="47"/>
        <pc:sldMkLst>
          <pc:docMk/>
          <pc:sldMk cId="2582491143" sldId="584"/>
        </pc:sldMkLst>
        <pc:spChg chg="mod">
          <ac:chgData name="Piyus Kedia" userId="02ae6dfbcf425881" providerId="LiveId" clId="{31A5D795-C2F2-4D5C-927C-3165710EB3CD}" dt="2023-03-23T07:09:41.132" v="1083" actId="20577"/>
          <ac:spMkLst>
            <pc:docMk/>
            <pc:sldMk cId="2582491143" sldId="584"/>
            <ac:spMk id="3" creationId="{C00C1707-DEEC-B771-C1B3-39B7CDB19F33}"/>
          </ac:spMkLst>
        </pc:spChg>
        <pc:spChg chg="mod">
          <ac:chgData name="Piyus Kedia" userId="02ae6dfbcf425881" providerId="LiveId" clId="{31A5D795-C2F2-4D5C-927C-3165710EB3CD}" dt="2023-03-23T07:44:39.195" v="3571" actId="207"/>
          <ac:spMkLst>
            <pc:docMk/>
            <pc:sldMk cId="2582491143" sldId="584"/>
            <ac:spMk id="8" creationId="{6A2892FE-5394-2A23-DC4F-99D7F0C7705B}"/>
          </ac:spMkLst>
        </pc:spChg>
      </pc:sldChg>
      <pc:sldChg chg="del">
        <pc:chgData name="Piyus Kedia" userId="02ae6dfbcf425881" providerId="LiveId" clId="{31A5D795-C2F2-4D5C-927C-3165710EB3CD}" dt="2023-03-23T09:55:37.498" v="5853" actId="47"/>
        <pc:sldMkLst>
          <pc:docMk/>
          <pc:sldMk cId="2176036470" sldId="585"/>
        </pc:sldMkLst>
      </pc:sldChg>
      <pc:sldChg chg="del">
        <pc:chgData name="Piyus Kedia" userId="02ae6dfbcf425881" providerId="LiveId" clId="{31A5D795-C2F2-4D5C-927C-3165710EB3CD}" dt="2023-03-23T11:28:39.493" v="13005" actId="47"/>
        <pc:sldMkLst>
          <pc:docMk/>
          <pc:sldMk cId="2439066323" sldId="586"/>
        </pc:sldMkLst>
      </pc:sldChg>
      <pc:sldChg chg="del">
        <pc:chgData name="Piyus Kedia" userId="02ae6dfbcf425881" providerId="LiveId" clId="{31A5D795-C2F2-4D5C-927C-3165710EB3CD}" dt="2023-03-23T11:28:31.497" v="12999" actId="47"/>
        <pc:sldMkLst>
          <pc:docMk/>
          <pc:sldMk cId="3149512711" sldId="588"/>
        </pc:sldMkLst>
      </pc:sldChg>
      <pc:sldChg chg="del">
        <pc:chgData name="Piyus Kedia" userId="02ae6dfbcf425881" providerId="LiveId" clId="{31A5D795-C2F2-4D5C-927C-3165710EB3CD}" dt="2023-03-23T11:28:32.442" v="13000" actId="47"/>
        <pc:sldMkLst>
          <pc:docMk/>
          <pc:sldMk cId="2512541972" sldId="589"/>
        </pc:sldMkLst>
      </pc:sldChg>
      <pc:sldChg chg="del">
        <pc:chgData name="Piyus Kedia" userId="02ae6dfbcf425881" providerId="LiveId" clId="{31A5D795-C2F2-4D5C-927C-3165710EB3CD}" dt="2023-03-23T11:28:35.624" v="13002" actId="47"/>
        <pc:sldMkLst>
          <pc:docMk/>
          <pc:sldMk cId="3129958364" sldId="590"/>
        </pc:sldMkLst>
      </pc:sldChg>
      <pc:sldChg chg="del">
        <pc:chgData name="Piyus Kedia" userId="02ae6dfbcf425881" providerId="LiveId" clId="{31A5D795-C2F2-4D5C-927C-3165710EB3CD}" dt="2023-03-23T11:28:40.236" v="13006" actId="47"/>
        <pc:sldMkLst>
          <pc:docMk/>
          <pc:sldMk cId="3001630713" sldId="591"/>
        </pc:sldMkLst>
      </pc:sldChg>
      <pc:sldChg chg="del">
        <pc:chgData name="Piyus Kedia" userId="02ae6dfbcf425881" providerId="LiveId" clId="{31A5D795-C2F2-4D5C-927C-3165710EB3CD}" dt="2023-03-23T11:28:38.022" v="13004" actId="47"/>
        <pc:sldMkLst>
          <pc:docMk/>
          <pc:sldMk cId="3964116423" sldId="592"/>
        </pc:sldMkLst>
      </pc:sldChg>
      <pc:sldChg chg="modSp del mod">
        <pc:chgData name="Piyus Kedia" userId="02ae6dfbcf425881" providerId="LiveId" clId="{31A5D795-C2F2-4D5C-927C-3165710EB3CD}" dt="2023-03-24T03:32:15.913" v="17964" actId="47"/>
        <pc:sldMkLst>
          <pc:docMk/>
          <pc:sldMk cId="40541232" sldId="593"/>
        </pc:sldMkLst>
        <pc:spChg chg="mod">
          <ac:chgData name="Piyus Kedia" userId="02ae6dfbcf425881" providerId="LiveId" clId="{31A5D795-C2F2-4D5C-927C-3165710EB3CD}" dt="2023-03-24T02:09:58.959" v="15843" actId="20577"/>
          <ac:spMkLst>
            <pc:docMk/>
            <pc:sldMk cId="40541232" sldId="593"/>
            <ac:spMk id="5" creationId="{76B37C23-B285-C258-855D-75417169E2FF}"/>
          </ac:spMkLst>
        </pc:spChg>
        <pc:spChg chg="mod">
          <ac:chgData name="Piyus Kedia" userId="02ae6dfbcf425881" providerId="LiveId" clId="{31A5D795-C2F2-4D5C-927C-3165710EB3CD}" dt="2023-03-24T02:10:16.521" v="15858" actId="1037"/>
          <ac:spMkLst>
            <pc:docMk/>
            <pc:sldMk cId="40541232" sldId="593"/>
            <ac:spMk id="6" creationId="{F3C5F4A6-981E-2EFA-F8D0-809B56FEFCD4}"/>
          </ac:spMkLst>
        </pc:spChg>
      </pc:sldChg>
      <pc:sldChg chg="del">
        <pc:chgData name="Piyus Kedia" userId="02ae6dfbcf425881" providerId="LiveId" clId="{31A5D795-C2F2-4D5C-927C-3165710EB3CD}" dt="2023-03-23T10:44:16.640" v="8850" actId="47"/>
        <pc:sldMkLst>
          <pc:docMk/>
          <pc:sldMk cId="1567792321" sldId="594"/>
        </pc:sldMkLst>
      </pc:sldChg>
      <pc:sldChg chg="del">
        <pc:chgData name="Piyus Kedia" userId="02ae6dfbcf425881" providerId="LiveId" clId="{31A5D795-C2F2-4D5C-927C-3165710EB3CD}" dt="2023-03-23T11:28:37.209" v="13003" actId="47"/>
        <pc:sldMkLst>
          <pc:docMk/>
          <pc:sldMk cId="3380353670" sldId="595"/>
        </pc:sldMkLst>
      </pc:sldChg>
      <pc:sldChg chg="modSp add del mod">
        <pc:chgData name="Piyus Kedia" userId="02ae6dfbcf425881" providerId="LiveId" clId="{31A5D795-C2F2-4D5C-927C-3165710EB3CD}" dt="2023-03-24T03:04:24.800" v="16224" actId="20577"/>
        <pc:sldMkLst>
          <pc:docMk/>
          <pc:sldMk cId="2451330379" sldId="598"/>
        </pc:sldMkLst>
        <pc:spChg chg="mod">
          <ac:chgData name="Piyus Kedia" userId="02ae6dfbcf425881" providerId="LiveId" clId="{31A5D795-C2F2-4D5C-927C-3165710EB3CD}" dt="2023-03-24T03:04:24.800" v="16224" actId="20577"/>
          <ac:spMkLst>
            <pc:docMk/>
            <pc:sldMk cId="2451330379" sldId="598"/>
            <ac:spMk id="3" creationId="{527E88CD-5487-D40D-9FFE-B02013C6F56F}"/>
          </ac:spMkLst>
        </pc:spChg>
      </pc:sldChg>
      <pc:sldChg chg="add del">
        <pc:chgData name="Piyus Kedia" userId="02ae6dfbcf425881" providerId="LiveId" clId="{31A5D795-C2F2-4D5C-927C-3165710EB3CD}" dt="2023-03-23T08:13:45.114" v="5651" actId="47"/>
        <pc:sldMkLst>
          <pc:docMk/>
          <pc:sldMk cId="3461318552" sldId="600"/>
        </pc:sldMkLst>
      </pc:sldChg>
      <pc:sldChg chg="add del">
        <pc:chgData name="Piyus Kedia" userId="02ae6dfbcf425881" providerId="LiveId" clId="{31A5D795-C2F2-4D5C-927C-3165710EB3CD}" dt="2023-03-23T08:13:46.972" v="5653" actId="47"/>
        <pc:sldMkLst>
          <pc:docMk/>
          <pc:sldMk cId="2184396800" sldId="603"/>
        </pc:sldMkLst>
      </pc:sldChg>
      <pc:sldChg chg="add del">
        <pc:chgData name="Piyus Kedia" userId="02ae6dfbcf425881" providerId="LiveId" clId="{31A5D795-C2F2-4D5C-927C-3165710EB3CD}" dt="2023-03-23T08:13:46.330" v="5652" actId="47"/>
        <pc:sldMkLst>
          <pc:docMk/>
          <pc:sldMk cId="1886923060" sldId="604"/>
        </pc:sldMkLst>
      </pc:sldChg>
      <pc:sldChg chg="add del">
        <pc:chgData name="Piyus Kedia" userId="02ae6dfbcf425881" providerId="LiveId" clId="{31A5D795-C2F2-4D5C-927C-3165710EB3CD}" dt="2023-03-23T08:13:43.891" v="5650" actId="47"/>
        <pc:sldMkLst>
          <pc:docMk/>
          <pc:sldMk cId="3275649399" sldId="605"/>
        </pc:sldMkLst>
      </pc:sldChg>
      <pc:sldChg chg="add del">
        <pc:chgData name="Piyus Kedia" userId="02ae6dfbcf425881" providerId="LiveId" clId="{31A5D795-C2F2-4D5C-927C-3165710EB3CD}" dt="2023-03-23T08:13:42.970" v="5649" actId="47"/>
        <pc:sldMkLst>
          <pc:docMk/>
          <pc:sldMk cId="4268736045" sldId="607"/>
        </pc:sldMkLst>
      </pc:sldChg>
      <pc:sldChg chg="add del">
        <pc:chgData name="Piyus Kedia" userId="02ae6dfbcf425881" providerId="LiveId" clId="{31A5D795-C2F2-4D5C-927C-3165710EB3CD}" dt="2023-03-23T08:13:49.987" v="5655" actId="47"/>
        <pc:sldMkLst>
          <pc:docMk/>
          <pc:sldMk cId="3263571034" sldId="609"/>
        </pc:sldMkLst>
      </pc:sldChg>
      <pc:sldChg chg="del">
        <pc:chgData name="Piyus Kedia" userId="02ae6dfbcf425881" providerId="LiveId" clId="{31A5D795-C2F2-4D5C-927C-3165710EB3CD}" dt="2023-03-23T08:15:21.770" v="5657" actId="47"/>
        <pc:sldMkLst>
          <pc:docMk/>
          <pc:sldMk cId="931290331" sldId="613"/>
        </pc:sldMkLst>
      </pc:sldChg>
      <pc:sldChg chg="del">
        <pc:chgData name="Piyus Kedia" userId="02ae6dfbcf425881" providerId="LiveId" clId="{31A5D795-C2F2-4D5C-927C-3165710EB3CD}" dt="2023-03-23T10:44:41.381" v="8851" actId="47"/>
        <pc:sldMkLst>
          <pc:docMk/>
          <pc:sldMk cId="3957243895" sldId="616"/>
        </pc:sldMkLst>
      </pc:sldChg>
      <pc:sldChg chg="del">
        <pc:chgData name="Piyus Kedia" userId="02ae6dfbcf425881" providerId="LiveId" clId="{31A5D795-C2F2-4D5C-927C-3165710EB3CD}" dt="2023-03-23T10:44:13.740" v="8849" actId="47"/>
        <pc:sldMkLst>
          <pc:docMk/>
          <pc:sldMk cId="1821986806" sldId="617"/>
        </pc:sldMkLst>
      </pc:sldChg>
      <pc:sldChg chg="del">
        <pc:chgData name="Piyus Kedia" userId="02ae6dfbcf425881" providerId="LiveId" clId="{31A5D795-C2F2-4D5C-927C-3165710EB3CD}" dt="2023-03-23T08:15:17.804" v="5656" actId="47"/>
        <pc:sldMkLst>
          <pc:docMk/>
          <pc:sldMk cId="1992163641" sldId="618"/>
        </pc:sldMkLst>
      </pc:sldChg>
      <pc:sldChg chg="modSp mod">
        <pc:chgData name="Piyus Kedia" userId="02ae6dfbcf425881" providerId="LiveId" clId="{31A5D795-C2F2-4D5C-927C-3165710EB3CD}" dt="2023-03-23T06:49:25.704" v="115" actId="20577"/>
        <pc:sldMkLst>
          <pc:docMk/>
          <pc:sldMk cId="2425322371" sldId="623"/>
        </pc:sldMkLst>
        <pc:spChg chg="mod">
          <ac:chgData name="Piyus Kedia" userId="02ae6dfbcf425881" providerId="LiveId" clId="{31A5D795-C2F2-4D5C-927C-3165710EB3CD}" dt="2023-03-23T06:49:25.704" v="115" actId="20577"/>
          <ac:spMkLst>
            <pc:docMk/>
            <pc:sldMk cId="2425322371" sldId="623"/>
            <ac:spMk id="3" creationId="{7C52FFB1-630E-096E-9F3A-48C660870652}"/>
          </ac:spMkLst>
        </pc:spChg>
      </pc:sldChg>
      <pc:sldChg chg="addSp modSp mod modNotesTx">
        <pc:chgData name="Piyus Kedia" userId="02ae6dfbcf425881" providerId="LiveId" clId="{31A5D795-C2F2-4D5C-927C-3165710EB3CD}" dt="2023-03-24T07:12:55.652" v="23485" actId="20577"/>
        <pc:sldMkLst>
          <pc:docMk/>
          <pc:sldMk cId="4032981884" sldId="629"/>
        </pc:sldMkLst>
        <pc:spChg chg="mod">
          <ac:chgData name="Piyus Kedia" userId="02ae6dfbcf425881" providerId="LiveId" clId="{31A5D795-C2F2-4D5C-927C-3165710EB3CD}" dt="2023-03-23T10:28:50.444" v="8003" actId="20577"/>
          <ac:spMkLst>
            <pc:docMk/>
            <pc:sldMk cId="4032981884" sldId="629"/>
            <ac:spMk id="3" creationId="{DBA39622-28A7-050B-92F9-1BD4C99729B3}"/>
          </ac:spMkLst>
        </pc:spChg>
        <pc:spChg chg="mod">
          <ac:chgData name="Piyus Kedia" userId="02ae6dfbcf425881" providerId="LiveId" clId="{31A5D795-C2F2-4D5C-927C-3165710EB3CD}" dt="2023-03-24T02:58:47.734" v="16078" actId="207"/>
          <ac:spMkLst>
            <pc:docMk/>
            <pc:sldMk cId="4032981884" sldId="629"/>
            <ac:spMk id="4" creationId="{889BD199-63AE-D8D9-26D2-33CF1187816C}"/>
          </ac:spMkLst>
        </pc:spChg>
        <pc:inkChg chg="add">
          <ac:chgData name="Piyus Kedia" userId="02ae6dfbcf425881" providerId="LiveId" clId="{31A5D795-C2F2-4D5C-927C-3165710EB3CD}" dt="2023-03-24T05:21:04.780" v="18062"/>
          <ac:inkMkLst>
            <pc:docMk/>
            <pc:sldMk cId="4032981884" sldId="629"/>
            <ac:inkMk id="5" creationId="{8495E2DA-D4EE-6FB1-F20D-B96950907BC1}"/>
          </ac:inkMkLst>
        </pc:inkChg>
      </pc:sldChg>
      <pc:sldChg chg="del">
        <pc:chgData name="Piyus Kedia" userId="02ae6dfbcf425881" providerId="LiveId" clId="{31A5D795-C2F2-4D5C-927C-3165710EB3CD}" dt="2023-03-23T06:48:23.014" v="61" actId="47"/>
        <pc:sldMkLst>
          <pc:docMk/>
          <pc:sldMk cId="2907616196" sldId="714"/>
        </pc:sldMkLst>
      </pc:sldChg>
      <pc:sldChg chg="del">
        <pc:chgData name="Piyus Kedia" userId="02ae6dfbcf425881" providerId="LiveId" clId="{31A5D795-C2F2-4D5C-927C-3165710EB3CD}" dt="2023-03-23T06:48:22.867" v="59" actId="47"/>
        <pc:sldMkLst>
          <pc:docMk/>
          <pc:sldMk cId="2828067073" sldId="715"/>
        </pc:sldMkLst>
      </pc:sldChg>
      <pc:sldChg chg="del">
        <pc:chgData name="Piyus Kedia" userId="02ae6dfbcf425881" providerId="LiveId" clId="{31A5D795-C2F2-4D5C-927C-3165710EB3CD}" dt="2023-03-23T06:48:22.777" v="58" actId="47"/>
        <pc:sldMkLst>
          <pc:docMk/>
          <pc:sldMk cId="1369346451" sldId="716"/>
        </pc:sldMkLst>
      </pc:sldChg>
      <pc:sldChg chg="del">
        <pc:chgData name="Piyus Kedia" userId="02ae6dfbcf425881" providerId="LiveId" clId="{31A5D795-C2F2-4D5C-927C-3165710EB3CD}" dt="2023-03-23T06:48:22.698" v="57" actId="47"/>
        <pc:sldMkLst>
          <pc:docMk/>
          <pc:sldMk cId="1235624403" sldId="717"/>
        </pc:sldMkLst>
      </pc:sldChg>
      <pc:sldChg chg="del">
        <pc:chgData name="Piyus Kedia" userId="02ae6dfbcf425881" providerId="LiveId" clId="{31A5D795-C2F2-4D5C-927C-3165710EB3CD}" dt="2023-03-23T06:48:22.604" v="56" actId="47"/>
        <pc:sldMkLst>
          <pc:docMk/>
          <pc:sldMk cId="235970791" sldId="718"/>
        </pc:sldMkLst>
      </pc:sldChg>
      <pc:sldChg chg="del">
        <pc:chgData name="Piyus Kedia" userId="02ae6dfbcf425881" providerId="LiveId" clId="{31A5D795-C2F2-4D5C-927C-3165710EB3CD}" dt="2023-03-23T06:48:22.462" v="55" actId="47"/>
        <pc:sldMkLst>
          <pc:docMk/>
          <pc:sldMk cId="4183783364" sldId="719"/>
        </pc:sldMkLst>
      </pc:sldChg>
      <pc:sldChg chg="del">
        <pc:chgData name="Piyus Kedia" userId="02ae6dfbcf425881" providerId="LiveId" clId="{31A5D795-C2F2-4D5C-927C-3165710EB3CD}" dt="2023-03-23T06:48:22.335" v="54" actId="47"/>
        <pc:sldMkLst>
          <pc:docMk/>
          <pc:sldMk cId="442446135" sldId="720"/>
        </pc:sldMkLst>
      </pc:sldChg>
      <pc:sldChg chg="del">
        <pc:chgData name="Piyus Kedia" userId="02ae6dfbcf425881" providerId="LiveId" clId="{31A5D795-C2F2-4D5C-927C-3165710EB3CD}" dt="2023-03-23T06:48:22.146" v="53" actId="47"/>
        <pc:sldMkLst>
          <pc:docMk/>
          <pc:sldMk cId="3365483008" sldId="721"/>
        </pc:sldMkLst>
      </pc:sldChg>
      <pc:sldChg chg="del">
        <pc:chgData name="Piyus Kedia" userId="02ae6dfbcf425881" providerId="LiveId" clId="{31A5D795-C2F2-4D5C-927C-3165710EB3CD}" dt="2023-03-23T06:48:21.957" v="52" actId="47"/>
        <pc:sldMkLst>
          <pc:docMk/>
          <pc:sldMk cId="1864812664" sldId="722"/>
        </pc:sldMkLst>
      </pc:sldChg>
      <pc:sldChg chg="del">
        <pc:chgData name="Piyus Kedia" userId="02ae6dfbcf425881" providerId="LiveId" clId="{31A5D795-C2F2-4D5C-927C-3165710EB3CD}" dt="2023-03-23T06:48:21.626" v="51" actId="47"/>
        <pc:sldMkLst>
          <pc:docMk/>
          <pc:sldMk cId="611727561" sldId="723"/>
        </pc:sldMkLst>
      </pc:sldChg>
      <pc:sldChg chg="del">
        <pc:chgData name="Piyus Kedia" userId="02ae6dfbcf425881" providerId="LiveId" clId="{31A5D795-C2F2-4D5C-927C-3165710EB3CD}" dt="2023-03-23T06:48:20.887" v="50" actId="47"/>
        <pc:sldMkLst>
          <pc:docMk/>
          <pc:sldMk cId="747803310" sldId="724"/>
        </pc:sldMkLst>
      </pc:sldChg>
      <pc:sldChg chg="del">
        <pc:chgData name="Piyus Kedia" userId="02ae6dfbcf425881" providerId="LiveId" clId="{31A5D795-C2F2-4D5C-927C-3165710EB3CD}" dt="2023-03-23T06:48:20.809" v="49" actId="47"/>
        <pc:sldMkLst>
          <pc:docMk/>
          <pc:sldMk cId="3952868716" sldId="725"/>
        </pc:sldMkLst>
      </pc:sldChg>
      <pc:sldChg chg="del">
        <pc:chgData name="Piyus Kedia" userId="02ae6dfbcf425881" providerId="LiveId" clId="{31A5D795-C2F2-4D5C-927C-3165710EB3CD}" dt="2023-03-23T06:48:20.729" v="48" actId="47"/>
        <pc:sldMkLst>
          <pc:docMk/>
          <pc:sldMk cId="3827139918" sldId="726"/>
        </pc:sldMkLst>
      </pc:sldChg>
      <pc:sldChg chg="del">
        <pc:chgData name="Piyus Kedia" userId="02ae6dfbcf425881" providerId="LiveId" clId="{31A5D795-C2F2-4D5C-927C-3165710EB3CD}" dt="2023-03-23T06:48:20.650" v="47" actId="47"/>
        <pc:sldMkLst>
          <pc:docMk/>
          <pc:sldMk cId="328799227" sldId="727"/>
        </pc:sldMkLst>
      </pc:sldChg>
      <pc:sldChg chg="del">
        <pc:chgData name="Piyus Kedia" userId="02ae6dfbcf425881" providerId="LiveId" clId="{31A5D795-C2F2-4D5C-927C-3165710EB3CD}" dt="2023-03-23T06:48:20.588" v="46" actId="47"/>
        <pc:sldMkLst>
          <pc:docMk/>
          <pc:sldMk cId="281682222" sldId="728"/>
        </pc:sldMkLst>
      </pc:sldChg>
      <pc:sldChg chg="del">
        <pc:chgData name="Piyus Kedia" userId="02ae6dfbcf425881" providerId="LiveId" clId="{31A5D795-C2F2-4D5C-927C-3165710EB3CD}" dt="2023-03-23T06:48:20.509" v="45" actId="47"/>
        <pc:sldMkLst>
          <pc:docMk/>
          <pc:sldMk cId="3485587543" sldId="729"/>
        </pc:sldMkLst>
      </pc:sldChg>
      <pc:sldChg chg="del">
        <pc:chgData name="Piyus Kedia" userId="02ae6dfbcf425881" providerId="LiveId" clId="{31A5D795-C2F2-4D5C-927C-3165710EB3CD}" dt="2023-03-23T06:48:20.430" v="44" actId="47"/>
        <pc:sldMkLst>
          <pc:docMk/>
          <pc:sldMk cId="1353531313" sldId="730"/>
        </pc:sldMkLst>
      </pc:sldChg>
      <pc:sldChg chg="del">
        <pc:chgData name="Piyus Kedia" userId="02ae6dfbcf425881" providerId="LiveId" clId="{31A5D795-C2F2-4D5C-927C-3165710EB3CD}" dt="2023-03-23T06:48:20.350" v="43" actId="47"/>
        <pc:sldMkLst>
          <pc:docMk/>
          <pc:sldMk cId="3422221343" sldId="731"/>
        </pc:sldMkLst>
      </pc:sldChg>
      <pc:sldChg chg="del">
        <pc:chgData name="Piyus Kedia" userId="02ae6dfbcf425881" providerId="LiveId" clId="{31A5D795-C2F2-4D5C-927C-3165710EB3CD}" dt="2023-03-23T06:48:20.271" v="42" actId="47"/>
        <pc:sldMkLst>
          <pc:docMk/>
          <pc:sldMk cId="635003655" sldId="732"/>
        </pc:sldMkLst>
      </pc:sldChg>
      <pc:sldChg chg="del">
        <pc:chgData name="Piyus Kedia" userId="02ae6dfbcf425881" providerId="LiveId" clId="{31A5D795-C2F2-4D5C-927C-3165710EB3CD}" dt="2023-03-23T06:48:20.198" v="41" actId="47"/>
        <pc:sldMkLst>
          <pc:docMk/>
          <pc:sldMk cId="2858440407" sldId="733"/>
        </pc:sldMkLst>
      </pc:sldChg>
      <pc:sldChg chg="del">
        <pc:chgData name="Piyus Kedia" userId="02ae6dfbcf425881" providerId="LiveId" clId="{31A5D795-C2F2-4D5C-927C-3165710EB3CD}" dt="2023-03-23T06:48:20.113" v="40" actId="47"/>
        <pc:sldMkLst>
          <pc:docMk/>
          <pc:sldMk cId="1988096588" sldId="734"/>
        </pc:sldMkLst>
      </pc:sldChg>
      <pc:sldChg chg="del">
        <pc:chgData name="Piyus Kedia" userId="02ae6dfbcf425881" providerId="LiveId" clId="{31A5D795-C2F2-4D5C-927C-3165710EB3CD}" dt="2023-03-23T06:48:19.280" v="37" actId="47"/>
        <pc:sldMkLst>
          <pc:docMk/>
          <pc:sldMk cId="149618612" sldId="735"/>
        </pc:sldMkLst>
      </pc:sldChg>
      <pc:sldChg chg="del">
        <pc:chgData name="Piyus Kedia" userId="02ae6dfbcf425881" providerId="LiveId" clId="{31A5D795-C2F2-4D5C-927C-3165710EB3CD}" dt="2023-03-23T06:48:18.773" v="23" actId="47"/>
        <pc:sldMkLst>
          <pc:docMk/>
          <pc:sldMk cId="3284045363" sldId="736"/>
        </pc:sldMkLst>
      </pc:sldChg>
      <pc:sldChg chg="del">
        <pc:chgData name="Piyus Kedia" userId="02ae6dfbcf425881" providerId="LiveId" clId="{31A5D795-C2F2-4D5C-927C-3165710EB3CD}" dt="2023-03-23T06:48:18.836" v="25" actId="47"/>
        <pc:sldMkLst>
          <pc:docMk/>
          <pc:sldMk cId="558334264" sldId="737"/>
        </pc:sldMkLst>
      </pc:sldChg>
      <pc:sldChg chg="del">
        <pc:chgData name="Piyus Kedia" userId="02ae6dfbcf425881" providerId="LiveId" clId="{31A5D795-C2F2-4D5C-927C-3165710EB3CD}" dt="2023-03-23T06:48:18.868" v="26" actId="47"/>
        <pc:sldMkLst>
          <pc:docMk/>
          <pc:sldMk cId="719970242" sldId="738"/>
        </pc:sldMkLst>
      </pc:sldChg>
      <pc:sldChg chg="del">
        <pc:chgData name="Piyus Kedia" userId="02ae6dfbcf425881" providerId="LiveId" clId="{31A5D795-C2F2-4D5C-927C-3165710EB3CD}" dt="2023-03-23T06:48:18.900" v="27" actId="47"/>
        <pc:sldMkLst>
          <pc:docMk/>
          <pc:sldMk cId="3641199663" sldId="739"/>
        </pc:sldMkLst>
      </pc:sldChg>
      <pc:sldChg chg="del">
        <pc:chgData name="Piyus Kedia" userId="02ae6dfbcf425881" providerId="LiveId" clId="{31A5D795-C2F2-4D5C-927C-3165710EB3CD}" dt="2023-03-23T06:48:18.937" v="28" actId="47"/>
        <pc:sldMkLst>
          <pc:docMk/>
          <pc:sldMk cId="3568887378" sldId="740"/>
        </pc:sldMkLst>
      </pc:sldChg>
      <pc:sldChg chg="del">
        <pc:chgData name="Piyus Kedia" userId="02ae6dfbcf425881" providerId="LiveId" clId="{31A5D795-C2F2-4D5C-927C-3165710EB3CD}" dt="2023-03-23T06:48:18.963" v="29" actId="47"/>
        <pc:sldMkLst>
          <pc:docMk/>
          <pc:sldMk cId="2398727456" sldId="741"/>
        </pc:sldMkLst>
      </pc:sldChg>
      <pc:sldChg chg="del">
        <pc:chgData name="Piyus Kedia" userId="02ae6dfbcf425881" providerId="LiveId" clId="{31A5D795-C2F2-4D5C-927C-3165710EB3CD}" dt="2023-03-23T06:48:18.996" v="30" actId="47"/>
        <pc:sldMkLst>
          <pc:docMk/>
          <pc:sldMk cId="1074847977" sldId="742"/>
        </pc:sldMkLst>
      </pc:sldChg>
      <pc:sldChg chg="del">
        <pc:chgData name="Piyus Kedia" userId="02ae6dfbcf425881" providerId="LiveId" clId="{31A5D795-C2F2-4D5C-927C-3165710EB3CD}" dt="2023-03-23T06:48:19.042" v="31" actId="47"/>
        <pc:sldMkLst>
          <pc:docMk/>
          <pc:sldMk cId="3975636213" sldId="743"/>
        </pc:sldMkLst>
      </pc:sldChg>
      <pc:sldChg chg="del">
        <pc:chgData name="Piyus Kedia" userId="02ae6dfbcf425881" providerId="LiveId" clId="{31A5D795-C2F2-4D5C-927C-3165710EB3CD}" dt="2023-03-23T06:48:19.074" v="32" actId="47"/>
        <pc:sldMkLst>
          <pc:docMk/>
          <pc:sldMk cId="4014670606" sldId="744"/>
        </pc:sldMkLst>
      </pc:sldChg>
      <pc:sldChg chg="del">
        <pc:chgData name="Piyus Kedia" userId="02ae6dfbcf425881" providerId="LiveId" clId="{31A5D795-C2F2-4D5C-927C-3165710EB3CD}" dt="2023-03-23T06:48:19.106" v="33" actId="47"/>
        <pc:sldMkLst>
          <pc:docMk/>
          <pc:sldMk cId="3454185089" sldId="745"/>
        </pc:sldMkLst>
      </pc:sldChg>
      <pc:sldChg chg="del">
        <pc:chgData name="Piyus Kedia" userId="02ae6dfbcf425881" providerId="LiveId" clId="{31A5D795-C2F2-4D5C-927C-3165710EB3CD}" dt="2023-03-23T06:48:19.138" v="34" actId="47"/>
        <pc:sldMkLst>
          <pc:docMk/>
          <pc:sldMk cId="4083338045" sldId="746"/>
        </pc:sldMkLst>
      </pc:sldChg>
      <pc:sldChg chg="del">
        <pc:chgData name="Piyus Kedia" userId="02ae6dfbcf425881" providerId="LiveId" clId="{31A5D795-C2F2-4D5C-927C-3165710EB3CD}" dt="2023-03-23T06:48:19.154" v="35" actId="47"/>
        <pc:sldMkLst>
          <pc:docMk/>
          <pc:sldMk cId="1556274621" sldId="747"/>
        </pc:sldMkLst>
      </pc:sldChg>
      <pc:sldChg chg="del">
        <pc:chgData name="Piyus Kedia" userId="02ae6dfbcf425881" providerId="LiveId" clId="{31A5D795-C2F2-4D5C-927C-3165710EB3CD}" dt="2023-03-23T06:48:18.806" v="24" actId="47"/>
        <pc:sldMkLst>
          <pc:docMk/>
          <pc:sldMk cId="3391456540" sldId="748"/>
        </pc:sldMkLst>
      </pc:sldChg>
      <pc:sldChg chg="del">
        <pc:chgData name="Piyus Kedia" userId="02ae6dfbcf425881" providerId="LiveId" clId="{31A5D795-C2F2-4D5C-927C-3165710EB3CD}" dt="2023-03-23T06:48:19.311" v="38" actId="47"/>
        <pc:sldMkLst>
          <pc:docMk/>
          <pc:sldMk cId="3121630615" sldId="749"/>
        </pc:sldMkLst>
      </pc:sldChg>
      <pc:sldChg chg="del">
        <pc:chgData name="Piyus Kedia" userId="02ae6dfbcf425881" providerId="LiveId" clId="{31A5D795-C2F2-4D5C-927C-3165710EB3CD}" dt="2023-03-23T06:48:19.861" v="39" actId="47"/>
        <pc:sldMkLst>
          <pc:docMk/>
          <pc:sldMk cId="2463778472" sldId="750"/>
        </pc:sldMkLst>
      </pc:sldChg>
      <pc:sldChg chg="del">
        <pc:chgData name="Piyus Kedia" userId="02ae6dfbcf425881" providerId="LiveId" clId="{31A5D795-C2F2-4D5C-927C-3165710EB3CD}" dt="2023-03-23T06:48:24.700" v="68" actId="47"/>
        <pc:sldMkLst>
          <pc:docMk/>
          <pc:sldMk cId="709953758" sldId="751"/>
        </pc:sldMkLst>
      </pc:sldChg>
      <pc:sldChg chg="del">
        <pc:chgData name="Piyus Kedia" userId="02ae6dfbcf425881" providerId="LiveId" clId="{31A5D795-C2F2-4D5C-927C-3165710EB3CD}" dt="2023-03-23T06:48:25.422" v="71" actId="47"/>
        <pc:sldMkLst>
          <pc:docMk/>
          <pc:sldMk cId="1273967908" sldId="752"/>
        </pc:sldMkLst>
      </pc:sldChg>
      <pc:sldChg chg="del">
        <pc:chgData name="Piyus Kedia" userId="02ae6dfbcf425881" providerId="LiveId" clId="{31A5D795-C2F2-4D5C-927C-3165710EB3CD}" dt="2023-03-23T06:48:25.485" v="73" actId="47"/>
        <pc:sldMkLst>
          <pc:docMk/>
          <pc:sldMk cId="1515593335" sldId="753"/>
        </pc:sldMkLst>
      </pc:sldChg>
      <pc:sldChg chg="del">
        <pc:chgData name="Piyus Kedia" userId="02ae6dfbcf425881" providerId="LiveId" clId="{31A5D795-C2F2-4D5C-927C-3165710EB3CD}" dt="2023-03-23T06:48:25.517" v="74" actId="47"/>
        <pc:sldMkLst>
          <pc:docMk/>
          <pc:sldMk cId="2500646919" sldId="754"/>
        </pc:sldMkLst>
      </pc:sldChg>
      <pc:sldChg chg="del">
        <pc:chgData name="Piyus Kedia" userId="02ae6dfbcf425881" providerId="LiveId" clId="{31A5D795-C2F2-4D5C-927C-3165710EB3CD}" dt="2023-03-23T06:48:25.548" v="75" actId="47"/>
        <pc:sldMkLst>
          <pc:docMk/>
          <pc:sldMk cId="1655288136" sldId="755"/>
        </pc:sldMkLst>
      </pc:sldChg>
      <pc:sldChg chg="del">
        <pc:chgData name="Piyus Kedia" userId="02ae6dfbcf425881" providerId="LiveId" clId="{31A5D795-C2F2-4D5C-927C-3165710EB3CD}" dt="2023-03-23T06:48:25.580" v="76" actId="47"/>
        <pc:sldMkLst>
          <pc:docMk/>
          <pc:sldMk cId="317797479" sldId="756"/>
        </pc:sldMkLst>
      </pc:sldChg>
      <pc:sldChg chg="del">
        <pc:chgData name="Piyus Kedia" userId="02ae6dfbcf425881" providerId="LiveId" clId="{31A5D795-C2F2-4D5C-927C-3165710EB3CD}" dt="2023-03-23T06:48:25.610" v="77" actId="47"/>
        <pc:sldMkLst>
          <pc:docMk/>
          <pc:sldMk cId="61229662" sldId="757"/>
        </pc:sldMkLst>
      </pc:sldChg>
      <pc:sldChg chg="del">
        <pc:chgData name="Piyus Kedia" userId="02ae6dfbcf425881" providerId="LiveId" clId="{31A5D795-C2F2-4D5C-927C-3165710EB3CD}" dt="2023-03-23T06:48:25.628" v="78" actId="47"/>
        <pc:sldMkLst>
          <pc:docMk/>
          <pc:sldMk cId="2969617337" sldId="758"/>
        </pc:sldMkLst>
      </pc:sldChg>
      <pc:sldChg chg="del">
        <pc:chgData name="Piyus Kedia" userId="02ae6dfbcf425881" providerId="LiveId" clId="{31A5D795-C2F2-4D5C-927C-3165710EB3CD}" dt="2023-03-23T06:48:25.660" v="79" actId="47"/>
        <pc:sldMkLst>
          <pc:docMk/>
          <pc:sldMk cId="1591216613" sldId="759"/>
        </pc:sldMkLst>
      </pc:sldChg>
      <pc:sldChg chg="del">
        <pc:chgData name="Piyus Kedia" userId="02ae6dfbcf425881" providerId="LiveId" clId="{31A5D795-C2F2-4D5C-927C-3165710EB3CD}" dt="2023-03-23T06:48:26.084" v="80" actId="47"/>
        <pc:sldMkLst>
          <pc:docMk/>
          <pc:sldMk cId="2786788666" sldId="760"/>
        </pc:sldMkLst>
      </pc:sldChg>
      <pc:sldChg chg="del">
        <pc:chgData name="Piyus Kedia" userId="02ae6dfbcf425881" providerId="LiveId" clId="{31A5D795-C2F2-4D5C-927C-3165710EB3CD}" dt="2023-03-23T06:48:26.367" v="81" actId="47"/>
        <pc:sldMkLst>
          <pc:docMk/>
          <pc:sldMk cId="1666640322" sldId="761"/>
        </pc:sldMkLst>
      </pc:sldChg>
      <pc:sldChg chg="del">
        <pc:chgData name="Piyus Kedia" userId="02ae6dfbcf425881" providerId="LiveId" clId="{31A5D795-C2F2-4D5C-927C-3165710EB3CD}" dt="2023-03-23T06:48:26.603" v="82" actId="47"/>
        <pc:sldMkLst>
          <pc:docMk/>
          <pc:sldMk cId="1460807965" sldId="762"/>
        </pc:sldMkLst>
      </pc:sldChg>
      <pc:sldChg chg="del">
        <pc:chgData name="Piyus Kedia" userId="02ae6dfbcf425881" providerId="LiveId" clId="{31A5D795-C2F2-4D5C-927C-3165710EB3CD}" dt="2023-03-23T06:48:26.887" v="83" actId="47"/>
        <pc:sldMkLst>
          <pc:docMk/>
          <pc:sldMk cId="3793833663" sldId="763"/>
        </pc:sldMkLst>
      </pc:sldChg>
      <pc:sldChg chg="del">
        <pc:chgData name="Piyus Kedia" userId="02ae6dfbcf425881" providerId="LiveId" clId="{31A5D795-C2F2-4D5C-927C-3165710EB3CD}" dt="2023-03-23T06:48:29.689" v="94" actId="47"/>
        <pc:sldMkLst>
          <pc:docMk/>
          <pc:sldMk cId="2725218644" sldId="764"/>
        </pc:sldMkLst>
      </pc:sldChg>
      <pc:sldChg chg="del">
        <pc:chgData name="Piyus Kedia" userId="02ae6dfbcf425881" providerId="LiveId" clId="{31A5D795-C2F2-4D5C-927C-3165710EB3CD}" dt="2023-03-23T07:01:21.084" v="902" actId="47"/>
        <pc:sldMkLst>
          <pc:docMk/>
          <pc:sldMk cId="1043477549" sldId="768"/>
        </pc:sldMkLst>
      </pc:sldChg>
      <pc:sldChg chg="del">
        <pc:chgData name="Piyus Kedia" userId="02ae6dfbcf425881" providerId="LiveId" clId="{31A5D795-C2F2-4D5C-927C-3165710EB3CD}" dt="2023-03-23T06:48:25.171" v="70" actId="47"/>
        <pc:sldMkLst>
          <pc:docMk/>
          <pc:sldMk cId="134186713" sldId="795"/>
        </pc:sldMkLst>
      </pc:sldChg>
      <pc:sldChg chg="del">
        <pc:chgData name="Piyus Kedia" userId="02ae6dfbcf425881" providerId="LiveId" clId="{31A5D795-C2F2-4D5C-927C-3165710EB3CD}" dt="2023-03-23T06:48:24.936" v="69" actId="47"/>
        <pc:sldMkLst>
          <pc:docMk/>
          <pc:sldMk cId="3113325809" sldId="796"/>
        </pc:sldMkLst>
      </pc:sldChg>
      <pc:sldChg chg="del">
        <pc:chgData name="Piyus Kedia" userId="02ae6dfbcf425881" providerId="LiveId" clId="{31A5D795-C2F2-4D5C-927C-3165710EB3CD}" dt="2023-03-23T06:48:25.454" v="72" actId="47"/>
        <pc:sldMkLst>
          <pc:docMk/>
          <pc:sldMk cId="3031857718" sldId="797"/>
        </pc:sldMkLst>
      </pc:sldChg>
      <pc:sldChg chg="del">
        <pc:chgData name="Piyus Kedia" userId="02ae6dfbcf425881" providerId="LiveId" clId="{31A5D795-C2F2-4D5C-927C-3165710EB3CD}" dt="2023-03-23T06:48:29.320" v="93" actId="47"/>
        <pc:sldMkLst>
          <pc:docMk/>
          <pc:sldMk cId="233224601" sldId="798"/>
        </pc:sldMkLst>
      </pc:sldChg>
      <pc:sldChg chg="del">
        <pc:chgData name="Piyus Kedia" userId="02ae6dfbcf425881" providerId="LiveId" clId="{31A5D795-C2F2-4D5C-927C-3165710EB3CD}" dt="2023-03-23T06:48:29.042" v="92" actId="47"/>
        <pc:sldMkLst>
          <pc:docMk/>
          <pc:sldMk cId="171288841" sldId="799"/>
        </pc:sldMkLst>
      </pc:sldChg>
      <pc:sldChg chg="del">
        <pc:chgData name="Piyus Kedia" userId="02ae6dfbcf425881" providerId="LiveId" clId="{31A5D795-C2F2-4D5C-927C-3165710EB3CD}" dt="2023-03-23T06:48:28.838" v="91" actId="47"/>
        <pc:sldMkLst>
          <pc:docMk/>
          <pc:sldMk cId="4294095052" sldId="800"/>
        </pc:sldMkLst>
      </pc:sldChg>
      <pc:sldChg chg="del">
        <pc:chgData name="Piyus Kedia" userId="02ae6dfbcf425881" providerId="LiveId" clId="{31A5D795-C2F2-4D5C-927C-3165710EB3CD}" dt="2023-03-23T06:48:28.619" v="90" actId="47"/>
        <pc:sldMkLst>
          <pc:docMk/>
          <pc:sldMk cId="766117091" sldId="801"/>
        </pc:sldMkLst>
      </pc:sldChg>
      <pc:sldChg chg="del">
        <pc:chgData name="Piyus Kedia" userId="02ae6dfbcf425881" providerId="LiveId" clId="{31A5D795-C2F2-4D5C-927C-3165710EB3CD}" dt="2023-03-23T06:48:28.418" v="89" actId="47"/>
        <pc:sldMkLst>
          <pc:docMk/>
          <pc:sldMk cId="156184883" sldId="802"/>
        </pc:sldMkLst>
      </pc:sldChg>
      <pc:sldChg chg="del">
        <pc:chgData name="Piyus Kedia" userId="02ae6dfbcf425881" providerId="LiveId" clId="{31A5D795-C2F2-4D5C-927C-3165710EB3CD}" dt="2023-03-23T06:48:28.194" v="88" actId="47"/>
        <pc:sldMkLst>
          <pc:docMk/>
          <pc:sldMk cId="3172475929" sldId="803"/>
        </pc:sldMkLst>
      </pc:sldChg>
      <pc:sldChg chg="del">
        <pc:chgData name="Piyus Kedia" userId="02ae6dfbcf425881" providerId="LiveId" clId="{31A5D795-C2F2-4D5C-927C-3165710EB3CD}" dt="2023-03-23T06:48:27.926" v="87" actId="47"/>
        <pc:sldMkLst>
          <pc:docMk/>
          <pc:sldMk cId="1708131516" sldId="804"/>
        </pc:sldMkLst>
      </pc:sldChg>
      <pc:sldChg chg="del">
        <pc:chgData name="Piyus Kedia" userId="02ae6dfbcf425881" providerId="LiveId" clId="{31A5D795-C2F2-4D5C-927C-3165710EB3CD}" dt="2023-03-23T06:48:27.642" v="86" actId="47"/>
        <pc:sldMkLst>
          <pc:docMk/>
          <pc:sldMk cId="3693817358" sldId="805"/>
        </pc:sldMkLst>
      </pc:sldChg>
      <pc:sldChg chg="del">
        <pc:chgData name="Piyus Kedia" userId="02ae6dfbcf425881" providerId="LiveId" clId="{31A5D795-C2F2-4D5C-927C-3165710EB3CD}" dt="2023-03-23T06:48:27.014" v="85" actId="47"/>
        <pc:sldMkLst>
          <pc:docMk/>
          <pc:sldMk cId="325825616" sldId="806"/>
        </pc:sldMkLst>
      </pc:sldChg>
      <pc:sldChg chg="del">
        <pc:chgData name="Piyus Kedia" userId="02ae6dfbcf425881" providerId="LiveId" clId="{31A5D795-C2F2-4D5C-927C-3165710EB3CD}" dt="2023-03-23T06:48:26.950" v="84" actId="47"/>
        <pc:sldMkLst>
          <pc:docMk/>
          <pc:sldMk cId="3274931750" sldId="807"/>
        </pc:sldMkLst>
      </pc:sldChg>
      <pc:sldChg chg="modNotesTx">
        <pc:chgData name="Piyus Kedia" userId="02ae6dfbcf425881" providerId="LiveId" clId="{31A5D795-C2F2-4D5C-927C-3165710EB3CD}" dt="2023-03-24T06:07:37.495" v="18064"/>
        <pc:sldMkLst>
          <pc:docMk/>
          <pc:sldMk cId="2656882291" sldId="808"/>
        </pc:sldMkLst>
      </pc:sldChg>
      <pc:sldChg chg="del">
        <pc:chgData name="Piyus Kedia" userId="02ae6dfbcf425881" providerId="LiveId" clId="{31A5D795-C2F2-4D5C-927C-3165710EB3CD}" dt="2023-03-23T06:48:34.335" v="100" actId="47"/>
        <pc:sldMkLst>
          <pc:docMk/>
          <pc:sldMk cId="3133990759" sldId="809"/>
        </pc:sldMkLst>
      </pc:sldChg>
      <pc:sldChg chg="modSp mod">
        <pc:chgData name="Piyus Kedia" userId="02ae6dfbcf425881" providerId="LiveId" clId="{31A5D795-C2F2-4D5C-927C-3165710EB3CD}" dt="2023-03-24T06:31:57.761" v="19588" actId="207"/>
        <pc:sldMkLst>
          <pc:docMk/>
          <pc:sldMk cId="1884024783" sldId="811"/>
        </pc:sldMkLst>
        <pc:spChg chg="mod">
          <ac:chgData name="Piyus Kedia" userId="02ae6dfbcf425881" providerId="LiveId" clId="{31A5D795-C2F2-4D5C-927C-3165710EB3CD}" dt="2023-03-24T06:31:57.761" v="19588" actId="207"/>
          <ac:spMkLst>
            <pc:docMk/>
            <pc:sldMk cId="1884024783" sldId="811"/>
            <ac:spMk id="3" creationId="{387D78A6-F56D-D0CA-FCB9-1D0B3482D5D6}"/>
          </ac:spMkLst>
        </pc:spChg>
      </pc:sldChg>
      <pc:sldChg chg="modSp new mod">
        <pc:chgData name="Piyus Kedia" userId="02ae6dfbcf425881" providerId="LiveId" clId="{31A5D795-C2F2-4D5C-927C-3165710EB3CD}" dt="2023-03-23T06:53:41.962" v="567" actId="20577"/>
        <pc:sldMkLst>
          <pc:docMk/>
          <pc:sldMk cId="2007884851" sldId="813"/>
        </pc:sldMkLst>
        <pc:spChg chg="mod">
          <ac:chgData name="Piyus Kedia" userId="02ae6dfbcf425881" providerId="LiveId" clId="{31A5D795-C2F2-4D5C-927C-3165710EB3CD}" dt="2023-03-23T06:50:28.752" v="127" actId="20577"/>
          <ac:spMkLst>
            <pc:docMk/>
            <pc:sldMk cId="2007884851" sldId="813"/>
            <ac:spMk id="2" creationId="{75F12AEF-2CD1-D05F-1923-AB858671D179}"/>
          </ac:spMkLst>
        </pc:spChg>
        <pc:spChg chg="mod">
          <ac:chgData name="Piyus Kedia" userId="02ae6dfbcf425881" providerId="LiveId" clId="{31A5D795-C2F2-4D5C-927C-3165710EB3CD}" dt="2023-03-23T06:53:41.962" v="567" actId="20577"/>
          <ac:spMkLst>
            <pc:docMk/>
            <pc:sldMk cId="2007884851" sldId="813"/>
            <ac:spMk id="3" creationId="{6C8CBA17-9FBF-E610-DD42-6D03EC70C12F}"/>
          </ac:spMkLst>
        </pc:spChg>
      </pc:sldChg>
      <pc:sldChg chg="modSp add del mod">
        <pc:chgData name="Piyus Kedia" userId="02ae6dfbcf425881" providerId="LiveId" clId="{31A5D795-C2F2-4D5C-927C-3165710EB3CD}" dt="2023-03-23T07:42:42.877" v="3522" actId="47"/>
        <pc:sldMkLst>
          <pc:docMk/>
          <pc:sldMk cId="610139103" sldId="814"/>
        </pc:sldMkLst>
        <pc:spChg chg="mod">
          <ac:chgData name="Piyus Kedia" userId="02ae6dfbcf425881" providerId="LiveId" clId="{31A5D795-C2F2-4D5C-927C-3165710EB3CD}" dt="2023-03-23T07:01:11.077" v="901" actId="207"/>
          <ac:spMkLst>
            <pc:docMk/>
            <pc:sldMk cId="610139103" sldId="814"/>
            <ac:spMk id="3" creationId="{57DC4E03-FFBC-3868-2C30-0ACE2764E951}"/>
          </ac:spMkLst>
        </pc:spChg>
      </pc:sldChg>
      <pc:sldChg chg="del">
        <pc:chgData name="Piyus Kedia" userId="02ae6dfbcf425881" providerId="LiveId" clId="{31A5D795-C2F2-4D5C-927C-3165710EB3CD}" dt="2023-03-23T06:48:31.853" v="96" actId="47"/>
        <pc:sldMkLst>
          <pc:docMk/>
          <pc:sldMk cId="2625630444" sldId="814"/>
        </pc:sldMkLst>
      </pc:sldChg>
      <pc:sldChg chg="modSp add del mod">
        <pc:chgData name="Piyus Kedia" userId="02ae6dfbcf425881" providerId="LiveId" clId="{31A5D795-C2F2-4D5C-927C-3165710EB3CD}" dt="2023-03-23T07:43:15.212" v="3523" actId="47"/>
        <pc:sldMkLst>
          <pc:docMk/>
          <pc:sldMk cId="3516918358" sldId="815"/>
        </pc:sldMkLst>
        <pc:spChg chg="mod">
          <ac:chgData name="Piyus Kedia" userId="02ae6dfbcf425881" providerId="LiveId" clId="{31A5D795-C2F2-4D5C-927C-3165710EB3CD}" dt="2023-03-23T07:10:45.178" v="1230" actId="20577"/>
          <ac:spMkLst>
            <pc:docMk/>
            <pc:sldMk cId="3516918358" sldId="815"/>
            <ac:spMk id="8" creationId="{6A2892FE-5394-2A23-DC4F-99D7F0C7705B}"/>
          </ac:spMkLst>
        </pc:spChg>
      </pc:sldChg>
      <pc:sldChg chg="modSp add del mod">
        <pc:chgData name="Piyus Kedia" userId="02ae6dfbcf425881" providerId="LiveId" clId="{31A5D795-C2F2-4D5C-927C-3165710EB3CD}" dt="2023-03-23T07:43:36.445" v="3560" actId="2696"/>
        <pc:sldMkLst>
          <pc:docMk/>
          <pc:sldMk cId="40560544" sldId="816"/>
        </pc:sldMkLst>
        <pc:spChg chg="mod">
          <ac:chgData name="Piyus Kedia" userId="02ae6dfbcf425881" providerId="LiveId" clId="{31A5D795-C2F2-4D5C-927C-3165710EB3CD}" dt="2023-03-23T07:43:30.295" v="3559" actId="20577"/>
          <ac:spMkLst>
            <pc:docMk/>
            <pc:sldMk cId="40560544" sldId="816"/>
            <ac:spMk id="3" creationId="{C00C1707-DEEC-B771-C1B3-39B7CDB19F33}"/>
          </ac:spMkLst>
        </pc:spChg>
        <pc:spChg chg="mod">
          <ac:chgData name="Piyus Kedia" userId="02ae6dfbcf425881" providerId="LiveId" clId="{31A5D795-C2F2-4D5C-927C-3165710EB3CD}" dt="2023-03-23T07:12:09.110" v="1411" actId="20577"/>
          <ac:spMkLst>
            <pc:docMk/>
            <pc:sldMk cId="40560544" sldId="816"/>
            <ac:spMk id="8" creationId="{6A2892FE-5394-2A23-DC4F-99D7F0C7705B}"/>
          </ac:spMkLst>
        </pc:spChg>
      </pc:sldChg>
      <pc:sldChg chg="add del">
        <pc:chgData name="Piyus Kedia" userId="02ae6dfbcf425881" providerId="LiveId" clId="{31A5D795-C2F2-4D5C-927C-3165710EB3CD}" dt="2023-03-23T07:10:10.558" v="1157" actId="47"/>
        <pc:sldMkLst>
          <pc:docMk/>
          <pc:sldMk cId="751079245" sldId="816"/>
        </pc:sldMkLst>
      </pc:sldChg>
      <pc:sldChg chg="addSp delSp modSp add mod modNotesTx">
        <pc:chgData name="Piyus Kedia" userId="02ae6dfbcf425881" providerId="LiveId" clId="{31A5D795-C2F2-4D5C-927C-3165710EB3CD}" dt="2023-03-24T06:42:57.121" v="20702" actId="20577"/>
        <pc:sldMkLst>
          <pc:docMk/>
          <pc:sldMk cId="1905716947" sldId="816"/>
        </pc:sldMkLst>
        <pc:spChg chg="mod">
          <ac:chgData name="Piyus Kedia" userId="02ae6dfbcf425881" providerId="LiveId" clId="{31A5D795-C2F2-4D5C-927C-3165710EB3CD}" dt="2023-03-24T00:54:35.634" v="13963" actId="21"/>
          <ac:spMkLst>
            <pc:docMk/>
            <pc:sldMk cId="1905716947" sldId="816"/>
            <ac:spMk id="3" creationId="{C00C1707-DEEC-B771-C1B3-39B7CDB19F33}"/>
          </ac:spMkLst>
        </pc:spChg>
        <pc:spChg chg="del">
          <ac:chgData name="Piyus Kedia" userId="02ae6dfbcf425881" providerId="LiveId" clId="{31A5D795-C2F2-4D5C-927C-3165710EB3CD}" dt="2023-03-24T00:54:15.477" v="13959" actId="478"/>
          <ac:spMkLst>
            <pc:docMk/>
            <pc:sldMk cId="1905716947" sldId="816"/>
            <ac:spMk id="5" creationId="{83D47B8A-FB05-F802-3611-514AE91C30A5}"/>
          </ac:spMkLst>
        </pc:spChg>
        <pc:spChg chg="del">
          <ac:chgData name="Piyus Kedia" userId="02ae6dfbcf425881" providerId="LiveId" clId="{31A5D795-C2F2-4D5C-927C-3165710EB3CD}" dt="2023-03-24T00:54:19.486" v="13960" actId="478"/>
          <ac:spMkLst>
            <pc:docMk/>
            <pc:sldMk cId="1905716947" sldId="816"/>
            <ac:spMk id="6" creationId="{F89ECD3C-7599-C765-FE76-B088E05AB7EE}"/>
          </ac:spMkLst>
        </pc:spChg>
        <pc:spChg chg="del">
          <ac:chgData name="Piyus Kedia" userId="02ae6dfbcf425881" providerId="LiveId" clId="{31A5D795-C2F2-4D5C-927C-3165710EB3CD}" dt="2023-03-24T00:54:15.477" v="13959" actId="478"/>
          <ac:spMkLst>
            <pc:docMk/>
            <pc:sldMk cId="1905716947" sldId="816"/>
            <ac:spMk id="7" creationId="{4438E960-9515-1137-752A-CBB1AA4BA03A}"/>
          </ac:spMkLst>
        </pc:spChg>
        <pc:spChg chg="del mod">
          <ac:chgData name="Piyus Kedia" userId="02ae6dfbcf425881" providerId="LiveId" clId="{31A5D795-C2F2-4D5C-927C-3165710EB3CD}" dt="2023-03-24T00:55:14.522" v="14089"/>
          <ac:spMkLst>
            <pc:docMk/>
            <pc:sldMk cId="1905716947" sldId="816"/>
            <ac:spMk id="8" creationId="{6A2892FE-5394-2A23-DC4F-99D7F0C7705B}"/>
          </ac:spMkLst>
        </pc:spChg>
        <pc:spChg chg="add mod">
          <ac:chgData name="Piyus Kedia" userId="02ae6dfbcf425881" providerId="LiveId" clId="{31A5D795-C2F2-4D5C-927C-3165710EB3CD}" dt="2023-03-24T00:55:08.781" v="14087" actId="2711"/>
          <ac:spMkLst>
            <pc:docMk/>
            <pc:sldMk cId="1905716947" sldId="816"/>
            <ac:spMk id="9" creationId="{94242696-DEF3-0C4D-5928-C36D1119A686}"/>
          </ac:spMkLst>
        </pc:spChg>
        <pc:graphicFrameChg chg="del">
          <ac:chgData name="Piyus Kedia" userId="02ae6dfbcf425881" providerId="LiveId" clId="{31A5D795-C2F2-4D5C-927C-3165710EB3CD}" dt="2023-03-24T00:54:15.477" v="13959" actId="478"/>
          <ac:graphicFrameMkLst>
            <pc:docMk/>
            <pc:sldMk cId="1905716947" sldId="816"/>
            <ac:graphicFrameMk id="4" creationId="{8E381790-B9C8-E73A-868C-C946632432B2}"/>
          </ac:graphicFrameMkLst>
        </pc:graphicFrameChg>
        <pc:inkChg chg="add">
          <ac:chgData name="Piyus Kedia" userId="02ae6dfbcf425881" providerId="LiveId" clId="{31A5D795-C2F2-4D5C-927C-3165710EB3CD}" dt="2023-03-24T05:21:04.780" v="18062"/>
          <ac:inkMkLst>
            <pc:docMk/>
            <pc:sldMk cId="1905716947" sldId="816"/>
            <ac:inkMk id="4" creationId="{C1047E63-0F2E-4F16-4581-2B1D42248EC8}"/>
          </ac:inkMkLst>
        </pc:inkChg>
      </pc:sldChg>
      <pc:sldChg chg="delSp modSp add del mod">
        <pc:chgData name="Piyus Kedia" userId="02ae6dfbcf425881" providerId="LiveId" clId="{31A5D795-C2F2-4D5C-927C-3165710EB3CD}" dt="2023-03-24T00:56:56.616" v="14106" actId="47"/>
        <pc:sldMkLst>
          <pc:docMk/>
          <pc:sldMk cId="567654971" sldId="817"/>
        </pc:sldMkLst>
        <pc:spChg chg="mod">
          <ac:chgData name="Piyus Kedia" userId="02ae6dfbcf425881" providerId="LiveId" clId="{31A5D795-C2F2-4D5C-927C-3165710EB3CD}" dt="2023-03-24T00:56:24.151" v="14101" actId="27636"/>
          <ac:spMkLst>
            <pc:docMk/>
            <pc:sldMk cId="567654971" sldId="817"/>
            <ac:spMk id="3" creationId="{C00C1707-DEEC-B771-C1B3-39B7CDB19F33}"/>
          </ac:spMkLst>
        </pc:spChg>
        <pc:spChg chg="del">
          <ac:chgData name="Piyus Kedia" userId="02ae6dfbcf425881" providerId="LiveId" clId="{31A5D795-C2F2-4D5C-927C-3165710EB3CD}" dt="2023-03-23T07:45:26.044" v="3575" actId="478"/>
          <ac:spMkLst>
            <pc:docMk/>
            <pc:sldMk cId="567654971" sldId="817"/>
            <ac:spMk id="5" creationId="{83D47B8A-FB05-F802-3611-514AE91C30A5}"/>
          </ac:spMkLst>
        </pc:spChg>
        <pc:spChg chg="del">
          <ac:chgData name="Piyus Kedia" userId="02ae6dfbcf425881" providerId="LiveId" clId="{31A5D795-C2F2-4D5C-927C-3165710EB3CD}" dt="2023-03-23T07:45:31.522" v="3577" actId="478"/>
          <ac:spMkLst>
            <pc:docMk/>
            <pc:sldMk cId="567654971" sldId="817"/>
            <ac:spMk id="6" creationId="{F89ECD3C-7599-C765-FE76-B088E05AB7EE}"/>
          </ac:spMkLst>
        </pc:spChg>
        <pc:spChg chg="del">
          <ac:chgData name="Piyus Kedia" userId="02ae6dfbcf425881" providerId="LiveId" clId="{31A5D795-C2F2-4D5C-927C-3165710EB3CD}" dt="2023-03-23T07:45:29.120" v="3576" actId="478"/>
          <ac:spMkLst>
            <pc:docMk/>
            <pc:sldMk cId="567654971" sldId="817"/>
            <ac:spMk id="7" creationId="{4438E960-9515-1137-752A-CBB1AA4BA03A}"/>
          </ac:spMkLst>
        </pc:spChg>
        <pc:spChg chg="mod">
          <ac:chgData name="Piyus Kedia" userId="02ae6dfbcf425881" providerId="LiveId" clId="{31A5D795-C2F2-4D5C-927C-3165710EB3CD}" dt="2023-03-23T07:44:57.756" v="3573" actId="207"/>
          <ac:spMkLst>
            <pc:docMk/>
            <pc:sldMk cId="567654971" sldId="817"/>
            <ac:spMk id="8" creationId="{6A2892FE-5394-2A23-DC4F-99D7F0C7705B}"/>
          </ac:spMkLst>
        </pc:spChg>
        <pc:graphicFrameChg chg="del">
          <ac:chgData name="Piyus Kedia" userId="02ae6dfbcf425881" providerId="LiveId" clId="{31A5D795-C2F2-4D5C-927C-3165710EB3CD}" dt="2023-03-23T07:45:22.901" v="3574" actId="478"/>
          <ac:graphicFrameMkLst>
            <pc:docMk/>
            <pc:sldMk cId="567654971" sldId="817"/>
            <ac:graphicFrameMk id="4" creationId="{8E381790-B9C8-E73A-868C-C946632432B2}"/>
          </ac:graphicFrameMkLst>
        </pc:graphicFrameChg>
      </pc:sldChg>
      <pc:sldChg chg="modSp new del mod">
        <pc:chgData name="Piyus Kedia" userId="02ae6dfbcf425881" providerId="LiveId" clId="{31A5D795-C2F2-4D5C-927C-3165710EB3CD}" dt="2023-03-23T07:27:55.643" v="2836" actId="2696"/>
        <pc:sldMkLst>
          <pc:docMk/>
          <pc:sldMk cId="2278803218" sldId="818"/>
        </pc:sldMkLst>
        <pc:spChg chg="mod">
          <ac:chgData name="Piyus Kedia" userId="02ae6dfbcf425881" providerId="LiveId" clId="{31A5D795-C2F2-4D5C-927C-3165710EB3CD}" dt="2023-03-23T07:25:12.070" v="2550" actId="20577"/>
          <ac:spMkLst>
            <pc:docMk/>
            <pc:sldMk cId="2278803218" sldId="818"/>
            <ac:spMk id="2" creationId="{66216B8F-1FBB-A3F4-510C-0047F94B1A58}"/>
          </ac:spMkLst>
        </pc:spChg>
        <pc:spChg chg="mod">
          <ac:chgData name="Piyus Kedia" userId="02ae6dfbcf425881" providerId="LiveId" clId="{31A5D795-C2F2-4D5C-927C-3165710EB3CD}" dt="2023-03-23T07:27:46.591" v="2835" actId="20577"/>
          <ac:spMkLst>
            <pc:docMk/>
            <pc:sldMk cId="2278803218" sldId="818"/>
            <ac:spMk id="3" creationId="{1432BEC4-771F-FAF0-701A-DAA0338EC832}"/>
          </ac:spMkLst>
        </pc:spChg>
      </pc:sldChg>
      <pc:sldChg chg="modSp add mod">
        <pc:chgData name="Piyus Kedia" userId="02ae6dfbcf425881" providerId="LiveId" clId="{31A5D795-C2F2-4D5C-927C-3165710EB3CD}" dt="2023-03-24T00:38:40.746" v="13029" actId="207"/>
        <pc:sldMkLst>
          <pc:docMk/>
          <pc:sldMk cId="3295905270" sldId="818"/>
        </pc:sldMkLst>
        <pc:spChg chg="mod">
          <ac:chgData name="Piyus Kedia" userId="02ae6dfbcf425881" providerId="LiveId" clId="{31A5D795-C2F2-4D5C-927C-3165710EB3CD}" dt="2023-03-24T00:38:40.746" v="13029" actId="207"/>
          <ac:spMkLst>
            <pc:docMk/>
            <pc:sldMk cId="3295905270" sldId="818"/>
            <ac:spMk id="3" creationId="{1432BEC4-771F-FAF0-701A-DAA0338EC832}"/>
          </ac:spMkLst>
        </pc:spChg>
      </pc:sldChg>
      <pc:sldChg chg="addSp modSp new mod modNotesTx">
        <pc:chgData name="Piyus Kedia" userId="02ae6dfbcf425881" providerId="LiveId" clId="{31A5D795-C2F2-4D5C-927C-3165710EB3CD}" dt="2023-03-24T06:33:08.767" v="19745" actId="20577"/>
        <pc:sldMkLst>
          <pc:docMk/>
          <pc:sldMk cId="749005523" sldId="819"/>
        </pc:sldMkLst>
        <pc:spChg chg="mod">
          <ac:chgData name="Piyus Kedia" userId="02ae6dfbcf425881" providerId="LiveId" clId="{31A5D795-C2F2-4D5C-927C-3165710EB3CD}" dt="2023-03-23T07:28:09.679" v="2852" actId="20577"/>
          <ac:spMkLst>
            <pc:docMk/>
            <pc:sldMk cId="749005523" sldId="819"/>
            <ac:spMk id="2" creationId="{2E9CD829-257E-9209-9787-1CA689F6277C}"/>
          </ac:spMkLst>
        </pc:spChg>
        <pc:spChg chg="mod">
          <ac:chgData name="Piyus Kedia" userId="02ae6dfbcf425881" providerId="LiveId" clId="{31A5D795-C2F2-4D5C-927C-3165710EB3CD}" dt="2023-03-24T00:40:10.964" v="13101" actId="20577"/>
          <ac:spMkLst>
            <pc:docMk/>
            <pc:sldMk cId="749005523" sldId="819"/>
            <ac:spMk id="3" creationId="{19AF7132-D597-CACC-C8FE-D3252F2E6059}"/>
          </ac:spMkLst>
        </pc:spChg>
        <pc:inkChg chg="add">
          <ac:chgData name="Piyus Kedia" userId="02ae6dfbcf425881" providerId="LiveId" clId="{31A5D795-C2F2-4D5C-927C-3165710EB3CD}" dt="2023-03-24T05:21:04.780" v="18062"/>
          <ac:inkMkLst>
            <pc:docMk/>
            <pc:sldMk cId="749005523" sldId="819"/>
            <ac:inkMk id="4" creationId="{76026B61-6A2F-B288-8275-25B4354AD3C8}"/>
          </ac:inkMkLst>
        </pc:inkChg>
      </pc:sldChg>
      <pc:sldChg chg="addSp delSp modSp add mod modNotesTx">
        <pc:chgData name="Piyus Kedia" userId="02ae6dfbcf425881" providerId="LiveId" clId="{31A5D795-C2F2-4D5C-927C-3165710EB3CD}" dt="2023-03-24T06:37:00.977" v="19954" actId="20577"/>
        <pc:sldMkLst>
          <pc:docMk/>
          <pc:sldMk cId="3748797957" sldId="820"/>
        </pc:sldMkLst>
        <pc:spChg chg="del mod">
          <ac:chgData name="Piyus Kedia" userId="02ae6dfbcf425881" providerId="LiveId" clId="{31A5D795-C2F2-4D5C-927C-3165710EB3CD}" dt="2023-03-24T00:41:41.736" v="13241" actId="478"/>
          <ac:spMkLst>
            <pc:docMk/>
            <pc:sldMk cId="3748797957" sldId="820"/>
            <ac:spMk id="3" creationId="{19AF7132-D597-CACC-C8FE-D3252F2E6059}"/>
          </ac:spMkLst>
        </pc:spChg>
        <pc:spChg chg="add mod">
          <ac:chgData name="Piyus Kedia" userId="02ae6dfbcf425881" providerId="LiveId" clId="{31A5D795-C2F2-4D5C-927C-3165710EB3CD}" dt="2023-03-24T00:42:36.402" v="13360" actId="20577"/>
          <ac:spMkLst>
            <pc:docMk/>
            <pc:sldMk cId="3748797957" sldId="820"/>
            <ac:spMk id="4" creationId="{5958229B-C2C4-F504-1C9B-2E2794932C72}"/>
          </ac:spMkLst>
        </pc:spChg>
        <pc:inkChg chg="add">
          <ac:chgData name="Piyus Kedia" userId="02ae6dfbcf425881" providerId="LiveId" clId="{31A5D795-C2F2-4D5C-927C-3165710EB3CD}" dt="2023-03-24T05:21:04.780" v="18062"/>
          <ac:inkMkLst>
            <pc:docMk/>
            <pc:sldMk cId="3748797957" sldId="820"/>
            <ac:inkMk id="3" creationId="{7101D056-BC45-75AA-EF47-9D9A35EDC574}"/>
          </ac:inkMkLst>
        </pc:inkChg>
      </pc:sldChg>
      <pc:sldChg chg="modSp add del mod">
        <pc:chgData name="Piyus Kedia" userId="02ae6dfbcf425881" providerId="LiveId" clId="{31A5D795-C2F2-4D5C-927C-3165710EB3CD}" dt="2023-03-24T00:43:15.239" v="13390" actId="47"/>
        <pc:sldMkLst>
          <pc:docMk/>
          <pc:sldMk cId="758163382" sldId="821"/>
        </pc:sldMkLst>
        <pc:spChg chg="mod">
          <ac:chgData name="Piyus Kedia" userId="02ae6dfbcf425881" providerId="LiveId" clId="{31A5D795-C2F2-4D5C-927C-3165710EB3CD}" dt="2023-03-23T07:38:46.104" v="3371" actId="20577"/>
          <ac:spMkLst>
            <pc:docMk/>
            <pc:sldMk cId="758163382" sldId="821"/>
            <ac:spMk id="3" creationId="{19AF7132-D597-CACC-C8FE-D3252F2E6059}"/>
          </ac:spMkLst>
        </pc:spChg>
      </pc:sldChg>
      <pc:sldChg chg="addSp delSp modSp new mod modNotesTx">
        <pc:chgData name="Piyus Kedia" userId="02ae6dfbcf425881" providerId="LiveId" clId="{31A5D795-C2F2-4D5C-927C-3165710EB3CD}" dt="2023-03-24T06:38:41.201" v="20101" actId="20577"/>
        <pc:sldMkLst>
          <pc:docMk/>
          <pc:sldMk cId="3455939297" sldId="822"/>
        </pc:sldMkLst>
        <pc:spChg chg="mod">
          <ac:chgData name="Piyus Kedia" userId="02ae6dfbcf425881" providerId="LiveId" clId="{31A5D795-C2F2-4D5C-927C-3165710EB3CD}" dt="2023-03-23T07:39:44.761" v="3395" actId="20577"/>
          <ac:spMkLst>
            <pc:docMk/>
            <pc:sldMk cId="3455939297" sldId="822"/>
            <ac:spMk id="2" creationId="{3581149B-1535-E227-98F5-9A68905F7447}"/>
          </ac:spMkLst>
        </pc:spChg>
        <pc:spChg chg="add del mod">
          <ac:chgData name="Piyus Kedia" userId="02ae6dfbcf425881" providerId="LiveId" clId="{31A5D795-C2F2-4D5C-927C-3165710EB3CD}" dt="2023-03-24T00:44:52.196" v="13418"/>
          <ac:spMkLst>
            <pc:docMk/>
            <pc:sldMk cId="3455939297" sldId="822"/>
            <ac:spMk id="3" creationId="{3878311D-34BC-1235-946F-B4A1296400E3}"/>
          </ac:spMkLst>
        </pc:spChg>
        <pc:spChg chg="del">
          <ac:chgData name="Piyus Kedia" userId="02ae6dfbcf425881" providerId="LiveId" clId="{31A5D795-C2F2-4D5C-927C-3165710EB3CD}" dt="2023-03-23T07:39:49.181" v="3396"/>
          <ac:spMkLst>
            <pc:docMk/>
            <pc:sldMk cId="3455939297" sldId="822"/>
            <ac:spMk id="3" creationId="{8C160D48-2C24-7C4B-F0BB-08F5A7027051}"/>
          </ac:spMkLst>
        </pc:spChg>
        <pc:spChg chg="add del mod">
          <ac:chgData name="Piyus Kedia" userId="02ae6dfbcf425881" providerId="LiveId" clId="{31A5D795-C2F2-4D5C-927C-3165710EB3CD}" dt="2023-03-24T00:44:52.176" v="13416" actId="478"/>
          <ac:spMkLst>
            <pc:docMk/>
            <pc:sldMk cId="3455939297" sldId="822"/>
            <ac:spMk id="4" creationId="{7EFB8D70-0318-F696-048A-B240F1321469}"/>
          </ac:spMkLst>
        </pc:spChg>
        <pc:spChg chg="add mod">
          <ac:chgData name="Piyus Kedia" userId="02ae6dfbcf425881" providerId="LiveId" clId="{31A5D795-C2F2-4D5C-927C-3165710EB3CD}" dt="2023-03-24T00:45:49.845" v="13518" actId="14100"/>
          <ac:spMkLst>
            <pc:docMk/>
            <pc:sldMk cId="3455939297" sldId="822"/>
            <ac:spMk id="5" creationId="{384361D8-18AF-9009-1B29-9EE470B2F249}"/>
          </ac:spMkLst>
        </pc:spChg>
        <pc:inkChg chg="add">
          <ac:chgData name="Piyus Kedia" userId="02ae6dfbcf425881" providerId="LiveId" clId="{31A5D795-C2F2-4D5C-927C-3165710EB3CD}" dt="2023-03-24T05:21:04.780" v="18062"/>
          <ac:inkMkLst>
            <pc:docMk/>
            <pc:sldMk cId="3455939297" sldId="822"/>
            <ac:inkMk id="3" creationId="{83629BA3-EC25-D929-A8BA-4A4F0DAD5894}"/>
          </ac:inkMkLst>
        </pc:inkChg>
      </pc:sldChg>
      <pc:sldChg chg="delSp modSp add del mod">
        <pc:chgData name="Piyus Kedia" userId="02ae6dfbcf425881" providerId="LiveId" clId="{31A5D795-C2F2-4D5C-927C-3165710EB3CD}" dt="2023-03-24T00:55:54.174" v="14095" actId="47"/>
        <pc:sldMkLst>
          <pc:docMk/>
          <pc:sldMk cId="3098912689" sldId="823"/>
        </pc:sldMkLst>
        <pc:spChg chg="mod">
          <ac:chgData name="Piyus Kedia" userId="02ae6dfbcf425881" providerId="LiveId" clId="{31A5D795-C2F2-4D5C-927C-3165710EB3CD}" dt="2023-03-24T00:55:40.065" v="14092" actId="21"/>
          <ac:spMkLst>
            <pc:docMk/>
            <pc:sldMk cId="3098912689" sldId="823"/>
            <ac:spMk id="3" creationId="{C00C1707-DEEC-B771-C1B3-39B7CDB19F33}"/>
          </ac:spMkLst>
        </pc:spChg>
        <pc:spChg chg="del">
          <ac:chgData name="Piyus Kedia" userId="02ae6dfbcf425881" providerId="LiveId" clId="{31A5D795-C2F2-4D5C-927C-3165710EB3CD}" dt="2023-03-24T00:55:23.771" v="14090" actId="478"/>
          <ac:spMkLst>
            <pc:docMk/>
            <pc:sldMk cId="3098912689" sldId="823"/>
            <ac:spMk id="5" creationId="{83D47B8A-FB05-F802-3611-514AE91C30A5}"/>
          </ac:spMkLst>
        </pc:spChg>
        <pc:spChg chg="del">
          <ac:chgData name="Piyus Kedia" userId="02ae6dfbcf425881" providerId="LiveId" clId="{31A5D795-C2F2-4D5C-927C-3165710EB3CD}" dt="2023-03-24T00:55:23.771" v="14090" actId="478"/>
          <ac:spMkLst>
            <pc:docMk/>
            <pc:sldMk cId="3098912689" sldId="823"/>
            <ac:spMk id="6" creationId="{F89ECD3C-7599-C765-FE76-B088E05AB7EE}"/>
          </ac:spMkLst>
        </pc:spChg>
        <pc:spChg chg="del">
          <ac:chgData name="Piyus Kedia" userId="02ae6dfbcf425881" providerId="LiveId" clId="{31A5D795-C2F2-4D5C-927C-3165710EB3CD}" dt="2023-03-24T00:55:23.771" v="14090" actId="478"/>
          <ac:spMkLst>
            <pc:docMk/>
            <pc:sldMk cId="3098912689" sldId="823"/>
            <ac:spMk id="7" creationId="{4438E960-9515-1137-752A-CBB1AA4BA03A}"/>
          </ac:spMkLst>
        </pc:spChg>
        <pc:graphicFrameChg chg="del">
          <ac:chgData name="Piyus Kedia" userId="02ae6dfbcf425881" providerId="LiveId" clId="{31A5D795-C2F2-4D5C-927C-3165710EB3CD}" dt="2023-03-24T00:55:23.771" v="14090" actId="478"/>
          <ac:graphicFrameMkLst>
            <pc:docMk/>
            <pc:sldMk cId="3098912689" sldId="823"/>
            <ac:graphicFrameMk id="4" creationId="{8E381790-B9C8-E73A-868C-C946632432B2}"/>
          </ac:graphicFrameMkLst>
        </pc:graphicFrameChg>
      </pc:sldChg>
      <pc:sldChg chg="addSp modSp add mod modNotesTx">
        <pc:chgData name="Piyus Kedia" userId="02ae6dfbcf425881" providerId="LiveId" clId="{31A5D795-C2F2-4D5C-927C-3165710EB3CD}" dt="2023-03-24T07:05:00.665" v="22618" actId="20577"/>
        <pc:sldMkLst>
          <pc:docMk/>
          <pc:sldMk cId="3048442227" sldId="824"/>
        </pc:sldMkLst>
        <pc:spChg chg="mod">
          <ac:chgData name="Piyus Kedia" userId="02ae6dfbcf425881" providerId="LiveId" clId="{31A5D795-C2F2-4D5C-927C-3165710EB3CD}" dt="2023-03-23T09:57:17.794" v="5934" actId="20577"/>
          <ac:spMkLst>
            <pc:docMk/>
            <pc:sldMk cId="3048442227" sldId="824"/>
            <ac:spMk id="2" creationId="{9FD38D68-E7D6-4278-C815-4FC6FFCEC450}"/>
          </ac:spMkLst>
        </pc:spChg>
        <pc:spChg chg="mod">
          <ac:chgData name="Piyus Kedia" userId="02ae6dfbcf425881" providerId="LiveId" clId="{31A5D795-C2F2-4D5C-927C-3165710EB3CD}" dt="2023-03-24T00:59:54.984" v="14134" actId="20577"/>
          <ac:spMkLst>
            <pc:docMk/>
            <pc:sldMk cId="3048442227" sldId="824"/>
            <ac:spMk id="3" creationId="{1412C3B9-F8C6-72FF-8C5A-20136F0BE820}"/>
          </ac:spMkLst>
        </pc:spChg>
        <pc:spChg chg="mod">
          <ac:chgData name="Piyus Kedia" userId="02ae6dfbcf425881" providerId="LiveId" clId="{31A5D795-C2F2-4D5C-927C-3165710EB3CD}" dt="2023-03-24T01:01:27.286" v="14161" actId="20577"/>
          <ac:spMkLst>
            <pc:docMk/>
            <pc:sldMk cId="3048442227" sldId="824"/>
            <ac:spMk id="8" creationId="{EEB828EE-8101-9DC4-046D-29CD8DD0ECAE}"/>
          </ac:spMkLst>
        </pc:spChg>
        <pc:inkChg chg="add">
          <ac:chgData name="Piyus Kedia" userId="02ae6dfbcf425881" providerId="LiveId" clId="{31A5D795-C2F2-4D5C-927C-3165710EB3CD}" dt="2023-03-24T05:21:04.780" v="18062"/>
          <ac:inkMkLst>
            <pc:docMk/>
            <pc:sldMk cId="3048442227" sldId="824"/>
            <ac:inkMk id="4" creationId="{BDFA90AF-464F-4039-0D43-B4DF6218C782}"/>
          </ac:inkMkLst>
        </pc:inkChg>
      </pc:sldChg>
      <pc:sldChg chg="addSp modSp add mod modNotesTx">
        <pc:chgData name="Piyus Kedia" userId="02ae6dfbcf425881" providerId="LiveId" clId="{31A5D795-C2F2-4D5C-927C-3165710EB3CD}" dt="2023-03-24T06:48:00.841" v="21363" actId="20577"/>
        <pc:sldMkLst>
          <pc:docMk/>
          <pc:sldMk cId="870659341" sldId="825"/>
        </pc:sldMkLst>
        <pc:spChg chg="mod">
          <ac:chgData name="Piyus Kedia" userId="02ae6dfbcf425881" providerId="LiveId" clId="{31A5D795-C2F2-4D5C-927C-3165710EB3CD}" dt="2023-03-23T09:50:02.642" v="5726" actId="20577"/>
          <ac:spMkLst>
            <pc:docMk/>
            <pc:sldMk cId="870659341" sldId="825"/>
            <ac:spMk id="2" creationId="{9FD38D68-E7D6-4278-C815-4FC6FFCEC450}"/>
          </ac:spMkLst>
        </pc:spChg>
        <pc:spChg chg="mod">
          <ac:chgData name="Piyus Kedia" userId="02ae6dfbcf425881" providerId="LiveId" clId="{31A5D795-C2F2-4D5C-927C-3165710EB3CD}" dt="2023-03-24T00:57:16.015" v="14108" actId="20577"/>
          <ac:spMkLst>
            <pc:docMk/>
            <pc:sldMk cId="870659341" sldId="825"/>
            <ac:spMk id="3" creationId="{1412C3B9-F8C6-72FF-8C5A-20136F0BE820}"/>
          </ac:spMkLst>
        </pc:spChg>
        <pc:spChg chg="mod">
          <ac:chgData name="Piyus Kedia" userId="02ae6dfbcf425881" providerId="LiveId" clId="{31A5D795-C2F2-4D5C-927C-3165710EB3CD}" dt="2023-03-24T00:58:37.603" v="14124" actId="20577"/>
          <ac:spMkLst>
            <pc:docMk/>
            <pc:sldMk cId="870659341" sldId="825"/>
            <ac:spMk id="8" creationId="{EEB828EE-8101-9DC4-046D-29CD8DD0ECAE}"/>
          </ac:spMkLst>
        </pc:spChg>
        <pc:inkChg chg="add">
          <ac:chgData name="Piyus Kedia" userId="02ae6dfbcf425881" providerId="LiveId" clId="{31A5D795-C2F2-4D5C-927C-3165710EB3CD}" dt="2023-03-24T05:21:04.780" v="18062"/>
          <ac:inkMkLst>
            <pc:docMk/>
            <pc:sldMk cId="870659341" sldId="825"/>
            <ac:inkMk id="4" creationId="{998A3B2B-033C-A44A-3A6F-CC526779B0B2}"/>
          </ac:inkMkLst>
        </pc:inkChg>
      </pc:sldChg>
      <pc:sldChg chg="delSp modSp add del mod">
        <pc:chgData name="Piyus Kedia" userId="02ae6dfbcf425881" providerId="LiveId" clId="{31A5D795-C2F2-4D5C-927C-3165710EB3CD}" dt="2023-03-23T08:07:39.287" v="5611" actId="47"/>
        <pc:sldMkLst>
          <pc:docMk/>
          <pc:sldMk cId="2278205714" sldId="826"/>
        </pc:sldMkLst>
        <pc:spChg chg="mod">
          <ac:chgData name="Piyus Kedia" userId="02ae6dfbcf425881" providerId="LiveId" clId="{31A5D795-C2F2-4D5C-927C-3165710EB3CD}" dt="2023-03-23T08:03:00.513" v="5095" actId="20577"/>
          <ac:spMkLst>
            <pc:docMk/>
            <pc:sldMk cId="2278205714" sldId="826"/>
            <ac:spMk id="3" creationId="{1412C3B9-F8C6-72FF-8C5A-20136F0BE820}"/>
          </ac:spMkLst>
        </pc:spChg>
        <pc:spChg chg="del">
          <ac:chgData name="Piyus Kedia" userId="02ae6dfbcf425881" providerId="LiveId" clId="{31A5D795-C2F2-4D5C-927C-3165710EB3CD}" dt="2023-03-23T08:02:35.749" v="4998" actId="478"/>
          <ac:spMkLst>
            <pc:docMk/>
            <pc:sldMk cId="2278205714" sldId="826"/>
            <ac:spMk id="8" creationId="{EEB828EE-8101-9DC4-046D-29CD8DD0ECAE}"/>
          </ac:spMkLst>
        </pc:spChg>
      </pc:sldChg>
      <pc:sldChg chg="addSp delSp modSp new del mod">
        <pc:chgData name="Piyus Kedia" userId="02ae6dfbcf425881" providerId="LiveId" clId="{31A5D795-C2F2-4D5C-927C-3165710EB3CD}" dt="2023-03-23T10:22:14.758" v="7467" actId="47"/>
        <pc:sldMkLst>
          <pc:docMk/>
          <pc:sldMk cId="3564477374" sldId="827"/>
        </pc:sldMkLst>
        <pc:spChg chg="mod">
          <ac:chgData name="Piyus Kedia" userId="02ae6dfbcf425881" providerId="LiveId" clId="{31A5D795-C2F2-4D5C-927C-3165710EB3CD}" dt="2023-03-23T09:57:33.475" v="5948" actId="20577"/>
          <ac:spMkLst>
            <pc:docMk/>
            <pc:sldMk cId="3564477374" sldId="827"/>
            <ac:spMk id="2" creationId="{C48A5A20-9B54-C79F-59EC-6492B90EA967}"/>
          </ac:spMkLst>
        </pc:spChg>
        <pc:spChg chg="mod">
          <ac:chgData name="Piyus Kedia" userId="02ae6dfbcf425881" providerId="LiveId" clId="{31A5D795-C2F2-4D5C-927C-3165710EB3CD}" dt="2023-03-23T08:07:35.764" v="5610" actId="207"/>
          <ac:spMkLst>
            <pc:docMk/>
            <pc:sldMk cId="3564477374" sldId="827"/>
            <ac:spMk id="3" creationId="{F4627E92-B04E-1956-83C6-CCB8F62D1045}"/>
          </ac:spMkLst>
        </pc:spChg>
        <pc:spChg chg="del mod">
          <ac:chgData name="Piyus Kedia" userId="02ae6dfbcf425881" providerId="LiveId" clId="{31A5D795-C2F2-4D5C-927C-3165710EB3CD}" dt="2023-03-23T09:52:34.195" v="5840" actId="478"/>
          <ac:spMkLst>
            <pc:docMk/>
            <pc:sldMk cId="3564477374" sldId="827"/>
            <ac:spMk id="4" creationId="{3417C5B1-F04C-D306-18A0-E39FEA823CB8}"/>
          </ac:spMkLst>
        </pc:spChg>
        <pc:spChg chg="add del mod">
          <ac:chgData name="Piyus Kedia" userId="02ae6dfbcf425881" providerId="LiveId" clId="{31A5D795-C2F2-4D5C-927C-3165710EB3CD}" dt="2023-03-23T09:52:37.230" v="5841" actId="478"/>
          <ac:spMkLst>
            <pc:docMk/>
            <pc:sldMk cId="3564477374" sldId="827"/>
            <ac:spMk id="6" creationId="{EA61EB84-F7D6-5E69-99BD-BC4A443F883F}"/>
          </ac:spMkLst>
        </pc:spChg>
      </pc:sldChg>
      <pc:sldChg chg="addSp modSp add mod modNotesTx">
        <pc:chgData name="Piyus Kedia" userId="02ae6dfbcf425881" providerId="LiveId" clId="{31A5D795-C2F2-4D5C-927C-3165710EB3CD}" dt="2023-03-24T07:08:23.931" v="22893" actId="20577"/>
        <pc:sldMkLst>
          <pc:docMk/>
          <pc:sldMk cId="3387859197" sldId="828"/>
        </pc:sldMkLst>
        <pc:spChg chg="mod">
          <ac:chgData name="Piyus Kedia" userId="02ae6dfbcf425881" providerId="LiveId" clId="{31A5D795-C2F2-4D5C-927C-3165710EB3CD}" dt="2023-03-23T09:57:10.912" v="5927" actId="20577"/>
          <ac:spMkLst>
            <pc:docMk/>
            <pc:sldMk cId="3387859197" sldId="828"/>
            <ac:spMk id="2" creationId="{9FD38D68-E7D6-4278-C815-4FC6FFCEC450}"/>
          </ac:spMkLst>
        </pc:spChg>
        <pc:spChg chg="mod">
          <ac:chgData name="Piyus Kedia" userId="02ae6dfbcf425881" providerId="LiveId" clId="{31A5D795-C2F2-4D5C-927C-3165710EB3CD}" dt="2023-03-23T10:20:33.159" v="7466" actId="207"/>
          <ac:spMkLst>
            <pc:docMk/>
            <pc:sldMk cId="3387859197" sldId="828"/>
            <ac:spMk id="3" creationId="{1412C3B9-F8C6-72FF-8C5A-20136F0BE820}"/>
          </ac:spMkLst>
        </pc:spChg>
        <pc:spChg chg="mod">
          <ac:chgData name="Piyus Kedia" userId="02ae6dfbcf425881" providerId="LiveId" clId="{31A5D795-C2F2-4D5C-927C-3165710EB3CD}" dt="2023-03-24T01:02:58.389" v="14185" actId="20577"/>
          <ac:spMkLst>
            <pc:docMk/>
            <pc:sldMk cId="3387859197" sldId="828"/>
            <ac:spMk id="8" creationId="{EEB828EE-8101-9DC4-046D-29CD8DD0ECAE}"/>
          </ac:spMkLst>
        </pc:spChg>
        <pc:inkChg chg="add">
          <ac:chgData name="Piyus Kedia" userId="02ae6dfbcf425881" providerId="LiveId" clId="{31A5D795-C2F2-4D5C-927C-3165710EB3CD}" dt="2023-03-24T05:21:04.780" v="18062"/>
          <ac:inkMkLst>
            <pc:docMk/>
            <pc:sldMk cId="3387859197" sldId="828"/>
            <ac:inkMk id="4" creationId="{84E714AF-AE31-B88B-1525-32EDA5C1C7E4}"/>
          </ac:inkMkLst>
        </pc:inkChg>
      </pc:sldChg>
      <pc:sldChg chg="addSp modSp add mod modNotesTx">
        <pc:chgData name="Piyus Kedia" userId="02ae6dfbcf425881" providerId="LiveId" clId="{31A5D795-C2F2-4D5C-927C-3165710EB3CD}" dt="2023-03-24T07:15:13.937" v="23724" actId="20577"/>
        <pc:sldMkLst>
          <pc:docMk/>
          <pc:sldMk cId="4217715889" sldId="829"/>
        </pc:sldMkLst>
        <pc:spChg chg="mod">
          <ac:chgData name="Piyus Kedia" userId="02ae6dfbcf425881" providerId="LiveId" clId="{31A5D795-C2F2-4D5C-927C-3165710EB3CD}" dt="2023-03-24T02:56:54.835" v="16075" actId="207"/>
          <ac:spMkLst>
            <pc:docMk/>
            <pc:sldMk cId="4217715889" sldId="829"/>
            <ac:spMk id="4" creationId="{889BD199-63AE-D8D9-26D2-33CF1187816C}"/>
          </ac:spMkLst>
        </pc:spChg>
        <pc:inkChg chg="add">
          <ac:chgData name="Piyus Kedia" userId="02ae6dfbcf425881" providerId="LiveId" clId="{31A5D795-C2F2-4D5C-927C-3165710EB3CD}" dt="2023-03-24T05:21:04.780" v="18062"/>
          <ac:inkMkLst>
            <pc:docMk/>
            <pc:sldMk cId="4217715889" sldId="829"/>
            <ac:inkMk id="5" creationId="{F1FA9C39-BFCB-5544-D3FE-1D0F27A250BB}"/>
          </ac:inkMkLst>
        </pc:inkChg>
      </pc:sldChg>
      <pc:sldChg chg="add del">
        <pc:chgData name="Piyus Kedia" userId="02ae6dfbcf425881" providerId="LiveId" clId="{31A5D795-C2F2-4D5C-927C-3165710EB3CD}" dt="2023-03-23T10:12:30.817" v="6675" actId="47"/>
        <pc:sldMkLst>
          <pc:docMk/>
          <pc:sldMk cId="59641256" sldId="830"/>
        </pc:sldMkLst>
      </pc:sldChg>
      <pc:sldChg chg="addSp modSp add mod">
        <pc:chgData name="Piyus Kedia" userId="02ae6dfbcf425881" providerId="LiveId" clId="{31A5D795-C2F2-4D5C-927C-3165710EB3CD}" dt="2023-03-24T05:21:04.780" v="18062"/>
        <pc:sldMkLst>
          <pc:docMk/>
          <pc:sldMk cId="979935583" sldId="831"/>
        </pc:sldMkLst>
        <pc:spChg chg="mod">
          <ac:chgData name="Piyus Kedia" userId="02ae6dfbcf425881" providerId="LiveId" clId="{31A5D795-C2F2-4D5C-927C-3165710EB3CD}" dt="2023-03-24T02:56:28.426" v="16073" actId="207"/>
          <ac:spMkLst>
            <pc:docMk/>
            <pc:sldMk cId="979935583" sldId="831"/>
            <ac:spMk id="5" creationId="{15C40A0F-BEED-A82C-2C63-C8369343EB79}"/>
          </ac:spMkLst>
        </pc:spChg>
        <pc:inkChg chg="add">
          <ac:chgData name="Piyus Kedia" userId="02ae6dfbcf425881" providerId="LiveId" clId="{31A5D795-C2F2-4D5C-927C-3165710EB3CD}" dt="2023-03-24T05:21:04.780" v="18062"/>
          <ac:inkMkLst>
            <pc:docMk/>
            <pc:sldMk cId="979935583" sldId="831"/>
            <ac:inkMk id="6" creationId="{D1BD3986-29A9-49D4-9A34-06EE0751A413}"/>
          </ac:inkMkLst>
        </pc:inkChg>
      </pc:sldChg>
      <pc:sldChg chg="addSp modSp add mod">
        <pc:chgData name="Piyus Kedia" userId="02ae6dfbcf425881" providerId="LiveId" clId="{31A5D795-C2F2-4D5C-927C-3165710EB3CD}" dt="2023-03-24T05:21:04.780" v="18062"/>
        <pc:sldMkLst>
          <pc:docMk/>
          <pc:sldMk cId="1024430566" sldId="832"/>
        </pc:sldMkLst>
        <pc:spChg chg="mod">
          <ac:chgData name="Piyus Kedia" userId="02ae6dfbcf425881" providerId="LiveId" clId="{31A5D795-C2F2-4D5C-927C-3165710EB3CD}" dt="2023-03-24T02:55:58.204" v="16068" actId="207"/>
          <ac:spMkLst>
            <pc:docMk/>
            <pc:sldMk cId="1024430566" sldId="832"/>
            <ac:spMk id="5" creationId="{15C40A0F-BEED-A82C-2C63-C8369343EB79}"/>
          </ac:spMkLst>
        </pc:spChg>
        <pc:graphicFrameChg chg="modGraphic">
          <ac:chgData name="Piyus Kedia" userId="02ae6dfbcf425881" providerId="LiveId" clId="{31A5D795-C2F2-4D5C-927C-3165710EB3CD}" dt="2023-03-23T10:37:54.852" v="8417" actId="20577"/>
          <ac:graphicFrameMkLst>
            <pc:docMk/>
            <pc:sldMk cId="1024430566" sldId="832"/>
            <ac:graphicFrameMk id="4" creationId="{95A283FE-EC02-FE8C-7C54-029A4C53EB13}"/>
          </ac:graphicFrameMkLst>
        </pc:graphicFrameChg>
        <pc:inkChg chg="add">
          <ac:chgData name="Piyus Kedia" userId="02ae6dfbcf425881" providerId="LiveId" clId="{31A5D795-C2F2-4D5C-927C-3165710EB3CD}" dt="2023-03-24T05:21:04.780" v="18062"/>
          <ac:inkMkLst>
            <pc:docMk/>
            <pc:sldMk cId="1024430566" sldId="832"/>
            <ac:inkMk id="6" creationId="{A097D241-7F27-95EA-D633-3D5119D589BF}"/>
          </ac:inkMkLst>
        </pc:inkChg>
      </pc:sldChg>
      <pc:sldChg chg="addSp modSp new mod">
        <pc:chgData name="Piyus Kedia" userId="02ae6dfbcf425881" providerId="LiveId" clId="{31A5D795-C2F2-4D5C-927C-3165710EB3CD}" dt="2023-03-24T05:21:04.780" v="18062"/>
        <pc:sldMkLst>
          <pc:docMk/>
          <pc:sldMk cId="2042668768" sldId="833"/>
        </pc:sldMkLst>
        <pc:spChg chg="mod">
          <ac:chgData name="Piyus Kedia" userId="02ae6dfbcf425881" providerId="LiveId" clId="{31A5D795-C2F2-4D5C-927C-3165710EB3CD}" dt="2023-03-23T10:18:37.475" v="7317" actId="20577"/>
          <ac:spMkLst>
            <pc:docMk/>
            <pc:sldMk cId="2042668768" sldId="833"/>
            <ac:spMk id="2" creationId="{B0B0734B-D27A-F2CB-F099-585928335DFB}"/>
          </ac:spMkLst>
        </pc:spChg>
        <pc:spChg chg="mod">
          <ac:chgData name="Piyus Kedia" userId="02ae6dfbcf425881" providerId="LiveId" clId="{31A5D795-C2F2-4D5C-927C-3165710EB3CD}" dt="2023-03-24T01:25:28.245" v="15081" actId="207"/>
          <ac:spMkLst>
            <pc:docMk/>
            <pc:sldMk cId="2042668768" sldId="833"/>
            <ac:spMk id="3" creationId="{2F01E767-8B09-8CD1-C591-1D80C0797804}"/>
          </ac:spMkLst>
        </pc:spChg>
        <pc:inkChg chg="add">
          <ac:chgData name="Piyus Kedia" userId="02ae6dfbcf425881" providerId="LiveId" clId="{31A5D795-C2F2-4D5C-927C-3165710EB3CD}" dt="2023-03-24T05:21:04.780" v="18062"/>
          <ac:inkMkLst>
            <pc:docMk/>
            <pc:sldMk cId="2042668768" sldId="833"/>
            <ac:inkMk id="4" creationId="{AB0615CC-2EEE-47BA-4307-D6658CBC4D8A}"/>
          </ac:inkMkLst>
        </pc:inkChg>
      </pc:sldChg>
      <pc:sldChg chg="modSp new mod">
        <pc:chgData name="Piyus Kedia" userId="02ae6dfbcf425881" providerId="LiveId" clId="{31A5D795-C2F2-4D5C-927C-3165710EB3CD}" dt="2023-03-24T01:34:13.261" v="15213" actId="2711"/>
        <pc:sldMkLst>
          <pc:docMk/>
          <pc:sldMk cId="930066121" sldId="834"/>
        </pc:sldMkLst>
        <pc:spChg chg="mod">
          <ac:chgData name="Piyus Kedia" userId="02ae6dfbcf425881" providerId="LiveId" clId="{31A5D795-C2F2-4D5C-927C-3165710EB3CD}" dt="2023-03-23T10:25:28.920" v="7725" actId="20577"/>
          <ac:spMkLst>
            <pc:docMk/>
            <pc:sldMk cId="930066121" sldId="834"/>
            <ac:spMk id="2" creationId="{85747DD5-511D-0965-3266-37786315E3B7}"/>
          </ac:spMkLst>
        </pc:spChg>
        <pc:spChg chg="mod">
          <ac:chgData name="Piyus Kedia" userId="02ae6dfbcf425881" providerId="LiveId" clId="{31A5D795-C2F2-4D5C-927C-3165710EB3CD}" dt="2023-03-24T01:34:13.261" v="15213" actId="2711"/>
          <ac:spMkLst>
            <pc:docMk/>
            <pc:sldMk cId="930066121" sldId="834"/>
            <ac:spMk id="3" creationId="{9DEE2147-31D6-6C29-23A5-BFD36571D2E5}"/>
          </ac:spMkLst>
        </pc:spChg>
      </pc:sldChg>
      <pc:sldChg chg="modSp add del mod">
        <pc:chgData name="Piyus Kedia" userId="02ae6dfbcf425881" providerId="LiveId" clId="{31A5D795-C2F2-4D5C-927C-3165710EB3CD}" dt="2023-03-24T00:43:49.604" v="13410" actId="47"/>
        <pc:sldMkLst>
          <pc:docMk/>
          <pc:sldMk cId="2799932636" sldId="835"/>
        </pc:sldMkLst>
        <pc:spChg chg="mod">
          <ac:chgData name="Piyus Kedia" userId="02ae6dfbcf425881" providerId="LiveId" clId="{31A5D795-C2F2-4D5C-927C-3165710EB3CD}" dt="2023-03-23T10:32:18.775" v="8101" actId="20577"/>
          <ac:spMkLst>
            <pc:docMk/>
            <pc:sldMk cId="2799932636" sldId="835"/>
            <ac:spMk id="3" creationId="{19AF7132-D597-CACC-C8FE-D3252F2E6059}"/>
          </ac:spMkLst>
        </pc:spChg>
      </pc:sldChg>
      <pc:sldChg chg="modSp new mod">
        <pc:chgData name="Piyus Kedia" userId="02ae6dfbcf425881" providerId="LiveId" clId="{31A5D795-C2F2-4D5C-927C-3165710EB3CD}" dt="2023-03-24T01:46:00.880" v="15395" actId="20577"/>
        <pc:sldMkLst>
          <pc:docMk/>
          <pc:sldMk cId="1783729025" sldId="836"/>
        </pc:sldMkLst>
        <pc:spChg chg="mod">
          <ac:chgData name="Piyus Kedia" userId="02ae6dfbcf425881" providerId="LiveId" clId="{31A5D795-C2F2-4D5C-927C-3165710EB3CD}" dt="2023-03-23T10:39:21.057" v="8450" actId="20577"/>
          <ac:spMkLst>
            <pc:docMk/>
            <pc:sldMk cId="1783729025" sldId="836"/>
            <ac:spMk id="2" creationId="{96347079-AFE7-C53B-0F92-BAF3FB09B8EA}"/>
          </ac:spMkLst>
        </pc:spChg>
        <pc:spChg chg="mod">
          <ac:chgData name="Piyus Kedia" userId="02ae6dfbcf425881" providerId="LiveId" clId="{31A5D795-C2F2-4D5C-927C-3165710EB3CD}" dt="2023-03-24T01:46:00.880" v="15395" actId="20577"/>
          <ac:spMkLst>
            <pc:docMk/>
            <pc:sldMk cId="1783729025" sldId="836"/>
            <ac:spMk id="3" creationId="{61B62188-28B5-DE45-0600-FFBB06DBA630}"/>
          </ac:spMkLst>
        </pc:spChg>
      </pc:sldChg>
      <pc:sldChg chg="add del">
        <pc:chgData name="Piyus Kedia" userId="02ae6dfbcf425881" providerId="LiveId" clId="{31A5D795-C2F2-4D5C-927C-3165710EB3CD}" dt="2023-03-23T10:56:47.717" v="9154" actId="47"/>
        <pc:sldMkLst>
          <pc:docMk/>
          <pc:sldMk cId="2547354025" sldId="837"/>
        </pc:sldMkLst>
      </pc:sldChg>
      <pc:sldChg chg="add del">
        <pc:chgData name="Piyus Kedia" userId="02ae6dfbcf425881" providerId="LiveId" clId="{31A5D795-C2F2-4D5C-927C-3165710EB3CD}" dt="2023-03-24T01:50:12.514" v="15440" actId="47"/>
        <pc:sldMkLst>
          <pc:docMk/>
          <pc:sldMk cId="3158128370" sldId="838"/>
        </pc:sldMkLst>
      </pc:sldChg>
      <pc:sldChg chg="addSp modSp new mod">
        <pc:chgData name="Piyus Kedia" userId="02ae6dfbcf425881" providerId="LiveId" clId="{31A5D795-C2F2-4D5C-927C-3165710EB3CD}" dt="2023-03-24T01:47:32.985" v="15421" actId="207"/>
        <pc:sldMkLst>
          <pc:docMk/>
          <pc:sldMk cId="1794219450" sldId="839"/>
        </pc:sldMkLst>
        <pc:spChg chg="mod">
          <ac:chgData name="Piyus Kedia" userId="02ae6dfbcf425881" providerId="LiveId" clId="{31A5D795-C2F2-4D5C-927C-3165710EB3CD}" dt="2023-03-23T10:57:19.618" v="9179" actId="20577"/>
          <ac:spMkLst>
            <pc:docMk/>
            <pc:sldMk cId="1794219450" sldId="839"/>
            <ac:spMk id="2" creationId="{D91ABCA0-7F33-EB9A-1495-A6FC1F4FBC07}"/>
          </ac:spMkLst>
        </pc:spChg>
        <pc:spChg chg="mod">
          <ac:chgData name="Piyus Kedia" userId="02ae6dfbcf425881" providerId="LiveId" clId="{31A5D795-C2F2-4D5C-927C-3165710EB3CD}" dt="2023-03-24T01:47:32.985" v="15421" actId="207"/>
          <ac:spMkLst>
            <pc:docMk/>
            <pc:sldMk cId="1794219450" sldId="839"/>
            <ac:spMk id="3" creationId="{5754B8FA-C94F-DB80-B761-E2DE4D8AC5BD}"/>
          </ac:spMkLst>
        </pc:spChg>
        <pc:spChg chg="add mod">
          <ac:chgData name="Piyus Kedia" userId="02ae6dfbcf425881" providerId="LiveId" clId="{31A5D795-C2F2-4D5C-927C-3165710EB3CD}" dt="2023-03-23T11:03:30.927" v="10118" actId="207"/>
          <ac:spMkLst>
            <pc:docMk/>
            <pc:sldMk cId="1794219450" sldId="839"/>
            <ac:spMk id="4" creationId="{6A4FD226-3269-41BD-79AD-7205F49F979F}"/>
          </ac:spMkLst>
        </pc:spChg>
      </pc:sldChg>
      <pc:sldChg chg="addSp delSp modSp add mod">
        <pc:chgData name="Piyus Kedia" userId="02ae6dfbcf425881" providerId="LiveId" clId="{31A5D795-C2F2-4D5C-927C-3165710EB3CD}" dt="2023-03-24T02:59:44.506" v="16104" actId="20577"/>
        <pc:sldMkLst>
          <pc:docMk/>
          <pc:sldMk cId="3608282261" sldId="840"/>
        </pc:sldMkLst>
        <pc:spChg chg="mod">
          <ac:chgData name="Piyus Kedia" userId="02ae6dfbcf425881" providerId="LiveId" clId="{31A5D795-C2F2-4D5C-927C-3165710EB3CD}" dt="2023-03-23T10:58:42.472" v="9408" actId="20577"/>
          <ac:spMkLst>
            <pc:docMk/>
            <pc:sldMk cId="3608282261" sldId="840"/>
            <ac:spMk id="2" creationId="{D91ABCA0-7F33-EB9A-1495-A6FC1F4FBC07}"/>
          </ac:spMkLst>
        </pc:spChg>
        <pc:spChg chg="mod">
          <ac:chgData name="Piyus Kedia" userId="02ae6dfbcf425881" providerId="LiveId" clId="{31A5D795-C2F2-4D5C-927C-3165710EB3CD}" dt="2023-03-24T02:59:44.506" v="16104" actId="20577"/>
          <ac:spMkLst>
            <pc:docMk/>
            <pc:sldMk cId="3608282261" sldId="840"/>
            <ac:spMk id="3" creationId="{5754B8FA-C94F-DB80-B761-E2DE4D8AC5BD}"/>
          </ac:spMkLst>
        </pc:spChg>
        <pc:spChg chg="add del mod">
          <ac:chgData name="Piyus Kedia" userId="02ae6dfbcf425881" providerId="LiveId" clId="{31A5D795-C2F2-4D5C-927C-3165710EB3CD}" dt="2023-03-23T11:03:39.249" v="10119" actId="478"/>
          <ac:spMkLst>
            <pc:docMk/>
            <pc:sldMk cId="3608282261" sldId="840"/>
            <ac:spMk id="4" creationId="{884DED8B-C13E-6370-29D5-701FBD97EAA8}"/>
          </ac:spMkLst>
        </pc:spChg>
        <pc:spChg chg="add mod">
          <ac:chgData name="Piyus Kedia" userId="02ae6dfbcf425881" providerId="LiveId" clId="{31A5D795-C2F2-4D5C-927C-3165710EB3CD}" dt="2023-03-23T11:03:40.074" v="10120"/>
          <ac:spMkLst>
            <pc:docMk/>
            <pc:sldMk cId="3608282261" sldId="840"/>
            <ac:spMk id="5" creationId="{EB2508DB-8ED9-A394-044E-9A2A1D5B3081}"/>
          </ac:spMkLst>
        </pc:spChg>
      </pc:sldChg>
      <pc:sldChg chg="modSp new mod">
        <pc:chgData name="Piyus Kedia" userId="02ae6dfbcf425881" providerId="LiveId" clId="{31A5D795-C2F2-4D5C-927C-3165710EB3CD}" dt="2023-03-24T01:56:07.039" v="15554" actId="20577"/>
        <pc:sldMkLst>
          <pc:docMk/>
          <pc:sldMk cId="1586667820" sldId="841"/>
        </pc:sldMkLst>
        <pc:spChg chg="mod">
          <ac:chgData name="Piyus Kedia" userId="02ae6dfbcf425881" providerId="LiveId" clId="{31A5D795-C2F2-4D5C-927C-3165710EB3CD}" dt="2023-03-23T11:10:00.887" v="10878" actId="20577"/>
          <ac:spMkLst>
            <pc:docMk/>
            <pc:sldMk cId="1586667820" sldId="841"/>
            <ac:spMk id="2" creationId="{C8CECCC2-FFB1-8736-C421-F251FC6248B1}"/>
          </ac:spMkLst>
        </pc:spChg>
        <pc:spChg chg="mod">
          <ac:chgData name="Piyus Kedia" userId="02ae6dfbcf425881" providerId="LiveId" clId="{31A5D795-C2F2-4D5C-927C-3165710EB3CD}" dt="2023-03-24T01:56:07.039" v="15554" actId="20577"/>
          <ac:spMkLst>
            <pc:docMk/>
            <pc:sldMk cId="1586667820" sldId="841"/>
            <ac:spMk id="3" creationId="{0893DF83-4E85-ED25-C75A-48FDE8D9C4FC}"/>
          </ac:spMkLst>
        </pc:spChg>
      </pc:sldChg>
      <pc:sldChg chg="modSp new mod">
        <pc:chgData name="Piyus Kedia" userId="02ae6dfbcf425881" providerId="LiveId" clId="{31A5D795-C2F2-4D5C-927C-3165710EB3CD}" dt="2023-03-24T02:05:24.417" v="15696" actId="2711"/>
        <pc:sldMkLst>
          <pc:docMk/>
          <pc:sldMk cId="365464179" sldId="842"/>
        </pc:sldMkLst>
        <pc:spChg chg="mod">
          <ac:chgData name="Piyus Kedia" userId="02ae6dfbcf425881" providerId="LiveId" clId="{31A5D795-C2F2-4D5C-927C-3165710EB3CD}" dt="2023-03-23T11:13:26.231" v="11389" actId="20577"/>
          <ac:spMkLst>
            <pc:docMk/>
            <pc:sldMk cId="365464179" sldId="842"/>
            <ac:spMk id="2" creationId="{CFCC097C-BA35-04DB-807C-31C043F349E6}"/>
          </ac:spMkLst>
        </pc:spChg>
        <pc:spChg chg="mod">
          <ac:chgData name="Piyus Kedia" userId="02ae6dfbcf425881" providerId="LiveId" clId="{31A5D795-C2F2-4D5C-927C-3165710EB3CD}" dt="2023-03-24T02:05:24.417" v="15696" actId="2711"/>
          <ac:spMkLst>
            <pc:docMk/>
            <pc:sldMk cId="365464179" sldId="842"/>
            <ac:spMk id="3" creationId="{66036788-A3E2-FB20-5C1F-0056B22F34EF}"/>
          </ac:spMkLst>
        </pc:spChg>
      </pc:sldChg>
      <pc:sldChg chg="modSp add mod">
        <pc:chgData name="Piyus Kedia" userId="02ae6dfbcf425881" providerId="LiveId" clId="{31A5D795-C2F2-4D5C-927C-3165710EB3CD}" dt="2023-03-24T02:05:17.073" v="15695" actId="2711"/>
        <pc:sldMkLst>
          <pc:docMk/>
          <pc:sldMk cId="4104022826" sldId="843"/>
        </pc:sldMkLst>
        <pc:spChg chg="mod">
          <ac:chgData name="Piyus Kedia" userId="02ae6dfbcf425881" providerId="LiveId" clId="{31A5D795-C2F2-4D5C-927C-3165710EB3CD}" dt="2023-03-24T02:05:17.073" v="15695" actId="2711"/>
          <ac:spMkLst>
            <pc:docMk/>
            <pc:sldMk cId="4104022826" sldId="843"/>
            <ac:spMk id="3" creationId="{66036788-A3E2-FB20-5C1F-0056B22F34EF}"/>
          </ac:spMkLst>
        </pc:spChg>
      </pc:sldChg>
      <pc:sldChg chg="modSp add mod">
        <pc:chgData name="Piyus Kedia" userId="02ae6dfbcf425881" providerId="LiveId" clId="{31A5D795-C2F2-4D5C-927C-3165710EB3CD}" dt="2023-03-24T02:05:06.038" v="15693" actId="2711"/>
        <pc:sldMkLst>
          <pc:docMk/>
          <pc:sldMk cId="420979160" sldId="844"/>
        </pc:sldMkLst>
        <pc:spChg chg="mod">
          <ac:chgData name="Piyus Kedia" userId="02ae6dfbcf425881" providerId="LiveId" clId="{31A5D795-C2F2-4D5C-927C-3165710EB3CD}" dt="2023-03-24T02:05:06.038" v="15693" actId="2711"/>
          <ac:spMkLst>
            <pc:docMk/>
            <pc:sldMk cId="420979160" sldId="844"/>
            <ac:spMk id="3" creationId="{66036788-A3E2-FB20-5C1F-0056B22F34EF}"/>
          </ac:spMkLst>
        </pc:spChg>
      </pc:sldChg>
      <pc:sldChg chg="modSp add mod">
        <pc:chgData name="Piyus Kedia" userId="02ae6dfbcf425881" providerId="LiveId" clId="{31A5D795-C2F2-4D5C-927C-3165710EB3CD}" dt="2023-03-24T02:04:53.452" v="15691" actId="2711"/>
        <pc:sldMkLst>
          <pc:docMk/>
          <pc:sldMk cId="3058658588" sldId="845"/>
        </pc:sldMkLst>
        <pc:spChg chg="mod">
          <ac:chgData name="Piyus Kedia" userId="02ae6dfbcf425881" providerId="LiveId" clId="{31A5D795-C2F2-4D5C-927C-3165710EB3CD}" dt="2023-03-24T02:04:53.452" v="15691" actId="2711"/>
          <ac:spMkLst>
            <pc:docMk/>
            <pc:sldMk cId="3058658588" sldId="845"/>
            <ac:spMk id="3" creationId="{66036788-A3E2-FB20-5C1F-0056B22F34EF}"/>
          </ac:spMkLst>
        </pc:spChg>
      </pc:sldChg>
      <pc:sldChg chg="modSp add mod">
        <pc:chgData name="Piyus Kedia" userId="02ae6dfbcf425881" providerId="LiveId" clId="{31A5D795-C2F2-4D5C-927C-3165710EB3CD}" dt="2023-03-24T02:04:43.800" v="15689" actId="2711"/>
        <pc:sldMkLst>
          <pc:docMk/>
          <pc:sldMk cId="1740236731" sldId="846"/>
        </pc:sldMkLst>
        <pc:spChg chg="mod">
          <ac:chgData name="Piyus Kedia" userId="02ae6dfbcf425881" providerId="LiveId" clId="{31A5D795-C2F2-4D5C-927C-3165710EB3CD}" dt="2023-03-24T02:04:43.800" v="15689" actId="2711"/>
          <ac:spMkLst>
            <pc:docMk/>
            <pc:sldMk cId="1740236731" sldId="846"/>
            <ac:spMk id="3" creationId="{66036788-A3E2-FB20-5C1F-0056B22F34EF}"/>
          </ac:spMkLst>
        </pc:spChg>
      </pc:sldChg>
      <pc:sldChg chg="modSp add mod">
        <pc:chgData name="Piyus Kedia" userId="02ae6dfbcf425881" providerId="LiveId" clId="{31A5D795-C2F2-4D5C-927C-3165710EB3CD}" dt="2023-03-24T02:04:34.441" v="15687" actId="2711"/>
        <pc:sldMkLst>
          <pc:docMk/>
          <pc:sldMk cId="3849444245" sldId="847"/>
        </pc:sldMkLst>
        <pc:spChg chg="mod">
          <ac:chgData name="Piyus Kedia" userId="02ae6dfbcf425881" providerId="LiveId" clId="{31A5D795-C2F2-4D5C-927C-3165710EB3CD}" dt="2023-03-24T02:04:34.441" v="15687" actId="2711"/>
          <ac:spMkLst>
            <pc:docMk/>
            <pc:sldMk cId="3849444245" sldId="847"/>
            <ac:spMk id="3" creationId="{66036788-A3E2-FB20-5C1F-0056B22F34EF}"/>
          </ac:spMkLst>
        </pc:spChg>
      </pc:sldChg>
      <pc:sldChg chg="modSp new mod">
        <pc:chgData name="Piyus Kedia" userId="02ae6dfbcf425881" providerId="LiveId" clId="{31A5D795-C2F2-4D5C-927C-3165710EB3CD}" dt="2023-03-24T02:04:25.034" v="15686" actId="2711"/>
        <pc:sldMkLst>
          <pc:docMk/>
          <pc:sldMk cId="235761423" sldId="848"/>
        </pc:sldMkLst>
        <pc:spChg chg="mod">
          <ac:chgData name="Piyus Kedia" userId="02ae6dfbcf425881" providerId="LiveId" clId="{31A5D795-C2F2-4D5C-927C-3165710EB3CD}" dt="2023-03-23T11:23:29.920" v="12714" actId="20577"/>
          <ac:spMkLst>
            <pc:docMk/>
            <pc:sldMk cId="235761423" sldId="848"/>
            <ac:spMk id="2" creationId="{FEC27A85-20AE-A240-DD3A-CD49AE49BD15}"/>
          </ac:spMkLst>
        </pc:spChg>
        <pc:spChg chg="mod">
          <ac:chgData name="Piyus Kedia" userId="02ae6dfbcf425881" providerId="LiveId" clId="{31A5D795-C2F2-4D5C-927C-3165710EB3CD}" dt="2023-03-24T02:04:25.034" v="15686" actId="2711"/>
          <ac:spMkLst>
            <pc:docMk/>
            <pc:sldMk cId="235761423" sldId="848"/>
            <ac:spMk id="3" creationId="{14DCC44C-35D6-C1E0-69AF-564ED8DB37A7}"/>
          </ac:spMkLst>
        </pc:spChg>
      </pc:sldChg>
      <pc:sldChg chg="modSp new mod">
        <pc:chgData name="Piyus Kedia" userId="02ae6dfbcf425881" providerId="LiveId" clId="{31A5D795-C2F2-4D5C-927C-3165710EB3CD}" dt="2023-03-24T02:05:57.843" v="15697" actId="207"/>
        <pc:sldMkLst>
          <pc:docMk/>
          <pc:sldMk cId="2264183638" sldId="849"/>
        </pc:sldMkLst>
        <pc:spChg chg="mod">
          <ac:chgData name="Piyus Kedia" userId="02ae6dfbcf425881" providerId="LiveId" clId="{31A5D795-C2F2-4D5C-927C-3165710EB3CD}" dt="2023-03-23T11:25:37.221" v="12855" actId="20577"/>
          <ac:spMkLst>
            <pc:docMk/>
            <pc:sldMk cId="2264183638" sldId="849"/>
            <ac:spMk id="2" creationId="{A466E99E-9B03-C646-4F3A-ACD23BFA85AB}"/>
          </ac:spMkLst>
        </pc:spChg>
        <pc:spChg chg="mod">
          <ac:chgData name="Piyus Kedia" userId="02ae6dfbcf425881" providerId="LiveId" clId="{31A5D795-C2F2-4D5C-927C-3165710EB3CD}" dt="2023-03-24T02:05:57.843" v="15697" actId="207"/>
          <ac:spMkLst>
            <pc:docMk/>
            <pc:sldMk cId="2264183638" sldId="849"/>
            <ac:spMk id="3" creationId="{83CE2C6E-4175-F323-F813-445BE24A5845}"/>
          </ac:spMkLst>
        </pc:spChg>
      </pc:sldChg>
      <pc:sldChg chg="addSp modSp add mod modNotesTx">
        <pc:chgData name="Piyus Kedia" userId="02ae6dfbcf425881" providerId="LiveId" clId="{31A5D795-C2F2-4D5C-927C-3165710EB3CD}" dt="2023-03-24T06:37:31.662" v="20030" actId="20577"/>
        <pc:sldMkLst>
          <pc:docMk/>
          <pc:sldMk cId="2619423428" sldId="850"/>
        </pc:sldMkLst>
        <pc:spChg chg="mod">
          <ac:chgData name="Piyus Kedia" userId="02ae6dfbcf425881" providerId="LiveId" clId="{31A5D795-C2F2-4D5C-927C-3165710EB3CD}" dt="2023-03-24T00:43:09.293" v="13389" actId="20577"/>
          <ac:spMkLst>
            <pc:docMk/>
            <pc:sldMk cId="2619423428" sldId="850"/>
            <ac:spMk id="4" creationId="{5958229B-C2C4-F504-1C9B-2E2794932C72}"/>
          </ac:spMkLst>
        </pc:spChg>
        <pc:inkChg chg="add">
          <ac:chgData name="Piyus Kedia" userId="02ae6dfbcf425881" providerId="LiveId" clId="{31A5D795-C2F2-4D5C-927C-3165710EB3CD}" dt="2023-03-24T05:21:04.780" v="18062"/>
          <ac:inkMkLst>
            <pc:docMk/>
            <pc:sldMk cId="2619423428" sldId="850"/>
            <ac:inkMk id="3" creationId="{A7F05D56-4044-FE50-A239-8B59308C3AE9}"/>
          </ac:inkMkLst>
        </pc:inkChg>
      </pc:sldChg>
      <pc:sldChg chg="addSp modSp add mod modNotesTx">
        <pc:chgData name="Piyus Kedia" userId="02ae6dfbcf425881" providerId="LiveId" clId="{31A5D795-C2F2-4D5C-927C-3165710EB3CD}" dt="2023-03-24T06:37:48.359" v="20033" actId="20577"/>
        <pc:sldMkLst>
          <pc:docMk/>
          <pc:sldMk cId="2282946314" sldId="851"/>
        </pc:sldMkLst>
        <pc:spChg chg="mod">
          <ac:chgData name="Piyus Kedia" userId="02ae6dfbcf425881" providerId="LiveId" clId="{31A5D795-C2F2-4D5C-927C-3165710EB3CD}" dt="2023-03-24T00:43:36.615" v="13409" actId="20577"/>
          <ac:spMkLst>
            <pc:docMk/>
            <pc:sldMk cId="2282946314" sldId="851"/>
            <ac:spMk id="4" creationId="{5958229B-C2C4-F504-1C9B-2E2794932C72}"/>
          </ac:spMkLst>
        </pc:spChg>
        <pc:inkChg chg="add">
          <ac:chgData name="Piyus Kedia" userId="02ae6dfbcf425881" providerId="LiveId" clId="{31A5D795-C2F2-4D5C-927C-3165710EB3CD}" dt="2023-03-24T05:21:04.780" v="18062"/>
          <ac:inkMkLst>
            <pc:docMk/>
            <pc:sldMk cId="2282946314" sldId="851"/>
            <ac:inkMk id="3" creationId="{4BD61D7A-C917-34C1-E708-23B55EFEC4F4}"/>
          </ac:inkMkLst>
        </pc:inkChg>
      </pc:sldChg>
      <pc:sldChg chg="modSp add del mod">
        <pc:chgData name="Piyus Kedia" userId="02ae6dfbcf425881" providerId="LiveId" clId="{31A5D795-C2F2-4D5C-927C-3165710EB3CD}" dt="2023-03-24T00:49:29.321" v="13639" actId="47"/>
        <pc:sldMkLst>
          <pc:docMk/>
          <pc:sldMk cId="890324947" sldId="852"/>
        </pc:sldMkLst>
        <pc:spChg chg="mod">
          <ac:chgData name="Piyus Kedia" userId="02ae6dfbcf425881" providerId="LiveId" clId="{31A5D795-C2F2-4D5C-927C-3165710EB3CD}" dt="2023-03-24T00:47:09.641" v="13541" actId="20577"/>
          <ac:spMkLst>
            <pc:docMk/>
            <pc:sldMk cId="890324947" sldId="852"/>
            <ac:spMk id="5" creationId="{384361D8-18AF-9009-1B29-9EE470B2F249}"/>
          </ac:spMkLst>
        </pc:spChg>
      </pc:sldChg>
      <pc:sldChg chg="addSp modSp add mod modNotesTx">
        <pc:chgData name="Piyus Kedia" userId="02ae6dfbcf425881" providerId="LiveId" clId="{31A5D795-C2F2-4D5C-927C-3165710EB3CD}" dt="2023-03-24T06:39:21.459" v="20184" actId="20577"/>
        <pc:sldMkLst>
          <pc:docMk/>
          <pc:sldMk cId="1922875101" sldId="853"/>
        </pc:sldMkLst>
        <pc:spChg chg="mod">
          <ac:chgData name="Piyus Kedia" userId="02ae6dfbcf425881" providerId="LiveId" clId="{31A5D795-C2F2-4D5C-927C-3165710EB3CD}" dt="2023-03-24T00:47:22.654" v="13550" actId="20577"/>
          <ac:spMkLst>
            <pc:docMk/>
            <pc:sldMk cId="1922875101" sldId="853"/>
            <ac:spMk id="2" creationId="{3581149B-1535-E227-98F5-9A68905F7447}"/>
          </ac:spMkLst>
        </pc:spChg>
        <pc:spChg chg="mod">
          <ac:chgData name="Piyus Kedia" userId="02ae6dfbcf425881" providerId="LiveId" clId="{31A5D795-C2F2-4D5C-927C-3165710EB3CD}" dt="2023-03-24T00:50:57.336" v="13651" actId="14100"/>
          <ac:spMkLst>
            <pc:docMk/>
            <pc:sldMk cId="1922875101" sldId="853"/>
            <ac:spMk id="5" creationId="{384361D8-18AF-9009-1B29-9EE470B2F249}"/>
          </ac:spMkLst>
        </pc:spChg>
        <pc:inkChg chg="add">
          <ac:chgData name="Piyus Kedia" userId="02ae6dfbcf425881" providerId="LiveId" clId="{31A5D795-C2F2-4D5C-927C-3165710EB3CD}" dt="2023-03-24T05:21:04.780" v="18062"/>
          <ac:inkMkLst>
            <pc:docMk/>
            <pc:sldMk cId="1922875101" sldId="853"/>
            <ac:inkMk id="3" creationId="{58B245FE-E5CF-BA5F-301A-CC2B5012B0FD}"/>
          </ac:inkMkLst>
        </pc:inkChg>
      </pc:sldChg>
      <pc:sldChg chg="addSp modSp add mod modNotesTx">
        <pc:chgData name="Piyus Kedia" userId="02ae6dfbcf425881" providerId="LiveId" clId="{31A5D795-C2F2-4D5C-927C-3165710EB3CD}" dt="2023-03-24T06:44:42.820" v="20883" actId="20577"/>
        <pc:sldMkLst>
          <pc:docMk/>
          <pc:sldMk cId="923247265" sldId="854"/>
        </pc:sldMkLst>
        <pc:spChg chg="mod">
          <ac:chgData name="Piyus Kedia" userId="02ae6dfbcf425881" providerId="LiveId" clId="{31A5D795-C2F2-4D5C-927C-3165710EB3CD}" dt="2023-03-24T00:55:50.646" v="14094" actId="2711"/>
          <ac:spMkLst>
            <pc:docMk/>
            <pc:sldMk cId="923247265" sldId="854"/>
            <ac:spMk id="9" creationId="{94242696-DEF3-0C4D-5928-C36D1119A686}"/>
          </ac:spMkLst>
        </pc:spChg>
        <pc:inkChg chg="add">
          <ac:chgData name="Piyus Kedia" userId="02ae6dfbcf425881" providerId="LiveId" clId="{31A5D795-C2F2-4D5C-927C-3165710EB3CD}" dt="2023-03-24T05:21:04.780" v="18062"/>
          <ac:inkMkLst>
            <pc:docMk/>
            <pc:sldMk cId="923247265" sldId="854"/>
            <ac:inkMk id="4" creationId="{24A19505-BF9A-D872-764C-0C5CC7E3E895}"/>
          </ac:inkMkLst>
        </pc:inkChg>
      </pc:sldChg>
      <pc:sldChg chg="addSp modSp add mod modNotesTx">
        <pc:chgData name="Piyus Kedia" userId="02ae6dfbcf425881" providerId="LiveId" clId="{31A5D795-C2F2-4D5C-927C-3165710EB3CD}" dt="2023-03-24T06:45:36.828" v="21037" actId="20577"/>
        <pc:sldMkLst>
          <pc:docMk/>
          <pc:sldMk cId="117045695" sldId="855"/>
        </pc:sldMkLst>
        <pc:spChg chg="mod">
          <ac:chgData name="Piyus Kedia" userId="02ae6dfbcf425881" providerId="LiveId" clId="{31A5D795-C2F2-4D5C-927C-3165710EB3CD}" dt="2023-03-24T00:56:52.604" v="14105" actId="2711"/>
          <ac:spMkLst>
            <pc:docMk/>
            <pc:sldMk cId="117045695" sldId="855"/>
            <ac:spMk id="9" creationId="{94242696-DEF3-0C4D-5928-C36D1119A686}"/>
          </ac:spMkLst>
        </pc:spChg>
        <pc:inkChg chg="add">
          <ac:chgData name="Piyus Kedia" userId="02ae6dfbcf425881" providerId="LiveId" clId="{31A5D795-C2F2-4D5C-927C-3165710EB3CD}" dt="2023-03-24T05:21:04.780" v="18062"/>
          <ac:inkMkLst>
            <pc:docMk/>
            <pc:sldMk cId="117045695" sldId="855"/>
            <ac:inkMk id="4" creationId="{4F09758C-3F5A-59E5-2705-7B60F0D639CB}"/>
          </ac:inkMkLst>
        </pc:inkChg>
      </pc:sldChg>
      <pc:sldChg chg="modSp new mod">
        <pc:chgData name="Piyus Kedia" userId="02ae6dfbcf425881" providerId="LiveId" clId="{31A5D795-C2F2-4D5C-927C-3165710EB3CD}" dt="2023-03-24T01:45:30.874" v="15386" actId="20577"/>
        <pc:sldMkLst>
          <pc:docMk/>
          <pc:sldMk cId="3104716695" sldId="856"/>
        </pc:sldMkLst>
        <pc:spChg chg="mod">
          <ac:chgData name="Piyus Kedia" userId="02ae6dfbcf425881" providerId="LiveId" clId="{31A5D795-C2F2-4D5C-927C-3165710EB3CD}" dt="2023-03-24T01:45:30.874" v="15386" actId="20577"/>
          <ac:spMkLst>
            <pc:docMk/>
            <pc:sldMk cId="3104716695" sldId="856"/>
            <ac:spMk id="2" creationId="{0A95F5DF-3070-0D19-0EF2-66ABF1CAA918}"/>
          </ac:spMkLst>
        </pc:spChg>
      </pc:sldChg>
      <pc:sldChg chg="modSp add mod">
        <pc:chgData name="Piyus Kedia" userId="02ae6dfbcf425881" providerId="LiveId" clId="{31A5D795-C2F2-4D5C-927C-3165710EB3CD}" dt="2023-03-24T02:08:09.426" v="15815" actId="20577"/>
        <pc:sldMkLst>
          <pc:docMk/>
          <pc:sldMk cId="774909562" sldId="857"/>
        </pc:sldMkLst>
        <pc:spChg chg="mod">
          <ac:chgData name="Piyus Kedia" userId="02ae6dfbcf425881" providerId="LiveId" clId="{31A5D795-C2F2-4D5C-927C-3165710EB3CD}" dt="2023-03-24T02:08:09.426" v="15815" actId="20577"/>
          <ac:spMkLst>
            <pc:docMk/>
            <pc:sldMk cId="774909562" sldId="857"/>
            <ac:spMk id="3" creationId="{83CE2C6E-4175-F323-F813-445BE24A5845}"/>
          </ac:spMkLst>
        </pc:spChg>
      </pc:sldChg>
      <pc:sldChg chg="modSp add mod">
        <pc:chgData name="Piyus Kedia" userId="02ae6dfbcf425881" providerId="LiveId" clId="{31A5D795-C2F2-4D5C-927C-3165710EB3CD}" dt="2023-03-24T03:24:39.126" v="17561" actId="207"/>
        <pc:sldMkLst>
          <pc:docMk/>
          <pc:sldMk cId="2548829173" sldId="858"/>
        </pc:sldMkLst>
        <pc:spChg chg="mod">
          <ac:chgData name="Piyus Kedia" userId="02ae6dfbcf425881" providerId="LiveId" clId="{31A5D795-C2F2-4D5C-927C-3165710EB3CD}" dt="2023-03-24T03:14:37.106" v="16585" actId="20577"/>
          <ac:spMkLst>
            <pc:docMk/>
            <pc:sldMk cId="2548829173" sldId="858"/>
            <ac:spMk id="4" creationId="{6804AA0C-E8D6-A8FE-9302-4EA5DCFF5A00}"/>
          </ac:spMkLst>
        </pc:spChg>
        <pc:spChg chg="mod">
          <ac:chgData name="Piyus Kedia" userId="02ae6dfbcf425881" providerId="LiveId" clId="{31A5D795-C2F2-4D5C-927C-3165710EB3CD}" dt="2023-03-24T03:24:39.126" v="17561" actId="207"/>
          <ac:spMkLst>
            <pc:docMk/>
            <pc:sldMk cId="2548829173" sldId="858"/>
            <ac:spMk id="6" creationId="{AF9AE4F6-CEC3-784D-03FB-F6699BD02395}"/>
          </ac:spMkLst>
        </pc:spChg>
      </pc:sldChg>
      <pc:sldChg chg="modSp add mod">
        <pc:chgData name="Piyus Kedia" userId="02ae6dfbcf425881" providerId="LiveId" clId="{31A5D795-C2F2-4D5C-927C-3165710EB3CD}" dt="2023-03-24T03:49:28.328" v="18061" actId="207"/>
        <pc:sldMkLst>
          <pc:docMk/>
          <pc:sldMk cId="683536028" sldId="859"/>
        </pc:sldMkLst>
        <pc:spChg chg="mod">
          <ac:chgData name="Piyus Kedia" userId="02ae6dfbcf425881" providerId="LiveId" clId="{31A5D795-C2F2-4D5C-927C-3165710EB3CD}" dt="2023-03-24T03:49:28.328" v="18061" actId="207"/>
          <ac:spMkLst>
            <pc:docMk/>
            <pc:sldMk cId="683536028" sldId="859"/>
            <ac:spMk id="4" creationId="{015FB53E-30F1-0735-897B-72ECF658D503}"/>
          </ac:spMkLst>
        </pc:spChg>
        <pc:spChg chg="mod">
          <ac:chgData name="Piyus Kedia" userId="02ae6dfbcf425881" providerId="LiveId" clId="{31A5D795-C2F2-4D5C-927C-3165710EB3CD}" dt="2023-03-24T03:49:23.172" v="18060" actId="207"/>
          <ac:spMkLst>
            <pc:docMk/>
            <pc:sldMk cId="683536028" sldId="859"/>
            <ac:spMk id="6" creationId="{F3C5F4A6-981E-2EFA-F8D0-809B56FEFCD4}"/>
          </ac:spMkLst>
        </pc:spChg>
      </pc:sldChg>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9T04:00:39.900"/>
    </inkml:context>
    <inkml:brush xml:id="br0">
      <inkml:brushProperty name="width" value="0.05292" units="cm"/>
      <inkml:brushProperty name="height" value="0.05292" units="cm"/>
      <inkml:brushProperty name="color" value="#FF0000"/>
    </inkml:brush>
  </inkml:definitions>
  <inkml:trace contextRef="#ctx0" brushRef="#br0">4949 7853 94 0,'0'0'26'16,"0"0"-9"-16,0 0-3 0,0 0 0 0,0 0-6 15,20-20-1-15,-20 18 7 16,0 1 10-16,0 0 0 0,0-3-4 0,0 2-4 15,0 0 0-15,0-2 3 16,-2 1 2-16,-2 0-3 0,2 0-4 16,2 0-1-16,0 1-3 0,0 2 3 0,0-3 4 15,0 1 3-15,0 0 0 0,0-1 3 16,0 1 4-16,2-1-3 0,2-2 1 16,-2 3-4-16,-2-1-6 0,2 1-1 15,-2 0-3-15,0 1 1 0,0 0-2 16,0 1 0-16,0 0 0 0,0 0 0 15,0 0-2-15,0 0-3 0,0 0-1 16,0 0-3-16,0 0-1 0,0 0 0 16,0 5 0-16,2 1 0 0,3 6 0 15,-3 3 1-15,0 0-1 0,2 3 0 0,-2 1 1 16,0 1-1-16,2 1 0 16,2 0 0-16,-4-2 2 0,3 1-2 0,-1-3 0 15,-2 0 0-15,0-3 0 16,2-1 0-16,-2-1-2 0,0-3-7 0,2 0-7 15,-4-4-11-15,2 0-21 0,-2 0-38 16,-4-1-35-16,0-1-116 16</inkml:trace>
  <inkml:trace contextRef="#ctx0" brushRef="#br0" timeOffset="582.73">5279 7870 233 0,'0'0'58'0,"0"0"-23"0,0 0-10 15,0 0 8-15,0 0 3 0,0 0-5 0,0 0-1 16,0 0 4-16,19-37-6 0,-19 36 1 15,0 0-7-15,0-1-3 0,0 2-5 16,0-1-3-16,0 0 0 0,-6 0-2 16,4 0 0-16,0-1-5 0,2 1-1 15,-4-1-1-15,-1 2-1 0,1 0 0 16,-6 0-1-16,0 3 0 0,3 2-1 16,-1 3 1-16,2 1 0 15,-4-1 0-15,5 2-1 0,1 1 0 16,2 1-1-16,0 1 1 0,2 0 0 15,0 0 1-15,0 2-1 0,0 1 0 0,4-1 0 16,3-2 0-16,3 0 0 0,0 1 0 16,1-1 0-16,3 0 1 0,0-2-1 15,5-2 1-15,-2 0 0 0,1-1-2 0,1-3 1 16,4-2-2-16,-3-3 2 0,1 0-2 16,0-4 2-16,-3-6 1 0,5-1 2 15,-4-2-1-15,-3-2 1 16,-8-3 1-16,3-1 0 0,-5-1 1 0,-4 0 5 15,-2-3-1-15,-4-1-2 16,-4 0-2-16,-5 2 1 0,3 2-2 0,-7 5-2 16,5 2 0-16,-3 5-1 0,-3 1 0 0,3 2-1 15,-1 5-1-15,1 0-8 0,-3 4-6 16,5 7-7-16,-3 0-5 0,5 0-17 16,1 0-32-16,0 2-14 15,6-3-1-15,-1-2-26 0,3-1-63 16</inkml:trace>
  <inkml:trace contextRef="#ctx0" brushRef="#br0" timeOffset="1134.3">5784 7821 85 0,'0'0'85'0,"0"0"-46"0,0 0 5 16,0 0 5-16,0 0 0 16,0 0 3-16,0 0 1 15,0 0-3-15,-8-10-12 0,8 10-14 0,0 0-5 16,0 0-3-16,-3 0-3 0,1 0-4 0,0 0-3 15,-2 0-5-15,2 2 1 0,-6 0-1 16,6 0 0-16,-2 1-1 16,0 3 0-16,-1 1 0 0,-3 5 0 0,4-2 0 15,-4 2 0-15,4 2-1 0,-3 0 1 16,5 0-3-16,0 1-8 0,2 1 6 16,0 1 1-16,2-2 2 0,0 3 0 15,5-1 0 1,-1 0-1-16,6 0 2 0,-1-2-1 15,-1-3-1-15,6-4 1 0,-5-2 1 0,3-3-2 0,-1-3 3 16,-3 0 0-16,2-2 1 0,-1-2 4 0,-5-3 9 31,-2-3 2-31,4-1 1 0,-6-3 2 0,0-4-3 0,-2-1-6 0,0-6-5 16,-2 2-2-16,-6-1 1 0,6 3-2 16,-2 4-1-16,-2 2-1 0,-1 5 0 15,-1 4 0-15,0 1-2 16,0 3 1-16,1 1-4 0,-7 1-17 0,4 7-7 15,-1 2-7-15,-5 6-18 16,8 2-31-16,1-4-29 0,1 2-63 0</inkml:trace>
  <inkml:trace contextRef="#ctx0" brushRef="#br0" timeOffset="1592.34">6139 7831 199 0,'0'0'205'16,"0"0"-144"-16,0 0-10 0,0 0 3 15,0 0-6-15,0 0-20 0,0 0-6 0,0 0-7 16,-2-26-5-16,0 26-5 0,-4-1-2 15,-4 1-3-15,3 0 0 0,-1 2-1 16,0 5 0-16,-2 1 0 0,3 3-1 16,-1 0-4-16,0 1 0 0,4 0 3 15,-2-1 1-15,3 0-1 0,3 0-1 16,0 0 1-16,3 0 1 0,3 1 0 16,0 1 0-16,0 3-4 0,2-1 1 15,5 2-1-15,-1-4 1 0,1-1 2 16,3-4 1-16,-3-1 2 0,-1-4-1 15,0-2 1-15,-3-2 0 0,3 1 1 0,-2-3 1 16,-3-3 1-16,-1-1 5 0,-2-1 13 16,4-3 2-16,-6-3-3 0,-2-3 0 15,0-5-4-15,-2-4-3 0,-8-1-5 0,2 0-3 16,-5-1-3-16,-8 7-1 0,1 2-1 16,1 2-1-16,-8 5-8 15,-2 3-24-15,-4 5-18 0,-6 4-13 0,-4 1-94 16,-3 8-211-16</inkml:trace>
  <inkml:trace contextRef="#ctx0" brushRef="#br0" timeOffset="2677.17">7336 7742 246 0,'0'0'78'0,"0"0"-29"0,0 0 1 16,0 0 5-16,0 0-13 0,0 0-7 0,8-26-7 31,-8 26-5-31,0 0-2 0,0 0-8 0,0 0-2 0,0 0-4 16,0 0 0-16,0 0-4 0,0 0-1 16,0 5-2-16,0 3 1 0,5 4-1 15,-5 1 1-15,2 2 0 0,-2 2 0 0,2 2 0 16,-2-1-1-16,2 1 0 0,0 1 0 15,2-1 1-15,-4 2-1 16,2-2 0-16,2 2 0 0,0-2 0 0,0-2 0 16,3 0 0-16,-1-2-8 0,0 0-22 15,0-3-27-15,0-3-37 0,-1-2-18 16,-5-4-109-16</inkml:trace>
  <inkml:trace contextRef="#ctx0" brushRef="#br0" timeOffset="3369.29">7696 7839 216 0,'0'0'92'0,"0"0"-47"0,0 0-9 15,0 0 8-15,0 0-7 0,0 0-12 16,0 0 0-16,0 0-4 0,-2-25-4 15,2 24-1-15,-2-1 0 0,2-1 0 16,-4 1-2-16,-1-2-3 0,3 0-4 16,-4 0-2-1,-2 2-1-15,4-2-2 0,-2 2-1 0,-1 2 0 0,-1 0 0 16,4 0-1-16,-2 0 0 0,0 0 0 16,4 0 0-16,-5 2 0 0,3-2 0 15,0 1 0-15,4 1 0 0,-4 1-1 0,0 1 0 16,2 2 0-16,-2 1 0 0,2 2 1 15,-1 1 0 1,1-1-1-16,-2 1 0 0,4 2 1 0,0-2 0 0,0 2-1 16,0-2 0-16,0 5 1 0,4-2-1 15,1 1 1-15,-3 3-1 0,4-3 1 16,2 1-1-16,0-2 0 0,3-3 1 16,1 0-1-16,-2-2 0 0,5-1 1 15,-1-3 0 1,1-2 0-16,-1 0 0 0,3-3 1 0,-5 1-1 0,1-3 1 0,-5-4 1 31,0 0 1-31,0-5-1 0,-1 2 3 0,-5-3 3 0,2-3 0 0,-2 0 1 16,-2-2-3-16,-2-1-1 0,-4 3 1 15,-3-1-2-15,-3 2 1 0,0-1-4 16,-5 1-1-16,3 4-2 0,-3 0 0 16,5 5 1-1,-1 2-5-15,1 2-7 16,6 2 0-16,-5 1-4 0,-1 6-6 15,2 4-17-15,-5 4-27 0,7 0-20 16,0-1-20-16,-1-3-75 0</inkml:trace>
  <inkml:trace contextRef="#ctx0" brushRef="#br0" timeOffset="4250.42">7994 7799 48 0,'0'0'296'0,"0"0"-241"15,0 0-13-15,0 0-1 0,0 0-1 16,0 0-12-16,2-16-7 0,-2 16-7 15,0 0-4-15,0 0-3 0,-2 0-1 16,-1 0 1-16,1 0 1 0,-2 0-4 16,-2 2-2-16,0 1 0 0,0 1 0 15,2 2-1-15,-3 1-1 0,3-1 0 16,0 4-1-16,0 0 1 0,0 4-1 16,2-5 1-16,2 2-1 0,0 3-2 15,0-3 3-15,2 2-1 0,8-1 1 16,-2 3 0-16,5 1-2 0,3-1 1 0,1 2 0 15,4 0 1-15,5-3-1 0,-1-2 0 16,0-4 1-16,-2-5 0 0,2-3 0 16,-7 0 0-16,1-4 2 0,-9-2 2 15,-2-2 2-15,1 0 14 0,-9-1 2 16,0-2 3-16,-2-5 5 0,-11-4-11 16,1-2-12-16,-7-2-4 0,-1 1-3 15,-1 2 0-15,0 4 0 0,1 4 0 0,-3 1-7 16,6 5-15-16,3 3-3 15,1 4 2-15,-1 3-7 0,1 7-14 16,1 2-49-16,-2 4-32 0,3-1-78 16</inkml:trace>
  <inkml:trace contextRef="#ctx0" brushRef="#br0" timeOffset="4788.2">8419 7747 209 0,'0'0'212'0,"0"0"-156"0,0 0-23 0,0 0 7 15,0 0 0-15,0 0-22 0,0 0-7 0,0 0 1 16,33-21-1-16,-33 21-4 16,0 0-3-16,0 0 0 0,0 0-1 0,0 0 0 15,-2 2-1-15,-4 3-1 0,2 2 0 16,-6 4 1-16,-1 1-1 0,-5-1-1 15,1 1-3-15,1 0-4 0,-3 0-7 16,5-2-4-16,-5 2-2 0,9-2 0 16,0 1 2-16,2 1 7 0,2-2 7 0,-1-1 1 15,3-1-3-15,2-1 2 16,0 0 3-16,4 0 0 0,5 0-1 0,-1-2 1 16,2 1 1-16,5-2 2 0,-3 1 11 15,5 0-1-15,3-1 7 0,3-1-2 16,0-3-4-1,6 1-2-15,-2-1 3 0,4-1-4 16,0-1-1-16,0-3-1 0,-2 3-3 0,-2-1-4 16,-7 1 0-16,-1 2 0 0,-9-1-1 15,-4 1-9-15,-6 0-37 0,-4-1-40 0,-8-2-63 16,-5-3-177-16</inkml:trace>
  <inkml:trace contextRef="#ctx0" brushRef="#br0" timeOffset="5102.85">8529 7771 364 0,'0'0'81'0,"0"0"-23"16,0 0 8-16,0 0-4 0,0 0-21 15,0 0-10-15,0 0 1 0,0 0-6 16,2-23-6-16,-2 23-6 0,0 0-7 15,0 0-4 1,0 0-3-16,2 6 0 0,2 3 0 0,2 5 0 0,1 6 0 16,-3 1 0-1,2 3 0-15,2 1 0 0,-2 3 1 0,1-1-1 0,-1 0 0 16,2 2 0-16,0-4 0 0,1 0 0 16,-3 1-8-16,2-5-13 0,4 1-16 15,-3-3-22-15,-5-3-33 0,-4-2-83 16,0-4-198-16</inkml:trace>
  <inkml:trace contextRef="#ctx0" brushRef="#br0" timeOffset="6048.61">9579 7757 200 0,'0'0'81'0,"0"0"-36"0,0 0-19 0,0 0 14 16,0 0 8-16,0 0-4 0,0 0 0 15,15-9-1-15,-15 9-6 0,0 0-4 16,0 0-4-16,0 0-4 16,0 0-7-16,4 0-5 0,-2 0-3 0,0 4-7 15,2 1-1-15,-2 1 0 0,0 3 0 16,0 4 0-16,0-1-1 0,0 5 0 15,0 2 0-15,0 3 0 0,3 2-1 16,-3 0 1-16,6 1 0 0,0 1-1 16,-2-1-3-16,3 0-18 0,1-4-19 15,-2-3-18-15,3-3-27 0,-5-3-36 0,2-1-27 16</inkml:trace>
  <inkml:trace contextRef="#ctx0" brushRef="#br0" timeOffset="6488.95">9877 7814 163 0,'0'0'194'0,"0"0"-141"16,0 0-13-16,0 0 16 0,0 0-3 0,0 0-17 15,0 0-12-15,0 0-3 0,0 0-3 16,-6-20 0-16,1 19-1 15,5 0-1-15,0 1-5 0,0 0-3 0,0 0-5 16,-2 0-3-16,2 3-1 0,-6 3 0 16,0 3 1-16,0-1 0 0,-1 2 0 15,1 1-1-15,-2 1 1 0,2 1 0 16,0 0-2-16,1 2-2 0,3 1-4 16,2 0-2-16,0 3 1 0,5-4 1 15,3 2 0-15,2-1-1 0,3-1-3 16,-1-2 7-16,5-3 0 0,1-2-3 0,1-3 4 15,-3-5 3-15,1 0 1 16,-1-3 0-16,-1-3 2 0,-3 1 1 0,-6-5 8 16,3-1 8-16,-5-2-2 0,-2-3-3 15,-2-4-2-15,0-5-7 0,-2-2-2 16,-4-2-1 0,-3 3-1-16,-1 2-1 0,2 5 2 15,-5 3-2-15,3 5 0 0,0 2 0 0,-3 4-4 0,-1 1-8 16,1 4-11-16,-1 2-8 0,-3 5-6 15,-3 7-25-15,3 0-42 0,3 0-56 16</inkml:trace>
  <inkml:trace contextRef="#ctx0" brushRef="#br0" timeOffset="6977.48">10228 7827 337 0,'0'0'60'0,"0"0"-4"0,0 0 1 15,0 0-5-15,0 0-15 0,0 0-9 0,0 0-1 16,0 0-6-16,0-32-6 0,0 29 1 16,-6 1-2-16,2 0-4 0,-2-1-4 15,-3 1-4 1,1 1-2-16,-4 1-1 0,-1 1 0 0,5 4-1 15,-4 3-8-15,-1 0 3 0,5 2 0 0,-5 1 0 16,5 2 1-16,4-1 2 0,-2 2-2 16,4-1 2-16,2 2 2 0,0-4 1 15,2 4-1-15,4 2 1 0,4 1-2 16,5 1 0-16,-7-2-4 0,7 0-4 16,1-4 8-16,-1-1-3 0,-1-5-1 15,-1-3 2-15,3-1 2 0,-6-3 3 0,1 0 0 16,3-3 3-16,-6-2 0 15,5-1 11-15,-3-1-2 0,-2-6 4 0,-3-1 0 16,1-4 0-16,-2-1-6 0,-2-5-3 16,-2-2-4-16,0 1-1 0,-2 1 0 15,-6 2-2-15,-1 6 0 0,-3-1 1 16,-5 3-1 0,3 5-2-16,-5 1-8 0,3 4-9 0,-1 3-7 0,-3 2-16 15,1 10-12-15,-2 2-37 0,5 3-41 16,-1-3-135-16</inkml:trace>
  <inkml:trace contextRef="#ctx0" brushRef="#br0" timeOffset="7606">10664 7761 342 0,'0'0'34'0,"0"0"2"0,0 0 23 16,0 0-2-16,0 0-20 0,0 0-5 15,0 0-11-15,0 0-6 0,-22-54-1 0,13 50-1 16,3-2-7-16,-6 1-5 0,-1 2 1 16,3-1-2-16,-7 4 0 0,3 0-1 15,-3 0 1-15,5 5-12 0,-5 2 2 31,3 3 4-31,0 1 1 0,1 0-1 0,5 2-2 0,2-2-1 0,-3-1 0 32,7 2 4-32,2-4 3 0,0 3 1 0,4-1 0 0,7 0-1 0,1 3 2 15,7-1 0-15,4 0 4 0,3 1 6 32,3-1 2-32,2 2 3 0,2-2-1 0,3 1-3 15,-1 1-1-15,2 2-5 16,0 1 1-16,-2 0 3 0,-4 0 9 0,-6 0-5 15,-6-2-8-15,-5-2-3 16,-6-3-2-16,-6 3 2 0,-2-2-2 0,-6-1 1 16,-4 1-1-16,2-1 0 15,-11-3-1-15,3 0-12 0,-7-1-13 0,2-5-3 16,0-1 1-16,-8-2 9 0,-2-6-6 16,5-2-9-16,-1 0 15 0,6-4 1 15,-4 1-7-15,11 0 20 0,3-1 5 16,3-1 4-16,6-1 8 0,0-1 7 15,2-1 7-15,0-5 6 0,4 2-21 0,7-1 2 16,3 3 4-16,0 1 1 16,7 1-4-16,-4 0 5 0,3 3 0 0,-1-1 3 15,-3 1-3-15,3 2-4 16,-4-1-1-16,-7 4-5 0,-2-1-4 0,-4 1 1 16,-2 3-1-16,-6 0-1 0,-4 1-1 15,-11-2-3-15,-6 2-1 0,-6 3-17 16,-8 2-20-16,-9 1-18 0,-2 5-14 15,3 2-68-15,5 2-102 0</inkml:trace>
  <inkml:trace contextRef="#ctx0" brushRef="#br0" timeOffset="8282.94">12179 7954 503 0,'0'0'71'0,"0"0"-30"16,0 0-6-16,0 0-11 0,0 0-8 15,0 0-5-15,0 5 6 0,5-5 3 16,-5 0-9-16,2 0-5 15,0 2-4-15,-2 1 0 0,2 0-2 0,2-1 1 16,-2 1-1-16,0-1 0 0,2 2 0 16,0-3-1-16,3 1-35 0,-1 0-26 15,-2-1-30-15,6-1-77 0,-4-4-144 16</inkml:trace>
  <inkml:trace contextRef="#ctx0" brushRef="#br0" timeOffset="8486.44">12874 7937 14 0,'0'0'472'16,"0"0"-438"-16,0 0-3 0,0 0 18 16,0 0-24-16,0 0-14 0,0 0-5 0,0 0 1 15,0 0-5-15,14-2-1 0,-20 2-1 16,4 0-12-16,-6-2-18 15,0 0-56-15,4 0-46 0,1 0-57 16</inkml:trace>
  <inkml:trace contextRef="#ctx0" brushRef="#br0" timeOffset="8706.52">13147 7931 524 0,'0'0'101'0,"0"0"-61"0,0 0-2 16,0 0 4 0,0 0-26-16,0 0-10 0,0 0-3 0,0 0-2 0,0 0 0 15,37-3 0-15,-37 3 2 16,0 1-3-16,0 0-5 0,0-1-17 16,0 1-14-16,0 2-23 0,0 2-40 15,2 2-49-15,0-6-82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9T04:14:53.877"/>
    </inkml:context>
    <inkml:brush xml:id="br0">
      <inkml:brushProperty name="width" value="0.05292" units="cm"/>
      <inkml:brushProperty name="height" value="0.05292" units="cm"/>
      <inkml:brushProperty name="color" value="#FF0000"/>
    </inkml:brush>
  </inkml:definitions>
  <inkml:trace contextRef="#ctx0" brushRef="#br0">11588 6181 26 0,'0'0'15'0,"0"0"-8"16,0 0 4-16,2 1 10 0,-2-1 5 15,0 0-26-15,-2-1-2 0,-2 1-15 16,-2-3-67-16</inkml:trace>
  <inkml:trace contextRef="#ctx0" brushRef="#br0" timeOffset="630.48">11454 6200 160 0,'0'0'62'0,"0"0"-20"0,0 0-6 16,0 0 12-16,0 0-4 15,0 0-9-15,0 0-5 0,0 0-1 16,0 0-1-16,-33-1-4 0,31 1 0 0,2 1 1 16,0-1-4-16,0 0-4 0,0 0-2 15,0 0 0-15,0 0 1 0,0 0 0 16,0 0 0-16,0 0-3 0,0 0-1 16,2 0 0-16,2 0-2 0,4 0 1 15,5 0 6-15,1 0 2 0,5-4-6 16,3 1-4-16,3-1-1 0,2-1-3 15,8 2 1-15,-2-1-1 0,5-1 1 0,-1 3-2 16,6 0-1-16,5 1 1 16,-7 1-2-16,5-1 2 0,-1 1-2 0,-4 1 0 15,1 1 2-15,-5 1-4 0,-4-3 3 16,-4 5 0-16,-8-3 0 0,-3 3-1 16,-5-2 1-16,-7-1-2 0,-2 0 1 15,-2-2 1-15,-2 0 3 16,0 0 0-16,0 0-1 0,0 0 2 0,0 0 1 15,0-3 1-15,0 3-2 0,0 0-3 16,0 0 1-16,0 0-3 0,0 0-1 16,0 0-1-16,0 0-1 0,0 0 1 0,0 0 1 15,0 0-1-15,0 0 0 16,2 0 0-16,-2 0 0 0,0 0-1 16,0 0 1-16,0 0-4 0,0 0-6 0,-2 0-5 15,0 1-3-15,-2 1-5 0,0 0-9 16,-5 1-13-16,-5-2-27 0,2 4-11 15,-9-4-44-15,6 2-88 0</inkml:trace>
  <inkml:trace contextRef="#ctx0" brushRef="#br0" timeOffset="9452.85">2900 11535 82 0,'0'0'43'0,"0"0"-12"16,0 0 0-16,0 0 0 0,0 0 6 16,-33 4-3-16,31-3-2 0,0-1-2 15,0 0 0-15,0 0-3 0,-2 0 5 16,4 0-3-16,0 0 0 0,0 0-1 15,0 0-1-15,0 0 1 0,0 0-3 16,0 0-7-16,0 0-3 0,0 0-2 16,0 0-2-16,0 0-1 0,0-1 2 0,0 1-4 15,4 0 2-15,0-2 1 16,0 1 6-16,4 0-2 0,11-1 1 16,-7 0-5-16,11-1-2 15,2 1 2-15,0-1-5 0,6-1 0 0,6-1-2 0,8-2 2 16,-3 1-2-16,7 1 2 0,1 1-1 15,0 1 0 1,-1 1 0-16,1 1-1 0,-3 0-4 0,-3 1 2 16,3 0 1-16,-9 0 1 0,-5 0-1 15,-2 1 0-15,-7 0-1 0,-7 2 2 0,6 0-2 16,-13 0 0-16,-4 0-2 16,0 0 2-16,-1 0-1 0,-3-1 0 0,-2-2 1 15,0 1-1-15,0-1 1 16,0 0 2-16,0 0 2 0,2-1-1 0,0 1-2 0,-2 0-1 15,0 0-1-15,0 0 0 0,0 0 0 16,0 0-1-16,0 0 0 0,0 0 0 31,0 0 0-31,0 0-1 0,0 0-13 0,0 1-20 0,0 0-24 0,-4 2-53 16,-7-3-47-16,3-1-168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9T04:17:24.754"/>
    </inkml:context>
    <inkml:brush xml:id="br0">
      <inkml:brushProperty name="width" value="0.05292" units="cm"/>
      <inkml:brushProperty name="height" value="0.05292" units="cm"/>
      <inkml:brushProperty name="color" value="#FF0000"/>
    </inkml:brush>
  </inkml:definitions>
  <inkml:trace contextRef="#ctx0" brushRef="#br0">10792 8329 78 0,'0'0'3'16,"0"0"-3"-16,0 0 1 0,0 0 2 15,0 0-3-15,-60 4 0 0,56-4 0 16,0 0 0-16,-6 0 0 0,0 0 2 15,3 1-2-15,1-1 5 16,-2 0 9-16,2 1 13 0,-1-1 5 0,3-2-2 0,-2-2 0 16,4 2 2-1,-4 0-10-15,4 1 0 0,0-1-2 0,2 1 3 16,0 0 7-16,0 1-1 0,0 0-3 0,0 0-3 16,0-1 2-16,0 1 2 0,0 0-2 15,0-2-2-15,0 1 1 0,0 0-5 16,0 0-4-16,0 1-7 0,0 0-4 0,0 0-2 15,0 0 1-15,0 0-2 0,2 0 2 16,4-1 2-16,-2-2 4 16,2 0 2-16,1-1 2 0,1 1-1 0,2 0 0 15,-2 1-5-15,9 2-3 16,-3 0 4-16,3 0 1 0,2 0-1 16,7 0-2-16,8 0 2 15,-1 0 2-15,6 1-3 0,4-1-3 0,7 0 0 0,4 0-2 16,6 0 5-16,6-4 5 0,4 0-1 15,2 0-3 1,3 0-4-16,3 0 0 0,-1 2-1 16,1-1 1-16,-7 0-4 0,3 3-1 0,-4 0 0 0,-1 0 1 15,-5 0 0 1,-2 0 0-16,-4-1 2 0,1 2 0 0,-5-1-1 16,2 2 0-16,2-4 2 0,-4 2 1 0,1 0 0 0,5-3 0 15,2 1-2-15,3-1-1 16,-1 0 1-16,-2 1-1 0,0-1 3 15,0 1-2-15,0 0 0 0,-4 0 0 0,4 2-1 16,-9-3 1-16,1 2-1 0,2-1 0 16,-11 2 1-1,5 0-1-15,-7 0 0 0,-3 2-1 16,1-1-1-16,-2 1 0 0,-6-2-1 16,2 1 2-16,-4-1 0 15,-4 2-1-15,-2-2 2 0,0 2-2 0,-9-1 2 16,3-1-1-16,-11 3 0 0,5-2 0 15,-7 0 0-15,0 0 1 0,-6-1-1 16,0 0 1-16,2 0 0 0,0 0-1 16,-2 0 0-16,2 0 0 0,-2 0 0 15,0 0 0-15,0 0 0 0,0 0 1 16,0 0-1-16,0 0 0 0,0 0 0 16,0 0 2-16,0 0-2 0,0 0 0 15,0 0 0-15,0 0-7 0,0-1-6 16,0 1-9-16,0 0-23 0,0 0-21 15,0 0-8-15,7-4-53 0,5-3-100 0</inkml:trace>
  <inkml:trace contextRef="#ctx0" brushRef="#br0" timeOffset="7903.12">4136 11783 143 0,'-2'2'166'0,"2"-2"-123"16,0 0-16-16,-2 0 1 0,2 0 14 0,0 0-4 15,0 0-8-15,0 0-8 16,0 0-5-16,0 0 1 0,0 0-3 0,0 0-5 16,0 0-2-16,0 0 0 0,0 0-1 15,0 0-2-15,0 0-1 16,0 0-2-16,2 1-2 0,7 0 0 0,-1 1 1 15,2-1-1-15,0 1 2 0,7 0 1 16,0 0 1 0,5-3 2-16,5 1 2 0,4 0 3 0,2 0 1 0,6 0-4 15,3 0 4-15,10-1 2 0,-5-1-2 16,13 2-5-16,0 0 1 16,2-3 0-16,4 0 0 0,-2-1 0 0,-2 1 1 0,-4-2-3 15,-2 2-2-15,-4-2 4 0,-11 2-3 16,-6 0-1-16,-8 1 0 0,-11 1-3 15,1-1-1-15,-11 2 0 0,0 0 4 16,-6 0-4 0,0 0 3-16,2 0-1 0,-2 0 0 0,0 0-2 0,0-1 3 15,0 0-1-15,0 1 1 16,0 0-3-16,0 0 2 0,0 0-2 0,0 0 0 16,0 0 0-16,-2 0 0 0,-2 1 0 15,0 2-8-15,-6 0-10 0,-3 0-9 16,5 1-4-16,-4 0-8 0,-1 3-7 15,5 1-11 1,-4-5-24-16,-1 1-39 0,1-3-90 0</inkml:trace>
  <inkml:trace contextRef="#ctx0" brushRef="#br0" timeOffset="8516.61">2942 11865 142 0,'0'0'28'0,"0"0"14"15,0 0 19-15,0 0 0 0,0 0 2 0,0 0-10 16,0 0-6-16,-17-13-6 16,17 13-8-16,0-1-6 0,0 1-12 0,0 0-4 15,0 0 3-15,0 0-1 0,0 0 3 16,0 0-3-16,0 0-3 0,0-2-1 16,4 2 1-16,-2 0-3 0,0-1 0 15,4 1-1-15,3 0-1 0,5 3-3 16,-3 1-1-16,5 0 1 0,1 1-2 15,5-1-1-15,1 0 0 0,-2-1-51 16,4-4-81-16,-5-11-173 0</inkml:trace>
  <inkml:trace contextRef="#ctx0" brushRef="#br0" timeOffset="11241.18">8072 9471 305 0,'0'0'26'16,"0"0"17"-16,0 0 0 0,0 3 10 16,0-3-5-16,0 0-11 0,0 0 0 15,0 0-7-15,0 0-7 0,0 0-3 16,0 0-4-16,4 0 1 0,-4 0 0 16,0-2-4-16,2 2-3 0,0 0-2 0,5 0-3 15,1 0-1-15,2 0 10 16,7 0 9-16,3 0-10 0,-1 0-1 15,4-1 0-15,-3-1-1 0,3 2-3 16,0 0-2-16,-5-1-1 0,1 1 2 16,-2 0-1-16,-3 1-2 0,-6 2-3 0,-4-1 1 15,1 0-2-15,-5 0 2 0,0-2-1 16,0 1 0-16,0-1 1 0,-5 0-2 16,1 2 0-16,-2 0-16 0,-10 3-27 15,-1-2-51-15,-12 0-44 0,0-3-199 16</inkml:trace>
  <inkml:trace contextRef="#ctx0" brushRef="#br0" timeOffset="12560.93">2569 14048 125 0,'0'0'159'0,"0"0"-117"0,0 0 3 0,0 0 6 0,0 0 9 16,0 0-16-16,0 0-14 0,-12-8 0 15,12 8-4-15,0 0-4 0,0-1-10 16,0 1-3-16,0-2-1 0,0 2-5 16,0 0-2-16,6 0-1 0,-2 4 3 15,5-1 2-15,5-1 1 16,-1-2 3-16,7 0 1 16,-5 1 2-16,12-1-4 0,-3 0 1 15,1 0-1-15,10-1 1 0,5 1-1 16,1-6 1-16,4 3 0 0,7-3 0 0,-4 1 2 0,5-2-1 0,-3 2 4 15,2 2-4-15,-7-2-1 0,5 1-5 16,-11 0-2-16,-4 3 2 0,-2 0-4 31,-4 1-1-31,-6 0 1 0,-11 0 2 0,-6 0 0 0,-1 0 0 0,-5 0 0 16,0 0 1-16,0 0 0 0,0 0 4 16,0 0 4-16,0 0-3 0,0 2-1 15,0 0-4-15,-5 2 1 0,1-1-3 16,2-1 1-16,-2 0 0 0,2 1-1 15,-4-1-1-15,4 0 0 16,-6 2 1-16,5 0-1 0,1 0-1 0,-2 2-1 0,4-2-7 16,-2 0-23-16,-2 0-18 0,0 0-33 15,-11-4-27-15,5-3-120 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9T04:20:59.954"/>
    </inkml:context>
    <inkml:brush xml:id="br0">
      <inkml:brushProperty name="width" value="0.05292" units="cm"/>
      <inkml:brushProperty name="height" value="0.05292" units="cm"/>
      <inkml:brushProperty name="color" value="#FF0000"/>
    </inkml:brush>
  </inkml:definitions>
  <inkml:trace contextRef="#ctx0" brushRef="#br0">4622 8868 35 0,'0'0'194'0,"0"0"-130"16,0 0-27-16,0 0 7 0,0 0 7 16,0 0-14-16,0 0-10 15,0 0-2-15,0-2 1 0,2 2 1 0,-2 0 1 16,0 0-4-16,0 0-1 0,0 0 0 16,0-1-5-16,0-1 4 0,0 2-4 15,0 0-5-15,0 0-2 0,2 0-3 0,2-2-1 16,7 1 1-16,-1-1-1 0,2 1 1 15,7-3 0-15,2-1 0 16,-1 1 0-16,7-1 0 0,-4 2-2 0,0-1-1 16,-1 4 1-16,-3 0-3 0,-7 0 1 15,-3 0-2-15,3 0 1 0,-4 1-1 16,-3 1 1-16,-1-2 1 0,0 0-1 16,-4 1-2-16,2 1 0 0,0-1 0 15,-2-1 0-15,0 0-1 0,0 0 0 16,0 0 0-1,0 0 1-15,0 0 0 0,0 0-1 0,0 0 2 0,0 0-1 0,0 0-1 16,0 0-1-16,0 0-9 0,-2 0-8 16,0-1-13-16,0-2-19 0,0 3-7 15,0-2-9-15,2 1-25 0,0 1-39 16,0-3-85-16</inkml:trace>
  <inkml:trace contextRef="#ctx0" brushRef="#br0" timeOffset="1023.4">5689 9624 179 0,'0'0'106'16,"0"0"-34"-16,0 0-14 15,0 0 7-15,0 0-4 0,0 0-23 0,0 0 2 16,-2 0-9-16,2 0-6 0,0 0-6 15,0 0 0-15,0 0-5 0,0 0-1 16,0 0-1-16,0 0-3 0,0 0-2 16,0 0 0-16,0 0 1 0,0 0 1 15,2 0-3-15,6 0 3 0,0-1 2 16,3 1 0-16,3 0-2 0,3-3 2 16,1 0-4-16,1-3-1 0,1 3-2 0,-5-1 0 15,4 4-1-15,-9-2-2 0,2 1 0 16,-3 0 0-16,-3 1 0 15,-2 0-1-15,-2 0 1 0,2 0-1 0,-2 0 0 16,-2 0 0-16,2 0 0 0,2 0 0 16,-4 0 0-16,0 1 0 0,0 0-1 15,0 0 0-15,0 1-7 0,0 0-10 16,-6 1-7-16,4 1-10 0,-6-1-11 16,-5 3-7-16,-7-1-18 0,-3 0-49 15,0-1-54-15</inkml:trace>
  <inkml:trace contextRef="#ctx0" brushRef="#br0" timeOffset="1589.74">4291 9715 199 0,'0'0'83'0,"0"0"-30"0,0 0-4 16,0 0 15-16,0 0-7 0,0 0-11 15,0 0 0-15,0 0-4 0,-31-3-4 16,31 3-1-16,0 0-3 15,0 0-10-15,0 0-10 0,0 0-3 0,0 0 3 16,0 0 3-16,0 0-1 0,0 0-2 16,4 0-6-16,7 2-2 0,-1-1 2 15,0-1 3-15,13 2 0 0,-6-1-3 16,5 0-1-16,3 1-3 0,-8-2-1 16,4 1-1-16,-9-1 0 0,0 2-1 15,-3-2-1-15,-3 0 0 0,-2 0 2 0,-2 0-2 16,4 0 1-16,-4 0-1 15,-2 1-6-15,2 0-14 0,-2 2-20 16,0 0-15-16,0 1-34 0,2 3-23 0,-2-4-102 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9T04:22:28.466"/>
    </inkml:context>
    <inkml:brush xml:id="br0">
      <inkml:brushProperty name="width" value="0.05292" units="cm"/>
      <inkml:brushProperty name="height" value="0.05292" units="cm"/>
      <inkml:brushProperty name="color" value="#FF0000"/>
    </inkml:brush>
  </inkml:definitions>
  <inkml:trace contextRef="#ctx0" brushRef="#br0">10817 8432 241 0,'0'0'36'0,"0"0"9"0,0 0 5 16,0 0-10-16,0 0-6 0,0 0-11 0,-12-4 0 15,12 4-1-15,0 0-6 16,0 0-6-16,0-2-4 0,2 2-1 16,2 0-2-16,2 0 7 0,7 0 9 15,-1 0 1-15,5 0-3 0,1 0-1 16,3 0-3-16,8 0 3 0,2-2-4 0,8 2 0 15,4-3-2-15,11 1 7 0,8 1 17 16,4 0-10-16,9 1-16 0,7-1-3 16,7 1 4-16,6 1-1 0,9 0-2 15,12 2-6-15,-9-1 2 0,15 1-2 16,-4 0 2-16,2 0 0 0,0-2 1 16,2 1 1-16,-2 0-1 0,-11 2-3 15,-1-3-5-15,-11 1 5 0,-8-1 0 16,-11 1 2-16,-3 1 0 0,-18-2-1 15,-3 2 1-15,-8-3-1 0,-5 3-1 0,-8-3-2 16,-6 0 1-16,-4 0 1 0,-3 1-1 16,-9-1 1-16,1 0 0 0,0 0 1 15,-5 0 2-15,-3-1 3 0,-2-2 1 16,2 2 3-16,-4-1 0 0,2 2-2 16,-2 0-1-16,0 0 1 0,2 0-1 15,-2 0-2-15,0 0-1 0,0 0 1 16,0 0-3-16,0 0-1 0,0 0-1 15,0 0 0-15,0 0-1 0,0 0-2 16,0 0-1-16,0 0 1 0,0 2 0 16,2-1-1-16,2 1-7 0,-4 2-2 15,5-1-8-15,-1-1-7 0,0 3-13 0,-4 1-21 16,0-3-14-16,0-1-62 0,-13-7-169 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9T04:23:43.796"/>
    </inkml:context>
    <inkml:brush xml:id="br0">
      <inkml:brushProperty name="width" value="0.05292" units="cm"/>
      <inkml:brushProperty name="height" value="0.05292" units="cm"/>
      <inkml:brushProperty name="color" value="#FF0000"/>
    </inkml:brush>
  </inkml:definitions>
  <inkml:trace contextRef="#ctx0" brushRef="#br0">7311 6517 106 0,'0'0'41'0,"0"0"-33"0,0 0 12 16,0 0-9-16,0 0-10 0,0 0 0 15,0 0-1-15,0 0-6 16,-26-1-10-16,17 1 0 0,-1 0 7 0,2 0 1 15,-5 0 4-15,5 0 4 16,0 1-1-16,-3 3 1 0,-1 0-2 16,2 1-33-16,1-1-55 0</inkml:trace>
  <inkml:trace contextRef="#ctx0" brushRef="#br0" timeOffset="533.32">7144 6553 55 0,'0'0'53'16,"0"0"-7"-16,0 0 5 0,0 0 13 15,0 0-13-15,-52 0-12 0,40 0-17 16,4-3-6-16,-1 2-3 0,5-3-6 15,-2 2-1-15,-2 0 4 0,8 0 8 0,-4 1 0 16,2-1 0 0,-1 2 5-16,1 0-5 0,0-1 0 15,0 1 0-15,2 0-1 0,0-1-2 0,0 1-1 0,-2-1-2 16,2 1 3-16,0 0-4 0,0 0-1 16,0 0-1-1,0 0 0-15,0 0-2 0,0 0-2 0,0 0 0 0,0 0-2 16,2 0 1-16,0 0-1 0,5-1 3 15,1 1-1-15,8 1 5 0,-1 0 2 16,1 2-1 0,-1 1-3-16,5-1-3 0,1 0-1 0,0 0 0 0,6 1-1 15,2 1-1-15,4-5 0 16,2 2 1-16,6-2 1 0,5 0 0 0,1-1 2 16,5 1-4-16,0-1 1 0,5-2 0 0,-1-3 0 15,2 3 2-15,-2-1-1 0,0 0-1 16,-7 3 2-16,-1 1-3 0,-5 0 1 15,-8 0-3-15,-4-1 1 0,-8 1-1 16,-8 1 2 0,-3 0-2-16,-6 1 2 0,-4-2 0 0,3 1 1 0,-1-1 1 15,-4 0-1-15,0 1-1 0,2 0 0 0,0 1-1 16,-2-1 0-16,2-1 1 0,-2 0-2 16,0 2 1-16,0-2-1 15,0 0 1-15,0 0 0 0,2 0-1 16,-2 0 0-16,0 0 0 0,2 0 0 15,0 0 0-15,0 3 0 16,-2-2 0-16,2 2 1 0,-2 0-2 0,0-3 1 0,4 2-4 16,-4-2-13-16,0 0-13 0,0 0-18 15,2 2-15-15,0 2-10 0,1-3-33 16,3-1-56-16,2 0-144 0</inkml:trace>
  <inkml:trace contextRef="#ctx0" brushRef="#br0" timeOffset="1199.02">9213 6669 214 0,'0'0'83'0,"0"0"-20"16,0 0-2-16,0 0 8 16,0 0-14-16,0 0-19 0,0 0-17 15,-12-5-1-15,12 4 2 0,0 1 0 16,4 0-3-16,2 0 1 0,2 0 3 15,7 2 0-15,5-1 1 0,7 0-4 16,4-1-3-16,13 1-2 0,3-1-1 0,11-1-2 16,8-2-2-16,7-1 4 0,3-2-3 15,7 3-4-15,4-3 0 0,2 2-4 16,4-2 0-16,-5 3-1 0,-1-2 5 16,-6-1 2-16,-7 1 0 0,-12 3-4 15,-8 0 0-15,-10 2-1 0,-13-1 1 16,-13 1-3-16,-5 0 0 0,-9 0 1 15,-4 0-1-15,0 0 0 0,0 0 1 16,-2 1 2-16,-7 0-1 0,1 2 0 16,-6 4-2-16,-3-1 0 0,3 1-1 0,3-1 1 15,3-1-1-15,2 1 1 0,-2-2 0 16,3 3-1-16,1-2 1 0,0 2-1 16,-2-1-5-16,6-2-8 0,-4 4-9 15,0-2-10-15,-3 1-23 0,-3-3-24 16,-4-4-45-16,-3-4-123 0</inkml:trace>
  <inkml:trace contextRef="#ctx0" brushRef="#br0" timeOffset="5767.21">6915 15544 433 0,'0'0'85'15,"0"0"-32"-15,0 0-8 0,0 0 8 0,0 0-8 16,4-13-4-16,-4 13-4 0,0-1-7 16,0 1-4-16,0 0-5 0,0 0-3 15,0 0-6-15,0 0-3 0,0 0-4 16,0 5-1-16,0 0-3 0,0 5 0 16,0 8 0-16,2 2 1 0,0 10 0 15,0 0 2-15,0 2 0 0,-2 1 0 16,0-2-2-16,0-1-2 0,0-4 1 0,0-3-1 15,-4-3 1-15,2-7-1 0,-4-1-6 16,3-3-9-16,1-2-6 16,-2-1-14-16,-2-5-15 0,0 1-39 0,-2-2-14 15,-5-10-51-15,5-1-72 0</inkml:trace>
  <inkml:trace contextRef="#ctx0" brushRef="#br0" timeOffset="5941.39">6863 15361 431 0,'0'0'186'0,"0"0"-146"0,0 0-4 16,0 0-6-16,0 0 6 15,0 0-20-15,0 0-8 0,0 0-2 0,-10-51-3 16,14 50-3-16,0 1 0 16,0-1-2-16,4 1-6 0,-2 7-35 0,9 0-20 15,-3 0-18-15,3 2-56 0,-5-4-48 16</inkml:trace>
  <inkml:trace contextRef="#ctx0" brushRef="#br0" timeOffset="6703.1">7305 15523 375 0,'0'0'98'15,"0"0"-25"-15,0 0-16 16,0 0-12-16,0 0-9 0,0 0-8 16,0 0-5-16,-37-52 1 0,37 49-6 15,-2 2-6-15,2-1-1 0,0 0-6 0,0-2-4 16,2 0 0-16,4 0-1 0,-4 1 0 16,13 3 0-16,-7 0 1 0,4-1-1 15,1 2 0-15,-3 3 1 0,5 3 0 16,-3 0 0-16,-4 4-1 0,1 5 1 15,-3 0 0-15,0 6 0 0,-2-1-1 0,-2 3 0 16,2 1 0-16,-2 0 2 16,5-3-1-16,-1 0 0 0,-2 0-1 15,4-4 1-15,-4-2-1 0,5-3-1 0,-5-1-1 16,0-5-2-16,0 1-5 0,-2-5 2 16,0-2 3-16,-2 0 2 15,2-1 1-15,-2 0-1 0,0-1 2 0,2-5 0 16,0-4 3-16,5-9-1 0,-1-1 4 15,2-3 0-15,2 3-4 0,-1 2 0 0,-3 7-1 16,0 2 0-16,-2 6-1 0,0 2 2 16,-2 0 1-16,0 1-1 15,0 0-1-15,5 5 0 0,-3 6 0 0,0 3 0 16,4 0 0-16,-2 2 2 0,1 0-3 16,1 1 0-16,0-1 0 0,5-2 1 15,-5-2-1-15,6-1 1 0,1-3-1 16,3-1 0-16,-1-1 0 0,1-1 0 15,5-4 0-15,-2-1 0 0,6-5 0 16,-7-5 0-16,5-3 1 16,0-5-1-16,0-7 0 0,-4-4 0 0,-1-6 0 15,-3-4 0-15,1-3 1 16,-3-3-1-16,1-1 0 0,-5 0 1 0,-5 2 6 16,-2 5 1-16,-4 8-2 0,0 8 5 15,-6 8 4-15,-2 1 6 0,-1 4 0 0,1 5-5 16,2 2-5-16,0 3-6 0,1 0-1 15,-1 4-2-15,4 9-2 0,-4 7-6 16,-2 8 4-16,-1 5 2 0,3 5 0 16,4 1 0-16,2-1 0 0,0 2 0 15,2-1-1-15,9-1 1 0,1 1-1 16,2-3 0-16,3-5-3 0,0-2-5 16,1-4-9-16,-1-3-5 0,-1-6-13 15,-3-4-4-15,-5-3-28 0,-4-5-14 0,2-3-16 16,-8-4-40-16,-2-8-44 15</inkml:trace>
  <inkml:trace contextRef="#ctx0" brushRef="#br0" timeOffset="6889.04">7774 15541 458 0,'0'0'92'0,"0"0"-42"0,0 0-6 0,0 0-8 15,0 0-17-15,0 0-7 0,0 0 7 16,-26-1 2-16,34 4-6 0,0 1-3 0,2-1 4 15,9 0 2-15,4-2-3 16,2-1-2-16,4 0-8 0,-1-5-5 16,6-1 0-16,3 0-2 0,-2-1-18 0,4-5-53 15,-2-2-48-15,-4-3-138 0</inkml:trace>
  <inkml:trace contextRef="#ctx0" brushRef="#br0" timeOffset="7695.01">8672 15518 272 0,'0'0'64'0,"0"0"-4"0,0 0-4 16,0 0 3-16,0 0-11 16,0 0-8-16,12-54-10 0,-10 47 4 0,2 1-17 15,-4 0-6-15,2 3 3 0,-2 0 4 0,0 0 8 16,-2 0 0-16,-4 0-14 15,2-1 2-15,-4 3 3 16,-5 0-13-16,5 1 0 0,-5 0-1 0,1 2 1 0,2 4-3 16,-5 0-1-16,3 5 0 0,-1 2 0 15,1 2-1-15,0 6 0 0,-5 1 1 16,5 1-1-16,1 0 0 16,3-1 1-16,4 0 0 0,2-2 0 0,0-2-1 15,2-2 1-15,0-4 0 16,6 1-2-16,-2-1 0 0,2-3-3 0,3 0-2 15,-3-1 3-15,4-4 1 0,1-1-1 16,-3-3 3 0,4 0 0-16,1-7 1 0,-1-2 0 0,5-5 0 0,-1-5 1 15,1-4 0-15,-1-4 0 0,1-3 1 0,-3 1 0 16,3-2 1-16,-7 2 4 0,2 3 6 31,-3 4-5-31,-3 7 1 0,0 5-2 16,-6 6 3-16,0 3 2 0,0 0 4 0,2 1-5 15,-2 0-6-15,2 4-5 0,0 6 0 16,0 3 0-16,-2 6 1 0,0 2 0 16,2 4 0-16,1 4 1 0,-3 0-1 15,4 3-1-15,-4 0 0 16,6 0 0-16,0 0 1 0,-2-3-1 0,4-3-1 16,1-4-9-16,-1-5-12 0,0-6-16 15,-2-7-16-15,1-4-47 0,-3-8-33 16,2-8-164-16</inkml:trace>
  <inkml:trace contextRef="#ctx0" brushRef="#br0" timeOffset="9680.85">6977 16717 363 0,'0'0'86'16,"0"0"-13"-16,0 0-19 0,0 0 10 16,0 0-14-16,0 0-9 0,0 0-13 15,0 0-2-15,0 5-1 0,0-5-7 16,0 3-9-16,0 4-5 0,0 2-1 15,0 2 2-15,0 7 4 0,0 1-1 16,-3 7 0-16,-1 5-2 0,0 3-3 16,2 1-2-16,-2 0-1 0,0-1-1 0,0-2 1 15,-2-1 0-15,6-4 0 0,-3-3-1 16,-1-3-10-16,2-5-15 0,0-3-15 16,0-6-25-16,0-3-7 0,0-3-38 15,-6-4-61-15,-1-6-165 0</inkml:trace>
  <inkml:trace contextRef="#ctx0" brushRef="#br0" timeOffset="9866.82">6962 16670 497 0,'0'0'123'0,"0"0"-61"0,0 0-25 15,0 0 16-15,0 0-6 0,0 0-23 16,0 0-16-16,0 0-5 0,0 0-2 15,-6-8-1-15,6 8 0 0,0 1-7 16,0 2-37-16,4 3-47 0,0 1-24 16,4 1-69-16,-1 0-182 0</inkml:trace>
  <inkml:trace contextRef="#ctx0" brushRef="#br0" timeOffset="10606.88">7394 16877 295 0,'0'0'178'0,"0"-51"-99"16,0 27-24-16,0 4-18 0,2 4 3 16,0 1-2-16,0 7-12 0,-2 2-6 15,2 2-3-15,-2 2-3 0,0 2-6 0,4 0-4 16,1 0-4-16,3 0 0 15,0 1-1-15,5 4 1 0,-1 2-1 0,2 3 1 16,1-1 1-16,-3 2 0 16,-1 3-1-16,1 6 1 0,-2 2 0 0,-1 6 0 15,-1-2 0-15,-4-1-1 16,-2-3 0-16,-2-2 0 0,0-1 0 0,0-1 0 16,-6-4 0-16,6 0-7 0,-4-3-2 15,2-2-1-15,0-2 2 0,2-3 5 16,0-3 3-16,0 0 0 0,0-1 0 15,0 0 2-15,0-1-1 0,0-3 4 16,0-4 2-16,2-4-3 0,4-5 1 16,4-4-1-16,3-3-1 0,5-2 0 15,-1-4 0-15,8 4-1 0,-3 7-1 16,-3 3 0-16,0 8-1 0,-7 4 0 0,-4 4 2 16,0 0-1-16,-1 6 0 0,-1 7 1 15,0 2-1-15,2 6 0 0,1 2 0 16,-5-3 0-16,0 0-1 0,0-2 1 15,0 0-1-15,4-3 0 0,1-2 0 16,-3-2 0-16,0-1 0 0,4-2 2 0,-1-5-2 16,1-3-1-16,2 0 0 15,3-6 0-15,1-7 1 16,5-7 0-16,-2-7 1 0,6-7 0 0,-1-7 1 16,-3 1-1-16,0-10 1 0,-1 2-2 15,-7 0 0-15,1 1 0 0,-8 12 0 16,-1 2 1-16,-5 8-1 0,0 6 2 0,0 5-1 15,-9 4 8-15,1 3 15 0,0 4-3 16,-1 3-8-16,1 0-5 0,0 9-3 16,-4 5-1-16,1 7-4 0,-1 6 0 15,1 1 0-15,5 4 2 0,-2 0 0 0,2-2 0 16,6-1-2-16,0 1 2 16,0 2-1-16,0-1-1 0,6 4 0 15,2-3-1-15,-2-4-2 0,5-3 3 16,-3-2-10-16,0-5-14 15,-4-2-11-15,1-5-5 0,-3-3-35 16,-2-5-26-16,0-3-32 0,-7-12-26 0,-3-4-162 0</inkml:trace>
  <inkml:trace contextRef="#ctx0" brushRef="#br0" timeOffset="10795.74">7857 16844 241 0,'0'0'275'16,"0"0"-222"-16,0 0-27 0,0 0 6 0,0 0 18 15,0 0-8-15,0 0-15 16,0 0-4-16,-2-2-3 0,8-1-6 16,7-3-8-16,7 0-4 0,9-5-2 15,15-7 0-15,11-1-1 0,12-6-19 0,3 0-53 16,0 2-64-16,-8 0-137 0</inkml:trace>
  <inkml:trace contextRef="#ctx0" brushRef="#br0" timeOffset="11314.83">8829 16466 433 0,'0'0'161'0,"0"0"-86"0,0 0 2 16,0 0-8-16,0 0-28 0,0 0-13 15,0 0-8-15,0 0-5 0,0 0-3 16,-7-6-6-16,5 15-3 0,0 5-3 16,0 5 1-16,2 5 0 0,-4 2 0 15,2 5 0-15,0 1-1 0,0 5 1 0,0-1-1 16,-2-5 1-16,0-1-1 16,-1-2 0-16,1 0-3 0,0 3-9 15,2-6-5 1,-4-5 2-16,6-2-4 0,-2-5 1 0,0-3 0 0,0-4 0 0,0-3-8 15,2-3 4 1,-2 0 3-16,-3 0 4 0,3-3 8 0,-2-4 0 0,0-1 1 16,4 1 3-16,-4-5 2 0,4 1 1 15,0-4 0-15,0 1 0 0,4-3 0 16,4 1 3-16,5-1 1 0,-1 3 6 16,3 3-5-16,1-2 2 15,-1 5 1-15,3 2 1 0,-3 2 2 16,3 4-2-16,1-3 1 0,2 3 0 0,1 0 2 15,1 3-1-15,-4 3-1 0,1-2 3 0,-3 5 4 16,-3 0 0-16,-1 4 2 0,-1-1-5 16,-4 3-1-16,-8-2-4 0,0 2-5 15,-10 0 0-15,-4 3 1 0,-15 0-2 16,-4-1-3-16,-9 0-3 0,-5-5-18 16,-5-5-14-16,-6-3-36 0,-10-7-74 15,4-6-126-15</inkml:trace>
  <inkml:trace contextRef="#ctx0" brushRef="#br0" timeOffset="12702.06">9718 15487 314 0,'0'0'113'0,"0"0"-70"0,0 0 24 16,0 0-16-16,0 0 0 15,0 0-14-15,0 0-14 0,0 0-9 0,0 0-4 16,-44-31-3-16,44 31-5 0,0 0-1 15,0 2-1-15,2 1 0 16,2 3-1-16,5 3 2 0,1 1-1 0,0-5 2 16,7 0 0-16,3-1 1 0,5-2 2 15,4-2 4-15,4 0 3 0,7-3 2 16,-3-2-7-16,-2 1-2 16,0 0-4-16,-4 0-1 0,-4 1 1 15,-8-2-1-15,-5-1-20 0,-10-1-46 0,-4-1-7 0,-10-4-92 16,-7 4-111-16</inkml:trace>
  <inkml:trace contextRef="#ctx0" brushRef="#br0" timeOffset="12875.29">9746 15600 528 0,'0'0'31'16,"0"0"4"-1,0 0 10-15,0 0 16 0,0 0-15 0,67 48-7 0,-47-41-10 0,-1-3-10 16,2 3-9-16,-3 0-7 0,-1-1-2 15,-1 4 0-15,1-4-1 0,-5 0 0 16,1-3-40-16,-7-6-69 16,-6-15-79-16</inkml:trace>
  <inkml:trace contextRef="#ctx0" brushRef="#br0" timeOffset="16674.88">6268 12654 226 0,'0'0'47'16,"0"0"2"-16,0 0-12 0,0 0-10 15,0 0-17-15,0 0-7 0,0 0 6 0,0 0 15 16,2 6 6 0,-2-6-1-16,0 0 2 0,2 0 3 0,-2 0 4 0,0 0 0 15,0 0-3-15,0 0-12 0,0 0-5 16,0 0-5-16,0 0-4 0,2 0-4 15,4 1-2-15,0-1-1 0,9-1 3 16,-1 1-1-16,5-2 0 0,3-2 2 16,1-2 0-16,4-1 2 0,2 3 2 15,-4 1 1-15,-3 0-2 0,3 1 0 16,-6 0 0-16,-5 0-2 0,-5 0-1 16,1 1-3-1,-6 1-1-15,-2 0 0 0,0 0-1 16,-2 0 0-16,0 0 1 0,0 0 1 0,0 1-1 0,0 0 0 0,0 0 0 15,0 1 2-15,0-1-2 0,0-1 1 32,-2 0-1-32,2 1-1 0,-2-1-1 0,2 3 1 0,-2-1-1 0,0-1 0 15,2 1 0 1,-2 0-4-16,2 0-9 0,-2 0-7 0,-2-2-13 16,2 1-20-16,0 2-19 0,-9 1-21 0,-1 0-84 15</inkml:trace>
  <inkml:trace contextRef="#ctx0" brushRef="#br0" timeOffset="18077.49">10611 15523 173 0,'0'0'60'0,"0"0"17"0,0 0-16 0,0 0-5 16,0 0-13-16,0 0-15 0,0 0-6 16,0 0 3-16,0 0-1 0,16-52 1 15,-16 50 3-15,2-1-2 16,-2 2 0-16,0 0 2 0,0 1 5 0,0 0-3 16,0 0-2-16,0 1-3 0,0-1-5 0,0 0-4 15,0 0-4-15,0 1-4 16,0 4-3-16,2 3-1 0,0 3 4 15,-2 5-2-15,0 4 1 0,2 5 2 16,-2 1-1-16,-2 3 1 0,2 2-3 16,-4 1-1-16,0 3-1 0,-2-3-1 0,2-3-1 15,0-2 0-15,-1-4-1 0,1-1-1 16,2-5 0 0,2-6 0-16,-2-2 0 0,2-2-9 15,-2-2-11-15,2-4-4 0,-2-1-9 0,0 0-4 0,-4-10-19 16,-3-5-27-1,-1-10-33-15,-4-4-101 0</inkml:trace>
  <inkml:trace contextRef="#ctx0" brushRef="#br0" timeOffset="18314.53">10524 15138 403 0,'0'0'191'0,"0"0"-125"0,0 0-29 16,0 0 25-16,0 0-4 0,0 0-21 15,0 0-13-15,0 0-6 0,-4-6-2 16,4 7-4-16,0-1-9 0,0 0-1 0,-2 1-1 16,2-1 0-16,0 2-1 15,0 2 0-15,0 0-3 0,0 5-15 0,0 1-13 16,2 2-17-16,4 4-24 16,0-1-19-16,2 2-45 15,1-2-47-15,-1-3-84 0</inkml:trace>
  <inkml:trace contextRef="#ctx0" brushRef="#br0" timeOffset="18707.43">11131 15693 531 0,'0'0'82'0,"0"0"-37"0,0 0-17 0,0 0 18 16,0 0-8 0,0 0-10-16,0 0-5 0,0 0-2 15,17 15-1-15,-11-10-3 0,-4 1-3 16,-2 2-1-16,0 4-4 0,0 1-3 0,-8 4-1 0,-2 2-1 16,-3 1-2-16,-3 2 0 15,1-3-2 1,-3-2 0-16,3 0-14 0,1-5-15 15,1-2-30-15,3-5-47 0,-5-4-37 16,5-1-137-16</inkml:trace>
  <inkml:trace contextRef="#ctx0" brushRef="#br0" timeOffset="18895.8">11063 15569 634 0,'0'0'41'0,"0"0"24"0,0 0-21 15,0 0-1-15,0 0-19 0,0 0-12 0,0 0-8 16,0 0-1-16,0 0-1 16,-8-14-2-16,8 15 0 0,0 1-1 15,-2 2-11-15,-2-3-25 0,2-1-35 16,-5-3-36-16,-3-8-62 0</inkml:trace>
  <inkml:trace contextRef="#ctx0" brushRef="#br0" timeOffset="19889.09">7210 12683 301 0,'0'0'44'0,"0"0"7"16,0 0-6-16,-2-4 11 0,2 1-7 15,0 3-8-15,0 0-6 0,0 0-6 0,0 0-6 16,0 1-4-16,0 0-4 0,0 0-6 16,0 0-2-16,2 2 3 0,4-1 3 15,3 1 4-15,-5 2-3 0,4-1 1 16,6-1-2-16,1 1-4 0,6-2-3 16,1-1 0-16,5-2 0 0,0 1-1 15,6-3 0-15,-2 0-2 16,0-3 5-16,-4 2-4 0,-6 2-1 15,-5 0-1-15,-7 1-1 0,-5 1 0 0,0 0 0 16,-4 0-1-16,0 0-13 16,-2 1-9-16,-4 4-20 0,1 1-18 0,-7 1-42 0,0 3-94 15,-1-5-223-15</inkml:trace>
  <inkml:trace contextRef="#ctx0" brushRef="#br0" timeOffset="20693.18">9560 16612 269 0,'0'0'34'0,"0"0"6"16,0 0 3-16,0 0 4 0,0 0-5 16,0 0-11-16,0 0 1 0,0 0 0 31,0 0 1-31,-20 3-3 0,20-3-6 15,-2 3 1-15,0 0 1 0,2 1-5 0,0 3-3 16,0-3-6-16,0 1-6 0,6 1-3 16,0-1-2-16,6 1-1 0,5-3 1 15,0-1 0-15,5 1-1 16,1-3-1-16,-2 0 1 0,-1 0 1 0,1 0-1 16,0 0-1-16,-3 0-16 15,-1-1-33-15,-1-1-17 0,-7 1-58 0,-5 0-60 16</inkml:trace>
  <inkml:trace contextRef="#ctx0" brushRef="#br0" timeOffset="20882.68">9678 16896 481 0,'0'0'84'0,"0"0"-26"0,0 0-33 16,0 0-1-16,0 0-3 0,0 0-5 15,0 0-7-15,0 0-5 0,52 20-2 16,-33-24 0-16,3-5-2 0,3-2-4 16,4-5-44-16,4-4-49 0,8-12-75 15</inkml:trace>
  <inkml:trace contextRef="#ctx0" brushRef="#br0" timeOffset="21311.08">10759 16530 399 0,'0'0'35'0,"0"0"24"16,0 0-12-16,0 0 1 0,0 0-14 0,0 0-8 15,0 0-5-15,0 0 1 0,0 0 6 16,-2 12 3-16,4-6-5 0,-2 2 0 16,4 2-6-16,-1 5-6 0,5 4-3 15,-4 5 9-15,0 4-3 0,4 1-5 0,-6-1-4 16,5-2-2-16,-7-1-3 0,4 2-1 15,0 2-1-15,-4 1 0 0,2-3 0 16,-2-2-1-16,0-4-1 0,-2-4 1 16,-2-5 1-16,-2-4-1 15,-1-2-2-15,-9-3-4 0,1 0-4 0,-12-3-6 16,-1-3-8-16,-3-6-11 0,-5-2-31 16,-1-3-21-16,4 2-4 15,2-1-48-15,6 2-84 0</inkml:trace>
  <inkml:trace contextRef="#ctx0" brushRef="#br0" timeOffset="21562.07">10606 16238 151 0,'0'0'399'15,"0"0"-353"-15,0 0 4 0,0 0-31 0,0 0-5 16,0 0 3-16,0 0-7 0,0 0-1 16,0 0-3-16,11 30-1 0,-9-28-4 15,4 0 0 1,-4 1 0-16,4-1-1 0,-6 2-11 0,6 3-34 0,-1 2-29 16,-1 1-60-16,-2 1-94 0</inkml:trace>
  <inkml:trace contextRef="#ctx0" brushRef="#br0" timeOffset="24764.71">11355 16632 313 0,'0'0'149'0,"0"-2"-116"15,0 2-14-15,2 0-2 0,-2 0 27 0,2 0-5 0,0 2-12 16,-2 1-7-16,0 0 1 0,4 3 0 16,0 1-1-16,-2 1-6 0,2 2 0 15,-2 1-3-15,0 2-2 0,-2 3-3 16,0-1-2-16,-4 2-1 0,-4 3 0 15,0 1-1-15,-7 4-1 16,-1 1-1-16,1-4 0 0,-3 3-6 0,-3-5-19 16,2-1-23-16,1-2-7 0,1-5-33 15,-7-4-51-15,5-5-119 0</inkml:trace>
  <inkml:trace contextRef="#ctx0" brushRef="#br0" timeOffset="24984.25">11340 16545 645 0,'0'0'10'0,"0"0"28"16,0 0 28-16,0 0-19 0,0 0-22 16,0 0-17-1,0 0-5-15,0 0-1 0,0 0-1 0,-20 25-1 0,20-20 0 16,0-1 0-16,0-2-2 0,0 1-29 15,0-3-31-15,0 0-24 0,0-5-67 16,0-4-86-16</inkml:trace>
  <inkml:trace contextRef="#ctx0" brushRef="#br0" timeOffset="-193605.72">19259 777 225 0,'0'0'50'0,"0"0"-16"0,0 0 8 0,0 0 5 15,0 0-11 1,0 0-7-16,-4-50-3 0,0 46-1 0,0-1 2 0,2 0 0 16,2 2 0-16,0 1 2 0,-2-1-5 15,2 3-3-15,0-2 3 16,0 2-2-16,0-1-5 0,0 1-3 0,0 0-7 16,2 1-1-16,-2 6-5 0,2 4 1 15,4 1 4-15,-4 5 3 0,2 1-2 16,-2 4 1-16,-2-2-7 0,0 3 1 0,0 1 0 15,0-1-2 1,0 0 2-16,0-2-2 16,0 0-5-16,0-5-33 0,0-4-13 0,2-2-6 0,-2-4-37 0,0-3-55 15,0-1-114-15</inkml:trace>
  <inkml:trace contextRef="#ctx0" brushRef="#br0" timeOffset="-193432.06">19237 595 462 0,'0'0'43'0,"0"0"-30"15,0 0 28-15,0 0 13 0,6-51-26 0,-6 51-18 0,2 0-5 16,0 0-5-16,4 2-1 0,2 4-3 16,-1 4-22-16,3 1-44 0,-4 4-48 15,0 1-75-15</inkml:trace>
  <inkml:trace contextRef="#ctx0" brushRef="#br0" timeOffset="-192818.03">19367 935 458 0,'0'0'64'0,"0"0"-13"0,16-56 11 16,-7 34-19-16,-3 3-6 0,2-2-4 15,-2 3-4-15,5 3-5 0,-5 3-10 16,-2 5-3-16,4 1-1 0,-4 3-4 16,5 3-3-16,-3 0-3 0,2 3-1 15,2 8 0-15,5 2-1 16,-5 1 2-16,3 4 0 0,-3-1 0 0,0 2-1 0,-1-1 1 31,3 1-2-31,-6-1-1 0,0-2 0 16,1 0-9-16,-5-3 3 0,2-4 3 15,-2-2-6-15,-2-1 0 16,0-5 5-16,0 1 1 0,0-2 6 0,2 0 2 16,0 0 2-16,-2-3 0 0,2-3-1 15,0-2 1-15,2-6 0 0,7-2-4 16,1-2 0-16,-2 2 0 0,3 6 0 16,-3 5-4-16,-4 1 3 0,1 3-1 15,-1 1 0-15,0 1 0 0,4 7 0 16,-1 2 0-16,1 2 0 0,2 3 2 15,1 0 0-15,3 0 0 0,1-2 0 16,3-3 1-16,-1-1-1 0,4-3 0 16,-1-3 1-16,-3-1 0 0,2-2-1 0,-3-3 2 15,1-6 0-15,-2-3 2 0,-3-1 15 16,-4-5-1-16,-1-1-5 0,-3-3-1 16,-6-4-2-16,0-2 1 0,-2-3-4 15,-4 2-3-15,1 4-1 0,-1 6 2 16,4 5-1-16,2 5 1 0,-2 3 0 15,2 4-1-15,0 2-1 0,0 0-1 16,0 0-2-16,0 0 0 0,0 5-3 0,0 5-4 16,0 6 0-16,2 4 5 15,4 4 2-15,3 4 0 0,5-2 0 0,-4-1 2 16,3 2-4-16,-1-3-16 16,1-2-18-16,-1 0-18 0,-4-4-24 0,-2-2-9 15,-3-3-47-15,-3-1-103 0</inkml:trace>
  <inkml:trace contextRef="#ctx0" brushRef="#br0" timeOffset="-192645.31">19886 961 586 0,'0'0'52'0,"0"0"-2"16,0 0 22-16,0 0-22 0,0 0-24 16,0 0-9-16,10-53 2 0,2 44-9 15,9 1-7-15,6 2-3 0,2 2 1 16,4 2-1-16,4 1 0 0,-2 1-23 15,0 1-48-15,-1 5-36 0,-5 0-50 16,-5-2-155-16</inkml:trace>
  <inkml:trace contextRef="#ctx0" brushRef="#br0" timeOffset="-192268.44">20659 772 352 0,'0'0'125'0,"0"0"-60"0,0 0 9 15,0 0-3-15,0 0-1 0,0 0-27 0,0 0-20 16,0 0-5-16,-8-37-8 0,8 37-8 16,0 8-2-16,4 5-2 15,0 2 1-15,2 5 1 0,-4 4 1 0,2 2-1 16,-2-1 1-16,0 3 0 0,0-3-1 15,-2 1-19-15,2-2-32 0,1-7-29 16,-3-1-14-16,2-3-70 0,-2-4-119 16</inkml:trace>
  <inkml:trace contextRef="#ctx0" brushRef="#br0" timeOffset="-192078.31">20582 668 193 0,'0'0'434'0,"0"0"-401"0,4-48-16 16,1 42 23-16,-1 1-10 0,2 3-18 16,0 1-7-16,2 1-5 0,1 1 0 15,5 5-1-15,-1 4 0 0,1 2-15 0,0 4-45 16,-3-2-25-16,-1 4-48 16,0-5-111-16</inkml:trace>
  <inkml:trace contextRef="#ctx0" brushRef="#br0" timeOffset="-191873.8">20987 905 573 0,'0'0'33'16,"0"0"-5"-16,0 0 21 0,0 0 6 15,0 0-27-15,0 0-7 0,0 0 0 0,0 0-8 16,0 0-11-16,23-39-2 15,-4 29-1-15,4 1-1 0,1 2 2 0,1 4 0 16,-2 1-23-16,0 2-40 0,-1 3-14 16,-5 4-34-16,-5-1-82 0</inkml:trace>
  <inkml:trace contextRef="#ctx0" brushRef="#br0" timeOffset="-191700.7">21021 992 536 0,'0'0'51'0,"0"0"6"0,0 0-8 16,0 0-6-16,0 0-23 0,0 0-13 16,0 0-2-16,0 0-2 0,51 3 4 15,-24-6 2-15,0 1-3 0,0-1-6 16,2-1-15-16,0 1-62 0,-2-1-24 0,-5-1-66 16,-3-2-121-16</inkml:trace>
  <inkml:trace contextRef="#ctx0" brushRef="#br0" timeOffset="-191480.06">21494 734 585 0,'0'0'54'0,"0"0"0"16,0 0 24-16,0 0-17 0,0 0-26 16,0 0-11-16,0 0-9 0,0 0-6 15,0 0-8-15,10-11-1 0,-4 23-2 16,1 8 2-16,1 2 0 0,0 1 0 15,-2 3 1-15,-4-1-1 16,1 5 0-16,-1 1-7 0,0 1-33 0,0-3-35 16,-2-3-47-16,2-2-62 0,0-7-145 15</inkml:trace>
  <inkml:trace contextRef="#ctx0" brushRef="#br0" timeOffset="-191150.48">21831 790 627 0,'0'0'45'0,"0"0"9"16,0 0 18-16,0 0-20 0,0 0-25 15,0 0-13-15,0 0-4 0,0 0-1 16,0 0-9-16,-21-12-1 0,13 26-3 16,4 4 3-1,-7 3 0-15,5-1 1 0,2 5 0 0,2 1 0 0,2-1 0 16,0-3 0-16,4-2-14 0,4-7 5 15,5 1-3-15,-1-4 2 0,7-4 2 16,-3-1 2-16,9-5 2 0,0-3 3 16,-4-5 1-16,1-3 2 0,1-4-1 15,-6-5 2-15,1-2 3 0,-9-3 4 16,-7-4-1-16,0 4-2 0,-4 1-1 0,-7 4-4 16,-7 4 2-16,-5 4-4 0,-6 2-2 15,-2 5-3-15,0 5-15 0,3 2-21 16,5 8-24-16,0 6-20 0,5 1-36 31,-1 4-98-31</inkml:trace>
  <inkml:trace contextRef="#ctx0" brushRef="#br0" timeOffset="-190780.62">22304 1017 261 0,'0'0'76'0,"0"0"-8"0,0 0 4 31,0 0 16-31,0 0-18 0,0 0-24 0,0 0 1 16,0 0-1-16,25-31-8 0,-23 31-14 16,2 0-9-16,-2 0-8 0,5 4-2 15,1 0-2-15,0 1 0 0,-4 2 0 16,2 4-1-16,-6 0 0 0,0 3 0 16,0 0-1-16,0 1 1 0,-8 1-2 15,-2 0 0-15,-1-2-9 0,3-1-35 16,-2-2-37-16,-3-1-15 0,5-3-30 15,-6-3-138-15</inkml:trace>
  <inkml:trace contextRef="#ctx0" brushRef="#br0" timeOffset="-190125.32">23081 803 314 0,'0'0'80'16,"0"0"-15"-16,0 0 11 0,0 0 5 16,0 0-20-16,0 0-3 0,7-51-7 15,-5 49-11-15,-2 2-18 0,0 0-11 16,0 0-5-16,2 0-3 0,-2 3-3 16,6 7 0-16,-2 2 0 0,6 6 1 15,3 2 1-15,-7 5-1 16,0 0 0-16,0 4 0 0,-3 2-1 0,-3 0 1 15,0-1 0-15,-5-5-1 0,-1-3-16 0,0-4-15 16,0-3-14-16,-7-3-29 0,1-3-20 16,-5-6-51-16,1 0-125 15</inkml:trace>
  <inkml:trace contextRef="#ctx0" brushRef="#br0" timeOffset="-189951.65">23042 576 522 0,'0'0'68'0,"0"0"-60"16,0 0-8-16,0 0-2 0,0 0 2 15,0 0 0-15,0 0 0 0,0 0 0 16,0 0 2-16,56 30-2 0,-44-16-13 16,3-1-58-16,-5-1-45 0,1-5-109 15</inkml:trace>
  <inkml:trace contextRef="#ctx0" brushRef="#br0" timeOffset="-189745.63">23456 825 580 0,'0'0'40'0,"0"0"0"0,0 0 1 16,0 0-11-16,0 0-11 15,0 0-9-15,0 0-3 0,51-24-3 0,-24 14-4 0,6 0 0 16,0 4 0-16,-2 2 0 0,-4 3-6 16,-6 1-66-16,-7 5-15 0,-10 3-66 0,-1-1-112 15</inkml:trace>
  <inkml:trace contextRef="#ctx0" brushRef="#br0" timeOffset="-189571.4">23547 962 413 0,'0'0'176'0,"0"0"-112"0,0 0-18 0,0 0 5 0,0 0-22 0,0 0-23 31,0 0-5-31,0 0-1 0,0 0 8 0,76 0-2 0,-43-3-2 0,0-2-4 16,0 0-15-16,0 1-60 0,0-5-20 16,3-3-68-16,-5-3-144 15</inkml:trace>
  <inkml:trace contextRef="#ctx0" brushRef="#br0" timeOffset="-189115.53">24158 712 620 0,'0'0'44'0,"0"0"-17"16,0 0 25-16,0 0-12 0,0 0-26 16,0 0-11-16,0 0-3 15,0 0 1 1,0 0 3-16,-39 26-2 0,23-20 0 0,-1 0-2 0,-4-3 1 15,5 0 0-15,-9-3-1 0,4 2-5 0,3-2-6 32,-5-5-10-32,11 2 4 0,-3-1-5 15,7-4 4-15,4 3 10 0,2-2 3 16,0-3 1-16,2-3 3 0,0-2 0 16,0 0 1-16,2-2 1 0,4 2 3 15,6 0-2-15,5 1-1 0,-3 3 4 16,7 2-1-16,4 2 0 0,0 4 3 0,4 3-3 15,4 4 2-15,0 8-3 16,-2 2 0-16,-9 2 1 0,-7 2-1 16,-7 6-1-16,-8 2-1 0,-8 4 1 0,-9 4 0 15,-7 2 1-15,-1-4-3 0,4-6-10 16,-2-6-7-16,11-4 11 0,-3-1 6 16,5-3 2-16,4 0-1 0,-2-3-1 15,6-2 1-15,0-1-1 0,2-1-2 16,0-1 2-16,0 0 0 0,0-4 1 15,0 3-1-15,10-1-1 0,-2-1 1 0,15-1 2 16,0-1 0-16,8-4 1 0,6-1-3 16,8-1-31-16,-1-8-50 15,3-2-93-15,-3 1-203 0</inkml:trace>
  <inkml:trace contextRef="#ctx0" brushRef="#br0" timeOffset="-188786.06">24576 710 552 0,'0'0'57'0,"0"0"20"16,-12-52 14-16,7 43-21 0,3 3-30 16,0 3-20-16,0 2-7 0,0 1-6 0,0 1-6 15,-2 5-1-15,-8 4-4 0,3 8-2 16,1 4 3-16,-8 5 2 16,3 3 1-16,5 0-1 0,-2 2 1 15,-1-3-2-15,7 1-9 0,4-5-7 0,0-3 1 16,4-5 3-16,4-7 1 15,5-4 9-15,-3-2 3 0,7-3 1 0,3-1 0 16,7-5 2-16,0-4 2 0,2-6 0 16,-8 0 5-16,1-6 6 0,-5-2 2 15,-3-1 2-15,-7-6-4 0,-3-2-6 16,-6 0-4-16,0 2-2 0,-5 5-2 16,-11 7-1-16,3 6-1 0,-1 6-6 15,1 6-10-15,1 3-17 0,-3 9-21 16,7 10-34-16,-9 3-22 0,11 3-65 0,2-5-113 15</inkml:trace>
  <inkml:trace contextRef="#ctx0" brushRef="#br0" timeOffset="-188597.07">24983 929 604 0,'0'0'92'16,"0"0"-16"-16,0 0-15 0,0 0 2 15,0 0-25-15,0 0-26 0,0 0-12 16,0 0-5-16,0 0 2 0,-2 16 3 16,-6-5 1-16,-2 0-1 0,-1-2-3 15,7 0-24-15,-4-2-14 0,-5-1-21 16,3-5-50-16,-4-1-41 0,-1-3-188 16</inkml:trace>
  <inkml:trace contextRef="#ctx0" brushRef="#br0" timeOffset="-188455.94">24822 674 621 0,'0'0'108'16,"0"0"-70"-16,0 0-12 0,0 0 4 0,0 0-19 15,0 0-9-15,0 0-2 16,0 0-2-16,0 0-3 0,27 3-12 16,-27 16-36-16,-8 2-45 0,-13 2-57 15,0-4-164-15</inkml:trace>
  <inkml:trace contextRef="#ctx0" brushRef="#br0" timeOffset="-187524.98">19241 1596 246 0,'0'0'161'0,"0"0"-106"0,0 0-7 0,0 0 21 0,0 0-8 16,0 0-17-1,0 0-7-15,12-33-1 0,-12 33-8 0,0 0-11 0,2 0-14 16,0 3-3-16,2 7-1 0,-2 5-2 16,3 4 3-1,3 3 0-15,-4 4 0 0,0 1 2 0,-2 1 0 0,-2-2-2 16,2-3 0-16,-6-4-33 0,-2-4-33 15,4 1-17-15,-6-4-54 0,1-5-96 16</inkml:trace>
  <inkml:trace contextRef="#ctx0" brushRef="#br0" timeOffset="-187352.23">19313 1393 544 0,'0'0'39'0,"0"0"-18"16,0 0 3-16,0 0 18 0,0 0-16 0,0 0-14 0,0 0-12 0,0 0 0 16,0 0-8-16,15-7-15 0,-5 20-27 0,-2 2-35 15,-2 1-54-15,-4 0-87 16</inkml:trace>
  <inkml:trace contextRef="#ctx0" brushRef="#br0" timeOffset="-186751.78">19400 1717 498 0,'0'0'80'16,"12"-57"-51"-16,-1 32 12 16,-3 3 30-16,2 3-24 0,1 3-20 15,-1 3-12-15,2 4-4 0,1 3-5 16,-3 3-5-16,2 3-1 0,3 1-1 0,-3 8-1 15,3 4 0-15,-5 4 1 0,3 2-2 16,-5 2-2-16,0 6 4 0,-4-1-2 16,0 0-10-16,-2-5-13 0,3-2-3 15,-1-2 0-15,-2-3 6 0,2-2 9 16,-2-3-5-16,0-5 11 0,0-1 5 16,-2-3-1-16,0 0 4 0,2 0 1 15,-2-4 5-15,2-5 7 0,0-3-2 16,2-2 2-16,1-3 0 0,1 2 1 0,0-2-5 15,2 1-1-15,-4 4-2 16,3 6-3-16,-1 2-1 0,-2 3-2 0,4 1-1 16,0 3-2-16,1 5-1 0,3 4 0 15,-2 2 1-15,3 2 1 0,1 2 2 16,-1-2 0-16,3-1 1 0,1 0 0 16,8-2-1-16,-5-2 2 15,5-4-2-15,2-3 0 0,4-3 0 0,0-2 2 16,2-3-2-16,-2-6 1 0,0-4 1 15,-2-5-1-15,-6-1 2 0,-3-3 16 16,-7-3 5-16,-9-4-4 0,0-3-4 16,-4-5-2-16,-8 0-4 0,-5 1-3 0,5 5-3 15,0 13 5-15,0 7-6 0,3 6 5 16,3 6-2-16,0 0-5 0,2 0-1 16,-2 9-5-16,2 6-3 0,-2 11 3 15,0 6 2-15,2 6 2 0,0 2 1 16,4-2 0-16,2 1 0 0,5-3 0 0,1-4 0 15,-1-4-3-15,1-2-25 16,2-4-35-16,-1-5-10 0,-1-3 0 0,-3-6-64 16,-3-2-53-16</inkml:trace>
  <inkml:trace contextRef="#ctx0" brushRef="#br0" timeOffset="-186578.82">20084 1737 574 0,'0'0'39'0,"0"0"-25"0,0 0-5 0,0 0 19 16,0 0-9-16,0 0 1 0,56-48-1 16,-35 42 0-16,6 2-13 15,-3 1-5-15,3 3-1 0,2 0-1 16,4 0-51-16,2 0-21 0,3 0-48 16,-5 3-103-16</inkml:trace>
  <inkml:trace contextRef="#ctx0" brushRef="#br0" timeOffset="-186104.82">21163 1689 466 0,'0'0'62'0,"0"0"-10"16,8-50 25-16,-3 35-16 0,-3 1-17 0,0-1-5 15,-2 2-6-15,0 2-9 0,0 2-7 16,0 1-5-16,-2-1-3 15,-2 3 0-15,-5 1-5 0,1-1-1 0,0 3-3 16,-1 1-1-16,1 0 0 0,-2 2-1 16,2 0 0-16,-5 5-2 15,-3 6-1-15,-1 0-4 0,-2 5-9 0,-1 5 1 16,1 0 3-16,1 5-2 0,3-2-8 16,3 0-2-16,1-2 4 0,5-3 3 15,2 0 9-15,0-3 3 0,2-2 0 0,2-4-1 16,0-2-1-16,2-1 9 15,6-3-2-15,-2-2 2 0,9-2-1 16,-1 0 1-16,5-3 2 0,4-6 3 0,1-3 10 16,1-2 8-16,-4-1 3 0,-2-4-4 15,-3-2 1-15,-3-2-2 0,-3-1-2 16,0 2-5 0,-4 4-5-16,-1 7 0 0,-3 3-2 15,-2 6 1-15,0 2-5 0,0 0-3 0,0 0-1 0,2 5-3 0,-2 6-5 16,0 6 0-16,0 4 5 15,2 4 4-15,-2 1 0 0,0 2 1 0,-2-2-1 16,0-2 0-16,4-1-21 16,-2-4-20-16,0-5-10 15,0-3-6-15,4-3-22 0,-2-4-56 0,4-2-89 16</inkml:trace>
  <inkml:trace contextRef="#ctx0" brushRef="#br0" timeOffset="-185897.13">21482 1605 637 0,'0'0'46'15,"0"0"-1"1,0 0 8-16,0 0-3 0,0 0-22 0,0 0-11 0,0 0-4 16,0 0-5-16,0 0-6 0,51-38-2 15,-30 34-2-15,4 3 1 0,-1 1-1 16,-3 1-32-16,-2 7-33 15,-3 2-37-15,-7 3-29 0,-7-1-125 0</inkml:trace>
  <inkml:trace contextRef="#ctx0" brushRef="#br0" timeOffset="-185723.26">21442 1801 620 0,'0'0'59'0,"0"0"-12"0,0 0-13 15,0 0 25-15,0 0-22 16,0 0-20-16,0 0-8 0,71-16-3 16,-38 9-3-16,4 2-3 0,2 1 0 15,0 2-4-15,-1 2-48 0,-5 3-62 0,-13 4-34 16,-3-1-157-16</inkml:trace>
  <inkml:trace contextRef="#ctx0" brushRef="#br0" timeOffset="-183879.75">22013 1588 84 0,'0'0'10'0,"0"0"-7"0,0 0-1 0,0-3-1 16,0 3-1-16,0 0-6 0,0 0-20 16,0 0-26-16</inkml:trace>
  <inkml:trace contextRef="#ctx0" brushRef="#br0" timeOffset="-183569.35">22013 1588 107 0</inkml:trace>
  <inkml:trace contextRef="#ctx0" brushRef="#br0" timeOffset="-183327.75">22013 1588 107 0,'0'11'72'0,"0"-13"-39"0,0-1-4 0,0 1 17 0,0 1-7 0,0-2-12 0,0 2 11 0,0-2-7 16,0 1-4-16,0 0 1 0,0-1 4 16,0-1 0-16,0 1 0 0,0-1-3 0,0 1 0 15,2-3-5-15,0 3-2 16,-2 0 0-16,2 2 0 0,-2 1-4 16,0 0-1-16,0 0-5 0,0 0-4 15,0 1-6-15,0 2-2 0,2 3-3 16,2 6-1-16,2 3 3 0,-4 0 1 15,1 4 1-15,-1 2 2 0,0 0-2 16,-2 2 0-16,2-1 0 0,0 1 2 16,0-2-1-16,2-2-1 0,0-3 1 0,0-2 0 15,0-3-2-15,-4-1-11 0,0-1-49 16,-6-3-22-16,0-2-65 0,0-3-93 16</inkml:trace>
  <inkml:trace contextRef="#ctx0" brushRef="#br0" timeOffset="-183138.23">21998 1409 493 0,'0'0'48'16,"0"0"-30"-16,0 0 4 0,0 0 28 0,0 0-27 15,0 0-16-15,0 0-7 0,0 0 0 16,21 0-1-16,-15 11 1 15,2-1-39-15,-1-2-50 16,-5 5-70-16,0-5-129 0</inkml:trace>
  <inkml:trace contextRef="#ctx0" brushRef="#br0" timeOffset="-182855.57">22397 1808 254 0,'0'0'109'15,"0"0"-102"-15,0 0 1 0,0 0 52 16,0 0-6-16,0 0-9 0,0 0-5 16,0 0-5-16,0 0-13 0,4-27-5 15,-4 27 1-15,0 0 1 0,0 2-6 16,0 2-8-16,0 2-2 0,0 3-1 15,-4 1 2-15,2 2 0 0,-8 1 0 16,2 3 0-16,1 1-3 0,-7 1 0 16,2 1-1-16,-1-3-53 0,-1-1-62 0,1-5-86 15</inkml:trace>
  <inkml:trace contextRef="#ctx0" brushRef="#br0" timeOffset="-182572.86">22403 1630 181 0,'0'0'276'0,"0"0"-241"0,0 0 21 31,0 0 19-31,0 0-28 0,0 0-16 0,0 0-8 0,0 0-6 0,0 0-7 15,3-20-9-15,-3 20 0 16,0 0-1-16,0 0-1 0,0 0-1 0,0 0-2 16,0 2-13-16,0-1-10 0,0-1 3 15,0 1-4 1,0 1-14-16,-3 1-9 0,3 1-13 0,-2 0-31 0,-2 3-51 16,2-3-97-16</inkml:trace>
  <inkml:trace contextRef="#ctx0" brushRef="#br0" timeOffset="-181234.89">19518 2221 44 0,'0'0'422'0,"0"0"-391"16,0 0-10-16,0 0 30 0,0 0 4 16,2-24-21-16,0 24-13 0,-2 0-5 15,0 2-8-15,0 2-8 0,2 6-5 16,0 3 0-16,0 3 5 0,0 5 2 15,2 3 2-15,-2 1-3 0,0 1 1 16,-2-3 1-16,0 4-2 0,2-5-1 0,-2-4-16 16,0 0-58-16,0-6-51 15,-2-3-53-15</inkml:trace>
  <inkml:trace contextRef="#ctx0" brushRef="#br0" timeOffset="-181061.39">19538 2021 516 0,'0'0'28'15,"0"0"-22"-15,0 0 7 16,0 0 15-16,0 0-23 0,0 0-5 0,0 0-6 16,0 0 5-16,0 0-14 0,23 43-67 15,-19-30-36-15,2-1-119 0</inkml:trace>
  <inkml:trace contextRef="#ctx0" brushRef="#br0" timeOffset="-180459.48">19698 2239 536 0,'0'0'58'15,"0"0"-35"-15,10-52 5 0,-4 40 26 16,0 0-10-1,-2 4-20-15,1 2-6 0,-1 1 1 16,2 2-11-16,-2 3-8 0,6-1 0 0,-1 4-1 16,3 6-2-16,3 2-1 0,-7 6 2 0,4 3-1 0,-1 7 1 15,-7 1-1-15,-2 2 2 0,-2 2-11 16,0-2-19-16,0-5-15 16,2-2 2-16,0-7 24 0,2-4 4 15,-2-4-5-15,2-3 5 0,-2-4 11 16,-2-1 3-16,4 0 1 0,-2-1 1 0,3-5 4 15,-1-3 1-15,0-1 1 0,4-3 4 16,-2-5 2-16,7-1-1 0,-5-1 1 16,4 0-3-16,-1 4-2 0,-1-1-1 0,3 5 2 15,-5 7-3-15,-2 2-1 0,-2 2-3 32,-2 1 0-32,4 6-1 0,1 5-4 0,1 2 0 0,-2 4 1 0,-2 4 3 15,4 1 0-15,-1 2 1 0,7-3 0 16,-4-3 0-1,3 2-1-15,-1-5-3 0,5-3-2 0,-3-5-5 0,-1-4 7 0,1-3 2 32,-1 0 1-32,5-6 1 0,-5-5 1 0,1-4 3 15,1-2 16-15,-7-3 9 0,0-5 3 16,-4-1-11-16,-2-5-5 16,-4-1-6-16,-2-3-3 0,-2-2 1 0,2 4-1 0,-2 3 0 0,3 12 2 15,-3 5 0-15,2 8-1 16,2 5-1-16,0 0-3 0,2 0-5 15,-2 7 0-15,2 6-8 0,-2 7-2 16,0 10 8-16,2 5 1 0,0 1 1 0,2 1 0 31,4 0 1-31,6-2-1 0,-3 1-26 16,7-1-30-16,-5-5-23 0,-1-5-11 16,-4-7-65-16,-2-9-142 0</inkml:trace>
  <inkml:trace contextRef="#ctx0" brushRef="#br0" timeOffset="-180278.32">20140 2319 600 0,'0'0'15'0,"0"0"-13"0,0 0 14 16,0 0 15-16,0 0-2 0,0 0-3 0,50-31-2 15,-30 28-13-15,-3 0-8 16,6 3-1-16,-3 0-2 0,1 0-7 0,6 0-49 15,0 2-20-15,-5-1-79 0,-1-1-139 16</inkml:trace>
  <inkml:trace contextRef="#ctx0" brushRef="#br0" timeOffset="-179793.7">20772 2152 492 0,'0'0'75'0,"0"0"-15"0,3-51-1 0,-3 45 10 16,2 4-14-16,-2 1-21 0,0 1-7 15,2 0-9-15,-2 0-11 0,0 1-7 16,0 2-2-16,0 8-5 0,0 6 1 16,4 4 3-16,-2 5 3 0,2 2 1 15,-4 3 0-15,0 4-1 0,0 3 0 0,0-2-1 16,0 0-2-16,-2-5-20 15,2-3 0-15,2-5-8 0,-2-3-2 0,0-7 5 16,0-5-12-16,2-3 10 0,0-3 12 16,-2-2 8-16,0 0 10 0,0-4 1 15,0-3 8-15,0-3-6 0,0 0-1 16,-2-4 0-16,0-1-1 0,0 0 1 16,0-6 1-16,2 1 2 15,0 1 6-15,0 4-1 0,0 2-2 16,2 6 3-16,0 2 0 0,4 2-3 0,0 0-2 15,3 0-2-15,-1 2 1 0,6 1 0 16,1 0 1-16,1 0-2 0,3 3 3 16,0 4-4-16,1 1 0 0,1 2 0 15,0 2-1-15,-3 1 0 0,-3 2 0 16,-5 1 0-16,-6 0-2 0,-4 0 1 0,-2-1-1 16,-8 2 3-16,-5-1-1 0,-1-1-2 15,-1-1-8-15,1-1-31 0,-1-3-22 16,1-2-27-16,-3 0-72 15,7-4-133-15</inkml:trace>
  <inkml:trace contextRef="#ctx0" brushRef="#br0" timeOffset="-179559.22">21298 2298 331 0,'0'0'244'0,"0"0"-201"16,0 0-28-16,0 0 40 0,0 0 8 15,0 0-25-15,0 0-22 16,0 0-7-16,51-42-5 0,-28 39-4 0,2 0-1 16,4 0 0-16,2 3 0 0,2 0 1 15,-2 0-37-15,-6 4-52 0,-3 1-32 16,-9 1-95-16</inkml:trace>
  <inkml:trace contextRef="#ctx0" brushRef="#br0" timeOffset="-179370.14">21467 2421 207 0,'0'0'418'0,"0"0"-365"15,0 0-46 1,0 0 21-16,0 0 14 0,0 0-16 0,0 0-13 0,48-13-4 15,-28 7-7 1,3 0-2-16,-2 2 0 0,3 3-39 0,-3-2-40 0,2 1-9 0,4-1-64 16,-7-2-139-16</inkml:trace>
  <inkml:trace contextRef="#ctx0" brushRef="#br0" timeOffset="-179069.66">22054 2194 612 0,'0'0'62'16,"0"0"-6"-16,0 0 18 0,0 0-25 15,0 0-17-15,0 0-10 0,0 0-3 16,0 0-7-16,0 0-9 0,-2-17-3 16,2 23-3-16,0 7-3 0,4 4 2 0,2 2 3 31,-4 5 1-31,3 1 1 0,-1 0-1 15,-4 3 1-15,4-1-1 0,-2 3 1 0,2-7-1 0,-4 0 0 0,0-3 0 16,0-6 0-16,-4-4-6 0,0-1-6 16,-2-3-1-1,-5-1-6-15,-1-3-8 16,4 0-13-16,-1-2-19 0,-5 0-10 16,3-6-1-16,-3 1-86 0,0 0-135 0</inkml:trace>
  <inkml:trace contextRef="#ctx0" brushRef="#br0" timeOffset="-178896.56">21947 2115 504 0,'0'0'51'15,"0"0"-9"-15,0 0 22 0,0 0-16 16,0 0-27-16,0 0-16 0,0 0-4 15,0 0-1-15,0 0-2 0,35-7-33 16,-25 14-20-16,2 4-33 0,-5-3-94 0</inkml:trace>
  <inkml:trace contextRef="#ctx0" brushRef="#br0" timeOffset="-178661.44">22455 2329 585 0,'0'0'60'0,"0"0"-11"15,0 0 13-15,0 0 3 16,0 0-36-16,0 0-15 0,0 0-6 0,0 0 0 16,0 0-5-16,15 26-1 15,-20-12 4-15,1-3-6 0,-6 1 3 0,2-1-2 16,-1 0-1-16,1 1-18 0,-8-2-32 15,5-2-45-15,-7-4-66 0,1-1-237 16</inkml:trace>
  <inkml:trace contextRef="#ctx0" brushRef="#br0" timeOffset="-178472.69">22397 2152 756 0,'0'0'52'0,"0"0"-31"15,0 0 13-15,0 0-5 0,0 0-16 16,0 0-9-16,0 0-2 0,0 0-2 16,0 0-4-16,-2-14-9 0,2 18-35 15,0 3-28-15,-6 3-5 16,0 3-12-16,-7-3-69 0,5-2-139 0</inkml:trace>
  <inkml:trace contextRef="#ctx0" brushRef="#br0" timeOffset="-177607.48">19665 2948 287 0,'0'0'76'0,"0"0"-31"0,0 0 24 0,0 0 13 16,0 0-12-16,0 0-18 0,0 0 4 16,-3-20-1-1,3 20-15-15,0 0-12 0,0 0-8 0,0 0-8 0,0 0-11 16,0 4-1-16,0 5-6 0,0 6 1 15,3 6 4-15,-3 2 1 0,4 6 2 16,-4 2-2-16,2 3 2 0,-2 0-2 16,-2-1-20-16,0-2-29 0,0-6-38 15,-1-5-17-15,-1-2-61 16,-2-9-167-16</inkml:trace>
  <inkml:trace contextRef="#ctx0" brushRef="#br0" timeOffset="-177434.68">19718 2815 507 0,'0'0'33'0,"0"0"-19"0,0 0 33 0,0 0-6 16,0 0-23-16,0 0-9 0,0 0-4 16,0 0-5-16,2-35-3 0,2 41-47 15,3 2-23-15,3-1-58 0,-4 0-85 16</inkml:trace>
  <inkml:trace contextRef="#ctx0" brushRef="#br0" timeOffset="-176822.02">19939 2991 513 0,'0'0'61'0,"0"0"-21"0,7-54 13 16,-5 39-3-16,0 0-14 0,0 4-14 15,2 2 2-15,0 2-8 0,2 2-9 16,3 3-6-16,-1 2-1 0,0 0 0 16,2 2-3-16,1 7 0 0,-1 4 0 0,3 3 3 15,-3 3 0-15,-2 2-1 16,-4 1 1-16,-2 3 0 0,0-3-7 0,-2 0-9 31,0-3-8-31,0-4 5 0,0-1-4 0,2-5 8 0,1 0 1 0,-1-5 7 16,-2-1 3-16,2-3 2 0,-2 0 2 15,0 0 0-15,2 0 1 0,0-3 2 16,4-4-1-16,0-3 1 0,-2-1 2 16,3 0 2-16,1-1 0 0,0-2-3 15,0 3 1-15,-1 4-3 0,-1 2 0 16,0 4-2-16,0 1 0 0,0 1-1 16,1 7-2-16,1 3 0 0,0 4-1 0,0 3 3 15,-1-1 1-15,1 2 2 16,4-1-2-16,1-1 1 0,1-2 0 0,1-3-1 15,1-3 1-15,3-4-1 0,-5-4 0 16,5-1 1-16,-5-6 1 16,3-4 0-16,-3-1 0 0,3-5 7 0,-7-1 21 15,-2-3 1-15,1-2-3 0,-5-4-11 16,-4-2 3-16,0-4-1 0,-2-3-7 16,-2-5-6-16,-1 5-2 0,1 5-1 15,2 5 1-15,2 11 0 0,-4 3-2 16,4 6-2-16,-2 5 1 0,2 0 0 15,-2 0-1-15,2 7-1 16,0 6-5-16,0 11-5 0,0 8 8 0,6 6 3 16,2 3 1-16,3-1 0 0,-1 1 2 0,5-2-2 15,1-3-1-15,-1-3-35 0,-1-2-25 16,-4-4-11-16,1-7-12 0,-7-7-72 16,-4-6-73-16</inkml:trace>
  <inkml:trace contextRef="#ctx0" brushRef="#br0" timeOffset="-176664.91">20374 3038 495 0,'0'0'87'0,"0"0"-45"0,0 0-8 16,0 0 5-16,0 0-17 0,0 0-6 16,0 0-2-1,0 0-3-15,45-36-8 0,-24 36-3 0,-3 0 1 0,9 0-2 0,0 1-45 16,2-1-47-16,-2 0-60 0,-4-3-175 15</inkml:trace>
  <inkml:trace contextRef="#ctx0" brushRef="#br0" timeOffset="-176381.37">21145 2850 179 0,'0'0'279'0,"0"0"-240"16,0 0 18-16,4-58 21 0,-4 50-25 15,0 1-8-15,0 3-2 0,0 2-2 16,0 1-11-16,0 1-12 0,0 0-15 16,0 8-3-16,0 6-7 0,2 3 2 15,0 6 4-15,2 0 1 0,-2 2 3 16,0 3-3-16,0 1 1 0,-2 0-1 15,0 1 2-15,0 5-2 0,0 1-21 16,0 0-45-16,0-1-24 0,-2-9-45 16,-2-6-70-16,0-6-116 0</inkml:trace>
  <inkml:trace contextRef="#ctx0" brushRef="#br0" timeOffset="-175689.58">21039 3046 506 0,'0'0'57'0,"0"0"-4"16,0 0-6-16,0 0-7 16,0-52-9-16,8 42-3 0,-1-1 5 15,9-2-10-15,1 3-10 0,3-3-4 16,-1 3-3-16,4 3-4 0,2 1 0 16,3 3-2-16,-5-1 1 0,4 3-1 0,0 0 0 15,-2 1 0-15,-3 1 1 0,1 3-1 16,-2 2 0-16,-5 2 0 0,3 0-2 15,-7 5-2-15,1-1 3 0,-1 4 0 16,-3 5 0-16,1 3 1 0,0 2-1 16,-2 2 1-16,3 0 0 0,-1-3-1 15,-8-2-3-15,0-4 0 0,-2-3 1 16,0-3-5-16,0-4-7 0,-4-4 8 16,-2-2 2-16,2-2 4 0,0 0 1 15,2-1 3-15,-3-2-3 0,3-3 3 16,0-1 0-16,0-2-3 0,0-2 0 0,2-6 0 15,0 0 1-15,0-4 1 0,0-5 2 16,2-5-1-16,2-3 0 0,3-1-1 16,1 2 1-16,0 6 1 0,-2 9-4 15,1 9 0-15,-3 4 0 0,2 4 0 16,4 0 0-16,1 1-2 0,1 6-2 16,7 4 1-16,-5 4 2 0,3 5 0 15,-5 1 1-15,-2 3 0 0,-1-1 2 16,-3 1-2-16,-4-2-1 0,2-4-8 15,-4-3-12-15,4-5 3 0,0-5 11 16,-2-2 4-16,4-1 0 0,-6-2 0 16,3 0 0-16,-1 0 3 0,-2-2 1 15,0-3 5-15,0-2 5 0,0-2 1 16,0-2-3-16,0-3-2 0,0-2-2 0,-2-4-3 16,2-3-1-16,-3-2-1 0,6-2 1 15,3 4 0-15,-2 5 0 0,2 5-1 16,0 6 1-16,-2 4 2 0,1 1 0 15,-1 1-1-15,2 1-1 0,0 0-1 16,2 3-3-16,5 3 1 0,-1 1 1 16,5 4 0-16,-5 3 1 0,-2 2 0 15,3 1 0-15,-5 3 0 0,-2 0 1 0,5-3-1 16,-1 3-15-16,0 0-23 0,5-4-13 16,1-1-3-16,5-5-33 15,0-2-25-15,1-4-20 0,1-4-81 16</inkml:trace>
  <inkml:trace contextRef="#ctx0" brushRef="#br0" timeOffset="-175265.49">22054 2981 434 0,'0'0'70'0,"-4"-54"25"15,4 45-7-15,0 4-5 16,0 4-32-16,0 0-23 0,0 1-7 0,0 0-13 16,0 4-8-16,2 6-3 0,2 5-2 0,4 7 5 15,-5 5 0-15,-1 3 2 16,0 3 1-16,-2 3 0 0,2-1 0 0,-2-2-3 15,-2-5 1-15,0-4 0 0,4-4 1 16,-4-4-2-16,2-4-5 0,0-6-10 16,0-3 1-16,0-1 4 15,0-2 10-15,-2-2 3 0,-1-5 2 0,-3-2-2 16,2-4-3-16,-2-3-3 0,2-1-1 16,-2-4 2-16,-1-6-2 0,-1-3 1 15,-2-6 3-15,4-2-1 0,1 0 1 16,1-2 0-16,4 6 0 0,0 6 1 15,0 3-1-15,0 8 4 0,2 1 2 16,2 5 0-16,1 1 0 0,3 2-5 0,4 2 2 16,-1 0-2-16,1 1 0 0,5 1 0 15,-1 1 0-15,3 3 1 16,-1-1 0-16,1 3-1 0,2 6 0 0,-9 4-1 16,2 1 0-16,-1 3-1 0,-9 3 1 15,-4 3 0-15,-4 1-1 0,-9 1 1 16,-1 0-4-16,2-1-10 0,-9 1-23 15,4-5-30-15,-1-1-14 0,3-2-48 16,1-6-89-16</inkml:trace>
  <inkml:trace contextRef="#ctx0" brushRef="#br0" timeOffset="-175006.02">22420 2870 417 0,'0'0'46'0,"0"0"-30"0,0 0 9 0,0 0 35 16,0 0-15-16,0 0-20 0,0 0 1 16,0 0 1-16,-2-2-9 0,2 2-3 15,4 0-5-15,8-2-4 0,3 2-5 16,8-2 3-16,4 1-3 0,-1 1 1 15,-1 0 0-15,2 1-2 0,-2 3-33 16,-7-1-46-16,-5 1-46 0,-7 1-62 0</inkml:trace>
  <inkml:trace contextRef="#ctx0" brushRef="#br0" timeOffset="-174840.75">22488 3064 622 0,'0'0'53'0,"0"0"-41"0,0 0 1 16,0 0 10-16,0 0-14 0,0 0-8 0,56 3 5 16,-31-4-2-16,0-2-3 15,-1 3-1-15,-1 0-13 0,4 0-50 0,2 0-27 16,-2-4-67-16,-11-4-157 0</inkml:trace>
  <inkml:trace contextRef="#ctx0" brushRef="#br0" timeOffset="-174400.27">23263 2783 509 0,'0'0'41'0,"0"0"3"0,0 0 17 16,0 0-12-16,0 0-20 0,0 0-8 16,-35-52 6-1,31 48-2-15,0 3-12 0,-6 0-7 0,1 1-4 0,-1 1-2 16,-4 5-1-16,-1 4 0 0,-4 2 1 15,3 1 0-15,-1 7 0 0,3-1 0 16,2 0-4-16,-1 2 0 0,7-3-9 16,0 1-12-16,2-2-1 0,-1 0 2 15,5-4 6-15,0-3 8 0,5-1 3 16,-1-5 3-16,2-1 3 0,6-3 1 16,3 0 0-16,1-4 2 0,7-6 3 15,0 2 7-15,-7-4 1 0,7-1 2 16,-4 0-1-16,-3-3 4 0,-3-2 7 0,1 0-4 15,-6-2-6-15,3 2 1 0,-3 3-3 16,0 4-1-16,-6 4 1 0,0 4-3 16,0 3-3-1,-2 0-3-15,0 0-3 0,0 0-1 0,0 3-1 0,3 4-3 16,-1 5 0-16,-2 3 2 0,0 6 0 16,0 0 2-16,-2 3 0 0,-1 2 2 15,-3 0-2-15,4 2 0 0,-4-3-31 16,2-2-30-16,2-4-44 0,0-7-46 15,-2-2-167-15</inkml:trace>
  <inkml:trace contextRef="#ctx0" brushRef="#br0" timeOffset="-173303.35">23726 2991 486 0,'0'0'87'16,"0"0"-32"-16,0 0-6 0,0 0 12 16,0 0-26-16,13-11-29 0,-13 11-6 15,2 7 0-15,-2 0 0 0,0 4 0 16,0 1 1-16,0 3 1 0,-2-1 0 16,-4 3 0-16,-1-2-1 0,1 2-1 15,-8-3-19-15,1-2-51 0,-5-5-30 0,1-4-91 16</inkml:trace>
  <inkml:trace contextRef="#ctx0" brushRef="#br0" timeOffset="-173123.19">23658 2721 624 0,'0'0'48'15,"0"0"-22"-15,0 0 21 0,0 0 4 0,0 0-28 16,0 0-16-16,0 0-7 0,0 0-3 15,0 0-5-15,8 8 7 16,-8 11-15-16,-2 0-42 0,-4 3-35 0,-6-1-64 16,-7-4-102-16</inkml:trace>
  <inkml:trace contextRef="#ctx0" brushRef="#br0" timeOffset="-171769.56">20816 3788 288 0,'0'0'58'0,"0"0"-13"0,0 0 9 15,0 0 15-15,0 0-6 0,0 0-15 16,12-53-7-16,-12 48-9 0,0-1 1 16,-6 0-3-16,2 2-6 0,-2-1-7 15,-7 2-8-15,-1 0-6 0,-3 3-3 16,-1 0-2-16,-3 6 0 0,-4 5 0 15,3 4 1-15,-5 3 1 0,6 4 0 0,2 0 0 16,-1 3 0-16,5-2 0 16,3 0-7-16,2 1-9 0,3-2-1 15,5-1 3-15,0-1-1 0,2-4 1 0,0-2 5 16,2-1 2-16,2-2 0 0,5 0 3 16,-1-3 1-16,2-2 2 0,1-6-1 15,5 1 1-15,1-1 1 0,5-7 0 16,3-4 3-16,0-3-2 0,2-5 4 15,4-1 5-15,-4-1 2 0,-7-1-1 16,-1 0 2-16,-2 1 5 0,-3-2-4 16,-4 1-2-16,1 2-1 0,-5 2-2 15,-2 7 1-15,-2 4-1 0,-2 3 1 16,0 3-5-16,0 1-3 0,2 0-2 16,-2 2-2-16,0 6-1 0,-2 9-3 0,0 3 2 15,-2 4 4-15,0 3 1 0,2-2 0 16,2 1 0-16,0-1-1 0,0 0-18 15,6-4-29-15,0-5-8 0,4-2-9 16,3-5-40-16,-3-9-45 0,5 0-74 16</inkml:trace>
  <inkml:trace contextRef="#ctx0" brushRef="#br0" timeOffset="-171565.47">21331 3739 516 0,'0'0'52'0,"0"0"8"0,0 0-8 16,0 0 15-16,0 0-28 0,0 0-24 16,0 0-6-16,0 0 6 0,0-8-7 15,6 8-3-15,6 0-3 16,7-2-1-16,4 0-1 0,3 2 2 0,3 0-2 16,0 0-4-16,-4 5-21 0,-4 4-29 15,-3 0-21-15,-7 0-33 0,-11-1-72 16</inkml:trace>
  <inkml:trace contextRef="#ctx0" brushRef="#br0" timeOffset="-171392.17">21395 3963 378 0,'0'0'200'0,"0"0"-156"16,0 0-28-16,0 0 21 0,0 0 2 15,0 0-19-15,0 0-13 0,60-10-1 16,-38 3-5-16,3 2-1 0,0-4-1 0,-2 7-36 15,2-4-24-15,-1-2-27 16,1-3-33-16,0-2-87 0</inkml:trace>
  <inkml:trace contextRef="#ctx0" brushRef="#br0" timeOffset="-170968.52">22007 3556 543 0,'0'0'29'0,"0"0"30"0,0 0 5 15,0 0 0-15,0 0-24 0,0 0-14 16,0 0-13-16,0 0-6 0,0 0-7 16,-27 3-3-16,27 19 1 0,-4 7 2 15,1 3 2-15,3 1-2 0,-4 1 1 16,0 2 0-16,-2 1-1 0,4-2 1 16,-2-2-1-16,2-4 0 0,2-7-15 15,0-3-11-15,6-5 4 0,-4-7 11 0,2-2 5 16,-4-5-3-16,2 0 1 0,-2 0-1 15,0-1 5-15,0-6 3 0,0-1 0 16,-2-5-2-16,4 0 3 0,2-3-1 16,0-4 0-16,7 2 0 0,1-2 1 15,-1 2-1-15,-3 2 1 0,6 5 1 16,-5 3 2-16,-1 2 2 16,8 2 2-16,-5 3-1 0,1 1-3 0,3 2 0 15,-3 4 2-15,7 2-5 0,-5 2 3 16,7 2 1-16,-7 3 0 0,1 1 0 15,-9 0 5-15,-4 3 0 0,-2 0-5 0,-2-2 0 16,-4 1-1-16,-7-2-2 0,1-1 1 16,-3-3-2-16,1 1-14 0,4-3-26 15,-5 0-22-15,5 0-29 0,-1-4-59 16,3-3-86-16</inkml:trace>
  <inkml:trace contextRef="#ctx0" brushRef="#br0" timeOffset="-170778.86">22554 3831 542 0,'0'0'87'0,"0"0"-34"16,0 0 1-16,0 0 9 0,0 0-40 16,0 0-15-16,0 0-2 0,0 0 3 15,27 35-3-15,-25-17-2 16,-2 3-3-16,-2 4 2 0,-6-2-3 15,-2 1-6-15,-7-1-60 0,3-5-61 0,-7-5-83 16</inkml:trace>
  <inkml:trace contextRef="#ctx0" brushRef="#br0" timeOffset="-170599.66">22600 3669 575 0,'0'0'103'0,"0"0"-81"15,0 0-12-15,0 0 22 0,0 0-3 16,0 0-24-16,0 0-5 0,0 0-4 16,0 0 0-16,-21 3-24 0,11 17-36 15,2-2-20-15,-11 3-57 0,4-6-126 16</inkml:trace>
  <inkml:trace contextRef="#ctx0" brushRef="#br0" timeOffset="-170014.52">20725 4424 475 0,'0'0'75'15,"0"0"-26"1,0 0 16-16,0 0-2 0,0 0-16 0,0 0-21 0,0 0-7 16,0 0-5-16,0 0-5 0,19-35-6 15,-19 43-3-15,0 4-2 16,0 5 2-16,0 4 0 15,0 2 1-15,0-1 0 0,0 3-1 0,2 0 2 0,0-3-1 16,0 3-1-16,0-5 0 16,0-4-4-16,2-4-3 0,-2-4 0 0,0-4 4 0,-2-3-6 15,0 1-10-15,0-2 5 0,-4 1 1 16,2-1 8-16,-2-1 4 0,2-3 0 16,0-5-2-16,0 0 2 15,0-4 1 1,2-2-1-16,0-1 1 0,0-2 0 15,2 0 2-15,2 4-1 0,0 3 0 16,2 2 3-16,2 2 0 0,1 0 2 16,-1 1 2-16,2 1 1 0,3 2 0 15,-1 1-3-15,3 2 0 0,1 2-4 16,3 5 0-16,-5 5 0 0,-1 1 1 0,-3 3-1 16,-4 3 0-16,-6 1 0 0,0 0 0 15,-2 3 0-15,-4-2-2 0,-2-2 0 16,-3-2-3-16,3-2-18 0,-2 0-13 15,-3-5-16-15,1-1-22 0,-1-2-52 16,1-4-95-16</inkml:trace>
  <inkml:trace contextRef="#ctx0" brushRef="#br0" timeOffset="-169784.81">21219 4488 328 0,'0'0'291'0,"0"0"-253"0,0 0 17 0,0 0 16 15,0 0-37-15,0 0-24 0,0 0-3 0,0 0 4 16,-10-10-3-16,16 10-7 16,10-1-1-16,5-2 0 0,4 3 0 15,0 0 0-15,-7-1-4 0,7 8-45 16,-6 1-37-16,-5 1-16 0,-4 1-73 15,-1-4-158-15</inkml:trace>
  <inkml:trace contextRef="#ctx0" brushRef="#br0" timeOffset="-169612.47">21287 4656 548 0,'0'0'128'0,"0"0"-89"0,0 0-30 16,0 0 31-16,0 0 1 0,0 0-21 15,0 0-14-15,54-7-4 0,-35 6-1 16,-1-1-1-16,5 1-4 0,-7 1-40 16,9 0-29-16,-4 0-17 0,4 0-55 0,0-4-117 15</inkml:trace>
  <inkml:trace contextRef="#ctx0" brushRef="#br0" timeOffset="-169375.44">22164 4288 585 0,'0'0'57'0,"0"0"-3"15,0 0-2-15,0 0 0 0,0 0-21 0,0 0-10 16,0 0-1-16,0 0 0 0,0 0-9 16,-9-42-5-16,9 42-6 0,0 7-1 15,2 3-3-15,5 4 1 0,-3 8 1 16,0 6 1-16,-2 2 1 0,0 3 1 15,0 3-1-15,0-1-6 0,2 2-20 16,3 1-21-16,-1 1-16 16,0 1-30-16,-2-5-49 0,0-5-119 0</inkml:trace>
  <inkml:trace contextRef="#ctx0" brushRef="#br0" timeOffset="-169169.45">22112 4568 218 0,'0'0'291'0,"0"0"-252"16,0 0-10-16,0 0 5 0,0 0-2 15,0 0-4-15,0 0-8 0,0 0-6 16,21-52-5-16,-9 46-4 0,7 5-3 0,-5-4-2 16,9 0 1-16,-2 2-2 15,1-2-4-15,3-1-45 0,-4-2-43 16,-5-3-40-16,-1 2-45 0</inkml:trace>
  <inkml:trace contextRef="#ctx0" brushRef="#br0" timeOffset="-168193.36">22360 4421 330 0,'0'0'137'0,"0"0"-91"0,0 0 10 16,0 0 22-16,0 0-19 16,0 0-26-16,0 0-22 0,0 0-5 0,0 0-3 15,21 24 6-15,-13-8 10 0,-2 5-4 16,-4 2-7-16,-2 0-4 0,0 3 0 15,-2-1-1-15,-4 0-3 0,-2-6 0 16,4-2-29-16,-1-5 8 0,3-4 1 0,2-4-1 16,-2-2 2-16,2-2 14 0,0 0 5 15,0-1 0-15,2-3 4 0,0-2 0 16,3-3 1-16,1-1-2 0,-2-3 3 16,4-2 2-16,-4-4 1 0,3 0 2 15,3-4-2 1,2-5-1-16,-1 0-2 0,1 4-2 0,2 3 0 0,-3 9 3 15,5 1-1-15,-5 5-3 0,3 3-1 0,1 1-1 32,-5 2-1-32,6 3 0 0,-5 6 0 0,-5 3 0 0,2 1-1 15,-4 4 0-15,1 3 0 16,-5 1 1-16,0 3 1 0,0-5-1 0,0-2-1 0,0-2-9 16,0-2-3-16,2-5 5 0,2-3 3 15,0-2 2-15,-2-1 0 0,0-2 2 16,-2 0 1-16,2-2 2 15,-2-3 3-15,0-2 2 0,0-1-3 0,0-4-2 16,2 0 0-16,2-3 1 0,0-4 6 16,3-4 0-16,1-2-1 0,0 0-3 15,5-1-2-15,-3 5-1 0,-4 5 0 0,0 4 0 16,1 8 0-16,-5 1 2 0,4 3 1 16,-4 0-4-16,2 3-1 0,0 6-3 15,2 6 0-15,1 2 1 0,-3 5 2 16,2 3 1-16,-6-1-1 0,2-1 2 15,0-3-2-15,0-2-4 0,4-2-20 16,3-2-10-16,7-6-3 0,-4-2 4 16,9-3-7-16,-2-2-11 0,1-1-8 15,5-4-11-15,-4-6-12 0,0-3-16 0,-3-3-33 32,-3-4 16-32,-5 0 70 0,2-3 45 0,-5-1 70 0,-1-6 39 15,0 1 8-15,0 0-25 0,2 3-19 16,-5 9 14-16,-1 3-7 0,-2 8-21 0,0 3 11 15,0 2-17-15,0 1-22 0,2 0-21 16,0 8-10-16,0 8-4 0,0 5 4 16,2 5 8-16,-2 4 7 0,2 3-2 15,0 2-2-15,3 2-4 0,-3-1-5 16,0-3 1-16,-2-1-3 0,2-4 3 31,0-5-2-31,0-2 1 0,-2-7-2 16,0-4 0-16,0-3 0 0,-2-6-1 15,0-1 0-15,0 0 0 0,0-3 1 16,0-4 2-16,0-6 3 0,-4-1-2 0,-4-6-3 16,4 1-3-16,-2-3-4 0,2-3 1 15,-7 0 3-15,3-5 2 0,4-1 0 16,2-4 0-16,0-5 0 0,2 2 0 16,-2 1 1-16,6 5 0 0,-2 10 0 15,2 5 1-15,0 5 0 0,0 3-1 16,0 3 0-16,5 1 0 0,-5 0 0 15,2 1 1-15,6-2-1 0,3 3 1 0,-3-3 0 16,7 6 1-16,-1-3-1 16,1 3 1-16,4 6-1 0,-11 5-1 15,5 4 0-15,-7 3 0 0,-4 1-2 0,-4 4 2 16,-4 4 0-16,-6 4 1 0,-4 2-1 16,-5 5 0-16,-4 0-10 0,5 0-40 15,-7-4-61-15,11-8-32 0,-3-6-127 16</inkml:trace>
  <inkml:trace contextRef="#ctx0" brushRef="#br0" timeOffset="-167981.54">23565 4447 629 0,'0'0'76'0,"0"0"-53"0,0 0 0 16,0 0 22-16,0 0-22 0,0 0-12 15,15 23 0-15,-15-11-2 0,4 3-4 16,-8-2-2-16,0 5-2 0,-1-4 0 16,-1 0-1-16,2-2-37 0,-4 0-43 15,-5-6-39-15,1-3-108 0</inkml:trace>
  <inkml:trace contextRef="#ctx0" brushRef="#br0" timeOffset="-167827.41">23567 4195 699 0,'0'0'41'0,"0"0"-26"16,0 0-9-16,0 0 29 0,0 0-18 15,0 0-15-15,0 0-2 0,0 0-1 16,0 0-15-16,-12-12-54 0,-1 29-1 16,-5 3-85-16,-5-2-180 0</inkml:trace>
  <inkml:trace contextRef="#ctx0" brushRef="#br0" timeOffset="-167075.35">20258 5305 167 0,'0'0'389'16,"0"0"-337"-16,0 0-16 0,0 0 18 0,0 0 1 15,0 0-26-15,0 0-18 16,0 0-8-16,2-14-3 0,2 28 0 16,0 6 1-16,-2 5 1 0,2 5 1 0,-2 5 0 15,3 3 0-15,-5 2-1 0,2-1 0 16,0-3-2-16,0-6 3 0,0-5-3 16,2-9 1-16,-2-5-1 0,0-5 1 15,-2-3-1-15,0-2 1 0,0-1 1 16,0-1 4-16,-2-3-1 0,-2-3-2 15,0-5-2-15,-5 0 0 0,3-4-1 16,-2-1 0-16,0-5 1 0,-1-2 0 0,3-4-1 16,0-5 2-16,2-3 2 0,2-9-1 15,0-4 2-15,4 0-3 0,4 4 0 16,0 7-2-16,0 7 2 0,1 5-2 16,-1 9 1-1,2 1 1-15,2 4 1 0,-1 3-2 16,1 4 0-16,5 1 0 0,-1 1 0 15,3 3-1-15,-3 0 0 0,5 4 0 0,-5 6-1 16,-2 1 1-16,-1 4 0 0,-7 5-1 0,-4 6 1 16,-4 3 0-16,-9 1 0 15,-1 3 0-15,-5-1 0 0,1-1-3 0,-7-3-9 0,4 0-14 16,5-4-18-16,-1-2-8 16,7-4-8-16,4 0-28 0,4-5-50 0,0-2-33 15</inkml:trace>
  <inkml:trace contextRef="#ctx0" brushRef="#br0" timeOffset="-166679.66">20475 5299 400 0,'0'0'86'0,"0"0"-22"15,14-58-5-15,-5 43 0 0,-1 2-14 16,2 4-6-16,-2 1-5 0,5 4-8 15,1 4-10-15,3 1-8 0,4 9-2 16,1 3-1 0,3 7 0-16,0 5 1 0,0 0-3 0,-3 3 1 0,-1 1-2 0,0 1 1 15,-5-3-3-15,1 0 2 16,-11-2 0-16,2-2-2 16,-8-2 1-16,0-6-1 0,-2-3-3 0,-4-4-4 15,0-4 5-15,0-3 1 0,-3-1 0 0,3 0 0 16,-2-4 1-16,4-1 1 0,0-4-1 15,2 0 1-15,-3-2-1 0,3-2 1 16,0-3 0-16,2-6 0 0,0-2 1 16,2-7-2-16,5-3 2 15,-1-4-1-15,4-1-1 0,2 5 0 0,1 11 0 16,-1 12-1-16,1 8-7 0,-1 3-27 16,11 4-23-1,0 4-26-15,1 2-24 0,1-1-66 16,-2 0-190-16</inkml:trace>
  <inkml:trace contextRef="#ctx0" brushRef="#br0" timeOffset="-166474.34">21103 5277 504 0,'0'0'103'0,"0"0"-34"16,0 0 21-16,0 0-17 0,0 0-33 15,0 0-18-15,0 0-8 16,0 0-5-16,0 0-5 0,4-32-4 0,-4 47-2 15,0 5 2-15,0 5 0 0,0 1 1 16,0 0 0-16,0 0-1 0,0-1 1 16,2-1-1-16,1 0-17 0,1-3-22 15,-2-2-25-15,6-4-33 0,-4-6 7 16,-2-4-55-16,0-5-140 0</inkml:trace>
  <inkml:trace contextRef="#ctx0" brushRef="#br0" timeOffset="-166330.55">21072 5120 517 0,'0'0'57'0,"0"0"-29"0,0 0-5 0,0 0 4 15,0 0-16-15,0 0-10 0,0 0-1 16,0 0-6-16,0 0 2 0,23-2-14 16,-9 19-35-16,-1 1-39 0,1 0-27 15,-3-4-67-15</inkml:trace>
  <inkml:trace contextRef="#ctx0" brushRef="#br0" timeOffset="-165686.28">21225 5352 312 0,'0'0'231'0,"0"0"-162"16,0 0-24-16,0 0 10 0,11-51-14 15,-9 36-11-15,4 1-1 0,-2-3-4 16,4 1-6-16,0 4-7 0,3 1-4 15,-3 5-1-15,2 0-3 0,5 3-3 16,-5 2 2-16,9 1-3 0,-3 6 0 16,5 4 0-16,-4 6 0 0,-3 3 0 15,-2 1-2-15,1 2 2 0,-3 1 0 0,-2-2 0 16,3-1 0-16,-3 1 0 16,0-1-6-16,-1-6-9 0,1-2 1 0,-4-5 8 15,-2-4 6-15,2-1-1 0,-4-1 1 16,2 0 0-16,0-1 1 0,0 0 0 15,2-2 0-15,1-5 2 0,1-2-1 16,0-1 1-16,4-2-2 0,-1-2 1 16,3-4 1-16,0 0-2 0,-1 0 0 15,1 4-1-15,-2 4 1 16,-3 4-1-16,-5 2 0 0,2 3 0 0,0 1-1 0,0 0 0 16,4 9-1-16,-3 1-1 15,1 5 2-15,2 1 0 0,6 2 1 16,-3 1 0-16,5-2 0 0,5 2 0 0,4-5 1 15,2-3-1-15,2-4 0 0,0-3 0 16,2-2 1-16,-2-2 1 16,-5-4-1-16,1-1-1 0,-12-5 3 0,1 0 3 15,-4-5 4-15,-6-1 3 16,1-5 0-16,-5-5-1 0,0-3-4 0,-2-5-3 16,-3-3-1-16,-1-2-1 0,-4 3-1 15,2 4-2-15,3 9 1 0,3 6 3 0,-4 7 3 16,4 6-1-16,0 2-3 15,-2 2 2-15,2 1-2 0,-4 10-3 16,-1 9-5-16,3 7 1 0,-2 10 3 16,4 2 1-16,0 3 0 0,2-1-1 0,4 0 1 15,9-1 0-15,7-1-1 0,3-4-25 16,4 0-14-16,2-7-14 0,0-4-39 16,-2-10 5-16,-9-6-24 0,1-5-36 15,-11-3-32 1</inkml:trace>
  <inkml:trace contextRef="#ctx0" brushRef="#br0" timeOffset="-165513.15">21967 5314 529 0,'0'0'62'15,"0"0"-8"-15,0 0 3 16,0 0-19-16,0 0-18 0,0 0-5 0,2-51-3 16,7 51-9-1,9 0-3-15,-1 0-1 0,3 3-2 0,3 0 1 0,0 2-5 16,-2-2-23-16,-3-2-21 0,3-1 0 15,-7 0-15-15,1-5-13 0,-5-2-25 16,3-4-54-16,-5 3-44 0</inkml:trace>
  <inkml:trace contextRef="#ctx0" brushRef="#br0" timeOffset="-165180.96">22211 5219 188 0,'0'0'157'0,"0"0"-47"15,0 0-13 1,0 0-17-16,0 0-23 0,0 0 3 0,0 0-6 0,0 0-16 16,0 0-13-16,31-41-15 0,-27 51-8 15,5 4 0-15,1 5 4 0,0 7 5 16,3 3 3-16,-1 3-1 0,-2 2-6 15,-1-1-4 1,1 3-2-16,-4 1 1 0,-2-6-2 0,1-1 2 16,-1-4-2-16,-2-4 0 0,2-6 0 0,-2-7 0 15,2-3-4-15,-2-3 3 0,-2-3-1 0,0 0 2 16,0 0 2-16,0-7 1 16,-6-3 3-16,-2-5-4 0,-3-5-1 15,3-1-1-15,-9-2 0 0,7-3-1 16,-2-4 0-16,-1-4 1 0,7-3 0 0,-2-2-1 15,2-5 1 1,2-3-1-16,4-3 0 0,0 6 0 0,4 6-2 0,2 10-1 31,0 7-1-31,-2 9 1 0,4 5 0 0,1 2-8 0,1 3-14 0,-4 2-6 16,5 1-16-16,-1 9-19 0,-6 1-12 16,-4 5-38-1,-2 2-55-15,-8 1-127 0</inkml:trace>
  <inkml:trace contextRef="#ctx0" brushRef="#br0" timeOffset="-165022.37">22197 5271 490 0,'0'0'99'15,"0"0"-40"-15,0 0 5 0,0 0 22 0,0 0-36 32,0 0-22-32,0 0-15 0,0 0-2 0,18-51-4 15,-1 47-3-15,1-2-2 0,9 3-1 16,6 2-1-16,5 1-2 0,-1 0 2 15,6-2-15-15,-1-1-37 0,-3-4-37 16,6-6-28-16,-7-3-82 0</inkml:trace>
  <inkml:trace contextRef="#ctx0" brushRef="#br0" timeOffset="-164680.89">23191 4970 360 0,'0'0'20'0,"0"0"-3"16,0 0 24-16,0 0 9 0,0 0-3 15,0 0-5-15,0 0 14 0,-35-50-10 16,35 44 2-16,0 3-2 0,0-2-6 16,0 0-8-16,-2 1-3 0,2 1-5 15,0 2-6-15,-6 0-3 0,1 1-4 16,-1 0-8-16,0 6-3 0,0 6-2 15,-9 2 0-15,3 4-1 0,-2 7 2 16,-1 1 0-16,5 2 0 0,-7 0 0 16,7 3 1-16,0 5 0 0,-3 1 0 0,7 5 0 15,2 1-1-15,6 2 1 0,2-2-11 16,15 2-10-16,-1-3 12 16,11-5-17-16,8-2-8 0,5-5-8 0,5-8-9 15,3-5-28-15,-1-10-66 0,-1-5-40 0</inkml:trace>
  <inkml:trace contextRef="#ctx0" brushRef="#br0" timeOffset="-164430.93">23987 5020 538 0,'0'0'23'0,"0"0"8"16,0 0 19-16,0 0 6 0,0 0-5 15,0 0-10-15,0 0-5 0,0 0-10 16,0 0-12-16,-10-11-8 0,16 23-2 16,-2 4 0-16,0 4 4 15,2 6 0-15,0 0-4 0,1 1-2 0,3 0-1 16,-6 2 0-16,2-3 0 0,0-2-1 0,1 0-3 16,-1-4-20-16,-4-2-25 0,-2-5-38 15,0-7-22-15,-2-6-32 0,-6-3-225 16</inkml:trace>
  <inkml:trace contextRef="#ctx0" brushRef="#br0" timeOffset="-164232.81">23958 4725 624 0,'0'0'29'0,"0"0"-21"16,0 0 6-16,0 0 40 0,0 0-18 0,0 0-28 15,0 0-8 1,0 0-2-16,0 0 1 0,0 17 1 0,0-4 0 0,4-2 0 16,0-2-38-16,4-2-19 0,-1-2-15 15,-5-3-62-15,0-2-139 0</inkml:trace>
  <inkml:trace contextRef="#ctx0" brushRef="#br0" timeOffset="-163822.43">24419 5092 571 0,'0'0'58'0,"0"0"-13"0,0 0 15 0,0 0-5 31,0 0-27-31,0 0-19 0,0 0-5 0,0 0 1 0,0 0 0 16,12-42-2-1,3 41-3-15,-1-2 0 0,11 3 0 0,0 0 0 0,-4 0-1 0,1 3-4 16,-5 2-48-16,-1 1-34 0,-5 0-32 16,-7-1-101-16</inkml:trace>
  <inkml:trace contextRef="#ctx0" brushRef="#br0" timeOffset="-163648.72">24520 5191 564 0,'0'0'54'0,"0"0"-32"0,0 0 6 0,0 0 10 0,0 0-16 0,0 0-14 16,0 0-3-16,0 0-1 0,0 0-2 15,46 35 0 1,-28-31-2-16,-1-2-1 15,1-2-48-15,1 0-30 0,0-3-48 16,1-6-95-16</inkml:trace>
  <inkml:trace contextRef="#ctx0" brushRef="#br0" timeOffset="-163426.25">25173 4888 349 0,'0'0'238'0,"0"0"-174"15,0 0-1-15,0 0 10 0,0 0-25 16,0 0-23-16,0 0-9 0,0 0-6 0,0 0-3 16,-24-16-4-16,24 32-2 0,0 10 4 15,-2 1 1-15,-1 5-1 0,1 1-4 16,0-1 0-16,0 0 0 0,-2-3-1 16,4-3 0-16,-2 2-13 15,-2-2-19-15,-2-2-23 0,0-4-28 0,3-5-38 16,-5-5-107-16</inkml:trace>
  <inkml:trace contextRef="#ctx0" brushRef="#br0" timeOffset="-163252.33">24936 5153 490 0,'0'0'68'0,"0"0"-1"0,0 0-12 0,0 0-12 0,0 0-12 15,0 0-6-15,0 0 3 0,0 0-10 16,0 0-13-16,-11-31-5 0,20 33-1 15,1 2-1-15,-4-1-3 16,4 1-39-16,5 2-18 0,-3-1-5 0,7 0-24 16,-7-5-31-16,3 0-126 0</inkml:trace>
  <inkml:trace contextRef="#ctx0" brushRef="#br0" timeOffset="-163088.22">25240 5093 541 0,'0'0'96'15,"0"0"-38"-15,0 0 23 0,0 0-20 16,0 0-38-16,0 0-16 0,0 0-6 16,0 0-1-16,0 0 0 0,2-9-4 15,-4 15-1-15,2 1-18 0,0-1-27 16,0 0-21-16,0-3-21 0,0-2-58 16,2-1-128-16</inkml:trace>
  <inkml:trace contextRef="#ctx0" brushRef="#br0" timeOffset="-162667.28">25535 4857 539 0,'0'0'70'16,"0"0"-3"-16,0 0 0 0,0 0 0 16,0 0-28-16,0 0-24 0,0 0-9 15,0 0-2-15,0 0-2 0,6 29 6 0,-4-6 0 16,0 3-2-16,-2-1-2 0,0 3-2 15,3-1-1-15,-1 3 0 0,4-2-1 16,-2-1 1-16,4-3 0 0,-2-1-1 16,-1-1 1-16,-1-6-1 0,-2-4-6 15,2-3-5-15,0-5 0 0,-4-4-3 0,2 0 12 16,-2 0-1-16,4 0 2 0,-2-6 1 16,0-3 4-16,0-4-1 15,-2-2-2-15,0-2 1 0,-6-2 0 0,-6-3-1 16,4 0 0-16,-9 6 0 15,0 3-1-15,5 7-2 16,-4 0-5-16,5 3 1 0,-5 3 3 0,5 3-1 0,-1 7-7 16,-5 2 1-16,11 1 3 0,-4 2 4 15,4-4 1-15,4 3 0 0,2-1-1 16,4-1 1-16,10 2 0 0,-3 0-1 16,13 0-4-16,3-1-5 0,8-4-23 15,3 1-37 1,7-6-24-16,5-2-77 0,-9-3-210 0</inkml:trace>
  <inkml:trace contextRef="#ctx0" brushRef="#br0" timeOffset="-161671.92">26515 5043 307 0,'0'0'59'0,"0"0"-1"16,0 0-22-16,0 0 34 0,0 0-8 16,0 0-20-16,2-13-13 0,-2 13-2 15,0 0 2-15,0 0-4 0,0 0-5 16,0 0-7-16,0 0-3 0,0 0-4 15,-2 3-6-15,0 1-3 0,-2 2 0 16,0 1 3-16,2 3 0 0,-5 1 2 0,3 0-2 16,-2-1 1-16,0 1-1 0,4-1 0 15,-2 0 0-15,4-1-3 0,-2-2-15 16,2 0-4-16,0-2-2 0,0 0-1 16,0-4 5-16,0 1-1 0,0 0 3 15,0 1-12-15,-3 0-21 0,1-1-28 16,-2-1-55-16,-4-1-104 0</inkml:trace>
  <inkml:trace contextRef="#ctx0" brushRef="#br0" timeOffset="-160785.33">26494 4923 207 0,'0'0'41'0,"0"0"-2"16,0 0 1-16,0 0 12 0,0 0-4 0,0 0-18 0,0 0-5 15,6-12 8-15,-6 12-1 0,3 0 3 16,-3-3 2-16,0 1-3 0,2 2-2 0,-2 0 2 16,0 0-4-16,0 0-4 0,2 1-7 15,0 2-5 1,2 1-3-16,0 3-2 0,0 1 0 0,2 4-1 0,-2-1 1 16,-1 0-1-16,1 2-1 0,-2 2-2 15,0 0-1-15,0 2-1 0,2-2-1 16,0 1 0-16,2 2-1 0,-4-1 0 15,-2 3 0-15,0-4-1 0,0 1 1 16,0 0 1 0,2-2-2-16,-4-1 1 0,0-4 0 15,-2-1 0-15,2-3-1 16,-2-2 2-16,0-3-1 0,0 1 0 0,2 0 0 16,-5-1 0-16,-3-1-1 0,-2-1-12 15,3-2-17-15,-3 1-8 0,-2 1-22 16,5-5-19-16,-7 2-11 0,5-3-45 15,1 1-49-15</inkml:trace>
  <inkml:trace contextRef="#ctx0" brushRef="#br0" timeOffset="-160537.78">26438 4735 535 0,'0'0'43'0,"0"0"-5"0,0 0 2 15,0 0 17-15,0 0-18 0,0 0-26 16,0 0-8-16,0 0-3 0,0-11-2 16,3 12-1-16,-1 2 1 0,0 3 1 15,4 0-1-15,4-1-9 0,-2 0-34 16,3-3-9-16,5-1-5 0,-3-1-61 15,-1 0-90-15</inkml:trace>
  <inkml:trace contextRef="#ctx0" brushRef="#br0" timeOffset="-146286.62">18234 809 381 0,'0'0'7'0,"0"0"-3"16,0 0 19-16,0 0 8 0,-12-56-7 0,12 41-3 15,0 3 3-15,-2-2-4 16,2 0-3-16,0 0-1 0,-2 3 4 0,2 2 4 16,0 1 6-16,0 3-17 15,0 0 6-15,0 2-2 0,2-3-2 0,8-3-4 16,2 2-4-16,9-2-2 0,2-1-3 16,8 0 0-16,2 1-1 0,2 2 0 15,4 3-1-15,1 2 0 0,-9 2 1 16,-9 9-1-16,-3 7-33 0,-17 4-35 15,-10 4-62-15,-19-7-76 0</inkml:trace>
  <inkml:trace contextRef="#ctx0" brushRef="#br0" timeOffset="-145678.49">17885 990 752 0,'0'0'0'0,"0"0"-2"0,0 0-16 16,0 0 18-16,60 58 2 0,-38-47 3 15,-3 4 3-15,2 1 2 0,-5 3 1 16,5 6-1-16,-5 4-1 0,-3 6-2 16,-1 8 2-16,-3 7 2 0,-5 5-3 15,-2 9 0-15,-2 7 0 0,-4 7 0 16,-7 7-5-16,3 2 1 0,2 3-1 0,-3 1 4 16,3 4-3-16,2 3 1 15,4 3 4-15,0 0-1 0,0 3-1 0,8 2-3 16,1 2 1-16,1 2-2 0,5-1 0 15,-1 0 0-15,0-2 1 0,7 1 0 16,-2 1 0-16,-3-1-4 0,3 2-2 16,-7 2 2-16,5 2 2 0,-5 4 0 15,-1-5 1-15,-1 1-2 0,-2 0 4 0,-2-6-4 16,1-2-1-16,-3-3 0 16,-2 1 1-16,0 1 1 0,2 0 1 15,-4 0-1-15,0-7 1 0,2-3-3 0,-2-6-2 16,2-6 2-16,0-9 1 15,4-8 0-15,1-8-1 0,1-8 2 0,4-8-1 16,-6-6 2-16,5-7 0 0,-5-4-2 16,4-5 1-16,-4-5 1 15,-1-2 2-15,3-4-2 0,-4-2-1 0,0-3 1 16,-2-3-2-16,0 0 2 0,-2-1-2 16,0 1 2-16,0 0 0 0,0-1 2 15,2 0 1-15,-2 0-2 0,0 0-1 0,0 0 2 16,0 0-2-16,0 0-1 15,2 1-2-15,1 2 1 0,-3 3-1 0,2 3 0 16,2 2 1-16,2 3-1 16,4 1 1-16,1-1-1 0,1 2 0 0,5 2 0 15,1 1 0-15,5-5 0 0,6 1 0 16,4-1-1-16,6-5-1 0,7-1-2 16,12-5-4-16,8 0-5 0,6 0-23 15,11-2-21-15,-5-1-65 0,-14-5-137 16</inkml:trace>
  <inkml:trace contextRef="#ctx0" brushRef="#br0" timeOffset="-144050.45">23443 4977 224 0,'0'0'176'0,"0"0"-121"0,0 0 1 15,0 0 13-15,0 0-8 0,4-50-20 0,0 50-6 16,-4 0-3-16,3 0-15 16,-1 4-12-16,4 1-3 0,-2 1 2 15,2 2 0-15,0 0-1 0,3 1-1 0,-3 3-1 16,0-1 1-16,2 1-2 0,-2 2 0 16,1 1 0-16,-3 0 0 0,-2-2-3 15,0 1-37-15,0 1-22 0,-2-3-26 16,0-3-63-16,0-4-57 0</inkml:trace>
  <inkml:trace contextRef="#ctx0" brushRef="#br0" timeOffset="-143891.99">23530 4978 373 0,'0'0'86'0,"-2"-68"-21"0,2 47 13 16,0 6-10-16,0 4-19 0,0 3-4 16,0 5-8-16,0 1-10 0,0 2-11 0,2 0-7 15,0 5-7-15,4 6-2 0,-2 2-2 16,5 6 1-16,-5 3 1 0,2 3 0 15,0 0 0-15,0 4-3 0,5-1-47 16,-5-1-37-16,-4-3-44 0,-2-4-108 16</inkml:trace>
  <inkml:trace contextRef="#ctx0" brushRef="#br0" timeOffset="-143151.72">26910 4829 488 0,'0'0'48'0,"0"0"-5"16,0 0-11-16,0 0 3 0,0 0-11 15,0 0-9-15,0 0-1 0,0 0 3 0,14-6-3 32,-3 6-2-32,-1 0-1 0,13 0-3 0,-3 0-1 0,3 0-4 0,6-1-2 15,2 2 0-15,-2 0-1 0,-6-1 0 16,-7 1-45-16,3-1-28 0,-11 0-72 15,-8 0-98-15</inkml:trace>
  <inkml:trace contextRef="#ctx0" brushRef="#br0" timeOffset="-142993.92">27003 4985 498 0,'0'0'56'0,"0"0"-35"0,0 0-4 16,0 0 22-16,0 0-1 15,0 0-8-15,0 0 5 0,68 7-22 0,-39-9-11 16,2 1-2-16,2-3-2 16,2 0-42-16,-2-4-36 0,0-1-80 0,-4-4-142 15</inkml:trace>
  <inkml:trace contextRef="#ctx0" brushRef="#br0" timeOffset="-142757.99">27801 4699 520 0,'0'0'56'0,"0"0"-5"0,0 0 13 16,0 0 10-16,0 0-30 0,0 0-12 16,0 0-4-16,0 0-6 15,0 0-15 1,8-31-7-16,-10 46-5 0,-4 4 3 15,4 3 2-15,-2 1 0 0,-1-1 0 16,3 4-9-16,-2 0-23 0,-2 3-17 16,2 0-23-16,-4-6-12 0,-3-1-68 15,-5-7-178-15</inkml:trace>
  <inkml:trace contextRef="#ctx0" brushRef="#br0" timeOffset="-142552.78">27629 4832 623 0,'0'0'65'0,"0"0"-12"16,0 0 0-16,0 0 1 0,0 0-19 15,0 0-22-15,0 0-6 0,0 0-3 0,0 0-3 16,-12-40-1-16,12 40-1 16,2 1-4-16,4 5-17 0,2 0-16 15,5-1-18-15,3 2-35 0,-8-3-19 16,5-1-95-16</inkml:trace>
  <inkml:trace contextRef="#ctx0" brushRef="#br0" timeOffset="-142379.18">27931 4817 544 0,'0'0'92'0,"0"0"-24"0,0 0-1 0,0 0 2 15,0 0-34-15,0 0-25 16,0 0-8-16,0 0-1 0,0 0 0 0,2-33-2 15,-2 33-1-15,0 0-28 0,0 4-28 16,0 0-45-16,2-2-17 0,-2-2-69 16,2 0-169-16</inkml:trace>
  <inkml:trace contextRef="#ctx0" brushRef="#br0" timeOffset="-141938.85">28367 4563 590 0,'0'0'53'0,"0"0"0"16,0 0-1-16,0 0 12 0,0 0-21 0,0 0-26 15,0 0-9-15,0 0-7 0,0 0-1 16,6 19 0-16,-2 1 2 0,-2 2-1 16,-2 4 0-16,5 1 0 0,-3 1-1 15,2 3 1-15,0 2 0 16,0 1-1-16,9-2-1 0,-5-1-1 0,0-5-17 15,0-1 2-15,1-9-4 0,-5-4-6 16,-2-7-10-16,-2-4 9 0,0-1 6 16,0 0 16-16,0-3 6 0,0-3 9 15,0-2-6-15,-4-3-1 0,-3-2 3 0,1-2 11 16,0 0 2-16,0-2 3 0,-9 0-2 16,3 1-7-16,0 4 0 0,-7 4-4 15,2 2-3-15,-3 6-3 0,-1 0 0 16,7 5-2-16,-5 4-3 0,5 4 0 15,5-1 1-15,-3 1 2 0,6-1-1 16,-1 2 1-16,5-4-1 16,2 2 1-16,0 0 0 0,0-1 0 0,5 1-2 15,3-1 1-15,8 0-3 0,-3-2-1 0,14-2-5 16,-3-2-11-16,5-5-13 16,0-1-13-16,4-7-22 15,0-7-64-15,-4-1-78 0</inkml:trace>
  <inkml:trace contextRef="#ctx0" brushRef="#br0" timeOffset="-141355.22">28917 4276 391 0,'0'0'84'0,"0"0"-13"16,0 0 1-16,0 0-4 0,0 0-7 0,0 0-16 16,0 0-14-16,-6-35-18 0,6 35-13 15,0 4-2-15,0 6-1 0,0 3 1 16,0 3 1-16,-2 2 2 15,0 1 0-15,-3 2 0 0,3-1-1 0,2 0-5 16,-2-2-40-16,2-3-10 0,0-3-14 16,0-5-17-16,11-2-29 15,-3-5-11-15,0-1-23 0</inkml:trace>
  <inkml:trace contextRef="#ctx0" brushRef="#br0" timeOffset="-141211.79">29012 4356 294 0,'0'0'84'0,"19"-56"15"15,-11 33-6-15,0 1-20 0,-4 6-20 0,-2 0 2 16,0 4 0-16,1 8-13 0,-1 2-9 15,-2 2-14-15,0 0-12 0,0 1-7 16,0 6-2-16,0 3-1 0,0 6 0 16,0 5 0-16,0 4 3 0,-2 1 0 15,-1 2 0-15,-1 1-10 0,-2 3-37 16,-6-1-42-16,-3-1-37 16,5-6-96-16</inkml:trace>
  <inkml:trace contextRef="#ctx0" brushRef="#br0" timeOffset="-140317.75">29477 4911 186 0,'0'0'65'0,"0"0"-9"15,0 0-4-15,0 0 20 0,0 0-16 16,0 0-5-16,0 0-4 0,21-12-8 15,-15 11-3-15,-4 0-5 0,0 1 6 16,2 0-5-16,-2 0-7 0,-2 4-7 0,4 4-8 16,-1 1-4-16,-1 5-3 15,-2 2 0-15,0 2-2 0,-5 3 2 16,-3 1-3-16,-8 0 0 0,3 4 0 16,-7-3-7-16,5 0-44 0,-8-5-32 15,9-7-53-15,-5-5-129 0</inkml:trace>
  <inkml:trace contextRef="#ctx0" brushRef="#br0" timeOffset="-139987.42">30256 4555 489 0,'0'0'81'0,"0"0"-24"16,0 0 10-16,0 0 11 0,0 0-25 16,0 0-27-16,0 0-10 0,0 0-10 15,15 3-6-15,-13 6 0 0,-2 4 2 16,2 2 2-16,0 4 0 0,-2 0-2 15,0 3 0-15,0-2-1 0,0 3 2 16,2-3-3-16,-2-2-22 0,0-1-33 16,0-6-33-16,-4-2-17 0,0-7-78 15,-4-2-176-15</inkml:trace>
  <inkml:trace contextRef="#ctx0" brushRef="#br0" timeOffset="-139819.39">30207 4299 635 0,'0'0'53'16,"0"0"-25"-16,0 0-14 0,0 0 2 0,0 0-8 15,0 0-8-15,0 0-4 0,0 0-3 16,0 0-10-16,33 34-34 0,-25-9-17 16,-2 1-36-16,5-1-43 15,-7-7-112-15</inkml:trace>
  <inkml:trace contextRef="#ctx0" brushRef="#br0" timeOffset="-139593.5">30533 4867 654 0,'0'0'78'0,"0"0"-26"15,0 0-16-15,50-51 20 0,-42 44-16 0,-1 3-17 16,-1 1-9-16,-4 2 2 0,0 1-7 15,0 0-6-15,0 4-3 0,-2 4 0 16,0 4-2-16,0 5 0 16,-2 2 1-16,-6 5-1 0,-9 1 2 0,3 1-4 15,-5 4-27-15,5-3-12 0,-5 3-22 16,4-1-32-16,-1-6-27 0,4-8-57 16,3-11-83-16</inkml:trace>
  <inkml:trace contextRef="#ctx0" brushRef="#br0" timeOffset="-139278.83">31168 4470 104 0,'0'0'407'16,"0"0"-360"-1,0 0-18-15,0 0 34 0,0 0 5 0,0 0-11 0,0 0-11 16,0 0-11-16,0 0-8 0,12-16-13 16,-5 21-4-16,-1 2-4 0,2 4-1 15,0 3-1-15,5 4-1 0,-5 3-1 0,-2 2 1 16,3 2-2-16,-7 1 0 0,4-4 0 16,-4 4 0-16,-2-1-1 15,0-3-7-15,-2 0-28 16,-4-7-9-16,-7-4-43 0,1-6-25 0,-7-5-60 15,3-3-250-15</inkml:trace>
  <inkml:trace contextRef="#ctx0" brushRef="#br0" timeOffset="-139105.52">31143 4327 611 0,'0'0'38'0,"0"0"-17"16,0 0-9-16,0 0 16 0,0 0 0 15,0 0-19-15,0 0-9 0,0 0-2 16,0 0 0-16,13 3 1 0,-7 11-28 16,0-1-14-16,4-2-25 0,-5-2-36 15,1-5-49-15</inkml:trace>
  <inkml:trace contextRef="#ctx0" brushRef="#br0" timeOffset="-138665.58">31623 4210 241 0,'0'0'57'0,"0"0"-18"0,0 0 36 16,0 0 1-16,0 0-9 16,0 0-14-16,0 0-3 0,0 0-3 0,0 0 0 15,-19-44-7 1,19 44-12-16,0-4-10 0,4 3-6 0,0 0 0 0,7 1-1 15,-3 1-4-15,7 4 0 0,1 6-3 16,5 4-2-16,1 2 3 0,1 5 1 16,4 5 2-16,0 4-5 0,-6 5 1 15,-5 3-2-15,-8 6 1 0,-8 3-3 16,-8 5 0-16,-12 1 1 16,-5 0-2-16,0-1-14 0,0-5-32 0,6-4-13 0,7-5-13 31,6-6 4-31,-2-4-30 0,8-7-81 0,-2-9-188 15</inkml:trace>
  <inkml:trace contextRef="#ctx0" brushRef="#br0" timeOffset="-138445.9">32179 4739 462 0,'0'0'237'0,"0"0"-174"15,0 0-51-15,0 0 35 16,0 0-1-16,0 0-28 16,0 0-14-16,0 0 1 0,23 17 1 0,-23-1-2 0,0 2-2 15,-2 3-1-15,-3 0-1 0,-1 2 0 16,-4-2-4-16,-5-1-34 0,3 1-29 16,-7-6-61-16,1-4-100 0</inkml:trace>
  <inkml:trace contextRef="#ctx0" brushRef="#br0" timeOffset="-138241">32224 4528 740 0,'0'0'49'0,"0"0"-21"0,0 0 0 16,0 0 23-16,0 0-23 0,0 0-18 15,0 0-7-15,0 0-1 0,0 0-2 16,4-27-4-16,-6 33 2 0,2 0 0 16,-2 5-5-16,2 3-16 0,-4-2-12 15,0 6-17-15,-4 0-49 0,-5-4-40 16,1-4-158-16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9T04:25:49.427"/>
    </inkml:context>
    <inkml:brush xml:id="br0">
      <inkml:brushProperty name="width" value="0.05292" units="cm"/>
      <inkml:brushProperty name="height" value="0.05292" units="cm"/>
      <inkml:brushProperty name="color" value="#FF0000"/>
    </inkml:brush>
  </inkml:definitions>
  <inkml:trace contextRef="#ctx0" brushRef="#br0">8390 6508 139 0,'0'0'18'0,"0"0"12"0,0 0 14 15,0 0 5-15,0 0-12 0,-20-15-5 16,16 13-6-16,0-1 2 0,-3 1-2 16,5 1-6-16,-6 1-1 15,4 0 2-15,0 0 4 0,0 0-2 16,1 0-2-16,1 0 1 0,2 0-4 0,0 0-2 15,0-1-2-15,0 1 1 0,0-1-2 0,0 1-1 16,0 0-4-16,0 0-1 16,5 0 0-16,1 0 0 0,2 0 2 0,4 0 11 15,3-1 1-15,1-2-1 16,5-1-3-16,-2 1 0 0,3-1-4 0,1 3 3 16,0 0-4-16,2-1-1 0,4-1 0 15,-5 1-2-15,5 1-1 0,-2 1 0 16,-2 0-3-16,0 0-1 0,-6 0-1 15,-3 0-1-15,-8 3 0 0,1-1 1 16,-1 1-1-16,-4-1-2 0,0-2 2 16,-2 2-2-16,0-1 2 0,0-1-2 0,0 0-1 15,-2 0 0-15,0 0 1 0,0 0 0 16,0 0 1-16,0 3 0 0,0-3-1 16,0 0 1-16,0 0-1 0,0 0 1 15,0 0-1-15,0 0 0 0,0 0-1 16,0 3-5-1,2 1-12-15,3 3-12 16,-3 1-6-16,6 2-24 0,0 3-20 0,0-5-26 16,3-6-35-16,-5-2-126 0</inkml:trace>
  <inkml:trace contextRef="#ctx0" brushRef="#br0" timeOffset="1539.8">11214 6499 130 0,'0'0'45'0,"0"0"4"15,0 0 36-15,0 0-3 0,0 0-1 16,0 0-17-16,0 0-14 0,0 0-11 16,0 0-7-16,0 0-5 0,0 0-7 15,0 0-4-15,0 0-3 0,0 0-2 16,0 0-4-16,0 0-3 0,0 0-2 15,8 0 0-15,-1 1-2 16,3 2 0-16,6 0 1 0,7-2 1 0,2 0 4 16,2 1 1-16,4-2-2 0,-4 1-2 15,2 0-1-15,-4 0-2 0,-1 2 1 16,1-2-1-16,-4 3 0 16,-7-3-35-16,-1-1-59 0,-13-8-95 0</inkml:trace>
  <inkml:trace contextRef="#ctx0" brushRef="#br0" timeOffset="6801">6305 12621 125 0,'0'0'57'0,"0"0"-14"0,0 0 6 16,0 0-10-16,0 0-1 0,0 0-7 16,-6-6-11-16,6 5-1 0,0-1 0 0,0 2 1 15,0 0 1-15,0 0 1 16,0 0 3-16,0-1 3 0,-3 1-1 0,1 0 5 15,2 0-8-15,0 0-7 0,-2 0-3 16,2 0-4-16,0 0 3 16,-2-2-3-16,2 2 0 0,0 0-2 0,0 0 1 15,0 0 0-15,0 0-2 0,0 0-3 16,0 0-1-16,0 0 3 0,0 2-1 16,0-2 1-16,6 1-2 0,3-1 1 0,1 0 3 15,7 0 4-15,-3-1-1 16,7 1 2-16,-5-3-3 0,5 0 0 15,2 0-2-15,-1 1 0 0,1 0-2 0,2-2 0 16,0 3-2-16,-2-1 0 0,1 1 0 16,5 1 0-16,-2 0 2 0,-4-3 0 15,-2 3-2-15,1 0 0 0,-7 0 0 16,-1 0-2-16,-1 0 2 0,-5 0 0 16,-4 0 0-16,-2-1-1 0,-2 1 0 15,0 0 0-15,0 0 1 0,0 0-1 16,0 0 1-16,0 0 2 15,0 0 0-15,0 0-1 0,0 0-2 0,-2 0-1 16,2 0-2-16,0 1 0 0,-2-1 0 16,0 0 0-16,2 2 0 0,-2-1-1 15,0 0 1-15,2 1-1 0,0 1-6 16,-2-2-11-16,0 3-4 0,2-3-12 0,0 3-10 16,-2-1-21-16,-1 3-24 0,-3-2-32 15,-2-1-87-15</inkml:trace>
  <inkml:trace contextRef="#ctx0" brushRef="#br0" timeOffset="7494.92">7764 12637 35 0,'0'0'53'0,"0"0"7"15,0 0-2-15,0 0 20 0,0 0-20 16,-50 0 0-16,44 0-7 0,0 0-5 16,2 0-4-16,2 0-7 0,0 0-9 15,2 0-3-15,0 0-6 16,0 0-2-16,0 0-1 0,0 0 3 0,0 0 5 16,0 0-1-16,0 0 2 0,0 0 2 15,2 0-4-15,2-1-6 0,2 1-3 0,5 0-3 16,3 0 3-16,5 0 0 15,3 0-3-15,5 0-1 0,0 1-4 16,4 1 1-16,2 2-2 0,2-1-3 16,5-1 0-16,-1 1 0 0,-4-2 0 0,2 2 2 15,-8 0 0 1,-4 0 2-16,-8 0 4 0,-9-2-3 0,-6 0-1 0,-2 1-1 16,0-2 1-16,0 1 3 15,0-1 6-15,-4 0-3 0,-5 0-2 0,-3 0-6 16,0 0-2-16,-3 0 0 0,3 3-1 15,4 1-3-15,-1-2-9 0,5-1-4 0,2 1-5 16,2-1-13-16,-2 2-15 16,2-1-23-16,0 1-17 0,-4-2-58 0,2-1-137 15</inkml:trace>
  <inkml:trace contextRef="#ctx0" brushRef="#br0" timeOffset="9296.52">4391 15752 103 0,'0'0'54'0,"0"0"-54"0,0 0-13 15,0 0 13-15,0 0-1 0,0 0-5 16,0 0 6-16,0 0 2 0,-25 23 10 0,25-21 21 16,-2 1 18-16,-2 0 13 0,4-3 0 15,0 0 5-15,0 0 8 0,0 0-10 16,0 0-4-16,0 0-9 0,0 0-5 16,0 0-9-16,0-2-9 0,0 2-11 15,0 0-6-15,0 7-3 0,0 4-5 16,0 5 1-16,-3 6 0 15,1 4 7-15,0 2-3 0,0 1-5 0,2 2-3 16,0 0-3-16,0-3 0 0,-2-3 0 16,2-3 0-16,0 0 0 0,0-7-1 15,0-4-1-15,-2-4-13 0,-2-5-15 16,4-1-14-16,-4-1-16 0,-4-10-7 16,3-6-27-16,-1-8-90 15,4-4-107-15</inkml:trace>
  <inkml:trace contextRef="#ctx0" brushRef="#br0" timeOffset="9460.03">4167 15604 579 0,'0'0'61'0,"0"0"-11"0,0 0 13 16,0 0-8-16,0 0-37 0,0 0-18 16,0 0 1-16,0 0 1 0,0 0-2 0,-43-16-3 15,47 22 0-15,0 1-3 0,9 2-47 16,-3 0-20-16,4 2-26 0,5-4-63 15,-5-5-92-15</inkml:trace>
  <inkml:trace contextRef="#ctx0" brushRef="#br0" timeOffset="10167.7">4597 15861 523 0,'0'0'30'0,"0"0"6"0,0 0 23 0,0 0 20 0,0 0-23 16,-8-53-24-16,8 47-8 0,0 0-2 15,0 2-2-15,2 2-7 0,-2-2-5 16,4 2-4-16,-2 1-2 0,9 1-2 16,-7 1-1-16,2 1 0 0,0 1 0 15,7 2 0-15,-3 3 0 0,-2 1 1 16,0 1-2-16,5 6 1 0,-5 0 0 15,-2 3-3-15,-2-1-10 0,1 2-3 16,1-1 3-16,-4-1 10 0,2-2 4 16,0-3-1-16,-2-3 0 0,0-1-1 15,0-1-1-15,0-3 1 0,3 0-1 0,-3-2 3 16,6-1 0-16,-6 0-1 0,2-2 1 16,0 0 1-1,0-7 0-15,3-3 1 0,5-4 0 0,0-7 1 0,1-4 1 16,5-3 1-16,-3-3-2 0,5 3 1 15,-1 3-4-15,-4 8 0 0,-7 7 0 16,2 6 0-16,-6 3-2 0,2 1 2 16,-1 2-1-16,-1 6-1 0,0 5 0 15,6 5 2-15,-6 7 0 16,3 3 0-16,-5 2 2 0,0-3-2 0,0-2 1 16,2-3-2-16,0-3 1 0,6-3 0 0,-1-3 0 15,-1-3 0-15,0-1 0 0,7-5 0 16,-7-1 0-16,2-3 0 0,7-4 1 15,-7-6 0-15,7-6 2 0,-5-6-1 16,-2-6 3-16,9-5-1 0,-9-5-4 16,3-3 4-16,-3-1-2 0,-4-4 0 15,-2 0-2-15,1 2 1 0,-5 5 0 16,0 9-1-16,0 10 1 0,-3 8 1 16,-1 3 14-16,-2 3 4 0,2 1-8 15,-2 3-6-15,2 2-2 0,-5 1-4 16,5 10 0-16,-4 6-3 0,-2 9-1 0,-3 5 4 15,7 3 0 1,2-3 0-16,4-1 0 0,0-2 0 0,2-3 0 0,6 0-2 16,7-3 0-16,-3-4 0 0,5 0-10 15,1-3-3-15,3-6-8 16,0-2-8-16,1-8-20 0,-1-2-38 0,-4-10-23 16,-5-5-119-16</inkml:trace>
  <inkml:trace contextRef="#ctx0" brushRef="#br0" timeOffset="10324.94">5071 15809 607 0,'0'0'41'15,"0"0"-18"-15,0 0-6 0,0 0 32 16,0 0-9-16,0 0-14 0,0 0-9 31,53-14-5-31,-32 7-3 0,0 2-7 0,-3 1-1 0,7-3-1 0,-8 0-5 16,7 0-69-16,-1-4-59 0,-6 0-133 15</inkml:trace>
  <inkml:trace contextRef="#ctx0" brushRef="#br0" timeOffset="10969.66">5753 15680 563 0,'0'0'55'31,"0"0"-5"-31,0 0 21 0,0 0-6 0,0 0-24 0,0 0-20 0,0 0-4 16,0 0 1-16,0 0-5 0,23-29-6 16,-17 34-7-16,8 7 1 0,1 3-1 15,3 4 2-15,1 5-2 0,6 2 1 16,-3 1 0-16,-3-1 0 0,6 3 1 15,-11-4-2 1,5-3 0-16,-7-5-2 0,-3-6-27 16,-5-4-6-16,-4-3-2 0,0-4-14 0,0 0 7 0,-11-2 25 0,3-7 5 15,-2-1-32-15,-5-2-3 0,7-3 23 16,2 4 14-16,4-2 12 0,0 1 3 16,-2-2 17-16,2-2 9 0,-1 2 4 15,-3-1 4-15,4 4 4 31,0 3-2-31,0 4 1 0,2 2-5 0,0-1-11 16,0 3 1-16,-2 0-6 0,0 3-5 16,-2 4-9-16,0 5-5 0,-11 6 0 15,5 6 0-15,-3 1 0 0,-1 0 1 16,2-2 0-16,-5-3-1 0,9-1 0 0,-1-3 0 16,1-1-1-16,0-5 1 15,6 1-1-15,0-5-4 0,0-3-6 16,2-2 2-16,0-1 2 0,0 0 2 0,0 0 1 15,0-5 1-15,4-2-3 0,0-6 0 16,6-2 4-16,-1-2 1 0,3-5 1 16,7-2-2-16,-7 1 0 0,5-1 2 15,-7 5-2-15,-2 5 2 0,0 5-1 16,-6 4 1-16,1 1 0 0,-3 4 0 16,0-2 1-16,0 2-1 0,0 0 0 15,-3 0 0-15,1 2 0 0,-6 1-17 16,2 3-22-16,0 4-22 0,2-3-2 15,-3 5 0-15,5 1-22 0,2-4-29 0,0 0-55 16</inkml:trace>
  <inkml:trace contextRef="#ctx0" brushRef="#br0" timeOffset="11511.52">6518 15618 181 0,'0'0'203'16,"0"0"-173"-16,0 0 32 0,0 0 8 0,0 0-7 15,0 0-8-15,0 0-4 0,0 0 8 16,37-38-4-16,-37 37-16 0,-6-3-12 16,-3-1-9-16,-3 1-9 15,-3 1-5-15,-1 3-4 0,-5 0 0 0,7 0-2 16,-1 0 2-16,1 3 0 0,4 3-2 15,-3-2 1-15,7 2 0 0,0 3 0 16,-9 3-1-16,5 3 0 16,-2 3 1-16,-1 3-1 0,-1 1-2 0,-5 0-5 15,7 0 2-15,1 1 3 0,1-1 1 16,2 2-2-16,4-5-3 0,2-2 3 16,2-2 2-16,0-4-1 0,2-2 2 0,4-2-3 15,2 0 4-15,9-4 0 0,-3-4 1 16,5 1 0-16,-3-5 0 0,5-4 0 15,2-3 1-15,-3-4 1 0,1-2-2 16,-7-3 2-16,5 0 0 0,-5-1 1 16,-3-1-1-16,-3 1 2 0,-2 1 3 15,0 4 1-15,-3 7-1 0,-3 4 0 0,0 5 3 16,0 1 5-16,0 0-1 16,0 0-8-16,0 0-6 0,0 3 0 15,0 6-2-15,-5 3-1 0,-1 7 3 16,0 5 1-16,0 4-1 0,-5-1 2 0,7 0-2 15,0 0 0-15,4 0 0 0,0 1 0 16,2-4-1-16,4-7-1 0,5 0-2 16,-3-5-16-16,7-5-13 15,3-4-12-15,-3-4-42 0,12-16-9 0,-3-10-60 16,-3-4-169-16</inkml:trace>
  <inkml:trace contextRef="#ctx0" brushRef="#br0" timeOffset="11741.42">7134 15498 644 0,'0'0'28'0,"0"0"-2"0,0 0-22 16,0 0 14-16,0 0 26 0,0 0-11 0,0 0-8 15,66 26-4-15,-46-24 1 0,5-2-8 16,6 1-5-16,4-1-5 0,-2 1-2 0,5-1-1 15,-1-1-1-15,-2 1 0 16,-4 0-22-16,-8 0-31 0,-5 0-48 16,-13 0-44-16,-5 0-121 0</inkml:trace>
  <inkml:trace contextRef="#ctx0" brushRef="#br0" timeOffset="11914.6">7111 15743 643 0,'0'0'26'15,"0"0"17"-15,0 0-29 0,0 0 5 0,0 0 22 16,0 0-18-16,58 44-6 16,-31-43-4-16,6-1-4 0,0-2-4 15,6-5-2-15,2 0-1 0,1-1-2 16,1 0 0-16,7 0-9 0,1 0-56 0,9-5-32 16,0 1-40-16,-8-1-169 15</inkml:trace>
  <inkml:trace contextRef="#ctx0" brushRef="#br0" timeOffset="12503.93">8351 15660 689 0,'0'0'24'0,"0"0"-11"15,0 0-8-15,0 0 32 0,21 55 10 16,-17-46-23-16,-4-1-5 0,0-3 5 15,-2 1-3-15,-8 0-6 0,-7 1-6 16,-6 1-2-16,-6-1-4 0,0-1-2 16,-6-2-1-16,0-1 0 0,6 1-1 0,0-3-7 15,4 0 0-15,7-1-2 0,3 0-1 16,5-1 2-16,4-2-3 0,4-2 3 16,2 0 1-16,0-5-1 0,2-4 2 15,10-4 3-15,1-4 3 0,7-5 0 16,1-8 1-16,4-5 0 0,6-5 1 15,0-7-1-15,0 3 0 0,-2-2 0 16,-2 2 1-16,-9 8-1 16,-5 8 0-16,-7 13 1 0,-6 5 0 15,-6 7 0-15,-5 2 3 0,-1 0 5 0,-5 6-1 0,-1 5-3 16,-5 7 2-16,-4 6-2 16,4 3-2-16,-1 4 0 0,3 4-1 15,0 0 1-15,9 1 2 0,-1-1-2 0,3 0 0 16,4 4-2-16,6 1 2 0,0 2-3 15,12-1 0-15,3 1 0 16,8 0 1-16,1-2-1 0,7-3 1 0,4-2-1 16,5-4 0-16,1-2 1 15,0-3-1-15,-1-3 0 0,-3 0-1 0,-8-4 1 16,-8-1 1-16,-5-3 0 0,-10-2-1 0,-4-3 0 31,-2-1 2-31,0 2-2 0,-8-1 1 0,-4 4 1 0,-3 2 0 0,-8-1-2 16,-1 5 0-16,-5-3-8 0,-4 0-4 15,0 1-8-15,2-5-11 0,0-1-18 16,8-3-18 0,2-3 1-16,7 0-22 0,10-8-55 15,-1-3-119-15</inkml:trace>
  <inkml:trace contextRef="#ctx0" brushRef="#br0" timeOffset="12796.44">8601 15456 622 0,'0'0'75'0,"0"0"-43"0,0 0 11 0,0 0-16 0,0 0-9 16,0 0 7 0,0 0 0-16,0 0-7 15,17 22 1-15,-5-16-1 0,7 0-4 16,-1 2-1-16,1 2-1 0,4 3 0 0,-9 3-5 0,5 3-4 0,-7 0-1 15,-1 3-1-15,-3 3-1 0,-6-2-1 16,2-1-1 0,-4 2 2-16,0 0 0 0,0-4 0 15,0 0-3-15,0-6-18 0,0-6-12 16,0-2-20-16,2-5-20 0,0-1-30 16,-2-10-11-16,2-12-46 0,0-3-75 15</inkml:trace>
  <inkml:trace contextRef="#ctx0" brushRef="#br0" timeOffset="12972.99">8620 15237 641 0,'0'0'30'0,"0"0"5"16,0 0 28-16,0 0-25 0,0 0-27 16,0 0-7-16,0 0 3 0,0 0 0 15,0 0-3-15,37-8 0 0,-20 20-2 16,-7-2-1-16,4 1-1 0,1 2 0 15,-3 0-8-15,5-1-49 0,1-1-36 16,3-3-48-16,-4-4-134 0</inkml:trace>
  <inkml:trace contextRef="#ctx0" brushRef="#br0" timeOffset="13206.2">9195 15619 821 0,'0'0'13'0,"0"0"-11"16,0 0 13-16,0 0 22 0,0 0-10 15,0 0-5-15,0 0-7 0,0 0-7 0,0 0-1 16,33 54-2-16,-38-47-1 0,-3 6 0 16,-2 1-1-16,-7 3-1 0,1-4-2 15,-1-1-6-15,3-3-27 0,-1-4-13 16,3-2-23-16,0-2-52 15,-3-9-60-15,7-4-209 0</inkml:trace>
  <inkml:trace contextRef="#ctx0" brushRef="#br0" timeOffset="13379.93">9184 15367 691 0,'0'0'55'0,"0"0"-7"16,0 0-1-16,0 0-28 0,0 0-11 0,0 0-5 15,0 0 0-15,0 0-2 0,0 0 0 16,46 28-1-16,-42-16 0 0,-4 0-1 16,0 3-12-16,-8 0-43 0,-9-6-34 15,-10-8-38-15,-4-2-274 0</inkml:trace>
  <inkml:trace contextRef="#ctx0" brushRef="#br0" timeOffset="13978.07">4448 16903 315 0,'0'0'40'16,"0"0"10"-16,0 0-2 0,0 0 11 0,0 0 3 15,0 0-11-15,0 0-6 0,0 0 3 16,23-34 4-16,-19 34-10 0,3 0-6 16,-3 2-10-16,2 4-6 0,-2 0-2 15,4 7-6-15,-4 2-2 0,3 2-5 16,-5 1 0-16,0 4-3 0,-2 0-1 16,0 4 1-16,-2-1-2 0,-2 2 0 15,-3 0-1-15,-1-2 1 0,2 0-24 16,0-5-4-16,2-5-10 0,-3-5-24 15,5-5-24-15,2-5-13 16,-2-5-47-16,-2-8-57 0</inkml:trace>
  <inkml:trace contextRef="#ctx0" brushRef="#br0" timeOffset="14151">4583 16723 622 0,'0'0'24'0,"0"0"4"0,0 0 22 15,0 0 4-15,0 0-15 16,0 0-26-16,0 0-12 0,0 0-1 16,0 0-1-16,-25-7-2 0,39 10-6 0,3 0-35 15,6 0-22-15,-3 0-26 0,5-3-56 16,0 0-87-16</inkml:trace>
  <inkml:trace contextRef="#ctx0" brushRef="#br0" timeOffset="14831.59">4759 16884 445 0,'0'0'57'0,"0"0"3"16,0 0-1-16,33-67 7 16,-19 52-14-16,-4 4-22 0,1 4-10 15,-1 3-3-15,-6 3-3 0,0 1-6 16,-2 0-4-16,3 0-3 0,1-2 1 15,0 6-2-15,4 1-1 0,-1 2 0 0,-1 1 1 16,4 4 1-16,-1 2 0 0,-1 3-1 16,0 0 0-16,-2-1 0 0,-1 2-2 15,-3-1-15-15,-2-2 1 0,0-1 5 0,-2-2 4 16,0-3 6-16,0 1 0 16,0-4 0-16,0-2 1 0,0-2 0 0,0-2 1 31,0 0-1-31,0 0 1 0,0 0-1 0,2-4 0 0,6-2 0 0,-4-6 0 15,7-2 2-15,-3-6 0 0,11-3-1 16,-5-2 3-16,5 0 0 0,-3 1 2 16,3 6-6-1,-9 6-2-15,-2 5 2 0,1 2 1 0,-5 4 0 0,0 1 3 32,-2 3-1-32,2 8-2 0,0 3 0 15,7 3 1-15,-1 4-2 0,0 1 2 16,3 0-1-16,-1-3-1 0,-4 0 0 0,9-4-1 15,-5-4 1-15,-1-2 1 0,3-3-1 16,-1-4 0-16,-1-2 0 0,0 0 0 16,-1-7 0-16,3-6 3 0,-1-3-1 15,3-4 0-15,-3-5 2 0,-3-4 0 16,6-6-1-16,-5-2-1 0,-1 1-1 0,0-1-1 16,-5 8 1-1,-1 3-1-15,-4 1 2 0,0 5 5 0,0 4 2 16,0 5 3-16,-7 4 5 0,3 1-2 0,-4 3-2 15,2 1-4-15,4 2-4 0,-2 1-3 16,2 5-1-16,-7 7-1 0,-1 9-3 16,4 5 3-16,-5 5-1 0,3-2 1 15,0-4 1-15,4 0 1 0,2 0-2 16,2 0 0-16,0 1 1 0,0-3-1 16,2-3-1-16,4-2-2 0,6-4-30 15,-5-6-4-15,1-4-6 0,-2-3-20 0,2-2-29 16,-4-12-17-16,-4-8-67 0</inkml:trace>
  <inkml:trace contextRef="#ctx0" brushRef="#br0" timeOffset="14991.05">5186 16759 583 0,'0'0'39'0,"0"0"-21"15,0 0 14 1,0 0 28-16,0 0-16 0,0 0-14 0,0 0-11 15,0 0-3-15,50-4-4 0,-36 3-10 0,3-1-1 16,0-2-1-16,5 0 0 16,-1-5-31-16,8-4-59 0,2-6-57 0,-4-1-150 15</inkml:trace>
  <inkml:trace contextRef="#ctx0" brushRef="#br0" timeOffset="17382.12">6067 16579 251 0,'0'0'102'0,"0"0"-39"16,0 0-30-16,0 0 7 0,0 0 13 15,0 0-9-15,0 0-18 0,0 0-9 16,4-2-2-16,0-1-3 0,5 1 1 16,3 1-5-16,-2 0 1 0,1 1-4 15,5 0-2-15,-6 2-1 0,5 2 1 16,-3 1-1-16,1 1 0 0,3 0-1 15,-5 1-1-15,3 1 1 0,-6-1-1 16,1-2-4-16,-3-1-37 0,-2-1-15 16,-2-3-26-16,-2 0-38 0,0 0-88 15</inkml:trace>
  <inkml:trace contextRef="#ctx0" brushRef="#br0" timeOffset="17571.84">6216 16548 249 0,'0'0'189'0,"0"0"-118"0,0 0-6 15,0 0-2-15,0 0-9 16,0 0 9-16,0 0-11 0,0 0-20 0,0 0-3 16,-13-37-8-16,9 53-12 0,-4 5-7 15,0 4-1-15,2 0 1 16,-1 2 0-16,3-2-2 0,-4-1 1 0,0 0-1 16,4 0 1-16,-1-2-1 0,1-7-2 0,2-1 2 15,-4-2-23-15,2-3-13 0,-4 1-17 16,1-5-28-16,-3-2-26 0,-6-1-107 15</inkml:trace>
  <inkml:trace contextRef="#ctx0" brushRef="#br0" timeOffset="18122.32">6604 16319 26 0,'0'0'356'0,"0"0"-265"16,0 0-3-16,0 0-13 0,0 0-13 15,0 0-4-15,0 0-19 0,0 0-11 16,0 0-7-16,-24-12-7 0,22 21-9 15,0 5-3-15,2 6-2 0,0 3 2 0,0 5-1 16,0 6 2-16,0 3-2 16,-3 3 0-16,-1 2 0 0,2-3-1 0,-2-3 1 15,0-4 0-15,-4-6 0 16,6-7-1-16,-2-6-1 16,1-6-1-16,1-5-20 0,2-2 5 0,0 0 1 0,-2 0 5 15,2-1 1-15,0-6 1 0,0-2 2 16,0-3 4-16,0-2 1 0,4-2 1 15,3-2-2 1,3-1 3-16,0-1 0 0,3-5 0 16,5 3 0-16,-5 3 2 0,1 4 1 0,-3 6 0 0,-1 1 0 15,-2 5 0-15,-2 3 2 16,-2 0 0-16,5 0 2 0,-3 2 0 0,6 5 0 0,-1 2-2 16,-1 1-1-16,4 4 0 0,-3 1 1 15,-3 4-1-15,7 0 0 16,-11 3 3-16,-4 2 0 0,0 0-6 15,-7 1 1-15,-7-3 2 0,-7-1-1 0,1-5-1 16,-9 0-2 0,0-4 0-16,-4-1-28 0,-11-3-36 0,-9-6-62 0,1-3-134 15</inkml:trace>
  <inkml:trace contextRef="#ctx0" brushRef="#br0" timeOffset="19033.88">8771 5732 215 0,'0'0'126'16,"0"0"-80"-16,0 0 9 0,0 0 14 15,0 0-27-15,0 0-15 0,0 0 3 0,0 0 1 16,0 0-5-16,-48 25 0 15,46-25 2-15,2 0-7 0,0 0-14 16,0 0-3-16,0 1 2 0,0-1 6 16,0 0 9-16,0 0-7 0,0-4-6 0,2-3-2 15,2-1-3-15,3-4-1 0,-1 2-2 16,2-2 0-16,-2 5-18 0,7 1-52 16,3 3-21-16,1 2-15 0,-1 0-44 15,-1 1-180-15</inkml:trace>
  <inkml:trace contextRef="#ctx0" brushRef="#br0" timeOffset="19617.64">11280 5656 324 0,'0'0'179'0,"0"0"-121"0,0 0 0 0,0 0 5 15,0 0-17-15,0 0-22 0,0 0-13 16,0 0-5-16,-8-8-4 15,8 8-1-15,4-3-1 0,0 0 0 0,5 0 0 16,1-3-1-16,4 2-2 16,7 1-64-16,0-1-12 0,-7 4-72 0,-4 0-127 15</inkml:trace>
  <inkml:trace contextRef="#ctx0" brushRef="#br0" timeOffset="20588.06">7526 16536 299 0,'0'0'85'0,"0"0"-21"16,0 0-24-16,0 0 0 0,0 0-7 15,0 0-12-15,0 0-3 0,0 0 3 16,0 0-2-16,33 3-3 0,-18-3 3 16,1 0-3-16,3 0-1 0,-2 0-3 15,-1 0-6-15,3 0-2 0,-1 1-3 16,-5-2 1-16,-3 1-2 0,-4 0 0 15,0 0-52-15,-6 2-56 0,-6 3-103 16</inkml:trace>
  <inkml:trace contextRef="#ctx0" brushRef="#br0" timeOffset="20769.52">7481 16846 520 0,'0'0'79'0,"0"0"-72"15,0 0 9-15,0 0 34 0,0 0-13 16,0 0-14-16,70-4-13 0,-45-5-4 0,-2 0-4 16,2 1 0-16,-1 0-2 15,-1-1-9-15,4 1-78 0,0-3-97 0,-2 1-146 16</inkml:trace>
  <inkml:trace contextRef="#ctx0" brushRef="#br0" timeOffset="21366.47">8616 16502 186 0,'0'0'385'15,"0"0"-305"-15,0 0-42 16,0 0 18-16,0 0-3 0,0 0-16 15,0 0-17-15,0 0-7 0,0 0-1 0,2 0-3 16,-2 6-5-16,0 0-3 0,0 2 0 16,-2 3 0-16,-2-3 0 0,-3 3 0 15,-3-1-1-15,0-1 0 16,-5 1-5-16,-3-3-16 0,-9 0-3 0,0 0-3 16,-4-3-5-16,0 2 3 0,6-3-3 15,-4-3 6-15,4 0 9 0,5 0 11 16,3-3 6-16,3-1 1 0,3-2 0 15,3-2 4-15,8-2 8 0,-2-3-1 16,2-5-4-16,4-5-3 0,9-8-2 16,3-7-1-16,3-3 1 0,6-1-2 15,-1 1 0-15,1 6 1 0,-4 4 0 0,-5 7 0 16,-7 8 1 0,-1 6 5-16,-6 5 5 0,-2 4 5 0,0-2 7 0,0 3-4 15,0 0-10-15,0 0-6 16,0 0-3-16,0 1-2 0,-2 6-1 0,-4 6-3 15,-1 4 2-15,-1 6 2 0,2 2 0 16,0 2 1-16,0-2 0 0,1 2 0 16,3 5-1-16,2 2 2 0,0 0-2 15,0-3 1-15,2 2-1 0,7-2 1 16,3-3-1-16,3-4 1 0,1-5-1 16,5-2 0-16,2-5 0 0,-1-3 0 0,-1-2 1 15,0-4-1-15,-7-1 1 16,-2-2-1-16,-3 0 0 0,-5-2-1 0,0-1-9 15,-4 2-19-15,0-3-21 16,0 0-13-16,-4 0-16 0,-2 1-76 0,-3 3-132 16</inkml:trace>
  <inkml:trace contextRef="#ctx0" brushRef="#br0" timeOffset="21823.47">9064 16410 374 0,'0'0'85'0,"0"0"-54"0,0 0 18 16,0 0 6-16,0 0-7 0,0 0-17 0,0 0-6 15,-18-12 5-15,18 12-2 0,0-1-10 16,0 1-7-16,0 0-1 0,0 0 1 16,0 0 3-16,0 0-1 0,0 0 0 15,2 0-1-15,-2 0 1 0,4 0 0 16,0 1-3-16,2 2-1 0,0 2-3 15,5 1-1 1,-5 5-2-16,4 5 1 0,1 1 1 0,-3 4-1 0,0 1 0 16,-2 0-2-16,1 3 0 0,-5 2-1 15,0 1 0-15,0-5-1 0,-2-4 1 0,0-5 0 16,0-3-1-16,-2-4 0 0,0 0 0 16,-7-1-7-16,-3-3-13 15,-2-1-11-15,-7-2-8 0,-2-2-26 16,-4-3-24-16,-4-2-25 0,2 0-111 0</inkml:trace>
  <inkml:trace contextRef="#ctx0" brushRef="#br0" timeOffset="22028.12">9031 16290 644 0,'0'0'42'0,"0"0"-23"15,0 0 19-15,0 0 6 0,0 0-12 16,0 0-26-16,0 0-3 0,0 0-2 16,0 0-1-16,-2-6-1 0,2 9-27 31,6 1-52-31,-1 7-3 0,1 0-28 0,-2 1-71 0,-2-2-161 0</inkml:trace>
  <inkml:trace contextRef="#ctx0" brushRef="#br0" timeOffset="22402.1">9507 16505 437 0,'0'0'93'0,"0"0"-55"0,0 0 7 16,0 0 14-16,0 0 3 0,0 0-16 16,0 0-11-16,0 0-6 0,0 0-1 15,14 7-4-15,-8-2-10 0,3 1-3 16,-1 1-1-16,-2 7-4 0,2 0-1 15,1 1-1-15,-5 5-1 0,-2-2-2 16,-2 0 2-16,-4-1-3 0,-5 0 1 16,-5-1-1-16,-1-1 0 0,-3-1-13 15,-1-2-16-15,1-3-21 0,-3 0-25 16,2-6-34-16,3-3-32 0,1-2-108 0</inkml:trace>
  <inkml:trace contextRef="#ctx0" brushRef="#br0" timeOffset="22594.1">9467 16377 693 0,'0'0'49'0,"0"0"-4"16,0 0 17-16,0 0-20 0,0 0-17 16,0 0-13-16,0 0-5 0,0 0 2 15,0 0-2-15,-8-4-7 0,8 7 0 16,0 1-2-16,0 0 1 0,0 0-9 0,0 0-28 15,-2-1-26-15,-6 0-45 0,-5-3-60 16,-1-3-269-16</inkml:trace>
  <inkml:trace contextRef="#ctx0" brushRef="#br0" timeOffset="180590.12">18881 759 373 0,'0'0'105'15,"0"0"-50"-15,0 0 8 0,0 0 2 16,0 0-7-16,0 0-12 0,0 0-11 16,-10-42-8-16,10 42-13 0,0 0-9 15,0 0-2-15,0 4-3 16,0 2-2-16,0 5 0 16,0 4 2-16,0 4 2 0,2 0-1 0,0 2-1 0,-2 2 0 15,0-1 1-15,0 0-1 0,0 1 0 0,2-2-13 16,2-2-45-1,-4-2-24-15,2-3-19 0,-2-7-65 0,-2-1-130 16</inkml:trace>
  <inkml:trace contextRef="#ctx0" brushRef="#br0" timeOffset="180764.52">18809 569 594 0,'0'0'57'0,"-6"-59"-42"0,6 50 9 0,0 2 33 0,2 3-24 0,6 2-27 16,0 2-6-16,2 0-1 0,3 8-2 16,5 6-2-1,1 7-34-15,-2 3-35 16,-1 3-44-16,-3 3-68 0,-7-4-173 16</inkml:trace>
  <inkml:trace contextRef="#ctx0" brushRef="#br0" timeOffset="181393.67">19123 883 510 0,'0'0'91'16,"0"0"-59"-16,-10-68 9 0,10 45 30 16,-2 3-23-16,2 3-21 0,0 0-4 15,0 7-8-15,2 3-1 0,0 1-7 16,6 3-6-16,-2 1 1 0,0 2-2 15,5 0-2-15,3 6-1 0,-1 2 1 0,5 3 0 16,-3 4 0-16,-1 4-1 0,-4 4 0 16,-1 2-1-16,-3 3 1 0,0-2 3 15,-4-1-12-15,4 0-9 0,-2-4-3 16,1-4-2-16,1-3 15 0,-2-6 6 16,2-2-3-16,-2-1 6 0,3-3 2 15,-5-2 1-15,2 0 0 0,0 0 3 16,4-5 3-16,0-4 1 0,1-2 12 15,-1-6-5-15,0-2 0 0,3-5 0 16,-3-3-4-16,4-2-5 0,1 4 0 16,-3 2-3-16,-2 9-1 0,-4 7 2 15,3 4-4-15,-5 3 1 0,2 2-1 16,0 3-2-16,2 5-4 0,2 2 5 0,3 4-2 16,-1 0 1-16,2 2 2 0,3-1 0 15,-1 1 2-15,7 0 0 16,-2-4-2-16,5 1 2 0,1-6-2 0,0-3 0 15,0-2 0-15,0-3 0 0,-3-1 2 16,-3 0-1-16,-2-6 2 16,-5-2-3-16,-4-4 3 0,-4-4 1 0,-4-2 3 15,-2-7 1-15,-6-5 5 0,-4-8-1 16,-3-2-6-16,-1-1-1 0,5 9-3 16,-1 4 6-16,2 12 3 0,5 7 2 15,3 3-4-15,0 5-4 0,0 1-2 0,2 0-3 16,-2 3-4-16,0 9-4 0,0 5-3 15,-2 10 9-15,4 5 2 0,0 3 0 16,0-2 0-16,6 1 0 0,0-3-8 16,5 0-18-16,3-3-15 0,-2-2-21 15,-1-4-25-15,-1-5-6 0,-4-3-90 16,-4-6-224-16</inkml:trace>
  <inkml:trace contextRef="#ctx0" brushRef="#br0" timeOffset="181551.03">19538 853 623 0,'0'0'43'16,"0"0"-16"-16,0 0 16 0,0 0-4 15,23-54-14-15,-6 43-9 0,8 1-11 16,3 3-1-16,6 3-4 0,3 4-2 16,0 0 2-16,4 7-29 0,1 3-60 15,-5 0-38-15,-4-1-117 0</inkml:trace>
  <inkml:trace contextRef="#ctx0" brushRef="#br0" timeOffset="181771.27">20231 879 312 0,'0'0'332'15,"0"0"-267"-15,0 0-8 0,0 0 16 16,0 0-23-16,0 0-22 0,0 0-8 15,0 0-8-15,0 0-7 0,23-36-5 16,-19 46-4-16,2 3 2 0,0 3-1 16,-2 1 1-16,0 3 2 0,-1 3 0 15,-3-1 0-15,2-1-29 0,-2-1-38 16,0-2-21-16,-9-4-44 0,-1-5-89 16</inkml:trace>
  <inkml:trace contextRef="#ctx0" brushRef="#br0" timeOffset="181959.96">20171 674 577 0,'0'0'89'0,"-4"-54"-53"16,4 48 19-16,0 2 6 0,0 3-33 0,-2 0-10 16,2 1-8-16,0 0-5 0,0 0-5 15,8 5-3-15,2 6-5 0,5 5-16 16,3 3-44-16,-1 2-32 15,0 2-37-15,-7-3-118 0</inkml:trace>
  <inkml:trace contextRef="#ctx0" brushRef="#br0" timeOffset="182164.34">20609 813 646 0,'0'0'47'0,"0"0"1"15,0 0 18-15,0 0-10 0,0 0-37 16,-6-53-10-16,12 46-2 0,5-2-2 16,7 2-5-16,5 3-1 0,2 1 0 0,2 3-1 15,-7 5-11-15,-1 7-29 16,-3 4-45-16,-1 2-21 0,-9 2-89 0,-4-4-239 16</inkml:trace>
  <inkml:trace contextRef="#ctx0" brushRef="#br0" timeOffset="182305.21">20686 966 667 0,'0'0'49'15,"0"0"15"-15,0 0-2 0,0 0-23 0,0 0-20 0,0 0-10 16,0 0-8-16,0 0-1 16,62-18 0-16,-33 15-1 0,2 3-5 0,0 0-52 15,0 0-37-15,-2 3-22 16,-7 0-109-16</inkml:trace>
  <inkml:trace contextRef="#ctx0" brushRef="#br0" timeOffset="182526.66">21161 747 643 0,'0'0'76'0,"0"0"-1"15,0 0 10-15,0 0-34 0,0 0-18 16,0 0-12-1,0 0-9-15,0 0-2 0,0 0-7 0,-8-44-3 16,10 54-4-16,6 4-2 16,0 9 1-16,-1 2 1 0,-1 5 4 0,-4 2-3 0,0 3 0 15,0 1-26-15,-2 0-26 0,0-4-29 16,-4-2-63-16,4-6-103 16</inkml:trace>
  <inkml:trace contextRef="#ctx0" brushRef="#br0" timeOffset="182857.95">21484 823 684 0,'0'0'59'32,"0"0"8"-32,0 0-2 0,-9-53-28 0,7 52-19 0,0 0-3 0,0 1 3 15,0 1-9-15,-4 5-9 0,-2 6-7 16,-1 4-3-16,1 4 8 0,-4 5 2 15,1 2 0-15,5 1 0 0,-4-1-7 16,6 1-14 0,-1-3-8-16,5-5-5 0,5-2 1 15,5-5 9-15,2-1 18 0,9-6 2 0,-2-2 1 16,3-4 3-16,1-1 1 0,-2-6 2 0,2-3 0 0,-1-2 1 16,-9-5 3-16,-3 2 6 0,0-3 8 15,-10-7-2-15,0-2-10 0,-6 2-5 16,-6 3 0-16,-1 5-4 15,-3 5 0-15,3 5-15 0,-1 4-17 16,2 3-14-16,-1 7-44 0,-5 5-46 0,5 2-88 31</inkml:trace>
  <inkml:trace contextRef="#ctx0" brushRef="#br0" timeOffset="183166.33">21907 989 317 0,'0'0'91'0,"0"0"-54"0,0 0-13 15,0 0 35-15,0 0-19 0,0 0-8 16,0 0 7-16,0 0 3 0,0 0 5 15,23-5-3-15,-21 9-5 16,0 0-9-16,2 3-5 0,-2 0-5 0,0 4-10 16,3-1-6-16,-5-1-2 0,0 1 0 15,0 2-1-15,2-3 1 0,-4 1-2 16,-5-2 0-16,3 4-32 16,-8-4-32-16,-5-3-56 0,-5-1-101 0</inkml:trace>
  <inkml:trace contextRef="#ctx0" brushRef="#br0" timeOffset="184462.24">22718 756 492 0,'0'0'59'15,"0"0"-12"-15,0 0 8 0,0 0 14 0,0 0-5 0,0-54-21 16,0 53-10-16,0-2-7 0,0 3-7 15,0 0-7-15,-2 0-6 0,2 0-4 16,0 4-2-16,0 6-5 0,0 6-3 16,0 6 3-16,0 3 5 0,0 3 1 15,0 2-1-15,2 0 1 0,4 1 0 16,-4-5 0-16,0 2-1 0,0-6 2 16,0-5-1-16,-2-5-1 0,-2 0-1 15,-2-4-19-15,-4-3-6 0,-5 1-11 0,3-6-8 16,-9 0-32-1,3 0-27-15,-9-6-64 0,4 0-123 0</inkml:trace>
  <inkml:trace contextRef="#ctx0" brushRef="#br0" timeOffset="184621.84">22585 563 378 0,'0'0'119'16,"0"0"-73"-16,0 0-33 15,0 0 16-15,0 0-20 0,0 0-8 0,0 0 0 16,0 0-2-16,50-5 1 0,-27 14-1 16,-7 1-51-16,3-1-56 0,-7 0-104 15</inkml:trace>
  <inkml:trace contextRef="#ctx0" brushRef="#br0" timeOffset="184826.05">23063 703 555 0,'0'0'93'0,"0"0"-46"16,0 0 8-16,0 0-1 0,0 0-31 0,0 0-16 0,33-54-5 16,-8 42-2-16,-3 1 0 0,5 4 0 15,4 4-1-15,-2 3-28 16,-2 5-49-16,-12 5-18 0,-5 5-77 15,-10 0-207-15</inkml:trace>
  <inkml:trace contextRef="#ctx0" brushRef="#br0" timeOffset="185000.61">23059 891 663 0,'0'0'33'16,"0"0"25"-16,0 0-12 0,0 0-4 15,0 0-15-15,0 0-18 0,0 0-7 0,62-24 0 16,-35 17-1-16,4 1-1 16,4 0-15-16,-2 3-44 0,-2 0-39 0,2-1-11 15,-4 0-120-15</inkml:trace>
  <inkml:trace contextRef="#ctx0" brushRef="#br0" timeOffset="185473.37">23724 716 600 0,'0'0'56'0,"0"0"-13"16,0 0 12-16,0 0 10 0,0 0-29 0,0 0-14 15,0 0-7-15,0 0-4 16,0 0-4-16,0-8-7 0,-4 11-1 16,-10 2-4-16,-3 1-1 0,-8 0 6 0,-1 3 0 15,-3-2-2-15,0 1-8 0,2-4-9 16,-2-1-10-16,0 0-11 0,8-3 1 15,5 0 10-15,1-3 12 0,5-1 7 16,4-4 0-16,-1-1 1 0,1-2 9 16,4-4 0-16,2-2 0 0,0-2 5 15,11-2 2-15,-5 2 0 0,8 0 5 16,3 3 1-16,1 1 4 0,1 2 1 0,6 5-3 16,0 2-3-16,6 5-5 15,2 1-3-15,6 7 1 0,-2 5-2 0,-2 5 0 16,-6 2 0-16,-8 3 0 15,-5 2-2-15,-11 3-1 0,-5 3-1 0,-7 1-2 16,-13 3 3-16,-5 0 3 16,0-5-3-16,-2-4-19 0,4-7-5 0,11-6 12 15,-2 0 12-15,5-4 0 0,3-3 2 16,2-2-1-16,-4 0 0 16,4-3-1-16,-1 0 5 0,3 0-1 0,0 0 2 15,2-1 2-15,0-1-1 0,0-3-1 0,4 0-4 16,9 0-2-16,1-2-3 15,11 1 2-15,4 2-4 0,6 1-24 16,0-1-35-16,-2 1-29 0,0 1-154 0</inkml:trace>
  <inkml:trace contextRef="#ctx0" brushRef="#br0" timeOffset="185804.81">24115 608 607 0,'0'0'57'0,"0"-53"18"15,-2 46 15-15,-4 4-26 0,4 2-33 0,0 1-18 16,-3 2-6-16,-3 7-7 0,2 6-2 16,-11 6-4-16,5 4 6 0,-2 4-1 15,-1 0 1-15,7 2-1 0,-7-1 0 16,3 2-15-16,8-3-5 0,2-2-10 16,4-6 2-16,-2-5-8 0,8-4 23 15,7-3 11-15,3-5 3 16,7-1 0-16,-2-3 3 0,4-8 1 0,-3-2 0 15,3-4-1-15,-6-4 1 0,-2-3 6 16,-5-5 7-16,-4-2 6 0,-5-4-10 0,-5 3-7 16,0 4-2-1,-15-1 0-15,1 8-1 0,1 4-3 0,-5 3-3 16,5 6-5-16,-5 5-15 0,5 2-20 16,-1 10-27-16,-1 2-25 0,5 8-41 0,-3-1-97 15</inkml:trace>
  <inkml:trace contextRef="#ctx0" brushRef="#br0" timeOffset="186008.41">24615 844 767 0,'0'0'75'0,"0"0"-22"15,0 0 7 1,0 0-24-16,0 0-26 0,0 0-8 0,0 0-2 0,0 0 0 15,0 0-5-15,0-7-6 0,-4 17 6 16,-4 3 2-16,0 1-5 0,-1 3-22 16,3-4-20-16,-8-1-31 0,1-4-32 15,-3-2-61-15,-1-3-265 0</inkml:trace>
  <inkml:trace contextRef="#ctx0" brushRef="#br0" timeOffset="186181.87">24557 659 719 0,'0'0'64'16,"0"0"-27"-16,0 0 15 0,0 0-13 15,0 0-24-15,0 0-11 0,0 0-4 16,0 0-2-16,0 0-10 16,9-6-39-16,-7 18-11 0,-2 6-6 0,0 0-40 15,-9-1-50 1,3-2-113-16</inkml:trace>
  <inkml:trace contextRef="#ctx0" brushRef="#br0" timeOffset="188036.44">19129 1537 281 0,'0'0'275'16,"0"0"-212"-16,0 0-16 0,-18-53 24 15,18 44 5-15,-3 2-29 0,3 4-5 0,0 2-23 31,0 1-6-31,0 0-9 0,0 0-4 0,0 4-2 0,0 5-3 16,0 6-2-16,0 6 4 0,3 3 3 0,-1 7 0 16,-2 5 0-16,0 4-1 0,0 1-10 15,0 0-36-15,0-4-35 0,0-4-47 16,-2-7-77-16,-3-5-203 0</inkml:trace>
  <inkml:trace contextRef="#ctx0" brushRef="#br0" timeOffset="188212.98">19142 1396 557 0,'2'-54'70'0,"0"43"-34"16,4 1-2-16,-2 3 17 0,-2 3-7 0,0 2-31 16,0 2-12-16,-2 0-1 0,2 2-3 15,7 7-2-15,-3 3 0 0,8 2-14 16,-6 2-45-16,3 2-19 0,-1 1-69 15,-6-4-97-15</inkml:trace>
  <inkml:trace contextRef="#ctx0" brushRef="#br0" timeOffset="188780.68">19377 1550 602 0,'0'0'54'0,"6"-50"-20"15,1 34 40-15,-1 0-19 0,-2 3-29 0,6 3-10 16,-1 2 1-16,-1 4-4 16,-2 4-11-16,4 0-2 0,-1 4-2 0,-1 7 2 15,0 4-3-15,0 6 0 0,-1 3 0 16,-3 2 0-16,-4 3 1 0,0 2 0 0,0-4-7 16,2 2-11-16,0-6-6 15,2-2 1-15,0-6 3 0,0-4 11 16,2-4 10-16,-3-3-7 0,3-2 5 0,0-2 3 15,-2 0 0-15,2-4 2 0,5-2 0 16,-1-3 3-16,0-3-3 0,3-4 0 31,1-3 0-31,-1-1 8 0,1-3 0 0,-6 7 0 0,1 3-1 0,-3 6-3 16,-4 4 1-16,2 2-3 0,0 1-4 16,2 4 0-16,-2 4-2 0,5 4-2 15,1 1 2-15,2 4 1 16,1 0 1-16,3 1 2 0,-3-2-2 15,5-4 0-15,-3-1 1 0,3-3 0 0,-1-2-1 0,0-3 1 16,-5-3 2-16,2 0 2 0,-1-5-4 16,-1-3 2-16,1-2 8 0,-3-4 4 15,2-4-5-15,-3-3 3 16,-1-8 2-16,-2-1-7 0,-2-6-1 16,0-4-4-16,-2 2 2 0,1-1-1 0,-3 8 3 31,0 10 1-31,0 8 1 0,0 7 2 15,0 2-1-15,0 3-3 0,0 1-5 0,0 0-2 16,-3 8-3-16,1 6-6 16,2 7-2-16,0 9 11 0,0 7 0 15,0 0 0-15,5 1 0 0,5 0 0 16,0 0 0-16,3-3-26 0,1-4-17 0,-4-3-19 16,-3-3-48-16,-5-7-28 0,-2-7-108 15</inkml:trace>
  <inkml:trace contextRef="#ctx0" brushRef="#br0" timeOffset="188953.81">19851 1600 633 0,'0'0'33'0,"0"0"-19"0,0 0 10 16,0 0 26-16,33-58-23 0,-19 51-16 0,7 2-9 15,2 1-1-15,3 3-1 0,1 1-1 16,4 5-36-16,2 0-48 0,0 2-47 15,-4-1-77-15</inkml:trace>
  <inkml:trace contextRef="#ctx0" brushRef="#br0" timeOffset="189189.95">20601 1495 597 0,'0'0'74'0,"0"0"-3"15,0 0-9-15,0 0 4 0,0 0-27 16,0 0-21-16,0 0-5 0,0 0-5 16,0 0-8-16,14-39-2 0,-5 49-2 15,3 5 3-15,0 2-1 0,-3 2 2 16,5 1 0-16,-1 1-1 0,-7 1 1 16,6 2 0-16,-4-1-23 0,-1 1-27 15,-5-4-35-15,-2-2-23 0,0-6-34 16,-6-3-66-16</inkml:trace>
  <inkml:trace contextRef="#ctx0" brushRef="#br0" timeOffset="189473.31">20634 1617 495 0,'0'0'77'0,"0"0"-14"16,0-51-3-16,4 43-12 0,0-2-19 0,2 1-8 16,3 0 0-16,1-1-3 0,2 2-8 15,1-2 1-15,5 3 0 0,-1 1-5 16,4 1-5-16,-1 2 1 0,-3 0-2 15,-3 2 0-15,-1 1 1 0,-9 0-1 16,-2 0 0-16,-2 0 0 0,0 0 0 0,0 0 1 16,0-2 2-16,-2 2 0 0,-4-1 0 15,-7-2-1-15,-1 1 0 16,-3-1-2-16,-1 3-3 0,-7 0 0 16,8 3 2-16,-3 5-2 0,3 2-1 0,1 4 2 15,-3 2-12-15,0 1-8 0,1 5-5 16,1-4-3-16,3 2-4 0,1-1-12 15,7 0-14-15,0-3-25 0,2-3-52 16,4-4-79-16</inkml:trace>
  <inkml:trace contextRef="#ctx0" brushRef="#br0" timeOffset="189962.87">21376 1497 381 0,'0'0'48'0,"0"0"-4"16,0 0 28-16,0 0-16 0,0 0-15 16,0 0-6-16,0 0 1 0,0 0-5 0,-41-51-2 15,35 48-1-15,-5 1-6 16,5 2-6-16,-8 0-8 0,-1 1-8 15,1 5-1-15,-5 2 0 0,7 2 0 0,-7 2-1 16,9 1 1-16,-5 2-1 0,3 2 2 16,4-2-2-16,-1 3-1 0,3-2-6 15,0 0 1-15,6-3-3 16,0 0 7-16,0-3 0 0,0 0 1 0,2 0 0 16,4 0-4-16,0-3 5 0,5 2-3 15,-5-5 1-15,6-2 3 0,3-1 1 16,-1-2 0-16,5-1 1 0,-3-5 0 15,5-3 1-15,-4-3 1 0,-1-2-1 16,-4-1 8-16,1 0 7 0,-5-4 3 16,0 2-3-16,1 1-4 0,-3 5-3 15,-2 3 3-15,-2 5-4 0,-2 1 0 0,0 3-2 16,2 0 0-16,-2 0-5 0,0 0-2 16,0 5-2-16,0 4-3 0,2 3 1 15,-2 4 2-15,0 2 2 0,0 3 0 0,0 0 0 16,0 0 0-16,0 0-35 0,0 0-25 31,4-2-40-31,3-4-49 0,-1-5-117 0</inkml:trace>
  <inkml:trace contextRef="#ctx0" brushRef="#br0" timeOffset="190182.58">21868 1449 644 0,'0'0'64'0,"0"0"-4"0,0 0 12 16,0 0-25-16,0 0-21 0,0 0-9 15,0 0-5-15,0 0-3 0,19-38-9 16,-1 35-1-16,9 1-2 0,6 1 3 16,4 1-1-16,1 0-12 0,1 5-21 0,-2 5-22 15,-8 1-41-15,-6 5-20 0,-9-2-105 16</inkml:trace>
  <inkml:trace contextRef="#ctx0" brushRef="#br0" timeOffset="190371.78">22002 1630 644 0,'0'0'70'0,"0"0"-19"15,0 0 6-15,0 0-19 0,0 0-18 16,0 0-13-16,0 0-3 0,71-41-4 15,-46 40 0-15,-5 1 0 0,3 0-12 16,0 3-44-16,-3 4-49 0,-1 0-6 16,-3-2-117-16</inkml:trace>
  <inkml:trace contextRef="#ctx0" brushRef="#br0" timeOffset="190923.2">22933 1481 601 0,'0'0'47'16,"0"0"2"-16,0 0-16 0,0 0 26 15,0 0-23-15,0 0-24 0,0 0-9 16,0 0-3-16,0 0 2 0,29 7-1 16,-25 2 0-16,2 0 1 0,-2-1-1 15,-2 5 1-15,0-3-2 16,-2 3 0-1,0-3 1-15,0 0 0 0,2-2-1 16,-6-2 0-16,-2-2 0 0,0-1-1 0,0 0 1 16,-7-3-2-16,-1-2-7 15,-3-3 7-15,1-5-1 0,-3-2-4 16,0 1 0-16,3-4 0 0,1-1 7 0,3-1 0 16,0-1 1-16,5-2 0 0,1-5 1 15,4 0 1-15,0-1 2 0,2 3-1 16,0 5-1-16,2 2 4 0,0 4-3 15,0 5-3-15,0 2 0 0,0 2-1 16,0 0 0-16,3 1 1 0,-3 1 0 16,2-1 1-16,0 1-1 0,-2 1 1 15,4 0-1-15,-4 0 0 0,-2 0-1 16,0 4-1-16,2 2-1 0,-2 2 0 16,0 2 0-16,-2 2 1 0,2 2 1 0,-2 2 0 15,2 1 0-15,0 5 0 0,0-3 0 16,2 2 0-16,2 0 0 15,0-1 0-15,5 3 0 0,3 0 0 0,-2 2 1 16,5 0-1-16,-1-1 0 0,1 1 1 16,1-4-1-16,-7-2 0 0,-1-2 1 0,-4-6-1 15,0-1 0-15,0-2 0 16,-4-1 0-16,0 0 0 0,-6-1 0 16,2-1-5-16,-2-1-19 0,0-1-14 15,-1 0-14-15,-5-3-10 0,-2 0-37 0,5 0-106 16</inkml:trace>
  <inkml:trace contextRef="#ctx0" brushRef="#br0" timeOffset="191285.13">23342 1423 490 0,'0'0'78'0,"0"0"-23"15,0 0 10-15,0 0 22 0,0 0-27 16,21-53-25-16,-17 45-8 0,-2 4-6 16,2-1-7-16,0 3-4 0,-2 2-1 15,-2 0 1-15,2 0-5 0,2 0-2 16,-2 0-3-16,0 2-2 0,5 6-1 15,1 2 0-15,0 6 0 0,0 2 2 0,-5 4-1 16,1 2 0-16,-2 0 0 16,-2-1 2-16,2-3-1 0,2 0-13 15,0-4-10-15,0-1-11 0,-2-2-6 16,0-4-36-16,-2-1-16 0,-4-5-19 0,-4-3-119 16</inkml:trace>
  <inkml:trace contextRef="#ctx0" brushRef="#br0" timeOffset="191442.93">23332 1252 612 0,'0'0'54'0,"0"0"-20"16,0 0 29-16,0 0-16 0,0 0-24 0,0 0-18 16,0 0-5-16,0 0-3 15,0 0-4-15,24-6-28 0,-15 20-23 16,3 3-7-16,0 1-46 0,-3-4-72 0</inkml:trace>
  <inkml:trace contextRef="#ctx0" brushRef="#br0" timeOffset="191695.23">23741 1564 585 0,'0'0'79'0,"0"0"-35"16,0 0 30-16,0 0-5 0,0 0-29 16,0 0-19-16,0 0-8 0,0 0-4 15,0 0-5-15,45-24-4 0,-43 34 0 16,-2 2-1-16,0 1 0 0,-2 1 1 16,-6 3 0-16,-4-2 0 15,1 3 1-15,-3-2-1 0,-1 0-27 16,1-1-31-16,-1-6-38 0,1-2-45 0,-5-3-119 15</inkml:trace>
  <inkml:trace contextRef="#ctx0" brushRef="#br0" timeOffset="191884.16">23745 1380 517 0,'0'0'205'16,"0"0"-161"-16,0 0-10 0,0 0 26 15,0 0-21-15,0 0-22 0,0 0-13 16,0 0-4-16,0 0 0 0,14-27-8 16,-16 36-39-16,0 5-43 0,0 2-12 15,-8 0-36-15,0-1-100 0</inkml:trace>
  <inkml:trace contextRef="#ctx0" brushRef="#br0" timeOffset="192435.11">19228 2288 567 0,'0'0'54'0,"0"0"-10"0,0 0 36 16,0 0-7-16,0 0-29 15,0 0-15-15,0 0-5 0,0 0-7 0,0 0-10 0,0-40-6 16,0 45-1-16,0 8-6 16,0 3 0-16,0 7 6 0,0 4 0 15,0-1 0-15,-2 4 2 0,4 1-2 16,-2 1 0-16,0 0-16 0,0-3-33 0,2-5-27 16,0-4-29-16,-2-5-35 15,0-8-59-15</inkml:trace>
  <inkml:trace contextRef="#ctx0" brushRef="#br0" timeOffset="192592.04">19297 2139 574 0,'0'0'61'0,"0"0"-38"0,0 0 5 0,0 0 14 15,0 0-21-15,0 0-18 16,0 0-3-16,0 0-2 0,0 0-5 0,37 6-25 31,-25 14-28-31,3 0-55 0,-9-2-85 16</inkml:trace>
  <inkml:trace contextRef="#ctx0" brushRef="#br0" timeOffset="193253.6">19559 2515 532 0,'0'0'41'0,"0"0"17"16,-23-52 4-16,19 33-19 0,-2-5-16 15,6 0-9-15,0 1 4 0,2 2-3 16,4 4-11-16,5 3-4 0,-3 6-2 16,2 2-1-16,5 5-1 0,-1 0-1 15,5 1-2-15,6 0 2 0,1 5 0 16,3 4-1-16,-4 2 2 0,0 3-1 15,-6 2 1-15,-3 1-1 0,-3 1 0 0,-9-1 0 16,-2 2 1-16,-2-1-3 0,-2-1 0 16,-5-2 0-16,-3-1-13 0,4-3 1 15,0-1 4-15,2-2 0 0,4-2 7 16,-2-3-2-16,2 0-2 0,0-2 3 16,0-1 1-16,0 0 0 0,0 0 4 15,2-2 3-15,0-3 1 0,4-4 2 16,2-2-1-16,2-4 1 0,1-6 4 0,1 2-1 15,5-2 1-15,-3 6-1 16,1 2-2-16,-7 5-1 0,2 2 1 0,-1 3-2 16,-3 3 1-16,-2 3-3 15,2 6-3-15,0 6-3 0,3 3 1 0,-1 3 2 16,-2 4 0-16,4-3 2 16,1-1-2-16,-1-2 0 0,7-3 2 0,-1-3-2 15,1-3 2-15,3-2-2 0,3-3 0 16,-6-5 2-16,3 0-1 0,-1-5 0 15,-3-3 1-15,1-2 0 0,-3-5 3 16,-1-1 2-16,-3-3 18 0,-2-3 2 16,-3-3-10-16,-3-8-3 0,-2-1 0 15,-2-6-1-15,-3 2-5 0,-3 5-5 16,2 4 2-16,-2 9 3 0,1 7-1 16,5 7-3-16,-2 3 1 0,4 2 4 15,0 1-7-15,0 2-2 0,-2 7-6 0,2 11-5 16,0 4 3-16,0 9 7 0,0 2 1 15,6 0 0-15,-1 2 1 0,3-4-1 16,4-1 0-16,-3-3-21 0,-1-1-7 16,2-1-14-16,-2-3-14 0,-1-4-52 15,-5-6-33-15,0-6-73 0</inkml:trace>
  <inkml:trace contextRef="#ctx0" brushRef="#br0" timeOffset="193426.4">20074 2401 594 0,'0'0'64'0,"0"0"-28"0,0 0 25 16,0 0 4-16,0 0-39 15,0 0-9-15,0 0-2 0,0 0-7 0,45-54-7 16,-24 51-1-16,10 0-1 0,2 3 0 16,4 0-8-16,5 3-46 0,-1 2-43 15,2-2-18-15,-5 0-125 0</inkml:trace>
  <inkml:trace contextRef="#ctx0" brushRef="#br0" timeOffset="193975.95">20874 2304 562 0,'0'0'84'0,"0"0"-19"0,0 0 27 16,-2-51-24-16,4 45-31 0,2 1-19 15,-2 2-1-15,0 3-3 0,-2 0-5 16,4 0-9-16,4 3-1 0,3 4-3 0,1 3 1 16,5 4 2-16,-1 1-1 15,1 2 1-15,-1-1 0 0,-3 4 1 16,3-3-1-16,-5 2-5 0,1-1-18 16,-2-3-9-16,-6-5-6 0,1-2-1 15,-5-5-19-15,0-3 38 0,0 0-10 0,0-4 31 16,-7-3 0-16,1-1 1 0,-2-1-1 15,0 1 0-15,-1 0 1 0,1 0-1 16,0-2 2-16,0-1 4 0,-1 2-1 16,5-3 0-16,0-4 2 0,2-1 2 15,0 0 2-15,2 1-8 0,0 4 1 16,2 5 2-16,-2 0 1 0,2 1 3 16,2 4-1-16,-2-3 0 0,4 4-3 15,5-2-3-15,1 3 1 0,1-1-3 16,3 1 0-16,-1 1 0 0,-1 5 0 15,-2 1 0-15,-5 0-1 0,-3-3 0 16,-4 0 0-16,0 2-1 0,-8-1-1 0,-5 1-1 16,-3-1-4-16,-3-1-9 15,0 2-1-15,1-3 4 0,1 0 5 0,1 0 7 16,1-1 1-16,1 0 1 0,3 0 0 16,1 0 0-16,2 0 0 0,2 0-1 15,2-1 1-15,-1-1-1 0,3 2 0 16,0-1-1-16,2-1 0 0,0 3-1 15,0 0-2-15,0-1-19 0,0 3-18 16,4 1-37-16,-2 0-50 0,1-3-34 16</inkml:trace>
  <inkml:trace contextRef="#ctx0" brushRef="#br0" timeOffset="194464.47">21372 2081 665 0,'0'0'82'0,"0"0"-12"0,0 0 6 15,0 0-26-15,0 0-23 0,0 0-20 16,0 0-2-16,0 0-5 0,0-1-1 16,0 15-2-16,4 4 2 15,0 4 1-15,0 4 1 0,3 5 0 0,-5 2-1 16,0 2-2-16,-2-1 2 0,0 1-2 0,0-5 3 15,0 0-2-15,2-6-13 16,2-2-1-16,-4-5-3 0,0-7-4 16,0-3 1-16,2-2 0 0,-2-4 2 15,0-1 8-15,0 0 11 0,-2-1 2 0,-4-6 6 16,2-3-6-16,-5-2 0 16,5-4 0-16,-2 1-1 0,2-2 1 15,0-1-2-15,0 3 1 0,4-1 1 0,0 4 4 16,0 6 3-16,0-2-1 0,4 4-5 15,2 0-1-15,0-2 1 0,2 2-2 16,3-1-1-16,3 2 1 0,5 3 1 0,-1 0-2 16,5 3 0-1,0 5 3-15,2 0-2 0,2 4 0 0,-5 0-1 0,-3 1 1 16,-3-1 1-16,-7 0-2 0,-7 1 0 16,-2 0 0-16,-6 3 0 0,-9 1 1 15,-1-3 1-15,-7 1 0 0,0-4 1 16,-4-1-3-1,-2 0-23-15,0-1-24 0,2-2-46 0,7 0-37 0,1-3-73 16</inkml:trace>
  <inkml:trace contextRef="#ctx0" brushRef="#br0" timeOffset="194826.96">22238 2332 429 0,'0'0'66'16,"0"0"1"-16,0 0 6 0,0 0-11 0,0 0-13 16,0 0-17-16,0 0-1 0,0 0-7 15,-10-22-11-15,12 19-5 0,4-1-3 32,2 0-5-32,13 0 1 0,2 1-1 0,8 0-1 15,4 2 0-15,4 1 1 0,-4 0 0 16,-2 6-16-16,-2 3-57 0,-14 1-33 15,-5-2-81-15,-12 1-225 16</inkml:trace>
  <inkml:trace contextRef="#ctx0" brushRef="#br0" timeOffset="195000.24">22387 2458 583 0,'0'0'29'0,"0"0"-19"15,0 0 28-15,0 0 0 0,0 0-28 0,0 0-9 16,56 0-1-16,-34 2-19 0,1 0-42 16,-4-2-68-16,1 0-106 15</inkml:trace>
  <inkml:trace contextRef="#ctx0" brushRef="#br0" timeOffset="195597.73">23406 2334 596 0,'0'0'86'15,"0"0"-33"-15,0 0 15 0,0 0-9 16,0 0-33-16,0 0-19 16,0 0-1-16,0 0 0 0,0 0-3 0,25 1-3 15,-17 5 0-15,4 4 1 0,-5-1-1 16,-3 0 0-16,-2-1 0 0,0 1 0 15,-2 0-1-15,0-1 1 0,-2-2 0 16,-4-1 0-16,-5-2 1 0,-1 0 1 16,0-3-2-16,-5-1-1 0,0-4-7 15,1-1 0-15,1-1 1 0,-3-3-2 16,5-2 1-16,-1 0 2 0,2-1 6 16,3-2 0-16,-1 1 1 0,4-2 0 15,0-4 0-15,6-3 0 0,0-4 1 16,0 0 2-16,6-3 1 0,6 0-3 0,-4 2 0 15,5 3-1-15,-3 7 1 0,-4 7 2 16,-1 5 2-16,-1 0-3 0,-2 1 1 16,0 5 0-16,-2-2-1 0,0 2-2 15,0 0-1-15,0 0 0 0,0 0 0 16,2 1-2-16,-2 4 0 0,2 5-2 16,0 1 1-16,0 5 2 0,-2 0-1 15,0 4 2-15,0 2 0 0,2 1 0 16,-2 2 0-16,0 0 0 0,0-1 1 0,0-1-1 15,6-1 0-15,-4 1 0 16,5-1-1-16,3 0 1 0,4-1 2 0,-1-2-2 16,1-1 0-16,3-1 1 15,3 0-1-15,-9-2 0 0,3-2 0 0,-3-4 0 16,-3 0 0-16,-6-2 2 0,-2 0-2 16,0-2 0-16,-2 1-2 0,-4 0-2 15,-7 1 2-15,3-1-5 0,2-2-5 16,-5-1-6-16,-1 0-10 0,6 1-25 15,-13-2-22-15,11-2-13 0,-3 0-61 0,1 0-109 16</inkml:trace>
  <inkml:trace contextRef="#ctx0" brushRef="#br0" timeOffset="196463.98">23743 2209 38 0,'0'0'46'15,"0"0"-27"-15,0 0-9 0,0 0-3 16,0 0-4-16,0 0-2 0,0 0 4 16,0-9 7-16,0 9-2 0,0 0 1 15,0 0 1-15,0 0-2 0,0 0 5 16,0-1 6-16,0-1-1 15,0 2 1-15,0 0-8 0,0 0-2 0,0-1-3 0,0 0 4 16,0 1 0-16,0-1 4 16,-2-1 4-16,2 0 11 0,-2-1-3 15,2 1-2-15,-2-1 3 0,2 1-1 16,0 2-1-16,0-2-5 0,0 2-5 16,0 0-1-16,0 0-3 0,0 0 0 0,0 0-1 15,0 0 1-15,0 0 1 0,0-1-1 16,0 1-1-16,0-1-3 0,0 1 3 15,0-1 1 1,0 1 1-16,0 0-2 0,0 0 2 0,0 0-2 0,0 0 0 16,0 0-4-16,0 0 1 0,0 0-6 15,0-1 1-15,0 1-1 0,0 0-2 16,0 0 1-16,0 0-1 0,0 0 0 16,0 0-1-16,0 0 2 0,0 0-1 15,0 0-1-15,0 2-1 0,0 2-2 16,4 0 3-16,-2 4 0 0,4 0 0 0,0 6 1 15,-4 0 0-15,5 2 2 0,-1 0 0 16,2 3-1-16,2 1-1 0,-5 1 3 16,1 1 0-16,0 0-3 15,-2-1-1-15,-2-2 1 0,-2-2 0 0,0-2-1 16,0-3 1-16,0 1 0 0,-2-3 0 16,0-1-1-16,-2-1 1 0,-2-1-1 15,-1-1 0-15,1-2-11 0,-6 1-25 16,-1-2-13-1,3-1-28-15,-6-2-33 0,1 0-57 0</inkml:trace>
  <inkml:trace contextRef="#ctx0" brushRef="#br0" timeOffset="196746.49">23737 1944 463 0,'0'0'101'16,"0"0"-34"-16,0 0-2 0,0 0 19 16,0 0-34-16,0 0-26 15,0 0-10-15,0 0-5 0,4-28-6 0,-4 28-3 16,0 0-2-16,0 1 0 0,4 4-2 15,4 1-15-15,-2 3-9 0,7-2-25 16,1 2-15 0,-5-2 2-16,-1 3-71 0,-2 1-133 0</inkml:trace>
  <inkml:trace contextRef="#ctx0" brushRef="#br0" timeOffset="196998.39">24227 2316 602 0,'0'0'74'0,"0"0"-24"16,0 0 7-16,0 0 14 0,0 0-26 0,0 0-26 0,0 0-7 0,0 0-4 16,0 0-7-16,12-9-1 0,-18 23-3 15,-2 6 3-15,1-3 0 0,-7 4 3 16,-1-2-3-16,7 0 1 0,-6 0-1 31,3-2-37-31,3-2-37 0,-4-1-54 0,-1-5-71 0,5-1-277 0</inkml:trace>
  <inkml:trace contextRef="#ctx0" brushRef="#br0" timeOffset="197186.75">24220 2028 647 0,'0'0'112'0,"0"0"-64"0,0 0-3 0,0 0-2 15,0 0-22-15,0 0-12 0,0 0-6 16,0 0-3-16,-2-18 0 0,0 21-4 16,-2 4-27-16,0 2-24 0,0 4-3 15,0 1-14-15,0 0-19 0,-3-3-74 16,1-3-149-16</inkml:trace>
  <inkml:trace contextRef="#ctx0" brushRef="#br0" timeOffset="198478.02">19268 3108 414 0,'0'0'72'16,"0"0"3"-16,0 0-8 0,0 0 1 0,0 0 4 15,0 0-21-15,2-23-19 0,0 23-13 16,-2 0 9-16,2 0-27 0,0 6-1 16,0 4-4-16,-2 9 3 15,6 2 0-15,0 6 1 0,-1 4 0 0,-3 6 1 16,0 0 0-16,2 0-1 0,-2-3-15 15,0-6-26-15,-2-4-29 0,0-4-20 16,2-9-28-16,-4-6-80 0</inkml:trace>
  <inkml:trace contextRef="#ctx0" brushRef="#br0" timeOffset="198667.03">19299 2875 557 0,'0'0'16'0,"0"0"-2"16,0 0 36-16,0 0-17 0,0 0-22 16,0 0-11-16,0 0 0 0,0 0-1 15,0 0-2-15,41 24-14 0,-31-4-43 16,1-1-62-16,-7 0-49 0</inkml:trace>
  <inkml:trace contextRef="#ctx0" brushRef="#br0" timeOffset="199251.21">19545 3193 509 0,'0'0'63'16,"0"0"-13"-16,8-51 17 0,-4 37 3 16,0 0-29-16,0 1-14 0,0 3-6 0,3 1-5 0,-1 2-6 15,2 2-8-15,0 4 0 0,5-2-2 16,-1 4-2-16,1 9-1 0,1 2 0 0,1 6 1 15,-3 0-1-15,0 6 1 0,-5 0-1 16,3-1 1-16,-2 2-7 0,0-6-6 16,-1-1 3-16,-1-2-3 15,2-5 2-15,2 0 6 0,-3-4 4 0,1-3 3 16,0-1 0-16,0-3 1 0,1 0 0 16,-1-1 0-1,0-3 4-15,5-2-5 0,-5-2 0 0,2-1 2 0,-2-4-2 16,1-1 3-1,-1-1-2-15,2-4 2 0,-1 3-1 0,-1 2 0 0,-2 2 0 32,0 6 0-32,-2 1-1 0,3 2 0 0,-3 3-1 15,0 3-1-15,2 6-2 0,2 5-2 16,3 2 1-16,-1 2 4 0,5 3 0 16,3-1 0-16,-1-1 1 0,5-1-1 15,3-4 1-15,-2 0-1 0,0-6 1 16,-3-4 0-16,-1-3 0 0,0-2 0 15,-3-2 1-15,-1-6-1 0,-3-2 3 0,0-6 2 16,-1-3 11-16,-3-4 2 16,-2-5-1-16,-4-2 0 0,0-6-4 15,-2-2-1-15,-4-4-4 0,-2-2-3 16,0 5-1-16,0 4 0 0,1 12 2 0,1 11-4 16,2 7 0-16,2 4 2 0,0 2-1 15,-2 0-4-15,2 8-5 0,-4 8-5 16,4 10 3-16,0 8 7 0,0 5 0 15,4 2 1-15,7 2-1 0,-3-2-1 16,10-1 0-16,-1-4-18 0,4 0-11 16,-1-5-14-16,-1-5-29 15,-1-8-16-15,-5-5-31 0,-9-6-110 0</inkml:trace>
  <inkml:trace contextRef="#ctx0" brushRef="#br0" timeOffset="199408.93">20196 3153 562 0,'0'0'81'0,"0"0"-45"0,0 0 4 0,0 0 16 16,0 0-31-16,0 0-10 0,0 0-10 15,47-43-3-15,-22 42-2 0,8 1 0 16,6 3-1-16,1 2-14 0,1-1-80 0,-4 0-71 16,-8-2-167-16</inkml:trace>
  <inkml:trace contextRef="#ctx0" brushRef="#br0" timeOffset="199801.69">21016 3079 244 0,'0'0'57'0,"0"0"-3"0,-4-50 21 15,0 37-2-15,0 4 0 0,2 1-9 16,2 3-11-16,-2 1 5 0,2 1 1 15,0 3-21-15,0 0-17 0,0 0-14 0,0 7-7 16,2 5-5-16,2 7 0 16,0 5 5-16,0 5 1 0,3 5 0 15,-1 3-1-15,0 0 2 0,0 2-1 16,0 1-1-16,-4 2-12 0,3-2-41 16,-3-2-36-16,2-7-13 0,0-9-16 0,-4-4-39 15,-2-8-138-15</inkml:trace>
  <inkml:trace contextRef="#ctx0" brushRef="#br0" timeOffset="200811.91">20894 3280 412 0,'0'0'106'0,"-8"-59"-36"0,8 45-9 16,0 3-5-16,2 3-16 0,4 0-16 16,1-2-4-16,3 2 2 0,0-1-4 15,5 1-6-15,-1 2-3 0,11-1-1 16,2 0-2-16,2 5-2 0,4-1-2 15,-2 3 0-15,2 0 0 0,-2 7-2 16,-2 4 0-16,0 2 0 0,-2 4-1 16,-7 0 1-16,-3 3-1 0,-5-1 1 0,-3 0-4 15,-3 3-8-15,-2 0 1 0,-4 1-3 16,0-2 1-16,0-3-4 0,0-3 0 16,0-4 3-16,0-4 6 0,0-2 5 15,0-4 0-15,-4 0 2 0,-2-1 1 16,-1-1 6-16,1-3-2 0,0-2 1 15,2 0-1-15,-2-3-1 0,2-3 0 0,-1-2 0 16,3-6 3-16,0 0 0 0,2-5 2 16,0-3-4-16,4 0 1 0,3 4 1 15,-1 2-2-15,0 9 1 0,0 4 0 16,7 3-1-16,-7 5-1 0,4-1-3 16,7 2-1-16,-5 7 0 0,9 5-1 15,-7 3 1 1,5 3-1-16,-7 2 1 0,1 4-2 0,-3 0 3 0,-4 1 0 15,-2-3 0-15,-4-3-3 0,0-3-21 0,0-3-2 16,0-3 3-16,0-5-3 0,-2-1 9 16,2-3 8-1,-2-1 9-15,0 0 0 0,-2-6 6 0,2 0 4 0,-4-3 9 16,2-4 3-16,2-2-1 16,-3-1-3-16,3-5-5 0,0-3 1 15,2-2-4-15,0 1-6 0,2 2 1 0,5 3-1 16,1 6 0-16,-2 4-1 0,2 3-1 15,-1 4 1-15,5 2-3 0,0 1 0 16,3 2 0-16,5 6-2 0,-3 5-1 16,4 2 2-16,-3 7 0 0,-1-1 1 15,3 1-1-15,-7 2 2 0,5-3-2 0,-3-1 0 16,1-3-14-16,-3 0-10 0,3-3-16 16,1-6 3-1,4-3 3-15,-9-5-6 0,5 0-2 0,-3-5-11 0,-4-4 10 16,3-4 21-1,-9-1 20-15,0-3 3 0,-2-2 10 0,0-1 25 16,0-3 11-16,-2 0-1 16,2 1-5-16,-2 5 2 0,4 5 7 0,-1 6-16 0,-1 4-9 15,-2 2-2-15,2 0-8 16,-2 3-13-16,6 7-1 0,-2 6-2 0,4 7 2 0,-4 4 0 16,5 7 2-1,1 0 1-15,-6 3-2 0,2-1 1 0,5-1-2 16,-1-1 2-16,-2-4 0 0,1-3-2 15,-1-9 0-15,0-3 0 0,-6-5-2 0,2-6-3 16,-2 0-1-16,-2-4 0 0,0 0 5 0,0-3 1 16,-4-5 6-16,0-6-3 31,-6-2-2-31,1-4-1 0,-1-4 0 0,0-4 0 0,-3-6 1 0,3-4-1 16,2-6 1-16,2-3 0 0,1-3 1 31,3 2-1-31,2 5 3 0,0 8-3 0,5 9 3 15,-1 8 2-15,4 6-1 0,-4 3 0 16,4 2-2-16,5 2-2 0,5 1-1 16,1 2-1-16,2 2 0 0,5 3 1 15,-1 2 0-15,-4 5 0 0,0 0-1 16,-5 4 0-16,-3 2 1 0,-9 1-2 16,-4 5 0-16,-4 3 0 0,-13 3-1 15,-2 1 1-15,-7 0-11 0,3-2-35 16,-4-2-36-16,2-6-45 0,-2-6-121 0</inkml:trace>
  <inkml:trace contextRef="#ctx0" brushRef="#br0" timeOffset="201080.02">22897 3074 260 0,'0'0'15'16,"0"0"12"-16,0 0 21 0,-51 4 15 0,40-2-14 15,7-1 3-15,0-1 8 0,2 0-7 16,2 0-13-16,-2 0-8 0,2 0-4 16,0 0-15-16,0 2-9 0,2 0-4 15,4-1 0-15,7 4-4 0,9-4 4 16,12-1 0-16,-1 0 0 0,0 0-1 15,0 0-33-15,-6 0-23 0,-9 3-63 16,-3-2-123-16</inkml:trace>
  <inkml:trace contextRef="#ctx0" brushRef="#br0" timeOffset="201253.36">22897 3285 462 0,'0'0'141'0,"0"0"-121"0,0 0-9 15,0 0 15-15,0 0 5 0,0 0-19 16,0 0-7-16,0 0-2 0,69 15 4 0,-42-17-4 16,2 1-3-16,-5 0 0 15,1-4-33-15,4-1-46 0,-2-2-65 0,-4-3-146 16</inkml:trace>
  <inkml:trace contextRef="#ctx0" brushRef="#br0" timeOffset="201915.29">23764 3001 413 0,'0'0'55'0,"0"0"5"15,0 0 3-15,0 0 1 0,0 0-13 16,0 0-9-16,0 0-14 0,0 0-9 15,0 0-11-15,6-12-7 0,10 19 0 16,-3 2 2-16,5 2-2 0,-3 2 1 16,8-1-1-16,-11 4 0 0,5 1-1 0,-7 0 2 15,-2 0-2-15,5-2 0 16,-7-2-3-16,-4-4-24 0,0-3-6 0,0-3-2 16,-2-2 7-16,0-1 18 0,0 0 10 15,0-5 0-15,-2-1 6 0,0-3-4 16,0-2 1-16,-4 1 4 0,1-2 6 0,3-1 14 15,2-1 0-15,0-2-5 16,0-1-4-16,0 1-3 0,-2 0-3 16,4 4-1-16,-2 3-4 0,0 5 2 0,2 3-3 15,-2 1-2-15,0 0-1 0,0 0-3 16,0 4-2-16,5 4-4 0,-3 5-2 16,2 0 5-16,-4 0 2 0,0 1 1 15,0 3-1-15,0-4 0 16,0 0-11-16,-4-2-4 0,-3-2-3 0,3-4-5 15,0-1 5-15,-4-2 13 16,4-2 6-16,-2 0 1 0,-3-2 1 0,3-2-1 16,2-1 2-16,0-2 4 15,2 2 15-15,2 0 4 0,-4-2-5 0,4-2-2 0,0-3-2 16,0-1-2-16,0-3-2 16,0-3-4-16,4 3-5 0,-2 2 1 15,2 3-1-15,0 6-1 0,0 2 0 0,-2 1-1 16,0 2-2-16,-2 0 1 0,0 0-1 15,4 0-2-15,-4 4-1 0,0 5-1 16,0-1 1-16,0 7 1 0,-4-1 2 16,-4 3 0-16,-2 3-2 0,1-3-6 0,-9 0-18 15,5 0-12-15,-7-2-26 0,5-1-21 16,-5-1-15-16,9-4-89 16,-3-1-215-1</inkml:trace>
  <inkml:trace contextRef="#ctx0" brushRef="#br0" timeOffset="202783.37">24576 3002 358 0,'0'0'85'0,"0"0"-26"0,0 0-5 0,4-56 17 16,-4 49-10-16,0 2-12 0,0 1-9 15,0 1-7-15,0 0-12 0,0 1-8 16,-4 0-4-16,-4 0-4 15,-1 2-4-15,1 0-1 0,-4 0-3 0,-5 3 3 16,1 4-3 0,-3 2 0-16,1 4 1 0,1 4 1 0,0 0-2 0,3 2-5 15,4 0-3 1,-3 1 1-16,5 2-4 0,4-1 2 0,2-3 3 0,0-1 4 16,2-4-1-16,2-2 2 15,2-4 3 1,2-1 1-16,4-1 0 0,3-2 1 0,1 0-1 15,7-3 2-15,4 0 0 0,0-4 6 16,6-4 2-16,-2-3 4 0,2-3-1 16,-5-1-1-16,3-3-1 0,-12 1 1 15,1-1 5-15,-9-3 2 0,3 1-2 16,-4-1-4-16,-3 2-2 0,-3 5-2 0,-2 5-1 16,0 3 2-16,0 3-1 15,0 3-5-15,0-1-4 0,0 1 0 0,0 0-3 16,-2 4-2-16,-3 6-2 0,-3 5-1 15,0 7 7-15,0 1 1 0,3 0 0 16,1 5 0-16,0-3 0 0,4 1 0 16,0-2 0-16,0-2-1 0,0 0 0 15,4-3-15-15,-2-1-14 0,0-4-10 16,1-2-18-16,-3-2-28 0,0-4-36 16,-3-3-98-16</inkml:trace>
  <inkml:trace contextRef="#ctx0" brushRef="#br0" timeOffset="203128.91">24272 2900 266 0,'0'0'186'0,"0"0"-163"0,0 0 9 0,0 0 31 15,0 0-4-15,0 0-23 0,-2-52-8 16,0 44-3-16,-2 3-5 16,2-2-3-16,0 3-2 0,0 1 4 0,0 0 0 15,2 3-2-15,0 0-7 0,0 0 2 16,0 0-7-16,-2 2-5 0,-3 5-2 16,-5 5-6-16,0 4 8 0,1 3 1 15,1 1 0-15,-8 7 0 0,7-1 0 16,3 4-1-16,-4 3 0 0,6-2 1 15,4 1-1-15,2-3-1 0,12 1-1 16,1-2-7-16,10-1-1 0,3-1-5 0,1-2-12 16,7-4-18-16,-1 0-3 0,2-11-20 15,-2-7-36-15,-4-3-71 16</inkml:trace>
  <inkml:trace contextRef="#ctx0" brushRef="#br0" timeOffset="203333.71">24907 2777 540 0,'0'0'67'0,"0"0"-21"15,0 0-1-15,0 0 7 0,0 0-21 0,0 0-14 16,0 0-5-16,0 0-1 0,47 18-1 16,-41 2-1-16,-1 9-1 15,-5 0-4-15,0 3-3 0,-7 1 1 0,-1 2-1 16,-2 2-1-16,-7-3-14 0,5 0-56 15,-7-3-6-15,5-4-62 0,-5-5-126 16</inkml:trace>
  <inkml:trace contextRef="#ctx0" brushRef="#br0" timeOffset="203573.07">25285 3057 581 0,'0'0'72'16,"0"0"-23"-16,0 0 8 0,0 0 12 0,0 0-38 15,0 0-19-15,0 0-5 0,0 0-1 16,0 0-3-16,33 40-3 0,-33-26 0 16,-4 0 0-16,-2 3-1 0,-11-3-13 15,5-2-38-15,-7-2-45 0,5-6-41 16,-7-4-149-16</inkml:trace>
  <inkml:trace contextRef="#ctx0" brushRef="#br0" timeOffset="203726.71">25275 2833 410 0,'0'0'339'0,"0"0"-283"0,0 0-13 15,0 0 4-15,0 0-21 16,0 0-17-16,0 0-8 0,0 0-1 0,0 0-1 15,20-33-2-15,-20 45-18 0,0 3-27 16,-4 4-11-16,-8 0-62 16,-9-1-55-16,-4-1-147 0</inkml:trace>
  <inkml:trace contextRef="#ctx0" brushRef="#br0" timeOffset="205428.43">19708 3911 334 0,'0'0'49'0,"0"0"0"0,0 0 16 16,0 0 7-16,0 0-14 0,0 0-20 16,0-52-2-16,0 49 4 0,-2 3-7 15,2 0-7-15,0 0-5 0,0 0-10 16,0 0-4-16,0 5-6 0,0 1-1 16,0 5-1-16,0 6 1 0,4 0 0 15,2 1 1-15,0 1-1 0,3 0 2 16,3-1-2-16,5-1 0 0,-3-2 0 15,5-6 0-15,1-2 2 0,1-4-1 0,0-3-1 16,-5 0 3-16,3-6-2 0,-7-2-1 16,3-1 0-16,-7-2 0 0,-4 0 1 15,2-1 0-15,-4-3-1 0,-2-1 1 16,-2-3 0-16,-4-4 0 16,2 0 0-16,0 0-1 0,0 4 0 0,0 3 0 15,-1 4 0-15,5 6 0 0,0 1 0 16,0 4 3-16,0 1-2 15,-4 0 0-15,0 10-1 0,-4 4-2 0,-5 6-1 16,-3 4 3-16,-5 4 0 0,3 1 0 16,-3-3 0-16,2 1-2 0,-1-5-11 15,3 0-2-15,1-4 0 0,5-4 4 0,1-2 1 16,2-4-4-16,4-3 4 0,2-4 6 16,2-1 3-16,0 0 1 0,0-1 1 15,0-6 2-15,4-2 1 0,2-3-2 16,-2-3 0-16,6 1 3 0,-3-4 3 15,3-4 6-15,0-1 0 0,1-3 3 16,-1 2-6-16,4 0 1 0,-3 4-4 16,-1 6 0-16,-4 6-1 0,-2 5-3 15,-2 2-2-15,-2 1-2 0,0 2 0 16,0 6-2-16,-6 5-3 0,0 3 1 0,0 3-8 16,0 5-16-1,-1-2-14-15,-1 4-19 0,2 0-24 0,-4 1-58 0,-1-5-137 16</inkml:trace>
  <inkml:trace contextRef="#ctx0" brushRef="#br0" timeOffset="205743.98">20376 3809 505 0,'0'0'45'0,"0"0"-4"15,6-50 20 1,-6 42 8-16,0 2-15 0,0 0-19 0,0 5-7 0,0 1-7 16,0 0-6-16,-2 0-7 0,-2 0 1 0,-5 3-5 15,-1 2-2-15,0 3-2 16,-5 4-2-16,3 2 2 0,-1 4-1 16,-1 5 1-16,6 1-1 0,-5 6 1 15,5 2 0-15,0 2 1 16,6 2 0-16,0 2-1 0,2-3-3 15,2 2-25-15,8-3-2 0,7-2-15 16,1 0-3-16,3-3-26 0,4-4 30 16,1-5-51-16,-1-6-47 0,-2-8-42 0</inkml:trace>
  <inkml:trace contextRef="#ctx0" brushRef="#br0" timeOffset="206136.83">20696 3977 479 0,'0'0'26'0,"-2"-57"36"0,-2 45 6 16,2 2-7-16,0 4-10 0,0 0-19 0,-3 3-6 16,1 1-6-16,-2 2-7 0,0 0-6 15,-4 3-5 1,3 5-2-16,-5 5-1 0,0 3 0 0,1 4 1 0,-1 1-1 16,2 1 0-16,-1 1 0 0,3 1 1 15,2-5-1-15,4 1-13 0,0-5-2 16,2-4 2-16,2-3 3 0,2-2 6 15,0-3 3-15,4-3 2 0,0 0 0 16,3-4 2-16,3-6 0 0,-1-2 0 16,3-5 0-16,1-3 0 0,1 0 1 15,-3-4-3-15,3-2 4 0,-5-1 6 0,1-1 5 16,-3 1-5-16,-1 2-2 0,0 6-1 16,-1 7-1-16,-5 6 2 0,-2 3-2 15,-2 3 0-15,0 1-2 0,0 7-4 16,0 9-4-16,-2 7 2 15,-5 4 2-15,-1 3 2 16,4-2-1-16,0 2-1 0,2-2 0 0,2-3-18 0,0-1-19 16,0-8-24-16,0-3-19 0,-4-5-28 15,0-6-67 1,-3-3-174-16</inkml:trace>
  <inkml:trace contextRef="#ctx0" brushRef="#br0" timeOffset="206357.58">20975 3682 598 0,'0'0'54'0,"0"0"-10"0,0 0 12 0,0 0-25 0,0 0-14 0,0 0-4 16,0 0 5-16,52 24-4 0,-40-5 1 16,1 4-2-16,3 4-5 0,-4 2-1 15,-1 6-4-15,-3 6 0 0,-2 4-3 16,-4 4 2-16,-2-2-2 0,-4-4-32 0,-4 0-34 15,-2-6-17-15,-1-3-4 0,-1-9-43 16,2-7-56-16</inkml:trace>
  <inkml:trace contextRef="#ctx0" brushRef="#br0" timeOffset="206602.56">21800 3966 601 0,'0'0'19'16,"0"0"12"-16,0 0 9 0,0 0 3 16,0 0-18-16,0 0-12 0,0 0-1 15,0 0 0-15,0 0-7 0,14-9-5 16,7 9 0-16,4-1 0 0,2 1 0 15,2 3 0-15,0 2-8 0,-3 1-45 16,-1 1-17-16,-10-3-55 0,-3-1-94 16</inkml:trace>
  <inkml:trace contextRef="#ctx0" brushRef="#br0" timeOffset="206768.79">21878 4119 278 0,'0'0'319'0,"0"0"-282"0,0 0-14 15,0 0 13-15,0 0-9 0,0 0-16 16,0 0-5-16,0 0 3 16,0 0-1-16,44 10-2 0,-21-12-3 0,1 0-3 15,-1 1-4-15,2-1-62 0,2-3-33 0,0-2-78 16,0-7-176-16</inkml:trace>
  <inkml:trace contextRef="#ctx0" brushRef="#br0" timeOffset="207305.89">22796 3819 523 0,'0'0'21'16,"0"0"4"-16,0 0 8 0,0 0 12 16,0 0-19-16,0 0-8 0,0 0 6 0,0 0 4 15,0 0-4-15,-23-21-4 0,26 22-6 16,3 2-5-16,6 2-4 0,-4 1-2 15,9 3 1-15,-1 5 0 0,9 1 0 16,-8 2-2-16,3 2-1 16,-5 0 0-16,-1 2 0 0,-7-5-1 0,-1-1-18 15,0-2-24-15,0-6-6 0,0-2 4 16,-3-5 15-16,-3 0 11 0,2 0 13 16,0-3 5-16,0-3 5 0,-2-5 1 0,0 1 12 15,2 0 3-15,-2-3 4 16,0 0 2-16,0-3 0 0,-2 0-5 0,2-1-4 15,-4-2-4-15,2 4-6 16,-1 2-1-16,1 5-2 0,-4 3 0 16,4 1-3-16,0 4 3 0,0 0-3 0,0 0-1 15,-2 3-1-15,0 3-4 0,-5 3-1 16,-5 7 4-16,4 1 1 0,-1 1 0 16,-5-2-1-16,7 0-1 0,1-3-11 15,-4-1-1-15,1-2-2 0,7-2-3 16,0-3 7-16,-2-2 5 0,4-2 2 0,0-1 5 15,2 0 0 1,0 0 3-16,0-1 3 0,0-5-2 0,0-1 3 16,8-4 2-16,-4 3-1 0,0-3 2 0,0-2-4 15,3 0-1-15,-1-1-2 16,-2-1-1-16,2 2-2 0,-6-3 0 0,2 4-8 16,-2 2-35-1,0 3-21-15,0 2 9 0,0 3-125 0,-4 1-202 0</inkml:trace>
  <inkml:trace contextRef="#ctx0" brushRef="#br0" timeOffset="207618.65">23280 3667 440 0,'0'0'70'15,"0"0"-22"1,0 0 6-16,0 0 12 0,2-54-1 0,-2 49-16 0,0 2-8 0,-2 0-10 16,-2 1-8-16,-2 1-13 15,-1 2-4-15,1 2-6 0,-4 6 0 0,-3 4-1 16,7 2 0-16,-2 4 1 16,-2 3 0-16,3 3 0 0,1 1 0 15,4 2 0-15,0 3 0 0,0 4 0 0,4 2 1 16,0 0-1-16,2 1-14 0,9-2-14 15,1-2 6 1,-3-2-29-16,7-5-15 0,-8-3-28 0,5-6-8 0,-3-8-97 16</inkml:trace>
  <inkml:trace contextRef="#ctx0" brushRef="#br0" timeOffset="208041.37">23501 3735 531 0,'0'0'28'0,"6"-54"35"16,-4 48-9-16,-2 2 16 0,2 2-19 16,-2 2-22-16,0 0-12 0,0 6-8 0,0 4-7 15,0 4 2-15,2 6 0 0,-2 2 2 16,0 3 3-16,0 0-2 0,0 1-5 16,0-1 0-1,0 1-1-15,5-1-1 0,-5 0 0 0,2-4 2 0,0-5-2 16,2-2-2-16,-2-6 1 0,0-2-1 15,2-3-2-15,-4-3-3 0,0 0 3 16,2 0 0-16,-2 0-1 0,0-4 3 16,-2-1 1-16,2-1-3 0,0-3-2 15,0-4 5-15,0-1-5 0,0-3 2 16,0-1 2-16,0-1 2 0,4-1 0 16,0 4 0-16,1 4-1 0,3 4 0 0,-4 1 1 15,0 6 0-15,4 1-2 0,5 0 2 16,-3 0-2-16,5 6 1 0,1 3 0 15,1 4 1-15,1-2 0 16,-1 6 3-16,-3-1 1 0,-8 0-1 0,-3 6-1 16,-1-3-2-16,-9 3-1 15,-1-2 1-15,-8-2 0 0,1 0 0 16,-1-5-16-16,1-2-25 0,-1 0-11 0,1-6-22 16,-3 0-39-16,3-3-87 0</inkml:trace>
  <inkml:trace contextRef="#ctx0" brushRef="#br0" timeOffset="208309.43">23774 3588 419 0,'0'0'127'0,"0"0"-53"0,0 0-17 16,0 0 22-16,0 0-22 0,0 0-29 15,16-52-11-15,-11 49 0 0,5 3-5 0,2 0-4 16,-1 1-2-16,5 8 1 0,1 1 0 16,10 7-1-16,-7 1-2 0,1 4-1 15,4 5 0-15,-11 0-1 0,5 6-1 16,-13 1-1-16,-2 2 1 16,-4 3-1-1,-4 1-3-15,-6 3-21 0,-9 0-42 0,3-4-46 0,-7 0-36 0,4-11-165 16</inkml:trace>
  <inkml:trace contextRef="#ctx0" brushRef="#br0" timeOffset="208528.91">24272 3899 627 0,'0'0'33'16,"0"0"-8"-16,0 0 40 0,0 0 5 15,0 0-43-15,0 0-18 0,0 0-6 16,0 0-2-16,0 0 1 0,2 39-1 16,-18-22 0-16,3-1-1 0,-7-1-37 15,7 1-27-15,-7-1-18 0,3-4-43 16,0-5-153-16</inkml:trace>
  <inkml:trace contextRef="#ctx0" brushRef="#br0" timeOffset="208701.77">24293 3712 699 0,'0'0'55'15,"0"0"-27"-15,0 0 2 0,0 0 3 16,0 0-15-16,0 0-12 0,0 0-6 16,0 0 0-16,0 0-2 0,-8-27-14 31,-3 35-41-31,-1 5-20 0,-1 2-6 15,-7-1-54-15,-1 0-133 0</inkml:trace>
  <inkml:trace contextRef="#ctx0" brushRef="#br0" timeOffset="209866.49">19968 4536 481 0,'0'0'55'15,"0"0"-15"-15,0 0 23 0,0 0-13 0,0 0-8 16,0 0-16-16,0 0-6 0,0-26-5 16,0 26-13-16,2 8-2 0,3 0 1 15,-1 2-1-15,6 0 2 0,-2 1-2 16,3 0 3-16,5 3-2 0,-1-1 0 15,-1-1-1-15,-6-1 2 16,5 0-1-16,-3 0-1 0,-4-5-9 0,-2 1-28 16,1-1-12-16,-3-4 7 15,0-1-5-15,0-1-6 0,-2-4 53 0,0-2 5 0,0-5 1 16,0 0-5-16,0-1 13 0,-2-3 16 16,0-2 4-16,2 1 1 0,-2 0 6 15,2 0-4-15,0 3-3 16,-2 4-7-16,-1 2-6 0,3 3-8 0,0 4-3 15,0 0-2-15,0 0-7 0,0 5-1 16,0 5-4-16,0 3 1 0,0 1 3 16,0 0 0-16,-2-1 0 0,0 2 1 15,2-3 0-15,-2-2-1 0,0 0 0 16,0-1 0-16,-2-1 1 0,-2-3 0 16,4 1-1-16,-4-3-1 0,1 0-7 15,-1-1-3-15,2-2 7 0,-2 0 1 16,0-2 3-16,-1-3 0 0,1-2 1 0,2 0-1 15,-4-3 0-15,2-3 0 16,-3-1 0-16,3-2 0 0,2 0 2 0,0-1-2 16,2 5 0-16,-2 0 0 0,4 3 1 15,0 2 4-15,0 2-1 0,2 0-1 16,0 3-2-16,0 0 0 0,2 1-1 16,-2 1 0-16,0 0-1 15,4 4-2-15,3 3 2 0,-3 1-1 0,-2 4 1 16,0-2-1-16,0 3 2 0,2-1-9 15,-1 1-16-15,-1 1-18 0,6-2-6 16,-4 0-6-16,3-3-8 0,-1-1-61 16,-8-3-89-16</inkml:trace>
  <inkml:trace contextRef="#ctx0" brushRef="#br0" timeOffset="210446.63">20489 4454 455 0,'0'0'104'0,"0"0"-52"16,0 0 5-16,0 0 24 0,0 0-29 0,0 0-26 15,0 0-15-15,25-30-4 0,-21 34-2 16,-2 2-1-16,2 3 1 0,3 7 0 16,-1 3 0-16,0 4-1 0,-2 2-2 15,0 2 0-15,-2 2-2 0,-2-3 1 16,2-1 0-16,-2-3 0 0,3-3-1 16,1-1 0-16,-2-5 0 0,2-4-3 15,-2-1 1-15,0-2-2 0,0 0-3 16,0-5 4-1,0 2-3-15,-2-2-3 0,0-1 5 0,0 0 4 0,0-2 2 16,0-4 0-16,0-1-1 0,-2-2-1 16,0-1 0-16,0-2 0 0,0-3 0 15,0 3 0-15,0-2 0 0,2 1 0 16,0-1 0-16,2 1 0 0,4 2 0 16,-2-1 1-16,2 1-1 0,1 3 1 15,1 2 0-15,2 1-1 0,3 0 1 0,3 0 0 16,3 2-1-16,6 1 2 0,1 2-1 15,1 0 2-15,4 0-1 0,-2 3 1 16,-2 0-1-16,0 4 2 0,-6 0-2 16,-5 2 0-16,-5 2 0 0,-7 0-2 15,-4 3 0-15,-4 1 1 0,-9 2 0 16,-3 2 1-16,-3-5 0 0,-4 2-2 16,3-3-4-16,-1-1-13 0,2 0-12 0,-1-4-20 15,-3-2-17-15,0-3-25 0,-2-3-65 16,1 0-127-16</inkml:trace>
  <inkml:trace contextRef="#ctx0" brushRef="#br0" timeOffset="210745.53">20332 4449 240 0,'0'0'100'0,"0"0"-41"16,0 0 9-16,0 0 17 0,0 0-13 0,0 0-19 16,0 0 4-16,-12-51-5 0,12 48-9 15,0 2-13-15,0 1-10 0,2 0-11 16,2 1-6-16,0 7-3 0,4 3 0 16,-1 6 2-16,-1 4 2 0,-2 0 0 15,0 3-1-15,0 1-2 0,0 2-1 16,0 2 1-1,1-1-1-15,-1 0 1 0,2 2-1 0,2-2-9 0,5 1-22 16,1-5-9-16,1-1-18 0,1-4-21 0,3-5 12 16,1-5-55-16,1-3-67 0</inkml:trace>
  <inkml:trace contextRef="#ctx0" brushRef="#br0" timeOffset="210997.09">21045 4409 559 0,'0'0'58'15,"0"0"-21"-15,0 0 17 0,0 0 2 16,0 0-18-16,0 0-17 0,0 0-3 16,0 0-6-16,52 7-1 0,-40 11 1 0,-3 5-2 15,1 2-3-15,-4 3-3 0,-6 1-2 16,0 2 0-16,-12 3-2 15,-1 1-1-15,-9 3-17 0,3 3-33 0,-2-4-26 16,1-4-17-16,3-2-15 0,-1-6-39 16,3-8-169-1</inkml:trace>
  <inkml:trace contextRef="#ctx0" brushRef="#br0" timeOffset="211280.44">22054 4546 408 0,'0'0'31'15,"0"0"20"-15,0 0 9 0,0 0-32 16,0 0-10-1,0 0 6-15,0 0 3 16,0 0-9-16,0 0-8 0,-8 15-3 16,24-15 0-16,1 0 1 0,10 0 1 15,6-1-1-15,2-3-6 0,2 0 1 16,-4 2-2-16,2 2-1 0,-10 0-25 16,-2 5-57-16,-17-1-98 0,-6-2-181 0</inkml:trace>
  <inkml:trace contextRef="#ctx0" brushRef="#br0" timeOffset="211438.42">22145 4694 604 0,'0'0'0'0,"0"0"-1"0,0 0 1 16,0 0 17-16,0 0-5 16,62 14-4-16,-37-14 2 0,0 0-8 15,4-2-1-15,0 1-1 0,0-1-74 0,-1-3-72 16,-1-3-131-16</inkml:trace>
  <inkml:trace contextRef="#ctx0" brushRef="#br0" timeOffset="211642.92">23042 4355 586 0,'0'0'13'0,"0"0"2"0,0 0 20 16,0 0 16-16,0 0-7 0,0 0-25 15,0 0-6-15,0 0-13 0,0 0 2 16,-10 25-1-16,10-5 9 0,0 5-1 16,2 0-3-16,0 3-2 0,0-2-4 15,4 0 1-15,-2-1-1 0,-2 1-5 16,-2-1-46-16,0 2-16 0,-8-3-22 16,-2-1-108-16</inkml:trace>
  <inkml:trace contextRef="#ctx0" brushRef="#br0" timeOffset="212302.74">22850 4620 286 0,'0'0'138'0,"0"0"-100"16,0 0 7-16,-8-59-1 0,10 51-4 0,2 1-16 16,6-1-1-16,-2 2-4 0,7-1-2 15,-1 2 2-15,3 2 5 0,4-1 1 16,3 1-4-16,3 0-4 0,6-2-5 15,5 2-4-15,-1-1-2 0,-2 4-3 16,2 0-1-16,-4-1-1 0,0 8-1 16,-4 1 0-16,-8 1-2 0,-5 4 1 15,-7-1-1-15,-3 4 1 0,-4 3 0 16,-2 1-1-16,-4 0-11 0,-4 1-23 16,1-2-5-16,1-3 8 0,-4-3 7 15,2-4 11-15,1-3 3 0,3-3 10 0,-2-2 2 16,-4-1 6-16,4 0-4 15,-1-6-1-15,3 2 2 0,2-2 0 0,0-2 0 16,0 1 3-16,2-3 9 0,0-3-3 16,0-1-2-16,2-4 0 0,0-4 2 15,4-2-1-15,5-1 0 0,3 4 2 16,-6 3 0-16,3 5-5 0,3 5-2 16,-6 1-1-16,7 6 1 0,-1 1 0 15,-1 0-1-15,7 7-3 0,-3 4-1 16,0 3-1-16,-3-2 0 0,3 5 1 15,-9-1 0-15,2-1-1 0,0 1 0 16,-5-4-2-16,1-1-9 0,-6-3-5 16,0-3-5-16,0-2 2 0,0-1 2 0,0-2 0 15,-2 0 9-15,0-1 7 0,0-2 1 16,0-2 0-16,-1 0 2 0,-3-1 0 16,4-2 3-16,0-2 5 0,0-1 4 15,2-3 1-15,0-1 1 0,0-5-1 16,8-2 1-16,1 4-4 0,3 1-6 15,0 3-3-15,3 3-1 0,-3 3-1 0,5 4 4 16,-3 2-1-16,7 2 3 16,-2 4-2-16,-1 5 0 0,7 5-3 0,-13 1-2 15,5 3 0-15,-11 0 1 16,-2 1-1-16,-4 2-5 0,0-4-29 0,0 1-23 16,2-2-6-16,0-3-41 0,9-5-49 15,-1-4-107-15</inkml:trace>
  <inkml:trace contextRef="#ctx0" brushRef="#br0" timeOffset="212744.09">23933 4496 448 0,'0'0'81'15,"0"0"1"-15,8-56 4 0,-8 50 9 16,0 3-39-16,2 0-17 16,-2 3-12-16,5 0-16 0,-5 3-11 0,2 4 0 0,0 9-3 15,0 3 3 1,0 2 0-16,-2 3 3 0,0 1-2 0,0 2 0 0,0-2 0 15,0 0 0 1,0-2 0-16,0-1-1 0,0-6 1 0,0-2-1 0,0-7-1 16,0 0-4-16,2-3-3 0,-2-2 1 15,0-1 0-15,0-1 1 0,0 0 1 0,0 0 5 16,0-5 1-16,-2-4-1 16,0 0 0-16,-2-3-2 0,-3-2 0 0,3-7 1 15,0 0 0-15,-4-4 1 16,2-4 0-16,-5 0 0 0,-1-6 0 15,4-2 0-15,2 1 0 0,-5-3 0 0,9 4 0 16,0 7 1-16,2 5 0 0,4 6 1 16,0 3-2-16,5 4 2 0,-5 3-2 15,4 3 0-15,2 1 0 0,7 1-1 16,-1 2 1-16,3 0-1 0,6 1 1 16,-7 3 1-16,3 2 1 0,-6 2-1 15,-1 3 2-15,-8 3 0 0,-2 7 0 0,-4 0-3 16,-2 4 1-1,-6 2-1-15,-13 2 0 0,5 0 0 0,-9 2-19 16,2 0-36-16,3-3-41 0,-3-5-23 0,0-7-97 16</inkml:trace>
  <inkml:trace contextRef="#ctx0" brushRef="#br0" timeOffset="212964.26">24183 4554 571 0,'0'0'98'16,"0"0"-30"-16,0 0 20 0,0 0-26 0,0 0-33 15,0 0-17-15,0 0-3 16,0 0-4-16,46-13-3 16,-40 20-2-16,-4 5 0 0,0-1 1 0,-2 3-1 0,-2-1 1 15,-4 1-1-15,0-1-6 0,-1-1-25 16,1-1-25-16,-4-4-38 0,-3-4-45 15,5-3-159-15</inkml:trace>
  <inkml:trace contextRef="#ctx0" brushRef="#br0" timeOffset="213122.33">24289 4327 645 0,'0'0'114'0,"0"0"-66"0,0 0-28 16,0 0 16-16,0 0-10 0,0 0-19 15,0 0-3-15,0 0-4 0,0 0-2 16,6-37-1-16,-6 42-15 0,0 3-24 16,0 1-7-16,-4-3-44 0,-2 0-37 15,-7-3-83-15</inkml:trace>
  <inkml:trace contextRef="#ctx0" brushRef="#br0" timeOffset="214160.59">25924 4443 303 0,'0'0'165'0,"0"0"-129"0,0 0-12 16,0 0 31-16,0 0 2 0,0 0-28 15,0 0-12-15,0 0 1 0,35 31 5 16,-29-8-4-16,-6 5-2 0,2 4-2 16,-2 0-1-16,0 5-10 0,2-1-2 15,-2 1 0-15,2-1-2 0,2-2 1 0,-4-4-1 16,5-6 0-16,1-5-1 0,-2-5 0 16,-2-6 0-16,2-3 1 0,-4-4 0 15,0 1 0-15,0-2 1 0,0-2 2 16,0-2 5-16,-4-6-2 0,0-4-4 15,-2-2-1-15,-1-6 1 0,1-2-1 16,-8-6 2-16,5-2 0 0,3-6 3 16,-4-8-3-16,2-4 0 0,4-5 0 15,1-1-2-15,8 3-1 0,1 5 0 16,6 7 0-16,-6 9 0 0,7 7 1 0,-3 8-1 16,-2 5 0-16,3 4 2 0,3 3-2 15,-1 2 3-15,9 3 0 0,-5 4-1 16,6 4 1-16,-1 3 0 0,-5 0 2 15,-1 2-1-15,-5 3-1 16,-11 1-3-16,0 7 1 0,-2 0 0 16,-13 5 0-16,-1 1 0 0,-5 0 2 0,0 2-3 15,-3-5 0-15,1-1-13 0,4-3-14 16,-3-6-17-16,7-3-19 16,-4-4 0-16,9-2-22 0,-6-2-35 0,7-3-54 15</inkml:trace>
  <inkml:trace contextRef="#ctx0" brushRef="#br0" timeOffset="214554.09">26141 4514 400 0,'0'0'73'16,"0"0"-3"-16,31-54-2 0,-25 37 8 15,6 2-9-15,5 3-29 0,-5 2-14 16,7 2-2-16,-5 3-7 0,7 3-2 15,-4 2-2-15,5 6-4 0,5 7 1 16,-4 5-2-16,2 6-2 0,-2 6 0 0,1-2-2 16,-7 5 0-16,4-1-2 0,-11 1 1 15,2-1 0-15,-8-1-1 0,-4-3-2 16,-4-2-11-16,-8-9-15 16,2-4 14-16,-1-6 2 0,-1-4 8 0,1-3 4 15,1-2 1-15,-2-5-1 0,3-5 1 16,5-1 0-16,0-2 3 0,2-5 8 15,2-2 2 1,6-2-2-16,1-6-3 0,9-4-5 0,-4-4-3 0,5-1 1 16,0 0-2-16,-5 3 0 0,7 8 0 15,-11 6 0-15,10 11 0 0,-7 7-6 0,3 4-13 16,3 1-4-16,-7 7-14 0,9 4-29 16,-9 4-16-16,5-2-47 0,-7-2-75 15</inkml:trace>
  <inkml:trace contextRef="#ctx0" brushRef="#br0" timeOffset="214743.49">26672 4482 492 0,'0'0'63'0,"0"0"-5"0,0 0 6 0,0 0 26 16,0 0-29-16,0 0-27 0,0 0-10 0,0 0-8 16,0-35-10-16,0 48-4 0,0 4 3 15,0 4 0-15,0 1-1 0,0 3-4 16,0 3 1-16,2-2 0 0,0 1-1 15,2-1 0-15,0-4-15 0,-1-2-25 16,1-6-15-16,-4-3-30 0,0-5-31 16,0-6-37-16,-9-1-149 0</inkml:trace>
  <inkml:trace contextRef="#ctx0" brushRef="#br0" timeOffset="-214593.53">26610 4374 408 0,'0'0'59'15,"0"0"-13"-15,0 0-4 0,0 0 19 16,0 0-30-16,0 0-21 0,0 0-9 16,0 0 1-16,0 0-2 0,39-10 0 15,-26 27 0-15,-7 2-20 0,0 0-35 16,2 1-27-16,3-2-40 16,-5-4-69-16</inkml:trace>
  <inkml:trace contextRef="#ctx0" brushRef="#br0" timeOffset="-213998.52">26711 4492 330 0,'0'0'142'0,"0"0"-88"0,21-50 1 16,-15 31 14-1,7-1-30-15,3 2-15 0,-8 5-5 0,9 4 8 0,-7 4-3 16,-4 3-6-16,9 1-3 0,-5 1 0 16,-1 5-8-16,7 4 0 0,-4 3-3 15,1 2 0-15,1 5-3 0,-5 1 0 16,-1 3 0-16,2-1-1 0,-6 1 2 15,3-3-1-15,-5 0 0 0,2-2-1 16,2-4 0 0,4 0-2-16,1-1-5 0,-5-4-1 0,8-2 0 0,-1-3 2 0,-7-1 2 15,4-1 2-15,1-2 1 0,-3 0 1 16,0-6 0-16,5-3 1 0,-5-1 1 16,-2-2-2-16,0-1 0 0,5-2 1 15,-5-1-1-15,0 1 1 0,-2-2-1 16,-2 6 0-16,2 4 1 15,-2 3-1-15,0 4 0 0,0 0 0 0,3 4-3 16,-3 6 0-16,0 2 0 0,2 7 3 16,-2 2-1-16,2 1 2 0,0 2-1 15,11-4 0-15,-5 0 1 0,0-5 0 16,7-2-1-16,-5-4 1 0,5-5 0 16,-5-2 1-16,9-2 2 0,-7-3 8 15,5-3-3 1,-2-7 15-16,5-2-6 0,-7-1-2 0,5-6-2 0,-11 0 1 15,3-6 0-15,-2-2-3 0,-3-5-4 0,-7-4-3 16,4-4-3-16,-4-2 0 0,0-1-1 16,-2 1-1-16,0 8 0 0,-3 9 1 15,1 7-1-15,0 11 1 0,0 5-1 16,4 4-2 0,-2 1 1-16,-4 12-3 0,2 8-3 0,-3 10 4 0,1 6 2 15,-2 4 0-15,4 1 1 0,2-1 0 16,2-1 1-16,4-4-1 0,6-4 0 15,-1-2-4-15,1-5-27 0,4-4-5 16,-5-2-7-16,1-7-13 16,0-2-45-16,-6-5-9 0,-4-4-63 0,0 0-161 15</inkml:trace>
  <inkml:trace contextRef="#ctx0" brushRef="#br0" timeOffset="-213841.86">27298 4492 542 0,'0'0'76'0,"0"0"-12"0,0 0 8 16,0 0-24-16,0 0-22 0,0 0-11 16,0 0 0-16,0 0-5 0,15-43-5 15,3 42-5-15,-1 0-1 0,8 1 1 0,4 0 0 16,0 3-3-16,4-1-43 16,-2-2-51-16,2 0-13 0,-6-6-75 0</inkml:trace>
  <inkml:trace contextRef="#ctx0" brushRef="#br0" timeOffset="-213394.64">28185 4207 349 0,'0'0'63'0,"0"0"-8"15,6-52 9-15,-6 40 16 0,0 4-25 0,0-2-17 16,0 1 4-16,-2 3-7 0,0 0-2 15,0 2-8-15,0 2-6 0,-2 1-5 16,-2 1-3-16,-2 3-6 16,1 4-4-16,-5 6-1 0,-5 5 0 0,3 4 0 15,-3 3 0-15,5 1 0 0,-5 5 0 16,7 1 0-16,0 6 0 16,-3 0-1-16,9 1 1 0,4 2 0 0,0-2 0 15,8-1 0-15,11-3-1 0,-2-2-1 16,10 0-12-16,4-3-7 0,6-4-33 15,-2-4-13-15,4-6-12 0,-6-5-67 16,-6-7-127-16</inkml:trace>
  <inkml:trace contextRef="#ctx0" brushRef="#br0" timeOffset="-213158.54">28694 4335 514 0,'0'0'43'16,"0"0"27"-16,0 0-17 0,0 0 19 0,0 0-10 16,0 0-33-16,0 0-14 0,0 0-1 15,0 0-1-15,20 14-4 0,-15-1-2 16,-3 3-3-16,0 0-1 16,0 1-3-16,0 0 2 15,0 0-1-15,0-2-1 0,0-2 0 0,0-1 0 16,0-1-29-16,-2-1-18 0,0-6-41 0,0-4-22 15,0 0-97-15</inkml:trace>
  <inkml:trace contextRef="#ctx0" brushRef="#br0" timeOffset="-212992.84">28648 4119 603 0,'0'0'39'0,"0"0"-14"0,0 0 8 0,0 0 15 16,0 0-19-16,0 0-19 0,0 0-5 15,0 0-5-15,0 0-2 0,11-9-2 16,-5 22-2-16,0 1-41 0,6 0-12 16,-3-2-34-16,-3 2-66 0,0-3-143 15</inkml:trace>
  <inkml:trace contextRef="#ctx0" brushRef="#br0" timeOffset="-212723.49">29239 4518 604 0,'0'0'61'15,"0"0"-24"-15,0 0 43 0,0 0-10 16,0 0-26-16,0 0-23 0,0 0-8 15,0 0-5-15,0 0-8 16,27-11 0-16,-23 18 0 0,-4 3 0 0,0 2 0 0,-4 2 0 16,-2 2 0-16,0-2-17 0,0 1-28 15,-9-1-26-15,1-5-40 16,-7-7-63-16,7-2-261 0</inkml:trace>
  <inkml:trace contextRef="#ctx0" brushRef="#br0" timeOffset="-212376.93">29818 4217 333 0,'0'0'54'0,"0"0"10"0,0 0 14 16,0 0 14-16,0 0-29 0,0 0-7 16,0 0-4-16,0 0-8 0,0 0-11 15,17-34-7 1,-15 34-13-16,2 0-8 0,0 0 0 0,-4 3 1 0,8 3-3 16,-1 5-2-16,1 6 0 0,-4 4-1 15,0 2 0-15,-2 2 2 0,-2 1-2 16,0 0 2-16,0 2-2 0,-4-2 0 15,-4 0-3-15,2-1-26 0,-1-4-27 16,3-3-2-16,-2-6-31 0,-2-6-36 16,-5-5-113-16</inkml:trace>
  <inkml:trace contextRef="#ctx0" brushRef="#br0" timeOffset="-212197.58">29713 3980 513 0,'0'0'60'16,"0"0"-50"-16,0 0 1 16,0 0 14-16,0 0-16 0,0 0-8 15,0 0-1-15,0 0 2 0,0 0-2 16,39 19 0-16,-37-8-10 0,-2 2-40 0,0-4-52 16,0-1-65-16</inkml:trace>
  <inkml:trace contextRef="#ctx0" brushRef="#br0" timeOffset="-211369.75">30548 4005 520 0,'0'0'53'0,"0"0"-12"0,0 0 14 16,0 0 24-16,0 0-19 0,0 0-27 15,0 0-18-15,29-38-5 0,-21 45-2 16,0 1-5-16,3 6-1 0,3 5 4 0,1 3 0 15,-1 4-2-15,1 2-3 0,-3 2 1 16,-2 3-2-16,-3 2 1 0,-5 0-1 16,-4 1-3-16,-9-3-52 0,-5-2-74 15,-3-9-117-15</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9T04:30:29.387"/>
    </inkml:context>
    <inkml:brush xml:id="br0">
      <inkml:brushProperty name="width" value="0.05292" units="cm"/>
      <inkml:brushProperty name="height" value="0.05292" units="cm"/>
      <inkml:brushProperty name="color" value="#FF0000"/>
    </inkml:brush>
  </inkml:definitions>
  <inkml:trace contextRef="#ctx0" brushRef="#br0">6435 5550 181 0,'0'0'30'0,"0"0"0"0,0 0 18 0,0 0 4 15,0 0-10-15,0 0-6 0,0 0-6 16,0 0-4-16,-8 3-8 0,6-2-18 16,0-1 17-16,-3 0 1 0,3 0 6 15,2 0-12-15,0 0-3 0,0 0 12 16,0 0-7-16,0 0-8 0,0 0-1 15,0 0 0-15,0 0-1 0,0 2 0 16,0-1 0-16,0-1-1 0,7 0 3 16,-5 2 7-16,2-1 2 0,2 2-5 15,-2 0 6-15,2-3-1 0,5 1-3 16,-1 0-3-16,-2 1 1 0,0-1-6 0,11 0 1 16,-4 0 0-16,-1 0-3 15,1 0 1-15,3 1 1 0,-3 0-1 0,5 1 0 16,-3 0-1-16,1-3 2 15,3 3-1-15,0-3-1 0,4 3 2 0,6-2-1 16,-3-1 0-16,3 0 0 16,3 1-1-16,3 1 2 0,-4-1 0 0,0-1 1 15,2 1-1-15,0-1 0 0,0 0 3 16,5-1 4-16,-1 1-6 0,4 0-2 16,3 0 0-16,-3 0 0 0,11-1 0 15,0 3 0-15,1 1 1 0,3 1-2 0,2-2-1 16,4 0 2-16,-2-2 1 15,5 1 1-15,-1-1 1 0,0 0 1 0,0-1-1 16,2-1 2-16,0-1 1 0,3-1-8 16,3-1 2-16,5 2-1 0,-3-2 2 15,-1 4 0-15,1-2 0 0,-2 2-2 16,-1-1 2-16,-5 1 0 0,0 0 0 16,-2 1 1-16,-2-1 1 0,1 2-6 15,-5 1 2-15,2 1-2 0,-5 1 2 16,-1-2 1-16,-2 1 0 0,-4-2 2 15,-1-1-1-15,-5 1 0 0,-1-1 0 16,-4-1-2-16,-6 1 3 0,0 0-2 16,-6 0 1-16,-2 0-1 0,2-1 0 0,-6 1-1 15,-1-3 1-15,1 1-1 0,-2 1-1 16,-3 1-1-16,-1-1 0 0,-3 1 0 16,-2 0-1-16,-6 0 1 0,1 0 0 15,-1 0 0-15,-4 0 0 0,0 0 1 16,0 0-1-16,0 0 1 0,0 0-1 15,0 0 1-15,0-2-1 0,0 2 1 16,0 0-1-16,0 0 1 0,0 0 1 16,0 0-2-16,0 0 2 0,0 0-2 15,0 0 0-15,0 0 3 0,0 0-3 0,-2 0 0 16,-5 0-3-16,5 0 2 0,-2 4 0 16,-2 1 1-16,0-1-1 0,0 3 0 15,-1 0-4-15,1 0-15 0,-2-1-2 16,0 1-5-16,-5 2-8 15,3-2-22-15,-9 2-30 0,1-3-31 0,-3-5-97 16</inkml:trace>
  <inkml:trace contextRef="#ctx0" brushRef="#br0" timeOffset="2079.19">6644 7099 62 0,'0'0'32'0,"0"0"-12"0,0 0 1 15,0 0 4-15,0 0 2 0,0 0-6 16,-54-25 9-16,44 23 10 0,-1-2-8 16,1 1-8-16,0 1 5 0,-3 0 5 15,3-1-2-15,0-1 2 0,-3 1 0 0,7 1 1 16,-2-2 1-16,1 2-7 0,5 0-3 16,0 2-4-16,0 0-7 0,2 0 0 15,0 0-1-15,0-1 1 0,0 1-4 16,0 0-3-16,0-1-1 15,0 1-3-15,0 0-3 0,4 0 0 0,-2 0 0 16,7 0-1-16,1 0 1 0,-2 2-1 16,9 0 3-16,-1 1-3 0,3 0 2 0,2 1 1 15,6 1-1-15,2-3 2 16,6 1 4-16,6 0 12 0,11 0-6 16,6-1-2-16,8-2 0 15,6 0-5-15,7-1-3 0,9 0 1 16,3-2-5-16,11-2-2 0,3 0 2 0,7-1 1 15,6-2 1-15,-7 1 1 0,3 1-1 16,-5 3 1-16,3 0 1 0,-6-1-4 0,-3 0-5 16,-4 0 5-16,-8 3 0 0,-6-2 5 15,-7 0 19-15,-9 2-13 0,-9 1-6 16,-7 0 2-16,-11 4 1 16,-7-1-7-16,-8 0 1 0,-3 1-2 0,-9-1 1 15,-5-2-1-15,-4 1 3 0,-1 0-2 16,-5-2 3-16,0 0-1 0,0 0 2 15,0 0 1-15,0 0 2 0,0 2-1 0,0-2 2 16,0 0-2-16,0 0-1 0,0 0-1 16,0 0-2-16,2-2 1 0,-2 2-1 15,0-1-1-15,2 1 0 0,-2 0 0 16,2 0-2-16,2 0 2 0,-2 0 1 16,4 0-3-1,0 0 3-15,1 0-2 0,-1 0-1 0,0 0 2 0,2 0-2 0,-2 0 0 16,3 2 0-16,-3 1-1 15,0 0 1-15,0-1 1 0,1-1-1 16,-3-1-1-16,4 3 0 16,-2-2 2-16,0 1-1 0,3 1 0 0,-5-1 1 0,0-1 0 15,-2 1-1-15,0-1 0 16,-2 1 0-16,0 2-1 0,0 0-25 0,-4 1-23 16,-4 3-17-16,-13-1-40 0,-6-6-47 15,-2-5-231-15</inkml:trace>
  <inkml:trace contextRef="#ctx0" brushRef="#br0" timeOffset="3176.55">6534 8635 201 0,'0'0'255'0,"0"0"-202"16,0 0-37-16,0 0 0 0,0 0 15 15,0 0-18-15,0 0-4 0,0 0 0 0,15 1 12 32,-9 0 2-32,2 1-3 0,-2-1-1 0,3 2 4 0,1 0 3 0,0-3-9 15,1 1-3-15,5 2 9 0,5-2 1 16,4 1-7-16,8-2-5 0,8 0 1 15,9 0 0-15,8-6-3 0,8 2-2 16,10-3 1 0,7-1 4-16,8 0-7 15,8-2-5-15,2 2 4 0,5 1 0 0,1 0 5 16,1 3-5-16,-1-2 2 16,7 1 3-16,0 2-1 0,-1-2-6 15,1 1-3-15,-7 1 0 0,-5-2 1 0,-11 3 0 16,-9-2 2-16,-9 3-1 0,-13 1 0 15,-11-1 1-15,-9 4-3 0,-12 0-2 16,-7 0-3-16,-6 0 5 0,-5 0 1 16,0 0 3-16,1-2 5 0,-1 0-3 15,0 2 0-15,-1 0-1 0,-5 0-3 16,0-2 0-16,0 0 0 0,0 0 1 16,-2 0-2-16,-2-1 2 0,2 0-1 15,-2 0 1-15,2 0-3 0,-2 0 0 16,0 0 0-16,0 0 0 0,0 0 0 15,0 0 0-15,0 0 0 0,0 0 0 0,-2 0 0 16,-2 0 0-16,-2 0 0 0,0-1-19 16,-3-1-18-16,-3 3-12 0,-5-2-32 15,-3-1-69-15,-1-3-112 0</inkml:trace>
  <inkml:trace contextRef="#ctx0" brushRef="#br0" timeOffset="12398.13">21331 10240 85 0,'0'0'47'0,"0"0"-3"0,0 0 0 16,0 0 4-16,0 0-10 0,-17-7-10 0,17 7 9 16,0 0-2-16,0 0-3 0,-2 0 1 15,2 0 3-15,0 0-1 16,0 0-3-16,0 0-4 0,0-2 1 0,0 2-4 16,0 0-2-16,0 0-3 0,0 0-2 15,0 0-4-15,0 0-1 0,0 0 0 16,0 0 0-1,0 0-2-15,2 0-2 0,2 0-4 0,4 0 1 0,7 2 5 16,-1 1 5-16,5 0-4 0,0-1 0 0,3 2-4 31,-1-1-4-31,0 0-4 0,4-1 5 0,6 1 0 0,4-1-1 0,6 0 2 16,7 0-1-16,7 1 2 0,7-2 0 16,7 2-3-16,5-2 2 0,0 0-2 15,1-1 3-15,8 0-3 0,-11-1 0 16,2 1 1-16,1 0 2 0,1-1 0 15,-3 1-5-15,-3 0 2 16,0-1 0-16,-2 2-1 0,-6 2 1 0,-4-2 2 16,-12 1 0-16,-5-1-2 0,-8 1 0 0,-10-1 2 15,-5-1 0-15,-9 0-3 16,-5 0 1-16,0 0 2 0,-2 0 1 16,0 0-4-16,-2 0-3 0,2 0 0 0,0 0 0 15,-2 2 0-15,0-2 0 16,2 0 0-16,-2 0 0 0,2 0 0 0,-2 0 0 15,0 0 0-15,0 0 0 0,0 1 0 16,0-1 0-16,0 0 0 0,0 0 0 31,0 0 0-31,0 0 0 0,0 0 0 16,0 0 0-16,0 0 0 0,0 0 0 16,0 0 0-16,0 0 0 0,0 1 0 15,0 1 0-15,-2 0 0 0,-2 2 0 16,0 0 0-16,2 0-8 0,-2 0 0 0,2-1-3 15,-2 1-5-15,2 1-5 0,0 1-6 16,-5 1-10-16,5-3-22 0,0 1-27 16,-2-2-21-16,0-3-64 0,2-1-188 15</inkml:trace>
  <inkml:trace contextRef="#ctx0" brushRef="#br0" timeOffset="23929.19">22395 5721 142 0,'0'0'40'0,"0"0"-15"0,0 0-6 16,13-13-4-16,-11 12-9 0,-2 1-4 16,0-1-2-16,0 1 5 0,0-1 29 15,0 0-12-15,-2 1-10 0,0-4 3 16,-1 2 5-16,1-3 6 0,-2 3 2 16,4-1 2-1,-2-1-1-15,2 1-2 0,0 1 2 0,0 0-4 0,0 2-6 16,0-1-1-16,0 0-2 0,0 1 2 15,0-2 0-15,2 2-2 0,0-2 0 0,0 1-4 16,0 1-1-16,-2 0-1 16,3 0 2-16,1 0-1 0,-2 0-2 0,4 0-1 15,2 0 0-15,3 0 0 16,1 0 1-16,9 0-1 0,3-3 6 16,7 0-2-16,5 0-2 0,5 1-2 15,4-2-2-15,7 1-1 0,6 1 0 0,0 1-1 16,6 0 2-16,4-2-2 0,11 0-1 15,-1-3 0-15,15 3 0 0,6-3 2 16,7-2 1-16,14 0-6 16,0 0-3-16,4-1 3 0,6 1 0 0,0 1 3 15,5 1 1-15,-1-1 1 0,4-2-5 16,5 2-5-16,-7-1 5 0,-5 1 0 16,-11 0 2-1,-3 0 1-15,-15 2 0 0,-3-2-3 0,-10 1-6 0,-13 2 6 16,-3-3 0-16,-9 1 0 0,-6 1 1 0,-15-1 5 15,-2 1 5 1,-10-1-3-16,-8 2-1 0,-8 3-1 16,-3-1-1-16,-8 2 1 0,-4 0 1 15,4 0 0-15,-2 0-3 0,4 2-4 0,-1-2 0 0,3 1 0 16,-2 0-1 0,-4 2 1-16,4-1 0 0,1 1 0 0,-3 0 0 0,2-2 0 0,-4 1 0 15,-2 0 0-15,0-2 1 16,0 0-1-16,0 0 0 15,0 0 1-15,0 0 0 0,0 0 1 0,0 0 1 0,-4-2-1 16,-4 2-2-16,-1-2 0 16,3 1-16-1,-10 1-7-15,1-2-9 0,-4 0-16 16,-3-4-38-16,-7-2-31 0,-6-3-110 16</inkml:trace>
  <inkml:trace contextRef="#ctx0" brushRef="#br0" timeOffset="24606.06">22565 4454 298 0,'0'0'54'0,"0"0"-1"16,0 0-5-16,0 0 21 0,14-56-4 0,-12 46-14 15,0 3-5-15,0 0-7 0,0 0-2 16,3 4-5-16,-5 2-8 0,2 0-6 15,-2 1-7-15,0 0-8 0,0 4-2 16,0 7-1-16,0 3-1 0,0 5 1 16,2 5 7-16,0-1-3 0,0 4-2 15,-2-4-2-15,0 4 3 0,0-2-2 16,2 1 0-16,-2-2 0 0,0-4-1 16,0-1-16-16,2-3-20 0,0-3-33 15,0-3-17-15,-2-3-55 0,-2-7-70 0</inkml:trace>
  <inkml:trace contextRef="#ctx0" brushRef="#br0" timeOffset="24763.32">22565 4268 390 0,'0'0'192'0,"0"0"-151"16,0-50-12-16,2 48 17 0,-2 0-15 15,0 2-23-15,0 0-5 0,0 0-2 16,2 0-1-16,0 9-2 0,6 1-2 15,7 5 3-15,-5-2-32 0,6 3-26 16,1 0-54-16,4-3-48 0,-9-2-100 0</inkml:trace>
  <inkml:trace contextRef="#ctx0" brushRef="#br0" timeOffset="25379.95">22817 4420 552 0,'0'0'48'0,"0"0"-11"0,0 0 12 16,12-55 7-16,-8 43-24 0,-2 3-5 16,5-1 4-16,-1 1-7 0,4 2-12 0,-4 2-5 15,3 4-5-15,1 1-2 0,0 0 0 16,1 6 0-16,-1 6-2 16,2 5 1-16,-3 2-1 0,-1-1 2 15,0 4 0-15,1-1 0 16,-7 0 0-16,2-1 1 0,-2-3-1 0,2-4-3 15,0-1-2-15,2-3 2 0,0-2 1 16,-1-3 0-16,-3-1 0 0,2-1 1 0,-4-2 0 16,2 0 1-16,2 0 0 0,0-3 1 15,0-2 2-15,5-5-2 0,-3-4 0 0,0-3 0 16,4-3 0-16,5-3 1 0,-5 1-2 16,2 1 1-16,1 8-1 15,-5 4 0-15,-2 2 0 0,1 5 0 0,1 2-1 16,-2 0-1-16,0 6 0 0,5 4 0 15,1 4 0-15,-2 1 2 0,3 2 0 16,1 0-1-16,-1-1 0 0,3 0 1 16,-3-1 0-1,7-1 0-15,-3-4 0 0,3-2 1 0,-1-4 0 0,-2-2-1 16,5-2 0-16,-7-5 2 0,7-5-2 16,-5-2 2-16,4-6 0 0,-3 1 0 0,-1-3 1 15,-1-3 4-15,1-5 0 0,-7-5 4 16,5-6 1-16,-7-4-2 15,2 0-6-15,-1 8 3 0,-3 5-4 16,-4 12-2-16,0 6 0 16,-2 7 0-16,0 5 4 0,0 0 1 15,0 0-4-15,0 7-2 0,-2 4-4 0,0 6-4 0,0 9 7 16,-4 3 1-16,3 6 0 16,1-2 0-16,2 2 0 0,0 1 0 0,2-4 0 15,7 1-7-15,-3-5-20 0,2-1-2 0,3-8-14 16,-1 1-33-16,-6-7-9 15,-4-6-60-15,0-3-55 0</inkml:trace>
  <inkml:trace contextRef="#ctx0" brushRef="#br0" timeOffset="25537.36">23414 4406 76 0,'0'0'437'16,"0"0"-349"-1,0 0-9-15,0 0-5 0,0 0-32 0,-2-56-22 0,13 50-4 0,1-3 0 16,7 4-3-16,-1 0-8 0,5 4-5 15,4 0 0-15,4 1 0 0,2 2-3 16,4 3-32-16,0 0-53 0,7-4-38 16,-5 0-116-1</inkml:trace>
  <inkml:trace contextRef="#ctx0" brushRef="#br0" timeOffset="26153.49">24433 4271 326 0,'0'0'301'0,"0"0"-291"16,0 0 9-1,0 0 39-15,0 0-26 0,-55-50-23 16,42 46 3-16,7 3 8 0,2-1-4 16,2 2-4-16,0 0 2 0,2 0 0 15,0 0-6-15,0 2-6 0,4 2-2 16,0 3-4-16,6 4 1 0,5 2 3 15,-1 3 1-15,9 5-1 0,-4-2 0 16,-1 1 1-16,3 2 0 0,-11-7 0 16,1-1 0-16,-1-4-1 0,-4-4-3 15,-2-2-7-15,-4-3-2 0,2-1-6 16,-2 0 2-16,0-1 0 0,0-4 13 16,0-4 3-16,0-3 3 0,-2-3-1 0,-4-2-1 15,-6-2 1-15,3 0 0 0,3-4 2 16,0 2 5-16,2 0 2 0,0 2 0 15,2 6-6-15,2 3 0 0,-2 7 2 16,2-1-3-16,-3 2 1 0,3 2-2 16,0 0 3-16,-2 0-6 0,2 6-1 15,-4 5-3-15,0 6 1 0,2 2 3 16,0 1 0-16,-4-2-1 0,-2 1 1 0,1-1 0 16,3-2-2-16,2-3-7 15,0-4 1-15,2-4 2 0,-2-2 2 16,2-3 2-16,0 0 0 0,0 0 1 0,4-2 0 15,2-3 1-15,7-2 1 0,-3-7 5 16,0 0 13-16,7-5-9 0,-9-2 3 16,7-4-1-16,-3-1 2 0,-6 2 5 15,-2 2-8-15,3 7 0 0,-7 5-3 16,0 3-2-16,0 4-2 0,-5 0-2 16,1 2-2-16,0 1 2 0,-2 0-2 15,-6 8-1-15,-3 2-3 0,-1 3 3 16,-1 5 0-16,1-2-1 0,-1 5-10 0,-2-1-8 15,5 2-6-15,-1 0-7 0,1-2-14 16,6 1-26-16,-5-5-27 0,3-3-74 16,4-1-117-16</inkml:trace>
  <inkml:trace contextRef="#ctx0" brushRef="#br0" timeOffset="27072.75">25097 4245 525 0,'0'0'43'0,"0"0"-25"15,0 0 25-15,0 0 16 0,0 0-23 16,0 0-11-16,-23-56 1 0,15 51 0 16,2-2-10-16,-3 0-2 0,1 0-2 0,-4 3-5 15,-3 2-3-15,-1-1-2 0,-1 2-2 16,-1 1 0-16,3 3 0 15,-6 3 0-15,7 4-2 0,-5 3 0 0,5 2 1 16,-7 2 0-16,7 4-1 0,-5 2 2 16,7-2-1-16,-1 3-3 0,5-5 2 15,4 0-1-15,2-2 0 0,2-1 1 16,0-3-3-16,2-3 2 0,6-1 1 16,3-2 0-1,-3-3 1-15,6-1-1 0,5-3 2 0,4-2 0 16,-3-6 1-16,3-2 1 0,0-4 2 15,-7 0 2-15,3-3 2 0,-9 1 0 16,5-8 3-16,-5 4-2 0,-4-4-2 16,0 4-4-16,-1 5 0 0,-3 3-2 0,0 6 2 0,-2 3-2 15,0 3-1-15,0 0 0 16,0 0 0-16,0 2-4 0,0 7 0 0,2 4-3 16,-2 5 7-16,0-1 0 0,2 1 0 15,-2 1 0-15,4-3 0 0,0-1 0 16,0 0 0-16,-2-3 0 0,7-2 0 15,5-4-1-15,-4 1 1 0,3-2 0 0,5 1 0 16,-5-2 1-16,8-3-1 16,-13-1 1-16,8-1 0 15,-7-4 0-15,-3-3-1 0,2-1 2 0,-4-4 1 0,-2-1-1 32,-2-5 1-32,-2-5-3 0,-4-1 0 0,-2-4 0 0,4 1-2 0,-1 0 2 15,1 4 0-15,0 3 0 0,2 5 0 16,2 4 0-1,0 1 1-15,0 3-1 0,2 1 0 0,6 0 0 0,-3 4-1 16,1 1 0 0,6 2-1-16,3 2 2 0,-1 3-2 0,7 3 2 0,4 1 1 15,-1 4 2-15,5 4 0 16,2 0 5-16,5 4-2 0,1 4 6 16,0 6-5-16,-8-2 1 0,-2 2-5 15,-7-1 0-15,-9 0 0 16,1-3-2-16,-8-1-1 0,-4-5 2 15,-2-3-2-15,-4-1 1 0,-4-6-1 16,1-1 1-16,-9-4-1 0,5 0-1 0,-5-4-1 16,3-2-1-16,-1-2 1 0,1-2 2 15,9-3-1-15,-6-1 1 0,-1-5 1 16,9 1-1-16,-2-5 0 0,-2-6 0 16,2-2 0-16,3-9 0 0,3-5 0 15,5-5-1-15,7-2 2 0,-2 2-2 16,9 6 2-16,-5 10 0 0,9 7-1 15,-6 4 4-15,5 8-1 0,3 3 0 16,-4 6-3-16,4 3 1 0,4 6-1 16,4 6 0-16,0 5 1 0,-2 3-1 0,-6 2 0 15,-13 0-15-15,-4 1-20 0,-6-2-26 16,-8-1-48-16,-4-5-56 0,-9-8-206 16</inkml:trace>
  <inkml:trace contextRef="#ctx0" brushRef="#br0" timeOffset="27427.43">25616 4239 110 0,'0'0'459'0,"0"0"-407"0,18-54 6 15,-7 43 19-15,-7 0-19 0,6 3-22 0,3 2-5 16,-5 4-5-16,4 2-8 0,3 1-10 16,-3 7 0-16,7 3-3 0,-7 6 0 15,11 1-1-15,-7 5 1 0,5 2-2 16,-9 4 1-16,5 2-2 0,-11-1 0 15,-2 1-1-15,-2-3-1 0,-2-1 1 16,-2-6 0-16,-4-4 0 16,-2-4-1-16,-5-8-1 0,1-2-1 0,-4-3-2 0,1 0 0 15,3-4 2-15,-5-3 1 16,9-1 0-16,-2-3 0 0,-1-4 0 16,7-1 1-16,2-5 1 0,2-4-1 15,-2-4 0-15,6-6 2 0,4-2-1 0,7 1 0 16,-5 0 0-16,7 7 0 15,-7 9 0-15,2 8-1 0,3 6 0 0,-7 5 0 16,5 1-1-16,1 10 0 0,-4 6-6 16,1 4-44-16,-3 2-30 0,-8 2-70 15,0-4-137-15</inkml:trace>
  <inkml:trace contextRef="#ctx0" brushRef="#br0" timeOffset="28395.43">22370 11964 456 0,'0'0'72'0,"0"0"-2"0,0 0-12 16,0 0-3-16,0 0 2 0,0 0-10 15,0 0-16-15,0 0-11 0,0 0-7 16,-10-39-4-16,16 46-1 16,5 2 1-16,-1 5-2 0,2 6-3 0,-1 3 0 15,-3 5 0-15,0 6-4 0,-6 3 1 16,-2 1-1-1,0 2 1-15,-8-3-1 0,6-3-17 0,-2-9-15 0,0-5-14 16,2-8-37-16,-3-4-27 16,-3-6-107-16</inkml:trace>
  <inkml:trace contextRef="#ctx0" brushRef="#br0" timeOffset="28568.88">22315 11717 338 0,'0'0'237'0,"0"0"-226"32,0 0-10-32,0 0 0 0,55-33 1 0,-40 31-1 0,-3 2 0 0,-3 0-1 15,-1 2-31-15,0 2-58 0,-2 1-39 32,-2 0-129-32</inkml:trace>
  <inkml:trace contextRef="#ctx0" brushRef="#br0" timeOffset="29233.26">22503 12042 312 0,'0'0'285'0,"0"0"-245"16,0 0-13-16,-9-71 2 15,11 49-2-15,3 3-9 0,-1 1-3 16,0 6 9-16,2 2 1 0,0 5-4 15,3 0-4-15,-3 2-5 0,6 3-3 16,3 0-3-16,1 1 0 0,7 4-1 0,2 2-2 16,-3 3-1-16,1 1 1 0,-2 4-2 15,-3 0 0-15,-1 1-1 16,-7 3 0-16,1-1 0 0,-1 2-2 0,-6-3-6 16,0 0-4-16,0-2 1 0,-2-5 6 15,-2-1 0-15,0-1-2 0,3-4-1 16,-3 1 5-16,2-4 2 0,-2-1 1 15,0 0 0-15,0 0 1 0,0-6 3 16,-2-3-1-16,-1-4-2 0,3-2 2 16,0-7 3-16,0 0 1 0,7-5-2 15,-1 1 1-15,6 3 1 0,-3 4-1 0,7 6-4 16,-6 7 0-16,3 5-1 0,1 1 0 16,-3 8 0-16,3 7 0 15,1 4 2-15,1 3-1 0,1 6-1 0,-1-2 1 16,3 1-2-16,4 3 0 0,-3 1 2 0,5-3-1 15,4-2-1-15,0-6-1 16,2-6 0-16,0-8 1 0,4-6 0 16,-2-2 0-16,6-11 0 0,1-6 0 15,-1-8-3-15,4-5 3 0,-8-2 2 16,-4-6-2-16,-10-2 1 0,-2-3-1 16,-7-3 1-16,-4-5 0 0,-6-3 0 0,-2 1 0 15,-6 2 1-15,-4 9-2 0,2 16 3 16,-7 15 1-16,5 13 13 0,8 2-2 15,2 5-9-15,-4 4-6 0,-3 7-2 16,-9 11-1-16,4 8 3 0,-1 4 0 16,1 3 0-16,3 1 0 0,7 0 1 15,-4-2-1-15,6-2 0 0,4-4 0 16,-2-3 0-16,5-4 0 0,1-2-1 16,4-4-1-16,-1-5-14 15,-1-5-12-15,2-5-9 0,-3-6-16 16,-3-4-39-16,-4-12-18 0,-2-4-58 0,-2-3-104 15</inkml:trace>
  <inkml:trace contextRef="#ctx0" brushRef="#br0" timeOffset="29390.5">23191 11835 595 0,'0'0'55'0,"0"0"-4"0,0 0 11 16,0 0-19-16,0 0-40 0,0 0-1 0,0 0 13 15,0 0 8-15,46-18-10 0,-24 19-5 16,5-1-2-16,2 0-4 15,4-4 0-15,4-2-1 0,1-1-1 0,1-2-23 16,2-4-50-16,3-4-67 0,-7 0-154 16</inkml:trace>
  <inkml:trace contextRef="#ctx0" brushRef="#br0" timeOffset="29989.9">23987 11787 767 0,'0'0'0'16,"0"0"-5"-16,0 0 5 0,0 0 18 16,0 0 10-16,0 0-1 0,0 0-2 15,0 0-5-15,0 0-7 16,21-23-2-16,-9 21-5 0,-4 2 0 16,11 1 0-16,-7 3-1 15,11 4 1-15,-9 2-2 0,9 0-2 0,-8 0-1 0,1 2-1 0,-10 3-1 16,-1-4-1-16,-1 3-8 15,-4 0-20-15,0-2 4 0,-2-2 1 16,-5-2-23-16,1-1-8 0,-4-4 4 0,4-2 22 16,1-1 14-16,1 0 5 15,2-5 5-15,0-3 6 0,2-2 0 0,-2 1 0 16,2-5 15 0,0-1 10-16,2-1 5 0,2-5 2 0,5-1 0 0,-1-3-7 15,2 2-1-15,-6 5-1 0,1 2-1 16,-3 7-3-16,2 6-2 0,-4 3-2 15,0 0-7-15,0 0-3 16,-4 5-4-16,2 2-1 0,-5 6-3 0,3 3 3 16,-4 3 1-16,2 0 0 0,-1 3-1 15,5-2 0-15,0 4 0 0,0 1 0 0,2-3 0 16,-2-1-4-16,0-5-5 0,2 0-1 16,0-6 1-16,-2-1 1 0,0-2 1 15,2-1 2-15,-2-3-16 0,2-3 15 16,0 0 6-16,0-3 3 15,0-7 4-15,0-4-2 0,0-4 5 0,6-4-1 16,0-4 0-16,9-5-1 0,-1-4-2 16,5-1-3-16,-3-1 0 0,7 6 0 0,-10 7-2 15,-3 9 0-15,-6 10-1 16,-4 5 0-16,0 0 0 0,-2 5 0 16,-2 4-6-16,0 7-16 0,0 2-7 15,2 6-14-15,-3 3-18 0,1 1-19 0,-6 3-26 16,0-5-113-16</inkml:trace>
  <inkml:trace contextRef="#ctx0" brushRef="#br0" timeOffset="30456.9">24675 11736 577 0,'0'0'74'0,"0"0"-14"0,0 0-5 31,0 0 1-31,11-53-19 0,-14 49-16 16,1 1-9-16,-4 0-6 0,-6 1-1 16,1 0-4-16,3 2-1 0,-6 0 0 15,1 2-1-15,-1 5 0 0,-1 3-1 16,3 2 0-16,-7 3 1 0,7 2-1 16,-9 5-1-16,3-1-11 0,-1 5-1 0,-4 4 0 15,5 3-3-15,-5 3 1 16,11-2 3-16,-7-3 1 0,11-3 10 0,8-6 0 15,0-3-1-15,0-5-3 16,4-5-15-16,4-2 22 0,2-5 0 0,1-2 0 16,-1-3 1-16,9-6 1 0,-5-6 8 15,11-5 7-15,-4-6 4 0,-1-4-6 16,3-6-6-16,-4-1-3 0,-1-3-1 16,-5 1-3-16,1 3 0 0,-6 5 3 15,1 10 9-15,-5 13 2 0,-2 7-9 0,-2 3 0 16,0 5-5-16,0 5-2 0,0 2-4 15,0 5 3-15,0 6 1 0,-2 1 1 16,0 3 0-16,0-1 1 0,0-1-2 16,2-2 0-16,0-6-8 0,6-2-13 15,2-5-10-15,0-4-18 0,3-4-13 16,7-4-14-16,-1-10-17 0,6-8-58 16,-1-4-206-16</inkml:trace>
  <inkml:trace contextRef="#ctx0" brushRef="#br0" timeOffset="30825.39">24841 11623 588 0,'0'0'58'0,"0"0"-17"15,0 0 1-15,0 0-17 0,0 0-17 16,0 0 1-16,0 0 12 16,0 0-3-16,-15-11-3 0,23 6 1 0,5 2-1 15,-5-1-2-15,13 1 2 0,-7 3-1 16,11 0-1-16,4 0-2 0,-4 6-3 15,2 2-5-15,-1 6 1 0,-1 3 0 16,-8 4-3-16,-5 2-1 16,-10 3-3-16,0 2 3 0,-10 3 1 0,-4 0-1 15,-1 0-1-15,-5-2-9 0,5-1-4 0,-3-6-3 16,1-3-5-16,11-6 4 16,-4-4 11-16,2-3 7 0,2-5 0 0,-3-1 0 15,5 0 2-15,-2-3 0 0,2-4 2 16,0-6 7-16,0-2 10 0,0-3-9 15,0-4 2-15,4-5-1 0,4-7 0 16,2-5-5-16,9-4-4 16,-1-3-2-16,11 0-1 0,2 7-1 0,0 7 0 15,2 13-3-15,-2 8-9 0,-2 8-11 16,0 4-13-16,4 9-8 0,0 3-30 16,2 0-41-16,-2 3-58 0,-2-2-148 15</inkml:trace>
  <inkml:trace contextRef="#ctx0" brushRef="#br0" timeOffset="31234.18">25219 11729 627 0,'0'0'15'0,"0"0"8"0,0 0 5 16,0 0 12-16,0 0-23 0,0 0-10 15,-13-58 10-15,22 49-2 0,5 0-6 0,5 0 3 16,-1 2 3-16,7 1 1 0,4 5 5 15,6 1-1-15,5 5-4 16,3 4-6-16,-2 2-1 0,-1 3-2 0,-5 3-4 16,-6 1 0-16,-7 1-2 0,-11 2 0 15,-5-2 1-15,-6 1-2 16,-6 0 0-16,2-1-7 0,-9-2-2 16,-1-2-3-16,8-4 0 0,-5-4 2 0,-1 0 3 15,1-4 1-15,3-3 5 0,-6 0 1 16,3 0 0-16,1-1 1 0,-2-3-1 15,1-4 2-15,7-1-1 0,-2-2 2 16,0-2 4-16,2-3 4 0,4-5-3 16,0-5-2-16,4-2 0 0,6-6-1 0,-2 1-1 15,11 2-4-15,-2 5 1 16,9 10-2-16,-3 7 1 0,-4 6-3 16,8 3 3-16,6 0-4 0,0 4-22 0,10-1-15 15,7 1-36-15,-7 0-69 0,-4-2-133 16</inkml:trace>
  <inkml:trace contextRef="#ctx0" brushRef="#br0" timeOffset="31438.54">26178 11705 669 0,'0'0'99'0,"0"0"-75"0,0 0-18 16,0 0 0-16,0 0 15 0,0 0 1 15,58-57-11-15,-46 49 1 0,9 0 4 0,-9 2-4 16,9 3-5-16,-4 1-3 0,3 0-1 16,5 1-1-16,-2 0 0 0,4 1-1 15,0 0-1-15,1 0-2 0,-5-1-29 16,-6 1-38-16,-7 0-68 0,-8 0-85 16</inkml:trace>
  <inkml:trace contextRef="#ctx0" brushRef="#br0" timeOffset="31626.39">26124 11805 709 0,'0'0'52'0,"0"0"-10"0,0 0-19 15,0 0 0-15,0 0-10 0,0 0-5 16,56 3 2-16,-29-7 2 16,4 1-3-16,4-1-4 0,0 1-3 0,5 1-1 15,5 0 0-15,0 1-1 0,-3-5-5 16,7 1-26-16,-5-4-42 0,-3-2-73 15,-6 0-164-15</inkml:trace>
  <inkml:trace contextRef="#ctx0" brushRef="#br0" timeOffset="32160.02">27303 11686 797 0,'0'0'34'16,"0"0"8"-16,0 0-39 0,0 0 10 15,57-4 7-15,-42 6-7 0,3 3-3 16,-5 4 1 0,3 0-1-16,-7 0 0 0,-7 1-4 0,-2-1-4 0,-2-1 0 15,-2 1 2-15,-11-1 0 0,1 0-1 0,-13-2-1 16,0 0-2-16,-8-3-1 16,-5-3-9-16,-7 0-7 0,-5-6-4 15,3-4-1-15,-5-2-6 0,4-2 0 16,7-1 5-16,8 1 7 0,10 0 14 15,13 0 2-15,3-3 1 0,1 1 3 0,6-5 2 16,0-2 2-16,2-6 6 0,2-6 4 16,8-1-4-16,-1-4-1 0,5 0-4 15,5 0-1-15,3 1-3 0,1 8-1 16,0 6 1-16,0 8-4 0,-11 10 0 16,-2 2-1-16,1 5 6 0,-5 0-6 15,-4 6 0-15,2 5-1 0,-4 7 1 16,2 6 0-16,-2 8 1 0,0 3 0 15,0 6 0-15,4 4-1 0,0 1 1 0,3 5-1 16,1-1 0-16,-2 0 0 0,2-1 1 16,7-1 0-16,-1-2-1 0,9-1 0 15,-4-3 1-15,1-3-1 16,-1-5 0-16,-7-5 1 0,-1-7-1 16,-5-5 1-16,-2-3-1 0,-4-4 0 0,-8-2-3 15,-3-1 0-15,-1-3 0 0,-11 2-1 16,3-2-2-16,7 0-5 0,-3-3-6 15,5-1-7-15,5 0-4 0,2 0-17 16,0-3-37-16,0-8-6 0,-1-7-55 16,5-1-131-16</inkml:trace>
  <inkml:trace contextRef="#ctx0" brushRef="#br0" timeOffset="32695.93">27854 11556 458 0,'0'0'33'0,"0"0"12"15,0 0-8-15,0-58 12 0,-2 41-4 16,-2 0-10-16,-2-1-11 0,4 0 4 16,-4 1-2-16,2-2-4 0,0 5-6 15,-3 0-4-15,-3 1-1 0,0 6-2 0,1 1-1 16,-7 4-7-1,3 1-1-15,-3 1 0 0,-1 5 0 0,-3 3 0 16,5 4-1-16,-5 2 1 0,5 1-2 0,-4 6 2 16,9-1-4-16,-2 5 3 15,-3-3-2-15,9 0 0 0,2 1 1 0,2-3 0 16,0 0 2-16,2-3-1 16,0-2 1-16,2-1 0 0,4-5 0 0,0-1-1 31,0 0 0-31,5-2-5 0,-1-1-1 15,-4-2-5-15,3-3 2 0,3 0 6 16,-2-3 3-16,-1-5 1 0,5 0 0 16,-8-4 0-16,5-1 2 0,1-3-2 15,-2-4 4-15,1-4 5 0,3-4 3 0,-6 0 2 16,3 2-3-16,-1 4 1 16,-4 6 0-16,-2 5-2 0,-1 7-1 0,-3 1 2 15,0 1-1-15,0 2-5 0,0 2-5 16,0 8-1-16,0 8-3 0,-3 4 1 15,-3 8 3-15,-4 3 1 0,2 2 1 16,1 0-2-16,3-1 1 0,0-2-1 16,0-3 2-16,0-2-1 0,4-8-1 15,6 0-4-15,2-5-14 0,-1-5-11 16,1-4-13-16,6-5-23 0,-3-3-24 0,5-10-46 16,-3-5-79-16</inkml:trace>
  <inkml:trace contextRef="#ctx0" brushRef="#br0" timeOffset="32963.32">28268 11202 578 0,'0'0'97'0,"0"0"-26"0,0 0-8 16,0 0-23-16,0 0-21 0,0 0-15 16,0 0 2-16,0 0 13 0,27 36 0 15,-19-13-5-15,4 3-1 0,-3 6-3 16,-1 3 1-16,6 0-4 0,-3 4-2 0,-5 1-3 15,2 3-1-15,0-1 1 16,-1-1-1-16,-3-2-1 0,-4-2-1 16,6-3 1-16,-4-5-4 0,4-5-8 0,3-8-4 15,-1-4-9-15,-4-5-5 0,2-5-2 16,7-2-10-16,-3-7-10 0,-2-6 7 16,3-10-4-16,5-6-21 0,-8-6-86 15,7-1-124-15</inkml:trace>
  <inkml:trace contextRef="#ctx0" brushRef="#br0" timeOffset="33135.39">28278 11212 497 0,'0'0'78'0,"-54"-19"-9"0,46 16-3 16,8 2-3-16,0-1-19 16,4 1-19-16,5-1-20 0,7-2-2 0,7 0 10 15,12-3 3-15,15 3-6 0,-1 0-4 16,11 0-3-16,0 3-1 0,2 0-2 15,-2 0-22-15,-6 1-53 0,2 0-50 16,-15-4-130-16</inkml:trace>
  <inkml:trace contextRef="#ctx0" brushRef="#br0" timeOffset="33512.65">28803 11401 645 0,'0'0'15'0,"0"0"2"0,0 0-7 0,0 0 36 16,0 0 8-16,0 0-19 0,0 0-14 16,0 0-3-16,0 0-3 0,15-43-2 15,-21 40-4-15,1 2-5 0,-3 1-2 16,4 0-2-16,0 6 0 0,-2 2-3 16,-5 2 2-16,-1 3-1 15,4 3 2-15,-9-1-2 0,9 2 1 0,-2 2-3 16,3-2-3-16,-3 0-1 0,6-2 1 15,4-1 3-15,0-1 0 0,2 1-1 16,8-1 0-16,1-5-4 0,-3 1 2 16,6-4-3-16,-1-2 10 0,5-3 0 15,-5 0 0-15,1-7 0 0,3-1 2 16,-9-5 3-16,0 1 2 0,1 0 1 0,-7-4-1 16,0 0-3-16,-2-5 1 0,0-2-4 15,-7 0 1-15,-1 2-2 16,2 2 0-16,-2 3-5 0,-1 5-11 0,1 3-10 15,2 2-26-15,2 3-13 0,-2 0 6 16,-1 0-30-16,-3-1-59 0,2 1-126 16</inkml:trace>
  <inkml:trace contextRef="#ctx0" brushRef="#br0" timeOffset="33953.53">28911 11171 522 0,'0'0'77'0,"0"0"-12"16,0 0-7-16,0 0 2 0,0 0-20 15,0 0-21-15,0 0-4 0,20-54-3 0,-1 48 0 16,-2-2 0-16,5-1 0 16,5 1 1-16,0 0-4 0,2 3-2 15,-2 1-1-15,0 2 0 0,0 2-3 16,-5 0-1-16,-5 2-1 0,-1 2-1 15,-9 2 0-15,-5 0 1 0,2-2-1 16,-4-1-1-16,2 1 1 0,-2 3-1 16,0 2 0-16,0 3 1 0,0 3 0 0,0 1 1 15,2 3 0-15,0 3-1 0,0 1 0 16,0 2 0-16,4 2 0 0,-2 0 1 16,-1 4-1-16,1-2 0 0,-2 3 0 15,-2-1 0-15,6 0 1 0,-6-1-1 16,0-3-1-16,0-3 1 0,-6-6-1 15,0-4 1-15,-5-2 2 0,3-3 0 16,0-1 0-16,-5 2 0 0,1-2-2 0,4-1 2 16,-1 2-1-16,-3-1-1 0,6-1-1 15,0 0-12-15,-3 1-10 0,-3 0-10 16,2-1-17-16,-1-1-41 0,-3-3-42 16,3-1-144-16</inkml:trace>
  <inkml:trace contextRef="#ctx0" brushRef="#br0" timeOffset="34174.03">29694 11548 624 0,'0'0'53'0,"0"0"19"16,0 0-22-16,0 0-7 0,56 40-8 15,-48-28-11-15,3 2-6 0,-5 0-1 16,-4 4-6-16,0-2-1 0,-4 1-7 15,-8-1-1-15,-3-1 0 0,1 1 1 16,-9 0-3-16,-2 0-1 0,-1 2-16 16,-3-5-23-16,-6-5-30 0,4-2-72 15,4-6-119 1</inkml:trace>
  <inkml:trace contextRef="#ctx0" brushRef="#br0" timeOffset="34347.58">29690 11335 744 0,'0'0'38'0,"0"0"-24"15,0 0-13-15,0 0-1 0,0 0 2 0,0 0-1 16,0 0-1-16,48 57-1 0,-36-47 0 16,5-1-3-16,-1-2-64 0,1-7-44 15,-5-2-105-15</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9T04:32:57.276"/>
    </inkml:context>
    <inkml:brush xml:id="br0">
      <inkml:brushProperty name="width" value="0.05292" units="cm"/>
      <inkml:brushProperty name="height" value="0.05292" units="cm"/>
      <inkml:brushProperty name="color" value="#FF0000"/>
    </inkml:brush>
  </inkml:definitions>
  <inkml:trace contextRef="#ctx0" brushRef="#br0">21244 11735 106 0,'0'0'57'0,"0"0"4"16,0 0 20-16,0 0-20 0,0 0-12 0,0 0-4 15,0 0-7-15,0 0-3 0,-21-3 1 16,21 3-8-16,0 0-5 0,0 0-6 16,0 0-2-16,0 0-1 0,0 0-2 15,2 0-4-15,0 0 3 0,0 0 0 16,5 0-2-16,-1 0 3 0,2 0-2 0,11 0-3 15,-5 3-1-15,9-2 1 0,2 0 4 16,8-1 1-16,4-1 1 16,8-3-2-16,9 0-2 0,8-3-3 0,8-2 1 15,7 4 1-15,1-4-1 0,5 1-1 16,-2 2 0-16,-1 1 2 0,-5-1-1 16,-7 4 1-16,-6 0 0 0,-8 1 0 15,-7-2-1-15,-12 0-2 0,-6 2-2 0,-10-1 1 16,-9 2-1-16,-6 0 1 15,-4 0 1-15,0 0 4 0,0 0 3 16,0 0-3-16,0 0-2 0,0 0-1 16,0 0-2-16,0 0-2 0,-2 0-1 0,0 0-1 15,0 0 0-15,0 2 0 0,-4 0 0 16,0 0 0-16,2 2 0 0,-3-1 0 16,5 3 0-16,-2-4-1 0,2 2-3 15,0 1-5-15,-2 1-7 0,4 3-4 16,0 0-7-16,0-1-12 0,0 3-17 15,6-3-34-15,-4-2-11 0,2-6-96 16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9T04:37:36.888"/>
    </inkml:context>
    <inkml:brush xml:id="br0">
      <inkml:brushProperty name="width" value="0.05292" units="cm"/>
      <inkml:brushProperty name="height" value="0.05292" units="cm"/>
      <inkml:brushProperty name="color" value="#FF0000"/>
    </inkml:brush>
  </inkml:definitions>
  <inkml:trace contextRef="#ctx0" brushRef="#br0">26019 4451 139 0,'0'0'0'15,"0"0"-7"-15,0 0-3 0,0 0-1 0,4-56-44 16</inkml:trace>
  <inkml:trace contextRef="#ctx0" brushRef="#br0" timeOffset="805.17">26087 4155 349 0,'0'0'4'0,"0"0"3"0,0 0 19 16,0 0 8-16,0 0-16 0,0 0-4 15,0 0 7-15,19-50 6 0,-17 47 1 16,6 0-9-16,4 2-2 0,-1-1 0 16,-3 1-2-16,13 1-3 0,-5 0 0 15,13 0 2 1,2 0 0-16,8 0 2 0,9-2-4 0,-3-4-1 0,9 4-1 15,-6-1 1 1,3 1-4-16,-9 0 1 0,-7-2 1 0,-6 2-1 0,-11 1 0 0,-1 1-1 16,-15 0 0-1,2-1 2-15,-4 1 5 0,2 0-3 16,0 2-7-16,0 4-2 0,3 3-1 0,1 2 0 0,-2 4 2 16,2 2 1-16,-6 3-1 0,0 4 1 15,0 2 1-15,0 4 3 0,0-1 1 16,0 5-3-16,0 5-4 15,-2 9 1-15,-4 6-1 0,-2 1 6 16,-1 4 7-16,3 3-7 0,2 2-4 16,0 2 0-16,-2 0-2 15,6-2-1-15,0 4-1 0,2 2-3 16,2 6 2-16,2-1 1 0,0 4 0 16,5-3 0-16,5 3 0 0,-4-1 1 15,9-1 0-15,-6 0 2 0,3-1-2 16,3 1 1-16,-7 1 2 0,5-3-4 15,-7-2-2-15,-1-3 0 0,1-2 2 16,-6-4 1-16,-2-3 0 0,-2-2 0 16,-2 0 0-16,3-5 0 0,-3 0 0 15,2-1-1-15,-2-2 2 0,0-1-1 16,0-2-1-16,0-1-2 0,2-1 1 0,-2-1 1 16,2-1-1-16,-2-2 1 0,0-2 1 15,0-2-1-15,-4 0 0 0,-1 2 0 16,1-4 1-16,-4 1 1 0,0-2-1 15,-3 0 1-15,5-1 0 0,-4-5-1 16,-5-2 0-16,9-2 1 0,0-4 0 16,-4-3 0-16,-1-5 2 0,5-4 0 15,-2-1 0-15,-7-3 2 0,3-1 3 16,-13-2 0-16,3-2-3 0,-1 0-1 16,-4 0-2-16,2 1 1 0,4 1 0 15,-1 2 0-15,-9 3-2 0,2 1 0 0,-4 0-2 16,-2 2 0-16,-3 0 1 0,-5 1-1 15,-7-2 2-15,5 3-2 0,-11 1 0 16,-2 0-5-16,-8 1-14 0,-6-3-12 16,-3 0-9-16,-7 0-7 0,3-1-9 15,-8 2-10-15,4-3-12 0,-7 0-41 16,19-2-103-16</inkml:trace>
  <inkml:trace contextRef="#ctx0" brushRef="#br0" timeOffset="5150.49">13808 4060 216 0,'0'0'90'0,"0"0"-44"16,0 0-2-16,0 3 17 0,-2-3-6 15,-2 2-16-15,0 0-11 0,-2 0 1 16,2 2-1-16,0-2-8 0,-1 0-3 15,1 0 0-15,4-1 3 0,0-1 1 16,0 0-1-16,0 0-4 0,0 0-5 16,0 0-3-16,0 0 0 0,2 0-3 15,5 0 0-15,1 1 2 0,4-1 7 0,-4 0 0 16,5 0-2-16,-1 0-3 0,-1 0-3 16,-1-1 0-16,0 1-1 0,-3-1-3 15,-1 0 0-15,-2 1-1 16,-2-1 0-16,-2 1-1 0,0 0 1 0,0 2 0 15,0-1-1-15,-4 0 0 0,0 2-8 16,0-2-24-16,-1-1-36 0,-1 2-8 16,-4-2-62-16,4 0-97 0</inkml:trace>
  <inkml:trace contextRef="#ctx0" brushRef="#br0" timeOffset="6676">13767 4885 472 0,'0'0'42'0,"0"0"5"0,0 0 5 15,0 0-19-15,0 0 1 0,0 0-5 16,0 0-7-16,0 0-5 0,0 0-9 15,-10-15-5-15,16 15-3 0,2 0-2 16,0-1 2-16,13 1 0 0,0 0 0 0,6 1 0 16,4 4 2-16,8-2-2 0,0 0-8 15,7-3-66-15,-9-2-68 0,-4-8-184 16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9T04:38:32.826"/>
    </inkml:context>
    <inkml:brush xml:id="br0">
      <inkml:brushProperty name="width" value="0.05292" units="cm"/>
      <inkml:brushProperty name="height" value="0.05292" units="cm"/>
      <inkml:brushProperty name="color" value="#FF0000"/>
    </inkml:brush>
  </inkml:definitions>
  <inkml:trace contextRef="#ctx0" brushRef="#br0">24336 2542 10 0,'0'0'267'0,"0"0"-267"16,0 0-5-16,0 0 2 0,0 0 2 0,56-48-6 16,-48 44 1-16,-4 1 6 0,-2 1 0 15,-2 2 0-15,0 0 2 16,0 0-2-16,-4 0-2 0,-4 1-7 0,2 3-4 16,0 1 7-16,-7-1-6 15,5-1 3-15,2-2 2 0,2-1 7 0,-3 2 3 0,1-2 14 16,4 0 28-16,0 0-6 0,0 0-5 15,2 0-3-15,-2 0-3 16,2 0-8-16,-2 0 4 0,2-3-2 16,0 3 4-16,0 0 0 0,0-3-4 15,0 3-4-15,0-1-4 0,0 1-2 0,0 0 0 16,0-2-3-16,2 2 5 0,0 0 2 16,0 0-1-16,2-3-5 0,5 0-2 15,-1 0 0-15,6 0 1 0,5 2 1 16,-1-1-3-16,3 1 1 0,8 1-2 15,2 0-1-15,6 0 0 0,5 0-1 16,3-2 6-16,-4 2-1 0,-1-1-4 16,5 0-3-16,1-1 2 15,-11 2-1-15,-4 0 1 0,-6 0 1 16,-11 0-1-16,-6 0-1 0,-3 0 1 0,-3 2-1 0,-2-1 7 16,0-1 16-16,0 0-5 0,0 0-10 15,0 0-7-15,0 0 1 0,0 0-1 16,0 0-2-16,0 0 0 0,0 0-2 15,-2 1 0-15,2-1 1 0,-3 0-1 16,3 0 0-16,-2 0-1 0,2 0 0 16,0 0 0-16,-2 0-2 0,2 2-14 15,-2 2-32-15,0 4-7 16,2 2-1-16,-4-2-10 0,0 2-62 0,-11-6-63 16</inkml:trace>
  <inkml:trace contextRef="#ctx0" brushRef="#br0" timeOffset="1337.11">25988 3316 213 0,'0'0'69'0,"0"0"-21"16,0 0 6-16,0 0-11 15,0 0-15-15,0 0-11 0,0 0 0 0,0 0 3 16,-2-6 3-16,2 8 9 16,0-1 7-16,0-1-9 0,0 1-3 15,0-1-4-15,2 0-4 0,2 1-4 0,6 1-6 16,3 1-1-16,12-3 3 0,3 0 1 15,12-3 1-15,1-1 3 0,11-2-4 16,-5 1-6-16,3-1 0 0,-9 0-1 16,-8 3 0-16,-10 0 0 0,-11 2-3 15,-3 0 1-15,-7 1-2 0,0 0 1 16,-2 0 0-16,0 0-1 0,0 0 0 16,0 0 0-16,0 0 0 0,0 0-1 15,-4 3 0-15,-2 1-1 0,-1 2 0 16,-3 1 1-16,-4 3-12 0,7-2-17 0,-3 3-4 15,0 1-6-15,1 2-6 16,7 0-13-16,0 3-27 0,-2-2-28 0,0 1-11 16,0-6-71-16</inkml:trace>
  <inkml:trace contextRef="#ctx0" brushRef="#br0" timeOffset="2250.46">24061 4084 388 0,'0'0'57'0,"0"0"10"0,0 0-16 16,0 0-12-16,0 0-7 0,0 0-6 15,0 0-6-15,-35-9-12 0,37 10-6 16,4 1-2-16,3 1 3 0,1 1 2 0,0-4 3 15,7 2-1-15,-3 2-1 16,7-1-2-16,-4 1 0 0,7-1-3 0,1 0 0 16,2 0 0-16,6 2-1 15,13-3-1-15,1-2-40 0,7-7-60 16,-9-10-153-16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9T04:01:49.029"/>
    </inkml:context>
    <inkml:brush xml:id="br0">
      <inkml:brushProperty name="width" value="0.05292" units="cm"/>
      <inkml:brushProperty name="height" value="0.05292" units="cm"/>
      <inkml:brushProperty name="color" value="#FF0000"/>
    </inkml:brush>
  </inkml:definitions>
  <inkml:trace contextRef="#ctx0" brushRef="#br0">4395 12338 73 0,'0'0'21'0,"0"0"-5"0,0 0 2 16,0 0 4-16,0 0-11 0,0 0-1 0,0 0 5 0,-13-10 11 16,13 8 10-16,-2-1-2 0,2 2-13 15,-2-2-4-15,2 3-3 0,-2-1-2 16,2 1 0-16,0 0 0 0,0 0-4 16,0 4-5-16,0-1-1 0,0 1 1 31,0 0 2-31,0 0 4 0,0-1 6 15,0-2 0-15,0-1-3 0,0 2-2 16,0-1 5-16,0-1-2 0,0 2-1 16,0-2 2-16,0 1 0 0,0-1 1 15,0 0-3-15,0 0 2 0,0 0-2 0,0 0-3 16,0 0 3-16,0 0-3 16,4 0 0-16,-2 0-2 0,2 0-1 15,3 0 3-15,1-3 2 0,4 3-1 16,-1 0-4-16,-3-1-1 0,8-1-2 0,-5-1-1 15,3 2 0-15,1 1 0 0,-3 0-1 16,7 0-1-16,-7 0 1 0,7 2-1 16,-7-1 1-16,9 0-1 0,-7-1 1 15,7 0 0-15,-2 0-1 0,-1 0 1 16,3 0-1-16,-7 0 2 0,9 0-1 16,-8 0 1-16,5 0 0 0,-5 0 3 15,5 0-2-15,-7 0-1 0,7 0 1 16,-1 0 0-16,0-1 1 0,3 1-2 0,-3 0 0 15,8 3 1-15,-4-2 1 0,-1 2-1 16,1 1-2-16,2-1 0 0,-2 2 1 16,-1-2-2-16,7 0 1 0,-2 0 1 15,2-2 0-15,0-1-2 0,2 2 0 16,0-4 0-16,0 5 2 0,0-3-1 16,2 0 0-16,0 0 0 0,0 0-1 15,0-1 0-15,-4-1 2 0,2-1-2 16,0 2 0-16,0-2 1 0,-2 3-1 15,2 0 0-15,-2 0 1 0,-2 0 0 16,2 0-1-16,-4 0 1 0,6 1 0 0,-2-1-1 16,0 1 1-16,0-1 0 0,-3 0-1 15,1 0 1-15,-2-1-1 0,-2 0 2 16,0 0-2-16,-7 0 0 0,5 1 0 16,-7-2 1-16,1-1-1 0,-1 1 1 15,-5-4-1-15,1 5 0 0,-2-1 0 16,-4 1-1-16,0-1 1 0,1 2 0 0,5 0 0 15,-4 0 1-15,0-1-1 16,5 1 0-16,-1-1 1 0,0 0 2 16,-1-2 2-16,-3 0 0 0,6 1-2 0,-6 1-1 15,3 1 0-15,-1 0 0 0,6 0-2 16,-5 0 0-16,-1 0 0 0,8 0 1 16,-5 0-1-16,5 0 1 0,-3 0-1 15,3 0 0-15,3 0 0 16,4-1 0-16,-3 2 0 0,9 2 1 0,0-1-1 15,2 0 0-15,2 1 0 0,0-3 0 16,2 0 1-16,3-1-1 0,-3-1 0 16,4 0 1-16,2-1-1 0,-3 0 1 0,3 0-1 15,-2 0 1-15,5-3 0 16,-7 4 0-16,0-2-1 0,0 0 2 16,-2 1-2-16,-2 0 0 0,-2-1-2 0,0-1 2 15,0 3 0-15,1 0 0 0,-1 1 0 16,0-2 2-16,2 1-1 0,-2 1 1 15,2-2 0-15,0 0-2 0,-2 0 1 16,2 0-1-16,-6 3 2 0,6-3-2 16,-4 3 0-16,0-1 0 0,-5 1 0 15,5 0 0-15,-4 0 3 0,-2 1 0 16,0 3 4-16,1-1-2 0,-3 1-2 16,2-2 0-16,0 0-1 15,-3 0 2-15,1 1-1 0,4 2-1 0,-5 1-1 16,5-2 1-16,0 1 0 0,4-3-2 15,-4 0 0-15,8 0 0 0,-2-2 0 0,2 0 3 16,0 0 1-16,2 0-1 16,-2-1-2-16,-2 1 0 0,-2 0 0 0,-4 0-1 15,-4-1 1-15,-5 1-1 0,-3 0 0 16,-3 0 1-16,-6-1-1 0,-2-1 1 16,2 2 0-16,2 0-1 0,1 0 0 15,-1 0 0-15,4 0 0 16,1 0 1-16,-1 1-1 0,0-1 0 15,3 1 0-15,-1-1 0 0,-2 0 0 0,3 0 0 16,-3 0 0-16,3 0 1 0,-3 0-1 16,0 0 0-16,-2 0 0 0,-1 0 0 0,-1 0 0 15,2 0 1-15,-2 1-1 0,1-1 1 16,3-1-1-16,0 1 0 0,1 0 0 16,-3 0 0-16,4 0 0 0,1 0 0 15,-3 1 0-15,4-1 1 0,-3 0-1 16,3 0 0-16,-3 0 0 0,-3 0 0 15,0 0 0-15,-4 0 0 16,0 0 1-16,-4 0-1 0,0 2 0 0,0-2 0 16,0 0 0-16,2 0 0 0,-2 0 0 15,2 0 0-15,1 0 0 0,-3 1 0 16,2 0 0-16,2-1 0 0,-2 0 0 16,-2 0-1-16,2 1 1 0,-2 1 0 0,0-2 0 15,0 0 0-15,0 0-2 0,0 0-5 16,-2 0-15-16,-4 0-8 0,-7-4-22 15,-1-3-13-15,-15-9-38 0,2-2-136 16</inkml:trace>
  <inkml:trace contextRef="#ctx0" brushRef="#br0" timeOffset="7897.49">12231 7893 218 0,'0'0'22'0,"0"0"18"0,0 0-8 15,0 0-6-15,0 0 10 0,0 0-7 16,0 0 6-16,0 0-8 0,-10 13-10 16,10-12-4-16,0 0 3 0,0 1-2 15,0 0 0-15,0-1 3 0,0 1-6 0,4 1 0 16,2 0 3-16,2 3-3 0,3-2 2 16,-1 1-2-16,7 2 0 15,-3-3-1-15,11 1-3 0,-2 0 1 16,6 1-4-16,2 2 1 15,4-1 1-15,2 3 3 0,6-3-3 16,-3 0 2-16,3-1 1 0,3 1 0 0,-5-1-1 0,-4-2-2 16,0-3 0-16,-4 2 0 0,-8 0-1 15,0 0-1-15,-15-1-1 0,1 1-1 16,-3-1 0-16,-4 0 0 0,-2 1 0 16,0 0-1-16,-2 1 1 0,2-1-1 15,0 0 2-15,-2 2 1 0,0 2-1 16,2 3 2-16,0 6 3 0,0 0-4 0,-2 5 2 15,3 5 0-15,-1 2 3 0,-2 5-1 16,2 2-1-16,-2 4-3 0,0 4 1 16,0 5-4-16,0 6 2 0,0 4-1 15,0 7 0-15,0 4-2 0,2 1 1 16,0 1-1 0,2 3 0-16,0 0 0 0,2 0 0 0,-4-2 1 0,9-4 0 15,1 2 0-15,-2-2 0 0,3-2 1 16,1-1 0-16,-3-1 0 0,5-5-1 15,-3-5-1-15,-5 1-2 0,0-5 2 0,2-1 0 16,-5-3 0-16,-3-2 0 0,4-4 1 16,-4-7-1-1,-2 0 1-15,-2-1 0 0,-2-4-1 0,0-3 2 0,2-5-1 16,-3-2-1-16,1-5 1 16,-2-3-1-16,4-2 0 0,0-4 1 0,0 2-1 15,0-3 0-15,2-3 0 0,0 0 2 16,0 0-2-16,0 0 0 0,0 0 1 15,0 0 1-15,0 0-1 0,-2 0 1 32,-2 0 0-32,2 0 2 0,-13-3-1 15,1 0-1-15,-1 0 0 0,-6 0-2 0,-5 1 1 16,-1 0-1-16,-6 1 0 16,-3 1-1-16,-3 3 1 0,0 5 0 0,-9 2 0 15,-1 5 0-15,5 3 3 16,-7 1-3-16,-1 2 1 0,4 3 0 0,7 0 0 15,-2-1-1-15,6-2 1 0,6 0-1 16,4-2 0-16,4 0 0 0,8-4-8 16,11-2-26-16,4-3-27 0,15-8-73 15,1-7-81-15</inkml:trace>
  <inkml:trace contextRef="#ctx0" brushRef="#br0" timeOffset="12443.31">14127 8717 298 0,'0'0'25'0,"0"0"12"0,0 0 1 0,0 0 6 0,0 0-2 15,0 0-4-15,0 0-6 0,0 0-4 16,0 0-4-16,-9-23-6 0,9 23-5 0,5 0-2 16,-1 0-3-16,2 3 2 0,-2 1-5 15,-2 3 1-15,6 3-3 0,1 3 0 16,1 2 0-16,-4 1 1 0,-2 5-1 15,5 3-1 1,-1 1-2-16,-2 0 0 0,0-2 0 0,-4-1 0 0,2-1 1 16,1-4-1-16,-1 0 1 0,2-5-1 15,-6-1 0-15,0-1-2 0,0-3-20 16,-8 0-24-16,1-1-34 0,1-3-48 0,-6-1-130 16</inkml:trace>
  <inkml:trace contextRef="#ctx0" brushRef="#br0" timeOffset="13013.44">14734 8630 617 0,'0'0'5'0,"0"0"-4"15,0 0 1-15,0 0 0 0,0 0 8 16,0 0 8-16,54-8 5 0,-54 8-1 15,0 0-3-15,0 0-8 16,0 0-6-16,0 0-3 0,0 2 3 0,-6 2-4 16,-2 2 1-16,-3 0 1 0,-7 4-1 15,3-1-1-15,-10-1-1 0,5-1-5 16,-1 0 0-16,0-2-1 0,5-2 2 16,-1-2 4-16,5-1 0 0,0 0 1 15,1-5-1-15,5-2 1 0,2-3 1 16,2-1-1-16,0-3 2 0,2-5-1 15,4 0 5-15,2 0 0 0,7 0-3 16,1 3-1-16,-2 0 0 0,5 3 1 0,-3 2 0 16,9-1 1-16,-2 3-1 0,4 1-1 15,4 2-2-15,6 5 2 0,-2 1 0 16,2 3-3-16,-2 7 0 0,-6 4-2 16,-2 5 1-16,-15 2 1 15,-4 1 0-15,-6 3-2 0,-8 1 0 16,-4-1-2-16,-11 0 1 0,-4 1 0 0,-2 0 1 15,2 0 0-15,2 1 2 0,1-3 0 16,3-3 0-16,8-4 0 0,1-4 0 16,6-4 0-16,2-6 1 0,4 0-1 15,0-3 0-15,0 0-1 0,4 0 1 0,6 1 6 16,1-1 9-16,3 0 2 0,9 0 2 16,4-1-3-16,4-5 1 0,2 3-5 15,2 0-6-15,0 2 1 16,-2 0-5-16,4 1 1 0,-2 2-3 0,-2 2 0 15,-4 0 0-15,0-2-3 0,-12 0-31 16,-3-2-28-16,-10 0-41 0,-4-9-47 0,-6-6-189 16</inkml:trace>
  <inkml:trace contextRef="#ctx0" brushRef="#br0" timeOffset="29308.55">9192 14839 119 0,'0'0'54'15,"0"0"0"-15,0 0 7 0,0 0-9 0,0 0 2 16,0 0-5-16,0 0-6 0,-2-12-4 15,2 11-5-15,0 0-4 0,0 1-5 16,0 0-3-16,0-2-3 0,0 1 1 16,0 0-2-16,0-1 2 0,0 2-5 15,0 0-2-15,-2 0-3 0,2 0 0 16,0 1-2-16,0 0-2 0,0 0 0 16,-2 0 0-16,2 2-1 0,0 1-4 15,0 6-1-15,0 4 2 0,0 4-1 16,0 5 0-16,0 1 1 0,0-2-1 15,0 2 0-15,0 0-1 0,2-2-1 16,0-3 1-16,0 3 0 0,1-3 0 0,-1-1 0 16,4 2 0-16,-4-6-1 0,-2 0-3 15,2-3-16-15,-2-5-3 0,0-1-6 16,0-3-6-16,0-2-9 0,-2 0-21 16,-8-2-36-16,-1-4-100 15</inkml:trace>
  <inkml:trace contextRef="#ctx0" brushRef="#br0" timeOffset="29985.29">9658 14919 298 0,'0'0'67'0,"0"0"-9"0,0 0-16 0,0 0-9 16,0 0 2-16,0 0-12 0,0 0-9 16,0 0 1-16,0 0-3 0,0-6-1 15,0 6-1-15,-2 1-1 0,-1 0-2 16,-1 0-1-16,-4 0-1 0,-2 1-3 0,-7 2-2 15,3-4 0-15,-5 5-4 0,5-2 0 16,-3-1 0-16,3 2 1 16,1-4 3-16,3 0 1 0,4 0 0 0,-3-1-1 15,3-3 1-15,-2-2 2 16,4-2 0-16,2 0 4 0,-2-2 2 0,-1 1-1 16,5-1 0-16,-2 1 4 0,2 0-2 15,0-1 3-15,0 1-1 0,0-4 0 16,2 2-4-16,5 2-1 0,-3-5 0 0,4 6-2 15,2-2-1-15,1 1-1 0,1 4 0 16,5-1 0-16,1 1-1 0,3 3 0 16,0 1 0-16,-1 1-1 0,3 0 0 15,-4 6-1-15,-1 2 0 0,-3 1-1 16,-3 6 0-16,-8-1 1 0,-2 4 0 16,-2 2-1-16,0 2 1 15,-6 1-5-15,-2 0 0 0,-2 0 1 0,1 0 1 16,1-3 0-16,2-2 0 0,-5-1 2 15,5-1-1-15,2-1 2 0,-4-4-1 16,4-1 1-16,-2-2 0 0,3-3 0 16,1 0 0-16,2-5 0 0,0 3-1 0,0-2 1 15,0 1 0-15,0 1-2 16,2-1 2-16,3 0 0 0,3 2 2 16,0-2 1-16,5 0-1 0,5 0 3 0,1-2-2 15,6-1 1-15,3-3-2 0,1-4-1 16,-2-2-1-16,0 1-6 0,-10-4-49 15,-7-2-59-15,-10-2-177 0</inkml:trace>
  <inkml:trace contextRef="#ctx0" brushRef="#br0" timeOffset="32437.34">9366 15605 9 0,'0'0'17'0,"0"0"6"0,-8 2 0 0,4 0-6 16,0 0-5-16,-1-1-6 0,5 2-2 15,-2-2-2-15,0-1 3 0,2 0 0 16,0 0-3-16,0 0-2 0,0 0 0 15,0 0 1 1,0 0 16-16,0-2 10 0,0 2 6 0,0-1 8 0,0-1-8 16,2 1-13-16,-2-1-11 0,2 0-3 15,-2 1-5-15,0-1 0 0,0 1-1 16,0-1 0-16,0 2 1 0,0-2-1 16,0 2 0-16,0 0 0 0,0 0 1 0,0 0 16 15,0 0 16-15,0 0 1 0,0 0-5 16,0-1-5-16,0-2 0 0,0 2-4 15,0-1-4-15,0 2-5 0,0 0-2 16,0 0-1-16,0 0 2 16,0 0-4-16,0 0-1 0,0 0-3 0,0 0 2 15,0 0-1-15,0 0 0 0,0 0 0 0,0 0 0 16,0 0-1-16,0 2 3 16,0-1-2-16,0 0 1 0,0 1-1 15,0-2-2-15,0 0 0 0,0 0 0 16,0 0 0-16,0 0-1 15,0 0 1-15,0 0 0 0,0 0-1 0,0 0 3 16,0 1-3-16,0 1 0 0,0-2 0 0,0 0 0 16,0 0 0-16,0 0 1 0,0 0-1 15,0 0 0-15,0 0 1 0,0 0-1 16,0 0 0-16,0 0 0 0,0 0 1 16,0 0-1-16,0 0 0 0,0 0 0 15,0 0-1-15,0 0-1 0,0 2-2 16,0-2 0-16,0 1-2 0,0-1 2 15,0 1-4-15,0 2 1 0,0-3 2 16,0 1 2-16,0-1-1 0,0 0 1 16,3 0-7-16,-3 0-2 0,0 0-4 15,0 0 1-15,0 2-6 0,0 1-5 16,0 0-5-16,0 0-16 16,0 1-14-16,0 1-7 0,-3-1-59 0</inkml:trace>
  <inkml:trace contextRef="#ctx0" brushRef="#br0" timeOffset="35042.21">9387 15652 189 0,'0'0'59'0,"0"0"5"0,0 0-19 16,0 0 1 0,0 0-2-16,0 0-9 0,0 0-5 0,0 0-4 0,-4-9-5 15,4 9-4-15,0 0-4 0,0-1-5 16,0 1-4-16,0-1-2 0,0 1 2 15,0 0-2-15,0 0 1 0,0 1 0 0,-2 1 0 16,0-1 0-16,-1 4 4 0,-3-1-2 16,-2 3-2-16,-2-2-2 0,1 2 1 15,-5-1-2-15,2 2 0 0,-1-1 0 16,1-3-3-16,1-1 0 0,1 1 1 16,2-3-1-16,-5-1 2 0,3 0-3 31,0 0 0-31,-3-1 2 0,5-3 1 0,0 1 1 0,-5-1 1 0,7-1-1 15,2 0 0 1,-2 0 3-16,4-2 2 16,0 1 1-16,-2-1-1 0,4 0 1 0,0 0-1 15,0-1-1-15,0 2 1 0,6 1-1 16,0-1-4-16,-2 2 1 0,6 0-1 16,3 0 2-16,-1-1 0 0,3 0 1 15,1 1-2-15,5 1 0 0,-5 0 0 16,5-1 0-16,-2 4 0 0,-1 0 0 15,-3 6-1-15,-1 5 1 0,-3-1-1 16,-3 2 0-16,-4 4 0 0,-4 0 2 16,0 4-2-16,-4 0 2 0,-4 2-2 15,-1 1 0-15,-1-2 0 0,0-1-3 0,1-2-4 16,-5 1 3-16,2 0-7 0,-3-1-4 16,-1 2-6-16,-3-1 0 15,0 2 1-15,1-3 5 0,-1-3 6 0,0-1 3 16,3-1 6-16,1-4 3 0,1 0-1 15,6-5-2-15,-1-4 2 0,3 0 1 16,0 0 5-16,2-4 3 0,2-1 2 16,2 3-1-16,0 1 4 0,0-4-6 15,0 4-3-15,2-2-5 0,2 2 0 0,4-2 1 16,5 1 0-16,-1 2 2 0,9 0-1 16,-3 0 4-16,3 3 0 0,-2 0-4 15,1 5-2-15,3 2 0 0,-2-1-1 16,-1 6 0-16,3-4 0 0,-2 0 1 15,0 0-2-15,-1-3 0 0,-1 0 0 16,-1-3 2-16,-3-1-2 0,-1-4-1 16,-1-1-8-16,-5-2-8 0,4-4-5 15,-1 0-21-15,-3-4-21 0,2-5-13 0,-1-2-47 16,-5-2-125-16</inkml:trace>
  <inkml:trace contextRef="#ctx0" brushRef="#br0" timeOffset="35437.71">9678 15701 104 0,'0'0'344'0,"0"0"-275"16,0 0-25-16,0 0-11 0,0 0 0 16,0 0-5-16,0 0-6 0,11-6-2 15,-9 6 1-15,4-1-2 0,-4 1-4 0,0 0-2 16,-2 0-2-16,2 0-3 15,-2 0-2-15,0 0-2 0,0 0 0 0,0 0-1 16,0 0 1-16,-2 4-2 0,-2 2-1 16,-2 4-1-16,-3 5 0 0,1 2 0 15,-6 0-5-15,1 1-3 0,1 0-5 16,-3-1 2-16,5 1 2 0,-2-2-1 16,-3 0-1-16,7-1 1 0,0-2 7 15,-1 0 1-15,5-4-3 16,2-6 4-16,0-1 1 0,2-2 1 0,0 0-1 15,0 0-2-15,2 0-2 0,4-1 1 16,3 0 1-16,1-2 2 0,2 0 1 0,5-3 1 16,-3-1 2-16,5-3-2 15,0 1 0-15,-1 0-2 0,-1-1 0 16,-3 2 0-16,-3 1-10 0,-3 0-30 0,0 1-14 16,-4 2-31-16,-4 1-25 0,0 1-59 15</inkml:trace>
  <inkml:trace contextRef="#ctx0" brushRef="#br0" timeOffset="35721.58">9699 15712 400 0,'0'0'55'16,"0"0"6"-16,0 0 1 0,0 0-5 15,0 0-8-15,0 0-7 0,0 0-9 16,0 0-5-16,-33-27-2 0,33 27-8 15,0 0-5-15,0 0-3 16,0 1-5-16,0 3-2 0,6 4 0 16,-2 0 2-16,4 6 0 0,1 0 0 0,1 7-2 0,-2 1-2 15,1 6 1-15,-3 3-1 0,-2 1 0 16,-2 3 2-16,0 3-3 16,-2-4-3-16,4 0-6 0,-2-4-10 15,0-5-6-15,-2-6-11 0,0-6-41 16,0-5-33-16,-8-6-121 0</inkml:trace>
  <inkml:trace contextRef="#ctx0" brushRef="#br0" timeOffset="37250.28">9230 16480 156 0,'0'0'27'0,"0"0"8"0,0 0 5 0,0 0-3 15,0 0-9-15,0 0-6 0,-7-10 9 16,3 10-1-16,2 0 1 0,0-1-1 16,0 0-5-16,2 1 2 0,0 0-3 15,-2-1-2-15,2 0-4 0,0 0 0 16,0-3-4-16,0 2-4 0,0-1-3 16,0 1-2-16,2 0 1 0,0-4 1 15,4 1 0-15,7-1 2 0,-3 0-2 16,3 0 0-16,3-2 0 0,1 1 1 0,3 1-1 15,-3 2-1-15,1 4-2 0,3 0-1 16,-8 2-1-16,3 2-2 16,-4 4 0-16,-5 0 0 0,1 4 0 15,-2 1 0-15,0 1 0 0,-4 1 0 16,-2 0-3-16,0 4-1 0,-2 2-7 0,-6 0 0 16,-4-2 1-16,-1 2 2 0,-3-3-1 15,1 0-3-15,-5 1-4 0,3-2 4 16,-4-3 6-16,3 1 5 0,3-6 1 15,3 1 1-15,2-5 0 0,-1-2 1 16,9-2 5-16,-2-1 7 16,2 0 0-16,2 0-1 0,0-1-3 0,0-1 1 15,0-2-2-15,0 1-4 16,4 0-4-16,0 1 1 0,4-1-2 0,5-3 2 16,1 2 0-16,5-3 1 15,2-2-2-15,1 3 2 0,3-2 0 16,0 0-1-16,-4 3 0 0,-1 1-1 0,-5 4 2 0,-3-1-2 15,-4 1 1 1,-1 2 1-16,-5 4 1 0,2 0-2 0,-2 0 0 0,-2 3-1 16,0 5 1-16,-6-2 1 15,-5 6 2-15,-1-2-2 0,0 0 0 0,-3 0-1 16,1-4-1-16,3 2-1 0,-3-2 0 16,1 1-1-16,3-4 1 0,0-3-12 0,2 0-4 15,3-5-1-15,-1 0-2 16,2-1-1-16,0 0 1 0,0 0-4 0,0-1-6 15,0 0-11-15,1-1-29 0,3 1-22 16,0-3-52-16</inkml:trace>
  <inkml:trace contextRef="#ctx0" brushRef="#br0" timeOffset="37788.1">9829 16387 380 0,'0'0'93'0,"0"0"-38"0,0 0-5 15,0 0 0-15,0 0-9 0,0 0-9 16,0 0-7-16,-29-35-8 0,25 33-1 15,-4 2-7-15,2 0-2 0,1 0-3 0,3 0-1 16,0 0 0-16,-4 0-3 0,4 6-1 16,-4 1 1-16,0 6 0 15,-3 0 0-15,3 3 0 16,-2 4-1-16,-2-2 1 16,-1 2-1-16,5 3-1 0,-4-1 1 0,4 1-1 0,-1 2 0 0,1 0 2 15,0 3-3-15,4-3-1 0,0-1-2 16,2-3 3-16,0-2-3 15,0-1 2-15,4-6-1 0,4 1 1 0,-4-3 1 16,7-3-2-16,-1 1-12 16,2-2 12-16,5-2-1 0,-3 0 2 0,5-3 2 15,-2-1-1-15,1-2 2 0,-1-7 1 0,-1-2 0 16,-3-3 2-16,-1-1 4 16,-2 3 7-16,-1-2-1 0,-7 4 0 0,-2-2 1 15,0-1 2-15,-2 1 0 16,-7 1 1-16,1 1-4 0,-6 2-2 15,-1 3-4-15,-6 4 0 0,1 1-6 16,-3 7-1-16,0 7-3 0,1 1-5 0,1 5-9 16,0 2-16-16,7 0-12 0,-3-1-17 15,3 0-38-15,-5 1-80 0,3-2-172 16</inkml:trace>
  <inkml:trace contextRef="#ctx0" brushRef="#br0" timeOffset="40002.25">9660 17876 125 0,'0'0'36'0,"0"0"-11"0,0-9 10 0,0 6 15 16,0 2-4-16,0 0-11 0,0 0 2 15,-2 1-3-15,2 0 2 0,-2 0 6 16,-1 0 1-16,3 0-5 0,0 0-9 16,0-1-8-16,0-1-8 0,0 2 2 15,0 0-1-15,0 0-1 0,0 0-1 16,0 0 1-16,0 0-2 0,0 1 0 15,0 2-1-15,0 1 0 0,0 2-2 0,0 1 2 16,0 4 1-16,-2 1-1 16,2 4-3-16,0 0-4 0,-2 4-3 0,2-1 2 15,0-1-2-15,0 1 0 16,0 0 1-16,0-2-1 0,0-1 0 0,0-2 0 16,0 0-1-1,0-2-4-15,0-1-11 0,-2-2-2 0,-2-1-5 0,2-3-6 16,-4 2-10-16,2-4 2 0,-2-1-4 15,-1-2-11-15,3 0-13 0,0-5-18 16,-2-3-37-16,2-3-73 0</inkml:trace>
  <inkml:trace contextRef="#ctx0" brushRef="#br0" timeOffset="40300.42">9633 17622 267 0,'0'0'155'16,"0"0"-108"-16,0 0 9 0,0 0-6 15,0 0-8-15,0 0-15 16,0 0-11-16,0 0-3 0,0 0 1 0,-15 2 1 15,15-3-4 1,0 1-5-16,0 0-3 0,0 0-1 0,0 0-2 0,2 0 2 16,0 0-2-16,-2 0-15 0,5 0-24 15,-1 2-17-15,0 2-30 0,2 1-22 16,0 1-75-16</inkml:trace>
  <inkml:trace contextRef="#ctx0" brushRef="#br0" timeOffset="40678.53">9972 17934 425 0,'0'0'57'0,"0"0"-6"0,0 0-4 16,0 0 2-16,0 0-7 15,0 0-17-15,0 0-6 16,0 0-3-16,0 0 1 16,0-13-4-16,8 12-3 15,0 0 0-15,3 1-2 0,-1 0-3 0,2 0-2 16,3-1-1-16,-3 4-1 0,3 0 0 15,-3 2-1-15,3 0 0 0,-1 2 0 16,-4 1-2-16,3-1-7 0,-5 1-10 16,-4 0-4-16,2 0-5 0,-1 0-6 15,-1-1-2-15,-2 1-5 0,2-3-15 16,-2-1-16-16,-2-1-4 0,-6-3-40 16,0 0-81-16</inkml:trace>
  <inkml:trace contextRef="#ctx0" brushRef="#br0" timeOffset="40901.87">10156 17927 168 0,'0'0'228'16,"0"0"-161"-16,0 0 8 0,0 0-1 15,0 0-5-15,0 0-3 0,0 0-21 0,0 0-15 16,0 0 1-16,-15-30-8 0,13 30-8 16,0 0-5-16,2 0-3 15,0 0-6-15,0 1-1 0,0 3-3 0,0 4 2 16,0 4 0-16,0 4 1 15,-6 2-3-15,-2 4-10 0,-1-2-10 0,-1 2-8 16,-4 0-6-16,-5 1-21 0,0 0-8 16,-1-1-4-16,-1-1-32 0,0-3-33 15,3-5-86-15</inkml:trace>
  <inkml:trace contextRef="#ctx0" brushRef="#br0" timeOffset="41260.96">10540 17820 396 0,'0'0'52'0,"0"0"-30"15,0 0 33-15,0 0 19 0,0 0-8 16,0 0-14-16,0 0-5 16,0 0-4-16,0 0-11 0,-6-33-7 15,6 33-11-15,0 0-6 0,0 1 0 16,0 1-3-16,0 0-2 0,0 3-3 0,0 2 0 16,4 6 1-16,2 5 0 0,3 6-1 15,-3 5 0-15,-6 7 3 0,0 4 0 16,0 0-3-16,-6-2-5 0,6-4-8 15,0-6-11-15,0-4-9 0,0-4-15 16,0-2-15-16,6-6-15 0,-6-2-23 16,2-7-36-16,2-3-81 0</inkml:trace>
  <inkml:trace contextRef="#ctx0" brushRef="#br0" timeOffset="41832.24">10898 17783 433 0,'0'0'26'0,"0"0"3"0,0 0 30 16,0 0-2-16,0 0-19 0,0 0-17 0,0 0-3 16,0 0 2-16,0 0-4 15,31 15-5-15,-31-8-4 0,-2 3 0 0,-4 2-4 16,-7 0-2-16,-3 1-1 15,-1-2-18-15,1-1-11 0,-7-1 0 16,13 0 6-16,-5-3 7 0,7-4 8 0,4 0 8 16,4-2-1-16,-7 0 1 0,7-3 0 15,-4-2 5-15,-2-1-1 0,2 0 0 16,2-2 0-16,-2 1 4 0,2-2 1 16,2-1 4-16,0-2-4 0,0 0-3 15,2 0-2-15,2 0 1 16,4 1 0-16,0 0 3 0,5-1 3 15,3-1-2-15,-3 2-3 0,7 0 0 16,-1 1-2-16,0 3 1 0,1 2-3 0,-1 2 1 16,6 1-1-16,-11 2-2 15,7 0 1-15,-13 4-1 0,2 2 0 0,1 6 0 16,-7 1 0-16,-4 9 1 0,0 4-1 16,-15 5 0-16,-1 4-4 0,-5 3 0 0,5-2 0 15,-5-4 0-15,11-4 0 0,-3-5-1 16,9-4 0-16,4-4 0 0,0 0-2 15,0-5 2-15,0-1 2 0,2-4 3 16,0-2 0-16,0 0 0 0,0-1 0 0,7-2 3 16,-5 0 1-16,2 0-1 15,6 0 0-15,3-5-1 0,-1 0-1 16,5-1 0 0,0 0 0-16,-3 0-1 0,3-2-6 0,-3-3-29 15,1 1-27-15,-5-7-69 0,-3 0-140 0</inkml:trace>
  <inkml:trace contextRef="#ctx0" brushRef="#br0" timeOffset="42097.78">11295 17621 617 0,'0'0'38'0,"0"0"-24"0,0 0-7 15,0 0 20-15,0 0 20 0,0 0-19 16,0 0-8-16,0 0 1 0,60 24 0 16,-44-18-2-1,5 2-6-15,-5 2-5 0,1 4-3 0,-7 0-1 0,-3 4-2 16,-7 2-2 0,0 5 0-16,-11 3-20 0,-1 3-14 0,-9 4-11 0,0-1-12 0,-1 0 4 15,-7 0-13-15,-8 0-60 0,3-5-92 16</inkml:trace>
  <inkml:trace contextRef="#ctx0" brushRef="#br0" timeOffset="42695.23">9412 17804 104 0,'0'0'171'0,"0"0"-125"0,0 0-10 0,0 0 12 15,0 0 6-15,0 0-7 16,0 0-9-16,0 0-3 0,-19-29-3 16,17 28-4-16,2 1-4 0,0 0 1 0,0 0-4 15,0 0-6-15,0 0-4 0,0 3-1 16,0 1-4-16,0 5-5 0,0 2 2 15,0 7 1-15,-2 5-2 0,-4 8 2 16,-5 3-1-16,-1 10-1 0,-3 2-2 16,-1 4-1-16,-1-1-11 0,11-1-5 15,4-5-12-15,2-1-13 0,6-4 4 0,7-3-18 16,5-4-7-16,7-2-2 16,2-7-11-16,8-1-56 0,2-9-104 0</inkml:trace>
  <inkml:trace contextRef="#ctx0" brushRef="#br0" timeOffset="48365.32">5319 13346 242 0,'0'0'9'0,"0"0"-7"0,0 0 5 15,0 0 13-15,0 0 8 0,0 0 0 16,0 0 1-16,0 0-4 0,4-12-2 16,-4 12 3-16,0 0-6 0,0 0-2 15,0 0-4-15,0 0-2 0,2 0-3 16,6 0 1-16,0 0 1 0,3 0 7 0,3 0-2 15,3 0-1-15,6 0-1 0,-5-1-1 16,11-3-2-16,2 2 0 0,2-1-3 16,4 0-1-16,7 0 1 0,-1 0 1 15,3 0-4-15,7-1 0 16,3 0 0-16,0 1 1 0,6 1 0 16,0 2-1-16,2-2 4 0,0 2-2 0,2 0-2 15,1-1-1-15,-3 2 5 0,-4 0 3 16,-7-2-3-16,-1 3-2 0,-13-1 0 15,-8 2-1-15,-8-2 1 0,-11 1 0 16,-7 0 1-16,-1-1-2 0,-4-1-1 0,0 2 5 16,0-2 13-16,0 0-4 0,0 0-6 15,0 0-7-15,0 0-3 0,0-2-1 16,0 2-1-16,0 0-1 0,0 0 0 16,0 0 0-16,0 0 0 0,0 0-1 15,2 0-1-15,-2 3-4 16,0 1-14-16,6-1-4 0,-4 2-11 0,0-1-23 15,2 1-21-15,-4-2-29 0,0-6-79 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9T04:41:44.812"/>
    </inkml:context>
    <inkml:brush xml:id="br0">
      <inkml:brushProperty name="width" value="0.05292" units="cm"/>
      <inkml:brushProperty name="height" value="0.05292" units="cm"/>
      <inkml:brushProperty name="color" value="#FF0000"/>
    </inkml:brush>
  </inkml:definitions>
  <inkml:trace contextRef="#ctx0" brushRef="#br0">25645 12161 24 0,'0'0'31'0,"0"0"-6"15,0 0-2-15,0 0 13 0,0 0 15 16,0 0-6-16,0 0 2 15,0 0-13-15,0 3-14 0,0-1 2 0,0 2 0 16,0-1 4-16,0 1 0 0,0 1-3 16,0-2-6-16,4-1-3 15,0 0 0-15,2-1-2 0,0 1 1 0,1-2-1 16,-3 0-1-16,0-1 2 0,4-1 0 16,2 2 0-16,3-4-1 0,-5-1-4 15,13 1 0-15,-5-3-1 16,5 0 2-16,10-2-2 0,-2-1-1 0,8 0-2 15,-2-1-2-15,5 0-1 0,9 0-1 0,-5 1 0 16,1 2 0-16,-2 2 1 0,-5 2-1 16,-9 2 0-16,-7 1 0 15,-1 1 1-15,-15-1-1 0,0 1 1 16,-4 0-1-16,1 0 1 0,-3 0 1 16,0 0 1-16,0 0-2 0,0 0 3 0,0 1-3 15,0 0 0-15,-3 0 2 16,-1 0 2-16,6 0-5 15,-2-1 0-15,0 3 0 0,-2-1 0 0,2 0 0 0,-4 3-2 16,4-1-13-16,-4 2-7 0,2 0-7 0,2 0-13 16,-6-2-19-16,-5-3-22 0,1-1-57 15,4-1-87-15</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9T04:42:49.785"/>
    </inkml:context>
    <inkml:brush xml:id="br0">
      <inkml:brushProperty name="width" value="0.05292" units="cm"/>
      <inkml:brushProperty name="height" value="0.05292" units="cm"/>
      <inkml:brushProperty name="color" value="#FF0000"/>
    </inkml:brush>
  </inkml:definitions>
  <inkml:trace contextRef="#ctx0" brushRef="#br0">12998 7253 37 0,'0'0'36'0,"0"0"-14"16,0 0 7-16,0 0-4 0,0 0-16 15,0 0-6-15,0 0-1 0,0 0 0 0,-2-7-2 16,2 5 0-16,-2 1 1 16,0-1 38-1,2-1 3-15,-2 2-23 0,2 1 1 0,0-1 9 0,0 1 11 16,-2 0 2-16,0-1 2 0,2 0 1 0,-4 0-5 16,4 1-7-16,0-2-5 0,0 1-3 15,0 0-3-15,-3-1-5 0,3 2-4 16,0 0-1-16,-2 0-3 0,2 0 2 15,0 0-1-15,-2 0-1 16,2 1-3-16,-2-1 1 16,2 0 2-16,0 0-1 0,0 0-1 0,0 0 1 0,0 1-1 0,0 0 1 15,0 0-3-15,0 0 2 0,0 0 1 16,4 0 2-16,1 1 3 16,7-2 6-16,7 0 0 0,3 0-2 0,7 0 1 15,8-1-5-15,-1-3-1 0,1-2-3 16,-4 3 0-16,-2 1-2 0,-8 0-1 15,-5 1 0-15,-3 1-1 0,-3 0-2 16,-6 0 1-16,-6 0-1 0,0 0 0 16,0 0-2-16,0 0 0 0,0 0-1 15,0 0 4-15,0 0-2 0,0 0 0 16,0 0 2-16,2 0-2 0,-2-2 1 16,0 1 0-16,0-1 0 15,-2 1 0-15,-2-2 0 0,-10 0-2 0,-1 2 0 0,-5-1 0 16,1-1-1-16,-8 3 0 0,0 0-1 15,2 0-3-15,3 0 4 0,-5 3-1 16,2 0 1-16,2 4 0 0,3 1 0 16,-3-4 0-16,8 1 0 0,-5 0 0 15,11-1 0-15,3-1 0 16,0-2 1-16,6 0-1 0,0 0-1 0,0-1 1 16,4 1-2-16,4 0-1 0,3 0 0 15,11 2 3-15,7-3 0 0,9 0 1 0,-1 0 1 16,6-5 4-16,5 0-3 15,-7-3 3-15,0 3-2 0,-3 0-1 16,-9 1 0-16,-5 3-2 0,3-1 2 16,-12 0-3-1,1 1 0-15,-12 1 0 0,-4 0 0 0,0 0 0 0,0 0 0 0,0 0 0 16,0 0 0-16,-2 0 0 0,-4 2 0 16,-6 1 0-16,-1 2 0 0,-3 0 0 15,3 1 0-15,5-2 0 0,-4-1 0 16,3 0 0-16,1-1 0 0,-4 0 0 31,1 1 0-31,5-1 0 0,2 0 0 0,-2 1 0 0,0-1 0 16,2 0 0-16,4-1 0 0,-2-1 0 0,2 1 0 15,0-1 0-15,0 0 0 0,0 0 0 16,0 0 0-16,2-1 0 0,2 0 0 16,6-1 0-16,-4-2 0 0,5 2 0 0,1-1 0 15,-2 3 0-15,-1-3 0 16,3 3 0-1,-4-2 0-15,-4 2 0 0,5 0 0 16,-3 0-23-16,-4 5-36 0,-2 1-37 16,-8 1-100-16,-5-6-253 0</inkml:trace>
  <inkml:trace contextRef="#ctx0" brushRef="#br0" timeOffset="3890.68">11322 7250 5 0,'0'0'49'0,"0"0"-14"0,0 0-8 16,0 0-4-16,0 0-7 0,0-9-5 15,0 8-7-15,0 1-1 0,0-1-2 16,0 0-1-16,0 1 0 0,0 0-1 15,0 0-4-15,0 0-2 0,0 0-4 16,-2 0 6-16,2 0 5 0,-3 0 0 0,-1 0 9 16,2 0 5-16,-2 0 5 0,0 0 10 15,0 0 15-15,0 0 5 0,-2 0-2 16,3 0-4-16,-3 0 1 0,0 0 1 16,0 0-2-16,0 2-13 0,-1-2 11 15,5 1-10 1,-4-1-8-16,6 0 2 0,0 0-2 0,0 0 1 0,0 0-3 15,0-1-2-15,0 0-6 0,0 1 2 16,0 0-4-16,0 0-1 0,0 1-2 16,0 0-5-16,6 1 2 0,-1 0 2 15,3 2 3-15,2-1 0 0,5-1 10 16,1 1-8-16,3-1-1 0,6-1 1 16,-3 0-1-16,3-1 0 0,4 0 0 0,2 0 0 15,0-2-5-15,0-1 0 16,0 0 1-16,-6 0-5 0,2 0 2 0,0 0-3 31,-1 1 1-31,-5 1 1 0,0 0-1 0,-3 1-1 0,-9 0 0 0,-5 0 1 16,-2 0-1-16,-2 0 0 0,0 0 0 15,0 0 0 1,0 0 0-16,0 0 0 16,-2 0 1-16,-2 1-1 0,-2 0 1 15,-9 0 0-15,-1 1-1 0,-3-1 0 16,2 0 0-16,-5-1-1 0,-1 0 1 0,4 0 1 15,-6 0-2-15,5 2 0 0,1-2 2 16,-1 1-2-16,3-1 0 16,5 2 0-16,-1-1 1 0,7-1-1 0,4 0 0 15,-6 0-3-15,8 0 1 0,-2 0 2 16,2 0 0-16,0 0 0 0,0 0-2 16,0 0 1-16,0 0-1 0,2 2 1 0,6 0 0 15,-2 0-1-15,9-2 1 0,3 0 1 16,9-1 3-16,-2 1-3 15,2 0-2-15,-2-1 1 0,-1 1 1 0,-11 0 0 16,-3 0 1-16,0 0-1 0,-8 0 0 16,1 0 1-16,-3 0-1 0,0 0 1 15,0 0 0-15,0 0 0 0,0 0 2 0,-3 0 0 16,-9 0-1-16,-4 0 0 16,-5 1 0-16,2 1-2 0,-6-1 0 15,7 0 3-15,-1 1-3 0,3 0 0 16,-1 0 0-16,3 0 0 0,-3-1 0 15,9-1 0-15,-7 1 0 0,7-1 0 0,4 0-4 16,0 0 4-16,2 0 0 16,2 0 1-16,0 0-1 0,0 0 0 0,0 0 0 15,0 0-1-15,2 0 0 0,4 0-1 16,9 2 0-16,1-1 2 0,11-1 2 16,6 0-1-16,-2 0 5 0,2 0-6 15,-2 0 0-15,-6 0 0 0,-6 0 0 16,-7 0 0-16,-6 0 0 0,2 0 0 15,-8 0 0-15,0 0 0 0,0 2 0 16,0-2 0-16,-2 0 0 0,-6 0 0 0,-2 0 0 16,-1 0 0-16,-9 0 0 0,7 0 0 15,-5-2 0-15,5 2 0 16,5 0 0-16,0 0 0 0,2 0 0 0,-3 0 0 16,7 0 0-16,-2 0 0 0,0 0 0 15,0 0 0-15,2 0 0 0,2 0 0 16,-2 0 0-16,2 0 0 0,0 0 0 15,0 0 0-15,0 0 0 16,0 0 0-16,0 0 0 0,0 2-12 0,0-1-27 16,0-1-21-16,4 0-32 0,-4-3-82 15,0-7-112-15</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9T04:48:55.847"/>
    </inkml:context>
    <inkml:brush xml:id="br0">
      <inkml:brushProperty name="width" value="0.05292" units="cm"/>
      <inkml:brushProperty name="height" value="0.05292" units="cm"/>
      <inkml:brushProperty name="color" value="#FF0000"/>
    </inkml:brush>
  </inkml:definitions>
  <inkml:trace contextRef="#ctx0" brushRef="#br0">5672 3001 91 0,'0'0'23'0,"0"0"-7"0,0 0 14 16,0 0 16-16,0 0 5 0,0 0-9 16,0 0-10-16,0 0 5 0,0 2 2 15,0-3-4-15,0 0-7 0,2 1-3 16,-2 0-3-16,0 0 2 0,0-1 0 0,0 1-1 15,0 0-3-15,0 0-4 0,0 0-1 16,0-1-4-16,0 1-1 0,0-1-1 16,0 1 0-16,0 0 0 0,0 0-2 15,0 0-2-15,2 0 0 0,0 0-3 16,3 0 0-16,1 0-2 0,10 0 1 31,-5 0-1-31,7 0 1 0,-1 0 0 0,1 0 0 0,-3 3 0 0,3-2 0 16,-3 1 2-16,1-1 0 0,-3-1 3 15,-5 0 0-15,7 0 2 0,-7 0-4 16,0 0 2-16,-4 0-2 0,4 0 1 16,-1 0-1-16,-5 0 0 0,2 0-1 0,-2 0 1 15,2 0-3 1,-2 0 1-16,-2 0-1 0,2 0 0 0,-2 0 1 0,0 0-1 16,0 0-1-16,0 0 1 15,0 0-1-15,0 0 1 0,0 0 0 0,0 0 0 16,0 0-1-16,0 0 1 0,0 0-1 15,0 0 0-15,0 0-1 16,2 0 0-16,2 0 1 0,-4 0 0 0,0 0-1 16,0 2-1-16,3 0-3 0,-3 1-9 15,2 1-8-15,-2-2-10 0,0 3-1 0,0 0-14 16,-9 2-13-16,1-1-23 0,-4-3-37 16,-9-2-138-16</inkml:trace>
  <inkml:trace contextRef="#ctx0" brushRef="#br0" timeOffset="46320.32">564 2925 128 0,'0'0'11'0,"0"0"-6"15,0 0 11-15,0 0 16 0,0 0 3 0,0 0-3 16,0 0 1-16,0 0-2 0,-33 3-3 15,29-3 1-15,0 0 2 0,2 0-1 16,0 0-8-16,0 0 3 0,2 0-3 16,0 0-4-16,0 0 1 15,0 0-1-15,0 0 2 0,0 0-3 0,0 0 1 16,0 0-2-16,0 0-4 0,0 0-5 16,2 0-2-16,2 0-1 0,2 0 1 15,5 0 5-15,-3 0 1 0,-2 0-1 16,6-3 2-16,3 1 0 0,-1 1 0 15,7-2-1-15,0 1 1 0,-5 1-6 16,9-1-1-16,-6 0-1 0,-1 2-1 16,3-2 1-16,-9 1-4 0,-3-1 0 0,-1 1 0 15,-2 1 2-15,-4 0-2 0,0 0 0 16,-2 1 1-16,0-1-1 0,0 1 1 16,2-1-1-16,-2 1 2 0,0-1 0 15,0 0-1-15,0 0 1 0,0 0 0 16,0 0 4-16,0 0 6 0,0 0 1 15,0 0-4-15,-2 0 0 0,-4 0-1 16,-4 0-1-16,-1 0-7 0,1 0 1 16,-9 0 0-16,7 0-1 0,-7 0 0 0,3 0 0 15,-5 0 0-15,7 2 0 0,-5 1 0 16,7 0-2-16,-1-1 2 0,5 0 0 16,4 0-2-16,4 0 2 0,-2-2 0 15,2 0-1-15,0 0 1 16,0 0 0-16,0 0 0 0,0 0-1 0,2 0 1 15,0 0-2-15,8 0 1 16,7 0 1-16,-3 0 1 0,9-1 0 0,0-2 1 16,-3 1-1-16,5-2 1 0,8 2 0 15,-2-3 0-15,-4 2-1 0,-6 3 2 16,0 0-3-16,-7 0 2 0,0 0-2 16,-7 0 3-16,-3 0-1 0,-2 0 0 0,-2-2-2 15,0 2 4-15,0 0-1 0,0 0 3 16,-2 0 0-16,-4 0 0 0,-5 0-1 15,-11 2-1-15,3-2-3 0,0 2-1 16,-8-1 1-16,9 1 0 0,1-2-1 16,-1 2 0-16,3-1 1 0,3 1-1 15,-3 2 0-15,7-3 0 16,2 0 1-16,-2 0-2 0,3 0 1 0,1-1 0 16,4 0 0-16,-2 0 0 0,2 0 0 15,0-1 1-15,0 1 0 0,4 0-1 0,3 0-2 16,7 0 0-16,1 0 2 15,7 0 2-15,7 0-2 0,2 0 1 0,-6 0 1 16,-4-1-2-16,1 1 1 0,-9 0-1 16,-1 0 3-16,-3 3-3 15,-7-2 1-15,-2 1-1 0,0-2 3 0,0 1-3 16,0-1 2-16,-5 0 1 0,-9 0 0 16,-3 2 0-16,-5-2-1 0,3 1-1 15,-2-1-1-15,9 0 0 0,0 0-3 16,7 0-8-16,1 0-2 0,2 0-4 15,2 1-6-15,0 2-5 0,0 0-20 16,0 3-21-16,0 0-5 0,4 3-40 0,3 2-69 16,-3-3-166-16</inkml:trace>
  <inkml:trace contextRef="#ctx0" brushRef="#br0" timeOffset="47296.13">1497 2947 293 0,'0'0'50'16,"0"0"4"-16,0 0 4 0,0 0 9 15,0 0-19-15,0 0-8 0,-15 0-6 0,15 0-5 16,0 0 3-16,0 0 3 0,0 0-10 16,0-1-5-16,0 1-2 0,2-1-2 15,0 0-3 1,2 1-5-16,5-1-1 0,1 1 5 0,-2 0 1 0,9 0-3 15,-5 1 0-15,7-1 0 0,-3 0-2 16,7 0 0-16,-4-2-2 16,1 1-2-16,5-2 0 0,-10 2-2 0,3 1 0 15,-7 0 1-15,-3 0-1 0,2 0 2 0,-6 0-2 16,-2 1 1-16,0 0-2 16,-2 2-1-16,0-3 1 0,0 1-1 0,0 0 0 15,0-1 1-15,0 0 1 0,0 0 2 16,-6 0 0-16,-6 0 7 0,-1 0 3 15,-5-1-9-15,3 0-4 0,-1 1 1 16,3 0-2-16,5 0 1 16,-4 0-1-16,-1 3 0 0,5 0 0 0,-8 1 0 15,3-1 1 1,3 1-1-16,-3-1 0 0,5-1 1 0,4 0-1 0,2-2 0 0,2 0 0 16,-2 0-1-16,2 0 1 15,0 0 0-15,0 0-2 0,4 0 1 0,0 1-1 16,11 0-1-16,3 0 3 0,9 0 4 15,-2-1 3-15,0-1-1 0,2-2 2 32,2-1 0-32,-3-1-8 0,-11 3 0 0,-3 0 0 0,-3 2 0 0,-9 0 0 15,0 2 0-15,0-2 0 0,0 1 0 16,0-1 0-16,-5 1 0 0,-1 2 0 16,-4-1 0-16,0 0 0 0,1 1 0 15,-3 0 0-15,4 0-18 0,-1 1-6 0,1 3-26 31,-4 3-25-31,3 3-62 0,-1 0-87 0</inkml:trace>
  <inkml:trace contextRef="#ctx0" brushRef="#br0" timeOffset="50520.33">2493 2973 89 0,'0'0'302'16,"0"0"-248"-16,0 0-4 0,0 0-1 15,0 0 6-15,0 0-16 0,0 0-5 16,0 0-4-16,4-42 7 0,-4 39-10 15,-2 5-1-15,0-2-5 0,0 0-6 16,2 0-4-16,0 0-3 0,0 0-1 16,0 0-3-16,0 0-1 0,0 0-1 15,0 0-1-15,0 0 0 0,0 0 0 16,0 0-1-16,0 1 0 0,6 2 0 0,-2 1 1 16,4 0 1-16,7 0 4 0,-3-1 4 15,13 0-1-15,2-2 4 16,-2 1-5-16,8-1 2 0,0-1-2 0,0 0-3 15,-4 0 1-15,-2 0-2 16,-6 0 1-16,-9 3 1 0,-6-3 2 0,0 0-3 16,1 1-1-16,-5-1 1 0,-2 2-3 15,0-2 0-15,0 0 0 0,0 1 1 16,-2-1-1-16,-3 0 7 0,-1 0 1 16,-4 0-1-16,-7 0-6 0,-1-1-3 15,-7-1 0-15,8 1 0 0,-1 1 0 16,5 0 0-16,-3 0 0 0,8 1 0 15,-5-1 0-15,-3 0 0 0,9 0 0 16,-3 0 0-16,0 0 0 0,4 0 0 16,4 0 0-16,2 0 0 0,-3 0 0 15,3 0 0-15,0 0 0 0,0 0 0 0,0 0 0 16,0 2 0-16,3 0 0 0,-1 4-3 16,6 2-26-1,6 1-21-15,1 1-15 0,10-2-59 0,-1-3-48 0,1-5-246 16</inkml:trace>
  <inkml:trace contextRef="#ctx0" brushRef="#br0" timeOffset="90816.67">597 3955 196 0,'0'0'49'0,"0"0"-6"0,0 0 6 15,0 0 5-15,0 0-15 0,0 0-4 16,0 0 3-16,0 0-10 0,0 0 5 15,-8-7-8-15,8 7-1 0,-2 0-1 16,0 0-7-16,0-2-5 0,2 2-3 16,-2 0-1-16,2 0-2 0,0 0-1 15,0 0 0-15,0 0-2 0,0 0 0 16,0 0-2-16,0 0 1 0,0 0 0 16,0 0-1-16,2 0 2 0,2 0 2 15,2 3 9-15,7-2 6 0,-3 1-2 16,11-2-2-16,-5 0 2 0,9 0-3 0,0 0-3 15,-2-3-2-15,1 0 2 0,3 2-5 16,-10 1-1-16,1-2-1 0,-5 2-2 16,1 0 3-16,-5 0-2 0,-5 0-1 15,0 0 0-15,-2 0-1 0,0 0-1 16,-2 2 2-16,0-1-2 0,0-1 1 16,0 0-1-16,0 0 0 0,0 0 0 15,-2 2 0-15,0-1 0 0,0-1 0 0,0 1 0 16,0-1-4-16,0 0-7 15,2 0-3-15,0 2-11 0,0-1-13 16,2 1-22-16,2 1 0 0,2 0-23 0,4 1-48 16,-1-1-57-16</inkml:trace>
  <inkml:trace contextRef="#ctx0" brushRef="#br0" timeOffset="91493.32">1606 3975 64 0,'0'0'251'0,"0"0"-186"16,0 0 5-16,0 0 5 0,0 0-13 16,0 0-22-16,0 0-12 0,-8 2-5 15,8-2-3-15,0 0-2 0,0-3-2 16,0 0 0-16,2 3-1 0,0 0-2 0,0 0-2 15,0 0-2-15,0 0-2 0,6 0 0 16,7 0 5-16,-3 0-2 16,9 0-2-16,-4 0-1 0,7 0-1 0,-1 0-3 15,-2 3 0-15,4-2-2 0,-9 1 1 16,1 2-1-16,-9-1 2 0,-2-1-1 16,2 0-2-16,-3 0 2 0,-5-1-2 15,2-1 0-15,-2 2 2 0,0-2-2 0,0 0 1 16,0 1 0-16,0-1 0 15,-2 2 0-15,2-1 1 0,-3 1 1 16,1-1-2-16,0-1 0 0,-2 2 0 16,4-1-1-16,-2 1 0 0,2 0-1 15,-2 1-2-15,0 2-18 0,-2-1-9 0,2 0-14 16,-2 0-20-16,2 0-18 16,-7 2-67-16,1-4-147 0</inkml:trace>
  <inkml:trace contextRef="#ctx0" brushRef="#br0" timeOffset="92059.83">2365 4081 308 0,'0'0'189'0,"0"0"-114"0,0 0-14 16,0 0 5-16,0 0 3 15,0 0-24-15,0 0-17 0,0 0-7 0,-2-8-6 16,2 8-5-16,0 0-5 16,4 1-4-16,0 2-1 0,6 1 0 0,9 0 1 15,-5 1 0-15,9-1 0 0,2 3-1 16,2-2 2-16,-2-1-2 0,8 2-1 15,-2 3 0-15,4 1 0 0,-4 0-49 16,-6-1-104 0,-5-4-146-16</inkml:trace>
  <inkml:trace contextRef="#ctx0" brushRef="#br0" timeOffset="95138.67">8866 5062 155 0,'0'0'38'0,"0"0"-11"16,0 0-2-16,0 0-5 0,0 0-4 16,0 0-3-16,0 0 1 15,0 0 0-15,-2-2 7 16,2 2 17-16,-2 0 0 0,2 0 0 0,0 0-6 0,0 0 4 16,-2 0-8-16,2-1-6 0,0 1-3 15,0 0-1-15,0-1-1 0,0 1 1 16,0 0-7-16,0 0 1 0,0 0-3 0,0 0 0 15,2 0-1 1,-2-1 0-16,2 1-1 0,0 0 3 0,4-1 4 16,2 1 12-16,1 0-4 0,1 0-8 0,2 0-5 15,1 0-2-15,-1 0-2 0,-2 0-2 16,-3 1-2-16,1 1-1 0,-4 0 1 16,2 0-1-16,-4 1 0 0,-2 0-4 0,-2 2-91 15,-10-1-35-15,-1-3-167 16</inkml:trace>
  <inkml:trace contextRef="#ctx0" brushRef="#br0" timeOffset="97168.51">593 5117 99 0,'0'0'149'0,"0"0"-89"0,0 0-22 0,0 0 15 15,0 0 0 1,0 0-13-16,0 0-1 0,-10-15-2 0,10 13-7 16,0 2-5-16,0 0-3 0,0 0-3 15,0 0-4-15,0 0-1 0,0 0-2 16,0 0 1-16,0 0-3 0,0 0-1 0,0 0-4 15,0 0-1-15,2 0 0 0,4 0 0 16,0 0 3-16,7 0 24 0,-3 0-13 16,7 0-7-16,-5 0 0 0,9 0 4 15,-7 0-4-15,7-2-4 0,-7-2-3 16,5 3-3-16,-9 1 0 0,1 0-1 0,-1 2 0 16,-6 1 0-16,2 1 1 15,-6 1-1-15,2 0 0 0,-2 0 0 16,0-1-5-16,0 2-42 0,-2 1-25 0,-2-3-15 15,-8 4-33 1,1-4-88-16</inkml:trace>
  <inkml:trace contextRef="#ctx0" brushRef="#br0" timeOffset="98884.64">1656 5036 198 0,'0'0'51'0,"0"0"-5"0,0 0-4 0,0 0 17 0,0 0-15 16,0 0-5-16,0 0-1 0,-11-11-1 16,11 10-5-16,0 0-5 0,-2 1-8 15,2 0-3-15,0 0-3 0,0 0 1 16,0 0 0-16,0 0-5 0,0 0-4 15,0 0 0-15,0 0-3 0,0 0-1 16,0 0 0-16,2 0 1 0,0 0 0 16,3 1 5-16,1-1 19 0,6 3-3 15,-1-3 3-15,9 0-9 0,-3 0-4 0,6-3 4 16,-1-1-4-16,1-2-3 0,0 0-2 16,6 2-2-16,-11-1-2 0,1 5-1 15,-7-1-1-15,-1 1 0 16,-7 0-1-16,-2 0-1 0,-2 0 1 0,0 0 1 15,0 0-1-15,0 1-1 0,0-1 1 16,0 0 1-16,0 0-1 0,0 0 1 16,0 0-1-16,-2 1 0 0,0 0 0 15,-2 0 0-15,-3 0-1 0,3 1 0 0,-2-1 0 16,0 1-3-16,4 1-27 0,-4-1-7 16,-5 1-27-16,1 1-26 15,4 0-51-15,-9 3-142 0</inkml:trace>
  <inkml:trace contextRef="#ctx0" brushRef="#br0" timeOffset="100292.36">2433 5005 272 0,'0'0'119'16,"0"0"-48"-16,0 0-17 0,0 0 2 16,0 0-4-16,0 0-16 0,0 0-9 15,0 0-3-15,6-9-4 0,-6 8-6 16,0 1-5-16,4 0-3 0,0 0-2 16,5 0 0-16,1 0 0 0,-4 0 4 15,5 1-5-15,5 2 0 0,-3 0-3 16,7 0 3-16,-3 2-3 15,5 1 0-15,5 2-29 0,-12 1-85 0,-1-3-124 0</inkml:trace>
  <inkml:trace contextRef="#ctx0" brushRef="#br0" timeOffset="102933.05">10472 6043 285 0,'0'0'41'0,"0"0"6"15,0 0 4-15,0 0-3 0,0 0-9 0,-4-1-8 0,4 1-1 16,0 0-7 0,0 0 1-16,0 0-2 0,0 0-2 0,0 0-2 0,0 0 6 15,0 0-4-15,0 0-3 0,0 0-2 16,2 0-1-16,2 0-2 16,0-1-1-16,2 1 2 0,3 0 2 0,3-2-2 15,9 2-3-15,-7 0 1 0,11 0-1 16,-4 0-2-16,4 0-3 15,-3 2 1-15,3-1-5 0,-10-1 3 0,1 1 0 16,-8 1-1-16,-6-2-1 0,-2 0 0 16,2 1 0-16,-2-1-1 0,0 1 1 15,0 1-1-15,0-1 0 0,0-1 0 16,0 1 0-16,0-1-1 0,0 0 1 0,0 0 0 16,0-1-1-16,0 1 1 15,-2 0-1-15,2 0 0 0,0 0 0 16,-2 0-13-16,-2 2-14 0,2 0-7 0,-4 1-19 15,0 0-18-15,0 0-22 16,-1 0-49-16,-1-2-146 0</inkml:trace>
  <inkml:trace contextRef="#ctx0" brushRef="#br0" timeOffset="104366.04">692 6165 28 0,'0'0'35'0,"0"0"-26"16,0 0 11-16,0 0-1 0,0 0-7 15,-8-12-6-15,6 11 0 0,2-1 7 16,0 1 5-16,0-1 2 0,-2 1 1 16,2-2 9-16,0 0 2 0,-2 1-2 15,-2 2-6-15,2-1 2 0,0-1 0 16,-4 1 3-16,6-1-1 0,-3 2-2 16,3-1-3-16,-2 0 0 0,2 1-4 15,0 0-5-15,0 0-7 0,0 0-4 16,0 0-2-16,0 2 1 0,0 3 2 15,0-2 0-15,0 2 9 0,2-3 6 16,3 3-7-16,1-1-1 0,2 0 11 16,-4 1-4-16,7 1 0 0,5-2-2 0,-4 2 0 15,7-3 1-15,-7-2-1 0,11 0-1 16,-6 1-2-16,1-3 1 0,-1 1 0 16,-1 0-8-16,-7 0-1 0,1 0-1 15,-2 1 1-15,-1 0-1 0,-7 1-2 16,2-1-1-16,-2 0 2 0,2 0-3 15,-2-1 0-15,0 0 1 0,0 0-1 0,0 0 2 16,0 0-2-16,-2 0 1 16,0 0 0-16,-7 0-1 0,1 0-1 15,2 1-31-15,-2 1-5 0,3-2-10 0,-1 3-3 16,4-3-11-16,2 3-21 0,-4 1-38 16,4-2-57-16</inkml:trace>
  <inkml:trace contextRef="#ctx0" brushRef="#br0" timeOffset="105940.16">1598 6062 251 0,'0'0'62'0,"0"0"-20"0,0 0 1 0,0 0 22 16,0 0-13-16,0 0-13 0,0 0-6 16,0 0-7-16,-13 2-6 0,13-2-6 15,0 0-6-15,0 0 1 0,0 0 0 16,0 0 0-16,0 0 2 0,0 0-3 16,0 0 2-16,0 1-2 0,5 0 1 15,3-1 0-15,0 1 4 0,2 0 2 16,9-1 3-16,-4 2-1 0,7-2-6 15,1 2-2-15,-6 0-2 0,7-1 1 0,-5 1-2 16,0 0 0-16,-3-1-1 0,-1 1 1 16,-5-2-3-16,-2 0 0 0,-2 1 1 15,-1 0-3-15,-5 2 1 0,0-3 0 16,2 0 0-16,-2 0-1 0,0 0 1 16,0 0 0-16,0 0 1 0,0 0 0 15,0 0-1-15,0-1 1 0,0 1 1 16,-2-1-2-16,-3 1-1 0,-5 0 0 15,4 0-1-15,0 0 0 0,-1 0-1 16,-3 0-6-16,2 0-21 0,0 0-18 16,3-5-45-16,-3-4-28 0,-4-3-81 15</inkml:trace>
  <inkml:trace contextRef="#ctx0" brushRef="#br0" timeOffset="107132.63">2419 6075 6 0,'0'0'149'15,"0"0"-90"-15,0 0 19 0,0 0-24 0,0 0-1 0,0 0-10 0,-17 21 5 16,17-18 1-16,-2 0-10 16,2-1-10-16,0-1-4 0,0 0 7 0,0 1-9 15,0-1 0-15,0 1 3 0,0-2 0 16,0 0-3-16,2 0-2 0,-2 0-5 15,2 1-5-15,4-1 0 0,0 0 4 16,3 0 1 0,1-1 0-16,-6-1-4 0,4 1-3 0,5 0-5 0,-5 1-1 15,0-1-2 1,7 1-1-16,-3 1 1 0,3 3-1 16,3 0 1-16,1 2-1 0,-5 0-15 15,-3 2-78-15,-11-1-112 16</inkml:trace>
  <inkml:trace contextRef="#ctx0" brushRef="#br0" timeOffset="147238.15">616 7124 84 0,'0'0'214'0,"0"0"-149"16,0 0-11-16,0 0-4 0,0 0-1 16,0 0-10-16,0 0-4 0,0 0-5 15,-2-13-9-15,0 13-5 0,0 2-3 16,2-2-2-16,-2 0-1 0,2 0 1 15,0 0-1-15,0 0-3 0,0 0-2 0,2 2-1 16,2 1-1-16,2 1 5 16,4-1 7-16,7-1 6 0,-3-1 4 15,7-1-5-15,6-1-5 0,2 1 0 0,-4 0-3 16,6 0-6-16,-4 0-1 16,0 0 0-16,-1 0-3 0,-11 0 1 0,1 0-2 15,-7 0 0-15,-5 0 0 0,-2 0 0 16,0 0-1-16,-2 0 1 0,0 0-1 15,0 0 1-15,0 0 1 0,0 0-2 16,0 0 0-16,-4 0-6 0,0 0-6 16,0 0-17-16,-3 0-4 0,5 0-8 15,2 0-8-15,0 0-4 0,2 3-7 0,5 2-29 16,-3-1-1-16,4 0 3 16,4 1-26-16,-3-1-30 0</inkml:trace>
  <inkml:trace contextRef="#ctx0" brushRef="#br0" timeOffset="147836.9">1623 7202 300 0,'0'0'63'0,"0"0"-13"16,0 0 4-16,0 0 3 0,0 0-18 15,0 0-6-15,0 0-7 0,0 0-4 0,-25-28-1 16,25 25-3-16,-6 3-1 16,6-1 4-16,-2 1-1 0,2 0-4 15,0 0-1-15,0 0 5 0,0 0-6 16,0 0-3-16,0 0-2 0,0 0-3 16,0 0-1-16,6 0-1 0,2-2 1 0,-4 2 2 15,11-3 4-15,3 1 0 0,5-1 2 16,0 0-1-16,4-1-2 0,2-1-2 15,2 2-1-15,2 0-1 16,-6-1-2-16,-9 3 0 0,3 0-2 0,-7 1 3 16,1-1-2-16,-11 1 2 15,2 1 2-15,-4 0-5 0,0 0 1 0,-2 0-2 16,2-1 2-16,-2 0-2 0,0 0-1 16,0 0 1-16,0 0 1 0,0 0 1 15,0 0-2-15,0 0 1 0,0 0-1 0,0 0 1 16,0 0-1-16,-2 3-1 0,0-3 0 15,-2 1 0-15,2 1 0 0,2 1-4 16,-2 3-10-16,2 1-12 16,-2 2-5-16,-2 3-15 0,0-2-18 0,-3 0-27 15,1 2-15-15,2-5-69 0,2-1-123 16</inkml:trace>
  <inkml:trace contextRef="#ctx0" brushRef="#br0" timeOffset="148275.72">2348 7229 384 0,'0'0'74'16,"0"0"-8"-16,0 0 2 0,0 0-7 15,0 0-17-15,0 0-6 0,0 0-3 0,0 0-5 16,-2-20 4-16,2 18-17 0,0 0 2 16,2 1 2-16,0-1-5 0,5 0-3 15,-1 1-1-15,0-2 0 0,2-1-3 16,7-1-1-16,-3 3-1 15,3-1 1-15,3 2-1 0,3 0 0 16,2-2-2-16,5 0-1 0,1-1-2 0,4-1 1 16,-1 3-3-16,-4 0 1 0,-11 2 0 15,0 0 0-15,-13 0-1 0,-4 1 0 16,0 1 1-16,0 2-1 0,0 0 0 16,-2 1 0-16,-3 0-2 15,-7 3-14-15,0-2-14 0,-1 0-19 0,-12-6-50 16,-8 0-79-16,0-9-189 0</inkml:trace>
  <inkml:trace contextRef="#ctx0" brushRef="#br0" timeOffset="150634.57">17688 9334 348 0,'0'0'0'16,"0"0"-15"-16,56-17-1 16,-37 20-28-16,-5 1-36 0,-8 0 80 15,1 2 0-15,-1 0-3 0,-4 5 3 0,4-2 8 0,-4 0-7 16,2 1 1-16,0 3-1 0,1-2-1 16,-3 2-3-16,0 0-27 0,0 1-39 15</inkml:trace>
  <inkml:trace contextRef="#ctx0" brushRef="#br0" timeOffset="151096.91">17492 10040 408 0,'0'0'83'0,"0"0"-12"15,0 0-9-15,0 0-16 0,0 0-13 16,0 0 8-16,0 0-7 16,0 0-4-16,0 0-9 0,-10-3-4 0,10 3-3 15,6 0-2-15,4 2-4 0,5-2 3 16,-3 3 1-16,9-1-5 0,-7-1-2 15,5 2-2-15,-1 1-1 0,-3-1-1 16,-5 1-1-16,3-1 1 0,-7 2-1 16,-2-3-2-16,-2-2-27 15,0 0-39-15,-2-10-34 0,0-7-131 0</inkml:trace>
  <inkml:trace contextRef="#ctx0" brushRef="#br0" timeOffset="161316.94">18459 10221 78 0,'0'0'11'16,"0"0"-11"-16,0 0-1 0,0 0-18 0,0 0-37 16</inkml:trace>
  <inkml:trace contextRef="#ctx0" brushRef="#br0" timeOffset="161598.37">18459 10221 213 0,'-24'69'59'0,"24"-69"-1"0,0 0-16 15,0 0-8-15,0 0 3 0,0 0-11 16,0 0 2-16,0 0 3 0,0 0-4 0,0 0 0 16,0 0 0-16,0 0-4 15,0 0-4-15,0 0-1 0,0 0-4 16,0 0-3-16,0 0 0 0,0 0 1 16,0 0-3-16,0 5 1 0,2-3 1 0,2 0 1 15,4-1 0-15,0 1 0 16,1-1 1-16,-1 0-1 0,4 1-2 0,3-1-2 15,-5-1-1-15,2 3-3 0,-3-1-1 16,-5 1-2-16,-4 0-1 0,2-1 0 16,-2 0 0-16,0 1-1 0,-2 2-28 15,-6 1-30-15,-13 0-36 0,0-1-102 16</inkml:trace>
  <inkml:trace contextRef="#ctx0" brushRef="#br0" timeOffset="164023.31">1542 11287 166 0,'0'0'39'0,"0"0"7"0,0 0 5 16,0 0-3-16,0 0-1 0,0 0-4 15,0 0-2-15,0 0 1 0,-54-15-4 16,50 14-5-16,2-1-7 0,0 2 0 16,0 0-4-16,2 0-4 0,-2 0-2 0,2 0 1 15,0 0 0-15,0 0-1 0,0-2-3 16,0 2-3-16,0-1 1 0,0 0 2 16,0 1-3-16,0 0-1 0,0 0 1 15,0 0 0-15,0 0 1 0,4 0-2 16,0-1 1-16,2-1 4 0,3 0-2 15,-1-3-1-15,-2 3-2 0,7 0-1 16,-1 1-1-16,-2 1 1 0,5-2-2 16,-3 1 1-16,3 1 0 0,1 0-1 15,-6 0 1-15,5-3-2 0,-5 2 1 16,-1 0-2-16,-3 1-1 0,2 0 0 16,0 0-1-16,-6 0 1 0,3 1-2 15,-1 0 2-15,0 2-2 0,-2-3 0 16,4 3 0-16,-4-2-1 15,0-1 1-15,0 2-1 0,0-2 1 0,0 1 0 0,-2 2-1 16,2-2 0-16,-2 2 1 0,0 0-1 16,3-1 0-16,-1-1 0 0,0 0 1 15,0 0-1-15,2 1 0 0,-2-1 0 16,0 2 0-16,2-2 0 0,-4 1-1 16,0 1-1-16,2-1-13 0,-2 1-10 15,0 2-6-15,0-2-12 0,-2 3-25 16,-8-6-57-16,-1 0-68 0</inkml:trace>
  <inkml:trace contextRef="#ctx0" brushRef="#br0" timeOffset="166115.9">829 11250 281 0,'0'0'56'0,"0"0"-12"0,0 0 7 0,0 0 12 16,0 0-11-16,0 0-5 0,0 0-13 16,0 0-2-16,-41-16-7 0,34 16 1 15,1 0-2-15,-4 1 0 0,4 0-4 16,1 1-3-16,3 1-4 0,0-1-1 15,2-2-2-15,0 0-1 0,0 0-3 16,0 0 1-16,0 0-1 0,0 0 0 16,0-1-1-16,0 1-2 0,0 0-2 15,4 1 0-15,3 3-1 0,7-1-1 0,-1 2 1 16,9 2 1-16,-3-2-1 0,4 3-21 16,-1 0-66-16,-5-3-81 15,-1-3-289-15</inkml:trace>
  <inkml:trace contextRef="#ctx0" brushRef="#br0" timeOffset="166900.17">2433 11379 254 0,'0'0'125'0,"0"0"-67"15,0 0-4-15,0 0 13 16,0 0-7-16,0 0-18 0,0 0-7 0,0-9-1 15,0 9-3-15,0 0-2 16,0 0-8-16,0 0-5 0,0-1-4 16,0 1-6-16,0-1-1 0,4 1-2 0,-2 0 1 15,6 0 4-15,9 2 4 0,-9-1-4 16,11 1-1-16,-5 0-3 0,9 1-3 16,-8 1 0-16,9-1 0 0,-1 3 0 15,0 0-1-15,-2-2-16 0,-9-4-117 16,-4-5-198-16</inkml:trace>
  <inkml:trace contextRef="#ctx0" brushRef="#br0" timeOffset="-214642.62">23633 2096 99 0,'0'0'39'16,"0"0"0"-16,0 0 9 0,0 0 11 15,0 0-13-15,0 0-1 0,0 0-4 16,0 0 0-16,-12-50-6 0,12 48 2 16,0 0-5-16,0-1-6 0,0 1 0 0,0 2-7 15,0-2-5-15,0 2-2 0,0 0-4 16,0 1-6-16,0 5-1 16,2 1-1-16,0 3 3 0,0 4 0 0,0 0-1 15,2 3-1-15,-2 0 0 0,1 3 0 16,1-1 0-16,-4 3-1 0,0 2 0 15,0-4 1-15,0 1-1 0,0-4 1 16,0-2-1-16,0-2 1 0,0-2-1 16,0-1 0-16,0-2 0 0,0-3 0 15,2-2 0-15,-2-1 1 0,0-1-1 0,0-1 0 16,0 0 0-16,0 0 3 0,0 0 0 16,0-6 2-16,0-3 7 0,-2-7 1 15,0 0-8-15,2-6-4 0,-2-2 1 16,4 0 0-16,2-3-2 15,8-1 1-15,-6 5 0 0,5 0 0 0,3 5-1 16,-8 3 1-16,1 4-1 0,1 4 1 0,2 0-1 16,-2 3 1-16,-1 1-1 15,5 2 0-15,0 1 1 0,-1 0-1 16,5 0-1-16,-7 4 1 0,-1 0 0 16,0 3-1-16,2 1 1 0,-5 4 0 15,-1 4 0-15,2 5 1 0,-4 1-1 16,0 1 1-16,-2 3-1 0,0-1 0 15,0 0 0-15,2-2 0 0,2-2 0 0,2-2 0 16,-1-2-2-16,-1-3-7 16,2-2-13-16,2-1 3 0,3-2-9 0,-7-3-7 15,0-3-18-15,0-1-16 0,4-2-8 16,3-6-5-16,-5-5-34 0,-2-2-35 16</inkml:trace>
  <inkml:trace contextRef="#ctx0" brushRef="#br0" timeOffset="-214295.65">23964 2123 288 0,'0'0'47'0,"0"0"-7"16,0 0 14-16,0 0 0 0,0-50-6 16,2 50-16-16,0-3-4 0,0 3-7 15,-2 0-6-15,4 0-5 16,-1 3-5-16,3 3-2 16,-2 2-1-16,-2 3 0 0,0 0 0 15,2 4 0-15,0-1 2 0,0 3-3 16,1 0 1-16,1 0-2 0,0 0 1 0,-2 0-1 0,0-3 0 15,7 0 2-15,3-3-1 0,-4-1 0 16,7 0-1 0,-5-3 2-16,9-1-2 0,-5-4 2 0,7-2-1 0,-8-2 1 15,3-5 0-15,-7-2 0 0,1-2 2 0,-2-1-1 16,-5-5 3-16,-5-2 10 0,2-1 3 16,-2-3-8-16,0-1-5 0,0 4-1 15,-2 1-4-15,2 6-1 0,0 5 0 16,-3 2 0-16,1 3 0 0,0 2-4 15,2 1-1-15,0 0-10 0,0 0-20 16,2 6-18-16,3 1-49 0,5 2 14 16,4 1-24-16,-5-1-73 0</inkml:trace>
  <inkml:trace contextRef="#ctx0" brushRef="#br0" timeOffset="-213628.44">24444 2137 429 0,'0'0'42'0,"0"0"-22"0,0 0 30 0,0 0 5 16,-11-53-17-1,9 49-12-15,0 0 1 0,0 4 0 0,2-3-12 0,0 3-7 16,0 0-4-16,0 0-3 0,0 4-1 16,2 3-3-16,2 3 3 0,1 1-1 15,1 5 1-15,-2 0 0 0,0-1 1 16,-2 4-1-16,-2 0 0 0,0 0 0 15,2 2 0-15,-2-2-1 0,0-4-2 16,2 0-6-16,-2-3-7 0,0-2-1 0,0-4 7 16,0-3 2-16,0 0 4 0,0-3 3 15,0 0 1-15,2 0 0 0,-2-1 1 32,0-4 1-32,0-3 3 0,-4-3-3 0,2-1-1 0,0-5 2 0,2-5-2 31,0-6 3-31,0-1 0 0,2-3-2 0,8 2 4 15,-1 8-5-15,1 7-1 0,-6 5 1 16,-2 6-1-16,4 1 0 16,3 3 1-16,3 0-1 0,-6 0-1 0,9 6 0 15,-1 3 0-15,1 2 1 0,1 4 0 16,-10 1 0-16,5 5 0 0,-7 0 0 16,-2 1 0-16,-2 3 0 0,0-1-1 15,0-5-5-15,-2-2-9 0,0-5-3 16,0-4 8-16,0-3 8 0,2-1 1 15,-2-3 1-15,2 0 0 0,-2-1 0 16,2 0 1-16,0-3 2 0,-3-5 6 16,-1-3-4-16,2-4 0 0,2-4 0 15,-2-2 0-15,0-6 0 0,2-2 5 0,2-4-2 16,2 0 3-16,3 2-5 0,1 9-5 16,2 7 3-16,-4 5-2 0,-4 6 1 15,5 1 1-15,1 3-2 0,4 0-2 16,-3 0 0-16,7 8 0 0,-1 3 0 15,-3 6 0-15,4 1 0 0,-5 1 1 16,-1 5-1-16,-2 0 2 0,-5-2-2 16,-1 3 0-16,-2-3 0 0,0-1 0 15,-5-1 0-15,3-2-2 0,-2-2-14 16,0-2-20-16,0 2-10 0,-2-7-41 0,0 1-52 16,3-6-93-16</inkml:trace>
  <inkml:trace contextRef="#ctx0" brushRef="#br0" timeOffset="-213147.95">24892 1905 407 0,'0'0'53'0,"0"0"-18"0,0 0 8 16,0 0 18-16,0 0-26 0,0 0-22 15,0 0 0-15,0 0-5 0,25-22-6 16,-19 33-1-16,-2 4 2 0,1 5-1 0,-1 5 4 15,0 4-2-15,-4 4 0 0,2 2-1 16,-2 1-2-16,-6 1 1 0,4-6-2 16,0-3 1-16,2-4-1 15,0 0-1-15,2-3-2 0,0-6-1 0,2-1 0 16,-2-3-3-16,0-5 1 0,0-2-1 16,-2-4 0-16,0 0 2 0,0 0 0 15,0-3 5-15,-2-1 1 0,-2-3 0 16,-2-5-1-16,1 1 0 0,-1-2 1 15,4-2-1-15,-2-2 0 0,4-1 1 16,0 3 0-16,0 2 1 0,0 2 0 16,2 1 5-16,2 3-1 0,2 2-4 0,1-1 0 15,5 1-1-15,-6 2 0 0,7 0 0 16,3 0 0-16,-1 3 0 16,1 0-1-16,1 3 0 0,1 3 0 0,1 5 0 15,-2 0 0-15,-3 0 0 16,-2 4 0-16,-7 1 0 0,-5 2 1 0,0-2-1 15,-3 0 1-15,-5-1 2 0,-4-3-1 16,1-1-1-16,-3-1 0 0,2-2-1 16,1 1-8-16,-5-4-14 0,3 0-15 15,5 0-34-15,-2-1-19 0,3-4-4 16,5-1-52-16</inkml:trace>
  <inkml:trace contextRef="#ctx0" brushRef="#br0" timeOffset="-212362.72">25293 2086 342 0,'0'0'91'0,"0"0"-57"15,0 0 17-15,0 0 21 0,0 0-27 16,0 0-22-16,0 0-5 0,0 0-5 16,-8-16-6-16,8 16-5 0,-2 1-2 15,0 4 0-15,0 0 0 0,-2 4 1 16,0-1-1-16,-5 1 0 0,7 1-1 0,-4 0 1 15,2-1 0-15,2 1 0 16,2 0 0-16,0-3 0 0,0 5 0 0,6-3-1 16,2 0 1-16,5 0 0 15,-3-2 0-15,9-4 0 0,-5-1 0 16,9-2 0-16,-7-1 0 0,7-5 1 0,-6-2 0 16,-1 0-1-16,-3-2 2 0,-5-2-1 15,-2-1 1-15,-6-2 2 0,0 0-1 16,0-2-2-16,-4 3 1 0,-4 0-1 15,1 4 0-15,1 6 0 0,4 1-1 16,-4 2-1-16,-2 1 1 16,2 1-1-16,-3 6 0 0,5 3-1 0,0 3 1 15,-2 0 0-15,-2 1 0 0,1 4 0 16,3-2 1-16,2-2 0 0,0 2 0 16,2-1-2-16,0-3 2 0,0-1 0 15,0-2 0-15,4 1 0 0,4-2-1 16,-1-2 0-16,5 0 1 0,-4-6-1 0,5 1 1 15,1-2 0-15,7-1 1 0,-9-3 0 16,9-5 0-16,-9 0 1 16,1-1 0-16,1-4-1 0,-8 0 0 0,-1-4 1 15,1-1 0-15,-4-4-1 0,2-4 1 16,-4 2-1-16,0 0 0 0,0 2-1 16,0 5 0-16,0 5-1 0,0 1 1 15,0 3 0-15,0 3-1 0,0 2 1 0,4 1 0 16,-2 1 0-16,2 1-1 15,0 0 1-15,-2 2-1 0,7 0-1 16,5 1 0-16,-3 4 1 0,-1 1-1 0,8 1 1 16,-5 3 0-16,8 4 1 0,-9-1 0 15,5 3-2-15,-9 1 2 0,2-1-2 16,-6 4 2-16,-4 2 0 16,0-2 0-16,-8 1 0 0,2-2 0 15,-5-1 0-15,-1-1 0 0,2-2 0 0,8-1 0 16,-5-1 0-16,3-1 0 0,0 0 0 15,2-3 0-15,4-2 0 0,-4-3 0 16,2 1 0-16,0-4 0 0,0-1 0 16,0 0 1-16,2 0 0 0,6 0 1 15,1 0-1-15,-1-4 3 16,9-1-2-16,-7 0-1 0,8-3-1 0,-3 1-2 0,14-1-27 16,0 0-25-16,4-1-38 0,2-3-58 15,-6 3-210-15</inkml:trace>
  <inkml:trace contextRef="#ctx0" brushRef="#br0" timeOffset="-211843.54">26317 2067 342 0,'0'0'44'0,"0"0"-15"0,0 0 29 16,0 0 9-16,0 0-21 0,0 0-12 16,0 0-6-16,-11-23-4 0,11 20-7 15,0 1-4-15,-2 1-1 0,0 0-3 16,-2 1-3-16,2-1-3 0,-4 0-1 15,2 1-2-15,-5 0 0 0,5 0 0 16,-2 0-1-16,-4 4 0 0,3 3 0 0,-1 0 0 16,6 7 0-16,-2-3 1 0,2 1-1 15,0 1 1-15,2 0 0 0,0-2 0 16,2 2-2-16,2-1 2 16,0-1-2-16,4 1 1 0,7 0 0 15,-5-2 1-15,9-1 0 0,-5 1-1 0,9-5 1 16,-6-5 0-16,7 0 0 0,-3-3 1 15,-7-3 0-15,7-3 0 0,-11 0 1 16,1-1-1-16,-5-2 3 0,0 0 3 16,-6-4 1-16,0-4 1 0,-6-2-3 15,-2 0-3-15,-1 1-1 0,-1 1-1 16,-6 5-1-16,3 5-2 0,-7 1-2 16,7 7-10-16,-8 2-16 0,11 0-12 0,-6 5-22 15,3 1-36-15,-3 3-33 0,1-3-126 16</inkml:trace>
  <inkml:trace contextRef="#ctx0" brushRef="#br0" timeOffset="-211467.35">26562 2024 473 0,'0'0'42'0,"0"0"-28"16,0 0 3-16,0 0 20 0,0 0-21 15,0 0-13-15,0 0-1 0,0 0 5 0,0 0-2 16,52 49 0-16,-46-30-1 16,5 1 2-16,-5 1-4 0,-4 1 0 0,0 1-1 15,4-1 0-15,0-2 0 0,3-2 0 16,-3-3-1-16,-2-2 1 0,0-3-1 16,2-2 1-16,-4-4-1 0,-2-2 1 15,0-1-1 1,0-1 2-16,0 0 2 0,0-4 3 0,0-4 21 0,-2-2 12 15,0-3-25-15,-4-6-8 16,2-4 1-16,-6-2 1 0,-7-7-1 0,11-5-2 16,-6-5 1-16,-1-4 0 0,9 2-2 15,0 5-5-15,4 6-2 0,0 5 2 16,0 7 0-16,0 7 0 16,4 1 1-16,-2 6-1 0,4 2-1 0,7-1 0 0,-5 5-4 15,6 1-2-15,5 0-21 0,-7 5-22 16,5 2-36-16,-11 5-46 0,-2-1-92 15</inkml:trace>
  <inkml:trace contextRef="#ctx0" brushRef="#br0" timeOffset="-211295.53">26540 2103 512 0,'0'0'13'0,"0"0"0"0,0 0 30 15,0 0-5-15,62-36-26 0,-48 30-7 0,7 2-2 16,4 0-3 0,-5 3 0-16,3 0-1 0,4-2-67 0,-6 0-77 0,1-3-207 15</inkml:trace>
  <inkml:trace contextRef="#ctx0" brushRef="#br0" timeOffset="-210714.7">27497 2048 389 0,'0'0'49'0,"0"0"-5"0,0 0 21 0,0 0 7 0,0 0-27 0,0 0-16 15,0 0-21-15,0 0-8 0,0 0-2 16,6 3 2-16,0 10 0 0,3 3 1 16,-3 3-1-16,-4-1 1 0,0 3-1 15,-2 1 1-15,0 4-1 0,0 1 0 16,-2-1 0-16,2-1 0 16,0-2 1-16,0-4-1 0,0-2 0 0,4-5 0 15,-4-2 0-15,4-3 0 0,-4-5 1 0,0-1-1 16,0-1 0-16,0 0 1 0,0 0 0 15,0-3 4-15,-4-4 0 0,0-3-4 16,-2-4 0-16,-5-1-1 0,3-6 0 16,2-2 1-16,0-2-1 0,-3-7 0 15,3-4 5-15,6-5 16 0,-2 0-18 16,2 5-1-16,-2 2 0 0,6 11-2 16,-2 3-1-16,0 3 1 0,4 6 1 15,-1 3-1-15,1 1 1 0,-4 2 0 16,4 0-1-16,4 0-1 0,5 3 0 15,-3 1 1-15,7 1-1 0,-3 0-1 16,5 6 1 0,-6 1 0-16,1 2 1 0,-8 4 0 0,1-1 0 0,-7 2 0 0,-2 1 0 15,0 3 0-15,-11-1 0 0,3 0 0 16,-8-2 0-16,1 2 0 16,-1-3-6-16,-1 0-12 0,0-2-19 0,1-1-22 15,-5-2-7-15,5-3-50 16,-7-3-61-1</inkml:trace>
  <inkml:trace contextRef="#ctx0" brushRef="#br0" timeOffset="-210241.3">27673 1835 453 0,'0'0'66'0,"0"0"-24"15,0 0 0-15,0 0 15 0,0 0-26 16,51-25-21-16,-47 25-1 0,0 1 1 16,-1 4-6-16,3 3-2 0,2 4-2 15,-4 5 0-15,0 3 1 0,-2 2 0 16,-2 3 2-16,0 2-2 0,2 3 0 16,-2 1 0-16,0 3 0 0,0-3 0 15,0 0 1-15,0-5-2 0,0-5 0 0,0-3-5 16,0-2-5-16,-2-4 0 0,2-3-4 15,0-3-1-15,0-3 2 16,0-2 3-16,0 0 2 0,0-1 6 0,0 0 2 16,0-3 3-16,0-4 3 0,-2-3-5 15,2-4 1-15,0-3 1 0,0-3 1 16,2-2 0-16,0-6-2 0,5 3 1 16,3 2 2-16,-2 7 5 0,1 4-8 15,-5 5-1-15,-2 2 3 0,4 1-1 16,2 2-1-16,0 1-2 0,1 1 0 15,1 0 0-15,7 1-1 0,-7 4 0 16,9 1 1-16,-7 1 0 0,-2 5 0 0,5 0 0 16,-7 1 0-16,-2 0 1 0,5 3-1 15,-7-1 0-15,2-3 0 0,-6 1-1 16,6-1-8-16,-4-1-13 16,11 3-6-16,-3-3-10 0,4-2-14 0,7 0-28 15,2-4 17-15,-5-2-11 0,7-3-74 16</inkml:trace>
  <inkml:trace contextRef="#ctx0" brushRef="#br0" timeOffset="-209547.42">28202 2119 233 0,'0'0'94'0,"16"-55"-35"16,-12 30 7-16,-2 3 5 0,-2 2 0 15,0 3-11-15,0 3-21 0,-2 3 2 16,0 4-10-16,0 1-19 16,-2 3-5-16,-2 2-4 0,2 1 2 0,-2 0-5 15,-1 0 0-15,1 6-6 0,-8 4 6 16,1 0-2-16,5 5 1 0,-6 0 1 15,3 1 0-15,3 1 0 0,-2-2 0 16,1 2-2-16,9-3 0 0,-2-4-2 16,2 0-2-16,0-4-1 0,2 2 0 15,0 0 3-15,5-2-3 0,1 1 2 16,2-3 3-16,-4-2 2 0,3 0 0 0,5-2 2 16,-3 0 1-16,7-5 0 0,-3-3 0 15,-1-1 0-15,-2-4-1 0,-1-1 0 16,1-3 2-16,-4-1-1 0,-3 4-1 15,-1-1 1-15,-4 0-2 16,4 7 2-16,-4 2 1 0,0 4 7 0,0 1-10 16,0 1-1-16,0 0-2 0,-2 3-6 15,0 7 2-15,2 3 0 16,0 7 6-16,0 0 0 0,0-3-1 0,6 1 0 0,2-4 1 16,-2-1-1-16,1-1-1 0,-1-3 1 15,0-1 1-15,6-3 0 0,-3-1 0 16,1-1 1-16,7-1 1 0,-5-2 1 15,9-2-3-15,-3-3 5 0,3-5-1 16,2-1 0-16,-7-3 5 16,5-1 2-16,-9-3-2 0,-3-2-2 15,-1 1 4-15,-4-3-1 0,-4 4-7 0,0-1-2 16,-2 4-2-16,-6 1 2 0,1 2-2 16,3 2 1-16,-2 4-1 0,6 1 0 15,-4 3-2-15,0 0 2 0,0 2 0 16,-5 3-1-16,3 3-1 0,4 3-2 0,-2 2-2 15,4 0 3-15,0 0 0 0,0 0 1 16,0-1 1-16,0 0 0 0,6 2 0 16,0 2 2-16,9 0-1 0,-5 5 1 15,3 0 0-15,3-1 0 0,-8 1 0 16,5-3 0-16,-5 0-1 0,-4-5 1 16,-4-1 0-16,0 0 0 0,0 0 0 15,-6 0 1-15,0-1-1 16,-7-3 1-16,5 1 0 0,2-2-1 0,-6-1 0 0,3-1-6 15,1-3-18-15,-2 0-18 0,1 0-14 16,5-6-22-16,4-2-48 0,0-5-32 16</inkml:trace>
  <inkml:trace contextRef="#ctx0" brushRef="#br0" timeOffset="-208791.66">28803 1928 224 0,'0'0'193'0,"0"0"-171"0,0 0 11 0,0 0 21 16,0 0-32-16,0 0-18 0,0 0-3 31,-16-3 0-31,7 7-1 0,-1 2 0 0,4 1 1 0,-2-1-1 0,1 2 1 16,-5 0-1-16,6-1 1 0,-2 5-1 15,6-4 0-15,-5 2 0 0,3-1 0 16,4-2 0-16,0 0 0 0,0-1 0 15,0-1 0-15,4 1-1 0,5-1 1 16,-3 2 0-16,2-1 0 16,7-2 1-16,-3 0-1 0,4-2 1 0,1-2 2 0,2 0-1 15,-3-5 5-15,3 1 3 0,-9-4 6 16,-2 4-1-16,1-3 3 0,-5-1 5 16,-2-1-8-16,-4 1-5 0,2-1-1 15,-4 3-5-15,-5 0-1 0,3 2-2 16,0 1 0-1,2 0-1-15,-7 3 0 0,1 0-1 0,0 7-2 0,-1 3 1 16,-3 2 0-16,6 5 1 0,-5-2 1 0,3 2-1 16,6 0-1-16,-2-1-1 15,6-2-8-15,-4-1 2 0,4-1 2 16,0-1 3-16,0 0 0 0,2-2 3 16,4-1-1-16,0-4 1 0,6-1 1 15,-1-3 0 1,5 0 0-16,3-1 6 0,4-5 7 0,-3-2 3 0,5-3-1 0,0 0-3 15,-4-5-3-15,3-1-3 0,-1-1-1 16,-8-4 1-16,3-1-2 0,-12 0 0 16,1 0 0-16,-3 1-3 0,-4 4 0 15,0 1 2-15,0 3-2 0,-4 3 0 16,-1 3-1-16,-1 2 1 0,-2 2-1 31,-4 3-1-31,-1 1 0 0,1 0-1 0,-5 7-1 16,3 0 0-16,-3 4 0 15,5-2-2-15,-1 1 0 0,5 0 1 16,2-2 0-16,6 3 1 0,0-1 1 16,0 0 1-16,0 1-1 0,8 1 0 15,0 3 2-15,7 1-2 0,-5-1 1 0,13 2 1 16,-6 1-1-16,5-1 1 0,1-1 0 16,-2-1-1-16,-3-1 1 0,-5-2 1 15,-3-4 1-15,-4-1 0 0,-2-2-1 16,-4 0 0-16,0-2 0 0,0 3 0 15,-4-2 1-15,-8 1 3 0,4 0 2 16,-5-1-4-16,-5-2 1 0,3-1-2 16,-6-1-2-16,9 0 0 0,-5-1-21 15,9-3-23-15,6-1-15 0,2 0-27 0,8-2-125 16</inkml:trace>
  <inkml:trace contextRef="#ctx0" brushRef="#br0" timeOffset="-208492.73">29450 2002 410 0,'0'0'52'0,"0"0"-21"16,0 0 27-16,0 0-8 0,0 0-33 15,0 0-7-15,0 0 1 0,-12-4-4 16,10 4-5-16,-2 0 0 16,2 1-1-16,2-1-1 0,0 0 0 0,0 0 0 15,0 0 0-15,8 0 1 0,2 0 0 16,13 0-1-16,0 0 2 0,6 0-1 16,2-2-1-16,-5 1-17 0,-5 1-47 15,-8 0-63-15,-5 0-115 0</inkml:trace>
  <inkml:trace contextRef="#ctx0" brushRef="#br0" timeOffset="-208315.23">29456 2159 450 0,'0'0'41'16,"0"0"-37"-16,0 0-1 0,0 0 43 15,0 0-9-15,0 0-18 0,0 0 4 16,0 0-7-16,0 0-9 0,65 29-5 15,-47-27-1-15,1-1-1 0,3 0 0 16,3-2-30-16,0 0-43 0,2-5-54 16,2-2-167-16</inkml:trace>
  <inkml:trace contextRef="#ctx0" brushRef="#br0" timeOffset="-207714.28">30199 1806 265 0,'0'0'34'0,"0"0"15"15,0 0 2-15,0 0-5 16,0 0-21-16,0 0-2 0,0 0-1 0,0 0-9 15,0 0-2-15,-13-13 8 0,13 13 4 0,4-2 2 16,5 2-6-16,-1 0 13 16,0 1-8-16,0 3-12 0,5 2-7 15,-1 2-1-15,1 3-2 0,-1 3-1 16,-2 1 0-16,-6 0 1 0,5 1-1 16,-5 1 2-16,-2 0-1 0,-2 3-1 0,0-1 1 15,0 1 0-15,-4-3 0 0,2-1-2 16,2-3 1-16,-2-4-1 0,2 1-1 15,0-4 0-15,0-3 0 0,0 0-1 16,0-3 0-16,2 0 0 0,-2 0 2 16,2-3 1-16,0-3 2 0,0-2 9 15,2-6-1-15,-4-1 8 16,4-2-2-16,0-5 2 0,0 0-7 0,1-5 0 16,5-1-4-16,0 1-5 0,1-1 1 15,3 7-3-15,-8 6 1 0,3 3-2 16,-5 6 1-16,4 0-1 0,-4 3-1 0,2 1-2 15,-4 1 3-15,5 1-3 16,-1 1 0-16,4 6-3 0,-2 1 1 0,3 4 3 16,-1 3 1-16,-2 2 1 15,-4 4-2-15,3-2 2 16,-3 2 1-16,-2 0-1 0,0 0 1 0,-2 3 0 0,0-2 0 16,0 0 0-16,-2 2 0 0,-2-2-1 0,2-3 0 15,2 1-21-15,0-3-23 16,0-3-16-16,4-2-29 0,-2-2-53 15,0-3-79 1</inkml:trace>
  <inkml:trace contextRef="#ctx0" brushRef="#br0" timeOffset="-207452.14">30868 1910 448 0,'0'0'67'0,"0"0"5"15,0 0-12-15,0 0 1 0,0 0-17 16,0 0-15-16,0 0-8 0,0 0-12 16,15-19-6-16,-21 23-3 0,-3 6 0 15,-3 1 0-15,-7 4 1 0,-1 1 1 0,-1 3 0 16,-8 3-1-16,-2 3 1 0,-2 0-1 16,0 1 1-16,0 0-2 0,0 3 0 15,-2-2-8-15,-1 4-14 0,1 1-9 16,4-3-19-16,4 3 13 0,5-6-8 15,7-3-75-15,-1-7-75 0</inkml:trace>
  <inkml:trace contextRef="#ctx0" brushRef="#br0" timeOffset="-207074.82">30686 2241 538 0,'0'0'56'0,"0"0"-18"0,0 0 3 0,0 0 24 15,0 0-25-15,0 0-19 0,0 0-5 16,0 0-5-16,0 0-7 0,-2-20-2 16,-8 24-2-16,-2 2 0 0,-7 2 0 15,2 3 0-15,-1 1 0 0,1 1 0 16,1 0 0-16,-1 1 0 0,1 0 0 0,3-2-3 31,1 1-1-31,2-4-1 0,5-1 0 0,-1 0 0 0,2-3 1 0,0 0 0 16,4-1 1-16,0 0 1 0,0-2 0 15,4 1 0-15,4-1 1 16,1-1-2-16,3 1 3 0,9-2 0 0,1-2 0 16,5 1 1-16,0-1-1 0,6 1 2 15,-6-2-2-15,-2-1 0 16,0 2 0-16,-7 0 0 0,-1 1 0 0,-7 0-37 15,-2-1-43-15,-8 0-40 0,0-2-105 16</inkml:trace>
  <inkml:trace contextRef="#ctx0" brushRef="#br0" timeOffset="-206807.76">30695 2230 536 0,'0'0'61'15,"0"0"-20"-15,0 0 11 0,0 0 17 16,0 0-21-16,0 0-21 0,0 0-10 16,0 0-3-16,0 0-8 0,18-9-5 15,-14 20-1-15,-4 5 0 0,0 3 0 16,0 2 0-16,0 3 0 0,0 1 2 16,0 2-2-16,2 0 1 0,-2 1 0 0,0 1-1 15,0 1 1-15,0 1 0 0,5-3-1 16,-3-2-4-16,0-4-5 0,0-4-8 15,2-5-10-15,-4-6-5 16,0-1-13-16,-4-1-8 0,-7-2-18 0,3 1-62 16,-2-4-139-16</inkml:trace>
  <inkml:trace contextRef="#ctx0" brushRef="#br0" timeOffset="-203964.19">531 1339 85 0,'0'0'32'16,"0"0"-12"-16,0 0 12 0,0 0 12 15,0 0 1-15,0 0-12 0,0 0-16 16,0 0-4-1,-31-28-3-15,29 25 1 0,-2 0-4 0,2 0-1 0,0 0 9 16,-2 2 7-16,4-1 3 0,-2 2-1 16,2 0 3-16,0 0-6 0,0 0 3 15,0 0-6-15,0 0-4 0,0 0-1 0,0 0-3 16,0 0-2-16,0 0 1 0,0 0 1 16,0 3 1-1,0 0 0-15,0 0-1 0,2 1-3 0,2 0 2 0,0-1-1 16,6 1 2-16,-1-3 1 0,-5 1 0 31,8-1 3-31,3 1 3 0,-3-1-1 0,11 0-5 0,-7 2 0 0,7-3-3 16,6 1 0-16,-4 0-2 0,2 0-1 15,4 0-1-15,10-1-2 0,0 1 2 16,5 0 0-16,8-1 0 0,-3-1-2 16,5 1-1-16,4 1 2 0,0 1 1 15,-4-2 0-15,0 0-2 0,4 0 1 0,0 0-1 16,2 0 1-16,2 0 1 0,-4 0 1 15,2 0 0-15,-7 0-1 0,1 0-3 16,-8-1 2-16,-3 0 0 16,1 0 1-16,-9 0 0 15,-4 0 2-15,0 0-1 0,-4 0 1 0,-8 0-1 0,-3-1-1 16,1 2-1-16,-7 0 0 0,-3 0-1 16,-1-1-1-16,2 1 1 0,-6 0 0 15,-2 1-1-15,2 0-1 0,-1 0 1 16,-1-1-1-16,0 0 0 0,-2 0 2 15,0 0-1-15,0 0 0 16,0 0-1 0,0 0 2-16,0 0 1 0,0 0-1 15,0 0 2-15,2 0-1 0,-2 0-2 16,0 0 0-16,0 0 0 0,2 0 1 0,-2 0 0 16,0 0-1-16,0 1-1 0,0-1 1 15,0 0 1-15,0 0-2 0,0 0 0 16,0 0 0-16,0 0 0 0,0 0 0 15,0 0 0-15,0 0 0 0,0 0 0 16,0 0 2-16,0 0-2 0,0 0 0 16,0 0 0-16,0 0 0 0,2 0 0 15,2 0 0-15,-4 0 0 0,0 0 0 16,2 0 1-16,-2 1-1 0,0 0 0 16,4 1 0-16,-4 1 0 0,2-1 1 0,-2 2 0 15,0-1-1-15,0 1-1 0,-2 0-8 16,-4 2-15-16,-2 2-17 0,-1-2-26 15,3 0-48-15,-10-4-89 16</inkml:trace>
  <inkml:trace contextRef="#ctx0" brushRef="#br0" timeOffset="-202345.84">23757 3003 108 0,'0'0'171'0,"0"0"-150"0,0 0 1 16,0 0 29-16,0 0 10 0,0 0-7 16,0 0 8-16,0 0-13 0,15-33-15 15,-15 33-11-15,0-1-2 0,0 1-2 16,0 0-2-16,0 0-7 0,0 0-5 15,0 3-3-15,0 6-2 0,0 3-2 16,0 5 2-16,4 3 1 0,-2 2 1 16,-2 4-1-16,0 5-1 15,4 2 0-15,-4 1 2 0,0 1-1 0,2-2-1 0,0 1 1 16,0-6 0 0,3 0 0-16,-3-8-1 0,0-1 0 0,0-4-16 0,-2-2-22 15,0-4-24-15,-2-3-47 0,-2-3-53 16,1-3-117-16</inkml:trace>
  <inkml:trace contextRef="#ctx0" brushRef="#br0" timeOffset="-202108.76">23623 3026 416 0,'0'0'18'0,"0"0"29"0,0 0 26 0,0 0-10 15,0 0-25-15,0 0-10 0,0 0 1 16,0 0-8-16,0-23-12 0,6 18-2 16,9 0-3-1,1-1 2-15,11 0 0 0,2 0-2 0,0-3-3 0,4 3 1 16,0 1-2-16,-2 0 2 0,0 0-2 16,-2 0-17-16,-6 4-31 0,0 1-26 15,-17 0-109-15,-6 3-157 0</inkml:trace>
  <inkml:trace contextRef="#ctx0" brushRef="#br0" timeOffset="-201501.41">24039 3187 176 0,'0'0'154'0,"0"0"-113"15,0 0 12-15,0 0 9 0,0 0 0 16,0 0-11-16,0 0-13 0,0 0-11 16,-5-42-11-16,3 41-3 15,0 1-2-15,2-2 5 0,-2 2-4 0,0 0-4 16,0-1-6-16,0 1-2 0,0 0-1 0,-2 1 1 16,-4 5-1-16,-1-2-1 0,3 3 2 15,0 2 0 1,0 0-1-16,-3 1 1 0,1 2 0 0,4-2-1 15,2 2 1-15,0 1-1 0,0 1 0 0,2-3 0 16,0 0 1-16,2 1-2 0,0-1 1 16,4-1 0-16,0 0 1 0,5-3 0 15,-1 1-1-15,0-6 1 0,5-1 0 16,-5-1 1-16,7 0 1 0,-3 0-1 16,3-7 2-16,-3-4 0 0,-1 0-1 15,1-2 3 1,-6-2 5-16,-2-3 5 0,-1-2-1 15,-1-4-3-15,-2-1-4 0,-2 0-4 0,-2 5 0 0,0 3 1 0,-7 6-4 16,3 0 2-16,-6 3-2 31,-3 5-1-31,3 0-10 0,-9 3-24 0,3 0-12 16,-1 7-9-16,0 2-16 0,3 0-19 16,-3 2-26-16,7-1-55 0</inkml:trace>
  <inkml:trace contextRef="#ctx0" brushRef="#br0" timeOffset="-199417.33">24355 2984 108 0,'0'0'34'0,"0"0"-5"0,0 0 2 16,0 0 7-16,0 0 1 0,0 0-9 31,0 0-4-31,0 0 3 0,-6-25 4 0,6 22-1 0,0 3 1 0,0 0 3 16,0 0-2-16,0 0-3 15,0 0-2-15,0-1-4 0,0 1-4 0,0-2-5 16,0 2-2-16,0 0-4 0,0 0-2 0,0 0-3 16,0 0-3-16,0 3-2 31,2 1-2-31,2 5 2 0,2 3 2 0,2 4-1 16,-4 1 0-16,5 4 1 15,-7 1 0-15,-2 3-1 0,2 2 2 0,0 1-2 16,-2 0 0-16,2 2 0 0,0-4 1 15,-2-1-1-15,2-4 0 0,2-3 0 16,-2-4-1-16,-2-3-12 0,2 1-16 16,-2 0-19-16,0-2-31 0,-2-6-28 15,-4-3-54-15</inkml:trace>
  <inkml:trace contextRef="#ctx0" brushRef="#br0" timeOffset="-199197.47">24285 3104 310 0,'0'0'115'15,"0"0"-87"-15,0 0-3 0,0 0 35 16,0 0-9-16,0 0-25 0,0 0-6 16,0 0-4-16,28-9-7 0,-19 9-4 15,7-1-1-15,1-1-1 0,6-1 0 16,-3 2 0-16,5-1-2 0,4 0 0 15,-2 0-1-15,-4 1-3 0,-1 0-39 0,-1-1-64 16,-13 2-72-16</inkml:trace>
  <inkml:trace contextRef="#ctx0" brushRef="#br0" timeOffset="-193869.27">24841 3205 161 0,'0'0'52'15,"0"0"0"-15,0 0-5 0,0 0 6 16,0 0-11-16,0 0-7 0,0 0-6 16,0 0 1-16,10-50-3 0,-10 48-7 0,0 0-1 15,0-1 2-15,-2-1-1 0,2 2-4 16,-4-1 2-1,0 2 0-15,-5-2-4 0,1 0-6 0,0-1-1 16,-5 1-3-16,1 1-4 0,2-1 0 0,-7 0 0 31,5 2 1-31,-3-1-1 0,1 2-1 0,5 0 1 0,-5 0 0 0,6 6 0 16,2-1-3-16,-1 2 2 0,-3 2 1 16,4 1-1-16,-2 3 1 0,3-3 0 15,3 4 0-15,-2-2 0 0,2 3 0 16,-2 1 0-16,2-3-1 0,2-1 1 0,0 0-1 15,2-2 0-15,2-2 0 0,-2-1-1 16,4-1 1-16,-4-2-1 0,5-4 1 16,1 2 0-16,4-2 1 0,-3 0 2 15,3-2-2-15,5-5 1 0,-3-4-1 32,5 0 1-32,-5-2 1 0,5 0-1 0,-11-4 1 0,2 4 0 0,1-2-2 15,-7 3 3-15,-2 1 0 0,-2 2 0 16,0 5 2-1,0 1-2-15,0 1 1 0,0 2-4 0,0 0 0 0,0 0-4 0,0 5-1 16,-2 1-2-16,2 4 7 0,0 2 0 16,-2 1 0-1,2 0 0-15,0-2 0 0,2-2-2 0,-2 2 2 0,0-3 0 16,4 0-1-16,0-2 1 16,2-2-2-16,5-1 2 0,-3-2 0 0,-4-1 0 15,6 0 0-15,3-2 1 0,-3-3 1 16,2-5 0-16,5 0 0 0,-3-4-2 15,3 0 2-15,-7-3 0 0,7-3-1 16,-9 0 2-16,-2-2 13 0,-2-3 2 16,-1-1-8-16,-3-2 0 0,0-6-1 15,-3 0-3-15,-1 2 4 0,2 2-3 0,0 6-4 16,0 5-3-16,2 4 0 0,0 5 31 31,-2 8-27-31,2 2-2 0,0 0 4 16,-2 0-2-16,0 2-4 0,2 4-6 15,-6 6-5-15,4 4 5 0,2 4 6 16,-4 4 1-16,1 0-1 0,3 3-1 16,0 0 1-16,0 2 0 0,0-1 0 15,3 1 0-15,3 2 0 0,2-1 0 16,-4-1 0-16,2-1 0 0,1-2 0 16,-1-2-1-16,4-2-21 0,-6-3-31 0,-4-4 3 15,2-1-13-15,-2-3-53 0,0-5-60 16</inkml:trace>
  <inkml:trace contextRef="#ctx0" brushRef="#br0" timeOffset="-193035.59">25605 3108 215 0,'0'0'63'0,"0"0"-28"16,0 0 3-16,0 0 18 0,0 0 0 15,0 0-6-15,-18-45-11 0,16 41-8 16,0-3-5-16,0 4-6 0,0-2-1 15,2 2-4-15,0 0-3 0,-3 0 0 16,1 0-1-16,-2 3-4 0,2-2 1 16,0 0-2-16,-4 1-2 0,2 0-4 15,-2 1-1-15,1 0-1 16,-1 1-1-16,0 3 2 0,-8 3 1 0,7 4-3 16,-1 2 1-16,-4 0 2 0,1 1-1 15,7 3 0-15,-2 0 1 0,-2-1 0 0,4 0-1 16,4 0-2-16,-2 0 1 0,0-1-1 15,2-4 1-15,0 0-1 16,4 0 2-16,0-2 0 0,6-1-2 0,-4-3 2 16,5-2 0-16,3 1-1 0,-4-1 2 15,5-1 2-15,1-2-1 0,1 0-1 16,0-3 1-16,3-3 0 0,-7-2 1 16,1-1-1-16,-2-1 1 0,-5 1 0 15,-5-5 1-15,0-1 1 0,-2-1 0 16,0-1-1-16,-2 3 0 0,-4-6-1 15,-3 6-2-15,-5-2 0 0,8 4 0 16,-5 0-1-16,-5 4-2 16,10 4-4-16,-3 2-16 0,-3 1-7 0,4 1-10 0,3 3-12 15,-3 4-22-15,-2 0-17 0,0 0-64 16</inkml:trace>
  <inkml:trace contextRef="#ctx0" brushRef="#br0" timeOffset="-192581.46">25874 2981 249 0,'0'0'73'0,"0"0"-25"16,0 0 7-16,0 0 8 0,0 0-21 16,0 0-20-16,0 0-11 0,0 0-9 15,0-3-2-15,2 14-4 0,-2 1 4 16,4 3 2-16,-2 1-1 16,3 3 2-16,-1 2-2 0,2 1-1 0,-2 1 1 15,2-4 1-15,-2 0-1 0,7-1 0 16,3-4 0-16,-8-2 1 0,7 0-1 0,3-4 0 15,-7-3 1-15,1-5-1 16,2 0 1-16,-5 0 3 0,-1-4 2 0,2 1 21 16,0-4 3-16,-2-3-3 0,-1-1 3 15,-5-4 0-15,2-3-13 0,-2-2-8 16,0-5-3-16,0-2-4 0,0-3-2 16,0 4 0-16,2 4-1 0,0 5 0 15,-2 9 0-15,0 0-2 0,0 5-23 16,2 2-22-16,0 1-14 0,2 0-45 15,-4 0-88-15</inkml:trace>
  <inkml:trace contextRef="#ctx0" brushRef="#br0" timeOffset="-191841.92">26244 3010 315 0,'0'0'19'0,"0"0"-11"0,0 0 34 15,0 0-6-15,0 0-36 0,0 0-3 16,0 0 3-16,0 0 5 0,0 0-3 16,-8 28-1-16,8-22 1 0,0-2 0 15,4 0-1-15,-2 3 5 0,2-3 0 16,4 2-1-16,5-2-3 0,-3-1 2 0,9-1 2 15,-5-1 0-15,7 0 1 0,-9-1-3 16,7 0 1-16,-7-2 4 0,1-3 8 16,-1-2 8-16,-6 1 4 0,-4-2-3 15,1 0-9-15,-3-1 4 0,0 0 0 16,0-1-7-16,-5 4-9 16,1 1-2-16,0 1-3 0,-6 1 0 0,6 1-2 15,-3 2-1-15,3 0-2 0,-4 6 2 16,-2 4 2-16,-1-1 0 0,7 4-1 15,-4 2 2-15,0 3-1 0,2 1 0 16,-1-1-1-16,5-1 0 0,2-2-1 16,0-1-1-16,0-2 0 0,4 2-3 15,7 0 1-15,3-2 4 0,-1-3 2 0,5-1-2 16,1-4 2-16,1-3 1 16,3-1 1-16,-6 0 0 0,5-3 0 0,-7-3 1 15,4-3 1-15,-11 2-1 0,2-5 1 16,-2 0 2-16,-1-1 2 0,-5-3-2 15,2-2-1-15,0-3-4 0,4-4 1 16,3 0-2 0,-3 0 0-16,2 7 0 0,3 1 0 0,-5 5 0 0,-6 3 0 15,4 0 0-15,0 4-1 0,3 2 1 0,-3 0-1 16,-2 3 0-16,-2 0-2 16,4 0 3-16,2 1-2 0,3 5-2 0,-5 1 1 15,-2 1 0-15,2 3 3 0,-4 3-1 16,0 2-1-16,1 3 1 15,-6-1 0-15,-3-1-1 0,0 2 1 0,4 1 1 16,-4 1 1-16,0 0 0 0,-3 0 0 16,3 0-1-16,4-2 0 0,2-3 1 15,0-1-1-15,0-5 0 0,0-1 0 16,2-3 0-16,6-2 0 16,3-2 0-16,-1-1 0 0,5-1 2 0,3 0-1 15,9-3 2 1,-6-1-3-16,1-3-28 0,5-1-36 0,0-4-47 0,-8-2-121 0</inkml:trace>
  <inkml:trace contextRef="#ctx0" brushRef="#br0" timeOffset="-191402.5">26939 2852 471 0,'0'0'24'0,"0"0"3"0,0 0 27 16,0 0 10-16,0 0-34 0,0 0-7 15,0 0 5-15,2-48-8 0,0 48-15 16,0 2-5-16,0 5-4 0,2 6-4 0,2 6 5 16,-2 2 2-16,-1 3 0 15,-3 4 1-15,2 0 0 0,-2 4 1 0,-5 2-1 16,5-2 1-16,-2-4 0 0,0-1 0 16,2-2-1-16,2-1 0 15,3-4-1-15,-1-1-3 0,-2-3-8 0,4-2-9 16,-2-7 1-16,-2-3-1 0,0-2 8 15,-2-2 5-15,0 0 2 0,0-3 6 16,0-3 2 0,0 0 5-16,0-4-7 0,0-1 1 15,4-3 0-15,-2-1 2 0,3-4 3 0,1-2 3 0,-4 4 1 16,4 1-4-16,0 4 1 0,2 2 1 0,1 3 0 16,-5 3-4-16,0 0 0 0,4 3-2 15,3 1-2-15,-3 0 0 16,-2 0 0-1,4 2 0-15,1 5-1 0,-5 2 0 0,0 2-2 0,2 3 1 0,-6 3 1 32,5-1 1-32,-7 2 0 0,0-2 0 15,0 1-11-15,0 0-41 0,0-5-37 16,2-3-44-16,4-4-77 0</inkml:trace>
  <inkml:trace contextRef="#ctx0" brushRef="#br0" timeOffset="-190207.33">27315 3062 511 0,'0'0'43'16,"0"0"-19"-16,0 0 25 0,0 0-1 16,0 0-29-16,0 0-7 0,0 0-1 15,0 0-10-15,-8-17-1 0,6 20-5 16,0 3-3-16,2 0 8 0,0 3 0 15,0-3 0-15,0 1 0 0,0 2 0 0,2-1 0 16,8 2 0-16,0-2 1 16,1-1-1-16,-1 0 2 0,6-2-1 0,-3 0 0 15,3-4-1-15,-3 1 1 0,1-2-1 16,-1-2 0-16,-7-2 1 0,4-2-1 16,3-3 2-16,-9 2 0 0,0-4 1 15,-4-2 1-15,2-1-1 0,-2-1-3 16,-2 0 3-16,-2 2-2 0,-2 2 0 15,-9 3-1-15,7-1 0 0,2 5 0 16,-3 0 0-16,1 3-2 0,0 2-1 16,2 2-6-16,-7 5 4 0,-3 2 3 15,7 2 1-15,-3 4 0 0,2-2-1 16,3 1 0-16,1 0-3 0,2 3-12 0,-2-1-1 16,6-2-2-16,0 3-10 15,0-3-7-15,12 0 1 0,-1 0-3 0,7-5 12 16,1-1 14-16,8 1-2 15,2-7 5-15,4 0 9 0,2-3 1 16,2-3 0-16,0-3 1 0,-2-2 0 0,-8-3 1 16,-2 1-1-16,-12-1 6 0,1-5 17 15,-6-1 20-15,-4 0 2 0,-2-3-16 16,3 4-6-16,-5 3-4 0,0 1 0 16,-5 1 1-16,1 2-5 0,0 1 1 15,0 2-9-15,-2 2-6 0,-2 3-2 16,-1 1-4-16,5 0-1 0,-6 4-3 0,-3 5 4 15,3 3 1-15,2 0 2 0,-2 1 0 16,1 0 1-16,5-1 0 0,2-3-1 16,0 1-6-16,2-4 0 0,0-1 1 15,0 1 2-15,2-1 0 0,4 0 3 16,5-2-2-16,1-1 3 0,-2-1 2 16,5-2-1-16,-1 1 0 0,-1 0 1 15,3-3-1-15,-8-1 0 0,3-5 0 16,-1 2-1-16,-4-2 3 0,-2-1-1 15,1 5 0-15,-1-2 0 0,-2 3 1 0,-2 2 2 16,2 1-2-16,-2 1 0 16,0 0-3-16,0 1-3 0,0 6-2 0,0 2-2 15,0 3 4-15,0 1 3 16,0 0 0-16,4 0 0 0,-2 0 0 0,2-1 0 16,2-2 0-16,-1 0 0 0,1-4 0 15,8-1 1-15,-5-3 0 0,3 0-1 16,4-2 2-16,-1 0-1 15,4-4 0-15,-7-5 1 0,7-3 0 0,-7-1 0 16,2-2 1-16,-1-5 0 0,-7-2 13 16,2-4-1-16,3-4-4 0,-3-4-1 0,-2 1 0 15,2-8 2-15,7 0-5 16,-5-2 0-16,7 7-1 0,-7 8-6 16,-6 10-2-16,-2 7 2 0,-2 5 4 0,0 3-1 15,0 3 2-15,-2 2-3 0,-2 9-2 16,-6 7-16-16,-3 8 13 0,3 2 3 15,2 5 1-15,-5-2-1 0,7 1 0 16,0 3 1-16,4-5-1 0,-2-2 0 16,4-2-1-16,2-1 1 0,-2-2 0 15,4-4 0-15,-4-5 0 0,6-3 0 16,-6-3 0-16,6-3 1 0,-2-3 0 16,3-2 1-16,-3 0 0 0,0 0 3 15,-2-5 0-15,4-3 1 0,-4-4-1 16,2-1-2-16,-2-4 0 0,-2-4 0 15,0-2-2-15,-2 1 0 0,-4-1 0 16,0 5 0-16,-2 1-1 0,-1 7 0 0,-1 3-1 16,4 2 0-16,-2 5-2 0,-9 1-6 15,5 3 1-15,-11 6 2 0,6 4 0 16,-1 3 6-16,3 1-1 0,-1-1 0 16,10 2-2-16,-3-2-5 0,1-2-7 15,6-1-2-15,2-1 5 0,6 0-2 16,5-3-4-16,-3 0 2 0,12-3-1 15,-5-2-17-15,10-2-43 0,6-3-18 16,-2-3-174-16</inkml:trace>
  <inkml:trace contextRef="#ctx0" brushRef="#br0" timeOffset="-189750.23">28799 3019 268 0,'0'0'33'15,"0"0"-1"1,-52-23 31-16,34 17-11 0,5 0-16 0,-1 3 5 0,6 0 5 16,1 1-8-16,-1 2-4 0,4-1-6 15,-2 1-3-15,0 0-3 0,2 1-10 16,-1 1-5-16,-3 4-5 0,-4 1-1 15,-1 2 0-15,3 1 0 0,-7 4-1 16,5 0 0-16,-9 2 0 0,11 4 0 16,-9-2-1-16,9 2 0 0,0 1-1 15,2-1 0-15,1 2 1 0,5 1-2 16,2-2 0-16,0-2 2 0,6-2-5 16,7-4-4-16,-3-6 2 0,5-1 8 15,5-6 0-15,3 0 5 16,-2-7-1-16,4-4 1 0,-3-2-3 0,-9 0 0 0,3-3 2 15,-8 0 1-15,-1-3 10 0,1 0 2 16,-2-3-10-16,-4 0-3 0,-4 0-2 16,2 4-1-16,0 1 0 0,0 7-1 15,-4 0-1-15,0 5-7 0,-2 2-26 16,2 0-8-16,-3 3-15 0,-1 2-49 16,-4 2-71-16</inkml:trace>
  <inkml:trace contextRef="#ctx0" brushRef="#br0" timeOffset="-189389.02">28845 3062 482 0,'0'0'64'0,"0"0"-36"0,0 0 12 16,0 0-14-16,0 0-20 0,0 0-3 15,0 0 0-15,0 0 1 0,49 58 0 16,-45-39-1-16,0 0 0 0,1 0-2 15,-3 2 0-15,0-2 0 0,0-3 1 16,0-3-1-16,0-4-1 16,0-4 0-16,-2-3 1 0,0-1-1 0,0-1 1 0,0 0 1 15,0 0 2-15,0-2 10 16,0-3 59-16,0-2-22 0,0-7-18 0,0-3-24 16,0-5 0-16,-10-1 1 0,-1-4-3 15,3-2-1-15,0-3-2 0,-7-4-2 16,9 0-1-16,0-4 0 0,4-1 0 15,2 0-1-15,0 10 0 0,4 5-1 16,0 10-2-16,-4 6 3 0,4 6-2 16,0 4-1-16,7 0-8 0,-3 2-27 15,2 7-20 1,5 2-11-16,-9 4-38 0,-2 1-60 0,-4-2-87 0</inkml:trace>
  <inkml:trace contextRef="#ctx0" brushRef="#br0" timeOffset="-189228.26">28783 3042 405 0,'0'0'193'0,"0"0"-149"15,0 0-22-15,0 0 11 0,0 0 2 16,0 0-21-16,0 0-7 16,47-16-6-16,-24 15-1 0,6 1-1 0,-2 1 1 15,0 5-2-15,1 0-55 0,1-2-50 16,-6-2-110-1</inkml:trace>
  <inkml:trace contextRef="#ctx0" brushRef="#br0" timeOffset="-188964.39">29622 3003 423 0,'0'0'18'0,"0"0"30"16,0 0 32-16,0 0-16 0,0 0-27 16,0 0-11-16,0 0 6 0,0 0-6 15,0 0-14-15,-4-33-7 0,2 40-5 16,0 4-5-16,2 6 5 0,-2 3 3 0,-3 1-2 16,3 3 0-16,0 1 0 0,0 3-1 15,-2 4 0-15,4 0 1 0,0-1-1 16,-2-1 0-16,4-6-14 0,-4-6-70 15,0-3-37-15,-2-8-73 0</inkml:trace>
  <inkml:trace contextRef="#ctx0" brushRef="#br0" timeOffset="-188791.7">29593 2849 280 0,'0'0'142'0,"0"0"-140"0,0 0 3 16,0 0 2-16,0 0-6 0,0 0-1 16,0 0-4-16,0 0-16 0,0 0-105 15,29 42-122-15</inkml:trace>
  <inkml:trace contextRef="#ctx0" brushRef="#br0" timeOffset="-188053.63">29680 3114 331 0,'0'0'122'0,"0"0"-100"16,0 0 1-16,8-52 31 0,-8 41-20 16,2-1-14-16,2 3-2 0,4-1 3 15,-3 3-6-15,-1 4-4 0,-2-1 11 16,6 2-16-16,-2 1-5 0,5 1-1 15,-3 2-3-15,4 3 0 0,7 6-1 16,-7 2 2-16,9 4 2 0,-9 2-1 16,3 0 1-16,-7 3-1 0,0 0 0 15,-4-2 1-15,-4 0 0 0,0-2 1 16,0-3-1-16,-2 0-2 0,2-4-25 0,-2 1 8 16,2-6-5-16,0-4 13 0,0-1 11 15,0-1 1-15,0-1 3 16,2-2 2-16,3-5 2 0,3 1 2 0,-4-3 5 15,-2 2 2-15,2-3-4 16,0 0-4-16,2-3 1 0,3-4-2 0,-1 1-1 16,-2-3-4-16,5 4-2 0,-3 1 1 15,0 3 0-15,-4 4-1 0,2 4-1 16,-1 3 0-16,-3 1-2 0,2 0-2 16,6 4 1-16,-4 5-3 0,5 3 1 15,1 0 3-15,-2-1 2 0,3 2 0 16,3-2 0-16,-1-4 1 0,-1-1-1 15,-1-1 0-15,-3-2 1 0,7-1 0 0,-7-2 1 16,-2-3 0-16,7-4-1 16,-7-1 3-16,0-1-2 0,2-4 1 0,-1 0-1 15,-5-2 1-15,0-2 1 0,-2-2 1 16,0 1 29-16,-2 1-22 0,-2 2-8 16,-4 0-2-16,2 4-1 0,-2 0-1 15,-5 3 0-15,5 3-4 0,-4 1-2 16,3 4 0-16,-5 0-1 0,4 7 1 15,2 5 1-15,-3-2 3 0,5 3-1 16,-2-1 2-16,4-1 1 0,2 0-1 16,2 2 0-16,0 1 0 0,8 0 1 15,-3 1 0-15,3 1 0 0,6 1 0 16,-3 3 1-16,5-1-1 0,-3-1 2 0,-5 0-1 16,1-3-1-16,-9-3 1 0,-2-2-1 15,-2-2 0-15,-11 1 0 0,5 1-3 16,-2-3 3-16,-3-1 1 0,3-1 1 15,4-2-2-15,-5-2-5 0,3 1-38 16,6-1-21-16,2-1-35 0,2-2-53 16,8-4-160-16</inkml:trace>
  <inkml:trace contextRef="#ctx0" brushRef="#br0" timeOffset="-187046.83">30465 3018 320 0,'0'0'11'0,"0"0"9"16,0 0 21-16,0 0-13 0,0 0-18 16,0 0-2-16,0 0 0 0,-56 2-1 15,48 1-2-15,0 2 2 0,0-1 1 16,3 1 1-16,1 0-3 0,0-1-3 15,4 1 1-15,-2 1-1 0,2 0 3 16,0 1 6-16,0-1-6 0,2 1 0 16,2-1-1-16,3 0 1 0,3 1 0 0,2 0 4 15,1 0 5-15,5-2 4 0,-1-1-7 16,6 1-5-16,-1-2 6 0,-1-2-3 16,2-1-1-16,-5 0 1 15,-5-4-5-15,-1-1 0 0,-4-3 18 0,-1 1 0 16,-3-6-11-16,-4 0-3 0,0-2-1 15,0 0 0-15,-4-1-4 0,-5 1-1 0,-1 4 0 16,0 2-3-16,1 3-1 0,-1 4-2 16,2 2 0-16,0 0-1 15,-7 7 3-15,1 3-2 0,-1 3 0 16,1 0 1-16,-1 3 2 0,1 0-2 0,3 2-2 16,1 0-1-16,0-1-5 0,6 2-4 15,1-4 5-15,3-2 5 0,0 0 2 16,5-1 2-16,1-2-2 0,8 0 1 15,-1-1 1 1,3-2 0-16,3 0 2 0,1-2 1 0,5 0-2 0,-2-4 1 16,0-1 1-16,0 0 0 0,-5-3-1 0,-1-5 1 15,-7-3 0-15,-2-2 0 16,3-2 3-16,-5-6-3 0,-2-1 2 16,0-2 2-16,0-2-4 0,-2 0-1 0,2-2 0 15,3 4 1-15,-1 1 2 0,-2 5-3 16,-2 4 0-16,2 3-1 0,0 4 0 15,-4 2-1 1,2 2 0-16,-2 3 0 0,0 0-1 0,2 0 0 0,-2 0-3 16,9 5-3-16,-3 0 2 0,0 4 3 15,4 1-1-15,1 3 2 0,-1 2-1 16,2 2 1-16,-1 3 0 0,-3 1 1 16,-6 2-2-16,-2 0 1 0,0-1-1 0,-10 1 1 15,-1-2-1-15,-1-1 1 16,4-1 0-16,-3-1 1 0,7-1 1 0,0 0-1 15,4-1 0-15,0-1 0 0,0-2 0 16,8 1-1-16,1-5 1 0,1-1 1 16,0-4 1-16,5-1 1 0,-1-2 0 15,3-1 1-15,-1 0 0 0,-1-6-2 16,-3-2 0-16,1-2 1 0,1-5-1 16,-1-7 0-16,3-1-2 0,-1-6-1 15,-3-1-6-15,5-7 5 0,-7-3 1 16,4 1 2-16,-1-4 0 0,-3 7-1 15,-2 4 1-15,-4 7 0 0,-4 7 3 16,0 6 17-16,0 3 3 0,-2 6-2 16,2 1-5-16,-2 2-5 0,0-1-8 15,-4 1-4-15,2 1-7 0,-4 5 2 16,1 4 4-16,1 0 0 0,-2 3 1 0,6 3-1 16,0 1 1-16,2 3-1 0,0 3 1 15,0-1 0-15,4 6 1 0,4-2 0 16,-2 1-1-16,-1 2 1 0,-1-2 1 15,2 1 0-15,-4-4-2 0,0-3-15 16,-2 0-44-16,0-8-27 0,0-4-86 16,-2-5-113-16</inkml:trace>
  <inkml:trace contextRef="#ctx0" brushRef="#br0" timeOffset="-186889.38">30891 3133 558 0,'0'0'54'0,"0"0"-9"0,0 0 6 0,0 0 1 0,0 0-27 16,0 0-3-16,0 0-17 0,52-42-5 15,-32 42 0-15,-1 1-1 0,6 3-1 16,2 0-35-16,-5-4-62 0,1 0 0 16,-4-6-227-16</inkml:trace>
  <inkml:trace contextRef="#ctx0" brushRef="#br0" timeOffset="-186653.44">31381 3037 460 0,'0'0'70'0,"0"0"-28"16,0 0 24-16,0 0-10 0,0 0-31 15,0 0-21-15,0 0-4 0,0 0 0 16,54-14 0-16,-38 14 0 0,1 3 0 16,1 3-2-16,-3 1 1 0,-3 3 0 15,-6-3-66-15,-3 0-41 16,-3-1-91-16</inkml:trace>
  <inkml:trace contextRef="#ctx0" brushRef="#br0" timeOffset="-186461.45">31348 3203 370 0,'0'0'244'16,"0"0"-161"-16,0 0-5 0,0 0-1 0,0 0-30 15,0 0-31-15,0 0-7 0,0 0 2 0,0 0-6 16,37 3-5-16,-16-3-1 0,4 1 0 16,-5 5 0-16,-1 2 0 0,-1 2-2 15,-5 3-32-15,-7-2-48 0,-6-2-64 16,-2-2-131-16</inkml:trace>
  <inkml:trace contextRef="#ctx0" brushRef="#br0" timeOffset="-183873.28">32051 2859 189 0,'0'0'33'15,"0"0"19"-15,0 0-6 0,0 0 1 16,0 0-17-16,0 0 2 0,12 59-4 0,-12-50-3 16,0 1-1-16,0 1-5 0,2 0-5 15,-2 2 2-15,0-1 7 16,0 1-4-16,0 3-10 0,-2-4-1 0,0 1-2 16,0 0-2-16,2-1-1 15,0 2-3-15,-2-3 2 0,4 1 0 0,-4-4-1 16,2-2-1-16,0 0 0 0,0-3 1 15,0-3 0-15,0 0 1 0,0 0 1 16,0 0 2-16,0 0 1 0,0-3 28 16,0-1 1-16,0-3 5 0,0-2-24 15,0 0-7-15,-2-4 0 0,2-2-1 16,0 0-3-16,0-1 0 0,2-3-1 16,2-4-1-16,4 2-2 0,5-3-1 0,-3 3 0 15,7-1 1 1,-3 2 0-16,-4 6-1 0,-1 3-1 0,-3 6 1 15,0 1 0-15,-2 2-1 0,-2 1 0 0,2 0-2 16,5 1 1-16,-3 2-1 0,2 4 0 16,0 5 0-1,1 1 0-15,-1 3 1 0,2 3 0 0,-6 4 1 0,1-2 0 16,-3 0 1-16,-2 5-2 16,0-2 2-16,-2 0 0 0,-1 2 0 0,-1-5 0 15,4 0 1-15,0-2 0 0,0-4-1 16,0-6-1-16,0 0 1 0,4-4 2 15,1-2-2-15,1-2 2 16,4 0 8-16,0 0 13 0,7 0-4 0,0 0-2 16,3-2-5-16,-5-3-6 0,1 0-4 0,-3-1-2 15,-1-1 1 1,-4-1-1-16,-1 1 3 0,-5 1-3 16,-2 1-23-16,-5 2-17 0,-5 1-33 0,-6 1-53 0,-3 1-135 15</inkml:trace>
  <inkml:trace contextRef="#ctx0" brushRef="#br0" timeOffset="-181997.7">23817 3905 175 0,'0'0'43'0,"0"0"5"0,0 0-12 15,0 0-10-15,0 0-3 0,0 0 5 16,0 0 0-16,15-54-3 0,-15 49 5 16,0 1 13-16,0 0-8 0,0 1-8 15,0 1 3-15,0 2-6 0,0 0-2 16,-2 0-1-16,2 0-5 15,-4 0-1-15,2 0-1 0,-1-1-3 0,-1-1-7 16,-2 2-2-16,4-2-1 0,-2 2 0 0,0 0-1 16,0 4-1-16,0 3 0 0,-3 2-1 15,-3-1 1-15,0 6-1 0,3-3 2 16,3 3 0-16,0-2 0 0,-6 4-1 16,2 0 0-16,3 0 0 0,-1 6 0 15,2-1 0-15,-2 3 1 0,6 2-1 16,-2 0 1-16,2 1 0 0,0 1-1 0,8-2 1 15,-2 0 0-15,3-2 0 16,3-4-1-16,2-3 1 0,-1-2 0 0,3-4-2 16,-3-5 2-16,7-3 0 15,-7-3 0-15,8 0 2 0,-5-4 0 16,5-9 2-16,-3 1 4 0,-3-2 14 0,1 0-1 16,-3-3 1-16,-7 0-4 0,0-6 0 15,0 1-6-15,-4-3-4 0,-2-4-1 16,0-3-3-16,-4 0 0 0,-4 0-4 15,-2 5 0-15,-11 3 0 0,5 5 0 16,-9 6-3-16,0 3 1 0,0 2-14 16,0 4-11-16,-2 4-8 0,1 0 0 15,5 5-6-15,2 2-2 16,1 4-6-16,5 3-2 0,1-2-28 0,4 3-7 0,1 2-42 16,3-4-53-16</inkml:trace>
  <inkml:trace contextRef="#ctx0" brushRef="#br0" timeOffset="-181577.25">24051 4010 287 0,'0'0'46'0,"0"0"17"0,0 0 13 0,0 0-11 16,0 0-21-16,4-55-9 0,-4 52-1 16,2-1-4-16,-2 2-6 0,0 2-6 15,0 0-8-15,0 0-9 0,0 2-1 16,0 2-3-16,0 6-3 0,2-1 2 16,2 7 4-16,-4-3 0 0,4 4 0 15,1 0 1-15,3 2 0 0,-2 2-1 16,-2-1 1-16,2 2-1 0,5-4 1 0,1-2-1 15,-6-3 0-15,3-3 0 16,-1-4 2-16,-2-3-2 0,-2-3 0 0,-4 0 1 16,4-2 2-16,1-5 4 15,1-3 0-15,0 1 14 0,2-3 6 0,-2-3-7 32,1-3-10-32,1-2-3 0,4-2-4 0,-6-1-2 0,-1 0 0 0,3-2 0 15,-4 6-1-15,0 5 0 0,0 3 0 16,-4 8-5-16,0 0-18 0,0 2-19 15,0 1-29-15,0 0-22 0,0 0-69 0,2 0-111 16</inkml:trace>
  <inkml:trace contextRef="#ctx0" brushRef="#br0" timeOffset="-180806.14">24429 3955 374 0,'0'0'41'16,"0"0"-29"-16,0 0 28 0,0 0 8 16,0 0-21-16,0 0-19 0,0 0-3 15,0 0-3-15,0 0-2 0,-27 16-1 16,25-6 1-16,0 1 0 0,2 0 0 0,0 0 0 16,0 0 1-16,2-4-1 15,2 4-1-15,7-1 1 0,-5 1 0 16,8 0 0-1,3-5 0-15,-3-2 3 0,7-4 6 0,-2 0 4 0,6-1 6 0,-3-8-2 16,5 0-7-16,-8-1 2 0,-1-2 9 16,-9 0-1-16,-1 1 0 0,0-2 2 15,-6 0 2 1,-4-2-8-16,2 1-6 0,-6 0-5 0,-4 1-3 0,1 4-2 16,-3 0-1-16,-3 4-2 15,7 4 2-15,-4 1 0 0,1 3 1 0,5 6-3 16,2 4 0-16,-2 3-1 0,-2 3 0 15,4 3 0-15,-1-1 1 0,3 1 2 32,2 0 1-32,0-2-1 0,2 2 0 0,3-4 0 15,3 1 1-15,2-4-1 0,0-4 1 16,7 1-1-16,-7-3 1 0,7-2 0 16,-1-3 0-16,-1-3 0 0,3-1 1 15,-1 0 1-15,0-2-1 0,-7-4 1 16,2 0 0-16,-3-2 1 0,-5-3 2 0,0-1-1 15,4-4 3-15,-4-3-3 16,2-1 0-16,1-3-3 0,-5-4 0 0,4 5-1 16,2-3 0-16,0 4 1 15,1 2-1-15,-7 5 0 0,4 3 0 0,-2 3-1 16,0 2 1-16,0 2 0 0,3 0-1 16,-3 3-1-16,0 1-1 0,0 0 1 15,4 3 0-15,5 3-2 0,-5 5 2 16,4 2-1-16,1 0 3 0,-7 1-2 15,-2 2 2-15,-2 0-1 0,-2 2-1 16,-4 0 0-16,-2 2 2 0,-7-1-1 16,1 0 1-16,4 0 0 0,-5-1 1 15,5 0-1-15,2-3 0 0,0 1 2 16,2-3-2-16,-3-2 0 0,5-2 0 16,2-4 0-16,0 0 0 0,0 1-2 0,4-3 2 15,5 0 0-15,-3 0 0 0,6-2 0 16,5 1 2-16,-5-2 1 0,9 0-2 15,-7 2 1-15,7-1-2 0,-7-1 0 16,5 0-19-16,-9 0-40 0,5-3-38 16,-7-6-82-16,-6-3-196 0</inkml:trace>
  <inkml:trace contextRef="#ctx0" brushRef="#br0" timeOffset="-179941.63">25066 3978 293 0,'0'0'53'0,"0"0"8"0,0 0 11 15,0 0-8-15,0 0-24 0,0 0-22 16,0 0-9-16,-2-13-8 0,2 13-1 15,0 1-3-15,-2 2-2 0,2-1 5 16,-2 5 1-16,2-2 1 0,0-1-1 16,0 0-1-16,0-1 0 0,4-2 1 15,4-1-1-15,-2 0 1 0,3-2-1 16,11-4 3-16,-3-3 5 0,8-1-1 16,1-3 0-16,-5-1-4 0,-2 1 1 0,-5 1-2 15,-1-3 0-15,-9 0 1 16,-2-3 1-16,-2-5 4 0,0-1-1 0,-6-3-3 15,-5-4-3-15,1 0 0 16,4 2 0-16,0 4-1 0,1 6 1 0,-1 10 3 16,6 6 10-16,0 0 4 0,0 3-10 15,-2 0-8-15,2 8-3 0,0 7-10 16,0 8 6-16,-2 7 7 0,0 7 0 16,2 3 2-16,-4 2-2 0,4-1 1 15,0 2-1-15,-2-3 2 0,4-1-2 16,-4 0 0-16,2-1 0 0,0-1 0 15,0-7 2-15,2-3 4 0,0-7-5 0,2-5-1 16,0-3 1-16,-2-6-1 0,2-5 1 16,-2-1-1-16,-2 0 0 15,0-4 3-15,0-1 2 0,0-2-2 0,0-3-2 16,0-2-1-16,0 0 2 16,0-4-2-16,-6-2 0 0,4 1 0 0,0-2 0 15,2 1 0-15,-2 1 0 0,0 0 0 16,0 3 0-16,2 1 0 0,0 1 1 15,2 2-1-15,2 4-1 0,-2 2 1 16,4 2 0-16,-1 0 0 0,1 2-3 16,0 0 2-16,6 0-1 0,1 6 0 15,1 1 1-15,5-1 0 0,-3 4 1 0,3 1 0 16,-3 0 0-16,1 2 0 0,-2 2 0 16,1 1 2-16,-12 2 0 15,4-2 0-15,-3 1 2 0,-5-1-2 0,0 2-1 16,0-4-1-16,0-1 0 0,-5-1 1 15,1-2-1-15,2 0-1 0,2-2-39 16,-2-2-35-16,2-2-51 16,0-2-47-16</inkml:trace>
  <inkml:trace contextRef="#ctx0" brushRef="#br0" timeOffset="-178684.97">25490 4076 389 0,'0'0'43'0,"0"0"2"16,0 0 4-16,0 0 5 16,0 0-19-16,0 0-14 0,0 0-4 0,4-20-4 15,-4 21-6-15,0 4-7 0,0 1-1 16,0 2 1-16,0-2 1 0,0 2-1 16,0 2 1-16,6-1-1 0,0 0 1 15,0 0-1-15,1-1 0 0,7-2 2 16,-2-1-2-16,1-3 0 15,5-1 1-15,-1-1 0 0,2 0 0 0,3-5-1 0,-1 0 0 16,2-2 2-16,-3-1-2 0,-5 0 2 16,-1-4-2-16,1 0 1 15,-11-1 0-15,2-3 0 0,-4 1 1 0,-4-2-1 16,2 0 2-16,-6 1-1 16,2 1 1-16,-11 6-2 0,1 1-1 0,4 2 0 15,-3 3 0-15,1 1 1 0,6 2-1 16,-7 1-2-16,3 7-1 0,-1 3 1 15,-1 2 0-15,2 4 1 0,4 1 0 16,-1 3 2-16,-1 1-2 0,6-1 1 16,2-1 0-16,0-2-1 0,2-1 0 15,10-1 0-15,-3-5-4 0,9 0-3 16,-1-3 0-16,10-4 3 0,0 0 5 0,2-2 0 16,4-2 0-16,2-3 0 15,0-5 0-15,0-2 0 0,-2-1 1 0,-4-4-1 16,0 2 0-16,-8-5-1 0,1 2 1 15,-13-1 0-15,1-1 0 0,-6 2 3 16,-2 3-1 0,-2 1 0-16,-6 4 2 0,0-1 3 0,-2 5-2 0,3 0-3 15,-5 4-1-15,-4 0 0 0,3 0-1 16,-5 7-1-16,3 2 0 16,1 2 0-16,-5 3 1 0,7-1 0 0,-2 1 0 15,3-1-1-15,3-1 1 0,2 1 0 16,2-3-1-16,-2 1 0 0,4-3 0 15,2 1 1-15,-2-2 0 0,0-2-2 0,6-1 2 16,-2-1-1-16,7-3 0 0,1 0 1 16,-2-3 2-16,3 0-2 0,5-3 0 15,-7-2 0 1,5 1 0-16,-7-2 1 0,5 0-1 0,-2-2 2 0,-3-1-1 16,3 1 1-16,0-2-2 0,-3 1 1 15,1 3 0 1,-2 3 0-16,-4 3-1 0,-4 2 0 0,0 1 0 0,0 0 0 0,0 5-1 15,0 4-2-15,3 6 1 16,-3 0 1-16,0 3 1 0,2-2 1 16,0 1-1-16,-2-2 0 0,4-2 0 15,4-1 0-15,4-1 0 0,-3-4 0 0,3 0 0 16,5-3 0 0,-7-3 1-16,11-2 0 0,-5-1 0 0,7-4 0 0,0-4-1 15,-3 0 2-15,3-3 2 0,0-2 11 16,-5-1-5-16,5-3-2 0,-10-3-1 15,1-1 1-15,-6-2-3 0,-6-3 1 16,0-1-2-16,-2-4-1 0,0-2 1 16,0-6-4-16,0 0 2 0,0 3 1 15,0 5-3-15,0 8 0 0,0 9 1 16,-4 5-2-16,4 7 2 0,-4 1 1 0,4 3 5 16,-4 0-1-16,0 8-6 15,-6 9-5-15,1 6 5 0,5 2 0 0,-2 5 0 16,4-1 1-16,0 1 0 0,2 0-1 15,2 1 1-15,-2 2-2 0,2-1 1 16,6-1 0 0,-4-3 1-16,7-2 0 0,3-2-1 0,-8-4 1 0,5-3 0 15,1-2 0-15,-6-5-1 0,-4-2 0 0,3-2 0 16,-3-3 0-16,2-3 1 16,-2 0 0-16,0-1 0 0,4-5 4 15,-2 0-2-15,0-3 0 0,-2-6-1 16,-2 2-1-16,0-4 3 15,0-3 1-15,-6 1-4 0,-4-1 0 0,-3 0-1 0,3 4 1 16,-4 3-1-16,3 6-1 0,-1 1 1 16,-3 6-1-16,7 0-1 0,-10 9-1 15,5 4 1-15,-3 2 0 0,1 1 2 16,7 3-1-16,-5-1 0 0,5 0 0 16,6-2 0-16,2 0 1 0,0-3-1 15,8-2-1-15,5 0-1 0,-5-1 0 16,7-4-3-16,3-1-12 0,7-2 2 15,0-1-10-15,12-2-7 0,2 0-9 16,3-3-23-16,1-5-76 0,-2-2-87 0</inkml:trace>
  <inkml:trace contextRef="#ctx0" brushRef="#br0" timeOffset="-178244.41">27365 3927 330 0,'0'0'50'15,"0"0"4"1,0 0 21-16,0 0-21 0,0 0-25 16,0 0-8-16,-38-43 1 0,30 43-8 0,-2 0-6 15,4 0-4-15,1 1 1 0,-5 3-1 16,0 2 1-16,1 0-2 0,5 1 0 15,-6 1-1-15,0 0-2 0,1 3 0 16,1 0 0-16,-6 0 0 16,3 3 0-16,1 1 0 0,-4 4 0 0,5-2 1 15,1 1-1-15,0 1-1 0,-1 0 1 16,3 2 0-16,6-4 0 0,0-1-2 16,0 0 2-16,6-4-1 0,5-2 0 15,-1-3 0-15,5-2 1 0,3-3 0 16,-3-2 1-16,5-2 0 0,1-4 2 15,-4-3-2-15,7 0 1 0,-11-3 2 0,3 0 9 16,-7-4 10-16,-3 1-10 0,2-1-5 16,-2-5-2-16,-4 0-3 0,0 1-2 15,0-2 1-15,-2 6-2 0,-2 3 0 16,2 1 0-16,-6 6-2 0,-2 2-22 16,0 4-13-16,-1 0-7 0,-5 3-69 15,4 2-76-15,1-2-131 16</inkml:trace>
  <inkml:trace contextRef="#ctx0" brushRef="#br0" timeOffset="-177867.37">27468 3975 453 0,'0'0'37'0,"0"0"-16"15,0 0 30-15,0 0-14 0,0 0-24 16,41 53-6-16,-37-40-1 0,3 2 0 15,-5 2-3-15,0 0-3 0,0 0 1 16,0 1 0-16,-2-1-1 0,0 0 0 16,0-3 0-16,2-4 4 0,-2-4-3 15,0-3 0-15,0 0 0 0,2-3 1 16,-2 0-1-16,0 0 0 0,0 0 1 0,0-2 3 16,0-3 11-16,-2-4 20 0,2-4-25 15,-4 1 0-15,-2-4 0 0,-3-1-2 16,3-4-4-16,2-1 1 0,-4-6 0 15,-1 3 1-15,-1-8-1 0,4-2-2 16,2-4-2-16,4-3 0 0,0 3 1 16,0 5-2-16,4 9-1 0,-2 9-1 15,2 6-1-15,0 4 2 0,5 5-3 16,-3 1-1-16,2 0-2 0,0 6-15 16,5 3-19-16,-5 5-9 0,-4 3-14 15,-2 1-51-15,-2-2-40 0,0-2-120 16</inkml:trace>
  <inkml:trace contextRef="#ctx0" brushRef="#br0" timeOffset="-177709.32">27406 3999 509 0,'0'0'52'0,"0"0"-23"0,0 0-16 16,0 0 19-16,0 0-7 0,62-22-12 15,-37 16 0-15,2 6 3 16,-1 0-8-16,5 0-6 0,5 7-2 0,5 3 0 0,-2 2 0 15,0-3-35-15,5 0-77 0,-1-4-69 16</inkml:trace>
  <inkml:trace contextRef="#ctx0" brushRef="#br0" timeOffset="-177205.72">28330 3946 189 0,'0'0'104'16,"0"0"-37"-16,0 0 5 0,2-56 0 15,-2 48-23-15,0 3-15 0,0 2 1 0,0 0-1 16,0 3-4-16,0 0-3 0,0 0 0 16,0 2-19-16,0 5-8 0,2 6-7 15,-2 6 6-15,2 1 1 0,-2 5 0 16,-2-2-1-16,-2 0 1 0,-2 2 0 15,2-5 0-15,-3 4 0 0,-3-3 1 16,4-1-1-16,0-2-1 16,-1-7-1-16,3-2-3 0,4-5 5 0,0-3 1 15,0 0-1-15,0-1 4 0,0-2 3 16,0-5-1-16,0-3-2 0,-2-1-2 16,2-4 1-16,0-3-2 0,0 1 0 15,0-4 4-15,0-1-1 0,-4-2 3 16,4-3-2-16,0 0 5 0,0-5-3 0,6 3-1 15,-2 1-2-15,1 6 0 0,-3 9-1 16,0 3 0-16,0 6-2 0,0 3 0 16,-2 1-1-16,4 1-1 0,6 4-4 15,1 6 1-15,-3 4 1 0,10 2 2 16,-3 4 0-16,4 0 0 16,-5 2 1-16,7 3 0 0,-7 0 0 0,7 2 0 15,-5 2 0-15,5-3 0 16,-9 0 0-16,5-3-7 0,-11-2-47 0,-2-3-13 0,-4-5-9 15,-4-3-46-15,-4-7-83 0</inkml:trace>
  <inkml:trace contextRef="#ctx0" brushRef="#br0" timeOffset="-177032.11">28266 4113 486 0,'0'0'40'0,"0"0"-7"0,0 0 5 15,0 0 2-15,0 0-20 0,0 0-9 0,54-40-2 16,-38 38-7-16,7-3-1 0,2 3 0 16,-5 0-1-16,5-1-1 15,0 0-32-15,0-5-70 0,-5-2-59 0,3 0-182 16</inkml:trace>
  <inkml:trace contextRef="#ctx0" brushRef="#br0" timeOffset="-176701.78">28770 3782 491 0,'0'0'22'16,"0"0"16"-16,0 0 33 0,0 0-25 0,0 0-31 16,0 0 1-16,0 0 5 0,0 0-4 15,0 0-2-15,-8-47 1 0,8 47-3 16,-2 0-9-16,2 4-4 0,0 3-6 15,0 6 3-15,0 3 3 0,0 2 3 16,0 3 1-16,0 2 2 0,2-1-2 16,-2 4-1-16,0 1-2 0,2 3 0 15,-2-1-1-15,0 6 1 0,2-1-1 16,0-1 1-16,4-2 1 0,-2-4 0 0,3-6-1 31,-1-2-1-31,0-4-2 0,0-3-32 0,0-7-8 16,-1-1-6-16,-1-4-23 0,-2 0-33 0,-2-4-34 15,0-3-57-15</inkml:trace>
  <inkml:trace contextRef="#ctx0" brushRef="#br0" timeOffset="-176466.27">28929 3898 315 0,'0'0'29'0,"7"-66"29"0,-3 51 32 15,-4 1-7-15,2 2-30 0,-2 3-12 0,0 3-4 0,0 4 1 16,2 1-10-16,-2 1-7 15,0 3-18-15,0 3-3 0,0 5-6 16,2 7 6-16,-2 2 0 0,4 2 6 0,-4 4 0 16,2 0-2-16,-2 3-2 0,0 0-2 15,0 2-1-15,0-1 1 0,0 2 0 16,0-3 2-16,0-1-1 0,0-4-1 16,0-3 0-16,0-4-18 0,0-1-50 15,8-5-3-15,-1-2-40 0,3-9-58 16,-2 0-167-16</inkml:trace>
  <inkml:trace contextRef="#ctx0" brushRef="#br0" timeOffset="-176089.23">29217 3948 512 0,'0'0'62'0,"0"0"-13"0,0 0 5 16,0 0-10-16,0 0-16 15,0 0-4-15,0 0 1 0,0 0-9 0,0 0-10 16,0-32-6-16,-2 32-2 0,-9 0-1 16,-1 7-1-16,4 0 0 0,-3 4 2 15,-1 3 2 1,2 0-1-16,3 1 1 0,-3 4 0 0,2 0 0 0,4-1 0 0,-1-2 0 16,5 0 0-16,0-3 0 15,0 1-1 1,0-3 0-16,7-4-1 15,1-1-1-15,6-3 0 0,-1-2 3 0,5-1 1 16,-1 0 1-16,6-2 0 16,-9-2-1-16,5-4 0 0,-11 1 2 0,4-4-1 15,-3 1 0-15,-5-3 2 0,0-3-1 16,0-3-1-16,-4 0-1 0,0 1 1 16,0 1-1-16,0 3-1 0,-2 0 0 15,-4 5-1-15,0 1-10 0,-7 4-24 16,3 2-25-16,-3 2-14 0,-3 0-36 15,6 3-45-15,-7 0-63 0</inkml:trace>
  <inkml:trace contextRef="#ctx0" brushRef="#br0" timeOffset="-175774">29547 3969 376 0,'0'0'53'0,"0"0"-7"0,0 0 22 16,0 0-12-16,0 0-18 0,0 0-4 16,-4-56-2-16,0 50-1 0,0 0-2 15,-2 0-5-15,4 4-5 0,0 1-2 16,0-1-6-16,0-1-5 0,-3 2-3 16,3 0 0-16,-4 1-3 0,-6 0 0 0,-1 6-3 15,-1 1-1-15,-3 4 4 0,3 1-1 16,-1-1 0-16,3 3-1 0,-2 3 2 15,5 0-2-15,3-2 2 0,0 3 0 16,2-3-1-16,4 1-1 0,0-1-3 16,4-1-21-16,2 0 12 0,9-2-7 15,5-1-12-15,7-1 0 0,2-3 1 0,6 1-14 16,4-4-23-16,1-2-49 16,-3-2-102-16</inkml:trace>
  <inkml:trace contextRef="#ctx0" brushRef="#br0" timeOffset="-174346.6">30000 3946 251 0,'0'0'178'0,"0"0"-130"0,0 0 15 15,-29-51-5-15,23 43-25 0,-4 3-20 16,6-1 0-16,-5 4 2 0,5 2-5 16,-8 0-7-16,3 3-1 0,-3 4-2 15,-5 1-2-15,7 2 2 0,-8 2 0 16,3 1-1-16,5 3 1 0,-5 0-1 15,5 0 1-15,0 3 1 0,-1-2-1 16,7 0 1-16,0-4-1 0,2 1 0 16,2-4 0-16,4 0 0 0,0-3-1 0,2-2 1 15,5 2 0-15,-3-5 0 16,-2 1 0-16,2-2 0 0,7 0 0 0,-5-1 1 16,5-2 1-16,-3-3 0 0,-2-2-1 15,5-1 2-15,-5-2-1 0,-1 0 3 16,3-1 4-16,-4 0-1 0,-4-1 1 15,3 2-1-15,-5 3-4 16,-2 5-2-16,2 2-2 0,-2-1 0 0,0 1 0 16,0 1-4-16,0 4-3 0,0 5-3 15,0 1 4-15,0 3 6 0,0-1 1 16,2-2-1-16,4 1 1 0,0-3-1 16,-2-2 0-16,3-3 1 0,1-3 0 15,4-1 0-15,1 0 3 0,1-6 0 0,1-1-1 16,-1-2-1-16,3 0 2 0,-7-1 4 15,2-4 8-15,-1 3-5 0,-3-5-4 16,-2-2 0-16,4-4 3 0,-5-1-4 16,-1-3 0-16,-2-3-1 0,2-1-2 15,-2-6 0-15,2-2 1 0,-2 1-2 16,4 1 3-16,-2 7-5 0,-4 9-1 16,0 6 1-16,-2 8 0 0,2 5 0 15,-2 1 0-15,-6 7-2 0,2 10-11 16,-2 6 5-16,-3 9 8 0,3 3 0 0,0 5 0 15,6 0 0-15,0 2 1 0,2-2-1 16,0 2-1-16,0-1 1 0,2-6 0 16,6 2 1-16,-2-8-1 0,7-2 0 15,-5-4 1-15,0-6 0 0,-4-4-1 16,4-4-2-16,-3-4-3 0,-3-4-2 0,0-1 3 16,-2 0 0-16,0-1-4 15,0-6 8-15,-2-1 3 0,-2-5-3 16,-3-1-5-16,-1 0-10 0,-2-2-1 15,-1-5 2-15,-1-1 6 0,4-4 7 16,4-1 1-16,-5-1 0 0,-1 1 0 0,6 4 0 16,0 2 1-16,0 5 0 0,2 2-1 15,2 4 0-15,0 5 1 16,0-1-1-16,0 2 0 0,2 0 0 0,4-1 2 16,2 1-2-16,7-1 1 0,-1 1 0 15,7 1 1-15,-5 1 3 0,9 2 2 16,0 0 2-16,4 2-3 0,-2 5-1 15,-5 1-2-15,3 5-1 0,-2 0-2 16,-11 4 0-16,-3 1 0 0,1 2-1 16,-8 2 0-16,-2 0 1 0,0-2-1 15,-2 1 1-15,-2-1 0 0,0-3 1 16,4-2 0-16,0-2 0 0,4-2 0 16,2-4 0-16,-2 0 0 0,-2-3-1 15,4-4 2-15,1 3-1 0,-3-3 3 0,6 0 0 16,-4-3-2-16,5-1 0 0,1-3 2 15,-4 0-1-15,-2-1 1 16,1-4 10-16,-5-3 2 0,0-3-4 16,-2-2-3-16,0-3-2 0,-2-1-3 0,-4 1-3 15,-1-1-1-15,3 5 0 0,-4 3-1 16,0 2 1-16,1 2 0 0,1 2 0 16,-2 4-6-16,-4 3-6 0,3 3-10 15,1 0-3-15,-6 1-6 0,7 6-4 16,-1 0 8-16,4 0 9 0,2-2 0 0,0-1-1 15,2-1 10 1,0-1 6-16,4 0 2 0,2-1-2 0,5 1 2 0,5-1 1 16,1 0 4-16,5 1 1 0,7-2 5 15,2 3 3-15,4-3 5 0,1 0-3 16,1 3 2-16,0 0-1 0,0 0 4 0,-4 4-2 16,-2-1-2-16,-2 3 0 15,-2 2 0-15,-4 0-3 0,-3 3-6 16,-3 0-1-16,-5 0-2 0,3 4-1 15,-5-2-2-15,-4 6 1 0,1-1-1 16,-3 0 1-16,-4 0-2 0,-2-3 0 0,-7-3 0 16,3 0 0-1,-2-3 2-15,0-4-1 0,-1-2 0 16,3-2 2-16,0-3-3 0,-4-1 1 0,1 0 2 0,-1-3 0 16,0-5 2-16,-5-2-2 0,5-2 0 15,-5-2 0-15,1 0-2 0,4-2 0 16,-1 1 1-16,1-3-1 0,6-1 0 15,0-1 2-15,0 0 2 0,4 0 5 16,0-5-1-16,4 5-5 0,4-3 0 16,2 4-3-16,1 4-1 0,-1 2 0 0,2 3-1 15,3 5 1-15,-3 0-1 0,5 4-1 16,-3 1 1-16,3 4-1 0,-3 5-1 16,1 1-1-16,1 2-32 0,-3 2-10 15,5 0-32-15,-3-5-38 0,1-4-126 16</inkml:trace>
  <inkml:trace contextRef="#ctx0" brushRef="#br0" timeOffset="-174090.22">31245 3903 366 0,'0'0'102'0,"0"0"-42"0,0 0 4 31,0 0-4-31,0 0-12 0,2-3-22 0,0 3-17 0,6 0-6 0,0 2-3 16,7 3-1-16,3 2 1 0,3-1 1 0,0 1-1 15,3 1 1-15,-7 0-1 16,-1 2-30-1,-3 0-36-15,-9-2-39 0,-4-2-73 16</inkml:trace>
  <inkml:trace contextRef="#ctx0" brushRef="#br0" timeOffset="-173917.16">31245 4137 606 0,'0'0'55'0,"0"0"-30"0,0 0 48 15,0 0-2-15,0 0-50 0,0 0-14 16,0 0-6-16,0 0-1 0,0 0-1 0,47 15 1 16,-30-8 0-16,-1 2-5 0,-8 1-71 15,-3 0-62-15,-5-3-101 16</inkml:trace>
  <inkml:trace contextRef="#ctx0" brushRef="#br0" timeOffset="-165616.78">32193 3743 91 0,'0'0'90'15,"0"0"-50"-15,0 0 21 0,0 0-3 16,0 0-7-16,0 0-6 0,-22-51 1 16,20 46 3-16,-1-1-5 0,3 2-5 15,0-1-7-15,0 0-6 0,3 0-4 16,-1-1 3-16,0 3-2 0,-2 0-1 16,0 3-4-16,0 0-2 0,0 0-7 15,2 3-7-15,0 1-2 0,0 6-2 0,0 3 2 16,0 3 0-16,-2 4 0 0,0 2 0 15,0 0 1-15,-2 2 1 0,-2 0-1 16,-2 2 0-16,1-4-1 16,3 0 0-16,0-1 0 0,0-2-1 0,2-3 0 15,0-4 1-15,0-2 0 0,0-4 0 16,0-2 1-16,0-2-1 0,0-1 1 16,0-1-1-16,0 0 1 0,2 0 1 15,2-5 2-15,1-4 0 0,3-3 6 16,-2-4 7-16,2-3-5 0,3-2-4 15,3-3-5-15,-1-1-1 0,3-2 1 16,3-5-2-16,1 2-1 0,1 0 0 16,0 4 0-16,-5 4-1 0,-5 7 1 0,-5 4-2 15,-2 4-1-15,0 1 3 0,-2 4 0 16,-2-1 0-16,2 3-1 0,0 3-1 16,0 2-1-16,2 2 1 0,1 4 1 15,-1 0 0-15,-4 5 0 16,2 2 1-16,-2 1-1 0,2 2 2 0,0 4-2 15,0 0 2-15,0 0-1 0,2-1 0 16,0-3 1-16,0 0-1 0,1-5-1 16,-1 1 1-16,2-2-1 0,2-3 1 15,0-1-2-15,3 0 2 0,-3-2 2 16,4-2-2-16,1 0-1 0,-3-3-13 0,3-2-28 16,-5-2-32-16,-4 0-12 0,-4-3-36 15,0-4-63-15</inkml:trace>
  <inkml:trace contextRef="#ctx0" brushRef="#br0" timeOffset="-165365.15">32009 4116 512 0,'0'0'74'0,"0"0"-46"15,0 0 34-15,0 0 3 0,58-31-29 16,-35 26-14-16,0 0-3 0,4 0-6 16,2 4-4-16,6 1-3 0,4-1-2 15,0 5-3-15,0 1 0 0,-3 2 2 16,-3-1-3-16,-4 2-4 0,-11 0-41 16,-5-2-35-16,-9-2-39 0,-4 0-64 15,-6-2-180-15</inkml:trace>
  <inkml:trace contextRef="#ctx0" brushRef="#br0" timeOffset="-165020">32390 4213 466 0,'0'0'90'0,"0"0"-45"0,0 0-4 15,0 0 25-15,0 0-22 0,0 0-24 0,0 0-16 16,0 0-2-16,0 0-2 0,-52 26 0 15,35-17 0-15,-1 0-1 0,-1 2 2 16,-1-1-2-16,1 1 1 0,-2-1-1 16,1 1 1-16,3-3 0 0,-1 1 0 15,3-2 0-15,3-1 0 0,3 0 0 16,3-2 1-16,4-1-1 0,2-1 0 16,-2 0 0-16,2-1 0 0,0 1 0 0,0 0-1 15,2 0 1 1,0-2 0-16,6 0 0 0,7 0 4 0,4 0 5 15,5 0 4-15,7-4-3 0,4 0 4 0,5 0-8 16,-1 0-3-16,-2 0-1 0,-2-1-2 16,-6 1 0-16,-10 2-5 15,-7 1-25-15,-8-1-28 0,-4-1-38 0,-8-3-54 16,-2 0-168-16</inkml:trace>
  <inkml:trace contextRef="#ctx0" brushRef="#br0" timeOffset="-164847.04">32359 4242 536 0,'0'0'64'0,"0"0"-1"16,0 0 9-16,0 0 6 0,0 0-27 0,0 0-28 15,0 0-11-15,0 0-1 0,0 0-3 16,39 35-4-16,-33-10-1 0,0 1-2 16,1 6 1-16,-3 1-2 0,-2 2 0 15,-2-2-9-15,-4 1-35 0,-7-3-47 16,-5-7-75-16,3-4-191 0</inkml:trace>
  <inkml:trace contextRef="#ctx0" brushRef="#br0" timeOffset="-163491.78">24026 5024 239 0,'0'0'48'0,"0"0"-20"16,0 0 0-16,0 0 11 0,2-51 4 15,-2 45-5 1,0 0 0-16,0 0-1 0,0 0-2 0,-2 2-4 15,0-2-1-15,-2-1-7 0,4-1 0 0,-6 1-1 16,0 1 2-16,-1-1-5 0,-1 1-1 16,4 1-4-1,-2 1 2-15,-5 1-4 16,3 0-7-16,-2 2-2 0,-5 1-2 0,1 0-1 16,-5 4 0-16,3 5 0 15,-3 4 0-15,5 2-2 0,-1 1 2 0,3 4 0 16,6-1-1-16,-1 2 0 0,-1 1 1 15,2 3 0-15,2-3 0 0,0 2 0 16,2-3 0-16,2 0 0 0,0 1 0 16,0 0 0-16,4-1 0 0,6-4 0 15,2-1-1-15,1 1 1 0,8-2 0 16,-5-5 0-16,7-1 0 0,0-3 0 16,-3-3 0-16,3 0 0 0,2-3-5 15,-3-3-7-15,3-4-8 0,0-2-8 16,2-1 0-16,-8-2-17 0,3-1-7 15,-5 0-6-15,-5 1 6 0,-1-6 5 0,-5 2 25 16,4-2 19-16,-4 1 3 16,1 1 1-16,1 0 3 0,-4 4 14 0,0-1 14 15,0 2 4-15,-4 1-1 0,2 0 2 16,0 3-8-16,-2-2-1 0,0 3-5 16,0 0-2-16,0 2-1 0,-2 0-3 15,-4 2-2-15,2-2-2 0,0 3-3 16,0-1-3-16,-3 2-1 0,3 1-5 15,0 4-1-15,-6 4 0 0,4 3-1 16,-1 3-1-16,3 4 2 0,2-2-1 16,0 3 1-16,0-1 0 0,2 1 0 0,0 1 0 15,0-2 0-15,4-1-1 0,0-3 1 16,9-1 0-16,3-2-1 0,-1-3 1 16,3-1 0-16,-1-3 0 15,4-3 0-15,-5-1 0 0,3-1 1 0,3-5 0 16,-5-5-1-16,6-4 0 0,-5-1 1 15,-1 0 1-15,-5-2-1 0,-1 0 1 16,-5-1-1-16,-4-2 1 0,0-2 0 16,-4-1-1-16,0 1 0 0,-9 0 0 15,-1 5-1-15,2 4 1 0,-3 2-1 16,-1 5 0-16,6 3-4 0,-9 3-12 0,5 3-17 16,-7 4-13-16,5 3-9 0,-3 3-17 15,1-1-19-15,3 2-44 0,1-3-101 16</inkml:trace>
  <inkml:trace contextRef="#ctx0" brushRef="#br0" timeOffset="-162987.58">24518 5103 390 0,'0'0'49'0,"0"0"10"0,0 0 19 16,0 0-21-16,0 0-30 0,0 0-9 15,0 0-1-15,25-29-3 16,-23 34-8-16,0 7-2 0,2 0-1 0,-4 2 2 16,2 3-2-16,-2 2-1 0,0 3 0 15,2 0-1-15,0 2-1 0,0 2 1 16,3-1-1-16,-1-2 1 0,0-7-1 16,4-1 0-16,-4-6 0 0,-2-3 0 15,-2-2 0-15,4-4 0 0,-4 0 0 16,0 1 0-16,0-1 1 0,0 0 1 15,0-4 1-15,0-4-1 0,0-3 0 0,0-1-1 16,-2-6 0-16,0-1 1 0,0-6 1 16,2-2 6-16,0-4-1 15,-4-4-1-15,2-1-1 0,2-2-4 0,-2 5-1 16,-2 4 2-16,2 5-1 0,0 5-2 16,2 5 3-16,0 2 2 0,0 4-1 15,4 1-2-15,2 4 0 0,0-1-2 16,0 2 0-16,7 1 0 0,1 0-1 0,1 1 1 15,3 0 0-15,-5 5 0 16,5 1-1-16,-9 3 1 0,-1 1 0 16,-2 5 0-16,-2 0-1 0,-4 5 0 15,-6 2 1-15,-6 0 0 0,-1 2-1 16,-5-3-3-16,1 1-3 0,-4-4-14 0,5-1-11 16,-1-1-18-16,5-2-18 0,-9-3-28 15,9-1-45-15,-5-5-127 0</inkml:trace>
  <inkml:trace contextRef="#ctx0" brushRef="#br0" timeOffset="-162516.25">24677 5046 342 0,'0'0'65'0,"0"0"0"0,0 0 18 0,0 0-16 16,37-50-25-16,-32 46-7 0,1 1-1 15,0 1-11-15,-2 1-12 0,2 1-5 16,1 2-1-16,-3 5-1 16,0 0 1-16,2 6 0 0,0 2 0 0,3 3 0 15,-5-1-2-15,0 2-1 0,0 0-1 16,4-1 0 0,3-3 0-16,-3-1-1 0,0-3 1 0,9-3-1 0,-7-1 1 15,6-4 0-15,1-3 0 0,0 0-1 0,1-5 2 16,3-4-1-16,-5-3 2 0,3 0-3 15,-11-1 2-15,3-2-2 0,-5 1 1 16,2-3 2-16,-4-3-2 0,-2 1-1 16,0 1 0-16,-2 4 0 0,0 3 0 15,0 4 1-15,0 2 13 0,0 0-1 16,0 1-3-16,0 4-2 0,0 0 0 16,0 4-5-16,0 3-3 0,-2 5-2 15,2 7 2-15,-4 3 0 16,2 2 1-16,-4 2 0 0,0 0 0 0,4 2 1 15,-3-3-1-15,5 1-1 0,-2-1 0 0,4 0 0 16,-4-1 1-16,2-1-1 0,-2-4 2 16,0 1-2-16,2-6-4 0,-2-1-25 15,-2-6-22-15,-4 0-33 0,4-3-15 16,-5-1-52-16,3-2-138 0</inkml:trace>
  <inkml:trace contextRef="#ctx0" brushRef="#br0" timeOffset="-161949.68">25566 5065 268 0,'0'0'49'15,"0"0"7"-15,0 0-4 0,15-53 7 16,-13 50-8-16,0 2-13 0,-2 0 3 16,0 0-9-16,0 1-8 0,0 0-10 0,0 0-3 15,0-2-2-15,-2 2 2 16,2 0 4-16,-2 0-3 0,0 4-5 0,-1-1-4 15,1 1-2-15,-2 1-1 0,-4 0 1 16,2 2-1-16,0 2 0 0,1-1 0 16,1 4 0-16,-2-1 0 0,0 1 0 15,4 4-1-15,0 0 1 0,2 0 0 16,0-1 0-16,0-2-2 0,10 0 2 16,0 0 0-16,-3 1 0 0,11-3 0 15,-5 1 0 1,5-3 1-16,-3-3-1 0,3-2 1 0,-5-4-1 0,10 0 0 15,-5-3 2-15,5-5-1 0,-2-4 0 0,-9 2 1 16,0-3 0-16,-1-1 0 0,-7-2 7 16,0 0 3-16,-4-3 1 0,0-3-7 15,-6 0-3-15,-7-5-1 0,1 2-1 16,2 0-1-16,-7 5 0 16,7 3 0-16,-7 5-2 0,5 4-2 0,4 4-7 31,-7 3-15-31,5 1-2 0,-7 7-11 0,1 2-4 0,5 5-22 0,-5 0-24 31,5 0-14-31,-3 0-61 0</inkml:trace>
  <inkml:trace contextRef="#ctx0" brushRef="#br0" timeOffset="-161547.3">25785 5052 368 0,'0'0'29'0,"0"0"7"0,0 0 24 16,0 0 3-16,40-54-19 0,-32 47-6 15,-2 4-4-15,-2 1-4 0,-2 2-9 16,2 0-5-16,3 0-2 0,1 4-3 16,-2 2-3-16,0 2-2 0,0 3-1 0,3 1-1 15,1 3 1-15,-2 1-2 0,-4 4-2 16,5 1 0-16,1-3 0 0,0 1-1 15,-1-3 1-15,5 0-1 0,-4 1 0 16,5-4 0-16,1-1 1 0,-7-5-1 16,1-2 1-16,2-4 0 0,-5-1 0 15,3 0 0-15,0-7 2 0,-1-2-1 16,-7-3 1-16,4-2-1 0,0-3 2 16,-2-3 7-16,0-3-2 0,0-2-4 15,-1 1-2-15,-1-2-3 0,0 4 1 16,0 3-1-16,-2 4 0 0,0 5 0 0,0 6-1 15,0 1-3-15,2 3-12 0,-2 0-18 16,2 0-23-16,2 3-14 0,4 5-22 16,3 0-42-16,-5-1-94 0</inkml:trace>
  <inkml:trace contextRef="#ctx0" brushRef="#br0" timeOffset="-160801.33">26277 5061 267 0,'0'0'252'0,"0"0"-220"0,0 0-14 16,0 0 31-16,0 0-10 0,0 0-17 15,0 0-2-15,0 0 4 0,0 0-10 16,11-46-8-16,-13 47-4 0,-3 3-2 16,1 1-1-16,0 4 0 0,2 0 1 15,2 0 0-15,0 0 0 0,0-2-2 16,0 0 2-16,2-1 0 0,0-1 0 15,6 1 0-15,3-4 0 0,-1 1 0 16,-2-3 0-16,11-1 1 0,-5-1-1 16,9-3 1-16,-6-2-1 0,1 0 1 0,-5 0-1 15,-1-2 1-15,-4-1 0 0,-6 1 1 16,1-3 5-16,-3-1 3 0,0 0-4 16,0 1-2-16,-5 2-2 0,-9 3-2 15,4 0 0-15,3 3 0 16,-5 2 0-16,-2 2-3 0,7 4 1 0,-5 5-4 15,-3 3 0-15,5 4-2 16,-4 1-1-16,3 2 1 0,7-1 3 0,-2 1 1 16,2-2-2-16,2-1 4 0,2 0 0 15,0-5 2-15,2 1-2 0,6-1 2 16,-2-2 0-16,11 1-1 0,-3-4 1 16,9 0 1-16,-2-2-1 0,4-1 1 0,3-3-1 15,3 0 3-15,-2-4-1 0,2-5 0 16,-6 1-1-16,-6-2 2 0,-5-1-3 15,-5-3 1-15,-5 0 2 0,-2-2 0 16,-2-5-2-16,0 3 0 16,0-3-1-16,-6-1 0 0,1 1 1 0,1 0-1 15,2 6 0-15,2 2 0 0,-2 4 0 16,2 3 0-16,0 2 0 0,0 1 0 16,0 0 0-16,2 0 0 0,4 2-1 15,-1 0 1-15,3 1-2 0,-4 0 2 16,6 0-1-16,7 6 0 15,-9 3 0-15,11 2 0 0,-7 3 1 0,7 0 0 16,-9 3 0-16,-4 0 0 0,-2 1 0 0,-4-2 0 16,0 1 0-16,-6 1 0 15,2-2 0-15,-6 2 0 0,-5-1 0 16,9 0 0-16,2 0 0 0,2 0 0 0,2-1 0 16,0-2 0-16,2-2 0 0,0-5 0 15,4-3 1-15,9-2-1 16,-3 0 0-16,5-1 0 0,3 0 1 0,7-1 1 15,-2-3-2-15,0-1 0 0,0-4-11 16,3-2-42-16,4-6-43 0,-4-6-64 16,-3-1-161-16</inkml:trace>
  <inkml:trace contextRef="#ctx0" brushRef="#br0" timeOffset="-160091.89">26870 4923 226 0,'0'0'36'0,"0"0"7"0,0 0 15 16,0 0-23-16,0 0-6 0,0 0-6 0,0 0-2 16,-33-10-9-16,33 11-9 15,-2-1 0-15,2 3 1 16,0 0 1-16,0-3 3 0,0 3 5 0,2-2 5 0,0 0 1 15,7-1 10-15,1 0 5 0,0-1 1 16,11-5-7-16,-4-1-9 0,10 0-7 16,-3-1-7-16,-3 1-3 0,2 0-1 15,-1-3-1-15,-7 1 2 0,4-1-1 16,-9-4 1-16,-4-1-2 0,0-2 2 16,-4-2-1-16,-2-5 0 0,-2 1 0 0,-4-3-1 15,0 2 0-15,0 1-1 0,-1 1-1 16,-1 6 2-16,6 6-1 15,-2 3 0-15,2 4 1 0,-2 3 0 16,2 3-2-16,-4 7-1 16,-5 6 1-16,3 4 2 0,2 6-1 0,-3 4 0 0,-3 2 1 15,6 2 0-15,0 2 1 16,4-2-1-16,2-1-2 0,0-3 1 0,0 1 0 16,2-2 1-16,2 0 0 0,4-2 0 15,7-1 0-15,-7-3 0 0,2-2 0 16,5-1 1-16,-7-4-1 0,0-1 0 15,2-7 0-15,-5-1 0 0,-3-3-3 16,-2-3-16-16,0 0 0 0,0-1 5 16,0 0 9-16,0 0 5 0,-2 0 2 0,-3-5-2 15,-1-1 0-15,0-2 0 16,2 0 0-16,-2-5 0 0,-3 3 0 0,-1-2 0 16,4 2 0-16,0-3 1 0,4-1-1 31,0-1 0-31,2 0 0 0,-2 0 0 0,2 0 0 0,4 1 0 0,-2 1 0 15,4 1 2 1,0 5 1-16,4 1 1 0,1 3 0 0,-1 3 0 0,11 1 0 0,-3 4 1 16,5 5 2-16,4 3-2 0,2 2 4 15,-4 4 0-15,-7-4-3 16,3 1-2-16,-11 3-1 0,-5-1-1 0,-3 0-1 16,-2 0 0-16,-5-1 0 15,1-3-1-15,-2 0-2 0,0-2-20 16,4-1-13-16,2 0-14 0,0-2-38 0,0-5-43 15,0-2-83-15</inkml:trace>
  <inkml:trace contextRef="#ctx0" brushRef="#br0" timeOffset="-158802.3">27379 5016 391 0,'0'0'67'16,"0"0"-33"-16,0 0-6 15,0 0 22-15,0 0-5 0,0 0-23 0,0 0-6 16,0 0-1-16,17-41-6 0,-17 45-6 16,0 3-1-16,0 0 0 0,0 3 1 15,0 1-1 1,-3-2 0-16,3 0-2 0,0 1 2 0,0 0-2 0,0-1 0 16,0 0 0-16,5-2 0 0,-1 0 0 15,8-1 0-15,5 0 1 0,-3-3-1 16,9 0 1-16,2-2 0 0,-5-1 0 15,3 0 0-15,4 0-1 0,-4-7 2 16,-7-1-1-16,3-2 0 0,-7 0 0 16,-1-3 2-16,-3 1-1 0,-4-2 2 0,0 0 2 15,-4 0 0-15,0 2-3 16,-6 2 3-16,-2 1-3 0,-5 1-1 0,7 1-2 16,-4 0 1-16,-5 4 0 0,7 0-1 15,-9 4 0-15,3-1-1 0,-3 8 0 16,1 1 0-16,-1 4-2 0,3 1-2 15,2 0-1 1,-5 3-2-16,11-1 1 16,0-1-3-16,1 1-1 0,5 0-1 15,0 0 3-15,2-3-1 0,7 2 3 16,-3-1 1-16,11 0 0 0,-3-3-4 16,5-2 0-16,-1-1 3 0,11-4 0 15,0-3 4-15,4 1 3 0,-4-2 0 0,-2-2 0 16,0-5 0-16,-4-2 0 0,3-1 1 15,1-2 0-15,-8-2 3 0,2-2 7 16,-11-4 3-16,2 1-1 0,-1 0 1 16,-7 0 0-16,-2 5-4 0,-2 0 1 15,0 3 2-15,-6 4-3 0,-3 0-5 16,-5 3-4-16,4 0 0 0,-9 2 0 16,7 2 1-16,-3 0-2 0,-1 7-3 15,1 1 2-15,-1 4-1 0,3 1-4 0,1 1-2 16,3 0 3-16,3-2-1 15,6 1-1-15,0 0 3 0,0-3 2 16,0-1 1-16,4-2 0 0,5-1 1 0,3-1-1 16,-4-1 1-16,7-1 0 0,3-3 0 15,3 0 1-15,0 0-1 0,4-1 2 16,-9-3 1-16,3-2 0 0,-5-2 0 16,3-1-1-16,-11-2 0 0,4-1-1 15,1 0 3-15,-5 0-2 0,0 5 0 16,-4 1-1-16,2 3 2 0,-2 3-2 15,4 0-1-15,-1 3 0 0,-1 6-1 16,-2 2-1-16,0 3 2 0,-2 2 0 16,0-2 0-16,0 1 0 0,2-2 0 15,0 1 0-15,0-4 0 0,-2-2 2 0,4-1-4 16,2-2 2-16,3-2 0 0,-3-1 2 16,2-2-2-16,0-2 1 0,11-2 2 15,-7-2 8-15,9-3 0 0,-6 0-2 16,3-2-1-16,-1-1-2 0,1-7 2 15,1 0 1-15,-7-3 1 0,1-5 3 16,-1-2-2-16,-4-2-4 0,-3-2-1 16,-3-2 0-16,2 1 0 0,-2-1 2 15,-2 5-4-15,0 5-1 0,-2 5 4 16,-2 7-3-16,4 3-2 0,-7 6 1 0,7 2 1 16,-2 2 0-16,-4 5-4 15,-6 9-1-15,1 5-2 0,1 9 1 0,-4 0 1 16,7 4 0-16,1-1 0 0,4 2 1 15,2 1 0-15,0-5 0 0,2 1 0 16,4-1 0-16,5-1 1 0,5 1-1 16,-7-3 0-16,9-2 1 0,-5-5-1 15,-1-2 0-15,2-5 0 0,-5-5 0 0,-1-1 1 16,2-3 0-16,-4-2-1 16,-3-1 1-16,-3-1 0 0,4-6 1 15,-2 0 1-15,-2-7 0 0,0-3-1 16,0-2-2-16,0-6 1 0,0 3 0 0,-9-1-1 15,-5 2 0-15,-3 3 0 0,-1 4 0 16,1 5 0-16,-3 3-1 0,7 5 0 16,-1 1 0-16,1 7-1 0,1 4 0 15,-7 3 0-15,9 3 2 0,-7 0-1 16,5 1 0-16,4-2 1 0,-3 0 0 16,7 0-1-16,0-1 1 0,4-1 0 15,0-1-1-15,6 3 1 0,9-3-1 16,-3 0 1-16,9 0 0 0,0 1 0 15,8-1 0-15,0-3-5 0,-1-1-25 16,1-3-25-16,-4-2-16 0,-8-4-29 16,3-1-123-16</inkml:trace>
  <inkml:trace contextRef="#ctx0" brushRef="#br0" timeOffset="-151679.28">24783 6345 86 0,'0'0'63'0,"0"0"1"0,0 0 17 15,0 0-25-15,0 0-8 0,0 0 6 0,0 0 7 16,8-43-12-16,-4 38-3 0,-2 0-5 16,-2 4 3-16,2-2-9 0,0 1-11 15,-2 1-6-15,0 1-4 0,0-1 1 16,0 1-3-16,0-2 2 0,0 2-3 16,0-1-1-16,-2-1-1 0,-2 2-3 15,0 0-3-15,-2 0 0 16,-2 7-2-16,-9 1-1 0,7 2 0 0,-7 3 0 0,3 3 0 15,-1 1 1-15,1 1-1 0,5 3 0 16,-3 2 0-16,2 1 0 0,3 1 0 16,5-1 0-16,-2 1 0 0,2 0 0 15,0-1 0-15,2 1 0 0,0-2 0 16,0 1 0-16,4 2 0 0,2-1-1 16,-1 3 0-16,5-3 1 0,2-2 0 15,-3-3 0-15,3-5 0 0,5-2 0 16,-7-6 0-16,9-3 0 0,-7-4 1 15,11 0 0-15,-9-8 2 0,9-3 1 16,0-3 6-16,-7-3 7 0,9-3-5 16,-6-2-3-16,-1-2-1 0,3-3 0 0,-9-3 0 31,3-2-3-31,-3-1-1 0,-8-2-2 0,-4-2 0 0,0 2-2 0,-2-1 0 16,-14 1-2-16,-3 5 2 15,-10 4 0-15,-4 7-1 16,-6 4 0-16,-9 8-4 0,3 6-1 0,5 1-6 0,-1 4-7 15,8 7 1-15,10 2-8 0,-6 7-20 16,9 1-50-16,-1 3-35 16,-4-2-117-16</inkml:trace>
  <inkml:trace contextRef="#ctx0" brushRef="#br0" timeOffset="-148180.75">25374 6597 227 0,'0'0'60'0,"0"0"-27"0,0 0-5 16,0 0 14-16,0 0-8 0,0 0-12 15,0 0 7-15,0 0 2 0,-58-3-4 16,56 4 1-16,-4-1 5 0,2 0 2 16,-3 0 2-16,5 0-7 15,0 0 0 1,2 0-2-16,0 0-5 0,0 0-7 15,0 0-6-15,2 1-2 0,0 0 0 0,7 1 7 16,-1-1 0-16,0 0 3 0,13 0-1 16,-5-1-1-16,9-1 1 0,4 1-7 15,0-1-1-15,0-2-2 0,2 2 0 16,-6-1-2-16,-2 1-1 0,1-1-1 16,-13 2-2-16,5 0 0 0,-7 0-1 15,-7 0 0-15,0 0 0 0,0 0 0 16,-2 0-1-16,0 0-5 0,0 0-15 15,0 0-4-15,-4 0-13 0,-5 0-7 16,-5-2-35-16,4-5-18 0,-11 0-46 16,4 0-84-16</inkml:trace>
  <inkml:trace contextRef="#ctx0" brushRef="#br0" timeOffset="-147947.58">25380 6449 381 0,'0'0'123'16,"0"0"-41"-16,0 0-11 0,0 0 1 15,0 0-11-15,0 0-17 0,0 0-9 16,0 0-5-16,0 0-10 0,6-24-6 16,1 24-1-16,-5 2-2 0,2 4-3 15,2 4 1-15,-2 1 0 0,0 5-1 16,-2 2-1-16,2 4-2 0,3 4-1 16,1 4 0-16,-4 0-2 0,2 3-1 15,-4-1-1-15,0 2 0 0,2-3 0 0,1-3 0 16,-1 0-1-16,4-4-9 15,-2 0-27-15,-2-2-20 0,-4 0-39 0,0-2-57 16,-6-4-154-16</inkml:trace>
  <inkml:trace contextRef="#ctx0" brushRef="#br0" timeOffset="-132195.22">26205 6408 205 0,'0'0'88'0,"0"0"-32"0,0 0-8 0,0 0 6 16,0 0-2-16,0 0-15 0,0 0 0 15,0 0-2-15,10-27-7 0,-10 27-2 16,0-1-5-16,0 1 6 0,2-1 7 15,-2 0-9-15,0 1-8 0,0 0-4 16,0 0-3-16,0 0 0 0,0 0-5 16,0 1-1-16,-4 2-2 0,0 4-1 15,-2 2 1-15,-9 2-1 0,3 3 0 16,-3 4-1-16,-5-1 1 0,3 3 0 16,1-2 0-16,-3 2-1 0,5-4 1 15,-3-1-1-15,3 1 1 0,5-2-1 0,-3-2 0 16,4-1 0-16,2-4 0 0,3 1-1 15,-1-2 1-15,2 0-1 0,0-1 1 16,2-2 0-16,0 0 0 0,0-3 0 16,0 0-1-16,0 0 0 0,6 0 1 15,-1 0 0-15,9 0 0 0,5-3 0 16,5 0 0-16,7-2 0 0,5-3 0 0,5 0 1 16,-4 1 0-16,6 1-1 15,3 0 0-15,-9 3 0 0,-6 2 0 0,-10 0 1 16,-5 1-1-16,-9 1 0 15,-3 3-25-15,-4 2-43 0,-4-1-28 0,-3-2-53 16,1 0-145-16</inkml:trace>
  <inkml:trace contextRef="#ctx0" brushRef="#br0" timeOffset="-131912.54">26221 6424 272 0,'0'0'272'0,"0"0"-204"0,0 0-16 16,9-56 17-16,-7 52-9 0,0 3-27 16,-2-1-8-16,2 2-3 0,-2 0-8 0,2 0-10 15,0 6-4-15,0 5 0 16,2 6 0-16,2 1 2 0,-1 4 0 0,-1 3 1 16,0 2 1-16,-2 4-1 0,2-2-1 15,-2 2 0-15,2-2 1 0,0-2-3 16,3-1 0-16,-1-1 0 0,0-1 0 15,0-2-1-15,-2 0 1 0,7-4 0 16,-1-1 0-16,-2-3-13 0,-4-2-38 0,3-5-41 16,-3-3-42-16,2-4-112 15</inkml:trace>
  <inkml:trace contextRef="#ctx0" brushRef="#br0" timeOffset="-131456.46">26842 6690 340 0,'0'0'80'0,"0"0"-32"15,0 0 10-15,0 0 8 16,0 0-22-16,0 0-12 0,0 0-7 0,0 0-1 15,0-5-5-15,0 4-6 16,0-1-3-16,4 2-3 0,0 0 0 16,4 0-1-16,2 0 8 0,1 0 0 15,9-1-3-15,-3-2-2 0,8 0 1 0,2-1-4 16,4 1-3-16,-4-2-1 0,-3 2-1 16,-3 0 0-16,2 0 0 0,-13 3-1 15,-4-1-4-15,-2 1-48 0,-4-1-23 16,0-1-13-16,-8-1-37 0,2-1-100 15</inkml:trace>
  <inkml:trace contextRef="#ctx0" brushRef="#br0" timeOffset="-131203.52">26957 6510 466 0,'0'0'74'0,"0"0"-4"16,0 0 0-16,0 0-2 0,0 0-16 15,0 0-11-15,2-51-5 0,0 50-8 16,1 1-9-16,-3 0-7 0,2 1-6 15,0 5-4-15,2 4-2 0,0 4 1 16,2 2 2-16,0 4 3 0,-4 0 1 0,0 3 0 16,1 0-3-16,-3 2-2 15,0-1 1-15,0-1-3 0,2-1 0 0,0 1 1 16,0-2-1-16,0 3 0 16,0-3 0-16,2-2 0 0,0-1 1 15,4-5-1-15,-6 0 0 16,3-5 0-16,-3-1-22 0,0-1-15 15,-2-2-24-15,2 1-37 0,-2-2-40 0,-2-2-106 0</inkml:trace>
  <inkml:trace contextRef="#ctx0" brushRef="#br0" timeOffset="-120407.52">27774 6336 101 0,'0'0'43'16,"0"0"-3"-16,0 0-2 0,0 0 4 0,0 0-14 15,0 0-12-15,0 0-5 0,0 0-4 16,4 0-2-16,0 0 5 0,-4 0 2 16,2 0 16-16,-2 0 2 0,2 0 0 15,-2-4 2-15,2 1 5 0,0 1-1 16,-2-1-7-16,2 1-3 0,-2-2-7 16,0 2-4-16,0-1-3 0,-4-3-2 0,0 3-1 15,-4-2-3-15,0 1-3 0,1 1-2 16,1 2-1-16,-6 1-1 15,1 0-1-15,-1 1 2 0,-4 8 0 0,7 0-1 16,-7 1 1-16,5 2 0 0,3-1 1 16,0 3 0-16,-2-4-1 0,3 3 0 15,5 2-2-15,2-1 2 0,0 4-1 16,0 1 1-16,0-2 0 0,2 0 1 16,7 0 1-16,1 0 0 0,2-2 1 15,5 1-1-15,-3 0 3 0,5-2-1 16,0 3 1-16,1-2 3 0,1 5-2 15,0-2 1-15,-3-2 6 16,-5 2-9-16,-7-8 1 0,2 2 0 0,-2-3-2 16,-4 0-1-16,-2 2 0 0,0-1-1 15,-2 2 0-15,-6-3-1 0,0 0 0 16,4-1 0-16,-9-1-1 0,-1-2-9 16,5 0-12-16,-5-1-2 0,2-1 7 15,1-2-1-15,-5 2-4 0,5-3 2 16,-1 0 1-16,-3 0 6 0,9-3 9 15,-4-2 4-15,2 0 0 0,1-2 1 0,5-2 5 16,0-1 7-16,2-3 6 16,0-1 0-16,4-2-1 0,5-1-2 0,5-4 3 15,-6-1 5-15,13-1 0 16,-8 1-3-16,9-2 1 0,-9 3-2 0,5 0 1 16,-9 0-4-16,-3-3-3 15,0 3-4-15,-4 0-3 0,-2 4-2 0,0 2-2 16,-8 1-1-16,0 1 1 0,-1 1-3 15,-9 2 0-15,3-1-1 0,-8 3-7 16,1 1-11-16,3 2-7 0,-4 1-9 16,11 4-5-16,-7 0 5 0,13 10-3 15,-4 4-10-15,-1 4-45 0,3 3-39 16,4-1-57-16</inkml:trace>
  <inkml:trace contextRef="#ctx0" brushRef="#br0" timeOffset="-120030">28326 6570 303 0,'0'0'69'0,"0"0"-28"0,0 0-3 16,0 0 22-16,0 0-10 0,0 0-22 15,-44-27-5-15,36 26-4 0,6 0-4 16,0 0 2-16,2 1-2 0,0-1-3 16,0 1-4-16,2 0-5 0,4 3-1 15,0 0 6-15,5-2 4 0,1-1 6 16,9 0 6-16,6-2 3 0,2-3-9 0,6-1-6 15,2 1-4-15,0 1-6 0,-2 0 1 16,-4 4-2-16,-8-2-1 16,-11 1-6-16,-5 1-43 0,-7-2-29 15,0 0-9-15,-11-3-27 0,-1 0-115 0</inkml:trace>
  <inkml:trace contextRef="#ctx0" brushRef="#br0" timeOffset="-119778.54">28429 6407 396 0,'0'0'77'0,"0"0"3"15,0 0 5-15,0 0-8 0,0 0-16 16,0 0-16-16,0 0-8 0,-8-50-10 16,10 50-8-16,-2 0-6 0,4 0-1 0,-2 0-2 15,4 6-3-15,3 1-3 16,-1 6 1-16,-4 3-1 0,2 7 2 16,0 4 0-16,-1 2 0 0,1 4-4 0,-2 2 1 15,-2 0-1-15,2-1-1 0,-4-2-1 16,2-2 0-16,2-2 0 0,-4-1 0 15,6-2 0-15,-1-1-1 0,3-3-11 16,-2-2-10-16,-4-1-9 0,4-3-19 16,-6 0-39-1,0-3-50-15,0-5-128 0</inkml:trace>
  <inkml:trace contextRef="#ctx0" brushRef="#br0" timeOffset="-113761.95">29105 6421 69 0,'0'0'59'0,"0"0"-21"0,0 0 4 0,0 0 17 15,0 0-5-15,0 0-3 0,0 0 8 16,0 0-4-16,0 0-5 16,-10-19-10-16,10 17-5 0,0 1-8 0,0 1-7 15,0 0-1-15,0 0-5 0,0 0-2 16,0 0-1 0,0 3-6-16,0-2-3 0,0 2-2 0,0 2 1 0,0 1-1 15,0 3 7-15,2 5 3 0,-2 2-3 16,0 2 1-16,0 3 2 0,0 2-3 15,2 0-3-15,-2 2-2 0,6-1-2 16,-2 0 1-16,2 0 0 0,-4-1-1 16,7-2 0-1,-1 1 1-15,0-3 0 0,-4-3-1 16,1-1-2-16,-5-4-23 0,2-2-30 16,-2-4-22-16,-2-3-54 0,-1-2-93 15</inkml:trace>
  <inkml:trace contextRef="#ctx0" brushRef="#br0" timeOffset="-113164.79">29506 6397 457 0,'0'0'47'0,"0"0"-8"16,0 0 25-16,0 0-16 0,50-15-27 15,-46 15-6-15,0-1 7 0,0 1-3 16,-2 0-9-16,-2 0-4 0,0 0-3 16,0 0-1-16,0 2 0 0,0 1-1 15,-6 3 0-15,2 1 1 0,-2 2-2 16,-5-1 2-16,-7-2 0 0,3 0-1 16,-5-2 0-16,5 0-1 0,-4-1-6 15,7-3-3-15,-2 1 3 0,7-1 3 16,-1 0 1-16,6-2 2 0,-4-4 0 0,-2-2 0 15,1-2-1-15,5-1 1 16,0 0 0-16,2-4 0 0,0-1 2 0,0 3 1 16,4 0 2-16,7 1 1 15,-3-1-1-15,2 5-3 0,5 2-1 0,-3 3-1 16,1 2 0-16,7 1 0 0,-5 1 0 16,3 6 2-16,3 0-1 0,-4 3-1 15,1 2 1-15,-8 0-1 0,1 4 1 16,-5 1-1-16,-2 1 1 0,-4 6-1 15,-10-1 0-15,-1 3 1 0,-7-2-1 16,3-1-1-16,-3-2-3 0,3 0 0 0,7-3-4 16,-4-1-3-16,5-2 8 15,1-4 3-15,2-2 0 0,-2-1 0 0,4-4 0 16,-2 0 0-16,2-1 0 0,2-2 1 16,0 0 1-16,0 0 1 0,2 2 0 15,4 1 3-15,0-3 3 0,-2 2-2 16,9 0 1-16,5-3 1 0,-1 1 0 15,10-1-5-15,2 0-2 0,4-1-1 16,4 1-1-16,2 0-1 0,9 0-44 16,-5-1-30-16,5-5-80 0,-11-2-236 15</inkml:trace>
  <inkml:trace contextRef="#ctx0" brushRef="#br0" timeOffset="-112866.16">30331 6421 351 0,'0'0'64'0,"0"0"-37"0,0 0 13 15,0 0 15-15,0 0-28 0,0 0-6 16,0 0 2-16,-29-14 1 0,29 14-8 0,0 0-4 15,0 1-2-15,0 2-4 0,4 0-1 16,2 1 5-16,3-1 1 0,7-1 8 16,3 0 2-16,8-2 3 0,1 0-5 15,10 0-9-15,-1-4-6 0,4 1-4 16,-6-1 0-16,-6 2 0 0,-12 0-3 16,-7 0-52-16,-10 0-26 0,0-2-40 15,-8-2-53-15</inkml:trace>
  <inkml:trace contextRef="#ctx0" brushRef="#br0" timeOffset="-112662.13">30389 6252 338 0,'0'0'236'0,"0"0"-172"0,0 0-16 16,0 0-1-16,0 0-14 16,0 0-20-16,0 0-5 0,0 0 0 0,0 0 2 15,14 5 1-15,-12 10 2 0,4 2-3 16,1 4 0-16,-5 5-1 0,6 2-2 15,-2 4-2-15,-2-1-2 0,0 4-2 16,1-2 1-16,-1-3 0 0,-2-2-2 16,6-3-19-16,-4-1-32 0,-4-5-37 15,0-5-50-15,-2-1-132 0</inkml:trace>
  <inkml:trace contextRef="#ctx0" brushRef="#br0" timeOffset="-112348.58">30992 6691 466 0,'0'0'101'0,"0"0"-41"16,0 0-16-16,0 0-4 0,0 0-15 15,0 0-12-15,0 0-1 0,0 0 3 0,9-2 2 16,-7 2-7-16,0 0-3 0,0-1-4 16,2-1-1-16,0 0 0 0,4-1-2 15,1-1-17-15,-3 1-29 0,4-2-11 16,5 2-26-16,-3 0-54 0,5-3-85 15</inkml:trace>
  <inkml:trace contextRef="#ctx0" brushRef="#br0" timeOffset="-112127.95">31594 6684 628 0,'0'0'110'16,"0"0"-47"-16,0 0-18 0,0 0-4 15,0 0-22-15,0 0-14 0,0 0-3 16,0 0-1-16,0 0 0 0,33-16 1 16,-29 16-2-16,2-1 1 0,0 1-1 15,5 0 0-15,-3 0-2 16,7 0-16-16,1 0-24 0,1 1-32 0,1 1-28 16,-1-3-54-16,-1 1-191 0</inkml:trace>
  <inkml:trace contextRef="#ctx0" brushRef="#br0" timeOffset="-111938.2">31943 6643 466 0,'0'0'171'15,"0"0"-138"-15,0 0-6 0,0 0 35 16,0 0-16-16,0 0-26 0,0 0-5 16,0 0 3-16,52-29-8 0,-46 29-6 15,2 0-2-15,-1 0-1 16,-1 2 0-16,0 0-1 0,0 0-1 0,2 0 1 15,-3 2-12-15,1-1-24 0,-2 2-37 16,-2-1-28-16,-2-4-95 0</inkml:trace>
  <inkml:trace contextRef="#ctx0" brushRef="#br0" timeOffset="-111164.91">32169 6400 147 0,'0'0'81'0,"0"0"-31"0,0 0-2 15,0 0 6-15,0 0-5 0,0 0-11 16,0 0-2-16,-13-5 3 0,13 5 0 16,0 0-4-16,0-2-6 0,-2 1-6 0,2 0-2 15,2 1-4-15,-2 0-3 0,2 0-4 16,-2 0-1-16,6 0 0 0,1 1-1 16,3-1 9-16,4 1 7 0,7-1-2 15,0 0-7-15,6-1-6 0,2-2-3 16,4 0-3-16,0 3 0 0,-2-1-2 15,2 1-1-15,-8 0 0 0,-7 0-3 16,-7 1-7-16,-5 1-19 0,-6-2-29 16,-2 0-12-16,-9-2-7 0,-3-3-37 15,-3 0-178-15</inkml:trace>
  <inkml:trace contextRef="#ctx0" brushRef="#br0" timeOffset="-110853.1">32286 6279 429 0,'0'0'151'16,"0"0"-90"-16,0 0-1 0,0 0 26 15,0 0-28-15,0 0-23 0,0 0-9 16,0 0-8-16,0 0-6 0,15-33-6 16,-15 33-4-16,2 2-2 0,0 3 0 15,-2-1 0-15,2 3 3 0,0 3-2 0,-2 1 2 16,2 5 0-16,-2-1 0 0,2 0-1 15,-2 4 1-15,0-1-1 0,2 2-1 16,0-1 0-16,2-1 0 16,-1 2 0-16,1-1-1 0,2 1 1 0,0-1 0 15,0 0-1-15,3-2 0 0,-5-2 1 16,2-1 0-16,0-3-1 0,0 0-2 16,-2-3-16-16,1-2-9 0,-3 0-14 15,-2-2-26-15,0 1-53 0,-13-3-64 16,1-2-215-16</inkml:trace>
  <inkml:trace contextRef="#ctx0" brushRef="#br0" timeOffset="-98840.96">31381 7174 200 0,'0'0'61'0,"0"0"-33"0,0 0 3 0,0 0 15 16,0 0 15-16,0 0-17 0,0 0 3 15,0 0 4-15,19-35-7 0,-17 35-9 16,-2 0-5-16,0 0-5 0,0 0-1 15,2 0-9-15,0 6-7 0,2 3-6 16,0 2 5-16,4 4-2 0,-2 5 4 16,-1 2-1-16,1 2 3 0,-4 0-7 15,2 0 0-15,-4 2-1 0,0 0-1 0,0 0 0 16,0-2-1-16,-4 0 2 16,4-4-3-16,-2-2 0 0,2 0-21 0,0-4-33 15,0 0-17-15,-4-3-33 16,0-5-60-16,-3-3-202 0</inkml:trace>
  <inkml:trace contextRef="#ctx0" brushRef="#br0" timeOffset="-98488.74">31612 7231 518 0,'0'0'24'0,"0"0"6"0,54-50 16 0,-41 44 0 16,-7 5-22-16,-6-1 0 15,0 1 14-15,0 1-8 0,0 0-10 16,0 0-9-16,-6 0-5 0,4 4-6 0,-7 4-3 16,-3 2 3-16,-7 2 0 0,-1 3 2 15,-1-2 0-15,-4 3 0 0,4-2-1 16,1 0 1-16,1 0 0 0,3-2-2 16,-1 1-8-16,3-2 2 0,3-6 0 15,3 0 1-15,0-4 2 0,4 0 2 16,2-1 1-16,2 0 2 0,0 0 1 15,0 0 1-15,0 0-2 0,2 0-1 0,0 0 3 16,2 0-1-16,2 0-2 16,4 0 0-16,3 0-1 0,5 1 0 0,3 5-1 15,0 1 1-15,-3 1 0 16,5 4 0-16,0 3 0 0,-7 0-1 0,3 2-1 16,-5-1-28-16,3 0-19 0,-5-1-30 15,-3-3-56-15,-3-2-93 0</inkml:trace>
  <inkml:trace contextRef="#ctx0" brushRef="#br0" timeOffset="-98205.79">31840 7345 344 0,'0'0'59'0,"0"0"-25"0,0 0 2 16,0 0 24-16,0 0-1 0,0 0-26 16,0 0-11-16,0 0-2 0,12-18 1 15,-8 18 3-15,1 0 0 0,1 2 2 16,2 1 2-16,4 0-13 0,-1 1-5 0,5 0-2 16,1 0-3-16,1-1-3 15,3 1 0-15,0-1-1 0,-5-2-1 0,3 1 0 16,-5-2-25-1,1 0-39-15,-7 0-20 0,-6-3-58 0,-2-1-110 16</inkml:trace>
  <inkml:trace contextRef="#ctx0" brushRef="#br0" timeOffset="-97844.45">32303 7221 475 0,'0'0'64'0,"0"0"-23"0,0 0 10 15,0 0 5-15,0 0-13 0,0 0-12 16,0 0-3-16,0 0-5 0,6-25-3 15,-6 25-5-15,0 0-1 0,0 0-4 16,0 0-3-16,0 4-4 0,4 3-1 0,-2 4 1 16,0 3 0-1,0 3 0-15,0 2 0 0,1 0 0 0,-3 2-1 16,0 2-2-16,4 0 2 0,-2 1-1 16,2-1 1-16,2-1-2 0,-2 0-5 0,0 1-56 15,-2-2-14-15,-2-6-29 0,-10-5-101 16</inkml:trace>
  <inkml:trace contextRef="#ctx0" brushRef="#br0" timeOffset="-97591.89">31023 7195 192 0,'0'0'15'0,"0"0"-10"0,56 2-2 0,-41 3-3 16,-5-2-1-16,-4-1-89 15</inkml:trace>
  <inkml:trace contextRef="#ctx0" brushRef="#br0" timeOffset="-97355.38">31112 7139 292 0,'0'0'149'0,"0"0"-84"0,0 0-10 15,0 0-1-15,0 0-12 0,0 0-23 16,0 0-9-16,0 0-1 0,0 0-1 15,0 0-5-15,-10 23 5 0,6 0-1 16,-7 0-1 0,1 4-1-16,0 1-1 0,6 1-2 15,-3 1 0-15,1 0-1 0,6 3-1 0,4 3 0 16,7 0 1-16,1 0-1 16,7-1 0-16,1-3-5 0,7-2-5 15,6-5-15-15,5-4-19 0,5-4-23 16,0-5-42-16,-1-2-72 0</inkml:trace>
  <inkml:trace contextRef="#ctx0" brushRef="#br0" timeOffset="-96828.23">32346 7095 269 0,'0'0'61'15,"0"0"-12"-15,0 0 11 0,0 0-1 16,0 0-12-16,0 0-15 0,0 0 2 16,0 0-2-16,9-19-6 0,-9 18 0 0,2 0 1 15,-2 0-2-15,2 1-4 16,2 0-7-16,2 0-4 0,0 1-3 0,0 5 2 15,3 2 0-15,5 0-6 16,3 3-1-16,-1-1 21 0,3 3-3 16,-3-1-13-16,1 2-3 0,4 2-2 0,-3 2 0 15,1 4-2-15,-3-1 2 0,1 3-1 16,-7-2-1-16,1 1 0 0,-7 0-2 16,-2-2 1-16,-2 0 0 0,0 1 0 15,-4-1-5-15,-3-1-16 0,3 0-20 16,0 0-17-16,-4-2 4 0,-2 0-35 15,-1-4-84-15,1-5-120 0</inkml:trace>
  <inkml:trace contextRef="#ctx0" brushRef="#br0" timeOffset="-96503.35">32787 7268 480 0,'0'0'42'0,"0"0"-14"16,0 0 11-16,0 0 26 0,0 0-22 15,0 0-11-15,0 0-6 0,0 0-2 16,0-15 1-1,0 15-7-15,0 0-3 0,0 0-3 0,0-1 0 0,0-1-2 16,0 2-5-16,0-3-3 0,0 3-2 16,6 2 0-16,4 3-2 0,3 1 2 15,-1 0 0-15,4 0 1 0,1-1-1 0,-3-1-3 16,-1 1-24-16,-5-2-21 16,0 0-29-16,-6-1-22 0,-2-2-84 0,-2-3-127 15</inkml:trace>
  <inkml:trace contextRef="#ctx0" brushRef="#br0" timeOffset="-96328.2">32904 7190 430 0,'0'0'112'0,"0"0"-25"0,0 0-23 0,0 0 15 15,0 0-21-15,0 0-28 16,0 0-28-16,0 0-2 0,0 0-9 0,-18 2 6 16,12 12 3-16,-1 4 2 0,-3 0-1 0,2 1 0 15,2 2-1-15,-7-3-35 16,1 2-20-16,-3-6-39 0,-5-3-63 0,3-4-227 15</inkml:trace>
  <inkml:trace contextRef="#ctx0" brushRef="#br0" timeOffset="-95968.39">33163 7130 585 0,'0'0'37'0,"0"0"-15"0,0 0 18 0,0 0 22 16,0 0-41-16,0 0-16 0,0 0-4 15,0 0-1-15,0 0-2 0,0 2 1 16,0 11 1-16,-2-1 0 0,0 2 3 16,-2 4-1-16,-1-3 0 15,1 1-1-15,-2-1 0 0,0-1 0 0,-2 0 1 16,1 1-2-16,3-1 2 0,-2 0-2 0,2-3 2 15,4 3-1-15,-2-4 1 0,2 0-2 16,0-1 0-16,4-2-3 16,2 0 2-16,0-4 1 0,5-1 0 0,3-2 2 15,1 0 3-15,3-2-3 16,-1-3 0 0,-1-2 0-16,-1 3 0 0,-1-3-2 0,-3-2-5 15,-1 1-25-15,-2-3-7 0,-6 0-7 0,-2-4-16 0,-4 3-73 16,-2 2-109-16</inkml:trace>
  <inkml:trace contextRef="#ctx0" brushRef="#br0" timeOffset="-95780.46">33246 7124 511 0,'0'0'80'0,"0"0"-10"0,0 0 13 0,0 0 1 0,0 0-31 15,0 0-20-15,0 0-9 0,0 0-4 0,0 0-11 16,16-6-7-16,-10 24-2 0,0 7 4 15,1 4 1-15,-5 2 0 16,-2 1-3-16,0 4 0 0,0-1-1 0,-2 4-1 16,-5-4-1-16,1 3-45 0,-2 1-35 15,-2-1-33-15,-3-5-92 0,-3-9-303 16</inkml:trace>
  <inkml:trace contextRef="#ctx0" brushRef="#br0" timeOffset="-94584.83">24719 8205 321 0,'0'0'61'0,"0"0"-18"16,0 0-3-16,0 0 7 15,0 0-16-15,0 0-17 0,4 10 15 0,-2-5-3 16,4-2-11-16,0 0-4 0,3-1-3 16,-3 0 0-16,4-1-1 0,7-1-2 15,-5-1-2-15,11 2-1 0,-5 0 0 16,3 1-2-16,4 1-33 0,-9 0-79 15,-1 0-83-15</inkml:trace>
  <inkml:trace contextRef="#ctx0" brushRef="#br0" timeOffset="-94396.05">24748 8449 370 0,'0'0'222'0,"0"0"-185"16,0 0-14-16,0 0 10 0,0 0 4 15,0 0-18-15,0 0-5 0,0 0 3 16,0 0-7-16,0 0-3 0,60 9-4 16,-44-13-2-16,7 1-1 0,-5 3-16 15,1-1-41-15,4 0-17 0,-7-1-36 16,3-1-96-16</inkml:trace>
  <inkml:trace contextRef="#ctx0" brushRef="#br0" timeOffset="-94003.58">25678 8208 412 0,'0'0'59'0,"0"0"-14"15,0 0 10-15,0 0 8 0,0 0-25 0,0 0-8 16,0 0 6-16,0 0-2 15,0 0-10-15,0-22-9 0,0 22-7 0,0 0-4 16,0 4-2-16,-2 2 0 16,-2 3-2-16,-1 1 2 0,-9 3-1 0,4 2 0 15,-11 3 0-15,2 2-1 16,-5-1 2-16,-7 2-2 0,4 0 0 0,2-1 0 16,2 0 0-16,-4 1 0 0,9-4 0 15,3-2 0-15,11-3 0 0,-2-5-1 16,6-1 1-16,-4-2-1 0,4 1 0 15,4 0 0-15,2-3 0 0,0 1 1 16,13 0 0-16,-1 0 0 0,9-3 1 16,8 0 1-16,3 0-1 0,3-6 0 15,0 2 1-15,-1-2-1 0,-5 0-1 16,-6 0 0-16,-11 2-29 16,-1 0-47-16,-13 1-20 0,-4-3-83 0,0 1-206 15</inkml:trace>
  <inkml:trace contextRef="#ctx0" brushRef="#br0" timeOffset="-93783.91">25587 8200 608 0,'0'0'48'0,"0"0"8"16,0 0-9-16,0 0 2 0,0 0-23 0,0 0-16 16,0 0-4-16,0 0 2 15,0 0-2-15,25 39 2 0,-19-18-1 0,0 5 0 16,4 3-1-16,-1 3-1 15,-5 6-4-15,4 2 2 0,-2 2-1 0,7-1-2 16,-7-1-2 0,6-3-28-16,3-4-13 0,-7-4-26 0,9-5-2 15,-5-3-27-15,-6-8-76 0</inkml:trace>
  <inkml:trace contextRef="#ctx0" brushRef="#br0" timeOffset="-93422.46">26300 8237 130 0,'0'0'200'16,"0"0"-179"-16,0 0 8 15,0 0 24-15,-27-62-9 0,21 51-5 0,0 0 6 16,-3 0-9-16,3 4-5 0,2 2-13 15,2 3 3-15,-6 1 0 0,-1 0 2 16,3 0-4-16,-2 1-3 0,4 0-3 0,-6 7-3 16,-7 1-3-16,7 6-3 15,-9 2-2-15,7 3 1 0,-9 3-2 16,7 4 2-16,-7 2-3 16,6 4 1-16,-5 2-1 0,7 2 2 0,-5 0-2 15,9 3 2-15,1 1-2 0,2-1 0 0,6 5-2 16,0 3 2-16,4 3 0 15,6 2 0-15,-1-4 0 0,16-3-2 0,1-7-10 16,5-4-21-16,7-5-8 0,1-8-13 16,-2-4-35-16,-2-6-41 0,-4-8-114 15</inkml:trace>
  <inkml:trace contextRef="#ctx0" brushRef="#br0" timeOffset="-93171.38">26472 8386 556 0,'0'0'17'0,"0"0"6"15,0 0 17-15,12-56 15 16,-4 48-15-16,-2 4-9 0,-1 0-1 0,-3 2-7 16,-2 2-8-16,2 3-4 0,0 4-4 15,0 7-2-15,2 3 0 0,-2 6-3 16,2 2 0-16,2 3 2 15,-4 0-2-15,5 0-2 0,-5 4 0 0,4-1-1 16,2 0-6-16,2 1-41 0,-1-6-2 16,-5-1-33-1,0-8-34-15,-4-4-128 0</inkml:trace>
  <inkml:trace contextRef="#ctx0" brushRef="#br0" timeOffset="-92951.61">26746 8449 568 0,'0'0'36'0,"0"0"-11"0,0 0 11 15,0 0 5-15,0 0-18 0,0 0-6 16,0 0 4-16,0 0-3 16,0 0-9-16,50-26-4 0,-38 21-1 0,11 4-3 15,-4-1 0-15,1 2-1 0,7 0 0 0,-6 1 0 16,0 2-3-16,-1-1-37 0,-9 0-36 15,-7 1-40-15,0-1-90 0</inkml:trace>
  <inkml:trace contextRef="#ctx0" brushRef="#br0" timeOffset="-92720.52">26868 8322 558 0,'0'0'22'0,"0"0"22"0,0 0-2 16,0 0 26-16,0-51-13 0,0 51-23 15,-2 0-8-15,2 0-2 0,0 0-11 16,2 0-6 0,-2 7-5-16,0 5 0 0,0 4 0 0,0 4 1 0,0 4 1 0,0 1 0 15,2 0 1-15,3 3-2 0,1 1-1 32,4 2 0-32,-2 0 0 0,1 1 0 0,7-1-12 0,-3-2-23 0,1-3-18 15,3-4-37-15,-9-5-1 0,0-5-91 16</inkml:trace>
  <inkml:trace contextRef="#ctx0" brushRef="#br0" timeOffset="-91961.38">27323 8310 321 0,'0'0'79'0,"0"0"-20"0,0 0 17 16,0 0 2-16,0 0-21 0,0 0-13 15,0 0 1-15,0 0-11 0,37-36-15 16,-32 39-11-16,-1 3-3 0,0 3-1 16,0 0-2-16,0 2-1 0,-4 1 0 0,0 0-1 15,-8 2 0-15,0 0 2 0,-3 0-1 16,-5-1 0-16,1-1-1 0,-5-3-6 16,3-2-4-16,-4-2-3 0,-3-1-3 15,7-4-5-15,-4 0 3 0,9 0 4 16,-3-4 10-16,9-2 4 0,2-2 0 15,4-2 0-15,0 2 1 0,-4-3-1 16,4-2 1-16,0 1 2 0,0 2 0 16,4 0 2-16,0 1 2 0,2 2-3 0,7 1-2 15,-3 2 0-15,3 2 1 16,7 1-2-16,1 1 0 0,0 4 1 0,3 5 0 16,1 1-1-16,-6 3 1 15,4 3-2-15,-13 3 2 0,2 2-2 0,-8 5 0 16,-4 5 0-16,-10 2 0 15,-2 6-3-15,-11-2-23 0,4-1 13 0,-5-4 1 16,9-4 3-16,-1-9 8 0,9-4 1 16,3-5 1-16,2-3-1 0,2-1 0 15,0-2 1-15,2 0 1 0,2 1 3 16,3-2 2-16,9 0 4 0,-1-2 1 16,5-1-1-16,3 0-4 0,10 0-2 0,6-2-3 15,1-1-2-15,1 1 0 16,4-1-22-16,1-3-47 0,-7-6-85 15,-4-1-234-15</inkml:trace>
  <inkml:trace contextRef="#ctx0" brushRef="#br0" timeOffset="-91772.45">27728 8499 666 0,'0'0'28'16,"0"0"-27"-16,0 0 7 0,0 0 38 15,0 0-17-15,50-29-14 0,-33 25-3 0,3 2-2 16,-3 1-6-16,5-2-3 16,-5 1-1-16,2 2 0 0,-9 0-1 0,-2 0-32 15,0 0-38-15,-3-1-20 16,-5-5-80-16,0 2-176 0</inkml:trace>
  <inkml:trace contextRef="#ctx0" brushRef="#br0" timeOffset="-91593.27">27888 8324 509 0,'0'0'79'16,"0"0"-3"-16,0 0-11 0,0 0 10 0,0 0-30 16,0 0-25-16,0 0-13 0,0 0-5 15,0 0-1-15,-11 22 0 0,11 0 1 16,-2 5 0-16,-2 1 1 0,0 0-3 16,2 3 1-16,-2 1-2 0,2 1 0 15,-3 1-30-15,1-1-30 0,-2-4-59 16,2-10-44-16,0-9-180 0</inkml:trace>
  <inkml:trace contextRef="#ctx0" brushRef="#br0" timeOffset="-91080.32">28189 8411 489 0,'0'0'16'0,"0"0"7"15,0 0 34-15,0 0 2 0,-10-58-36 16,-4 45-8-16,5-2-3 0,-5 1-2 16,1 2-4-16,3-1-4 0,0 4-1 15,4 3 3-15,3 0-1 16,1 3 0-16,2 1 0 0,0 1 0 0,0 0-3 16,7 1-1-16,3 0-1 0,0 0 2 15,7 0 0-15,6 0 0 0,3 0 2 0,1 1 0 16,2 4-2-16,-2 2 3 15,2 5 0-15,-4-2-1 0,-5 4 1 16,-5 0-1-16,-9-1-2 0,-2 2 0 16,-4-2-2-16,-2 0-1 0,-6 0 2 0,-2 0 0 15,-5-1-2-15,1-2-4 0,5-1 7 16,-3-3 0-16,6 2 0 0,0-1 0 16,1 0 0-16,3-3 0 0,0-2 0 15,0-1 0-15,2-1 0 0,0 0 0 16,0 0 3-16,0 0 2 0,0 0 5 15,2 0-1-15,2 3-3 0,1 3-3 16,1 1 2-16,8 3-2 16,-1 3 3-16,3 1 1 0,1 2 0 0,3 4-1 0,-3-1 0 15,-5 1 1-15,1-2-1 16,-5-1-3-16,-6-1-1 0,-2-3-1 16,0-1 0-16,0-3 0 0,-6-3 1 15,-2 0-2-15,-9-3 0 0,5-2-20 16,-9-1-25-16,7 1-19 0,-7-4-32 0,13-5-54 15,-3 0-76-15</inkml:trace>
  <inkml:trace contextRef="#ctx0" brushRef="#br0" timeOffset="-90858.71">28698 8491 624 0,'0'0'56'0,"0"0"-26"0,0 0-2 16,0 0-2-16,0 0-14 0,0 0-1 16,54 9 7-16,-38-9 0 0,7 0-6 15,2 0-2 1,-5 0-5-16,5 0 0 0,2 0-2 0,4-4-3 0,-4 2 1 0,-9-2-1 16,3 0-18-16,-8 0-61 15,-5-3-25-15,-8-3-50 0,0 1-96 0</inkml:trace>
  <inkml:trace contextRef="#ctx0" brushRef="#br0" timeOffset="-90685.34">28770 8325 520 0,'0'0'82'0,"0"0"-20"0,0 0 1 16,0 0 14-16,0 0-37 0,0 0-31 16,0 0-7-16,0 0-2 0,0 0 1 15,11 25 1-15,-5-3 0 0,4 6 1 16,2 1-1-16,-1 5-1 15,-7-1-1-15,0 1 0 16,0 0-1-16,-2-3-33 0,-2-2-59 0,0-4-45 0,-4-6-128 0</inkml:trace>
  <inkml:trace contextRef="#ctx0" brushRef="#br0" timeOffset="-90464.58">29384 8600 293 0,'0'0'479'0,"0"0"-467"31,0 0-10-31,0 0 4 0,0 0 20 0,0 0-11 16,0 0-7-16,0 0-4 0,0 0-1 16,-2 12-2-16,2-12-1 0,0 0 0 15,0 0 0-15,0 0-6 0,4 0-21 16,0-4-26-16,3-2-17 0,3-6-28 15,-2 2-66-15</inkml:trace>
  <inkml:trace contextRef="#ctx0" brushRef="#br0" timeOffset="-90274.83">29775 8488 689 0,'0'0'88'16,"0"0"-45"-16,0 0-14 0,0 0 10 15,0 0-18-15,0 0-17 0,0 0-3 16,0 0-1-16,0 0 1 0,25 18-1 16,-23-13 0-16,2-2 0 0,-2 0-9 15,2-1-13-15,2 1-6 0,0 0-3 0,13-3-28 16,2 0-9-16,3 0-7 16,10-4-62-16,-1-1-102 0</inkml:trace>
  <inkml:trace contextRef="#ctx0" brushRef="#br0" timeOffset="-90101.89">30360 8479 623 0,'0'0'49'0,"0"0"-27"16,0 0-3-16,0 0 13 0,0 0-17 16,0 0-15-16,0 0 1 0,0 0-1 15,0 0 0-15,4 15-1 0,-2-14-27 0,4-1-19 16,-4 0-23-16,7-2-35 15,-5-6-55-15</inkml:trace>
  <inkml:trace contextRef="#ctx0" brushRef="#br0" timeOffset="-89787.57">30432 8403 594 0,'0'0'56'0,"0"0"-25"0,0 0 5 16,0 0 3-16,0 0-20 0,0 0-10 15,0 0 6-15,0 0 1 0,0 0-1 16,66 11 0-16,-49-11 0 0,6 0-4 15,1 0-6-15,-1 0-2 0,4 3-2 16,-2-3-1-16,-5 1 0 0,-1-1-2 16,-2 0-27-16,-5-1-28 0,-6 1-33 15,-2-2-17-15,-6-3-57 0,2-1-97 16</inkml:trace>
  <inkml:trace contextRef="#ctx0" brushRef="#br0" timeOffset="-89598.36">30614 8267 515 0,'0'0'88'0,"0"0"-16"16,0 0-4-16,0 0-7 0,0 0-24 0,0 0-11 16,0 0-9-16,0 0-12 0,0 0-5 15,-2-6 0-15,4 27 3 0,0 2 2 16,0 3 1-16,0 3-2 0,2-2-1 0,-2 3-2 16,1-2 0-16,3 1-1 15,-4-2 0-15,4-3-2 0,2 0-32 0,3-3-29 16,-3-2-37-16,4-5-52 15,-1-8-194-15</inkml:trace>
  <inkml:trace contextRef="#ctx0" brushRef="#br0" timeOffset="-89327.59">31106 8237 652 0,'0'0'9'0,"0"0"11"15,0 0 12-15,0 0 45 0,0 0-30 16,0 0-26-16,0 0-8 0,0 0 2 0,0 0-3 16,29-45-3-16,-29 45-2 0,0 7-2 15,2 2-2-15,2 4-1 16,2 6-2-16,-4 1 3 0,7 4-1 0,-3 2 0 16,-2 2-1-16,6-1 1 0,-1 1 1 15,-1-2-3-15,2 2-8 0,-1-3-23 16,5-2-13-16,-10-4-35 0,-4-6-74 15,0-7-49-15</inkml:trace>
  <inkml:trace contextRef="#ctx0" brushRef="#br0" timeOffset="-89000.53">31414 8265 502 0,'0'0'136'0,"14"-51"-92"0,-11 42 5 0,-1 3 12 16,-2 3-15-16,0 2-23 15,0 1-7-15,0 0-4 16,-5 0-12-16,-5 0-1 0,-2 6 0 0,-5 4-3 0,-6 3 2 16,1 3 1-16,-1 1 0 0,0 0-7 15,3-2-3-15,1-2-2 0,2 2 0 16,5-4-2-16,-2 0 3 0,5 0 1 16,3-5 1-16,4 1 0 0,2-2 3 15,0-1 5-15,0-1 1 0,0 0 1 16,2-2 0-16,4 1 2 0,1-1 3 0,5 1 1 15,0-1 7-15,5 2 0 0,1 1-2 16,3 3-2-16,-2 1-4 0,6 5-1 16,-1 2-1-16,1 1-1 0,-2 0-2 15,-2 2-2-15,-5-3 2 16,-1-2-1-16,-9 0-24 0,0 0-33 0,-6-3-42 16,-2-2-76-1,-6-4-181-15</inkml:trace>
  <inkml:trace contextRef="#ctx0" brushRef="#br0" timeOffset="-88764.59">31592 8428 737 0,'0'0'68'0,"0"0"-54"15,0 0 4-15,0 0 28 0,0 0-24 16,0 0-14-16,0 0-4 0,47-17 5 15,-40 17-3-15,5 0-1 0,-4 0-2 16,5 0 0-16,1 4-1 0,3 0-2 16,3 0 0-16,5 1 0 0,-2-1 0 15,6 0 0-15,0-1-12 0,-2 0-21 0,-3 0-36 16,-9-4-80-16,-3 1-106 0</inkml:trace>
  <inkml:trace contextRef="#ctx0" brushRef="#br0" timeOffset="-88435.38">32069 8235 335 0,'0'0'156'0,"0"0"-71"15,0 0-26 1,0 0 12-16,0 0 9 0,0 0-27 0,0 0-17 0,0 0-8 16,0 0-10-16,0-40-7 0,0 40-5 15,0 0-2-15,0 1-3 0,0 5-1 16,4 2 0-16,-1 3 0 0,1 3 2 16,0 2 2-1,-2 3-3-15,4 1 1 0,-6 4-2 0,6-1 2 0,-2 3-1 16,1 1 1-16,-3 2-2 0,4 1-3 15,-2-3-21-15,0-1-13 0,-2-4-35 0,0-4-38 16,-2-5-34-16,-4-7-176 0</inkml:trace>
  <inkml:trace contextRef="#ctx0" brushRef="#br0" timeOffset="-88073.63">32284 8089 199 0,'0'0'165'0,"0"0"-79"16,0 0-12-16,0 0-2 0,0 0-13 15,0 0-17-15,0 0 3 0,0 0-1 16,0 0-8-16,6-27-13 0,-6 27-7 16,0 0-2-16,0-1 0 0,0 1-7 15,5 4-1-15,1 5-3 0,2 5 7 16,4-1 4-16,-1 7-1 0,3 2-1 16,-3 3 0-16,3 5-2 0,-4 2-1 15,-1 2-4-15,-7 2-2 0,-2 1-1 0,-2 1-2 16,-7-1-1-16,-3 0-2 0,-2 2-5 15,-7-2-20-15,2-1-18 0,-6-4-11 16,1 0-25-16,-5-6-42 0,2-6-88 16</inkml:trace>
  <inkml:trace contextRef="#ctx0" brushRef="#br0" timeOffset="-87193.46">25572 9664 427 0,'0'0'68'0,"0"0"9"16,0 0-31-16,0 0-4 0,0 0-6 16,0 0-9-16,31-8-3 0,-16 7-5 15,12-4-3-15,2 2-1 0,6 1-9 16,0 2-3-16,-2 0-1 0,0 1-2 15,-6 4-2-15,-13 2-60 0,-1 2-37 0,-11-3-83 16,-2 0-161-16</inkml:trace>
  <inkml:trace contextRef="#ctx0" brushRef="#br0" timeOffset="-87019.19">25674 9885 519 0,'0'0'76'0,"0"0"-18"0,0 0-36 0,0 0 33 15,0 0 1-15,0 0-24 16,0 0-9-16,66-10-4 0,-50 5-7 0,5 1-9 16,4 1-1-16,-5 1-1 15,1 2-1-15,4-1-9 0,-6 1-27 0,1 0-37 16,-5-2-41-16,-1-3-76 0,-6-4-261 16</inkml:trace>
  <inkml:trace contextRef="#ctx0" brushRef="#br0" timeOffset="-86610.08">26771 9562 451 0,'0'0'59'16,"0"0"-1"-16,0 0 2 0,0 0-7 15,0 0-11-15,0 0-5 0,0 0-4 16,0 0-6-16,0 0-4 0,-25-48-5 15,25 48-3-15,-2 0-2 0,0 0-3 16,0 0-5-16,0 3-3 16,-2 6-2-16,-4 3 0 15,-9 6-1-15,5 4 1 0,-11 4 0 0,0 3 1 0,1 0-1 0,-7 3-1 16,0 0 1-16,-2-2 0 0,2-4 1 16,6-4-1-16,7-4 0 0,3-3 0 15,1-6 0-15,8-2 0 0,4 0-1 16,0-2 0-16,0 2 1 0,4-3-1 15,0 2 0-15,4-2 0 0,2 0 0 16,-1-1 1-16,11-3-1 0,-1 0 1 16,10-3 1-16,6-5 0 0,2 1 0 15,5-3 0-15,-3-2 2 0,-6 4-3 16,-4-3 0-16,-6 3-2 0,-5 3-22 16,-5 0-13-16,-3 2-23 0,-10-3-25 0,0-1-18 15,-12 0-122-15</inkml:trace>
  <inkml:trace contextRef="#ctx0" brushRef="#br0" timeOffset="-86389.82">26658 9607 298 0,'0'0'320'0,"0"0"-274"0,0 0 3 0,0 0 24 16,0 0-12-1,0 0-34-15,0 0-10 0,0 0-5 0,12-14-4 16,-8 26-1-16,2 5 0 0,1 1 0 15,3 6-1-15,-4-1-2 0,-4 5 0 0,6 1-1 16,-1-1-2-16,3 0 0 16,-4 0-1-16,-2 0 2 15,7 1-2-15,-1-3-1 0,-4-1-24 0,-2-3-31 0,0-2-23 16,1-6-43-16,-5-4-121 0</inkml:trace>
  <inkml:trace contextRef="#ctx0" brushRef="#br0" timeOffset="-86075.15">27050 9792 450 0,'0'0'37'0,"0"0"32"16,0 0-13-16,0 0 1 0,-2-50-13 0,11 42-8 16,-3 2-5-16,-2 2-6 0,2 1-5 15,4 3-6-15,1 0-3 0,-1 1-1 16,2 7-2-16,5 2-2 0,-5 3-1 16,9 2-1-16,-6 0 0 0,3 2-2 0,-1-1-2 15,1 0 2-15,1 2-2 0,-3-2 0 16,3-1-25-16,-4-4-16 0,-5-2-40 15,0-4-5-15,-8-4-71 0,-2-1-128 16</inkml:trace>
  <inkml:trace contextRef="#ctx0" brushRef="#br0" timeOffset="-85902.32">27247 9699 553 0,'0'0'96'0,"0"0"-40"0,0 0 0 16,0 0 14-1,0 0-24-15,0 0-25 0,0 0-11 16,0 0-10-16,0 0-1 0,-17 10 1 16,9 8 0-16,-4-1 1 0,1 4 0 15,-1-2-1-15,-5 1-22 16,3 1-24-16,-9-1-25 0,0-3-29 0,5-1-92 16,-7-7-253-16</inkml:trace>
  <inkml:trace contextRef="#ctx0" brushRef="#br0" timeOffset="-85178.09">27960 9317 212 0,'0'0'104'0,"0"0"-41"16,0 0 9-16,0 0 6 0,0 0-6 0,0 0-28 16,0 0-14-16,21-38 0 0,-19 38 1 15,-2 2-7-15,2 3-5 0,2 1-2 16,0 3-5-16,0 5-1 0,-2 3-1 16,4 4-2-16,-2 2-1 0,5 3-1 15,-5 4-2-15,0 1-2 0,-4-1 0 16,4-2-1-16,-2-1 0 0,-2-3-1 15,4-2 0-15,-2-2-14 0,3-5-23 16,-1-1-29-16,-2-2-17 0,-2-6-58 16,0-3-96-16</inkml:trace>
  <inkml:trace contextRef="#ctx0" brushRef="#br0" timeOffset="-84832.38">28222 9324 330 0,'0'0'278'0,"0"0"-238"16,0 0-17-16,0 0 18 0,0 0-1 16,0 0-24-16,0 0-6 0,0 0-2 15,0 0-2-15,33 2-5 0,-43 10 0 16,-4 0 3-16,-3 1-1 0,-6 2 0 16,1 0-1-16,-1 1 0 0,2 0-2 0,-6 1-2 15,11-3-2-15,-1 1 1 0,7-4 0 16,2-3 0-16,-1-1 2 0,7-3-2 15,2 1-1-15,0-5 3 0,0 0 0 16,0 1 0-16,2 0 1 16,3-1 0-16,1 0 2 0,0 1 0 0,-2 1 1 15,6 1 0-15,7 3 0 0,-5 0-1 16,7 3 1-16,2 3 0 0,1 1 0 16,5 2-2-16,-2 1-1 0,-4-1 1 15,8-2-1-15,-2-3 0 0,-9-2-30 16,3-1-32-16,-9-2-12 0,-1-4-90 15,-7-1-204-15</inkml:trace>
  <inkml:trace contextRef="#ctx0" brushRef="#br0" timeOffset="-84580.4">28555 9487 646 0,'0'0'44'0,"0"0"-2"0,0 0-8 16,0 0 13-16,0 0-13 0,0 0-15 0,0 0-9 16,0 0-3-16,-4 0-2 15,4 0 0-15,0 1 1 0,0-1-3 0,0 0 0 16,4 0-2-16,2 2 0 0,9 1 1 16,3-1 0-16,9 2 0 0,0 0 0 15,4-1-2-15,2 0 0 0,-4-1-5 16,-6 2-20-16,0-1-29 15,-3-2-57-15,-9-1-46 0,-9-6-217 0</inkml:trace>
  <inkml:trace contextRef="#ctx0" brushRef="#br0" timeOffset="-84280.71">28952 9353 523 0,'0'0'45'16,"0"0"-13"-16,0 0-5 0,0 0 26 0,0 0 10 16,0 0-24-16,0 0-9 15,0 0-3-15,0 0-5 0,8-34-3 16,-8 32-3 0,0 2-2-16,0 0-2 0,2 0-4 0,0 0-4 0,1 3-3 0,3 5-1 15,-2 4-1-15,0 0 0 0,0 7-2 16,2 3 3-16,-1 3 0 0,5 4 2 15,-2-1-1-15,-2 5-1 0,5 1 0 16,1-2-8-16,0 2-16 0,1-5-9 16,3-2-10-16,-9-6-38 15,-7-7-17-15,-2-5-100 0</inkml:trace>
  <inkml:trace contextRef="#ctx0" brushRef="#br0" timeOffset="-83872.51">27753 9288 144 0,'0'0'120'0,"0"0"-64"0,0 0-6 16,0 0 12-16,-43-55-10 0,34 51-5 0,3 1-9 15,4 1-1-15,-4-1-6 0,-2 3-4 16,4-2 0-16,2 2 3 16,-5 0-4-16,7 3-4 0,-4 3-7 15,0 1-7-15,0 0-3 0,-4 4-2 0,1 1-3 16,3 2 3-16,-2 1-2 0,4 3 1 15,-4 1-1-15,-2 3 0 0,6 4-1 16,-1-1 0-16,3 5 0 0,3 0 0 16,7 0 0-16,0 2 1 0,5-1 0 15,5 0 0-15,9 2-1 0,4-3 1 16,11 2-1 0,7-4-27-16,9-2-20 0,4-4-13 0,5-7-7 0,1-11-79 0,-14-5-220 15</inkml:trace>
  <inkml:trace contextRef="#ctx0" brushRef="#br0" timeOffset="-83479.47">29442 9269 275 0,'0'0'67'0,"0"0"8"15,0 0-4-15,0 0 8 0,0 0-18 16,0 0-16-16,0 0-4 0,0 0 0 0,-23-50-4 31,23 49-8-31,0 1-8 0,0-1-4 16,0 1-3-16,0 0-3 0,0-1-2 15,0 1-4-15,0 0-2 0,4 2-1 16,1 5-1-16,5 3-1 0,0 3 0 16,3 4 2-16,5 6 0 0,-5 3-1 15,5 2 2-15,-5 1-2 0,1 2-1 16,-4 1 0-16,-8 0-2 0,-2 1 1 16,-2 0 1-16,-6-1 0 0,-8-2-9 0,3-3-13 15,-7-5-17-15,5-4-11 0,-6-4-34 16,5-3-28-16,-1-3-106 0</inkml:trace>
  <inkml:trace contextRef="#ctx0" brushRef="#br0" timeOffset="-83133.86">29909 9313 460 0,'0'0'46'0,"0"0"16"0,23-52-6 16,-17 43 9-16,-4 2-1 0,0 2-19 15,0 1-10-15,0 3-3 0,-2 1-9 16,0 0-8-16,0 1-9 0,5 5-5 0,-3 6-1 15,0 1 0-15,0 6 0 16,0 4 2-16,4 0 0 0,-2 4-1 0,-2 2 0 16,2-1-1-16,-2 2 0 15,3-4 1-15,-1 1-1 0,0-2-6 16,4-2-19-16,-4-2-14 0,2-4-19 16,-4-4-50-16,3-5-30 0,-3-7-174 0</inkml:trace>
  <inkml:trace contextRef="#ctx0" brushRef="#br0" timeOffset="-82787.03">30232 9289 631 0,'0'0'52'16,"0"0"-5"-16,0 0-2 0,0 0 2 16,0 0-21-16,0 0-11 0,0 0-7 0,0 0-4 15,0 0-1-15,29-25-2 0,-38 34-1 16,3 3 0-16,-6 0 0 0,-7 3 3 15,-2-2-2-15,1 1 1 0,-7 1-2 16,2-1 0-16,6 3-1 0,-3-2 1 16,7 1-4-16,1-1 1 15,3-2 0-15,3-1-2 0,4-3-1 0,-2-2 5 16,4-1 0-16,2-3 1 0,0 2 0 16,0-2-1-16,0 1 1 0,4 0 0 0,4-2 1 15,0 0 0-15,5 1 1 16,5 2 4-16,-1 0 3 0,10-1-1 15,4 4-1-15,0 1-1 0,6 1-2 16,-4 2-3-16,-2-2 0 0,0 1-1 0,-8-1 0 16,-7 0-6-16,-3-2-27 0,-11-2-33 15,-6-1-56-15,-13-3-92 16</inkml:trace>
  <inkml:trace contextRef="#ctx0" brushRef="#br0" timeOffset="-82079.13">27898 9920 105 0,'0'0'78'0,"0"0"-28"15,0 0 2-15,0 0 5 0,0 0 7 16,0 0-17-16,0 0-5 16,0 0 4-16,-37-9-8 0,37 8-2 0,0 1-11 0,0 0-5 15,0 0 0-15,0 0-4 0,0 0-2 16,0 0-4-16,0 0-3 0,0 0-3 15,0 2 1-15,6 0 5 0,-2 2 3 16,8-1 2-16,3 0 3 0,6-1 1 16,-1 1-2-16,13-3 1 0,9 2-1 15,3-2-3-15,15 0 0 0,4 0-4 16,8-2-3-16,5 2 0 0,14-3-1 16,6 2-1-16,4-1-1 0,11 0 2 15,8 0-1-15,4 0-5 0,0-2 2 16,0 1-2-16,-4 0 2 0,-9 2 0 15,1-1 2-15,-9 1 0 0,-10-1-4 16,-10 0-1-16,-15 1 0 16,-18 0 1-16,-19 1 1 0,-17 0-1 0,-7 0 0 0,-7 1 0 15,0 2 0-15,0-1 0 0,0 1 0 16,-2 1-1-16,0 2 1 0,-3 0-1 16,3 0 0-16,-2 1-8 0,0-1-5 15,-4 0-3-15,6 2-9 0,-2-2-7 16,-1-2-9-16,1 1-12 15,-2-2-14-15,-6-1-7 0,1-2-75 0,-1 0-165 16</inkml:trace>
  <inkml:trace contextRef="#ctx0" brushRef="#br0" timeOffset="-79812.24">28857 10028 95 0,'0'0'15'0,"0"0"-14"0,0 0 0 16,0 0-1-16,0 0 0 0,0 9 0 15,0-9 0-15,0 3-5 0,-2-1-14 16,0 1-12-16</inkml:trace>
  <inkml:trace contextRef="#ctx0" brushRef="#br0" timeOffset="-79088.34">28857 10028 4 0,'21'27'78'0,"-21"-27"-72"0,2 0-5 15,-2 0-1-15,0 0 0 0,0 0 2 16,0 0-2-16,2 0 1 0,-2 0 7 16,0 0 18-16,0 0 17 0,0 0 7 15,0 0 5-15,0 0-9 0,0 0-7 16,0 0 17-16,0 0-12 0,0-2 2 15,0 1-1-15,2 1-6 0,-2 0-6 16,0 0-9-16,0 0-4 0,2-1-5 16,-2 0-2-16,0 0 1 0,0-1 1 0,0 2-6 15,0 0-6-15,0 1-2 0,4 2 1 16,-2 0 0-16,0 1-1 0,-2 0 1 16,2 2 0-16,0 0 1 0,-2 0 0 15,0 1-1 1,0 2 1-16,-4 4-2 0,0-3 2 0,-2 1-1 0,-4-1 1 15,-3 0-1-15,5-2-1 0,0 0 1 16,-5-2 1-16,3 0-3 0,2-5 2 16,-3 1-1-16,3-1 1 0,4-1-1 15,0 1-1-15,-2-1 0 0,-1 0 2 16,1-1-2-16,2-2 0 0,2-2 0 16,-2-2 1-16,0-2-1 0,4 1 2 0,0-3-2 31,0 2 2-31,0 0 1 0,2 0 2 15,4 3 0-15,-2-1 0 0,8 1-2 0,-3 3-2 16,5-2 0-16,5 3 0 16,6 0 1-16,-5 2 0 0,5 0 0 15,-2 5 2-15,-3 3 3 0,-1 3-2 16,-7 2-3-16,3 4 0 0,-9 1-1 16,-4 3 0-16,-2 1-1 0,0 1 2 15,-6 1-1-15,-11-1 0 0,5 2 0 16,-9-1-1-16,7 0-3 0,-7-2 1 15,7-4-7-15,-5-3 9 0,9-4 0 0,4-4 1 16,-1-2 0-16,-1-4 1 0,4-1-1 16,4 0 2-16,-2 0 4 0,2 0 7 15,0 0 3-15,0 0 2 0,0 0-3 16,2-1-8-16,4-1-4 0,13-1-2 16,2 1-1-16,12-1 2 0,10-3-2 15,9 2 0-15,10-1-1 0,6 0 0 16,4 1 0-16,-10-2-43 0,-6-4-71 15,-17-5-131-15</inkml:trace>
  <inkml:trace contextRef="#ctx0" brushRef="#br0" timeOffset="-24254.97">30054 10449 405 0,'0'0'72'15,"0"0"-37"-15,0 0-19 0,0 0 24 16,0 0 6-16,0 0-13 0,0 0-9 15,0 0-4-15,37-16 2 0,-20 14-2 16,-3 0 0-16,9 1 0 0,2 0-1 16,-1 0-7-16,1 1-5 0,6-1-4 15,-2 1-1-15,0 2-2 0,2 1 0 16,-8 1-1-16,-5-1-30 0,-5 2-38 16,-5-1-17-16,-8 2-61 0,-8 2-98 0</inkml:trace>
  <inkml:trace contextRef="#ctx0" brushRef="#br0" timeOffset="-24082.09">30186 10635 137 0,'0'0'368'0,"0"0"-302"0,0 0-25 16,0 0 23-16,0 0 14 0,0 0-36 16,54-10-10-16,-40 6-12 0,5 1-6 15,-2-2-10-15,5 2-3 0,3-3-1 16,0 1-1-16,-2 0-31 0,1 1-55 0,3-3-47 15,-10 2-143-15</inkml:trace>
  <inkml:trace contextRef="#ctx0" brushRef="#br0" timeOffset="-23530.68">31092 10289 448 0,'0'0'87'0,"0"0"-30"16,0 0-21-16,0 0 2 0,0 0-1 16,0 0-10-16,0 0-7 0,0 0-6 15,0 0-2-15,14 9-4 0,-14 0 0 16,0 1-5-16,-6 1 0 16,2 0-1-16,-5-2-1 0,-1 4 0 0,0-5 1 15,-3 1-2-15,-3-1 0 0,-1-4-1 16,-1 0-10-16,-3-4-9 0,0 0 2 15,1-2 0-15,1-4 6 0,3 0 9 16,5-2 1-16,5 0 2 0,0-2 1 16,6-2 0-16,0 0 2 0,0-2 6 15,0-1 6-15,2 2 3 0,4 1 8 0,0 3-14 16,-2 3-4-16,7 2-3 0,3 1 0 16,1 2 0-16,3 1-2 0,3 0 2 15,2 1-1-15,4 5-2 0,-7 4 0 16,7 1-1-16,-4 1 0 0,-9 2 0 15,5 1-1-15,-13 2 0 0,-2 2-1 16,-4 5 1-16,-4 1-1 16,-6 1-7-16,-7 3-20 0,1-2 0 0,-3-3 1 15,0-2 8-15,-1-2 4 0,3-1 6 16,3-3 9-16,6-2 0 0,-1-5 1 16,3-1-1-16,4 0 0 0,2-4 1 0,0-1 0 15,2 2 2-15,4-3 3 16,3 0 7-16,-1-1 2 0,2-1 1 0,9 0 0 15,1 0-6-15,3 0 1 0,4-1-3 16,2 0-5-16,2-4-3 0,2-2-5 16,2-2-68-16,-4-3-27 0,-2-2-149 15</inkml:trace>
  <inkml:trace contextRef="#ctx0" brushRef="#br0" timeOffset="-23294.43">31569 10273 597 0,'0'0'58'0,"0"0"-13"16,0 0 29-16,0 0-13 0,0 0-27 15,0 0-10-15,0 0-6 16,0 0-5-16,21-42-5 0,-21 42-3 16,0 5-5-16,2 4-2 0,-2 2 1 0,0 3 1 15,0 1 0-15,-2 5 0 0,4 1 0 16,-4 3 0-16,2 1 0 0,2-3-21 15,-2-1-1-15,0-2-17 0,4-3-20 0,-4-2-26 16,2-4-20-16,-2-2-82 0,0-2-178 16</inkml:trace>
  <inkml:trace contextRef="#ctx0" brushRef="#br0" timeOffset="-22994.74">31749 10330 523 0,'0'0'55'0,"0"0"32"0,35-56-10 0,-27 47-8 15,-1 4-27-15,-3 2-14 32,-2 2-9-32,-2 1-4 0,0 0-10 15,-2 0-5-15,-7 4 0 0,-1 5 0 0,-4 3 0 16,-3-1 1-16,-4 1-1 0,1 1-2 16,3-2-6-16,-1 0-5 0,3-2-7 15,3 0 0-15,1-1 1 0,3-3-1 16,4-1-2-16,0-1 5 0,4 0 13 15,0-1 4-15,0-2 1 0,0 1 0 16,0 1 0-16,4-1 4 0,0 2 6 0,4 0 2 16,5 1-1-16,-1 3 2 15,3 2-5-15,3 1-3 0,1 2-3 16,-3 3-1-16,5 0-1 0,-6 0-1 0,1 0 0 16,-1 0-7-16,-3-3-35 0,0-4-44 15,-8-4-34-15,1-4-89 0</inkml:trace>
  <inkml:trace contextRef="#ctx0" brushRef="#br0" timeOffset="-22459.55">31999 9983 384 0,'0'0'131'15,"0"0"-71"-15,0 0-8 0,0 0-2 0,0 0-1 16,27-51-18-16,-25 51-11 0,-2-3-8 16,0 3-4-16,0 0-2 0,0 0-1 15,0 0 2-15,0 0-4 0,-2 0 0 16,0 0-3-16,-4 0 1 0,-5 0 2 16,-3-3-3-16,1 1 0 0,-7-2-2 15,3-1-8-15,-3 0-5 0,-3-2 4 16,0 0-11-16,2 0 4 0,-3-1 4 15,3-1 3-15,4 1 4 0,5 0 3 16,2-1 4-16,6-2 1 0,1 1 0 0,1 1 2 16,4-2 7-16,5 4-1 0,-1-2 2 15,6 1 2-15,-1 3-3 16,7 0-3-16,3 5-3 0,4 0 0 0,4 2-1 16,-3 6 3-16,1 3-5 0,-2 2 1 15,-4 5 0-15,-5 0-1 0,-7 2 0 16,-5 0-1-16,-4-1-2 0,-6 5 2 15,-9-2 0-15,3-2-23 0,-5-1-11 0,3-4-3 16,-1-2 12-16,5 0 10 16,2-3 11-16,3-1 4 0,3-1 0 15,2-1 0-15,0-1 0 0,0-2 1 0,2-1 9 16,3-2 6-16,1 1 6 0,4-2 6 16,5 1-13-16,1 0 6 0,5 2-11 15,2 1-6-15,-1 0-2 16,5 2-2-16,0-1 0 0,2 3-39 0,0 1-43 15,-4-3-58-15,-7 2-162 0</inkml:trace>
  <inkml:trace contextRef="#ctx0" brushRef="#br0" timeOffset="-22144.86">32224 10499 282 0,'0'0'45'0,"0"0"9"16,0 0-1-16,0 0-5 15,0 0-8-15,0 0-8 0,0 0 2 16,0 0-3-16,-4-17-3 0,8 16-6 15,3 0 8-15,3 1 7 0,2-1 1 0,1 1-4 16,3 0-8-16,1 0-4 16,5-1-4-16,-1 1-8 0,2 0-8 0,2 0-2 15,-3 0 0-15,-3-2-28 0,0 0-75 16,-7-7-76-16,-4 2-261 0</inkml:trace>
  <inkml:trace contextRef="#ctx0" brushRef="#br0" timeOffset="-21611.52">32824 10297 189 0,'0'0'475'0,"0"0"-426"0,0 0-8 16,0 0 6-16,0 0 3 15,0 0-29-15,0 0-6 0,0 0-4 16,0 0-6-16,18-18-3 0,-20 18 0 0,-2 0-2 15,0 0 0-15,-4 0 0 0,0 0 0 16,-5 3-1-16,-3-3-4 0,-1 1-10 16,1-1-9-16,-3-1 0 0,2-2 1 15,1-1 7-15,1 1 3 0,5-2 0 16,-2-1 0-16,1 1 10 0,3-4 3 16,0 1 0-16,4 0 2 0,4-1-1 0,0 1 11 15,0-3 8-15,4 4-6 0,4-3 5 16,0 0-1-16,3 1 3 15,3-1-3-15,-1 3-4 0,5 3-6 0,3-1-2 16,2 4-2-16,5 1-1 16,-1 1 0-16,2 8-2 0,-2 2 2 0,-2 6-3 15,-4-1 1 1,-11 3-1-16,-2 2 0 0,-8-1-1 0,-2 2 1 0,-8-2-3 16,-3 0-4-16,-3 0-19 0,-1-2-12 15,1-3 20-15,3 2-13 0,1-4 3 16,2 2 7-16,6-2 13 0,-1-1 4 15,3-2 3-15,0-3 1 0,2-1 1 0,0-3 4 16,2-1 4-16,2-1 3 16,3 2 9-16,3 0 5 0,2-3-6 0,1 1-5 15,5 0 5-15,-1-2-11 16,4 1-4-16,-5 0-5 0,1 0 0 0,-1-1-6 16,3-5-50-16,-5-1-42 0,-1-5-65 15,-9 2-200-15</inkml:trace>
  <inkml:trace contextRef="#ctx0" brushRef="#br0" timeOffset="-21359.91">33225 10131 491 0,'0'0'235'16,"0"0"-154"-16,0 0-25 0,0 0-1 15,0 0-10 1,0 0-18-16,0 0-13 0,0 0-8 0,8-22-3 0,-8 22-3 15,2 7 0-15,0 5-2 0,0 3 1 16,2 5 1-16,3 4 1 0,-3 5 1 16,4 3-1-16,2 1-1 0,1 0-1 15,1 3 1-15,1-4-1 0,-5 0 0 16,4-6-2-16,-6-2-27 0,-1-2-21 16,-5-6-18-16,-3-2-55 0,-5-8-48 15,-2-3-152-15</inkml:trace>
  <inkml:trace contextRef="#ctx0" brushRef="#br0" timeOffset="-21029.66">33396 10271 288 0,'0'0'346'0,"0"0"-257"0,0 0-15 0,38-55-15 0,-34 52-14 16,-4 1-19-16,0 1-5 0,0 1-2 15,0 0-5-15,-2 0-3 0,0 1-6 16,0 0-5-16,-5 3 0 0,1-2-1 0,-2 3-1 15,-2 1 2-15,-3 4 1 16,3 1-1-16,-7-1-2 16,1 3 2-16,-3-3-12 0,5-1-7 0,-3 0 2 15,5 0 1-15,1-2-2 0,1 1 0 16,2-3 4-16,4 0 8 0,2-1 2 0,2 0 1 16,0 2 3-16,2-2-1 0,2 3 2 31,6 0-1-31,5 1 3 0,1 2 1 0,5-3 1 0,2 2-4 0,3 2 3 15,1-1-1-15,-2 1-2 0,-2-2 1 16,-9-2 0-16,-1 0-2 0,-7-2 0 0,-6-1-6 31,-4 0-52-31,-13 1-88 0,-1-1-90 0</inkml:trace>
  <inkml:trace contextRef="#ctx0" brushRef="#br0" timeOffset="-20510.03">30736 11199 381 0,'0'0'78'0,"0"0"-17"0,0 0-27 15,0 0 7-15,0 0 1 0,0 0-11 16,0 0-10-16,0 0-4 0,6-17 5 15,-6 17 6-15,0 0-7 0,2 2 0 16,0-1-1-16,2 0-4 0,7 2-6 16,-1-3-2-16,13 1-2 0,0-1 6 15,4 0 0-15,4 0-5 0,4 0-3 16,-2 0-3-16,0 0 0 0,-2 0-1 16,-2 0-1-16,-4 0-35 0,-11 4-55 15,-10 3-35-15,-2-1-94 0</inkml:trace>
  <inkml:trace contextRef="#ctx0" brushRef="#br0" timeOffset="-20321.75">30829 11408 579 0,'0'0'52'0,"0"0"-30"16,0 0 13-16,0 0 39 0,0 0-33 15,64 7-18-15,-45-8-4 0,3-3-8 16,1-1-8-16,2-2-2 0,0-2 0 15,2-1-1-15,4-5-2 0,-4 1-58 0,1-7-59 16,-3 2-86-16</inkml:trace>
  <inkml:trace contextRef="#ctx0" brushRef="#br0" timeOffset="-19739.13">31555 10971 503 0,'0'0'16'0,"0"0"7"0,0 0 30 15,0 0 8-15,0 0-26 0,-27-52-3 16,23 48-1-16,2 0-3 0,-1 1 1 16,3 2-8-16,0 0-8 15,0 1-3-15,0 0-2 0,0 0-3 0,0 3-2 16,3 1-2-16,3 2 0 0,0 0 2 15,2 4 6-15,0 2-2 16,3 2 0-16,-7 4-2 0,2 0-2 0,-2 2-2 16,-2 2-1-16,-2-1 1 0,0-1-1 15,-4-1-6-15,0-3-5 0,2 0-4 16,0-5 2-16,0-2 0 0,2 0 1 16,0-2 2-16,2-2-2 0,-2-4 4 0,0 0 6 15,2-1 1-15,-2 0 1 0,0-2 3 16,0-6 0-16,2-3-1 0,0 0 1 15,-2-3 1-15,2-3 2 16,0-1 5-16,2-4 1 0,3-1-2 0,1-3-5 16,0 1 0-16,2 4-1 0,1 4-1 15,-3 7 0-15,-2 2-2 0,0 3 0 16,1 3 1-16,-3 2 1 0,4 0 1 16,-2 6-4-16,3 2 1 0,1 4 0 0,-2 1 1 15,-2 3 1-15,3-1 0 0,-3 1-1 16,0 3 0-16,0-3 0 0,0 4-1 15,1-1-1-15,-3 1 1 0,6 3 0 16,-6-4-1-16,0 0 0 0,3-1-1 16,-3 0 1-16,4-3 1 0,0-2-1 15,-2 1 0-15,3-4 0 16,-3-1-1-16,2-1 1 0,-4-3-5 0,-2-2-14 16,0-1-7-16,-2-2-17 0,0-2-27 15,0-5-8-15,0-5-37 0,0 0-82 16</inkml:trace>
  <inkml:trace contextRef="#ctx0" brushRef="#br0" timeOffset="-19078.6">32009 10762 408 0,'0'0'109'0,"0"0"-44"16,0 0-3-16,0 0-7 15,0 0-5-15,0 0-13 0,0 0-7 0,0 0-9 16,17-13-4-16,-17 13-5 0,0 0-5 15,-2 0-3-15,-4 0-2 0,-3 0-1 16,-3 0-1-16,-3 1-1 0,1-1 0 16,-3 0-5-16,1-3-5 0,1 3 4 15,1-1 2-15,2 1-2 0,5 0 3 16,-3-2 0-16,4 1 4 0,2-2 1 16,0-1 1-16,2 0 0 0,2-2 0 0,0-1 2 15,0-2 2-15,2-1 3 0,4-1-1 16,0 1-1-16,2 2-1 0,3-1 1 15,-3 1 0-15,4 2-1 0,1 2-4 16,3 2 0 0,7 0-1-16,-2 2-1 0,1 3 1 0,-1 4-1 0,-2 3 1 15,-7-2-1-15,-2 4-1 16,-1 2 0-16,-7 0 0 0,-2 2 0 0,0 2 0 16,-6 0 0-16,-1 2-3 0,-3-3-8 15,2 0-3-15,-3-3-11 0,3-1 19 0,4-1 2 16,2-5 0-16,0-2 5 0,0-1 0 15,2-1 0-15,0-1 1 0,0-2 0 16,0 0 6-16,4 0 4 0,2 0 1 16,2 1 1-16,5-1-1 15,-1 1-2-15,7 2-2 0,-1-1-2 0,5 1-2 16,-6 2-2-16,3-2 1 0,-1 2-3 16,-9-1 0-16,-1 0 0 0,-5 2-1 15,-2 0-28-15,-2 2-23 0,-4-5-50 16,-5 3-7-16,1 0-64 0,-2-1-127 15</inkml:trace>
  <inkml:trace contextRef="#ctx0" brushRef="#br0" timeOffset="-18497.81">31408 11351 367 0,'0'0'122'15,"0"0"-35"-15,0 0-36 16,0 0 6-16,0 0 3 0,0 0-14 16,0 0-15-16,18-3-12 0,-13 3-1 0,3 0 0 15,4 0-2-15,3 0-3 0,5 3-3 16,5 1 4-16,8 1-2 0,7-4 0 16,5 5 3-16,5 0-4 0,3 0-5 15,7 0-3-15,-4-1-1 0,-4 2-1 16,-5-1 0-16,-9 2 0 15,-7-4-1-15,-11 3 0 16,-5-2-1-16,-7-2-5 0,-8 0-21 0,0-3 0 0,0 0 3 16,-2 2 0-16,-4-2-4 0,-3 0-3 0,3 0-20 31,-4 0 6-31,2 1-8 0,-5 0-11 0,1 1-35 0,-5 1-78 16,5-2-112-16</inkml:trace>
  <inkml:trace contextRef="#ctx0" brushRef="#br0" timeOffset="-17784.87">31794 11631 453 0,'0'0'73'0,"0"0"-29"0,0 0 2 15,0 0 5-15,0 0-13 0,0 0-7 16,0 0-6-16,0 0-7 0,13-53-3 0,-21 47-6 15,1 3-3-15,-3 2-6 16,0 0 0-16,-1 0-1 0,3 2 1 16,0-1-2-16,2 0 0 0,-3 4 1 15,7 1 0-15,-4 0 0 0,2 1 0 0,-2 1 1 16,6 0 0-16,0 0 0 0,0 0 0 16,0 0 0-16,4 1 0 0,4 0 4 15,2 1 2-15,5 2 2 0,1 1 4 16,11 3 5-16,0-2 2 0,6 4-1 15,2 1-4-15,1 1-3 0,-3 4-1 16,-2-1-5-16,-9 2-2 0,1 0 1 16,-6 0-4-16,-7-2 1 0,-8 1 0 15,-2-3-1-15,2 1-1 0,-8-3-6 16,-9 0-13-16,3-5-4 0,0-2 1 0,-1-3 3 16,1-6 0-16,-1-1-1 0,-1-1 2 15,4 0 0-15,-3 0 4 0,5-3 8 16,2-1 7-16,4-3 2 0,0-1 1 15,0-5 8-15,2 0 7 0,0-2 7 16,2-5 4-16,2-5-4 0,4-2 1 16,2-4-4-16,3-2-6 0,1 2-4 15,-1 3-2-15,-5 7-2 0,0 4-2 16,-2 5-2-16,-6 1 0 0,0-1-1 0,0 1 4 16,-2 3-5-16,-4 1-1 15,0 0-1-15,-2 0-2 0,-3 2 0 16,-1 1-3-16,2 1-6 0,-3 0-2 15,1 0-1-15,-1 2-2 0,3 1-6 16,-2 1 1-16,-1-1 2 0,-3 4-4 0,3 5-20 16,3 1-9-16,-2 2-12 0,3-1-25 15,-1 0-54-15,4 0-106 0</inkml:trace>
  <inkml:trace contextRef="#ctx0" brushRef="#br0" timeOffset="-17160.75">32536 11442 245 0,'0'0'125'15,"0"0"-64"-15,0 0-12 0,0 0 8 16,0 0-6-16,0 0-17 0,0 0-6 16,-16-7-4-16,16 8-1 0,0-1 3 15,0 0-1-15,0 0 0 0,0 0-1 16,0 0-2-16,0 3-3 0,2 1-3 16,0-3-1-16,4-1-1 0,0-1 0 15,3 1-2-15,1 0 3 0,5 0 0 16,5 0 3-16,7-1-5 0,2-2-2 0,2 1-1 15,4 1-2-15,-2 1-3 0,-6 3-2 16,-2-2 1-16,-9 1-2 0,-7-1-1 16,-3-1 0-16,-4 1-1 15,-2-1 1-15,0 0 0 0,0 0-1 0,0 0 1 16,0 0-1-16,0 0 0 0,-2 1 0 16,2 0 0-16,-2-1 1 0,0 0-1 15,-4 0 0-15,-3 0-3 0,-1 1-2 16,-2-1-3-16,-1 0-3 0,-1 1-4 15,1 3-4-15,1-2 0 0,2-2 1 16,3 1-4-16,1 1-14 0,2-1-5 0,0 1-25 16,0-2-9-16,2 0-19 15,0 0-31-15,0 0-116 0</inkml:trace>
  <inkml:trace contextRef="#ctx0" brushRef="#br0" timeOffset="-16106.67">33163 11055 78 0,'0'0'15'0,"0"0"-8"16,0 0 5-16,0 0 21 0,0 0 4 15,0 0 3-15,0 0-3 16,-25-34 7-16,21 28 2 0,0-2 12 0,-2 5-10 0,1-2-5 16,3 2 1-16,0 0 1 0,0 0-5 15,0 1-10-15,2-1-1 0,0 1 2 16,0 1 1-16,0-1-1 16,0 1-5-16,0 0-3 0,0-1-2 15,0 2-1-15,0 0-4 0,2 0-6 0,0 0-3 16,0 0-2-16,0 0-3 0,3 3 0 0,-1 3 0 15,2 4 1-15,-2 2-1 16,0 3 0-16,2 3 1 0,-6 3-1 16,2 1 0-16,-2 0-1 0,0 1 0 15,0-2-1-15,0 2 0 0,0-1-1 16,0-1 1-16,0-3 0 0,2 0 0 16,1-3 0-16,-1-1 0 15,2-2 0-15,0-4 0 0,-2-4 0 0,0-3 0 0,-2-1 0 16,2 0 1-16,0-2 0 0,0-4 1 15,2-4 1-15,0-1-1 0,-1-1 2 16,3-5-3-16,0 1 0 0,0-4 1 16,-2-1 1-16,5-4 1 0,-1-3 0 15,0-3 0-15,2-5 0 16,-1 3 2-16,-1 6-3 0,-2 7-3 0,0 10 0 16,-4 3 0-16,3 3 0 0,-5 3 0 15,2 1 0-15,0 0-1 0,0 0 0 16,4 4-2-16,0 6-1 0,0 5-1 0,3 5 5 15,-5 3 1-15,2 1 0 0,0 2 0 16,0-2 2-16,3 4 0 16,-3-2-2-1,0-1 0-15,0 1 0 0,3-4-1 0,-3 0 1 0,0-3-1 0,-4 0 0 16,4 0 0-16,-2-6 0 0,-2 2-3 16,0-3-15-16,1-3-10 0,-3 1-14 15,0-4-21-15,-5-2-35 0,-3 0-25 16,0-2-123-16</inkml:trace>
  <inkml:trace contextRef="#ctx0" brushRef="#br0" timeOffset="-15822.65">33183 11521 478 0,'0'0'62'0,"0"0"-15"16,0 0 12-16,0 0-7 0,0 0-16 15,0 0-16-15,0 0-6 0,0 0-4 0,-28-18 1 16,28 17-6-16,4 1 1 0,4 0-3 16,8 0 0-16,5-1 5 0,6 1 5 15,6 0 1-15,4 0-3 16,5 0-5-16,-7 3-6 0,-4 0 0 0,-4 2-6 15,-11 0-43-15,-5-3-44 0,-7 0-41 16,-4-1-154-16</inkml:trace>
  <inkml:trace contextRef="#ctx0" brushRef="#br0" timeOffset="-15270.53">33382 11705 457 0,'0'0'203'0,"0"0"-119"0,0 0-33 16,0 0 8-16,0 0-10 0,0 0-20 15,0 0-12-15,0 0-4 0,0 0-7 16,39-25-1-16,-39 27-5 0,0-1-1 16,0 2 0-16,-2 1-2 0,-2-1 0 15,-2 1 1-15,-2 0-1 0,-1 3-7 0,-1-1-1 16,-5-3-2-16,1 0-4 0,0-1-3 15,-1-2 1-15,1 0-1 0,-3 0-2 16,7-1 1-16,-3-3 13 0,5-3 8 16,2 2 2-16,2 0 2 0,4 1 12 15,0 0 4-15,0-4 0 0,2-1 0 16,2-1-5-16,4-1-1 0,0 1 0 16,1-2 1-16,-1 5-2 0,4 3-3 15,1 2-4-15,-3 2-1 0,7 0-2 16,-3 3-1-16,1 3-2 0,-5 3 1 15,-8 1-2-15,0-1 1 0,0 2-2 16,-6 1 0-16,-2-1 1 0,-7 4-3 0,-1 3-10 16,2 3-1-16,-5 1 2 0,7 2-1 15,-3 0-2-15,3-2 1 0,4-2 9 16,0-4 6-16,-1-2 0 0,-1-3 1 16,-4 1-2-16,-1-2 1 15,-3 0 0-15,5-3 1 0,1-2 0 0,6-2 6 16,2-3 15-16,2 0-4 0,0 0 1 15,2 0 2-15,2 0-6 0,4-3-7 16,1 0 0-16,3 1 0 0,7 1-2 16,1 1-3-16,7 0-1 0,6 1-1 0,6 0-1 15,5 1 0-15,-7-2-17 0,-6-1-75 16,-16-7-163-16</inkml:trace>
  <inkml:trace contextRef="#ctx0" brushRef="#br0" timeOffset="-3947.59">31904 3382 97 0,'0'0'233'0,"0"0"-173"0,0 0-11 15,0 0 10-15,0 0 7 0,0 0-24 16,2 2-14-16,-2-2-5 0,0-2 2 16,2 2-1-16,0 0 2 0,2 0-3 0,2 0-2 15,1 0 6-15,7 0 0 0,3 0-8 16,1 2-1-16,3-1-1 16,8 2-1-16,0 0-3 0,2-3-1 0,0 0-2 15,0 0-1-15,0 0 1 0,-2 0-2 16,-4 0 0-16,-3 0-2 0,-5 0 0 15,-3 0-1-15,-10 0 1 0,1-2 0 16,-3 2-1-16,-2 0-1 0,0 0 0 16,2 0-4-16,-2 0 1 0,0 0-1 15,0 0 0-15,0 0-1 0,0 0 0 0,0 0 0 16,-2 3-2-16,2 1 0 0,0 1 1 16,-2 0 1-16,0 1-5 0,-1 1-6 15,3-1-3-15,-2 2-7 0,-2 0 1 16,-2 2-8-16,0 1-20 0,-2 0-28 15,-3 2-22-15,-7-3-59 0,1-1-168 16</inkml:trace>
  <inkml:trace contextRef="#ctx0" brushRef="#br0" timeOffset="-1862.76">32154 4678 168 0,'0'0'61'0,"0"0"-6"15,0 0-11-15,0 0 6 0,0 0-3 16,0 0-7-16,0 0 2 0,-19 20 8 16,19-20 0-16,0 0-9 0,0 0-3 15,0 0 2-15,3 0 1 0,-3-2 0 16,2 1-10-16,0 0-7 0,8 1-3 16,0-1 1-16,5 0 2 0,3-1-7 15,7 1-1-15,-2-1-1 0,4-1-2 16,0 1-3-16,0 1-2 0,-1 0-2 15,-1 1-1-15,-6 0-5 0,-3 0 3 16,-3 1-3-16,-5 1 0 0,-2-1 0 16,-2 1 0-16,-2-1 0 0,1 0 0 0,-3-1 0 15,0 0 0-15,0 3-4 0,-5 1-8 16,-3 0-13-16,-2 2-12 0,-7-1-9 16,-3 2-31-16,-9-1-44 0,0 1-52 15,2-3-206-15</inkml:trace>
  <inkml:trace contextRef="#ctx0" brushRef="#br0" timeOffset="573.09">31633 12171 193 0,'0'0'60'0,"0"0"-14"0,0 0-11 0,0 0 9 16,0 0 5-16,0 0-10 0,0 0-2 15,0 0 3-15,-2-3-3 0,2 2-5 16,0 0-4-16,0 0-3 0,0 1-3 31,0-1 1-31,0 1-3 0,0 0-1 0,0 0-3 0,0 0-1 0,2 0 0 16,0-2-1-1,6 1-1-15,3-2 2 0,1 0-1 0,5 0-1 0,1-2-3 16,9 4-3-16,0 0-2 0,10 1 0 16,5 0 0-16,1-2-2 0,7 1 1 15,-1 1 1-15,1-2-1 16,4 2-1-16,-1 0 0 0,5 0 1 0,-2-1-1 0,2 1 2 15,0 0 1-15,-2-2-1 0,-3 4 0 16,-5-1 0-16,-7 2-3 0,-1 1-2 16,-5-1 2-16,0-1 1 0,-4-2-1 15,4 1 1-15,0 1 0 0,0 0-1 16,0 1-1-16,-4-2 2 0,2-1-3 31,1 3 1-31,1-2 2 0,-4 2 1 16,2-1 0-16,0 0 2 0,-4 1-4 15,0-3 0-15,-2 1 0 0,-1 2-1 16,-7-2-1-16,-4 5 2 0,-5-6-2 16,0 1 1-16,-6 1-1 0,1-2 2 0,-3 1 1 15,0-1 0-15,-2 0 1 0,0 0-3 16,0-1 1-16,0 1-1 0,0 0 1 16,0 0 0-16,0 0 1 0,0 0-3 15,0 0 0-15,0 0 0 0,-2 0 0 16,2 1-4-16,-2-1-6 0,-1 0-2 15,1 0-5-15,0 0-8 0,-4 5-8 16,0-3-8-16,0 4-22 0,-3 1-42 16,-3-1-33-16,-5-2-102 0</inkml:trace>
  <inkml:trace contextRef="#ctx0" brushRef="#br0" timeOffset="3243.8">28038 13018 207 0,'0'0'203'0,"0"0"-141"15,0 0-11-15,0-52-1 0,-2 41 2 16,2 3-17-16,0 1-5 0,2 1 8 16,0 6-12-16,-2-2-7 0,0 2 1 15,0 0-2-15,3 0-4 0,-3 0-8 0,4 1-2 16,0 5-3-16,-2 4 0 15,4 3 2-15,-6 7 4 0,4 2 1 0,-2 5-3 16,2 4 0-16,-2 1-3 0,-2 3 0 16,0 3-2-16,3 4 0 0,-3 0 0 15,0-2 0-15,-3-2 1 0,1-8 0 16,4-7 0-16,-2-4-1 0,0-6 0 16,3-5 0-16,-3-4 0 0,0-2 0 0,2-1 0 15,-2-1 0-15,0-4 0 0,6-2 1 16,-2-5 0-16,2-6 3 15,0-5-2-15,9-4-1 0,-5-2-1 16,-2-4 1-16,7-3 0 0,-3-2-1 0,1 2 0 16,5 2 0-16,-3 4 1 15,3 8-1-15,-9 4 0 0,5 9 0 0,-6 5-1 16,-3 0 1-16,-3 1-1 0,2 2 1 16,-2 0 0-16,4 1 0 0,2 4-1 15,1 2 1-15,-3 3 0 0,0 1 0 16,6 5 1-16,-3 2-1 0,-1 1 1 0,0 4-1 15,5 0 2-15,-7 1 0 0,0 0-1 16,2-1-1-16,0 2 1 16,-1-2-1-16,-3-1 0 0,2 0 0 0,-4-4 0 15,4 1 0-15,-4-6-6 0,3-3-16 16,-3-1-14-16,0-2-39 0,0-2-1 16,0-3-28-16,2-2-37 0,-4 0-92 15</inkml:trace>
  <inkml:trace contextRef="#ctx0" brushRef="#br0" timeOffset="3511.3">28656 13278 232 0,'0'0'190'0,"0"0"-137"0,0 0-6 0,0 0 4 16,0 0-2-16,0 0-17 0,0 0-6 15,0 0-2-15,-12-1-2 0,12-1-7 16,0 1-3-16,4 0-3 0,2 0-5 0,5 1 12 16,7-2 5-16,-3-1-5 0,8 0-2 15,3 1-5-15,-5-1-5 0,6 1-3 16,-2-1 0-16,0-2-1 16,-7-1-11-16,3 2-30 0,-9-1-37 0,-6 0-3 15,-6-3-108-15,-8-1-186 0</inkml:trace>
  <inkml:trace contextRef="#ctx0" brushRef="#br0" timeOffset="3730.09">28644 13057 542 0,'0'0'47'0,"0"0"2"0,0 0-14 16,0 0 20-16,0 0-6 0,0 0-16 15,0 0-9-15,0 0-7 0,0 0 2 0,19 5-1 16,-13 11-2-16,2 2-3 15,-4 3-2-15,0 2-3 0,-4 4-5 16,0 4-1-16,-2 1 0 0,0 0-2 0,-2 0 1 16,2-5-1-16,-2-2 0 0,4-3-5 15,0-6-17-15,0-3-16 0,0-3-31 16,0-2-42-16,0-4-46 0,-4-4-164 16</inkml:trace>
  <inkml:trace contextRef="#ctx0" brushRef="#br0" timeOffset="4669.46">29347 12949 265 0,'0'0'55'0,"0"0"-24"0,0 0 10 15,0 0 17-15,0 0-11 0,0 0-5 16,0 0-9-16,0 0-7 0,-10-32-2 0,10 32-4 15,0 0-2-15,0 0-3 16,0-1 1-16,-5 1 1 0,5 0-2 0,0-2 0 16,0 2-1-16,0 0-2 15,0 0-3-15,0 0-3 0,0 4-2 16,0 4-4-16,0 3 0 0,0 7 1 0,7 1 2 16,-5 3 0-16,0 4 2 15,0 2-2-15,0 0-3 0,0 3 0 0,-2-1 0 16,0 0 0-16,0-3 0 0,0-2 0 15,-2-7 0-15,2-3 0 0,-2-5-1 16,2-4-4-16,0-3-2 0,0-1 1 16,0-1 3-16,0-1 1 0,0 0 2 15,0 0 3-15,0-4-1 0,-2-3 1 16,2-5-1-16,0-5 1 0,4-4-3 16,-2-3 2-16,4-2-1 0,0-2 2 15,7-3 0-15,-5-3 2 0,4 1 5 0,5 2-5 16,-7 5-3-16,1 6-1 0,1 7-1 15,-8 5 0-15,0 6 0 0,0-4 3 16,-1 4 4-16,3 1-1 0,4 0-2 16,-4 4-1-1,3 6-3-15,3 3 0 0,0 6 0 16,-1 2 3-16,7 5-3 0,-7 3 1 16,3 4-1-16,-2 3-1 0,-3 0 1 0,-1-2 1 0,4-2-1 0,-5-2-1 15,-1-1-17-15,-4-4-23 16,-2-3-27-16,-2-4-28 0,-6-3-78 15,-9-6-175-15</inkml:trace>
  <inkml:trace contextRef="#ctx0" brushRef="#br0" timeOffset="4879.89">29227 13398 477 0,'0'0'42'0,"0"0"-14"0,0 0-27 16,0 0 29-16,0 0 29 0,0 0-21 0,0 0 2 16,56 3-7-16,-40-4-6 15,9 1-5-15,0-2-3 0,6 0-2 0,2-3-7 16,2 1-3-16,-2-2-4 0,7-1-2 16,-5 1-1-16,2-2-11 0,4 3-40 15,-4 0-30-15,-8-4-16 0,-6 2-102 16</inkml:trace>
  <inkml:trace contextRef="#ctx0" brushRef="#br0" timeOffset="5289.77">29564 13549 515 0,'0'0'104'0,"0"0"-47"0,0 0-27 15,0 0 24-15,0 0-11 0,0 0-11 16,0 0-13-16,0 0-6 0,0 0-7 16,31-47-3-16,-31 47-2 0,0 0 0 15,0 0 0-15,0 0-1 16,0 0 0-16,-2 3 0 0,-2 2 0 0,-5 4 1 16,1 1 0-16,-8-1-1 0,3 5-3 15,-5-1-9-15,3 2-2 0,-5 2-3 16,7-3 1-16,-3-1 3 0,7-4 6 0,3-2 7 15,-2-1-1-15,2-2 0 0,4 0 1 16,0-1 0-16,2-2 2 0,0-1 1 16,0 0-1-16,0 0 2 0,2 0 0 15,6 0 0-15,2 0 1 0,3 0 2 16,7 0-4-16,3 0 1 0,4 0 1 0,4 0-2 16,4-1-2-16,2 0 0 15,-2 1-1-15,-6 0 0 0,-4 0 0 0,-2-1-8 16,-13 1-29-1,-2 0-39-15,-8-3-21 0,-10-2-74 0,0 2-106 0</inkml:trace>
  <inkml:trace contextRef="#ctx0" brushRef="#br0" timeOffset="5509.92">29589 13545 157 0,'0'0'398'0,"0"0"-334"0,0 0-35 0,0 0 16 16,0 0 13-16,0 0-10 15,0 0-11-15,0 0-15 0,2-13-7 16,2 26-2-16,4 5 4 0,-4 3-4 0,3 3-3 16,-7 7-4-16,4 3-1 0,-2 5-3 15,-2 2-1-15,2-1 1 0,-2-1-2 16,0-5 0-16,0-5 0 0,0-8-20 16,0-5-25-16,2-9-40 0,-2-5-54 15,0-3-127-15</inkml:trace>
  <inkml:trace contextRef="#ctx0" brushRef="#br0" timeOffset="6587.71">30122 13267 343 0,'0'0'76'0,"0"0"-32"0,0 0-1 15,0 0 1-15,0 0-9 0,0 0-11 16,0 0-11-16,6-2-2 16,0 1 0-16,3-1 5 0,3 1 1 0,5-2 0 15,-1 0 4-15,7 2 4 0,2-2-3 16,2 0-6-16,0 0-8 0,4-1-2 15,0 2-3-15,-5 0-1 0,1-1-1 16,-10-1 0-16,-1 4-1 0,-3-3-5 16,-9 0-20-16,2-2-18 0,-6-3-11 15,-6 1-23-15,-7-3-77 0,3 2-181 16</inkml:trace>
  <inkml:trace contextRef="#ctx0" brushRef="#br0" timeOffset="6807.37">30209 13101 533 0,'0'0'56'0,"0"0"-9"0,0 0-16 15,0 0 22-15,0 0-1 0,0 0-20 16,0 0-10-16,0 0-7 0,0 0 0 16,56 22-2-16,-48-3-3 0,-4 0-3 15,2 2-2-15,-4 0-4 0,-2 2 0 16,-2 2-1-16,0 2 0 0,-4-1-15 15,2 0-18-15,-2-3-16 0,2-3-18 16,-3-5-14-16,5-6-47 0,0-4-69 0</inkml:trace>
  <inkml:trace contextRef="#ctx0" brushRef="#br0" timeOffset="7390.48">30670 12812 350 0,'0'0'60'0,"0"0"-39"0,0 0-11 0,0 0 16 15,0 0 5-15,0 0-15 0,0 0-13 16,0 0 8-16,0 0-3 0,0 9 6 15,4-1 0-15,0 0 2 0,2 0 0 16,1-1-3-16,-1 0-2 0,0 4 2 16,4 2 1-16,1 2 2 0,-1 1 0 15,-4 4 4 1,4 3-5-16,-1 1-2 0,-3 3-4 0,-2 0 1 0,-4 1-5 16,0-2-5-16,0-4 3 0,0-3-3 15,-4-3 1-15,0-4 0 0,0-3-1 16,-3-3-1-16,7-3-4 0,-2-3-4 0,0 0 2 15,0 0 2-15,-2-1 2 0,0-4-1 16,4-2 0-16,-4-2 2 0,2-2 2 16,0-2 0-16,0-2 2 0,2-4 0 15,0-2 4-15,2-7 3 0,2-1 1 16,2 0-4-16,4 1 6 0,-1 3 2 16,-1 4-7-16,0 5-1 0,0 3-2 15,1 6 2-15,-1 2-1 0,-4 3-3 16,2 2 1-16,1 1 0 15,1 6 1-15,2 3-3 0,-2 4 3 0,3 6-1 16,5 0 1-16,-7 7 1 16,3 2-1-16,-4 2-2 0,-2 3-2 0,1-2 0 0,-1 0 0 15,-4-2 0-15,2-3-1 0,-2-4-5 16,-2-4-9-16,0-4-8 0,2-1-15 16,0-4-4-16,-2-3-9 0,0-4-18 15,0-3-51-15,0-3-36 0</inkml:trace>
  <inkml:trace contextRef="#ctx0" brushRef="#br0" timeOffset="7877.89">31211 12671 594 0,'0'0'77'0,"0"0"-40"16,0 0-21-16,0 0 4 0,0 0 9 15,0 0-1-15,0 0-10 0,0 0-7 16,-12 29-3-16,4-28-2 0,-5 1-2 0,-1 0-2 16,-7-1 0-1,-2-1-2-15,-1 0-1 0,-5-3-8 0,-2-2-10 16,2-2-4-16,2 2 0 0,4-1 7 0,3-1 9 16,7 0-3-16,1 0 8 15,6-4 2-15,1 2-3 0,5-2 2 0,0 1 0 16,0 0 1-16,2 1 7 0,5 3 3 15,1 0 1-15,8 1-1 0,-1 0-2 16,6 4-1-16,5 1 0 0,1 0 0 16,0 4 2-16,4 5-2 0,-4 2-1 15,-2 4-2-15,-11-1 0 0,3 1 0 16,-9 3-2-16,-4 1-2 0,-4 1 1 16,-6 1 1-16,-6 2-2 0,-9 0-6 0,-2 3-8 15,-2 1-8-15,1-1 7 16,-1-3 4-1,6 2 7-15,1-2 2 0,5-1 2 0,5-4-2 0,4-2 0 0,4-3 1 16,2-2-2-16,0-3-2 0,8-2 0 16,1 0 1-16,3-2 2 15,7-1 1-15,4 3 0 0,-5 0 1 0,5 0-24 16,0 2-28-16,-11 0-36 0,3-1-40 16,-11-1-131-16</inkml:trace>
  <inkml:trace contextRef="#ctx0" brushRef="#br0" timeOffset="8098.31">30519 13609 442 0,'0'0'37'16,"0"0"27"-16,54-5-3 0,-25-4 6 15,6-3-17-15,4-1-12 0,2 0-14 16,9 1-11-16,-2 0-10 0,-1 2-1 16,-1 0-1-16,1 2-1 0,-1 1-9 15,-1 3-27-15,-2-2-21 0,-3 1-12 16,-7 3-51-16,-6-2-61 0</inkml:trace>
  <inkml:trace contextRef="#ctx0" brushRef="#br0" timeOffset="8726.49">30959 13622 515 0,'0'0'43'0,"0"0"0"15,0 0-17-15,0 0 10 0,9-52 7 16,-9 43-13-16,-7 0-20 0,-5 1-5 16,4 2-3-16,-3 2-1 0,-3 4-1 15,6 0 0-15,-1 1-1 0,-1 5-1 16,0 2 0-16,1 1 1 0,3 1-1 16,0 1 2-16,-2 1 0 0,8-1 0 15,0 1 1-15,0-4-1 0,0 3 1 16,2-1 1-16,6-1 2 0,0 1 2 15,7 1 1-15,1 0 2 0,3 2 1 16,6-1 5-16,0 3-1 0,1 1-2 16,1 0-4-16,-2 4-2 0,-4-2 0 15,-7-2-2-15,1-1 3 0,-9-2-5 0,-4-3-1 16,-2-1 0-16,0 2 1 0,0-3-2 16,-2 0-1-16,-2 1-6 0,-5-2-4 15,1-2-4-15,-4 0-4 0,4-3-9 16,-7 0-1-16,3-2-7 0,1 0 0 15,-1 0 5-15,2-7 16 0,1 0 4 16,5 1 3-16,-2-2 6 0,6 1 2 16,0-5 6-16,0-3 9 0,0-1 3 15,2-4 5-15,8-3 17 0,-3-1-13 16,1-1 1-16,4 3-7 0,-1 3 1 16,-3 3-7-16,0 4-3 0,2 1-2 15,-3 4 6-15,-5 0-1 0,0 1-5 0,-2 1-4 16,0-1-3-16,-4-3 0 15,-5-1 0-15,-3 0-2 0,-2 3-1 0,-3 3-1 16,-4 2-10-16,-1 1-7 16,1 1-1-16,4 1-3 0,-3 5-4 0,3 2-6 15,-1 1-15-15,5 0-21 0,-3 1-26 16,1-2-40-16,1-4-100 0</inkml:trace>
  <inkml:trace contextRef="#ctx0" brushRef="#br0" timeOffset="9076.22">31555 13471 449 0,'0'0'92'16,"0"0"-44"-16,0 0-8 0,0 0 12 0,0 0 1 15,0 0-12-15,0 0-11 0,0 0-8 16,-9-30-6-16,9 30-4 16,0-1-4-16,7 1-4 0,-1-2-3 0,0 0 0 15,4-1 1-15,5 0 4 0,3-1 1 16,3-3 0-16,0 2-4 0,3-1-2 15,1 2 0-15,2 0 0 0,-4-2-1 16,-4 1-1-16,-1-1-30 0,-8-2-30 16,-1-3-52-16,-9-1-50 0,-2 0-186 15</inkml:trace>
  <inkml:trace contextRef="#ctx0" brushRef="#br0" timeOffset="9622.94">32131 12947 627 0,'0'0'21'0,"0"0"-5"0,0 0-10 16,0 0 14-16,0 0 17 0,0 0-5 15,11-52-4-15,-11 49 5 0,0 2-11 16,0-1-2-16,0 2-1 0,0 0-7 15,0 0-3-15,0 0-5 0,0 0-1 0,4 4-3 16,-2 2 0-16,2 2 0 16,2 2 0-16,-4 0 0 0,4 3 0 15,1 6 0-15,-3-1 1 0,0 5-1 16,-2-2-1-16,-2 4 0 0,2-5 1 16,-2 2 0-16,2-2-4 0,0-3-4 0,0-2 0 15,0-1-4-15,0-7 10 0,-2 0-1 16,2-3-5-16,-2-1 5 0,3-2 1 15,-3-1 2-15,0 0 0 0,0 0 1 16,2-1 1-16,-2-7 0 0,4-5 1 16,-2-4-2-16,4-1 0 0,-2-7 0 15,2 0 1-15,5-6-1 0,1-5 1 16,5-1 4-16,1-3-3 0,1 2-1 16,1 5-2-16,-3 8 0 0,-5 10-1 0,-3 5 0 15,-5 7 1-15,0 3 2 0,0 0 4 16,0 0-3-16,2 4-3 15,1 4-1-15,-3 4 1 0,2 3 0 0,2 6 0 16,-4 4 1-16,5 3 0 0,-5 5-1 16,4 3 0-16,-2 2 0 0,5-1-2 15,-3-1-3-15,2-1 0 0,1-6-14 0,1-1-9 16,0-3-49-16,-1-6-21 16,-5-5-81-16,-6-9-211 0</inkml:trace>
  <inkml:trace contextRef="#ctx0" brushRef="#br0" timeOffset="9842.43">32102 13441 563 0,'0'0'71'0,"0"0"-12"16,0 0-11-1,64-41 6-15,-39 28-11 0,6-2-23 0,2 3-9 0,2 0-8 0,3 3 0 16,1 1-2-16,-2 2-1 0,0 2-20 16,-6-2-46-16,-4 0-37 0,0 1-54 15,-6-3-151-15</inkml:trace>
  <inkml:trace contextRef="#ctx0" brushRef="#br0" timeOffset="10425.07">32301 13576 495 0,'0'0'82'16,"0"0"-46"-16,0 0 1 0,0 0 8 15,0 0-13-15,0 0-20 0,0 0-10 16,0 0 0-16,0 0 0 0,29-21 1 16,-29 25-2-16,2-1-1 0,-2 2 0 15,-2-2 1-15,-4 2 0 0,-3 0-1 16,-3 1-11-16,-1 0-9 0,-3-2-1 16,-3-1 3-16,1 0 4 0,1-1-8 0,3-1 6 31,-1-1 10-31,7 0 6 0,0 0 1 0,2 0 0 0,1-3-1 0,3 1 2 15,0-2 8-15,2-1 7 0,0-2-4 16,0-1 1 0,4-2 5-16,3-4 3 0,1-1 4 0,0-3-3 0,-2 3 1 15,3 3-4-15,1 1-13 0,0 6-3 16,-1 2-3-16,3 1 2 0,2 2-3 16,-1 0 2-16,-1 2-1 0,-1 2 1 15,-1 2-1-15,-4 3-1 0,0 0-1 16,-6 5 1-16,0 0-1 15,-2 3 0-15,-4 4-13 0,-2-1-7 0,-3 2-7 16,-1 1-3-16,-2-5 24 0,3-1 7 0,-1-6 2 16,-1 1 1-16,5-1 3 0,-2-3 0 15,6 2 6-15,-3-5 2 0,5 0-3 16,2 1-3-16,0-2-7 16,2 0-1-16,9 0 0 0,1 0 0 0,7 1 1 31,6-4-1-31,4 1 2 0,8-1 0 0,8-1-2 0,3 0 0 0,10-1-30 15,-5-1-24-15,-1-2-40 0,-17 1-152 16</inkml:trace>
  <inkml:trace contextRef="#ctx0" brushRef="#br0" timeOffset="10834.24">31935 14333 399 0,'0'0'50'0,"0"0"-4"16,0 0 4-16,0 0 16 0,0 0-17 16,0 0-12-16,0 0-2 0,-19-33-8 15,19 33-13-15,0 0-10 0,4 0-4 16,1 0 0-16,3 0 1 0,6 1 2 0,5 0 0 15,8-1 0-15,2 0 0 0,4 0-1 16,2 0 0-16,-4 0-2 0,0 0 1 16,-6-4-1-16,-5 2-11 0,-3-3-63 15,-9-2-34-15,-8 0-82 0</inkml:trace>
  <inkml:trace contextRef="#ctx0" brushRef="#br0" timeOffset="11007.74">31910 14449 622 0,'0'0'39'0,"0"0"-30"16,0 0-8-16,0 0 22 15,0 0 11-15,0 0-15 0,0 0-9 0,75 1-6 16,-51-8-3-16,5 0-1 0,2-2 0 16,0 0-3-16,2-2-57 0,0-4-49 15,1 2-76-15</inkml:trace>
  <inkml:trace contextRef="#ctx0" brushRef="#br0" timeOffset="11718.23">32731 14064 285 0,'0'0'123'0,"0"0"-59"0,0 0 2 16,0 0 0-16,0 0-10 0,0 0-15 15,0 0-9-15,0 0-3 16,12-17-6-16,-12 17 1 0,0 1-3 0,-2-1-3 15,-2 0-4-15,-2 4-7 0,-2 2-4 16,-1 2-3-16,-3 4 1 0,-3 1 0 0,1 7-1 16,-5 2 0-16,5 5-1 0,-5 1 1 15,7 3-1-15,-1 1 1 0,1 2 0 16,2 3 0-16,3-1 0 0,1-2 0 16,4 0 0-16,2-4 0 0,2-4 0 15,4-4-1-15,1-4 1 0,5-2 0 16,-4-6-1-16,7 0 0 15,-3-3 1-15,7-2 0 0,-3-3 0 0,5-2 0 0,0-2 0 16,1-8 0-16,1-5 1 0,2-2 0 16,-2-5 0-16,4-5 0 0,-7-6 0 15,1-5 1 1,0-2-1-16,-3-4 1 0,1-1-1 0,-7 0 0 16,-1-3 1-16,-3 6-1 0,-10 6 0 0,2 7 1 15,-11 7 0-15,-5 2 0 0,1 7-1 16,-5 3 1-16,-3 4-2 0,-2 4 0 15,-2 2-1-15,-2 1-1 0,-2 8 0 0,0 5-7 16,0 4-11-16,-2 2-8 16,4-1-19-16,0 3-12 0,3 1-14 15,-1 3-43-15,2-3-66 0,4-4-156 16</inkml:trace>
  <inkml:trace contextRef="#ctx0" brushRef="#br0" timeOffset="12094.51">33117 14031 246 0,'0'0'110'16,"0"0"-50"-16,0 0-21 0,0 0 13 0,-2-57 11 0,-4 45-15 15,0 1-12-15,-4-1 0 0,1 0 11 16,1 6 3-16,2 0-7 0,0 5-11 16,1 0-3-16,1 1-13 0,0 1-6 15,2 5-6-15,0 4-3 0,-2 4 1 16,2 1-2-16,2 3 0 0,0 1 0 16,0 1 2-1,2 4 0-15,2 2 1 0,0 5-1 0,-2 1-1 0,2 2 0 16,1 1 0-16,-3 2-1 15,2-1 0-15,0-2-5 0,2-3-6 0,-2 3-8 0,0-3-21 16,0-2 0-16,3-6-35 0,1-6-8 16,-2-1-18-16,2-7-3 15,1-4 3-15,-5-5-49 16</inkml:trace>
  <inkml:trace contextRef="#ctx0" brushRef="#br0" timeOffset="12583.82">33268 14168 396 0,'0'0'40'0,"0"0"14"16,0 0-18-16,0 0 18 0,0 0 0 0,0 0-20 0,0 0-9 15,0 0 0-15,2-52 1 0,-4 48-6 16,-2 1-5-16,2 0-2 0,0 3 2 16,-2 0-5-16,4 0 0 15,0 0-1-15,2 1-3 0,-2 2-5 16,0 2 0-16,0 3 2 0,4 1 0 0,2 0 0 15,-2 4 2-15,3 5-2 0,-3 0-1 16,0 4 1-16,-2-2-2 0,0-1-1 16,-2-2 1-16,0-2-2 0,0-3 0 31,0-3-4-31,-2-4-3 0,2 0-1 0,0-3 2 0,0 0 3 0,0-1 1 16,0-1 2-16,0 2 1 0,0-1-1 15,0-1-1-15,2 0 2 16,2 0 1-16,0-6 1 0,2-6 1 0,3-3 2 15,-5-2 1-15,4-4 2 0,0-1-1 0,1-5-1 16,-1 0-1-16,2-1 1 0,1 6 2 16,-1 4 0-16,-8 8-3 0,0 9-2 15,0 1-1-15,-2 0 2 0,2 1 1 16,-2 8-5-16,2 7-1 16,0 3 1-1,-2 6 0-15,0-1 3 0,0 3-3 16,2 3 1-16,-2-1 0 0,0-5-1 15,0-1 1-15,-2-1-1 0,4-2 0 0,-4 2-5 16,0-8-14-16,0-3-13 16,-2-7-8-16,0-2-20 0,-2-2-27 15,-3-10-46-15,1-1-92 0</inkml:trace>
  <inkml:trace contextRef="#ctx0" brushRef="#br0" timeOffset="13086.76">33556 13784 550 0,'0'0'29'0,"0"0"-18"0,0 0 15 16,0 0 24-16,0 0-15 16,0 0-9-16,0 0 0 0,0 0-3 0,-2-9 0 15,2 9-4-15,0 0-6 0,-3 0-5 16,-1 0-3-16,-2 0-5 0,-2 0 0 15,-7 0 0-15,5 0-9 0,-2 4-4 16,-1-1 3-16,5 0 1 0,-2 0-2 16,-1 0-5-16,5-1 0 0,0-2 6 15,2 0 7-15,2 0 3 0,2-2 1 16,0 2 1-16,-2-4-2 0,2 0 1 16,0-1 4-16,2-1 1 0,4-2 4 0,-2-1-3 15,2-2 1-15,5 3 0 16,-1-1-4-16,0 3 2 0,1 4-3 0,3 1 0 15,-2 1-2-15,5 1 2 0,-3 3 1 16,1 3 0-16,-1 4 1 0,1-1-1 16,-5 0 2-16,-2 1-2 0,1 2-1 15,-5-2-1-15,-4 3-1 0,0 1 0 16,-2 3 0-16,-4 3-1 0,-1-1 1 16,1 4-1-16,-2 1-3 0,2-3 1 0,2 3 2 15,-1-5 0-15,3-1 0 0,0-1 0 16,2-3-1-16,-2-2-1 15,0-2-1-15,2-5-8 0,0-2-9 0,0-1-9 16,0-2-8-16,2-1-15 0,2 0-5 16,1-3-20-16,1-4-23 0,0-1-89 15</inkml:trace>
  <inkml:trace contextRef="#ctx0" brushRef="#br0" timeOffset="13339.24">33814 13934 614 0,'0'0'81'0,"0"0"-57"15,0 0 16-15,0 0 8 0,0 0-13 0,0 0-9 16,0 0-2-16,0 0-4 0,35 16-4 16,-33-12-5-16,2 3 1 0,-2 0-2 15,0 2-4-15,-2 7-2 16,-2 0-1-16,-2 8-3 0,-4 4 1 0,-2 4-1 15,-5 4 0-15,-1 3-5 0,-1 2-8 0,1 0-7 16,-1-4 3 0,0 9-12-16,-3-3-24 0,-1 3-41 0,-8-2-29 0,2-13-178 15</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9T04:57:04.412"/>
    </inkml:context>
    <inkml:brush xml:id="br0">
      <inkml:brushProperty name="width" value="0.05292" units="cm"/>
      <inkml:brushProperty name="height" value="0.05292" units="cm"/>
      <inkml:brushProperty name="color" value="#FF0000"/>
    </inkml:brush>
  </inkml:definitions>
  <inkml:trace contextRef="#ctx0" brushRef="#br0">20400 7236 312 0,'0'0'70'0,"0"0"-13"0,0 0-13 0,0 0 2 16,-16 0-6-16,14-1-10 0,-2 0-2 15,4 0-6-15,-2 1 0 0,2 0-6 16,0 0-1-16,0 0-1 0,0 0-2 15,0 2-1-15,0 0-1 0,2-1 4 16,4 1-1-16,-2 0 5 0,6-1 1 16,5-1-2-16,-1 1-4 0,7-1-1 15,0 0-2-15,6 0 2 0,1-1-4 0,6 1-2 16,-3 0-3-16,0-1 0 16,0 1-1-16,-7-1-1 0,-1 1 1 15,-4 0-2-15,-3-1 1 0,-1 1-1 16,-7 2 1-16,-2 0-1 0,-2 0 1 0,0-1-1 15,-4 1 1-15,2-2 0 0,-2 0-1 16,0 0 1-16,0 0-1 0,0 0 1 16,0 0 1-16,0 0 0 0,0 0-1 15,0 0 0-15,0 0 1 0,0 0-2 16,0 0 0-16,0 1 1 0,0-1 0 16,0 0-1-16,0 0 0 0,0 0 0 15,0 0 0-15,-2 0 0 0,0 0 0 16,0 3-2-16,0-3-6 0,-2 4-10 15,-2-2-8-15,0 2-5 0,-1 0-21 16,-1-3-19-16,-2 2-3 0,2-2-37 16,-5 2-66-16</inkml:trace>
  <inkml:trace contextRef="#ctx0" brushRef="#br0" timeOffset="2941.96">15675 7334 268 0,'0'0'81'0,"0"0"-44"0,0 0 4 16,0 0 4-16,0 0-1 0,0 0 2 15,0 0-5-15,0 0-1 0,-41 19-5 16,41-18-1-16,-2 2-2 0,2 0-6 16,0-2 1-16,0 1-4 0,0-1 0 15,4 0-2-15,0 0 0 0,4 2-4 16,5-1-1-16,-3 0 0 0,13 1 2 15,3-2-2-15,5 0-1 0,7-1-3 0,-1 0-3 16,2 0-1-16,-2 0-2 0,-4-1-1 16,-4 1-5-16,-6 0 0 0,-13 2 0 15,5 1 0-15,-9 0 0 0,-2 2 0 16,-2 0 0-16,-2 2 0 16,0 1-27-16,0 1-27 0,-10 1-29 0,-7-8-88 15,-5-2-207-15</inkml:trace>
  <inkml:trace contextRef="#ctx0" brushRef="#br0" timeOffset="10759.84">5081 7716 108 0,'0'0'44'16,"0"0"-6"-16,0 0 4 15,0 0 10-15,0 0-13 0,0 0-14 0,0 0-1 16,0 0 3-16,-10 29 1 0,8-26-7 16,2-3-2-16,0 2 5 0,-2-2 13 15,-3 0 2-15,3 1 2 0,0-1-8 16,0 0-8-16,0 0-2 0,-4 1 1 0,2 3-3 16,-2-3 1-16,-7 2-3 15,5 0-7-15,0 0 0 0,-1 0-2 0,1 0-2 16,4 2-2-16,0 3-3 0,0 4 0 15,-5 8-3-15,-3 5 0 0,6 5 0 16,0 5 0-16,-3 3 0 16,5 0 0-16,-2 1 0 0,4 2 0 0,2 0 1 15,0 1-1-15,2 2 0 16,8 1 0-16,1-2 0 0,1-3 0 0,9-5 0 16,1-3 1-16,-1-7-1 0,4-4 0 15,2-7 0-15,0-6 0 0,-5-5 0 0,7-3-1 16,-4-5 1-16,2-6 2 0,-2-5 7 15,-2-7 12-15,3-2-1 0,1-4-4 16,-10 1-8-16,2-6-2 0,-13-1 1 16,-4-2 3-16,-4-5-2 15,-9-3-2-15,-9-3-3 0,-9-2 0 0,-4 5-2 16,-2 4 1 0,-5 6 0-16,3 6-2 0,2 6 0 0,4 4 0 0,4 8 0 0,8 6 0 31,3 5-4-31,3 0 0 0,1 10-3 0,2 10-3 15,-1 9-5-15,-1 7-4 0,8 10-8 0,0 4-7 0,4 6-27 16,4-1-34-16,2-1-54 0,4-10-121 16</inkml:trace>
  <inkml:trace contextRef="#ctx0" brushRef="#br0" timeOffset="11138.69">5550 8104 269 0,'0'0'29'16,"33"-63"-10"-16,-16 42 4 0,-7 0 19 16,-4 3-8-16,-1-1-14 15,-3 3 0-15,-2 1 7 16,0 2 5-16,-2 4 4 0,-1-3-6 0,-3 5-1 0,2-1-2 15,-4 0-1-15,0 2 4 0,1 0 3 0,1 0-2 16,0 1 1-16,0 1-4 0,2 3-5 16,-3 1-5-16,3 0-1 0,2 2-5 15,-2 8-7-15,-2 3-5 0,-4 9 0 16,-3 6-1-16,5 4 1 0,-5 4 0 16,1 6 1-16,2 3-1 0,-1 5 1 15,1 2 0-15,2 0-1 16,4-1 1-16,2-1-1 0,2-3 0 15,8-5 0 1,8-5-4-16,1-8-12 0,8-1-18 16,0-7-15-16,-3-5-29 0,3-6-9 15,-4-6-48-15,-7-4-44 0</inkml:trace>
  <inkml:trace contextRef="#ctx0" brushRef="#br0" timeOffset="11617.76">5695 8176 503 0,'0'0'49'0,"12"-62"-1"0,-8 45-2 16,5 2 24-16,3-1-36 0,-4 4-5 15,1 2 2-15,-1 0-5 0,0 5-6 0,-4 2 0 16,0 3-2-16,-4 0-3 0,3 0-9 16,1 5-4-16,2 7-2 0,-4 5 0 15,4 2 1-15,-2 6 0 0,-4 2 0 16,0 0 0-16,0 3 0 0,0-1-1 15,0-1 2-15,2-1-2 0,2-3 0 16,1-2 1-16,1-4 0 0,0-4-1 0,2-2 1 16,-2-6-1-16,-1-3-1 15,-3-2 1-15,-2-1 1 0,4 0-1 0,-2-7 2 16,2-4 2-16,4-3-1 16,-2-6 0-16,3-7-1 0,-3-1 0 15,0-5-1-15,4-1-1 0,-1 0 1 0,-5 2-1 16,2 7 1-16,-2 7 0 0,2 7 1 15,-3 3 1-15,-1 5 2 0,-2 3-3 16,0 0-1-16,0 2-1 0,4 3-3 16,0 4-2-16,-2 5 2 15,4 3 2-15,-2 5 1 0,-4 3 0 0,2 0 1 0,0 2 0 16,3-2-1-16,-3-1 0 16,0-1 1-16,4-2-1 0,-2-1 1 0,0-5-1 15,2-3-1-15,3-1-4 0,-3-3-12 16,0-2-10-16,-4-5-11 0,2 1-19 15,-2-2-49-15,-2-6 34 0,0-7-47 16,0-4-106-16</inkml:trace>
  <inkml:trace contextRef="#ctx0" brushRef="#br0" timeOffset="12087.78">6084 7880 466 0,'0'0'21'0,"0"0"30"0,0 0 9 16,0 0 3-16,28-52-15 0,-23 49-7 15,-1 1 5-15,2 2-7 0,-4 0-13 16,2 0-7-16,-2 0-6 16,-2 1-4-16,2 1-3 0,-2 1-2 0,0 0 0 15,0 0-1-15,-2 2-2 0,-4 3-1 16,-4 1 0-16,1 1 4 0,-5 1-2 0,-5 0 1 16,-5-1 1-16,7-1-1 0,-6-4-1 15,5-1-2-15,3-3 0 16,5-1-1-16,0 0-3 0,1 0 3 15,5-3 0-15,-2-1 1 0,2-2 0 0,-2-3 0 16,4-2 0-16,-1-4-2 0,3 2 1 16,0-1 1-1,3 0-1-15,3 3 1 0,2 1 0 0,0-2-1 0,7 5 0 16,-1 1 0-16,5 3 1 0,-1 2 0 16,7 0 0-16,-2 1 0 0,-4 5 0 15,-3 3-2-15,-6 3 0 0,-3 0 2 0,-7 4-2 16,0 3 0-16,0 3 2 0,-7 2-1 15,-1-2 1-15,-2-2 0 0,-3 1 0 16,5-1 0 0,0-2 1-16,-5-1 0 0,9-3-1 0,4 0 0 0,0-3 0 15,0 0-2-15,0-1 0 0,4-2 1 16,-1-2 0 0,3-2 1-16,2-2-1 0,0-1 1 0,3-2 0 0,7-8 0 15,7-2-4-15,-4-3-14 0,6 1-24 16,-1 0-36-16,-5 0-49 0,-8 1-118 15</inkml:trace>
  <inkml:trace contextRef="#ctx0" brushRef="#br0" timeOffset="12340.68">6330 7788 502 0,'0'0'174'16,"0"0"-106"-16,0 0 4 0,0 0 10 0,0 0-35 15,0 0-23-15,0 0-6 0,0 0 0 16,14-37-8-16,-10 39-6 0,-2 6 0 16,11 5-4-16,-5 4 0 0,4 9 0 15,3 2 0-15,-5 5 0 0,-2 4 0 16,3 1 0-16,-3 8 0 0,-6 5 0 16,-2 6 0-16,-6 6 0 0,-11 1 0 15,-3 3 0-15,-7-1-36 0,-4-1-20 16,-2 0-34-16,-9-8-66 15,-1-9-107-15</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9T04:57:29.784"/>
    </inkml:context>
    <inkml:brush xml:id="br0">
      <inkml:brushProperty name="width" value="0.05292" units="cm"/>
      <inkml:brushProperty name="height" value="0.05292" units="cm"/>
      <inkml:brushProperty name="color" value="#FF0000"/>
    </inkml:brush>
  </inkml:definitions>
  <inkml:trace contextRef="#ctx0" brushRef="#br0">1889 17000 202 0,'0'0'0'0,"0"0"-7"0,13 64-6 15,-9-42 10-15,-4 1-5 0,2 5-43 16,-2-2-52-16</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9T04:58:19.221"/>
    </inkml:context>
    <inkml:brush xml:id="br0">
      <inkml:brushProperty name="width" value="0.05292" units="cm"/>
      <inkml:brushProperty name="height" value="0.05292" units="cm"/>
      <inkml:brushProperty name="color" value="#FF0000"/>
    </inkml:brush>
  </inkml:definitions>
  <inkml:trace contextRef="#ctx0" brushRef="#br0">1755 5639 187 0,'0'0'55'0,"0"0"-22"0,0 0-2 15,0 0 8-15,-17-3 0 0,13 3-4 16,-2 0 1-16,-2 0 4 0,4 0-7 0,2 0-3 16,2 0 0-16,0 0-5 15,0 0-6-15,0 0-5 0,0 0-2 16,0 0 0-16,0 0-3 0,0 0 2 0,0-1-2 15,0 1 1-15,6-1-1 0,2 1-1 16,2 0 5-16,3-1 11 0,8-2 5 16,-7-1-11-16,7 1-3 0,-5-2-2 15,3 1 0-15,1 1-4 0,-5 1-1 16,1-1-1-16,-3 3-3 0,-7 0-1 16,4 0 0-1,1 0-2-15,-5 0 1 0,-2 0-1 0,0 0 1 0,0 0-2 16,0 0 1-16,1 0 0 0,-3 0-1 15,0 0 1-15,0 0 0 0,-2 0 0 0,0 0 0 16,0 1-1-16,0 0 1 16,0-1-1-16,0 0 1 0,0 0 0 15,0 0 0-15,0 0 0 16,-2 0-1-16,0 0 0 0,-5 0-4 0,-1 2-11 0,2 2-21 16,2-1-28-16,-4 0-28 0,-7-1-16 15,7-2-194-15</inkml:trace>
  <inkml:trace contextRef="#ctx0" brushRef="#br0" timeOffset="2418.16">2605 5610 201 0,'0'0'61'0,"0"0"-10"0,0 0-1 0,0 0-7 16,0 0-10-16,0 0-2 15,0 0 0-15,0 0-6 0,-2-3-1 0,2 3-1 16,0 0-4-16,0 0 0 0,0 0-3 0,0 0 0 16,0 0-1-16,0 2 0 0,0-1-4 15,0 2-2-15,2 1 0 0,6 0 7 16,0 1 0-16,2-2 2 0,-1 0-1 16,7-1 4-16,-1-2-2 15,10 0 1-15,-9 0-10 0,9 0-5 0,4 2-1 16,-2 3-4-16,0 3 0 0,-5 4-1 15,-1-3-101-15,-11-2-113 0</inkml:trace>
  <inkml:trace contextRef="#ctx0" brushRef="#br0" timeOffset="6929.94">3597 5692 16 0,'0'0'308'15,"0"0"-249"-15,-6 0-1 0,6 0 1 0,0 0 0 16,0 0-11-16,0 0-11 0,0 0-1 15,0-1-1-15,0 1-4 0,0-2 1 16,2 2-2-16,0-3-6 0,0 0-1 16,4 1-5-16,4-4-3 0,1 4-3 15,-5-1-1-15,4 1-3 0,7 2-2 16,-3-1-1-16,7-2 2 0,0 3-2 16,-3-1-1-16,7 1-3 15,-11 0 0-15,7-2 0 0,-8 5 0 0,1 0-1 16,-8 5-1-16,-2-2 1 0,-4 1-8 0,0 1-32 15,0 1-30-15,-4 2-56 0,-6-6-106 16</inkml:trace>
  <inkml:trace contextRef="#ctx0" brushRef="#br0" timeOffset="38603.94">1745 6685 242 0,'0'0'46'0,"0"0"-6"0,0 0 5 16,0 0 6-16,0 0-2 16,0 0 0-16,0 0-8 0,0 0 0 0,-11 4-7 15,11-4-7-15,-2 0-1 16,2 0 2-16,0 0-5 0,0 0-8 0,0 0-3 16,0 0-1-16,0 0 2 0,0 0-2 15,2 0-2-15,-2 0-1 0,4 0-2 16,-1 0 0-16,5 0 1 0,8-1 1 15,-1-2-3 1,5 2 0-16,-3-3-5 0,4 2 0 0,-9 1 0 0,7 0 0 16,-9 1 1-16,-2 0-1 0,1 1-9 15,-5 3-45-15,0 0-44 0,-4 1-13 16,0-2-59-16,0 0-133 0</inkml:trace>
  <inkml:trace contextRef="#ctx0" brushRef="#br0" timeOffset="40210.56">2555 6656 351 0,'0'0'48'16,"0"0"3"-16,0 0-10 0,0 0 29 15,-4 4-11-15,4-4-19 0,0 0-3 16,0 0-3-16,0 0-1 0,0 0-8 16,0 0-9-16,0 0-5 0,0 0-2 0,0 0-3 15,0 0-2-15,6 0 0 0,0-3-2 16,2 2 1-16,13-3 0 15,-2 2 1-15,8-1-1 0,2 0-2 16,2 1 0-16,0 1-2 0,-2 0 1 0,-9 3 0 16,3 2 0-16,-4 4-26 0,-9 1-58 15,-8 0-54-15,-4-2-175 0</inkml:trace>
  <inkml:trace contextRef="#ctx0" brushRef="#br0" timeOffset="41025.64">3431 6671 356 0,'0'0'85'0,"0"0"-37"16,0 0 3-16,0 0 17 0,0 0-18 0,0 0-14 15,0 0 3-15,-6-1-2 16,6 1-5-16,0 0-4 0,0 0-8 16,0 0-8-16,0 0-7 15,0 0-2-15,0 0 0 0,2 0-2 0,2 0 0 16,13 0-1-16,-1 0 0 0,11 0 1 16,4 0-1-16,2 0 0 0,3 0 0 0,-1-1-8 15,-2-3-60-15,-6-4-83 0,-11-3-271 16</inkml:trace>
  <inkml:trace contextRef="#ctx0" brushRef="#br0" timeOffset="69927.39">1606 7760 438 0,'0'0'65'0,"0"0"-12"16,0 0 6-16,0 0 1 0,0 0-17 15,0 0-18-15,0 0-7 0,0 0 8 16,0 0-5-16,0 0-4 0,0 0-3 15,0 0-4-15,0 0-1 0,2 0-3 0,0 0-1 16,2 1 3-16,5 1 6 0,5-1-2 16,-1-1 0-16,9 0 2 0,-3 0-4 15,6-1-1-15,0-1-2 0,-1-2-1 16,-5 4-3-16,0-1-1 0,-7-1 1 16,0 2-2-16,-3 0 0 0,-5 0-1 15,-4 2 1-15,0-1-1 16,0 0 1-16,0-1-1 0,0 0-15 0,0 2-11 15,0-2-12-15,-4 3-19 0,-3-1-32 0,-3-1-27 16,2 1-102-16</inkml:trace>
  <inkml:trace contextRef="#ctx0" brushRef="#br0" timeOffset="72126.89">2565 7741 310 0,'0'0'78'0,"0"0"-19"0,0 0 3 16,0 0 8-16,0 0-13 0,0 0-15 0,0 0-3 15,0 0-3-15,0 0-5 0,0 0-7 16,0 0-5-16,0 0-3 0,0 0-1 16,0 0 0-16,0 0-2 0,0 0-4 15,2 0-1 1,-2 0-3-16,2 0 0 15,7 1-2-15,5 1 3 0,-1 0 5 16,9 0 0-16,-3-2-1 0,10 1 1 16,-2-1-2-16,4 1-1 0,0-1 0 15,0 1-4-15,-6 0 3 0,-3 1 0 16,1 0-2-16,-11-1-3 0,7-1 0 16,-11 0 4-16,1 1-6 0,-1-1 0 15,-2 2 0-15,-6-2 0 0,2 0 0 0,-2 1 0 16,0-1 0-16,0 2 0 0,0-2 0 15,0 0 0-15,0 0 0 0,0 0 0 16,0-2 0-16,0 1 0 0,0 1 0 16,0 0 0-16,0 0 0 0,0 0 0 15,0 0 0-15,0 0 0 0,-2 0 0 16,0 0 0-16,-2 0 0 0,4 1 0 16,-2 4 0-16,-2 4-42 0,0 4-21 15,-1-2-32-15,-3-2-54 0,2-4-136 16</inkml:trace>
  <inkml:trace contextRef="#ctx0" brushRef="#br0" timeOffset="75111.53">3522 7751 303 0,'0'0'67'0,"0"0"2"15,0 0-8-15,0 0 9 16,0 0-12-16,0 2-17 0,-2-4 0 0,2 0-2 16,0 1-2-1,0 0-5-15,0 0-5 0,0 0-7 0,0 0-4 0,2 1-6 16,5-1-1-1,3 1-4-15,9-1-1 0,-3 1 1 0,7-1 1 0,6 0 1 16,4-1 1-16,2-1-1 0,4 1-3 0,7 0-1 16,-1 0-2-16,-1 2 0 15,1 0-1-15,-12 6-8 16,-12 2-55-16,-15-3-105 0,-10-4-253 0</inkml:trace>
  <inkml:trace contextRef="#ctx0" brushRef="#br0" timeOffset="77863.89">11671 8758 360 0,'0'0'55'0,"0"0"12"16,0 0-23-16,0 0 12 0,0 0-7 15,0 0-11-15,0 0-6 0,10 7 6 16,-1-6-2-16,-1-1-4 16,10 0-12-16,-5 0-6 0,10 0-9 0,-5 4-3 15,3-2-1-15,6 2-1 0,-2-1-4 16,1-1-70-16,1-2-70 0,-4-7-205 0</inkml:trace>
  <inkml:trace contextRef="#ctx0" brushRef="#br0" timeOffset="99468.9">1625 9726 184 0,'0'0'77'0,"0"0"-25"0,0 0-10 16,0 0 0-16,0 0 8 0,0 0-9 16,0 0-3-16,-17 33-11 0,17-31 5 15,-2 0-8-15,2-1 1 16,0 2-4-16,0-2 0 0,0-1 2 15,0 1 2-15,0-1 1 0,0 0-6 0,0 2 0 16,2-1-4-16,4 2 1 0,5 0 0 16,5 2 1-16,1-1-4 0,4-2 2 15,5 2-1-15,1-3-4 0,2-1-3 16,-4 2 1-16,4-2 0 0,0 0-1 16,0 0-1-16,-2-2 0 0,-7 4-3 15,-1-1-1-15,2 1-2 0,-11-1 0 0,-4 0-1 16,0 1 1-16,-4 1 0 0,1-3-1 15,-3 1 1-15,0 0-1 0,0-1 0 16,0 1-2-16,0 0-15 0,-5 2-14 16,-1 1-16-16,2 1-26 0,-6-2-38 15,-9 0-54-15,11-2-231 0</inkml:trace>
  <inkml:trace contextRef="#ctx0" brushRef="#br0" timeOffset="101420.4">2603 9797 266 0,'0'0'43'0,"0"0"-4"0,0 0 4 16,0 0 12-16,0 0-11 0,0 0-8 16,0 0-1-16,0 0 1 0,-7 0-6 15,7 0-6-15,0 0 2 0,0 0-1 16,0 0-1-1,0-1 0-15,0 1-3 0,0 0-3 0,0 0-3 0,0 0 0 16,0 0 0-16,2 0 2 0,3 0-1 16,3 0-1-16,10-2 1 0,-1 1-4 15,12-1 0-15,0-1 0 0,2 0-1 16,0 1-3-16,-2 1-4 0,-11 1-1 0,3 0-2 16,-11 0 0-1,3 0 0-15,-7 3-1 0,-2 0 0 0,-4-3 0 0,0 3-1 16,2 0-18-16,0 2-21 0,-2 0-21 15,-2-1-38-15,-2 0-45 0,-2-4-155 16</inkml:trace>
  <inkml:trace contextRef="#ctx0" brushRef="#br0" timeOffset="102665.73">3427 9853 447 0,'0'0'75'0,"0"0"-9"15,0 0-27-15,0 0 8 0,0 0-1 0,0 0-4 16,0 0-1-16,0 0-9 16,0 0-5-16,0 0-5 0,0 0-4 15,2-2-1-15,0 1-1 0,9 1 1 0,5 0 3 16,-3-2-2-16,12-2-4 0,1 1-2 16,1-1-5-1,6-1-7-15,-2 4 0 0,4-2 0 0,-4 3 0 0,-4 0 0 16,-2 0 0-16,-2 0-32 0,-11 0-53 15,-8-6-109-15,-4-13-345 0</inkml:trace>
  <inkml:trace contextRef="#ctx0" brushRef="#br0" timeOffset="111747.28">27497 17472 91 0,'0'0'311'0,"0"0"-298"0,0 0-9 16,0 0-4-16,0 0 15 0,0 0 4 16,0 0-2-16,-10-2-3 15,10-1 6-15,0 2-2 0,-3-1 3 0,3 1 3 16,-4 0 3-16,2-1-3 0,-2-2-2 0,-2 0-6 16,-2 0-4-16,-9 1-6 0,5-1 0 15,-11 1 4-15,2 2-9 16,-1 1 2-16,-9 2 0 0,2 1-2 0,2 4 0 15,6 0-1-15,-2 0 1 0,9-3 0 16,-1 2 1-16,9 0-2 0,0 1 0 16,-4-1 1-16,3 3-2 0,1 0 1 15,4 3 0-15,0-3 0 0,2 0 0 16,0 0-1-16,0-2 0 0,0 0 0 16,4-2-1-16,0-1-1 0,5-2 3 15,1 1-2-15,0 0 2 0,1-3 0 16,7 0 0-16,-3-3 1 0,5-1-1 15,5-3 1-15,-6-1 0 0,6-1-1 16,4 1 0-16,-7-2 0 0,-5-1 0 0,10 1 1 16,-13-1-1-16,5 2 1 0,-7-1 2 15,3-1 5-15,-9 0 1 0,0 0 1 16,-2-1 7-16,-2-1 1 0,0 0 0 16,-4 1-2-16,2 0-7 15,0 2 4-15,0 4-11 0,0 0 7 0,0 5 4 16,0 0-1-16,0 1-5 0,0-1-2 15,0 1 0-15,0 0-2 0,0 0 0 0,0 0-3 16,-2 0 0-16,2 5 1 0,0 3 0 16,-4 5-1-16,2 2 2 0,2 3-1 15,0 2 1-15,-2 1 1 16,0-1 0-16,2 2-1 0,2 3 1 0,2 0-1 16,2 0 1-16,5 0-1 0,-3 2 1 15,-2-1 0-15,-4-2-2 0,4-3 1 16,-4-2-1-16,0-2 1 0,-2-2-1 15,-2-1 0-15,-6-1 2 0,2 0-1 16,-11 0 0-16,1 0-2 0,-11-1 0 16,2-2-4-1,0-1 1-15,1-5-3 0,-7 0-6 0,8-3-9 16,4-1-5-16,-1 0 0 0,7-9-16 0,-1-2-16 0,3-3-12 16,7-3-42-16,-4-4-62 15,2-1-97-15</inkml:trace>
  <inkml:trace contextRef="#ctx0" brushRef="#br0" timeOffset="112173.2">27795 17035 147 0,'0'0'348'0,"0"0"-307"15,0 0-29-15,0 0 27 0,0 0 11 0,0 0-19 16,0 0-13-1,-19 3-1-15,19-3 4 16,0 0-2-16,0 0-3 0,6 2-1 0,-2 2 0 16,2 0 1-16,1 2-4 15,1 4-3-15,2 1-2 0,1 4-2 0,-7 3-2 16,4 3 0-16,-4 4-1 0,2 3-1 16,-4 1 0-16,-2 1-1 0,2-1-2 15,-2-2-4-15,0-3 0 0,5-3-13 16,-3-1-6-16,-2-5-10 0,6-4-9 15,-6-2-1-15,6-3-11 0,-6-3-23 16,0-3-25-16,-6 0-37 0,-2-6-77 16</inkml:trace>
  <inkml:trace contextRef="#ctx0" brushRef="#br0" timeOffset="112803.12">27766 17332 154 0,'0'0'306'0,"0"0"-261"0,0 0-32 0,-5-51 16 15,10 38 16-15,1 1-10 0,6-1-12 16,-1-1-3-16,-1-2-7 0,6 4-5 15,-3-2-2-15,3 4-3 0,-3 2-1 16,-1-1-1-16,5 3 0 0,-9 1-1 16,11 1 0-16,-7-1 0 0,4 0 0 15,1 0 0-15,0-2-1 0,-5-2-7 16,2 0-12-16,5-2-9 0,-9 0 2 0,5-3-33 16,-5 2-1-16,0-1-1 15,-1 1 22-15,-3 0 19 0,-4 0 21 16,0 2 6-16,-2 2 19 0,0 2 17 15,0 1 7-15,0 2 13 0,-4 0 2 0,4 2-17 16,0-1-8-16,0 2-4 0,0 0-5 16,0 0-4-16,0 0-11 0,0 0-5 15,0 0-6-15,0 5-1 0,0 6 0 16,4 3 4-16,-2 5 3 0,2 2-3 16,-2 4 1-16,7 1-2 0,1 2-3 15,-2 2-1-15,1 0-2 0,5 0 1 0,-4-2 0 16,-3-4 0-16,1-1-1 0,0-4 0 15,-4-4 0-15,0-2 1 16,-4-6-1-16,0-2-3 0,0-2-2 0,0-1-1 16,0-1 1-16,0-1 0 0,0 0-2 15,0 0 1-15,0 0 2 0,0 0 1 16,0-1-1-16,0-4 2 0,0-2 2 16,0-5 1-16,2-3-1 0,-2-1 0 15,5 1 0-15,-3-5-1 0,2 2 1 16,0-1 0-16,4 0 0 0,-4 4 0 15,0 2 0-15,-2 5 0 0,3 3 0 0,-3 1 0 16,2 2 0-16,2 1 0 16,0-2 0-16,0 3 1 0,-1 0 0 15,1 3 1-15,4 3-1 0,5 2 2 0,-7 3 1 16,2 0-1-16,5 3 1 0,-7-3-3 16,2 1 1-16,-2-1-2 0,-1 1 0 15,-5-1-2-15,2 3 0 0,-4-1-6 16,0 4-5-16,-4-3-4 0,0 1-18 15,-5-1-19-15,-1 0 4 0,0-3-34 16,1 0-64-16,-5-1-92 0</inkml:trace>
  <inkml:trace contextRef="#ctx0" brushRef="#br0" timeOffset="114078.29">28725 17577 81 0,'0'0'414'15,"0"0"-381"-15,0 0-29 0,0 0 12 0,0 0 26 16,0 0-20-16,-38 3-21 16,38 1-1-16,0 4 0 0,0-1 2 15,0 0 3-15,0 1 9 0,0 1 2 0,0-2 2 16,0 0-4-16,0 1-6 0,5 2-2 15,-3-3 0-15,4 0-2 0,4-2-1 16,1 0-1-16,1 0 0 0,9-3-2 16,6-2 2-1,4-2 3-15,8-7 1 0,0-1-3 0,4-2-2 0,3-2 0 16,-7 2 0 0,-6-2 1-16,-4 2-1 0,-10-1 1 0,-3 2 3 0,-9 0 9 15,-5 0 8-15,-2-2 7 0,-7 1-4 16,-1 2-11-16,-8 1-9 0,-3 2-4 15,-6 0-1-15,-4 2 0 0,0 4 6 0,0 1-4 16,3 0 1-16,1 4-1 0,2 5-2 16,2 2 0-16,7 3-1 15,-5 2 0-15,5 3 1 0,3 1-2 0,-1 1 2 16,6 0-1-16,2 0 1 0,2-1 0 16,2 3-2-16,0-3 2 0,6-2-3 15,2 2 1-15,9-2 1 0,-5-1-3 31,7-3 2-31,-5-5-2 0,9-3-1 0,-5-5 3 0,7-1 2 0,4-5 0 16,0-8 2-16,6-1 0 0,3-5 1 16,1-5 2-16,4-1 0 0,-1-5-4 0,-5-1 1 15,0-3-1-15,-6 0 1 0,-2-2-2 16,-6 0 1-16,-5 1 2 0,-1 0-1 16,-5 2-1-16,-4 5 1 15,3 5-1-15,-7 5 2 0,-2 5 7 0,0 3 5 16,-2 1-1-1,0 2-3-15,0 2-4 0,0 1 0 0,0 2-4 0,-2 2-2 16,2 0 0-16,-2 0-1 0,0 1-1 16,0 6 1-16,-6 7 0 0,-1 2 0 15,-1 6-1-15,-7 2 1 0,5 1 0 16,2 1 0-16,-5 1 0 0,11 0 0 0,0 2 0 16,0-2 0-16,2-1 0 15,4 0 0-15,0-1-1 0,0 0 0 0,8-1 0 16,3-4-2-16,-3-3-5 15,0-4-5-15,5-1-6 0,-5-6-9 0,3-3-3 16,3-2-31-16,-8-1-24 0,-1-9-42 16,-3 0-92-16</inkml:trace>
  <inkml:trace contextRef="#ctx0" brushRef="#br0" timeOffset="115846.12">29647 17466 520 0,'0'0'69'0,"0"0"-58"0,0 0 6 15,0 0 27-15,0 0-6 0,0 0-21 16,0 0-7-16,-11-25-5 0,15 22 4 0,1 1-2 15,-3 1 5-15,0-1 0 0,0 2 3 16,0 0 5-16,-2 0-4 16,0 4-4-16,2 1-4 0,0 5-3 15,-2 5-1-15,0 2-1 0,0 5 1 0,2 2-3 16,-2 0 0-16,-2 2-1 16,0-2 0-16,2-1-5 0,-2-4 1 0,0 0 3 15,0-7 1-15,2-1-3 0,2-3 3 16,-2-5 0-16,0-1-1 0,0-2 0 15,0 0 1-15,0 0 1 0,0 0-1 16,0 0 1-16,0 0-1 0,4-6 2 16,0-3 0-16,6-7 5 0,1-3-6 15,1-1 0-15,9-3-1 0,-7-2 0 16,7 0 1-16,0 0 1 0,-3 4-2 16,1 6 0-16,-9 4-1 0,-4 5 1 0,-4 5 0 15,0-1 1-15,-2 2 2 0,0 0-1 16,0 0-2-16,-4 5-1 0,2 5 1 15,-6 2 0-15,2 5 1 0,0-1-1 16,-3 2 1-16,5-2-1 0,-2 0-1 0,4-1 0 16,0 1-6-16,2-3 5 0,2-3 0 15,-2 0 0-15,0-3 0 16,0-2 1-16,0-1 1 0,0-2-1 0,0-1 1 16,0-1-1-16,4 0-1 15,0-1 1-15,2-5 1 0,9-2 0 0,-3-6 0 16,9-3 1-16,-5-2-1 0,9-3 0 15,2-3 1-15,-2-1 0 0,0-1 0 16,4-1 0-16,-7 3 0 0,1 5 0 16,-6 7 0-16,-9 5-1 0,-2 4 1 15,-4 2 3-15,-2 2 4 0,0 0 7 16,-2 6-6-16,-6 3-6 0,2 7-1 0,-3 4-2 16,-7 1 1-16,6 0 1 15,1-3-2-15,1-2-1 0,0-2 0 16,6-1 1-16,2-1-1 0,0-3-1 15,0 2 0-15,4-3 1 0,4-2-3 0,0 0 2 16,5-3 0-16,5-2 1 0,-1-1 1 16,12-1 0-16,0-7 0 0,6 1 0 15,0-1 1-15,2 0-1 0,3-1 1 16,-1-2-1-16,0 0 2 0,-6-2 4 16,-2 0-1-16,-6 3 0 0,-8-2 2 0,-7 0 3 15,-4 2-2-15,-4 1 1 0,-2 0 4 16,-10-3 1-16,-1 2-7 15,-1 0-7-15,-4 2 0 0,1 3-3 0,-4 1 3 16,5 2 1-16,-3 2 0 16,3 3-1-16,-5 3-2 0,1 4-4 0,-1 0 2 15,1 5 1-15,1 1 2 0,3 3 0 16,-3 1 0-16,5-1 1 16,-3 2-2-16,7 0 2 0,0-1-6 0,1 0 3 15,5 1-3-15,2-2-4 0,0-1 0 16,2-3-3-16,7-3-4 0,3-1 0 15,5-3-3-15,1-1-2 0,7-4-10 0,4-3-7 16,4-3-12-16,2-8 6 16,2 1-31-16,-1-6-19 0,-3 0 7 15,-2-1 27-15,-5-6 33 0,-3 1 3 0,-4-1 25 16,-1 1 8-16,-5-2 62 0,-5 2 20 16,5 1-19-16,-7 3 1 0,-2 5-17 15,0 3-1-15,-4 4 6 0,2 4 0 16,-2 1-12-16,0 1-14 0,0 0-13 15,0 0-7-15,0 0-7 0,0 0-7 0,0 1 0 16,-2 7-2-16,-2 3 2 0,0 3 0 16,0 4 1-1,-1 0 0-15,1-1-1 0,-2 1 0 0,4-3-5 16,-2 1-4-16,2-3 4 0,0 0-1 16,0-3-3-16,4-4 0 0,-4-1-1 0,2-4 2 15,0 1 2 1,0-1 0-16,0-1 2 0,0 0 0 15,0-3 0-15,6-3 3 0,0-4 1 0,7-3 1 0,1 1-1 16,5-4-1-16,-1 0 1 0,3-3 1 16,4-3-1-16,-3-1 1 0,3-1 5 0,0 5-4 15,-8 3-1-15,-1 5-1 0,-8 6 0 16,-4 2 1-16,-4 3 1 0,0 0 2 16,0 0 3-16,-2 10-7 15,-2 5 1-15,0 3-1 0,0 0 4 0,-4 3-4 16,2-1 2-16,-1-1-2 0,1-1 1 15,4-2-1-15,2 0-1 0,0-1-5 16,4-1 2-16,4-1-1 0,5-3 1 16,-1 0 1-16,5-3 1 0,-1-2 2 15,7-5 1-15,-2 0 2 0,2-5 6 16,3-6 0 0,3-3-3-16,-2-3 0 0,2-2-2 0,2-2 0 0,4-5 0 0,2-4-1 15,-3-1-1-15,-1-3 2 0,-4-2 4 16,0 0-4-16,-9 0 0 15,-5 3 0-15,-5 2-1 0,-6 6 1 0,-4 8 3 16,-2 4 5-16,-8 1-1 0,4 4-4 16,-3 1-7-16,-1 4 0 15,-5 3 0-15,-1 2-3 0,-7 8 1 0,0 4 0 16,-3 5 0-16,1 3 2 0,0 3-1 16,2 2 0-16,9 2 0 0,5 2 0 31,1 1-1-31,6-1 0 0,2-2 1 0,0 1-3 15,6-4-1-15,5-3-1 16,-3-3-1-16,6 0-2 0,-1-4-6 0,1-2-1 16,3-3-9-16,-3-5-8 15,1-5-9-15,-7-1-23 0,2-3-11 0,-1-7-32 16,-7-5-62-16,-2-1-190 0</inkml:trace>
  <inkml:trace contextRef="#ctx0" brushRef="#br0" timeOffset="116082.07">31021 17422 434 0,'0'0'177'0,"0"0"-171"0,0 0 0 16,0 0 4-16,0 0 23 0,17 12-6 15,-7-10 2-15,5 0 2 0,-3 0-2 16,5 0-6-16,-3-2-7 0,5 0-6 15,-5 2-2-15,7-2-6 0,-5 0 0 16,7-2-2-16,2-1-9 0,0-2-21 16,6 0-30-16,2-2-24 0,2-5-48 15,-8-1-158-15</inkml:trace>
  <inkml:trace contextRef="#ctx0" brushRef="#br0" timeOffset="153885.9">22912 2891 343 0,'0'0'89'16,"0"0"-50"-16,0 0 2 0,0 0 2 16,0 0 8-16,0 0-8 0,0 0-7 15,0 0-3-15,-2-43-8 0,2 43-9 16,0 1-8-16,0-1-3 0,0 4 0 15,0 3-5-15,0 4-1 0,0 9 1 0,0 3 1 16,0 4 1-16,0 2 0 0,2 3-2 16,-2 3 1-16,0-2-2 0,-2 1 1 15,2-4 0-15,0 0 1 16,0-1-1-16,2-3 1 0,0-1-1 0,0-5-30 16,0-2-30-16,2-3-9 0,-2-3-27 15,-2-7-61-15,0-3-67 16</inkml:trace>
  <inkml:trace contextRef="#ctx0" brushRef="#br0" timeOffset="154106.09">22536 2891 327 0,'0'0'190'0,"0"0"-167"0,0 0 23 15,0 0 18-15,0 0-15 0,0 0-16 16,0 0-9-16,0 0-5 0,0 0-13 15,16-32-5-15,7 30 1 0,8 1 3 16,2-2-1-16,2-1-1 0,9 0-1 16,-1 0-1-16,-4 1 1 0,7 1-1 15,-1 2-1 1,-5 0-43-16,-5 5-62 0,-2 0-77 0,-15-1-135 0</inkml:trace>
  <inkml:trace contextRef="#ctx0" brushRef="#br0" timeOffset="154515.47">23187 2991 492 0,'0'0'52'16,"0"0"-17"-16,0 0 9 15,0 0 16-15,0 0-12 0,0 0-20 0,0 0 9 0,0 0-6 16,0 0-15-16,14-46-7 0,-14 46-3 15,0 0-2-15,0 0-4 0,-2 3-1 16,-2 2-1-16,0 4 2 0,-4-1-1 16,2 7 1-16,-1 5 0 0,1 2 0 15,2 3 0-15,2 0 0 0,2-3-3 16,0-1 2-16,2 0 0 0,2-3-1 16,6-3 1-16,5 0-1 0,-1-2 0 15,9-3 0 1,4-2 0-16,0-7 1 0,4-1 1 0,0-3 1 0,0-8-1 15,-4-1 2-15,-2-3-1 0,-5 0 1 0,-5-2 0 16,-5-6 1-16,-2 1 1 0,-1-3 0 16,-7 2 0-16,-9 3 0 15,-5-2 0-15,-5 3-1 0,-4 3-2 0,-8 2-1 16,-4 5-3-16,0 4-11 16,4 4-30-16,2 1-21 0,7 4 3 0,7 5-9 15,-4 4-35-15,9 1-67 0,0 2-139 16</inkml:trace>
  <inkml:trace contextRef="#ctx0" brushRef="#br0" timeOffset="154813.76">23735 2817 106 0,'0'0'408'0,"0"0"-383"16,0 0 5 0,0 0 41-16,0 0-15 15,0 0-15-15,0 0-4 0,0 0-2 16,2-39-15-16,-2 39-11 0,0 3-7 16,0 0-2-16,0 2-2 0,0 7-3 15,0 4 5-15,0 3 1 0,2 5 0 16,2 4 0-16,-2 5 0 0,6 2 0 15,-6 1 0-15,5-1 1 0,3-2-2 0,0 1-1 16,-2-5-43-16,1-1-25 16,-1-1-19-16,4-6-51 0,-10-2-88 0</inkml:trace>
  <inkml:trace contextRef="#ctx0" brushRef="#br0" timeOffset="154987.54">23677 3081 561 0,'0'0'47'0,"0"0"-7"16,0 0 8-16,0 0 8 0,0 0-25 16,0 0-16-16,14-56-3 0,1 49-7 15,5 1-4-15,5 1-1 16,0 3 0-16,6 0-1 0,-2 2 0 16,-2 0-50-16,2 1-42 0,0 2 8 0,-7 0-126 15</inkml:trace>
  <inkml:trace contextRef="#ctx0" brushRef="#br0" timeOffset="155615.66">24148 3000 599 0,'0'0'41'0,"0"0"-3"0,0 0 36 16,0 0-11-16,0 0-34 0,4-53-10 0,-6 50 3 15,-2-1-5-15,-2 1-8 16,-5 0-4-16,5 1-1 0,-4 4-3 15,-7-2-1-15,5 0-1 0,-9 3 0 16,9 4-1-16,-7 2 2 0,7 2 0 0,0 3-2 16,-1-1-1-16,5 1-7 0,4-1-5 15,-5 1 2-15,5-1 0 0,2-1 0 16,2 1-2-16,0 1 0 0,4-4 1 16,5 1 3-16,-1-2 0 0,2 0 4 15,9-7 2-15,-1 0 5 0,5-2 0 16,4-4 1-16,2-7 0 0,-2-5-1 15,-2 0 1-15,-3-4 2 0,1 4 5 16,-12-4 5-16,-1 1 1 0,-4 2 0 0,0 4-2 16,-6 2 0-16,-4 3-6 0,4 5-2 15,0 0-1-15,0 2-2 0,0 1-1 16,0 0-1-16,0 4-3 0,4 6-5 16,-4 3 4-16,2 2 5 0,-2 3 1 15,2-1-1-15,0-2 0 0,3-4-1 16,-1 0 1-16,2-2 0 0,0-2-1 15,4 0 0-15,-3-4 1 0,5-1 0 16,5-4 1-16,-7 2 0 0,11-6 0 16,-9-4 1-16,5-3-1 0,-7-3 1 15,-2-3 1-15,2-4 2 0,-1-6 0 16,-7-2 12-16,-2-5-3 0,0-6-5 0,0-2-3 16,0 4-1-16,-2 5 0 0,-7 9-2 15,5 6 4-15,-2 8 4 0,4 4-1 16,2 4 0-16,-2 4-3 0,2 0-2 15,0 1-5-15,-2 8-1 0,0 5-5 16,2 9 1-16,-4 8 2 0,4 7 3 16,0 2 0-16,0 2 0 0,0 1 0 15,4 3 1-15,6-3-1 16,5 0 1-16,-3 0-1 0,9-6-15 0,-7 2-32 16,7-3-24-16,-9-4-52 0,-1-5-47 15,-3-8-226-15</inkml:trace>
  <inkml:trace contextRef="#ctx0" brushRef="#br0" timeOffset="156465.51">25215 2947 266 0,'0'0'56'0,"0"0"-5"16,0 0 22-16,0 0 5 0,16-59-20 15,-14 49-9 1,2 3-8-16,-4 0-9 0,0 2-4 0,0-2-7 0,0 1-4 16,-6 0 2-16,0 0-5 0,0 1-3 15,2 1-3-15,-5 2-4 0,-5 2-2 16,4 0-2-16,-7 1-2 0,1 7-2 16,-3 4 1-16,5 4 0 0,-1 1 1 15,3 0 2-15,5 4-1 16,3 1 0-16,0 0 1 0,-2 0-1 0,6 2 1 15,0-1 0-15,6-2-2 16,0 1 0-16,3-1-2 0,11 0-21 0,-3-2-21 16,6-3-11-16,6-2-16 0,2-5-20 0,0-4-43 15,-5-6-56-15</inkml:trace>
  <inkml:trace contextRef="#ctx0" brushRef="#br0" timeOffset="157125.97">25519 2967 439 0,'0'0'54'0,"0"0"5"0,4-52-4 16,-4 45 20-16,0 1-20 0,0 4-21 16,-4-1-5-16,4 3-11 0,-7 0-10 0,3 0-5 15,-8 8-3 1,-3 5-4-16,5 6 2 0,-9 3 0 0,11 0 2 0,-2 4-1 16,0-3 1-16,1 3-1 0,7-3 0 15,0 0-1-15,2-2-5 0,0-2-17 16,2-3 7-16,4-1 6 0,11-3 6 15,-7-3 3-15,11-4-2 16,-5-5 1-16,9 0 3 0,0-9 0 0,-2-5 1 16,0-1 1-16,1-4 0 0,-11-2 1 15,3 1-1-15,-5-4 2 0,-9-1 1 16,0-3 4-16,-2-2 0 0,-2 2-3 16,-7 4 1-16,-3 6-4 0,0 5-3 15,1 5 0-15,-5 5-2 0,10 2 0 16,-5 1-6-16,-1 8 1 0,1 5 1 0,3 5-14 31,-2 3-2-31,2 0-4 0,8 2-10 0,-2-3-6 0,4 1-22 0,4-6-9 16,6 0 6-16,3-4 10 15,9-4 28-15,-1-3 18 0,4-4 11 0,2-4 2 16,2-9 2-16,2-3 12 0,0-3 26 16,-2-1 3-16,-4-1 3 0,-10 0 1 15,-1-1 0-15,-10 1 7 16,1-1-11-16,1 2-6 0,-8 5-4 0,0 3-5 15,-4 2-7-15,-3 3-5 0,1 2-6 16,2 3-5-16,-2-1-7 0,-6 3 0 16,1 2-3-16,1 5-1 0,-3 4 0 15,3 3 2-15,6 3 0 0,0 1 2 16,2-2-1-16,2 2 0 0,0-4 0 0,2-1 1 16,2-1 0-16,4-1-1 15,5 3 1-15,-1 0-2 0,3 0 1 0,3 3 1 16,5-2 0-16,-7 1 1 15,5-1-1-15,-13-2 0 0,-1-2 0 0,-3-2 0 16,-2-1 2-16,-2 2-2 0,-4 0 1 16,-5 1-1-16,3 1 1 0,-2-3-1 15,-2 0 0 1,1-4-26-16,3-2-22 0,-2-3-11 16,-5-2-14-16,9-8-41 0,2-5-48 15</inkml:trace>
  <inkml:trace contextRef="#ctx0" brushRef="#br0" timeOffset="157316.69">26180 2736 553 0,'0'0'69'0,"0"0"-6"0,0 0 13 16,0 0-30-16,0 0-41 0,0 0-5 15,0 0 0-15,0 0 8 0,23 45 1 16,-19-22-4-16,-2 3-3 0,2 3 0 15,-2 3-1-15,2 2 0 0,0-3-1 16,3 0-14-16,-5-5-45 0,0 2-19 16,-2-5-53-16,-2-4-103 0</inkml:trace>
  <inkml:trace contextRef="#ctx0" brushRef="#br0" timeOffset="157497.31">26062 3051 636 0,'0'0'42'0,"0"0"-19"16,0 0 23-16,0 0-8 0,0 0-13 16,0 0-14-16,66-53-1 0,-41 46-9 15,2 3-1-15,4 1 0 0,0 0-5 16,2 0-63-16,0 1-48 0,0-1-32 16,-4 0-165-16</inkml:trace>
  <inkml:trace contextRef="#ctx0" brushRef="#br0" timeOffset="157884.96">26930 2959 41 0,'0'0'652'0,"0"0"-646"0,0 0-6 16,0 0 32-16,0 0 30 0,0 0-35 15,0 0-7-15,0 0-2 0,-31-52-5 16,21 47-2-16,-4 2-1 0,7-2-3 15,-3 2-2-15,-4 2 0 0,5 1-3 16,1 0 0-16,-2 3-2 0,-1 3 0 16,3 3-1-16,-4 2 0 0,-3 4 0 15,9 1 1-15,-8 1-1 0,3 4 1 0,3-2 0 16,-4 6 0-16,3-5 0 0,3 2-3 16,4 2-1-16,2-3-9 0,0-2-14 15,0-1 23-15,2-4-2 0,6-3-5 16,9-4 6-16,-5-2 2 0,11-3 1 15,-2-2 2-15,4-5-1 16,1-7 2-16,1-2-1 0,-8-2 2 0,0 0 1 16,-9-2 1-16,0-4 9 0,-4-1-1 15,-6-4-5-15,0-2-4 0,0 0 0 16,-10 4-1-16,0 4-2 0,4 10-12 0,-1 4-10 16,-5 5-24-16,2 2-37 0,5 7-31 15,-5 6-81-15,0-2-153 0</inkml:trace>
  <inkml:trace contextRef="#ctx0" brushRef="#br0" timeOffset="158245.12">27172 3016 666 0,'0'0'44'15,"0"0"-15"-15,0 0 35 0,0 0-12 0,0 0-37 16,0 0-13-16,0 0-2 0,0 0 0 0,56-32-2 15,-52 47-1-15,2 4 2 0,3 4-1 16,-1 3 1-16,-4 1 0 0,-2 2 1 16,0-3 0-16,0 0 1 0,-2-1 0 15,4-2-1-15,-1-5-1 16,-3-6-6-16,0-4 6 0,4-2-4 0,-4-5-1 16,0-1 6-16,0-6 2 0,-4-4 5 15,-3-4-2-15,1-5-3 0,-4-4 0 16,-3-5-1-16,5-2 1 0,-4-6 3 15,1-6 6-15,5-8-1 0,4-3-5 16,2-7 0-16,2-2-4 0,2 2-1 0,5 8-2 16,1 14 1-16,-4 10 0 0,-2 15 1 15,0 6-1-15,3 4-3 16,3 3-14-16,0 9-26 0,-4 8-51 0,-3 7-2 16,-3 2-49-16,0 1-127 0</inkml:trace>
  <inkml:trace contextRef="#ctx0" brushRef="#br0" timeOffset="158418.79">27125 2991 599 0,'0'0'100'0,"0"0"-51"16,0 0-28-16,0 0 33 0,0 0-21 16,0 0-19-16,47-56-7 0,-26 51-4 15,-4 0-2-15,7 5 0 16,5 0-1-16,-2 0-1 0,4 3-16 0,0 4-64 15,2 1-29-15,4-1-30 0,-6-2-135 16</inkml:trace>
  <inkml:trace contextRef="#ctx0" brushRef="#br0" timeOffset="158638.84">27819 2870 759 0,'0'0'25'15,"0"0"-17"-15,0 0-5 0,0 0 19 16,0 0 1-16,0 0-16 0,0 0-3 16,0 0 3-16,0 0-7 0,19 10-5 15,-19 9 4-15,0 5 1 16,0 1 2-16,0 2 0 0,2 3-2 0,-2 0-16 16,0-2-44-16,2 0-33 0,4-5 26 15,0-5-77-15,1-5-93 0</inkml:trace>
  <inkml:trace contextRef="#ctx0" brushRef="#br0" timeOffset="158795.79">27826 2705 616 0,'0'0'11'16,"0"0"-1"-16,0 0 5 0,0 0-2 15,0 0-11-15,0 0-2 0,0 0-4 16,0 0-2-16,0 0-28 0,35 29-47 15,-29-7-72-15,-4-3-117 16</inkml:trace>
  <inkml:trace contextRef="#ctx0" brushRef="#br0" timeOffset="159472.01">27927 2957 667 0,'0'0'34'0,"27"-66"-17"0,-17 44 27 0,-4 2 15 16,-2 7-38-16,5 4-7 0,-3 2 8 16,-2 2-9-16,0 5-10 0,-2 0-3 15,6 3 0-15,5 4-3 0,-3 7-1 16,-2 3 1-16,3 5 1 0,-5 3 1 0,-2 0 0 31,2 0 1-31,0 0 0 0,3 0-1 0,-3-4-11 0,0-3-8 16,-2-5 5-16,0-4 4 0,-1-4-1 15,-1-2 8-15,-2-3 4 0,0 0 1 0,0 0 0 16,0 0 2-16,2-6 2 0,4-3 0 16,-4-4-2-16,4-3-1 0,-2-2 1 15,-2-4 3-15,5-3 2 16,5 0 3 0,-2 0-6-16,-1 5-3 0,-3 5 0 15,-2 7-1-15,0 4 1 0,-2 3-2 16,0 1 0-16,4 0-1 0,3 9-3 15,-3 1-1-15,6 8 1 0,-4 1 2 0,1 2 2 16,3 0 0-16,1-3 0 16,-7-1 0-16,12-2 0 0,-5-3 0 15,3-2-1-15,1-4 1 0,1-3 0 0,-1-3 0 16,2 0 1-16,-5 0 1 0,3-9-1 16,-7-1 2-16,2-1 0 0,1-4 0 15,-5-4 2-15,-2-2 3 0,-6-7 12 16,4-1-12-16,-4-6-1 0,0 2-5 15,0 1 0-15,-2 8-1 0,0 9 0 16,-4 4-1-16,4 4 1 0,-2 1-1 0,0 5 0 16,2 1-2-16,-5 0 0 0,1 7-4 15,2 7-3-15,-2 2 6 16,2 8 2-16,2 2 0 0,4-1 0 0,4 2-1 16,0-2 0-16,9 1 2 15,-3-1-1-15,5-2 1 0,-1 1 0 0,-6-3 0 16,1 0 0-16,-7-3 0 15,-2 1-1-15,-2-2-5 0,-10-3-4 0,-1-1-1 16,3-3-15-16,-9-2-7 0,7-1-1 16,-2-3-5-16,-1 0-2 0,3-1-11 15,4 0-51-15,0-3-60 0,4 0-99 16</inkml:trace>
  <inkml:trace contextRef="#ctx0" brushRef="#br0" timeOffset="160187.75">28654 2894 579 0,'0'0'87'15,"0"0"-36"-15,0 0-25 0,0 0 28 16,0 0-21-16,0 0-21 0,0 0 0 0,0 0 13 16,40-34-6-16,-40 34-10 0,0 0-4 15,0 0-3-15,0 0-2 16,-2 5-1-16,-3 0-4 0,1 2-4 0,-4 6 8 15,0 0 1-15,2 2 0 16,4-2 0-16,-1 0-7 0,3-1-7 16,0-3-3-16,5-1 2 0,3 0 0 15,2-4 1-15,-2 0 7 0,7-3 2 0,4-1 4 16,-5-6 1-16,7-5-1 0,-1-2 1 16,-3-2 2-16,-7-2-1 0,3-1 1 15,-9-1 1-15,-4-2 1 0,2-1-1 16,-2 0-1-16,-2 6 2 0,-2 2-1 15,-3 6 0-15,1 1 1 0,2 4-1 0,0 3-3 16,2 0-3-16,-4 7-5 16,-3 6-1-16,-3 4 6 15,4 7 2-15,4-3 1 0,-3 1-1 0,5-1-1 0,2-2-1 16,0-1 1-16,2-5-1 0,5-1 0 16,-1 1 1-16,4-3 0 15,7 1 0-15,-5-5-1 0,9-2 3 0,-5-3 0 16,5-1 1-16,2 0 1 0,-5-7-1 15,3-3 0-15,0-1 1 0,-9-3 0 0,-4-1 2 16,-1-4 0-16,1-3 1 0,-8-2-2 16,0-7 0-16,-2 1-2 15,-4 1 1-15,3 1-2 0,3 4 0 16,-2 5 0-16,0 5 0 0,2 6 0 0,0 2 0 16,0 4 0-16,0 2-1 15,0 0 1-15,0 0-2 0,0 2-3 0,2 3-3 16,9 4 1-16,1 3 6 0,-1 2 1 15,5-1-2-15,-4 2 2 0,5 4 0 16,-3 2 0-16,-1 5 0 0,1-2 0 16,-12 1-1-16,-2 3 1 0,2-1-1 15,-4-1 1-15,-8-4 0 0,0 0 0 0,4-1 0 16,-1-3 0-16,7 2 0 16,0-3 0-16,0-1 0 0,9-1-2 15,5-1 1-15,1-5-2 0,5-4 0 16,1-3 1-16,4-4-2 0,2-1-22 15,-9-6-23-15,3-1 1 0,-5-5-24 0,-3-6-61 16,-1-3-118-16</inkml:trace>
  <inkml:trace contextRef="#ctx0" brushRef="#br0" timeOffset="160590.94">29291 2623 517 0,'0'0'57'15,"0"0"5"-15,0 0 2 0,0 0-8 0,0 0-56 16,0 0-6-16,0 0 6 15,0 0 3-15,-8 66 4 0,8-34 1 16,2 5-2-16,4 3-1 0,-2 0-3 0,5-3-1 16,-1 1 2-16,-2-4-3 0,0-4 1 15,0-7 0-15,3-1-1 16,-5-5-26-16,-2-2-9 0,0-3-5 0,-2-5-12 16,0-4-15-16,0-3 6 0,-2-3 31 15,-4-6 27-15,-7-6 2 0,3 1-1 16,4-5 2-16,-11-2 1 0,9 3 0 15,2-3 18-15,-3 2 16 0,-1 3 0 16,6 0-6-16,0 2 0 0,2 4 1 16,2 0-6-16,-2 3-6 0,2-2 4 15,0 4 0-15,0 3-9 0,2-2-4 0,6 2-3 16,4-1-1-16,1 0-3 0,3 2 1 16,5 1 1-1,4 0 1-15,0 7 0 0,-1 1 2 0,7 6 0 0,0-1 0 16,-4 3-2-16,0 1-1 0,-12 3-4 15,-3-1 0-15,-4-2 0 0,-8 1 0 16,0 0-1-16,-8-1 1 0,-4-1 0 16,1-5-3-16,5 0-35 0,-10-2-34 0,5-5-15 15,-7-3-69-15,7-1-180 16</inkml:trace>
  <inkml:trace contextRef="#ctx0" brushRef="#br0" timeOffset="160747.97">29498 2725 50 0,'0'0'569'0,"0"0"-531"16,0 0-11-1,0 0 16-15,0 0-19 0,0 0-19 0,0 0-2 0,0 0-3 16,12-29-3-16,-12 38-3 0,0 3 3 0,0 3-29 16,2 2-33-16,-2-2-41 15,-4 2-75-15</inkml:trace>
  <inkml:trace contextRef="#ctx0" brushRef="#br0" timeOffset="161093.12">29713 2887 646 0,'0'0'52'0,"0"0"-5"0,0 0 9 15,0 0-9-15,0 0-30 0,0 0-9 16,0 0-4-16,0 0-1 0,0 0-3 15,-25-43-1-15,17 49-7 0,-7 6 4 0,1 3 2 16,-3 2 0-16,3 3 1 16,3 0-3-16,-3 2-21 0,6 0-2 15,4-4-4-15,4-1 10 0,0-5 14 16,4-2 4 0,0 0-2-16,6-6 3 0,3-1 0 0,-3-3 2 15,9 0 1-15,-5-4 1 0,9-6 1 0,-9-2 1 0,5-4 6 16,-9-1 4-16,3-4-2 0,-7-4-3 15,-2-4-4-15,-4 0-2 0,0 0-3 16,0 9-1-16,-2 4-23 0,-2 7-14 16,2 6-10-16,-3 3-16 0,-3 2-41 15,4 4-104-15</inkml:trace>
  <inkml:trace contextRef="#ctx0" brushRef="#br0" timeOffset="161171.67">29713 2887 74 0</inkml:trace>
  <inkml:trace contextRef="#ctx0" brushRef="#br0" timeOffset="161502.97">29713 2887 74 0,'29'25'423'0,"-21"-37"-357"0,0 2 2 0,5 0 15 0,-5 4-23 0,-2-1-31 0,2 2-14 16,3 2-4-16,-5 1-4 16,-4 2-2-16,4 3-1 0,2 5-4 0,5 4 0 15,-7 2-2-15,0 5 0 16,-2 2 2-16,7 4 0 0,-7-3 0 15,-2 4 1-15,0-3-1 0,-2-4 0 0,2 1 1 16,-2-6 0-16,0-5-1 0,0-3 0 16,0-3 0-16,0-3 1 0,2 1 0 15,-2-1 1-15,0 0 2 0,0-3 2 16,-2-2 2-16,-2-3-1 0,0-3-4 16,0 0-1-16,-3-2-1 0,7-3-1 15,0-1 1-15,0-6 1 0,3-3 1 16,5-4 1-16,0-1-2 0,-2 0 0 15,5 3 0-15,-1 8 1 0,-4 6-2 16,-2 6 2-16,0 5 2 0,1 1-3 0,-1 2-2 16,4 2 0-16,0 6-2 0,3 6-2 15,3 6-2-15,-2 4 5 0,-3 5 0 16,1 2 1-16,-6 3 1 0,-2 4-1 16,-2-1-34-16,0 0-69 0,-2-6-54 15,0-10-41-15</inkml:trace>
  <inkml:trace contextRef="#ctx0" brushRef="#br0" timeOffset="161958.87">30395 2894 299 0,'0'0'67'16,"0"0"-14"-16,0 0 11 0,0 0 10 15,0 0-19-15,0 0-15 0,0 0-3 16,-6-23 0-16,4 21-9 0,2 2-7 16,-2-1-2-16,2 0-6 0,0 1-6 15,0 0-1-15,0 0-1 0,0 0-4 16,0 0-1-16,2 0 0 0,6 0-3 15,2 1 1-15,5 2 2 0,12 0 0 16,6 1 0-16,4 0 0 0,0 1 0 16,2-3 0-16,-3 0-14 0,-8 3-64 0,-5-2-29 15,-10 0-53-15,-7-2-192 0</inkml:trace>
  <inkml:trace contextRef="#ctx0" brushRef="#br0" timeOffset="162178.12">30473 3094 564 0,'0'0'33'16,"0"0"-30"-16,0 0 7 0,0 0 52 0,0 0-28 16,0 0-10-16,58 17-4 0,-37-17-1 15,8 0-10-15,-4 0-6 0,2-1-2 16,-9 1-1-16,3 0 0 15,-2 0-61-15,-5 0-35 0,-2-2-49 0,1-3-180 16</inkml:trace>
  <inkml:trace contextRef="#ctx0" brushRef="#br0" timeOffset="162990.96">31265 2688 472 0,'0'0'25'0,"0"0"21"0,0 0 17 16,0 0 8-16,0 0-15 0,0 0-15 15,0 0-2-15,0 0-8 0,0-29-9 16,0 29-4-16,0-2-4 0,0 2-5 0,0 0-4 16,0 0-1-16,0 0-3 15,0 3-1-15,0 0-1 0,6 4-2 16,-1 4 2-16,1 2 1 0,4 3 0 0,-4 1 0 15,-2 4 0-15,3 1 0 0,-3 6 0 16,-2-1 0-16,-2 3 0 0,0-1 0 16,-2-1 2-16,0-5-2 15,0-5 1-15,2-3-1 0,-2-5 0 0,-1-6 0 16,3 1 0-16,0-4 0 0,0 0 1 16,0 0-1-16,0-1 3 0,-2 0 0 0,2 0 2 15,0-1 1-15,0-3-1 0,0-3 5 16,-2-1 1-16,2-3-3 15,0-5-2-15,0-2-2 0,2-5-1 0,3-2-1 16,1-3-2-16,4 0 0 0,-2 5-1 16,3 2 2-16,-1 7 0 0,-4 3-1 15,-2 4 1-15,0 4-1 0,1 2 1 16,1-1-1-16,-2 2-2 0,6 2 1 16,-1 3-2-16,1 5-2 0,0 1 3 15,1 6 1-15,-3 1 0 0,-2 4 1 16,-4 3 1-16,4 1 1 0,-2 1-1 15,-1-1 0-15,1 2 0 0,-4-4 0 0,4-1-1 16,0-1-2-16,2-2 2 16,2 1 0-1,1-1 0-15,-3-3 1 0,2 0-1 0,0 0-1 0,-1-5-8 0,-1 0-33 16,-2-3-14-16,0-4-39 0,-2 0-58 16,-2-4-84-1</inkml:trace>
  <inkml:trace contextRef="#ctx0" brushRef="#br0" timeOffset="169317.71">23162 3690 320 0,'0'0'61'16,"0"0"-23"-16,-6-27 19 0,0 21 5 16,4 2-6-16,2 1-14 0,-2 0-7 15,-1 2-5-15,3-1 2 0,0 2-10 16,0 0-7-16,0 2-9 0,0 5-6 16,0 6 0-16,3 8 0 0,-1 1 1 15,-2 6 0-15,0 3 0 0,2 4-1 16,-2 1 1-16,0-1 0 0,4 0 1 0,-4-4-1 15,0-2-1-15,0-5 0 0,2-4-11 16,0-3-38-16,-2-6-15 16,0-2-27-16,0-2-49 0,0-5-110 0</inkml:trace>
  <inkml:trace contextRef="#ctx0" brushRef="#br0" timeOffset="169522.19">22838 3664 470 0,'0'0'54'0,"0"0"-11"0,0 0-2 0,0 0-6 15,0 0-10-15,37-56-7 16,-15 47 7-16,7 1-4 0,5-3-10 0,1-1-4 16,6 3-4-16,2-1-2 0,5 2 1 15,-5 1-1-15,11 2-1 16,-13 5-2-16,3 0-51 0,-7 5-41 0,-12 1-116 15</inkml:trace>
  <inkml:trace contextRef="#ctx0" brushRef="#br0" timeOffset="169930.56">23545 3832 468 0,'0'0'13'0,"0"0"31"0,0 0 27 15,16-59-6-15,-16 46-16 0,0 2-11 16,-2 1-4-16,0 3-7 0,-2-1-10 16,-4 3-4-16,-1 2-2 0,1 1-3 15,2 2-7-15,-9 1 1 16,3 5-2-16,-3 4-1 0,-1 1 1 0,6 4 0 16,-5 2-1-16,5 2 1 0,1 4 0 15,-3-1-1-15,6 4 1 0,0-1 0 16,6 1-2-16,0-3 0 0,4-2-4 15,2-3-1-15,8-2-2 0,-1-2 3 16,8-1 0-16,-3-6 3 0,7-3 1 16,4-5 2-16,0 1 0 0,-4-8 1 15,4-5 0-15,-7-2 0 0,3 1 0 16,-10-2 1-16,-3 0-1 0,-6-2 0 0,-6 0 2 16,0-4 1-16,-6-2 0 0,-11 0-3 15,5 3-1-15,-9 4-1 0,7 4-4 16,-11 2-13-16,9 4-19 0,-1 6-17 15,3 1-6-15,1 3-14 0,5 4-23 16,2 2-33-16,-1-2-72 0</inkml:trace>
  <inkml:trace contextRef="#ctx0" brushRef="#br0" timeOffset="170151.05">23799 3695 416 0,'0'0'110'0,"0"0"-63"0,16-54 13 16,-14 46 15-16,-2 6-13 0,2 1-22 16,0 1-18-16,-2 0-14 0,5 3-6 15,-3 5-1-15,2 4-1 0,2 5 3 16,-2 2 3-16,4 4-2 0,-5 4-2 16,-1 3-2-16,2 3 2 0,-2 3-2 15,0 0-2-15,4 1-37 0,-4-2-35 16,-2-4-24-16,0-2-37 0,-6-8-31 15</inkml:trace>
  <inkml:trace contextRef="#ctx0" brushRef="#br0" timeOffset="170327.27">23695 3934 551 0,'0'0'37'15,"0"0"-18"-15,0 0-5 0,29-57 22 16,-12 46-14-16,6-1-13 0,6 3-3 15,2 3-2-15,2 3-3 0,-2 2 0 16,0 1-1-16,-7 6-7 0,3-1-41 16,-4 1-45-16,-2-2-44 0,-11 1-84 0</inkml:trace>
  <inkml:trace contextRef="#ctx0" brushRef="#br0" timeOffset="170922.87">24117 3862 372 0,'0'0'172'0,"0"0"-122"15,0 0-7-15,0 0 15 0,-14-56-13 16,7 47-20-16,1 1-4 0,0 1 5 16,-6 2-13-16,1 3-5 0,3 2 1 15,-6 0-5-15,-1 7-2 0,1 4-2 16,-3 9-1-16,1 1-1 0,1 3 0 0,7 1 2 16,-3-1 0-16,7-1-2 0,0-4-9 15,6 0 0 1,-2-3-2-16,4-3-1 0,7 0 0 0,-5-2 4 0,4-2 1 15,5-2-5-15,-7-6 12 0,6-1 1 16,1 0 1-16,-1-8 0 0,5-3 1 16,-5-3 0-16,5-6-1 0,-9 3 0 15,1-2 1-15,-1-2 1 0,-8-1 2 16,0-1 4-16,-2 3 1 0,0 2-1 16,0 4-4-16,0 6 1 0,-2 4 5 0,2 3-5 15,0 1-5-15,0 1-1 0,0 8 0 16,0 6-4-16,0 8 2 0,0 2 3 15,2 1 0-15,6 3-1 0,9-4 1 16,-2 2-5-16,5-6 4 16,-5-5-1-16,9-1 2 0,-3-6-1 0,0-1 1 31,2-6 0-31,-1-2 0 0,-1-2 2 0,4-6 0 0,0-7 0 0,-5-1 1 16,3-5 8-16,2-1 2 0,-11-3-5 15,3-3 0-15,-11-2 6 0,-2-4 4 16,-4-1-8-16,0-6-2 0,-2 3 0 15,-4 1 0-15,-2 7-2 0,3 6 3 16,-1 8 0-16,4 4 1 16,-2 7-5-16,4 0 0 0,-2 5-2 0,2 0-1 0,-2 2-1 15,-2 12-1-15,-4 4-2 0,3 7-1 16,-1 5 2-16,2 3 1 0,6 0-1 16,-2 1 1-16,4 0 0 0,7-1 0 15,1-1-1-15,-2 1-8 0,9-2-15 16,-7 0-21-16,1 1-19 0,-1-5-23 15,-4-4-60-15,-1-9-177 0</inkml:trace>
  <inkml:trace contextRef="#ctx0" brushRef="#br0" timeOffset="171250.93">25426 3817 44 0,'0'0'401'16,"0"0"-359"-16,0 0 6 0,-27-60 12 15,21 48 0-15,1-1-18 0,1 2 0 16,0-1-2-16,2 4-8 0,0 3-3 16,-2 0-10-16,2 3-7 0,-4 0-4 15,1 0-1-15,-1 2-4 0,0 0-1 0,-4 2-2 16,-7 3 0-16,9 6 0 0,-11 3 0 15,5 4-3-15,-5 3 2 16,5 2 1-16,-1 3 0 0,3 3-1 0,6 0 1 16,2 0-4-16,1 2-9 0,3-4-5 31,5 0-10-31,-1-5-3 0,10 0-22 16,5-3 7-16,-1-2-5 0,3-1-37 15,8-7-4-15,2-4-43 0,-6-5-107 16</inkml:trace>
  <inkml:trace contextRef="#ctx0" brushRef="#br0" timeOffset="171913.45">25587 3884 353 0,'0'0'87'15,"-2"-50"-32"-15,2 37 7 16,0 5 12-16,-2-1-18 0,-2 3-11 0,4-1-5 16,-3 4-10-16,1 0-12 0,-2 3-8 15,0 0-3-15,-4 2-3 0,0 3-4 16,1 6-2-16,-3 2 0 0,-4 2-1 15,7 2 3-15,1 2 1 0,-4 3-1 16,6-1-1-16,2 0 1 0,2-2 0 16,0 2-3-16,6-4-3 0,4-2-3 15,-2 0 1-15,11-5 0 0,-7-1 3 0,9-4-3 16,-6-5 7-16,5-3 1 0,-3-8 3 16,6 0 0-16,-13-3-2 0,6-3 0 15,-5 1 1-15,-7-2-1 0,2-3 1 16,-4 1 0-16,-2-5 0 0,0 1 1 15,-6 0-1-15,0 0-2 0,0 7 1 16,-5 5 3-16,5 6 0 0,0 4-4 16,2 2 0-16,0 1-2 0,-5 9-6 15,1 6 1-15,2 5 2 0,4 0-6 16,2 1-3-16,2 2-1 0,8-4 2 0,5-2-1 16,-3-5 0-16,9-4 4 0,-5-3 8 15,7-6 2-15,6 0 1 0,0-9 0 16,0-2 1-16,2-3 1 0,0-6-2 15,-4 0 1-15,2-3 1 0,-5 0 2 16,1-1 4-16,-12-2 0 0,1 0 6 16,-8-1 5-16,-4-1 4 0,-2 5-11 15,-2-1-2-15,-8 7 2 0,2 4-3 16,-1 3-4-16,1 3 2 0,-4 3-8 16,1 5 0-16,5 3-3 0,-8 6-1 15,3 4 0-15,5 7 1 0,-2-2 3 16,0 3-1-16,6-2 1 0,2-2-2 0,0-1 1 15,4 0-1-15,6-1 2 16,-4 1 0-16,7 1-1 0,5 4 1 0,-5-1 0 16,9 1 0-16,1 0 0 0,-8-1 0 15,5 0 1-15,-11-4 0 0,-9 0 0 16,0-3 2-16,0 2-1 0,-7-1-2 16,-7-1 0-16,2-2 0 0,-5-1-16 15,3-4-17-15,5-4-7 0,-5-3-4 16,3-2-10-16,5-5-24 0,2-3-40 15,4-4-7-15,4-3-43 0</inkml:trace>
  <inkml:trace contextRef="#ctx0" brushRef="#br0" timeOffset="172108.01">26407 3623 408 0,'0'0'129'15,"0"0"-90"-15,0 0 2 0,0 0 19 16,0 0-3-16,0 0-19 0,0 0-10 15,-31 57-8-15,29-36-12 0,2 1-3 16,-2 5-3-16,2 3 1 0,0 4 1 16,0 0-1-16,4-1-1 0,3 0 0 0,3-1-2 15,0-4-26-15,-8 1-36 0,5-7-26 16,-3-6-44-16,-4-4-92 16</inkml:trace>
  <inkml:trace contextRef="#ctx0" brushRef="#br0" timeOffset="172274.98">26246 3893 553 0,'0'0'64'15,"0"0"-6"-15,0 0-14 0,0 0-21 16,0 0-12-16,0 0 1 0,56-54 1 0,-29 50-6 16,6 1-6-16,6 3 0 0,-2 0 1 15,3 0-2-15,-1 3-58 16,-2 0-32-16,0-2-51 0,-10-1-87 15</inkml:trace>
  <inkml:trace contextRef="#ctx0" brushRef="#br0" timeOffset="172636.55">27158 3802 647 0,'0'0'20'0,"0"0"0"0,0 0 19 0,0 0 31 16,0 0-35-16,2-54-18 0,-8 47 6 15,-3 3-7 1,1-1-6-16,4 3-5 0,-4 1-3 0,-7 0-1 0,5 1 0 16,-9 6-1-16,3 3 0 0,-7 4-1 15,9 0 1-15,-5 6 0 0,11 0-1 16,-3 1-1-16,-1 3-1 0,6-2-10 16,2 3 0-16,2-3-5 0,0-2-1 15,-1 1-3-15,6-6 6 0,-1-3-1 16,0-2 4-16,8-3 9 0,4-3-1 15,1-3 3-15,10-3 2 0,2-6 2 0,2-3-2 16,-3-2 1-16,1-3 1 0,-2-2 0 16,-12-1 3-16,1-2 6 15,-8-2 3-15,-6-2-9 0,-2-4-2 0,-6 3-2 16,-5-1-1-16,3 5-2 16,-2 6-27-16,-5 5-17 0,9 6-22 0,-5 4-32 15,3 3-62-15,4 0-91 0</inkml:trace>
  <inkml:trace contextRef="#ctx0" brushRef="#br0" timeOffset="172981.55">27331 3795 548 0,'0'0'53'0,"0"0"9"0,0 0-6 15,0 0-7-15,56 2-34 0,-45 12-11 0,-1 1 6 16,4 4 1-16,-5 3-4 0,-3 4 0 15,4 4-1-15,-2 2-2 0,-1-1-3 16,-5 1 0-16,2-4 0 0,-2-4 1 16,4-7-2-16,-2-3 0 0,3-5-2 15,-5-6 0-15,0-3-1 0,0 0 0 16,-2-3 3-16,0-4 3 0,0-5 1 16,-2-4-2-16,-9-6-1 0,1-4 2 15,2-5-1-15,-11-7 2 0,5-4-1 0,-9-4-1 16,8-7 2-16,-1-5 1 15,6 0-4 1,10 2-1-16,-3 9 0 0,3 7 0 0,3 11-1 0,1 9 1 16,2 7-2-16,4 6-13 0,-2 7-10 0,1 0-14 15,-1 10-17-15,4 5-9 0,-5 10-15 16,-5 3-32-16,-2 4-45 0</inkml:trace>
  <inkml:trace contextRef="#ctx0" brushRef="#br0" timeOffset="173139.06">27338 3845 586 0,'0'0'67'16,"0"0"-30"-16,0 0-7 15,0 0-7-15,0 0-14 0,64-60-7 0,-35 51-2 16,2 4 0-16,4 1 1 16,-2 4-2-1,2 2-1-15,0 4-37 0,0 1-59 0,-2-4-81 0,-2-3-187 0</inkml:trace>
  <inkml:trace contextRef="#ctx0" brushRef="#br0" timeOffset="174005.15">28249 3749 670 0,'0'0'30'0,"0"0"4"0,0 0-3 0,0 0 13 0,0 0-23 0,0 0-10 0,0 0 0 16,0 0-7-16,0 0-4 0,-68-39 2 15,45 45-2-15,1 1 0 0,-1 2 0 16,0 4-2-16,-2-1 2 16,9 2 0-16,-1 3-2 0,7-1-7 0,-5 2-6 15,7 2-4-15,2-1-2 0,4 0-1 16,0-4-1-16,2 1 1 0,0-3-2 16,2-3 5-16,6 1 4 0,0-3 10 15,9-2 1-15,-9-1 3 0,13-5 1 0,-5 0 0 16,7-4 3-16,4-7 8 15,0 0 4 1,-4-6 2-16,1 0 4 16,-3-1-3-16,-8-1 1 0,-5 1 7 15,-2 1-1-15,2-2-10 0,-8 3-8 0,0 1-2 16,0 6-3-16,0 3-1 0,0 2 0 16,-2 4 1-16,2 0-2 0,-2 1-1 15,-4 7-1-15,0 5-3 0,2 4 2 16,-1 4 2-16,1 1-1 0,2 1-2 15,2 0-3-15,0-4-2 0,6-2 2 16,1-1 1-16,1-4 2 0,6-4 1 16,-3-3 1-16,7-3 2 0,-3-2 2 15,5-2-1-15,-3-6 1 0,6-3-1 16,-9-1 1-16,5-2 0 0,-3-7 1 0,1-1 5 16,-5-4 3-16,3-3 0 0,-9-4-1 15,0 1 3-15,-2-5-2 0,-4-2 0 16,0-2 2-16,0-2-5 0,-4 6 1 15,-2 7-5-15,4 8 6 0,-2 9-4 16,2 4-3-16,0 5 0 0,2 4-1 16,-2-1-1-16,-3 1-1 0,-1 9 0 15,2 10-3-15,-4 9-2 0,0 5 4 0,-3 2 0 16,5 4 1-16,6-1 0 16,0 0 0-16,4-5 0 0,7-2-2 15,1-1 0-15,-2-2 0 0,9 0-1 0,-5-6-2 16,5 0 4-16,-3-7 0 0,5-1-2 15,-8-5 2-15,5-8 0 0,-10 0 1 16,13-1 0-16,-9-8 2 0,5-2-2 16,-3-5 1-16,-1-4 1 0,1-3-1 15,-5-7 4-15,1-6 1 0,2-2-1 16,-5-4-2-16,-3-5 2 0,2-2-2 16,-2 1 1-16,2 11-2 0,-4 9 3 15,0 11-2-15,-2 7 0 0,0 5 2 16,-2 4 0-16,0 0-1 0,2 0-1 15,-6 1-3-15,0 10 0 0,-5 4-5 0,3 5 1 16,-6 8 2-16,3 3 1 0,5 4 0 16,0 3 1-16,2-4 0 0,4 1-4 15,0-3-6-15,8-1-2 0,0 0-2 16,5-2-6-16,5-1-7 0,-5-1-23 16,5-3-18-16,-3-2-12 0,1-9-45 15,-5-4-72-15</inkml:trace>
  <inkml:trace contextRef="#ctx0" brushRef="#br0" timeOffset="174390.58">28946 3785 442 0,'0'0'20'16,"0"0"10"-16,0 0 21 0,0 0 20 16,14-55-19-16,-14 49-17 15,0 1 8-15,0 0 3 0,-2 0-11 0,-4-3-8 0,2 1-6 16,-8 0-7-16,1-2-6 15,1 5-2-15,-7-1-6 0,5 2 1 16,2 3-1-16,-5 0 0 0,7 1 0 16,-9 7-1-16,7 1 0 0,0 1-1 15,-5 3 0-15,5 5 0 0,0 0 1 0,-3 2 0 16,7 5 0-16,0-1-2 16,4 1-2-16,2-3-5 0,0 1-1 0,8-6-3 15,4-2 5-15,1-2 2 0,3-3-4 16,7-4 7-16,2-3 2 0,0-3 1 15,-3-3 1-15,3-5 1 0,0-2 1 0,-9-2-1 16,1 0 0-16,-7-1 1 16,-5-2 3-16,-1-5 2 0,-4-1 0 0,-2-3-4 15,-3-2-3 1,1 4 1-16,-4-1-1 0,-6 4-3 0,5 4-11 16,1 6-27-16,0 3-27 0,-3 3 1 0,7 2-53 15,4 1-44-15,0 0-148 0</inkml:trace>
  <inkml:trace contextRef="#ctx0" brushRef="#br0" timeOffset="174667.87">29289 3695 575 0,'0'0'72'0,"0"0"-38"15,0 0 17-15,0 0 14 0,8-53-33 16,-8 50-14-16,0 0-2 0,0 3-2 15,0 0-4-15,0 0-2 0,-4 0-2 16,2 0-2-16,-6 1 0 0,-3 4-4 16,-5 3 0-16,-1 4-2 0,-5 4 0 15,3 2 1-15,5 5 0 0,-5 0-1 16,5-1-2-16,3 2-8 0,1-1-3 16,8-2-1-16,0-2-2 15,2 0-5-15,8 0-7 0,9-1-2 0,-5 0-2 0,9-2 2 16,-1-2-25-16,1-3-17 15,4-6-11-15,2-2-36 0,-7-3-95 16</inkml:trace>
  <inkml:trace contextRef="#ctx0" brushRef="#br0" timeOffset="175906.48">29469 3835 181 0,'0'0'230'0,"6"-65"-175"0,-4 42 7 0,-2 2 8 16,0 4-12-16,0 6-6 0,-2 0-23 15,0 5-2-15,0 3-2 0,-4 0-7 16,2 3-5-16,-1 0-7 0,-3 6-6 15,0 4-4-15,-9 2-2 0,3 8 3 16,-5 0 3-16,9 0-1 0,-7 2 0 16,11-3 1-16,-2 1-16 0,4-2-6 0,0-2 0 15,4-1 2-15,0-4 2 0,8 0 2 16,0-5 8-16,1-1 3 0,5-1 4 16,-4-3 1-16,7-1 1 0,-3-1 0 15,7-6 0-15,-7-1 1 0,9-6 1 16,-8-3 4-16,3 1 5 0,-7-1 9 15,1-2 1 1,-2-1-4-16,-6 4-5 0,3 3 0 0,-5 5-5 0,-2 6-3 16,0 2-2-16,0 0 0 0,0 4-3 15,-2 6-4-15,0 5-8 0,-3 4 8 16,3 3 4-16,2 3 1 0,0-3 0 16,7 1 0-16,-1-1-1 0,8-3 0 15,-3-1-2-15,-1-6-1 0,7-5 2 16,-5-1 1-16,4-6 0 0,-1 0 2 0,1-3 0 15,-1-7 1-15,1-1 0 16,-3-1-1-16,3-2 2 0,-1-7 5 0,-3-1 3 16,3-7 1-16,-9-3 2 0,2-4-1 15,-2-5-7-15,3-2-4 0,-3-3 0 16,-2-2-2-16,-4 5 0 0,2 5-1 16,0 12 2-1,-4 11 0-15,2 5-1 0,-2 6 0 0,2 4 2 0,-6 0-3 16,-7 11 0-16,3 7-11 0,-2 11 5 15,-5 7 4-15,9 4 1 0,0 3 1 0,3-1-3 16,5 1-8-16,0-1-3 0,9-2-4 16,3-4-4-16,3-1 6 0,1-6-2 15,1-3-9-15,-7-8-17 16,0-4 6-16,-1-3-11 0,-5-5-12 0,-4-2-10 16,0-4-3-16,-9-2 1 0,3-4 30 15,-2-4-51-15,-2-1 43 0,-3-3 51 16,3-1 38-16,4-5 55 0,-7 0-5 15,7-4-1-15,-2-2-13 0,4-3-1 16,2 1-25-16,0 0-16 0,2 2 1 16,0 2-10-16,4 3-11 0,0 2-1 0,0 5-1 15,0 1-3-15,2 4-3 0,7-1-1 16,-1 7-3-16,5-1 0 0,1 4-2 31,7 0 0-31,2 5 0 0,-6 3 2 0,8 5-1 0,-5 3 1 0,3 3 0 31,-8 3 0-31,-1-1 0 0,-7-2 0 0,-1 4 0 16,-6-2 0-16,-4-1-2 16,0 1 1-16,-2-1 1 0,-2-1-1 15,-2-2-7-15,4-3-17 0,2-3 17 16,0-2 5-16,0-3 0 0,0 0 0 16,0-6 2-16,0 1 1 0,0-1 0 15,4 0 3-15,0-3 2 0,2-4 19 0,0-1-2 16,1-2-3-16,-1-2-4 0,-4-2 0 15,0-4 0-15,2-2-3 0,-4-3-3 16,0-5-3-16,-6-3-3 0,4 1-1 16,-4 0-1-16,-1 5 0 0,5 6-1 15,0 5 0-15,-2 2 0 0,0 7 0 16,0 3 0-16,2 1-1 0,2 1 0 16,0 0-2-16,-2 4-5 0,2 3-11 15,0 2-4-15,0 1 19 0,0-2-1 16,8 1 0-16,2-2 0 0,3 0 3 15,5-2 2-15,3 1 0 0,8-1 1 0,0 2 0 16,4 2 0-16,0 2 1 0,-2 1 2 16,-4 3 1-16,-4-1 2 0,-7 2-2 15,-1-1 4-15,-3 2-1 0,-4 3-2 16,-3-1-3-16,-3 1 2 0,0-2-3 16,-2-4-2-16,0-2 0 0,-4-2 0 15,1-3 1-15,-3 1 0 0,2-3 0 16,0-4 1-16,-4 1 0 0,-1-1 1 15,3-1 0-15,0 0 1 0,-2-3 0 16,0-3-1-16,3-2 0 0,-1-1 0 16,0-2 0-16,2-2 1 0,0-4 5 15,0-1-2-15,-1-3-3 0,5-3 2 0,0 1-1 16,0-2-3-16,7 2-2 0,1 2-1 16,-4 6 1-16,2 3 0 0,-2 3-1 15,7 5-1-15,-3 2-6 0,4 1-32 16,9 1-32-16,-2 5-60 0,3 0-108 15</inkml:trace>
  <inkml:trace contextRef="#ctx0" brushRef="#br0" timeOffset="176241.73">30618 3796 490 0,'0'0'57'16,"0"0"-24"-16,0 0 8 0,0 0 15 0,0 0-10 0,-4 1-17 15,4-1-3-15,2 0 0 0,0 0-11 16,9-3-6-16,-1 0-5 16,11-1-2-16,3 1-2 0,9-1-1 15,3 4 1-15,-3 0 0 0,-2 2 0 0,-7 1 0 16,-5 1-37-16,-7 2-42 0,-3-1-40 16,-7-2-95-16</inkml:trace>
  <inkml:trace contextRef="#ctx0" brushRef="#br0" timeOffset="176382.91">30730 3955 641 0,'0'0'33'0,"0"0"-33"0,0 0 0 16,0 0 24-16,56 5 1 0,-30-5-13 16,-1 0-9-16,0 0-1 0,-4 1-2 15,-3 0-8-15,-1-1-72 0,-1 0-47 16,-5 0-68-16</inkml:trace>
  <inkml:trace contextRef="#ctx0" brushRef="#br0" timeOffset="176680.6">31366 3627 483 0,'0'0'91'0,"0"0"-24"15,0 0 3-15,0 0 11 0,0 0-32 16,0 0-12-16,0 0-8 0,0 0-7 16,0 0-6-16,15-46-7 0,-15 48-9 15,0 3 0-15,0 3-4 0,0 6-1 16,-2 6 3-16,0 3 2 0,0 5 0 16,-2 1 1-16,-1 2-1 15,3 2 2-15,-2-1-2 0,2 0 0 0,2-3-11 16,0-1-22-16,2-2-19 0,-2-2-30 0,4-6-26 15,-2-4-77-15,1-9 25 16</inkml:trace>
  <inkml:trace contextRef="#ctx0" brushRef="#br0" timeOffset="176948.75">31579 3695 470 0,'0'0'126'15,"9"-65"-68"-15,-5 52 11 0,-4 5 11 16,0 1-21-16,0 4-27 0,0 3-13 0,0-1-3 15,-2 1-10-15,-2 4-2 16,-9 2-4-16,-1 6-1 0,-7 3-3 16,0 3 4-16,1 3 0 15,-1-1 0-15,5 0 0 0,1 0 1 0,3-2-1 16,5-2 0-16,3 0-1 0,4-2 0 0,0-1 0 16,4-3 0-1,1 1-1-15,5-1 1 0,6 0 1 0,1-1 0 16,6 0 0-16,2 2 1 0,-1 1-1 0,9 0 0 15,-6 1 0-15,0-1 1 0,-2-1 1 16,-11 0-2-16,1 0 0 0,-7-3 0 0,-8 1-22 16,0-1-48-16,-8-3-82 0,-9-3-103 15</inkml:trace>
  <inkml:trace contextRef="#ctx0" brushRef="#br0" timeOffset="179150.21">28704 4381 248 0,'0'0'78'0,"0"0"-28"0,0 0 3 15,0 0 7-15,8-51 1 0,-8 42 3 16,2 2-23-16,-2 3-7 15,2 2-4-15,-2 2-4 0,3 0-10 0,-3 0-9 0,2 0-5 16,-2 1-2-16,4 3-2 0,0 4 1 16,0 2 1-16,0 5 2 0,2 0-1 15,1 2 2-15,-7 5-2 0,2-2 0 16,0 1 0-16,-2-1 0 0,0 1 0 16,0 0-1-16,0-4 0 0,2 1-9 15,-4-1-54-15,2-4 3 0,-9 0-61 16,-1-6-76-16</inkml:trace>
  <inkml:trace contextRef="#ctx0" brushRef="#br0" timeOffset="179465.12">28886 4337 421 0,'0'0'36'0,"31"-61"4"0,-21 50 15 0,3 4 1 15,-7 4-22-15,-2 1-6 0,-4 2 2 16,0 0-9-16,0 0-9 0,0 3-6 15,2 4-2-15,-4 4-2 0,-6 2 0 16,-5 3 0-16,3 4 0 0,-13-2 1 16,3 2 2-16,-3 0-1 15,-4-1-3-15,-2-1 0 0,6-2-1 0,1 2-6 16,-1-6-7-16,10-3 2 0,1-2 0 16,6-1 5-16,2-1-3 0,4-3 0 0,0-2 6 15,0 0 3-15,0 0-1 0,4 0 1 16,6 0-3-16,3 0 3 0,-1 0 0 15,9 0 1-15,-1 0 0 0,1 4 0 16,4 2 0-16,0 1-1 0,-7 5 0 16,5-1 0-16,4-1-4 0,-7 3-64 15,5-2-54-15,-2-2-73 0</inkml:trace>
  <inkml:trace contextRef="#ctx0" brushRef="#br0" timeOffset="179731.76">29461 4384 484 0,'0'0'58'0,"0"0"-5"16,0 0-3-16,0 0 15 0,0 0-22 15,0 0-15-15,0 0-3 0,0 0-6 16,0 0-10-16,14-28-6 0,-12 33-3 15,2 4 0-15,-2 5 0 0,5 2 0 16,-3 0 2-16,4 2-2 0,-4 2 2 16,0-3 0-16,0 1-2 0,-4 2-2 15,2-4-36-15,0 0-32 0,-2-4-36 0,-4-5-8 32,2-6-73-32</inkml:trace>
  <inkml:trace contextRef="#ctx0" brushRef="#br0" timeOffset="179894.52">29481 4202 447 0,'0'0'57'0,"-6"-50"1"15,6 44 9-15,-2 2-23 0,2 3-30 0,0 1-12 16,0 0-2-16,2 7-4 0,-2 2-5 16,0 2-1-16,0 3-31 0,0 0-34 15,0 1-56-15,0-6-86 0</inkml:trace>
  <inkml:trace contextRef="#ctx0" brushRef="#br0" timeOffset="180227.5">29736 4314 416 0,'0'0'66'0,"0"0"-20"31,0 0 11-31,0 0-4 0,0 0-20 0,0 0-10 0,12-49 3 15,-18 49-7-15,-11 0-17 0,3 2-1 0,-7 4-2 16,7-1 2-16,-5 3-1 0,7-1 0 0,1 0 0 16,1 1-1-16,6-1 1 0,4-1-1 15,-2 3-1-15,2-3 0 16,2 1 0 0,2 2 0-16,2 0-1 0,9 0 2 15,-3 1 0-15,9 1 1 0,-5 1 0 16,7 2 1-16,2 3 0 0,-7-2 0 15,1 0 0-15,-9-2 1 0,1-2 0 16,-9-2 0-16,-2 1 0 0,-4 1-1 0,-7 1 3 16,3-1-2-16,-7-2-2 0,3 1-8 15,2-3-34-15,-1 0-17 0,3-3-30 16,4-4-36-16,2 0-90 0</inkml:trace>
  <inkml:trace contextRef="#ctx0" brushRef="#br0" timeOffset="180487.97">30240 4299 493 0,'0'0'53'16,"0"0"-9"-16,0 0-6 0,0 0 19 15,0 0-7-15,0 0-18 0,0 0-5 16,0 0-2-16,0 0-7 0,8-47-9 15,-8 47-5-15,0 1-1 0,0 3-3 16,0 4-4-16,2 3 0 0,0 6 2 16,-2 0 2-16,2 5 0 0,0-1 0 15,3 6 0-15,-3-1-6 0,-2-1-30 16,0 1-41-16,2-5 9 0,-6-1-38 16,-5-8-98-16</inkml:trace>
  <inkml:trace contextRef="#ctx0" brushRef="#br0" timeOffset="181163.73">30188 4434 410 0,'0'0'76'15,"0"0"-48"-15,0 0 10 0,42-59 14 16,-28 46-20-16,3 1-18 0,-3 1-1 16,5 2-2-16,-5-3-8 0,1 6-2 15,1 1 0-15,-6 0-1 0,1 1 0 16,-3 1-11-16,-4 0-20 0,0 2-14 15,0-3-6-15,-4-1 3 0,3-1 20 16,-1-2 25-16,-2-2 3 0,0 0 0 0,2-1 4 16,0 2 17-16,2 1 20 0,-2 2-4 15,0 3 0-15,-2 0 1 16,2 2-11-16,2 1-9 0,-2 0-9 16,0 4-9-16,5 6 0 0,-1 6 1 0,4 3 4 15,-2 3 1-15,-1 3 2 0,1 3-1 16,0-1-1-16,-2 1-1 0,-2-1-3 15,-2-1 0-15,3-4-1 0,-3-2 0 16,0-4 0-16,-2-4 0 0,0-3-1 16,0-3-4-16,0-4-3 0,2 0 1 15,-2-2 5-15,0 0 1 0,-2-2 4 0,2-3 2 16,0-2-1-16,2 0-5 16,0-2 1-16,-2-3-1 0,6-2 0 0,0 1 0 15,3-2 0-15,-1-1 0 0,-2 5 0 16,6 3-1-16,-7 4 1 0,1 1-1 15,-2 1 0-15,0 2-1 0,6 0 0 16,1 7 1-16,-1 3-1 16,2 1 0-16,-1 4 2 0,1 1 0 0,3-2 0 15,-3-2 1-15,3 0-1 0,-3-2 0 16,9-1 0-16,-5-2 1 0,5-3 0 16,-3-3 0-16,3-1-1 0,-4-1 0 15,1-5 3-15,-5-1 0 0,1-1 1 16,-8-2 7-16,1-1 6 0,-3-3 2 0,-2 0-3 15,-2-6-6-15,-2 3-4 16,2-3-3-16,-2 2 0 0,-3 4 0 0,1 3 3 16,2 4 4-16,-2 1-2 0,2 3 5 15,2 2-8-15,-2 1-1 0,2 0-1 16,-4 4-3-16,-2 5-10 0,1 6 6 16,-1 4 4-16,0 1 0 0,0 3 1 15,2 2 0-15,0-2-1 0,4 0-1 16,0-3-9-16,8 1-17 0,0-3-10 0,2-1-20 15,3-2-5-15,-1-4-73 0,-1-3-172 16</inkml:trace>
  <inkml:trace contextRef="#ctx0" brushRef="#br0" timeOffset="181684">31362 4380 349 0,'0'0'26'0,"0"0"9"0,0 0 18 16,-31-50 4-16,27 41-13 0,0 3-5 0,0 1 0 16,0 1-9-16,4 3 3 0,0-1-1 15,0 2-5-15,0-1-11 0,0 1-12 16,0 0-4-16,0 3-1 0,0 5-5 15,4 3-1-15,0 4 6 0,-2 1 1 16,0 3 0 0,0 2 1-16,0-1-1 0,-2 1 2 0,0 3-2 15,0-6 0-15,0 0 0 0,0-4-5 0,0-2 2 0,0-2-4 16,2-4-11-16,-2-3 6 0,0-2 0 16,2-1 5-16,-2 0 4 15,0 0 3-15,3-3 1 0,-3-1 2 0,2-2-2 16,0-1 1-16,0-2 1 15,0-5 1-15,0 0 5 0,6-3 2 0,0-4 0 16,-1-2 0-16,3-3-3 0,6-1-1 16,-3 0-4-1,1 6 1-15,-1 6 5 0,-5 6-7 0,0 8-2 0,-4 1 0 16,3 1-1-16,3 7 1 0,-4 3-3 16,9 8 2-16,-9-1 1 0,4 5 1 15,-4-1-1-15,1 1 2 0,-1 1-2 0,-4-3 0 16,0-1 0-16,2-1-35 15,-2-2-3-15,-2-2-10 0,0-4-47 16,-2-2-76 0,-2-5-29-16</inkml:trace>
  <inkml:trace contextRef="#ctx0" brushRef="#br0" timeOffset="182023.53">31652 4257 515 0,'0'0'88'0,"0"0"-47"0,0 0-8 16,0 0-2-16,0 0-18 16,0 0-8-16,0 0-5 0,0 0 1 15,0 0 5-15,16 18-1 0,-12-3-1 0,3 1 1 16,-3 1-2 0,2 0-2-16,0 3 0 0,2-2 0 0,1-1 0 0,1-3 0 15,0 0 0-15,3-5 0 0,-1-2 1 16,1-2-1-1,1-3 0-15,-4-2 0 0,3 0 1 0,3-8 1 16,-3-2-1 0,-1-2 3-16,1-2-4 0,-7-3 3 0,-2 1-1 0,0-3 4 0,-2 0-4 15,-2 2-1-15,0 1-2 0,0 2 0 16,0 1 0-16,-2 3-29 0,-2 3-21 16,-2 3-5-16,2 4-44 0,-1 0-75 15,-3 1-110-15</inkml:trace>
  <inkml:trace contextRef="#ctx0" brushRef="#br0" timeOffset="182975.12">31873 4340 443 0,'0'0'90'0,"0"0"-31"16,0 0 7-16,0 0 9 0,25-58-19 15,-19 50-28 1,0 1-9-16,0 2-3 0,-2 3-4 15,-1 0-7-15,1 2 0 0,0 3-5 16,2 4-2-16,0 7 0 0,2 3-1 16,-1 2 2-16,-1 4 0 0,-2 0 2 15,0-1-1-15,0 1 0 0,2-2 0 16,-1-2 0-16,1-2-3 0,-6-4-2 16,4-1-5-16,-2-6-2 0,0-1 12 0,-2-4-1 15,0-1-1-15,2 0 2 0,-2 0 1 16,2-3 1-16,0-3 1 0,0-2-2 15,-2-2 0-15,0-2 1 16,0 0-1-16,4-3 0 0,1-1 0 0,-1-2-1 16,0 0 0-16,-2-1 1 0,4 3-1 15,0 3 0-15,1 3 0 0,-3 1-1 16,-2 9-1-16,2-2 2 0,-2 2-1 16,0 0-1-16,2 2-1 0,2 5-2 15,-1 4 1-15,1 1 1 0,0 1 2 16,-2 1-1-16,0-1 2 0,-2 1-1 15,0-4 1-15,2 2-1 0,-1-4-2 0,-1-1-6 16,-2-2 0-16,0-2 2 16,4-2 4-16,-4-1 2 0,0 0 1 0,2 0 1 15,-2-3 3-15,2-1 1 16,0-3 0-16,0 0-1 0,0-1 3 0,0-4 0 16,0-1-1-16,2-3-2 0,5-2-1 15,-3-2-1-15,2 1-2 0,-2 0 1 16,0 5 1-16,1 3-2 0,-3 5 0 15,0 3 0-15,-2 3 0 0,2 0-1 16,0 3-1-16,5 5-4 0,-1 5 1 16,2 2 1-16,-2 2 3 0,1 1 1 15,1 0 1-15,-4 2-1 0,0-5 1 0,3 2-1 16,-1-4 2-16,0-2-2 16,-2-3 0-16,-1-4 0 0,-1-2 0 15,2-2 1-15,0 0-1 0,0-2 1 0,0-4 2 16,1-2-2-16,1 2 2 0,0-4-2 15,3-1-1-15,-5-2 0 0,2-4 3 16,2-3 4-16,-1-3 1 16,-1-3 2-16,2-3-3 0,-1 0-4 0,-1 0 1 15,-4 0 1-15,2 4 0 0,-2 3 1 16,-4 4 8-16,2 5-8 0,-2 6-4 16,0 3-1-16,0 3 2 0,0 1 2 15,0 0-5-15,-2 2-3 0,-2 7-6 0,0 5 0 16,-2 4 9-16,4 5 0 15,-2 4 0-15,2-1-1 0,2 2 1 0,0 0 0 16,2 2 1-16,4-2-1 0,6 0 0 16,1 0 1-16,-1 0 0 0,7-2-1 15,-3-2 1-15,1-1 0 0,-3-5 0 16,3-2 0-16,-5-6-1 0,-2-4 0 16,1-3 0-16,-3-3-1 0,-4 0 1 15,2-3 1-15,-2-1 1 0,-1-4 0 0,-1 0 0 16,-4-5 0-16,2-5 1 0,-5-2-1 15,-3-2-2-15,-6-1 0 16,1 2-1-16,3 4-7 0,2 6 4 16,4 2-14-16,1 6-4 0,1 2-10 0,0 1-24 15,0 2-38-15,-2 3-61 0,0 2-151 16</inkml:trace>
  <inkml:trace contextRef="#ctx0" brushRef="#br0" timeOffset="183668.01">32698 4371 458 0,'0'0'88'15,"0"0"-27"-15,0 0-1 16,16-58-1-16,-14 52-20 0,0 1-19 0,0 2 0 16,-2 2-4-16,0 1-6 0,0 0-7 15,0 1-3-15,0 3-2 0,0 4-3 16,0 2 0-16,-2 1 3 0,2 1 2 15,0-1 0-15,0 2 2 0,0-3-1 16,5-1-1-16,5-1 0 0,0 0 0 16,1-1-1-16,3-3 1 0,0-3 1 15,-1 0 1-15,1-1-2 0,1-3 2 16,-1-3-2-16,1-2 2 0,-5 0-1 16,0-2 1-16,-3-1-1 0,-3-3 1 15,-4 0 1-15,0-3-1 0,-2 1-1 0,-2 3 0 16,-3 3-1-16,1 2 0 0,0 4 0 15,2 0-3-15,0 1 1 0,-3 3-5 16,1 4 5-16,-2 4-5 0,-2 6 1 16,1 2 2-16,-3 2 4 0,4 2-2 15,2-1 1-15,1 0-1 0,3-1-3 16,2-1 0-16,2-1 2 0,5-1 0 16,3-3-1-16,4-1 2 0,-1-1 2 0,5-5-1 15,-1-1 1-15,4-2 2 16,-3-2 2-16,3 0 0 0,-5-7 3 0,-1-2 2 15,-3-2 1-15,-1 0 2 16,-5-1-1-16,-2-5-2 16,-2-5-2-16,0 0-1 0,-2-4-2 0,4 0-4 0,0-3 0 15,1 0 0-15,1 0 1 0,4-2-1 16,-6 4 1-16,4 3-2 0,-1 8 2 16,-3 6-1-16,0 4 0 0,-2 2 0 15,-2 4-2-15,2 0 0 0,2 2-3 16,0 3 0-16,3 3 2 0,1 8 0 15,0 2 0-15,-4 4 2 0,-4 0 1 16,-2 3-2-16,-8 5-1 0,-7 2 1 16,1 2 0-16,-1-2 0 0,7-7-1 15,0-4-1-15,3-6 4 16,3 0 0-16,2-3 0 0,2 0 0 0,0 0 0 0,0-6 0 16,4-1 1-16,2-1-1 15,7 0 0-15,-5-1 1 16,5-1 2-16,-1-1-1 0,-6 2-2 0,-4-3-9 0,-2 3-36 15,0-3-40-15,-8 0-57 0,-4 0-128 16</inkml:trace>
  <inkml:trace contextRef="#ctx0" brushRef="#br0" timeOffset="184154.84">30784 4849 608 0,'0'0'26'0,"0"0"-13"0,0 0-3 15,0 0 39-15,0 0 1 0,0 0-23 0,0 0-8 16,10-39-3 0,-18 39-14-16,6 0-2 0,-7 7-5 0,3 4 0 0,-2 3 2 15,-3 1 2-15,7 1 1 0,0 2-1 16,2-2 1-16,0 0-1 0,2-1 1 16,0-2 0-16,0-1-2 0,4-4 0 15,2 0-2-15,3 0 0 0,1-2 1 0,0-3 0 16,7-1 3-16,-3-4 1 15,3 2 2-15,-5-3-1 0,1-3-2 16,-5-3 1-16,-2-2 3 0,-2-2 12 16,-4-2-7-16,0-1-4 0,0-4 1 15,-6 0-2-15,-4-2 0 0,-3-1-3 16,1 3 1 0,-5 3-2-16,7 5-1 0,-4 5-4 0,9 6-7 0,-1 1-7 0,0 4-19 15,0 7-27 1,-4 3-7-16,5 3-12 0,-3-1-43 0,4-2-66 15</inkml:trace>
  <inkml:trace contextRef="#ctx0" brushRef="#br0" timeOffset="184527.43">30976 4852 439 0,'0'0'67'15,"0"0"-17"-15,0 0 17 0,0 0-10 16,54-27-25-16,-46 29-18 0,2 6-3 15,5 4 2-15,-7 4-1 16,2 2-1-16,3 6 1 0,-7 0-5 0,2 3-5 16,-4 0 1-16,0 0-3 0,-4 1 1 15,4-2-1-15,-1-3 1 0,-1-3 1 16,0-6-2-16,0-4 0 0,-2-5 0 31,0-3 0-31,0-1-2 0,0-1 2 16,0 0 1-16,0-3 3 0,-4-5 3 0,-7-4-4 15,7-4-2-15,-6-4 0 0,2-3 0 16,-3-3 0-16,-1-3 1 16,4-6-1-16,-5-4 3 0,5-6 0 0,2-2-1 15,4 1 1-15,2 6-2 0,-2 11 0 16,6 7-1-16,0 8-1 0,0 6-2 16,2 5-1-16,4 2 0 0,-3 2-9 15,-1 6-36-15,0 6-22 0,-4 2-27 16,0 1-75-16,-2 1-110 0</inkml:trace>
  <inkml:trace contextRef="#ctx0" brushRef="#br0" timeOffset="184674.34">31023 4864 471 0,'0'0'81'0,"0"0"-76"15,0 0 0-15,0 0 20 0,0 0-9 16,60-11-13-16,-39 11-2 0,4 3-1 15,-5-2-26-15,5 2-55 0,-2-6-32 16,-6 3-90-16</inkml:trace>
  <inkml:trace contextRef="#ctx0" brushRef="#br0" timeOffset="185365.55">31832 4811 419 0,'0'0'51'0,"0"0"-12"16,0 0 33-16,0 0-1 0,0 0-34 15,0 0-22-15,0 0-8 0,0 0-2 16,20 1 3-16,-14 11 5 0,-3 5 2 15,1 2 2-15,0 2-6 0,0 6 1 16,0 0-5-16,0 4-3 0,-2-1-1 0,0 1 0 16,2-3-2-16,1-4 1 0,-3-3 0 15,2-2-2-15,0-3 1 0,0-3 0 16,-2-5 0-16,-2-5 0 16,4-1-1-16,-4 0 2 0,0-2-1 15,0 0 0-15,0 0 5 0,0-4 0 16,0-3 1-16,0-2-3 0,0-5-2 0,0 0 2 15,-4-3 3-15,2-6-1 0,-2-3-3 16,-2-2-1-16,2-5-1 0,-1-4-1 16,1-1 1-16,-4-1-1 0,8 4 0 15,0 9 0-15,-2 6 1 0,2 2-1 16,0 4 0-16,2 3 0 0,4 1 0 16,0 1-1-16,-1 3 0 0,3 0 0 15,4 1-2-15,1-1 1 0,7 5 0 0,-3 1 1 16,6 2 0-16,-3 8 0 15,-1-1 1-15,2 4 0 0,-9 2 0 0,0 4 0 16,-3 3-1-16,-5 1 1 0,-4 3-2 16,-4 1 2-16,-9 1-1 0,1-1 1 15,-7-3-1-15,3-3-5 16,-1-2-17-16,3-6-18 0,-3-3-15 0,3-2-7 16,-3-2-19-16,3-3-42 0,-3-1-69 15</inkml:trace>
  <inkml:trace contextRef="#ctx0" brushRef="#br0" timeOffset="186532.1">32193 4762 382 0,'0'0'64'0,"0"0"-24"0,0 0 5 0,0 0 37 15,0 0-21-15,0 0-11 0,0 0-11 16,2-50-1-16,-2 50-10 0,0 0-11 16,0 0-8-16,0 0-9 15,0 2 0-15,0 4-3 0,0 2-1 0,0 6 2 16,0 4 2-16,0 2 1 0,0 4-1 16,2 3-1-16,-2-1 1 0,0 8 1 15,0-2-1-15,0-2 1 16,0 2-1-16,0-3 1 0,0-3 0 0,3-4 0 15,-3-6-1-15,2-3-3 0,-2-8-9 16,2-2 2-16,-2-2 6 0,0-1 0 0,2 0 4 16,-2 0 1-16,0-2 3 0,2-6 1 15,0-3-4-15,0-1 0 16,0-3 0-16,4-4 0 0,-2-1 1 0,5-3-2 16,5-3 2-16,-4 4-1 0,5 3-1 15,-5 7 1-15,-4 3 0 0,-4 5-1 16,3 1 0-16,-1 1 0 0,2 2 0 15,0 0-2-15,4 7-1 0,1 4 0 16,3 4 0-16,-1 4 2 0,1 0-1 16,3 0 0-16,-5-1 2 0,1-1 0 15,-3-2 0-15,2-2-4 16,1-2-26-16,-5-1-17 0,6-3 0 0,-1-2 3 0,-3-3-8 16,5-1-8-16,-3-1 7 0,-2-2 26 15,1-3 19-15,-3-3 8 16,-4-1 1-16,2-3 10 0,-2-1 26 0,1 0 6 15,-3-5 1-15,0 0-4 0,0 0-7 16,-2-3-2-16,2 2 0 16,-2 2 2-16,0 2-10 0,0 2 6 0,0 2-5 15,0 4-6-15,-2 0-4 0,-2 1-7 16,-1 3-4-16,-1 2-1 0,0 1-2 16,-2 0-1-16,-5 2-3 0,1 5-1 0,0 1 1 15,-3 5 2 1,3 2-2-16,-3 0-2 0,5 3-4 0,6 0-1 15,-2 0-5-15,1 2-1 0,5-4 0 0,3 0 6 16,3-1 1-16,2-1 2 16,2-3 4-16,3-2-1 15,-3-4-1-15,5-2 6 0,-1-3 0 0,-2 0 1 0,5-2 1 16,-5-4-1-16,3-3 1 0,-5-1 3 16,3-3 5-16,-5-1 5 0,0-5-2 15,-2 0-3-15,3-2-5 16,-1 1 1-16,-4 7-2 0,2-1 0 0,-4 9-3 15,0 3 1-15,-2 2-2 0,0 0 0 0,0 0 0 16,-2 6 0-16,-2 3-7 16,-2 3-2-16,2 4 7 0,-2-1 2 0,3 3 1 15,3-3-1-15,3 1 0 0,-3-1-1 16,8-5 1-16,0-1-2 16,2-2 2-16,7-2 0 0,0-2 0 0,3-3 1 15,1 0 2-15,0-1-1 0,3-6 1 16,-3 0 4-16,2-2 4 0,-3-1-1 15,-3 0 1-15,-3-3-2 0,-3 0 0 16,-5-4 0-16,0-3 2 0,0 0-3 0,-4-3-5 16,-4 3-1-1,2 1 0-15,-8 4-1 16,2 2-1-16,-2 3 0 0,-1 0 0 0,1 3 0 0,-2 3-3 0,-1 0-3 16,-3 3-8-16,4 1 2 0,-5 5-3 15,5 2 1-15,2 5 4 0,1-2-2 16,5 1 4-16,2 0 4 0,0 1 3 15,6 3-1-15,1-2 0 0,3 3 1 16,0 0 1-16,5 2 0 16,-1 1 0-16,3 3 1 0,-1 0 0 0,-1 1 0 15,-3-1 1-15,-4-2-1 0,-3-2 1 0,-3-3-1 32,-2 0 1-32,-4-4 0 0,-7-1 0 0,1-2-2 0,0-2-18 15,-3-1-24-15,1-2-21 0,1-2-10 0,-3 1-50 16,6-2-77-16</inkml:trace>
  <inkml:trace contextRef="#ctx0" brushRef="#br0" timeOffset="187269.58">33045 4826 546 0,'0'0'48'16,"0"0"-30"-16,0 0 2 0,0 0 17 16,0 0-17-16,0 0-19 0,2 12 2 0,0-1 3 15,0 3 1-15,-2 1 2 16,4 0-3-16,-2 0-3 0,3-2-1 0,-1 0-2 16,0-2 2-16,0-2-1 0,2-2 1 15,-2-1-1-15,2 0 2 0,1-1-2 16,-1-2 0-16,2-3 0 0,-2 0-1 15,5-2 2-15,-3-4 1 0,0-4-1 16,-2-2 1-16,-4 0 0 0,3-2 0 16,-5 0 0-16,0-2-1 0,0 4 1 15,-2 2-1-15,-3 1-1 0,-1 5-1 16,0 1-1-16,0 3-1 0,-2 0-3 16,-1 3-3-16,-3 4 3 0,-1 4 2 0,3 2-1 15,0 4 3-15,2-2 1 0,-1 0-1 16,7 1 0-16,-2-2 0 0,4 1 1 15,0-2-1-15,4-2-2 0,0 0 1 16,5-2 2-16,3-2 1 0,0-1-1 16,5 0 2-16,-1-2 5 0,3-2 1 15,0-2 20-15,1 0-8 0,-1-3-3 16,2-4 3-16,1-6-1 0,-1 0-9 16,0-3 0-16,-1-2 3 0,-3 0-7 0,-5-7 0 15,3 0 0-15,-9-1 4 16,0-5-5-16,-4 6-2 0,-2-1 0 0,-6 2-2 15,0 6 1-15,-4 0-2 0,1 6 1 16,-1 5-2-16,2 3 1 0,-5 4-5 16,-3 0-4-16,3 5 0 0,-3 6 0 15,5 0 5-15,3 3 1 0,2-3 1 16,4 1-1-16,2 2 3 0,0-2-3 16,2 5 2-16,8-2-1 0,1 1 0 15,1 5 2-15,9-1 0 0,-3 1 1 16,5 4 1-16,2 0 1 0,2-2 0 15,-5-2 4-15,-5-1-2 0,-3-4-2 16,-5-1 1-16,-3-2 1 0,-4-1-1 16,-2-2 0-16,-2-3 1 0,-2 2 1 15,-4-3-2-15,-3-2 2 0,1 2 0 0,-5-1-3 16,1-2-1-16,-7-2 2 0,-1-1-2 16,-5 0-2-16,-6 0 0 0,-3 0-29 15,3 0-25-15,0 1-8 0,6-1-17 16,5 3-26-16,3-2-69 0,3-1-120 15</inkml:trace>
  <inkml:trace contextRef="#ctx0" brushRef="#br0" timeOffset="193197.1">23177 5809 148 0,'0'0'68'0,"0"0"-10"16,0 0-8-16,0 0-3 0,0 0 6 0,0-57-6 15,0 48-2-15,0-1-8 0,0 3-10 16,0-1-4-16,0 1-3 0,0 2-2 16,0-3-1-16,-3 2 0 0,-1 0 1 15,2-1 1-15,-2 1-3 0,-4-1 0 16,-5 0-1-16,1-1-2 0,2 0-4 15,-9 4-3-15,1 1 0 0,-1 3-2 16,-2 2-2-16,5-1 0 16,-3 5-1-16,3 1 1 0,1 5-2 0,3 2 1 15,3 3-1-15,-5 4 0 0,4 1 0 16,3 4 0-16,-3 0 0 0,4 1 0 16,2 1-1-16,4 3 0 0,0-3 1 0,0 2-1 15,12-4 1-15,1 0 0 0,1-1 0 16,5-2 0-16,-1-1 0 0,7-1 1 15,2-5-1-15,4 0 1 0,2-5-1 16,0-4 1-16,0-5 0 0,0-2-1 16,0-2 0-16,0-10-3 0,0-1 3 15,-6-1 0-15,-2-4 0 0,-4 1 0 16,-1 0 0-16,-9 1 1 0,1-1-1 16,-4-2 0-16,-3-1 1 0,-3-2 0 15,0 1 0-15,0 0-1 0,0 2 0 16,0 3-1-16,2 1 0 15,-2 5-1-15,-2 4-3 0,0 0-6 0,0 0-7 16,-2 4-9-16,-2 0-15 0,2 1-10 0,-2 0-20 16,4 1-53-16,-4 2-119 0</inkml:trace>
  <inkml:trace contextRef="#ctx0" brushRef="#br0" timeOffset="193652.77">23623 5784 424 0,'0'0'65'0,"0"0"-17"0,21-54 10 0,-15 41-5 16,-6-1-18-16,0 6-4 0,0 0 0 15,-4 4-2-15,0 2-8 0,-5-1-8 16,3 3-2-16,0 0-1 0,-8 0-5 16,1 4-2-16,-3 2-3 0,-1 5 0 15,1 3 0-15,-1 0 1 0,-4 5-1 16,5-3 0-16,-7 3 0 0,6 0 0 15,-3 3-1-15,3 0 1 0,3 0 1 16,6-2-1-16,1 1 0 0,1-1-1 16,4-2 1-16,2 0 0 15,2-1-2-15,8-3 1 0,-3 1-1 0,7-4 0 16,3 0 1-16,-1-3-1 0,5-2 0 0,4-6 2 16,-5 0 0-16,5-6 0 0,2-5 0 15,6 0 0-15,-4-6 1 0,-8 0-1 16,-3 0 1-16,-1-3-1 0,-5 3 1 15,-8-3 0-15,-4-1 1 0,0-2 0 16,-2-3 1-16,-6 0-2 0,-11 2-1 16,7 2 2-16,-9 4-2 0,5 4 0 15,-1 4 0-15,7 6 0 0,-2 1 0 16,1 3-3-16,5 6-11 0,0 3-13 16,-4 7-13-16,1 1-2 0,3 5-4 15,0 0-7-15,4 3-21 0,-7 0-18 16,9-1-22-1,0-6-50-15</inkml:trace>
  <inkml:trace contextRef="#ctx0" brushRef="#br0" timeOffset="194093.99">23755 5887 242 0,'0'0'85'0,"0"0"-7"16,0 0-4-16,11-53-2 0,-11 46-19 16,4 4-14-16,-4 0-5 0,2 3-5 15,0 0-7-15,2 4-13 0,2 5-6 16,-2 7 0-16,1 1 6 0,5 3 5 15,2 3-5-15,-3-1-4 0,-1 3-3 16,4 0-1-16,-1 4 0 0,-1-4 0 0,2 1 0 16,-1-3-1-16,-5-4 0 0,2-5 1 15,-4-5 1-15,-2-4-2 16,0-2 1-16,-2-2-1 0,0-1 2 0,0 0-2 16,0 0 2-16,-2-3 2 15,-2-3 1-15,-4-7-3 0,2-2-1 0,-7-4-1 16,-1-3 0-1,4-6 1-15,-7-3-1 0,2-4 0 16,3-2 1-16,0-4 3 0,3-4 0 0,5-1-3 0,-4-2 0 16,6 7 1-16,0 8-2 15,2 6 1-15,0 9-2 0,2 4 0 0,6 1 1 16,0 5 0-16,3 0-1 0,7 2 0 0,-1 6 0 16,6 0 1-16,2 3 0 15,-5 4 0-15,3 3-1 0,0 2 1 0,-13 4 1 16,2 2-1-16,-10 3 0 15,-2 5 0-15,-6 3 1 0,-6 0-1 0,-3 2-5 16,-1-2-22-16,6-2-11 16,-7-2-3-16,11-3-9 0,2-2-21 0,-3-1-19 15,-1-4-26-15,0-4-87 0</inkml:trace>
  <inkml:trace contextRef="#ctx0" brushRef="#br0" timeOffset="194518.94">23925 5807 268 0,'0'0'130'16,"23"-55"-60"-16,-13 43-9 0,0 3 7 15,5 4-17-15,-5 2-22 0,0 3-9 16,7 0-3-16,-11 2-7 0,7 7-2 16,-3 2-1-16,-4 1-3 0,2 2 1 15,-1 4 0-15,3 1 1 0,-4-2-5 16,-2 2 0-16,2-2 0 0,1-2 0 15,3-3 0-15,-2-1-1 0,0-1 0 0,9-3 1 16,-7-5-1-16,7 1 0 0,-1-3 1 16,3-1 0-16,-4-2 0 0,3-5-1 15,-5-1 2-15,-5-2-1 0,0-2 1 16,0-2 0-16,-6-5 1 0,0-2 0 16,-2-2 0-16,0-1 5 0,-8 2 5 15,2 2-6-15,0 6 1 0,0 4 5 16,1 3 0-16,3 5 0 0,-2 3 0 15,0 2-5-15,2 9-4 0,-2 5-4 16,0 5-1-16,0 5 1 0,0 4 0 0,4 3 0 16,-5 0 0-16,5 3-1 0,0-1 1 15,-2-1 0-15,2 0 0 0,0-2 0 16,2-1 0-16,-2-1 0 0,0-2-10 16,0-4-9-16,0-4-31 0,0-3-41 15,0-4-11-15,0-5-40 0,0-5-84 16</inkml:trace>
  <inkml:trace contextRef="#ctx0" brushRef="#br0" timeOffset="195021.58">24983 5723 360 0,'0'0'44'16,"-6"-52"18"-16,2 42 8 0,-2 2 8 16,4 0-29-16,0 2-16 0,-1 0-3 15,-1 1-7-15,2 1-6 0,-2 3-3 0,2 0-2 16,-2 1-4-16,-8 2-3 0,1 5-3 15,3 4-1-15,-9 3-1 16,5 5 0-16,2 1 0 0,-7 2 0 0,9 0-1 16,-7 3 1-16,5 1 0 0,4 2-1 15,2-3 1-15,0 0 0 0,4-4 0 16,0-1-1-16,6-2-1 16,2-2 0-16,9 2 1 0,-3-2-1 0,9-4 1 15,-5-1 0-15,7-5 1 0,2-4-1 16,0-2 2-16,-6-5 0 0,-1-6-1 15,3-4 0-15,-11-2 0 0,1-2 0 16,-1-2 1-16,-8 1 1 0,-4-2 1 0,0-4 1 16,-6 1-1-16,-8-6-2 15,1 2 0-15,-3 1 1 0,1 5-1 0,1 5 0 16,1 3-1-16,7 7 0 0,-2 6 0 16,-2 0-4-16,-1 4-22 0,5 9-18 15,-2 3-10-15,-5 5-11 0,3 1-36 16,8 0-29-16,-4-2-92 0</inkml:trace>
  <inkml:trace contextRef="#ctx0" brushRef="#br0" timeOffset="195368.2">25149 5780 432 0,'0'0'55'0,"0"0"-13"0,47-65 25 0,-30 54-2 15,-9 2-18-15,8 3-16 0,-5 2-2 16,-1 4-12-16,5 0-9 15,-5 2-6-15,2 6-1 0,5 7 0 0,-9 2-1 16,9 6 1-16,-7 2 1 0,-4 3-1 16,0 0 0-16,-1 0 0 0,1-1 1 15,-4-3-1-15,2-5 0 0,0-1-1 16,-4-6 0-16,4-4 1 0,0-2-1 16,1-3 0-16,-1-2 0 0,2-1 1 15,-2 0 0-15,0-8 1 0,-2-1 2 16,4-4 0-16,1-5 5 0,-3-2 9 15,2-3-5-15,-4-4-2 0,-2-3-7 0,0 0-2 16,0-3-1-16,0-1-1 0,0-2 1 16,0 6-1-16,2 3 0 0,4 7-4 15,-2 10-21-15,7 2-7 0,1 7-17 16,-2 1-19-16,11 3-25 16,-8 5-57-16,3-1-82 0</inkml:trace>
  <inkml:trace contextRef="#ctx0" brushRef="#br0" timeOffset="196059.95">25701 5747 530 0,'0'0'35'0,"0"0"2"0,0 0-5 16,0 0 12-16,0 0-17 0,0 0-17 16,0 0-5-16,0 0 1 0,0 0-4 15,-9-23-1-15,5 29-1 0,0 4 0 16,-2-1 0-16,6 1 0 0,-4-1 0 15,0 2 0-15,4 0 0 0,0-2 1 16,0-2-1-16,0 1 0 0,8-3 0 16,-4 0 0-16,8-4 0 0,5-1 0 0,-1 0 0 15,1-3 1-15,6-1-1 16,-7-4 0-16,7-2 1 0,-11 2 0 16,5-3-1-16,-9 1 1 0,-2-4 0 15,-2 0 1-15,-4 0 0 0,0-2 4 16,-6 1 0-16,2 1-2 0,-2 3 0 15,-6 4-3-15,3-1 0 0,3 5-1 0,-2 4 0 16,-5-1 0-16,3 8-2 0,6 4 2 16,-11 4-2-16,5 6 0 0,4-1 1 15,0 3 0-15,-5-1 1 0,5-1-2 16,2-1-6-16,4-3 1 0,0-2 1 0,0-4 2 16,4-1 1-1,9 1 2-15,-3-4 1 0,0 0 0 0,5-4-1 0,-3-1 1 16,9-2 0-16,-7-1 1 0,9-2 0 15,-9-4 2-15,3-2-2 16,-11-1 2-16,5-3 0 0,-7-3 3 0,2 1-1 16,-2-4-2-16,-4-1 1 0,2-2-2 15,-2-2-1-15,0-2-1 0,2-4 1 16,0-1-1 0,0-2 0-16,2 2 1 0,1 6-1 0,1 5-3 0,0 4 3 15,-4 8 0-15,2 3-1 0,0 4 1 0,-2 1-1 16,5 6-2-16,7 7 2 15,-4 4 0-15,-1 3 0 0,5 1 1 16,-1 3 0-16,-7 3 0 0,8 1 0 0,-8 0 0 16,-1 3-1-16,-5-1 1 15,0-3 0-15,2-3 0 0,-2-5 0 0,0-3 0 16,0-2 0-16,0-4 0 0,6-2 0 16,0 0 0-16,6 0 0 0,-3-2 0 15,5 0 0-15,5-5 0 0,6-3 0 16,-5 1 0-16,3 0 1 0,6-1-2 15,-2-3 0-15,-2-2-34 0,4-3-40 0,-3-4-79 16,1-2-146-16</inkml:trace>
  <inkml:trace contextRef="#ctx0" brushRef="#br0" timeOffset="197572.41">26275 5491 470 0,'0'0'59'0,"0"0"-47"16,23-60 11-16,-15 46 35 0,-4-1-24 0,3 6-17 16,-3 0 3-16,2 3 8 0,-4 2-9 0,0 3-2 15,-2 1 1-15,0 0 3 16,0 0-7-16,0 2-9 16,0 7-3-16,0 6-2 0,0 9 1 0,4 3 0 15,0 5 0-15,-4 2 0 0,2 1 0 0,0 2-1 16,0 1 1-16,3-1-1 15,-1-2 0-15,-2 3 2 0,4-3-2 0,-2-1-2 16,0-2 0-16,0-8 1 0,5-1 0 16,-3-8-6-16,2-4-2 0,-4-5 4 15,-2-3 1-15,0-2 2 0,-2-1 2 16,0 0 0 0,0-4 0-16,0-3 1 0,0-1-1 0,0-1 1 0,-2-4 0 0,-2 0-1 15,2-3 1-15,-2 0-1 16,0-5 0-16,4-2 0 0,0 1 0 15,0 3 0-15,4 2 1 0,-2 6-1 16,0 4 0-16,2 3-1 0,0 2 1 0,-2 1 0 16,3 1-1-1,5 1-1-15,6 5 1 16,-3 3-1-16,5-1 1 0,-3 6 1 16,6 1-2-16,-1 0 2 0,-5 3 0 15,3-3 0-15,-5 2 0 0,-5-3 0 16,4 0 0-16,-1-2 0 0,-5-3 0 15,2-1 0-15,3-1 0 0,-1-3 0 16,-4 0 0-16,9-3 0 0,-3-1 2 16,5 0-1-16,1-4-1 0,3-2 0 15,-7-1 0-15,7-3 2 0,-9 0-2 0,5-4 0 16,-7 3 1-16,-4-3 0 0,1-3 2 16,-5 0 2-16,0-5 1 0,-2-1-1 15,0 1 1-15,-6-1 0 0,-1 5-5 16,5 2 4-16,-6 1 2 0,-4 5-2 15,1 0 4-15,7 3-7 0,-6 5-1 16,-5 2-1-16,9 6 0 0,-6 4-2 16,-5 4 0-16,11 2 1 0,-8 2 1 0,5 2 0 15,3-3-2-15,4 5 1 16,2-4 0-16,0 0-1 0,2 3-3 16,8-4-1-16,5 0 0 0,-3-1 0 0,9-2 2 15,-2-2-2-15,3-6-2 0,7-1-3 16,-2-2-4-16,-2-3 2 0,-2 0-8 15,4-1-5-15,-5-6-14 0,-5-1 33 16,6-5 6-16,-9-1 0 0,5-2 1 16,-9-2 0-16,4 0 0 0,-3-3 1 15,-5-1 1-15,-4 1 6 0,2 1 11 16,-4 5 6-16,0 2-4 0,0 1 1 16,-4 1-6-16,-2 1-5 0,0 1-5 15,-7 1-3-15,1 2 1 0,4 2-4 0,-7 3 0 16,3 1 0-16,-1 8 0 0,-3 4-1 15,5 4-1-15,-3 0 1 0,2 5-1 16,5 0 0-16,-5 1-6 0,4-3-10 16,8-2 1-16,-2-1 2 0,2-3 3 15,4-3 4-15,8 1 3 0,-2-3 4 16,3 0 1-16,5-2 0 0,-5-3 0 16,8-5 0-16,-7 2 0 0,7-1 1 15,-7-5 0-15,7-3 3 0,-7 2 5 0,3-3 4 16,-11-1-1-16,4 2 0 15,1-3 3-15,-3-2 0 0,-4 3-7 16,-2 1 0-16,0 3 0 0,0 2-2 16,-2 3-3-16,0 1-1 0,0 1-2 0,0 0-1 15,0 8 1-15,0 4-2 0,-4 4-1 16,4 4 3-16,0 0 0 0,0 0 0 16,0-1 0-16,6-2 0 0,7-2 0 15,-5-1 0-15,4-3 0 0,7-2 0 16,-2-1 0-16,1-4 0 0,7-1 0 15,-6-3 0-15,3 0 1 0,-1-5-1 16,-4-4 1-16,3-1 0 0,-5-1 0 0,3-5-1 16,-5 0 1-16,-5-4 2 0,4-4 6 15,-3-1 4-15,-5-7 1 0,-2-2 0 16,4-1-2-16,2-6-3 16,-6-1-1-16,2-2 1 0,-1 6-3 0,-1 8 2 15,-2 5-8-15,-2 11 0 0,2 7 1 16,0 2 0-16,0 5 0 0,-5 0 0 15,1 8-1-15,-4 7-1 0,0 7-1 16,2 4 1-16,-3 2 1 0,3 1 1 0,4 0-1 16,2-1 0-16,0 1-1 0,6-1 1 15,0-2 0-15,1 2 0 16,5-4-1-16,2-2 0 0,-3-2 1 16,1-3 0-16,3-2 0 0,-9-2 0 0,2-2 1 15,0-5-1-15,-1-2 0 0,-3-2 0 16,-2-2 1-16,-2 0 0 0,0-1 0 15,2-5 1-15,-4-3-1 0,2-3 2 16,0-1-2-16,-2-5 0 0,-13-1-1 16,3 3 0-16,-3 1 0 0,-3 2 0 15,3 5-1-15,-3 1-2 0,5 6 0 16,-5 1-3-16,9 1 1 16,-7 8-1-16,6 2-1 0,1 3-3 0,-3 3 3 15,6-2 1-15,2 3-3 0,4-1-4 0,0-2-4 16,8 1 3-16,6 0-10 0,1 0-7 15,5-4-4-15,3 2-11 0,-4-3-15 16,8 1-35 0,-11-3-57-16,1-5-225 0</inkml:trace>
  <inkml:trace contextRef="#ctx0" brushRef="#br0" timeOffset="198153.22">24781 6739 330 0,'0'0'113'16,"0"0"-66"-16,0 0 10 0,0 0 13 0,-4 6-19 15,4-6-15-15,0 0 4 0,0 0 5 16,0 0-15 0,2 0-8-16,2-2-4 0,2-2-1 0,6 4-2 0,5-3-7 15,12 2-2-15,0-1-2 16,8 0-1-16,-2 1 0 0,0 0-1 0,0 1-1 16,-4 1-1-16,-4 2-1 0,-10 2-3 15,-3 2-3-15,-8 1-44 16,-3 3-35-16,-6-2-44 0,-5 0-107 0</inkml:trace>
  <inkml:trace contextRef="#ctx0" brushRef="#br0" timeOffset="198330.56">24917 6961 529 0,'0'0'142'16,"0"0"-87"-16,0 0-14 0,0 0 18 0,0 0-12 15,0 0-27-15,0 0-9 0,0 0 1 16,0 0 1-16,70 9-6 0,-43-9-3 15,2 3-3-15,-8 1-1 0,0 0-4 16,1 1 3-16,-7 4-24 0,1 2-42 16,-7 1-82-16,-7 1-162 0</inkml:trace>
  <inkml:trace contextRef="#ctx0" brushRef="#br0" timeOffset="204958.15">25942 6736 97 0,'0'0'39'0,"0"0"-10"15,0 0 4-15,0 0 13 0,0 0-1 16,0 0-11-16,0 0-4 0,0 0 14 15,0 0-7-15,7-50-3 0,-3 46 8 16,-4-1 0-16,2-1-5 0,0 0-4 16,0 2-5-16,-2 0-2 0,4 1-1 15,-2 0 0-15,-2-2-4 0,0 1-2 16,0 0-2-16,0-2 0 0,0 1-4 16,-2-2-1-16,-2 1-5 0,2 1 0 0,-2 0-1 15,0 4 1-15,1-1-1 0,-1 2-2 16,2 0-1-16,-2 0-1 0,0 0-1 15,-4 0-1-15,-1 8-1 0,1 4-1 16,-8 3 0-16,1 6 1 16,-1 2 1-16,1 1 0 0,7 1 0 0,-4-1-1 15,3 2 0-15,3-1-1 0,6-1 2 16,0 1 0-16,0-3 0 0,0 2 0 16,6-3 0-16,3-1 1 0,3-1-1 15,-4 1 0-15,11-2 0 0,-3-2 0 16,9-4 1-16,2-2-1 0,0-3-1 15,6-2 1-15,-2-3 1 0,2-2-1 0,-2-2 1 16,-4-4 0-16,0-1 0 0,-4-1 0 16,-9-3 1-16,-2 0 1 0,3-3 7 15,-11-2 5-15,4-5-3 0,-6-5-2 16,-2-4-4-16,-6-7-1 0,-4-8-1 16,-13-2-2-16,4-4-1 0,-5-1 1 15,-7 7-2-15,0 6 0 0,-2 8 1 16,0 3-1-16,-1 9-11 0,3 6 0 15,9 3 5-15,3 8-1 0,-2 2-11 16,9 8-2-16,-2 6-15 0,3 6-31 16,7 4 3-16,-2 6 4 0,4 2-21 0,-4 2-33 15,4-1-54-15</inkml:trace>
  <inkml:trace contextRef="#ctx0" brushRef="#br0" timeOffset="205395.68">26674 6788 89 0,'0'0'93'0,"0"0"-59"0,-58 5-6 15,42-3 3-15,-5-2 3 0,9 1-5 16,-7 1 5-16,9-1 7 0,3-1-4 16,-3 1 1-16,4 0 5 0,2-1 0 0,4 0-5 15,0 0-3-15,0 0-4 0,0 0-5 16,0-1-2-16,4 1-3 0,2 0-2 15,9 0 8-15,-7 0 3 0,15 0-3 16,-3-1-4-16,7 1-5 0,2-3-2 16,4 2-5-16,4-4-4 0,-4 2-3 15,1 2-1-15,-6 1-1 0,-1 0-1 16,-10 0-1-16,-3 0-6 0,-12 0-20 16,3 1-23-16,-5-1-25 0,0 0-14 15,-5-2 7-15,-7-2-67 16,-2-2-111-16</inkml:trace>
  <inkml:trace contextRef="#ctx0" brushRef="#br0" timeOffset="205635.81">26664 6609 459 0,'0'0'58'0,"0"0"13"0,-6-53 1 16,6 46 12-16,2 1-19 0,0 2-21 16,0 1-6-16,0 2-8 0,-2 1-10 15,2 0-8-15,0 7-8 0,0 5-3 16,2 6 2-16,0 8 5 0,-2 0 2 15,3 4 1-15,-1 2-5 0,-2 1-1 16,2 3-1-16,0-1-3 0,0 0 2 16,0 1-2-16,5-2 0 0,3-4 0 0,-6-5 0 15,0-1-1 1,3-4 1-16,-1-4-1 0,-2-3-8 0,-2-4-16 0,-2-2-10 16,2-2-15-16,1-4-23 15,-3-1-47-15,-2 0-56 0,0 0-187 16</inkml:trace>
  <inkml:trace contextRef="#ctx0" brushRef="#br0" timeOffset="207714.79">27276 6601 75 0,'0'0'265'0,"0"0"-193"16,0 0-35-16,0 0 7 0,0 0 20 15,0 0-14-15,0 0-10 16,0 0-5-16,10-34-3 0,-8 31-2 0,-2 0-2 15,0 2-6-15,0 0-4 0,2-1-5 16,-2 2-1-16,2 0-3 0,-2 0-1 0,2 0 1 16,-2 0-2-16,2 0-1 0,-2 0 0 15,2 3-1-15,-2 1-3 16,5 4 0-16,-5 4 0 0,2 3 1 16,2 6 2-16,-2 0-1 0,0 5-2 0,-2 1 0 15,2 0 0-15,2 1-1 0,0-1-1 16,2-1 1-16,-4 0 0 15,3-5 0-15,3 1-1 0,2-2 1 16,-4-2 0-16,-1 0-1 0,-1-4 1 0,0-1-1 16,-2-2-10-16,0 1-26 0,-2-4-11 15,0 1-40-15,0 0-12 0,-2-1-65 0,-2 0-79 16</inkml:trace>
  <inkml:trace contextRef="#ctx0" brushRef="#br0" timeOffset="208186.25">27776 6843 343 0,'0'0'88'0,"0"0"-32"0,0 0 10 15,0 0 0-15,0 0-22 16,0 0-13-16,0 0 1 0,0 0-7 0,-10-13-4 16,12 11-3-16,4 1-3 0,2-1-1 15,2 1-1 1,-1 1-1-16,13 0-2 0,-3-3-1 0,6 3-1 0,8-3-2 16,-2 0-3-16,2 2-1 0,2-1 0 15,-2-1-1-15,0 1-1 0,0 2 1 16,-6 0-1-16,-6 0-1 0,-9 0-22 15,-8 0-25-15,-4 0-36 0,-2 0-11 16,-4-3-20-16,-6-2-85 0</inkml:trace>
  <inkml:trace contextRef="#ctx0" brushRef="#br0" timeOffset="208501.02">27873 6609 438 0,'0'0'91'16,"0"0"-25"-16,0 0-6 0,0 0 4 15,0 0-13 1,0 0-10-16,0 0-8 0,0 0-10 0,0 0-10 0,2-28-2 16,4 33-3-16,-2 6 2 0,1 1 2 0,-1 5 2 15,-2 5-1-15,0 2 1 0,0 5-2 16,0 0-4-16,2 4 0 16,0 0-2-16,7 1-2 0,-5 1-2 0,2 0 1 15,4-1-1-15,1 3 0 16,-3-1-1-16,7-3 0 0,-7 0-1 0,2-2 0 15,3-5 3-15,-7-5-2 0,-2-1-1 16,5-3 1-16,-7-5-1 0,0-1 0 16,-2-5 1-16,-2-3-1 0,0-2 0 15,0-1-13-15,0 0-11 0,0 0-8 16,-4 0-6-16,-2-1-19 0,-7-5-48 31,3 0-49-31,-2-2-180 0</inkml:trace>
  <inkml:trace contextRef="#ctx0" brushRef="#br0" timeOffset="210512.78">28894 6680 335 0,'0'0'56'15,"0"0"-14"-15,0 0 0 0,0 0 22 0,0 0-8 0,0 0-10 0,0 0-9 16,0 0-4-16,0 0-4 15,0-23-10-15,0 23-8 0,0 0-4 0,0 0-4 16,0 0-2-16,0 0-1 16,0 3-1-16,0 3-3 0,-2 4-1 15,-6 2 5-15,-7 3 1 0,1 0 1 16,-7-1 0-16,3 1 1 0,-9-3-1 0,2-3-2 16,2 1 0-16,-2-5-6 0,-4-2-2 15,3-2-3-15,9-1 4 0,-6-1 6 16,7-4 0-16,5-3 1 0,1 0 0 15,4-2 1-15,0-2 0 0,2-4 0 16,4 0 2-16,-2-1 5 0,2-2 2 16,0 3 0-16,4 0-1 0,2 1 0 15,0 3-1-15,0 0-1 0,0 4 0 16,11 0-1-16,-5 4-3 0,9-1-1 0,-2 3 1 16,8 2-1-16,2 1 1 0,-1 5 0 15,1 4 1-15,-4 2 1 0,2 1-2 16,-4 3 0-16,-9 3-2 0,3 0-1 15,-13 2 0-15,-2 3 0 16,0 4-1-16,-8 2 1 0,-11 3 0 0,1 0 1 16,-7-3 2-16,-4 1-2 0,4-6 0 15,-1-3-1-15,-1-3-1 0,0-6-2 16,6 0 1-16,-1-4 2 0,7 0-2 0,-1-4 1 16,4 0 0-16,3-2 1 15,7-2 1-15,-2-1 0 0,0 0 1 16,2 0-1-16,0 0 1 0,0-1 1 15,0 0 1-15,2 0 1 0,0-1-1 16,9-1-2-16,5 1 1 0,1 0 0 0,8 2 1 16,4 0 0-16,4 0 0 0,0 4 0 15,2 1-1-15,0 2-2 0,0-3 0 16,0 3 0-16,-2 1-1 0,-2 1 0 16,-2 1-1-1,-2-2-19-15,-8 1-46 0,-1-5-24 0,-7-1-43 0,-3-3-114 16</inkml:trace>
  <inkml:trace contextRef="#ctx0" brushRef="#br0" timeOffset="210969.26">29390 6827 221 0,'0'0'120'0,"0"0"-58"0,0 0 2 0,0 0 1 16,0 0-8-16,0 0-19 0,0 0-1 15,-33-30-4-15,33 29 2 0,0 0-6 16,0 1-5-16,0 0-4 0,0 0-9 16,2 0 1-16,5-3-4 0,5 0 1 15,0-1 2-15,13-3 2 0,2 2-1 16,4 0-2-1,6 2-3-15,-2 2-2 0,0 0-5 0,-1 1 0 0,-5-2-1 0,-7 2 1 16,-7 3-1 0,-5 0-6-16,0 0-28 0,-8-2-27 0,-2-1-52 15,-10 0-33-15,2-3-102 0</inkml:trace>
  <inkml:trace contextRef="#ctx0" brushRef="#br0" timeOffset="211205.76">29479 6624 551 0,'0'0'74'0,"0"0"-22"16,0 0 0-16,0 0 15 0,0 0-24 15,0 0-18-15,0 0-3 0,0 0-5 16,0 0-7-16,23-26-5 0,-15 40 1 16,-4 5 1-16,5 4-1 0,-3 5 0 15,2 3-1-15,-4 2-3 0,0 2 2 16,-4 1-3-16,2 3-1 0,-2 2 2 15,0 1-1-15,7 1 0 0,-5-2 0 16,4-1-1-16,0-4 0 0,2-2-17 16,-4-3-11-16,1-6-31 0,-3-4-20 15,-2-4-49-15,-7-6-158 0</inkml:trace>
  <inkml:trace contextRef="#ctx0" brushRef="#br0" timeOffset="214595.37">30182 6692 174 0,'0'0'133'0,"0"0"-87"0,0 0 7 0,0 0 3 32,0 0 6-32,0 0-10 0,0 0-14 0,0 0-5 0,8-19-7 15,-4 16-3-15,-2 2 0 0,1-2-4 16,-3 3-5-16,0-1-4 0,0 1-3 0,0 0-3 15,0 0-2-15,0 4-2 0,0 3-1 16,-3 1 0-16,-3 2 1 0,-2 0 1 16,-2 0 0-16,-7 4 0 15,3-2 1-15,-7 1-1 0,2-3 0 0,-3-2 1 16,-3-1-2-16,6-3 0 0,-3-1-1 16,5-3-2-16,3 0 1 0,5-2 2 15,3-6 1-15,4-2 2 0,0-2-1 0,-2-2 0 16,4-2-1-16,0-1 1 15,0 1 3-15,4 1 1 0,2 0 0 16,0 2 0-16,1 0 0 0,-1 1-1 16,4 2-1-16,0 1-2 0,-1 1 1 15,-1 2-2-15,6 3 0 0,-1 3-1 0,3 0 0 16,-1 2 0-16,5 6 0 0,-3 2 0 16,4 4 0-16,-1 4 0 0,-3 1 0 15,-1 3 0-15,-3 3 0 0,-9 3-1 16,-2 1 1-16,-2 2 0 15,-6-1 0-15,-7 1 1 0,-5-2-1 0,-3-5 0 0,3 1-1 16,-5-3-7-16,6-4-4 16,-3-3-5-16,5-2-3 0,1-2 19 0,5-3-1 15,-1-3-4-15,2-2 4 16,2-1 2-16,-1-2 1 0,7 1 0 0,-2-1 1 16,0 0 0-16,2 0 0 15,0 0 0-15,0 0-2 0,2 2-1 0,0 1 1 16,9-1 0-16,1 2 4 0,5-1 4 15,5 0 3-15,3 0-2 0,0 0-3 16,8-1-1-16,0-2-2 0,0 0-2 16,0 0 0-1,-2 0-1-15,-2-3-28 0,-4-7-60 0,-8-2-62 0,-3-4-203 16</inkml:trace>
  <inkml:trace contextRef="#ctx0" brushRef="#br0" timeOffset="-214338.33">30618 6203 519 0,'0'0'57'0,"0"0"-11"0,0 0 10 15,0 0 14-15,0 0-33 16,0 0-11-16,0 0-4 0,0 0-9 15,11-44-1-15,-11 44-8 0,0 0-3 16,-3 0-1-16,-5 2-2 0,-4 2 0 16,-1 3 1-16,-7-1 1 0,-1 1-2 0,-2 0-5 15,-2-2-7-15,1 1-1 0,-1-3-5 16,6-3 0-16,-1 0 5 0,5-2 9 16,-1 0 6-16,3-3 0 0,3-1 0 15,0-1 1-15,3 1 0 0,3 0-1 16,2-1 2-1,0-2-1-15,2-1 0 0,0 2 1 0,0-3 1 0,4 2 2 16,2 0-1-16,-1 2 1 0,7 1 1 16,-2 0-2-1,1 2-1-15,7 3-2 0,-1 1 1 0,3 0-1 0,1 3-1 0,-2 5 2 16,-3 1 0-16,-3 4-1 0,-3 1 0 16,-4 1-1-16,-2 7 2 15,-4-1-2 1,-10 3 1-16,-2-1 1 0,-3 0-1 15,-4-2 1-15,-1-1-1 0,1-5 0 16,3 3-1-16,1-5-4 0,5 0 4 16,2-2 0-16,1-1 0 0,3-2-1 0,4-1 0 15,0-1 1-15,2 0-1 0,2-5 3 16,5 2-2-16,5-2 3 16,1 0 3-16,9 1 0 0,5-1-4 15,2 0-1-15,0 3-1 0,0 1 0 0,0 3 0 16,-2 2-18-16,-2 1-43 0,-2 3-22 15,-2-2-68-15,-11-1-158 0</inkml:trace>
  <inkml:trace contextRef="#ctx0" brushRef="#br0" timeOffset="-214039.55">30693 6773 353 0,'0'0'100'0,"0"0"-39"16,0 0-2-16,0 0 8 0,0 0-20 16,0 0-8-16,0 0-5 0,0 0-10 15,-2-26-10-15,10 25-7 0,2 0 0 16,7 1 4-16,-1 0 0 0,11 0 0 0,-2 0-5 15,4 0-1-15,-2-2-2 16,-2 2-3-16,-1-1 2 0,-7-1-2 16,-3 1-11-16,-5-2-42 0,-5-1-48 0,-4-2-37 15,-4-2-139-15</inkml:trace>
  <inkml:trace contextRef="#ctx0" brushRef="#br0" timeOffset="-213834.75">30769 6559 635 0,'0'0'56'16,"0"0"1"-16,0 0 12 0,0 0-22 16,0 0-27-16,0 0-11 0,0 0 2 15,0 0 0-15,0 0 2 0,25 36-1 16,-21-10 5-16,0 1-7 0,0 3-1 16,0 0-4-16,1 1-3 0,-1 3 0 0,4 0-1 15,-2 1-1-15,-2 0 0 0,0-1-4 16,1 1-29-16,-3 0-24 0,-2-5-41 15,-2-2-55-15,-7-7-147 0</inkml:trace>
  <inkml:trace contextRef="#ctx0" brushRef="#br0" timeOffset="-209343.82">31464 6538 229 0,'0'0'95'0,"0"0"-32"0,0 0-14 16,0 0-4-16,0 0 0 15,0 0-7-15,0 0-6 16,0 0 3-16,0 0-10 0,37-11-4 0,-33 15-8 0,0 3 0 16,0-1-2-16,-4 0-3 0,0 3 0 15,4-3-1-15,-4 4-2 0,0 0-3 16,-6 2 0-16,-2 1 1 0,0 1-2 15,-7-3 1-15,5 1-1 0,0-2 2 16,-7-2 0-16,5-3-2 0,-5-3 2 16,0 0-1-16,1-2 0 0,-1 0 1 15,5-1 0-15,-2-4-1 0,5-3 0 16,1 1-1-16,2-3 0 0,2-1 1 0,2 0-1 16,2-1 0-16,-2-2 0 0,2 0 1 15,2 1 4-15,4 1-1 0,0 3 2 16,2 0-2-16,-2 1-2 0,5 3-2 15,-1 2-1-15,0 1 0 0,5 1 0 16,-1 1-1-16,-1 2 0 0,3 5-1 16,-1 6 0-16,-3 2 1 0,-1 7 0 15,-5 3 1-15,-6 4 0 0,2 5-1 0,-10 1 1 16,-7 3 1-16,-1 2-1 16,-5-1 1-16,0-3 0 0,1-4 2 15,-1-4-2-15,2-5 0 16,3-7 0-16,1-2-1 0,-1-3 0 0,7-4 0 0,1-2 0 15,2-3 0-15,2-2 0 0,-2 0 2 16,6 0 0-16,0 0 0 0,0 0-1 16,0 0 2-16,0 0 0 0,8-4-1 15,0 0 2-15,5-2-3 0,7 0-1 16,5 0 0-16,8-1 1 0,0 1-1 16,4-2-1-16,1 3 0 0,-3-1 1 15,2-1-25-15,0-3-58 0,-8-1-28 16,-8-3-129-16</inkml:trace>
  <inkml:trace contextRef="#ctx0" brushRef="#br0" timeOffset="-208807.89">31650 6144 374 0,'0'0'67'0,"0"0"1"0,0 0-5 0,0 0-8 16,0 0-21-16,0 0-9 0,0 0 1 16,10-59 0-16,-4 49-8 0,7 0-7 15,-1 0 3-15,2 0-5 0,7 4-6 16,-2 2 1-16,1 0-4 15,5 4 1-15,-4 2-1 0,0 6 0 0,-1 0 0 16,-9 1-1-16,-1 0 0 0,-2-1 1 16,-4 2 0-1,-4-2 0-15,0 1-1 0,-4-1 1 0,-2 2 0 0,-4-2 0 0,-3 2 2 16,-3-2 0-16,3 0 0 0,-1-1 0 16,4-2-2-16,1 1 1 0,3-3 0 15,0 0-1 1,6 0-1-16,0-3 1 0,0 0 1 0,0 0-1 0,0 1 0 15,0 1 0-15,4-1-1 0,2 4 0 16,5 0 0-16,1 3 1 0,4 0 0 16,1 3 3-16,6 2 4 0,-5 3-1 0,-3-4 1 31,-5 1 3-31,3 0 6 16,-7-1-4-16,-2 3-6 0,-4-6-4 0,0 1 2 15,-4-1-1-15,-5 0-1 0,-5 2 0 16,-3-4 1-16,-7 1 0 0,-3 2-3 15,-2-4-2-15,-4 1-32 0,0-2-22 16,0 1-47-16,-3-2-53 0,5-3-225 16</inkml:trace>
  <inkml:trace contextRef="#ctx0" brushRef="#br0" timeOffset="-208273.66">29316 8025 239 0,'0'0'152'16,"0"0"-111"-16,0 0 14 0,0 0 14 15,0 0-15-15,0 0-23 0,0 0-7 16,0 0-1-16,-8-7-2 0,8 7-6 16,0-2-4-16,0 1-3 0,4 0-2 0,0 0-1 15,4 0 0-15,0-2 1 0,9-2 7 16,8-2 7-16,-2 1-5 0,5-1-5 15,3 1-5-15,3 0-2 0,-1 3-2 16,-2 0-1-16,-5 2-1 0,-3 0 1 16,-8 0-2-16,-5 1-42 0,-4 0-52 15,-6-2-34-15,0-2-114 0</inkml:trace>
  <inkml:trace contextRef="#ctx0" brushRef="#br0" timeOffset="-208068.87">29494 7789 588 0,'0'0'60'16,"-4"-51"-12"-16,4 38 25 0,0 4-7 0,0 7-28 16,0 2-5-16,0 0-7 0,0 0-10 15,0 7-10-15,0 7-5 0,0 7-1 16,0 6 2-16,0 7 1 0,0 1-1 16,0 3 0-16,2-3-1 0,-2 3 1 15,-2 1-2-15,2-4 2 0,0-2-2 16,2-3-29-16,0-5-15 0,2-3-23 0,4-5-36 15,-4-5-10-15,-4-6-75 16</inkml:trace>
  <inkml:trace contextRef="#ctx0" brushRef="#br0" timeOffset="-207688.17">30039 8120 479 0,'0'0'109'0,"0"0"-64"0,0 0-8 0,0 0 19 16,0 0-23-16,0 0-27 0,0 0-3 0,0 0 3 16,9-3 1-16,1 6-1 15,7 0-1-15,-5-2-2 0,9 0 0 16,1-1-2-16,-1 0 0 0,2 2-1 15,-3-3-1-15,-1 1-58 0,0 0-38 16,-5 0-79-16,-6-5-218 0</inkml:trace>
  <inkml:trace contextRef="#ctx0" brushRef="#br0" timeOffset="-207486.86">30461 8103 489 0,'0'0'237'0,"0"0"-178"0,0 0-50 0,0 0 11 16,0 0 14-16,0 0-22 0,0 0-6 0,0 0-1 16,0 0-3-16,35 8 0 0,-33-6 0 0,0 1-1 15,2-1-1-15,3 1 0 0,1 0 0 16,2 0-2-16,1 2-3 0,1-1-31 16,3 1-38-16,-5 0-26 15,4 0-74-15,-1-3-123 0</inkml:trace>
  <inkml:trace contextRef="#ctx0" brushRef="#br0" timeOffset="-207313.82">30810 8158 505 0,'0'0'114'0,"0"0"-58"0,0 0-3 16,0 0 19-16,0 0-20 0,0 0-27 0,0 0-11 16,0 0-7-16,0 0-3 0,9-11-3 15,-11 11-1 1,2 0 0-16,0 3 0 0,0-1-1 0,0 1 0 0,-2 0-8 15,-1 0-22-15,3 0-15 0,-2 0-32 16,-2 0-15-16,0-1-79 0,-2-2-144 16</inkml:trace>
  <inkml:trace contextRef="#ctx0" brushRef="#br0" timeOffset="-204367.91">31087 7922 149 0,'0'0'217'0,"0"0"-150"0,0 0-21 15,0 0 8-15,0 0-6 0,0 0-18 16,0 0-4-16,0 0-6 0,2-7-2 16,-2 7-6-16,3 0 1 0,1 0-2 15,0 0 0-15,0 0 2 0,6 2 3 16,3-1-2-16,1-1 5 0,11 0 4 15,0-5-4-15,6 0-3 0,2 1-3 0,0 0-2 16,4-3-3-16,0 2-4 0,-2 0 0 16,1 0-4-16,-9 0-2 15,-9 0 2-15,-5 2 0 0,-9 2 0 0,-2-1 0 16,-2 1-5-16,-4-3-22 0,-5 1-9 16,-5-1-44-16,-9-1-30 0,-2-1-70 15,-2 2-123-15</inkml:trace>
  <inkml:trace contextRef="#ctx0" brushRef="#br0" timeOffset="-203973.56">31164 7750 468 0,'0'0'79'0,"0"0"-29"16,0 0 16-16,0 0 2 16,0 0-19-16,0 0-7 0,0 0-5 0,0 0-10 15,0 0-7-15,35-37-2 0,-33 37-7 16,0 0-3-16,0 0-5 0,0 2 1 15,2 2-4-15,-1 4 3 0,5 3-2 16,-2 0-1-16,-2 3 3 0,0 4-3 16,2 4 1-16,-1 0 0 0,1 3-1 15,-2 2 2-15,0 3-1 0,0 2 0 16,0 0 0-16,0-1 0 0,1-1 0 16,-3-2 0-16,0 0 0 0,2-3-1 0,-2-3 0 15,2-2 1-15,-2-3 0 16,-2-1-1-16,2-3 1 0,0-3 1 15,-2-1-2-15,0-2 1 0,0-5 1 0,0 0 0 16,0-2 0-16,0 0 1 0,0 0 1 16,0 0 3-16,0-1 1 0,0 0 0 15,0 0-3-15,0-1-1 0,0-4 0 16,0 1-4-16,-2 0 0 0,0 1 0 16,0 0 0-16,0 0-5 0,-2 2-14 0,-2 1-13 15,2-2-11-15,-7 3-34 0,-7 0-61 16,3 0-83-1</inkml:trace>
  <inkml:trace contextRef="#ctx0" brushRef="#br0" timeOffset="-198451.89">32131 7622 233 0,'0'0'124'0,"0"0"-70"16,0 0-32-16,0 0 7 0,0 0 15 15,0 0-7-15,2-4-5 0,-2 4-7 16,0 0-1-16,0-1-4 0,0 1-9 0,0 0-2 16,0 1-3-16,-2 3-2 0,0 2 0 15,-2 2 0-15,0 1 4 0,-2-1 0 16,0-3-2-16,-5 3 1 0,3 0-3 15,-2-1 2-15,-3 0-1 16,3-2 1-16,-5-1-1 0,5-2-1 0,2 0 0 16,-7-2 2-16,3 0-1 0,0-1 0 15,-1-4 0-15,3-2 2 0,2-2 1 16,-3 2 1-16,7-1-1 0,0 0 1 0,0-3-1 16,0 0 0-16,4 2 0 15,0-2-1-15,0 1-1 16,0-1-1-16,2 1-1 0,2 2-1 0,2 1-1 15,-2 4 1-15,7-1-2 0,-3 2 1 0,4 0-2 16,5 2 0-16,-3 0 1 0,7 5-1 16,0 3 0-16,-3 2 0 0,5 4 0 15,-2 2-1-15,-3 3 1 0,1 5 0 16,-5 1 0-16,-3 3 0 0,-5-2 0 16,-2 2 1-16,-4-2-1 0,-2-4 1 15,-8-1-1-15,-1-2 1 0,-7 0 0 16,-1-2 0-16,-4-2 1 0,-2 1-2 15,1-2 0-15,-1 0 0 0,-4-3 0 16,4-1-2-16,4-2 2 0,1-2 1 16,5 0 0-16,3-5 0 0,6 0 0 0,4-1 0 15,2 0 1 1,-2 0-1-16,2 0 2 0,0-1 4 0,2-3 12 0,0 1-1 16,2-4-8-16,4 3-1 15,2-1-4-15,3 2-1 0,7 0 2 0,3 2-2 16,4 1 2-16,4 0-1 0,2 8 0 15,-2-2-1-15,2 3-1 0,-4-1 2 16,2 0-2-16,-2 1 0 16,-2-3 0-16,-2 1 0 0,0-1-2 0,-1 1 1 15,-1-1 0-15,-4 0-1 0,-1-1 2 16,-1-2-3-16,-3-1 0 0,-3 1-2 0,-5-1 0 16,-2-2 2-16,-2 1 0 0,-2-1 0 15,0 0 0-15,-2 0-5 0,-2 0-22 16,-4-3-11-16,-7-1-18 0,-8-2-43 15,-5-3-82-15,-1 0-215 0</inkml:trace>
  <inkml:trace contextRef="#ctx0" brushRef="#br0" timeOffset="-196011.43">32450 7244 303 0,'0'0'53'0,"0"0"-9"0,0 0 9 16,0 0 11-16,0 0-18 0,0 0-9 16,0 0-1-16,0 0-4 0,0 0-3 15,4-23 2 1,-2 23-5-16,-2-1-3 0,0 1 0 0,0 0-8 0,0 0-7 0,0 0-5 16,0 2-1-16,0 4-2 15,0 3-1-15,-2 4 1 0,0 6 0 16,0 3 1-16,0-1 0 0,-3 5 0 15,3 1-1-15,-2 2 1 0,2 2-1 16,2-6 1-16,-2 0-1 0,2-5 0 16,2-2 0-1,-2-3 0-15,0-5-2 0,0-2-25 16,0-2-24-16,0-3-18 0,-2 0-29 16,-4-3-58-16,2-1-94 0</inkml:trace>
  <inkml:trace contextRef="#ctx0" brushRef="#br0" timeOffset="-195588.32">32758 7207 488 0,'0'0'74'16,"0"0"-29"-16,0 0 12 0,0 0-2 15,0 0-21-15,0 0-6 0,0 0-1 0,0 0-12 16,0 0-4-16,10-11-5 0,-14 11-1 15,2 3-3-15,-4 4 1 0,-3 2-1 16,-9 3 1-16,-3 3 1 0,-2 0-3 16,-1 0 1-16,1 0-2 0,0 1 1 15,2 0-1-15,7-3 0 0,-1 1-1 16,5 0 1-16,4-1-1 0,0-4 0 16,2-3 1-16,1-1 0 0,3-4 0 15,0-1 1-15,0 0-1 0,0 0 1 16,0 0 0-16,0 0 0 0,0 0 0 15,0 0-1-15,0 0 0 0,0 0 0 0,3 2-2 16,-1-1 0-16,6 2 2 16,-2 1 0-16,4-1 0 0,5 1 2 15,-1 0-1-15,7 1 0 0,0 1 2 0,-1 1-1 16,5 2-1-16,-2 0 0 0,-2 0 0 16,1-1-1-16,-7 1 0 0,1 0 0 15,-7-3-1-15,-3 0 1 0,-2-1-2 16,-2-1-28-16,-2 2-30 0,0-2-38 15,-2-3-34-15,-4-1-76 0</inkml:trace>
  <inkml:trace contextRef="#ctx0" brushRef="#br0" timeOffset="-195273.67">32929 7383 415 0,'0'0'80'16,"0"0"-33"-16,0 0 8 0,0 0 15 15,0 0-11-15,0 0-21 0,0 0-6 16,0 0-5-16,6-17-6 0,-6 17-6 0,0 0-2 16,0 0-5-16,0 0 1 15,0 0-1-15,3 0-3 0,-3 0-1 16,2 0 0-16,6 0 3 0,0 0 0 0,9 0-2 15,3 0-1-15,5-2-2 0,4-1-1 16,0-1-1-16,0 0 1 0,-2 0-1 16,-4-1-10-16,-3 3-35 0,-7-4-30 15,-7 1-42-15,-6-4-38 0,-11-1-257 16</inkml:trace>
  <inkml:trace contextRef="#ctx0" brushRef="#br0" timeOffset="-194644.63">33456 7160 438 0,'0'0'62'0,"0"0"-12"0,0 0 15 16,0 0-1-16,0 0-15 0,0 0-12 15,0 0-2-15,0 0-10 0,0 0-10 16,2-26-5-16,-4 26-4 0,0 0-3 16,-2 0-3-16,2 0 3 0,-4 1-1 15,2 0-1-15,-2 0-1 0,-3-1 2 16,1 2-2-16,-4-2 1 0,-1-1 0 0,1-1 0 16,-5-3-1-16,3 3 1 0,-1-4-1 15,5 3 1-15,4-3 0 0,-2 0 0 16,3 2-1-16,3-2 1 0,0 0 0 15,0-1 1-15,2-3-2 0,0 0 0 16,6 0 0-16,-1 1 0 0,1 3 3 16,0 1-3-16,2 1 2 0,7 2-2 15,-3-1 0-15,9 2 0 0,-5 1 0 16,7 0 0-16,0 4 0 0,-5 3 0 0,1 7 2 16,-5-1 1-16,-1 2 0 15,-3 0-3-15,-4 2 1 0,-2 0-1 0,-1 1 0 16,-3 2 1-16,-5-1-1 0,-3-1 2 15,-4 2-1-15,-1-2 0 0,-3 0 1 16,-3 2-1-16,3-1 0 0,-3-2-1 16,7 0 1-16,1 0-1 0,3-2 0 15,2-5 0-15,2 0 0 0,2-3 0 16,2-3 0-16,0 0-1 0,0-2 1 16,2-1 2-16,4 3 11 15,0-2 3-15,7 1 6 0,1-3-3 0,3 1 1 16,5 1-7-16,5-2-3 0,4 2-3 15,2 1-7-15,-2-2 0 0,-2 4 0 16,-8-2 0-16,-5-1 0 0,-9 0 0 0,-3-1 0 16,-4 0 0-16,0-1 0 0,0 0-23 15,-2 0-16-15,-2 0-12 0,-9 0-12 16,-5 3-48-16,-7-3-72 0,0 0-254 16</inkml:trace>
  <inkml:trace contextRef="#ctx0" brushRef="#br0" timeOffset="-182424.54">27381 9096 186 0,'0'0'100'0,"0"0"-42"0,0 0-2 16,0 0 12-16,0 0-1 0,0 0-10 16,0 0-10-16,-27-15-5 15,27 15-3-15,0-2-4 0,0 1-14 0,0 1-5 16,0 0-9-16,4 0-4 0,3 3 2 16,-1-1 3-16,10 1 4 0,-1-3 2 15,7 1-1-15,-3-1-3 0,6 0-3 16,2-1-3-16,0 1-2 0,2 0 0 15,-3 0-1-15,-1 0 0 0,2 4-1 0,-14 0 0 16,1 3-55-16,-12 1-54 0,-2-1-18 16,-4 2-67-16</inkml:trace>
  <inkml:trace contextRef="#ctx0" brushRef="#br0" timeOffset="-182252.15">27313 9371 528 0,'0'0'90'0,"0"0"-28"16,0 0-48-16,0 0 5 0,0 0 22 16,0 0 0-16,0 0-3 0,0 0-8 15,66-4-11-15,-37-6-4 0,0-1-8 0,2 0-4 16,2 2-2-16,-2 1 0 0,0 2-1 16,-4 3-18-16,-6 1-60 0,-3 1-85 15,-1-2-127-15</inkml:trace>
  <inkml:trace contextRef="#ctx0" brushRef="#br0" timeOffset="-181496.29">28586 9103 462 0,'0'0'99'16,"0"0"-40"-16,0 0-16 0,0 0 2 15,0 0-12-15,0 0-15 0,0 0-8 0,0 0-2 16,0 0-4-16,8-17 2 0,-5 17 0 16,-3 1-1-1,0 0-1-15,0 2-1 0,-3 0-2 0,3 3 1 0,-8 2 1 16,-6 0 2-16,-3 1 0 0,-8 0-1 15,-1-2-3-15,-5-1-1 0,-5-3-6 16,1 1-17-16,-2-4-6 0,6 0 7 16,4 0 5-16,9-4 4 0,-1-5 12 0,11-1 1 15,4-2 2-15,1-4-1 0,1 2-1 16,2-1 4-16,0 2 3 16,2 1 4-16,3 3-1 15,1 3-1-15,8 0-4 0,-1 5-2 0,7 0 2 0,-1 1 0 16,12 2 2-1,-2 5 4-15,2 4-1 0,2-1-3 0,-4 5 0 0,-4 4 1 16,-7 1-4-16,-3 5-4 0,-9 2 1 16,-6 4-1-16,-4 4 0 0,-13 1 4 15,-1-3-4-15,-11-1-3 0,-2-3-9 16,-2-4-4-16,0-6 8 16,2 0 3-16,2-6 5 0,4 0 3 0,10-4-3 15,-5-3 1-15,14-1 0 0,-1-3 1 0,3-2 1 16,4 0 2-16,0-1 7 0,0-1 2 15,2 0-4-15,2-2-2 0,5 2 2 16,3 0-6-16,9 0 0 0,6 2 0 16,2 0 0-16,6 0 0 0,0-1-2 15,2 4 0-15,0 0-2 0,-4-2 2 32,5 2-2-32,-5-1-17 0,0-2-50 0,-4 0-48 0,-5-6-128 0</inkml:trace>
  <inkml:trace contextRef="#ctx0" brushRef="#br0" timeOffset="-181149.6">28832 8790 295 0,'0'0'101'0,"0"0"-57"0,0 0-1 16,0 0 16-16,0 0-3 0,0 0-18 16,0 0-8-16,2-49 1 0,-2 48 4 15,0-1-1-15,2 0 1 0,-2 1-5 16,0 1-5-16,4-2-3 0,-4 2-9 16,0 0-4-16,5 0-4 0,-1 5-2 15,0 1-2-15,-2 3 0 0,2 4-1 16,0 2 2-16,0 3-2 0,-4 3 2 15,2 1 0-15,-2 3-1 0,0 0 0 16,0 0 0-16,0-2-1 0,5 2 0 16,-5-1 0-16,-5-2-23 0,5 0-39 15,5-5-33-15,-10-2-23 0,1-5-128 0</inkml:trace>
  <inkml:trace contextRef="#ctx0" brushRef="#br0" timeOffset="-180772.09">29099 8666 431 0,'0'0'185'0,"0"0"-117"0,0 0-12 16,0 0-1-16,0 0-15 0,0 0-24 16,0 0-2-16,0 0 2 0,0 0-6 0,29-37-2 15,-33 42-4-15,-5 1-4 0,-7 6 0 16,-3 4 1-16,-10 1 0 0,-4 1 1 15,4 1-2-15,0-1-1 0,0 0-4 16,7-1-5-16,-1-3-1 0,6-2 6 16,5 0 3-16,6-5 1 0,0-4-1 15,4-1 2-15,2-1 0 0,0-1 1 16,0 0 1-16,0 0-2 0,0 0 2 16,2 0 0-16,2 0-2 0,0-1 5 15,2 0 0-15,0 1 0 0,5 0-3 0,-1 0 0 16,2 5 1-16,7 2-2 0,-5 5-1 15,7 1 2-15,-4 2-2 16,5-1 1-16,3 2-1 0,-6-1 1 0,1 2-1 16,1-3 0-16,-4-1 0 0,-3 0-15 15,-4-4-40-15,-5 0-58 0,-5-5-47 16,0-3-193-16</inkml:trace>
  <inkml:trace contextRef="#ctx0" brushRef="#br0" timeOffset="-180425.41">29328 8883 320 0,'0'0'79'0,"0"0"-27"0,0 0-6 16,0 0 11-16,0 0-5 0,0 0-12 16,0 0-4-16,0 0-5 0,-22-25-7 15,22 25-2-15,0 0-3 0,0 0-2 16,2 0-5-16,2 0-1 16,0 0 3-16,2 0 7 0,2 0-3 0,7 0-4 15,-3-1-2-15,9 1-3 0,-5 0-2 16,7 1-4-16,2-1 0 0,-4 2-2 0,-1-2-1 15,1 0 2-15,-11 0-2 0,-1 0 0 16,-5 0-5-16,-4-2-34 0,0 2-24 16,-4-1-41-16,-5-1-17 0,-3 0-161 15</inkml:trace>
  <inkml:trace contextRef="#ctx0" brushRef="#br0" timeOffset="-180047.41">29758 8665 431 0,'0'0'89'0,"0"0"-26"15,0 0 5-15,0 0 7 0,0 0-18 16,0 0-11-16,0 0-7 0,0 0-6 0,0 0-8 16,17-29-7-16,-17 31 0 0,0-1-3 15,0 3-5-15,0 0-6 16,-2 3 0-16,2 4 2 0,0-1-1 0,0 5 0 16,0-1-2-16,2 2 1 0,-2 1 1 15,2-1-5-15,0 0 0 0,4 0 0 16,-2-1 0-16,5 1 0 0,-3-1 0 15,0-2 0-15,-4 0 0 0,2 2 0 16,-2-1-30-16,-2-1-32 0,-6 2-38 0,-2-3-68 16,-9-2-143-16</inkml:trace>
  <inkml:trace contextRef="#ctx0" brushRef="#br0" timeOffset="-178870.01">30075 9215 24 0,'0'0'289'0,"0"0"-226"0,0 0 1 0,0 0 7 16,0 0-4-16,0 0-20 0,-19-17-11 16,17 17-4-16,0 0 1 0,-2-2-5 0,2 2-4 31,0 0-2-31,2 0-3 0,-3 0-1 0,3-1-4 0,0 1-5 0,0 0-1 16,0 0 4-16,0 0 0 0,0 0-3 15,0 0-2-15,5 0-2 0,3 0-2 16,4 0 0-16,3 0 5 15,10 0 7-15,6-1 0 16,2 1-1-16,2 0-4 0,0 0-1 0,-2 0-3 0,-4 0 0 16,-8-1 1-16,-3 1-3 0,-7 0-1 15,-1 1-1-15,-6-1 0 0,-2 0 1 16,-2 0-3 0,0 1 0-16,0-1 0 15,0 1 0-15,0-1 0 0,-2 1 0 16,-4 0 0-16,-2 0 0 0,-1-1 0 0,-1 1 0 15,-2 0 0-15,3-1 0 0,1 0-3 16,0 2 0-16,-3-1-2 0,7 1-2 16,-2-1 3-16,4 0-2 0,0 1-2 15,0-2 3-15,0 0-2 0,0 0-5 16,2 0-5-16,0 0-3 0,0 0-6 16,0 0-16-16,0 0-32 0,2 0-35 15,2 0-55-15,-2 0-107 0</inkml:trace>
  <inkml:trace contextRef="#ctx0" brushRef="#br0" timeOffset="-178502.95">30961 8968 495 0,'0'0'84'0,"7"-53"-10"0,-7 41 15 16,2 2-8-16,0 0-33 15,0 2-9-15,-2 1-3 0,0 4-3 16,0 1-5-16,0 2-12 0,0 0-16 0,0 2 0 15,0 6 0-15,2 9 0 0,2 7 0 16,-2 5 0-16,4 5 0 0,0 1 0 16,1 2 0-16,3-1 0 0,2 2 0 15,3 1 0-15,5 0 0 0,3 3 0 16,2-2 0-16,2 2 0 0,-4 1-7 16,-13-4-99-16,-8-6-156 0</inkml:trace>
  <inkml:trace contextRef="#ctx0" brushRef="#br0" timeOffset="-159548.59">13300 948 295 0,'0'0'83'0,"0"0"-27"0,0 0 16 16,0 0-4-16,0 0-8 0,-8-53-21 15,8 52-3-15,-2-1-5 0,2 2-6 0,0 0-10 16,0 0-9-16,0 2-6 0,0 6-1 16,0 4-2-16,-3 6 3 15,6 2 1-15,-3 2 1 0,0 2-2 0,0-1 0 16,0-1 2-16,0 1-2 0,0-2 0 15,0 1 0-15,0-1-10 0,2-3-24 16,2 0-12-16,2-4-7 0,-2-2-14 16,-4-3-22-1,0-4-34-15,0-1-59 0</inkml:trace>
  <inkml:trace contextRef="#ctx0" brushRef="#br0" timeOffset="-159233.58">13252 1088 221 0,'0'0'120'15,"-6"-61"-71"1,6 42 14-16,0 5 10 0,0 2-14 15,0 3-20-15,2 0-3 0,2 4-7 0,0 1-3 16,1 0-15-16,1 4-6 0,2 0-2 0,0 5-2 16,5 3-1-16,3 4 0 0,-3 1 0 15,3 3 0-15,-3 2 0 0,5 1 0 16,-5 0 2-16,5 1-2 0,-5 1 1 16,5-1 0-16,-5-2-1 0,5-2 0 15,-3-3-4-15,3-3-5 0,-5-5 2 16,-7-5 5-16,0 0 1 0,2-2 2 0,-3-6 1 15,-1-4 5-15,0-1-4 16,-4-5 3-16,0-5 6 0,0-4 3 0,0-5-7 16,-4-5 4-16,0 1-2 15,-1-1-7-15,1 9-3 0,0 5 1 0,2 11-1 16,0 5 0-16,2 3 0 0,-2 4-1 16,2 0-19-1,0 7-35-15,0 6-27 0,0 1-37 0,2 9-24 0,2-3-90 16</inkml:trace>
  <inkml:trace contextRef="#ctx0" brushRef="#br0" timeOffset="-158887.54">13790 1077 540 0,'0'0'69'0,"0"0"-33"0,-11-56 20 16,11 44 13-16,-2 6-33 0,0 4-15 15,2-1 4-15,0 3-8 0,0 0-8 16,0 3-7-16,0 2-2 0,0 7-6 16,0 3 0-1,0 4 6-15,0 2 1 0,0 0-1 0,0-2-1 0,9 3 0 0,3-4-11 16,0-1 4-16,-3-3-1 16,7-5 7-16,-8-2 2 0,7-6-1 0,-1-1 1 15,-5-4 1-15,3-6-1 16,0 0 2-16,-5-4 1 0,1-2-1 0,-4 0 0 15,-2-2 0-15,-2-4 0 16,-2 1-1-16,-2-1 0 0,-2 0-1 16,2 4 0-16,2 5-12 0,-3 6-15 0,3 3-25 15,-2 3-14-15,4 1 4 0,0 2-46 16,0 5-78-16,0-1-110 0</inkml:trace>
  <inkml:trace contextRef="#ctx0" brushRef="#br0" timeOffset="-158729.78">14017 1046 84 0,'0'0'0'16,"0"0"-14"-16</inkml:trace>
  <inkml:trace contextRef="#ctx0" brushRef="#br0" timeOffset="-157643.3">14017 1046 116 0,'56'-6'186'0,"-56"2"-176"0,0 1-8 0,0 1 19 15,0 2 0-15,0 0-9 0,0 0 0 16,0 0 4 0,0 0-12-16,0 0-4 0,0 0 3 0,0 0 5 0,0-1 0 15,-2 1 10-15,0-3 11 0,2 2 10 16,-2-1-2-16,2 1-7 0,0-1-8 15,0 1-4-15,0 1-3 0,0 0-1 16,0 0-5-16,0-1-1 0,0 0-3 16,0 1-3-16,0 0 0 0,0 0 1 0,0 0-2 15,0 0-1-15,0 0 0 0,0 0 0 16,0 0 0-16,-2 0 1 16,2 0-2-16,0 0-1 0,0 0 1 0,-2 0-1 15,2 0 0-15,0 0-2 16,0 0 4-16,0 0-2 0,-2 1 1 15,2 0 1-15,0 0-1 0,-5-1 2 0,5 0-1 0,0 0 0 16,0 0 1-16,0 0-1 16,0 0 0-16,0 0 2 0,0 0-2 15,0 0 1-15,0 0 1 0,0 0 1 16,-2 0-1-16,0 0 0 0,2 0-2 16,-2-3 0-16,2 2 2 0,0-1-2 0,0 1 0 15,0 1 2-15,-2 0-2 0,2-2 1 16,-2 1-1-16,2-1 3 0,0-1 1 15,0 0 1-15,0 2 2 0,0 0 4 16,0-2 2-16,0 1-1 0,0 1-2 16,0 1 3-16,0 0-1 0,0-1-1 15,0 1-1-15,0 0-4 0,0 0-3 16,0 0-3-16,0 0-2 0,0 0 1 16,0 2-4-16,4 4-1 0,2 4 4 15,3-1 2-15,-5 3 0 0,0 1-1 16,-4 1 0-16,0 2 1 0,0-1 0 0,0 3 2 15,2-2-2-15,-2 1 2 0,2-3-2 16,-2-3 0-16,4 1 0 0,-4-2 0 16,2-4 1-16,0 0-1 15,-2-1 0-15,0-4 0 0,0-1 0 0,0 0 0 16,0 0 1-16,0 0 0 0,0 0 2 16,0-3 3-16,0-4 3 0,0-5 0 15,0-3-7-15,0-2 7 0,0-2-3 16,0-4-1-16,9 0-4 0,-5 4-1 15,2 2 1-15,-4 4 0 0,0 5-1 16,0 4 1-16,2 4-3 0,-2 0 2 16,5 0-2-16,1 1-3 0,0 5 2 15,-2 2-1-15,3 2 1 0,1 2 1 16,-2 2 2-16,-4 2-2 0,5-2 2 0,-1 0-1 16,-2-1 0-16,-2-1-1 0,-2-1-1 15,0-2-4-15,2-1 2 0,-1-2-1 16,-1-3-2-16,-2-2-3 15,0-1 11-15,0 0 0 0,0 0 1 0,2 0 1 16,-2-1 3-16,0-4 4 0,0-5 4 16,0-6-7-16,0 0 2 0,0-4 1 15,0-3 1-15,4-1-6 0,4 0-1 16,0 4-2-16,-4 2 0 0,5 5 1 0,-1 5-2 16,0 2 1-16,-4 3-1 15,1 3 0-15,3 0-2 0,0 0 1 0,2 7-2 16,-1 2 0-16,-1 3 0 0,2 3 2 15,-6 4-1-15,1 3 1 0,-5 0 1 16,0 0 0-16,0 0 1 0,0 0-1 16,0-2-19-16,0 3-14 0,0-3-16 15,0-1-13-15,2 0-7 0,4-4-76 16,0-4-120-16</inkml:trace>
  <inkml:trace contextRef="#ctx0" brushRef="#br0" timeOffset="-157045.28">14482 899 366 0,'0'0'147'0,"0"0"-110"16,0 0 15-16,9-52 15 0,-9 51-26 16,0 1-10-16,0 0-2 0,0 1-16 15,0 6-13-15,6 5-4 0,-2 0 2 16,0 6 2-16,0 2 1 0,0 6 0 15,0 2 1-15,3 3-2 0,-5 1 1 16,2 3 1-16,0-2 0 0,-2-3-2 16,0-2 0-16,4-3-15 0,-2-5 4 0,1-1-10 15,1-4 0-15,-4-7 6 16,0-2 5-16,-2-3-6 0,0-2-1 16,0-1-2-16,0 0 15 0,0-1 4 0,0-3 7 15,-2-3-2-15,-2 0 3 0,4-4 4 16,-4-3 1-1,4-1-2-15,0-2 0 0,0-4-3 0,4 2-1 0,0-2 2 16,-2 3 20-16,2 2-22 0,-2 5-5 16,0 4 2-16,-2 2 0 0,0 2 0 15,2 2-3-15,2-2 1 0,-2 1-2 0,5 1 0 16,3 1-2-16,-2-1-1 16,0 1 3-16,7 0-1 0,-5 0 0 15,1 0 1-15,3 1 1 0,-6-1-1 16,-4 1 0-16,3 1 0 0,1-2 1 0,-6 1 0 15,2 1 0-15,-2-1-1 16,-2 1-1-16,4 0 0 0,-2 1 1 0,3 1-1 16,1 0 1-16,2 3 0 0,0 0 1 15,-4 2 0-15,1 0 0 16,1 0-1-16,0 1 1 16,2-1-1-16,-6 3 0 0,0 0 0 0,-2 0 0 0,0 2 0 0,-8 0 2 15,-2 1 2-15,-1-1-4 16,-5-2 5-16,-1 3-3 0,-5-5-2 0,5-3-2 15,-8-1-3-15,3 0-24 0,3 0-13 16,-6-3-6-16,7 0-30 0,3-2-69 16,3-1-74-1</inkml:trace>
  <inkml:trace contextRef="#ctx0" brushRef="#br0" timeOffset="-156273.55">14875 1125 316 0,'0'0'78'16,"0"0"-36"-1,0 0 17-15,0 0 3 0,0 0-18 0,0 0-11 0,0 0-2 16,0 0-8-1,-12-31-5-15,12 31-9 0,0 0-9 0,0 0 0 0,0 3-5 16,4 3-1-16,-2 2 6 0,2 0 1 0,0 1-1 16,2 1 0-16,3-1 1 15,-1 0-1-15,-4-2 2 0,4 0-2 0,5 2 0 16,-3-4 1-16,4-1-1 31,3-2 0-31,-1-2 2 0,3-1 1 0,-7 1 0 16,5-5-1-16,-7-2 0 0,3-1 1 15,-5-2 0-15,-4 1-1 0,0-3 2 16,-4 2 3-16,0-3 2 0,-2 1-1 16,0 0-1-16,-4-2-4 0,0 5 0 15,-2 1 0-15,-1 3 0 0,5-1-2 16,0 3 0-16,-2 2-1 0,-5 1-1 0,3 1-2 16,0 8-3-16,-5 1 1 15,3 5 1-15,4 1-7 0,-2 1 0 16,-3 3 2-16,7-2-4 0,2 0 0 15,2-2 4-15,0-1 1 0,6-1 1 0,5-1-2 16,-3-1 8-16,2-1-2 0,7-4 1 16,-5-4 2-16,7-1 1 0,-5-2 0 15,9-7 4-15,-13-2 6 16,7 1 4-16,-7-1 1 0,-6-1-4 0,1-3 4 16,-3-2 1-16,0-1-5 0,-2-3-5 15,0-4-6-15,0-2 0 0,0 0 0 0,0 1 0 16,2 1-1-16,0 5 0 15,2 3 0-15,0 7 0 0,0 2 0 0,0 1-1 16,-4 1 1-16,4 2-1 0,1 2-2 16,3 0 1-16,4 0-1 0,-3 2 0 15,9 5-1-15,-3 2 0 0,1 1 4 16,-1 5-4-16,-1-1 1 0,1 3 1 16,-9 0 1-16,-4-1-1 0,-2 5 0 15,0 1 2-15,-4-1 3 0,-3-3-3 16,-1 2 1-16,0-4 0 0,2 0 0 15,4-2 0-15,2-2-1 0,0-1 1 16,0-1-1-16,6-2 0 0,0 1-1 16,4-3 1-16,1-1-2 0,5-4 0 15,1-1-7-15,8 0-17 0,4 0-19 16,0-4-49-16,-7-1-105 0</inkml:trace>
  <inkml:trace contextRef="#ctx0" brushRef="#br0" timeOffset="-155848.79">15954 1130 397 0,'0'0'61'0,"0"0"-22"0,0 0 38 15,0 0-17-15,-14-54-23 0,9 48-6 16,1 1 4-16,0 0-11 0,-2 3-11 15,0-3 2-15,-3 4-10 0,1 0-4 16,2-1-1-16,-6 2-1 0,-1 0-1 16,5 2 0-16,-2 2-1 0,-5 5 2 15,5 3-1-15,-7 0 1 0,3 3 0 16,1 3 1-16,-1-2-1 0,8 0 0 16,-3 1 1-16,5-3-3 0,4-3-9 15,0 3 6-15,4 0-2 0,5 0 2 16,-3-1-1-16,10-3 3 0,-1-1 4 15,10-4 0-15,-5-3-1 0,7-2 1 0,2-5 1 16,-6-3 3-16,-4-3 0 0,-1 0 1 16,-10 1 7-16,1-1 7 0,-5-5 0 15,0 0-6-15,-4-3-7 0,-8-2-2 16,-1 0-2-16,1 2-2 0,-8 2-1 16,5 3-3-16,3 3-39 0,-2 4 8 15,-3 6-5-15,5 1-24 0,-2 2-25 0,-1 4-59 16,3 2-85-16</inkml:trace>
  <inkml:trace contextRef="#ctx0" brushRef="#br0" timeOffset="-155470.78">16258 1083 442 0,'0'0'109'16,"0"0"-57"-16,0 0 9 0,0 0-22 15,0 0-37-15,0 0-2 0,0 0-4 16,0 0 4-16,0 0 0 0,12 55 3 16,-10-31-3-16,3 2 2 0,-5 2 1 15,4-5-2-15,0 0-1 0,0-3 2 0,0-4-2 16,0-3 0-16,2-1-1 16,1-5-1-16,-3-2-1 0,-2-1-1 0,-2-4 3 15,0 0 1-15,0-7 3 0,0-2 14 16,-6-5 0-16,-1-4 8 0,-1-4 5 15,0-3-6-15,-7-6-8 0,1-1-3 16,-5-5-4-16,3-4-4 0,3-3 0 16,-1-3 2-16,10 2-4 0,4 0-3 15,0 7 1-15,-2 8-1 0,6 9 0 0,0 8-2 16,2 8 0-16,2 2-7 16,3 3-15-16,-1 4-13 0,7 8-14 15,-5 5-12-15,3 5-18 0,-7 2-76 16,-4-2-93-16</inkml:trace>
  <inkml:trace contextRef="#ctx0" brushRef="#br0" timeOffset="-155312.99">16105 1106 524 0,'0'0'88'0,"0"0"-60"15,0 0-10-15,0 0 26 0,0 0-17 16,0 0-16-16,50-55-7 0,-28 49-4 15,1 1-1-15,6 3 0 0,0 2-3 0,8 0-40 16,0 0-30-16,3 5-63 16,-3-2-138-16</inkml:trace>
  <inkml:trace contextRef="#ctx0" brushRef="#br0" timeOffset="-154634.96">17012 1200 99 0,'0'0'241'0,"0"0"-222"15,0 0 5-15,0 0 26 0,-60-26-16 0,54 22-1 16,-8 1 9 0,6 2-1-16,1-2-8 0,3 2-2 0,2 1 0 0,2 0-1 15,0 0-12 1,0 0-18-16,0 2 0 0,0 6-4 0,0 1 4 0,0-2 0 15,0 0 0-15,2 2 0 16,2 0 0-16,-2-2-1 0,5-1 1 0,1-1 0 16,6-1-2-16,-1-4 0 0,9 2 2 15,-1-2 3-15,0-2-1 0,4 0-1 0,-3-6 2 16,-3-1-1-16,0-1 0 0,-7-2 0 16,-4 1-2-16,-2-3 4 0,-1-2 2 15,-5 0 3-15,-3-3 5 0,-5 3-5 16,0 1-3-1,-4 2-4-15,-3 3-1 0,5 2 0 0,-1 4-1 0,-1 1 0 16,2 3 0 0,3 0-1-16,-7 4-4 0,2 8 1 0,1 1 1 15,-5 5-2-15,5 3-5 0,1 2 0 0,0-4 3 16,6 4 0-16,4-5-1 0,0-2 0 16,2 0 0-16,4-4 3 0,8-1 3 15,-1-2-2-15,5 0 1 0,-1-3-1 0,6-5 2 16,3-1-1-1,-1-1 2-15,0-9 1 0,4-3 5 0,-2-2 0 0,-6-5 2 16,-1-3 1 0,-3 1 5-16,-7-4 1 15,0-2 0-15,1-1 4 0,-7-3-6 16,-2-2-6-16,-2 2 2 0,0 0 1 16,0 5 2-16,-4 4 8 0,0 6-11 15,4 11 4-15,0 1 4 0,0 3-7 16,0 2-3-16,-2 0-6 0,2 2 0 0,-7 5-5 15,3 7-6-15,2 7 9 0,-2 3 2 16,2 2 0-16,2 0 1 0,0 1 0 16,0 1-1-16,0-3 0 0,2 4 0 15,6-3 0-15,3 0-8 0,1 3-10 16,-4-3-23-16,7 0-20 0,-5-2 15 16,1-4-38-16,-1-4-68 0,0-5-49 15</inkml:trace>
  <inkml:trace contextRef="#ctx0" brushRef="#br0" timeOffset="-153439.83">17513 1087 41 0,'0'0'479'16,"0"0"-432"-16,0 0 0 0,0 0 13 15,0 0-17-15,0 0-23 0,0 0-11 16,0 0-2-16,-33-13-4 0,28 17-3 15,-3 2 0-15,2 3 0 0,2 0-1 16,2 0 1-16,0 1 0 0,2 0 1 16,0 0-1-16,0-1-1 0,2-1 1 15,4-3 0-15,4-1 0 0,-1 1-1 0,5-2 1 16,5-3 0-16,1 0 1 0,1-3 0 16,0-6 0-16,-5 1 3 0,3-3 0 15,-9 0-1-15,-6-3-1 16,2 0 4-16,-6-3-1 0,0 2-3 0,-8 0 1 15,0 0 1-15,-2 5-2 0,-7 1-2 16,3 3 2-16,-5 2-2 0,2 4-2 16,-1 0 0-16,3 6-1 0,-1 4 0 0,1 5 0 15,-3 2 0-15,5 4 1 16,-3 2-3-16,5 1-2 0,3 1-7 16,2-2-2-16,4 0-4 0,2-4 3 15,6 0-5-15,2 1-10 0,5-3-1 16,7-1-13-16,-1-3-17 0,4-4 50 0,4-3 0 15,4-6-3-15,2 0 13 0,0-9 2 16,-2-3-6-16,0-2-16 0,-6-4-4 16,-3-4 15-16,-3 0 10 0,-9-3 2 15,-6-3 8-15,5 0 27 0,-7-1 24 16,2 1-3-16,-4 6 11 0,2 7-34 16,-2 5-6-16,0 4 4 0,0 5 2 15,0 0-9-15,0 1-6 0,0 2-18 16,0 6-2-16,0 4-9 0,0 4 11 15,0 3 0-15,0 3 1 0,-2 3 0 16,2-1-1-16,0-2 1 0,0-4 0 0,2 0 0 16,0-4-1-16,2-2 0 0,2-1-1 15,-1-1-4-15,-1-4-21 0,2-2 18 16,0 0 4-16,-4-5-5 0,2 1 9 16,-2-3 0-16,5-3 6 0,-5-2-3 15,2-5 0-15,2 1-2 0,0-6 5 16,0-4-1-16,1 0 2 0,-3-3-4 15,6 0-3-15,-2 1 6 0,-1 2 0 16,1 6 6-16,-4 5-9 0,2 8-2 16,-4 2 0-16,2 1-1 0,0 1-3 15,1 6-4-15,3 4 2 0,0 2 0 16,-2 5 1-16,1 0 4 0,1 3 0 0,-4-2 0 16,0 0 0-16,4-3-8 0,-1-1-14 15,-5-2 8-15,2-4 5 0,-4-1 0 16,0-3-21-16,0-2 30 0,0-2-4 15,0 1-12-15,0-2 15 0,0 0 1 16,0-3 4-16,0-3 6 0,0-2 1 16,0-3-2-16,0-1 2 0,0-5-5 15,8 0 0-15,2-1 2 0,1-3-3 16,1 0-2-16,3-1-1 0,-3 2-1 16,2 4 4-16,-5 7-3 0,-5 4-1 15,-2 3-1-15,2 2 2 0,2 1-2 0,-4 5-4 16,7 6-3-16,-7 2 4 0,0 2 1 15,-2 5 2-15,0-3 1 0,0 0-1 16,0-1 1-16,4-1-1 0,2-2 0 16,6-2 0-16,5 0 0 15,-3-1-1-15,5-2 0 0,2-4 1 0,-5-2 0 16,5-3 0-16,-7 0 0 16,3-3 1-16,-5-1 1 0,-1-3 0 0,3-3-1 15,-6 0 0-15,1-6 4 0,-3 1-1 16,2-5 10-16,-4-2 3 0,-4 0-6 15,0-2-1-15,0 3 4 0,-4 3-7 0,-6 2 0 16,6 4 9-16,-3 3-5 0,3 3-9 16,2 3-1-16,-2 2-1 0,-2 1-2 15,-2 3-1-15,-1 6-3 0,1 3 0 16,0 2 6-16,0 1 0 0,1 1 0 16,5 1 0-16,0-2-1 0,2 1-1 15,0 2-3-15,9 0-6 0,1 0-3 16,0 2-9-16,3 0-3 0,1-1-20 15,1-2 11-15,1-3-1 0,-1-3-65 16,1-5-2-16,-1-3-21 16,-5-3-81-16</inkml:trace>
  <inkml:trace contextRef="#ctx0" brushRef="#br0" timeOffset="-152822.72">18433 1117 343 0,'0'0'69'0,"0"-68"22"0,2 49 0 0,-2 4-30 0,2 6-27 16,2 2-8-16,0 4-8 0,0 1-2 15,-2 2-3-15,0 0-5 0,4 0-7 16,1 5-1-16,1 2-5 0,0 6 3 16,0 0-3-16,-1 1 5 0,-1 4 2 15,-4-1-1-15,0 1-1 0,2-2 1 16,-4 2-1-16,0-4 0 0,0-2 0 16,0-1-2-16,0-2-13 0,0-3 1 0,0-1-13 15,0-3 24 1,0-2 2-16,0 1-7 0,0-1 8 0,0-1 5 0,-2-4 3 15,0-4-1-15,2-2-4 0,0-1 4 16,0-2-2-16,0-2-4 0,0-3 5 16,6-2 0-16,0 2-5 0,9-2-1 15,-5 3 2-15,3 3 0 16,-3 6-1-16,-4 4 0 0,4 5-2 16,-3 1 0-16,3 6-2 0,0 8-2 0,-1 1 1 15,3 2 2-15,-6 4 0 0,2 0 1 16,-1 1 2-16,5-2-1 15,-6 0 1-15,7-1-1 0,-1-4 0 0,-2 0 1 0,3-4 0 16,3-2-1-16,-5-4 1 16,1-2-1-16,-4-3 0 0,-1-1 0 0,1 0 1 31,0-5 1-31,2-7 4 0,-1-1-3 0,-1-5 4 16,2-4 0-16,-4-1 5 0,-1-5-6 0,-1-2 0 0,-2-4 0 15,0-2 4-15,-2-4 2 0,-2 0-1 16,2 2 5-16,0 6-12 0,-4 11-1 15,4 7 1-15,-4 8 4 0,4 3-2 16,0 3-1 0,-3 4-5-16,-3 6-6 0,-4 5-3 0,6 6 8 0,-4 3 2 15,5 1-1-15,-1 0 0 0,2-1 0 16,2-3 0 0,4 3 0-16,3 0 0 0,3 2-1 0,6 0 1 0,1 1 0 0,0-2-3 15,-3-2-22-15,-2-3-33 16,-1-2 3-16,-7-6-25 0,-4-3-47 15,0-4-14-15,-4-3-60 0</inkml:trace>
  <inkml:trace contextRef="#ctx0" brushRef="#br0" timeOffset="-152443.56">18749 1069 420 0,'0'0'59'0,"0"0"-22"0,0 0 6 15,0 0-8 1,0 0-22-16,0 0-11 0,0 0 0 0,51-49-1 0,-28 48 0 0,0 1-1 15,2 0 0-15,2 0-1 0,2 1 2 16,-1 0-2-16,-3-1 0 0,4 0-23 16,-8 0-54-16,-5 0 7 15,-1-2 8-15,-11-3 26 0,-2 0 34 0,-2-1 3 16,-2 1 15-16,2-1 27 16,-2-2 13-16,-4 2 8 0,-2 1-8 0,3-1-10 15,-5 0-5-15,2 1-5 0,-5 3 6 16,5 1-10-16,0 1-14 0,0 1-10 15,-1 3-7-15,3 1 1 0,0 2-1 0,4-1-3 16,0-1 3-16,0 3 2 16,2-1-1-16,0 2-1 0,0 1 0 0,2 5 1 15,4-2 0-15,4 3 1 0,3 1-1 16,-3 1 2-16,2 2-3 0,1-1 2 16,-7-4-1-16,-6-1-1 0,-2-3-3 15,-4-2-10-15,-9-2 1 16,-1-1-22-16,-5 0-22 0,2-3-11 0,-3 0-19 15,1-3-68-15,2 0-147 0</inkml:trace>
  <inkml:trace contextRef="#ctx0" brushRef="#br0" timeOffset="-152103">19784 1040 371 0,'0'0'162'15,"0"0"-101"-15,0 0-1 0,0 0 18 16,11-51-25-16,-9 48-21 0,-2 1-13 16,0 2-4-16,0 0-7 0,0 0-7 15,0 3-1-15,0 5-2 0,2 5-5 16,-2 5 6-16,-2 1 1 0,0 2 1 16,0 1 1-16,0 1 0 0,0-1-2 15,4 1-36-15,-2-2-54 0,0-3 24 0,0-1-36 16,0-7-47-16,0-4-124 15</inkml:trace>
  <inkml:trace contextRef="#ctx0" brushRef="#br0" timeOffset="-151930.03">19735 905 394 0,'0'0'164'0,"0"0"-131"16,0 0 8-16,0 0-3 0,0 0-30 15,0 0-7-15,0 0-1 0,0 0-4 0,12-14-23 16,-4 29-19-16,1 2-41 16,3 1-36-16,1-2-75 0</inkml:trace>
  <inkml:trace contextRef="#ctx0" brushRef="#br0" timeOffset="-151553.28">20006 1052 530 0,'0'0'51'0,"0"0"-37"0,0 0 32 15,0 0 4-15,0 0-18 0,0 0-14 0,0 0-4 16,0 0-14-16,0 0-2 16,0 0-2-16,33-6-2 0,-27 21 5 15,-2 1 0-15,0 1 1 0,0-3 1 16,0 0 2-16,5-1-3 0,-1-3 0 0,-2-3 0 15,-2-4-2-15,0-2 2 0,3-1-1 16,1 0 1-16,2-5 3 0,-4-4 3 16,3-2-3-16,-1-1 8 0,-4 1 11 15,2-4 7-15,0-1-10 0,-1-1-7 16,3 0 0-16,-2 1-2 0,-2 4-1 16,0 3-4-16,-2 6 1 0,1 2-2 15,-3 1-1-15,0 0-3 0,2 1-1 0,0 5-2 16,2 5-6-16,0 2 3 15,0 6 5-15,-2 0 0 0,-2 3-6 16,2 3-38-16,-4-3-36 0,-4 0-41 0,-4-5-102 16</inkml:trace>
  <inkml:trace contextRef="#ctx0" brushRef="#br0" timeOffset="-151126.53">15710 1531 203 0,'0'0'44'0,"0"0"8"16,0 0 22-16,0 0 13 0,0 0-7 0,0 0-8 0,0 0-18 15,0 0-10-15,-6-33-15 0,6 33-17 16,2 5-11-16,0 4-1 0,4 3 0 16,-4 1 0-16,5 1 2 0,-3 7-1 15,-4 1-1-15,2 3 0 0,0 5 1 16,-2-1-1-16,2 3-8 0,-2-3-56 16,-2-4 7-16,0-4-47 0,-4-4-84 15</inkml:trace>
  <inkml:trace contextRef="#ctx0" brushRef="#br0" timeOffset="-150950.87">15584 1728 449 0,'0'0'33'0,"0"0"-28"16,0 0 18-16,25-58 32 0,-11 46-19 0,-1 2-20 0,9 1-1 0,1 2-7 15,2 2-7-15,0 1-1 16,4 4 0-16,0 0-13 0,-5 0-60 15,-1 0-53-15,0 0-137 16</inkml:trace>
  <inkml:trace contextRef="#ctx0" brushRef="#br0" timeOffset="-150388.42">15913 1526 579 0,'0'0'61'0,"0"0"-14"16,0 0 28-16,0 0-39 0,0 0-21 15,0 0-1-15,0 0-2 0,0 0-7 16,0 0-5-16,12-12-4 0,-6 26 0 0,-4 5 2 16,2 6 0-16,-1 3 2 0,-3 5 0 15,0 1-1-15,2-3-14 0,-4-1-20 0,2-5-17 16,0-4 37-16,0-5-10 0,0-5-11 16,0-4 19-16,0-3 8 0,0-1 6 15,0-3 2 1,0 0 0-16,0 0 1 0,0-2 5 0,0-3 6 0,-3-2-6 15,1-3-3-15,0-1 6 0,2-4 2 16,0-1 0-16,4-1 0 0,5-1 0 16,-1 2-1-16,-2 5-2 0,-2 4-2 0,5 4-2 15,-1 3-2-15,2 0-2 16,-4 0-2-16,9 7 0 16,-1 3-2-16,1-1 4 0,1 4 0 0,-1-3 1 15,3 1 0-15,-5 0 1 0,8 0 0 16,-1-2 1-16,-1-1-2 0,6-4 0 0,-3 0 3 15,-3-3-3-15,0 0 2 0,-7-1-2 16,0-2 2-16,1-2-1 0,-7-2 1 16,-2 0 2-16,-2-2 24 0,0-3 9 15,-2-4-12 1,0-3-6-16,0-3-7 0,-4-1-2 0,0 0-1 0,2 5-1 16,-4 3 3-16,0 3 1 0,1 5-3 15,5 1-3-15,-2 3-3 0,0 2 0 16,2 0-3-16,-4 3-1 0,0 6-4 15,0 4-5-15,-4 5 10 0,3 1 0 16,-1 5 0-16,6-3 0 0,2 0-1 16,-2 0 0-16,4-3-2 0,5-1-14 0,1-1-9 15,0 0-14-15,9 0-30 0,-5 0 7 16,5-1-52-16,-7-3-137 0</inkml:trace>
  <inkml:trace contextRef="#ctx0" brushRef="#br0" timeOffset="-149965.12">16878 1528 363 0,'0'0'154'16,"0"0"-102"-16,0 0 19 0,0 0 7 0,0 0-21 0,0 0-23 15,0 0-12-15,0 0-16 0,15-36-6 16,-13 50-7-16,0 4 4 0,2 5 3 16,2 6 2-16,-2 1-1 0,-2 6-1 15,0 2 1-15,0 2 0 0,-2-3-1 16,0-5-11-16,2-6-28 0,3-5-1 16,-3-4 26-16,2-4 6 0,0-5-14 15,0-4-1-15,-4-2 8 0,0-2 7 0,0-2 8 16,0-2 5-16,-4-6 4 15,-4-2-7-15,1-2 2 0,-3-3 2 0,-6-2-2 16,3-6 0-16,-3-3 1 16,3-7 6-16,1-6 6 0,-1-2 2 0,5 2-18 31,4 5 0-31,-2 6 0 0,4 5-1 0,2 5 0 0,-4 8 0 0,8 4 0 16,2 2-4-16,0 5-14 0,2 1-13 31,5 2-11-31,-3 6-39 0,-4 5-53 15,-2 0-116-15</inkml:trace>
  <inkml:trace contextRef="#ctx0" brushRef="#br0" timeOffset="-149696.89">16810 1678 486 0,'0'0'127'0,"0"0"-83"0,0 0 0 16,20-54 11-16,-7 46-29 0,-5-4-9 15,5 2 5-15,3 3-5 0,-1 0-11 16,5 3-4-16,-3 3-2 0,8 0 0 16,-3 1-1-16,1 7 0 0,0 3-1 15,2 2 2-15,-5 4-1 0,-1 1 0 16,-3 1 1-16,-3 4-2 0,-3-3 2 16,0 2 0-16,-3-1 0 0,-7-1-1 0,0-3 1 15,2-1-22-15,-4-2-11 16,0-4 20-16,-5-4 4 0,-3 3-21 15,2-3-2-15,-3-1-5 0,-1-3-41 0,6 1-64 16,0-2-75-16</inkml:trace>
  <inkml:trace contextRef="#ctx0" brushRef="#br0" timeOffset="-149539.96">17091 1551 286 0,'0'0'221'0,"0"0"-145"16,6-55-2-16,0 50 9 0,-2 1-53 15,1 2-26-15,-3 1-3 0,2 1-1 16,0 0 0-16,2 4 0 0,4 7-5 16,1 3-13-16,-3 4-66 0,5 2-42 15,-5 3-79-15</inkml:trace>
  <inkml:trace contextRef="#ctx0" brushRef="#br0" timeOffset="-149139.72">17246 1752 430 0,'0'0'172'0,"0"0"-146"0,-10-57-2 15,10 41 17-15,0 4-7 16,0-1-12-16,0 1-5 0,0 0-4 0,6 5 1 16,0 0-6-16,0 4-7 0,3 3-1 15,5 0 0-15,-2 0-2 0,9 7 0 16,-2 2 0-16,8 3 2 0,-3 2 0 15,-3 4-1-15,0 0 0 16,-1-1 0-16,-5 2 0 0,-3 0 1 0,-6-1 0 16,-3-1-8-16,-3-4-17 0,-3-2-10 15,-1-6 7-15,-2-3 17 0,-2-2 11 16,4 0 0-16,-3-1 6 0,3-2-1 16,0-3 12-16,0 2 12 0,-2-3 1 15,2-1 2-15,2 1-9 0,0-2-2 16,-3-2-4-16,5-2-8 0,0-2-5 0,0-3-3 15,5-3-1-15,1 1 0 0,4-1 0 16,0 3-2-16,3 7 0 0,8 2-3 16,-7 5-15-16,7 4-16 0,4 0-11 15,-1 6-26-15,1 2-15 0,-2 2-50 16,-9 1-73-16</inkml:trace>
  <inkml:trace contextRef="#ctx0" brushRef="#br0" timeOffset="-148831.34">17721 1655 425 0,'0'0'84'0,"0"0"-13"0,0 0 1 16,11-56 10-16,-11 45-23 0,0 4-25 16,0 1-12-16,0 1-6 0,0 0-5 15,-2 3-6-15,-5-1-2 16,3 3-3-16,-2 0 0 0,0 0-5 0,-2 0 3 16,-3 6 0-16,5 2-2 0,0 2 0 15,0 0 2-15,2 3 2 0,2-1-1 16,2-1 1-16,0 0-1 0,4 2-1 15,6 2 1-15,-2-1 0 0,7 1 1 16,-3-2 0-16,7 3 1 0,-7 0-2 16,1-1 1-16,1-2 0 0,-8-1 1 0,-4-3-1 15,2-2 0-15,-4-1 0 0,-2-1-2 16,-2 1 0-16,-8 0 2 0,-1 0 0 16,1-3 2-16,-2 1-2 15,5-1 0-15,-1 0-2 0,6 0-13 0,0-1-23 16,4 1-19-16,4-2-24 0,2 1-26 15,-2-2-31-15,2-2-164 16</inkml:trace>
  <inkml:trace contextRef="#ctx0" brushRef="#br0" timeOffset="-148626.87">17876 1569 379 0,'0'0'185'0,"0"0"-94"16,0 0-12-16,0 0 8 0,0 0-45 0,0 0-28 15,0 0-8-15,0 0-4 0,0 0-2 16,9-9-1-16,-5 25 0 16,4 3 2-16,0 0 0 0,-1 4 0 0,1 4-1 0,0 1 1 15,-4 4-1-15,0-1-13 16,-4 0-36-16,0-1-28 0,0-2-26 16,-2-3-52-16,-2-7-98 15</inkml:trace>
  <inkml:trace contextRef="#ctx0" brushRef="#br0" timeOffset="-148469.72">17781 1774 595 0,'0'0'32'0,"0"0"-15"0,0 0 3 0,0 0 24 0,0 0-18 16,42-51-16-16,-24 47-4 15,-3 1-5-15,5 3-1 0,7 0-3 0,0 1-61 16,0-1-53-16,-2 0-92 15</inkml:trace>
  <inkml:trace contextRef="#ctx0" brushRef="#br0" timeOffset="-147949.84">18546 1667 400 0,'0'0'55'0,"0"0"-3"0,0 0 26 0,0 0-16 15,0 0-13-15,0 0 5 0,0 0-10 16,0 0-19-16,0 0-25 0,-6-30 0 16,8 44-8-16,2 5 5 15,-2 3 3-15,0 0 0 0,-2 3 0 16,2 1 0-16,3 3 1 0,-1-1 1 0,-2 3-2 15,0-3-1-15,0-2-40 0,-2-7-8 0,2-3 38 16,0-4-12-16,0-3-3 16,-2-5 3-16,0-2-3 0,2-2 1 0,-2 0 8 15,0 0 17-15,0-6 5 16,-2-2 11-16,0-3 5 0,-2-1 6 0,-4-2-7 16,-1-2 2-16,1-5 2 0,2-1 2 15,0-4-1-15,-1-2 4 0,3-6-7 16,4-1-13-16,0-2-3 0,7 4 5 15,-1 3-10-15,-2 10 0 0,0 6-1 16,2 6 0-16,0 2-1 0,5 3-2 16,-3 0-1-16,4 3 3 0,5 0-2 15,-1 0 2 1,1 3 1-16,-7 3-2 0,-1-2 2 0,1 2-1 0,-6 2 0 16,-4 0-3-16,0 2-1 0,0 5 2 0,-8-1 2 15,-3 0-1-15,-3 3-4 0,-3-2-14 16,-1-1-9-16,-3-1-27 0,3 0-21 15,-1-3-57-15,5-3-77 0</inkml:trace>
  <inkml:trace contextRef="#ctx0" brushRef="#br0" timeOffset="-146610.72">18784 1487 523 0,'0'0'69'0,"0"0"-19"16,0 0 13-16,0 0 3 0,0 0-38 15,0 0-21-15,0 0-5 0,0 0 1 0,21-37-3 16,-21 46 0-16,2 7 0 0,-2 5 0 16,0 3 0-16,0 7 2 0,-4 5-2 15,-3 1 0-15,1 3-1 0,-2-2 1 16,2-3-14-16,2-2-21 0,4-4-7 15,0-4-18-15,0-3 45 0,0-6-25 16,0-6-4-16,4-4 23 0,-4-6 16 16,0 0 4-16,0 0 1 0,0-6 5 15,0-2 1-15,0 0 9 0,2-4 7 0,0 1 1 16,0-6-4-16,6 0 4 16,-2-2 0-16,3-3-4 0,1-2 4 0,6 2-6 15,-5 2-2-15,1 6-1 0,-1 3-9 16,-5 4-4-16,2 3 1 0,2 3-2 15,1 1 0-15,-1 3-3 0,2 5 2 16,-1 2-2-16,-1 5-1 0,0 0 1 16,1 2 2-16,-5 0-1 0,4 0-5 15,-1-1-27-15,-1-2-2 0,2-2-12 16,5-3-14-16,-3-1-13 0,3-3-13 16,1-4 18-16,-1-1 25 0,-3 0 22 15,-2-3 20-15,1-5 3 0,-1-1 20 16,-4-1 49-16,0-4 10 0,5 1-5 0,-3-4-11 15,0-5-4-15,-2 1-11 0,1-3-1 16,-3-1-5-16,4 3-10 0,-4 1-4 16,-2 6-14-16,0 5 0 0,-2 4-2 15,0 3-8-15,0 1 1 0,-4 2-2 16,-6 2-3-16,2 6-5 0,-5 6-1 16,-1 5 1-16,-1 3 4 0,5 3-6 15,-3-3 0-15,3 0-11 0,6-3-1 16,-2-3 2-16,4-2 6 0,2-3-1 0,0-1 9 15,6-2 2-15,0-1 0 16,4-1 1-16,3-3 0 0,-1 0 0 0,1-3 0 16,7 0 0-16,1-3 1 0,-2-6 2 15,1 1 1-15,-5-3-2 0,1-1 3 16,-5-2 3-16,-1-3 5 0,2 2 0 16,-5-1-6-16,-5 2-2 0,0 6 5 15,-2 3-3-15,0 2-3 0,0 1-3 16,0 2 0-16,0 0-1 0,0 5-4 15,0 5-8-15,0 5 7 0,0 0 5 16,0 1 0-16,6-2 3 0,0-1-5 16,4-1 2-16,-1-2 0 0,5 0 0 15,-1-5 0-15,-3-2 0 0,4 0 2 0,-1-3-2 16,1 0 0-16,3-4 2 16,-3-2 1-16,3-3 0 0,-1-3 6 15,3 0 4-15,0-4-2 0,-3-1 1 0,1-3 1 16,-3-2-5-16,-4-1-1 0,-1-2-1 15,-1 2-4-15,-6 1 0 0,-2 2-1 16,0 3-1-16,-2 5 0 0,-2 1-1 16,-2 7 0-16,-1 1-3 0,1 3-1 15,0 4-7-15,-2 6-7 0,-1 3 2 16,5 3 4-16,0 1 3 0,4-2 5 0,0 0 4 16,4 1-1-16,5 0 2 0,1-1 0 15,0 0 1-15,7-2-2 0,-3 3 2 16,1-1 0-16,1 2-1 0,-1-2 0 15,-7 1 0-15,-2-4-3 0,-4-1 2 16,-2-1 1-16,0-1 0 0,-6 0-3 16,-2 0-2-16,-2 0-2 0,1-3-4 15,-1-3 2-15,2 0-6 0,-3-3 2 16,7 0 11-16,-2 0 2 0,2-3 1 16,0-1-1-16,2-1 1 0,0 1-1 15,-1-3-2-15,3-3-2 16,0 2-1-16,3-2 3 0,5-2-2 0,2-1 3 15,5-4 0-15,3 1 0 0,5 2 1 16,4 1-1-16,0 1-5 0,2 3 5 0,2 0 1 16,2-1 0-16,-2 1 1 0,-2 2 3 15,-9-1 4-15,-3 0 7 16,-5-1 2-16,-1 0 8 0,-5 0 1 0,-4 1-7 16,0-1-5-16,-2-3-3 0,0 1-3 15,0 0-2-15,-6-1 1 0,0 2 0 16,-3 2-5-16,3 1 0 0,2 2 2 15,0 3-4-15,-2 2-2 0,-3 4-3 16,-1 6-1-16,2 4 0 0,-7 4 6 0,5 4 0 16,2 0 0-16,1 1 0 15,3-2 0-15,0-3 0 0,4 0-2 0,0-1 0 16,8 0-4-16,1-3-5 0,1 2-1 16,7-1-12-1,-7 0-21-15,6-2-13 0,-3-1-17 0,1-1-76 0,1-3-164 16</inkml:trace>
  <inkml:trace contextRef="#ctx0" brushRef="#br0" timeOffset="-146373.72">20268 1610 561 0,'0'0'48'0,"0"0"-21"0,0 0 24 15,0 0 15-15,0 0-26 0,0 0-20 0,4-25-3 16,-4 25-8-16,0 0-6 0,0 0-3 0,4 0-1 16,5 2 0-16,-1 0-1 0,11 0 1 15,-1 3 1-15,5 1 0 0,2 0 0 16,-5 2-31-16,-1-3-53 0,-11 4-21 16,-4 0-61-1,-4-4-201-15</inkml:trace>
  <inkml:trace contextRef="#ctx0" brushRef="#br0" timeOffset="-146214.78">20278 1792 583 0,'0'0'77'0,"0"0"-52"16,0 0 3 0,0 0 13-16,0 0-24 0,65-22-16 0,-49 18 2 0,5 2-3 15,-5 2-7-15,3 0-60 16,-9 0-42-1,7 0-81-15,-7 0-140 0</inkml:trace>
  <inkml:trace contextRef="#ctx0" brushRef="#br0" timeOffset="-146010.89">20777 1512 545 0,'0'0'102'0,"0"0"-13"16,0 0-11-16,0 0-9 0,0 0-19 15,0 0-19-15,0 0-17 0,0 0-7 16,0 0-7-16,6-9-4 0,-10 32-3 16,-3 2 6-16,1 5 1 0,-4 3-2 15,2 3 2-15,-7 2-2 0,-1 0-35 16,-5 1-27-16,2-2-45 0,-5 0-62 16,7-5-218-16</inkml:trace>
  <inkml:trace contextRef="#ctx0" brushRef="#br0" timeOffset="-144642.58">15754 2316 183 0,'0'0'183'0,"0"0"-133"16,0 0-1-16,0 0 10 0,0 0-8 15,-13-21-12-15,13 21-13 0,0 0-1 16,0 0-8-16,0 0-6 0,0 4-10 15,0 4 0-15,0 5-1 0,2 2 3 16,2 2 7-16,-2 7-4 0,3 1-1 16,1 2-5-16,-4 4 3 0,2 0-2 15,4 2 2-15,5 0-3 0,-5 0-9 16,0-3-53-16,2-5-1 0,-5-5-38 0,-3-5-71 16</inkml:trace>
  <inkml:trace contextRef="#ctx0" brushRef="#br0" timeOffset="-144469.55">15751 2542 183 0,'0'0'297'15,"0"0"-267"-15,9-52-4 0,-5 42 16 16,2 1-13-16,9-2-14 0,-3 0 1 16,4 4-8-16,3 1-6 0,8 3-1 15,-6 1-1-15,-3 2-1 0,5 0-24 0,-7 0-44 16,5-3-40-1,-6-1-52-15</inkml:trace>
  <inkml:trace contextRef="#ctx0" brushRef="#br0" timeOffset="-143900.25">16059 2285 416 0,'0'0'104'0,"0"0"-36"0,0 0 0 16,0 0 4-16,-2-51-22 0,2 49-22 15,0 2-9-15,0 0-7 0,0 0-8 16,0 3-4-16,0 4-4 0,5 10-2 15,-1 5 1-15,0 4 4 0,0 8 1 16,0 2 0-16,-4 0 0 0,0 3 0 0,0-2 0 16,0-3-17-1,0-4-32-15,0-6 18 0,0-4 4 0,0-5 3 16,0-4 7-16,0-3 7 0,0-4 0 16,2-1-3-16,-2-1-3 0,0-2 2 0,0 0 14 15,0-6 3-15,0-2 9 0,0-3-10 16,0-2 1-16,2-5 1 0,0 1 7 15,2-3 1-15,3 0-2 0,-1 3-1 16,6 3-5-16,-4 6-1 0,-1 2-1 16,-1 4-2-16,4 2 0 0,-2 0 0 0,3 6 0 15,3 7-3-15,-1-2 2 0,1 5 0 16,5-1 1-16,-5 0-1 0,5 2 1 16,-5-3 1-1,7-3-1-15,-2-3 0 0,-1-2 1 0,3-4 0 0,-7-1 1 16,5-1-2-16,-7-3 2 0,3-6 0 15,-3-1 3-15,-6-1 6 0,5-1 21 16,-1-2-5-16,-4-3-3 0,-2-1-3 16,1-1-1-16,-3-6-5 0,0 1-4 15,-2-1-6-15,0 4 2 0,-2 6-4 16,2 2 0-16,-2 6 2 0,-1 4-1 0,3 3 0 16,-4 0-1-16,4 0-3 0,-2 5-1 15,-6 8-9-15,0 4 4 0,-1 5 6 16,3 3 0-16,4 0 1 15,2 1-1-15,0-4-1 0,0 0-3 0,4-2-4 16,3-2-2-16,7-2-5 0,-4-2-14 16,5-2-16-1,1-1-3-15,-1 0-9 0,3 1-52 0,-5-5-81 0</inkml:trace>
  <inkml:trace contextRef="#ctx0" brushRef="#br0" timeOffset="-143416.62">17440 2385 291 0,'0'0'52'0,"0"0"-4"15,0 0 21-15,-18-50-19 0,11 41-3 16,5-1-4-16,-2 1-9 0,0 1-7 16,-2 0-8-16,-2 2-3 0,-1 0-1 15,3 2 0-15,-2 1-6 0,-4 0-1 0,3 3-3 16,-5 0-3-16,1 0-2 16,1 4-2-16,-7 5 2 15,5 3-4-15,-5 3 3 0,7 3 1 0,-5-1-1 16,7 0 1-16,0 4 0 0,-1-4-1 15,5 1 0-15,6-2 1 0,-2-1-1 0,2 0-2 16,2-1-2-16,11 1 2 0,-1-2 1 16,2 2-1-16,7 2 3 0,4 2 0 31,-4 0 0-31,5-1 0 0,-1-4 0 16,-4 0 0-16,-7-6 1 0,-5-2-1 15,-1-1 0-15,-6-1 2 0,-2 1-2 16,0-1 0-16,-12 0 0 0,1 3 2 15,-7 0 2-15,-1-2 0 0,-6-2-4 16,-2-1-9-16,5-1-10 0,-5-1-14 0,2 0-11 16,0 0-26-16,13 0-34 0,-3 0-33 15,9-3-35-15</inkml:trace>
  <inkml:trace contextRef="#ctx0" brushRef="#br0" timeOffset="-142990.58">17535 2513 471 0,'0'0'52'15,"0"0"-22"-15,0 0 42 16,0 0-4-16,0 0-23 0,0 0-21 0,0 0 6 16,0 0-5-16,0 0-13 0,11-39-4 15,-11 39-3-15,-2 0-5 0,0 3-2 16,0 2-2-16,-5 4-3 0,5-1 7 15,-2 0-1-15,2-2 1 0,0 1 0 16,2-1-6-16,0-2-5 0,4 2-2 16,2-3 5-16,3-2 2 0,-3-1 3 15,6 0 0-15,7-1 3 0,-5-6 0 16,5-1 2-16,-1-1-1 0,-3-4 0 0,-5 4 0 16,1-2 0-16,-5 0 1 0,-4 1 1 15,-2-3 0-15,0 1-2 0,-2 2 5 16,-4 1-1-16,-5 3-3 0,5 0 2 15,-2 2-3-15,0 4-1 0,-3 0-4 16,1 3 1-16,0 4-2 0,-3 3-1 16,5 3 5-16,-2 2 1 0,-1 1-5 0,5-1-7 15,0 1-2-15,4-2-8 0,2-3-7 16,2 3 1-16,4 0-9 16,6-4-17-16,1 1-19 0,7-5-6 0,-1-4-14 15,4-2-18-15,0 0-37 16</inkml:trace>
  <inkml:trace contextRef="#ctx0" brushRef="#br0" timeOffset="-142770.08">17850 2506 124 0,'0'0'175'0,"0"0"-95"16,26-65 9-16,-23 47-5 0,1 5-22 15,-2 1-12-15,-2 0-9 0,0 4 4 16,0 3-11-16,0 2-4 0,0 2-12 16,-6-1-4-16,3 2-5 0,-1 0-9 0,0 2-1 15,-6 4-2-15,4 6 0 16,-3 2-1-16,-1 4 4 0,2 0-1 15,4 3 0-15,2-2 0 0,0 2-13 0,2-2 0 16,0-2-13-16,4-1-3 0,4 1 1 16,2-3-5-16,3 0-5 0,3-3-15 15,1-1-6-15,3-3-27 0,-5-1-121 16,3-3-11-16</inkml:trace>
  <inkml:trace contextRef="#ctx0" brushRef="#br0" timeOffset="-142455.28">18160 2478 244 0,'0'0'207'0,"0"-50"-147"16,-7 36 5-16,5 1 14 0,-6 4-31 0,2 0-14 16,0 1-12-16,-3 4-4 0,5 2-8 15,-4 2-5-15,0 1-5 0,-7 8-5 16,5 3-1-16,-2 4 5 0,-1 3-1 16,3 1 2-16,2 0-1 0,-5 0 1 15,9-1-1-15,-2-4-3 0,4 4-15 16,2-2-5-16,0 0 1 0,4-1 2 15,2-2 4-15,6-1 1 0,-1-3-3 16,1-5 14-16,5-4 5 0,-3-1 3 16,5-3-2-16,-5-4 3 0,3-3 0 15,-9 1 5-15,2-1 9 0,-1-2 2 16,-5 0 1-16,0-4-8 0,-4 0 4 0,2-2-6 16,-2-2-6-16,-2 2-4 0,0 0-1 15,0 3-5-15,0 4-7 0,2 4-15 16,0 5-18-16,0 2-11 0,2 0-54 15,-2 6-104-15</inkml:trace>
  <inkml:trace contextRef="#ctx0" brushRef="#br0" timeOffset="-141652.55">18282 2477 432 0,'0'0'65'15,"0"0"-15"-15,0 0 30 0,22-50-31 16,-18 42-14-1,3 3-10-15,-5 1 1 0,-2 3-13 0,2 1-6 16,4 0-6-16,-4 2-2 0,4 4-2 0,-2 7-2 16,1 2 0-16,-3 3 2 15,0 4 2-15,-2 0 1 0,0 1 0 0,0-1 1 0,-7-3-1 16,5-3 0-16,-2-5-18 0,2-3 5 16,0-5 6-16,0-2 5 0,2 1 2 15,0-2 2 1,0 0 1-16,0-3 3 0,0-3 4 15,-2 1-7-15,2-5 0 0,0 0-3 0,0-1 1 0,0-3 0 16,4 0 1-16,2-4 2 0,-2 0-1 16,3 1-2-16,-1-1 1 0,2 2 1 15,0 6-2-15,-6 2 1 0,3 2 0 16,3 4-2-16,-4 2 0 0,6 0-1 16,-1 5 0-16,-1 8-3 0,4 1-2 15,-3 2 4-15,-3 1 0 0,2 1 2 0,-4-1 0 16,7-3 0-16,-5-1 0 15,2-2-5-15,0-1-4 0,3-4-1 0,-3-2 1 16,2-4 4-16,1 0 3 0,-1 0 2 16,0-8 0-16,3 0 0 15,-3-3 3-15,-2 0 1 0,0-4-3 0,3-3 2 32,-3 0 3-32,0-4 8 0,-1 0-7 0,3-5 3 0,-4 1 7 0,0-5-5 15,0 2 1-15,-1 3-3 0,1 3-2 16,-2 4-2-16,-2 4 10 15,0 7-6-15,-2 3-5 0,0 5-1 16,0 0-1-16,0 0-3 0,0 2-4 0,0 5-1 16,0 1-5-1,0 6 3-15,0 2 7 0,0 1 0 0,0 4 0 16,0 0 0-16,2 4-1 0,2 1 1 16,3 1 1-16,-1-1-1 0,2-1 2 0,0-3-2 15,3 0 0-15,-1 1 1 0,0-2 0 16,-4-4-1-16,5-5 0 0,-3-3 0 15,-4-5 1-15,0 1-1 0,-2-4 0 16,-2-1 0-16,2 0 2 0,-2-1 0 16,3-5 5-16,-1-4-2 0,0-2 1 15,-2-5-1-15,0-1 10 0,-2-1-11 16,0-4-3-16,-3 0 2 0,-3 2-1 16,-2 0-1-16,-3 3-1 0,3 7-1 0,0 1 1 15,1 5-1-15,1 3-1 0,-2 2-3 31,-3 7-2-31,1 6-5 0,-5 5-5 0,5 1 5 0,4 1 6 0,0-2-2 16,5-3-10-16,3-1-4 0,0-2-2 16,9 0 0-16,3 2-5 0,11-3-2 15,2-2-11-15,6 0-37 0,-2-5-39 16</inkml:trace>
  <inkml:trace contextRef="#ctx0" brushRef="#br0" timeOffset="-141149.33">19030 2403 469 0,'0'0'34'0,"0"0"-17"0,0 0 53 15,0 0-6-15,0 0-37 0,0 0-17 16,14-33 1-16,-12 33-1 0,5 1-10 15,-1 4 0-15,0 3-1 0,0 4 1 16,3 4 4-16,-1 2 2 0,0 3 0 16,-4 4-2-16,-2-2 2 0,2 2-3 15,1 0 0-15,-3 0-1 0,-2 1 0 16,6-3-2-16,-2 0 0 0,0-5-2 16,0-2-20-16,-2-7 18 0,0-4 2 0,-2-1 1 15,0-4 0-15,0 0 1 0,0 0 3 16,0-4 1-16,0-2 8 0,0-2 9 15,0-2-13-15,-4-3-2 0,0-1 1 16,-2-4 3-16,-2-4-4 0,-3-4-1 16,-1-5-1-16,-3-2-3 0,5 0 0 15,0-5-1-15,1 0 3 0,7-3-2 16,2-1 3-16,0 10-4 0,2 5-1 16,1 6 1-16,3 7 0 0,-2 5 0 15,2 4-1-15,2 1-3 0,5 1 2 16,-1 0-1-16,5 3 1 0,1 0 1 0,5 3 1 15,-6 1-1-15,1 2-1 0,-5 3 1 16,1 0 0-16,-4 4-1 0,-3 2-3 16,-7 5 1-16,0 2 0 0,-5 4 1 15,-7 1-15-15,-5 1-37 0,1-3-22 16,-5-5-59-16,3-6-103 0</inkml:trace>
  <inkml:trace contextRef="#ctx0" brushRef="#br0" timeOffset="-139873.3">19245 2237 472 0,'0'0'64'15,"18"-50"-13"-15,-13 43 15 0,1 3-4 16,-2 3-23-16,2 1-26 16,0 0-8-16,1 5-5 0,-3 3-1 0,6 4 0 15,-2 4-1-15,-1 6 2 0,-3 2 2 16,-2 4 0-16,-2 3-1 0,0 3 0 15,0-1-1-15,2-1 3 0,-2-4-3 16,0-5-2-16,0-6-25 0,2-2 7 16,2 1 0-16,-2-5-25 0,0-2 31 15,0-5 13-15,-2-3-9 0,0-1 6 0,6 0 4 16,-4-2 3-16,1-3 0 0,1-1-2 16,-2 1 0-16,0-5 2 0,0 0-2 15,2-1 2-15,0-3 0 0,4-1 5 16,-1-2 0-16,1 1-1 0,2 2-2 15,1 0-1-15,-1 7-1 0,-2 0-3 16,0 5-1-16,3 2 0 0,-3 0 0 16,2 6-1-16,1 2 1 0,-1 3-2 15,-2-1 0-15,1 2 2 0,5 0 0 16,-4-2 0-16,3-1-2 0,-1-2-2 0,5-4 1 16,-1-2 4-16,1-1 0 15,-1 0 0-15,-1 0 0 0,-1-4 0 0,-5-3 0 16,1-2 1-16,-2 0 10 0,-2-1 12 15,-4-3 6-15,0 1 3 0,-2-1-7 16,0 0-5-16,-2-1 4 0,-2 0-11 16,-2-1-4-16,2 5-6 0,0 0-1 15,0 4 2-15,0 1 0 0,1 3-2 16,1 0-2-16,0 2-3 0,-2 0 0 16,0 3-3-16,-4 7-1 0,-3 5-15 15,5 1 5-15,2 1 12 0,-2 0 0 0,2-1-10 16,2-3 3-16,2-2 6 0,0 1-3 15,6-3 3-15,0-1 3 0,2 1 3 16,1-2-1-16,1-3 1 0,0-1 0 16,-3-2 1-16,5-1 0 0,-4 0 0 15,0-1 0-15,3-5 3 16,-5-3 0-16,4 0 1 16,-3-2-4-16,-5 0 6 0,2 0-3 0,0-2 2 0,-2 4-3 0,0 0-2 15,0 5 1-15,-2 3-1 16,0 1-1-16,0 0 0 0,0 0-4 15,0 5-4-15,0 6-5 0,0 2 7 16,0-1 6-16,0 2 1 0,4-4-1 0,-2-1 0 16,4-2 0-16,-1-1 0 0,-1-3 1 15,2-2-1-15,0 1 0 0,0-2 2 16,3 0 0-16,-3 0 0 0,2-4 4 16,0-4 0-16,3 2 14 0,-5-4 1 15,2-2-3-15,2-1-4 0,-1-2-2 16,-3-3-1-16,0-2-5 0,0 1-1 15,1-1-5-15,-3 1 2 0,-4 4-1 16,0 2-1-16,0 3 0 0,-7 1-1 0,1 2-3 16,-2 2 2-16,2 3-1 0,2 2-9 15,-5 1 1-15,5 6-10 0,0 3-6 16,2 2 11-16,2-2 9 16,0 2 2-16,2 1 5 0,6 2 0 0,-1-2-1 15,-1 3 1-15,4 0 0 0,0 2 0 16,3 3 0-16,-3-3 0 15,-4 4 0-15,3 1 0 0,-5 0 0 0,-4-2 0 16,0-1 0-16,-8-3-16 0,-1 0-26 0,1-8-4 16,0-3 5-16,-5-4 11 15,5-2 26-15,0 0 4 0,2-4 3 16,-1-1 0-16,1 1 3 0,4-3 2 16,-2-1 17-16,4-1-6 0,0-4-8 15,0 1-4-15,0-2-5 0,8-2-2 0,1-1 0 16,-1-1 0-16,6-3 0 0,5 2 0 15,2-4 0-15,1-1 1 0,5 1-1 16,2 1 1-16,0 4 3 16,-2 2-4-16,-2 3 5 0,-7 3 12 0,-1 3 3 15,-5 0-1-15,-8 3 2 0,-4 3 5 16,0 1-1 0,0 0-11-16,0 0-3 0,-4 0 0 0,-2 0-10 0,-4 0-1 0,-3 8-5 15,-3 3 2-15,3 3 1 0,-1 5 1 16,-1 2 0-16,3 1 1 0,-4 2 0 15,3-3 0-15,3 0 2 0,2-2-2 16,1-3-1-16,3 0 1 0,4-2 0 16,0 0-3-16,2-3-6 15,7 2-5-15,1 0-4 0,2-2-7 0,9-1-5 16,0-1 2-16,3-1-16 0,7-4-54 16,-4-4-97-16</inkml:trace>
  <inkml:trace contextRef="#ctx0" brushRef="#br0" timeOffset="-139637.72">20510 2342 392 0,'0'0'51'15,"0"0"-44"-15,0 0 35 0,0 0 20 16,0 0-30-16,0 0-16 15,-43 6 7-15,43-6 0 0,-3 1-5 0,3-1-11 16,0 0-5-16,5 3-2 0,3 0-1 16,4 3 1-16,9 0 0 0,2-3 2 15,4 4-1-15,-1-2-2 0,3 0-5 0,-8 0-67 16,-6-2-53-16,-5 1-88 0</inkml:trace>
  <inkml:trace contextRef="#ctx0" brushRef="#br0" timeOffset="-139464.25">20568 2505 523 0,'0'0'91'16,"0"0"-44"-16,0 0 7 0,0 0-6 16,0 0-21-16,0 0-14 0,0 0-5 15,0 0-8-15,0 0-2 0,41 0-3 0,-22 0-6 16,-1 2-60-16,-1 1-30 0,-1-1-62 15,-5-2-119-15</inkml:trace>
  <inkml:trace contextRef="#ctx0" brushRef="#br0" timeOffset="-138865.47">21056 2310 450 0,'0'0'80'0,"0"0"-15"15,0 0 8-15,0 0-10 0,0 0-18 16,0 0-20-16,0 0-7 0,0 0-5 16,0 0-7-16,12-6-4 0,-12 7-2 15,0 0 1-15,0 2-1 0,0 0 0 16,0-1-2-16,-2 0 1 0,0 1 1 15,-4-1 0-15,-3 0 1 0,-1 1 1 16,-6 0 2-16,-3-2 0 0,-2 1-3 16,-1-2 1-16,1 0-2 0,2 0-9 15,5-1-6-15,-1-2 6 0,7-2 5 0,-2 1-3 16,4-1 2-16,-1 1 3 0,3-1 2 16,2-1 2-16,2-2-1 15,0-1 0-15,4-1-1 0,5-2 0 0,3-1-1 16,0 3 0-16,5 0 0 0,-1 2 1 15,3 4 1-15,2 2-1 0,1 2 1 16,5 3-1-16,-2 3 3 0,-2 3-2 16,-2-1 1-16,-1 6-1 0,-5-3-1 15,-5 1 0-15,-2 2 1 0,-6 3 0 16,0 3-1-16,-6 2-1 0,-8 2 0 16,-3 2 1-16,-3 2 1 0,1-3 1 15,3-3-2-15,3-5 3 0,3-3-3 0,4-4 0 16,0-1 1-16,2-2-1 0,2-1 1 15,0-1 3-15,0-1-2 0,0-1 1 16,0-2 2-16,0 1 0 0,6 1 3 16,4-2-3-16,1 1 2 0,7 0 1 15,1 1 4-15,6-2 2 0,4 0-7 16,2 0-1-16,0 0-2 0,-6 0-2 16,-11-1-1-16,-4 1-1 0,-8 1 0 15,-2-2-48-15,-12 0-52 0,-2-1-57 0,-9-3-345 16</inkml:trace>
  <inkml:trace contextRef="#ctx0" brushRef="#br0" timeOffset="-137558.8">15826 3113 87 0,'0'0'246'0,"0"0"-201"16,0 0 1-16,0 0 7 0,-8-40 2 16,8 36-13-16,2 1-16 0,0-1-6 0,0 1-6 15,0 1-8-15,-2 0-2 0,2 2 0 16,0 0-2-16,-2 0 0 15,2 2-2-15,2 1 0 0,-2 3 0 0,0 4 0 16,5-1 0-16,-7 0 2 0,4-1 1 16,-4 1 0-16,2 0-2 0,-2-4 2 15,0 5-2-15,0-6 0 0,0-1 2 16,0-1-2-16,0-1 0 0,0 0 0 16,0-1 0-16,0 2 0 0,0-2 0 31,0 0-1-31,0 0 1 0,0 0 0 0,0 0-1 0,0 0-6 0,0 0-8 15,0 0-2-15,0 0-7 0,0 0-15 0,0-3-22 16,0-3-38-16,0 2-31 0,-2 0-92 16</inkml:trace>
  <inkml:trace contextRef="#ctx0" brushRef="#br0" timeOffset="-136851.39">17395 3041 432 0,'0'0'51'0,"0"0"-17"16,0 0 8-16,0 0 15 0,0 0 2 15,0-51 1-15,0 48-21 0,0 3-12 16,0 0-11-16,0 0-8 0,0 3-8 16,0 3-3-16,0 7-3 0,0 2 4 0,4 5 2 15,-4 2 0-15,2 3 1 16,2 3 0-16,0 1-1 0,2 1 0 0,1 1 0 16,5 1 0-16,-4-1-16 15,-1-3-41-15,1-3-11 0,0-1 13 0,-6-6-41 16,-2-4-85-16</inkml:trace>
  <inkml:trace contextRef="#ctx0" brushRef="#br0" timeOffset="-136678.29">17356 3241 478 0,'0'0'39'0,"0"0"-11"0,0 0 16 15,24-59-4-15,-17 51-16 16,-1-1-7-16,6 2 2 0,-2 1-9 15,7 2-10-15,2-2 1 0,5 2-1 0,-1-1-1 16,0 3-2-16,4-1-39 0,-4-2-42 16,-5-1-47-16,-5-4-92 0</inkml:trace>
  <inkml:trace contextRef="#ctx0" brushRef="#br0" timeOffset="-136298.47">17647 2955 147 0,'0'0'353'0,"0"0"-296"0,0 0-1 0,0 0 13 15,0 0-27-15,0 0-24 0,0 0-13 16,0 0-5-16,0 0-3 0,19 2 2 0,-15 17 1 16,-2 4 2-1,0 3 0-15,2 0 3 0,-4 4-3 0,0-2-1 0,0 2 0 16,-2 1 0-16,0-5-1 0,0-3 0 16,2-4-8-16,0-2-2 15,0-6 1-15,0-2-15 0,0-3 11 0,0-4 2 16,0-1 2-16,0-1 0 0,0 0 6 15,0 0 3-15,0-1 5 0,0-4-1 0,0-4 1 16,0-3-3-16,-2-4-1 0,6-1 0 16,0-4 1-16,0 1 3 15,2 2 2-15,3 6-1 0,-3 4 1 0,-2 4-1 16,2 1-1 0,0 2-3-16,5 1 0 0,-1 0-2 15,2 2 0-15,1 4 0 0,-1 4 0 0,1 2 1 0,1 2 0 16,-6 3 0-16,1-1-1 15,1 1 2-15,-4 1-2 0,0-1 1 0,-1 0-1 0,1-1 0 16,-2-1-12-16,2-4-30 16,0-2-18-16,0-2-49 15,-3-3-59-15</inkml:trace>
  <inkml:trace contextRef="#ctx0" brushRef="#br0" timeOffset="-136108.84">17969 3108 568 0,'0'0'26'16,"0"0"23"-16,0 0 5 0,0 0 5 0,0 0-41 16,0 0-14-16,0 0-1 0,0 0 9 15,31-17-7-15,-28 27-2 0,-1 6-2 16,0 4-1-16,0 1 0 16,0 4 2-16,-2-2-2 0,0 1-36 0,-4-1-30 15,0-5-18 1,-3-5-57-16,5-5-104 0</inkml:trace>
  <inkml:trace contextRef="#ctx0" brushRef="#br0" timeOffset="-135982.58">18036 3023 483 0,'0'0'18'16,"8"-53"0"-16,-6 47 14 0,0 4-3 0,0 2-24 15,-2 0-5-15,2 0-7 0,-2 3-35 16,0 4-150-16</inkml:trace>
  <inkml:trace contextRef="#ctx0" brushRef="#br0" timeOffset="-135617.95">18087 3188 492 0,'0'0'64'15,"0"0"-24"-15,0 0 16 0,44-51-8 16,-34 38-13-16,0 2-9 0,5 0 5 0,-5 4-8 15,3 1-13-15,1 6-8 0,1 0-1 16,3 8-1 0,-1 6 0-16,3 3-3 0,-5 4 3 0,-1 3-4 0,-3 1 2 15,-7-2 2-15,-2 2-2 0,-2-4-7 16,0-2-23-16,-2-3 2 0,0-6 4 16,-2-5 12-16,-1-2 14 0,1-3 2 15,2 0 2-15,-4-1 1 0,4-4 4 16,-4-2 9-16,4 0 12 0,2-5-2 15,0 1-9-15,0-1-3 0,0-1-5 0,0-1-4 16,2-4-1-16,6-2-2 0,0-2-3 16,-2-1-1-16,5-1 1 15,3 1-1-15,-5 4 1 0,7 3-1 0,-4 5-4 16,3 4-37-16,4 3-35 16,-3 2-2-16,-1 1-53 0,-9 1-135 0</inkml:trace>
  <inkml:trace contextRef="#ctx0" brushRef="#br0" timeOffset="-135229.3">18561 3037 540 0,'0'0'57'0,"0"0"-15"0,0 0 5 16,22-53 19-1,-22 50-22-15,0 2-24 16,2 1-9-16,3 0-6 0,-1 4-5 0,2 8 0 15,0 4-5-15,0 4 3 0,-2 5-2 16,5 3 3-16,-5 1 0 0,-2-1 1 16,0 0 2-16,0-2 2 0,0-3-3 15,4-4-1-15,-2-5-1 0,1-5-5 16,1-3 5-16,-2-2-1 0,0-1 0 16,-2-2-8-16,0-1 10 0,0-4 1 15,-2-4 3-15,2-5 2 0,-2 1 1 16,-2-3-4-16,-4-2-1 0,-4-1 1 0,-7 0-3 15,3 3-1-15,-5 4-2 16,5 4 2-16,-1 2-4 0,5 5 1 0,2 0-2 16,-1 7 0-16,3 3-3 15,0 5 3-15,2 1 2 0,0 2 2 0,2-2 1 16,2 2-1-16,0-1-1 0,2-5-17 16,4 0 3-16,8-3 1 0,5-2 4 15,4 0 3-15,4-3-3 0,4 1-19 16,2-4-46-16,2-2-82 0,-4-6-222 15</inkml:trace>
  <inkml:trace contextRef="#ctx0" brushRef="#br0" timeOffset="-134771.72">19373 3007 673 0,'0'0'23'16,"0"0"0"-16,0 0-12 0,0 0 11 15,0 0-7-15,0 0-15 0,0 0-5 16,0 0 5-16,2 38 0 0,-4-16 4 16,-4 2-2-16,4 1 0 0,-2 1-1 15,2 2-1-15,-3 1 2 0,5 0-1 0,0 2 0 16,0-4-1-16,5-1 0 16,-1-7-22-16,2-3 8 0,0-6 13 15,-2-5-9-15,-4-4-1 0,0-1 8 16,4 0 3-16,-4-4 4 0,0-1 5 0,-4-4-5 15,4-2-3-15,-6-4 1 0,0-1-1 16,0-3 0-16,-3-2 0 0,1-2 0 16,-2-5-1-16,2-3 3 0,-1-2 6 15,1-1 2-15,0-1-3 0,6-3-2 16,2 0-1-16,0 3 0 0,2 5 2 16,6 8-7-16,-4 8 0 0,4 2 0 15,1 7 0-15,1 1-3 0,4 3 1 16,-1 1-2-16,3 2 4 0,1 5-1 15,2 3-1-15,-5-1 1 0,-2 4 0 0,1 3-1 16,-7 0 0-16,-4 3-1 0,-2 3-3 16,-4 2 4-16,-8 2 2 0,-7-1-9 15,0 0-24-15,-1-5-33 0,-1-3-27 16,2-7-55-16,-1-6-129 0</inkml:trace>
  <inkml:trace contextRef="#ctx0" brushRef="#br0" timeOffset="-133714.29">19493 2900 171 0,'0'0'391'15,"0"0"-341"-15,31-58-7 0,-27 52 28 16,0 4-21-16,-4 2-30 0,4-1-16 16,0 5-1-16,1 3-3 0,3 5-2 15,-2 5 0-15,0 3 2 0,3 5 1 16,-5 0-1-16,2 4 1 0,-6 1-1 15,0 2 0-15,2 0 0 0,-2-6 0 0,0-1-2 16,0-5-18-16,0-4 2 16,0-1 4-16,2-4-4 0,0-4-5 15,-2-2-17-15,0-4 30 0,0-1 7 0,0 0-13 16,0-2 16-16,0-2 8 0,2-4 1 16,-2 0-3-16,2-4 0 0,2-1-1 15,1-1 1-15,1-4-1 0,0 1 1 16,2-1-3-16,0 2 0 0,1 3-2 15,1 2 0-15,-4 5-1 0,0 3 0 16,5 2-1-16,-3 0 0 0,2 3 0 16,-1 7-3-16,1 2 3 0,2 3-1 0,-3 0-6 15,3 1-19 1,-2-1-23-16,5-1-15 0,-1-4 9 0,1 0-3 16,3-4 1-16,-1-2 12 0,4-3 7 15,-7 0 12-15,3-3 24 0,-7-3 3 16,0-5 6-16,1 3 24 0,-3-5 35 0,-4 1 13 15,0-3-5-15,0 1-17 0,-2 0-5 16,-2-1-5-16,-2-3-8 0,2 2-7 16,-2 1-4-16,-2 3-8 0,2 1-1 15,0 5-4-15,0 2-7 0,2 1-1 16,-2 3-2-16,0 0-4 0,-4 0 0 16,-1 8-8-16,-3 5 1 0,2 2 4 15,-5 4 2-15,3 0-1 0,4-1-13 16,0-2-1-16,1 1 1 0,3-2 1 15,2-2 4-15,0-1 5 0,2-2 0 0,5-2-2 16,1-1 3-16,4-1 2 0,-1-3 2 16,-1-3 1-16,2 0 0 0,3-2 0 15,-5-3 1-15,5-3 1 0,-5 0 1 16,0 0 0-16,1-1 5 16,-1-1 0-16,0-3-2 0,-1 2-2 0,3 0-2 15,-6 4-3-15,0 0 1 0,-3 4-1 16,-3 3 0-16,2 0 0 0,-2 0-2 0,0 5-1 15,0 3-6-15,0 3-4 16,0 1 6-16,0 0 7 0,4 0 2 16,0-2-2-16,0-2 0 0,2-2-1 15,0-1 1-15,3-1 0 0,3-1 2 0,-2-1 0 16,3-2-2-16,-1-2 3 0,-1-2-1 16,1-2 1-16,2-3-1 0,-5 0 6 15,1 0 2-15,-2-1 5 0,-4-2 1 16,1-2 1-16,-1-1-1 0,0-2-4 15,0-3-3-15,-2 0-3 0,0 0-4 16,0 2-1-16,0 1 0 0,-2 3-1 16,0 4 0-16,0 2-1 0,0 5 0 15,0 2 1-15,0 1-3 16,-2 0 0-16,0 1-1 0,-2 7-1 0,-2 2-9 0,0 2 3 16,4 3 9-16,-1-1 1 0,3 1 1 15,0-2 0-15,0 2 0 0,5 2-1 16,-1 1 0-16,4 0 1 0,2 0 0 15,1 1 0-15,-1-1 1 0,0-1-1 16,-1-2 0-16,-7-4 0 0,2-1 1 16,-4-4-1-16,0 1 0 0,0-1-1 0,-2-2 0 15,0-1 1-15,-5 3 1 16,-1-3 0-16,-4 0 3 0,4-1 0 0,-3-2-4 16,1 0 0-16,0 0-35 15,-3-2-23-15,5-1-19 0,2-2-30 0,4-1-60 16,2-3-105-16</inkml:trace>
  <inkml:trace contextRef="#ctx0" brushRef="#br0" timeOffset="-133086.79">20343 3032 380 0,'0'0'67'15,"0"0"-35"-15,0 0 13 0,0 0 21 16,0 0-21-16,0 0-28 0,2-14-1 15,-7 13-1-15,1 1-13 0,-2 0-2 16,-2 0-1-16,2 4-1 0,-1 1 1 16,-1 1 0-16,4 3 1 0,0-2-1 15,0-1 1-15,4-1 0 0,0-1 0 16,0-1 0-16,0 0-1 0,6-2 1 16,0 0 0-16,5-1 1 0,-1 0 0 0,2 0 1 15,3-2 1-15,-5-1-2 0,5-3 1 16,-7-2-1-16,-2 1 3 0,-4 0 3 15,0 0 10-15,-4-3 3 0,2 1-2 16,-2 0-2-16,0 2-5 0,-4 4-1 16,2 1-5-16,-1 1 2 0,1 1-3 15,-4 2-4-15,2 7-1 0,-4 3-3 16,-1 2 1-16,1 3 2 0,4-1 1 0,-3 4 0 16,3 0-1-16,4 0 1 15,4-1-1-15,-2-2-19 0,6 0-8 16,3-4-6-16,1 0-4 0,2-2-28 15,3-4-50-15,-3-3-82 0</inkml:trace>
  <inkml:trace contextRef="#ctx0" brushRef="#br0" timeOffset="-132882.39">20822 3096 273 0,'0'0'297'0,"0"0"-278"16,0 0 21-16,0 0 14 0,0 0-21 0,0 0-16 16,0 0 1-16,0 0 4 0,-8-8-11 15,10 6-11-15,2 2 0 0,8 0-5 16,3 0 0-16,4 5 3 0,1 2-8 16,5 3-37-16,-6 1-18 0,-7-2-53 15,-6 2-105-15</inkml:trace>
  <inkml:trace contextRef="#ctx0" brushRef="#br0" timeOffset="-132725.56">20855 3280 595 0,'0'0'57'0,"0"0"-37"0,0 0 9 16,0 0-4-16,0 0-18 0,0 0-6 0,0 0-1 15,58-5 0-15,-41 5-11 0,-1 0-65 16,-1 0-49-16,-1 0-88 0</inkml:trace>
  <inkml:trace contextRef="#ctx0" brushRef="#br0" timeOffset="-132189.33">21335 3063 424 0,'0'0'71'0,"0"0"-19"16,0 0 16-16,0 0-11 0,0 0-24 16,0 0-12-16,0 0-3 0,0 0-7 15,0 0-2-15,8 1-5 0,-6 4 0 0,-2 0-4 16,0 1 0-16,0 0 0 16,-2 0 0-16,-4 0 0 15,-2 2 3-15,-5-3-1 0,3 0 1 0,-7-2-1 16,1-2 3-16,-3 0 0 0,3-1-4 0,-5 2 0 15,6-4-1-15,-1-2-11 0,8 1 2 16,-1-5 8-16,3 1 1 0,4 0 2 16,0-1-2-16,2 0 1 0,0-2 0 15,0-1-1-15,4-2 0 0,4 3 1 16,1-2-1-16,-3 2 1 0,6 1-1 16,3 1-1-16,-1 2 1 0,3 3-1 15,-3 0 1-15,7 3 0 0,-5 4-1 16,3 3 1-16,2 5 0 15,-7 1-1-15,5 2 1 0,-9 2 0 0,-4 1 0 16,-2 3 0-16,-4 5-3 0,-6 1 0 0,-4 5 3 16,-7-3 1-16,3-1-1 0,-1-2 0 15,1-4 1-15,4-6 0 0,-3-1-1 16,5-4 1-16,2 0 0 0,0-3-1 16,-1-1 1-16,3 0 0 0,2-3-1 15,2-2 0-15,0 1 0 0,2-3 0 16,4 2 0-1,7 0-2-15,1-2-3 0,7 0-5 0,2-7-26 16,-3-1-9-16,3-6-38 0,-4-7-89 0</inkml:trace>
  <inkml:trace contextRef="#ctx0" brushRef="#br0" timeOffset="-131701.03">21570 2733 567 0,'0'0'42'0,"0"0"-13"0,0 0 34 16,0 0 4-16,0 0-33 0,0 0-19 0,0 0-3 15,0 0-7-15,21-31-2 16,-21 31-3-16,0 2-2 0,0 1-2 16,0 3-1-1,-2 0 0-15,-4 2 0 0,-2 2 4 0,-5 1 1 0,-1-3 2 0,-1 0-2 16,-3-2-2-16,3-1-8 0,-6-3-3 15,5-1-1-15,-1 1-1 0,7-2 1 16,0 0-4-16,1 0 3 0,5-3 15 16,2-3 0-16,2-1 1 0,0-3 3 15,0 1-3-15,4-3 3 16,7 0-3-16,-1-1 2 0,0 1 0 0,5 1-1 16,1 3-1-16,-1 3 0 0,3-1-1 15,-1 6 1-15,2 0 0 0,1 0 0 16,-1 4-1-16,2 2 0 0,-7 0 0 15,-2 3 1-15,-3 1-1 0,-7 2-1 16,0 3 1-16,-2 2-3 0,-4 2-1 0,-5-2 4 16,-3 1 0-16,2-2 2 0,1-6-1 15,1 0 1 1,0-4-1-16,2-1 1 0,4-1 9 0,-3 1 1 0,5 0 2 16,0-2-5-16,0-1 1 0,0 2-5 15,5 0-1-15,-1 0-1 16,6 2-2-16,2 1 1 0,3 0-2 15,4 3 0-15,-3 1-6 16,1-1-66-16,-11-3-28 0,-4 0-129 0</inkml:trace>
  <inkml:trace contextRef="#ctx0" brushRef="#br0" timeOffset="-127243.18">17442 3961 108 0,'0'0'29'0,"0"0"-9"16,0 0 16-16,0 0 19 0,0 0-3 15,0 0-10-15,0 0 0 0,0 0-1 16,-49-26-1-16,45 25 6 0,2-1-6 15,-3 1 0-15,5 0-3 0,-2-1-9 0,2 1-3 16,0-1-7-16,0 1-4 16,0 1-10-16,0 0-1 0,4 0-3 15,3 0-1-15,7 0 0 0,3 0 1 16,7 0 0-16,8-1 1 0,1-4 0 16,0 5-1-16,0 0 0 0,-2 0-10 0,-6 0-65 15,-7 0-58-15,-3-2-83 0</inkml:trace>
  <inkml:trace contextRef="#ctx0" brushRef="#br0" timeOffset="-126776.42">17994 3908 338 0,'0'0'33'0,"0"0"-20"15,0 0 28-15,0 0 17 0,0 0-9 16,0 0-19-16,-51-45-3 0,40 41-7 16,-1 1-2-16,2 1-2 0,-1 2-5 15,-1-1 0-15,4 1-3 0,1 0 0 16,1 2-3-16,-4 5-4 0,6 1-1 16,-5 4 0-16,1 5-1 0,-4 0 1 15,1 2 0-15,5 1 0 0,0-1 0 16,2 1-1-16,0-3 1 0,4 3-1 15,0-3 1-15,0-1-1 0,6 1 1 16,2-2-2-16,-2-2-2 0,3 2-1 0,7-1-2 16,-3-3 0-16,5-1-3 0,-1-6 5 15,3-4 2-15,-1-4 2 0,6-8 1 16,-5-1 6-16,-3-4 1 16,0 4 4-16,-11-2 3 0,0-2-1 0,-4 1 0 15,-2-3 1-15,0-4-4 0,-6-1-2 16,0-1-4-16,-5 2-2 0,1-1-1 15,0 5-1-15,-1 5 0 0,1 3 0 16,4 7-3-16,0 1-19 0,-1 3 2 16,1 0-7-16,-2 6-14 0,-2 6-34 15,1 1-38-15,-3 0-27 0,4-1-73 0</inkml:trace>
  <inkml:trace contextRef="#ctx0" brushRef="#br0" timeOffset="-126079.24">17409 3667 232 0,'0'0'66'16,"0"0"-19"-16,0 0 30 0,0 0 1 15,0 0-17-15,0 0-14 0,0 0-8 0,13-51-10 16,-13 51-11-16,0 0-7 0,2 5-11 15,2 1 0-15,6 6 1 0,-6 2 4 16,3 2 1 0,-1 2-1-16,0 4 0 0,6 3-1 0,-5 4-1 0,1-1 1 15,-4 2 0-15,4 2-1 0,-2 1-1 16,-1-1 0-16,-3-1-1 0,2 0-1 16,0-2 0-16,-2-1 0 0,2-3 0 15,2 0-2-15,-6-5-29 0,0 0-9 0,2-3-18 16,-2-3-25-1,-2-3-41-15,-4-2-73 0</inkml:trace>
  <inkml:trace contextRef="#ctx0" brushRef="#br0" timeOffset="-125450.21">17513 3694 269 0,'0'0'51'0,"0"0"-7"0,0 0 5 16,0 0-11-1,0 0-5-15,0 0-14 0,0 0-5 0,-25-45-7 0,19 39 1 0,-1-3 4 16,3 2-6-16,-2 2-3 16,0 1 5-16,6 2 8 0,-2 0 1 0,2 1-2 15,0 1-2-15,0-3 1 0,2 1-4 16,4-1-5-16,0-2-1 0,3 1-3 16,1 0 3-16,6-1-3 0,-1 1 1 15,4 2-1-15,-5 2 0 0,7 3-1 16,-5 8 0-16,5 4 0 0,-7 6-7 15,5 7-63-15,-9-2-37 0,-1-1-82 16</inkml:trace>
  <inkml:trace contextRef="#ctx0" brushRef="#br0" timeOffset="-124915.71">18139 3907 213 0,'0'0'32'0,"0"0"4"0,0 0 23 0,0 0-11 16,0 0 2-16,0 0 3 16,0 0 3-16,0 0-9 0,-45-48-7 15,45 45-17-15,0 3-7 0,0 0-10 16,2 0-5-16,0 3-1 0,2 2 0 0,-2 4-1 15,0 3 1-15,2 2 1 0,0 3 0 16,-2-1 0-16,0 4 0 0,2-1 0 16,3 0 0-16,-1 1-2 15,0 0 1-15,4-3 0 0,3 2 1 0,-1-4-1 16,5-4 1-16,-5 0 0 0,3-5 0 16,3-3-1-16,-5-3 1 0,5-7-1 15,-5-3 2-15,3-4 0 0,-1-2 0 16,-3-1-1-16,-2-3 1 0,-6 2 1 0,3-2-2 15,-3-3 1-15,-4 1-1 16,0-5 0-16,0 4-1 0,0-2 0 16,0 5-5-16,0 6-16 0,0 1 4 0,0 9-92 15,-6 3-13-15,-1 1-62 0</inkml:trace>
  <inkml:trace contextRef="#ctx0" brushRef="#br0" timeOffset="-124537.73">18366 3877 381 0,'0'0'39'0,"0"0"6"0,0 0 30 0,0 0-24 16,17-50-22-16,-9 44-11 0,0 2 0 16,1 1-6-16,1 3-5 0,7 0-2 15,-5 3 0-15,9 7 1 0,-5 1 1 16,9 2 0-16,-2 6 8 0,-5 0-6 15,1 2 1-15,-9 1-3 0,-4 1-6 16,-1-1-1-16,-5 1-1 0,2-3 1 16,-11-3 0-16,3-6-1 0,-2 0-2 15,2-3 2-15,-7-3-1 0,5-1-3 16,2-4 5-16,2 0 2 0,-2-1 0 16,-1-5-1-16,5-1 4 0,-2-2-3 15,2-2 2-15,0-3-3 0,2-5 4 16,0 0 3-16,6-3-2 0,2-4-3 0,3-3-3 15,-1 1 1-15,3 2 0 0,-3 6 0 16,2 6-1-16,1 5-17 0,-3 5-38 16,0 4-15-16,-3 0-77 0,-1 0-138 15</inkml:trace>
  <inkml:trace contextRef="#ctx0" brushRef="#br0" timeOffset="-124317.83">18755 3741 348 0,'0'0'180'0,"0"0"-152"16,0 0 13-16,0 0 17 15,0 0-16-15,0 0-19 0,0 0-12 0,0 0-11 16,0 0 0-16,17 13 0 0,-11 15 9 16,-2 3-6-16,2 1-1 0,0 3 0 15,-2 1-1-15,-2 0 1 0,5-3 1 16,1-2-3-16,0-3-3 0,0-5-18 15,-1-1-11-15,-1-4-2 0,-2-1-51 16,-4-3 18-16,0-8-29 0,-6-3-85 16</inkml:trace>
  <inkml:trace contextRef="#ctx0" brushRef="#br0" timeOffset="-123830.52">18712 4018 271 0,'0'0'97'0,"0"0"-48"16,10-54-7-16,-2 42 1 0,0 5-17 0,5 0-6 15,3 0 5-15,5 3 0 0,-2-3-12 16,5 2-9-16,-1 2-2 16,0 0-1-16,0 1-1 0,-9-2 0 0,5-1-2 15,-7 0-24-15,-2-4-11 0,-1 1-1 16,-5-1 4-16,-2-2 15 0,-2-2 15 16,0-2 4-16,0-2 2 0,0-3 0 15,0 1 4-15,0 1 9 0,0 1 18 16,0 3 7-16,0 6-5 0,0 3 3 0,0 4-4 15,0 1-4-15,0 0-8 16,4 4-19-16,-2 5-3 0,2 4 0 0,5 6 0 16,-5 3 9-16,0 6 1 15,-4 1 1-15,2 4-5 0,-2-1-1 0,0 1-3 16,0-2 0-16,0-5-2 0,0-3 0 16,0-3 0-16,0-4 0 0,2-4 0 15,-2-2 1-15,0-4-1 16,0-2 0-16,0-2 0 0,0-1-1 0,2-1 1 15,-2 0 0-15,0 0 2 0,4-7 3 16,-2-2 2-16,0-4-6 0,0-2 1 0,7-2 1 16,-3-4-2-16,2 1 2 15,2 0 2-15,1 3-2 0,-1 5 1 0,0 2 0 16,1 6-3-16,-1 3-1 0,0 1 0 16,3 5 0-16,-1 5-2 0,1 8-1 15,1 2 1-15,-6 2 1 0,3 5 0 16,-5-1 1-16,0 1-21 0,-4-2-42 15,0-4-28-15,0-3-37 0,5-7-34 16</inkml:trace>
  <inkml:trace contextRef="#ctx0" brushRef="#br0" timeOffset="-123359.33">19696 3848 561 0,'0'0'38'0,"0"0"1"16,6-55 18-16,-6 53 3 16,0 2-22-16,0 0-20 0,0 2-6 0,0 6-7 15,-4 5-5-15,4 4 0 0,0 3 2 16,0 3 2-16,0 2 0 0,0 0-1 16,-2 4-1-16,2-2-2 0,-3 2 0 15,3 0 0-15,0-1 1 0,0-3-1 0,0-3 0 16,5-4-1-16,1-6-4 15,0 0 0-15,-2-5-19 0,-2-6 12 16,0-1 12-16,-2 0-2 0,0-1 2 0,0-5 0 16,-2-7 4-16,-6-1-2 0,0-3-1 15,1-5 0-15,-1-1-1 0,-2-5 1 16,4-1 0-16,-1-3-1 0,5-3 0 16,2 0 0-16,0-3 1 0,0 1 0 15,0 1 0-15,5 3-1 16,1 7 0-16,0 3-1 0,4 9 1 0,-4 4 0 0,5 3-2 15,3 4 0-15,3 3 1 0,6 0 0 16,-5 7 1-16,1 6-2 16,-5 1 1-16,1 5 0 0,-9-1 1 0,-4 2-2 15,-2 1-1-15,-6 3-3 16,-5-2 6-16,-3 0 0 0,2-1-2 16,-7-1-25-16,2 2-24 0,-3-3-14 0,1-3-43 15,-2-5-75-15</inkml:trace>
  <inkml:trace contextRef="#ctx0" brushRef="#br0" timeOffset="-122305.24">19869 3612 441 0,'15'-52'62'0,"-7"35"4"0,-2 5 8 0,-2 5-20 15,-2 4-5-15,0 2-21 0,-2 1-7 16,2 1-17-16,-2 7-4 0,5 6-7 15,-1 10 1-15,0 2 6 0,0 8 0 16,-4 3 10 0,0 2-6-16,0 0-3 0,0 1 3 0,-2-4-2 0,2-1-1 15,0-7 1-15,0-3-1 0,0-4 0 16,0-5-1-16,2-3-1 0,-2-5 1 0,0-4-4 16,0-2-2-16,0-2-3 15,0 0 2-15,0-1 7 0,0-5 5 0,2-2-2 16,0-5-2-16,0-2 0 15,2-3-1-15,3-2 1 0,-1-2-1 16,2 0 0-16,2-4 0 0,3 6-2 16,-1 0 2-16,1 7-2 0,-3 4 2 0,-2 5-2 15,-4 4 1-15,7 0-1 0,-3 4 2 16,2 7-3-16,-4 6 0 0,3 4 1 16,-1 2 0-16,-2-1-2 0,0 1-15 15,-2-2-20 1,5-2 4-16,-1-2-1 0,0-2-7 0,1-5-2 0,-1-1 7 15,4-4 3-15,-4-4 12 0,5-1 15 16,-1-3 8 0,-1-5 1-16,3-2 2 0,-1-3-1 0,-5-3 2 0,2 1 12 15,-2-5 21-15,-1 1 3 0,-3-5-1 16,0-1-12-16,2 2-3 0,0-2 1 16,-4 4-10-16,0 3 2 0,-2 5-1 0,0 4 2 15,0 3-6 1,-4 2 1-16,-2 2-4 0,-2 2-5 15,2 6-4-15,-9 6-4 0,1 7 2 0,1 1 1 0,-3 1 1 16,5 2 0-16,-1-2-1 0,2-1 1 16,3 0 1-16,1-3-1 0,2 0-1 0,4-3-2 31,0 0-8-31,2-1-1 0,4-4 4 0,3-3 2 0,3-3 3 16,3 0 3-16,1-3 1 0,1 0-1 15,-1-6 3-15,3 0-1 0,-3-2-1 16,-1 0 5-16,-3-3 4 0,1-2 0 0,-3 1-2 15,0-3-2-15,1 0-2 0,-5 3-2 16,-2 4-1 0,-2 5 0-16,-2 0-1 15,0 3 0-15,0 0-1 0,0 7-3 16,0 7-3-16,0 1 1 0,0 2 6 16,0-1 1-16,0 0-1 0,0-4 0 15,0-2 0-15,2-3 0 0,2-1 0 16,2-3 1-16,1 0-1 0,3-3 1 15,-2 0 0-15,7-1 1 0,-3-6 2 0,0-3-1 16,3-1 3-16,-3-3 7 0,5-2 1 16,-5-3 1-16,-1-1-1 0,-3-2-5 15,-2-2-1-15,-4 1-5 0,-2-3 0 16,0 0-3-16,-4 1 0 0,-2 5 0 16,0 4 0-16,-1 4 0 0,3 5 0 15,0 4-3-15,-2 3 2 0,0 3-5 16,-3 8 0-16,1 6-1 0,4 3 5 15,-2 2 1-15,4-2 1 0,2-1 0 16,0-1 0-16,0-2 0 0,6-2 0 16,-2 5 0-16,4-3 0 0,5 3 0 0,-1-2 0 15,-1 0 1-15,1 0-1 0,0-4 0 16,-1 0 0-16,-3-1 0 0,-4-3 0 16,-2-2-1-16,-2 0 1 0,-2 0 0 15,-6 1-1-15,-3-2 1 0,1 1 1 16,-4-4 3-16,-1-2-2 0,-3-1-2 15,1 0-19-15,-2-4-25 0,5-1-18 16,-1 0-12-16,3-2-23 0,2 0-33 16,-1-1-92-16</inkml:trace>
  <inkml:trace contextRef="#ctx0" brushRef="#br0" timeOffset="-121790.83">20634 3853 173 0,'0'0'175'0,"0"0"-137"0,0 0 5 15,0 0 23-15,0 0-21 0,0 0-21 16,-56-14-6-16,48 14-3 0,0 0-2 16,-1 0-4-16,3 0-1 0,-2 3-3 15,2 0-2-15,-3 2 1 0,5 0-1 16,2-1 0-16,0 1-3 0,2 1 1 16,0 0 0-16,0 2-1 0,4 0 0 15,5-1 1-15,3 1 1 0,0-3 1 16,5-1-1-16,2-4 3 0,3-1 2 0,-1 1-2 15,0-2 1-15,-5-1 1 0,-1-4-3 16,-9-1 1-16,0 3 9 0,-4-6 6 16,-2 2-6-16,0-2-4 0,-4-2 1 15,-4 2 2-15,-1-2-9 0,-3 3 1 16,0 2-4-16,-3 2-1 0,3 4 0 16,1 2 1-16,-1 2-1 0,0 9-2 15,1-1 0-15,-1 5-1 0,-3 1 3 16,7 4-1-16,-2 0 1 0,2 0-1 0,3 2-10 15,3 1-23-15,2-4 0 16,4 3 3-16,9-4-6 0,1-1-17 16,5-3-41-16,0-3-47 0,-1-3-99 15</inkml:trace>
  <inkml:trace contextRef="#ctx0" brushRef="#br0" timeOffset="-121581.78">21087 3892 537 0,'0'0'33'0,"0"0"-8"15,0 0 25-15,0 0-1 0,0 0-14 16,0 0-7-16,0 0-4 0,0 0-7 16,-2-24-11-16,8 22-6 0,2 0-3 0,5 2 2 15,3 0 0-15,3 3 1 0,-3 4-6 16,3 2-51-1,-7 1-9-15,-1 1-56 0,-7-2-84 0</inkml:trace>
  <inkml:trace contextRef="#ctx0" brushRef="#br0" timeOffset="-121424.91">21045 4085 555 0,'0'0'55'0,"0"0"-36"0,0 0 15 16,0 0 11-16,0 0-23 0,0 0-16 15,0 0-6-15,0 0-1 0,52-16-3 16,-35 13-47-16,-3 1-32 0,5 0-36 0,-5-1-49 16,3-1-116-16</inkml:trace>
  <inkml:trace contextRef="#ctx0" brushRef="#br0" timeOffset="-120969.02">21436 3877 471 0,'0'0'57'0,"0"0"-24"16,0 0 24-16,0 0-8 0,0 0-20 16,0 0 1-16,0 0-2 0,0 0-7 15,0 0-11-15,12-32-3 16,-16 33-7-16,-2 3 0 0,-4 1-5 0,-5 2 4 0,3-1 1 16,-5 1 1-16,3 0-1 0,-3-3-4 15,3 2-14-15,-1-5-4 0,3 1 1 16,2-2 1-16,-3 0 2 0,5-3 8 15,4-3 10-15,2-2 2 0,0 0 0 16,2-3 0-16,2 0 0 0,4-2-1 16,2-1 2-16,5 2 2 0,1-1 1 15,5 1 0 1,-3 4 3-16,3 2-3 0,-3 4 0 0,5 1-3 0,0 1 1 16,-1 4-2-16,3 2-1 0,-6 4-1 0,-1 2 0 15,-3 2 2-15,-7 3-1 0,-2 1-1 16,-4 4 1-16,-10 3 2 0,-5 0 1 31,-5 3-1-31,1-5 0 0,0 5-1 0,3-4-2 0,1-3 1 0,9-3-1 16,0-5 0-16,2-3 1 0,2-3-2 15,0-3 2-15,2-2-1 0,0-2 0 16,0 0 2-16,8 0-2 16,2-1 2-16,5-2 2 0,3-1-1 0,5-1-2 15,-4 1-1-15,3-2-2 16,-3-2-30-16,-2 0-27 0,-1-6-62 0,-1 0-113 0</inkml:trace>
  <inkml:trace contextRef="#ctx0" brushRef="#br0" timeOffset="-115816.27">21686 3514 170 0,'0'0'35'0,"0"0"6"0,0 0 27 0,0 0-23 16,0 0-7-16,0 0-3 0,0 0 2 15,0 0-9-15,-14-38-1 0,12 33-4 16,0 1 2-16,2 1-3 0,-3-1 0 16,3 0 0-16,0-1-3 0,3 1-1 15,1-2-4-15,0 3-6 0,0-3-2 16,4 1 1-16,5-1-4 0,-1 2 3 16,7 0-4-16,-5 3 1 0,9 1 2 15,0 0-4-15,-3 4 0 0,3 0 0 16,-6 2 0-16,-3 1 0 0,-4 1-1 15,-6 1-2-15,-4 1 2 0,0 1-1 16,0 3 1-16,-6-3 0 0,-2 0-4 0,-4-1-1 16,-1-1 2-16,3 1-2 0,-7-3 2 15,5 1 0-15,-7-1-7 0,7-2 0 16,0 2-4-16,1-4 1 0,5-2 9 16,-2-1 1-16,6 0 1 0,-2 0 2 15,1 0 0-15,1-3 0 0,2 3 1 16,0-3-1-16,5 3 1 15,-1-4 5-15,4 1-5 0,0-1 1 0,5 2 4 16,1 1-1-16,-2 1 6 0,7 1-1 16,0 5-2-16,1 1 4 0,1 3-4 15,-4 5-1-15,1-1-2 0,-5 4 3 0,-5-1-6 16,0 3 2 0,-8-1-3-16,0-1 0 0,-4-1 1 0,-4-3 0 15,-5-2 0-15,-5 0 1 16,1-3 0-16,-6-3 0 0,7-2-2 0,-9-1 1 0,0 0-2 15,3-2-10-15,-5 1-21 0,4-2-22 16,-4 2-40-16,4-1-87 0</inkml:trace>
  <inkml:trace contextRef="#ctx0" brushRef="#br0" timeOffset="-114399.35">16090 4939 125 0,'0'0'77'0,"0"0"-4"0,0 0 2 15,0 0-4-15,3-34-8 0,-3 32 0 16,0 1-9-16,0 1-13 0,0 0-12 16,2 0-10-16,0 1-7 0,0 7-4 15,4 4 4-15,0 3 0 0,0 5 0 16,1-1-4-16,-7 4-1 0,2 2-4 0,0 5 0 15,0 1-1-15,-2 2-1 0,0 4 1 16,0-1-1-16,2 0-1 16,0-3-20-16,0-5-32 0,0-4-12 0,-2-4-45 15,0-5-53-15,-4-7-122 0</inkml:trace>
  <inkml:trace contextRef="#ctx0" brushRef="#br0" timeOffset="-114241.4">16024 5191 103 0,'0'0'375'0,"0"0"-358"0,0 0 1 0,9-54 16 16,-1 48-1-16,4 0-14 15,-1-2-6-15,7 1 2 0,3 1-6 0,6 2-5 16,0-4-4-16,2 3 0 16,4 3 0-16,-4-1-33 0,0 1-41 0,-5-6-30 15,1-3-27-15,-4-1-39 0</inkml:trace>
  <inkml:trace contextRef="#ctx0" brushRef="#br0" timeOffset="-113659.5">16409 4880 430 0,'0'0'43'0,"0"0"4"0,0 0 36 15,0 0-12-15,0 0-29 0,0 0-19 16,0 0-9-16,0 0-8 0,0 0-6 16,8-1 1-16,-4 23 4 0,2 5 1 15,-4 6 0-15,1 1-1 0,-1 4-2 16,0 0-1-16,0-3 0 0,-2-3-1 15,4-2-1-15,0-5 0 0,-2-2-1 16,0-7-8-16,0-4-3 0,0-2-5 16,-2-5-2-16,2-1-1 0,-2-3 7 15,0-1 7-15,0 0-6 0,0 0 0 0,0-3 7 16,0-1 5-16,0-6 1 0,-2-2-1 16,-2-1 0-16,4-3 0 0,0-5 1 15,0 1-1-15,2 2 1 16,2 3 2-16,3 3 3 0,1 5 0 15,4 5-4-15,-4 1-1 0,3 3-1 0,3 6 0 16,1 3 1-16,3 2-2 0,-7 2 1 16,3 5 0-16,-6-3 2 0,3 0-2 15,-5 2 0-15,6-4 1 0,-3-1-1 16,1-2 0-16,7-2 1 0,-5-1-1 16,4-6 0-16,1-3 1 0,4 0 0 15,-3-6 1-15,5 0 1 0,0-4-2 16,-7 0 2-16,5 0-1 0,-9-2 4 0,1 1 2 15,-5-6 5-15,-2 1 2 0,-4-5 4 16,0 1-6-16,-2-5-4 16,0 3-2-16,-2 1-2 0,-2 2-2 0,-2 2-1 15,-4 7 2-15,1 2-1 16,3 2 0-16,0 3-1 0,-2 3 0 16,1 0-2-16,1 10 0 0,-2 4-3 0,2 5-1 15,-5 2 3-15,5 1 1 0,2 2 0 16,0-2-2-16,4 3 2 0,0-5 2 15,0 1-2-15,4-3 0 0,2-2-1 16,9 1-5-16,-3 0-10 0,5 0-20 0,-1-1-24 16,5-6 7-16,-4-2-80 15,3-7-62-15</inkml:trace>
  <inkml:trace contextRef="#ctx0" brushRef="#br0" timeOffset="-113374.4">17845 4897 5 0,'0'0'377'15,"0"0"-337"-15,0 0 33 0,0 0 17 16,0 0-17-16,0 0-20 0,0 0 0 15,-14-33-15-15,14 33-20 0,6 3-12 0,-2 5-6 16,3 3 1-16,-1 3 1 16,2 3-2-16,-4 4 2 0,-2 5 0 0,-2 5-1 15,0 2 0-15,-10 5 1 0,4 2-2 16,-3-3-16-16,1-4-46 0,2-5-11 16,-2-4-39-16,6-9-47 0,0-5-72 15</inkml:trace>
  <inkml:trace contextRef="#ctx0" brushRef="#br0" timeOffset="-113030.89">18015 4916 550 0,'0'0'11'16,"0"0"16"-16,0 0 39 0,0 0-19 0,0 0-27 0,0 0-14 15,0 0 7-15,0 0-3 0,0 0-9 16,-6-21 0-16,-9 31 1 0,-1 2-2 15,-5-2 0-15,2 1 0 0,-1 0-7 16,-1 2-14-16,0-1-7 0,-1 0 0 16,7 0-7-16,-1-1-6 15,5-2-3-15,7-3 7 0,-2 0-3 0,2-3 12 16,4 0 17-16,0-3 10 0,0 1 1 16,0-1 3-16,0 0 0 0,0 1 11 0,4 0 6 15,4 0 9-15,1 1 4 0,3-1-6 16,5 2-3-16,3-1-7 0,-1 2 2 15,6 1-2-15,1 3-6 0,1 2-4 16,-2 1-3 0,2 2-2-16,-4 1-2 0,-1 0-11 0,-7-2-41 0,-5-4-82 15,-3-5-103-15</inkml:trace>
  <inkml:trace contextRef="#ctx0" brushRef="#br0" timeOffset="-112795.46">18263 4792 469 0,'0'0'55'15,"0"0"-2"-15,0 0 11 0,0 0-12 16,0 0-19-16,0 0-11 0,0 0-3 16,0 0-9-16,0 0-9 0,6-27-1 15,-4 39-1-15,2 3 1 0,1 3 0 16,-1 4 0-16,-2 0 1 0,-2 5-1 15,0 1 0-15,2 4-1 0,-4 0-32 16,0-1-25-16,0-3-33 0,-3-4-1 0,1-5-14 16,2-4-52-16,-2-7-52 0</inkml:trace>
  <inkml:trace contextRef="#ctx0" brushRef="#br0" timeOffset="-112291.2">18187 5005 342 0,'0'0'61'16,"0"0"3"-16,0-52-12 0,8 41-15 15,0 1-11-15,-2-1 0 0,3 1-3 16,3 3-14-16,0 1 1 0,5 0-2 16,-1 2-2-16,5-1-1 0,0 1-1 15,4 2-2-15,-1 2 0 0,-7-1-2 16,4 1 1-16,-9-1-1 0,2-3 0 0,-7-1-3 16,-1 0-1-16,-2-4 2 0,-2-1 2 15,-2-3 0-15,0-2 0 0,0 0 2 16,0 0-2-16,0 4 3 0,-2-3 7 15,2 5 8 1,-2 1 3-16,2 5-3 16,-2 1 0-16,0 2-4 0,2 0 0 0,0 4-14 0,0 4 0 0,0 6-3 15,0 1 2-15,0 4 2 0,0 3 0 16,0-3-1-16,0 0 0 0,0 3 0 16,2-2 0-16,0-2 1 15,-2-2-1 1,0-1 1-16,2-2-1 0,0-3-1 0,-2 0 0 15,0-4-2-15,0-2 0 0,2-2 0 16,-2-2 2-16,0 0 1 0,0 0 1 16,0-1 0-16,2-2 3 0,2-4 2 15,0-1 0-15,1 1-1 0,-1-5 1 16,4 2 1-16,0-6-2 0,7-2 2 16,-5 4-1-16,2 3-2 0,-1 2-1 15,-3 4-2-15,0 4-1 0,3 1 0 16,-5 5 0-16,0 7-1 0,2 2 0 15,1 2 0-15,-7 5 1 0,-2 1 0 16,0 0 0-16,0 3-1 0,-7 0-22 0,5 1-36 16,0-6-20-16,-2 1-47 15,0-7-65-15</inkml:trace>
  <inkml:trace contextRef="#ctx0" brushRef="#br0" timeOffset="-111786.5">19034 4992 470 0,'0'0'18'16,"0"0"17"-16,0 0 31 0,0 0-3 16,0 0-22-16,0 0-23 0,0 0-3 15,0 0 3-15,41-29-5 0,-36 43-2 16,1 5 1-16,-2-1 1 0,0 3-4 15,-2 0-3-15,0 1-4 0,-2 3-1 16,0-3 1-16,0 4-1 0,0-3 1 16,0 1-2-16,0-3-1 0,0-2-14 15,0-6-13-15,2-4 25 0,0-5 2 16,-2-2-3-16,2-1 1 0,-2-1 2 0,2 0 1 16,-2-4 1-16,0-3 1 0,-2-2-1 15,-2-3 0-15,0-2 0 0,-2-4-1 16,-2-3 0-16,3-5 0 0,1-5 0 15,0 0 1-15,2-7-1 0,2-2 0 16,2-1 2-16,4 1 2 0,5 6 5 16,-3 5-8-16,0 8 2 0,1 5 0 15,1 3 1-15,0 4-3 0,5 3 0 16,1 2-1-16,-1 3 0 0,5-1 0 0,-3 2-2 16,4 4 1-16,-1 2 1 0,-7 5 0 15,-1 0 0-15,0-1-2 0,-7 3 1 16,-1 1 1-16,-4 3-2 0,0 3 2 15,-11 1 0-15,-5 3 0 0,-3-1-1 16,-1 1 0-16,-1-2-37 0,2-4-23 16,-1-1-13-16,-3-7-33 0,0-2-46 15,0-6-121-15</inkml:trace>
  <inkml:trace contextRef="#ctx0" brushRef="#br0" timeOffset="-111330.89">19371 4663 430 0,'0'0'27'0,"0"0"25"15,0 0 34-15,0 0-27 0,19-53-25 16,-19 53-5-16,2 0-3 0,0 0-12 16,0 6-12-16,2 4-2 15,0 7 1-15,-2 1 5 0,0 2-1 0,2 4 1 16,-4 2-3-16,0 2 1 0,0-1-4 15,-2 6 2-15,0 0-1 0,-4 3 1 16,2 1-2-16,0-2 0 16,2-4-10-16,2-4-5 0,0-6-18 0,0-3 4 15,-2-6 13-15,2-6 2 0,0-3 2 0,0-2 7 16,0-1 5-16,0 0 1 0,-2-2 0 16,2-3 7-16,0-6-1 0,-3-1 1 15,3-3 5-15,0-1-5 0,0-3 3 16,5-3-4-16,-1 1 0 0,2-2-3 15,2 1-1-15,0 4 0 0,3 4 2 16,-5 4-1-16,4 4 0 0,1 0 0 16,-1 5-3-16,2 1-1 0,5 0 1 15,-1 7-1-15,1 3-2 0,2 5 2 16,-3 2 0-16,-1 1 0 0,-3 4-1 16,-4-3 1-16,-1 1 0 0,-3-1 0 0,-2-1-1 15,0-1-17 1,-2-3-15-16,4 0-7 0,0-3-41 0,0-4-17 0,0-2-23 15,5-4-53-15</inkml:trace>
  <inkml:trace contextRef="#ctx0" brushRef="#br0" timeOffset="-110353.72">19753 4902 448 0,'0'0'55'0,"0"0"6"15,27-59 8-15,-21 48-18 0,-1 1-9 16,1 1-14-16,-2 3 0 0,0 2-8 0,-4 2-8 15,0 1-1-15,0 1-3 0,0 0-2 16,-4 0-3-16,-4 1-3 0,-5 5-2 16,-3 2-1-16,3 5 2 0,-3 0 1 15,1 3-2-15,1 3-1 16,1-2-3-16,5 3-2 0,0-3-4 0,2-2-3 16,0 0 2-16,1-5 2 0,5-1 0 15,0-1-4-15,0-2-1 0,0 0 1 16,5-2 8-16,3 0 5 0,2-2 2 15,0-3 1-15,5 1-1 0,1-5 11 16,3-2 10-16,-2-1-3 16,3-4 0-16,-5 2-5 0,-1-2 0 0,1 0-4 0,-7 0-2 15,2 0-2-15,1 3-1 0,-7 3-1 16,0 3-1-16,-2 2-1 0,-2 1-1 16,0 1-1-16,2 8-2 0,0 3-2 15,-2 3 2-15,0 3 3 0,2-2 0 16,-2-1 0-16,4-1 0 0,-2-4-1 15,11 1 2-15,-5-4-1 0,2-2 0 16,5-4 0-16,-3-1 2 0,5-1-2 16,-5-4 3-16,9-2-1 0,-9-4-2 15,1 0 4-15,1-1-3 0,-4-1 2 16,-1-2-1-16,1-1 3 0,-6-1 4 16,2-1-4-16,-1-3 1 0,-1-1-4 0,-4 2 0 31,0 0-1-31,0 5 0 0,-7-1 0 0,3 4-1 0,0 4 0 0,0 2-1 15,2 4 1-15,-2 2-2 0,0 3 0 16,0 7-10-16,2 3 0 0,-1 3 6 16,3-2 4-16,3 1-1 0,3 1 3 15,0-2-1-15,4 0 0 0,-1 1 0 16,5 0 2-16,-4 0-1 16,5 2 0-16,-5 3-1 0,-2-2 1 0,-1 2 1 0,-5-2-1 15,-2-5-1-15,0-1 1 0,-4 1 0 16,-1-1 0-16,-3-3 0 0,-2-5 0 15,-3 1 0-15,3-1 2 0,-2-3-2 16,-1 0-2-16,5-1-13 0,0-1-3 16,-1-2 6-16,3-2 10 0,2-1 2 15,0-1-5-15,0-1-4 0,-2-2 0 16,6-2-1-16,0-1 9 0,0 0 1 16,6 3 0-16,0 1 0 0,2 0 0 15,3 1 0-15,1 0 1 0,3 2 1 16,3 0 4-16,1-3-1 0,3 1 1 15,7 0 2-15,0-2 2 0,0 0-2 0,0 0 1 16,-2-1 0 0,-2 2-1-16,0-3 2 0,-11 1 1 0,-1 0-1 15,-3-2 1-15,-6 3 0 0,0-2-4 0,-4 3-1 16,0 1 0-16,-4 0-3 0,-4 3 0 16,0-1-1-16,-5 2-2 0,3 2-2 15,-1 1 1-15,-3 1-1 0,2 4 0 16,-3 5 1-16,1 4-3 15,-5 0 3-15,5 7-1 0,-1 1 2 0,3 3-2 32,3 2 2-32,3-3 0 0,0-2-1 0,6 1 2 15,0-1-2-15,4-3 0 0,4 1 0 16,1 1 1-16,3 0-2 0,3-2-2 16,-1-1-6-16,1-4-19 15,-1-3 4-15,3-5-17 0,-5-5-23 0,7 0-33 16,-9-6-108-16</inkml:trace>
  <inkml:trace contextRef="#ctx0" brushRef="#br0" timeOffset="-110134.13">20653 4898 532 0,'0'0'16'0,"0"0"24"16,0 0 32-16,0 0-39 0,0 0-16 15,0 0-1-15,0 0 6 0,-23-10-3 16,23 10-7-16,0 0-4 0,2 0-3 16,6 1-5-16,3 3 0 0,3 0 0 15,3 1 1-15,-3 2-1 0,5 1-11 16,-7 2-24-16,0 2-18 0,-5 1-31 16,-5 2-70-16,-2-5-131 0</inkml:trace>
  <inkml:trace contextRef="#ctx0" brushRef="#br0" timeOffset="-109961.18">20613 5128 611 0,'0'0'79'0,"0"0"13"0,0 0-3 15,0 0-36-15,0 0-16 0,0 0-6 16,0 0-12-16,0 0-10 0,0 0-6 16,4-12-3-16,3 8 0 0,7 2 0 15,1 1-3-15,1 1-8 0,1 5-25 16,-3 5-9-16,3 3-18 0,-5 2-46 15,3-2-62-15,-7 0-201 0</inkml:trace>
  <inkml:trace contextRef="#ctx0" brushRef="#br0" timeOffset="-106469.33">21171 4774 78 0,'0'0'9'16,"0"0"-5"-16,0 0 9 0,0 0 8 16,0 0 4-16,0 0-5 0,0 0-3 15,50 31 2-15,-46-29-4 0,0 2 4 16,3-4 13-16,-7 2 9 0,0-1-10 15,0 0 6-15,2 1-1 16,-2-2-5-16,0 3-1 0,2-2-5 0,-2 1-2 16,0 1-1-16,2-1 1 0,0 4-5 0,-2 1-4 15,2 1-2-15,-2 3-3 0,0-3-1 16,0 2 0-16,0-2-1 0,-4 0-1 16,-2 0 1-16,-1-3 1 15,-1-1-1-15,0 2-1 0,-3-3 0 16,-3 0 0-16,0-3-1 0,-7 0-1 0,2 0-2 15,-1-3-2-15,-5-1 1 16,6-1-1-16,3-1 0 0,3-1-2 0,5 0 1 16,0-1 1-16,4 0 0 0,1-1 0 0,1 0 1 15,0-4-1-15,2-1 2 0,0-2-2 16,4 2 1-16,3 2-1 0,3 2 0 16,0 3 2-16,-1 5 0 15,7 1-2-15,1 4 0 0,5 7 1 0,1 7 0 16,-2 6 2-16,6 2 0 0,-9 4-1 15,1 2 1-15,0 5 0 0,-11 0 0 16,-4 1-1-16,-4 2-2 0,0-1 3 16,-8-3-1-16,-3-3 1 0,-1-5-2 15,-3-3 0-15,-1-2-1 16,-1-5 0-16,1-2 0 0,3-6 2 0,-1-1-1 16,4-3-2-16,-1-5 2 0,3 0-1 0,-2 0 2 15,6 0-1-15,-3 2-1 0,3-9 1 16,0 1 2-16,2-2-1 0,0 0 0 15,2-1-1-15,0 0 2 16,2 0-1-16,6 4 1 0,1-1-1 0,1 3-1 16,4-2 0-16,5 2 2 0,4 3 2 15,4-1 0-15,-1-1 1 0,1 5-4 16,4 3 1-16,-2-2-3 0,0-2 0 16,0 3-25-16,-6 0-38 0,-9-2-20 15,3-2-50-15,-7-2-89 0</inkml:trace>
  <inkml:trace contextRef="#ctx0" brushRef="#br0" timeOffset="-106169.9">21510 4528 240 0,'0'0'100'0,"0"0"-42"16,0 0 6-16,0 0 5 0,0 0-12 16,0 0-13-16,0 0-7 15,0 0-4-15,3-23-4 0,-3 23-10 0,0 0-7 16,0 1-6-16,4 3-6 0,-2 2 0 16,4 5 1-16,-2 1 2 0,0 2 0 15,-2 3-1-15,2-1 0 0,-2 0 0 0,1 0-1 16,1 0 0-16,-4 0 0 0,2-1 1 31,-2 3-2-31,0-2-4 0,2 1-38 0,0-1-5 0,0-4-10 0,0-3-53 16,0-3-34-16,-2-5-88 0</inkml:trace>
  <inkml:trace contextRef="#ctx0" brushRef="#br0" timeOffset="-105807.98">21744 4431 480 0,'0'0'78'0,"0"0"-24"0,0 0-5 0,0 0-15 0,0 0-15 0,0 0-9 15,0 0 1-15,0 0-2 0,0 0-5 16,-2-10 1-16,-8 20-1 0,-7 1 2 16,5 2-3-16,-5-1 1 0,-1-1-1 31,-3 0 1-31,2 1-3 0,3-3 1 0,3-1-2 0,1 0-2 0,4-2 2 15,-1 0-4 1,5-3-1-16,-2-1 3 0,2 0 2 0,0-2 0 0,2 1 0 16,0-1 0-1,2 0 1-15,-2 0-1 0,2 0 0 16,0 0-1-16,0 1 0 0,0 1-2 16,2 1-1-16,0 0 0 0,6 3 2 15,2 0 1-15,1 0 1 0,5 1 0 16,1 1 0-16,5 2 0 0,-1 0 1 15,4 0-1-15,0 2 0 0,-5 1 3 16,-1-1-3-16,-7 3-9 0,-1-5-41 16,-5-2-22-16,-4-3-84 0,-2-3-106 15</inkml:trace>
  <inkml:trace contextRef="#ctx0" brushRef="#br0" timeOffset="-105556.28">21909 4546 148 0,'0'0'380'15,"0"0"-320"-15,0 0-11 0,0 0 10 16,0 0-7-16,0 0-22 0,0 0-11 16,0 0-1-16,0 0-4 0,15 0-5 15,-3 0-1-15,-1-2 4 0,5 0-4 16,-1 1-4-16,7 1-2 0,7-2-1 0,-2 2 0 15,0 0 0-15,2 3 0 0,-2 0-1 16,-2 2-38-16,-11 0-52 0,-1-1-39 16,-9-3-110-16</inkml:trace>
  <inkml:trace contextRef="#ctx0" brushRef="#br0" timeOffset="-105304.83">22257 4323 536 0,'0'0'71'0,"0"0"-23"0,0 0 23 0,0 0-3 15,0 0-30-15,0 0-19 0,0 0-6 16,0 0-5-16,0 0-8 0,18-6 2 16,-14 22-2-16,1 4 7 0,-3 2 3 15,2 3-4-15,2 3-1 0,-4 1-1 16,0 3-2-16,2-2 0 0,0 1-2 15,3 0 1-15,-1-4 2 0,2 0-3 16,-4-2-2-16,0-1-29 0,-4 2-30 16,0-2-61-16,-6-3-21 0,-4-7-155 15</inkml:trace>
  <inkml:trace contextRef="#ctx0" brushRef="#br0" timeOffset="-78160.16">17639 6310 330 0,'0'0'44'0,"0"0"-10"0,0 0 17 16,0 0 7-16,0 0-5 0,0 0-14 16,0 0-5-16,6-54-7 0,-6 50 0 15,0 0-4-15,2 3 12 0,-2 0-20 16,0 1-10-16,2 0 0 0,-2 0-2 15,4 0-3-15,-2 4 0 0,2 3 1 0,7 7-1 16,-3 3 0-16,-2 4 0 0,0 4 0 16,3 2 0-16,-3 4 1 0,-2 2-1 15,-2 0 1-15,-2 2-1 0,0-4 0 16,0-5 0-16,-2-2 0 0,4-8-2 16,-2 0 1-16,0-7-1 0,0-1-1 15,0-3 2-15,0-4-2 0,0-1 3 16,0 0 0-16,0-5 1 0,0-5 3 15,0-7-2-15,4-2 4 0,0-7 6 0,0-4-7 16,7-3-1-16,-3-4 0 16,0-3-2-16,5 0 0 0,-3 3 1 0,3 6-2 15,-3 8-1-15,0 8 0 0,-6 9-2 16,3 2 1-16,-3 4 1 0,6 4-1 16,0 8-1-16,-1 4 0 0,3 6 1 15,-4 4 1-15,1 2 0 0,-1 3 0 16,0 0 0-16,0 0 2 0,-1 1-2 15,-3-2 0-15,2-4 0 0,4 1 0 0,-2-4-3 16,-1-1-9-16,1-4-20 16,2-3-15-16,-1-2-19 0,-1-7-25 15,-2-4-60-15,2-2-178 0</inkml:trace>
  <inkml:trace contextRef="#ctx0" brushRef="#br0" timeOffset="-77939.69">18383 6375 436 0,'0'0'46'16,"0"0"-23"-16,0 0 36 16,0 0-1-16,0 0-31 0,0 0-7 0,0 0 1 15,0 0-8-15,0-22-7 16,14 14-4-16,5-1 0 0,6-2-2 0,2 2-1 15,6 3 1-15,-4 2 0 0,0 2-28 16,-5 2-33-16,-1 3-34 0,-13 3-67 16,-1-1-176-16</inkml:trace>
  <inkml:trace contextRef="#ctx0" brushRef="#br0" timeOffset="-77765.76">18373 6506 492 0,'0'0'78'0,"0"0"-44"15,0 0-13-15,0 0 34 0,0 0-16 16,0 0-16-16,0 0-10 0,74-20-4 16,-39 8-3-16,0 4-5 0,5 1 1 15,1 3-2-15,-4 2-27 0,0 2-66 0,-2 0-98 16,-6 0-216-16</inkml:trace>
  <inkml:trace contextRef="#ctx0" brushRef="#br0" timeOffset="-77292.69">19263 6247 652 0,'0'0'23'0,"0"0"-18"16,0 0 29-16,0 0 18 0,0 0-29 16,0 0-10-16,0 0 7 0,0 0-3 15,0 0-12-15,-4-16-2 0,-14 25-3 16,-1 0 0-16,-6 2-2 0,-4 0-14 15,0 0-2-15,-8 0-1 0,2-4-7 0,0 0 0 16,2-1-4-16,6-5 5 0,4-1 11 16,7 0 10-16,3-4 3 0,3 0-2 15,4-5 0-15,2-2 3 0,4 0-2 16,0-4 4-16,2 0 1 0,4-3 6 16,2 0 4-16,9 3-1 0,-3 2 1 15,5 4-1 1,2 0-1-16,3 4-2 0,7 4-3 0,4 1 2 0,1 5-5 0,-3 4 0 15,-4 4 1-15,-7 2 2 0,-7 4-1 16,-5 3-2-16,-4 6-2 0,-8 6 2 16,-12 6 0-16,-7 4-3 0,-6-2 0 15,-2-2-9-15,5-6-9 16,1-5-7-16,2-8 19 0,9-6 5 16,3-4 1-16,5-5 0 0,4-1 0 0,-2-3 1 15,2-2-1-15,0 0 6 0,4-1 12 16,1 0 4-16,11-4-4 0,1-1-14 15,9-4 0-15,3-2-2 0,0 3-2 32,0 0-4-32,0-1-59 0,0-2-37 0,-4-5-117 0</inkml:trace>
  <inkml:trace contextRef="#ctx0" brushRef="#br0" timeOffset="-77073.42">19485 5731 590 0,'0'0'66'15,"0"0"-46"-15,0 0 31 0,0 0 8 16,0 0-31-16,0 0-17 0,0 0-7 0,0 0-4 16,8 34 3-16,-8-8-2 0,0 5 0 15,0 6-1-15,0 2 0 0,0 2-1 16,2 0-2-16,2-3-28 0,4-1-30 15,3-8-17-15,-1-9-57 16,-4-6-38-16,0-7-123 0</inkml:trace>
  <inkml:trace contextRef="#ctx0" brushRef="#br0" timeOffset="-76759.05">19644 5742 533 0,'0'0'85'0,"0"0"-36"0,0 0 1 15,0 0-5-15,0 0-28 0,0 0-12 16,0 0 1-16,0 0 2 16,0 0-2-16,-17 14 0 0,1 4-4 0,-3-1-1 15,-4 2 1-15,-1 2-2 0,-3-2-2 16,0 0-6-16,-2 2-5 0,8-2-12 16,7 1 2-16,-1-5-1 0,13-2 6 15,0-4 5-15,2-2 6 0,0-5 6 16,4-1 0-16,9-1 1 0,-5 0 0 15,9 0 4-15,3-1 5 0,5 1 3 16,8 0 1-16,2 2 2 0,5 0-3 16,-1 2-4-16,-4 2-2 0,-2 3-6 0,-8 1-3 15,-2 0 2-15,-7 2-8 16,-1 1-58-16,-9-3-53 0,-4-2-115 0</inkml:trace>
  <inkml:trace contextRef="#ctx0" brushRef="#br0" timeOffset="-76570.13">19915 5913 601 0,'0'0'74'16,"0"0"-58"-16,0 0 32 0,0 0 20 15,0 0-40-15,55-54-19 0,-44 48-5 16,-1-1-2-16,-2 3 0 0,5 2-2 15,1 2 0-15,9 0-12 0,-2 1-46 0,3 2-36 16,3-1-50-16,-8-2-135 0</inkml:trace>
  <inkml:trace contextRef="#ctx0" brushRef="#br0" timeOffset="-76365.61">20295 5656 179 0,'0'0'497'0,"0"0"-450"0,0 0 8 16,0 0 8-16,0 0-30 0,0 0-19 15,0 0-6-15,0 0-7 0,0 0 0 0,23 17-1 16,-21 3 1-16,0 8-1 0,0 3 0 16,2 6-3-16,-2 5-31 0,0 2-39 15,0 3-64-15,-2-6-72 0</inkml:trace>
  <inkml:trace contextRef="#ctx0" brushRef="#br0" timeOffset="-75121.36">19230 6954 439 0,'0'0'66'0,"0"0"-1"0,0 0-6 16,0 0-15-16,0 0-14 0,0 0-13 15,17-14-10-15,-9 28-4 0,-2 5 2 16,-1 2 2-16,-1 5-2 16,0 2-1-16,-2 1-1 0,-2 2 0 0,2 0-1 0,-2-2-1 15,2 2 0-15,2-2-1 0,0-2-1 16,0 0-16-16,1-5-18 0,1 0-32 16,0-10-82-16,-4-4-106 0</inkml:trace>
  <inkml:trace contextRef="#ctx0" brushRef="#br0" timeOffset="-74807.16">19421 7043 141 0,'0'0'354'0,"10"-57"-295"0,-4 46 1 16,2 5 4-16,-3 1-13 15,-3 4-25-15,0 1-9 0,0 2 3 16,-2 5-10-16,0 3-3 0,-6 3 0 0,-3 2-2 15,-3 3-1-15,-5 1-3 0,1 0 2 16,-3 1-3-16,-1 2 0 0,-3-6-1 16,2 2-5-16,3-2-11 0,-1-2-1 15,4 0 1-15,5-7 0 0,4-1 7 16,6-5 3-16,0-1 2 0,0 0-2 16,0 0 6-16,2-1-1 0,8-2 2 15,1 0 2-15,9-1 7 0,3 0 2 16,6 0-2-16,6 0-2 0,2 1-3 15,1 3-2-15,1 0 0 0,-4 6-1 0,-2 4-1 16,-6-3-1-16,-2 3-49 0,-5-2-61 16,-5-1-46-16,-3-1-144 0</inkml:trace>
  <inkml:trace contextRef="#ctx0" brushRef="#br0" timeOffset="-74570.88">19807 7080 358 0,'0'0'61'16,"0"0"-2"-16,0 0 16 0,0 0-1 0,0 0-33 16,0 0-14-16,0 0-1 0,0 0-9 15,19-41-8-15,1 34-5 0,5 0-1 16,6 0-1-16,2 4-1 0,0 2-1 15,-2 1 0-15,-2 0 0 0,-2 2-42 16,-4 2-35-16,-9 3-48 0,-1-2-83 16</inkml:trace>
  <inkml:trace contextRef="#ctx0" brushRef="#br0" timeOffset="-74413.99">19824 7235 489 0,'0'0'67'15,"0"0"-21"-15,0 0-17 0,0 0 13 16,0 0-11-16,0 0-15 0,70-5-6 16,-41-3-7-16,-2 1-3 0,6-1-4 15,0 1-65-15,2 0-44 0,-6-1-114 16</inkml:trace>
  <inkml:trace contextRef="#ctx0" brushRef="#br0" timeOffset="-74131.11">20531 6733 450 0,'0'0'123'0,"0"0"-75"16,8-51 12-16,-6 41 12 0,-2 2-24 15,0 3-24-15,2 0-5 0,-2 3 3 16,0 2-7-16,2 0-8 0,2 2-7 15,0 9 0-15,5 5 0 0,-1 6 0 16,2 6 0-16,-4 6-1 0,5 4 0 16,-5 5 1-16,0 4 0 0,2 1 0 15,-5 0-1-15,7-1-15 0,4-4-9 0,-1-4-2 16,3-4-31-16,-5-5-21 16,-5-6-53-16,0-10-138 0</inkml:trace>
  <inkml:trace contextRef="#ctx0" brushRef="#br0" timeOffset="-73800.38">20828 6982 503 0,'0'0'42'0,"0"0"38"0,17-51-20 0,-15 48 15 16,0 3-27-16,-2 0-24 0,0 0-4 0,-4 0-6 16,-2 1-6-16,-5 4-3 0,1 0-3 15,-2 5-1-15,-1 0 0 0,3 4-1 16,-5 3 0-16,3 2-2 0,4 4-5 15,-3-1-6-15,5 3 1 0,2-3-3 16,4 0-5-16,4-5 3 0,9-1 1 16,1-1 1-16,5-4 8 0,-1 0 4 15,5-5 1-15,0-5-1 0,4-1 3 16,-1-4 0-16,3-9 1 0,-2-2-1 16,-4-2 3-16,-9-1-1 0,1-2 0 15,-7-3 0-15,-6-4 7 0,-2-1 1 0,-4-3-3 16,-4-2-2-16,-2 4-4 0,-1 6-1 15,1 8 0-15,-5 8-9 16,5 6-28-16,-2 1-30 0,-1 10-41 0,7 4-44 16,0 0-26-16</inkml:trace>
  <inkml:trace contextRef="#ctx0" brushRef="#br0" timeOffset="-73405.72">21308 6982 580 0,'0'0'59'0,"0"0"-4"16,0 0 12-16,60-51-3 0,-56 48-33 16,0 2-17-16,-2 1 5 15,-2 0-7-15,0 0-8 0,-2 0-3 0,-4 5-1 16,-4 3 1-16,-3 0-1 0,-5 3 2 16,-3-1-2-16,-6-1 0 0,-2 0-5 15,-4-3-7-15,0-2-4 0,0-2-4 16,0-2-1-16,8 1 11 0,4-1 0 15,3-4-4 1,5-1-2-16,5-5 6 0,2 0 7 0,4-1 3 0,2-1 0 16,0-1 1-16,4-3 1 0,4-3 8 0,0 2 7 15,5 2-5-15,1 4-1 0,1 3-4 16,3 2-1-16,1 6-2 0,4 0-2 16,4 3 2-16,-1 5-1 0,-1 4 1 15,0 4 2-15,0 2 1 16,-7 3-1-16,-1 3-5 0,-7 4 1 0,-3 5-1 15,-1 0 0-15,-6 8-1 0,0 3 0 16,-11 4 0-16,3 0-20 0,4-5-27 16,0-4-63-16,2-7 28 0,-2-3-66 15,-3-10-118-15</inkml:trace>
  <inkml:trace contextRef="#ctx0" brushRef="#br0" timeOffset="-72933.64">21451 7246 503 0,'0'0'119'15,"0"0"-64"-15,0 0-19 16,0 0 27-16,53-16-17 0,-47 16-28 0,-3 2-5 0,-1 2 6 16,-2-1-8-16,0 1-5 0,0 0-3 15,-2 2 0-15,-3 2-1 0,-3-1 0 16,0 0 0-16,-2-1-1 0,3 0-1 15,-5-1 0-15,-3-1-6 16,1-3-5-16,-3-1-2 0,1 0-7 0,-1 0-3 16,5-5-1-16,0-1 3 0,3-2 9 15,5-3 5-15,2 0 3 0,0 1 3 16,2-2 1-16,2 0 0 0,0 0 3 16,6 2 2-16,1 0 3 0,3 1-1 15,0 5 2-15,5-1-5 0,2 4 3 16,1 1-1-16,5 3-5 0,0 5 3 15,-4 3 0 1,1 4 1-16,-9 1 5 0,-3 2-5 0,-4 0-1 0,-6 3-1 0,-4 0-2 16,-4 1 1-16,-2-4-1 0,1 1 1 15,-1-1-1-15,2-2-1 16,4 0 0-16,1-4-1 0,3-2 0 0,0-1 1 16,0-3 0-16,7-3-1 0,3-3 1 15,2 0-1-15,3-5 1 16,6-5-2-1,-3-1 0-15,1-4-12 0,1-4-40 16,-7-4-57-16,-1-6-75 0,-1-2-185 16</inkml:trace>
  <inkml:trace contextRef="#ctx0" brushRef="#br0" timeOffset="-72352.21">21581 6761 101 0,'0'0'266'0,"0"0"-220"15,0 0 21-15,0 0-5 0,0 0-16 16,0 0-16-16,0 0-6 0,0 0 3 16,-19-22-3-16,19 22-4 0,0 0-1 15,0 0-7-15,0 0-3 0,4 0-1 0,-2 0-1 16,5 6 6-16,-1 0 10 15,2 4-8-15,4 0-2 0,-1 4-5 0,-1-1 0 16,0 3-1-16,3 3-3 0,-5 0 0 16,-2 0-4-16,0 1 1 0,-1-2-1 15,-1-2 1-15,-2-1-1 0,0-2 1 16,0-2-1-16,0-2 0 0,2-1 1 16,-4-5-1-16,2-2 0 0,0-1 0 15,-2 0 0-15,2 0 0 0,-2-4 1 16,2-4 3-16,3-2-3 0,-5-3 3 15,0-1-4-15,0-4 1 0,0-3 3 0,0-4 7 16,0-1 1-16,0-5-4 0,0 4 0 16,2 2 0-16,0 5-4 15,2 8 2-15,-2 4-4 0,-2 5 0 16,2 1 0-16,-2 1-2 0,2 1 0 0,0 0 0 16,4 0 0-16,-2 4 0 0,3 3-1 15,-1 3 1-15,-2 2 2 0,0 5 0 16,2 2 0-16,-2 3 5 0,5 1-1 15,-7 1 0-15,4-1 0 0,-4-2-2 16,2-1-1-16,2-2-1 0,-1-2-1 16,3 1 0-16,-4-3 0 0,2-2 0 15,0 2-1-15,3-4 0 0,-1 1 2 0,0-4-2 16,-4 0 0-16,5-4 0 0,-3-3-13 16,2 0-17-16,-6-1 0 15,0-4-16-15,0 1-33 0,-2-3-38 0,-8-2-87 16</inkml:trace>
  <inkml:trace contextRef="#ctx0" brushRef="#br0" timeOffset="-69582.81">22310 6814 30 0,'-4'0'235'0,"2"-2"-172"0,2 2-12 0,-2 0 15 15,0 0 0-15,2 0-15 0,0 0-4 16,0 0-10-16,0 0-10 0,0 0-7 15,0 0-4-15,0-1 2 0,0 1 2 16,0 0-2-16,0 0-7 0,4 0-4 16,2 0 3-16,7-2 12 0,1-1-1 15,5-1-4-15,2-1-7 0,5-2-1 16,-1 1-4-16,0 1-5 0,-2-1 1 16,-3 1 0-16,-7 4-1 0,3-2 1 0,-9 3-1 15,-3 0-1-15,-4 0-41 0,0-3-36 16,-9-2-25-16,-3-2-66 0,-2-2-196 15</inkml:trace>
  <inkml:trace contextRef="#ctx0" brushRef="#br0" timeOffset="-69394.2">22323 6578 288 0,'0'0'267'0,"0"0"-215"0,0 0-2 15,0 0 13-15,0 0-19 0,0 0-23 16,0 0 2-16,0 0 2 15,33 17-5-15,-27-2-3 0,0 2-3 0,-2 4-1 0,3 3-7 16,-1 2-3-16,-2 3-3 0,2 0 1 16,-2 0 0-16,0-1 0 0,-1-2-1 15,1 0 0-15,0-5-30 0,0 2-44 16,0-5-47-16,0-1-82 0,-2-4-231 16</inkml:trace>
  <inkml:trace contextRef="#ctx0" brushRef="#br0" timeOffset="-69126.84">22711 6666 679 0,'0'0'75'0,"0"0"-14"0,0 0 7 15,0 0-18-15,0 0-21 0,0 0-10 16,0 0-3-16,0 0-7 0,0 0-6 15,7-6-3-15,-5 20 0 0,4 6 0 16,-2 5 0-16,0 4 0 0,0 3 1 16,7 1-1-16,-1 1 0 15,-2 4 0-15,3 2 0 0,1-3-4 0,-2 4-28 16,-1-1-18-16,-3 1-48 0,-6-5-96 0,-2-8-272 16</inkml:trace>
  <inkml:trace contextRef="#ctx0" brushRef="#br0" timeOffset="-58429.7">27689 10241 7 0,'0'0'285'0,"0"0"-219"15,0 0-7-15,0 0 2 0,0 0-1 0,-35-7-8 16,31 7-10-16,-2 0-2 16,6 0-3-16,0-1 1 0,0 1-12 15,0 0-5-15,0 0-6 0,0 0-6 16,2 0-5-16,6 0-1 0,0 0 1 16,3 0 11-16,11-1 7 0,5-2 0 0,4 2-6 15,2-3-3-15,2 0-6 0,3 2-3 16,-3 0-1-16,-2 1-2 0,-4 1 0 15,-2 0 0-15,-11-1 0 0,3 1-1 16,-11 4 0-16,-4 2-32 0,-2-1-31 16,-2 4-46-16,-2-2-3 0,-6-1-88 15</inkml:trace>
  <inkml:trace contextRef="#ctx0" brushRef="#br0" timeOffset="-58209.08">27701 10412 48 0,'0'0'559'0,"0"0"-476"16,0 0-19-16,0 0-16 0,0 0 8 16,0 0-16-16,0 0-7 0,0 0-7 15,34 14-6-15,-14-16-2 0,-3 0-1 16,6-1-6-16,5 2-11 0,1 0 0 0,0-1 0 16,-2 2 0-16,2 2 0 15,0 2 0-15,-2 1 0 0,-2 3 0 16,-7 1-10-16,5 0-33 0,-6-3-29 15,-1-2-66-15,-3-2-153 0</inkml:trace>
  <inkml:trace contextRef="#ctx0" brushRef="#br0" timeOffset="-57201.76">28766 9975 266 0,'0'0'60'0,"0"0"21"15,0 0-8-15,-37-60 11 0,33 45-19 16,0 0-14-16,2 1-3 0,2 0-8 16,0 1-10-16,-3 4-3 15,6 0 6-15,-1 5-15 0,2 0-6 0,0 1-4 0,0 3-3 16,8 0-3-16,-3 6-2 0,5 6-1 16,5 5 1-16,1 5-1 0,-3 6 2 15,2 4 0-15,-7 3-1 16,0 3 1-16,-1 2 0 0,-5 1 1 0,-4-5-1 15,-2-2 0-15,2-7 1 0,-2-2-1 16,2-5-1-16,-2-4 0 0,0-3-1 16,0-7 0-16,0-1 0 0,0-2 1 15,0-3 0-15,0 0 2 0,0-4 0 16,0-3 2-16,0-7 0 0,0-6-1 16,0-2-2-16,4-7 0 0,-2-3 1 15,4-4-1-15,7-3-1 0,-5-2 2 0,2 1-1 16,7 6-1-1,-7 5 0-15,3 8 1 0,-5 7-1 16,-2 7 0-16,0 3 1 0,9 4-1 0,-1 5-1 0,5 10-1 16,0 6 0-16,1 7 2 0,-3 4 0 15,3 3 0-15,-7 1 2 0,3 0 1 16,-5-1-3-16,-3-3 3 0,4-4-3 16,-3-3 2-16,1-2-2 15,2-5 0-15,-3-2 0 0,-5-5 0 0,0-3-1 16,-2-5-7-16,0-2-31 15,-2-1-39-15,0-1-46 0,0-9-30 0,0-3-147 0</inkml:trace>
  <inkml:trace contextRef="#ctx0" brushRef="#br0" timeOffset="-56965.79">29556 10089 509 0,'0'0'169'0,"0"0"-78"0,0 0-40 0,0 0 6 15,0 0-12-15,0 0-21 0,0 0-8 16,0 0 0-16,0 0-4 0,0 0-4 16,0 0-2-1,2-2 1-15,4-2-1 0,6-2-3 0,1 0 0 0,12 0-3 16,6 1 0-16,4 0 0 0,-2 3 0 16,6 2 0-16,-4 0-3 0,-2 0 0 15,-2 2-44-15,-4-3-32 0,-4 1-104 16,-11-8-122-16</inkml:trace>
  <inkml:trace contextRef="#ctx0" brushRef="#br0" timeOffset="-56714.44">30221 9850 643 0,'0'0'158'0,"0"0"-97"0,0 0-18 31,0 0 15-31,31-51-11 0,-31 51-34 16,0 0-13-16,0 0 0 0,0 4 0 16,0 8 0-16,0 6 0 0,0 7 0 15,0 5 0-15,0 4 0 0,0 0 0 16,0 4 0-16,0 3 0 0,4 0 0 0,7 4 0 16,-1-2 0-16,3-1 0 0,3 1 0 15,1-3 0-15,1 3 0 0,-3-3 0 16,1-4-29-16,-8-2-46 0,-5-8-91 15,-3-11-144-15</inkml:trace>
  <inkml:trace contextRef="#ctx0" brushRef="#br0" timeOffset="-49170.3">27385 11070 345 0,'0'0'58'0,"0"0"-25"16,23-60-2-16,-11 42-5 0,-1 1-7 15,-5-1-7-15,4 3-4 0,1-2-1 0,-5 2-1 16,0 2 0-16,0 1-2 0,-2 2 0 15,0 0 9 1,-4 2 11-16,0 0 3 0,0 2 0 16,0 1 5-16,0 1 1 0,-4 3-1 0,2 1 0 0,0 0-4 15,2 1-7-15,0 5-7 0,0 6-10 16,0 5-4-16,2 8 2 0,7 2 3 16,-5 2 0-16,2 3 0 0,0-1 0 0,4 1-1 15,5 2-3-15,-9-2 1 16,4-3-2-16,1 0 1 0,-3-2-1 15,-4-5 0-15,-2-4 0 0,4-3-10 16,-4-1-38-16,-2-4-18 0,0-2-23 0,-6-3-83 16,-2-3-167-16</inkml:trace>
  <inkml:trace contextRef="#ctx0" brushRef="#br0" timeOffset="-48965.25">27172 10975 20 0,'0'0'545'16,"0"0"-503"-16,0 0-20 0,0 0-7 15,0 0 12-15,0 0-8 0,0 0 7 0,0 0 2 0,0 0 3 0,56-53-6 16,-35 43-8-16,6 1-4 16,8-2-3-16,8 2-7 0,1-2 0 0,9 0-1 15,-1 1-1-15,8 2-1 0,-2-2-11 16,-2 3-61-16,-1-2-44 0,-11 1-96 15</inkml:trace>
  <inkml:trace contextRef="#ctx0" brushRef="#br0" timeOffset="-48541.19">27908 10928 258 0,'0'0'261'0,"0"0"-236"0,0 0-6 0,0 0 30 15,0 0-1-15,0 0-11 0,0 0-8 16,0 0-5-16,0 0-1 16,-8-6-1-16,6 6-8 0,2 0-3 0,-4 0-4 15,2 0 1-15,-2 2-4 0,-9 0-2 32,5 7-2-32,-2 2 0 0,-5 2 1 15,5 4 0-15,4 1-1 0,-3 0 0 16,3 0 0-16,4 1-1 0,4-3 1 0,-2-1 0 0,8 0 0 0,1 1 0 31,-3-1-1-31,10 1 1 0,1-3-1 0,4-1 0 16,1-4 1-16,5-3-1 0,2-5 0 15,4-1 1-15,-2-7 0 0,-2-6 0 16,-2-3 1-16,-8 0 0 16,-3 1 1-16,-10-2-2 0,-4 1 0 0,-2-7 2 15,-6-2 0-15,-8-1 0 0,-3 0-2 16,-10 4 0-16,-2 4 0 0,-2 4-1 15,0 5-13-15,4 5-15 0,7 3-1 16,1 4 2-16,9 3-6 0,6 9-13 16,-2 0-39-16,-5 4-72 0,5-4-151 15</inkml:trace>
  <inkml:trace contextRef="#ctx0" brushRef="#br0" timeOffset="-48337.23">28340 10874 463 0,'0'0'197'16,"0"0"-131"-16,0 0-28 0,0 0 11 15,0 0-10-15,0 0-23 0,0 0-9 16,0 0-6-16,0 0-1 0,0-20 1 16,0 40 0-16,0 3 0 0,0 6 0 15,0 5-1-15,0 2 1 0,4 0-1 0,-4 1-8 16,4-4-24-16,3-2-28 0,-1-4-27 15,2-6 20-15,-4-5-47 0,-4-6-75 16</inkml:trace>
  <inkml:trace contextRef="#ctx0" brushRef="#br0" timeOffset="-48163.49">28158 11046 559 0,'0'0'77'0,"0"0"-18"0,-12-58-12 16,16 49-10-16,4 3-21 0,9 3-14 0,6 2-1 15,8 0-1-15,2 1 2 16,2-1-2-16,6 5 0 0,0 1-1 0,-1-1-37 16,-5-1-44-16,-2 1-66 15,-8-3-163-15</inkml:trace>
  <inkml:trace contextRef="#ctx0" brushRef="#br0" timeOffset="-47579.51">28619 10903 670 0,'0'0'65'16,"0"0"-23"-16,0 0-10 0,-25-51 2 16,19 48-10-16,2-2-16 0,-2 3-2 15,-4 2-1-15,1 0-3 0,1 5-2 0,-6 4-1 16,1 6 1-16,1 1-1 16,-5 4-1-16,5 1 1 0,-5 2 0 0,7-1-1 15,2 1-7-15,4-1-4 0,-5-1-1 16,7 0 0-16,2-4 6 0,0-2 4 15,4-4 0-15,7-2-1 0,-3-1 2 16,0-1 0-16,7-3 1 0,-5-4-2 16,5 0 3-16,3-6 2 0,-3-2-1 15,3-4 0-15,-7-1 1 0,3-3 1 16,-6-3 1-16,-2-1 2 0,3 1 1 0,-1 1-1 16,-6 3-3-16,0 6 2 0,0 4-3 15,-2 5 3-15,0 0-1 0,0 2-3 16,0 7 0-16,0 2-1 15,0 6 1-15,0 3 1 0,4 0-1 0,-4 1-1 16,4 0 1-16,3-2 0 0,-1 2 0 16,4-4 1-16,-2-1-1 0,5-3-1 15,1-4 0-15,-3-3 1 0,-1-5-1 16,5-1 1-16,-5-1 1 0,2-6 0 16,1-5 1-16,1-4 8 0,5-5 4 15,-7-5-5-15,7-7-3 0,-9-5 3 0,2-5-3 16,1-3-2-16,-9-5-2 0,0 1 1 15,-2-1 3 1,-2 5 2-16,0 7-1 0,0 8 2 0,0 10 4 0,-2 10-6 16,0 7-1-1,0 4 6-15,0 4-3 0,0 12-9 0,-4 11 0 0,-7 9-2 16,5 9 2-16,-2 5 0 0,1 3 1 16,1 1-1-16,4-1 0 0,4-5-1 15,4-6-3-15,11-6-7 0,-1-1-7 16,5-4-9-16,-3-3-24 0,7-3-28 0,0-8-8 15,-5-6-73-15,-1-7-186 0</inkml:trace>
  <inkml:trace contextRef="#ctx0" brushRef="#br0" timeOffset="-47232.44">29620 10955 509 0,'0'0'82'0,"0"0"-41"15,0 0 5-15,0 0 19 16,0 0-11-16,-6-52-22 0,6 46-8 0,-2 0-6 16,-7 0-5-16,-3 0-5 0,4 1 0 15,-3-1-5-15,-3 3 0 0,3-1-1 16,3 3 0-16,-6 2-2 0,3 0 0 15,1 9 0-15,-4 2 0 0,1 7-1 16,-3 2 0-16,3 4 0 0,-3 1-1 16,5 2 2-16,3-1-1 0,2 4 0 0,4-3-8 15,2 0-4-15,8-2-8 0,2 2-1 16,9-5-11-16,0-2-18 0,7-4-5 16,1-2-10-16,6-6-34 0,0-3-40 15,1-5-251-15</inkml:trace>
  <inkml:trace contextRef="#ctx0" brushRef="#br0" timeOffset="-46557.05">30037 10938 541 0,'0'0'44'0,"0"0"7"0,2-50-1 16,-4 42 17-16,-2 3-23 0,-4-1-11 16,4 4-9-16,-2 0-9 0,-1 2-5 15,1 1-5-15,-4 5-2 16,2 5-3-16,-1 3 0 0,-7 5 0 0,5 3 1 15,1 2-1-15,-4 1-1 0,3 0 1 16,3-1 1-16,0 1 0 0,2-6-2 16,1 2 1-16,5-2-2 0,0-3-8 15,7 0 0-15,3-4 0 0,-2-3-1 16,5-2 3-16,5-3 1 0,-1-3 3 16,1-1 3-16,5-6-3 0,-2-5 2 15,2-6 2-15,1-3 1 0,-3-1-1 0,0-4 0 16,-9 0 0-16,0-3 1 0,-5-3 0 15,-3 3 0-15,-4 2 1 0,0 4-1 16,-4 5 0-16,0 5 3 0,-5 4-3 16,1 4 5-16,2 4-5 15,0 2-1-15,-3 11-2 16,1 5 0-16,2 3-2 0,-2 1-5 0,6 1-2 0,-1-2-7 16,6-2-4-16,-1-5 8 0,6 0 7 15,4-3 2-15,3-2 0 0,3-1 5 16,5-7-1-16,6-1 1 0,6-3 0 15,0-7 1-15,7-5 0 0,1-4 0 16,-2-4 0-16,-1-2 3 0,3-4 0 31,-8 2 4-31,-6-2 4 0,-4 1 0 0,-8 2 7 16,-11 1 1-16,-4 6-6 16,-6 3-5-16,-5 3 1 0,-7 4 0 0,-1-1-7 15,-1 4-1-15,1 4-1 0,1 2-1 16,3 6 0-16,-1 6 0 0,1 1-2 15,3 4 1-15,2-1 0 0,6-1 1 16,2 3-1-16,0-4 0 0,2 1 1 16,8 1-1-16,2 0 1 0,5 2 0 15,0 2 3-15,7 1-3 0,-3-2 1 0,8 3 4 16,-4 1-3-16,2-1 4 0,-11-3-3 16,-1-2 2-16,-11-3-2 0,-4-2 1 15,0-2-1-15,0 1-3 16,-8-3 3-16,-3-2-3 0,-1 0 0 15,-1-4-11-15,-3-1-12 0,-1 0-15 0,1-2-25 16,1-4-7-16,3-5-32 0,4-1-52 16,-1-3-9-16,3 0 18 0</inkml:trace>
  <inkml:trace contextRef="#ctx0" brushRef="#br0" timeOffset="-46351.62">30784 10712 503 0,'0'0'108'0,"0"0"-47"15,0 0-2-15,0 0 0 0,0 0-32 16,0 0-8-16,0 0 5 0,0 0-1 16,14 57-3-16,-8-29-7 0,7 2-5 15,3 4-4-15,-1 2-2 0,5 1 0 16,3 3-1-16,-4 1 2 0,1-1-3 16,-3-3 0-16,-3-5-14 0,-5-6-33 15,-1-4-30-15,-8-5-30 0,-2-9-60 16,-6-5-216-16</inkml:trace>
  <inkml:trace contextRef="#ctx0" brushRef="#br0" timeOffset="-46204.34">30641 10899 627 0,'0'0'61'0,"0"0"-7"16,0 0-36-16,21-53-1 0,-5 49 0 15,9-1-11-15,12 1 4 0,7 1-1 16,1 2-6-16,5 1-2 0,1 0-1 15,3-1-5-15,4 0-54 0,0-7-55 16,-11-2-119-16</inkml:trace>
  <inkml:trace contextRef="#ctx0" brushRef="#br0" timeOffset="-45832.65">31641 10801 33 0,'0'0'663'15,"0"0"-643"-15,0 0-18 0,0 0 20 16,0 0 43-16,31-54-33 0,-31 49-15 16,0-1 0-16,-2 5-4 0,-4-1 0 15,2 2-6-15,-4 0-4 0,-3 0 0 16,3 6-3-16,0 1 0 0,0 5 0 0,-3 2 0 16,3 4 0-16,2 4-2 15,-2 2 2-15,3 1 0 0,1 1 0 16,4-2-2-16,0 1-6 0,2-3-2 0,9-1 3 15,-1-3 0-15,2 0 4 16,3-4 0-16,-5-6-7 0,5-3 7 0,-3-4 3 16,0-1 0-16,3-8 0 0,-3-3 3 15,-1-3 0-15,-1-2 3 0,-6-3 5 16,-2-2-4-16,-2-5-4 0,-2-5 0 16,2 1-3-16,-6-4 0 0,-2 4 0 15,6 7 0-15,-3 4 0 0,3 8-6 16,2 3-10-16,0 5 1 0,0 3-6 0,0 0-28 15,2 5-35-15,3 2-39 0,5 4-58 16</inkml:trace>
  <inkml:trace contextRef="#ctx0" brushRef="#br0" timeOffset="-45469.53">32154 10765 708 0,'0'0'111'15,"0"0"-72"-15,0 0-19 0,0 0-3 16,0 0-11-16,0 0-5 0,0 0-1 0,64 66 2 16,-56-38 0-16,5 2-1 0,-5 2 0 15,0 0 1-15,-6-2-1 16,5-2-1-16,-5-3 1 0,-2-4-1 0,0-6-2 16,0-5 0-16,0-3-4 0,0-7-4 15,-2 0 7-15,-3-3 3 0,-3-4 0 16,-4-2 2-16,-3-6-2 0,-5-5 0 15,-1-4-3-15,-6-4 1 0,-2-1 1 16,2-3 1-16,7-2 0 0,3-1 0 16,9-3 0-16,4-4 8 15,2-4 2-15,8-6-6 0,6 1-2 0,7 2-1 0,-1 10 0 16,3 9 0-16,4 9-1 0,-2 10 0 16,1 8-7-1,3 3-10-15,-2 8-9 0,-2 5-11 0,-7 5-34 0,-7 2-31 16,-9 0-68-16,-2-1-131 0</inkml:trace>
  <inkml:trace contextRef="#ctx0" brushRef="#br0" timeOffset="-45320.96">32036 10792 604 0,'0'0'73'16,"0"0"-9"-16,58-16-40 0,-25 4 12 15,9 1-15-15,5 3-13 0,1 5-5 16,3 3-2-16,-3 2-1 15,-5 9-24-15,-10 1-95 0,-14-2-112 0</inkml:trace>
  <inkml:trace contextRef="#ctx0" brushRef="#br0" timeOffset="-44429.08">28328 11703 365 0,'0'0'64'0,"-8"-59"-10"0,8 40 0 16,0-1-2-16,0 6-10 0,4-4-8 0,-4 5-4 16,4 1 2-16,-2 1-3 0,2 3-5 15,-2 2-1-15,2 1-1 0,0 2-5 16,0-1-3-16,-1 1-3 0,1 2-3 16,-2 1-3-16,4-1 0 0,0 1-2 15,9 4 0-15,-7 4 0 0,2 3-1 16,5 3 0-16,-7 3-1 0,-4 3 1 15,2 4-1-15,-2 1 0 0,1 5-1 16,-5-2 1-16,2-2-1 0,0 0 0 16,0-5 1-16,0-1-1 0,2-4-1 15,-4-1 0-15,6-4-1 0,-6-2 1 16,2-4-3-16,0-1 1 0,0-2 2 0,-2 0 1 16,0-2 0-16,0 0 0 0,2-4 2 15,1-1 0-15,1-6 0 0,0-5-1 16,0-3 2-16,0-5-2 0,2-2 1 15,3-3-1-15,1-3 2 0,-2-2 1 16,2 4-1-16,5 5-2 0,-7 7 0 16,-2 8-1-16,-1 5-1 0,-1 4 1 15,4 0 0-15,-2 1 0 0,2 6 0 16,3 5 0-16,1 3 0 0,-2 4 0 0,-1-2-1 16,5 3 1-16,-8 0 0 0,3-1 1 15,3-1-1-15,-2-2 0 0,-3 1 0 16,3-3 1-16,2 0 0 0,-5-4-1 15,1 1 1-15,0-1 0 0,5-1 6 16,-5-4-2-16,2-1 2 0,5-3 0 16,-3 0 3-16,2 0-1 0,1-6-3 15,-3 0-2-15,5-1 4 0,-7-3-2 16,1 0-2-16,-3-2 2 0,-4-3-3 16,0-3 0-16,0-1 1 0,-4 2-3 15,0 2-1-15,0 5 1 0,0 2-1 16,-6 5 0-16,4 2-4 0,0 1-5 0,0 4-4 15,0 0-8-15,-2 4-8 0,-3 1-4 16,5 3-11-16,-2 1-11 0,0 0-30 16,-2 2-10-16,-2 0-53 0,-7-4-120 15</inkml:trace>
  <inkml:trace contextRef="#ctx0" brushRef="#br0" timeOffset="-42791.92">29463 11572 62 0,'0'0'238'0,"0"0"-162"0,0 0-31 0,0 0-4 15,-2-19 1-15,2 17-7 16,0 0-2-16,0-1-4 0,0 3-5 0,0-2-7 16,0 2-3-16,0-1-4 0,0 1-6 15,0 0-1-15,0 4-2 0,2 7 0 31,4-1 1-31,0 3 1 0,-2 0 0 0,-2 0 2 0,4 2 0 0,-1-4-4 16,5 0 1-16,0-1 0 0,-1-1-2 16,5 0 0-16,-2-5 0 0,9-1 1 15,-2-3 1-15,6 0 3 16,-3-3-1-16,1-4 2 0,4-1-1 0,-6-3 0 0,-5-1 0 16,-4-1 1-1,-1 3 0-15,-9-2 0 0,2 2 1 0,-4-7-1 0,-2 2 5 16,-2-3-1-16,-4 1-4 0,-7 2-5 15,7 1 1-15,-7 4-1 0,-3 5 0 16,5 2 0-16,-5 3-1 0,-1 3 0 16,3 8-1-16,-5 6 1 0,6 1-1 15,-3 2 0-15,5 3 1 0,5-2-2 32,-2-1 2-32,8-2 0 0,2-1-3 15,0-1 2-15,2 3 0 0,6-3 0 0,0 0 1 16,3-1-1-16,7-3 0 0,-1-1 1 15,10-3 0-15,2-1-1 16,4-3-1-16,2-2-9 0,4-2-18 0,-2-6-30 16,3-6-39-16,-5-2-11 15,-8-1-137-15</inkml:trace>
  <inkml:trace contextRef="#ctx0" brushRef="#br0" timeOffset="-42587.44">29975 11512 472 0,'0'0'83'0,"0"0"-10"16,0 0-33-16,0 0 1 0,0 0-11 0,0 0-9 16,0 0-2-16,0 0 1 0,13-25-8 15,-1 25-6-15,-2 6-2 0,5 3 1 16,1 1-1-16,1 3 1 0,2 4-3 16,-1-2 1-16,-3 2-3 0,-3 3 1 15,5-2-1-15,-7 0-1 0,-2-2-34 16,5-4-7-16,-7-2-19 0,-2-3-22 15,-2-3-34-15,-2-4-26 0,0 0-99 16</inkml:trace>
  <inkml:trace contextRef="#ctx0" brushRef="#br0" timeOffset="-42403.48">30168 11498 310 0,'0'0'18'0,"0"0"-12"16,0 0 3-16,0 0 20 0,0 0 5 15,0 0-18-15,0 0-7 0,0 0-6 16,0 0-3-16,-17-30-3 0,13 31-14 16,0 4-6-16,2-1-17 0,-2 0-8 15,-3 0-28-15,1-1 0 0,2 0-74 16</inkml:trace>
  <inkml:trace contextRef="#ctx0" brushRef="#br0" timeOffset="-42006.33">30130 11483 149 0,'0'0'34'0,"0"0"-15"16,0 0 26-16,0 0 17 0,0 0-14 15,0 0-6-15,0 0-2 0,0 0-1 0,-8-50 2 16,6 47-2-16,2 0 2 0,0 3-3 16,0 0-9-16,0 0 1 0,0 0 2 15,0 0-8-15,0 0-10 0,0 3-9 16,0 2-2-16,0 4 0 0,0 1 4 15,0 3 2-15,-2 5-1 0,-2-1-1 0,-2 4-3 16,-5 2 1-16,1-1-4 16,-2 2 0-16,-5-2 0 0,5 2-1 15,-1-1-5-15,1-2-24 0,-1 1-33 0,5-1-19 16,-4-5-62-16,3-3-85 0</inkml:trace>
  <inkml:trace contextRef="#ctx0" brushRef="#br0" timeOffset="-41655.24">30385 11458 343 0,'0'0'86'16,"0"0"-53"-16,0 0 0 16,-15-50 24-16,13 35 1 0,0 5-19 0,0 0-8 15,2 0 0-15,0 4-2 0,0 0-2 16,0 3-2-16,0 2-11 0,0 0-2 16,0 1-2-16,2 0-5 0,4 0-5 15,-2 8 2-15,5 5-2 0,-1 5 0 0,2 7 2 16,-4 1-1-16,3 7 2 15,1 1-3-15,0 3 0 0,-3-5 0 0,1 0 0 16,2-3 0-16,-2-4-10 16,3 0-29-16,-1-5-17 0,-2-1-28 0,-4-6-16 15,-4-3-19-15,0-3-135 0</inkml:trace>
  <inkml:trace contextRef="#ctx0" brushRef="#br0" timeOffset="-41484.9">30296 11612 562 0,'0'0'61'0,"0"0"-41"16,0 0-12-16,0 0 9 0,0 0-3 15,0 0 2-15,60-37 0 0,-40 33-2 16,5 0-7-16,-4-2-6 0,8 1 1 16,0-1-2-16,0-1-1 0,4-1-6 15,-2-2-62-15,0 0-67 0,-2-1-143 16</inkml:trace>
  <inkml:trace contextRef="#ctx0" brushRef="#br0" timeOffset="-41042.18">30792 11461 632 0,'0'0'44'0,"0"0"-31"0,0 0-9 15,0 0 20-15,0 0 21 0,0 0-17 16,0 0-11-16,0 0-7 0,0 0-2 15,-8-31-4 1,8 37-3-16,-5 3-1 0,3 4-1 0,0 0 0 0,2 2 1 16,0-1-1-16,0 0 2 15,4-1-2-15,3-3 0 0,5 0 1 0,-2-1 0 0,9-3-1 16,0-2-4 0,5-4 2-16,3 0-2 0,4-5-3 0,-2-6-1 0,-4 0-2 15,2-3 5-15,-6 1 1 0,-9 0 2 16,-6-4 3-16,-4 0 0 15,-2-2 1-15,-2 1 0 0,-4-2 0 0,-2 3-1 16,-3 1 1-16,-1 2-1 0,2 4 0 16,-9 4 1-16,7 1 0 0,-3 3 2 0,-1 2 1 15,1 3 5-15,-3 9-9 0,1 2 1 16,0 6-1-16,5 3-1 16,0 0-1-1,1 1 2-15,7-1-1 0,-2 2 1 16,4-2 0-16,0-1 0 15,4-1-2-15,0 0 2 0,6-3-7 0,3 0-4 16,3-4-4-16,1-1-6 0,5 2-13 16,1-5-32-16,0-4-11 0,3-4-26 15,-5-2-79-15</inkml:trace>
  <inkml:trace contextRef="#ctx0" brushRef="#br0" timeOffset="-40585.82">31129 11426 460 0,'0'0'76'0,"0"0"-23"16,0 0-20-16,0 0 8 0,4-54-11 16,-2 51 0-16,0 1-1 0,0 2-8 15,2 0-9-15,0 2-5 0,5 7-3 16,-3 2 3-16,0 5 2 0,-4 2 0 16,2 2-4-16,-4 4-1 0,0-1-4 15,-2-1 2-15,0 0-1 0,-2-3-1 0,4 0-8 16,-2-3-8-16,2-4-4 0,0 2-2 15,0-6-2-15,2 0 21 0,0-5-1 16,0-3 3-16,0 0 1 16,0-2 0-16,0-4 3 0,0-4 0 0,0-2-1 15,-2-2 1-15,7-3 4 0,-3-2 6 16,0-2-4-16,0-2 3 0,2 0-1 16,3 1-1-16,1 2-3 0,-2 8-4 15,0 3-1-15,-1 4-1 0,-1 2-1 16,2 3 0-16,-4 1 1 0,4 8 0 15,-1 2-1-15,1 1 0 0,-2 2-1 16,-2 4 1-16,2 0 3 0,1 2-3 16,-3 1 0-16,0 0 0 0,4 0 0 0,-4 1 0 15,5-4 1-15,-1-1-1 0,4 0 0 16,1-2 0-16,3-6 0 0,1-1 0 16,3-3 0-16,1-3-1 0,0-2 1 15,2-1-7-15,-3-6-13 0,1-3-36 16,0-3-39-16,-5-6-65 0,-1 0-106 15</inkml:trace>
  <inkml:trace contextRef="#ctx0" brushRef="#br0" timeOffset="-40082.82">31608 11314 530 0,'0'0'41'0,"0"0"-18"16,0 0 20-16,-4-64 13 0,4 48-18 0,-2 1-7 15,0 2 0-15,2 3-8 16,0 3-3-16,0 3-3 0,0 3 0 0,0-1-4 16,0 2-5-16,2 5-6 0,2 4-2 15,2 4 1-15,3 3 0 0,-1 3 1 16,-2 3-1-16,5-1 1 16,-5 2-1-16,0-3-1 0,-2 3 1 0,-4-6 0 15,4-2-1-15,-4-2 0 0,2-4 0 16,-2-2 1-16,0-2-1 0,0-2 0 0,0-2 0 15,0-1 1-15,0 0-1 16,0 0 0-16,0-2 1 0,0-1-1 16,-2-1 0-16,-2-3-3 0,2 0-1 15,-2-2 1-15,2 1-1 0,2-2 1 16,-2-1 0-16,2 0 3 0,0-4-1 0,0 2 0 16,0 0 0-16,0 0 1 0,2 4 0 15,-2 1 0-15,2 3 0 0,-2 2-1 16,0 0 0-16,0 3 1 0,0-2 0 15,0 2-1-15,0 0 1 0,0-1-1 16,0 1 1-16,0 0-2 0,0 0 0 0,0 0 2 16,0 0-1-16,0 1 0 0,0 1 1 15,0-2-1-15,0 2 0 16,0-2 1-16,0 0 0 0,0 0 0 0,0 0-7 16,0 1-9-16,0 2-3 15,0 0-5-15,0 0-14 0,0 0 0 0,0 1-3 16,0 0-12-16,-4-1-35 15,-2-1-40-15,-5-1-92 0</inkml:trace>
  <inkml:trace contextRef="#ctx0" brushRef="#br0" timeOffset="-38916.56">31588 11294 177 0,'0'0'67'0,"0"0"-12"16,0 0-31-16,0 0-1 0,0 0 9 16,0 0-10-16,0 0-6 15,18-19-8-15,-16 16 0 0,0 2 1 16,-2-1 2-16,2 1 3 0,-2 0 1 0,0-3 5 15,0 0-2-15,0-2 0 0,0-1-1 16,0-1 5-16,5-2-3 0,-5 1-3 0,-5 1-3 16,10-3 3-16,-5 4-4 0,2-1 0 15,-2 0-3-15,2 2 0 0,0-1 2 16,0 1-3 0,0 2 5-16,-2-1-3 0,0 2-2 0,2-1 0 0,-2 1 1 15,0 1-2-15,0 1 1 0,0 1 1 16,0 0 0-16,-4 0-1 0,-4 1-5 15,-3 4-3-15,1 2-1 16,-2 3 1-16,-1 2 0 0,3 1 0 16,2-1 0-16,1 3 0 0,5-2-2 15,0 4 1-15,2-3 1 0,4-1 0 0,3-1-3 16,1 0 3-16,0-3 0 0,7 2-1 16,-1-2 1-16,7-1 1 0,-1 3 0 15,5-1 4-15,2 0-3 0,-2-2 9 16,0 0 3-16,-3 2 2 0,3 1-4 0,-4 0-4 15,-3 0-4-15,-3 0 0 0,-1 1-2 32,-5-3 0-32,-3 1 0 0,-2 0-1 0,-2 1 1 0,-2-1-2 0,0 0 2 15,-4 0-1-15,-4-3 1 0,-1 1-1 32,-5-2-1-32,-1-2-1 0,-1-1-3 15,-1-1-1-15,5-1 1 0,0 0 2 0,3-1-1 0,5 0 2 16,2 0-2-16,0 0 3 15,2-4 0-15,0-2 0 0,2-2 1 16,4-3 1-16,-2-5-2 16,7-3 4-16,1 0 3 0,3-5-1 0,7 2 0 15,3-1 0-15,2 3-2 0,4 5-1 16,-4 6-1-16,0 5-1 0,2 3 0 16,-7 2 1-16,1 6 1 0,0 4-2 15,-6 3 2-15,-5 0-3 0,-2 4 0 16,-4 1 0-16,-3 0 0 0,-1-1 0 15,-2 1 0-15,0-2-1 0,0-2-6 16,0-5-5-16,-5-1-6 0,3-3 0 0,0 0-6 16,-2-4-13-16,0-2-11 15,0 0-3-15,-2-5-13 0,-3-5-54 0,3-2-63 16</inkml:trace>
  <inkml:trace contextRef="#ctx0" brushRef="#br0" timeOffset="-38743.51">32090 11187 559 0,'0'0'73'0,"0"0"-28"0,0 0-7 16,0 0 6-16,0 0-27 0,0 0-12 15,0 0-2-15,52 3-1 0,-38 8-1 16,-6 2 1-16,5-1-1 0,-1 1 1 0,-4 2-2 16,5 0 0-16,-3 0-35 15,-4 2-29-15,1-3-32 0,-3-1-70 0,-4-5-155 16</inkml:trace>
  <inkml:trace contextRef="#ctx0" brushRef="#br0" timeOffset="-37955.32">32404 11317 576 0,'0'0'61'0,"0"0"-28"0,0 0 11 16,19-52 13-16,-19 45-30 15,0 2-12-15,0 2-2 0,-4 3-5 0,-5-2-2 16,-1 2-4-16,-2 2-1 15,-5 6 0-15,-1 2-2 0,-5 6 1 0,2 1-3 16,2 5-1-16,3-2 1 0,-1 0 0 16,7-1-1-16,2-2 1 0,2-2 2 15,4 1-2-15,2-6 2 0,0 1-1 16,6-4 0-16,2 0 0 0,0-2 1 16,5-2 1-16,3-1 0 0,1-3 0 15,1 1 1-15,3-1 0 0,-2-5-1 16,-3 0 2-16,-3-3 0 0,-5-3-1 15,-4 1 0-15,-2-4 2 0,-2-1 1 0,-2-3-4 16,-2-5 0-16,-2-2 0 16,2-2 0-16,-1 2-9 0,3 5 3 15,2 4 4-15,0 8-9 0,0 4 3 0,0 3 2 16,2 2 4-16,3 5-4 0,-3 5-5 16,2 2 0-16,2 3 3 15,2 0 0-15,0-3 3 0,3-1 3 0,-5-1 1 16,4-3 1-16,3 1-2 0,-5-2 2 15,2-3 0-15,1 0 2 0,-1-3 15 16,2 0 5-16,3-3 6 0,-5-3-3 16,7-1-9-16,-1-3-2 0,7 2 0 0,-2 1-1 15,-1-1-7-15,1 4-2 16,-6 1-1-16,-3 3-3 0,-4 0 1 16,-2 0-1-16,-1 4 0 0,1 0 1 15,0 2-1-15,0 1 0 0,-2 2 0 16,2 2 0-16,-3 1 1 0,-1 0-1 0,2-1 0 15,0 2 0-15,-2-2 0 0,2-2 0 16,0-1 0-16,2 1 0 16,-1-5 1-16,3-2-1 0,-2-1 0 0,0-1 1 15,0 0 0-15,1 0-1 0,-5-4 5 16,4 0 9-16,-2-3-2 0,2-1-1 16,2-2-2-16,-1-5 0 0,-1-1-1 15,4-3-2-15,1-1 2 0,-1 2-1 16,4 2-3-16,-1 4 1 0,-5 4-2 15,0 4-1-15,1 3 0 0,-3 1-1 0,0 0-1 16,0 2 1-16,0 2-1 0,3 3 0 16,-3 0 0-16,-2 3 1 0,4 3-1 15,-2-1 0-15,3 3 0 0,-3-1 0 16,0-1 0-16,2-2 0 0,1-1 0 16,-1-1 0-16,-2-3 0 0,-2-2 0 15,-2-1-10-15,0-1-18 0,-2 0-11 16,-2-2-19-16,-6-3-40 0,-6-5-26 0,-1-2-117 15</inkml:trace>
  <inkml:trace contextRef="#ctx0" brushRef="#br0" timeOffset="-37359.94">30585 12137 520 0,'0'0'71'0,"0"0"-25"15,0 0 2-15,0 0 3 0,0 0-24 0,0 0-11 16,17-16 3-16,-7 13-2 0,7 0-3 16,3-2-5-16,7 0 6 0,4 0-2 15,2 1-4-15,2-2-4 0,5 1-2 16,-5 0-1-16,4 1-2 16,-10 3 1-16,-2-5-1 0,-9 3-20 15,-7-1-37-15,-7-1-55 0,-4-1-28 0,-6-4-77 16</inkml:trace>
  <inkml:trace contextRef="#ctx0" brushRef="#br0" timeOffset="-37171.7">30810 11912 563 0,'0'0'81'0,"0"0"-30"16,0 0-9-16,0 0 13 0,0 0-13 16,0 0-25-16,0 0-7 0,0 0 0 15,0 0-4-15,7-2-4 0,1 25 4 0,2 6 5 16,-6 2-4-16,5 2-5 0,-1 1 0 15,-2 1-1-15,0 0-1 0,-2 2-2 16,1-2-12 0,1-3-32-16,-6-4-64 0,6-8 22 0,-4-9-98 0,0-7-248 15</inkml:trace>
  <inkml:trace contextRef="#ctx0" brushRef="#br0" timeOffset="-36920.79">31369 11944 642 0,'0'0'26'15,"0"0"17"-15,0 0-12 0,0 0 27 0,0 0-20 16,0 0-12-16,0 0-3 0,0 0-8 16,0 0-7-16,16-20-3 0,-16 30-5 15,0 0 0 1,0 4 1-16,0 3 0 0,2 1 0 0,4 1-1 0,-2-2 0 15,5 0 0-15,-1-2 0 0,-2 0-2 16,0-5-12-16,-1-3-20 0,-5 0-27 16,0-7-44-16,-3-1-41 0,-5-8-104 15</inkml:trace>
  <inkml:trace contextRef="#ctx0" brushRef="#br0" timeOffset="-36763.01">31333 11712 628 0,'0'0'32'16,"0"0"-13"0,0 0-15-16,0 0 3 0,0 0-4 0,0 0-3 0,56 4 1 15,-43 10-2-15,5 2 1 0,-1 0-36 16,-3 0-35-16,-1 1-70 0,-7-4-109 0</inkml:trace>
  <inkml:trace contextRef="#ctx0" brushRef="#br0" timeOffset="-36055.39">31602 11978 599 0,'0'0'62'0,"10"-60"-28"16,-1 35 6-16,-5 1 17 0,-2 5-29 16,0 6-12-16,0 6-4 0,-2 3-2 15,2 3-4-15,-2 1 0 0,2 3-4 0,2 5-2 16,0 4 0-16,5 4 0 15,-3 4 0 1,-2 0 0-16,2 1 0 16,3 1 1-16,-1 0 0 0,-2-4-1 15,0-1-1-15,0-3 1 0,1-4-3 0,-5-3-3 16,4 0-2-16,-4-4 3 0,-2-2 0 16,2-1 1-16,-2 0-3 0,0 0 3 15,4 0 4-15,-2-1 0 0,-2-5 0 16,2 0 1-16,2-2 0 0,1-2 0 15,1-4 3-15,0 0 3 0,2-1 1 16,-2-4-5-16,7 4 0 0,-1 0-2 0,-3 6 3 16,-1 4-3-16,0 3-1 0,-2 2-1 15,-2 3 1-15,1 3 0 16,-1 6-1-16,2 3 1 0,2 4 1 0,-2 1-1 16,3 1 1-16,3-1-1 0,0 1 0 15,1-3 0-15,1-1 0 0,3-3 0 16,3-6 0-16,-1-2-2 0,4-5 2 15,-3-1 2-15,-1-1-1 0,4-8-1 16,-2-2 0-16,-1-5 1 0,1-2 0 16,-3-5 0-16,1-1 0 0,-7-1 0 15,-3-3 0-15,-3-3 0 0,-2-2 0 16,-4-2-1-16,0 3 0 0,-2 3-1 16,2 6 1-16,-2 6 2 0,-2 7 0 15,0 4 7-15,0 4-3 0,-3 2-4 16,1 5-2-16,-2 9-2 0,-5 6 1 15,3 1-1-15,4 3-1 0,2-1 2 0,4-1 1 16,0 1 0-16,0-2 0 0,4 0 0 16,2 1 1-16,4-1 0 0,5-2-1 15,-3-1 1-15,5 1-1 0,-1 1 3 16,-1-1-3-16,-5 0 2 0,-4-2-2 16,-4-1 2-16,-2 0-1 0,3-4 0 15,-8-1-1-15,1 1 2 0,-4 0-2 16,-2-1 0-16,1-3-2 0,3-1-4 15,-2 0-17-15,2-4-15 0,0 1-30 16,1-4-9-16,1-2-22 0,2-6-46 16,-2-5-108-16</inkml:trace>
  <inkml:trace contextRef="#ctx0" brushRef="#br0" timeOffset="-33990.58">32288 11866 330 0,'0'0'288'0,"0"0"-226"0,0 0-24 15,0 0 10-15,0 0-5 0,0 0-24 16,0 0-12-16,0 0-3 0,7-22-4 16,-5 30 0-16,-2 2 1 0,2 2 3 15,0 3-3-15,0-1 1 0,-2 4-1 16,4 1 1-16,0 0-1 0,0-3-1 0,5-2 0 16,-3-3 1-16,2-4-1 0,4 0 0 15,1-5 0-15,3-3 0 0,3 1-1 16,0-1 1-16,-3-4 0 0,1-4 0 15,-5-3-1-15,0-1-1 0,-3-3 2 16,-3-3 0-16,-4-3 0 0,-2 1 1 16,0 0 0-16,0 1 0 0,-2 4 0 15,-2 5-1-15,-2 3 1 0,-3 6 1 16,3 1-2-16,-2 1 0 0,0 8 0 16,-5 7-1-16,5 3-1 0,0 3 2 15,-3 0-1-15,3 2 0 0,4 0 1 16,0-1-2-16,4 0-1 0,0-2 1 15,4 0 1-15,4-5 1 0,5-1-1 0,1-1 0 16,3-4 1-16,1-3 0 0,5-3-1 16,2-2-2-16,0-1 3 0,-3-1 0 15,1 0 1-15,-4-7 0 0,-1-1-1 16,1-3 1-16,-5-2 1 0,-5-5 0 16,-1-1-2-16,-2-5 3 0,-4-2-3 15,2-4 1-15,-2 0-1 0,0 2-1 16,0 0 0-16,-2 10 1 0,0-2 0 15,0 8 0-15,0 4 0 0,0 4 1 16,0 2-1-16,0 2 0 0,0 0 0 0,0 1 0 16,0 1-2-16,0 5-1 0,5 0 2 15,3 2 1-15,0 2 0 0,2-1 0 16,-3 1 0-16,1 1 0 0,-2-1 1 16,0 0-1-16,-4 1 0 0,-2 1 0 15,0 2 0-15,-2 4-1 0,-4 3 1 16,2 1 0-16,0-1 1 0,0 1-1 15,4-2 0-15,0 0 0 0,0-2 0 16,0-1 0-16,6-2-1 0,4-5 1 16,5 1 0-16,3-4-1 0,3-3 1 15,8-1 1-15,0-4 0 0,2 1-1 16,0-6 1-16,-6-6-1 0,-3-1 0 0,-5-8-12 16,-3-1-32-16,-1-3-6 0,-5-4 2 15,-4 0 7-15,0-6-3 0,-6-3 15 16,2 1 26-16,-4-1 3 0,0 3 0 15,-4 2 14-15,0 4 18 0,-3 3 16 16,3 4 15-16,0 6-38 0,-1 7 17 16,5 6-6-16,0 3-16 15,0 4-6-15,4 4-9 0,-2 8-4 0,2 3 0 16,0 5-1-16,4 1 1 0,2 2 1 16,5 1 0-16,1 0 0 0,-2 0 0 15,7 1 1-15,-1 0-1 0,3 3-2 0,0 0 1 16,-3 0 3-16,1-2-4 0,-1 1 0 15,-8-3 0-15,1-7 0 0,-3-2-10 16,-2-2-17-16,-2-7-9 0,-2-1-10 16,0-5 0-16,0-2 4 0,-2-2 8 15,-2-3 8-15,0-3-1 0,0-4 16 16,0 1 6-16,-1-3 5 0,1-4 0 16,0 2 7-16,2-4 16 0,-2-1 4 15,2-1 3-15,0-3-2 0,0-2 3 16,0-1-2-16,2-2-3 0,0-1-3 15,6 0-7-15,2 7 4 0,-2 6-15 0,1 6-3 16,1 7 0-16,2 2 0 16,0 1-2-16,9 9 0 0,0 3 0 0,5 6 1 15,-3 3 1-15,2 1-2 0,-2 4 3 16,-7-2-3-16,-2 3 1 0,-3-3-1 16,-7 1 1-16,-2 2-1 0,-2-5 0 15,-7 0-2-15,3-5-4 16,-2-3-14-16,2-7-16 0,2-5-15 0,-5-1-1 15,5-1 0-15,0-4-6 0,0-4 3 16,2-6-17-16,0-2 20 0,2-5 27 16,0-3-5-16,0-1-30 0,0-3 19 15,2-2 41-15,0-2 36 0,2-4 32 0,-2 3 9 16,2 2 4-16,3 5-18 0,-5 7-12 16,2 6-12-16,-2 6-5 0,2 3-5 15,2 3-12-15,-4 1-10 16,4 1-5-16,-1 8-2 0,3 5 0 0,-2 4 0 15,2 6 0-15,1 1 1 0,-3 1-1 16,-2-1 0-16,0-3-1 0,0-2-16 16,0-6-5-16,0-2 2 0,3-4 0 15,-1-2-1 1,-2-2 4-16,2-2 4 0,2-2 8 0,1 0 5 0,1-9 0 16,-4-1 1-16,2-2-1 0,3-4 9 15,-5 0 9-15,-2-6-3 0,0-3 3 0,0 0 6 16,1-3-7-16,-5 5-6 0,2 1 5 15,-2 6 4-15,2 5-2 16,-2 3-2-16,0 6-5 0,0-1-3 16,0 3-2-16,-4 2-6 0,-1 4 0 0,1 6-3 15,-2 2 2-15,0 1 0 0,0 2-1 16,-1 1-1-16,5-1-2 0,0-1 2 16,2-1-1-16,0-3 3 15,2-2-2-15,5-1-1 0,1-1 1 0,-2-3 0 16,4 0 0-16,-1-2 0 0,1-1 3 15,-6-2 0-15,2 0 0 0,-4 0 1 16,0-6-1-16,3-2 1 0,-5 0 0 0,2-2 0 16,-2-2 1-16,2-2-2 15,0-1 1-15,0 1-1 0,4-3 0 0,-2 6 2 16,0 2-2-16,0 0 0 0,1 6 1 16,-1 0 2-16,2 2-2 0,-4 1-1 15,4 0 0 1,-4 3 0-16,2 4 0 0,1 2-1 0,-3 3 1 0,4-1 0 15,-4 1 1-15,0 1-1 0,0-1 1 16,0-2 0-16,0 1-1 0,0 0 0 16,0 0-1-1,0 0 2-15,3 1 0 0,-1-1-1 0,2-2-1 0,-2-2 1 0,0 0 0 16,0-3 0-16,-2-2 0 16,2-1 0-16,-4 0 0 0,0-1 1 0,5 0-1 15,-1-1 1-15,2-2 1 16,0 1 6-16,0-2 3 0,1-1-3 0,1 0-4 15,2-5 0-15,3 0-1 0,-3-2 1 16,2-3-2-16,-1 3-1 0,-5 0 1 16,2 2 1-16,-2 0 0 0,-2 1 1 15,-2 3 5 1,3-3 0-16,-5 2-1 0,0 3-2 0,2 1-1 0,-2 0 0 16,0 1-2-16,0 0 2 0,0 1-2 15,0 0 2-15,0 1-2 0,2 0-2 0,-2 1-1 16,0 2 0-16,0-1-1 15,0 1 1-15,0-1 0 0,2 0 0 16,0 1 0-16,2 0 0 16,-2 0 1-16,2-1 1 0,2 1-1 0,1 2 2 0,-1-2 2 15,-2 0 0-15,2 0 1 0,0-2-1 16,-4 1 0-16,3-2-2 0,-1 0-2 16,-2 1-1-16,0-1 0 0,0 2 1 15,0-2 0-15,0 0 0 16,0 1-1-16,0-1 1 0,-2 1 0 0,0-1-1 15,2 0 0-15,-2 0 1 0,0 0-2 0,0 0 2 16,0 0-2-16,0 0 1 31,0 0 0-31,0 2 0 0,-4 0-2 0,0 2-4 0,-2-1-8 0,-5 1-10 16,-1 0-15-16,-2 1-27 0,-7 2-35 0,-4-3-40 16,-2 0-120-1</inkml:trace>
  <inkml:trace contextRef="#ctx0" brushRef="#br0" timeOffset="-32234.07">31410 12688 13 0,'-13'0'28'0,"3"0"11"0,-2 0 20 0,1 0 2 15,1 0 3-15,2 0-6 0,2 0 2 16,4-1-3-16,2 1-1 0,0 0-4 16,0 0-14-16,0 0-6 0,0 0 2 15,0-2-1-15,0 2 1 0,2-2-7 16,0 2-5-16,2 0 3 0,2-1 0 15,0 1 0-15,2-1-2 0,7-1-4 16,4 1-5-16,5-1-4 0,5 1-4 16,6 0-1-16,7 1-4 0,3 0 0 15,3-1 0-15,-5 1-1 16,1 1 2-16,-11 0-2 0,-4 3-7 0,-9-1-25 0,-11-1-17 16,-7 1-45-16,-2 0-27 0,-9-2-45 15,-1-1-74-15</inkml:trace>
  <inkml:trace contextRef="#ctx0" brushRef="#br0" timeOffset="-31998.41">31439 12908 480 0,'0'0'74'16,"0"0"-34"-16,0 0 4 0,0 0-4 15,0 0-8-15,0 0 0 0,0 0 9 16,0 0-3-16,0 0-6 0,14 19-6 15,1-20-1 1,8-3-9-16,-1 0-1 0,9-2-4 0,4-2-5 0,5 2-4 0,-1-2-1 16,-4 4-1-16,-4 1 0 15,-10 3 0-15,2 0-14 0,-5 3-21 16,-8 1-19-16,3 0-33 0,-5-1-34 0,-6-1-87 16,-2-2-227-16</inkml:trace>
  <inkml:trace contextRef="#ctx0" brushRef="#br0" timeOffset="-31178.35">31412 13453 295 0,'0'0'35'16,"0"0"-9"-16,0 0 8 0,0-53 10 0,-2 44 4 15,2 0-2-15,0-2-7 0,0 1 1 16,0-1-3-16,-2 1-2 0,2 3 1 16,0-1-4-16,0 4-2 0,0-1-4 15,0 3-6-15,2 0-3 0,0-1-6 16,0 2-2-16,-2 1-4 0,8 0-3 16,1 8-1-16,-1 3 1 0,0 5 1 15,5 3-1-15,-5 2 2 0,2 2 0 16,-2 1-2-16,1-1 1 0,-3 2-2 15,0-2 1-15,-2-1-2 0,2-1 0 0,-4-4 0 16,3-1 1-16,-1-4 0 0,-2-3-1 16,-2-2 0-16,0-4 0 0,2 0 0 15,-2-3 0-15,0 0 1 0,0 0 0 16,0 0-1-16,2 0 0 0,-2-3 1 16,4-4-1-16,0-2 2 0,0-6-2 15,5-3 0-15,-1-4 0 0,0-4 1 16,0-3-1-16,7-3 0 0,-5-2 0 15,5 2 1-15,-3 4-1 0,0 8 0 16,-1 7 0-16,-3 5 0 0,-4 2 0 0,4 4 0 16,-3-2 0-16,5 2-1 0,-4 2 0 15,0 0 0-15,5 1 1 16,-3 6 0-16,0 5 0 0,5 3-1 0,-1 3 1 16,-4 4 1-16,7 0-1 15,-5 5 0-15,0-2 0 0,3 2 0 0,-1 0 0 16,-3-1 0-16,1-2 0 0,-2-1 0 15,-2 1-3-15,-2-4-22 0,-1-4-12 16,-3 2-60-16,0-8-1 0,-7-2-53 16,-3-6-236-16</inkml:trace>
  <inkml:trace contextRef="#ctx0" brushRef="#br0" timeOffset="-30786.11">32148 13481 123 0,'0'0'306'0,"0"0"-266"0,0 0-19 0,0 0 14 16,0 0 17-16,0 0-9 0,0 0-11 15,-17-40-4-15,17 40-8 0,0 0-1 16,0 0-3-16,0 0 0 0,0 0 0 16,0 0 1-16,4-1-3 15,3-1-2-15,3 0 0 0,2-1 9 0,9 0-6 16,2-1-5-16,2 0-2 0,1-2-6 0,1 2 1 15,-2-1-3-15,0-2 1 0,-2 1-1 16,-1-4-15-16,-5-1-41 16,0 2-26-16,-9 0-29 0,-2-2-64 0,-6 3-89 15</inkml:trace>
  <inkml:trace contextRef="#ctx0" brushRef="#br0" timeOffset="-30585.72">32272 13216 548 0,'0'0'86'0,"0"0"-36"0,0 0 10 16,0 0-3-16,0 0-21 0,0 0-12 16,0 0-6-16,0 0-6 0,0 0-8 0,4-6-2 15,2 23 1-15,0 4 3 0,1 4 3 16,-1 3-6-16,-2 3-1 16,0-4-1-16,0 4 0 0,-2 1-1 0,0-1-1 15,2 1-21-15,-1-5-24 0,-1-1-38 16,4-4-29-16,-2-5-59 0,-2-5-120 15</inkml:trace>
  <inkml:trace contextRef="#ctx0" brushRef="#br0" timeOffset="-30344.82">32749 13106 664 0,'0'0'21'0,"0"0"30"15,0 0-16-15,0 0 12 0,0 0-19 16,0 0-19-16,0 0-5 0,0 0-2 16,0 0 1-16,0 0 1 0,7 33 6 15,1-7 0-15,0 2 0 0,5 1-5 16,-3 4-1-16,0 3-2 0,-2-1-1 16,-1-1 1-1,-3-3-2-15,0-3-1 0,2 0-8 0,-2-3-19 0,-4-7-21 16,0-3-50-16,-2-5-81 0,-2-5-73 0</inkml:trace>
  <inkml:trace contextRef="#ctx0" brushRef="#br0" timeOffset="-29998.61">32935 13211 563 0,'0'0'81'0,"0"0"-27"15,0 0-2-15,7-51-4 0,-5 48-18 16,-2 3-9-16,0-3-3 0,0 3-8 15,0 0-6-15,0 7-2 0,-2 4 0 16,-5 1 1-16,-1 5 0 0,0 0-1 16,-7 1-1-16,-3 1 0 0,-1-3-1 0,-1 0 0 15,-3-1-2-15,2-2 0 16,3-1 2-16,1-2 0 0,3 2-3 16,3-4 2-16,3-3-2 0,2-2 2 0,4-3 1 15,2 0 0-15,0 0 0 0,0 0 0 16,0 0-1-16,6 0-1 0,2 0 2 15,9 3 1-15,5 0 3 16,5 2 4-16,4 2-3 0,2-1 1 0,-2 2-2 16,0 2-3-1,-2 4 1-15,-4-2-2 0,-4-1 0 0,-9 1 0 0,-6-1-1 16,-1 0-31-16,-5 2-21 0,-9-3-54 0,-5-1-33 16,-5-1-108-16</inkml:trace>
  <inkml:trace contextRef="#ctx0" brushRef="#br0" timeOffset="-29432.08">31612 14160 436 0,'0'0'66'0,"0"0"-37"15,0 0 12-15,0 0 14 0,0 0-14 0,0 0-10 16,7-52-1-16,-7 49-4 16,2 1 4-16,0-1-10 0,4 1-5 15,2 0-7-15,7-1-2 0,3 1-2 0,7 0 1 16,4 0 1-16,8 2-1 0,-2-2-1 15,9 1-3-15,-7-4 0 0,4-1 0 16,-1-2 0-16,-9-2-2 0,-2-2-29 16,-9 0-47-16,-5-2-40 0,-9-3-84 15</inkml:trace>
  <inkml:trace contextRef="#ctx0" brushRef="#br0" timeOffset="-29243.27">31792 13764 654 0,'0'0'84'16,"0"0"-42"-16,0 0-30 0,0 0-10 16,0 0 4-16,0 0 10 0,0 0 2 15,60 70-4-15,-47-45-6 0,-1 4-3 16,-2 2-3-16,-1 2 0 0,3-2-2 16,-2 0 0-16,-1 2-1 0,-3 2-13 15,0 1-29-15,-2-4-65 0,-4-7-23 16,0-5-88-16</inkml:trace>
  <inkml:trace contextRef="#ctx0" brushRef="#br0" timeOffset="-28690.99">32315 13855 513 0,'0'0'5'0,"0"0"1"16,0 0 11-16,0 0 25 16,-33-55-5-16,33 45-7 0,-2 2 1 0,2-1 4 15,0 4-16-15,0-2-4 16,0 4 6-16,0 1-2 0,2-1-3 0,2 3-6 16,0-1-4-16,5 1-1 0,1 0-1 15,2 0 1-15,1 3 1 0,3 4 3 16,-1 0-4-16,-1 5-3 0,-1 0 0 15,-1 3-2-15,-1 4 2 0,-5 2-2 16,-4 6 1-16,0-5 0 0,-2 1-1 16,0-1-6-16,-4-3-4 0,-2-3-1 15,1-3 2-15,3-4 6 0,0-3-3 16,4-3 3-16,-2 0-1 0,0-3 1 16,0 1 2-16,0-1 0 0,0 0 1 15,0 0 0-15,4-3 2 0,1-3 2 0,-1-3 4 16,0-5 5-16,4 0-2 0,0-1-1 15,3-3-1-15,-1 2 1 0,2-5-3 16,1-2-3-16,-3 4 3 0,1 3 0 16,-3 4 0-16,-2 5-4 0,0 3-3 15,-2 4 0-15,3 0 0 0,1 4 0 16,0 8 0-16,2 5 0 0,3 7 0 16,-3 2 1-16,-4 3-1 0,1-1 0 15,-5 0-2-15,0-2-7 0,0-4-5 0,-2 1-5 16,0 0-6-16,0-2-4 15,0-3-20-15,2-7-21 0,-2-4-34 16,0-7-65-16,0 0-145 16</inkml:trace>
  <inkml:trace contextRef="#ctx0" brushRef="#br0" timeOffset="-28473.01">32826 13836 225 0,'0'0'450'0,"0"0"-369"0,0 0-48 16,0 0 5-16,0 0-3 0,0 0-13 16,0 0-10-16,0 0 0 0,-8-2-4 15,10 2-2-15,6 0-1 0,4 0-2 16,1 0 1-16,9 0-1 0,1 0 0 0,6 0-2 16,2 3 0-16,-2-3 0 0,2 3 0 15,-4-1-2-15,-6-2-3 0,-5 1-48 16,-5-1-40-16,-7 0-43 0,-4 0-78 15</inkml:trace>
  <inkml:trace contextRef="#ctx0" brushRef="#br0" timeOffset="-28189.26">33117 13619 687 0,'0'0'44'0,"0"0"0"0,0 0 1 16,0 0 0-16,0 0-14 0,0 0-12 16,0 0-6-16,0 0-4 0,0 0-3 15,-6-5-2-15,10 20 1 0,-2 4 2 16,5 2 4-16,1 3-3 0,0 1-2 16,0 1-2-16,3 1-2 0,-1 0-1 15,4 1-1-15,-1 1 0 0,5 2-5 16,1-4-21-16,-2 1-14 0,1-5-26 15,-5-1-56-15,-11-8-65 0,-2-6-264 16</inkml:trace>
  <inkml:trace contextRef="#ctx0" brushRef="#br0" timeOffset="-27844.52">29440 14992 307 0,'0'0'17'0,"0"0"-17"0,0 0-9 16,0 0 9-16,-21-52 2 0,21 44 0 16,4 2-2-16,-4 0-3 15,2 0 3-15,1 1 0 0,-1-2-3 0,-2 0-33 0,0-3-34 16,0 0-45-16</inkml:trace>
  <inkml:trace contextRef="#ctx0" brushRef="#br0" timeOffset="-27011.61">29006 14841 443 0,'0'0'66'0,"0"0"-19"16,0 0-3-16,0 0 3 0,0 0-22 0,0 0-8 16,0 0 6-16,-17-14 3 0,17 14-1 15,4 0-2-15,9-1 1 0,-1 0-6 16,11 1-4-16,-2 0-1 0,8 0-4 15,2-1-5-15,0 3-3 16,0 0 0-16,2 3 0 0,0 0 0 0,-6 0-2 16,-7-1-1-16,-1 1-42 0,-5-1-53 15,-3 0-17-15,-11 0-68 0,-2-2-190 16</inkml:trace>
  <inkml:trace contextRef="#ctx0" brushRef="#br0" timeOffset="-26839.11">29105 15008 315 0,'0'0'342'15,"0"0"-314"-15,0 0 3 0,0 0-10 0,0 0-5 16,0 0-9-16,0 0 5 0,0 0 12 16,0 0-9-16,66 25-3 0,-45-22-6 15,4-2-3-15,2 1-3 0,4-2 2 16,0 0-2-16,2-5-5 0,0-5-81 15,-8-6-61-15,-1-2-212 0</inkml:trace>
  <inkml:trace contextRef="#ctx0" brushRef="#br0" timeOffset="-26242.01">30422 14779 487 0,'0'0'82'0,"0"0"-40"0,0 0-6 16,0 0 13-16,0 0-9 0,0 0-10 16,0 0-7-16,0 0-7 0,0 0-8 15,4-14-2-15,-8 17-4 0,0 1-1 0,-7 2-1 16,-1-1 0-16,-5 2-3 0,-5-1-4 15,1 1-4-15,-6-2-8 0,0 2 0 16,0-4 4-16,1 1 3 0,-1-2 5 16,0-2 2-16,4 1-1 0,0-4 2 15,3-3 4-15,1-2 1 0,7-2-1 16,1 1 2-16,-1-1 0 0,6-1 10 16,-1-1-2-16,3-1 4 0,2 0 1 15,2 0-4-15,-2 1 0 0,2 3-5 16,2-1 3-16,4 1-2 0,1 2-4 15,-1 1-3-15,10 1 1 0,1 4-1 16,2 1 1-16,-1 0-1 0,7 7 1 0,-2 4-1 16,-7 2 1-16,3 3-1 0,-5 3 0 15,-1 1 0-15,-5 1 1 16,-4 5-1-16,-2 2 0 0,-4 3-5 0,-6 1-4 16,-7-1 0-16,1 0-1 0,-7-2 7 15,5-3 1-15,-7-3 2 0,6-1-1 16,1-5 1-16,8-3 1 0,1-3-1 15,3-4 1-15,2-3 1 0,2 0 1 16,0-1-1-16,6-1-2 0,1 1 0 16,3-1 1-16,4-1 5 0,5-1 0 15,4 3-2-15,4-3-1 0,0-3 0 0,1-1-1 16,10-4-1-16,-3-3-1 16,-2-2-33-16,-6-5-48 0,-2-3-82 15,-9-1-233-15</inkml:trace>
  <inkml:trace contextRef="#ctx0" brushRef="#br0" timeOffset="-25643.1">30573 14699 501 0,'0'0'27'0,"0"0"-12"15,0 0 10-15,0 0 25 0,0 0-8 16,0 0-18-16,0 0 1 15,0 0-1-15,-21-44-5 0,21 44-2 16,0 0-3-16,0 0-5 0,0 0-6 0,0 0 0 16,0 0-3-16,0 0 0 0,6-1 0 15,0 6-2-15,1 3 2 0,-1 4 2 16,2 2-2-16,-2 7 0 0,-2 1 0 16,-1 4 0-16,-3 5 3 0,0 0-3 15,-7 2 1-15,1 0-1 0,0-3-4 16,0-2-2-16,2-6-4 0,2-2 1 15,-1-5 5-15,3-2-1 0,0-6-9 0,0-5 10 16,0 0 4-16,0-2 1 16,0 0 0-16,0 0 3 0,0-4 10 0,0-3 2 15,0-2-6 1,-2-1 2-16,4-5-4 0,3-3-2 0,-3-3 1 0,4-1-3 16,0-3 0-16,2 2-1 0,1-1-1 15,-1 3-1-15,2 5-1 0,-2 3 1 16,-3 5-1-16,1 5 0 0,-4 0-1 15,2 3 0-15,0 0 1 0,0 0-1 16,5 0 2-16,-3 0-2 0,0 6 2 16,0-2-1-16,0 1 0 0,3 1 0 15,-1-2 0-15,-4 0 1 0,2 2 1 0,0 0 6 16,1 2 1-16,-3 0-2 0,2 1-1 16,-4 4 0-16,0 5-2 0,0 1-3 15,0 4 1-15,-2 2-1 0,0 4 1 16,0-1-2-16,0 1 1 0,2-3-1 15,0-3 0-15,2-1 0 0,-4-6 0 16,7-4 0-16,-5-5-1 0,2-3-2 16,-4-1-14-16,2-3-4 0,0 0-13 15,0-1-22-15,-2-7-9 0,2-2-28 0,-2-9-74 16,0-1-169-16</inkml:trace>
  <inkml:trace contextRef="#ctx0" brushRef="#br0" timeOffset="-24759.42">31120 14933 374 0,'0'0'68'0,"0"0"-27"0,0 0 2 0,0 0 10 0,0 0-10 16,0 0-13-16,-18-5-4 0,16 5-2 16,0 0-4-16,0-1-1 0,2 1 0 15,0 0-4-15,0 0 5 0,-2 0-2 16,2 0-5-16,0 0-1 0,0 0 1 16,0 0-5-16,4 0 0 0,2-2-3 15,4 0 1-15,9 2 1 0,4-3 5 16,1 3-3-16,3-3-3 0,0 1-2 0,4-1-2 15,-8-1-1-15,-2 2 0 32,-7-2-1-32,-6 3 0 0,-4 0 0 0,-1-2-5 0,-1 3-14 0,-2 0-7 15,0 0-4 1,0 0-13-16,-5 0-28 0,1 0-13 16,-4 0-42-16,0 0-38 0,0 0-151 15</inkml:trace>
  <inkml:trace contextRef="#ctx0" brushRef="#br0" timeOffset="-24415.79">31650 14702 271 0,'0'0'292'0,"0"0"-233"0,0 0-21 16,0 0 8-16,0 0 11 0,0 0-9 0,0 0-19 15,0 0-5-15,0 0-5 0,4-47-6 16,-4 47-4-16,0 3-6 16,0 5 0-16,0 3-3 0,4 3 0 0,-4 3 1 15,2 3 1-15,0 3-1 16,-2 2-1-16,2 1 0 0,-2 1 0 0,0 3 1 15,-2 1-1-15,-2 2-1 0,-2 1-6 16,0-2-7-16,6-2-5 0,-3-4-7 16,3-4-7-16,3-3-44 0,3-3 12 15,0-6-42-15,-4-7-95 0</inkml:trace>
  <inkml:trace contextRef="#ctx0" brushRef="#br0" timeOffset="-24069.69">32086 14903 387 0,'0'0'47'0,"0"0"3"16,0 0 12-16,0 0-7 0,0 0-15 15,0 0-11-15,0 0-2 16,0 0 0-16,0 0-6 0,-19-25-7 0,19 25-3 16,0 0 0-16,4 0-6 15,1 0-2-15,5 0 2 0,-2 0 3 0,5 0 4 16,5-1 1-16,-1 1 0 0,5-1-1 16,3-2-4-16,-2 2-2 0,0-2-4 15,-3 0-1-15,-3 0-1 0,-3-3-1 16,-10 2-19-16,1-2-21 0,-5-2-20 15,0-1-17-15,-5-2-28 0,-5 4-66 16,0-2-144-16</inkml:trace>
  <inkml:trace contextRef="#ctx0" brushRef="#br0" timeOffset="-23423.1">32173 14705 167 0,'0'0'235'0,"0"0"-171"0,0 0-29 16,0 0 19-16,0 0 9 0,0 0-21 16,0 0-4-16,0 0 0 0,0 0-7 15,6-28-2-15,-6 27-3 0,0 1-5 16,0 0-4-16,0 0-1 0,0 0-5 16,0 0-4-16,0 1-2 0,0-1-1 0,0 0 0 15,0 0-3-15,0 0 1 16,0 0-2-16,0 0 1 0,0 0-1 15,2 0 0-15,-2 0 1 0,0 3-1 0,0-3 1 16,0 0-1-16,0 3 0 0,0-3 0 16,0 0 1-16,0 0 0 0,0 0-1 15,0 0 0-15,0 0 1 0,0 0-1 16,0 0 0-16,0 0 0 0,0 1-1 16,0 2-1-16,0-3-2 0,0 2 1 15,0-2 1-15,-2 1-3 0,2-1 1 16,0 0 1-16,0 0-1 0,0 0 2 15,0 1 0-15,0-1-2 0,-2 1-1 16,2 1-2-16,-2-1-3 0,2 0-1 0,0-1 0 16,-2 1-2-16,2 0 0 0,-2-1-2 15,2 2-1-15,0-1 4 0,0 0 5 16,-2 2 3-16,2-3 2 0,0 2 1 16,0-1 0-16,0-1 1 0,0 1 0 15,0-1 0-15,0 0 0 0,0 0 1 0,0 0 0 16,0 0-1-1,0 0 0-15,0 0 0 0,0 0 0 0,0 0-1 0,0 0 1 16,0 0 1-16,0 0-1 16,0 0 0-16,0 0 0 0,0 0 0 0,0 0 0 15,0 0 1-15,0 0-2 0,0 0 1 16,0 0 0-16,0 2 1 0,0-2-1 16,0 0-1-16,0 0 1 0,2 0 0 15,0 0 0-15,0 0-1 0,-2 1 1 16,0-1-1-16,0 0-13 0,0 2-10 15,0-2-3-15,0 1-2 0,0-1 4 16,0 0-4-16,0 0-5 0,-2 0-14 0,0-1-12 16,2 1-12-16,-5-3-58 15,3 3-82-15</inkml:trace>
  <inkml:trace contextRef="#ctx0" brushRef="#br0" timeOffset="-22165.37">32555 14539 269 0,'0'0'57'16,"0"0"-9"-16,0 0-8 0,0 0 4 16,0 0 2-16,6-30-13 0,-2 22-2 0,5 1 3 15,-1-3-3-15,-2 3-6 16,0 1-3-16,1 1-1 0,-3 2-2 0,-2-2 1 16,0 1-1-16,-2 1 2 0,2 0-3 15,-2 1-4-15,0 0-3 0,0 1-4 16,0 1-1-16,0-2-3 0,0 2-1 15,2 0 0-15,0 0-1 0,2 0-1 16,-2 0 1-16,2 2 0 0,0-2-1 16,1 0 0-16,-1 0 1 0,0 1 0 15,0 4 0-15,2 2 0 0,-4 2-1 16,5 7 3-16,-3 1-2 0,0 4 0 16,0 2 2-16,-2 1-1 0,0 0 1 15,2-2-1-15,-2 3-1 0,2 1 0 0,-4-2-1 16,5 4 0-16,-3-2 1 0,2-2-1 15,-2 1 0-15,2-3-13 0,2-3-6 16,0-2-12-16,1-1-15 0,3-1-12 16,0-3-4-16,3-3-67 0,-3-3 19 15,2-3-45-15</inkml:trace>
  <inkml:trace contextRef="#ctx0" brushRef="#br0" timeOffset="-21786.76">32944 14647 297 0,'0'0'144'0,"0"0"-95"0,14-52 11 16,-10 46 5-16,0 0-12 0,1 5-7 15,-3-1-7-15,-2 2-7 0,0 0-8 16,0 0-3-16,0 0-5 0,0 0-3 16,0 0-4-16,0 0-4 0,-4 3-1 15,1 6-3-15,-3 3-1 0,2 3-1 16,-2 7 1-16,-2-1 0 0,-1 6-2 15,3-1-5-15,-2-1 0 0,2 3-2 16,2-5 1-16,4-2-2 0,0-2-3 16,0-5 2-16,8-1 4 0,2-5 4 0,5-2 1 15,-1-2 1-15,7-3 1 0,-1-1 0 16,1-4 2-16,-2-5 0 0,-1-3 0 16,1-5-1-16,-5 1 1 0,1-1 0 15,-7-1 0-15,-4 0 0 0,-2 0 0 16,-2-3-2-16,-4-1-1 0,-2 1 1 15,-4 3 0-15,-3 2-1 0,3 5 0 16,-2 5-8-16,-1 5-4 0,-1 1-24 16,-1 2-12-16,5 7 2 0,0 3-18 15,1 1-25-15,3-1-44 0,2-1-51 16</inkml:trace>
  <inkml:trace contextRef="#ctx0" brushRef="#br0" timeOffset="-21361.12">33223 14660 195 0,'0'0'285'0,"0"0"-202"0,0 0-36 16,10-55 3-16,-8 48 0 0,0 2-11 15,0 3-10-15,-2 2-5 0,0 0-11 16,0 0-8-16,2 0-2 0,-2 4-1 16,0 5-2-16,0 5 0 0,0 0 0 15,-4-1 0-15,-2 0 0 0,0 1-5 0,-2-3-5 16,1-3-1-16,-3-1-1 0,0-3 2 15,-1-2-4-15,1-1-6 0,0-1 1 16,1 0 6-16,1-1 3 0,0-5 2 16,2-2 2-16,-1 1 6 0,3-5 0 15,2 2 2-15,0-2 2 0,2 0 6 16,0-2 7-16,0 1-6 0,2-2 4 16,2 0 3-16,5 1-3 0,-1 1 0 15,2 4-2-15,1 0-3 0,5 5-4 16,-3 2-3-16,3 2 1 0,3 0-1 0,1 6 1 15,3 4 1-15,0 5 2 0,0 7-2 16,-7-2 0-16,3 5-1 0,-9 3-1 16,-2 0 0-16,-6 1-1 0,-2 1-2 15,-2 2 2-15,-8 3-1 16,2 1-1-16,-5 2-7 0,1-2-8 0,2-1-7 0,-3-2-13 16,1-3-14-1,1-2-14-15,-3-3-26 0,4-4-98 16,-3-4-21-16</inkml:trace>
  <inkml:trace contextRef="#ctx0" brushRef="#br0" timeOffset="-20858.13">33597 14902 661 0,'0'0'23'0,"0"0"17"15,0 0-14-15,0 0 5 0,-50 13-15 0,48-6-11 16,0 1-4-16,2 4 0 0,-2-3 0 16,2 3 0-16,-2-2 0 0,0 0-1 0,-2 0 1 15,0-3-1-15,-3-2 1 0,1 1 1 16,-2-5-2-16,-4-1-2 0,-5-1-7 16,-2-5-12-16,-1-2-3 0,-3-4 0 15,4 4 6-15,3 1 6 0,6 0 8 16,3 2 4-16,1-1 1 0,6 1-1 15,0 0 13-15,0-2-6 0,0 2 6 16,4-2 2-16,3 3-7 16,1 0-2-16,2-1 3 0,5 4 1 0,-1 1 0 15,7 0-2-15,-5 6 1 0,5 2-3 16,-2 3 0-16,-1 0-2 0,-1 5 0 16,-1 2-2-16,-5-2 0 0,-1 3 0 0,-4 0-1 15,-4 2 1-15,-2 2-2 0,2 1 1 16,-10 1-1-16,-4 0 0 0,1-2-6 15,-1-1-2-15,-1-6 5 0,7-6 1 16,-2 0-4-16,2-4 0 0,6 1-3 16,-2 0-4-16,2-2 0 0,0-2-1 15,6-2-1-15,2-1-4 0,0-3-13 16,9-4 26-16,-3-6 3 0,9-9-6 16,-2-7-20-16,0-9-44 0,-5-9-67 0,-1 4-132 31</inkml:trace>
  <inkml:trace contextRef="#ctx0" brushRef="#br0" timeOffset="-20229.88">33667 14488 285 0,'0'0'32'15,"0"0"-1"-15,-10-51 20 0,6 45 10 16,4 3-8-16,-2 0-20 0,0 1-5 15,0 1-3-15,2-1 0 0,-3 1-1 16,-1 0 0-16,2-2-2 0,2 3-1 16,-4 1-5-16,4 1 0 0,0-1-1 15,-2-1-4 1,2 0 1-16,0 0 0 0,0 0-2 0,0 0-1 0,0 0-3 0,0 1 0 16,0 5-3-16,0 1-2 0,-2 3 0 15,2 3 0-15,-2-3-1 16,0 2 1-16,2 0-1 0,-2-1 0 0,0 1 0 15,0 0 1-15,0 1-1 0,0-1 0 16,-1 6 0 0,1-1 0-16,0 5 0 0,-2-2-1 0,2 1 1 0,0-2-1 15,2-4-3-15,0-2 4 0,0-1-1 16,0-7 0-16,4 3 0 0,0-4 0 16,0-1 0-16,-1 0 1 0,-1-3-4 15,4 0 4-15,-2 0 2 0,4-4 2 16,0-2 2-16,-1-5 6 0,3 3 1 15,0-4-6-15,-1-2-1 0,1 1 0 0,0-4 1 16,1 1 0-16,-1-1-4 16,0-1-1-16,-1 1 1 0,-3 2-1 0,0 1-2 15,0 4 0-15,-4-1 1 0,2 4 0 16,-2 3-1-16,-2 0 0 0,2 4 0 16,1 0 0-16,-1 0 0 0,-2 0-2 15,2 2 0 1,2 0-1-16,-4 1 0 15,4 1 2-15,0 1 0 0,-2 0 1 16,0 5 0-16,0-2 0 0,2 4 3 0,1 1-1 16,-5-1 0-16,2 4 0 0,-2-2 0 15,0 2-2-15,2 1 0 16,-4-5 1-16,0 5 0 0,-1-1 0 0,3-3-1 16,3 4 1-16,-3-6-1 15,0-1-2-15,0-2-24 0,0-2-18 0,0-3-23 16,-3-3-32-16,-1 0-41 0,-2-2-82 15</inkml:trace>
  <inkml:trace contextRef="#ctx0" brushRef="#br0" timeOffset="-19380.1">32278 15803 11 0,'0'0'312'0,"0"0"-264"0,0 0-23 15,0 0 11-15,0 0 12 0,0 0-8 16,-6-13-10-16,4 10-2 0,-2-1-3 16,2 1-6-16,2 3 0 0,-2-3 1 15,2 3 0-15,0 0-6 0,0 0-1 16,0 0-2-16,4-1 1 0,4-2 2 15,2 2-4-15,5 0 0 0,3 1 3 0,7-2 4 16,4 2-7-16,2 0-2 0,6-1-1 16,1 1-2-16,-3 0-2 0,0-3-3 15,-6-4-5-15,-7 1 4 0,-3 1-22 16,-9-5-22-16,-3 2-18 0,-7-3-10 16,-2-3-41-16,-9 3-60 0</inkml:trace>
  <inkml:trace contextRef="#ctx0" brushRef="#br0" timeOffset="-19142.45">32400 15557 609 0,'0'0'61'16,"0"0"-44"-16,0 0 11 0,0 0 25 16,0 0-7-16,0 0-16 0,0 0-4 15,0 0-8-15,0 0-2 0,23 15-6 16,-21-2-3-16,4 5-2 0,0-1-1 15,-2 6-2-15,-2 0-1 0,3 1 0 0,-1 2-1 16,-2-3-4-16,0 1-5 16,0 0-5-16,4 0-18 15,-2-2-15-15,5-5-35 0,-3-1-14 16,0-5-74-16,-4-5-127 0</inkml:trace>
  <inkml:trace contextRef="#ctx0" brushRef="#br0" timeOffset="-18875.5">32958 15433 612 0,'0'0'66'0,"0"0"-32"0,0 0 1 15,0 0 24-15,0 0-16 0,0 0-10 16,0 0-9-16,0 0-6 0,0 0-7 15,6-17-3-15,-4 28-5 0,-2 6 1 16,3 6 0-16,1 4-3 0,-2 4 1 16,2 2-2-16,0 0 0 0,0 3 0 15,4 2-4-15,1 2-10 0,5 2-11 0,-4-3-22 16,3-6-42-16,-7-11-86 0,-4-11-322 16</inkml:trace>
  <inkml:trace contextRef="#ctx0" brushRef="#br0" timeOffset="-15832.56">30372 16244 294 0,'0'0'79'0,"0"0"-65"0,0 0-10 16,0 0 7-16,0 0 23 15,-20-54-5-15,17 48-1 0,-1 3 1 0,2-1 0 16,0 3-3-16,0 0-1 16,2-2-3-16,0 4-2 0,0-1-3 0,0 0-2 15,-2 0-1-15,2 0-3 0,0 3-3 16,-2 2-3-16,-2 8-4 16,0 5 1-16,-5 4-2 0,3 5 0 0,0 3 0 15,-2 1 0-15,0 4 1 0,3-1-1 16,5 1 0-16,0-2 0 0,0-2 1 15,5 0 0-15,7-4-1 0,-2 1 0 16,9-5 0-16,-5-4 0 0,7-3 1 16,-2-3 0-16,1 1-1 0,3-1 0 15,0-2 0-15,-1-3 0 0,3-4 1 16,-4-3-1-16,2-1 0 0,-1-1 3 16,-3-5 8-16,-2-1 14 0,-5-2 3 15,2-5-5-15,-3-2-2 0,-1-4-1 0,-4-4-3 16,3 0-3-16,-7-5-4 0,-2-4-5 15,-2-1-1-15,-7-1-2 0,-1-3 0 16,-2 5-1 0,-7-1 0-16,0 4 0 0,1 6-1 0,1 3 2 0,1 4-2 15,3 2 0-15,-1 4-2 0,1 1-1 16,-3 1-3-16,1 0-2 0,-3 4-5 16,1 2-1-16,-3 3-6 0,-1 3-2 15,-2 5-11-15,0 5-10 0,5 3 9 16,-5 5 1-16,5 5 1 0,1 5-10 15,-2 1-33-15,5-3-55 0,-5-7-162 16</inkml:trace>
  <inkml:trace contextRef="#ctx0" brushRef="#br0" timeOffset="-14903.56">31123 16181 340 0,'0'0'13'0,"0"0"-3"0,0 0-8 0,0 0 27 16,0 0 7 0,0 0 4-16,0 0 2 0,0 0 5 0,0 0 2 0,45-50-12 15,-47 49-11-15,2 1-11 0,-2 0-2 16,-2 0 4-16,0 0 3 0,-3 0-8 15,3 4-7-15,-4 1-4 0,2 3 0 16,-5 3-1-16,-1 5 0 0,2 0-1 16,-7 2 1-16,3 2 0 0,1 1 1 15,-1 2-2-15,1 2 2 16,-1-3-1-16,2 0 0 0,-5 2 0 0,5 3 0 0,1 0 1 16,1 1-1-16,6 2 1 0,2 1 1 15,2 2-2-15,2 0 0 0,2-3 0 16,10-2 0-16,-1 2 0 15,10-1 0-15,1 4 0 0,9-2 0 16,5-4-3-16,3 0 1 16,9-6-9-16,-3 0-6 0,5-3-13 0,-3-4-14 0,-3-2-35 15,1-4-44-15,-13-6-80 0</inkml:trace>
  <inkml:trace contextRef="#ctx0" brushRef="#br0" timeOffset="-8156.97">31271 16385 326 0,'0'0'72'0,"0"0"-59"0,0 0-5 16,0 0 25-16,0 0 5 0,0 0-12 16,0 0-12-16,0 0-3 0,0 0 1 0,-22-6-1 15,28 4 2-15,-2 1 8 0,-2 1 8 16,0 0-1-16,-2 0-3 0,0 0 5 15,0 0 2-15,0 0-3 0,0 0-8 16,0 0-10-16,0 0-3 0,0 0-3 16,0 0-2-16,0 0-1 0,0 0-2 15,0 4 0-15,2 3 0 0,-2 6 0 16,4 1 0-16,0 4 0 16,-1 2 1-16,1 1-1 0,-4 0 0 0,2-1-1 15,2 2 1-15,-2-4 1 0,-2-2 0 16,0-2-1-16,0-1 0 0,0-1 0 0,0-2 0 15,0-4 0-15,-2-2 2 0,2-2-2 16,0 0-2-16,0-1 2 0,0-1 0 16,0 0 2-16,0-1-1 0,0-8 2 15,0 1 4-15,0-3 1 0,0-4-1 16,2 4-2-16,-2-5 1 0,2 2-1 16,2-4 2-16,-2 1 0 0,2-1 1 15,5-1-3-15,-3-1-3 0,8 4 0 0,-1-2-1 16,-1 4 1-16,0 2-2 15,1 2 2-15,-3 3-2 0,-2 3 2 16,-1 3-1-16,-1-1 0 16,-2 2 0-16,2 0-1 0,-2 0 0 0,0 6 0 0,1 4 1 15,5 2-1-15,0 5 0 0,-1 2 0 16,1 2 0-16,-2 1 0 16,5 0 1-16,-5 2-1 0,2-4 0 0,-2-1 0 15,-1-1 1-15,-3-4 0 0,-4 0-2 16,4-1 2-16,-2-1-2 0,-2-1 1 15,0 2-5-15,0-4-1 0,0-4-9 16,0-3-6-16,0-1-2 0,0-1-5 16,0 0-15-16,-4-3-10 0,0-3-8 15,-7-6-57-15,-5-6-54 0</inkml:trace>
  <inkml:trace contextRef="#ctx0" brushRef="#br0" timeOffset="-7873.41">31637 16098 268 0,'0'0'331'16,"0"0"-283"-16,0 0-31 0,0 0 34 0,0 0 15 0,0 0-21 15,0 0-18-15,50-27-2 16,-38 32-5-16,1 1-2 0,3 5-4 0,1 1-1 15,-1 8 1-15,1-1-2 0,1 7-2 16,-3 7-1-16,1 4-4 0,-1 4-1 16,-3 3-3-16,-3 4 1 0,-1 1-2 15,-4 1 2-15,-4-2-2 0,-2-3-5 16,-8-9-16-16,-3-1-26 0,-7-5-28 16,-22-5-93-16,-7-8-182 0</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9T05:12:09.895"/>
    </inkml:context>
    <inkml:brush xml:id="br0">
      <inkml:brushProperty name="width" value="0.05292" units="cm"/>
      <inkml:brushProperty name="height" value="0.05292" units="cm"/>
      <inkml:brushProperty name="color" value="#FF0000"/>
    </inkml:brush>
  </inkml:definitions>
  <inkml:trace contextRef="#ctx0" brushRef="#br0">12636 13529 86 0,'0'0'50'0,"0"0"-35"15,0 0 1-15,0 0 9 0,0 0-4 16,-47-8 1-16,41 8 0 0,1 0-4 16,3 0 8-16,-4 0-5 0,6 0-7 15,-2 0-4-15,2 0 0 0,-2 0 2 16,2 0 6-16,-2 0 4 0,0 0 2 15,0 0-3-15,0 0 3 0,2 0-1 16,-2 0 2-16,2 0-2 0,0 0 0 0,0 0 0 16,-2 0-6-16,2-1-1 15,0 1-2-15,0 0 0 0,0 0-1 16,0 0-4-16,0 0-5 0,0 0 0 0,0 0 0 16,0 0 0-16,0 1-1 0,4 0 2 15,-2 0 2-15,2-1 2 0,2 2 3 16,4 0 1-16,-5 0 1 0,7-1 0 15,5 1 0-15,-5-1-2 16,9 0-3-16,-7-1-2 0,7-1 2 0,-1 1-3 16,3 0 0-16,2 1-3 0,0-1 2 15,-2 1 0-15,3 1-2 0,1-1 1 16,4-2-2-16,2 1 4 0,0 0 0 16,3 1-1-16,3 0 0 0,0 0-2 0,0 0 3 15,1 1-1-15,-3 2 0 16,-2 0-2-16,-2 0 2 0,0 1 0 15,0-1 1-15,-4-1-2 0,-4-3 1 0,-8 1-2 16,3 0 0-16,-7-1 0 0,-3 2 0 16,2-2-1-16,-5 1 0 0,-5 0 0 15,4 0 2-15,-4-1-1 0,0 0 1 16,2 0 0-16,0 1-1 0,-4-1 0 16,4 0-1-16,-2 0 2 0,5 0-2 15,-7 1-1-15,0-1 0 0,4 0-1 16,0 1 1-16,0-1-1 0,0 0 0 15,0 0 0-15,0 0 1 0,1 2-1 16,-3-2 0-16,0 1 1 0,-2-1-1 0,0 0 0 16,4 3 0-16,-4-3 0 15,0 0 0-15,2 3 0 0,-2-3 1 0,0 0-2 16,0 0 2-16,2 0-1 0,-2 0 0 16,0 0 0-16,0 0 0 0,0 0 0 15,0 0 0-15,0 0 0 0,0 0 0 16,0 0-6-16,0 0-11 0,-2 0-12 15,0 0-7-15,-2-6-27 0,0-1-58 16,-5-5-77-16</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9T05:13:04.855"/>
    </inkml:context>
    <inkml:brush xml:id="br0">
      <inkml:brushProperty name="width" value="0.05292" units="cm"/>
      <inkml:brushProperty name="height" value="0.05292" units="cm"/>
      <inkml:brushProperty name="color" value="#FF0000"/>
    </inkml:brush>
  </inkml:definitions>
  <inkml:trace contextRef="#ctx0" brushRef="#br0">14770 5838 180 0,'0'0'49'16,"0"0"-3"-16,0 0 7 0,0 0-5 0,0 0-3 15,0 0-7-15,0 0-2 0,-40-13-5 16,36 13 1-16,0-3-4 16,0 3-2-16,2 0-3 0,2 0-3 0,0 0 0 15,0 0-10-15,0 0-4 0,2 0-4 16,2 0-2-16,0 0 1 0,0 0 1 16,5 0 6-16,7 0 19 0,1 0-4 15,12 0-5-15,-3 0 4 0,8-1-4 16,5 1-3-16,0-1-3 0,17-1-1 15,-2-1-1-15,10 1 1 0,8-1-1 16,5-2 0-16,-3 3-9 0,7 1 1 16,-7-1 1-16,-6 2 0 0,-4 0 0 0,-6-1 1 15,-8 1 1-15,-5 1 0 16,-1 2-1-16,-13-3 1 0,-9 1 1 0,-5 0-1 16,-13 0-1-16,0 1-2 0,-4-1 0 15,0-1 2-15,0 1-1 0,0-1 0 16,0 0-1-16,0 0 0 0,0 0-2 15,0 0 3-15,0 0-3 0,0 0 0 16,0 0 0-16,0 0 1 0,0 0 0 16,0 0-1-16,0 0 0 0,0 2-1 0,0-2 1 15,-2 1 0-15,2-1 0 0,-2 1-3 16,2 1-6-16,-2-1-18 0,-2 2-2 16,-4-1-15-16,-1 1-17 15,1-3-29-15,-2 0-32 0,-3-6-171 0</inkml:trace>
  <inkml:trace contextRef="#ctx0" brushRef="#br0" timeOffset="1227.58">28189 5840 278 0,'0'0'104'0,"0"0"-48"0,0 0-12 0,0 0 7 0,0 0 8 16,0 0-14-16,0 0-8 0,0 0 1 16,-2-1-10-16,2 1-3 0,2 0-7 0,0-1-1 31,5 1-2-31,3-2 2 0,6 0-3 0,1 0-2 0,8-1-1 0,6 1 0 16,8-3 3-16,4 2-2 0,1-1-1 31,6 0 1-31,3 2-4 0,1-1 2 0,-6 1-4 0,7 0 0 0,-9-1-5 31,6 1 0-31,-7-3-1 0,-4 1 1 0,1 1 0 0,-11 0 1 0,-9 2 1 16,1 0-2-1,-8 1 0-15,3 0 0 0,-9 0 3 16,3-1-1-16,-4 1 2 16,-4 0-3-16,-4 0 0 0,2 0-1 0,0 0 1 15,-2 0-2-15,0 0 0 0,0 2 0 16,0-2 0-16,0 0 0 0,0 0 0 15,0 1 0-15,0-1 0 0,0 0 0 16,-2 0 0-16,0 2-2 0,2-2 0 16,0 0-2-16,-2 1-4 0,-2 2-7 15,-2 0-2-15,-2-1-8 0,4 1-10 0,-3-2-17 16,1 2-23-16,-2-1-19 16,-5-2-49-16,5-2-140 0</inkml:trace>
  <inkml:trace contextRef="#ctx0" brushRef="#br0" timeOffset="4231.96">13494 7529 128 0,'0'0'59'0,"0"0"-7"0,0 0 10 15,-54-3-8-15,38 3-4 16,3 0 0-16,5 1-3 0,-4 1-5 16,4-1-5-16,3 2-4 0,5-2-6 0,-4 1-4 15,4 0-3-15,0-2-1 0,0 0-7 16,0 0-4-16,4 1-3 0,-2 0-3 15,11 1 2-15,5 2 6 0,3-1 17 16,6-3 1-16,4 3-2 0,6-3-2 16,5-2-8-16,-1-1 0 0,4 2-1 15,5-2-4-15,-5 0-1 0,1 2-2 16,-5 1-2-16,-8-1-1 0,-2 1-1 16,-10-1 1-16,-2 3-1 0,-7 2-2 15,0-4 2-15,-3 2-1 0,-9-2 0 0,0 0-2 16,0 0 2-16,0 0-2 0,0 0-1 15,0 0 2-15,0-2-2 0,0 2 2 16,0 0-1-16,0 0 1 16,0 0 0-16,0 0 0 0,0 0-2 0,0 0 0 15,0-3 0-15,0 3-15 0,0-3-11 16,0 1-16-16,6-6-24 0,10-2-68 16,3-9-56-16,6-3-181 0</inkml:trace>
  <inkml:trace contextRef="#ctx0" brushRef="#br0" timeOffset="5054.89">18000 7632 363 0,'0'0'180'0,"0"0"-128"0,0 0-4 0,0 0 5 0,0 0-13 0,0 0-17 15,-12-11 1-15,12 11 0 16,2-1-4-16,2 0-2 0,0-2-5 16,3-1 0-16,3 1-1 0,4 0-3 0,3 0-1 15,8-3-5-15,6 2 0 0,4-1-1 16,0-1-1-16,8-2-1 0,7 1 0 15,4-3 0-15,10-1-40 16,6-11-69-16,-6-5-123 0</inkml:trace>
  <inkml:trace contextRef="#ctx0" brushRef="#br0" timeOffset="97047.83">25345 8649 280 0,'0'0'12'0,"0"0"-1"0,0 0 16 0,0 0 15 16,0 0-2-16,6-53-4 0,-4 49-1 15,2 1-2-15,-2 1-8 16,1 1-2-16,-1-1-2 0,0 1 2 0,2 1 0 16,-4-1-5-16,0 1-1 0,2 0 0 15,0 2-3-15,2 3 0 0,-2 3-9 16,0 4 2-16,2 3 1 0,3 4 0 15,-5 6 1-15,2 3-1 0,2 7-3 16,-4 3 0-16,-2 6 0 0,0 1 4 16,2 2-2-16,-2 1 2 0,2-1-4 0,-4 0-2 15,-2 0 0-15,-2-4 0 0,6 2 0 16,-2-3 0-16,-2-5 0 16,4-2-1-16,0-5 2 0,-3-6-4 0,3-5 0 15,0-6 0-15,0-5-2 16,0-5-5-16,0-3-11 0,0 0-9 0,3-10-4 15,1-4 1 1,6-8-11-16,-4-8-30 0,0-7-34 0,-1-4-76 0</inkml:trace>
  <inkml:trace contextRef="#ctx0" brushRef="#br0" timeOffset="98181.37">25341 8539 568 0,'0'0'0'0,"0"0"0"16,0 0 0-16,0 0 14 0,0 0-2 0,0 0 2 15,0 0 19-15,0 0 3 0,0 0-11 16,-35-33-12-16,43 31-11 0,2 2-2 16,11-1 1-16,4 0 0 0,4 0 0 15,8-1 1-15,6-1 0 0,1 0 0 16,9-2-2-16,7 0 1 0,9-2 0 15,3-1-1-15,17-2 2 0,4 0-1 16,12-2 3-16,5-1-4 0,6 1-3 0,6-2 2 16,8 0 1-16,4 2 0 15,7-1 2-15,3 2 2 16,-1 0 0-16,0 1-4 0,-1 3-2 0,-3-1 2 0,-5 0 4 16,-4 1 1-16,-1-1 0 0,-3 1-2 15,0-2-2-15,0 1 1 0,4-1 0 16,-4 0 4-16,6 1 1 0,-3-1-1 15,-3 1-6-15,-2 2 0 0,0-1 0 16,-6 1 0-16,-11 0 2 0,-1 2 0 16,-7 1-1-16,-6-1 3 0,0 0-1 15,0 0-3-15,-4-1 5 0,4 4 3 16,2-2-2-16,2 0-1 0,4 1 0 16,3-3-1-16,1 2-1 0,3-1-2 15,1 0-1-15,-6 1-6 0,-1-1 6 16,-1 2 2-16,-8-1-1 0,-4 1 1 0,-6 1-1 15,-3 1 1 1,-3 0-1-16,-7 0-1 0,2 1-3 0,-1 2 3 0,-3-1 1 16,-2 0 4-16,0 2-1 0,-6-1 0 15,-2 1 1-15,0 0-2 0,-9-1 0 16,-3 0 1-16,-9-3-3 0,-12 2 1 16,-9-2 1-16,-9 0-3 0,-3 0 1 0,-4 0 4 15,0 0 13-15,0 0 4 16,0 0-11-16,0 0-6 0,0 0-4 15,0 0-1-15,0 1-1 0,0-1 0 0,0 0 0 16,0 0 1-16,0 0-3 16,0 0 3-16,0 1-4 0,0 4 4 0,-2 1-2 15,0 3 1-15,2 3 2 0,-2 4-1 16,2 1 0-16,0 4 0 0,0 0 0 16,2 6 1-16,2-4-1 0,2 4 0 15,0 2 1-15,2 3-1 0,1 5-1 16,3 1-1-1,3 4 2-15,-1 2 1 0,3 3-1 0,-1-1 0 0,3-2 0 16,-3 1 0-16,1-2-1 0,1-3-1 16,-1-1 2-16,-5-4 0 0,-1-6 0 15,-3-3 0-15,-8-4 0 16,0-4 0-16,0-5 0 0,-10 0-4 0,-9 0 1 0,-4-5 2 16,-10 1 1-16,-14-3 2 0,-9-4 1 15,-19 0 0 1,-13-8-3-16,-20-7-1 0,-22-3-3 15,-17-3-2-15,-16-2 1 0,-13-2 1 0,-6 5 4 0,-12 2 4 0,-9 2-4 16,-1 6-5-16,-7-1 5 16,-2 8 2-16,-4 2 4 0,2 2-6 0,-6 3-3 15,4 3 3-15,-2 3 5 16,-5 1-5-16,5 0 2 0,0 0-2 0,-2 4 7 16,6 2-7-1,-2 0 0-15,8-2 0 16,4 0 6-16,11-1-4 0,6-2-2 15,23-2-4-15,20-2 4 0,19-2 5 16,25 0-5-16,16-2-1 0,27 0 1 16,15-2 0-16,20 0 1 0,8-1-1 15,13-3 1-15,2 3-1 0,2-2-9 0,9 3-8 16,3 1 5-16,-6-1 3 16,11 0 0-16,-5 1-4 0,11 1 0 15,-2 0-5-15,-4 0 0 0,5-1 0 16,-7-1 1-16,2-1-5 0,-11 0-2 0,4-2-4 15,-4-1-5-15,-3 0 5 0,-3-2-5 16,2-3-5-16,-2-1-1 0,2-3-12 16,4-4-18-16,1-7-55 0,-3-1-115 15</inkml:trace>
  <inkml:trace contextRef="#ctx0" brushRef="#br0" timeOffset="98622.02">28628 8324 383 0,'0'0'82'16,"0"0"-22"-16,0 0-10 0,0 0 6 0,0 0-10 16,0 0-8-16,8-41 0 0,-2 40 1 15,-2 1-16-15,2 0-9 0,1 2-5 16,-1 3 0-16,4 2-1 0,-2 4 0 0,-4 6-1 15,5 3 1-15,-3 7 2 16,0 5-2-16,-6 5 2 0,0 2 1 0,2 3-9 16,-2 0 0-16,2-2 1 15,2 0-3-15,3-7 0 0,1-1 1 16,8-1-1-16,-3-6-10 0,3-2-12 0,-1-7-20 16,3-6-27-16,-3-9-31 0,-5-2-78 15,1-15-204-15</inkml:trace>
  <inkml:trace contextRef="#ctx0" brushRef="#br0" timeOffset="99407.93">29093 7602 180 0,'0'0'71'0,"0"0"-29"16,0 0 3-16,0 0 19 0,0 0-14 15,0 0-10-15,0 0 0 0,0 0-7 16,-48-30-4-16,32 29-9 0,5 1 3 15,5 0-7-15,-4 0-1 16,8 0 0-16,2 0-1 0,0 0 4 0,0-1 1 16,0-4-3-16,6 3-1 0,4-3-8 15,3-4-2-15,9 3 2 0,9-4-1 16,4 3 2-16,1 1 1 0,1 1 1 0,-2 5-2 16,2 0-4-16,-6-1 0 0,-2 5-1 15,-6 2-1-15,-11 4-1 0,-3-2-1 16,-5 2 1-16,-4 2 0 0,-7-1 0 15,1 5 2-15,-6-3 0 0,-9 3-2 16,7-2 2-16,-7-1-1 0,2 1-2 16,3-2 2-16,1-2-2 0,1 2 2 15,6-4-2-15,4-1 0 0,-1-3 0 16,1 0 0-16,0-2-2 0,4-1 2 16,0 0 0-16,0-1 0 15,0 0 0-15,4 0-1 0,0 2-1 0,3 0 0 16,3 1 2-16,6 0 2 15,1 0 4-15,6 2 1 0,-5 0 3 0,3 2-4 0,-2-1-1 16,-7 3-3-16,-2-1 0 0,-1-1 0 16,-5 2-2-16,-2 0 2 0,-2 1 0 15,-4 2-1-15,-11-2 1 16,5 0-2-16,-11 0 2 0,5-2-2 0,-5-1-2 16,-2-3-9-16,7 0-3 0,-7 0-7 15,9-3-6-15,-5 1-24 0,9-2 1 16,1 0-1-16,1 0-10 0,6-4-43 15,2-2-34-15,2-1-79 0</inkml:trace>
  <inkml:trace contextRef="#ctx0" brushRef="#br0" timeOffset="99912.9">29653 7564 224 0,'0'0'235'0,"0"0"-189"16,0 0 16-16,0 0 5 0,54-21-25 15,-50 20-10-15,-2-1 5 16,-2 2-2-16,2 0-12 0,0 0-6 16,-2 0-6-16,0 3-4 0,0 0-1 0,0 1-2 0,0 1-1 15,-4 1-1-15,-4 1 3 0,-7-1-3 16,1 1-2-16,-9 0 2 0,0 0 0 16,0-3-1-16,-1-1-1 15,-1-1-1-15,6-1-3 0,-4-1-2 0,9 1 2 16,2-1 4-16,1-4 0 0,5-1 0 15,-2-2-2-15,6 2 2 0,0-2 0 16,2 0 0-16,2-1 1 0,6-3 2 16,0 1 0-16,0 1 0 0,7-1 1 15,1 1-2-15,5 0 1 0,0 3-3 16,6 2 2-16,0 1-1 0,-3 3 0 16,3 0-1-1,-6 0 3-15,-2 6-1 0,-9 1 1 16,-2 3-2-16,-6 0-1 0,-2 4 1 0,-6 5-1 0,-11 2 1 0,-7 4 0 15,-7-2-1-15,2-1-3 0,0-1-2 16,-2-2 0 0,8-2 4-16,2-2 1 0,3-3-1 0,7 0 1 0,7-4 0 15,-2-1-3 1,4-2 0-16,2 0 3 0,2 1-3 0,4-1 2 16,3-3 1-16,9 1 1 0,5-3 3 15,14 0 3-15,4-3 0 0,1 0-6 16,5 0-1-16,1 2 0 0,-5 0-6 0,3 1-47 15,-11-3-77-15,-14 0-149 0</inkml:trace>
  <inkml:trace contextRef="#ctx0" brushRef="#br0" timeOffset="100906.42">25901 8576 156 0,'0'0'40'0,"0"0"-14"0,0 0 6 16,0 0 16-16,0 0-10 0,0 0 1 15,8-54 3-15,-8 48-8 0,2 0-3 16,2-1 0-16,1 1 3 0,-1-1 4 16,2 2 4-16,0-1-4 15,-2 3-3-15,-2 3 3 0,0-3-3 0,3 2-5 16,-3-1-8-16,2 2-5 15,-2 0-5-15,4 0-2 0,-2 3-4 0,0 3 3 16,0 4-3-16,3 6 0 0,-1 1-1 16,2 6 1-16,-4 2-2 0,2 1 0 15,-3 3 0-15,-3 0-1 0,4 1 0 0,-2 1-2 16,2 0 0-16,0-1 0 0,-2 2 0 16,2 0 0-16,-2-3-1 0,0-2 1 15,0-4-1-15,3-3-4 0,-3-5-10 16,-2-1-13-16,4-4-17 0,-2 0-30 15,-2-2-27-15,0-4-58 0,0-2-148 16</inkml:trace>
  <inkml:trace contextRef="#ctx0" brushRef="#br0" timeOffset="101347.97">26606 8494 179 0,'0'0'92'0,"0"0"-44"0,0 0-16 16,0 0 8-16,0 0-12 0,0 0-13 15,0 0 2-15,0 0 7 0,0 0-8 16,12-34 7-16,-14 34 5 0,0-2 4 15,0 1 4-15,0 1-2 0,2-1-2 16,0-1 6-16,0-1 5 0,0 1-3 16,0 0-8-16,0 1-3 0,0 0-4 15,0 1-4-15,0 0-7 0,0 0-6 16,0 4-6-16,4 4-1 0,-2 3-1 16,2 4 3-16,1 2 0 15,-3 3 1-15,-2 3-1 0,0 4-1 0,2-2 0 16,-4 2 0-16,-5 2-1 0,7-2 0 0,-4 3-1 15,4-2 1 1,0-3-1-16,0-1 1 0,0-2-1 0,4-1-1 0,5-4-16 16,-5-2-11-16,0 0 4 15,0-5-23-15,2-1-41 0,-2-1-13 0,-4-3-59 16,0-1-144-16</inkml:trace>
  <inkml:trace contextRef="#ctx0" brushRef="#br0" timeOffset="101804.47">27269 8411 245 0,'0'0'72'0,"0"0"-17"15,0 0 23-15,0 0 3 0,0 0-14 16,0 0-11-16,0 0-2 0,0 0-2 15,-22-21-7-15,22 21-13 0,0 0-13 16,0 0-10-16,0 3-4 0,6 5-2 16,-2 4 6-16,0 4 0 0,0 1-1 15,-4 2 0-15,4 4-1 0,-4 2-3 16,3 1 0-16,-3 3-2 0,0 0 0 16,0 2-2-16,0-1 1 15,0 0 0-15,0-4 0 16,0 0-1-16,0-4-1 0,0-1-11 15,0-3-8-15,0-4-17 0,2-1-17 16,2-3-32-16,-2-1-34 0,-2-3-97 0</inkml:trace>
  <inkml:trace contextRef="#ctx0" brushRef="#br0" timeOffset="102232.74">27933 8365 302 0,'0'0'125'16,"0"0"-49"-16,0 0-7 0,0 0-2 0,0 0-15 16,0 0 0-16,0 0-5 0,0 0-7 15,0 0-8-15,6-8-6 0,-6 8-6 16,2 0-6-16,-2-1-1 0,2 1-3 16,2 0-2-16,-1 3-2 0,1 5 1 15,0 0-3-15,-2 1 1 0,0 5 1 16,2 2-2-16,-4 3-2 15,4 4 1-15,-2 0-2 0,0 4 1 0,0 2 0 16,3-1-1-16,-5 1 0 0,0 0 0 0,0-3 0 16,0 1 0-16,2-4-1 15,0 0 0-15,0-4 0 0,2-1-6 16,-4-5-16-16,2-2-20 0,-2 0-15 16,-2-2-43-16,-6-3-51 0,-5-3-176 15</inkml:trace>
  <inkml:trace contextRef="#ctx0" brushRef="#br0" timeOffset="113774.34">27046 7886 132 0,'0'0'114'0,"0"0"-61"0,0 0-1 16,0 0 8-16,0 0-9 16,0 0-9-16,4-44-2 0,0 40-1 15,1 1-4-15,-3-1-5 0,0-1-4 16,2-1 1-16,-4 0 3 0,4-2 1 16,-2 2 0-16,2 0 12 0,-2 2-30 15,-2 3-7-15,2 1 7 0,-2 0-3 0,0 0-2 16,0 0-1-16,0 0-3 0,0 0-2 15,0 3-2-15,2 2 0 0,3 3-1 16,-1 4 0-16,0 6 1 0,0 3 1 16,-4 2 0-16,4 1 0 0,-2 0 0 15,0-1-1-15,2 1 1 0,-4 1-1 16,2-4 1-16,0 1 0 0,3-3-1 16,-3-2 0-16,0 0-2 0,-2-4-16 15,0 0-18-15,0-1-5 0,-4-4-27 16,-5-1-20-16,1-5-50 0,0-2-65 15</inkml:trace>
  <inkml:trace contextRef="#ctx0" brushRef="#br0" timeOffset="114088.87">26999 8051 348 0,'0'0'147'0,"0"0"-84"0,0 0-20 15,0 0 11-15,0 0-3 0,0 0-9 16,0 0-6-16,0 0-2 0,0 0-12 15,16-44-6-15,-16 44-6 0,0 0-4 16,0 1-2-16,2 4-2 0,2 4-2 16,3 2 1-16,-1 4 1 0,-2 1 1 15,4-1-1-15,3 3-1 0,-1-2 1 0,2 1 0 16,5-1-2-16,-5-1 1 0,7-2 0 16,-7-2 1-16,5-4-1 15,-5-4 1-15,1-2 0 0,1-1 1 16,-6-1-1-16,5-8 0 0,-3-1 1 0,-4-2-1 15,0-6 1-15,5-1-1 0,-1-7-1 16,-4 1-1-16,-2-1 0 0,-1 1-1 16,1 2-3-16,0 2-11 0,-4 2-17 15,0 4-16-15,0 3-37 0,-8 1-30 16,1 0-130-16</inkml:trace>
  <inkml:trace contextRef="#ctx0" brushRef="#br0" timeOffset="114812.88">26959 7142 99 0,'0'0'133'16,"0"0"-120"-16,0 0-6 0,0 0 8 15,0 0 3-15,0 0-18 0,0 0 0 16,5-10 0-16,-5 10-3 0,0 0-1 16,0 0 1-16,0 0 3 0,0 0 4 15,0 0 1-15,0 0 13 0,0 0 13 0,0-2 6 16,0 1 5-16,-3-1-13 0,3-1 3 16,-2-3-4-16,2 2 7 15,0-1-4-15,0-1-2 0,0 2-10 0,0 0-1 16,0 1-6-16,-2 0 1 0,2 0-1 15,-2 1-1-15,-2 0 1 0,2-2-3 16,0 1 0 0,2-2-3-16,-2 1 1 0,0 1-1 0,0 3-1 0,2 0-3 15,0 0 1-15,0 0-2 0,0 0 0 0,0 0-1 16,0 0 0-16,-2 0-1 16,2 0 1-16,-2 0 1 0,0 0-1 0,2 0 1 15,0 0-1-15,0-2 2 0,-2 2-2 16,2 0 0-16,0 0 0 15,0 0 0-15,0 0 0 0,0 0 0 0,0 0-13 16,0 0-31-16,2 0-21 0,0 0-18 16,2 0-148-16</inkml:trace>
  <inkml:trace contextRef="#ctx0" brushRef="#br0" timeOffset="115631.69">28919 9097 437 0,'0'0'88'0,"0"0"-31"16,0 0-12 0,0 0 3-16,0 0-3 0,0 0-8 0,0 0-9 0,0 0-5 15,21-28-10-15,-15 33-7 0,-2 2-1 16,2 6-2-16,-2 2 0 0,3 4 1 0,3 3 0 15,-2-1 1-15,-6 2-2 0,4 0-1 32,-3 1 0-32,1-1-2 0,-2-1 1 0,2-2 0 0,-2-1-1 15,0-1 0-15,0-5-1 16,-2 0-12-16,0-3-12 0,0-3-24 0,0-1-6 0,-2-5-10 16,-2-1-17-16,-2-3-20 0,-1-8-30 15,-1 0-94-15</inkml:trace>
  <inkml:trace contextRef="#ctx0" brushRef="#br0" timeOffset="115991.33">28886 8999 432 0,'0'-56'60'0,"0"39"17"15,4 2-8-15,0 6 17 0,0 1-43 0,5 4-9 16,-1 2-10-16,-4 2-8 16,0 0-3-16,0 4-2 0,-2 6-3 15,2 2-4-15,-4 4-1 0,0 2-1 0,-2 3 0 16,-4 0-1-1,0 3 1-15,-4 0-1 0,-5 0 2 0,5-2-2 0,-5 0-1 16,5-2-1-16,2-2-8 0,2-1-5 16,1-4-1-1,-1-5-6-15,4-1 16 16,2-5-6-16,0-1-3 0,0-1 11 16,2-4 3-16,4-8 6 0,1-4 1 0,-1-5 1 15,2-6 3-15,7-4-5 16,-3-3 3-16,2 2 3 0,3 2-2 0,-5 9 1 15,7 2 1-15,-9 7-4 16,-1 1 1-16,3 3-2 0,-8 4 0 16,4 4-3-16,5 1-4 0,-5 7 0 0,2 6-1 15,-3 2 0-15,5 4-3 0,-4 5 2 16,-8 3 0-16,2 2-9 0,0 4-21 16,-6 4-14-16,-2 2-35 0,-8 0-33 15,3-4-120-15</inkml:trace>
  <inkml:trace contextRef="#ctx0" brushRef="#br0" timeOffset="116324.03">28946 9786 533 0,'0'0'41'0,"0"0"13"0,-2-60-25 0,2 52 29 16,2 4 5-16,0 2-19 16,-2 2-15-16,2 0-5 0,-2 0-11 0,2 5-7 15,4 2-4-15,3 4 1 16,-1 3 0-16,-2 3 1 0,-2 4-1 15,2 1-1-15,-4 5 0 0,-2 0-2 0,3 1 1 16,-3 0-1-16,0-3-14 0,-3-1-18 16,-3-3-40-16,0-4-16 0,-2-5-67 15,-5-4-219-15</inkml:trace>
  <inkml:trace contextRef="#ctx0" brushRef="#br0" timeOffset="116637.93">29324 9692 588 0,'0'0'122'0,"15"-56"-76"16,-13 50-10-16,0 2 7 0,-2 4-2 0,0 0-20 15,-4 0-4-15,-7 2-6 0,3 7-11 16,-4 6-3-16,-7 0 0 0,5 5 3 16,-3 2-1-16,3 2 1 0,-3 0 0 15,7-1 0-15,3 3-1 0,-3-4 1 16,4 1 0-16,4 1-1 0,2-4-7 0,0-2 2 15,2-2-5-15,4-4 11 16,4-4 0-16,1-2-2 0,1-4 4 16,3-2-1-16,-5 0 1 0,-2-5 1 0,3-4-1 15,-5-2 3-15,-2-4-1 0,-4-2 1 16,-2-2-4-16,-8-1 1 0,-15 3-2 16,-4 1-1-16,-8 3-6 15,-9 4-20-15,-10 3-21 0,-8 2-46 0,-8 2-35 16,6 2-151-16</inkml:trace>
  <inkml:trace contextRef="#ctx0" brushRef="#br0" timeOffset="117440.6">26964 7218 412 0,'0'0'66'0,"0"0"-21"0,0 0-3 16,0 0 25-16,0 0-15 0,-5-56-8 15,3 46-7-15,-4 0 0 0,2-2-14 16,0 2-7-16,0 1 4 0,0 3-10 16,-1-1-4-16,-3 2-1 0,-2 4-2 0,2-1-2 15,3 2-1-15,-3 0-1 16,-2 6-1-16,2 4 1 0,3 1-3 0,1 1 2 16,0 1 1-16,2 1 1 0,4 0-1 15,-2-1-1-15,0 3 2 16,4-2 0-16,0 0-1 0,7 3 0 0,3-2 1 15,-1-2 0-15,9 2 0 0,-3-2 0 16,4 1 0-16,6-3 1 16,-5-2 0-16,-1 3 2 0,-2-1-1 0,0 0-1 15,-9-1 0-15,-8-2-1 0,-2 0 1 16,-2 1 0-16,0-1 0 0,-4 2-1 16,-4 1 1-16,-7-1 1 0,3-2 0 15,-11-1-2-15,7 0-2 0,-9-4-1 0,4 0 0 16,3-3-1-16,-5 0 4 0,8-3-1 15,1-3 1 1,6 0 1-16,3-5 1 0,3-2-1 0,2-3 0 0,0-4 3 16,5-4 5-16,3-5 4 0,10-1 1 15,-5-4 2 1,14 0-2-16,-5-1-3 0,-1 3-1 0,2 3 0 0,-9 4 0 16,3 4-1-16,-11 2-1 0,-4 4-1 15,2 4-2-15,-4 0-1 16,0 3-4-16,-2-1 0 0,-2 2 0 0,-2 0 0 0,-5 2 0 15,-5 2 0-15,4 3-10 0,-11 3-13 16,-2 4-17-16,-4 7-8 0,2 3-29 16,2 3-66-16,1 0-67 15</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9T05:16:13.261"/>
    </inkml:context>
    <inkml:brush xml:id="br0">
      <inkml:brushProperty name="width" value="0.05292" units="cm"/>
      <inkml:brushProperty name="height" value="0.05292" units="cm"/>
      <inkml:brushProperty name="color" value="#FF0000"/>
    </inkml:brush>
  </inkml:definitions>
  <inkml:trace contextRef="#ctx0" brushRef="#br0">5284 7614 403 0,'0'0'56'0,"0"0"-43"0,0 0 10 16,0 0 12-16,0 0-6 0,-19-10-13 15,19 6 4-15,0 1 2 0,0-1 0 16,0-2-5-16,0-1-2 0,2 1-1 0,4-3 1 16,-2 3 0-16,0-1-4 0,3 1-4 15,5-1-3-15,0-2 1 0,-1 2-1 16,10 1-2-16,-7 0-1 15,5 3 0-15,-5-1 0 0,5 3-1 0,-7 1 1 16,5 2 0-16,-9 4-1 0,2 3 1 16,1 0-1-16,-3 5 1 0,-6 2-1 15,0 4 1-15,-2 0 2 0,-2 0 0 16,-2 2 0-16,-2-2-3 0,-3 0 1 16,3-6 0-16,2-2 0 0,0-1 0 15,2-3-1-15,-2-2 1 0,-1-3-1 0,3 0 1 16,0-1 0-16,2-2 0 15,0 0 0-15,0 0 2 0,0 0-1 16,0 0 1-16,0 0-1 16,0 0 3-16,4 0 0 0,3 0-2 0,-1-4-3 15,4 3 1-15,9 1-1 0,-5 1 0 16,9 6 1-16,2 1-1 0,-5 2 0 16,5 4 0-16,0 2 1 0,-10 3-1 15,5 1 0-15,-9 0 0 0,-1-2 2 16,-6-1-2-16,-4-3 1 0,0 1 0 15,-2-2 0-15,-8 0 3 0,1-1-1 0,-1-2 0 16,-9 0 0-16,1 0-1 0,-5-2 1 16,-2-2-1-16,3-2-2 0,1-1 2 15,-2-3-1-15,7 0-1 0,-1-7 1 16,1 0 0-16,-1-3-1 0,5 2-1 16,-5-4-9-16,9 0-5 0,2 1-5 15,-1 2-2-15,1-1-13 0,0 6-3 16,4 0-11-16,0 4-20 0,2 0-35 15,0 0-71-15</inkml:trace>
  <inkml:trace contextRef="#ctx0" brushRef="#br0" timeOffset="849.97">5728 7704 221 0,'0'0'52'0,"0"0"-4"16,0 0 6-16,0 0 1 16,0 0-10-16,0 0-3 0,-31-44-12 0,29 41-1 15,-2 2-3-15,2-1 1 0,2 1-6 16,0 0-5-16,0-1-5 0,0 1 1 16,0-1-3-16,0 2-2 0,6 0-1 0,-4 0-4 15,2 2-2-15,2 1 0 0,-2 1 1 16,5 1 0-16,-1 1-1 15,0 2 1-15,1 0 0 0,-1 3 0 0,4 2 0 16,-4 1 0-16,-3 5 0 0,-1-2 0 16,0 4 0-16,-2-3 0 0,4-1 1 15,-2 0-2-15,-4-4 0 0,4 0 0 16,-2-4 1-16,1-2-1 16,1 0 0-16,-2-3 1 0,0-1-1 0,-2 1 0 15,0-2 0-15,0-1 0 0,0-1 1 16,0 0 0-16,0 0 1 0,0-5 2 15,4-4 4-15,-4-3 7 0,-2-7 1 0,4-1 1 16,-2-7-2 0,2-1-9-16,4-1-2 0,-2-1-1 0,3 3 2 0,-3 3-4 15,2 6 1-15,-2 5 0 16,-2 1-1-16,6 5-1 0,-1 2 1 16,-3 2-1-16,-2 3 1 0,4 0-1 15,0 0-1-15,2 6 0 0,1 3 0 0,-1 2 0 16,-2 5 2-16,7 1-2 15,-5 5 1-15,0 2 0 0,0 2 0 0,5-1 0 16,-7 2 0 0,0-1 0-16,2-4 0 0,3 0 1 0,-3-4-1 0,-2 1 0 15,0-3 0-15,7-2 1 0,-5 0-1 0,-2-4-6 16,1 2-39-16,-1 1-25 0,-6 0-15 16,0-1-62-16,-9-4-143 0</inkml:trace>
  <inkml:trace contextRef="#ctx0" brushRef="#br0" timeOffset="1051.82">5191 8301 514 0,'0'0'62'0,"0"0"-51"0,0 0-4 0,0 0 36 0,62-19 0 16,-31 9-12-16,8-3 4 0,13 0-5 0,3-1-8 15,3-1-7 1,6 1-7-16,0 0-4 0,0 2-3 16,-2 3 1-16,3 1-2 0,-3 5-28 15,-2-1-39-15,-7 1-17 0,-3 3-72 16,-13 0-135-16</inkml:trace>
  <inkml:trace contextRef="#ctx0" brushRef="#br0" timeOffset="1371.01">5918 8213 440 0,'0'0'160'16,"0"0"-127"-16,0 0-11 0,0 0 44 15,0 0-22-15,-54-5-28 0,50 5-2 16,-2 2 3-16,4 2-6 0,-4 2-7 16,0 4-2-16,-5 3-2 0,1 0 0 15,0 2 0-15,-1 4 0 0,-1-2 1 16,2 3-1-16,-1 0 0 0,-5 1 1 15,7-2-1-15,-1-2 0 0,0-2-1 0,4-2 0 16,1-3 1-16,3-1-4 0,2-3-2 16,0 1 0-16,0-2 1 0,4 0 0 15,1 0-1-15,3-1 1 0,4-1-3 16,1-1 8-16,5-2-4 0,1-2 4 16,8-5 1-16,2-3 2 0,0-1-1 15,-3-1 1-15,-5 3-2 16,0 1-1-16,-9 0-12 0,-3 3-37 0,-5-2-10 15,-4 1-14-15,-11 1-31 0,3-1-62 0</inkml:trace>
  <inkml:trace contextRef="#ctx0" brushRef="#br0" timeOffset="1561.38">5807 8350 498 0,'0'0'103'0,"0"0"-30"16,0 0-19-16,0 0-11 0,0 0-10 0,0 0-8 15,0 0 6-15,0 0 4 16,0 0-10-16,64 37-7 0,-50-18 1 15,-2 6-5-15,1 4-3 0,-3 2-3 0,5 6-5 16,-5 0 0-16,-2 2-2 16,1 3-1-16,-3 2-1 0,-4 4-5 0,0 0-46 15,-2-2-25-15,-10-4-72 0,-5-9-123 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9T04:03:01.571"/>
    </inkml:context>
    <inkml:brush xml:id="br0">
      <inkml:brushProperty name="width" value="0.05292" units="cm"/>
      <inkml:brushProperty name="height" value="0.05292" units="cm"/>
      <inkml:brushProperty name="color" value="#FF0000"/>
    </inkml:brush>
  </inkml:definitions>
  <inkml:trace contextRef="#ctx0" brushRef="#br0">9474 12359 116 0,'0'0'52'0,"0"0"-17"15,0 0 7-15,0 0 7 0,0 0-9 0,-13-15-4 16,13 15-10-16,-2 0 0 16,0 0 2-16,2 2 2 0,0-2-1 0,-2 0-5 15,2-2-1-15,0 1-3 16,0 1 0-16,0-2 1 0,0 2-2 0,0 0-2 15,0 0 4-15,0 0-2 0,0 0 0 16,0 0-3 0,0 0-2-16,0 0 0 0,0 0-5 0,0 0-3 0,0 0-3 15,2 0-1-15,6 0-1 0,1 3 1 16,-1-1 5-16,4-1 3 0,1 2-4 16,-1-2-1-16,3 1-1 0,1-2-1 0,5 0 1 15,-1 0-1-15,7 0 2 16,0 0-1-1,4-3 0-15,2 0 0 0,2 3-2 16,-2 0 1-16,3 0-2 0,-5-1 3 0,0 2 1 16,-7 2 0-16,-1-2-1 0,-4 1 2 0,-7 0-1 0,-1 0 0 15,-5 1-2 1,-4-2 0-16,2 1 0 0,-2 0 1 16,2-1-3-16,-2 0 1 0,0-1-1 0,-2 0 1 0,2 0-2 31,-2 0 0-31,0 0 0 0,0 0 0 15,0 0 1-15,0 1-1 0,0 0 0 0,0-1 0 16,0 0 0-16,0 0-1 16,0 0 0-16,0 0-6 0,0 0-11 0,-4 0-8 15,2 3-8-15,-4 0-21 16,0-3-20-16,-3 0-31 0,-3-6-105 16</inkml:trace>
  <inkml:trace contextRef="#ctx0" brushRef="#br0" timeOffset="10987.4">4167 15890 257 0,'0'0'58'0,"0"0"-57"16,0 0 0-16,0 0 6 0,0 0 27 0,0 0-2 15,0 0-2-15,-16-14-8 0,14 14-5 16,0 1-3-16,2 1 2 0,0 0-5 16,4 1-8-16,2 0 1 0,0 0 6 15,9-3 5-15,-5 0 3 0,2 3-1 16,3-3-8-16,-5 1 5 0,1-1-4 16,1 0-1-16,-6 0-1 0,0 0 2 15,-2 0-3-15,5 0 0 0,-1 1-3 16,0 1 0-16,1-2-2 0,5 2 1 15,0 0 3-15,3 0 2 0,0 1 3 16,3-2-1-16,-3 0-4 0,3 1 0 16,-3-2-3-1,2 2 5-15,1-2-1 0,-3 0 0 0,1 1-3 0,-1 1-1 0,4 2 0 16,-7-4-1-16,9 2-1 16,-7-2 0-16,7 1 0 0,0-1 0 0,2-1-1 15,-3 1 0-15,7-1 2 0,-2-3-2 16,4 1 0-16,0 0 0 15,-2 0 0-15,4 2 1 16,0-1-1-16,-2 0 1 0,-4 1-1 16,2 1 1-16,-2 0 0 0,-4 0 0 0,-5-1-1 0,1 1 0 15,-5 2 0 1,9 1 0-16,-2-1 0 0,-1 0 0 16,9 0 0-16,2-2-1 0,2 0-2 0,5-3 3 0,5-3 0 15,1-2 0-15,-1 0 0 16,-2-1 0-16,7 2 1 0,-7 0-1 15,-2 3 2-15,-3-2-1 16,3-1-1-16,-6 1 1 0,-6 3 0 16,4 0 0-16,-6-1 0 0,4 1-1 0,-1-1 0 15,-1 0 1-15,-2 3-1 16,6-1 0-16,2 0 1 0,0 1-1 16,0-1 0-16,5-1 2 0,3-3-2 0,-2 3 2 15,-2 0 0-15,3-2-2 0,-3 3 0 16,4 1 0-16,-6-1 0 0,1 2 1 15,1 0 1-15,-2 0 4 0,-4-2-2 16,0 2-1-16,-2 0-1 0,2-1 1 16,-4-1-1-16,6-2 3 0,-2 0-1 0,4-1-1 15,-2-1-1-15,8 2 0 16,1-2-2-16,-1-1 2 0,7-1-2 16,-1 0 0-16,5 1 1 0,-3 1 1 0,-3-2-2 15,3 4 0-15,-7 1-5 0,-1-1 4 16,1 4 1-16,-5 0 0 0,-4 0 0 15,-2-2 0-15,0 5 0 0,0-3 1 16,0 2-1-16,2-1 1 0,2-1-1 16,2 0 0-16,3 0 1 0,1 0-1 15,6-1 1-15,1-1-1 0,2-1 0 0,-3 0 1 16,1-1-1-16,1 2 1 16,-7-1-1-16,-1 1 0 0,-2 2 0 15,-8 0-1-15,-2 0 0 0,-4 0 0 0,0 1 1 16,-2 2 0-16,-3 0 1 0,3 0-1 15,-2-2 0-15,-1 0 0 16,1-1 0-16,-2 0 0 0,3-2 2 16,5-3-2-16,0-1 1 0,2-1-1 0,4 0 1 15,2-2-1-15,0 0 0 0,7 1 0 16,-3-2 0-16,2 3 0 0,-3 0 0 0,-1 5 0 16,-4 0 0-16,-8 0 0 0,-3 2 0 15,-7 0 0-15,-3 3 0 0,-10 0 0 16,2-1-1-16,-4 0-1 15,0 0 0-15,0 4-4 0,0 1-10 0,-4 0-1 16,-2 2-1-16,-6 1-1 0,-3-1-5 16,-10 2-4-16,1-2-13 0,-9-5-29 15,-1-6-70-15,1-15-246 16</inkml:trace>
  <inkml:trace contextRef="#ctx0" brushRef="#br0" timeOffset="33471.56">4349 16629 29 0,'0'0'104'0,"0"0"-95"0,0 0-7 15,0 0 5-15,0 0 10 0,0 0-6 16,0 0 9-16,-35 16 3 0,35-15-4 15,0-1-1-15,0 0 1 0,0 0-6 16,0 0-1-16,0 0 6 0,0 0 5 16,0 0 12-16,-2 0-3 0,0-2-2 0,2 1-5 15,-2-1-1-15,0-1 4 0,2 3-2 16,-4 0-1-16,2 0-2 16,2 0-4-16,0 0-1 0,0 0-4 15,0 0-6-15,0 0-4 0,0 0-2 16,0-1-1-16,0 1-1 0,0 0 0 0,0 0 0 15,6 0 0-15,-2 0 0 0,0 0 0 16,0 0 2-16,2 0 2 0,1 0 1 16,5 0 5-16,2-3-2 0,3-3-1 15,2 0-1-15,5 2-1 0,-1-2 0 16,-2 0-2-16,6 4-1 0,-2-2 0 16,-9 1 0-16,7 2 1 0,-11 1 1 15,3 0 2-15,-9 0 0 0,0 0 3 16,-6 0-1-16,0 0 1 15,0 0 1-15,0 0 1 0,0 1-1 0,0-1-5 0,0 0-1 16,0 0-3-16,2 0 1 0,-2 0 0 16,0 0 1-16,0-1 0 0,0 1 0 15,0 0-1-15,0 0-1 0,0 0 1 16,0 0 1-16,0 0 0 0,0 0 3 16,-2 1-3-16,2 0 1 0,-4-1-3 15,2 0-1-15,0 4-2 0,-6 0-3 16,3 8-6-16,-1-1-3 0,0 1-3 0,2 1-4 15,2 1-8-15,0-2-12 16,0 1-9-16,-5 0-38 0,-3-4-55 16,4-7-100-16</inkml:trace>
  <inkml:trace contextRef="#ctx0" brushRef="#br0" timeOffset="36250.11">5699 16697 135 0,'0'0'20'0,"0"0"-12"0,0 0 13 0,0 0 21 16,0 0-2-16,0 0-7 0,0 0-13 15,-19 17-3-15,19-17-1 0,0 0-2 16,0 0 6-16,0 0 1 0,0 0 11 16,0 0 1-16,0 0 2 0,0 0-7 15,0 0-5-15,0 0-7 0,0 0-3 16,0 0-5-16,0 0-5 0,0 0-1 15,0 0-2-15,0 0 0 0,0 0 0 16,0 0-1-16,3 1 0 0,1 2 1 16,0-1 1-16,4 0 0 0,0-1 0 0,-4-1 2 15,3 1 5-15,-1-1 0 0,6 0 0 16,1 1 0-16,3-1-4 0,1 0 0 16,5 0 0-16,3 0 2 0,-2 0-2 15,6 0-1-15,4-2-1 0,-2 1 0 16,4 1 1-16,0 0-1 0,0-2 2 15,9 2-2-15,-1-1 1 0,5-4 0 16,4 0 1-16,5-2 3 0,-1-1 0 0,8-1 1 16,-4-1 0-16,2 3-1 15,-2-1-2-15,-6 2 0 0,0 3 0 16,-5 2-2-16,-3-1 0 0,1 2 1 16,-1 1-1-16,-3 3 0 0,1 1 2 0,3-2-3 15,-1-1-1-15,1-2 0 0,3 0-1 16,1-1 0-16,-1 1 1 0,6 0 0 15,-4-1-1-15,3 1 4 16,-3 2 1-16,0 0 3 0,-5-1-1 0,-1-1-1 16,-5 2 0-16,-4-1-1 0,3 0 1 15,-14-1-3-15,3 2-2 0,-8-2 1 16,0 1-1-16,-9 0 0 0,-4 0-1 16,1 1 0-16,-5-1 2 0,-2 0-2 15,0-1 0-15,-2 0 1 0,0 0-1 16,0 0 0-16,0 0 3 0,0 0-2 0,0 0 1 15,0 0-2-15,0 0 1 0,0 0-1 16,0 1-4-16,0-1-5 0,0 0-5 16,0 0-10-16,0 0-7 0,0 0-9 15,0-1-8-15,-4-2-22 16,-9-7-64-16,1-8-164 0</inkml:trace>
  <inkml:trace contextRef="#ctx0" brushRef="#br0" timeOffset="66790.45">21147 16035 168 0,'0'0'69'15,"0"0"-7"-15,0 0-13 0,0 0-14 0,0 0 2 0,0 0 0 16,0 0 7-16,0 0-21 0,0 0-3 15,-19-28 5-15,19 26 0 0,-2 1-1 16,2-2-2-16,0 2-2 0,0 1-5 16,0 0-4-16,0 0-2 0,0 0-2 15,0 0-3-15,0 3-4 0,2 1-1 16,4 3 1-16,5-1 1 0,-3 3 4 16,6 3-3-1,1-5 1-15,5 4 0 0,-5 2 1 0,6 2 0 16,-3 0 0-16,5 1 1 0,0 0-1 0,-1 0-2 15,3-1 1 1,2 3-3-16,2-2 1 0,0 3 0 16,-2-3-1-16,-2-1 0 0,-1 1-3 0,-1-2 3 0,-6 1 0 15,-1-3 1-15,-5-3-1 0,-7-2-1 16,2-3-5-16,-4-1-15 0,-2-1-11 16,-2-2-10-16,-4 0-29 0,-7-4-31 0,-5-1-71 15</inkml:trace>
  <inkml:trace contextRef="#ctx0" brushRef="#br0" timeOffset="67027.58">21411 16038 322 0,'0'0'126'15,"0"0"-30"-15,0 0-34 0,0 0-5 16,0 0-9-16,0 0-11 0,0 0-11 15,0 0-6-15,2-4-6 0,-2 6 1 16,0 1-4-16,-2 0-2 0,2 6-3 16,-4 6-2-16,-2 5 1 0,-7 7-4 15,3 0 2-15,-4 3-2 0,1 0 0 0,3 1 0 16,-2-2-1-16,1-3-1 0,3 0-10 16,0-4-16-16,1-4-17 0,-1-1-17 15,4-4-14-15,0-2-20 0,0-3-40 16,0-3-91-16</inkml:trace>
  <inkml:trace contextRef="#ctx0" brushRef="#br0" timeOffset="67312.39">22056 16218 333 0,'0'0'167'0,"0"0"-95"0,0 0-28 16,0 0 1-16,0 0 2 0,0 0-8 15,0 0-9-15,0 0-11 0,21 9-6 0,-3-10 1 16,-5-2-3-16,10 3-3 16,3-3-3-16,3 3-3 0,7 0 0 0,5 0 0 15,-2 0 0-15,-2-1-1 0,5 4-1 16,-5-2-13-16,0-1-24 0,-4-1-28 15,-4-5-20-15,-4-4-39 0,-9 1-89 0</inkml:trace>
  <inkml:trace contextRef="#ctx0" brushRef="#br0" timeOffset="67555.3">22242 16133 512 0,'0'0'92'0,"0"0"-19"15,0 0 0-15,0 0-12 0,0 0-22 16,0 0-12-16,0 0-9 0,0 0-6 16,0 0-5-16,29 3-2 0,-23 8-2 15,3 5 0-15,1 5-2 0,-6 8 0 16,-2 7 0-16,0 6-1 0,-2 4-1 16,0 1-1-16,0-2-6 0,0-4-4 15,0-5-9-15,0-5-13 0,0-3-16 16,0-9-29-16,6-6-15 0,-1-6-61 15,-1-7-115-15</inkml:trace>
  <inkml:trace contextRef="#ctx0" brushRef="#br0" timeOffset="68156.32">22809 16195 382 0,'0'0'61'0,"0"0"28"0,0 0-21 16,0 0-7-16,0 0-11 0,0 0-11 16,0 0-9-16,0 0-7 0,0 0-8 0,31 0-4 15,-31 0-2-15,0 1-3 0,0 0-1 16,-5 1-3-16,3 0 1 0,-4 0-3 16,-2-1-6-16,0 0-12 0,-3 0-9 15,3-1-4-15,-2 0 0 16,-1 0 5-16,3-1 4 0,-2-2 12 0,-5-4 7 15,5-1 1-15,-7 0 2 16,7-2 0-16,2-1 1 0,0-2 5 0,1 4 7 16,3 0 7-16,4 1 0 0,0 2 1 15,0-2-6-15,4-1-7 16,9 0-4-16,-3 1 2 0,5 0-6 0,3 1 2 16,7 1-1-16,-4 2 1 15,6 0 1-15,1 2 1 0,1 2-1 0,0 2 0 16,0 4-1-16,-10 2 0 0,0 1-1 0,-7 0 0 15,-4 4 0-15,-6 0-1 0,-2 1-1 0,-6 5-3 16,-4 4-1-16,-5 3-2 16,-3 4 1-16,-3 0-2 0,2 1-3 0,-3 1-5 15,7-4-2-15,-3-1 0 16,7-5 0-16,1-7 8 0,2-3 8 16,3-9 2-16,3 0 0 0,2-3 2 0,0 0 13 15,0 0 6-15,-2-3 3 0,2 0 0 16,0-4-4-16,0-1-6 0,7 1-7 15,3-1-4-15,2 0-3 0,7 2 0 16,2 3 0 0,7 1 0-16,1 1-1 0,0 1 1 0,-2 3 1 15,-4 3-1-15,4-1 0 0,-9 2 0 16,-3-2-15-16,-1-3-23 0,-3-2-15 0,-9 0-17 16,2 0-40-16,-2-5-59 0,-2-3-114 0</inkml:trace>
  <inkml:trace contextRef="#ctx0" brushRef="#br0" timeOffset="68540.6">23410 16076 447 0,'0'0'108'16,"0"0"-38"-16,0 0-14 0,0 0 5 16,0 0-16-16,0 0-18 0,-54-35-13 15,54 35-3-15,-4 0-5 0,0 1-3 16,0 2-3-16,2 4-1 0,-4 3 0 15,2-1 0-15,2 2 0 0,-5 3-1 0,-1 2-3 16,0 3-3 0,-3-1 1-16,5 2 2 0,-6-2-1 0,4 1-4 0,3-4 2 15,3-3-2 1,2-1 1-16,0-3-6 0,5-2 1 0,3-1-1 0,4 0 5 16,-4-2 6-16,5-2 2 0,3-1 0 15,-3-1 1-15,5-5 1 16,-7-1 1-16,3-3 2 0,-3-2 3 0,-5-1 2 15,-2-1 0-15,-2 0 0 0,-2 0 1 0,-2-6-1 16,-4 2-4-16,-1-2-2 16,-7 3 0-16,2 3-1 0,-7 4 0 15,2 4-1-15,-1 5 0 0,3-2-4 16,1 3-7 0,-1 1-5-16,7 6-4 0,-4 4-13 15,4 0-17-15,1 4-35 0,1-3-55 16,2-1-92-16</inkml:trace>
  <inkml:trace contextRef="#ctx0" brushRef="#br0" timeOffset="68810.25">23768 16083 425 0,'0'0'68'0,"0"0"9"0,0 0-11 16,0 0 1-16,0 0-11 0,0 0-22 16,0 0-12-16,0 0-9 0,-6-2-5 15,8 4-5-15,6 1-3 0,4 4 0 16,-1 2 0-16,9 2 2 0,-3 5 0 16,6-3-1-16,-3 1 0 0,-1 1 0 15,4-2-1-15,-9-2 0 0,3-2 0 0,-9-1-23 16,-2-1-25-16,2-4-12 0,-4 1-8 15,5-2-25-15,-5-2-46 0,-4 0-88 16</inkml:trace>
  <inkml:trace contextRef="#ctx0" brushRef="#br0" timeOffset="69000.14">23989 16040 473 0,'0'0'117'0,"0"0"-46"0,0 0 2 0,0 0-6 16,0 0-30-16,0 0-14 15,0 0-9-15,0 0-9 0,-52 30-2 16,40-6-1-16,4 1 0 0,-11 4-2 0,7 2 0 16,-7 2 0-16,7 0 0 0,-5 0-7 15,3-3-19-15,1-3-19 0,1-5-27 16,3-6-9-16,3-4-33 0,-4-7-88 0</inkml:trace>
  <inkml:trace contextRef="#ctx0" brushRef="#br0" timeOffset="69268.1">24220 15896 430 0,'0'0'94'16,"0"0"-32"-16,0 0-1 0,0 0 2 15,0 0-8-15,0 0-18 0,0 0-13 16,0 0-5-16,0 0-2 0,31 63-2 16,-26-41-6-16,-1 5-3 0,0 5-2 0,-2 1-3 15,0 4 0-15,-2-1 0 16,0-2-1-16,0-5-6 0,0-1-16 0,2-5-21 16,-2-6-39-16,0-3-22 0,0-7-69 15,0-3-88-15</inkml:trace>
  <inkml:trace contextRef="#ctx0" brushRef="#br0" timeOffset="69755.78">24638 15945 429 0,'0'0'135'0,"0"0"-38"16,0 0-39-16,0 0-9 0,0 0-11 15,0 0-19-15,0 0-14 16,0 0-2-16,0 0-2 0,12 5 4 15,-12 7 0-15,0-2-2 0,-6 2 0 0,-4 1-2 16,-5-1-1-16,-7 2-5 0,-5-4-14 16,-6 2-11-16,-2 1-16 0,-3-1-15 15,5 0-5-15,6-3 7 0,11-3 34 16,8-4 20-16,1-2 3 0,5-1 2 0,0-5 0 16,2 3 5-16,0-4 16 15,2 0 14-15,9-5 0 0,-3 0 4 0,6-4-5 16,5 1-3-16,8-4-9 0,0 4-4 15,0-1-4 1,4 5-4-16,-2 4-1 0,2 5 0 0,0 2 1 0,-2 3-3 16,-1 7 0-16,-1 2-3 15,-8 1-1-15,2 2 0 0,-13 2-2 16,-4-1 0-16,-4 4 0 0,-6 3-1 0,-4 3-8 16,-13-1 1-16,2 1 3 0,0 4 1 15,-5-1 0-15,5-1 1 0,4-1-1 16,-1-3-6-16,5-5 5 0,11-7-1 15,0-5-1-15,2-1 1 0,0-4 1 0,0 2-4 16,0-1 5-16,2-3 1 16,0 1-1-16,2-1-2 0,-1 0-3 0,-1-5-22 15,-2-6-7-15,-2-2-4 0,-11-4-35 16,-8-1-113-16</inkml:trace>
  <inkml:trace contextRef="#ctx0" brushRef="#br0" timeOffset="70195.92">22852 15886 356 0,'0'0'82'16,"0"0"3"-16,0 0-13 0,0 0-17 0,0 0-19 0,0 0-3 16,0 0-6-16,0 0-9 0,-10-6-6 15,8 13-5-15,-3 8-6 0,3 4-1 16,-4 8-2 0,2 6 2-16,-2 3 0 0,0 5 0 0,-1 1 1 0,3 0-1 15,2 3 0-15,2-6 0 0,0 1-15 16,0 0-27-16,4-1-15 0,5 1-25 15,-1-5-32-15,6-4-14 0,1-8-59 16</inkml:trace>
  <inkml:trace contextRef="#ctx0" brushRef="#br0" timeOffset="70560.81">24963 15775 429 0,'0'0'116'0,"0"0"-48"0,0 0-15 15,0 0-4-15,0 0-15 0,0 0-9 0,0 0 1 16,12 63-4-16,-10-36-5 0,-2 6-3 16,0 5-3-16,-2 1-4 0,-10 3-2 15,-3 0-3-15,-4 0-1 0,-3 0-1 16,-9-4-8-16,-4-3-30 0,-11-2-43 15,-6-6-47-15,-3-9-165 16</inkml:trace>
  <inkml:trace contextRef="#ctx0" brushRef="#br0" timeOffset="71410">21095 16917 241 0,'0'0'134'0,"0"0"-57"16,0 0-9-16,0 0-15 15,0 0-5-15,0 0-9 0,0 0-9 0,-4-4-3 16,4 3-1-16,0 0-1 0,0 1-6 15,4 0-4-15,2 0-4 0,2 1-1 0,3 6-2 16,9 3 1-16,1 2-3 16,4 3-2-16,6 4-2 0,2 0 2 15,0 3-4-15,-2 0 2 0,-4 3-2 0,-4-4 0 16,-3 0-2-16,-3-3-16 0,-5-2-14 16,-1-4-14-16,-7-4-4 0,-2-2-10 0,-2-5-13 15,0-1-22-15,-8-2-34 16,-1-6-152-16</inkml:trace>
  <inkml:trace contextRef="#ctx0" brushRef="#br0" timeOffset="71646.39">21409 16820 429 0,'0'0'84'0,"0"0"-5"15,0 0-18 1,0 0 3-16,0 0-8 0,0 0-21 0,0 0-15 0,0 0-7 0,-60 35-5 15,48-10-3-15,-3 3-1 16,1 4-2-16,-5-1-1 0,1 4 0 0,-3 3-1 16,2 1 0-16,1 0 0 15,1-2-10-15,7-2-7 0,2-5-13 16,1 0-26-16,3-4-13 0,2-7-17 0,-2-3-70 16,2-10-141-16</inkml:trace>
  <inkml:trace contextRef="#ctx0" brushRef="#br0" timeOffset="71925.1">21866 17037 298 0,'0'0'117'15,"0"0"-21"-15,0 0-35 0,0 0-11 16,0 0-12-16,0 0-10 16,0 0-3-16,0 0-7 0,0 0 0 0,48 7-6 0,-30-10-5 15,1-5-4-15,3 0-3 16,5-1 2-16,-2 1-2 0,0-2 0 16,2 2-2-16,-2 0-21 0,-3-1-19 0,-5 1-11 15,-1 1-32-15,-5-6-54 16,-7 2-85-16</inkml:trace>
  <inkml:trace contextRef="#ctx0" brushRef="#br0" timeOffset="72156.39">21996 16859 9 0,'0'0'379'16,"0"0"-302"-16,0 0-11 15,0 0 2-15,0 0-3 0,0 0-10 16,0 0-11-16,0 0-1 0,0 0-11 0,-29-7-3 0,29 11-11 31,0 6-7-31,0 4-1 0,4 4 2 16,-2 4 1-16,-2 1-2 0,0 2-4 15,3 0-3-15,-3-2-2 0,0 4 0 16,0-4-2-16,0 3-2 0,0-1-6 16,0 0-13-16,2 1-7 0,-2-1-15 0,2-3-26 15,4-4-39-15,0-2-40 0,0-9-127 16</inkml:trace>
  <inkml:trace contextRef="#ctx0" brushRef="#br0" timeOffset="73506.37">23590 16908 576 0,'0'0'91'0,"0"0"-31"16,0 0-23-16,0 0-4 15,0 0-12-15,0 0-7 16,0 0-2-16,0 0 5 0,64 9 2 0,-39-6-5 0,6 1-5 15,-4 3-4-15,0 2-3 0,-3 2 0 16,-9 1-1-16,3-1-1 0,-13 0-4 16,1 0-12-16,0 2-12 15,-2-3-7-15,2 1-19 0,-1-3-23 0,-3-2-5 16,2-2-44-16,-4-4-44 0,0 0-125 16</inkml:trace>
  <inkml:trace contextRef="#ctx0" brushRef="#br0" timeOffset="73680.7">23855 16955 31 0,'0'0'427'16,"0"0"-313"-16,0 0-45 0,0 0-14 0,0 0 12 16,0 0-15-16,0 0-25 0,0 0-8 15,0 0-5-15,-46-46-8 0,44 50-6 16,0 5-3-16,0 6 2 16,-4 2 1-16,2 4 1 15,-5 1-1-15,-3 0-4 0,2-3-20 0,3 1-15 16,-3-3-22-16,2-2-15 15,2-2-19-15,3-3-63 0,3-5-96 0</inkml:trace>
  <inkml:trace contextRef="#ctx0" brushRef="#br0" timeOffset="74453.2">24882 16659 479 0,'0'0'169'0,"0"0"-90"16,0 0-36-16,0 0 0 0,0 0-5 15,0 0-3-15,0 0-7 0,27 65-6 16,-17-44-1-16,5 7-7 0,1 1-5 16,-1 5-6-16,1 1 0 0,-12 2-2 15,-2 1 0-15,-2 0-1 0,-10 0-18 0,-19-1-17 16,-6-3-14-16,-17-4-32 15,-1-8-41-15,-30-5-22 0,8-8-100 16</inkml:trace>
  <inkml:trace contextRef="#ctx0" brushRef="#br0" timeOffset="74895.66">22662 16720 253 0,'0'0'87'0,"0"0"-13"15,0 0-6-15,0 0-3 0,0 0-15 16,0 0-11-16,0 0-4 0,0 0 4 16,0 0 0-16,-4 0-10 0,0 2-3 0,4-2-4 15,0 0-4-15,0 0-4 0,0 2-4 16,-2-2-2-16,-1 2-3 0,3 4-2 15,-2 5-3-15,-4 6 0 0,2 10 0 16,-2 7-2-16,0 6 1 0,-7 5-2 16,3 4-2-16,6-2-3 0,0-1-4 15,2-3-3-15,2-5-5 0,2-3-3 16,6-4 2-16,6-4-11 16,5-4-19-16,8-6-9 0,2-5-36 0,8-9-55 0,-4-3-159 15</inkml:trace>
  <inkml:trace contextRef="#ctx0" brushRef="#br0" timeOffset="76107.84">21087 17718 211 0,'0'0'119'0,"0"0"-47"0,0 0-2 0,0 0 1 16,0 0-11-16,0-3-13 0,0 3-14 15,0 0-4-15,0 0-5 0,0 0-5 16,0 0-3-16,0 0-1 0,0 0-2 16,4 0-5-16,-2 0 0 0,4 0 3 15,2 4 0-15,3 2-2 0,5 0 1 16,3 3-1-16,6 1-1 0,2 5-3 16,4 0 1-16,2 2-4 0,0 1 0 15,0 2-1-15,2 0 1 0,-2 1-2 16,-2 0 0-16,-2-2-2 0,-4-4 1 15,-7-3-2-15,-7-3 2 0,-3-2-9 0,-6-2-18 16,-2-3-7-16,-2-1-9 0,-8-1-4 16,-3 0-18-16,-7-4-39 0,-5-7-63 15,2-1-146-15</inkml:trace>
  <inkml:trace contextRef="#ctx0" brushRef="#br0" timeOffset="76344.98">21448 17605 490 0,'0'0'50'16,"0"0"10"-16,0 0 0 0,0 0 23 15,0 0-16-15,0 0-32 0,0 0-11 16,0 0-4-16,0 0-4 0,-33 24-7 16,27-8-5-16,-6 5 0 0,-1 6-1 15,3 3 0-15,-7 0 0 0,3 2-3 16,-3 2 0-16,3 1 0 0,-5-2-9 15,3 0-10-15,-5-2-14 0,5-3-16 16,-3-5-24-16,9-3-7 16,1-8-24-16,1-8-64 0,0-4-202 0</inkml:trace>
  <inkml:trace contextRef="#ctx0" brushRef="#br0" timeOffset="76643.7">22044 17779 335 0,'0'0'123'0,"0"0"-37"0,0 0-40 0,0 0 4 16,0 0-10-16,0 0-9 0,0 0-9 15,0 0-4-15,56 15-2 0,-40-14-1 16,7 1-2-16,2-2-3 16,2 0-4-16,4 0-1 0,2 0-2 0,2-2-2 15,-2-2 0-15,-2-2-1 0,-6-3-22 16,-3-1-41-16,-11-3-20 0,-7 0-37 16,-6-3-71-16</inkml:trace>
  <inkml:trace contextRef="#ctx0" brushRef="#br0" timeOffset="76875.77">22205 17644 348 0,'0'0'216'15,"0"0"-145"-15,0 0-25 0,0 0 5 0,0 0-4 16,0 0-9-16,0 0-13 16,0 0-5-16,0 0-2 0,0 0-3 0,-14 9-3 15,11-6-5-15,3 6-4 16,-2 1 0-16,0 7-2 0,-4 4 2 0,2 4-2 15,2 3 0-15,-2 0 0 0,0 1 0 16,-5 0 0-16,7-2-1 0,0-2-15 16,2-5-13-16,0-4-10 0,2-1-25 15,7-3-24-15,-1-4-17 0,0-4-69 16,5-4-142-16</inkml:trace>
  <inkml:trace contextRef="#ctx0" brushRef="#br0" timeOffset="77746.39">23026 17549 177 0,'0'0'82'0,"0"0"-43"0,0 0-22 0,0 0 13 16,0 0 4-16,0 0-8 0,0 0 2 16,0 0 1-16,0 0 4 0,0-1 8 15,0 0-2-15,0 0-3 0,0 1-1 16,0 0-1-16,0 0 5 0,0 0-5 15,0 1-7-15,0-1-7 0,0 0-4 32,0 0-3-32,0 0-3 0,0 0-2 0,0 1 0 0,0 0-2 0,0 1-2 15,-4 2-3-15,-5 5 0 16,1 1-1-16,2 2 0 0,-2 1 0 0,-3 3 0 0,1 0 2 31,2 2-2-31,1 0 1 0,-5 6-1 0,4 2 1 0,2 4-1 16,-5 1 0-16,5 1 1 15,0 0-1-15,2-1 0 0,2 0-1 16,2-2-2-16,0-3 2 0,4-1-2 0,6-1-11 16,5-4 3-1,-1-3-7-15,9-3-17 0,4-3-7 16,-3-7-13-16,14-4-12 0,1-12-51 16,-2-6-99-16</inkml:trace>
  <inkml:trace contextRef="#ctx0" brushRef="#br0" timeOffset="84030.43">22982 16888 187 0,'0'0'136'16,"0"0"-89"-16,0 0-34 0,0 0-2 0,0 0 1 0,0 0-4 16,0 0-1-16,-10-33 8 0,10 30 1 15,0 0-5-15,0 2-4 0,0-1-6 16,2 0-1-16,2 0 0 0,2-1 0 15,1-2 1-15,-3 0 4 0,0-1 2 16,2-1 7-16,4 0-2 16,-1 0-3-16,-3 0 0 0,-2 0-2 0,0 3-1 15,2 1 1-15,-2 1 4 16,3-1 0-16,-3 0-5 0,2-1-1 0,0-1 0 16,7 1-3-16,1-2-2 0,0 0 1 15,3 3-1-15,2 0 0 0,-3 3 0 0,3 0 0 16,-5 0 0-16,1 6 0 15,-3 2 0 1,-6 3 0-16,5 2 1 0,-3 2 3 0,0-2 1 0,-6 0 2 16,2-1-4-1,-4-2-3-15,5 2-1 0,-5 1 1 16,0-1-2-16,0 2 2 0,-7 0 0 16,-1-1 0-16,-8 2 2 0,3-2 0 15,-8-1-1-15,5-1 5 0,-7-2 4 16,9 0 0-16,-1-4-1 0,5-1 0 0,6-2 3 15,-2-1-1-15,6-1 2 0,0 0-4 16,0 0 3-16,0-1 0 0,-3-2-6 16,3 0 0-16,3 1-1 0,-3 2 0 15,2 0-2-15,4 0-1 0,-4 0-1 16,4 0-1-16,2 0 1 16,9 0-1-16,-5 0 0 0,11 2 0 0,-4 4 0 0,3 0-1 0,3 0 1 0,-4 1 0 31,-3 1 0-31,-1 0 0 0,-7 0-1 15,-3-2-2-15,-7 3 2 0,0 0 1 16,-3 1 1-16,-9 4 4 0,-4-1 5 16,-5 2 2-16,0-1 0 0,-6 3-5 15,0-2-4-15,7-4-2 0,1 0 0 0,5-4-1 16,-1-1 0-16,5-3-4 0,2-2-12 16,3-1-4-16,1-6-22 0,4-3-10 15,0-7-50-15,2-10-57 0</inkml:trace>
  <inkml:trace contextRef="#ctx0" brushRef="#br0" timeOffset="87598.11">24208 16792 60 0,'0'0'175'16,"0"0"-121"-16,0 0-16 0,0 0 24 0,0 0-3 16,0 0-16-16,0 0-28 15,0 0-2-15,-12-2 6 0,16-1 4 16,2 0 4-16,0 1-5 0,-4 0-3 16,0 2-1-16,0 0 2 0,-2 0-1 0,0 0-2 15,0 0 0-15,-2 0-3 0,0 0-7 16,-4 0-7-16,0 0 0 0,4 2 0 15,-2 1 2-15,4 2-2 16,0 2 0-16,0 2-1 0,0 4 0 0,0-1 1 16,0 4 1-16,0 1 1 0,0 2 1 15,0 3 3-15,-2-1 0 0,-3 3-1 0,5-1 1 16,-2 2-3-16,4 0-2 16,-2 1-1-16,0 1 0 15,11-1 0-15,1-2 0 0,-4-2-1 0,1-2 0 16,1-3-5-16,0-1-4 15,-5-3 0-15,1 0-7 0,-4-1-11 0,2-1-7 0,-4-3-7 16,0-3-15-16,-4 1-28 0,-2-6-26 16,-3-8-89-16</inkml:trace>
  <inkml:trace contextRef="#ctx0" brushRef="#br0" timeOffset="88229">24605 16836 420 0,'0'0'50'15,"0"0"-30"-15,0 0-19 0,0 0 1 0,0 0 5 16,0 0 4-16,0 0 3 0,0 0-8 16,-41 25-5-16,28-22-1 0,-1 2 0 15,-1 2-4-15,7-3-4 0,-4 2 6 0,3-2 2 16,5-1 1 0,2-1 0-16,0 0 1 0,-2-2 4 0,2 0 2 15,0-2 8-15,-2-2 2 0,0 0-3 0,-1 0-9 16,3-2-5-16,0 0-1 0,0-1 0 15,0-2 0-15,0 2 0 0,2-2 0 0,-2 0 2 16,2-1 4-16,0-1-2 16,0 0-1-16,0 0 0 15,2 1-3-15,2 2 0 0,4 1 0 0,3 2 0 0,-3 2 0 16,-2 0 0-16,13 1-1 0,-7 1 1 31,9 0-1-31,-7-1 1 0,7 2 0 0,-9 0 0 0,-1 3 0 0,-1 1-1 16,-8 5-2-16,-2 2 2 0,-4 1 1 15,-10 5 0-15,1 5 1 0,-12 2 4 16,3 0-5 0,-1 1 1-16,-2 2 2 0,4 0-1 0,7 1 2 15,0-1 0-15,3-3-2 0,5-3 0 16,4-5-2-16,2-2 2 0,0-3-2 0,0-4 5 16,2-2 1-16,0-2 4 0,2 0 4 15,4-2 1-15,5-2 1 0,-3 1 1 0,11-2-3 16,-3-6-3-16,5-3-5 0,8-4-4 15,2-2 0-15,2-2-2 16,-2 0 0 0,1 3-4-16,-3 2-27 0,-11 6-17 15,-5 2-24-15,-15 2-62 0,-9 0-143 16</inkml:trace>
  <inkml:trace contextRef="#ctx0" brushRef="#br0" timeOffset="88891.28">23594 17687 407 0,'0'0'52'0,"0"0"-49"16,0 0-3-16,0 0 11 0,0 0 9 0,0 0 15 15,-4-35 16-15,4 33-9 0,4 1-9 16,-2 1-10-16,2 0-4 16,3 1 2-16,-3 1 3 0,2 2-4 0,-4 1-5 15,2 0-6-15,-2 3-4 0,0 2-2 16,-2 1-3-16,4 5 1 15,-4-1-1-15,0 6 0 0,0-1 0 0,0 4 0 16,-2 2-1-16,0-2-3 0,0-2-6 16,-2-2-3-16,-6 1-1 0,-1-3-3 15,5-3-9-15,2 0-10 0,0-4-14 16,-4-3-9-16,1-3-22 0,-1-9-24 0,2-8-75 16</inkml:trace>
  <inkml:trace contextRef="#ctx0" brushRef="#br0" timeOffset="89080.31">23596 17361 196 0,'0'0'0'0,"0"0"-6"0,0 0 6 16,0 0 19-16,0 0 13 15,0 0 2-15,0 0-34 0,0 0-6 0,0 0-50 16,13 22-8-16,1-18-84 0</inkml:trace>
  <inkml:trace contextRef="#ctx0" brushRef="#br0" timeOffset="89696.21">24080 17648 547 0,'0'0'67'0,"0"0"-62"0,0 0-2 15,0 0 7-15,0 0 11 16,47 14 13-16,-28-17 17 0,-7 2-10 0,11-3-14 16,-4 3-10-16,4 1-5 0,-1 0-3 15,-5 0-1-15,3 5-2 0,-7 2-3 16,5 3-3-16,-7 3 0 0,-1 0 0 15,3 2-3-15,-9 4-2 0,-2-2-9 16,0 3-6-16,-2-1-10 0,2-1-8 16,-2 0-7-16,2-5 3 0,0-4 5 15,-2-4 4-15,0-4-10 0,0-1-1 0,0-4 19 32,0-7 18-32,-4-3-12 0,-2-6-41 0,2-1-24 0,-7-1 5 15,3 1 30-15,2 3 49 16,2 0 62-16,-3 2 33 0,1-3 4 0,4 3-16 0,2 2-12 15,0 3-18 1,0 2-9-16,0 2 5 0,0 4-7 0,0 3-5 0,0 0-7 16,0 0-7-1,0 0-8-15,0 0-10 0,0 0-5 0,0 3-1 0,0 5-4 16,0 3 2-16,-4 3 2 16,-2 4 1-16,0 4 0 0,-3 4 0 0,-7 2-1 0,10 0-6 15,-3-2-2-15,-3-1-5 16,6-3-9-16,2 0-16 0,2-6-14 0,2-1-14 15,0-5-31-15,0-10-77 16,0 0-188-16</inkml:trace>
  <inkml:trace contextRef="#ctx0" brushRef="#br0" timeOffset="89996.65">24737 17549 642 0,'0'0'67'0,"0"0"-56"0,0 0-4 0,0 0 11 16,0 0-4-16,0 0 5 16,0 0 15-16,0 0-13 15,40 55-8 1,-30-38-4-16,6 3-5 0,-1 4-1 15,-3 2-2-15,5 0-1 0,-9 2 1 16,2 1-1-16,-1 1-1 0,-7 1-12 0,0-3-17 16,-2-4-18-16,-4-5 5 0,-5-1-8 15,1-6-33-15,0-3-1 0,0-8-61 16,-5-1-109-16</inkml:trace>
  <inkml:trace contextRef="#ctx0" brushRef="#br0" timeOffset="90511.58">25180 17551 627 0,'0'0'57'0,"0"0"-57"16,0 0 9-16,0 0-9 0,0 0 15 15,0 0 12-15,0 0 5 0,0 0-13 16,0 0-16-16,0 26-3 0,-2-23-6 15,-3 0-2-15,-3 2-2 0,-2-1-6 16,-1 2-6-16,-7-2-10 0,3-1 10 0,-7 0 4 16,11-2 9-16,-1 1 9 15,2-2 5-15,8 0 8 0,-3-3 2 16,5 0-5-16,0-3 0 0,0 1 1 0,0-3-2 16,7-2 0-16,5-2-2 0,2 0 0 15,3 0-4-15,0-1-1 16,7 2 1-16,-5 3-1 0,4 1-1 0,-1 4-1 15,-5 3-1-15,8 0 0 0,-11 3 1 16,5 4-1-16,-11 3-1 0,0 2-1 16,-6 1-1-16,-2 2-1 0,-8 3-1 15,-4 3-4-15,-13 4 2 0,0 1 5 16,-2 1 3-16,0 1 2 0,-2-2 0 16,1-1 1-16,7-1 4 0,4-2-1 15,1-3 1-15,3-4-1 0,11-1 3 0,-2-4 0 16,2-2 3-16,2-1-1 0,2-3 0 15,4 0-2-15,5-2 5 0,5-2-1 16,-3 0-3-16,9-3-2 0,-1-3-3 16,2-4-3-16,4-2-1 0,0 0-1 15,-3-2-18-15,3 2-17 0,0-2-23 16,0 0-11-16,6-6-22 16,-6-8-64-16,-6-3-127 0</inkml:trace>
  <inkml:trace contextRef="#ctx0" brushRef="#br0" timeOffset="90769.85">25502 17304 656 0,'0'0'76'0,"0"0"-64"16,0 0-4-16,0 0 12 0,64 34 14 0,-47-18-4 15,7 4-3-15,-7 3-6 0,4 2-10 16,-1 4-7 0,-5 3-2-16,3 3-1 0,-7 2 0 0,-9 4-1 0,-2 4 0 15,-19 4-1-15,-8 6-9 0,-16 3-19 16,-9-2-16 0,-12-2-33-16,-25-6-42 0,13-13-130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9T04:04:42.357"/>
    </inkml:context>
    <inkml:brush xml:id="br0">
      <inkml:brushProperty name="width" value="0.05292" units="cm"/>
      <inkml:brushProperty name="height" value="0.05292" units="cm"/>
      <inkml:brushProperty name="color" value="#FF0000"/>
    </inkml:brush>
  </inkml:definitions>
  <inkml:trace contextRef="#ctx0" brushRef="#br0">7855 8558 50 0,'0'0'224'0,"0"0"-182"0,0 0-9 0,0 0 9 0,0 0 3 15,0 0-9-15,0 0-3 0,0 0-15 16,-10 0-6-16,10 0 0 0,0 0 5 16,0 0 0-16,0 0-1 0,0 0-2 15,0 0 2-15,0 0-3 16,0 0 0-16,2 0-3 0,2 0-4 16,2 3-3-16,4-3 6 0,5 2 4 15,1-1 1-15,5 0 0 0,0 1 0 0,8-2 0 16,0 0 0-16,8 0 0 0,0-2-2 15,7 0-2-15,-5-3-2 0,0 0-1 16,-6 1-3-16,-6 0 0 0,-10 4-2 16,-7 0-2-16,-6 0 0 0,-4 0 1 15,0 0-1-15,-4 1 0 0,-4 5-6 16,-9 3-15-16,-2 2-21 0,-3 0-12 0,-3 1-8 16,6-2-27-16,3-1-46 15,8-2-119-15</inkml:trace>
  <inkml:trace contextRef="#ctx0" brushRef="#br0" timeOffset="2236.09">6505 9276 86 0,'0'0'40'0,"0"0"-14"16,0 0 3-16,0 0 5 0,0 0 15 15,-33 4-8-15,33-3 2 0,-2 0-5 0,2-1 3 16,0 0 3-16,0 0 5 0,0 0-10 16,0 0-9-16,0 0-8 0,0 0-2 15,0-1-4-15,0 0 1 16,0 1-2-16,0 0 2 0,0 0 0 0,0 0-3 16,0 0-1-16,0 1 1 0,0-1-1 15,0 0-2-15,0 0-3 0,0 0-2 16,0 0-2-16,0 0-1 15,0 0 1-15,0 0-2 0,6 0 0 0,7-1 1 16,-1 1 6-16,3-1 4 0,3-2-3 16,-3-1-3-16,7 1-1 0,-3 1-1 15,-2-4 1-15,-1 5-1 0,-4-2-1 0,1 2 0 16,-3 0-1-16,-4 1 1 16,-4-1-1-16,1 0 0 0,-3 1 1 15,0 0-1-15,0 0 0 0,0 0 0 16,0 0 0-16,0 0-1 0,-3 0 0 0,3 0-1 15,0 0 0-15,0 0-1 0,0 0-1 16,0 0 1-16,0 0-1 0,0 0 0 16,0 0-4-16,0 0-9 0,0 1-9 15,0 3-7-15,0 3-13 0,0 2-23 16,0 0-22-16,-6 3-25 0,-6-3-60 0</inkml:trace>
  <inkml:trace contextRef="#ctx0" brushRef="#br0" timeOffset="3325.39">7580 11726 64 0,'0'0'156'0,"0"0"-147"0,0 0 13 16,0 0 14-16,0 0 10 0,0 0-3 15,0-18 10-15,-4 17 5 0,2 1-2 16,0-2-3-16,0 1-11 0,0 0-7 16,2-1-2-16,0-1 2 0,0 3-7 15,0 0-8-15,0 0-5 0,0 0-4 16,0-1 0-16,4 1-2 0,0 0-1 0,0-1 1 16,6-1 7-16,1-2 0 15,7-1-2-15,1 2-1 0,4-3-3 0,6 3-2 16,-2 0-2-16,2 1-2 0,-1 0-1 15,1 2 1-15,-6 0-2 16,0-1 1-16,-7 1-3 0,1 0 1 0,-7-1-1 16,1 1 0-16,-7 0 0 0,4 0 0 15,-6 0 0-15,0 2 0 0,-2 0 1 16,0-1 0-16,0-1-1 0,0 0 0 0,0 0 1 16,0 0 1-16,0 0-2 0,0 0 1 15,0 1 0-15,0 0-1 16,0 1 0-16,-4 4 0 0,2-3-2 15,0 3-4-15,-2 1-5 0,4 1-9 0,0-1-5 16,0 2-15-16,6 4-19 0,4-3-33 16,1-4-22-16,1-6-69 0,-2-9-223 15</inkml:trace>
  <inkml:trace contextRef="#ctx0" brushRef="#br0" timeOffset="8505.33">7568 12322 246 0,'0'0'61'0,"0"0"-38"0,0 0 10 15,0 0 21-15,0 0-8 0,0 0-3 16,0 0-8-16,-31-6 1 15,29 6-9-15,2 0 1 0,0 0-10 0,0 0-2 16,0 0-6-16,0-1 0 0,0 1 2 16,0 0 0-16,0 0 1 0,0 0-1 0,0 0-2 15,6 0-2-15,-4 0 4 0,4 0 2 16,0 0 1-16,3 0-2 0,3-1-1 16,5 1 0-16,3 0 0 0,5 0-1 15,0-2-1-15,6 0 0 0,-2-1-2 16,0-1 1-16,-2 1-5 0,-7 0 1 15,1 0-2-15,-9 2 1 0,-3-1-4 16,-3 0 0-16,-6 2 0 16,0 0 0-16,0 0 2 0,0 0 1 0,0 0-2 0,-2 2-1 15,-4 0 0-15,-7 4-8 16,-1 0-11-16,-7 0-18 0,-4 2-6 0,0-8-22 16,1 0-8-1,-1-7-45-15,-2-9-115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9T04:06:42.308"/>
    </inkml:context>
    <inkml:brush xml:id="br0">
      <inkml:brushProperty name="width" value="0.05292" units="cm"/>
      <inkml:brushProperty name="height" value="0.05292" units="cm"/>
      <inkml:brushProperty name="color" value="#FF0000"/>
    </inkml:brush>
  </inkml:definitions>
  <inkml:trace contextRef="#ctx0" brushRef="#br0">14974 12195 104 0,'0'0'45'16,"0"0"-23"-16,0 0 9 0,0 0 24 15,0 0-6-15,0 0-9 0,-8-2-5 16,6 2-16-16,0 0-3 0,2 1-3 16,0 2-4-16,0-2 2 0,0 0 0 0,0-1 6 15,0 0 1-15,0 0 5 0,0 0-3 16,0 0 4-16,0 0 8 16,0 0-5-16,0 0-2 0,0 0-7 15,0 0-6-15,0 0-4 0,4 0-1 16,0 0-5-16,6 0 4 0,5 0 3 15,-3 0 0-15,7-3-2 0,-5 0-1 0,11 1 2 16,-4 0-1-16,-3 0-1 0,9 0-1 16,-4 0 3-16,-4-1-1 15,1 3-2-15,-11 0-1 0,-3 0-1 0,-2 0 3 16,-4 0-1-16,0 0 1 0,0 0 9 16,0 0 0-16,-4 5-3 0,0-1-4 15,-3 2-2-15,1-1-4 0,0 0-2 0,-2 1 2 16,4-2-1-16,0-3-1 15,1 2 0-15,1 0 0 0,2 0 0 0,-2 1-1 16,0-3-1-16,2 1-13 16,0-1-5-16,0 0-8 15,0 0-7-15,-2 0-6 0,0 2-12 0,-6-2-18 0,-2-1-38 16,3 0-82-16</inkml:trace>
  <inkml:trace contextRef="#ctx0" brushRef="#br0" timeOffset="1480.37">15290 13085 118 0,'0'0'0'0,"0"0"-18"0,0 0 13 0,0 0-15 16,0 0-21-16,0 0 8 0</inkml:trace>
  <inkml:trace contextRef="#ctx0" brushRef="#br0" timeOffset="1524.16">15193 13037 11 0,'0'0'3'0,"0"0"-3"0,0 0-4 15</inkml:trace>
  <inkml:trace contextRef="#ctx0" brushRef="#br0" timeOffset="2090.03">15171 12975 135 0,'0'0'33'0,"0"0"6"15,0 0 11-15,0 0-18 0,0 0-14 16,0 0-12-16,0 0-3 0,0 0 4 16,0 0 6-16,-2-2 7 0,2 2 0 15,2 0 17-15,-2 0-8 0,2 0 2 0,-2 2-2 16,0-2-5-16,0 0-3 0,0 1-3 15,0 0 3-15,0-1 5 0,2 0-5 16,-2 1-2-16,2 0-3 0,0 3-4 16,4-3-1-16,2 2-4 0,-4 1 0 15,7-2 4-15,3 1 1 0,-1-3 1 16,9 0-2-16,-5 0-3 0,6 0 0 16,1 0-2-16,-5 0 1 0,4 0-2 0,-2 0 1 15,-3 0-2-15,1 0-1 16,-9 0 1-16,-2 0-2 0,-1 0 3 15,-3 0-2-15,-4 0 0 0,0 0 3 16,0-2 8-16,0 2 4 0,0 0-9 0,0 0-4 16,0 2-1-16,0-1-2 0,0-1 2 15,-4 0-3-15,4 0 0 0,0 0-1 16,0 0 0-16,-5 1 0 0,3 2-1 16,0 0 1-16,-2 3-1 0,2-1 1 15,0 1-2-15,-2 0 0 0,-2 1-14 16,-3-1-9-16,3-2-8 0,0 3-12 15,0-1-8-15,-2 0-5 0,-3 2-30 16,3-4-37-16,0-1-52 0</inkml:trace>
  <inkml:trace contextRef="#ctx0" brushRef="#br0" timeOffset="3397.07">15446 13665 327 0,'0'0'17'0,"0"0"55"0,0 0-19 0,0 0 4 16,0 0-3-16,-11-7-16 0,11 7-16 15,0-1-8-15,0 1 0 0,0 0-7 16,0 0-4-16,4 0-1 0,0 2 3 16,3 1 8-16,1-1-1 15,-2-1-4-15,4 2-4 0,5-1 2 0,-5 0-4 16,3 1-1-16,3 0 0 0,-1 0 0 15,3 0-1-15,-7 2 1 0,7-1 0 16,-10 1-1 0,5 0 1-16,-3 1 0 0,-4 0-2 0,-6 1-6 0,0 3-49 15,0 4-14-15,-12 0-28 0,-5 1-71 0,5-4-123 32</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9T04:06:57.165"/>
    </inkml:context>
    <inkml:brush xml:id="br0">
      <inkml:brushProperty name="width" value="0.05292" units="cm"/>
      <inkml:brushProperty name="height" value="0.05292" units="cm"/>
      <inkml:brushProperty name="color" value="#FF0000"/>
    </inkml:brush>
  </inkml:definitions>
  <inkml:trace contextRef="#ctx0" brushRef="#br0">2793 3757 352 0,'0'0'6'0,"0"0"1"0,0 0 4 0,0 0 21 15,0 0-2-15,0 0-8 0,0 0 1 0,0 0 1 16,-19-10 0-16,19 9-1 0,0-2-2 16,0 3-4-16,2-2-5 0,0 0 0 15,2 1-5-15,3-2-2 0,-1 2 1 16,0-2-2-16,8 1 0 15,5 2-4 1,2 0 2-16,-1 1 1 0,7 1-2 0,4-2 0 16,2 2 2-16,2-1 0 0,5 2-1 15,5-2 5-15,3 3-1 0,10-2 0 0,2 0-1 0,6 4-1 16,4-2-2-16,4 2 1 16,3 0 0-16,10-2-3 15,-5 2-6-15,5 0 6 0,0 0 0 16,-2 0 1-16,2-2-1 0,2 2 1 0,-5 0 1 0,11-2 0 0,3 1-1 15,7 0 0-15,7-2 0 0,3-3-1 16,9 0 2-16,0-1 2 16,2 0 0-16,5-2 1 0,1 0-2 15,0-2-3 1,3 1-3-16,-1-1 3 0,-4-1 1 16,0 4 0-16,-6-3 1 0,-4 1 2 15,0 0-4-15,0-3-4 0,-4 3 4 16,2-3 3-16,0 4 12 0,-7-1-2 15,3 1-6-15,2 1-1 0,1-1-3 0,1-1-2 16,4 2 3-16,2-3 1 0,-4 5-1 16,4-2 0-16,-4-1-1 0,4-3-3 15,0 0-3-15,-2-2 2 16,-4-1 1-16,0 0 2 0,-7-1-1 0,3 1 2 16,-6-1 2-16,-3 1 1 0,-2 0-5 15,-1 1 0-15,-3 2-1 0,-6 1 3 16,-2 2 0-16,-4-1-1 0,-5 4 0 15,-5 0-1-15,-5 0 0 0,-4 0-1 16,-8 3 3-16,-6 1 1 0,-2-1-2 16,-5 0-2-16,-3-1 3 0,3-3 0 0,-7 2-2 15,-1-1 1-15,-4 0 1 0,-2-1-2 16,-6-2 0-16,-8-1 0 0,-5 1 1 16,-8-1-1-16,-2 1 1 0,-4-5 3 15,0 0 3-15,0-1 5 0,-6-2-9 16,0 6-4-16,0-1-3 15,-5 3-1-15,3 3-2 0,2 0-3 16,-2 6-17-16,-7 7-30 0,1 7-23 0,-1 1-12 16,-1-3-75-16,-1-8-226 0</inkml:trace>
  <inkml:trace contextRef="#ctx0" brushRef="#br0" timeOffset="36024.17">3316 10300 241 0,'0'0'13'0,"0"0"13"0,0 0 20 0,0 0 6 16,0 0-13-16,0 0-8 0,0 0-3 16,-4-8-1-16,4 8-2 0,0 0-2 15,0 0-3-15,0 0-1 0,0 0 0 16,0 0-1-16,0-2-2 0,0 2-1 15,0 0 5-15,0 0-5 0,0 0-2 16,0 0 0-16,0 0-4 0,6-1-2 16,2 1-3-16,-2 0 0 0,11-2 1 15,-3 1 6-15,5 0-3 0,-3 1-2 0,13-2-1 16,4 1 2-16,3-2 2 16,5 0-2-16,13 0 2 0,1-1 0 15,7 1-2-15,9-1-3 0,3 4 1 0,1 0-1 16,1-1 0-16,3 4 0 0,-7 2-2 15,0 2 0-15,-4-1 1 0,-1-1-1 16,-1 0-2-16,2-2 0 16,-4-1 0-16,0-3 3 0,-6 1 3 0,-2 0-2 15,-9-2 2-15,-3 0-1 0,-1 0-2 16,-10 0 0-16,-4 0 0 0,-8 1-1 0,-5 1-1 16,-9-2 0-16,-5 1-1 15,0 1 1-15,-2 0 0 0,0 0 0 16,0 0 0-16,0 0 1 15,0 0-1-15,0 0 1 0,0 0 1 0,0 0-2 0,0 0-1 16,0 0 1-16,0-1-1 0,0-1 0 16,0 2 0-16,2-1 0 0,-2 1 1 15,0 0 0-15,0 0-1 0,0 0 0 16,0 0 0-16,0 0 2 0,0 0-1 16,0 0 0-16,0 0-1 15,0 0 1-15,-2 0-1 0,2 0 0 0,0 0 0 16,0 0-1-16,0 0 0 0,-2 0-5 15,0 0-5-15,0 0-4 0,-3 1-2 16,-3-1 0-16,2 0-4 0,2 0-14 0,-2 0-17 16,-7 0-15-16,-1-3-23 0,-3-6-67 15,-3-1-172-15</inkml:trace>
  <inkml:trace contextRef="#ctx0" brushRef="#br0" timeOffset="37801.68">2528 10439 39 0,'0'0'67'0,"0"0"-66"0,0 0 3 0,0 0 23 15,-47-12 18-15,40 11 4 0,3 2 3 16,4-1-12-16,0 0-1 15,-2 0-10-15,2 0-8 0,0 0-5 0,0 0-3 16,0 0 4-16,0 1 6 0,0-1 2 16,0 0-4-16,2 1-5 0,2 0 3 15,3 1 3-15,5-2 1 0,-4 0-2 0,5-1 0 16,1 1-4-16,-2 0-1 0,7-1-2 16,-7 1-2-16,11 0-5 0,-4 0-2 15,4 0 3-15,6 0 0 0,2 1 0 16,4-1 1-16,0 0 2 0,8 0-1 15,7 0-2-15,-1 0 2 16,9 1-1-16,4 0-2 0,0 2-2 0,2-2 0 16,5 5-1-16,-3 0-1 0,4-2 0 15,2 1 0-15,-1-2-1 0,9 1-2 16,1-1-1-16,4-3 1 16,-5 0 2-16,9 0 4 0,-8-4 2 0,8 1 2 0,-9-1-2 15,3 2-2-15,-7-1 0 0,3 1 1 16,0-1-2-16,-7 2-5 0,-2-1 1 15,0 2 1-15,-3-2-1 0,-1 0 1 16,-4-1-1-16,-6 2 1 0,-11 0 1 16,-1 1-1-16,-11 0-1 0,-11 0 1 15,1 2-1-15,-15-2-1 0,-1 0-1 0,-1 0 1 16,-6 0 0-16,0 0 0 16,0 0 0-16,0 0 1 0,0 2 0 15,0-1-1-15,0-1 0 0,0 0 1 16,0 0 0-16,0 0 0 0,0 0-1 15,0 0 1-15,0 0 0 0,0 0-1 16,0-1 0-16,0 1 0 0,0 0 0 0,0 0 0 16,0 0 0-16,0 0 0 15,0 0-7-15,0 0-12 0,0-2-5 0,0 1-3 16,-9-3-9-16,3-5-28 0,-4-4-47 16,-11-3-105-16</inkml:trace>
  <inkml:trace contextRef="#ctx0" brushRef="#br0" timeOffset="43137.67">16845 10244 86 0,'0'0'94'0,"0"0"-92"0,0 0-1 15,0 0 0-15,0 0 1 16,0 0-1-16,0 0-1 0,0 0 1 16,0 0-1-16,-2-32 1 0,2 30 0 15,0 2 1 1,0-1 11-16,0 0 2 0,0 1-6 16,0 0-9-16,0 0-2 0,0 2-4 0,0 1 6 0,0 1 0 15,0-2 11-15,0 0 14 0,0-2 17 16,0 0 5-16,0 0 3 0,0 0 3 0,-2 0 3 15,0 0-11-15,-2 1-12 0,-1 2-5 16,1-2-4 0,0-1-4-16,0 3 0 0,2-3-6 0,0 2-1 0,0-2-1 31,2 0-3-31,0 0-2 0,0 0-1 0,0 2-2 0,0-1 0 0,2 1 0 16,2 0 4-1,-2-1 6-15,4 1 3 16,7-2 5-16,-1 0-3 0,3 0-2 0,7 0 0 15,5 0-7-15,6-2 1 0,2 2-3 16,7 0-1-16,1 1 0 0,1 3-3 16,-1 0-1-16,9-3 0 0,1 1 1 15,12 0 2-15,3-1-2 0,6 2 1 16,3-2 0-16,1 3 0 0,5-4-1 16,-5 2 2-16,-5 2 1 0,-1-3 0 15,-12 3-7-15,-4-2 3 0,-13-1-3 16,-8 2 2-16,-8-1-1 0,-12-1 1 15,-9 2 0-15,-6-3 0 0,0 1 3 16,0 0 4-16,0-1 3 0,0 1-4 16,0-1-4-16,0 0 1 0,0 0-5 15,0 0 0-15,0 0 0 0,0 0 0 0,0 0 0 16,0 0 0-16,0 0 0 0,0 0 0 16,0 0 0-16,0 0 0 0,0 0 0 15,0 0 0-15,0 1 0 0,0-1 0 16,0 0 0-16,0 0 0 0,-2 0-3 15,2 1-3-15,-2-1 0 0,2 1-1 16,-2 1-3-16,2-1-4 0,0 1-6 16,-2-2-8-16,-4 2-8 0,1 1-20 15,1-1-38-15,-4-2-25 0,0-3-109 16</inkml:trace>
  <inkml:trace contextRef="#ctx0" brushRef="#br0" timeOffset="51500.66">18304 11647 176 0,'0'0'14'0,"0"0"18"0,0 0 4 15,0 0-6-15,0 0-8 0,0 0-6 16,0 0-4-16,0 0 7 0,0 0 10 16,-39 33 4-16,39-33 8 0,0 0 0 0,0 0-5 15,0 0 2-15,0-1-6 16,2 1-5-16,2-1-7 0,5 1-2 0,-3-2-4 16,10 1-2-16,-1 1 1 0,5-2 2 15,7 2-1-15,-4 0 0 0,10 0 0 16,6 0 0-16,1 0-1 0,-3 0 0 15,0 0 1-15,2 3-1 0,-4 1-3 16,1 0-1-16,-5-2 0 0,-4-1 0 16,-1 0-5-16,-1-2-2 0,-8 1 0 15,-1 0-1-15,-7 0 1 0,-1 0 0 0,-6 0 0 16,0 0 4-16,-2 0 2 0,0 0 0 16,0 0-2-16,0 0-2 0,0 0-2 15,0 0 1-15,0 0-2 0,0 0 1 16,0-2 0-16,0 2-2 0,-2-1 0 15,-2 1-5-15,0 0-13 0,-1 0-12 16,-1 0-11-16,-4 0-34 0,2 0-25 16,-3-1-50-16,-3-6-174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9T04:09:31.611"/>
    </inkml:context>
    <inkml:brush xml:id="br0">
      <inkml:brushProperty name="width" value="0.05292" units="cm"/>
      <inkml:brushProperty name="height" value="0.05292" units="cm"/>
      <inkml:brushProperty name="color" value="#FF0000"/>
    </inkml:brush>
  </inkml:definitions>
  <inkml:trace contextRef="#ctx0" brushRef="#br0">26736 6202 132 0,'0'0'25'0,"0"0"-15"0,0 0 0 0,0 0 15 0,0 0 15 16,0 0 3-16,-52 7-15 0,50-9-1 16,0 1 0-16,2-1 2 0,0 1-1 0,0 1-2 15,0 0 2-15,0 0 5 16,0 0-7-16,0 0-5 0,0 0 0 15,0 0 0-15,0 0 0 0,0 0-4 0,0 0-3 16,0 0-3-16,0 0-3 16,0 0-2-16,2 1-4 0,9 4 0 0,-1-2 0 15,-2 3 5-15,11-2 4 0,-3-1 3 16,7 1 0-16,6-1-1 0,0 0 4 16,4-1-2-16,4-1 1 0,1 0-8 15,9-1 0-15,5 1 0 0,2-1 3 16,1 0-1-1,7-2-3-15,2-2-3 0,3 1 0 0,-1-3-1 0,0 1 2 16,0 0-3-16,-4 2 1 16,4 3 1-16,-6 0-2 0,0-1-1 15,-4 3-1-15,0 1 0 0,-9 1 0 0,-1 1 0 0,-7-2 1 16,-8 0 0 0,-12 0-1-16,-3-3 1 0,-10 2 0 0,1-1 0 15,-5 0 0-15,-2 1 0 0,0-2 2 16,0 2 1-16,0-2 4 0,0 0 2 0,0 0-5 0,0 0-2 15,0 0-1-15,0 0 0 16,0 0-2-16,0 0 0 0,0 0 0 16,0 0 0-16,0 1-1 0,-2-1 0 15,2 1-5-15,0 0-9 0,0 2-9 0,0 2-9 16,0 2-15-16,0 3-17 16,0 4-6-16,0 1-34 0,0-1-36 0,-5-4-137 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9T04:10:11.020"/>
    </inkml:context>
    <inkml:brush xml:id="br0">
      <inkml:brushProperty name="width" value="0.05292" units="cm"/>
      <inkml:brushProperty name="height" value="0.05292" units="cm"/>
      <inkml:brushProperty name="color" value="#FF0000"/>
    </inkml:brush>
  </inkml:definitions>
  <inkml:trace contextRef="#ctx0" brushRef="#br0">21603 6203 66 0,'0'0'113'0,"0"0"-61"0,0 0-2 16,0 0-10-16,3 0-1 15,-3 0-1-15,0 0-9 0,0 0 2 16,0 0-6-16,0 0 1 0,0 0-7 16,0 0-3-16,0 0 1 0,0 0 2 15,0 0-3-15,0 0 0 0,0 0-1 16,0 0-1-16,0 0-1 15,0 0 2-15,0 0 0 0,0 0 2 0,2 0-1 16,2 0-3-16,0-1-3 0,4-2 4 0,2 1 2 16,1 0-1-16,-1 1-6 15,5 1-2-15,-3-1 0 16,9 1 0-16,-3 0 0 0,5-1-1 0,8 1 1 0,2 0 2 16,2 1-2-16,9 1-2 15,1-2-1-15,-4 0-1 0,7 0 1 0,2 2-2 16,-1 1 2-16,5-3 1 0,6 0-1 15,4 0 5-15,4-1-2 0,5-3-1 16,5-4-4-16,5 2 0 16,-7 0 1-16,5-1 0 0,-5 1-2 0,-7 1 1 0,1 2 0 15,-6 1 0-15,-6-1 1 16,-11 1-2 0,-5 1 1-16,-9 1-1 0,-6 0 0 15,-11 0-1-15,-5-1 0 0,-5 1 1 16,-2 0 2-16,-2 0 0 0,-2 0 0 15,4 0-1-15,-4 0 0 0,0 0-1 16,0 0-1-16,0 0 1 0,0 0 1 16,0 0-2-16,0-2 0 0,0 2 1 15,0 0 0-15,0 0-1 0,0 0 0 16,0 0 0-16,0 0 0 0,0 1 0 16,0 1 0-16,0-2 1 0,0 0-1 0,0 1 1 15,0-1-1-15,0 2 0 0,0-1-1 16,0 1-3-16,0 0-7 15,-4 1-4-15,2-1-5 0,-2 0-14 0,-2-1-7 16,1-1-31-16,-3-2-23 0,-2-8-103 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3-29T04:14:26.363"/>
    </inkml:context>
    <inkml:brush xml:id="br0">
      <inkml:brushProperty name="width" value="0.05292" units="cm"/>
      <inkml:brushProperty name="height" value="0.05292" units="cm"/>
      <inkml:brushProperty name="color" value="#FF0000"/>
    </inkml:brush>
  </inkml:definitions>
  <inkml:trace contextRef="#ctx0" brushRef="#br0">4446 15791 214 0,'0'0'0'0,"0"0"-12"0,0 0 12 0,0 0 14 15,0 0-8-15,0 0-3 16,0 0 3-16,0 0 0 0,50-42 16 0,-33 34-3 16,-5 2-6-16,4 0-7 0,-3 2-4 0,-3 0-1 15,1 4-1-15,-3 0-7 16,-6 0 0-16,0 1-1 0,-2 1 4 0,0-1 4 15,0 0 19-15,-2-1 26 0,0 3-2 16,-2-2-8-16,0-1 0 0,4 2-6 16,0-2-3-16,0 0-6 15,0 1-10-15,0-1-7 0,4 0-3 0,0 0 3 16,0 1 7-16,0 0 5 0,2-1-1 16,5 0 0-16,-3 0 0 0,-2-1 1 15,-2 2 1-15,0-1-4 0,5 1-3 16,-3 0 1-16,0 0-1 0,2 0-1 15,5 0-1 1,-1 0 0-16,-2 2-1 0,11 0-2 0,2 1-1 0,2 0 0 0,6 2 0 16,6-2 3-16,8 0 1 0,3-1 0 15,10-2 0-15,2-2 0 0,4 1 3 16,0-4 10-16,2-1-15 0,0-2-5 16,0 2-3-16,-10 0 3 0,4 0 3 15,-6 0-1 1,-9 2-1-16,-3 0 0 0,-3 0 1 0,-12-1 2 0,-4 2 5 15,-9 0 9-15,-4-1-14 0,-8 3-1 16,0 0 0-16,-2 0 0 0,0 0 6 0,0 0 4 16,0 0-2-16,0 0-6 0,0 0-4 15,0 0 1-15,0 0-2 0,0 0-5 16,0 0-10-16,0 0-11 16,0 1-23-1,3 4-25-15,1-1-19 0,2-4-21 16,0-7-92-16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1F7094-839E-4B5F-BBF3-FD70F402C04B}" type="datetimeFigureOut">
              <a:rPr lang="en-IN" smtClean="0"/>
              <a:t>29-03-2023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B8A998-DBC7-4CF9-8C15-FB8E12B1B612}" type="slidenum">
              <a:rPr lang="en-IN" smtClean="0"/>
              <a:t>‹#›</a:t>
            </a:fld>
            <a:endParaRPr lang="en-IN"/>
          </a:p>
        </p:txBody>
      </p:sp>
    </p:spTree>
    <p:extLst>
      <p:ext uri="{BB962C8B-B14F-4D97-AF65-F5344CB8AC3E}">
        <p14:creationId xmlns:p14="http://schemas.microsoft.com/office/powerpoint/2010/main" val="384262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1</a:t>
            </a:fld>
            <a:endParaRPr lang="en-IN"/>
          </a:p>
        </p:txBody>
      </p:sp>
    </p:spTree>
    <p:extLst>
      <p:ext uri="{BB962C8B-B14F-4D97-AF65-F5344CB8AC3E}">
        <p14:creationId xmlns:p14="http://schemas.microsoft.com/office/powerpoint/2010/main" val="569261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10</a:t>
            </a:fld>
            <a:endParaRPr lang="en-IN"/>
          </a:p>
        </p:txBody>
      </p:sp>
    </p:spTree>
    <p:extLst>
      <p:ext uri="{BB962C8B-B14F-4D97-AF65-F5344CB8AC3E}">
        <p14:creationId xmlns:p14="http://schemas.microsoft.com/office/powerpoint/2010/main" val="1789720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11</a:t>
            </a:fld>
            <a:endParaRPr lang="en-IN"/>
          </a:p>
        </p:txBody>
      </p:sp>
    </p:spTree>
    <p:extLst>
      <p:ext uri="{BB962C8B-B14F-4D97-AF65-F5344CB8AC3E}">
        <p14:creationId xmlns:p14="http://schemas.microsoft.com/office/powerpoint/2010/main" val="3009855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12</a:t>
            </a:fld>
            <a:endParaRPr lang="en-IN"/>
          </a:p>
        </p:txBody>
      </p:sp>
    </p:spTree>
    <p:extLst>
      <p:ext uri="{BB962C8B-B14F-4D97-AF65-F5344CB8AC3E}">
        <p14:creationId xmlns:p14="http://schemas.microsoft.com/office/powerpoint/2010/main" val="654049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13</a:t>
            </a:fld>
            <a:endParaRPr lang="en-IN"/>
          </a:p>
        </p:txBody>
      </p:sp>
    </p:spTree>
    <p:extLst>
      <p:ext uri="{BB962C8B-B14F-4D97-AF65-F5344CB8AC3E}">
        <p14:creationId xmlns:p14="http://schemas.microsoft.com/office/powerpoint/2010/main" val="740940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14</a:t>
            </a:fld>
            <a:endParaRPr lang="en-IN"/>
          </a:p>
        </p:txBody>
      </p:sp>
    </p:spTree>
    <p:extLst>
      <p:ext uri="{BB962C8B-B14F-4D97-AF65-F5344CB8AC3E}">
        <p14:creationId xmlns:p14="http://schemas.microsoft.com/office/powerpoint/2010/main" val="27772550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15</a:t>
            </a:fld>
            <a:endParaRPr lang="en-IN"/>
          </a:p>
        </p:txBody>
      </p:sp>
    </p:spTree>
    <p:extLst>
      <p:ext uri="{BB962C8B-B14F-4D97-AF65-F5344CB8AC3E}">
        <p14:creationId xmlns:p14="http://schemas.microsoft.com/office/powerpoint/2010/main" val="30861035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allocate a memory buffer using malloc. For example, the malloc call on this slide allocates a 40 bytes buffer from the RAM that can be used to store ten integers. We can store the starting address in a pointer and then access array elements using a combination of pointer arithmetic and dereference operations (as discussed earlier). One problem we encounter here is the return type of malloc is void*. If we want to store integers, we need to store the address in a variable of type int*. We can't directly store a void* value in a variable of type int* because of the type mismatch. To store the return value of malloc in a variable p of type int*, we can use an explicit typecast operation to convert the type to int*, before assigning it to p. In that case, the compiler will allow the assignment; however, these explicit typecast operations are unsafe, and we should avoid them as much as possible. In the case of malloc, we don't have any other option than the explicit typecast.</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16</a:t>
            </a:fld>
            <a:endParaRPr lang="en-IN"/>
          </a:p>
        </p:txBody>
      </p:sp>
    </p:spTree>
    <p:extLst>
      <p:ext uri="{BB962C8B-B14F-4D97-AF65-F5344CB8AC3E}">
        <p14:creationId xmlns:p14="http://schemas.microsoft.com/office/powerpoint/2010/main" val="2798426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After storing the address in p, we can use the syntax listed on this slide to store values in the array.</a:t>
            </a:r>
          </a:p>
        </p:txBody>
      </p:sp>
      <p:sp>
        <p:nvSpPr>
          <p:cNvPr id="4" name="Slide Number Placeholder 3"/>
          <p:cNvSpPr>
            <a:spLocks noGrp="1"/>
          </p:cNvSpPr>
          <p:nvPr>
            <p:ph type="sldNum" sz="quarter" idx="5"/>
          </p:nvPr>
        </p:nvSpPr>
        <p:spPr/>
        <p:txBody>
          <a:bodyPr/>
          <a:lstStyle/>
          <a:p>
            <a:fld id="{3FB8A998-DBC7-4CF9-8C15-FB8E12B1B612}" type="slidenum">
              <a:rPr lang="en-IN" smtClean="0"/>
              <a:t>17</a:t>
            </a:fld>
            <a:endParaRPr lang="en-IN"/>
          </a:p>
        </p:txBody>
      </p:sp>
    </p:spTree>
    <p:extLst>
      <p:ext uri="{BB962C8B-B14F-4D97-AF65-F5344CB8AC3E}">
        <p14:creationId xmlns:p14="http://schemas.microsoft.com/office/powerpoint/2010/main" val="3309051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We can also use the syntactic sugar syntax discussed earlier to store values in the array.</a:t>
            </a:r>
          </a:p>
          <a:p>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18</a:t>
            </a:fld>
            <a:endParaRPr lang="en-IN"/>
          </a:p>
        </p:txBody>
      </p:sp>
    </p:spTree>
    <p:extLst>
      <p:ext uri="{BB962C8B-B14F-4D97-AF65-F5344CB8AC3E}">
        <p14:creationId xmlns:p14="http://schemas.microsoft.com/office/powerpoint/2010/main" val="41972678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After storing the address in p, we can use the syntax listed on this slide to load values from the array.</a:t>
            </a:r>
          </a:p>
          <a:p>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19</a:t>
            </a:fld>
            <a:endParaRPr lang="en-IN"/>
          </a:p>
        </p:txBody>
      </p:sp>
    </p:spTree>
    <p:extLst>
      <p:ext uri="{BB962C8B-B14F-4D97-AF65-F5344CB8AC3E}">
        <p14:creationId xmlns:p14="http://schemas.microsoft.com/office/powerpoint/2010/main" val="1153413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2</a:t>
            </a:fld>
            <a:endParaRPr lang="en-IN"/>
          </a:p>
        </p:txBody>
      </p:sp>
    </p:spTree>
    <p:extLst>
      <p:ext uri="{BB962C8B-B14F-4D97-AF65-F5344CB8AC3E}">
        <p14:creationId xmlns:p14="http://schemas.microsoft.com/office/powerpoint/2010/main" val="11248759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We can also use the syntactic sugar syntax discussed earlier to load values from the array.</a:t>
            </a:r>
          </a:p>
        </p:txBody>
      </p:sp>
      <p:sp>
        <p:nvSpPr>
          <p:cNvPr id="4" name="Slide Number Placeholder 3"/>
          <p:cNvSpPr>
            <a:spLocks noGrp="1"/>
          </p:cNvSpPr>
          <p:nvPr>
            <p:ph type="sldNum" sz="quarter" idx="5"/>
          </p:nvPr>
        </p:nvSpPr>
        <p:spPr/>
        <p:txBody>
          <a:bodyPr/>
          <a:lstStyle/>
          <a:p>
            <a:fld id="{3FB8A998-DBC7-4CF9-8C15-FB8E12B1B612}" type="slidenum">
              <a:rPr lang="en-IN" smtClean="0"/>
              <a:t>20</a:t>
            </a:fld>
            <a:endParaRPr lang="en-IN"/>
          </a:p>
        </p:txBody>
      </p:sp>
    </p:spTree>
    <p:extLst>
      <p:ext uri="{BB962C8B-B14F-4D97-AF65-F5344CB8AC3E}">
        <p14:creationId xmlns:p14="http://schemas.microsoft.com/office/powerpoint/2010/main" val="31515608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if we want to allocate an array of “struct record” we can typecast the return value of malloc to “struct record*”, and store in a variable of type “struct record*”.</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21</a:t>
            </a:fld>
            <a:endParaRPr lang="en-IN"/>
          </a:p>
        </p:txBody>
      </p:sp>
    </p:spTree>
    <p:extLst>
      <p:ext uri="{BB962C8B-B14F-4D97-AF65-F5344CB8AC3E}">
        <p14:creationId xmlns:p14="http://schemas.microsoft.com/office/powerpoint/2010/main" val="36856911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22</a:t>
            </a:fld>
            <a:endParaRPr lang="en-IN"/>
          </a:p>
        </p:txBody>
      </p:sp>
    </p:spTree>
    <p:extLst>
      <p:ext uri="{BB962C8B-B14F-4D97-AF65-F5344CB8AC3E}">
        <p14:creationId xmlns:p14="http://schemas.microsoft.com/office/powerpoint/2010/main" val="33504983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23</a:t>
            </a:fld>
            <a:endParaRPr lang="en-IN"/>
          </a:p>
        </p:txBody>
      </p:sp>
    </p:spTree>
    <p:extLst>
      <p:ext uri="{BB962C8B-B14F-4D97-AF65-F5344CB8AC3E}">
        <p14:creationId xmlns:p14="http://schemas.microsoft.com/office/powerpoint/2010/main" val="5097411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24</a:t>
            </a:fld>
            <a:endParaRPr lang="en-IN"/>
          </a:p>
        </p:txBody>
      </p:sp>
    </p:spTree>
    <p:extLst>
      <p:ext uri="{BB962C8B-B14F-4D97-AF65-F5344CB8AC3E}">
        <p14:creationId xmlns:p14="http://schemas.microsoft.com/office/powerpoint/2010/main" val="26969484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Sometimes, the compiler automatically does type conversion without giving any warning or error. For example, we you assign a character value to an integer variable, the 1-byte value automatically gets extended to 4-byte. Similarly, we you assign an int value to a char the 4-byte value get </a:t>
            </a:r>
            <a:r>
              <a:rPr lang="en-IN" dirty="0">
                <a:solidFill>
                  <a:schemeClr val="tx1"/>
                </a:solidFill>
              </a:rPr>
              <a:t>truncated to a 1-byte value. The later operation is unsafe because we may lose some information. You can generate warnings for unsafe implicit typecast using the </a:t>
            </a:r>
            <a:r>
              <a:rPr lang="en-US" dirty="0">
                <a:solidFill>
                  <a:schemeClr val="tx1"/>
                </a:solidFill>
              </a:rPr>
              <a:t>"-</a:t>
            </a:r>
            <a:r>
              <a:rPr lang="en-US" dirty="0" err="1">
                <a:solidFill>
                  <a:schemeClr val="tx1"/>
                </a:solidFill>
              </a:rPr>
              <a:t>Wconversion</a:t>
            </a:r>
            <a:r>
              <a:rPr lang="en-US" dirty="0">
                <a:solidFill>
                  <a:schemeClr val="tx1"/>
                </a:solidFill>
              </a:rPr>
              <a:t>” flag during compilation.</a:t>
            </a:r>
            <a:endParaRPr lang="en-IN" dirty="0">
              <a:solidFill>
                <a:schemeClr val="tx1"/>
              </a:solidFill>
            </a:endParaRPr>
          </a:p>
        </p:txBody>
      </p:sp>
      <p:sp>
        <p:nvSpPr>
          <p:cNvPr id="4" name="Slide Number Placeholder 3"/>
          <p:cNvSpPr>
            <a:spLocks noGrp="1"/>
          </p:cNvSpPr>
          <p:nvPr>
            <p:ph type="sldNum" sz="quarter" idx="5"/>
          </p:nvPr>
        </p:nvSpPr>
        <p:spPr/>
        <p:txBody>
          <a:bodyPr/>
          <a:lstStyle/>
          <a:p>
            <a:fld id="{3FB8A998-DBC7-4CF9-8C15-FB8E12B1B612}" type="slidenum">
              <a:rPr lang="en-IN" smtClean="0"/>
              <a:t>25</a:t>
            </a:fld>
            <a:endParaRPr lang="en-IN"/>
          </a:p>
        </p:txBody>
      </p:sp>
    </p:spTree>
    <p:extLst>
      <p:ext uri="{BB962C8B-B14F-4D97-AF65-F5344CB8AC3E}">
        <p14:creationId xmlns:p14="http://schemas.microsoft.com/office/powerpoint/2010/main" val="42496007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26</a:t>
            </a:fld>
            <a:endParaRPr lang="en-IN"/>
          </a:p>
        </p:txBody>
      </p:sp>
    </p:spTree>
    <p:extLst>
      <p:ext uri="{BB962C8B-B14F-4D97-AF65-F5344CB8AC3E}">
        <p14:creationId xmlns:p14="http://schemas.microsoft.com/office/powerpoint/2010/main" val="18814841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27</a:t>
            </a:fld>
            <a:endParaRPr lang="en-IN"/>
          </a:p>
        </p:txBody>
      </p:sp>
    </p:spTree>
    <p:extLst>
      <p:ext uri="{BB962C8B-B14F-4D97-AF65-F5344CB8AC3E}">
        <p14:creationId xmlns:p14="http://schemas.microsoft.com/office/powerpoint/2010/main" val="26556451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a function call, the compiler creates new variables corresponding to the arguments and assigns the parameter passed to the function to these variables. For example, in this case, when we call the swap routine, the compiler creates two new variables, "a" and "b", corresponding to the function's arguments, and stores the value of </a:t>
            </a:r>
            <a:r>
              <a:rPr lang="en-US" dirty="0" err="1"/>
              <a:t>i</a:t>
            </a:r>
            <a:r>
              <a:rPr lang="en-US" dirty="0"/>
              <a:t> in a and the value of j in b. The output of this program is </a:t>
            </a:r>
            <a:r>
              <a:rPr lang="en-US" dirty="0" err="1"/>
              <a:t>i</a:t>
            </a:r>
            <a:r>
              <a:rPr lang="en-US" dirty="0"/>
              <a:t>=10 j=20.</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28</a:t>
            </a:fld>
            <a:endParaRPr lang="en-IN"/>
          </a:p>
        </p:txBody>
      </p:sp>
    </p:spTree>
    <p:extLst>
      <p:ext uri="{BB962C8B-B14F-4D97-AF65-F5344CB8AC3E}">
        <p14:creationId xmlns:p14="http://schemas.microsoft.com/office/powerpoint/2010/main" val="25487766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case, when we call the swap routine, the compiler creates two new variables, “a” and “b”, corresponding to the arguments of the function and store the value of “&amp;</a:t>
            </a:r>
            <a:r>
              <a:rPr lang="en-US" dirty="0" err="1"/>
              <a:t>i</a:t>
            </a:r>
            <a:r>
              <a:rPr lang="en-US" dirty="0"/>
              <a:t>” in “a” and the value of “&amp;j” in “b”. The output of this program is </a:t>
            </a:r>
            <a:r>
              <a:rPr lang="en-US" dirty="0" err="1"/>
              <a:t>i</a:t>
            </a:r>
            <a:r>
              <a:rPr lang="en-US" dirty="0"/>
              <a:t>=20 j=10.</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29</a:t>
            </a:fld>
            <a:endParaRPr lang="en-IN"/>
          </a:p>
        </p:txBody>
      </p:sp>
    </p:spTree>
    <p:extLst>
      <p:ext uri="{BB962C8B-B14F-4D97-AF65-F5344CB8AC3E}">
        <p14:creationId xmlns:p14="http://schemas.microsoft.com/office/powerpoint/2010/main" val="441595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3</a:t>
            </a:fld>
            <a:endParaRPr lang="en-IN"/>
          </a:p>
        </p:txBody>
      </p:sp>
    </p:spTree>
    <p:extLst>
      <p:ext uri="{BB962C8B-B14F-4D97-AF65-F5344CB8AC3E}">
        <p14:creationId xmlns:p14="http://schemas.microsoft.com/office/powerpoint/2010/main" val="17255671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compiler converts types of arguments "int </a:t>
            </a:r>
            <a:r>
              <a:rPr lang="en-US" dirty="0" err="1"/>
              <a:t>arr</a:t>
            </a:r>
            <a:r>
              <a:rPr lang="en-US" dirty="0"/>
              <a:t>[10]" or "int </a:t>
            </a:r>
            <a:r>
              <a:rPr lang="en-US" dirty="0" err="1"/>
              <a:t>arr</a:t>
            </a:r>
            <a:r>
              <a:rPr lang="en-US" dirty="0"/>
              <a:t>[]" in the function declaration to "int *</a:t>
            </a:r>
            <a:r>
              <a:rPr lang="en-US" dirty="0" err="1"/>
              <a:t>arr</a:t>
            </a:r>
            <a:r>
              <a:rPr lang="en-US" dirty="0"/>
              <a:t>". It doesn't allocate an array of size 10 when the type of a function argument is declared as "int </a:t>
            </a:r>
            <a:r>
              <a:rPr lang="en-US" dirty="0" err="1"/>
              <a:t>arr</a:t>
            </a:r>
            <a:r>
              <a:rPr lang="en-US" dirty="0"/>
              <a:t>[10]".</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30</a:t>
            </a:fld>
            <a:endParaRPr lang="en-IN"/>
          </a:p>
        </p:txBody>
      </p:sp>
    </p:spTree>
    <p:extLst>
      <p:ext uri="{BB962C8B-B14F-4D97-AF65-F5344CB8AC3E}">
        <p14:creationId xmlns:p14="http://schemas.microsoft.com/office/powerpoint/2010/main" val="41871227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also store the address of an internal element of an array in a pointer variable or pass it to a function.</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31</a:t>
            </a:fld>
            <a:endParaRPr lang="en-IN"/>
          </a:p>
        </p:txBody>
      </p:sp>
    </p:spTree>
    <p:extLst>
      <p:ext uri="{BB962C8B-B14F-4D97-AF65-F5344CB8AC3E}">
        <p14:creationId xmlns:p14="http://schemas.microsoft.com/office/powerpoint/2010/main" val="19097559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32</a:t>
            </a:fld>
            <a:endParaRPr lang="en-IN"/>
          </a:p>
        </p:txBody>
      </p:sp>
    </p:spTree>
    <p:extLst>
      <p:ext uri="{BB962C8B-B14F-4D97-AF65-F5344CB8AC3E}">
        <p14:creationId xmlns:p14="http://schemas.microsoft.com/office/powerpoint/2010/main" val="34745893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33</a:t>
            </a:fld>
            <a:endParaRPr lang="en-IN"/>
          </a:p>
        </p:txBody>
      </p:sp>
    </p:spTree>
    <p:extLst>
      <p:ext uri="{BB962C8B-B14F-4D97-AF65-F5344CB8AC3E}">
        <p14:creationId xmlns:p14="http://schemas.microsoft.com/office/powerpoint/2010/main" val="22529067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want to write a program that deals with 2D points, we often need to keep track of two variables corresponding to the x and y coordinates whenever we want to operate on points.</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34</a:t>
            </a:fld>
            <a:endParaRPr lang="en-IN"/>
          </a:p>
        </p:txBody>
      </p:sp>
    </p:spTree>
    <p:extLst>
      <p:ext uri="{BB962C8B-B14F-4D97-AF65-F5344CB8AC3E}">
        <p14:creationId xmlns:p14="http://schemas.microsoft.com/office/powerpoint/2010/main" val="38740843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want to write a program that deals with 3D points, we often need to keep track of three variables whenever we want to operate on points. This makes the program clumsy and hard to understand.</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35</a:t>
            </a:fld>
            <a:endParaRPr lang="en-IN"/>
          </a:p>
        </p:txBody>
      </p:sp>
    </p:spTree>
    <p:extLst>
      <p:ext uri="{BB962C8B-B14F-4D97-AF65-F5344CB8AC3E}">
        <p14:creationId xmlns:p14="http://schemas.microsoft.com/office/powerpoint/2010/main" val="10443176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we want to manage a database of records corresponding to students using an array. Notice that in the absence of the structure, we need to create multiple arrays corresponding to different attributes (e.g., name, year, </a:t>
            </a:r>
            <a:r>
              <a:rPr lang="en-US" dirty="0" err="1"/>
              <a:t>addr</a:t>
            </a:r>
            <a:r>
              <a:rPr lang="en-US" dirty="0"/>
              <a:t>, etc.) and pass around these arrays in different parts of the program. Using structure, we can have a single array of structure elements where the structure type has fields corresponding to name, year, </a:t>
            </a:r>
            <a:r>
              <a:rPr lang="en-US" dirty="0" err="1"/>
              <a:t>addr</a:t>
            </a:r>
            <a:r>
              <a:rPr lang="en-US" dirty="0"/>
              <a:t>, etc.</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36</a:t>
            </a:fld>
            <a:endParaRPr lang="en-IN"/>
          </a:p>
        </p:txBody>
      </p:sp>
    </p:spTree>
    <p:extLst>
      <p:ext uri="{BB962C8B-B14F-4D97-AF65-F5344CB8AC3E}">
        <p14:creationId xmlns:p14="http://schemas.microsoft.com/office/powerpoint/2010/main" val="22806800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37</a:t>
            </a:fld>
            <a:endParaRPr lang="en-IN"/>
          </a:p>
        </p:txBody>
      </p:sp>
    </p:spTree>
    <p:extLst>
      <p:ext uri="{BB962C8B-B14F-4D97-AF65-F5344CB8AC3E}">
        <p14:creationId xmlns:p14="http://schemas.microsoft.com/office/powerpoint/2010/main" val="21287689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slide shows an implementation using structures.</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38</a:t>
            </a:fld>
            <a:endParaRPr lang="en-IN"/>
          </a:p>
        </p:txBody>
      </p:sp>
    </p:spTree>
    <p:extLst>
      <p:ext uri="{BB962C8B-B14F-4D97-AF65-F5344CB8AC3E}">
        <p14:creationId xmlns:p14="http://schemas.microsoft.com/office/powerpoint/2010/main" val="4944906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Notice that this program is much easier to read and understand.</a:t>
            </a:r>
          </a:p>
        </p:txBody>
      </p:sp>
      <p:sp>
        <p:nvSpPr>
          <p:cNvPr id="4" name="Slide Number Placeholder 3"/>
          <p:cNvSpPr>
            <a:spLocks noGrp="1"/>
          </p:cNvSpPr>
          <p:nvPr>
            <p:ph type="sldNum" sz="quarter" idx="5"/>
          </p:nvPr>
        </p:nvSpPr>
        <p:spPr/>
        <p:txBody>
          <a:bodyPr/>
          <a:lstStyle/>
          <a:p>
            <a:fld id="{3FB8A998-DBC7-4CF9-8C15-FB8E12B1B612}" type="slidenum">
              <a:rPr lang="en-IN" smtClean="0"/>
              <a:t>39</a:t>
            </a:fld>
            <a:endParaRPr lang="en-IN"/>
          </a:p>
        </p:txBody>
      </p:sp>
    </p:spTree>
    <p:extLst>
      <p:ext uri="{BB962C8B-B14F-4D97-AF65-F5344CB8AC3E}">
        <p14:creationId xmlns:p14="http://schemas.microsoft.com/office/powerpoint/2010/main" val="3462973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array elements are stored at consecutive addresses. If the address of the first element is X, the address of the second element will be X+4, the address of the third element will be X+12, and so on. The address of the </a:t>
            </a:r>
            <a:r>
              <a:rPr lang="en-US" dirty="0" err="1"/>
              <a:t>ith</a:t>
            </a:r>
            <a:r>
              <a:rPr lang="en-US" dirty="0"/>
              <a:t> element will be X + </a:t>
            </a:r>
            <a:r>
              <a:rPr lang="en-US" dirty="0" err="1"/>
              <a:t>i</a:t>
            </a:r>
            <a:r>
              <a:rPr lang="en-US" dirty="0"/>
              <a:t>*4. Here, 4 is the number of bytes to store an integer element.</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4</a:t>
            </a:fld>
            <a:endParaRPr lang="en-IN"/>
          </a:p>
        </p:txBody>
      </p:sp>
    </p:spTree>
    <p:extLst>
      <p:ext uri="{BB962C8B-B14F-4D97-AF65-F5344CB8AC3E}">
        <p14:creationId xmlns:p14="http://schemas.microsoft.com/office/powerpoint/2010/main" val="24462447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next slide shows an implementation using structures.</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40</a:t>
            </a:fld>
            <a:endParaRPr lang="en-IN"/>
          </a:p>
        </p:txBody>
      </p:sp>
    </p:spTree>
    <p:extLst>
      <p:ext uri="{BB962C8B-B14F-4D97-AF65-F5344CB8AC3E}">
        <p14:creationId xmlns:p14="http://schemas.microsoft.com/office/powerpoint/2010/main" val="41775167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Notice that this program is much easier to read and understand.</a:t>
            </a:r>
          </a:p>
        </p:txBody>
      </p:sp>
      <p:sp>
        <p:nvSpPr>
          <p:cNvPr id="4" name="Slide Number Placeholder 3"/>
          <p:cNvSpPr>
            <a:spLocks noGrp="1"/>
          </p:cNvSpPr>
          <p:nvPr>
            <p:ph type="sldNum" sz="quarter" idx="5"/>
          </p:nvPr>
        </p:nvSpPr>
        <p:spPr/>
        <p:txBody>
          <a:bodyPr/>
          <a:lstStyle/>
          <a:p>
            <a:fld id="{3FB8A998-DBC7-4CF9-8C15-FB8E12B1B612}" type="slidenum">
              <a:rPr lang="en-IN" smtClean="0"/>
              <a:t>41</a:t>
            </a:fld>
            <a:endParaRPr lang="en-IN"/>
          </a:p>
        </p:txBody>
      </p:sp>
    </p:spTree>
    <p:extLst>
      <p:ext uri="{BB962C8B-B14F-4D97-AF65-F5344CB8AC3E}">
        <p14:creationId xmlns:p14="http://schemas.microsoft.com/office/powerpoint/2010/main" val="8915974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42</a:t>
            </a:fld>
            <a:endParaRPr lang="en-IN"/>
          </a:p>
        </p:txBody>
      </p:sp>
    </p:spTree>
    <p:extLst>
      <p:ext uri="{BB962C8B-B14F-4D97-AF65-F5344CB8AC3E}">
        <p14:creationId xmlns:p14="http://schemas.microsoft.com/office/powerpoint/2010/main" val="18343258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43</a:t>
            </a:fld>
            <a:endParaRPr lang="en-IN"/>
          </a:p>
        </p:txBody>
      </p:sp>
    </p:spTree>
    <p:extLst>
      <p:ext uri="{BB962C8B-B14F-4D97-AF65-F5344CB8AC3E}">
        <p14:creationId xmlns:p14="http://schemas.microsoft.com/office/powerpoint/2010/main" val="14375733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44</a:t>
            </a:fld>
            <a:endParaRPr lang="en-IN"/>
          </a:p>
        </p:txBody>
      </p:sp>
    </p:spTree>
    <p:extLst>
      <p:ext uri="{BB962C8B-B14F-4D97-AF65-F5344CB8AC3E}">
        <p14:creationId xmlns:p14="http://schemas.microsoft.com/office/powerpoint/2010/main" val="9167869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45</a:t>
            </a:fld>
            <a:endParaRPr lang="en-IN"/>
          </a:p>
        </p:txBody>
      </p:sp>
    </p:spTree>
    <p:extLst>
      <p:ext uri="{BB962C8B-B14F-4D97-AF65-F5344CB8AC3E}">
        <p14:creationId xmlns:p14="http://schemas.microsoft.com/office/powerpoint/2010/main" val="21723639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46</a:t>
            </a:fld>
            <a:endParaRPr lang="en-IN"/>
          </a:p>
        </p:txBody>
      </p:sp>
    </p:spTree>
    <p:extLst>
      <p:ext uri="{BB962C8B-B14F-4D97-AF65-F5344CB8AC3E}">
        <p14:creationId xmlns:p14="http://schemas.microsoft.com/office/powerpoint/2010/main" val="11848893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47</a:t>
            </a:fld>
            <a:endParaRPr lang="en-IN"/>
          </a:p>
        </p:txBody>
      </p:sp>
    </p:spTree>
    <p:extLst>
      <p:ext uri="{BB962C8B-B14F-4D97-AF65-F5344CB8AC3E}">
        <p14:creationId xmlns:p14="http://schemas.microsoft.com/office/powerpoint/2010/main" val="37025494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48</a:t>
            </a:fld>
            <a:endParaRPr lang="en-IN"/>
          </a:p>
        </p:txBody>
      </p:sp>
    </p:spTree>
    <p:extLst>
      <p:ext uri="{BB962C8B-B14F-4D97-AF65-F5344CB8AC3E}">
        <p14:creationId xmlns:p14="http://schemas.microsoft.com/office/powerpoint/2010/main" val="5013148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initially, the size of the array is zero. We expand the array when no additional space is available during an insertion. During the expansion, we create a new array of size s + 4, where s is the size of the old array, copy elements from the old array to the new array, free the old array, and insert the element in the new array. A phase consists of a sequence of insertions between two consecutive expansions. In this analysis, we are assuming that the cost of allocating a new array and freeing the old array is one and calling it the allocator overhead. The cost of copying one element from the old array to the new array is also one. The cost of storing an element at a given index is also one; we call it insertion overhead. We need to allocate an array of size four during the first insertion because there is no space. In this step, we don’t need to copy anything because the old array size is zero. Therefore, (INSERTION + COPY + ALLOCATOR) overhead is (1 + 0 + 1). There is already some space in the array during the second insertion, so the cost is (1 + 0 + 0). During the fifth insertion, we need to allocate an array of size 8, copy four elements from the old array to the new array, free the old array, and insert the 5th element. So, (INSERT + COPY + ALLOCATOR) overhead is (1+4+1). Similarly, during the 9th insertion, the (INSERT+COPY+ALLOCATOR) overhead is (1+8+1), and so on. If we count the total number of operations after inserting n elements (where n is the number of elements in the last phase), we get n + (n</a:t>
            </a:r>
            <a:r>
              <a:rPr lang="en-US" baseline="30000" dirty="0"/>
              <a:t>2</a:t>
            </a:r>
            <a:r>
              <a:rPr lang="en-US" dirty="0"/>
              <a:t>/8) – (n/4), i.e., O(n</a:t>
            </a:r>
            <a:r>
              <a:rPr lang="en-US" baseline="30000" dirty="0"/>
              <a:t>2</a:t>
            </a:r>
            <a:r>
              <a:rPr lang="en-US" dirty="0"/>
              <a:t>) operations. Therefore, the average cost of a single insert operation is O(n), which is very expensive.</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49</a:t>
            </a:fld>
            <a:endParaRPr lang="en-IN"/>
          </a:p>
        </p:txBody>
      </p:sp>
    </p:spTree>
    <p:extLst>
      <p:ext uri="{BB962C8B-B14F-4D97-AF65-F5344CB8AC3E}">
        <p14:creationId xmlns:p14="http://schemas.microsoft.com/office/powerpoint/2010/main" val="1372566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have an array of type "struct record" and the address of the first element is X, the address of the second element will be X+12, the third will be X+24, and so on. The address of the </a:t>
            </a:r>
            <a:r>
              <a:rPr lang="en-US" dirty="0" err="1"/>
              <a:t>ith</a:t>
            </a:r>
            <a:r>
              <a:rPr lang="en-US" dirty="0"/>
              <a:t> element will be X + </a:t>
            </a:r>
            <a:r>
              <a:rPr lang="en-US" dirty="0" err="1"/>
              <a:t>i</a:t>
            </a:r>
            <a:r>
              <a:rPr lang="en-US" dirty="0"/>
              <a:t>*12. Here, 12 is the number of bytes to store an element of type "struct record".</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5</a:t>
            </a:fld>
            <a:endParaRPr lang="en-IN"/>
          </a:p>
        </p:txBody>
      </p:sp>
    </p:spTree>
    <p:extLst>
      <p:ext uri="{BB962C8B-B14F-4D97-AF65-F5344CB8AC3E}">
        <p14:creationId xmlns:p14="http://schemas.microsoft.com/office/powerpoint/2010/main" val="40938808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50</a:t>
            </a:fld>
            <a:endParaRPr lang="en-IN"/>
          </a:p>
        </p:txBody>
      </p:sp>
    </p:spTree>
    <p:extLst>
      <p:ext uri="{BB962C8B-B14F-4D97-AF65-F5344CB8AC3E}">
        <p14:creationId xmlns:p14="http://schemas.microsoft.com/office/powerpoint/2010/main" val="29095485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51</a:t>
            </a:fld>
            <a:endParaRPr lang="en-IN"/>
          </a:p>
        </p:txBody>
      </p:sp>
    </p:spTree>
    <p:extLst>
      <p:ext uri="{BB962C8B-B14F-4D97-AF65-F5344CB8AC3E}">
        <p14:creationId xmlns:p14="http://schemas.microsoft.com/office/powerpoint/2010/main" val="5420216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52</a:t>
            </a:fld>
            <a:endParaRPr lang="en-IN"/>
          </a:p>
        </p:txBody>
      </p:sp>
    </p:spTree>
    <p:extLst>
      <p:ext uri="{BB962C8B-B14F-4D97-AF65-F5344CB8AC3E}">
        <p14:creationId xmlns:p14="http://schemas.microsoft.com/office/powerpoint/2010/main" val="14563835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53</a:t>
            </a:fld>
            <a:endParaRPr lang="en-IN"/>
          </a:p>
        </p:txBody>
      </p:sp>
    </p:spTree>
    <p:extLst>
      <p:ext uri="{BB962C8B-B14F-4D97-AF65-F5344CB8AC3E}">
        <p14:creationId xmlns:p14="http://schemas.microsoft.com/office/powerpoint/2010/main" val="420912039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54</a:t>
            </a:fld>
            <a:endParaRPr lang="en-IN"/>
          </a:p>
        </p:txBody>
      </p:sp>
    </p:spTree>
    <p:extLst>
      <p:ext uri="{BB962C8B-B14F-4D97-AF65-F5344CB8AC3E}">
        <p14:creationId xmlns:p14="http://schemas.microsoft.com/office/powerpoint/2010/main" val="17808452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case, initially, the size of the array is zero. We expand the array when no additional space is available during an insertion. During the expansion, we create a new array of size one if the old size is zero; otherwise, we allocate an array of size s * 2, where s is the size of the old array. A phase consists of a sequence of insertions between two consecutive expansions. In this analysis, we assume that the cost of allocating a new array and freeing the old one is one and calling it allocator overhead. The cost of copying one element from the old array to the new array is also one. The cost of storing an element at a given index is also one; we call it insertion overhead. We need to allocate an array of size one during the first insertion because the size of the old array is zero. We don’t need to copy anything from the old array in this step. Therefore, (INSERTION + COPY + ALLOCATOR) overhead is (1 + 0 + 1). During the second insertion, no space is left, so we allocate an array of double size, i.e., two, copy one element from the old array to the new array, delete the old array, and insert the new element. The (INSERT + COPY + ALLOCATOR) cost is (1 + 1 +1). During the third insertion, no space is left, so we allocate an array of size four, copy two elements from the old array to the new array, delete the old array, and insert the new element. The (INSERT + COPY + ALLOCATOR) cost is (1 + 2 +1). During the fourth insertion, however, we don’t need to allocate a new array because there is already space left to store one additional element, so the overhead is (1 + 0 + 0). During the fifth insertion, the overhead is (1+4+1); 9th insertion, the overhead is (1+8+1), and so on. If we compute the total number of operations for inserting n elements where n is the number of elements in the last phase, we get (2 * n) - log</a:t>
            </a:r>
            <a:r>
              <a:rPr lang="en-US" baseline="-25000" dirty="0"/>
              <a:t>2</a:t>
            </a:r>
            <a:r>
              <a:rPr lang="en-US" dirty="0"/>
              <a:t>(n), which is O(n). Therefore, the average cost of a single insertion is O(1).</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55</a:t>
            </a:fld>
            <a:endParaRPr lang="en-IN"/>
          </a:p>
        </p:txBody>
      </p:sp>
    </p:spTree>
    <p:extLst>
      <p:ext uri="{BB962C8B-B14F-4D97-AF65-F5344CB8AC3E}">
        <p14:creationId xmlns:p14="http://schemas.microsoft.com/office/powerpoint/2010/main" val="311055316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56</a:t>
            </a:fld>
            <a:endParaRPr lang="en-IN"/>
          </a:p>
        </p:txBody>
      </p:sp>
    </p:spTree>
    <p:extLst>
      <p:ext uri="{BB962C8B-B14F-4D97-AF65-F5344CB8AC3E}">
        <p14:creationId xmlns:p14="http://schemas.microsoft.com/office/powerpoint/2010/main" val="362855521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57</a:t>
            </a:fld>
            <a:endParaRPr lang="en-IN"/>
          </a:p>
        </p:txBody>
      </p:sp>
    </p:spTree>
    <p:extLst>
      <p:ext uri="{BB962C8B-B14F-4D97-AF65-F5344CB8AC3E}">
        <p14:creationId xmlns:p14="http://schemas.microsoft.com/office/powerpoint/2010/main" val="255009204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58</a:t>
            </a:fld>
            <a:endParaRPr lang="en-IN"/>
          </a:p>
        </p:txBody>
      </p:sp>
    </p:spTree>
    <p:extLst>
      <p:ext uri="{BB962C8B-B14F-4D97-AF65-F5344CB8AC3E}">
        <p14:creationId xmlns:p14="http://schemas.microsoft.com/office/powerpoint/2010/main" val="320055364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maximum memory wastage is N/2, where N is the size of the array. This is because when the array is full, we are doubling the size of the array, and at that point, nearly half of the array is empty.</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59</a:t>
            </a:fld>
            <a:endParaRPr lang="en-IN"/>
          </a:p>
        </p:txBody>
      </p:sp>
    </p:spTree>
    <p:extLst>
      <p:ext uri="{BB962C8B-B14F-4D97-AF65-F5344CB8AC3E}">
        <p14:creationId xmlns:p14="http://schemas.microsoft.com/office/powerpoint/2010/main" val="1196515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assignment, p = &amp;a[0] is valid because the type of a[0] is “struct record”, and therefore, the type of &amp;a[0] is “struct record*”. Because the type of p is “struct record*” this assignment is valid. If &amp;a[0] is X, then the value of p will be X after the assignment. Using the pointer arithmetic rule discussed before, the value of p+20 will be X+(20*12), p+3 will be X+(3*12), and </a:t>
            </a:r>
            <a:r>
              <a:rPr lang="en-US" dirty="0" err="1"/>
              <a:t>p+i</a:t>
            </a:r>
            <a:r>
              <a:rPr lang="en-US" dirty="0"/>
              <a:t> would be X+(</a:t>
            </a:r>
            <a:r>
              <a:rPr lang="en-US" dirty="0" err="1"/>
              <a:t>i</a:t>
            </a:r>
            <a:r>
              <a:rPr lang="en-US" dirty="0"/>
              <a:t>*12), where 12 is the size of an element of type struct record.</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6</a:t>
            </a:fld>
            <a:endParaRPr lang="en-IN"/>
          </a:p>
        </p:txBody>
      </p:sp>
    </p:spTree>
    <p:extLst>
      <p:ext uri="{BB962C8B-B14F-4D97-AF65-F5344CB8AC3E}">
        <p14:creationId xmlns:p14="http://schemas.microsoft.com/office/powerpoint/2010/main" val="173317927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60</a:t>
            </a:fld>
            <a:endParaRPr lang="en-IN"/>
          </a:p>
        </p:txBody>
      </p:sp>
    </p:spTree>
    <p:extLst>
      <p:ext uri="{BB962C8B-B14F-4D97-AF65-F5344CB8AC3E}">
        <p14:creationId xmlns:p14="http://schemas.microsoft.com/office/powerpoint/2010/main" val="153320854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61</a:t>
            </a:fld>
            <a:endParaRPr lang="en-IN"/>
          </a:p>
        </p:txBody>
      </p:sp>
    </p:spTree>
    <p:extLst>
      <p:ext uri="{BB962C8B-B14F-4D97-AF65-F5344CB8AC3E}">
        <p14:creationId xmlns:p14="http://schemas.microsoft.com/office/powerpoint/2010/main" val="326358420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62</a:t>
            </a:fld>
            <a:endParaRPr lang="en-IN"/>
          </a:p>
        </p:txBody>
      </p:sp>
    </p:spTree>
    <p:extLst>
      <p:ext uri="{BB962C8B-B14F-4D97-AF65-F5344CB8AC3E}">
        <p14:creationId xmlns:p14="http://schemas.microsoft.com/office/powerpoint/2010/main" val="304165365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63</a:t>
            </a:fld>
            <a:endParaRPr lang="en-IN"/>
          </a:p>
        </p:txBody>
      </p:sp>
    </p:spTree>
    <p:extLst>
      <p:ext uri="{BB962C8B-B14F-4D97-AF65-F5344CB8AC3E}">
        <p14:creationId xmlns:p14="http://schemas.microsoft.com/office/powerpoint/2010/main" val="228840926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do shrinking during deletion, the maximum memory wastage is 3n/4, where n is the total size of the array.</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64</a:t>
            </a:fld>
            <a:endParaRPr lang="en-IN"/>
          </a:p>
        </p:txBody>
      </p:sp>
    </p:spTree>
    <p:extLst>
      <p:ext uri="{BB962C8B-B14F-4D97-AF65-F5344CB8AC3E}">
        <p14:creationId xmlns:p14="http://schemas.microsoft.com/office/powerpoint/2010/main" val="87339289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65</a:t>
            </a:fld>
            <a:endParaRPr lang="en-IN"/>
          </a:p>
        </p:txBody>
      </p:sp>
    </p:spTree>
    <p:extLst>
      <p:ext uri="{BB962C8B-B14F-4D97-AF65-F5344CB8AC3E}">
        <p14:creationId xmlns:p14="http://schemas.microsoft.com/office/powerpoint/2010/main" val="37837703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FB8A998-DBC7-4CF9-8C15-FB8E12B1B612}" type="slidenum">
              <a:rPr lang="en-IN" smtClean="0"/>
              <a:t>66</a:t>
            </a:fld>
            <a:endParaRPr lang="en-IN"/>
          </a:p>
        </p:txBody>
      </p:sp>
    </p:spTree>
    <p:extLst>
      <p:ext uri="{BB962C8B-B14F-4D97-AF65-F5344CB8AC3E}">
        <p14:creationId xmlns:p14="http://schemas.microsoft.com/office/powerpoint/2010/main" val="229209562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amortized complexity is not suitable for real-time applications. For example, if the amortized streaming speed for the whole duration of a cricket match is good, it doesn’t capture the fact that there could be glitches due to low streaming speed during small time frames, resulting in a bad user experience.</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67</a:t>
            </a:fld>
            <a:endParaRPr lang="en-IN"/>
          </a:p>
        </p:txBody>
      </p:sp>
    </p:spTree>
    <p:extLst>
      <p:ext uri="{BB962C8B-B14F-4D97-AF65-F5344CB8AC3E}">
        <p14:creationId xmlns:p14="http://schemas.microsoft.com/office/powerpoint/2010/main" val="3182666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load from p using *(p), we are actually loading from &amp;a[0]. Therefore, the loaded value would be the first element of the array. *(p+5) loads the value of the sixth element of the array, and *(p+20) tries to load the value of the 20th element of the array (which may cause an exception as well). Similarly, storing using *(p) updates the first element of the array, and storing using *(p+1) updates the second element. Therefore, we can read/write array elements using two ways. One is directly using array “a” and secondly, storing the address of “&amp;a[0]” in some pointer variable and accessing array elements using the pointer dereference operator (i.e., *).</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7</a:t>
            </a:fld>
            <a:endParaRPr lang="en-IN"/>
          </a:p>
        </p:txBody>
      </p:sp>
    </p:spTree>
    <p:extLst>
      <p:ext uri="{BB962C8B-B14F-4D97-AF65-F5344CB8AC3E}">
        <p14:creationId xmlns:p14="http://schemas.microsoft.com/office/powerpoint/2010/main" val="2708548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*(p) is equivalent to a[0], *(p+20) is equivalent to a[20], and so on. </a:t>
            </a:r>
            <a:endParaRPr lang="en-IN" dirty="0"/>
          </a:p>
        </p:txBody>
      </p:sp>
      <p:sp>
        <p:nvSpPr>
          <p:cNvPr id="4" name="Slide Number Placeholder 3"/>
          <p:cNvSpPr>
            <a:spLocks noGrp="1"/>
          </p:cNvSpPr>
          <p:nvPr>
            <p:ph type="sldNum" sz="quarter" idx="5"/>
          </p:nvPr>
        </p:nvSpPr>
        <p:spPr/>
        <p:txBody>
          <a:bodyPr/>
          <a:lstStyle/>
          <a:p>
            <a:fld id="{3FB8A998-DBC7-4CF9-8C15-FB8E12B1B612}" type="slidenum">
              <a:rPr lang="en-IN" smtClean="0"/>
              <a:t>8</a:t>
            </a:fld>
            <a:endParaRPr lang="en-IN"/>
          </a:p>
        </p:txBody>
      </p:sp>
    </p:spTree>
    <p:extLst>
      <p:ext uri="{BB962C8B-B14F-4D97-AF65-F5344CB8AC3E}">
        <p14:creationId xmlns:p14="http://schemas.microsoft.com/office/powerpoint/2010/main" val="639657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There is an alternative syntax (or syntactic sugar syntax) for writing *(</a:t>
            </a:r>
            <a:r>
              <a:rPr lang="en-IN" dirty="0" err="1"/>
              <a:t>p+i</a:t>
            </a:r>
            <a:r>
              <a:rPr lang="en-IN" dirty="0"/>
              <a:t>) that is p[</a:t>
            </a:r>
            <a:r>
              <a:rPr lang="en-IN" dirty="0" err="1"/>
              <a:t>i</a:t>
            </a:r>
            <a:r>
              <a:rPr lang="en-IN" dirty="0"/>
              <a:t>]. This syntax makes it easier to write programs that use pointer dereference.</a:t>
            </a:r>
          </a:p>
        </p:txBody>
      </p:sp>
      <p:sp>
        <p:nvSpPr>
          <p:cNvPr id="4" name="Slide Number Placeholder 3"/>
          <p:cNvSpPr>
            <a:spLocks noGrp="1"/>
          </p:cNvSpPr>
          <p:nvPr>
            <p:ph type="sldNum" sz="quarter" idx="5"/>
          </p:nvPr>
        </p:nvSpPr>
        <p:spPr/>
        <p:txBody>
          <a:bodyPr/>
          <a:lstStyle/>
          <a:p>
            <a:fld id="{3FB8A998-DBC7-4CF9-8C15-FB8E12B1B612}" type="slidenum">
              <a:rPr lang="en-IN" smtClean="0"/>
              <a:t>9</a:t>
            </a:fld>
            <a:endParaRPr lang="en-IN"/>
          </a:p>
        </p:txBody>
      </p:sp>
    </p:spTree>
    <p:extLst>
      <p:ext uri="{BB962C8B-B14F-4D97-AF65-F5344CB8AC3E}">
        <p14:creationId xmlns:p14="http://schemas.microsoft.com/office/powerpoint/2010/main" val="1153895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B9099C-EF96-45FC-ADEA-22E3C63D86CF}"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3592388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B9099C-EF96-45FC-ADEA-22E3C63D86CF}"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1442745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B9099C-EF96-45FC-ADEA-22E3C63D86CF}"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3812582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B9099C-EF96-45FC-ADEA-22E3C63D86CF}"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1529320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B9099C-EF96-45FC-ADEA-22E3C63D86CF}"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3210406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B9099C-EF96-45FC-ADEA-22E3C63D86CF}" type="datetimeFigureOut">
              <a:rPr lang="en-IN" smtClean="0"/>
              <a:t>29-03-2023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1348021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B9099C-EF96-45FC-ADEA-22E3C63D86CF}" type="datetimeFigureOut">
              <a:rPr lang="en-IN" smtClean="0"/>
              <a:t>29-03-2023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1028983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B9099C-EF96-45FC-ADEA-22E3C63D86CF}" type="datetimeFigureOut">
              <a:rPr lang="en-IN" smtClean="0"/>
              <a:t>29-03-2023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2746325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B9099C-EF96-45FC-ADEA-22E3C63D86CF}" type="datetimeFigureOut">
              <a:rPr lang="en-IN" smtClean="0"/>
              <a:t>29-03-2023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2566569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B9099C-EF96-45FC-ADEA-22E3C63D86CF}" type="datetimeFigureOut">
              <a:rPr lang="en-IN" smtClean="0"/>
              <a:t>29-03-2023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3766698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B9099C-EF96-45FC-ADEA-22E3C63D86CF}" type="datetimeFigureOut">
              <a:rPr lang="en-IN" smtClean="0"/>
              <a:t>29-03-2023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8DA02B-00E3-466D-A823-B17C4BEAD8E8}" type="slidenum">
              <a:rPr lang="en-IN" smtClean="0"/>
              <a:t>‹#›</a:t>
            </a:fld>
            <a:endParaRPr lang="en-IN"/>
          </a:p>
        </p:txBody>
      </p:sp>
    </p:spTree>
    <p:extLst>
      <p:ext uri="{BB962C8B-B14F-4D97-AF65-F5344CB8AC3E}">
        <p14:creationId xmlns:p14="http://schemas.microsoft.com/office/powerpoint/2010/main" val="3247980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B9099C-EF96-45FC-ADEA-22E3C63D86CF}" type="datetimeFigureOut">
              <a:rPr lang="en-IN" smtClean="0"/>
              <a:t>29-03-2023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8DA02B-00E3-466D-A823-B17C4BEAD8E8}" type="slidenum">
              <a:rPr lang="en-IN" smtClean="0"/>
              <a:t>‹#›</a:t>
            </a:fld>
            <a:endParaRPr lang="en-IN"/>
          </a:p>
        </p:txBody>
      </p:sp>
    </p:spTree>
    <p:extLst>
      <p:ext uri="{BB962C8B-B14F-4D97-AF65-F5344CB8AC3E}">
        <p14:creationId xmlns:p14="http://schemas.microsoft.com/office/powerpoint/2010/main" val="3007847213"/>
      </p:ext>
    </p:extLst>
  </p:cSld>
  <p:clrMap bg1="lt1" tx1="dk1" bg2="lt2" tx2="dk2" accent1="accent1" accent2="accent2" accent3="accent3" accent4="accent4" accent5="accent5" accent6="accent6" hlink="hlink" folHlink="folHlink"/>
  <p:sldLayoutIdLst>
    <p:sldLayoutId id="2147484197"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customXml" Target="../ink/ink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5.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customXml" Target="../ink/ink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notesSlide" Target="../notesSlides/notesSlide54.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55.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customXml" Target="../ink/ink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3.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64.xml.rels><?xml version="1.0" encoding="UTF-8" standalone="yes"?>
<Relationships xmlns="http://schemas.openxmlformats.org/package/2006/relationships"><Relationship Id="rId3" Type="http://schemas.openxmlformats.org/officeDocument/2006/relationships/customXml" Target="../ink/ink28.xml"/><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48261-2CAD-44A3-85AA-3066A0A95B3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BEF1A1C6-9455-4B2A-800E-6DDB17E52E0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46223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F5DF-3070-0D19-0EF2-66ABF1CAA918}"/>
              </a:ext>
            </a:extLst>
          </p:cNvPr>
          <p:cNvSpPr>
            <a:spLocks noGrp="1"/>
          </p:cNvSpPr>
          <p:nvPr>
            <p:ph type="title"/>
          </p:nvPr>
        </p:nvSpPr>
        <p:spPr/>
        <p:txBody>
          <a:bodyPr/>
          <a:lstStyle/>
          <a:p>
            <a:r>
              <a:rPr lang="en-IN" dirty="0"/>
              <a:t>Manual memory management</a:t>
            </a:r>
          </a:p>
        </p:txBody>
      </p:sp>
      <p:sp>
        <p:nvSpPr>
          <p:cNvPr id="3" name="Text Placeholder 2">
            <a:extLst>
              <a:ext uri="{FF2B5EF4-FFF2-40B4-BE49-F238E27FC236}">
                <a16:creationId xmlns:a16="http://schemas.microsoft.com/office/drawing/2014/main" id="{5434FA6D-F74E-7D00-46EB-F2AAEAFA07B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104716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ABCA0-7F33-EB9A-1495-A6FC1F4FBC07}"/>
              </a:ext>
            </a:extLst>
          </p:cNvPr>
          <p:cNvSpPr>
            <a:spLocks noGrp="1"/>
          </p:cNvSpPr>
          <p:nvPr>
            <p:ph type="title"/>
          </p:nvPr>
        </p:nvSpPr>
        <p:spPr/>
        <p:txBody>
          <a:bodyPr/>
          <a:lstStyle/>
          <a:p>
            <a:r>
              <a:rPr lang="en-IN" dirty="0"/>
              <a:t>Static memory allocation</a:t>
            </a:r>
          </a:p>
        </p:txBody>
      </p:sp>
      <p:sp>
        <p:nvSpPr>
          <p:cNvPr id="3" name="Content Placeholder 2">
            <a:extLst>
              <a:ext uri="{FF2B5EF4-FFF2-40B4-BE49-F238E27FC236}">
                <a16:creationId xmlns:a16="http://schemas.microsoft.com/office/drawing/2014/main" id="{5754B8FA-C94F-DB80-B761-E2DE4D8AC5BD}"/>
              </a:ext>
            </a:extLst>
          </p:cNvPr>
          <p:cNvSpPr>
            <a:spLocks noGrp="1"/>
          </p:cNvSpPr>
          <p:nvPr>
            <p:ph idx="1"/>
          </p:nvPr>
        </p:nvSpPr>
        <p:spPr/>
        <p:txBody>
          <a:bodyPr>
            <a:normAutofit lnSpcReduction="10000"/>
          </a:bodyPr>
          <a:lstStyle/>
          <a:p>
            <a:r>
              <a:rPr lang="en-US" dirty="0"/>
              <a:t>So far, we have used static memory allocation that is done by the compiler automatically</a:t>
            </a:r>
          </a:p>
          <a:p>
            <a:pPr marL="0" indent="0">
              <a:buNone/>
            </a:pPr>
            <a:endParaRPr lang="en-US" dirty="0"/>
          </a:p>
          <a:p>
            <a:pPr marL="0" indent="0">
              <a:buNone/>
            </a:pPr>
            <a:endParaRPr lang="en-US" dirty="0"/>
          </a:p>
          <a:p>
            <a:endParaRPr lang="en-US" dirty="0"/>
          </a:p>
          <a:p>
            <a:endParaRPr lang="en-US" dirty="0"/>
          </a:p>
          <a:p>
            <a:endParaRPr lang="en-US" dirty="0"/>
          </a:p>
          <a:p>
            <a:r>
              <a:rPr lang="en-US" dirty="0"/>
              <a:t>The memory for the variables </a:t>
            </a:r>
            <a:r>
              <a:rPr lang="en-US" dirty="0">
                <a:solidFill>
                  <a:schemeClr val="accent1"/>
                </a:solidFill>
              </a:rPr>
              <a:t>a</a:t>
            </a:r>
            <a:r>
              <a:rPr lang="en-US" dirty="0"/>
              <a:t>, </a:t>
            </a:r>
            <a:r>
              <a:rPr lang="en-US" dirty="0">
                <a:solidFill>
                  <a:schemeClr val="accent1"/>
                </a:solidFill>
              </a:rPr>
              <a:t>b</a:t>
            </a:r>
            <a:r>
              <a:rPr lang="en-US" dirty="0"/>
              <a:t>, and </a:t>
            </a:r>
            <a:r>
              <a:rPr lang="en-US" dirty="0">
                <a:solidFill>
                  <a:schemeClr val="accent1"/>
                </a:solidFill>
              </a:rPr>
              <a:t>c</a:t>
            </a:r>
            <a:r>
              <a:rPr lang="en-US" dirty="0"/>
              <a:t> are automatically allocated on entry to </a:t>
            </a:r>
            <a:r>
              <a:rPr lang="en-US" dirty="0">
                <a:solidFill>
                  <a:schemeClr val="accent1"/>
                </a:solidFill>
              </a:rPr>
              <a:t>foo</a:t>
            </a:r>
            <a:r>
              <a:rPr lang="en-US" dirty="0"/>
              <a:t> and deallocated before exiting from </a:t>
            </a:r>
            <a:r>
              <a:rPr lang="en-US" dirty="0">
                <a:solidFill>
                  <a:schemeClr val="accent1"/>
                </a:solidFill>
              </a:rPr>
              <a:t>foo</a:t>
            </a:r>
            <a:r>
              <a:rPr lang="en-US" dirty="0"/>
              <a:t> by the compiler</a:t>
            </a:r>
          </a:p>
          <a:p>
            <a:pPr marL="0" indent="0">
              <a:buNone/>
            </a:pPr>
            <a:endParaRPr lang="en-IN" dirty="0"/>
          </a:p>
        </p:txBody>
      </p:sp>
      <p:sp>
        <p:nvSpPr>
          <p:cNvPr id="4" name="TextBox 3">
            <a:extLst>
              <a:ext uri="{FF2B5EF4-FFF2-40B4-BE49-F238E27FC236}">
                <a16:creationId xmlns:a16="http://schemas.microsoft.com/office/drawing/2014/main" id="{6A4FD226-3269-41BD-79AD-7205F49F979F}"/>
              </a:ext>
            </a:extLst>
          </p:cNvPr>
          <p:cNvSpPr txBox="1"/>
          <p:nvPr/>
        </p:nvSpPr>
        <p:spPr>
          <a:xfrm>
            <a:off x="1199530" y="2900519"/>
            <a:ext cx="2467897" cy="1754326"/>
          </a:xfrm>
          <a:prstGeom prst="rect">
            <a:avLst/>
          </a:prstGeom>
          <a:noFill/>
        </p:spPr>
        <p:txBody>
          <a:bodyPr wrap="square" rtlCol="0">
            <a:spAutoFit/>
          </a:bodyPr>
          <a:lstStyle/>
          <a:p>
            <a:pPr marL="0" indent="0">
              <a:buNone/>
            </a:pPr>
            <a:r>
              <a:rPr lang="en-US" sz="1800" dirty="0">
                <a:solidFill>
                  <a:schemeClr val="accent1"/>
                </a:solidFill>
                <a:latin typeface="Consolas" panose="020B0609020204030204" pitchFamily="49" charset="0"/>
              </a:rPr>
              <a:t>void foo() {</a:t>
            </a:r>
          </a:p>
          <a:p>
            <a:pPr marL="0" indent="0">
              <a:buNone/>
            </a:pPr>
            <a:r>
              <a:rPr lang="en-US" sz="1800" dirty="0">
                <a:solidFill>
                  <a:schemeClr val="accent1"/>
                </a:solidFill>
                <a:latin typeface="Consolas" panose="020B0609020204030204" pitchFamily="49" charset="0"/>
              </a:rPr>
              <a:t>  int a[100];</a:t>
            </a:r>
          </a:p>
          <a:p>
            <a:pPr marL="0" indent="0">
              <a:buNone/>
            </a:pPr>
            <a:r>
              <a:rPr lang="en-US" sz="1800" dirty="0">
                <a:solidFill>
                  <a:schemeClr val="accent1"/>
                </a:solidFill>
                <a:latin typeface="Consolas" panose="020B0609020204030204" pitchFamily="49" charset="0"/>
              </a:rPr>
              <a:t>  int b;</a:t>
            </a:r>
          </a:p>
          <a:p>
            <a:pPr marL="0" indent="0">
              <a:buNone/>
            </a:pPr>
            <a:r>
              <a:rPr lang="en-US" sz="1800" dirty="0">
                <a:solidFill>
                  <a:schemeClr val="accent1"/>
                </a:solidFill>
                <a:latin typeface="Consolas" panose="020B0609020204030204" pitchFamily="49" charset="0"/>
              </a:rPr>
              <a:t>  int c;</a:t>
            </a:r>
          </a:p>
          <a:p>
            <a:pPr marL="0" indent="0">
              <a:buNone/>
            </a:pPr>
            <a:r>
              <a:rPr lang="en-US" sz="1800" dirty="0">
                <a:solidFill>
                  <a:schemeClr val="accent1"/>
                </a:solidFill>
                <a:latin typeface="Consolas" panose="020B0609020204030204" pitchFamily="49" charset="0"/>
              </a:rPr>
              <a:t>  …</a:t>
            </a:r>
          </a:p>
          <a:p>
            <a:pPr marL="0" indent="0">
              <a:buNone/>
            </a:pPr>
            <a:r>
              <a:rPr lang="en-US" sz="1800" dirty="0">
                <a:solidFill>
                  <a:schemeClr val="accent1"/>
                </a:solidFill>
                <a:latin typeface="Consolas" panose="020B0609020204030204" pitchFamily="49" charset="0"/>
              </a:rPr>
              <a:t>}</a:t>
            </a:r>
          </a:p>
        </p:txBody>
      </p:sp>
    </p:spTree>
    <p:extLst>
      <p:ext uri="{BB962C8B-B14F-4D97-AF65-F5344CB8AC3E}">
        <p14:creationId xmlns:p14="http://schemas.microsoft.com/office/powerpoint/2010/main" val="1794219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ABCA0-7F33-EB9A-1495-A6FC1F4FBC07}"/>
              </a:ext>
            </a:extLst>
          </p:cNvPr>
          <p:cNvSpPr>
            <a:spLocks noGrp="1"/>
          </p:cNvSpPr>
          <p:nvPr>
            <p:ph type="title"/>
          </p:nvPr>
        </p:nvSpPr>
        <p:spPr/>
        <p:txBody>
          <a:bodyPr/>
          <a:lstStyle/>
          <a:p>
            <a:r>
              <a:rPr lang="en-IN" dirty="0"/>
              <a:t>Manual memory management</a:t>
            </a:r>
          </a:p>
        </p:txBody>
      </p:sp>
      <p:sp>
        <p:nvSpPr>
          <p:cNvPr id="3" name="Content Placeholder 2">
            <a:extLst>
              <a:ext uri="{FF2B5EF4-FFF2-40B4-BE49-F238E27FC236}">
                <a16:creationId xmlns:a16="http://schemas.microsoft.com/office/drawing/2014/main" id="{5754B8FA-C94F-DB80-B761-E2DE4D8AC5BD}"/>
              </a:ext>
            </a:extLst>
          </p:cNvPr>
          <p:cNvSpPr>
            <a:spLocks noGrp="1"/>
          </p:cNvSpPr>
          <p:nvPr>
            <p:ph idx="1"/>
          </p:nvPr>
        </p:nvSpPr>
        <p:spPr/>
        <p:txBody>
          <a:bodyPr>
            <a:normAutofit lnSpcReduction="10000"/>
          </a:bodyPr>
          <a:lstStyle/>
          <a:p>
            <a:pPr marL="0" indent="0">
              <a:buNone/>
            </a:pPr>
            <a:endParaRPr lang="en-US" sz="2600" dirty="0"/>
          </a:p>
          <a:p>
            <a:pPr marL="0" indent="0">
              <a:buNone/>
            </a:pPr>
            <a:endParaRPr lang="en-US" sz="2600" dirty="0"/>
          </a:p>
          <a:p>
            <a:endParaRPr lang="en-US" dirty="0"/>
          </a:p>
          <a:p>
            <a:endParaRPr lang="en-US" dirty="0"/>
          </a:p>
          <a:p>
            <a:endParaRPr lang="en-US" dirty="0"/>
          </a:p>
          <a:p>
            <a:r>
              <a:rPr lang="en-US" dirty="0"/>
              <a:t>Using manual memory management, the programmers can control when to allocate and deallocate memory</a:t>
            </a:r>
          </a:p>
          <a:p>
            <a:pPr lvl="1"/>
            <a:r>
              <a:rPr lang="en-US" dirty="0"/>
              <a:t>e.g., programmers can allocate memory in </a:t>
            </a:r>
            <a:r>
              <a:rPr lang="en-US" dirty="0">
                <a:solidFill>
                  <a:schemeClr val="accent1"/>
                </a:solidFill>
              </a:rPr>
              <a:t>foo</a:t>
            </a:r>
            <a:r>
              <a:rPr lang="en-US" dirty="0"/>
              <a:t> and keep it valid even after </a:t>
            </a:r>
            <a:r>
              <a:rPr lang="en-US" dirty="0">
                <a:solidFill>
                  <a:schemeClr val="accent1"/>
                </a:solidFill>
              </a:rPr>
              <a:t>foo</a:t>
            </a:r>
            <a:r>
              <a:rPr lang="en-US" dirty="0"/>
              <a:t> returns. The programmers can control when to delete the memory allocated in </a:t>
            </a:r>
            <a:r>
              <a:rPr lang="en-US" dirty="0">
                <a:solidFill>
                  <a:schemeClr val="accent1"/>
                </a:solidFill>
              </a:rPr>
              <a:t>foo.</a:t>
            </a:r>
            <a:endParaRPr lang="en-US" dirty="0"/>
          </a:p>
          <a:p>
            <a:pPr marL="0" indent="0">
              <a:buNone/>
            </a:pPr>
            <a:endParaRPr lang="en-US" dirty="0"/>
          </a:p>
          <a:p>
            <a:pPr marL="0" indent="0">
              <a:buNone/>
            </a:pPr>
            <a:endParaRPr lang="en-IN" dirty="0"/>
          </a:p>
        </p:txBody>
      </p:sp>
      <p:sp>
        <p:nvSpPr>
          <p:cNvPr id="5" name="TextBox 4">
            <a:extLst>
              <a:ext uri="{FF2B5EF4-FFF2-40B4-BE49-F238E27FC236}">
                <a16:creationId xmlns:a16="http://schemas.microsoft.com/office/drawing/2014/main" id="{EB2508DB-8ED9-A394-044E-9A2A1D5B3081}"/>
              </a:ext>
            </a:extLst>
          </p:cNvPr>
          <p:cNvSpPr txBox="1"/>
          <p:nvPr/>
        </p:nvSpPr>
        <p:spPr>
          <a:xfrm>
            <a:off x="1199530" y="1907459"/>
            <a:ext cx="2467897" cy="1754326"/>
          </a:xfrm>
          <a:prstGeom prst="rect">
            <a:avLst/>
          </a:prstGeom>
          <a:noFill/>
        </p:spPr>
        <p:txBody>
          <a:bodyPr wrap="square" rtlCol="0">
            <a:spAutoFit/>
          </a:bodyPr>
          <a:lstStyle/>
          <a:p>
            <a:pPr marL="0" indent="0">
              <a:buNone/>
            </a:pPr>
            <a:r>
              <a:rPr lang="en-US" sz="1800" dirty="0">
                <a:solidFill>
                  <a:schemeClr val="accent1"/>
                </a:solidFill>
                <a:latin typeface="Consolas" panose="020B0609020204030204" pitchFamily="49" charset="0"/>
              </a:rPr>
              <a:t>void foo() {</a:t>
            </a:r>
          </a:p>
          <a:p>
            <a:pPr marL="0" indent="0">
              <a:buNone/>
            </a:pPr>
            <a:r>
              <a:rPr lang="en-US" sz="1800" dirty="0">
                <a:solidFill>
                  <a:schemeClr val="accent1"/>
                </a:solidFill>
                <a:latin typeface="Consolas" panose="020B0609020204030204" pitchFamily="49" charset="0"/>
              </a:rPr>
              <a:t>  int a[100];</a:t>
            </a:r>
          </a:p>
          <a:p>
            <a:pPr marL="0" indent="0">
              <a:buNone/>
            </a:pPr>
            <a:r>
              <a:rPr lang="en-US" sz="1800" dirty="0">
                <a:solidFill>
                  <a:schemeClr val="accent1"/>
                </a:solidFill>
                <a:latin typeface="Consolas" panose="020B0609020204030204" pitchFamily="49" charset="0"/>
              </a:rPr>
              <a:t>  int b;</a:t>
            </a:r>
          </a:p>
          <a:p>
            <a:pPr marL="0" indent="0">
              <a:buNone/>
            </a:pPr>
            <a:r>
              <a:rPr lang="en-US" sz="1800" dirty="0">
                <a:solidFill>
                  <a:schemeClr val="accent1"/>
                </a:solidFill>
                <a:latin typeface="Consolas" panose="020B0609020204030204" pitchFamily="49" charset="0"/>
              </a:rPr>
              <a:t>  int c;</a:t>
            </a:r>
          </a:p>
          <a:p>
            <a:pPr marL="0" indent="0">
              <a:buNone/>
            </a:pPr>
            <a:r>
              <a:rPr lang="en-US" sz="1800" dirty="0">
                <a:solidFill>
                  <a:schemeClr val="accent1"/>
                </a:solidFill>
                <a:latin typeface="Consolas" panose="020B0609020204030204" pitchFamily="49" charset="0"/>
              </a:rPr>
              <a:t>  …</a:t>
            </a:r>
          </a:p>
          <a:p>
            <a:pPr marL="0" indent="0">
              <a:buNone/>
            </a:pPr>
            <a:r>
              <a:rPr lang="en-US" sz="1800" dirty="0">
                <a:solidFill>
                  <a:schemeClr val="accent1"/>
                </a:solidFill>
                <a:latin typeface="Consolas" panose="020B0609020204030204" pitchFamily="49" charset="0"/>
              </a:rPr>
              <a:t>}</a:t>
            </a:r>
          </a:p>
        </p:txBody>
      </p:sp>
    </p:spTree>
    <p:extLst>
      <p:ext uri="{BB962C8B-B14F-4D97-AF65-F5344CB8AC3E}">
        <p14:creationId xmlns:p14="http://schemas.microsoft.com/office/powerpoint/2010/main" val="3608282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38D68-E7D6-4278-C815-4FC6FFCEC450}"/>
              </a:ext>
            </a:extLst>
          </p:cNvPr>
          <p:cNvSpPr>
            <a:spLocks noGrp="1"/>
          </p:cNvSpPr>
          <p:nvPr>
            <p:ph type="title"/>
          </p:nvPr>
        </p:nvSpPr>
        <p:spPr/>
        <p:txBody>
          <a:bodyPr/>
          <a:lstStyle/>
          <a:p>
            <a:r>
              <a:rPr lang="en-US" dirty="0"/>
              <a:t>malloc and free</a:t>
            </a:r>
            <a:endParaRPr lang="en-IN" dirty="0"/>
          </a:p>
        </p:txBody>
      </p:sp>
      <p:sp>
        <p:nvSpPr>
          <p:cNvPr id="3" name="Content Placeholder 2">
            <a:extLst>
              <a:ext uri="{FF2B5EF4-FFF2-40B4-BE49-F238E27FC236}">
                <a16:creationId xmlns:a16="http://schemas.microsoft.com/office/drawing/2014/main" id="{1412C3B9-F8C6-72FF-8C5A-20136F0BE820}"/>
              </a:ext>
            </a:extLst>
          </p:cNvPr>
          <p:cNvSpPr>
            <a:spLocks noGrp="1"/>
          </p:cNvSpPr>
          <p:nvPr>
            <p:ph idx="1"/>
          </p:nvPr>
        </p:nvSpPr>
        <p:spPr/>
        <p:txBody>
          <a:bodyPr/>
          <a:lstStyle/>
          <a:p>
            <a:r>
              <a:rPr lang="en-US" dirty="0"/>
              <a:t>At runtime, a program can allocate space from RAM using </a:t>
            </a:r>
            <a:r>
              <a:rPr lang="en-US" dirty="0">
                <a:solidFill>
                  <a:schemeClr val="accent1"/>
                </a:solidFill>
              </a:rPr>
              <a:t>malloc</a:t>
            </a:r>
          </a:p>
          <a:p>
            <a:pPr lvl="1"/>
            <a:r>
              <a:rPr lang="en-US" dirty="0">
                <a:solidFill>
                  <a:schemeClr val="accent1"/>
                </a:solidFill>
              </a:rPr>
              <a:t>malloc</a:t>
            </a:r>
            <a:r>
              <a:rPr lang="en-US" dirty="0"/>
              <a:t> is a </a:t>
            </a:r>
            <a:r>
              <a:rPr lang="en-US" dirty="0">
                <a:solidFill>
                  <a:schemeClr val="accent1"/>
                </a:solidFill>
              </a:rPr>
              <a:t>manual memory allocation</a:t>
            </a:r>
            <a:r>
              <a:rPr lang="en-US" dirty="0"/>
              <a:t> API</a:t>
            </a:r>
          </a:p>
          <a:p>
            <a:pPr lvl="1"/>
            <a:r>
              <a:rPr lang="en-US" dirty="0"/>
              <a:t>manual allocation is also called </a:t>
            </a:r>
            <a:r>
              <a:rPr lang="en-US" dirty="0">
                <a:solidFill>
                  <a:schemeClr val="accent1"/>
                </a:solidFill>
              </a:rPr>
              <a:t>dynamic memory allocation</a:t>
            </a:r>
          </a:p>
          <a:p>
            <a:pPr lvl="1"/>
            <a:endParaRPr lang="en-US" dirty="0"/>
          </a:p>
          <a:p>
            <a:r>
              <a:rPr lang="en-US" dirty="0">
                <a:solidFill>
                  <a:schemeClr val="accent1"/>
                </a:solidFill>
              </a:rPr>
              <a:t>malloc</a:t>
            </a:r>
            <a:r>
              <a:rPr lang="en-US" dirty="0"/>
              <a:t> takes the size of the memory area as an argument (say size), reserves size consecutive bytes in the RAM, and returns the starting address of the reserved area</a:t>
            </a:r>
          </a:p>
          <a:p>
            <a:endParaRPr lang="en-US" dirty="0"/>
          </a:p>
          <a:p>
            <a:r>
              <a:rPr lang="en-US" dirty="0">
                <a:solidFill>
                  <a:schemeClr val="accent1"/>
                </a:solidFill>
              </a:rPr>
              <a:t>malloc</a:t>
            </a:r>
            <a:r>
              <a:rPr lang="en-US" dirty="0"/>
              <a:t> ensures that nobody else can allocate the reserved area until the program invokes </a:t>
            </a:r>
            <a:r>
              <a:rPr lang="en-US" dirty="0">
                <a:solidFill>
                  <a:schemeClr val="accent1"/>
                </a:solidFill>
              </a:rPr>
              <a:t>free</a:t>
            </a:r>
            <a:r>
              <a:rPr lang="en-US" dirty="0"/>
              <a:t> to release the reserved area of memory</a:t>
            </a:r>
          </a:p>
          <a:p>
            <a:pPr lvl="1"/>
            <a:endParaRPr lang="en-US" dirty="0">
              <a:solidFill>
                <a:srgbClr val="FF0000"/>
              </a:solidFill>
            </a:endParaRPr>
          </a:p>
          <a:p>
            <a:endParaRPr lang="en-US" dirty="0"/>
          </a:p>
          <a:p>
            <a:pPr marL="0" indent="0">
              <a:buNone/>
            </a:pPr>
            <a:endParaRPr lang="en-IN"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1BDF302-99C1-3B43-0F50-1DD25A7AFAF2}"/>
                  </a:ext>
                </a:extLst>
              </p14:cNvPr>
              <p14:cNvContentPartPr/>
              <p14:nvPr/>
            </p14:nvContentPartPr>
            <p14:xfrm>
              <a:off x="9604800" y="2232720"/>
              <a:ext cx="514080" cy="43920"/>
            </p14:xfrm>
          </p:contentPart>
        </mc:Choice>
        <mc:Fallback xmlns="">
          <p:pic>
            <p:nvPicPr>
              <p:cNvPr id="4" name="Ink 3">
                <a:extLst>
                  <a:ext uri="{FF2B5EF4-FFF2-40B4-BE49-F238E27FC236}">
                    <a16:creationId xmlns:a16="http://schemas.microsoft.com/office/drawing/2014/main" id="{61BDF302-99C1-3B43-0F50-1DD25A7AFAF2}"/>
                  </a:ext>
                </a:extLst>
              </p:cNvPr>
              <p:cNvPicPr/>
              <p:nvPr/>
            </p:nvPicPr>
            <p:blipFill>
              <a:blip r:embed="rId4"/>
              <a:stretch>
                <a:fillRect/>
              </a:stretch>
            </p:blipFill>
            <p:spPr>
              <a:xfrm>
                <a:off x="9595440" y="2223360"/>
                <a:ext cx="532800" cy="62640"/>
              </a:xfrm>
              <a:prstGeom prst="rect">
                <a:avLst/>
              </a:prstGeom>
            </p:spPr>
          </p:pic>
        </mc:Fallback>
      </mc:AlternateContent>
    </p:spTree>
    <p:extLst>
      <p:ext uri="{BB962C8B-B14F-4D97-AF65-F5344CB8AC3E}">
        <p14:creationId xmlns:p14="http://schemas.microsoft.com/office/powerpoint/2010/main" val="1124139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ECCC2-FFB1-8736-C421-F251FC6248B1}"/>
              </a:ext>
            </a:extLst>
          </p:cNvPr>
          <p:cNvSpPr>
            <a:spLocks noGrp="1"/>
          </p:cNvSpPr>
          <p:nvPr>
            <p:ph type="title"/>
          </p:nvPr>
        </p:nvSpPr>
        <p:spPr/>
        <p:txBody>
          <a:bodyPr/>
          <a:lstStyle/>
          <a:p>
            <a:r>
              <a:rPr lang="en-IN" dirty="0"/>
              <a:t>malloc</a:t>
            </a:r>
          </a:p>
        </p:txBody>
      </p:sp>
      <p:sp>
        <p:nvSpPr>
          <p:cNvPr id="3" name="Content Placeholder 2">
            <a:extLst>
              <a:ext uri="{FF2B5EF4-FFF2-40B4-BE49-F238E27FC236}">
                <a16:creationId xmlns:a16="http://schemas.microsoft.com/office/drawing/2014/main" id="{0893DF83-4E85-ED25-C75A-48FDE8D9C4FC}"/>
              </a:ext>
            </a:extLst>
          </p:cNvPr>
          <p:cNvSpPr>
            <a:spLocks noGrp="1"/>
          </p:cNvSpPr>
          <p:nvPr>
            <p:ph idx="1"/>
          </p:nvPr>
        </p:nvSpPr>
        <p:spPr/>
        <p:txBody>
          <a:bodyPr>
            <a:normAutofit/>
          </a:bodyPr>
          <a:lstStyle/>
          <a:p>
            <a:r>
              <a:rPr lang="en-IN" dirty="0"/>
              <a:t>By default, </a:t>
            </a:r>
            <a:r>
              <a:rPr lang="en-IN" dirty="0">
                <a:solidFill>
                  <a:schemeClr val="accent1"/>
                </a:solidFill>
              </a:rPr>
              <a:t>malloc</a:t>
            </a:r>
            <a:r>
              <a:rPr lang="en-IN" dirty="0"/>
              <a:t> returns an address of type </a:t>
            </a:r>
            <a:r>
              <a:rPr lang="en-IN" dirty="0">
                <a:solidFill>
                  <a:schemeClr val="accent1"/>
                </a:solidFill>
              </a:rPr>
              <a:t>void *</a:t>
            </a:r>
          </a:p>
          <a:p>
            <a:pPr lvl="1"/>
            <a:r>
              <a:rPr lang="en-IN" dirty="0"/>
              <a:t>If the callers want to store a value of type </a:t>
            </a:r>
            <a:r>
              <a:rPr lang="en-IN" dirty="0">
                <a:solidFill>
                  <a:schemeClr val="accent1"/>
                </a:solidFill>
              </a:rPr>
              <a:t>int</a:t>
            </a:r>
            <a:r>
              <a:rPr lang="en-IN" dirty="0"/>
              <a:t> or </a:t>
            </a:r>
            <a:r>
              <a:rPr lang="en-IN" dirty="0">
                <a:solidFill>
                  <a:schemeClr val="accent1"/>
                </a:solidFill>
              </a:rPr>
              <a:t>struct record </a:t>
            </a:r>
            <a:r>
              <a:rPr lang="en-IN" dirty="0"/>
              <a:t>in the allocated area, they need to typecast it with </a:t>
            </a:r>
            <a:r>
              <a:rPr lang="en-IN" dirty="0">
                <a:solidFill>
                  <a:schemeClr val="accent1"/>
                </a:solidFill>
              </a:rPr>
              <a:t>int*</a:t>
            </a:r>
            <a:r>
              <a:rPr lang="en-IN" dirty="0"/>
              <a:t> or </a:t>
            </a:r>
            <a:r>
              <a:rPr lang="en-IN" dirty="0">
                <a:solidFill>
                  <a:schemeClr val="accent1"/>
                </a:solidFill>
              </a:rPr>
              <a:t>struct record*</a:t>
            </a:r>
          </a:p>
          <a:p>
            <a:pPr lvl="1"/>
            <a:endParaRPr lang="en-IN" dirty="0"/>
          </a:p>
          <a:p>
            <a:r>
              <a:rPr lang="en-IN" dirty="0"/>
              <a:t>Typecasting is an </a:t>
            </a:r>
            <a:r>
              <a:rPr lang="en-IN" dirty="0">
                <a:solidFill>
                  <a:srgbClr val="FF0000"/>
                </a:solidFill>
              </a:rPr>
              <a:t>unsafe</a:t>
            </a:r>
            <a:r>
              <a:rPr lang="en-IN" dirty="0"/>
              <a:t> operation, and it should be </a:t>
            </a:r>
            <a:r>
              <a:rPr lang="en-IN" dirty="0">
                <a:solidFill>
                  <a:srgbClr val="FF0000"/>
                </a:solidFill>
              </a:rPr>
              <a:t>avoided</a:t>
            </a:r>
            <a:endParaRPr lang="en-IN" dirty="0"/>
          </a:p>
          <a:p>
            <a:pPr lvl="1"/>
            <a:r>
              <a:rPr lang="en-IN" dirty="0"/>
              <a:t>Unfortunately, in some cases, such as </a:t>
            </a:r>
            <a:r>
              <a:rPr lang="en-IN" dirty="0">
                <a:solidFill>
                  <a:schemeClr val="accent1"/>
                </a:solidFill>
              </a:rPr>
              <a:t>malloc</a:t>
            </a:r>
            <a:r>
              <a:rPr lang="en-IN" dirty="0"/>
              <a:t>, not typecasting is not an option because we certainly don’t want to store a </a:t>
            </a:r>
            <a:r>
              <a:rPr lang="en-IN" dirty="0">
                <a:solidFill>
                  <a:schemeClr val="accent1"/>
                </a:solidFill>
              </a:rPr>
              <a:t>void</a:t>
            </a:r>
            <a:r>
              <a:rPr lang="en-IN" dirty="0"/>
              <a:t> value in the memory buffer</a:t>
            </a:r>
          </a:p>
          <a:p>
            <a:pPr lvl="1"/>
            <a:r>
              <a:rPr lang="en-IN" dirty="0"/>
              <a:t>What is the other alternative if we want to avoid typecasting for </a:t>
            </a:r>
            <a:r>
              <a:rPr lang="en-IN" dirty="0">
                <a:solidFill>
                  <a:schemeClr val="accent1"/>
                </a:solidFill>
              </a:rPr>
              <a:t>malloc</a:t>
            </a:r>
            <a:r>
              <a:rPr lang="en-IN" dirty="0"/>
              <a: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BF14865-F1A0-3756-0E60-67AC11D6A445}"/>
                  </a:ext>
                </a:extLst>
              </p14:cNvPr>
              <p14:cNvContentPartPr/>
              <p14:nvPr/>
            </p14:nvContentPartPr>
            <p14:xfrm>
              <a:off x="7777080" y="2211480"/>
              <a:ext cx="606240" cy="21960"/>
            </p14:xfrm>
          </p:contentPart>
        </mc:Choice>
        <mc:Fallback xmlns="">
          <p:pic>
            <p:nvPicPr>
              <p:cNvPr id="4" name="Ink 3">
                <a:extLst>
                  <a:ext uri="{FF2B5EF4-FFF2-40B4-BE49-F238E27FC236}">
                    <a16:creationId xmlns:a16="http://schemas.microsoft.com/office/drawing/2014/main" id="{BBF14865-F1A0-3756-0E60-67AC11D6A445}"/>
                  </a:ext>
                </a:extLst>
              </p:cNvPr>
              <p:cNvPicPr/>
              <p:nvPr/>
            </p:nvPicPr>
            <p:blipFill>
              <a:blip r:embed="rId4"/>
              <a:stretch>
                <a:fillRect/>
              </a:stretch>
            </p:blipFill>
            <p:spPr>
              <a:xfrm>
                <a:off x="7767720" y="2202120"/>
                <a:ext cx="624960" cy="40680"/>
              </a:xfrm>
              <a:prstGeom prst="rect">
                <a:avLst/>
              </a:prstGeom>
            </p:spPr>
          </p:pic>
        </mc:Fallback>
      </mc:AlternateContent>
    </p:spTree>
    <p:extLst>
      <p:ext uri="{BB962C8B-B14F-4D97-AF65-F5344CB8AC3E}">
        <p14:creationId xmlns:p14="http://schemas.microsoft.com/office/powerpoint/2010/main" val="1586667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ECCC2-FFB1-8736-C421-F251FC6248B1}"/>
              </a:ext>
            </a:extLst>
          </p:cNvPr>
          <p:cNvSpPr>
            <a:spLocks noGrp="1"/>
          </p:cNvSpPr>
          <p:nvPr>
            <p:ph type="title"/>
          </p:nvPr>
        </p:nvSpPr>
        <p:spPr/>
        <p:txBody>
          <a:bodyPr/>
          <a:lstStyle/>
          <a:p>
            <a:r>
              <a:rPr lang="en-IN" dirty="0"/>
              <a:t>malloc</a:t>
            </a:r>
          </a:p>
        </p:txBody>
      </p:sp>
      <p:sp>
        <p:nvSpPr>
          <p:cNvPr id="3" name="Content Placeholder 2">
            <a:extLst>
              <a:ext uri="{FF2B5EF4-FFF2-40B4-BE49-F238E27FC236}">
                <a16:creationId xmlns:a16="http://schemas.microsoft.com/office/drawing/2014/main" id="{0893DF83-4E85-ED25-C75A-48FDE8D9C4FC}"/>
              </a:ext>
            </a:extLst>
          </p:cNvPr>
          <p:cNvSpPr>
            <a:spLocks noGrp="1"/>
          </p:cNvSpPr>
          <p:nvPr>
            <p:ph idx="1"/>
          </p:nvPr>
        </p:nvSpPr>
        <p:spPr/>
        <p:txBody>
          <a:bodyPr>
            <a:normAutofit fontScale="92500" lnSpcReduction="10000"/>
          </a:bodyPr>
          <a:lstStyle/>
          <a:p>
            <a:r>
              <a:rPr lang="en-IN" dirty="0"/>
              <a:t>By default, </a:t>
            </a:r>
            <a:r>
              <a:rPr lang="en-IN" dirty="0">
                <a:solidFill>
                  <a:schemeClr val="accent1"/>
                </a:solidFill>
              </a:rPr>
              <a:t>malloc</a:t>
            </a:r>
            <a:r>
              <a:rPr lang="en-IN" dirty="0"/>
              <a:t> returns an address of type </a:t>
            </a:r>
            <a:r>
              <a:rPr lang="en-IN" dirty="0">
                <a:solidFill>
                  <a:schemeClr val="accent1"/>
                </a:solidFill>
              </a:rPr>
              <a:t>void *</a:t>
            </a:r>
          </a:p>
          <a:p>
            <a:pPr lvl="1"/>
            <a:r>
              <a:rPr lang="en-IN" dirty="0"/>
              <a:t>If the callers want to store a value of type </a:t>
            </a:r>
            <a:r>
              <a:rPr lang="en-IN" dirty="0">
                <a:solidFill>
                  <a:schemeClr val="accent1"/>
                </a:solidFill>
              </a:rPr>
              <a:t>int</a:t>
            </a:r>
            <a:r>
              <a:rPr lang="en-IN" dirty="0"/>
              <a:t> or </a:t>
            </a:r>
            <a:r>
              <a:rPr lang="en-IN" dirty="0">
                <a:solidFill>
                  <a:schemeClr val="accent1"/>
                </a:solidFill>
              </a:rPr>
              <a:t>struct record </a:t>
            </a:r>
            <a:r>
              <a:rPr lang="en-IN" dirty="0"/>
              <a:t>in the allocated area, they need to typecast it with </a:t>
            </a:r>
            <a:r>
              <a:rPr lang="en-IN" dirty="0">
                <a:solidFill>
                  <a:schemeClr val="accent1"/>
                </a:solidFill>
              </a:rPr>
              <a:t>int*</a:t>
            </a:r>
            <a:r>
              <a:rPr lang="en-IN" dirty="0"/>
              <a:t> or </a:t>
            </a:r>
            <a:r>
              <a:rPr lang="en-IN" dirty="0">
                <a:solidFill>
                  <a:schemeClr val="accent1"/>
                </a:solidFill>
              </a:rPr>
              <a:t>struct record*</a:t>
            </a:r>
          </a:p>
          <a:p>
            <a:pPr lvl="1"/>
            <a:endParaRPr lang="en-IN" dirty="0"/>
          </a:p>
          <a:p>
            <a:r>
              <a:rPr lang="en-IN" dirty="0"/>
              <a:t>Typecasting is an </a:t>
            </a:r>
            <a:r>
              <a:rPr lang="en-IN" dirty="0">
                <a:solidFill>
                  <a:srgbClr val="FF0000"/>
                </a:solidFill>
              </a:rPr>
              <a:t>unsafe</a:t>
            </a:r>
            <a:r>
              <a:rPr lang="en-IN" dirty="0"/>
              <a:t> operation, and it should be </a:t>
            </a:r>
            <a:r>
              <a:rPr lang="en-IN" dirty="0">
                <a:solidFill>
                  <a:srgbClr val="FF0000"/>
                </a:solidFill>
              </a:rPr>
              <a:t>avoided</a:t>
            </a:r>
            <a:endParaRPr lang="en-IN" dirty="0"/>
          </a:p>
          <a:p>
            <a:pPr lvl="1"/>
            <a:r>
              <a:rPr lang="en-IN" dirty="0"/>
              <a:t>Unfortunately, in some cases, such as </a:t>
            </a:r>
            <a:r>
              <a:rPr lang="en-IN" dirty="0">
                <a:solidFill>
                  <a:schemeClr val="accent1"/>
                </a:solidFill>
              </a:rPr>
              <a:t>malloc</a:t>
            </a:r>
            <a:r>
              <a:rPr lang="en-IN" dirty="0"/>
              <a:t>, not typecasting is not an option because we certainly don’t want to store a </a:t>
            </a:r>
            <a:r>
              <a:rPr lang="en-IN" dirty="0">
                <a:solidFill>
                  <a:schemeClr val="accent1"/>
                </a:solidFill>
              </a:rPr>
              <a:t>void</a:t>
            </a:r>
            <a:r>
              <a:rPr lang="en-IN" dirty="0"/>
              <a:t> value in the memory buffer</a:t>
            </a:r>
          </a:p>
          <a:p>
            <a:pPr lvl="1"/>
            <a:r>
              <a:rPr lang="en-IN" dirty="0"/>
              <a:t>What is the other alternative if we want to avoid typecasting for </a:t>
            </a:r>
            <a:r>
              <a:rPr lang="en-IN" dirty="0">
                <a:solidFill>
                  <a:schemeClr val="accent1"/>
                </a:solidFill>
              </a:rPr>
              <a:t>malloc</a:t>
            </a:r>
            <a:r>
              <a:rPr lang="en-IN" dirty="0"/>
              <a:t>?</a:t>
            </a:r>
          </a:p>
          <a:p>
            <a:pPr lvl="2"/>
            <a:r>
              <a:rPr lang="en-IN" dirty="0"/>
              <a:t>We need to define </a:t>
            </a:r>
            <a:r>
              <a:rPr lang="en-IN" dirty="0">
                <a:solidFill>
                  <a:schemeClr val="accent1"/>
                </a:solidFill>
                <a:latin typeface="Arial" panose="020B0604020202020204" pitchFamily="34" charset="0"/>
                <a:cs typeface="Arial" panose="020B0604020202020204" pitchFamily="34" charset="0"/>
              </a:rPr>
              <a:t>malloc</a:t>
            </a:r>
            <a:r>
              <a:rPr lang="en-IN" dirty="0"/>
              <a:t> routines corresponding to all possible return types</a:t>
            </a:r>
          </a:p>
          <a:p>
            <a:pPr lvl="3"/>
            <a:r>
              <a:rPr lang="en-IN" dirty="0"/>
              <a:t>Not a feasible solution  because we don’t know all possible types in advance</a:t>
            </a:r>
          </a:p>
          <a:p>
            <a:pPr lvl="3"/>
            <a:r>
              <a:rPr lang="en-IN" dirty="0"/>
              <a:t>Programmers can always create a new type using </a:t>
            </a:r>
            <a:r>
              <a:rPr lang="en-IN" dirty="0">
                <a:solidFill>
                  <a:schemeClr val="accent1"/>
                </a:solidFill>
                <a:latin typeface="Arial" panose="020B0604020202020204" pitchFamily="34" charset="0"/>
                <a:cs typeface="Arial" panose="020B0604020202020204" pitchFamily="34" charset="0"/>
              </a:rPr>
              <a:t>struct</a:t>
            </a:r>
          </a:p>
          <a:p>
            <a:pPr lvl="1"/>
            <a:r>
              <a:rPr lang="en-IN" dirty="0"/>
              <a:t>C++ provides an alternative syntax for manual memory management that doesn’t require a typecast operation</a:t>
            </a:r>
          </a:p>
          <a:p>
            <a:pPr lvl="2"/>
            <a:endParaRPr lang="en-IN"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6B13286-49A7-354B-9908-6794286FF77F}"/>
                  </a:ext>
                </a:extLst>
              </p14:cNvPr>
              <p14:cNvContentPartPr/>
              <p14:nvPr/>
            </p14:nvContentPartPr>
            <p14:xfrm>
              <a:off x="1600560" y="5657760"/>
              <a:ext cx="473760" cy="27360"/>
            </p14:xfrm>
          </p:contentPart>
        </mc:Choice>
        <mc:Fallback xmlns="">
          <p:pic>
            <p:nvPicPr>
              <p:cNvPr id="4" name="Ink 3">
                <a:extLst>
                  <a:ext uri="{FF2B5EF4-FFF2-40B4-BE49-F238E27FC236}">
                    <a16:creationId xmlns:a16="http://schemas.microsoft.com/office/drawing/2014/main" id="{26B13286-49A7-354B-9908-6794286FF77F}"/>
                  </a:ext>
                </a:extLst>
              </p:cNvPr>
              <p:cNvPicPr/>
              <p:nvPr/>
            </p:nvPicPr>
            <p:blipFill>
              <a:blip r:embed="rId4"/>
              <a:stretch>
                <a:fillRect/>
              </a:stretch>
            </p:blipFill>
            <p:spPr>
              <a:xfrm>
                <a:off x="1591200" y="5648400"/>
                <a:ext cx="492480" cy="46080"/>
              </a:xfrm>
              <a:prstGeom prst="rect">
                <a:avLst/>
              </a:prstGeom>
            </p:spPr>
          </p:pic>
        </mc:Fallback>
      </mc:AlternateContent>
    </p:spTree>
    <p:extLst>
      <p:ext uri="{BB962C8B-B14F-4D97-AF65-F5344CB8AC3E}">
        <p14:creationId xmlns:p14="http://schemas.microsoft.com/office/powerpoint/2010/main" val="3798924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097C-BA35-04DB-807C-31C043F349E6}"/>
              </a:ext>
            </a:extLst>
          </p:cNvPr>
          <p:cNvSpPr>
            <a:spLocks noGrp="1"/>
          </p:cNvSpPr>
          <p:nvPr>
            <p:ph type="title"/>
          </p:nvPr>
        </p:nvSpPr>
        <p:spPr/>
        <p:txBody>
          <a:bodyPr/>
          <a:lstStyle/>
          <a:p>
            <a:r>
              <a:rPr lang="en-IN" dirty="0"/>
              <a:t>malloc</a:t>
            </a:r>
          </a:p>
        </p:txBody>
      </p:sp>
      <p:sp>
        <p:nvSpPr>
          <p:cNvPr id="3" name="Content Placeholder 2">
            <a:extLst>
              <a:ext uri="{FF2B5EF4-FFF2-40B4-BE49-F238E27FC236}">
                <a16:creationId xmlns:a16="http://schemas.microsoft.com/office/drawing/2014/main" id="{66036788-A3E2-FB20-5C1F-0056B22F34EF}"/>
              </a:ext>
            </a:extLst>
          </p:cNvPr>
          <p:cNvSpPr>
            <a:spLocks noGrp="1"/>
          </p:cNvSpPr>
          <p:nvPr>
            <p:ph idx="1"/>
          </p:nvPr>
        </p:nvSpPr>
        <p:spPr/>
        <p:txBody>
          <a:bodyPr/>
          <a:lstStyle/>
          <a:p>
            <a:r>
              <a:rPr lang="en-IN" dirty="0"/>
              <a:t>We can use the following code to allocate memory for 10 integers</a:t>
            </a:r>
          </a:p>
          <a:p>
            <a:pPr marL="0" indent="0">
              <a:buNone/>
            </a:pPr>
            <a:endParaRPr lang="en-IN" dirty="0"/>
          </a:p>
          <a:p>
            <a:pPr marL="0" indent="0">
              <a:buNone/>
            </a:pPr>
            <a:r>
              <a:rPr lang="en-IN" dirty="0">
                <a:solidFill>
                  <a:schemeClr val="accent1"/>
                </a:solidFill>
                <a:latin typeface="Arial" panose="020B0604020202020204" pitchFamily="34" charset="0"/>
                <a:cs typeface="Arial" panose="020B0604020202020204" pitchFamily="34" charset="0"/>
              </a:rPr>
              <a:t>int *p = (int*)malloc(10 * </a:t>
            </a:r>
            <a:r>
              <a:rPr lang="en-IN" dirty="0" err="1">
                <a:solidFill>
                  <a:schemeClr val="accent1"/>
                </a:solidFill>
                <a:latin typeface="Arial" panose="020B0604020202020204" pitchFamily="34" charset="0"/>
                <a:cs typeface="Arial" panose="020B0604020202020204" pitchFamily="34" charset="0"/>
              </a:rPr>
              <a:t>sizeof</a:t>
            </a:r>
            <a:r>
              <a:rPr lang="en-IN" dirty="0">
                <a:solidFill>
                  <a:schemeClr val="accent1"/>
                </a:solidFill>
                <a:latin typeface="Arial" panose="020B0604020202020204" pitchFamily="34" charset="0"/>
                <a:cs typeface="Arial" panose="020B0604020202020204" pitchFamily="34" charset="0"/>
              </a:rPr>
              <a:t>(int));</a:t>
            </a:r>
          </a:p>
          <a:p>
            <a:pPr marL="0" indent="0">
              <a:buNone/>
            </a:pPr>
            <a:endParaRPr lang="en-IN" dirty="0"/>
          </a:p>
          <a:p>
            <a:pPr marL="0" indent="0">
              <a:buNone/>
            </a:pPr>
            <a:r>
              <a:rPr lang="en-US" dirty="0"/>
              <a:t>Notice that we can’t store a value of type </a:t>
            </a:r>
            <a:r>
              <a:rPr lang="en-US" dirty="0">
                <a:solidFill>
                  <a:schemeClr val="accent1"/>
                </a:solidFill>
              </a:rPr>
              <a:t>void*</a:t>
            </a:r>
            <a:r>
              <a:rPr lang="en-US" dirty="0"/>
              <a:t> in </a:t>
            </a:r>
            <a:r>
              <a:rPr lang="en-US" dirty="0">
                <a:solidFill>
                  <a:schemeClr val="accent1"/>
                </a:solidFill>
              </a:rPr>
              <a:t>p</a:t>
            </a:r>
            <a:r>
              <a:rPr lang="en-US" dirty="0"/>
              <a:t>, so we need to explicitly cast it to </a:t>
            </a:r>
            <a:r>
              <a:rPr lang="en-US" dirty="0">
                <a:solidFill>
                  <a:schemeClr val="accent1"/>
                </a:solidFill>
              </a:rPr>
              <a:t>int*</a:t>
            </a:r>
            <a:r>
              <a:rPr lang="en-US" dirty="0"/>
              <a:t> before assigning it to </a:t>
            </a:r>
            <a:r>
              <a:rPr lang="en-US" dirty="0">
                <a:solidFill>
                  <a:schemeClr val="accent1"/>
                </a:solidFill>
              </a:rPr>
              <a:t>p</a:t>
            </a:r>
            <a:endParaRPr lang="en-IN" dirty="0"/>
          </a:p>
        </p:txBody>
      </p:sp>
    </p:spTree>
    <p:extLst>
      <p:ext uri="{BB962C8B-B14F-4D97-AF65-F5344CB8AC3E}">
        <p14:creationId xmlns:p14="http://schemas.microsoft.com/office/powerpoint/2010/main" val="365464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097C-BA35-04DB-807C-31C043F349E6}"/>
              </a:ext>
            </a:extLst>
          </p:cNvPr>
          <p:cNvSpPr>
            <a:spLocks noGrp="1"/>
          </p:cNvSpPr>
          <p:nvPr>
            <p:ph type="title"/>
          </p:nvPr>
        </p:nvSpPr>
        <p:spPr/>
        <p:txBody>
          <a:bodyPr/>
          <a:lstStyle/>
          <a:p>
            <a:r>
              <a:rPr lang="en-IN" dirty="0"/>
              <a:t>malloc</a:t>
            </a:r>
          </a:p>
        </p:txBody>
      </p:sp>
      <p:sp>
        <p:nvSpPr>
          <p:cNvPr id="3" name="Content Placeholder 2">
            <a:extLst>
              <a:ext uri="{FF2B5EF4-FFF2-40B4-BE49-F238E27FC236}">
                <a16:creationId xmlns:a16="http://schemas.microsoft.com/office/drawing/2014/main" id="{66036788-A3E2-FB20-5C1F-0056B22F34EF}"/>
              </a:ext>
            </a:extLst>
          </p:cNvPr>
          <p:cNvSpPr>
            <a:spLocks noGrp="1"/>
          </p:cNvSpPr>
          <p:nvPr>
            <p:ph idx="1"/>
          </p:nvPr>
        </p:nvSpPr>
        <p:spPr/>
        <p:txBody>
          <a:bodyPr>
            <a:normAutofit lnSpcReduction="10000"/>
          </a:bodyPr>
          <a:lstStyle/>
          <a:p>
            <a:pPr marL="0" indent="0">
              <a:buNone/>
            </a:pPr>
            <a:r>
              <a:rPr lang="en-IN" dirty="0">
                <a:solidFill>
                  <a:schemeClr val="accent1"/>
                </a:solidFill>
                <a:latin typeface="Arial" panose="020B0604020202020204" pitchFamily="34" charset="0"/>
                <a:cs typeface="Arial" panose="020B0604020202020204" pitchFamily="34" charset="0"/>
              </a:rPr>
              <a:t>int *p = (int*)malloc(40);</a:t>
            </a:r>
          </a:p>
          <a:p>
            <a:pPr marL="0" indent="0">
              <a:buNone/>
            </a:pPr>
            <a:endParaRPr lang="en-IN" dirty="0"/>
          </a:p>
          <a:p>
            <a:pPr marL="0" indent="0">
              <a:buNone/>
            </a:pPr>
            <a:r>
              <a:rPr lang="en-IN" dirty="0"/>
              <a:t>We can store integers, e.g., 10, 20, …, 100, in the buffer using:</a:t>
            </a:r>
          </a:p>
          <a:p>
            <a:pPr marL="0" indent="0">
              <a:buNone/>
            </a:pPr>
            <a:endParaRPr lang="en-IN" dirty="0">
              <a:latin typeface="Arial" panose="020B0604020202020204" pitchFamily="34" charset="0"/>
              <a:cs typeface="Arial" panose="020B0604020202020204" pitchFamily="34" charset="0"/>
            </a:endParaRPr>
          </a:p>
          <a:p>
            <a:pPr marL="0" indent="0">
              <a:buNone/>
            </a:pPr>
            <a:r>
              <a:rPr lang="en-IN" dirty="0">
                <a:solidFill>
                  <a:schemeClr val="accent1"/>
                </a:solidFill>
                <a:latin typeface="Arial" panose="020B0604020202020204" pitchFamily="34" charset="0"/>
                <a:cs typeface="Arial" panose="020B0604020202020204" pitchFamily="34" charset="0"/>
              </a:rPr>
              <a:t>*(p) = 10;</a:t>
            </a:r>
          </a:p>
          <a:p>
            <a:pPr marL="0" indent="0">
              <a:buNone/>
            </a:pPr>
            <a:r>
              <a:rPr lang="en-IN" dirty="0">
                <a:solidFill>
                  <a:schemeClr val="accent1"/>
                </a:solidFill>
                <a:latin typeface="Arial" panose="020B0604020202020204" pitchFamily="34" charset="0"/>
                <a:cs typeface="Arial" panose="020B0604020202020204" pitchFamily="34" charset="0"/>
              </a:rPr>
              <a:t>*(p+1) = 20;</a:t>
            </a:r>
          </a:p>
          <a:p>
            <a:pPr marL="0" indent="0">
              <a:buNone/>
            </a:pPr>
            <a:r>
              <a:rPr lang="en-IN" dirty="0">
                <a:solidFill>
                  <a:schemeClr val="accent1"/>
                </a:solidFill>
                <a:latin typeface="Arial" panose="020B0604020202020204" pitchFamily="34" charset="0"/>
                <a:cs typeface="Arial" panose="020B0604020202020204" pitchFamily="34" charset="0"/>
              </a:rPr>
              <a:t>*(p+2) = 30;</a:t>
            </a:r>
          </a:p>
          <a:p>
            <a:pPr marL="0" indent="0">
              <a:buNone/>
            </a:pPr>
            <a:r>
              <a:rPr lang="en-IN" dirty="0">
                <a:solidFill>
                  <a:schemeClr val="accent1"/>
                </a:solidFill>
                <a:latin typeface="Arial" panose="020B0604020202020204" pitchFamily="34" charset="0"/>
                <a:cs typeface="Arial" panose="020B0604020202020204" pitchFamily="34" charset="0"/>
              </a:rPr>
              <a:t>…</a:t>
            </a:r>
          </a:p>
          <a:p>
            <a:pPr marL="0" indent="0">
              <a:buNone/>
            </a:pPr>
            <a:r>
              <a:rPr lang="en-IN" dirty="0">
                <a:solidFill>
                  <a:schemeClr val="accent1"/>
                </a:solidFill>
                <a:latin typeface="Arial" panose="020B0604020202020204" pitchFamily="34" charset="0"/>
                <a:cs typeface="Arial" panose="020B0604020202020204" pitchFamily="34" charset="0"/>
              </a:rPr>
              <a:t>*(p+9) = 100;</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59FABAE-101C-957A-6490-54828BA07681}"/>
                  </a:ext>
                </a:extLst>
              </p14:cNvPr>
              <p14:cNvContentPartPr/>
              <p14:nvPr/>
            </p14:nvContentPartPr>
            <p14:xfrm>
              <a:off x="1027800" y="2219760"/>
              <a:ext cx="3352680" cy="1935000"/>
            </p14:xfrm>
          </p:contentPart>
        </mc:Choice>
        <mc:Fallback xmlns="">
          <p:pic>
            <p:nvPicPr>
              <p:cNvPr id="4" name="Ink 3">
                <a:extLst>
                  <a:ext uri="{FF2B5EF4-FFF2-40B4-BE49-F238E27FC236}">
                    <a16:creationId xmlns:a16="http://schemas.microsoft.com/office/drawing/2014/main" id="{D59FABAE-101C-957A-6490-54828BA07681}"/>
                  </a:ext>
                </a:extLst>
              </p:cNvPr>
              <p:cNvPicPr/>
              <p:nvPr/>
            </p:nvPicPr>
            <p:blipFill>
              <a:blip r:embed="rId4"/>
              <a:stretch>
                <a:fillRect/>
              </a:stretch>
            </p:blipFill>
            <p:spPr>
              <a:xfrm>
                <a:off x="1018440" y="2210400"/>
                <a:ext cx="3371400" cy="1953720"/>
              </a:xfrm>
              <a:prstGeom prst="rect">
                <a:avLst/>
              </a:prstGeom>
            </p:spPr>
          </p:pic>
        </mc:Fallback>
      </mc:AlternateContent>
    </p:spTree>
    <p:extLst>
      <p:ext uri="{BB962C8B-B14F-4D97-AF65-F5344CB8AC3E}">
        <p14:creationId xmlns:p14="http://schemas.microsoft.com/office/powerpoint/2010/main" val="4104022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097C-BA35-04DB-807C-31C043F349E6}"/>
              </a:ext>
            </a:extLst>
          </p:cNvPr>
          <p:cNvSpPr>
            <a:spLocks noGrp="1"/>
          </p:cNvSpPr>
          <p:nvPr>
            <p:ph type="title"/>
          </p:nvPr>
        </p:nvSpPr>
        <p:spPr/>
        <p:txBody>
          <a:bodyPr/>
          <a:lstStyle/>
          <a:p>
            <a:r>
              <a:rPr lang="en-IN" dirty="0"/>
              <a:t>malloc</a:t>
            </a:r>
          </a:p>
        </p:txBody>
      </p:sp>
      <p:sp>
        <p:nvSpPr>
          <p:cNvPr id="3" name="Content Placeholder 2">
            <a:extLst>
              <a:ext uri="{FF2B5EF4-FFF2-40B4-BE49-F238E27FC236}">
                <a16:creationId xmlns:a16="http://schemas.microsoft.com/office/drawing/2014/main" id="{66036788-A3E2-FB20-5C1F-0056B22F34EF}"/>
              </a:ext>
            </a:extLst>
          </p:cNvPr>
          <p:cNvSpPr>
            <a:spLocks noGrp="1"/>
          </p:cNvSpPr>
          <p:nvPr>
            <p:ph idx="1"/>
          </p:nvPr>
        </p:nvSpPr>
        <p:spPr/>
        <p:txBody>
          <a:bodyPr>
            <a:normAutofit fontScale="92500" lnSpcReduction="10000"/>
          </a:bodyPr>
          <a:lstStyle/>
          <a:p>
            <a:pPr marL="0" indent="0">
              <a:buNone/>
            </a:pPr>
            <a:r>
              <a:rPr lang="en-IN" dirty="0">
                <a:solidFill>
                  <a:schemeClr val="accent1"/>
                </a:solidFill>
                <a:latin typeface="Arial" panose="020B0604020202020204" pitchFamily="34" charset="0"/>
                <a:cs typeface="Arial" panose="020B0604020202020204" pitchFamily="34" charset="0"/>
              </a:rPr>
              <a:t>int *p = (int*)malloc(40);</a:t>
            </a:r>
          </a:p>
          <a:p>
            <a:pPr marL="0" indent="0">
              <a:buNone/>
            </a:pPr>
            <a:endParaRPr lang="en-IN" dirty="0"/>
          </a:p>
          <a:p>
            <a:pPr marL="0" indent="0">
              <a:buNone/>
            </a:pPr>
            <a:r>
              <a:rPr lang="en-IN" dirty="0"/>
              <a:t>We can store integers, e.g., 10, 20, …, 100, in the buffer using the syntactic sugar syntax:</a:t>
            </a:r>
          </a:p>
          <a:p>
            <a:pPr marL="0" indent="0">
              <a:buNone/>
            </a:pPr>
            <a:endParaRPr lang="en-IN" dirty="0"/>
          </a:p>
          <a:p>
            <a:pPr marL="0" indent="0">
              <a:buNone/>
            </a:pPr>
            <a:r>
              <a:rPr lang="en-IN" dirty="0">
                <a:solidFill>
                  <a:schemeClr val="accent1"/>
                </a:solidFill>
                <a:latin typeface="Arial" panose="020B0604020202020204" pitchFamily="34" charset="0"/>
                <a:cs typeface="Arial" panose="020B0604020202020204" pitchFamily="34" charset="0"/>
              </a:rPr>
              <a:t>p[0] = 10;</a:t>
            </a:r>
          </a:p>
          <a:p>
            <a:pPr marL="0" indent="0">
              <a:buNone/>
            </a:pPr>
            <a:r>
              <a:rPr lang="en-IN" dirty="0">
                <a:solidFill>
                  <a:schemeClr val="accent1"/>
                </a:solidFill>
                <a:latin typeface="Arial" panose="020B0604020202020204" pitchFamily="34" charset="0"/>
                <a:cs typeface="Arial" panose="020B0604020202020204" pitchFamily="34" charset="0"/>
              </a:rPr>
              <a:t>p[1] = 20;</a:t>
            </a:r>
          </a:p>
          <a:p>
            <a:pPr marL="0" indent="0">
              <a:buNone/>
            </a:pPr>
            <a:r>
              <a:rPr lang="en-IN" dirty="0">
                <a:solidFill>
                  <a:schemeClr val="accent1"/>
                </a:solidFill>
                <a:latin typeface="Arial" panose="020B0604020202020204" pitchFamily="34" charset="0"/>
                <a:cs typeface="Arial" panose="020B0604020202020204" pitchFamily="34" charset="0"/>
              </a:rPr>
              <a:t>p[2] = 30;</a:t>
            </a:r>
          </a:p>
          <a:p>
            <a:pPr marL="0" indent="0">
              <a:buNone/>
            </a:pPr>
            <a:r>
              <a:rPr lang="en-IN" dirty="0">
                <a:solidFill>
                  <a:schemeClr val="accent1"/>
                </a:solidFill>
                <a:latin typeface="Arial" panose="020B0604020202020204" pitchFamily="34" charset="0"/>
                <a:cs typeface="Arial" panose="020B0604020202020204" pitchFamily="34" charset="0"/>
              </a:rPr>
              <a:t>…</a:t>
            </a:r>
          </a:p>
          <a:p>
            <a:pPr marL="0" indent="0">
              <a:buNone/>
            </a:pPr>
            <a:r>
              <a:rPr lang="en-IN" dirty="0">
                <a:solidFill>
                  <a:schemeClr val="accent1"/>
                </a:solidFill>
                <a:latin typeface="Arial" panose="020B0604020202020204" pitchFamily="34" charset="0"/>
                <a:cs typeface="Arial" panose="020B0604020202020204" pitchFamily="34" charset="0"/>
              </a:rPr>
              <a:t>p[9] = 100;</a:t>
            </a:r>
          </a:p>
        </p:txBody>
      </p:sp>
    </p:spTree>
    <p:extLst>
      <p:ext uri="{BB962C8B-B14F-4D97-AF65-F5344CB8AC3E}">
        <p14:creationId xmlns:p14="http://schemas.microsoft.com/office/powerpoint/2010/main" val="420979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097C-BA35-04DB-807C-31C043F349E6}"/>
              </a:ext>
            </a:extLst>
          </p:cNvPr>
          <p:cNvSpPr>
            <a:spLocks noGrp="1"/>
          </p:cNvSpPr>
          <p:nvPr>
            <p:ph type="title"/>
          </p:nvPr>
        </p:nvSpPr>
        <p:spPr/>
        <p:txBody>
          <a:bodyPr/>
          <a:lstStyle/>
          <a:p>
            <a:r>
              <a:rPr lang="en-IN" dirty="0"/>
              <a:t>malloc</a:t>
            </a:r>
          </a:p>
        </p:txBody>
      </p:sp>
      <p:sp>
        <p:nvSpPr>
          <p:cNvPr id="3" name="Content Placeholder 2">
            <a:extLst>
              <a:ext uri="{FF2B5EF4-FFF2-40B4-BE49-F238E27FC236}">
                <a16:creationId xmlns:a16="http://schemas.microsoft.com/office/drawing/2014/main" id="{66036788-A3E2-FB20-5C1F-0056B22F34EF}"/>
              </a:ext>
            </a:extLst>
          </p:cNvPr>
          <p:cNvSpPr>
            <a:spLocks noGrp="1"/>
          </p:cNvSpPr>
          <p:nvPr>
            <p:ph idx="1"/>
          </p:nvPr>
        </p:nvSpPr>
        <p:spPr/>
        <p:txBody>
          <a:bodyPr>
            <a:normAutofit lnSpcReduction="10000"/>
          </a:bodyPr>
          <a:lstStyle/>
          <a:p>
            <a:pPr marL="0" indent="0">
              <a:buNone/>
            </a:pPr>
            <a:r>
              <a:rPr lang="en-IN" dirty="0">
                <a:solidFill>
                  <a:schemeClr val="accent1"/>
                </a:solidFill>
                <a:latin typeface="Arial" panose="020B0604020202020204" pitchFamily="34" charset="0"/>
                <a:cs typeface="Arial" panose="020B0604020202020204" pitchFamily="34" charset="0"/>
              </a:rPr>
              <a:t>int *p = (int*)malloc(40);</a:t>
            </a:r>
          </a:p>
          <a:p>
            <a:pPr marL="0" indent="0">
              <a:buNone/>
            </a:pPr>
            <a:r>
              <a:rPr lang="en-IN" dirty="0">
                <a:solidFill>
                  <a:schemeClr val="accent1"/>
                </a:solidFill>
                <a:latin typeface="Arial" panose="020B0604020202020204" pitchFamily="34" charset="0"/>
                <a:cs typeface="Arial" panose="020B0604020202020204" pitchFamily="34" charset="0"/>
              </a:rPr>
              <a:t>int q;</a:t>
            </a:r>
          </a:p>
          <a:p>
            <a:pPr marL="0" indent="0">
              <a:buNone/>
            </a:pPr>
            <a:endParaRPr lang="en-IN" dirty="0"/>
          </a:p>
          <a:p>
            <a:pPr marL="0" indent="0">
              <a:buNone/>
            </a:pPr>
            <a:r>
              <a:rPr lang="en-IN" dirty="0"/>
              <a:t>We can load integers from the buffer using the following:</a:t>
            </a:r>
          </a:p>
          <a:p>
            <a:pPr marL="0" indent="0">
              <a:buNone/>
            </a:pPr>
            <a:r>
              <a:rPr lang="en-IN" dirty="0">
                <a:solidFill>
                  <a:schemeClr val="accent1"/>
                </a:solidFill>
                <a:latin typeface="Arial" panose="020B0604020202020204" pitchFamily="34" charset="0"/>
                <a:cs typeface="Arial" panose="020B0604020202020204" pitchFamily="34" charset="0"/>
              </a:rPr>
              <a:t>q = *(p);</a:t>
            </a:r>
          </a:p>
          <a:p>
            <a:pPr marL="0" indent="0">
              <a:buNone/>
            </a:pPr>
            <a:r>
              <a:rPr lang="en-IN" dirty="0">
                <a:solidFill>
                  <a:schemeClr val="accent1"/>
                </a:solidFill>
                <a:latin typeface="Arial" panose="020B0604020202020204" pitchFamily="34" charset="0"/>
                <a:cs typeface="Arial" panose="020B0604020202020204" pitchFamily="34" charset="0"/>
              </a:rPr>
              <a:t>q = *(p+1);</a:t>
            </a:r>
          </a:p>
          <a:p>
            <a:pPr marL="0" indent="0">
              <a:buNone/>
            </a:pPr>
            <a:r>
              <a:rPr lang="en-IN" dirty="0">
                <a:solidFill>
                  <a:schemeClr val="accent1"/>
                </a:solidFill>
                <a:latin typeface="Arial" panose="020B0604020202020204" pitchFamily="34" charset="0"/>
                <a:cs typeface="Arial" panose="020B0604020202020204" pitchFamily="34" charset="0"/>
              </a:rPr>
              <a:t>q = *(p+2);</a:t>
            </a:r>
          </a:p>
          <a:p>
            <a:pPr marL="0" indent="0">
              <a:buNone/>
            </a:pPr>
            <a:r>
              <a:rPr lang="en-IN" dirty="0">
                <a:solidFill>
                  <a:schemeClr val="accent1"/>
                </a:solidFill>
                <a:latin typeface="Arial" panose="020B0604020202020204" pitchFamily="34" charset="0"/>
                <a:cs typeface="Arial" panose="020B0604020202020204" pitchFamily="34" charset="0"/>
              </a:rPr>
              <a:t>…</a:t>
            </a:r>
          </a:p>
          <a:p>
            <a:pPr marL="0" indent="0">
              <a:buNone/>
            </a:pPr>
            <a:r>
              <a:rPr lang="en-IN" dirty="0">
                <a:solidFill>
                  <a:schemeClr val="accent1"/>
                </a:solidFill>
                <a:latin typeface="Arial" panose="020B0604020202020204" pitchFamily="34" charset="0"/>
                <a:cs typeface="Arial" panose="020B0604020202020204" pitchFamily="34" charset="0"/>
              </a:rPr>
              <a:t>q = *(p+9);</a:t>
            </a:r>
          </a:p>
        </p:txBody>
      </p:sp>
    </p:spTree>
    <p:extLst>
      <p:ext uri="{BB962C8B-B14F-4D97-AF65-F5344CB8AC3E}">
        <p14:creationId xmlns:p14="http://schemas.microsoft.com/office/powerpoint/2010/main" val="3058658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6CA85-DB5C-9123-F3EE-AD7E04996313}"/>
              </a:ext>
            </a:extLst>
          </p:cNvPr>
          <p:cNvSpPr>
            <a:spLocks noGrp="1"/>
          </p:cNvSpPr>
          <p:nvPr>
            <p:ph type="title"/>
          </p:nvPr>
        </p:nvSpPr>
        <p:spPr/>
        <p:txBody>
          <a:bodyPr/>
          <a:lstStyle/>
          <a:p>
            <a:r>
              <a:rPr lang="en-IN" dirty="0"/>
              <a:t>Today’s class</a:t>
            </a:r>
          </a:p>
        </p:txBody>
      </p:sp>
      <p:sp>
        <p:nvSpPr>
          <p:cNvPr id="3" name="Content Placeholder 2">
            <a:extLst>
              <a:ext uri="{FF2B5EF4-FFF2-40B4-BE49-F238E27FC236}">
                <a16:creationId xmlns:a16="http://schemas.microsoft.com/office/drawing/2014/main" id="{7C52FFB1-630E-096E-9F3A-48C660870652}"/>
              </a:ext>
            </a:extLst>
          </p:cNvPr>
          <p:cNvSpPr>
            <a:spLocks noGrp="1"/>
          </p:cNvSpPr>
          <p:nvPr>
            <p:ph idx="1"/>
          </p:nvPr>
        </p:nvSpPr>
        <p:spPr/>
        <p:txBody>
          <a:bodyPr>
            <a:normAutofit/>
          </a:bodyPr>
          <a:lstStyle/>
          <a:p>
            <a:r>
              <a:rPr lang="en-US" dirty="0"/>
              <a:t>Pointers</a:t>
            </a:r>
          </a:p>
          <a:p>
            <a:r>
              <a:rPr lang="en-US" dirty="0"/>
              <a:t>Manual memory management</a:t>
            </a:r>
          </a:p>
          <a:p>
            <a:r>
              <a:rPr lang="en-US" dirty="0"/>
              <a:t>Dynamic arrays</a:t>
            </a:r>
            <a:endParaRPr lang="en-IN" dirty="0"/>
          </a:p>
        </p:txBody>
      </p:sp>
    </p:spTree>
    <p:extLst>
      <p:ext uri="{BB962C8B-B14F-4D97-AF65-F5344CB8AC3E}">
        <p14:creationId xmlns:p14="http://schemas.microsoft.com/office/powerpoint/2010/main" val="2425322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097C-BA35-04DB-807C-31C043F349E6}"/>
              </a:ext>
            </a:extLst>
          </p:cNvPr>
          <p:cNvSpPr>
            <a:spLocks noGrp="1"/>
          </p:cNvSpPr>
          <p:nvPr>
            <p:ph type="title"/>
          </p:nvPr>
        </p:nvSpPr>
        <p:spPr/>
        <p:txBody>
          <a:bodyPr/>
          <a:lstStyle/>
          <a:p>
            <a:r>
              <a:rPr lang="en-IN" dirty="0"/>
              <a:t>malloc</a:t>
            </a:r>
          </a:p>
        </p:txBody>
      </p:sp>
      <p:sp>
        <p:nvSpPr>
          <p:cNvPr id="3" name="Content Placeholder 2">
            <a:extLst>
              <a:ext uri="{FF2B5EF4-FFF2-40B4-BE49-F238E27FC236}">
                <a16:creationId xmlns:a16="http://schemas.microsoft.com/office/drawing/2014/main" id="{66036788-A3E2-FB20-5C1F-0056B22F34EF}"/>
              </a:ext>
            </a:extLst>
          </p:cNvPr>
          <p:cNvSpPr>
            <a:spLocks noGrp="1"/>
          </p:cNvSpPr>
          <p:nvPr>
            <p:ph idx="1"/>
          </p:nvPr>
        </p:nvSpPr>
        <p:spPr/>
        <p:txBody>
          <a:bodyPr>
            <a:normAutofit fontScale="92500"/>
          </a:bodyPr>
          <a:lstStyle/>
          <a:p>
            <a:pPr marL="0" indent="0">
              <a:buNone/>
            </a:pPr>
            <a:r>
              <a:rPr lang="en-IN" dirty="0">
                <a:solidFill>
                  <a:schemeClr val="accent1"/>
                </a:solidFill>
                <a:latin typeface="Arial" panose="020B0604020202020204" pitchFamily="34" charset="0"/>
                <a:cs typeface="Arial" panose="020B0604020202020204" pitchFamily="34" charset="0"/>
              </a:rPr>
              <a:t>int *p = (int*)malloc(40);</a:t>
            </a:r>
          </a:p>
          <a:p>
            <a:pPr marL="0" indent="0">
              <a:buNone/>
            </a:pPr>
            <a:r>
              <a:rPr lang="en-IN" dirty="0">
                <a:solidFill>
                  <a:schemeClr val="accent1"/>
                </a:solidFill>
                <a:latin typeface="Arial" panose="020B0604020202020204" pitchFamily="34" charset="0"/>
                <a:cs typeface="Arial" panose="020B0604020202020204" pitchFamily="34" charset="0"/>
              </a:rPr>
              <a:t>int q;</a:t>
            </a:r>
          </a:p>
          <a:p>
            <a:pPr marL="0" indent="0">
              <a:buNone/>
            </a:pPr>
            <a:endParaRPr lang="en-IN" dirty="0"/>
          </a:p>
          <a:p>
            <a:pPr marL="0" indent="0">
              <a:buNone/>
            </a:pPr>
            <a:r>
              <a:rPr lang="en-IN" dirty="0"/>
              <a:t>We can also load integers from the buffer using the syntactic sugar syntax:</a:t>
            </a:r>
          </a:p>
          <a:p>
            <a:pPr marL="0" indent="0">
              <a:buNone/>
            </a:pPr>
            <a:r>
              <a:rPr lang="en-IN" dirty="0">
                <a:solidFill>
                  <a:schemeClr val="accent1"/>
                </a:solidFill>
                <a:latin typeface="Arial" panose="020B0604020202020204" pitchFamily="34" charset="0"/>
                <a:cs typeface="Arial" panose="020B0604020202020204" pitchFamily="34" charset="0"/>
              </a:rPr>
              <a:t>q = p[0];</a:t>
            </a:r>
          </a:p>
          <a:p>
            <a:pPr marL="0" indent="0">
              <a:buNone/>
            </a:pPr>
            <a:r>
              <a:rPr lang="en-IN" dirty="0">
                <a:solidFill>
                  <a:schemeClr val="accent1"/>
                </a:solidFill>
                <a:latin typeface="Arial" panose="020B0604020202020204" pitchFamily="34" charset="0"/>
                <a:cs typeface="Arial" panose="020B0604020202020204" pitchFamily="34" charset="0"/>
              </a:rPr>
              <a:t>q = p[1];</a:t>
            </a:r>
          </a:p>
          <a:p>
            <a:pPr marL="0" indent="0">
              <a:buNone/>
            </a:pPr>
            <a:r>
              <a:rPr lang="en-IN" dirty="0">
                <a:solidFill>
                  <a:schemeClr val="accent1"/>
                </a:solidFill>
                <a:latin typeface="Arial" panose="020B0604020202020204" pitchFamily="34" charset="0"/>
                <a:cs typeface="Arial" panose="020B0604020202020204" pitchFamily="34" charset="0"/>
              </a:rPr>
              <a:t>q = p[2];</a:t>
            </a:r>
          </a:p>
          <a:p>
            <a:pPr marL="0" indent="0">
              <a:buNone/>
            </a:pPr>
            <a:r>
              <a:rPr lang="en-IN" dirty="0">
                <a:solidFill>
                  <a:schemeClr val="accent1"/>
                </a:solidFill>
                <a:latin typeface="Arial" panose="020B0604020202020204" pitchFamily="34" charset="0"/>
                <a:cs typeface="Arial" panose="020B0604020202020204" pitchFamily="34" charset="0"/>
              </a:rPr>
              <a:t>…</a:t>
            </a:r>
          </a:p>
          <a:p>
            <a:pPr marL="0" indent="0">
              <a:buNone/>
            </a:pPr>
            <a:r>
              <a:rPr lang="en-IN" dirty="0">
                <a:solidFill>
                  <a:schemeClr val="accent1"/>
                </a:solidFill>
                <a:latin typeface="Arial" panose="020B0604020202020204" pitchFamily="34" charset="0"/>
                <a:cs typeface="Arial" panose="020B0604020202020204" pitchFamily="34" charset="0"/>
              </a:rPr>
              <a:t>q = p[9];</a:t>
            </a:r>
          </a:p>
        </p:txBody>
      </p:sp>
    </p:spTree>
    <p:extLst>
      <p:ext uri="{BB962C8B-B14F-4D97-AF65-F5344CB8AC3E}">
        <p14:creationId xmlns:p14="http://schemas.microsoft.com/office/powerpoint/2010/main" val="1740236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097C-BA35-04DB-807C-31C043F349E6}"/>
              </a:ext>
            </a:extLst>
          </p:cNvPr>
          <p:cNvSpPr>
            <a:spLocks noGrp="1"/>
          </p:cNvSpPr>
          <p:nvPr>
            <p:ph type="title"/>
          </p:nvPr>
        </p:nvSpPr>
        <p:spPr/>
        <p:txBody>
          <a:bodyPr/>
          <a:lstStyle/>
          <a:p>
            <a:r>
              <a:rPr lang="en-IN" dirty="0"/>
              <a:t>malloc</a:t>
            </a:r>
          </a:p>
        </p:txBody>
      </p:sp>
      <p:sp>
        <p:nvSpPr>
          <p:cNvPr id="3" name="Content Placeholder 2">
            <a:extLst>
              <a:ext uri="{FF2B5EF4-FFF2-40B4-BE49-F238E27FC236}">
                <a16:creationId xmlns:a16="http://schemas.microsoft.com/office/drawing/2014/main" id="{66036788-A3E2-FB20-5C1F-0056B22F34EF}"/>
              </a:ext>
            </a:extLst>
          </p:cNvPr>
          <p:cNvSpPr>
            <a:spLocks noGrp="1"/>
          </p:cNvSpPr>
          <p:nvPr>
            <p:ph idx="1"/>
          </p:nvPr>
        </p:nvSpPr>
        <p:spPr/>
        <p:txBody>
          <a:bodyPr>
            <a:normAutofit fontScale="92500" lnSpcReduction="20000"/>
          </a:bodyPr>
          <a:lstStyle/>
          <a:p>
            <a:pPr marL="0" indent="0">
              <a:buNone/>
            </a:pPr>
            <a:r>
              <a:rPr lang="en-IN" dirty="0"/>
              <a:t>We can use other types as well, e.g.,</a:t>
            </a:r>
          </a:p>
          <a:p>
            <a:pPr marL="0" indent="0">
              <a:buNone/>
            </a:pPr>
            <a:endParaRPr lang="en-IN" dirty="0"/>
          </a:p>
          <a:p>
            <a:pPr marL="0" indent="0">
              <a:buNone/>
            </a:pPr>
            <a:r>
              <a:rPr lang="en-IN" dirty="0">
                <a:solidFill>
                  <a:schemeClr val="accent1"/>
                </a:solidFill>
                <a:latin typeface="Arial" panose="020B0604020202020204" pitchFamily="34" charset="0"/>
                <a:cs typeface="Arial" panose="020B0604020202020204" pitchFamily="34" charset="0"/>
              </a:rPr>
              <a:t>struct record *p = (struct record*)malloc(</a:t>
            </a:r>
            <a:r>
              <a:rPr lang="en-IN" dirty="0" err="1">
                <a:solidFill>
                  <a:schemeClr val="accent1"/>
                </a:solidFill>
                <a:latin typeface="Arial" panose="020B0604020202020204" pitchFamily="34" charset="0"/>
                <a:cs typeface="Arial" panose="020B0604020202020204" pitchFamily="34" charset="0"/>
              </a:rPr>
              <a:t>sizeof</a:t>
            </a:r>
            <a:r>
              <a:rPr lang="en-IN" dirty="0">
                <a:solidFill>
                  <a:schemeClr val="accent1"/>
                </a:solidFill>
                <a:latin typeface="Arial" panose="020B0604020202020204" pitchFamily="34" charset="0"/>
                <a:cs typeface="Arial" panose="020B0604020202020204" pitchFamily="34" charset="0"/>
              </a:rPr>
              <a:t>(struct record) * 10);</a:t>
            </a:r>
          </a:p>
          <a:p>
            <a:pPr marL="0" indent="0">
              <a:buNone/>
            </a:pPr>
            <a:r>
              <a:rPr lang="en-IN" dirty="0">
                <a:solidFill>
                  <a:schemeClr val="accent1"/>
                </a:solidFill>
                <a:latin typeface="Arial" panose="020B0604020202020204" pitchFamily="34" charset="0"/>
                <a:cs typeface="Arial" panose="020B0604020202020204" pitchFamily="34" charset="0"/>
              </a:rPr>
              <a:t>struct record q;</a:t>
            </a:r>
          </a:p>
          <a:p>
            <a:pPr marL="0" indent="0">
              <a:buNone/>
            </a:pPr>
            <a:endParaRPr lang="en-IN" dirty="0">
              <a:solidFill>
                <a:schemeClr val="accent1"/>
              </a:solidFill>
              <a:latin typeface="Arial" panose="020B0604020202020204" pitchFamily="34" charset="0"/>
              <a:cs typeface="Arial" panose="020B0604020202020204" pitchFamily="34" charset="0"/>
            </a:endParaRPr>
          </a:p>
          <a:p>
            <a:pPr marL="0" indent="0">
              <a:buNone/>
            </a:pPr>
            <a:r>
              <a:rPr lang="en-IN" dirty="0">
                <a:solidFill>
                  <a:schemeClr val="accent1"/>
                </a:solidFill>
                <a:latin typeface="Arial" panose="020B0604020202020204" pitchFamily="34" charset="0"/>
                <a:cs typeface="Arial" panose="020B0604020202020204" pitchFamily="34" charset="0"/>
              </a:rPr>
              <a:t>q = p[0];</a:t>
            </a:r>
          </a:p>
          <a:p>
            <a:pPr marL="0" indent="0">
              <a:buNone/>
            </a:pPr>
            <a:r>
              <a:rPr lang="en-IN" dirty="0">
                <a:solidFill>
                  <a:schemeClr val="accent1"/>
                </a:solidFill>
                <a:latin typeface="Arial" panose="020B0604020202020204" pitchFamily="34" charset="0"/>
                <a:cs typeface="Arial" panose="020B0604020202020204" pitchFamily="34" charset="0"/>
              </a:rPr>
              <a:t>q = p[1];</a:t>
            </a:r>
          </a:p>
          <a:p>
            <a:pPr marL="0" indent="0">
              <a:buNone/>
            </a:pPr>
            <a:r>
              <a:rPr lang="en-IN" dirty="0">
                <a:solidFill>
                  <a:schemeClr val="accent1"/>
                </a:solidFill>
                <a:latin typeface="Arial" panose="020B0604020202020204" pitchFamily="34" charset="0"/>
                <a:cs typeface="Arial" panose="020B0604020202020204" pitchFamily="34" charset="0"/>
              </a:rPr>
              <a:t>p[2] = q;</a:t>
            </a:r>
          </a:p>
          <a:p>
            <a:pPr marL="0" indent="0">
              <a:buNone/>
            </a:pPr>
            <a:r>
              <a:rPr lang="en-IN" dirty="0">
                <a:solidFill>
                  <a:schemeClr val="accent1"/>
                </a:solidFill>
                <a:latin typeface="Arial" panose="020B0604020202020204" pitchFamily="34" charset="0"/>
                <a:cs typeface="Arial" panose="020B0604020202020204" pitchFamily="34" charset="0"/>
              </a:rPr>
              <a:t>p[9] = q;</a:t>
            </a:r>
          </a:p>
          <a:p>
            <a:pPr marL="0" indent="0">
              <a:buNone/>
            </a:pPr>
            <a:r>
              <a:rPr lang="en-IN" dirty="0">
                <a:solidFill>
                  <a:schemeClr val="accent1"/>
                </a:solidFill>
                <a:latin typeface="Arial" panose="020B0604020202020204" pitchFamily="34" charset="0"/>
                <a:cs typeface="Arial" panose="020B0604020202020204" pitchFamily="34" charset="0"/>
              </a:rPr>
              <a: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5B51319-E512-314D-9051-DD654E13FFEE}"/>
                  </a:ext>
                </a:extLst>
              </p14:cNvPr>
              <p14:cNvContentPartPr/>
              <p14:nvPr/>
            </p14:nvContentPartPr>
            <p14:xfrm>
              <a:off x="920520" y="2966400"/>
              <a:ext cx="4024080" cy="2092680"/>
            </p14:xfrm>
          </p:contentPart>
        </mc:Choice>
        <mc:Fallback xmlns="">
          <p:pic>
            <p:nvPicPr>
              <p:cNvPr id="4" name="Ink 3">
                <a:extLst>
                  <a:ext uri="{FF2B5EF4-FFF2-40B4-BE49-F238E27FC236}">
                    <a16:creationId xmlns:a16="http://schemas.microsoft.com/office/drawing/2014/main" id="{45B51319-E512-314D-9051-DD654E13FFEE}"/>
                  </a:ext>
                </a:extLst>
              </p:cNvPr>
              <p:cNvPicPr/>
              <p:nvPr/>
            </p:nvPicPr>
            <p:blipFill>
              <a:blip r:embed="rId4"/>
              <a:stretch>
                <a:fillRect/>
              </a:stretch>
            </p:blipFill>
            <p:spPr>
              <a:xfrm>
                <a:off x="911160" y="2957040"/>
                <a:ext cx="4042800" cy="2111400"/>
              </a:xfrm>
              <a:prstGeom prst="rect">
                <a:avLst/>
              </a:prstGeom>
            </p:spPr>
          </p:pic>
        </mc:Fallback>
      </mc:AlternateContent>
    </p:spTree>
    <p:extLst>
      <p:ext uri="{BB962C8B-B14F-4D97-AF65-F5344CB8AC3E}">
        <p14:creationId xmlns:p14="http://schemas.microsoft.com/office/powerpoint/2010/main" val="3849444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27A85-20AE-A240-DD3A-CD49AE49BD15}"/>
              </a:ext>
            </a:extLst>
          </p:cNvPr>
          <p:cNvSpPr>
            <a:spLocks noGrp="1"/>
          </p:cNvSpPr>
          <p:nvPr>
            <p:ph type="title"/>
          </p:nvPr>
        </p:nvSpPr>
        <p:spPr/>
        <p:txBody>
          <a:bodyPr/>
          <a:lstStyle/>
          <a:p>
            <a:r>
              <a:rPr lang="en-IN" dirty="0"/>
              <a:t>free</a:t>
            </a:r>
          </a:p>
        </p:txBody>
      </p:sp>
      <p:sp>
        <p:nvSpPr>
          <p:cNvPr id="3" name="Content Placeholder 2">
            <a:extLst>
              <a:ext uri="{FF2B5EF4-FFF2-40B4-BE49-F238E27FC236}">
                <a16:creationId xmlns:a16="http://schemas.microsoft.com/office/drawing/2014/main" id="{14DCC44C-35D6-C1E0-69AF-564ED8DB37A7}"/>
              </a:ext>
            </a:extLst>
          </p:cNvPr>
          <p:cNvSpPr>
            <a:spLocks noGrp="1"/>
          </p:cNvSpPr>
          <p:nvPr>
            <p:ph idx="1"/>
          </p:nvPr>
        </p:nvSpPr>
        <p:spPr/>
        <p:txBody>
          <a:bodyPr>
            <a:normAutofit fontScale="77500" lnSpcReduction="20000"/>
          </a:bodyPr>
          <a:lstStyle/>
          <a:p>
            <a:r>
              <a:rPr lang="en-IN" sz="3100" dirty="0"/>
              <a:t>Once we are done with the memory buffer, we can use </a:t>
            </a:r>
            <a:r>
              <a:rPr lang="en-IN" sz="3100" dirty="0">
                <a:solidFill>
                  <a:schemeClr val="accent1"/>
                </a:solidFill>
              </a:rPr>
              <a:t>free</a:t>
            </a:r>
            <a:r>
              <a:rPr lang="en-IN" sz="3100" dirty="0"/>
              <a:t> to release the memory allocated using </a:t>
            </a:r>
            <a:r>
              <a:rPr lang="en-IN" sz="3100" dirty="0">
                <a:solidFill>
                  <a:schemeClr val="accent1"/>
                </a:solidFill>
              </a:rPr>
              <a:t>malloc</a:t>
            </a:r>
          </a:p>
          <a:p>
            <a:endParaRPr lang="en-IN" dirty="0"/>
          </a:p>
          <a:p>
            <a:pPr marL="0" indent="0">
              <a:buNone/>
            </a:pPr>
            <a:r>
              <a:rPr lang="en-IN" dirty="0">
                <a:solidFill>
                  <a:schemeClr val="accent1"/>
                </a:solidFill>
                <a:latin typeface="Arial" panose="020B0604020202020204" pitchFamily="34" charset="0"/>
                <a:cs typeface="Arial" panose="020B0604020202020204" pitchFamily="34" charset="0"/>
              </a:rPr>
              <a:t>struct record *p = (struct record*)malloc(</a:t>
            </a:r>
            <a:r>
              <a:rPr lang="en-IN" dirty="0" err="1">
                <a:solidFill>
                  <a:schemeClr val="accent1"/>
                </a:solidFill>
                <a:latin typeface="Arial" panose="020B0604020202020204" pitchFamily="34" charset="0"/>
                <a:cs typeface="Arial" panose="020B0604020202020204" pitchFamily="34" charset="0"/>
              </a:rPr>
              <a:t>sizeof</a:t>
            </a:r>
            <a:r>
              <a:rPr lang="en-IN" dirty="0">
                <a:solidFill>
                  <a:schemeClr val="accent1"/>
                </a:solidFill>
                <a:latin typeface="Arial" panose="020B0604020202020204" pitchFamily="34" charset="0"/>
                <a:cs typeface="Arial" panose="020B0604020202020204" pitchFamily="34" charset="0"/>
              </a:rPr>
              <a:t>(struct record) * 10);</a:t>
            </a:r>
          </a:p>
          <a:p>
            <a:pPr marL="0" indent="0">
              <a:buNone/>
            </a:pPr>
            <a:r>
              <a:rPr lang="en-IN" dirty="0">
                <a:solidFill>
                  <a:schemeClr val="accent1"/>
                </a:solidFill>
                <a:latin typeface="Arial" panose="020B0604020202020204" pitchFamily="34" charset="0"/>
                <a:cs typeface="Arial" panose="020B0604020202020204" pitchFamily="34" charset="0"/>
              </a:rPr>
              <a:t>struct record q;</a:t>
            </a:r>
          </a:p>
          <a:p>
            <a:pPr marL="0" indent="0">
              <a:buNone/>
            </a:pPr>
            <a:endParaRPr lang="en-IN" dirty="0">
              <a:solidFill>
                <a:schemeClr val="accent1"/>
              </a:solidFill>
              <a:latin typeface="Arial" panose="020B0604020202020204" pitchFamily="34" charset="0"/>
              <a:cs typeface="Arial" panose="020B0604020202020204" pitchFamily="34" charset="0"/>
            </a:endParaRPr>
          </a:p>
          <a:p>
            <a:pPr marL="0" indent="0">
              <a:buNone/>
            </a:pPr>
            <a:r>
              <a:rPr lang="en-IN" dirty="0">
                <a:solidFill>
                  <a:schemeClr val="accent1"/>
                </a:solidFill>
                <a:latin typeface="Arial" panose="020B0604020202020204" pitchFamily="34" charset="0"/>
                <a:cs typeface="Arial" panose="020B0604020202020204" pitchFamily="34" charset="0"/>
              </a:rPr>
              <a:t>q = p[0];</a:t>
            </a:r>
          </a:p>
          <a:p>
            <a:pPr marL="0" indent="0">
              <a:buNone/>
            </a:pPr>
            <a:r>
              <a:rPr lang="en-IN" dirty="0">
                <a:solidFill>
                  <a:schemeClr val="accent1"/>
                </a:solidFill>
                <a:latin typeface="Arial" panose="020B0604020202020204" pitchFamily="34" charset="0"/>
                <a:cs typeface="Arial" panose="020B0604020202020204" pitchFamily="34" charset="0"/>
              </a:rPr>
              <a:t>q = p[1];</a:t>
            </a:r>
          </a:p>
          <a:p>
            <a:pPr marL="0" indent="0">
              <a:buNone/>
            </a:pPr>
            <a:r>
              <a:rPr lang="en-IN" dirty="0">
                <a:solidFill>
                  <a:schemeClr val="accent1"/>
                </a:solidFill>
                <a:latin typeface="Arial" panose="020B0604020202020204" pitchFamily="34" charset="0"/>
                <a:cs typeface="Arial" panose="020B0604020202020204" pitchFamily="34" charset="0"/>
              </a:rPr>
              <a:t>p[2] = q;</a:t>
            </a:r>
          </a:p>
          <a:p>
            <a:pPr marL="0" indent="0">
              <a:buNone/>
            </a:pPr>
            <a:r>
              <a:rPr lang="en-IN" dirty="0">
                <a:solidFill>
                  <a:schemeClr val="accent1"/>
                </a:solidFill>
                <a:latin typeface="Arial" panose="020B0604020202020204" pitchFamily="34" charset="0"/>
                <a:cs typeface="Arial" panose="020B0604020202020204" pitchFamily="34" charset="0"/>
              </a:rPr>
              <a:t>p[9] = q;</a:t>
            </a:r>
          </a:p>
          <a:p>
            <a:pPr marL="0" indent="0">
              <a:buNone/>
            </a:pPr>
            <a:r>
              <a:rPr lang="en-IN" dirty="0">
                <a:solidFill>
                  <a:schemeClr val="accent1"/>
                </a:solidFill>
                <a:latin typeface="Arial" panose="020B0604020202020204" pitchFamily="34" charset="0"/>
                <a:cs typeface="Arial" panose="020B0604020202020204" pitchFamily="34" charset="0"/>
              </a:rPr>
              <a:t>…</a:t>
            </a:r>
          </a:p>
          <a:p>
            <a:pPr marL="0" indent="0">
              <a:buNone/>
            </a:pPr>
            <a:r>
              <a:rPr lang="en-IN" dirty="0">
                <a:solidFill>
                  <a:schemeClr val="accent1"/>
                </a:solidFill>
                <a:latin typeface="Arial" panose="020B0604020202020204" pitchFamily="34" charset="0"/>
                <a:cs typeface="Arial" panose="020B0604020202020204" pitchFamily="34" charset="0"/>
              </a:rPr>
              <a:t>free(p);</a:t>
            </a:r>
          </a:p>
        </p:txBody>
      </p:sp>
    </p:spTree>
    <p:extLst>
      <p:ext uri="{BB962C8B-B14F-4D97-AF65-F5344CB8AC3E}">
        <p14:creationId xmlns:p14="http://schemas.microsoft.com/office/powerpoint/2010/main" val="235761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E99E-9B03-C646-4F3A-ACD23BFA85AB}"/>
              </a:ext>
            </a:extLst>
          </p:cNvPr>
          <p:cNvSpPr>
            <a:spLocks noGrp="1"/>
          </p:cNvSpPr>
          <p:nvPr>
            <p:ph type="title"/>
          </p:nvPr>
        </p:nvSpPr>
        <p:spPr/>
        <p:txBody>
          <a:bodyPr/>
          <a:lstStyle/>
          <a:p>
            <a:r>
              <a:rPr lang="en-IN" dirty="0"/>
              <a:t>free</a:t>
            </a:r>
          </a:p>
        </p:txBody>
      </p:sp>
      <p:sp>
        <p:nvSpPr>
          <p:cNvPr id="3" name="Content Placeholder 2">
            <a:extLst>
              <a:ext uri="{FF2B5EF4-FFF2-40B4-BE49-F238E27FC236}">
                <a16:creationId xmlns:a16="http://schemas.microsoft.com/office/drawing/2014/main" id="{83CE2C6E-4175-F323-F813-445BE24A5845}"/>
              </a:ext>
            </a:extLst>
          </p:cNvPr>
          <p:cNvSpPr>
            <a:spLocks noGrp="1"/>
          </p:cNvSpPr>
          <p:nvPr>
            <p:ph idx="1"/>
          </p:nvPr>
        </p:nvSpPr>
        <p:spPr/>
        <p:txBody>
          <a:bodyPr/>
          <a:lstStyle/>
          <a:p>
            <a:r>
              <a:rPr lang="en-IN" dirty="0"/>
              <a:t>What if an application never frees a malloced address?</a:t>
            </a:r>
          </a:p>
          <a:p>
            <a:pPr lvl="1"/>
            <a:r>
              <a:rPr lang="en-IN" dirty="0">
                <a:solidFill>
                  <a:srgbClr val="FF0000"/>
                </a:solidFill>
              </a:rPr>
              <a:t>Will the program behave properly?</a:t>
            </a:r>
          </a:p>
        </p:txBody>
      </p:sp>
    </p:spTree>
    <p:extLst>
      <p:ext uri="{BB962C8B-B14F-4D97-AF65-F5344CB8AC3E}">
        <p14:creationId xmlns:p14="http://schemas.microsoft.com/office/powerpoint/2010/main" val="2264183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E99E-9B03-C646-4F3A-ACD23BFA85AB}"/>
              </a:ext>
            </a:extLst>
          </p:cNvPr>
          <p:cNvSpPr>
            <a:spLocks noGrp="1"/>
          </p:cNvSpPr>
          <p:nvPr>
            <p:ph type="title"/>
          </p:nvPr>
        </p:nvSpPr>
        <p:spPr/>
        <p:txBody>
          <a:bodyPr/>
          <a:lstStyle/>
          <a:p>
            <a:r>
              <a:rPr lang="en-IN" dirty="0"/>
              <a:t>free</a:t>
            </a:r>
          </a:p>
        </p:txBody>
      </p:sp>
      <p:sp>
        <p:nvSpPr>
          <p:cNvPr id="3" name="Content Placeholder 2">
            <a:extLst>
              <a:ext uri="{FF2B5EF4-FFF2-40B4-BE49-F238E27FC236}">
                <a16:creationId xmlns:a16="http://schemas.microsoft.com/office/drawing/2014/main" id="{83CE2C6E-4175-F323-F813-445BE24A5845}"/>
              </a:ext>
            </a:extLst>
          </p:cNvPr>
          <p:cNvSpPr>
            <a:spLocks noGrp="1"/>
          </p:cNvSpPr>
          <p:nvPr>
            <p:ph idx="1"/>
          </p:nvPr>
        </p:nvSpPr>
        <p:spPr/>
        <p:txBody>
          <a:bodyPr/>
          <a:lstStyle/>
          <a:p>
            <a:r>
              <a:rPr lang="en-IN" dirty="0"/>
              <a:t>What if an application never frees a malloced address?</a:t>
            </a:r>
          </a:p>
          <a:p>
            <a:pPr lvl="1"/>
            <a:r>
              <a:rPr lang="en-IN" dirty="0">
                <a:solidFill>
                  <a:srgbClr val="FF0000"/>
                </a:solidFill>
              </a:rPr>
              <a:t>Will the program behave properly?</a:t>
            </a:r>
          </a:p>
          <a:p>
            <a:pPr lvl="2"/>
            <a:r>
              <a:rPr lang="en-IN" dirty="0">
                <a:solidFill>
                  <a:schemeClr val="accent1"/>
                </a:solidFill>
              </a:rPr>
              <a:t>Yes, if we have enough memory, but the application will unnecessarily waste resources</a:t>
            </a:r>
          </a:p>
        </p:txBody>
      </p:sp>
    </p:spTree>
    <p:extLst>
      <p:ext uri="{BB962C8B-B14F-4D97-AF65-F5344CB8AC3E}">
        <p14:creationId xmlns:p14="http://schemas.microsoft.com/office/powerpoint/2010/main" val="774909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A3459-A02C-0DDE-D9E2-3397AF97EB5B}"/>
              </a:ext>
            </a:extLst>
          </p:cNvPr>
          <p:cNvSpPr>
            <a:spLocks noGrp="1"/>
          </p:cNvSpPr>
          <p:nvPr>
            <p:ph type="title"/>
          </p:nvPr>
        </p:nvSpPr>
        <p:spPr/>
        <p:txBody>
          <a:bodyPr/>
          <a:lstStyle/>
          <a:p>
            <a:r>
              <a:rPr lang="en-IN" dirty="0"/>
              <a:t>Implicit typecast</a:t>
            </a:r>
          </a:p>
        </p:txBody>
      </p:sp>
      <p:sp>
        <p:nvSpPr>
          <p:cNvPr id="3" name="Content Placeholder 2">
            <a:extLst>
              <a:ext uri="{FF2B5EF4-FFF2-40B4-BE49-F238E27FC236}">
                <a16:creationId xmlns:a16="http://schemas.microsoft.com/office/drawing/2014/main" id="{CFE4EDA1-2FEE-7F30-0CA2-9C4A17A8D771}"/>
              </a:ext>
            </a:extLst>
          </p:cNvPr>
          <p:cNvSpPr>
            <a:spLocks noGrp="1"/>
          </p:cNvSpPr>
          <p:nvPr>
            <p:ph idx="1"/>
          </p:nvPr>
        </p:nvSpPr>
        <p:spPr/>
        <p:txBody>
          <a:bodyPr/>
          <a:lstStyle/>
          <a:p>
            <a:r>
              <a:rPr lang="en-IN" dirty="0"/>
              <a:t>Sometimes, a C compiler performs implicit typecast when the types are not the same</a:t>
            </a:r>
          </a:p>
          <a:p>
            <a:pPr marL="0" indent="0">
              <a:buNone/>
            </a:pPr>
            <a:endParaRPr lang="en-IN" dirty="0"/>
          </a:p>
        </p:txBody>
      </p:sp>
      <p:sp>
        <p:nvSpPr>
          <p:cNvPr id="4" name="TextBox 3">
            <a:extLst>
              <a:ext uri="{FF2B5EF4-FFF2-40B4-BE49-F238E27FC236}">
                <a16:creationId xmlns:a16="http://schemas.microsoft.com/office/drawing/2014/main" id="{7FCDA2B5-0023-544F-266D-9678BB9F9490}"/>
              </a:ext>
            </a:extLst>
          </p:cNvPr>
          <p:cNvSpPr txBox="1"/>
          <p:nvPr/>
        </p:nvSpPr>
        <p:spPr>
          <a:xfrm>
            <a:off x="973393" y="2878391"/>
            <a:ext cx="6931741" cy="3477875"/>
          </a:xfrm>
          <a:prstGeom prst="rect">
            <a:avLst/>
          </a:prstGeom>
          <a:noFill/>
        </p:spPr>
        <p:txBody>
          <a:bodyPr wrap="square" rtlCol="0">
            <a:spAutoFit/>
          </a:bodyPr>
          <a:lstStyle/>
          <a:p>
            <a:r>
              <a:rPr lang="en-US" dirty="0">
                <a:latin typeface="Consolas" panose="020B0609020204030204" pitchFamily="49" charset="0"/>
              </a:rPr>
              <a:t>char c = -128;</a:t>
            </a:r>
          </a:p>
          <a:p>
            <a:r>
              <a:rPr lang="en-US" dirty="0">
                <a:latin typeface="Consolas" panose="020B0609020204030204" pitchFamily="49" charset="0"/>
              </a:rPr>
              <a:t>int a = c;    // implicit conversion from char to int</a:t>
            </a:r>
          </a:p>
          <a:p>
            <a:r>
              <a:rPr lang="en-US" dirty="0">
                <a:latin typeface="Consolas" panose="020B0609020204030204" pitchFamily="49" charset="0"/>
              </a:rPr>
              <a:t>              // extend a 1-byte value to 4-byte</a:t>
            </a:r>
          </a:p>
          <a:p>
            <a:endParaRPr lang="en-US" dirty="0">
              <a:latin typeface="Consolas" panose="020B0609020204030204" pitchFamily="49" charset="0"/>
            </a:endParaRPr>
          </a:p>
          <a:p>
            <a:r>
              <a:rPr lang="en-US" dirty="0" err="1">
                <a:latin typeface="Consolas" panose="020B0609020204030204" pitchFamily="49" charset="0"/>
              </a:rPr>
              <a:t>printf</a:t>
            </a:r>
            <a:r>
              <a:rPr lang="en-US" dirty="0">
                <a:latin typeface="Consolas" panose="020B0609020204030204" pitchFamily="49" charset="0"/>
              </a:rPr>
              <a:t>("%d %d\n", c, a);  // output: -128 -128</a:t>
            </a:r>
          </a:p>
          <a:p>
            <a:endParaRPr lang="en-US" dirty="0">
              <a:latin typeface="Consolas" panose="020B0609020204030204" pitchFamily="49" charset="0"/>
            </a:endParaRPr>
          </a:p>
          <a:p>
            <a:r>
              <a:rPr lang="en-US" dirty="0">
                <a:latin typeface="Consolas" panose="020B0609020204030204" pitchFamily="49" charset="0"/>
              </a:rPr>
              <a:t>a = 129;</a:t>
            </a:r>
          </a:p>
          <a:p>
            <a:r>
              <a:rPr lang="en-US" dirty="0">
                <a:latin typeface="Consolas" panose="020B0609020204030204" pitchFamily="49" charset="0"/>
              </a:rPr>
              <a:t>c = a;      // implicit conversion from int to char</a:t>
            </a:r>
          </a:p>
          <a:p>
            <a:r>
              <a:rPr lang="en-US" dirty="0">
                <a:latin typeface="Consolas" panose="020B0609020204030204" pitchFamily="49" charset="0"/>
              </a:rPr>
              <a:t>            // truncate a 4-byte value to 1-byte</a:t>
            </a:r>
          </a:p>
          <a:p>
            <a:r>
              <a:rPr lang="en-US" dirty="0">
                <a:latin typeface="Consolas" panose="020B0609020204030204" pitchFamily="49" charset="0"/>
              </a:rPr>
              <a:t>            </a:t>
            </a:r>
            <a:r>
              <a:rPr lang="en-US" sz="2000" dirty="0">
                <a:solidFill>
                  <a:srgbClr val="FF0000"/>
                </a:solidFill>
                <a:latin typeface="Consolas" panose="020B0609020204030204" pitchFamily="49" charset="0"/>
              </a:rPr>
              <a:t>// We may lose some information</a:t>
            </a:r>
          </a:p>
          <a:p>
            <a:endParaRPr lang="en-US" sz="2000" dirty="0">
              <a:solidFill>
                <a:srgbClr val="FF0000"/>
              </a:solidFill>
              <a:latin typeface="Consolas" panose="020B0609020204030204" pitchFamily="49" charset="0"/>
            </a:endParaRPr>
          </a:p>
          <a:p>
            <a:r>
              <a:rPr lang="en-US" dirty="0" err="1">
                <a:latin typeface="Consolas" panose="020B0609020204030204" pitchFamily="49" charset="0"/>
              </a:rPr>
              <a:t>printf</a:t>
            </a:r>
            <a:r>
              <a:rPr lang="en-US" dirty="0">
                <a:latin typeface="Consolas" panose="020B0609020204030204" pitchFamily="49" charset="0"/>
              </a:rPr>
              <a:t>("%d %d\n", c, a);  // output: -127 129</a:t>
            </a:r>
            <a:endParaRPr lang="en-IN" dirty="0">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76072541-CE4D-8056-23B6-5F6E59F3592A}"/>
                  </a:ext>
                </a:extLst>
              </p14:cNvPr>
              <p14:cNvContentPartPr/>
              <p14:nvPr/>
            </p14:nvContentPartPr>
            <p14:xfrm>
              <a:off x="1533600" y="3178440"/>
              <a:ext cx="588240" cy="330480"/>
            </p14:xfrm>
          </p:contentPart>
        </mc:Choice>
        <mc:Fallback xmlns="">
          <p:pic>
            <p:nvPicPr>
              <p:cNvPr id="5" name="Ink 4">
                <a:extLst>
                  <a:ext uri="{FF2B5EF4-FFF2-40B4-BE49-F238E27FC236}">
                    <a16:creationId xmlns:a16="http://schemas.microsoft.com/office/drawing/2014/main" id="{76072541-CE4D-8056-23B6-5F6E59F3592A}"/>
                  </a:ext>
                </a:extLst>
              </p:cNvPr>
              <p:cNvPicPr/>
              <p:nvPr/>
            </p:nvPicPr>
            <p:blipFill>
              <a:blip r:embed="rId4"/>
              <a:stretch>
                <a:fillRect/>
              </a:stretch>
            </p:blipFill>
            <p:spPr>
              <a:xfrm>
                <a:off x="1524240" y="3169080"/>
                <a:ext cx="606960" cy="349200"/>
              </a:xfrm>
              <a:prstGeom prst="rect">
                <a:avLst/>
              </a:prstGeom>
            </p:spPr>
          </p:pic>
        </mc:Fallback>
      </mc:AlternateContent>
    </p:spTree>
    <p:extLst>
      <p:ext uri="{BB962C8B-B14F-4D97-AF65-F5344CB8AC3E}">
        <p14:creationId xmlns:p14="http://schemas.microsoft.com/office/powerpoint/2010/main" val="2354138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2EF42-5BCA-69AD-A514-0AFA3399F429}"/>
              </a:ext>
            </a:extLst>
          </p:cNvPr>
          <p:cNvSpPr>
            <a:spLocks noGrp="1"/>
          </p:cNvSpPr>
          <p:nvPr>
            <p:ph type="title"/>
          </p:nvPr>
        </p:nvSpPr>
        <p:spPr/>
        <p:txBody>
          <a:bodyPr/>
          <a:lstStyle/>
          <a:p>
            <a:r>
              <a:rPr lang="en-IN" dirty="0"/>
              <a:t>Implicit typecast</a:t>
            </a:r>
          </a:p>
        </p:txBody>
      </p:sp>
      <p:sp>
        <p:nvSpPr>
          <p:cNvPr id="3" name="Content Placeholder 2">
            <a:extLst>
              <a:ext uri="{FF2B5EF4-FFF2-40B4-BE49-F238E27FC236}">
                <a16:creationId xmlns:a16="http://schemas.microsoft.com/office/drawing/2014/main" id="{0B1983C9-7AF8-FD73-E2AD-5FDD6528A052}"/>
              </a:ext>
            </a:extLst>
          </p:cNvPr>
          <p:cNvSpPr>
            <a:spLocks noGrp="1"/>
          </p:cNvSpPr>
          <p:nvPr>
            <p:ph idx="1"/>
          </p:nvPr>
        </p:nvSpPr>
        <p:spPr/>
        <p:txBody>
          <a:bodyPr/>
          <a:lstStyle/>
          <a:p>
            <a:r>
              <a:rPr lang="en-IN" dirty="0"/>
              <a:t>Implicit typecast could be a problem because some information may get lost due to the type mismatch</a:t>
            </a:r>
          </a:p>
          <a:p>
            <a:pPr lvl="1"/>
            <a:r>
              <a:rPr lang="en-US" dirty="0"/>
              <a:t>Use the </a:t>
            </a:r>
            <a:r>
              <a:rPr lang="en-US" dirty="0" err="1">
                <a:solidFill>
                  <a:schemeClr val="accent1"/>
                </a:solidFill>
                <a:latin typeface="Arial" panose="020B0604020202020204" pitchFamily="34" charset="0"/>
                <a:cs typeface="Arial" panose="020B0604020202020204" pitchFamily="34" charset="0"/>
              </a:rPr>
              <a:t>gcc</a:t>
            </a:r>
            <a:r>
              <a:rPr lang="en-US" dirty="0"/>
              <a:t> flag </a:t>
            </a:r>
            <a:r>
              <a:rPr lang="en-US" dirty="0">
                <a:solidFill>
                  <a:schemeClr val="accent1"/>
                </a:solidFill>
              </a:rPr>
              <a:t>"-</a:t>
            </a:r>
            <a:r>
              <a:rPr lang="en-US" dirty="0" err="1">
                <a:solidFill>
                  <a:schemeClr val="accent1"/>
                </a:solidFill>
              </a:rPr>
              <a:t>Wconversion</a:t>
            </a:r>
            <a:r>
              <a:rPr lang="en-US" dirty="0">
                <a:solidFill>
                  <a:schemeClr val="accent1"/>
                </a:solidFill>
              </a:rPr>
              <a:t>"</a:t>
            </a:r>
            <a:r>
              <a:rPr lang="en-US" dirty="0"/>
              <a:t> to enable warnings for </a:t>
            </a:r>
            <a:r>
              <a:rPr lang="en-US" dirty="0">
                <a:solidFill>
                  <a:srgbClr val="FF0000"/>
                </a:solidFill>
              </a:rPr>
              <a:t>unsafe</a:t>
            </a:r>
            <a:r>
              <a:rPr lang="en-US" dirty="0"/>
              <a:t> implicit conversions</a:t>
            </a:r>
            <a:endParaRPr lang="en-IN"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BB615B5-1CF8-ADC0-D085-6D1D0E6A5C5D}"/>
                  </a:ext>
                </a:extLst>
              </p14:cNvPr>
              <p14:cNvContentPartPr/>
              <p14:nvPr/>
            </p14:nvContentPartPr>
            <p14:xfrm>
              <a:off x="3889800" y="3029760"/>
              <a:ext cx="986400" cy="23760"/>
            </p14:xfrm>
          </p:contentPart>
        </mc:Choice>
        <mc:Fallback xmlns="">
          <p:pic>
            <p:nvPicPr>
              <p:cNvPr id="4" name="Ink 3">
                <a:extLst>
                  <a:ext uri="{FF2B5EF4-FFF2-40B4-BE49-F238E27FC236}">
                    <a16:creationId xmlns:a16="http://schemas.microsoft.com/office/drawing/2014/main" id="{5BB615B5-1CF8-ADC0-D085-6D1D0E6A5C5D}"/>
                  </a:ext>
                </a:extLst>
              </p:cNvPr>
              <p:cNvPicPr/>
              <p:nvPr/>
            </p:nvPicPr>
            <p:blipFill>
              <a:blip r:embed="rId4"/>
              <a:stretch>
                <a:fillRect/>
              </a:stretch>
            </p:blipFill>
            <p:spPr>
              <a:xfrm>
                <a:off x="3880440" y="3020400"/>
                <a:ext cx="1005120" cy="42480"/>
              </a:xfrm>
              <a:prstGeom prst="rect">
                <a:avLst/>
              </a:prstGeom>
            </p:spPr>
          </p:pic>
        </mc:Fallback>
      </mc:AlternateContent>
    </p:spTree>
    <p:extLst>
      <p:ext uri="{BB962C8B-B14F-4D97-AF65-F5344CB8AC3E}">
        <p14:creationId xmlns:p14="http://schemas.microsoft.com/office/powerpoint/2010/main" val="4918364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D9824-F831-D272-AA7C-8E8F3036D606}"/>
              </a:ext>
            </a:extLst>
          </p:cNvPr>
          <p:cNvSpPr>
            <a:spLocks noGrp="1"/>
          </p:cNvSpPr>
          <p:nvPr>
            <p:ph type="title"/>
          </p:nvPr>
        </p:nvSpPr>
        <p:spPr/>
        <p:txBody>
          <a:bodyPr/>
          <a:lstStyle/>
          <a:p>
            <a:r>
              <a:rPr lang="en-IN" dirty="0"/>
              <a:t>Parameters passing</a:t>
            </a:r>
          </a:p>
        </p:txBody>
      </p:sp>
      <p:sp>
        <p:nvSpPr>
          <p:cNvPr id="3" name="Text Placeholder 2">
            <a:extLst>
              <a:ext uri="{FF2B5EF4-FFF2-40B4-BE49-F238E27FC236}">
                <a16:creationId xmlns:a16="http://schemas.microsoft.com/office/drawing/2014/main" id="{ADA1CA78-767C-A451-7170-6A0ED6308EA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41173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3ADF9-E649-A6FF-0C13-ED5FE4409415}"/>
              </a:ext>
            </a:extLst>
          </p:cNvPr>
          <p:cNvSpPr>
            <a:spLocks noGrp="1"/>
          </p:cNvSpPr>
          <p:nvPr>
            <p:ph type="title"/>
          </p:nvPr>
        </p:nvSpPr>
        <p:spPr/>
        <p:txBody>
          <a:bodyPr/>
          <a:lstStyle/>
          <a:p>
            <a:r>
              <a:rPr lang="en-US" dirty="0"/>
              <a:t>Passing parameters</a:t>
            </a:r>
            <a:endParaRPr lang="en-IN" dirty="0"/>
          </a:p>
        </p:txBody>
      </p:sp>
      <p:sp>
        <p:nvSpPr>
          <p:cNvPr id="4" name="TextBox 3">
            <a:extLst>
              <a:ext uri="{FF2B5EF4-FFF2-40B4-BE49-F238E27FC236}">
                <a16:creationId xmlns:a16="http://schemas.microsoft.com/office/drawing/2014/main" id="{6804AA0C-E8D6-A8FE-9302-4EA5DCFF5A00}"/>
              </a:ext>
            </a:extLst>
          </p:cNvPr>
          <p:cNvSpPr txBox="1"/>
          <p:nvPr/>
        </p:nvSpPr>
        <p:spPr>
          <a:xfrm>
            <a:off x="808520" y="2030412"/>
            <a:ext cx="4994706" cy="3416320"/>
          </a:xfrm>
          <a:prstGeom prst="rect">
            <a:avLst/>
          </a:prstGeom>
          <a:noFill/>
        </p:spPr>
        <p:txBody>
          <a:bodyPr wrap="square" rtlCol="0">
            <a:spAutoFit/>
          </a:bodyPr>
          <a:lstStyle/>
          <a:p>
            <a:pPr marL="342900" indent="-342900">
              <a:buFont typeface="+mj-lt"/>
              <a:buAutoNum type="arabicPeriod"/>
            </a:pPr>
            <a:r>
              <a:rPr lang="en-US" dirty="0">
                <a:latin typeface="Consolas" panose="020B0609020204030204" pitchFamily="49" charset="0"/>
              </a:rPr>
              <a:t>void swap(int a, int b) {</a:t>
            </a:r>
          </a:p>
          <a:p>
            <a:pPr marL="342900" indent="-342900">
              <a:buFont typeface="+mj-lt"/>
              <a:buAutoNum type="arabicPeriod"/>
            </a:pPr>
            <a:r>
              <a:rPr lang="en-US" dirty="0">
                <a:latin typeface="Consolas" panose="020B0609020204030204" pitchFamily="49" charset="0"/>
              </a:rPr>
              <a:t>   int </a:t>
            </a:r>
            <a:r>
              <a:rPr lang="en-US" dirty="0" err="1">
                <a:latin typeface="Consolas" panose="020B0609020204030204" pitchFamily="49" charset="0"/>
              </a:rPr>
              <a:t>tmp</a:t>
            </a:r>
            <a:r>
              <a:rPr lang="en-US" dirty="0">
                <a:latin typeface="Consolas" panose="020B0609020204030204" pitchFamily="49" charset="0"/>
              </a:rPr>
              <a:t> = a;</a:t>
            </a:r>
          </a:p>
          <a:p>
            <a:pPr marL="342900" indent="-342900">
              <a:buFont typeface="+mj-lt"/>
              <a:buAutoNum type="arabicPeriod"/>
            </a:pPr>
            <a:r>
              <a:rPr lang="en-US" dirty="0">
                <a:latin typeface="Consolas" panose="020B0609020204030204" pitchFamily="49" charset="0"/>
              </a:rPr>
              <a:t>   a = b;</a:t>
            </a:r>
          </a:p>
          <a:p>
            <a:pPr marL="342900" indent="-342900">
              <a:buFont typeface="+mj-lt"/>
              <a:buAutoNum type="arabicPeriod"/>
            </a:pPr>
            <a:r>
              <a:rPr lang="en-US" dirty="0">
                <a:latin typeface="Consolas" panose="020B0609020204030204" pitchFamily="49" charset="0"/>
              </a:rPr>
              <a:t>   b = </a:t>
            </a:r>
            <a:r>
              <a:rPr lang="en-US" dirty="0" err="1">
                <a:latin typeface="Consolas" panose="020B0609020204030204" pitchFamily="49" charset="0"/>
              </a:rPr>
              <a:t>tmp</a:t>
            </a:r>
            <a:r>
              <a:rPr lang="en-US" dirty="0">
                <a:latin typeface="Consolas" panose="020B0609020204030204" pitchFamily="49" charset="0"/>
              </a:rPr>
              <a:t>;</a:t>
            </a:r>
          </a:p>
          <a:p>
            <a:pPr marL="342900" indent="-342900">
              <a:buFont typeface="+mj-lt"/>
              <a:buAutoNum type="arabicPeriod"/>
            </a:pPr>
            <a:r>
              <a:rPr lang="en-US" dirty="0">
                <a:latin typeface="Consolas" panose="020B0609020204030204" pitchFamily="49" charset="0"/>
              </a:rPr>
              <a:t>}</a:t>
            </a:r>
          </a:p>
          <a:p>
            <a:pPr marL="342900" indent="-342900">
              <a:buFont typeface="+mj-lt"/>
              <a:buAutoNum type="arabicPeriod"/>
            </a:pPr>
            <a:endParaRPr lang="en-US" dirty="0">
              <a:latin typeface="Consolas" panose="020B0609020204030204" pitchFamily="49" charset="0"/>
            </a:endParaRPr>
          </a:p>
          <a:p>
            <a:pPr marL="342900" indent="-342900">
              <a:buFont typeface="+mj-lt"/>
              <a:buAutoNum type="arabicPeriod"/>
            </a:pPr>
            <a:r>
              <a:rPr lang="en-US" dirty="0">
                <a:latin typeface="Consolas" panose="020B0609020204030204" pitchFamily="49" charset="0"/>
              </a:rPr>
              <a:t>int main() {</a:t>
            </a:r>
          </a:p>
          <a:p>
            <a:pPr marL="342900" indent="-342900">
              <a:buFont typeface="+mj-lt"/>
              <a:buAutoNum type="arabicPeriod"/>
            </a:pPr>
            <a:r>
              <a:rPr lang="en-US" dirty="0">
                <a:latin typeface="Consolas" panose="020B0609020204030204" pitchFamily="49" charset="0"/>
              </a:rPr>
              <a:t>   int </a:t>
            </a:r>
            <a:r>
              <a:rPr lang="en-US" dirty="0" err="1">
                <a:latin typeface="Consolas" panose="020B0609020204030204" pitchFamily="49" charset="0"/>
              </a:rPr>
              <a:t>i</a:t>
            </a:r>
            <a:r>
              <a:rPr lang="en-US" dirty="0">
                <a:latin typeface="Consolas" panose="020B0609020204030204" pitchFamily="49" charset="0"/>
              </a:rPr>
              <a:t> = 10, j = 20;</a:t>
            </a:r>
          </a:p>
          <a:p>
            <a:pPr marL="342900" indent="-342900">
              <a:buFont typeface="+mj-lt"/>
              <a:buAutoNum type="arabicPeriod"/>
            </a:pPr>
            <a:r>
              <a:rPr lang="en-US" dirty="0">
                <a:latin typeface="Consolas" panose="020B0609020204030204" pitchFamily="49" charset="0"/>
              </a:rPr>
              <a:t>   swap(</a:t>
            </a:r>
            <a:r>
              <a:rPr lang="en-US" dirty="0" err="1">
                <a:latin typeface="Consolas" panose="020B0609020204030204" pitchFamily="49" charset="0"/>
              </a:rPr>
              <a:t>i</a:t>
            </a:r>
            <a:r>
              <a:rPr lang="en-US" dirty="0">
                <a:latin typeface="Consolas" panose="020B0609020204030204" pitchFamily="49" charset="0"/>
              </a:rPr>
              <a:t>, j);</a:t>
            </a:r>
          </a:p>
          <a:p>
            <a:pPr marL="342900" indent="-342900">
              <a:buFont typeface="+mj-lt"/>
              <a:buAutoNum type="arabicPeriod"/>
            </a:pPr>
            <a:r>
              <a:rPr lang="en-US" dirty="0">
                <a:latin typeface="Consolas" panose="020B0609020204030204" pitchFamily="49" charset="0"/>
              </a:rPr>
              <a:t>   </a:t>
            </a:r>
            <a:r>
              <a:rPr lang="en-US" dirty="0" err="1">
                <a:latin typeface="Consolas" panose="020B0609020204030204" pitchFamily="49" charset="0"/>
              </a:rPr>
              <a:t>printf</a:t>
            </a:r>
            <a:r>
              <a:rPr lang="en-US" dirty="0">
                <a:latin typeface="Consolas" panose="020B0609020204030204" pitchFamily="49" charset="0"/>
              </a:rPr>
              <a:t>(“</a:t>
            </a:r>
            <a:r>
              <a:rPr lang="en-US" dirty="0" err="1">
                <a:latin typeface="Consolas" panose="020B0609020204030204" pitchFamily="49" charset="0"/>
              </a:rPr>
              <a:t>i</a:t>
            </a:r>
            <a:r>
              <a:rPr lang="en-US" dirty="0">
                <a:latin typeface="Consolas" panose="020B0609020204030204" pitchFamily="49" charset="0"/>
              </a:rPr>
              <a:t>=%d j=%d\n”, </a:t>
            </a:r>
            <a:r>
              <a:rPr lang="en-US" dirty="0" err="1">
                <a:latin typeface="Consolas" panose="020B0609020204030204" pitchFamily="49" charset="0"/>
              </a:rPr>
              <a:t>i</a:t>
            </a:r>
            <a:r>
              <a:rPr lang="en-US" dirty="0">
                <a:latin typeface="Consolas" panose="020B0609020204030204" pitchFamily="49" charset="0"/>
              </a:rPr>
              <a:t>, j);</a:t>
            </a:r>
          </a:p>
          <a:p>
            <a:pPr marL="342900" indent="-342900">
              <a:buFont typeface="+mj-lt"/>
              <a:buAutoNum type="arabicPeriod"/>
            </a:pPr>
            <a:r>
              <a:rPr lang="en-US" dirty="0">
                <a:latin typeface="Consolas" panose="020B0609020204030204" pitchFamily="49" charset="0"/>
              </a:rPr>
              <a:t>   return 0;</a:t>
            </a:r>
          </a:p>
          <a:p>
            <a:pPr marL="342900" indent="-342900">
              <a:buFont typeface="+mj-lt"/>
              <a:buAutoNum type="arabicPeriod"/>
            </a:pPr>
            <a:r>
              <a:rPr lang="en-US" dirty="0">
                <a:latin typeface="Consolas" panose="020B0609020204030204" pitchFamily="49" charset="0"/>
              </a:rPr>
              <a:t>}</a:t>
            </a:r>
            <a:endParaRPr lang="en-IN" dirty="0">
              <a:latin typeface="Consolas" panose="020B0609020204030204" pitchFamily="49" charset="0"/>
            </a:endParaRPr>
          </a:p>
        </p:txBody>
      </p:sp>
      <p:sp>
        <p:nvSpPr>
          <p:cNvPr id="6" name="TextBox 5">
            <a:extLst>
              <a:ext uri="{FF2B5EF4-FFF2-40B4-BE49-F238E27FC236}">
                <a16:creationId xmlns:a16="http://schemas.microsoft.com/office/drawing/2014/main" id="{AF9AE4F6-CEC3-784D-03FB-F6699BD02395}"/>
              </a:ext>
            </a:extLst>
          </p:cNvPr>
          <p:cNvSpPr txBox="1"/>
          <p:nvPr/>
        </p:nvSpPr>
        <p:spPr>
          <a:xfrm>
            <a:off x="6388775" y="2212655"/>
            <a:ext cx="5213289" cy="286232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During the function call at line-8, the compiler creates space for variables (arguments) </a:t>
            </a:r>
            <a:r>
              <a:rPr lang="en-US" dirty="0">
                <a:solidFill>
                  <a:schemeClr val="accent1"/>
                </a:solidFill>
                <a:latin typeface="Arial" panose="020B0604020202020204" pitchFamily="34" charset="0"/>
                <a:cs typeface="Arial" panose="020B0604020202020204" pitchFamily="34" charset="0"/>
              </a:rPr>
              <a:t>a</a:t>
            </a:r>
            <a:r>
              <a:rPr lang="en-US" dirty="0">
                <a:latin typeface="Arial" panose="020B0604020202020204" pitchFamily="34" charset="0"/>
                <a:cs typeface="Arial" panose="020B0604020202020204" pitchFamily="34" charset="0"/>
              </a:rPr>
              <a:t> and </a:t>
            </a:r>
            <a:r>
              <a:rPr lang="en-US" dirty="0">
                <a:solidFill>
                  <a:schemeClr val="accent1"/>
                </a:solidFill>
                <a:latin typeface="Arial" panose="020B0604020202020204" pitchFamily="34" charset="0"/>
                <a:cs typeface="Arial" panose="020B0604020202020204" pitchFamily="34" charset="0"/>
              </a:rPr>
              <a:t>b</a:t>
            </a:r>
            <a:r>
              <a:rPr lang="en-US" dirty="0">
                <a:latin typeface="Arial" panose="020B0604020202020204" pitchFamily="34" charset="0"/>
                <a:cs typeface="Arial" panose="020B0604020202020204" pitchFamily="34" charset="0"/>
              </a:rPr>
              <a:t> in </a:t>
            </a:r>
            <a:r>
              <a:rPr lang="en-US" dirty="0">
                <a:solidFill>
                  <a:schemeClr val="accent1"/>
                </a:solidFill>
                <a:latin typeface="Arial" panose="020B0604020202020204" pitchFamily="34" charset="0"/>
                <a:cs typeface="Arial" panose="020B0604020202020204" pitchFamily="34" charset="0"/>
              </a:rPr>
              <a:t>swap</a:t>
            </a:r>
            <a:r>
              <a:rPr lang="en-US" dirty="0">
                <a:latin typeface="Arial" panose="020B0604020202020204" pitchFamily="34" charset="0"/>
                <a:cs typeface="Arial" panose="020B0604020202020204" pitchFamily="34" charset="0"/>
              </a:rPr>
              <a:t> and copies the value of the parameters </a:t>
            </a:r>
            <a:r>
              <a:rPr lang="en-US" dirty="0" err="1">
                <a:solidFill>
                  <a:schemeClr val="accent1"/>
                </a:solidFill>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and </a:t>
            </a:r>
            <a:r>
              <a:rPr lang="en-US" dirty="0">
                <a:solidFill>
                  <a:schemeClr val="accent1"/>
                </a:solidFill>
                <a:latin typeface="Arial" panose="020B0604020202020204" pitchFamily="34" charset="0"/>
                <a:cs typeface="Arial" panose="020B0604020202020204" pitchFamily="34" charset="0"/>
              </a:rPr>
              <a:t>j</a:t>
            </a:r>
            <a:r>
              <a:rPr lang="en-US" dirty="0">
                <a:latin typeface="Arial" panose="020B0604020202020204" pitchFamily="34" charset="0"/>
                <a:cs typeface="Arial" panose="020B0604020202020204" pitchFamily="34" charset="0"/>
              </a:rPr>
              <a:t> in variables </a:t>
            </a:r>
            <a:r>
              <a:rPr lang="en-US" dirty="0">
                <a:solidFill>
                  <a:schemeClr val="accent1"/>
                </a:solidFill>
                <a:latin typeface="Arial" panose="020B0604020202020204" pitchFamily="34" charset="0"/>
                <a:cs typeface="Arial" panose="020B0604020202020204" pitchFamily="34" charset="0"/>
              </a:rPr>
              <a:t>a</a:t>
            </a:r>
            <a:r>
              <a:rPr lang="en-US" dirty="0">
                <a:latin typeface="Arial" panose="020B0604020202020204" pitchFamily="34" charset="0"/>
                <a:cs typeface="Arial" panose="020B0604020202020204" pitchFamily="34" charset="0"/>
              </a:rPr>
              <a:t> and </a:t>
            </a:r>
            <a:r>
              <a:rPr lang="en-US" dirty="0">
                <a:solidFill>
                  <a:schemeClr val="accent1"/>
                </a:solidFill>
                <a:latin typeface="Arial" panose="020B0604020202020204" pitchFamily="34" charset="0"/>
                <a:cs typeface="Arial" panose="020B0604020202020204" pitchFamily="34" charset="0"/>
              </a:rPr>
              <a:t>b</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int a =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int b = j;</a:t>
            </a:r>
          </a:p>
          <a:p>
            <a:endParaRPr lang="en-US" dirty="0">
              <a:solidFill>
                <a:srgbClr val="FF0000"/>
              </a:solidFill>
              <a:latin typeface="Arial" panose="020B0604020202020204" pitchFamily="34" charset="0"/>
              <a:cs typeface="Arial" panose="020B0604020202020204" pitchFamily="34" charset="0"/>
            </a:endParaRPr>
          </a:p>
          <a:p>
            <a:r>
              <a:rPr lang="en-US" dirty="0">
                <a:solidFill>
                  <a:srgbClr val="FF0000"/>
                </a:solidFill>
                <a:latin typeface="Arial" panose="020B0604020202020204" pitchFamily="34" charset="0"/>
                <a:cs typeface="Arial" panose="020B0604020202020204" pitchFamily="34" charset="0"/>
              </a:rPr>
              <a:t>How can we change the value of variables </a:t>
            </a:r>
            <a:r>
              <a:rPr lang="en-US" dirty="0" err="1">
                <a:solidFill>
                  <a:srgbClr val="0070C0"/>
                </a:solidFill>
                <a:latin typeface="Arial" panose="020B0604020202020204" pitchFamily="34" charset="0"/>
                <a:cs typeface="Arial" panose="020B0604020202020204" pitchFamily="34" charset="0"/>
              </a:rPr>
              <a:t>i</a:t>
            </a:r>
            <a:r>
              <a:rPr lang="en-US" dirty="0">
                <a:solidFill>
                  <a:srgbClr val="FF0000"/>
                </a:solidFill>
                <a:latin typeface="Arial" panose="020B0604020202020204" pitchFamily="34" charset="0"/>
                <a:cs typeface="Arial" panose="020B0604020202020204" pitchFamily="34" charset="0"/>
              </a:rPr>
              <a:t> and </a:t>
            </a:r>
            <a:r>
              <a:rPr lang="en-US" dirty="0">
                <a:solidFill>
                  <a:srgbClr val="0070C0"/>
                </a:solidFill>
                <a:latin typeface="Arial" panose="020B0604020202020204" pitchFamily="34" charset="0"/>
                <a:cs typeface="Arial" panose="020B0604020202020204" pitchFamily="34" charset="0"/>
              </a:rPr>
              <a:t>j</a:t>
            </a:r>
            <a:r>
              <a:rPr lang="en-US" dirty="0">
                <a:solidFill>
                  <a:srgbClr val="FF0000"/>
                </a:solidFill>
                <a:latin typeface="Arial" panose="020B0604020202020204" pitchFamily="34" charset="0"/>
                <a:cs typeface="Arial" panose="020B0604020202020204" pitchFamily="34" charset="0"/>
              </a:rPr>
              <a:t> in the </a:t>
            </a:r>
            <a:r>
              <a:rPr lang="en-US" dirty="0">
                <a:solidFill>
                  <a:srgbClr val="0070C0"/>
                </a:solidFill>
                <a:latin typeface="Arial" panose="020B0604020202020204" pitchFamily="34" charset="0"/>
                <a:cs typeface="Arial" panose="020B0604020202020204" pitchFamily="34" charset="0"/>
              </a:rPr>
              <a:t>swap</a:t>
            </a:r>
            <a:r>
              <a:rPr lang="en-US" dirty="0">
                <a:solidFill>
                  <a:srgbClr val="FF0000"/>
                </a:solidFill>
                <a:latin typeface="Arial" panose="020B0604020202020204" pitchFamily="34" charset="0"/>
                <a:cs typeface="Arial" panose="020B0604020202020204" pitchFamily="34" charset="0"/>
              </a:rPr>
              <a:t> routine? </a:t>
            </a:r>
            <a:endParaRPr lang="en-IN" dirty="0">
              <a:solidFill>
                <a:srgbClr val="FF0000"/>
              </a:solidFill>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509260DC-E80A-7642-177C-407978342BC4}"/>
                  </a:ext>
                </a:extLst>
              </p14:cNvPr>
              <p14:cNvContentPartPr/>
              <p14:nvPr/>
            </p14:nvContentPartPr>
            <p14:xfrm>
              <a:off x="2256480" y="195840"/>
              <a:ext cx="9345960" cy="5982120"/>
            </p14:xfrm>
          </p:contentPart>
        </mc:Choice>
        <mc:Fallback xmlns="">
          <p:pic>
            <p:nvPicPr>
              <p:cNvPr id="3" name="Ink 2">
                <a:extLst>
                  <a:ext uri="{FF2B5EF4-FFF2-40B4-BE49-F238E27FC236}">
                    <a16:creationId xmlns:a16="http://schemas.microsoft.com/office/drawing/2014/main" id="{509260DC-E80A-7642-177C-407978342BC4}"/>
                  </a:ext>
                </a:extLst>
              </p:cNvPr>
              <p:cNvPicPr/>
              <p:nvPr/>
            </p:nvPicPr>
            <p:blipFill>
              <a:blip r:embed="rId4"/>
              <a:stretch>
                <a:fillRect/>
              </a:stretch>
            </p:blipFill>
            <p:spPr>
              <a:xfrm>
                <a:off x="2247120" y="186480"/>
                <a:ext cx="9364680" cy="6000840"/>
              </a:xfrm>
              <a:prstGeom prst="rect">
                <a:avLst/>
              </a:prstGeom>
            </p:spPr>
          </p:pic>
        </mc:Fallback>
      </mc:AlternateContent>
    </p:spTree>
    <p:extLst>
      <p:ext uri="{BB962C8B-B14F-4D97-AF65-F5344CB8AC3E}">
        <p14:creationId xmlns:p14="http://schemas.microsoft.com/office/powerpoint/2010/main" val="2270961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3ADF9-E649-A6FF-0C13-ED5FE4409415}"/>
              </a:ext>
            </a:extLst>
          </p:cNvPr>
          <p:cNvSpPr>
            <a:spLocks noGrp="1"/>
          </p:cNvSpPr>
          <p:nvPr>
            <p:ph type="title"/>
          </p:nvPr>
        </p:nvSpPr>
        <p:spPr/>
        <p:txBody>
          <a:bodyPr/>
          <a:lstStyle/>
          <a:p>
            <a:r>
              <a:rPr lang="en-US" dirty="0"/>
              <a:t>Passing parameters</a:t>
            </a:r>
            <a:endParaRPr lang="en-IN" dirty="0"/>
          </a:p>
        </p:txBody>
      </p:sp>
      <p:sp>
        <p:nvSpPr>
          <p:cNvPr id="4" name="TextBox 3">
            <a:extLst>
              <a:ext uri="{FF2B5EF4-FFF2-40B4-BE49-F238E27FC236}">
                <a16:creationId xmlns:a16="http://schemas.microsoft.com/office/drawing/2014/main" id="{6804AA0C-E8D6-A8FE-9302-4EA5DCFF5A00}"/>
              </a:ext>
            </a:extLst>
          </p:cNvPr>
          <p:cNvSpPr txBox="1"/>
          <p:nvPr/>
        </p:nvSpPr>
        <p:spPr>
          <a:xfrm>
            <a:off x="808520" y="2030412"/>
            <a:ext cx="4994706" cy="3416320"/>
          </a:xfrm>
          <a:prstGeom prst="rect">
            <a:avLst/>
          </a:prstGeom>
          <a:noFill/>
        </p:spPr>
        <p:txBody>
          <a:bodyPr wrap="square" rtlCol="0">
            <a:spAutoFit/>
          </a:bodyPr>
          <a:lstStyle/>
          <a:p>
            <a:pPr marL="342900" indent="-342900">
              <a:buFont typeface="+mj-lt"/>
              <a:buAutoNum type="arabicPeriod"/>
            </a:pPr>
            <a:r>
              <a:rPr lang="en-US" dirty="0">
                <a:latin typeface="Consolas" panose="020B0609020204030204" pitchFamily="49" charset="0"/>
              </a:rPr>
              <a:t>void swap(int *a, int *b) {</a:t>
            </a:r>
          </a:p>
          <a:p>
            <a:pPr marL="342900" indent="-342900">
              <a:buFont typeface="+mj-lt"/>
              <a:buAutoNum type="arabicPeriod"/>
            </a:pPr>
            <a:r>
              <a:rPr lang="en-US" dirty="0">
                <a:latin typeface="Consolas" panose="020B0609020204030204" pitchFamily="49" charset="0"/>
              </a:rPr>
              <a:t>   int </a:t>
            </a:r>
            <a:r>
              <a:rPr lang="en-US" dirty="0" err="1">
                <a:latin typeface="Consolas" panose="020B0609020204030204" pitchFamily="49" charset="0"/>
              </a:rPr>
              <a:t>tmp</a:t>
            </a:r>
            <a:r>
              <a:rPr lang="en-US" dirty="0">
                <a:latin typeface="Consolas" panose="020B0609020204030204" pitchFamily="49" charset="0"/>
              </a:rPr>
              <a:t> = *(a);</a:t>
            </a:r>
          </a:p>
          <a:p>
            <a:pPr marL="342900" indent="-342900">
              <a:buFont typeface="+mj-lt"/>
              <a:buAutoNum type="arabicPeriod"/>
            </a:pPr>
            <a:r>
              <a:rPr lang="en-US" dirty="0">
                <a:latin typeface="Consolas" panose="020B0609020204030204" pitchFamily="49" charset="0"/>
              </a:rPr>
              <a:t>   *(a) = *(b);</a:t>
            </a:r>
          </a:p>
          <a:p>
            <a:pPr marL="342900" indent="-342900">
              <a:buFont typeface="+mj-lt"/>
              <a:buAutoNum type="arabicPeriod"/>
            </a:pPr>
            <a:r>
              <a:rPr lang="en-US" dirty="0">
                <a:latin typeface="Consolas" panose="020B0609020204030204" pitchFamily="49" charset="0"/>
              </a:rPr>
              <a:t>   *(b) = </a:t>
            </a:r>
            <a:r>
              <a:rPr lang="en-US" dirty="0" err="1">
                <a:latin typeface="Consolas" panose="020B0609020204030204" pitchFamily="49" charset="0"/>
              </a:rPr>
              <a:t>tmp</a:t>
            </a:r>
            <a:r>
              <a:rPr lang="en-US" dirty="0">
                <a:latin typeface="Consolas" panose="020B0609020204030204" pitchFamily="49" charset="0"/>
              </a:rPr>
              <a:t>;</a:t>
            </a:r>
          </a:p>
          <a:p>
            <a:pPr marL="342900" indent="-342900">
              <a:buFont typeface="+mj-lt"/>
              <a:buAutoNum type="arabicPeriod"/>
            </a:pPr>
            <a:r>
              <a:rPr lang="en-US" dirty="0">
                <a:latin typeface="Consolas" panose="020B0609020204030204" pitchFamily="49" charset="0"/>
              </a:rPr>
              <a:t>}</a:t>
            </a:r>
          </a:p>
          <a:p>
            <a:pPr marL="342900" indent="-342900">
              <a:buFont typeface="+mj-lt"/>
              <a:buAutoNum type="arabicPeriod"/>
            </a:pPr>
            <a:endParaRPr lang="en-US" dirty="0">
              <a:latin typeface="Consolas" panose="020B0609020204030204" pitchFamily="49" charset="0"/>
            </a:endParaRPr>
          </a:p>
          <a:p>
            <a:pPr marL="342900" indent="-342900">
              <a:buFont typeface="+mj-lt"/>
              <a:buAutoNum type="arabicPeriod"/>
            </a:pPr>
            <a:r>
              <a:rPr lang="en-US" dirty="0">
                <a:latin typeface="Consolas" panose="020B0609020204030204" pitchFamily="49" charset="0"/>
              </a:rPr>
              <a:t>int main() {</a:t>
            </a:r>
          </a:p>
          <a:p>
            <a:pPr marL="342900" indent="-342900">
              <a:buFont typeface="+mj-lt"/>
              <a:buAutoNum type="arabicPeriod"/>
            </a:pPr>
            <a:r>
              <a:rPr lang="en-US" dirty="0">
                <a:latin typeface="Consolas" panose="020B0609020204030204" pitchFamily="49" charset="0"/>
              </a:rPr>
              <a:t>   int </a:t>
            </a:r>
            <a:r>
              <a:rPr lang="en-US" dirty="0" err="1">
                <a:latin typeface="Consolas" panose="020B0609020204030204" pitchFamily="49" charset="0"/>
              </a:rPr>
              <a:t>i</a:t>
            </a:r>
            <a:r>
              <a:rPr lang="en-US" dirty="0">
                <a:latin typeface="Consolas" panose="020B0609020204030204" pitchFamily="49" charset="0"/>
              </a:rPr>
              <a:t> = 10, j = 20;</a:t>
            </a:r>
          </a:p>
          <a:p>
            <a:pPr marL="342900" indent="-342900">
              <a:buFont typeface="+mj-lt"/>
              <a:buAutoNum type="arabicPeriod"/>
            </a:pPr>
            <a:r>
              <a:rPr lang="en-US" dirty="0">
                <a:latin typeface="Consolas" panose="020B0609020204030204" pitchFamily="49" charset="0"/>
              </a:rPr>
              <a:t>   swap(&amp;</a:t>
            </a:r>
            <a:r>
              <a:rPr lang="en-US" dirty="0" err="1">
                <a:latin typeface="Consolas" panose="020B0609020204030204" pitchFamily="49" charset="0"/>
              </a:rPr>
              <a:t>i</a:t>
            </a:r>
            <a:r>
              <a:rPr lang="en-US" dirty="0">
                <a:latin typeface="Consolas" panose="020B0609020204030204" pitchFamily="49" charset="0"/>
              </a:rPr>
              <a:t>, &amp;j);</a:t>
            </a:r>
          </a:p>
          <a:p>
            <a:pPr marL="342900" indent="-342900">
              <a:buFont typeface="+mj-lt"/>
              <a:buAutoNum type="arabicPeriod"/>
            </a:pPr>
            <a:r>
              <a:rPr lang="en-US" dirty="0">
                <a:latin typeface="Consolas" panose="020B0609020204030204" pitchFamily="49" charset="0"/>
              </a:rPr>
              <a:t>   </a:t>
            </a:r>
            <a:r>
              <a:rPr lang="en-US" dirty="0" err="1">
                <a:latin typeface="Consolas" panose="020B0609020204030204" pitchFamily="49" charset="0"/>
              </a:rPr>
              <a:t>printf</a:t>
            </a:r>
            <a:r>
              <a:rPr lang="en-US" dirty="0">
                <a:latin typeface="Consolas" panose="020B0609020204030204" pitchFamily="49" charset="0"/>
              </a:rPr>
              <a:t>(“</a:t>
            </a:r>
            <a:r>
              <a:rPr lang="en-US" dirty="0" err="1">
                <a:latin typeface="Consolas" panose="020B0609020204030204" pitchFamily="49" charset="0"/>
              </a:rPr>
              <a:t>i</a:t>
            </a:r>
            <a:r>
              <a:rPr lang="en-US" dirty="0">
                <a:latin typeface="Consolas" panose="020B0609020204030204" pitchFamily="49" charset="0"/>
              </a:rPr>
              <a:t>=%d j=%d\n”, </a:t>
            </a:r>
            <a:r>
              <a:rPr lang="en-US" dirty="0" err="1">
                <a:latin typeface="Consolas" panose="020B0609020204030204" pitchFamily="49" charset="0"/>
              </a:rPr>
              <a:t>i</a:t>
            </a:r>
            <a:r>
              <a:rPr lang="en-US" dirty="0">
                <a:latin typeface="Consolas" panose="020B0609020204030204" pitchFamily="49" charset="0"/>
              </a:rPr>
              <a:t>, j);</a:t>
            </a:r>
          </a:p>
          <a:p>
            <a:pPr marL="342900" indent="-342900">
              <a:buFont typeface="+mj-lt"/>
              <a:buAutoNum type="arabicPeriod"/>
            </a:pPr>
            <a:r>
              <a:rPr lang="en-US" dirty="0">
                <a:latin typeface="Consolas" panose="020B0609020204030204" pitchFamily="49" charset="0"/>
              </a:rPr>
              <a:t>   return 0;</a:t>
            </a:r>
          </a:p>
          <a:p>
            <a:pPr marL="342900" indent="-342900">
              <a:buFont typeface="+mj-lt"/>
              <a:buAutoNum type="arabicPeriod"/>
            </a:pPr>
            <a:r>
              <a:rPr lang="en-US" dirty="0">
                <a:latin typeface="Consolas" panose="020B0609020204030204" pitchFamily="49" charset="0"/>
              </a:rPr>
              <a:t>}</a:t>
            </a:r>
            <a:endParaRPr lang="en-IN" dirty="0">
              <a:latin typeface="Consolas" panose="020B0609020204030204" pitchFamily="49" charset="0"/>
            </a:endParaRPr>
          </a:p>
        </p:txBody>
      </p:sp>
      <p:sp>
        <p:nvSpPr>
          <p:cNvPr id="6" name="TextBox 5">
            <a:extLst>
              <a:ext uri="{FF2B5EF4-FFF2-40B4-BE49-F238E27FC236}">
                <a16:creationId xmlns:a16="http://schemas.microsoft.com/office/drawing/2014/main" id="{AF9AE4F6-CEC3-784D-03FB-F6699BD02395}"/>
              </a:ext>
            </a:extLst>
          </p:cNvPr>
          <p:cNvSpPr txBox="1"/>
          <p:nvPr/>
        </p:nvSpPr>
        <p:spPr>
          <a:xfrm>
            <a:off x="5803226" y="1898023"/>
            <a:ext cx="6231458" cy="3970318"/>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During the function call at line-9, the compiler creates space for variables (arguments) </a:t>
            </a:r>
            <a:r>
              <a:rPr lang="en-US" dirty="0">
                <a:solidFill>
                  <a:schemeClr val="accent1"/>
                </a:solidFill>
                <a:latin typeface="Arial" panose="020B0604020202020204" pitchFamily="34" charset="0"/>
                <a:cs typeface="Arial" panose="020B0604020202020204" pitchFamily="34" charset="0"/>
              </a:rPr>
              <a:t>a</a:t>
            </a:r>
            <a:r>
              <a:rPr lang="en-US" dirty="0">
                <a:latin typeface="Arial" panose="020B0604020202020204" pitchFamily="34" charset="0"/>
                <a:cs typeface="Arial" panose="020B0604020202020204" pitchFamily="34" charset="0"/>
              </a:rPr>
              <a:t> and </a:t>
            </a:r>
            <a:r>
              <a:rPr lang="en-US" dirty="0">
                <a:solidFill>
                  <a:schemeClr val="accent1"/>
                </a:solidFill>
                <a:latin typeface="Arial" panose="020B0604020202020204" pitchFamily="34" charset="0"/>
                <a:cs typeface="Arial" panose="020B0604020202020204" pitchFamily="34" charset="0"/>
              </a:rPr>
              <a:t>b</a:t>
            </a:r>
            <a:r>
              <a:rPr lang="en-US" dirty="0">
                <a:latin typeface="Arial" panose="020B0604020202020204" pitchFamily="34" charset="0"/>
                <a:cs typeface="Arial" panose="020B0604020202020204" pitchFamily="34" charset="0"/>
              </a:rPr>
              <a:t> in </a:t>
            </a:r>
            <a:r>
              <a:rPr lang="en-US" dirty="0">
                <a:solidFill>
                  <a:schemeClr val="accent1"/>
                </a:solidFill>
                <a:latin typeface="Arial" panose="020B0604020202020204" pitchFamily="34" charset="0"/>
                <a:cs typeface="Arial" panose="020B0604020202020204" pitchFamily="34" charset="0"/>
              </a:rPr>
              <a:t>swap</a:t>
            </a:r>
            <a:r>
              <a:rPr lang="en-US" dirty="0">
                <a:latin typeface="Arial" panose="020B0604020202020204" pitchFamily="34" charset="0"/>
                <a:cs typeface="Arial" panose="020B0604020202020204" pitchFamily="34" charset="0"/>
              </a:rPr>
              <a:t> and copies the value of the parameters </a:t>
            </a:r>
            <a:r>
              <a:rPr lang="en-US" dirty="0">
                <a:solidFill>
                  <a:srgbClr val="0070C0"/>
                </a:solidFill>
                <a:latin typeface="Arial" panose="020B0604020202020204" pitchFamily="34" charset="0"/>
                <a:cs typeface="Arial" panose="020B0604020202020204" pitchFamily="34" charset="0"/>
              </a:rPr>
              <a:t>&amp;</a:t>
            </a:r>
            <a:r>
              <a:rPr lang="en-US" dirty="0" err="1">
                <a:solidFill>
                  <a:srgbClr val="0070C0"/>
                </a:solidFill>
                <a:latin typeface="Arial" panose="020B0604020202020204" pitchFamily="34" charset="0"/>
                <a:cs typeface="Arial" panose="020B0604020202020204" pitchFamily="34" charset="0"/>
              </a:rPr>
              <a:t>i</a:t>
            </a:r>
            <a:r>
              <a:rPr lang="en-US" dirty="0">
                <a:solidFill>
                  <a:srgbClr val="0070C0"/>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and </a:t>
            </a:r>
            <a:r>
              <a:rPr lang="en-US" dirty="0">
                <a:solidFill>
                  <a:srgbClr val="0070C0"/>
                </a:solidFill>
                <a:latin typeface="Arial" panose="020B0604020202020204" pitchFamily="34" charset="0"/>
                <a:cs typeface="Arial" panose="020B0604020202020204" pitchFamily="34" charset="0"/>
              </a:rPr>
              <a:t>&amp;j </a:t>
            </a:r>
            <a:r>
              <a:rPr lang="en-US" dirty="0">
                <a:latin typeface="Arial" panose="020B0604020202020204" pitchFamily="34" charset="0"/>
                <a:cs typeface="Arial" panose="020B0604020202020204" pitchFamily="34" charset="0"/>
              </a:rPr>
              <a:t>in variables </a:t>
            </a:r>
            <a:r>
              <a:rPr lang="en-US" dirty="0">
                <a:solidFill>
                  <a:schemeClr val="accent1"/>
                </a:solidFill>
                <a:latin typeface="Arial" panose="020B0604020202020204" pitchFamily="34" charset="0"/>
                <a:cs typeface="Arial" panose="020B0604020202020204" pitchFamily="34" charset="0"/>
              </a:rPr>
              <a:t>a</a:t>
            </a:r>
            <a:r>
              <a:rPr lang="en-US" dirty="0">
                <a:latin typeface="Arial" panose="020B0604020202020204" pitchFamily="34" charset="0"/>
                <a:cs typeface="Arial" panose="020B0604020202020204" pitchFamily="34" charset="0"/>
              </a:rPr>
              <a:t> and </a:t>
            </a:r>
            <a:r>
              <a:rPr lang="en-US" dirty="0">
                <a:solidFill>
                  <a:schemeClr val="accent1"/>
                </a:solidFill>
                <a:latin typeface="Arial" panose="020B0604020202020204" pitchFamily="34" charset="0"/>
                <a:cs typeface="Arial" panose="020B0604020202020204" pitchFamily="34" charset="0"/>
              </a:rPr>
              <a:t>b</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int *a = &amp;</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int *b = &amp;j;</a:t>
            </a:r>
            <a:endParaRPr lang="en-US" dirty="0">
              <a:solidFill>
                <a:srgbClr val="FF0000"/>
              </a:solidFill>
              <a:latin typeface="Arial" panose="020B0604020202020204" pitchFamily="34" charset="0"/>
              <a:cs typeface="Arial" panose="020B0604020202020204" pitchFamily="34" charset="0"/>
            </a:endParaRPr>
          </a:p>
          <a:p>
            <a:endParaRPr lang="en-US"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 this case, because </a:t>
            </a:r>
            <a:r>
              <a:rPr lang="en-US" dirty="0">
                <a:solidFill>
                  <a:schemeClr val="accent1"/>
                </a:solidFill>
                <a:latin typeface="Arial" panose="020B0604020202020204" pitchFamily="34" charset="0"/>
                <a:cs typeface="Arial" panose="020B0604020202020204" pitchFamily="34" charset="0"/>
              </a:rPr>
              <a:t>a</a:t>
            </a:r>
            <a:r>
              <a:rPr lang="en-US" dirty="0">
                <a:latin typeface="Arial" panose="020B0604020202020204" pitchFamily="34" charset="0"/>
                <a:cs typeface="Arial" panose="020B0604020202020204" pitchFamily="34" charset="0"/>
              </a:rPr>
              <a:t> contains the </a:t>
            </a:r>
            <a:r>
              <a:rPr lang="en-US" dirty="0">
                <a:solidFill>
                  <a:schemeClr val="accent1"/>
                </a:solidFill>
                <a:latin typeface="Arial" panose="020B0604020202020204" pitchFamily="34" charset="0"/>
                <a:cs typeface="Arial" panose="020B0604020202020204" pitchFamily="34" charset="0"/>
              </a:rPr>
              <a:t>&amp;</a:t>
            </a:r>
            <a:r>
              <a:rPr lang="en-US" dirty="0" err="1">
                <a:solidFill>
                  <a:schemeClr val="accent1"/>
                </a:solidFill>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and </a:t>
            </a:r>
            <a:r>
              <a:rPr lang="en-US" dirty="0">
                <a:solidFill>
                  <a:schemeClr val="accent1"/>
                </a:solidFill>
                <a:latin typeface="Arial" panose="020B0604020202020204" pitchFamily="34" charset="0"/>
                <a:cs typeface="Arial" panose="020B0604020202020204" pitchFamily="34" charset="0"/>
              </a:rPr>
              <a:t>b</a:t>
            </a:r>
            <a:r>
              <a:rPr lang="en-US" dirty="0">
                <a:latin typeface="Arial" panose="020B0604020202020204" pitchFamily="34" charset="0"/>
                <a:cs typeface="Arial" panose="020B0604020202020204" pitchFamily="34" charset="0"/>
              </a:rPr>
              <a:t> contains </a:t>
            </a:r>
            <a:r>
              <a:rPr lang="en-US" dirty="0">
                <a:solidFill>
                  <a:schemeClr val="accent1"/>
                </a:solidFill>
                <a:latin typeface="Arial" panose="020B0604020202020204" pitchFamily="34" charset="0"/>
                <a:cs typeface="Arial" panose="020B0604020202020204" pitchFamily="34" charset="0"/>
              </a:rPr>
              <a:t>&amp;j</a:t>
            </a:r>
          </a:p>
          <a:p>
            <a:r>
              <a:rPr lang="en-US" dirty="0" err="1">
                <a:solidFill>
                  <a:schemeClr val="accent1"/>
                </a:solidFill>
                <a:latin typeface="Arial" panose="020B0604020202020204" pitchFamily="34" charset="0"/>
                <a:cs typeface="Arial" panose="020B0604020202020204" pitchFamily="34" charset="0"/>
              </a:rPr>
              <a:t>tmp</a:t>
            </a:r>
            <a:r>
              <a:rPr lang="en-US" dirty="0">
                <a:solidFill>
                  <a:schemeClr val="accent1"/>
                </a:solidFill>
                <a:latin typeface="Arial" panose="020B0604020202020204" pitchFamily="34" charset="0"/>
                <a:cs typeface="Arial" panose="020B0604020202020204" pitchFamily="34" charset="0"/>
              </a:rPr>
              <a:t> = *(a); </a:t>
            </a:r>
            <a:r>
              <a:rPr lang="en-US" dirty="0">
                <a:latin typeface="Arial" panose="020B0604020202020204" pitchFamily="34" charset="0"/>
                <a:cs typeface="Arial" panose="020B0604020202020204" pitchFamily="34" charset="0"/>
              </a:rPr>
              <a:t>// loads the value from </a:t>
            </a:r>
            <a:r>
              <a:rPr lang="en-US" dirty="0">
                <a:solidFill>
                  <a:schemeClr val="accent1"/>
                </a:solidFill>
                <a:latin typeface="Arial" panose="020B0604020202020204" pitchFamily="34" charset="0"/>
                <a:cs typeface="Arial" panose="020B0604020202020204" pitchFamily="34" charset="0"/>
              </a:rPr>
              <a:t>&amp;</a:t>
            </a:r>
            <a:r>
              <a:rPr lang="en-US" dirty="0" err="1">
                <a:solidFill>
                  <a:schemeClr val="accent1"/>
                </a:solidFill>
                <a:latin typeface="Arial" panose="020B0604020202020204" pitchFamily="34" charset="0"/>
                <a:cs typeface="Arial" panose="020B0604020202020204" pitchFamily="34" charset="0"/>
              </a:rPr>
              <a:t>i</a:t>
            </a:r>
            <a:r>
              <a:rPr lang="en-US" dirty="0">
                <a:solidFill>
                  <a:schemeClr val="accent1"/>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in </a:t>
            </a:r>
            <a:r>
              <a:rPr lang="en-US" dirty="0" err="1">
                <a:solidFill>
                  <a:schemeClr val="accent1"/>
                </a:solidFill>
                <a:latin typeface="Arial" panose="020B0604020202020204" pitchFamily="34" charset="0"/>
                <a:cs typeface="Arial" panose="020B0604020202020204" pitchFamily="34" charset="0"/>
              </a:rPr>
              <a:t>tmp</a:t>
            </a:r>
            <a:endParaRPr lang="en-US" dirty="0">
              <a:solidFill>
                <a:schemeClr val="accent1"/>
              </a:solidFill>
              <a:latin typeface="Arial" panose="020B0604020202020204" pitchFamily="34" charset="0"/>
              <a:cs typeface="Arial" panose="020B0604020202020204" pitchFamily="34" charset="0"/>
            </a:endParaRPr>
          </a:p>
          <a:p>
            <a:r>
              <a:rPr lang="en-US" dirty="0">
                <a:solidFill>
                  <a:schemeClr val="accent1"/>
                </a:solidFill>
                <a:latin typeface="Arial" panose="020B0604020202020204" pitchFamily="34" charset="0"/>
                <a:cs typeface="Arial" panose="020B0604020202020204" pitchFamily="34" charset="0"/>
              </a:rPr>
              <a:t>*(a) = *(b); </a:t>
            </a:r>
            <a:r>
              <a:rPr lang="en-US" dirty="0">
                <a:latin typeface="Arial" panose="020B0604020202020204" pitchFamily="34" charset="0"/>
                <a:cs typeface="Arial" panose="020B0604020202020204" pitchFamily="34" charset="0"/>
              </a:rPr>
              <a:t>// loads the value from </a:t>
            </a:r>
            <a:r>
              <a:rPr lang="en-US" dirty="0">
                <a:solidFill>
                  <a:schemeClr val="accent1"/>
                </a:solidFill>
                <a:latin typeface="Arial" panose="020B0604020202020204" pitchFamily="34" charset="0"/>
                <a:cs typeface="Arial" panose="020B0604020202020204" pitchFamily="34" charset="0"/>
              </a:rPr>
              <a:t>&amp;j </a:t>
            </a:r>
            <a:r>
              <a:rPr lang="en-US" dirty="0">
                <a:latin typeface="Arial" panose="020B0604020202020204" pitchFamily="34" charset="0"/>
                <a:cs typeface="Arial" panose="020B0604020202020204" pitchFamily="34" charset="0"/>
              </a:rPr>
              <a:t>and store it into </a:t>
            </a:r>
            <a:r>
              <a:rPr lang="en-US" dirty="0">
                <a:solidFill>
                  <a:schemeClr val="accent1"/>
                </a:solidFill>
                <a:latin typeface="Arial" panose="020B0604020202020204" pitchFamily="34" charset="0"/>
                <a:cs typeface="Arial" panose="020B0604020202020204" pitchFamily="34" charset="0"/>
              </a:rPr>
              <a:t>&amp;</a:t>
            </a:r>
            <a:r>
              <a:rPr lang="en-US" dirty="0" err="1">
                <a:solidFill>
                  <a:schemeClr val="accent1"/>
                </a:solidFill>
                <a:latin typeface="Arial" panose="020B0604020202020204" pitchFamily="34" charset="0"/>
                <a:cs typeface="Arial" panose="020B0604020202020204" pitchFamily="34" charset="0"/>
              </a:rPr>
              <a:t>i</a:t>
            </a:r>
            <a:endParaRPr lang="en-US" dirty="0">
              <a:solidFill>
                <a:schemeClr val="accent1"/>
              </a:solidFill>
              <a:latin typeface="Arial" panose="020B0604020202020204" pitchFamily="34" charset="0"/>
              <a:cs typeface="Arial" panose="020B0604020202020204" pitchFamily="34" charset="0"/>
            </a:endParaRPr>
          </a:p>
          <a:p>
            <a:r>
              <a:rPr lang="en-US" dirty="0">
                <a:solidFill>
                  <a:schemeClr val="accent1"/>
                </a:solidFill>
                <a:latin typeface="Arial" panose="020B0604020202020204" pitchFamily="34" charset="0"/>
                <a:cs typeface="Arial" panose="020B0604020202020204" pitchFamily="34" charset="0"/>
              </a:rPr>
              <a:t>*(b) = </a:t>
            </a:r>
            <a:r>
              <a:rPr lang="en-US" dirty="0" err="1">
                <a:solidFill>
                  <a:schemeClr val="accent1"/>
                </a:solidFill>
                <a:latin typeface="Arial" panose="020B0604020202020204" pitchFamily="34" charset="0"/>
                <a:cs typeface="Arial" panose="020B0604020202020204" pitchFamily="34" charset="0"/>
              </a:rPr>
              <a:t>tmp</a:t>
            </a:r>
            <a:r>
              <a:rPr lang="en-US" dirty="0">
                <a:solidFill>
                  <a:schemeClr val="accent1"/>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stores the value of </a:t>
            </a:r>
            <a:r>
              <a:rPr lang="en-US" dirty="0" err="1">
                <a:solidFill>
                  <a:schemeClr val="accent1"/>
                </a:solidFill>
                <a:latin typeface="Arial" panose="020B0604020202020204" pitchFamily="34" charset="0"/>
                <a:cs typeface="Arial" panose="020B0604020202020204" pitchFamily="34" charset="0"/>
              </a:rPr>
              <a:t>tmp</a:t>
            </a:r>
            <a:r>
              <a:rPr lang="en-US" dirty="0">
                <a:latin typeface="Arial" panose="020B0604020202020204" pitchFamily="34" charset="0"/>
                <a:cs typeface="Arial" panose="020B0604020202020204" pitchFamily="34" charset="0"/>
              </a:rPr>
              <a:t> in </a:t>
            </a:r>
            <a:r>
              <a:rPr lang="en-US" dirty="0">
                <a:solidFill>
                  <a:schemeClr val="accent1"/>
                </a:solidFill>
                <a:latin typeface="Arial" panose="020B0604020202020204" pitchFamily="34" charset="0"/>
                <a:cs typeface="Arial" panose="020B0604020202020204" pitchFamily="34" charset="0"/>
              </a:rPr>
              <a:t>&amp;j</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Therefore, when </a:t>
            </a:r>
            <a:r>
              <a:rPr lang="en-US" dirty="0">
                <a:solidFill>
                  <a:schemeClr val="accent1"/>
                </a:solidFill>
                <a:latin typeface="Arial" panose="020B0604020202020204" pitchFamily="34" charset="0"/>
                <a:cs typeface="Arial" panose="020B0604020202020204" pitchFamily="34" charset="0"/>
              </a:rPr>
              <a:t>swap</a:t>
            </a:r>
            <a:r>
              <a:rPr lang="en-US" dirty="0">
                <a:latin typeface="Arial" panose="020B0604020202020204" pitchFamily="34" charset="0"/>
                <a:cs typeface="Arial" panose="020B0604020202020204" pitchFamily="34" charset="0"/>
              </a:rPr>
              <a:t> returns, the values of</a:t>
            </a:r>
            <a:r>
              <a:rPr lang="en-US" dirty="0">
                <a:solidFill>
                  <a:schemeClr val="accent1"/>
                </a:solidFill>
                <a:latin typeface="Arial" panose="020B0604020202020204" pitchFamily="34" charset="0"/>
                <a:cs typeface="Arial" panose="020B0604020202020204" pitchFamily="34" charset="0"/>
              </a:rPr>
              <a:t> </a:t>
            </a:r>
            <a:r>
              <a:rPr lang="en-US" dirty="0" err="1">
                <a:solidFill>
                  <a:schemeClr val="accent1"/>
                </a:solidFill>
                <a:latin typeface="Arial" panose="020B0604020202020204" pitchFamily="34" charset="0"/>
                <a:cs typeface="Arial" panose="020B0604020202020204" pitchFamily="34" charset="0"/>
              </a:rPr>
              <a:t>i</a:t>
            </a:r>
            <a:r>
              <a:rPr lang="en-US" dirty="0">
                <a:solidFill>
                  <a:schemeClr val="accent1"/>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and</a:t>
            </a:r>
            <a:r>
              <a:rPr lang="en-US" dirty="0">
                <a:solidFill>
                  <a:schemeClr val="accent1"/>
                </a:solidFill>
                <a:latin typeface="Arial" panose="020B0604020202020204" pitchFamily="34" charset="0"/>
                <a:cs typeface="Arial" panose="020B0604020202020204" pitchFamily="34" charset="0"/>
              </a:rPr>
              <a:t> j </a:t>
            </a:r>
            <a:r>
              <a:rPr lang="en-US" dirty="0">
                <a:latin typeface="Arial" panose="020B0604020202020204" pitchFamily="34" charset="0"/>
                <a:cs typeface="Arial" panose="020B0604020202020204" pitchFamily="34" charset="0"/>
              </a:rPr>
              <a:t>have already been swapped</a:t>
            </a:r>
            <a:r>
              <a:rPr lang="en-US" dirty="0">
                <a:solidFill>
                  <a:srgbClr val="FF0000"/>
                </a:solidFill>
                <a:latin typeface="Arial" panose="020B0604020202020204" pitchFamily="34" charset="0"/>
                <a:cs typeface="Arial" panose="020B0604020202020204" pitchFamily="34" charset="0"/>
              </a:rPr>
              <a:t>.</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B222A29F-6005-199F-E67F-FE8C04A11D9D}"/>
                  </a:ext>
                </a:extLst>
              </p14:cNvPr>
              <p14:cNvContentPartPr/>
              <p14:nvPr/>
            </p14:nvContentPartPr>
            <p14:xfrm>
              <a:off x="1484640" y="175680"/>
              <a:ext cx="9565200" cy="6014880"/>
            </p14:xfrm>
          </p:contentPart>
        </mc:Choice>
        <mc:Fallback xmlns="">
          <p:pic>
            <p:nvPicPr>
              <p:cNvPr id="3" name="Ink 2">
                <a:extLst>
                  <a:ext uri="{FF2B5EF4-FFF2-40B4-BE49-F238E27FC236}">
                    <a16:creationId xmlns:a16="http://schemas.microsoft.com/office/drawing/2014/main" id="{B222A29F-6005-199F-E67F-FE8C04A11D9D}"/>
                  </a:ext>
                </a:extLst>
              </p:cNvPr>
              <p:cNvPicPr/>
              <p:nvPr/>
            </p:nvPicPr>
            <p:blipFill>
              <a:blip r:embed="rId4"/>
              <a:stretch>
                <a:fillRect/>
              </a:stretch>
            </p:blipFill>
            <p:spPr>
              <a:xfrm>
                <a:off x="1475280" y="166320"/>
                <a:ext cx="9583920" cy="6033600"/>
              </a:xfrm>
              <a:prstGeom prst="rect">
                <a:avLst/>
              </a:prstGeom>
            </p:spPr>
          </p:pic>
        </mc:Fallback>
      </mc:AlternateContent>
    </p:spTree>
    <p:extLst>
      <p:ext uri="{BB962C8B-B14F-4D97-AF65-F5344CB8AC3E}">
        <p14:creationId xmlns:p14="http://schemas.microsoft.com/office/powerpoint/2010/main" val="2548829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858F2-5115-F52C-B5B8-35A7862D4193}"/>
              </a:ext>
            </a:extLst>
          </p:cNvPr>
          <p:cNvSpPr>
            <a:spLocks noGrp="1"/>
          </p:cNvSpPr>
          <p:nvPr>
            <p:ph type="title"/>
          </p:nvPr>
        </p:nvSpPr>
        <p:spPr/>
        <p:txBody>
          <a:bodyPr/>
          <a:lstStyle/>
          <a:p>
            <a:r>
              <a:rPr lang="en-IN" dirty="0"/>
              <a:t>Arrays and pointers</a:t>
            </a:r>
          </a:p>
        </p:txBody>
      </p:sp>
      <p:sp>
        <p:nvSpPr>
          <p:cNvPr id="3" name="Text Placeholder 2">
            <a:extLst>
              <a:ext uri="{FF2B5EF4-FFF2-40B4-BE49-F238E27FC236}">
                <a16:creationId xmlns:a16="http://schemas.microsoft.com/office/drawing/2014/main" id="{CE0B0ECD-7192-8EDA-7E3D-DC9566BF903E}"/>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438126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7D4D5-9717-6A21-75C0-3519369EAC33}"/>
              </a:ext>
            </a:extLst>
          </p:cNvPr>
          <p:cNvSpPr>
            <a:spLocks noGrp="1"/>
          </p:cNvSpPr>
          <p:nvPr>
            <p:ph type="title"/>
          </p:nvPr>
        </p:nvSpPr>
        <p:spPr/>
        <p:txBody>
          <a:bodyPr/>
          <a:lstStyle/>
          <a:p>
            <a:r>
              <a:rPr lang="en-US" dirty="0"/>
              <a:t>Array in function arguments</a:t>
            </a:r>
            <a:endParaRPr lang="en-IN" dirty="0"/>
          </a:p>
        </p:txBody>
      </p:sp>
      <p:sp>
        <p:nvSpPr>
          <p:cNvPr id="5" name="TextBox 4">
            <a:extLst>
              <a:ext uri="{FF2B5EF4-FFF2-40B4-BE49-F238E27FC236}">
                <a16:creationId xmlns:a16="http://schemas.microsoft.com/office/drawing/2014/main" id="{76B37C23-B285-C258-855D-75417169E2FF}"/>
              </a:ext>
            </a:extLst>
          </p:cNvPr>
          <p:cNvSpPr txBox="1"/>
          <p:nvPr/>
        </p:nvSpPr>
        <p:spPr>
          <a:xfrm>
            <a:off x="1065995" y="1632551"/>
            <a:ext cx="5219302" cy="3139321"/>
          </a:xfrm>
          <a:prstGeom prst="rect">
            <a:avLst/>
          </a:prstGeom>
          <a:noFill/>
        </p:spPr>
        <p:txBody>
          <a:bodyPr wrap="square">
            <a:spAutoFit/>
          </a:bodyPr>
          <a:lstStyle/>
          <a:p>
            <a:r>
              <a:rPr lang="en-US" dirty="0">
                <a:latin typeface="Consolas" panose="020B0609020204030204" pitchFamily="49" charset="0"/>
              </a:rPr>
              <a:t>void foo(int </a:t>
            </a:r>
            <a:r>
              <a:rPr lang="en-US" dirty="0" err="1">
                <a:latin typeface="Consolas" panose="020B0609020204030204" pitchFamily="49" charset="0"/>
              </a:rPr>
              <a:t>arr</a:t>
            </a:r>
            <a:r>
              <a:rPr lang="en-US" dirty="0">
                <a:latin typeface="Consolas" panose="020B0609020204030204" pitchFamily="49" charset="0"/>
              </a:rPr>
              <a:t>[10]);</a:t>
            </a:r>
          </a:p>
          <a:p>
            <a:endParaRPr lang="en-US" dirty="0">
              <a:latin typeface="Consolas" panose="020B0609020204030204" pitchFamily="49" charset="0"/>
            </a:endParaRPr>
          </a:p>
          <a:p>
            <a:r>
              <a:rPr lang="en-US" dirty="0">
                <a:latin typeface="Consolas" panose="020B0609020204030204" pitchFamily="49" charset="0"/>
              </a:rPr>
              <a:t>void foo(int </a:t>
            </a:r>
            <a:r>
              <a:rPr lang="en-US" dirty="0" err="1">
                <a:latin typeface="Consolas" panose="020B0609020204030204" pitchFamily="49" charset="0"/>
              </a:rPr>
              <a:t>arr</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void foo(int *</a:t>
            </a:r>
            <a:r>
              <a:rPr lang="en-US" dirty="0" err="1">
                <a:latin typeface="Consolas" panose="020B0609020204030204" pitchFamily="49" charset="0"/>
              </a:rPr>
              <a:t>arr</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All three declarations are the same.</a:t>
            </a:r>
          </a:p>
          <a:p>
            <a:endParaRPr lang="en-US" dirty="0">
              <a:latin typeface="Consolas" panose="020B0609020204030204" pitchFamily="49" charset="0"/>
            </a:endParaRPr>
          </a:p>
          <a:p>
            <a:r>
              <a:rPr lang="en-US" dirty="0">
                <a:latin typeface="Consolas" panose="020B0609020204030204" pitchFamily="49" charset="0"/>
              </a:rPr>
              <a:t>The C compiler ignores the number of elements in the first dimension in the array arguments.</a:t>
            </a:r>
            <a:endParaRPr lang="en-IN" dirty="0">
              <a:latin typeface="Consolas" panose="020B0609020204030204" pitchFamily="49" charset="0"/>
            </a:endParaRPr>
          </a:p>
        </p:txBody>
      </p:sp>
      <p:sp>
        <p:nvSpPr>
          <p:cNvPr id="6" name="TextBox 5">
            <a:extLst>
              <a:ext uri="{FF2B5EF4-FFF2-40B4-BE49-F238E27FC236}">
                <a16:creationId xmlns:a16="http://schemas.microsoft.com/office/drawing/2014/main" id="{F3C5F4A6-981E-2EFA-F8D0-809B56FEFCD4}"/>
              </a:ext>
            </a:extLst>
          </p:cNvPr>
          <p:cNvSpPr txBox="1"/>
          <p:nvPr/>
        </p:nvSpPr>
        <p:spPr>
          <a:xfrm>
            <a:off x="6483428" y="1695529"/>
            <a:ext cx="3958430" cy="2585323"/>
          </a:xfrm>
          <a:prstGeom prst="rect">
            <a:avLst/>
          </a:prstGeom>
          <a:noFill/>
        </p:spPr>
        <p:txBody>
          <a:bodyPr wrap="square">
            <a:spAutoFit/>
          </a:bodyPr>
          <a:lstStyle/>
          <a:p>
            <a:pPr marL="342900" indent="-342900">
              <a:buFont typeface="+mj-lt"/>
              <a:buAutoNum type="arabicPeriod"/>
            </a:pPr>
            <a:r>
              <a:rPr lang="en-US" dirty="0">
                <a:latin typeface="Consolas" panose="020B0609020204030204" pitchFamily="49" charset="0"/>
              </a:rPr>
              <a:t>void foo(int </a:t>
            </a:r>
            <a:r>
              <a:rPr lang="en-US" dirty="0" err="1">
                <a:latin typeface="Consolas" panose="020B0609020204030204" pitchFamily="49" charset="0"/>
              </a:rPr>
              <a:t>arr</a:t>
            </a:r>
            <a:r>
              <a:rPr lang="en-US" dirty="0">
                <a:latin typeface="Consolas" panose="020B0609020204030204" pitchFamily="49" charset="0"/>
              </a:rPr>
              <a:t>[10]) {</a:t>
            </a:r>
          </a:p>
          <a:p>
            <a:pPr marL="342900" indent="-342900">
              <a:buFont typeface="+mj-lt"/>
              <a:buAutoNum type="arabicPeriod"/>
            </a:pPr>
            <a:r>
              <a:rPr lang="en-US" dirty="0">
                <a:latin typeface="Consolas" panose="020B0609020204030204" pitchFamily="49" charset="0"/>
              </a:rPr>
              <a:t>  …</a:t>
            </a:r>
          </a:p>
          <a:p>
            <a:pPr marL="342900" indent="-342900">
              <a:buFont typeface="+mj-lt"/>
              <a:buAutoNum type="arabicPeriod"/>
            </a:pPr>
            <a:r>
              <a:rPr lang="en-US" dirty="0">
                <a:latin typeface="Consolas" panose="020B0609020204030204" pitchFamily="49" charset="0"/>
              </a:rPr>
              <a:t>}</a:t>
            </a:r>
          </a:p>
          <a:p>
            <a:pPr marL="342900" indent="-342900">
              <a:buFont typeface="+mj-lt"/>
              <a:buAutoNum type="arabicPeriod"/>
            </a:pPr>
            <a:endParaRPr lang="en-US" dirty="0">
              <a:latin typeface="Consolas" panose="020B0609020204030204" pitchFamily="49" charset="0"/>
            </a:endParaRPr>
          </a:p>
          <a:p>
            <a:pPr marL="342900" indent="-342900">
              <a:buFont typeface="+mj-lt"/>
              <a:buAutoNum type="arabicPeriod"/>
            </a:pPr>
            <a:r>
              <a:rPr lang="en-US" dirty="0">
                <a:latin typeface="Consolas" panose="020B0609020204030204" pitchFamily="49" charset="0"/>
              </a:rPr>
              <a:t>int main() {</a:t>
            </a:r>
          </a:p>
          <a:p>
            <a:pPr marL="342900" indent="-342900">
              <a:buFont typeface="+mj-lt"/>
              <a:buAutoNum type="arabicPeriod"/>
            </a:pPr>
            <a:r>
              <a:rPr lang="en-US" dirty="0">
                <a:latin typeface="Consolas" panose="020B0609020204030204" pitchFamily="49" charset="0"/>
              </a:rPr>
              <a:t>  int a[10];</a:t>
            </a:r>
          </a:p>
          <a:p>
            <a:pPr marL="342900" indent="-342900">
              <a:buFont typeface="+mj-lt"/>
              <a:buAutoNum type="arabicPeriod"/>
            </a:pPr>
            <a:r>
              <a:rPr lang="en-US" dirty="0">
                <a:latin typeface="Consolas" panose="020B0609020204030204" pitchFamily="49" charset="0"/>
              </a:rPr>
              <a:t>  foo(&amp;a[0]);</a:t>
            </a:r>
          </a:p>
          <a:p>
            <a:pPr marL="342900" indent="-342900">
              <a:buFont typeface="+mj-lt"/>
              <a:buAutoNum type="arabicPeriod"/>
            </a:pPr>
            <a:r>
              <a:rPr lang="en-US" dirty="0">
                <a:latin typeface="Consolas" panose="020B0609020204030204" pitchFamily="49" charset="0"/>
              </a:rPr>
              <a:t>  return 0;</a:t>
            </a:r>
          </a:p>
          <a:p>
            <a:pPr marL="342900" indent="-342900">
              <a:buFont typeface="+mj-lt"/>
              <a:buAutoNum type="arabicPeriod"/>
            </a:pPr>
            <a:r>
              <a:rPr lang="en-US" dirty="0">
                <a:latin typeface="Consolas" panose="020B0609020204030204" pitchFamily="49" charset="0"/>
              </a:rPr>
              <a:t>}</a:t>
            </a:r>
            <a:endParaRPr lang="en-IN" dirty="0">
              <a:latin typeface="Consolas" panose="020B0609020204030204" pitchFamily="49" charset="0"/>
            </a:endParaRPr>
          </a:p>
        </p:txBody>
      </p:sp>
      <p:sp>
        <p:nvSpPr>
          <p:cNvPr id="4" name="TextBox 3">
            <a:extLst>
              <a:ext uri="{FF2B5EF4-FFF2-40B4-BE49-F238E27FC236}">
                <a16:creationId xmlns:a16="http://schemas.microsoft.com/office/drawing/2014/main" id="{015FB53E-30F1-0735-897B-72ECF658D503}"/>
              </a:ext>
            </a:extLst>
          </p:cNvPr>
          <p:cNvSpPr txBox="1"/>
          <p:nvPr/>
        </p:nvSpPr>
        <p:spPr>
          <a:xfrm>
            <a:off x="1065995" y="5024284"/>
            <a:ext cx="6770315" cy="1200329"/>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During the function call at line-6, the compiler creates space for the variable </a:t>
            </a:r>
            <a:r>
              <a:rPr lang="en-IN" dirty="0" err="1">
                <a:solidFill>
                  <a:schemeClr val="accent1"/>
                </a:solidFill>
                <a:latin typeface="Arial" panose="020B0604020202020204" pitchFamily="34" charset="0"/>
                <a:cs typeface="Arial" panose="020B0604020202020204" pitchFamily="34" charset="0"/>
              </a:rPr>
              <a:t>arr</a:t>
            </a:r>
            <a:r>
              <a:rPr lang="en-IN" dirty="0">
                <a:latin typeface="Arial" panose="020B0604020202020204" pitchFamily="34" charset="0"/>
                <a:cs typeface="Arial" panose="020B0604020202020204" pitchFamily="34" charset="0"/>
              </a:rPr>
              <a:t> in </a:t>
            </a:r>
            <a:r>
              <a:rPr lang="en-IN" dirty="0">
                <a:solidFill>
                  <a:schemeClr val="accent1"/>
                </a:solidFill>
                <a:latin typeface="Arial" panose="020B0604020202020204" pitchFamily="34" charset="0"/>
                <a:cs typeface="Arial" panose="020B0604020202020204" pitchFamily="34" charset="0"/>
              </a:rPr>
              <a:t>foo </a:t>
            </a:r>
            <a:r>
              <a:rPr lang="en-IN" dirty="0">
                <a:latin typeface="Arial" panose="020B0604020202020204" pitchFamily="34" charset="0"/>
                <a:cs typeface="Arial" panose="020B0604020202020204" pitchFamily="34" charset="0"/>
              </a:rPr>
              <a:t>and copies the value of </a:t>
            </a:r>
            <a:r>
              <a:rPr lang="en-IN" dirty="0">
                <a:solidFill>
                  <a:schemeClr val="accent1"/>
                </a:solidFill>
                <a:latin typeface="Arial" panose="020B0604020202020204" pitchFamily="34" charset="0"/>
                <a:cs typeface="Arial" panose="020B0604020202020204" pitchFamily="34" charset="0"/>
              </a:rPr>
              <a:t>&amp;a[0] </a:t>
            </a:r>
            <a:r>
              <a:rPr lang="en-IN" dirty="0">
                <a:latin typeface="Arial" panose="020B0604020202020204" pitchFamily="34" charset="0"/>
                <a:cs typeface="Arial" panose="020B0604020202020204" pitchFamily="34" charset="0"/>
              </a:rPr>
              <a:t>in </a:t>
            </a:r>
            <a:r>
              <a:rPr lang="en-IN" dirty="0">
                <a:solidFill>
                  <a:schemeClr val="accent1"/>
                </a:solidFill>
                <a:latin typeface="Arial" panose="020B0604020202020204" pitchFamily="34" charset="0"/>
                <a:cs typeface="Arial" panose="020B0604020202020204" pitchFamily="34" charset="0"/>
              </a:rPr>
              <a:t>arr</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chemeClr val="accent1"/>
                </a:solidFill>
                <a:latin typeface="Arial" panose="020B0604020202020204" pitchFamily="34" charset="0"/>
                <a:cs typeface="Arial" panose="020B0604020202020204" pitchFamily="34" charset="0"/>
              </a:rPr>
              <a:t>int *</a:t>
            </a:r>
            <a:r>
              <a:rPr lang="en-IN" dirty="0" err="1">
                <a:solidFill>
                  <a:schemeClr val="accent1"/>
                </a:solidFill>
                <a:latin typeface="Arial" panose="020B0604020202020204" pitchFamily="34" charset="0"/>
                <a:cs typeface="Arial" panose="020B0604020202020204" pitchFamily="34" charset="0"/>
              </a:rPr>
              <a:t>arr</a:t>
            </a:r>
            <a:r>
              <a:rPr lang="en-IN" dirty="0">
                <a:solidFill>
                  <a:schemeClr val="accent1"/>
                </a:solidFill>
                <a:latin typeface="Arial" panose="020B0604020202020204" pitchFamily="34" charset="0"/>
                <a:cs typeface="Arial" panose="020B0604020202020204" pitchFamily="34" charset="0"/>
              </a:rPr>
              <a:t> = &amp;a[0];</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007756B5-4AAC-0084-F8CF-C133051798E8}"/>
                  </a:ext>
                </a:extLst>
              </p14:cNvPr>
              <p14:cNvContentPartPr/>
              <p14:nvPr/>
            </p14:nvContentPartPr>
            <p14:xfrm>
              <a:off x="2309760" y="1465920"/>
              <a:ext cx="8422920" cy="2967120"/>
            </p14:xfrm>
          </p:contentPart>
        </mc:Choice>
        <mc:Fallback xmlns="">
          <p:pic>
            <p:nvPicPr>
              <p:cNvPr id="3" name="Ink 2">
                <a:extLst>
                  <a:ext uri="{FF2B5EF4-FFF2-40B4-BE49-F238E27FC236}">
                    <a16:creationId xmlns:a16="http://schemas.microsoft.com/office/drawing/2014/main" id="{007756B5-4AAC-0084-F8CF-C133051798E8}"/>
                  </a:ext>
                </a:extLst>
              </p:cNvPr>
              <p:cNvPicPr/>
              <p:nvPr/>
            </p:nvPicPr>
            <p:blipFill>
              <a:blip r:embed="rId4"/>
              <a:stretch>
                <a:fillRect/>
              </a:stretch>
            </p:blipFill>
            <p:spPr>
              <a:xfrm>
                <a:off x="2300400" y="1456560"/>
                <a:ext cx="8441640" cy="2985840"/>
              </a:xfrm>
              <a:prstGeom prst="rect">
                <a:avLst/>
              </a:prstGeom>
            </p:spPr>
          </p:pic>
        </mc:Fallback>
      </mc:AlternateContent>
    </p:spTree>
    <p:extLst>
      <p:ext uri="{BB962C8B-B14F-4D97-AF65-F5344CB8AC3E}">
        <p14:creationId xmlns:p14="http://schemas.microsoft.com/office/powerpoint/2010/main" val="3913908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7D4D5-9717-6A21-75C0-3519369EAC33}"/>
              </a:ext>
            </a:extLst>
          </p:cNvPr>
          <p:cNvSpPr>
            <a:spLocks noGrp="1"/>
          </p:cNvSpPr>
          <p:nvPr>
            <p:ph type="title"/>
          </p:nvPr>
        </p:nvSpPr>
        <p:spPr/>
        <p:txBody>
          <a:bodyPr/>
          <a:lstStyle/>
          <a:p>
            <a:r>
              <a:rPr lang="en-US" dirty="0"/>
              <a:t>Array in function arguments</a:t>
            </a:r>
            <a:endParaRPr lang="en-IN" dirty="0"/>
          </a:p>
        </p:txBody>
      </p:sp>
      <p:sp>
        <p:nvSpPr>
          <p:cNvPr id="5" name="TextBox 4">
            <a:extLst>
              <a:ext uri="{FF2B5EF4-FFF2-40B4-BE49-F238E27FC236}">
                <a16:creationId xmlns:a16="http://schemas.microsoft.com/office/drawing/2014/main" id="{76B37C23-B285-C258-855D-75417169E2FF}"/>
              </a:ext>
            </a:extLst>
          </p:cNvPr>
          <p:cNvSpPr txBox="1"/>
          <p:nvPr/>
        </p:nvSpPr>
        <p:spPr>
          <a:xfrm>
            <a:off x="1065995" y="1632551"/>
            <a:ext cx="5219302" cy="3139321"/>
          </a:xfrm>
          <a:prstGeom prst="rect">
            <a:avLst/>
          </a:prstGeom>
          <a:noFill/>
        </p:spPr>
        <p:txBody>
          <a:bodyPr wrap="square">
            <a:spAutoFit/>
          </a:bodyPr>
          <a:lstStyle/>
          <a:p>
            <a:r>
              <a:rPr lang="en-US" dirty="0">
                <a:latin typeface="Consolas" panose="020B0609020204030204" pitchFamily="49" charset="0"/>
              </a:rPr>
              <a:t>void foo(int </a:t>
            </a:r>
            <a:r>
              <a:rPr lang="en-US" dirty="0" err="1">
                <a:latin typeface="Consolas" panose="020B0609020204030204" pitchFamily="49" charset="0"/>
              </a:rPr>
              <a:t>arr</a:t>
            </a:r>
            <a:r>
              <a:rPr lang="en-US" dirty="0">
                <a:latin typeface="Consolas" panose="020B0609020204030204" pitchFamily="49" charset="0"/>
              </a:rPr>
              <a:t>[10]);</a:t>
            </a:r>
          </a:p>
          <a:p>
            <a:endParaRPr lang="en-US" dirty="0">
              <a:latin typeface="Consolas" panose="020B0609020204030204" pitchFamily="49" charset="0"/>
            </a:endParaRPr>
          </a:p>
          <a:p>
            <a:r>
              <a:rPr lang="en-US" dirty="0">
                <a:latin typeface="Consolas" panose="020B0609020204030204" pitchFamily="49" charset="0"/>
              </a:rPr>
              <a:t>void foo(int </a:t>
            </a:r>
            <a:r>
              <a:rPr lang="en-US" dirty="0" err="1">
                <a:latin typeface="Consolas" panose="020B0609020204030204" pitchFamily="49" charset="0"/>
              </a:rPr>
              <a:t>arr</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void foo(int *</a:t>
            </a:r>
            <a:r>
              <a:rPr lang="en-US" dirty="0" err="1">
                <a:latin typeface="Consolas" panose="020B0609020204030204" pitchFamily="49" charset="0"/>
              </a:rPr>
              <a:t>arr</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All three declarations are the same.</a:t>
            </a:r>
          </a:p>
          <a:p>
            <a:endParaRPr lang="en-US" dirty="0">
              <a:latin typeface="Consolas" panose="020B0609020204030204" pitchFamily="49" charset="0"/>
            </a:endParaRPr>
          </a:p>
          <a:p>
            <a:r>
              <a:rPr lang="en-US" dirty="0">
                <a:latin typeface="Consolas" panose="020B0609020204030204" pitchFamily="49" charset="0"/>
              </a:rPr>
              <a:t>The C compiler ignores the number of elements in the first dimension in the array arguments.</a:t>
            </a:r>
            <a:endParaRPr lang="en-IN" dirty="0">
              <a:latin typeface="Consolas" panose="020B0609020204030204" pitchFamily="49" charset="0"/>
            </a:endParaRPr>
          </a:p>
        </p:txBody>
      </p:sp>
      <p:sp>
        <p:nvSpPr>
          <p:cNvPr id="6" name="TextBox 5">
            <a:extLst>
              <a:ext uri="{FF2B5EF4-FFF2-40B4-BE49-F238E27FC236}">
                <a16:creationId xmlns:a16="http://schemas.microsoft.com/office/drawing/2014/main" id="{F3C5F4A6-981E-2EFA-F8D0-809B56FEFCD4}"/>
              </a:ext>
            </a:extLst>
          </p:cNvPr>
          <p:cNvSpPr txBox="1"/>
          <p:nvPr/>
        </p:nvSpPr>
        <p:spPr>
          <a:xfrm>
            <a:off x="6483428" y="1695529"/>
            <a:ext cx="4870372" cy="3139321"/>
          </a:xfrm>
          <a:prstGeom prst="rect">
            <a:avLst/>
          </a:prstGeom>
          <a:noFill/>
        </p:spPr>
        <p:txBody>
          <a:bodyPr wrap="square">
            <a:spAutoFit/>
          </a:bodyPr>
          <a:lstStyle/>
          <a:p>
            <a:pPr marL="342900" indent="-342900">
              <a:buFont typeface="+mj-lt"/>
              <a:buAutoNum type="arabicPeriod"/>
            </a:pPr>
            <a:r>
              <a:rPr lang="en-US" dirty="0">
                <a:latin typeface="Consolas" panose="020B0609020204030204" pitchFamily="49" charset="0"/>
              </a:rPr>
              <a:t>void foo(int </a:t>
            </a:r>
            <a:r>
              <a:rPr lang="en-US" dirty="0" err="1">
                <a:latin typeface="Consolas" panose="020B0609020204030204" pitchFamily="49" charset="0"/>
              </a:rPr>
              <a:t>arr</a:t>
            </a:r>
            <a:r>
              <a:rPr lang="en-US" dirty="0">
                <a:latin typeface="Consolas" panose="020B0609020204030204" pitchFamily="49" charset="0"/>
              </a:rPr>
              <a:t>[10]) {</a:t>
            </a:r>
          </a:p>
          <a:p>
            <a:pPr marL="342900" indent="-342900">
              <a:buFont typeface="+mj-lt"/>
              <a:buAutoNum type="arabicPeriod"/>
            </a:pPr>
            <a:r>
              <a:rPr lang="en-US" dirty="0">
                <a:latin typeface="Consolas" panose="020B0609020204030204" pitchFamily="49" charset="0"/>
              </a:rPr>
              <a:t> </a:t>
            </a:r>
            <a:r>
              <a:rPr lang="en-US" dirty="0" err="1">
                <a:latin typeface="Consolas" panose="020B0609020204030204" pitchFamily="49" charset="0"/>
              </a:rPr>
              <a:t>arr</a:t>
            </a:r>
            <a:r>
              <a:rPr lang="en-US" dirty="0">
                <a:latin typeface="Consolas" panose="020B0609020204030204" pitchFamily="49" charset="0"/>
              </a:rPr>
              <a:t>[-1] = 1;</a:t>
            </a:r>
          </a:p>
          <a:p>
            <a:pPr marL="342900" indent="-342900">
              <a:buFont typeface="+mj-lt"/>
              <a:buAutoNum type="arabicPeriod"/>
            </a:pPr>
            <a:r>
              <a:rPr lang="en-US" dirty="0">
                <a:latin typeface="Consolas" panose="020B0609020204030204" pitchFamily="49" charset="0"/>
              </a:rPr>
              <a:t> </a:t>
            </a:r>
            <a:r>
              <a:rPr lang="en-US" dirty="0" err="1">
                <a:latin typeface="Consolas" panose="020B0609020204030204" pitchFamily="49" charset="0"/>
              </a:rPr>
              <a:t>arr</a:t>
            </a:r>
            <a:r>
              <a:rPr lang="en-US" dirty="0">
                <a:latin typeface="Consolas" panose="020B0609020204030204" pitchFamily="49" charset="0"/>
              </a:rPr>
              <a:t>[-2] = 2;</a:t>
            </a:r>
          </a:p>
          <a:p>
            <a:pPr marL="342900" indent="-342900">
              <a:buFont typeface="+mj-lt"/>
              <a:buAutoNum type="arabicPeriod"/>
            </a:pPr>
            <a:r>
              <a:rPr lang="en-US" dirty="0">
                <a:latin typeface="Consolas" panose="020B0609020204030204" pitchFamily="49" charset="0"/>
              </a:rPr>
              <a:t> …</a:t>
            </a:r>
          </a:p>
          <a:p>
            <a:pPr marL="342900" indent="-342900">
              <a:buFont typeface="+mj-lt"/>
              <a:buAutoNum type="arabicPeriod"/>
            </a:pPr>
            <a:r>
              <a:rPr lang="en-US" dirty="0">
                <a:latin typeface="Consolas" panose="020B0609020204030204" pitchFamily="49" charset="0"/>
              </a:rPr>
              <a:t>}</a:t>
            </a:r>
          </a:p>
          <a:p>
            <a:pPr marL="342900" indent="-342900">
              <a:buFont typeface="+mj-lt"/>
              <a:buAutoNum type="arabicPeriod"/>
            </a:pPr>
            <a:endParaRPr lang="en-US" dirty="0">
              <a:latin typeface="Consolas" panose="020B0609020204030204" pitchFamily="49" charset="0"/>
            </a:endParaRPr>
          </a:p>
          <a:p>
            <a:pPr marL="342900" indent="-342900">
              <a:buFont typeface="+mj-lt"/>
              <a:buAutoNum type="arabicPeriod"/>
            </a:pPr>
            <a:r>
              <a:rPr lang="en-US" dirty="0">
                <a:latin typeface="Consolas" panose="020B0609020204030204" pitchFamily="49" charset="0"/>
              </a:rPr>
              <a:t>int main() {</a:t>
            </a:r>
          </a:p>
          <a:p>
            <a:pPr marL="342900" indent="-342900">
              <a:buFont typeface="+mj-lt"/>
              <a:buAutoNum type="arabicPeriod"/>
            </a:pPr>
            <a:r>
              <a:rPr lang="en-US" dirty="0">
                <a:latin typeface="Consolas" panose="020B0609020204030204" pitchFamily="49" charset="0"/>
              </a:rPr>
              <a:t>  int a[10];</a:t>
            </a:r>
          </a:p>
          <a:p>
            <a:pPr marL="342900" indent="-342900">
              <a:buFont typeface="+mj-lt"/>
              <a:buAutoNum type="arabicPeriod"/>
            </a:pPr>
            <a:r>
              <a:rPr lang="en-US" dirty="0">
                <a:latin typeface="Consolas" panose="020B0609020204030204" pitchFamily="49" charset="0"/>
              </a:rPr>
              <a:t>  foo(&amp;a[2]); </a:t>
            </a:r>
            <a:r>
              <a:rPr lang="en-US" dirty="0">
                <a:solidFill>
                  <a:schemeClr val="accent1"/>
                </a:solidFill>
                <a:latin typeface="Consolas" panose="020B0609020204030204" pitchFamily="49" charset="0"/>
              </a:rPr>
              <a:t>// interior address</a:t>
            </a:r>
          </a:p>
          <a:p>
            <a:pPr marL="342900" indent="-342900">
              <a:buFont typeface="+mj-lt"/>
              <a:buAutoNum type="arabicPeriod"/>
            </a:pPr>
            <a:r>
              <a:rPr lang="en-US" dirty="0">
                <a:latin typeface="Consolas" panose="020B0609020204030204" pitchFamily="49" charset="0"/>
              </a:rPr>
              <a:t>  return 0;</a:t>
            </a:r>
          </a:p>
          <a:p>
            <a:pPr marL="342900" indent="-342900">
              <a:buFont typeface="+mj-lt"/>
              <a:buAutoNum type="arabicPeriod"/>
            </a:pPr>
            <a:r>
              <a:rPr lang="en-US" dirty="0">
                <a:latin typeface="Consolas" panose="020B0609020204030204" pitchFamily="49" charset="0"/>
              </a:rPr>
              <a:t>}</a:t>
            </a:r>
            <a:endParaRPr lang="en-IN" dirty="0">
              <a:latin typeface="Consolas" panose="020B0609020204030204" pitchFamily="49" charset="0"/>
            </a:endParaRPr>
          </a:p>
        </p:txBody>
      </p:sp>
      <p:sp>
        <p:nvSpPr>
          <p:cNvPr id="4" name="TextBox 3">
            <a:extLst>
              <a:ext uri="{FF2B5EF4-FFF2-40B4-BE49-F238E27FC236}">
                <a16:creationId xmlns:a16="http://schemas.microsoft.com/office/drawing/2014/main" id="{015FB53E-30F1-0735-897B-72ECF658D503}"/>
              </a:ext>
            </a:extLst>
          </p:cNvPr>
          <p:cNvSpPr txBox="1"/>
          <p:nvPr/>
        </p:nvSpPr>
        <p:spPr>
          <a:xfrm>
            <a:off x="1065995" y="5024284"/>
            <a:ext cx="6770315" cy="1477328"/>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We can also pass an </a:t>
            </a:r>
            <a:r>
              <a:rPr lang="en-IN" dirty="0">
                <a:solidFill>
                  <a:schemeClr val="accent1"/>
                </a:solidFill>
                <a:latin typeface="Arial" panose="020B0604020202020204" pitchFamily="34" charset="0"/>
                <a:cs typeface="Arial" panose="020B0604020202020204" pitchFamily="34" charset="0"/>
              </a:rPr>
              <a:t>interior address </a:t>
            </a:r>
            <a:r>
              <a:rPr lang="en-IN" dirty="0">
                <a:latin typeface="Arial" panose="020B0604020202020204" pitchFamily="34" charset="0"/>
                <a:cs typeface="Arial" panose="020B0604020202020204" pitchFamily="34" charset="0"/>
              </a:rPr>
              <a:t>of an array. During the function call at line-8, the compiler creates space for the variable </a:t>
            </a:r>
            <a:r>
              <a:rPr lang="en-IN" dirty="0" err="1">
                <a:solidFill>
                  <a:schemeClr val="accent1"/>
                </a:solidFill>
                <a:latin typeface="Arial" panose="020B0604020202020204" pitchFamily="34" charset="0"/>
                <a:cs typeface="Arial" panose="020B0604020202020204" pitchFamily="34" charset="0"/>
              </a:rPr>
              <a:t>arr</a:t>
            </a:r>
            <a:r>
              <a:rPr lang="en-IN" dirty="0">
                <a:latin typeface="Arial" panose="020B0604020202020204" pitchFamily="34" charset="0"/>
                <a:cs typeface="Arial" panose="020B0604020202020204" pitchFamily="34" charset="0"/>
              </a:rPr>
              <a:t> in </a:t>
            </a:r>
            <a:r>
              <a:rPr lang="en-IN" dirty="0">
                <a:solidFill>
                  <a:schemeClr val="accent1"/>
                </a:solidFill>
                <a:latin typeface="Arial" panose="020B0604020202020204" pitchFamily="34" charset="0"/>
                <a:cs typeface="Arial" panose="020B0604020202020204" pitchFamily="34" charset="0"/>
              </a:rPr>
              <a:t>foo </a:t>
            </a:r>
            <a:r>
              <a:rPr lang="en-IN" dirty="0">
                <a:latin typeface="Arial" panose="020B0604020202020204" pitchFamily="34" charset="0"/>
                <a:cs typeface="Arial" panose="020B0604020202020204" pitchFamily="34" charset="0"/>
              </a:rPr>
              <a:t>and copies the value of </a:t>
            </a:r>
            <a:r>
              <a:rPr lang="en-IN" dirty="0">
                <a:solidFill>
                  <a:schemeClr val="accent1"/>
                </a:solidFill>
                <a:latin typeface="Arial" panose="020B0604020202020204" pitchFamily="34" charset="0"/>
                <a:cs typeface="Arial" panose="020B0604020202020204" pitchFamily="34" charset="0"/>
              </a:rPr>
              <a:t>&amp;a[2] </a:t>
            </a:r>
            <a:r>
              <a:rPr lang="en-IN" dirty="0">
                <a:latin typeface="Arial" panose="020B0604020202020204" pitchFamily="34" charset="0"/>
                <a:cs typeface="Arial" panose="020B0604020202020204" pitchFamily="34" charset="0"/>
              </a:rPr>
              <a:t>in </a:t>
            </a:r>
            <a:r>
              <a:rPr lang="en-IN" dirty="0">
                <a:solidFill>
                  <a:schemeClr val="accent1"/>
                </a:solidFill>
                <a:latin typeface="Arial" panose="020B0604020202020204" pitchFamily="34" charset="0"/>
                <a:cs typeface="Arial" panose="020B0604020202020204" pitchFamily="34" charset="0"/>
              </a:rPr>
              <a:t>arr</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chemeClr val="accent1"/>
                </a:solidFill>
                <a:latin typeface="Arial" panose="020B0604020202020204" pitchFamily="34" charset="0"/>
                <a:cs typeface="Arial" panose="020B0604020202020204" pitchFamily="34" charset="0"/>
              </a:rPr>
              <a:t>int *</a:t>
            </a:r>
            <a:r>
              <a:rPr lang="en-IN" dirty="0" err="1">
                <a:solidFill>
                  <a:schemeClr val="accent1"/>
                </a:solidFill>
                <a:latin typeface="Arial" panose="020B0604020202020204" pitchFamily="34" charset="0"/>
                <a:cs typeface="Arial" panose="020B0604020202020204" pitchFamily="34" charset="0"/>
              </a:rPr>
              <a:t>arr</a:t>
            </a:r>
            <a:r>
              <a:rPr lang="en-IN" dirty="0">
                <a:solidFill>
                  <a:schemeClr val="accent1"/>
                </a:solidFill>
                <a:latin typeface="Arial" panose="020B0604020202020204" pitchFamily="34" charset="0"/>
                <a:cs typeface="Arial" panose="020B0604020202020204" pitchFamily="34" charset="0"/>
              </a:rPr>
              <a:t> = &amp;a[2];</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4C208430-E196-67B5-C29B-52362C72048F}"/>
                  </a:ext>
                </a:extLst>
              </p14:cNvPr>
              <p14:cNvContentPartPr/>
              <p14:nvPr/>
            </p14:nvContentPartPr>
            <p14:xfrm>
              <a:off x="7640280" y="4197240"/>
              <a:ext cx="436320" cy="31680"/>
            </p14:xfrm>
          </p:contentPart>
        </mc:Choice>
        <mc:Fallback xmlns="">
          <p:pic>
            <p:nvPicPr>
              <p:cNvPr id="3" name="Ink 2">
                <a:extLst>
                  <a:ext uri="{FF2B5EF4-FFF2-40B4-BE49-F238E27FC236}">
                    <a16:creationId xmlns:a16="http://schemas.microsoft.com/office/drawing/2014/main" id="{4C208430-E196-67B5-C29B-52362C72048F}"/>
                  </a:ext>
                </a:extLst>
              </p:cNvPr>
              <p:cNvPicPr/>
              <p:nvPr/>
            </p:nvPicPr>
            <p:blipFill>
              <a:blip r:embed="rId4"/>
              <a:stretch>
                <a:fillRect/>
              </a:stretch>
            </p:blipFill>
            <p:spPr>
              <a:xfrm>
                <a:off x="7630920" y="4187880"/>
                <a:ext cx="455040" cy="50400"/>
              </a:xfrm>
              <a:prstGeom prst="rect">
                <a:avLst/>
              </a:prstGeom>
            </p:spPr>
          </p:pic>
        </mc:Fallback>
      </mc:AlternateContent>
    </p:spTree>
    <p:extLst>
      <p:ext uri="{BB962C8B-B14F-4D97-AF65-F5344CB8AC3E}">
        <p14:creationId xmlns:p14="http://schemas.microsoft.com/office/powerpoint/2010/main" val="6835360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507E-99B4-F564-B08C-7AACC5682073}"/>
              </a:ext>
            </a:extLst>
          </p:cNvPr>
          <p:cNvSpPr>
            <a:spLocks noGrp="1"/>
          </p:cNvSpPr>
          <p:nvPr>
            <p:ph type="title"/>
          </p:nvPr>
        </p:nvSpPr>
        <p:spPr/>
        <p:txBody>
          <a:bodyPr/>
          <a:lstStyle/>
          <a:p>
            <a:r>
              <a:rPr lang="en-US" dirty="0"/>
              <a:t>Structures</a:t>
            </a:r>
            <a:endParaRPr lang="en-IN" dirty="0"/>
          </a:p>
        </p:txBody>
      </p:sp>
      <p:sp>
        <p:nvSpPr>
          <p:cNvPr id="3" name="Text Placeholder 2">
            <a:extLst>
              <a:ext uri="{FF2B5EF4-FFF2-40B4-BE49-F238E27FC236}">
                <a16:creationId xmlns:a16="http://schemas.microsoft.com/office/drawing/2014/main" id="{5B1276AC-2BFD-19C3-4FF8-37CE59C75B1C}"/>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2635710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B0900-078D-7C96-C274-1A37912BF62A}"/>
              </a:ext>
            </a:extLst>
          </p:cNvPr>
          <p:cNvSpPr>
            <a:spLocks noGrp="1"/>
          </p:cNvSpPr>
          <p:nvPr>
            <p:ph type="title"/>
          </p:nvPr>
        </p:nvSpPr>
        <p:spPr/>
        <p:txBody>
          <a:bodyPr/>
          <a:lstStyle/>
          <a:p>
            <a:r>
              <a:rPr lang="en-US" dirty="0"/>
              <a:t>Structure</a:t>
            </a:r>
            <a:endParaRPr lang="en-IN" dirty="0"/>
          </a:p>
        </p:txBody>
      </p:sp>
      <p:sp>
        <p:nvSpPr>
          <p:cNvPr id="3" name="Content Placeholder 2">
            <a:extLst>
              <a:ext uri="{FF2B5EF4-FFF2-40B4-BE49-F238E27FC236}">
                <a16:creationId xmlns:a16="http://schemas.microsoft.com/office/drawing/2014/main" id="{527E88CD-5487-D40D-9FFE-B02013C6F56F}"/>
              </a:ext>
            </a:extLst>
          </p:cNvPr>
          <p:cNvSpPr>
            <a:spLocks noGrp="1"/>
          </p:cNvSpPr>
          <p:nvPr>
            <p:ph idx="1"/>
          </p:nvPr>
        </p:nvSpPr>
        <p:spPr/>
        <p:txBody>
          <a:bodyPr/>
          <a:lstStyle/>
          <a:p>
            <a:r>
              <a:rPr lang="en-US" dirty="0"/>
              <a:t>Structures are used to create new data types using existing data types</a:t>
            </a:r>
          </a:p>
          <a:p>
            <a:pPr lvl="1"/>
            <a:r>
              <a:rPr lang="en-US" dirty="0"/>
              <a:t>Structure is a user-defined type</a:t>
            </a:r>
          </a:p>
          <a:p>
            <a:endParaRPr lang="en-US" dirty="0"/>
          </a:p>
          <a:p>
            <a:r>
              <a:rPr lang="en-US" dirty="0"/>
              <a:t>Structure can be used to manage a set of closely related variables efficiently in large programs</a:t>
            </a:r>
          </a:p>
          <a:p>
            <a:pPr lvl="1"/>
            <a:r>
              <a:rPr lang="en-US" dirty="0"/>
              <a:t>Structure helps manage closely related variables as a unit rather than as separate entities</a:t>
            </a:r>
            <a:endParaRPr lang="en-IN" dirty="0"/>
          </a:p>
        </p:txBody>
      </p:sp>
    </p:spTree>
    <p:extLst>
      <p:ext uri="{BB962C8B-B14F-4D97-AF65-F5344CB8AC3E}">
        <p14:creationId xmlns:p14="http://schemas.microsoft.com/office/powerpoint/2010/main" val="24513303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BBCB0-A134-2FAF-F272-8C3A31F0C72D}"/>
              </a:ext>
            </a:extLst>
          </p:cNvPr>
          <p:cNvSpPr>
            <a:spLocks noGrp="1"/>
          </p:cNvSpPr>
          <p:nvPr>
            <p:ph type="title"/>
          </p:nvPr>
        </p:nvSpPr>
        <p:spPr/>
        <p:txBody>
          <a:bodyPr/>
          <a:lstStyle/>
          <a:p>
            <a:r>
              <a:rPr lang="en-US" dirty="0"/>
              <a:t>Distance between 2D points</a:t>
            </a:r>
            <a:endParaRPr lang="en-IN" dirty="0"/>
          </a:p>
        </p:txBody>
      </p:sp>
      <p:sp>
        <p:nvSpPr>
          <p:cNvPr id="4" name="TextBox 3">
            <a:extLst>
              <a:ext uri="{FF2B5EF4-FFF2-40B4-BE49-F238E27FC236}">
                <a16:creationId xmlns:a16="http://schemas.microsoft.com/office/drawing/2014/main" id="{B73EEA09-6B8E-93FC-4A53-B53D0B0B6701}"/>
              </a:ext>
            </a:extLst>
          </p:cNvPr>
          <p:cNvSpPr txBox="1"/>
          <p:nvPr/>
        </p:nvSpPr>
        <p:spPr>
          <a:xfrm>
            <a:off x="962526" y="1809548"/>
            <a:ext cx="7529625" cy="3970318"/>
          </a:xfrm>
          <a:prstGeom prst="rect">
            <a:avLst/>
          </a:prstGeom>
          <a:noFill/>
        </p:spPr>
        <p:txBody>
          <a:bodyPr wrap="none" rtlCol="0">
            <a:spAutoFit/>
          </a:bodyPr>
          <a:lstStyle/>
          <a:p>
            <a:r>
              <a:rPr lang="en-US" dirty="0">
                <a:latin typeface="Consolas" panose="020B0609020204030204" pitchFamily="49" charset="0"/>
              </a:rPr>
              <a:t>// returns the distance between two two-dimensional points</a:t>
            </a:r>
          </a:p>
          <a:p>
            <a:r>
              <a:rPr lang="en-US" dirty="0">
                <a:latin typeface="Consolas" panose="020B0609020204030204" pitchFamily="49" charset="0"/>
              </a:rPr>
              <a:t>double</a:t>
            </a:r>
            <a:r>
              <a:rPr lang="en-IN" dirty="0">
                <a:latin typeface="Consolas" panose="020B0609020204030204" pitchFamily="49" charset="0"/>
              </a:rPr>
              <a:t> distance2d(int x1, int y1, int x2, int y2) {</a:t>
            </a:r>
          </a:p>
          <a:p>
            <a:r>
              <a:rPr lang="en-IN" dirty="0">
                <a:latin typeface="Consolas" panose="020B0609020204030204" pitchFamily="49" charset="0"/>
              </a:rPr>
              <a:t>   double xpow2 = pow(x2 - x1, 2.0);</a:t>
            </a:r>
          </a:p>
          <a:p>
            <a:r>
              <a:rPr lang="en-IN" dirty="0">
                <a:latin typeface="Consolas" panose="020B0609020204030204" pitchFamily="49" charset="0"/>
              </a:rPr>
              <a:t>   double ypow2 = pow(y2 – y1, 2.0);</a:t>
            </a:r>
          </a:p>
          <a:p>
            <a:r>
              <a:rPr lang="en-IN" dirty="0">
                <a:latin typeface="Consolas" panose="020B0609020204030204" pitchFamily="49" charset="0"/>
              </a:rPr>
              <a:t>   return pow(xpow2 + ypow2, 0.5);</a:t>
            </a:r>
          </a:p>
          <a:p>
            <a:r>
              <a:rPr lang="en-IN" dirty="0">
                <a:latin typeface="Consolas" panose="020B0609020204030204" pitchFamily="49" charset="0"/>
              </a:rPr>
              <a:t>}</a:t>
            </a:r>
          </a:p>
          <a:p>
            <a:endParaRPr lang="en-IN" dirty="0">
              <a:latin typeface="Consolas" panose="020B0609020204030204" pitchFamily="49" charset="0"/>
            </a:endParaRPr>
          </a:p>
          <a:p>
            <a:r>
              <a:rPr lang="en-IN" dirty="0">
                <a:latin typeface="Consolas" panose="020B0609020204030204" pitchFamily="49" charset="0"/>
              </a:rPr>
              <a:t>int main() {</a:t>
            </a:r>
          </a:p>
          <a:p>
            <a:r>
              <a:rPr lang="en-IN" dirty="0">
                <a:latin typeface="Consolas" panose="020B0609020204030204" pitchFamily="49" charset="0"/>
              </a:rPr>
              <a:t>   int x1 = 2, y1 = 2;  // point-1 coordinates</a:t>
            </a:r>
          </a:p>
          <a:p>
            <a:r>
              <a:rPr lang="en-IN" dirty="0">
                <a:latin typeface="Consolas" panose="020B0609020204030204" pitchFamily="49" charset="0"/>
              </a:rPr>
              <a:t>   int x2 = 3, y2 = 5;  // point-2 coordinates</a:t>
            </a:r>
          </a:p>
          <a:p>
            <a:r>
              <a:rPr lang="en-IN" dirty="0">
                <a:latin typeface="Consolas" panose="020B0609020204030204" pitchFamily="49" charset="0"/>
              </a:rPr>
              <a:t>   double r = distance2d(x1, y1, x2, y2);</a:t>
            </a:r>
          </a:p>
          <a:p>
            <a:r>
              <a:rPr lang="en-IN" dirty="0">
                <a:latin typeface="Consolas" panose="020B0609020204030204" pitchFamily="49" charset="0"/>
              </a:rPr>
              <a:t>   </a:t>
            </a:r>
            <a:r>
              <a:rPr lang="en-IN" dirty="0" err="1">
                <a:latin typeface="Consolas" panose="020B0609020204030204" pitchFamily="49" charset="0"/>
              </a:rPr>
              <a:t>printf</a:t>
            </a:r>
            <a:r>
              <a:rPr lang="en-IN" dirty="0">
                <a:latin typeface="Consolas" panose="020B0609020204030204" pitchFamily="49" charset="0"/>
              </a:rPr>
              <a:t>(“%</a:t>
            </a:r>
            <a:r>
              <a:rPr lang="en-IN" dirty="0" err="1">
                <a:latin typeface="Consolas" panose="020B0609020204030204" pitchFamily="49" charset="0"/>
              </a:rPr>
              <a:t>lf</a:t>
            </a:r>
            <a:r>
              <a:rPr lang="en-IN" dirty="0">
                <a:latin typeface="Consolas" panose="020B0609020204030204" pitchFamily="49" charset="0"/>
              </a:rPr>
              <a:t>\n”, r);</a:t>
            </a:r>
          </a:p>
          <a:p>
            <a:r>
              <a:rPr lang="en-IN" dirty="0">
                <a:latin typeface="Consolas" panose="020B0609020204030204" pitchFamily="49" charset="0"/>
              </a:rPr>
              <a:t>   return 0; </a:t>
            </a:r>
          </a:p>
          <a:p>
            <a:r>
              <a:rPr lang="en-IN" dirty="0">
                <a:latin typeface="Consolas" panose="020B0609020204030204" pitchFamily="49" charset="0"/>
              </a:rPr>
              <a:t>}</a:t>
            </a:r>
          </a:p>
        </p:txBody>
      </p:sp>
    </p:spTree>
    <p:extLst>
      <p:ext uri="{BB962C8B-B14F-4D97-AF65-F5344CB8AC3E}">
        <p14:creationId xmlns:p14="http://schemas.microsoft.com/office/powerpoint/2010/main" val="21843968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BBCB0-A134-2FAF-F272-8C3A31F0C72D}"/>
              </a:ext>
            </a:extLst>
          </p:cNvPr>
          <p:cNvSpPr>
            <a:spLocks noGrp="1"/>
          </p:cNvSpPr>
          <p:nvPr>
            <p:ph type="title"/>
          </p:nvPr>
        </p:nvSpPr>
        <p:spPr/>
        <p:txBody>
          <a:bodyPr/>
          <a:lstStyle/>
          <a:p>
            <a:r>
              <a:rPr lang="en-US" dirty="0"/>
              <a:t>Distance between 3D points</a:t>
            </a:r>
            <a:endParaRPr lang="en-IN" dirty="0"/>
          </a:p>
        </p:txBody>
      </p:sp>
      <p:sp>
        <p:nvSpPr>
          <p:cNvPr id="4" name="TextBox 3">
            <a:extLst>
              <a:ext uri="{FF2B5EF4-FFF2-40B4-BE49-F238E27FC236}">
                <a16:creationId xmlns:a16="http://schemas.microsoft.com/office/drawing/2014/main" id="{B73EEA09-6B8E-93FC-4A53-B53D0B0B6701}"/>
              </a:ext>
            </a:extLst>
          </p:cNvPr>
          <p:cNvSpPr txBox="1"/>
          <p:nvPr/>
        </p:nvSpPr>
        <p:spPr>
          <a:xfrm>
            <a:off x="943276" y="1694045"/>
            <a:ext cx="8669361" cy="4247317"/>
          </a:xfrm>
          <a:prstGeom prst="rect">
            <a:avLst/>
          </a:prstGeom>
          <a:noFill/>
        </p:spPr>
        <p:txBody>
          <a:bodyPr wrap="none" rtlCol="0">
            <a:spAutoFit/>
          </a:bodyPr>
          <a:lstStyle/>
          <a:p>
            <a:r>
              <a:rPr lang="en-IN" dirty="0">
                <a:latin typeface="Consolas" panose="020B0609020204030204" pitchFamily="49" charset="0"/>
              </a:rPr>
              <a:t>// returns the distance between two three-dimensional points</a:t>
            </a:r>
          </a:p>
          <a:p>
            <a:r>
              <a:rPr lang="en-IN" dirty="0">
                <a:latin typeface="Consolas" panose="020B0609020204030204" pitchFamily="49" charset="0"/>
              </a:rPr>
              <a:t>double distance3d(int x1, int y1, int z1, int x2, int y2, int z2) {</a:t>
            </a:r>
          </a:p>
          <a:p>
            <a:r>
              <a:rPr lang="en-IN" dirty="0">
                <a:latin typeface="Consolas" panose="020B0609020204030204" pitchFamily="49" charset="0"/>
              </a:rPr>
              <a:t>   double xpow2 = pow(x2 - x1, 2.0);</a:t>
            </a:r>
          </a:p>
          <a:p>
            <a:r>
              <a:rPr lang="en-IN" dirty="0">
                <a:latin typeface="Consolas" panose="020B0609020204030204" pitchFamily="49" charset="0"/>
              </a:rPr>
              <a:t>   double ypow2 = pow(y2 – y1, 2.0);</a:t>
            </a:r>
          </a:p>
          <a:p>
            <a:r>
              <a:rPr lang="en-IN" dirty="0">
                <a:latin typeface="Consolas" panose="020B0609020204030204" pitchFamily="49" charset="0"/>
              </a:rPr>
              <a:t>   double zpow2 = pow(z2 – z1, 2.0);</a:t>
            </a:r>
          </a:p>
          <a:p>
            <a:r>
              <a:rPr lang="en-IN" dirty="0">
                <a:latin typeface="Consolas" panose="020B0609020204030204" pitchFamily="49" charset="0"/>
              </a:rPr>
              <a:t>   return pow(xpow2 + ypow2 + zpow2, 0.5);</a:t>
            </a:r>
          </a:p>
          <a:p>
            <a:r>
              <a:rPr lang="en-IN" dirty="0">
                <a:latin typeface="Consolas" panose="020B0609020204030204" pitchFamily="49" charset="0"/>
              </a:rPr>
              <a:t>}</a:t>
            </a:r>
          </a:p>
          <a:p>
            <a:endParaRPr lang="en-IN" dirty="0">
              <a:latin typeface="Consolas" panose="020B0609020204030204" pitchFamily="49" charset="0"/>
            </a:endParaRPr>
          </a:p>
          <a:p>
            <a:r>
              <a:rPr lang="en-IN" dirty="0">
                <a:latin typeface="Consolas" panose="020B0609020204030204" pitchFamily="49" charset="0"/>
              </a:rPr>
              <a:t>int main() {</a:t>
            </a:r>
          </a:p>
          <a:p>
            <a:r>
              <a:rPr lang="en-IN" dirty="0">
                <a:latin typeface="Consolas" panose="020B0609020204030204" pitchFamily="49" charset="0"/>
              </a:rPr>
              <a:t>   int x1 = 2, y1 = 2, z1 = 2; // point-1 coordinates</a:t>
            </a:r>
          </a:p>
          <a:p>
            <a:r>
              <a:rPr lang="en-IN" dirty="0">
                <a:latin typeface="Consolas" panose="020B0609020204030204" pitchFamily="49" charset="0"/>
              </a:rPr>
              <a:t>   int x2 = 3, y2 = 5, z2 = 8; // point-2 coordinates </a:t>
            </a:r>
          </a:p>
          <a:p>
            <a:r>
              <a:rPr lang="en-IN" dirty="0">
                <a:latin typeface="Consolas" panose="020B0609020204030204" pitchFamily="49" charset="0"/>
              </a:rPr>
              <a:t>   double r = distance3d(x1, y1, z1, x2, y2, z2);</a:t>
            </a:r>
          </a:p>
          <a:p>
            <a:r>
              <a:rPr lang="en-IN" dirty="0">
                <a:latin typeface="Consolas" panose="020B0609020204030204" pitchFamily="49" charset="0"/>
              </a:rPr>
              <a:t>   </a:t>
            </a:r>
            <a:r>
              <a:rPr lang="en-IN" dirty="0" err="1">
                <a:latin typeface="Consolas" panose="020B0609020204030204" pitchFamily="49" charset="0"/>
              </a:rPr>
              <a:t>printf</a:t>
            </a:r>
            <a:r>
              <a:rPr lang="en-IN" dirty="0">
                <a:latin typeface="Consolas" panose="020B0609020204030204" pitchFamily="49" charset="0"/>
              </a:rPr>
              <a:t>(“%</a:t>
            </a:r>
            <a:r>
              <a:rPr lang="en-IN" dirty="0" err="1">
                <a:latin typeface="Consolas" panose="020B0609020204030204" pitchFamily="49" charset="0"/>
              </a:rPr>
              <a:t>lf</a:t>
            </a:r>
            <a:r>
              <a:rPr lang="en-IN" dirty="0">
                <a:latin typeface="Consolas" panose="020B0609020204030204" pitchFamily="49" charset="0"/>
              </a:rPr>
              <a:t>\n”, r);</a:t>
            </a:r>
          </a:p>
          <a:p>
            <a:r>
              <a:rPr lang="en-IN" dirty="0">
                <a:latin typeface="Consolas" panose="020B0609020204030204" pitchFamily="49" charset="0"/>
              </a:rPr>
              <a:t>   return 0; </a:t>
            </a:r>
          </a:p>
          <a:p>
            <a:r>
              <a:rPr lang="en-IN" dirty="0">
                <a:latin typeface="Consolas" panose="020B0609020204030204" pitchFamily="49" charset="0"/>
              </a:rPr>
              <a:t>}</a:t>
            </a:r>
          </a:p>
        </p:txBody>
      </p:sp>
    </p:spTree>
    <p:extLst>
      <p:ext uri="{BB962C8B-B14F-4D97-AF65-F5344CB8AC3E}">
        <p14:creationId xmlns:p14="http://schemas.microsoft.com/office/powerpoint/2010/main" val="18869230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3EEA09-6B8E-93FC-4A53-B53D0B0B6701}"/>
              </a:ext>
            </a:extLst>
          </p:cNvPr>
          <p:cNvSpPr txBox="1"/>
          <p:nvPr/>
        </p:nvSpPr>
        <p:spPr>
          <a:xfrm>
            <a:off x="6718440" y="972149"/>
            <a:ext cx="5347630" cy="5078313"/>
          </a:xfrm>
          <a:prstGeom prst="rect">
            <a:avLst/>
          </a:prstGeom>
          <a:noFill/>
        </p:spPr>
        <p:txBody>
          <a:bodyPr wrap="square" rtlCol="0">
            <a:spAutoFit/>
          </a:bodyPr>
          <a:lstStyle/>
          <a:p>
            <a:endParaRPr lang="en-US" dirty="0">
              <a:latin typeface="Consolas" panose="020B0609020204030204" pitchFamily="49" charset="0"/>
            </a:endParaRPr>
          </a:p>
          <a:p>
            <a:endParaRPr lang="en-US" dirty="0">
              <a:latin typeface="Consolas" panose="020B0609020204030204" pitchFamily="49" charset="0"/>
            </a:endParaRPr>
          </a:p>
          <a:p>
            <a:r>
              <a:rPr lang="en-US" dirty="0">
                <a:latin typeface="Consolas" panose="020B0609020204030204" pitchFamily="49" charset="0"/>
              </a:rPr>
              <a:t>// store a record in a database</a:t>
            </a:r>
          </a:p>
          <a:p>
            <a:r>
              <a:rPr lang="en-US" dirty="0">
                <a:latin typeface="Consolas" panose="020B0609020204030204" pitchFamily="49" charset="0"/>
              </a:rPr>
              <a:t>void </a:t>
            </a:r>
            <a:r>
              <a:rPr lang="en-US" dirty="0" err="1">
                <a:latin typeface="Consolas" panose="020B0609020204030204" pitchFamily="49" charset="0"/>
              </a:rPr>
              <a:t>add_record</a:t>
            </a:r>
            <a:r>
              <a:rPr lang="en-IN" dirty="0">
                <a:latin typeface="Consolas" panose="020B0609020204030204" pitchFamily="49" charset="0"/>
              </a:rPr>
              <a:t>(char *name, int </a:t>
            </a:r>
            <a:r>
              <a:rPr lang="en-IN" dirty="0" err="1">
                <a:latin typeface="Consolas" panose="020B0609020204030204" pitchFamily="49" charset="0"/>
              </a:rPr>
              <a:t>entry_no</a:t>
            </a:r>
            <a:r>
              <a:rPr lang="en-IN" dirty="0">
                <a:latin typeface="Consolas" panose="020B0609020204030204" pitchFamily="49" charset="0"/>
              </a:rPr>
              <a:t>,</a:t>
            </a:r>
          </a:p>
          <a:p>
            <a:r>
              <a:rPr lang="en-IN" dirty="0">
                <a:latin typeface="Consolas" panose="020B0609020204030204" pitchFamily="49" charset="0"/>
              </a:rPr>
              <a:t>                int year, int </a:t>
            </a:r>
            <a:r>
              <a:rPr lang="en-IN" dirty="0" err="1">
                <a:latin typeface="Consolas" panose="020B0609020204030204" pitchFamily="49" charset="0"/>
              </a:rPr>
              <a:t>sem</a:t>
            </a:r>
            <a:r>
              <a:rPr lang="en-IN" dirty="0">
                <a:latin typeface="Consolas" panose="020B0609020204030204" pitchFamily="49" charset="0"/>
              </a:rPr>
              <a:t>,</a:t>
            </a:r>
          </a:p>
          <a:p>
            <a:r>
              <a:rPr lang="en-IN" dirty="0">
                <a:latin typeface="Consolas" panose="020B0609020204030204" pitchFamily="49" charset="0"/>
              </a:rPr>
              <a:t>                char *</a:t>
            </a:r>
            <a:r>
              <a:rPr lang="en-IN" dirty="0" err="1">
                <a:latin typeface="Consolas" panose="020B0609020204030204" pitchFamily="49" charset="0"/>
              </a:rPr>
              <a:t>addr</a:t>
            </a:r>
            <a:r>
              <a:rPr lang="en-IN" dirty="0">
                <a:latin typeface="Consolas" panose="020B0609020204030204" pitchFamily="49" charset="0"/>
              </a:rPr>
              <a:t>, int age,</a:t>
            </a:r>
          </a:p>
          <a:p>
            <a:r>
              <a:rPr lang="en-IN" dirty="0">
                <a:latin typeface="Consolas" panose="020B0609020204030204" pitchFamily="49" charset="0"/>
              </a:rPr>
              <a:t>                char **</a:t>
            </a:r>
            <a:r>
              <a:rPr lang="en-IN" dirty="0" err="1">
                <a:latin typeface="Consolas" panose="020B0609020204030204" pitchFamily="49" charset="0"/>
              </a:rPr>
              <a:t>name_database</a:t>
            </a:r>
            <a:r>
              <a:rPr lang="en-IN" dirty="0">
                <a:latin typeface="Consolas" panose="020B0609020204030204" pitchFamily="49" charset="0"/>
              </a:rPr>
              <a:t>, </a:t>
            </a:r>
          </a:p>
          <a:p>
            <a:r>
              <a:rPr lang="en-IN" dirty="0">
                <a:latin typeface="Consolas" panose="020B0609020204030204" pitchFamily="49" charset="0"/>
              </a:rPr>
              <a:t>                int *</a:t>
            </a:r>
            <a:r>
              <a:rPr lang="en-IN" dirty="0" err="1">
                <a:latin typeface="Consolas" panose="020B0609020204030204" pitchFamily="49" charset="0"/>
              </a:rPr>
              <a:t>year_database</a:t>
            </a:r>
            <a:r>
              <a:rPr lang="en-IN" dirty="0">
                <a:latin typeface="Consolas" panose="020B0609020204030204" pitchFamily="49" charset="0"/>
              </a:rPr>
              <a:t>, </a:t>
            </a:r>
          </a:p>
          <a:p>
            <a:r>
              <a:rPr lang="en-IN" dirty="0">
                <a:latin typeface="Consolas" panose="020B0609020204030204" pitchFamily="49" charset="0"/>
              </a:rPr>
              <a:t>                int *</a:t>
            </a:r>
            <a:r>
              <a:rPr lang="en-IN" dirty="0" err="1">
                <a:latin typeface="Consolas" panose="020B0609020204030204" pitchFamily="49" charset="0"/>
              </a:rPr>
              <a:t>sem_database</a:t>
            </a:r>
            <a:r>
              <a:rPr lang="en-IN" dirty="0">
                <a:latin typeface="Consolas" panose="020B0609020204030204" pitchFamily="49" charset="0"/>
              </a:rPr>
              <a:t>,</a:t>
            </a:r>
          </a:p>
          <a:p>
            <a:r>
              <a:rPr lang="en-IN" dirty="0">
                <a:latin typeface="Consolas" panose="020B0609020204030204" pitchFamily="49" charset="0"/>
              </a:rPr>
              <a:t>                char **</a:t>
            </a:r>
            <a:r>
              <a:rPr lang="en-IN" dirty="0" err="1">
                <a:latin typeface="Consolas" panose="020B0609020204030204" pitchFamily="49" charset="0"/>
              </a:rPr>
              <a:t>addr_database</a:t>
            </a:r>
            <a:r>
              <a:rPr lang="en-IN" dirty="0">
                <a:latin typeface="Consolas" panose="020B0609020204030204" pitchFamily="49" charset="0"/>
              </a:rPr>
              <a:t>,</a:t>
            </a:r>
          </a:p>
          <a:p>
            <a:r>
              <a:rPr lang="en-IN" dirty="0">
                <a:latin typeface="Consolas" panose="020B0609020204030204" pitchFamily="49" charset="0"/>
              </a:rPr>
              <a:t>                int *</a:t>
            </a:r>
            <a:r>
              <a:rPr lang="en-IN" dirty="0" err="1">
                <a:latin typeface="Consolas" panose="020B0609020204030204" pitchFamily="49" charset="0"/>
              </a:rPr>
              <a:t>age_database</a:t>
            </a:r>
            <a:r>
              <a:rPr lang="en-IN" dirty="0">
                <a:latin typeface="Consolas" panose="020B0609020204030204" pitchFamily="49" charset="0"/>
              </a:rPr>
              <a:t>)</a:t>
            </a:r>
          </a:p>
          <a:p>
            <a:r>
              <a:rPr lang="en-IN" dirty="0">
                <a:latin typeface="Consolas" panose="020B0609020204030204" pitchFamily="49" charset="0"/>
              </a:rPr>
              <a:t>{</a:t>
            </a:r>
          </a:p>
          <a:p>
            <a:r>
              <a:rPr lang="en-IN" dirty="0">
                <a:latin typeface="Consolas" panose="020B0609020204030204" pitchFamily="49" charset="0"/>
              </a:rPr>
              <a:t>   </a:t>
            </a:r>
            <a:r>
              <a:rPr lang="en-IN" dirty="0" err="1">
                <a:latin typeface="Consolas" panose="020B0609020204030204" pitchFamily="49" charset="0"/>
              </a:rPr>
              <a:t>name_database</a:t>
            </a:r>
            <a:r>
              <a:rPr lang="en-IN" dirty="0">
                <a:latin typeface="Consolas" panose="020B0609020204030204" pitchFamily="49" charset="0"/>
              </a:rPr>
              <a:t>[</a:t>
            </a:r>
            <a:r>
              <a:rPr lang="en-IN" dirty="0" err="1">
                <a:latin typeface="Consolas" panose="020B0609020204030204" pitchFamily="49" charset="0"/>
              </a:rPr>
              <a:t>entry_no</a:t>
            </a:r>
            <a:r>
              <a:rPr lang="en-IN" dirty="0">
                <a:latin typeface="Consolas" panose="020B0609020204030204" pitchFamily="49" charset="0"/>
              </a:rPr>
              <a:t>] = name;</a:t>
            </a:r>
          </a:p>
          <a:p>
            <a:r>
              <a:rPr lang="en-IN" dirty="0">
                <a:latin typeface="Consolas" panose="020B0609020204030204" pitchFamily="49" charset="0"/>
              </a:rPr>
              <a:t>   </a:t>
            </a:r>
            <a:r>
              <a:rPr lang="en-IN" dirty="0" err="1">
                <a:latin typeface="Consolas" panose="020B0609020204030204" pitchFamily="49" charset="0"/>
              </a:rPr>
              <a:t>year_database</a:t>
            </a:r>
            <a:r>
              <a:rPr lang="en-IN" dirty="0">
                <a:latin typeface="Consolas" panose="020B0609020204030204" pitchFamily="49" charset="0"/>
              </a:rPr>
              <a:t>[</a:t>
            </a:r>
            <a:r>
              <a:rPr lang="en-IN" dirty="0" err="1">
                <a:latin typeface="Consolas" panose="020B0609020204030204" pitchFamily="49" charset="0"/>
              </a:rPr>
              <a:t>entry_no</a:t>
            </a:r>
            <a:r>
              <a:rPr lang="en-IN" dirty="0">
                <a:latin typeface="Consolas" panose="020B0609020204030204" pitchFamily="49" charset="0"/>
              </a:rPr>
              <a:t>] = year;</a:t>
            </a:r>
          </a:p>
          <a:p>
            <a:r>
              <a:rPr lang="en-IN" dirty="0">
                <a:latin typeface="Consolas" panose="020B0609020204030204" pitchFamily="49" charset="0"/>
              </a:rPr>
              <a:t>   </a:t>
            </a:r>
            <a:r>
              <a:rPr lang="en-IN" dirty="0" err="1">
                <a:latin typeface="Consolas" panose="020B0609020204030204" pitchFamily="49" charset="0"/>
              </a:rPr>
              <a:t>sem_database</a:t>
            </a:r>
            <a:r>
              <a:rPr lang="en-IN" dirty="0">
                <a:latin typeface="Consolas" panose="020B0609020204030204" pitchFamily="49" charset="0"/>
              </a:rPr>
              <a:t>[</a:t>
            </a:r>
            <a:r>
              <a:rPr lang="en-IN" dirty="0" err="1">
                <a:latin typeface="Consolas" panose="020B0609020204030204" pitchFamily="49" charset="0"/>
              </a:rPr>
              <a:t>entry_no</a:t>
            </a:r>
            <a:r>
              <a:rPr lang="en-IN" dirty="0">
                <a:latin typeface="Consolas" panose="020B0609020204030204" pitchFamily="49" charset="0"/>
              </a:rPr>
              <a:t>] = </a:t>
            </a:r>
            <a:r>
              <a:rPr lang="en-IN" dirty="0" err="1">
                <a:latin typeface="Consolas" panose="020B0609020204030204" pitchFamily="49" charset="0"/>
              </a:rPr>
              <a:t>sem</a:t>
            </a:r>
            <a:r>
              <a:rPr lang="en-IN" dirty="0">
                <a:latin typeface="Consolas" panose="020B0609020204030204" pitchFamily="49" charset="0"/>
              </a:rPr>
              <a:t>;</a:t>
            </a:r>
          </a:p>
          <a:p>
            <a:r>
              <a:rPr lang="en-IN" dirty="0">
                <a:latin typeface="Consolas" panose="020B0609020204030204" pitchFamily="49" charset="0"/>
              </a:rPr>
              <a:t>   </a:t>
            </a:r>
            <a:r>
              <a:rPr lang="en-IN" dirty="0" err="1">
                <a:latin typeface="Consolas" panose="020B0609020204030204" pitchFamily="49" charset="0"/>
              </a:rPr>
              <a:t>addr_database</a:t>
            </a:r>
            <a:r>
              <a:rPr lang="en-IN" dirty="0">
                <a:latin typeface="Consolas" panose="020B0609020204030204" pitchFamily="49" charset="0"/>
              </a:rPr>
              <a:t>[</a:t>
            </a:r>
            <a:r>
              <a:rPr lang="en-IN" dirty="0" err="1">
                <a:latin typeface="Consolas" panose="020B0609020204030204" pitchFamily="49" charset="0"/>
              </a:rPr>
              <a:t>entry_no</a:t>
            </a:r>
            <a:r>
              <a:rPr lang="en-IN" dirty="0">
                <a:latin typeface="Consolas" panose="020B0609020204030204" pitchFamily="49" charset="0"/>
              </a:rPr>
              <a:t>] = </a:t>
            </a:r>
            <a:r>
              <a:rPr lang="en-IN" dirty="0" err="1">
                <a:latin typeface="Consolas" panose="020B0609020204030204" pitchFamily="49" charset="0"/>
              </a:rPr>
              <a:t>addr</a:t>
            </a:r>
            <a:r>
              <a:rPr lang="en-IN" dirty="0">
                <a:latin typeface="Consolas" panose="020B0609020204030204" pitchFamily="49" charset="0"/>
              </a:rPr>
              <a:t>;</a:t>
            </a:r>
          </a:p>
          <a:p>
            <a:r>
              <a:rPr lang="en-IN" dirty="0">
                <a:latin typeface="Consolas" panose="020B0609020204030204" pitchFamily="49" charset="0"/>
              </a:rPr>
              <a:t>   </a:t>
            </a:r>
            <a:r>
              <a:rPr lang="en-IN" dirty="0" err="1">
                <a:latin typeface="Consolas" panose="020B0609020204030204" pitchFamily="49" charset="0"/>
              </a:rPr>
              <a:t>age_database</a:t>
            </a:r>
            <a:r>
              <a:rPr lang="en-IN" dirty="0">
                <a:latin typeface="Consolas" panose="020B0609020204030204" pitchFamily="49" charset="0"/>
              </a:rPr>
              <a:t>[</a:t>
            </a:r>
            <a:r>
              <a:rPr lang="en-IN" dirty="0" err="1">
                <a:latin typeface="Consolas" panose="020B0609020204030204" pitchFamily="49" charset="0"/>
              </a:rPr>
              <a:t>entry_no</a:t>
            </a:r>
            <a:r>
              <a:rPr lang="en-IN" dirty="0">
                <a:latin typeface="Consolas" panose="020B0609020204030204" pitchFamily="49" charset="0"/>
              </a:rPr>
              <a:t>] = age;</a:t>
            </a:r>
          </a:p>
          <a:p>
            <a:r>
              <a:rPr lang="en-IN" dirty="0">
                <a:latin typeface="Consolas" panose="020B0609020204030204" pitchFamily="49" charset="0"/>
              </a:rPr>
              <a:t>}</a:t>
            </a:r>
          </a:p>
        </p:txBody>
      </p:sp>
      <p:sp>
        <p:nvSpPr>
          <p:cNvPr id="7" name="TextBox 6">
            <a:extLst>
              <a:ext uri="{FF2B5EF4-FFF2-40B4-BE49-F238E27FC236}">
                <a16:creationId xmlns:a16="http://schemas.microsoft.com/office/drawing/2014/main" id="{5764B20A-60DF-FD86-544D-2FFAB72F584F}"/>
              </a:ext>
            </a:extLst>
          </p:cNvPr>
          <p:cNvSpPr txBox="1"/>
          <p:nvPr/>
        </p:nvSpPr>
        <p:spPr>
          <a:xfrm>
            <a:off x="267895" y="266145"/>
            <a:ext cx="6756936" cy="6494085"/>
          </a:xfrm>
          <a:prstGeom prst="rect">
            <a:avLst/>
          </a:prstGeom>
          <a:noFill/>
        </p:spPr>
        <p:txBody>
          <a:bodyPr wrap="square" rtlCol="0">
            <a:spAutoFit/>
          </a:bodyPr>
          <a:lstStyle/>
          <a:p>
            <a:r>
              <a:rPr lang="en-US" sz="1600" dirty="0">
                <a:latin typeface="Consolas" panose="020B0609020204030204" pitchFamily="49" charset="0"/>
              </a:rPr>
              <a:t>#define MAX_ENTRIES 10000</a:t>
            </a:r>
          </a:p>
          <a:p>
            <a:r>
              <a:rPr lang="en-IN" sz="1600" dirty="0">
                <a:latin typeface="Consolas" panose="020B0609020204030204" pitchFamily="49" charset="0"/>
              </a:rPr>
              <a:t>int main() {</a:t>
            </a:r>
          </a:p>
          <a:p>
            <a:r>
              <a:rPr lang="en-IN" sz="1600" dirty="0">
                <a:latin typeface="Consolas" panose="020B0609020204030204" pitchFamily="49" charset="0"/>
              </a:rPr>
              <a:t>  char *</a:t>
            </a:r>
            <a:r>
              <a:rPr lang="en-IN" sz="1600" dirty="0" err="1">
                <a:latin typeface="Consolas" panose="020B0609020204030204" pitchFamily="49" charset="0"/>
              </a:rPr>
              <a:t>name_database</a:t>
            </a:r>
            <a:r>
              <a:rPr lang="en-IN" sz="1600" dirty="0">
                <a:latin typeface="Consolas" panose="020B0609020204030204" pitchFamily="49" charset="0"/>
              </a:rPr>
              <a:t>[MAX_ENTRIES] = {NULL};</a:t>
            </a:r>
          </a:p>
          <a:p>
            <a:r>
              <a:rPr lang="en-IN" sz="1600" dirty="0">
                <a:latin typeface="Consolas" panose="020B0609020204030204" pitchFamily="49" charset="0"/>
              </a:rPr>
              <a:t>  int </a:t>
            </a:r>
            <a:r>
              <a:rPr lang="en-IN" sz="1600" dirty="0" err="1">
                <a:latin typeface="Consolas" panose="020B0609020204030204" pitchFamily="49" charset="0"/>
              </a:rPr>
              <a:t>year_database</a:t>
            </a:r>
            <a:r>
              <a:rPr lang="en-IN" sz="1600" dirty="0">
                <a:latin typeface="Consolas" panose="020B0609020204030204" pitchFamily="49" charset="0"/>
              </a:rPr>
              <a:t>[MAX_ENTRIES] = {0};</a:t>
            </a:r>
          </a:p>
          <a:p>
            <a:r>
              <a:rPr lang="en-IN" sz="1600" dirty="0">
                <a:latin typeface="Consolas" panose="020B0609020204030204" pitchFamily="49" charset="0"/>
              </a:rPr>
              <a:t>  int </a:t>
            </a:r>
            <a:r>
              <a:rPr lang="en-IN" sz="1600" dirty="0" err="1">
                <a:latin typeface="Consolas" panose="020B0609020204030204" pitchFamily="49" charset="0"/>
              </a:rPr>
              <a:t>sem_database</a:t>
            </a:r>
            <a:r>
              <a:rPr lang="en-IN" sz="1600" dirty="0">
                <a:latin typeface="Consolas" panose="020B0609020204030204" pitchFamily="49" charset="0"/>
              </a:rPr>
              <a:t>[MAX_ENTRIES] = {0};</a:t>
            </a:r>
          </a:p>
          <a:p>
            <a:r>
              <a:rPr lang="en-IN" sz="1600" dirty="0">
                <a:latin typeface="Consolas" panose="020B0609020204030204" pitchFamily="49" charset="0"/>
              </a:rPr>
              <a:t>  char* </a:t>
            </a:r>
            <a:r>
              <a:rPr lang="en-IN" sz="1600" dirty="0" err="1">
                <a:latin typeface="Consolas" panose="020B0609020204030204" pitchFamily="49" charset="0"/>
              </a:rPr>
              <a:t>addr_database</a:t>
            </a:r>
            <a:r>
              <a:rPr lang="en-IN" sz="1600" dirty="0">
                <a:latin typeface="Consolas" panose="020B0609020204030204" pitchFamily="49" charset="0"/>
              </a:rPr>
              <a:t>[MAX_ENTRIES] = {NULL};</a:t>
            </a:r>
          </a:p>
          <a:p>
            <a:r>
              <a:rPr lang="en-IN" sz="1600" dirty="0">
                <a:latin typeface="Consolas" panose="020B0609020204030204" pitchFamily="49" charset="0"/>
              </a:rPr>
              <a:t>  int </a:t>
            </a:r>
            <a:r>
              <a:rPr lang="en-IN" sz="1600" dirty="0" err="1">
                <a:latin typeface="Consolas" panose="020B0609020204030204" pitchFamily="49" charset="0"/>
              </a:rPr>
              <a:t>age_database</a:t>
            </a:r>
            <a:r>
              <a:rPr lang="en-IN" sz="1600" dirty="0">
                <a:latin typeface="Consolas" panose="020B0609020204030204" pitchFamily="49" charset="0"/>
              </a:rPr>
              <a:t>[MAX_ENTRIES] = {0};</a:t>
            </a:r>
          </a:p>
          <a:p>
            <a:r>
              <a:rPr lang="en-IN" sz="1600" dirty="0">
                <a:latin typeface="Consolas" panose="020B0609020204030204" pitchFamily="49" charset="0"/>
              </a:rPr>
              <a:t>  int </a:t>
            </a:r>
            <a:r>
              <a:rPr lang="en-IN" sz="1600" dirty="0" err="1">
                <a:latin typeface="Consolas" panose="020B0609020204030204" pitchFamily="49" charset="0"/>
              </a:rPr>
              <a:t>entry_no</a:t>
            </a:r>
            <a:r>
              <a:rPr lang="en-IN" sz="1600" dirty="0">
                <a:latin typeface="Consolas" panose="020B0609020204030204" pitchFamily="49" charset="0"/>
              </a:rPr>
              <a:t> = 0;</a:t>
            </a:r>
          </a:p>
          <a:p>
            <a:r>
              <a:rPr lang="en-IN" sz="1600" dirty="0">
                <a:latin typeface="Consolas" panose="020B0609020204030204" pitchFamily="49" charset="0"/>
              </a:rPr>
              <a:t>  int year = 0, </a:t>
            </a:r>
            <a:r>
              <a:rPr lang="en-IN" sz="1600" dirty="0" err="1">
                <a:latin typeface="Consolas" panose="020B0609020204030204" pitchFamily="49" charset="0"/>
              </a:rPr>
              <a:t>sem</a:t>
            </a:r>
            <a:r>
              <a:rPr lang="en-IN" sz="1600" dirty="0">
                <a:latin typeface="Consolas" panose="020B0609020204030204" pitchFamily="49" charset="0"/>
              </a:rPr>
              <a:t> = 0, age = 0;</a:t>
            </a:r>
          </a:p>
          <a:p>
            <a:endParaRPr lang="en-IN" sz="1600" dirty="0">
              <a:latin typeface="Consolas" panose="020B0609020204030204" pitchFamily="49" charset="0"/>
            </a:endParaRPr>
          </a:p>
          <a:p>
            <a:r>
              <a:rPr lang="en-IN" sz="1600" dirty="0">
                <a:latin typeface="Consolas" panose="020B0609020204030204" pitchFamily="49" charset="0"/>
              </a:rPr>
              <a:t>  while (</a:t>
            </a:r>
            <a:r>
              <a:rPr lang="en-IN" sz="1600" dirty="0" err="1">
                <a:latin typeface="Consolas" panose="020B0609020204030204" pitchFamily="49" charset="0"/>
              </a:rPr>
              <a:t>entry_no</a:t>
            </a:r>
            <a:r>
              <a:rPr lang="en-IN" sz="1600" dirty="0">
                <a:latin typeface="Consolas" panose="020B0609020204030204" pitchFamily="49" charset="0"/>
              </a:rPr>
              <a:t> &lt; MAX_ENTRIES) {</a:t>
            </a:r>
          </a:p>
          <a:p>
            <a:r>
              <a:rPr lang="en-IN" sz="1600" dirty="0">
                <a:latin typeface="Consolas" panose="020B0609020204030204" pitchFamily="49" charset="0"/>
              </a:rPr>
              <a:t>    char *name = malloc(20);</a:t>
            </a:r>
          </a:p>
          <a:p>
            <a:r>
              <a:rPr lang="en-IN" sz="1600" dirty="0">
                <a:latin typeface="Consolas" panose="020B0609020204030204" pitchFamily="49" charset="0"/>
              </a:rPr>
              <a:t>    assert(name != NULL);</a:t>
            </a:r>
          </a:p>
          <a:p>
            <a:r>
              <a:rPr lang="en-IN" sz="1600" dirty="0">
                <a:latin typeface="Consolas" panose="020B0609020204030204" pitchFamily="49" charset="0"/>
              </a:rPr>
              <a:t>    char *</a:t>
            </a:r>
            <a:r>
              <a:rPr lang="en-IN" sz="1600" dirty="0" err="1">
                <a:latin typeface="Consolas" panose="020B0609020204030204" pitchFamily="49" charset="0"/>
              </a:rPr>
              <a:t>addr</a:t>
            </a:r>
            <a:r>
              <a:rPr lang="en-IN" sz="1600" dirty="0">
                <a:latin typeface="Consolas" panose="020B0609020204030204" pitchFamily="49" charset="0"/>
              </a:rPr>
              <a:t> = malloc(128);</a:t>
            </a:r>
          </a:p>
          <a:p>
            <a:r>
              <a:rPr lang="en-IN" sz="1600" dirty="0">
                <a:latin typeface="Consolas" panose="020B0609020204030204" pitchFamily="49" charset="0"/>
              </a:rPr>
              <a:t>    assert(</a:t>
            </a:r>
            <a:r>
              <a:rPr lang="en-IN" sz="1600" dirty="0" err="1">
                <a:latin typeface="Consolas" panose="020B0609020204030204" pitchFamily="49" charset="0"/>
              </a:rPr>
              <a:t>addr</a:t>
            </a:r>
            <a:r>
              <a:rPr lang="en-IN" sz="1600" dirty="0">
                <a:latin typeface="Consolas" panose="020B0609020204030204" pitchFamily="49" charset="0"/>
              </a:rPr>
              <a:t> != NULL);</a:t>
            </a:r>
          </a:p>
          <a:p>
            <a:endParaRPr lang="en-IN" sz="1600" dirty="0">
              <a:latin typeface="Consolas" panose="020B0609020204030204" pitchFamily="49" charset="0"/>
            </a:endParaRPr>
          </a:p>
          <a:p>
            <a:r>
              <a:rPr lang="en-IN" sz="1600" dirty="0">
                <a:latin typeface="Consolas" panose="020B0609020204030204" pitchFamily="49" charset="0"/>
              </a:rPr>
              <a:t>    int ret = </a:t>
            </a:r>
            <a:r>
              <a:rPr lang="en-IN" sz="1600" dirty="0" err="1">
                <a:latin typeface="Consolas" panose="020B0609020204030204" pitchFamily="49" charset="0"/>
              </a:rPr>
              <a:t>get_record</a:t>
            </a:r>
            <a:r>
              <a:rPr lang="en-IN" sz="1600" dirty="0">
                <a:latin typeface="Consolas" panose="020B0609020204030204" pitchFamily="49" charset="0"/>
              </a:rPr>
              <a:t>(name, </a:t>
            </a:r>
            <a:r>
              <a:rPr lang="en-IN" sz="1600" dirty="0" err="1">
                <a:latin typeface="Consolas" panose="020B0609020204030204" pitchFamily="49" charset="0"/>
              </a:rPr>
              <a:t>addr</a:t>
            </a:r>
            <a:r>
              <a:rPr lang="en-IN" sz="1600" dirty="0">
                <a:latin typeface="Consolas" panose="020B0609020204030204" pitchFamily="49" charset="0"/>
              </a:rPr>
              <a:t>, &amp;year, &amp;</a:t>
            </a:r>
            <a:r>
              <a:rPr lang="en-IN" sz="1600" dirty="0" err="1">
                <a:latin typeface="Consolas" panose="020B0609020204030204" pitchFamily="49" charset="0"/>
              </a:rPr>
              <a:t>sem</a:t>
            </a:r>
            <a:r>
              <a:rPr lang="en-IN" sz="1600" dirty="0">
                <a:latin typeface="Consolas" panose="020B0609020204030204" pitchFamily="49" charset="0"/>
              </a:rPr>
              <a:t>, &amp;age);</a:t>
            </a:r>
          </a:p>
          <a:p>
            <a:r>
              <a:rPr lang="en-IN" sz="1600" dirty="0">
                <a:latin typeface="Consolas" panose="020B0609020204030204" pitchFamily="49" charset="0"/>
              </a:rPr>
              <a:t>    if (ret == 0)</a:t>
            </a:r>
          </a:p>
          <a:p>
            <a:r>
              <a:rPr lang="en-IN" sz="1600" dirty="0">
                <a:latin typeface="Consolas" panose="020B0609020204030204" pitchFamily="49" charset="0"/>
              </a:rPr>
              <a:t>      break;</a:t>
            </a:r>
          </a:p>
          <a:p>
            <a:r>
              <a:rPr lang="en-IN" sz="1600" dirty="0">
                <a:latin typeface="Consolas" panose="020B0609020204030204" pitchFamily="49" charset="0"/>
              </a:rPr>
              <a:t>    </a:t>
            </a:r>
            <a:r>
              <a:rPr lang="en-IN" sz="1600" dirty="0" err="1">
                <a:latin typeface="Consolas" panose="020B0609020204030204" pitchFamily="49" charset="0"/>
              </a:rPr>
              <a:t>add_record</a:t>
            </a:r>
            <a:r>
              <a:rPr lang="en-IN" sz="1600" dirty="0">
                <a:latin typeface="Consolas" panose="020B0609020204030204" pitchFamily="49" charset="0"/>
              </a:rPr>
              <a:t>(name, </a:t>
            </a:r>
            <a:r>
              <a:rPr lang="en-IN" sz="1600" dirty="0" err="1">
                <a:latin typeface="Consolas" panose="020B0609020204030204" pitchFamily="49" charset="0"/>
              </a:rPr>
              <a:t>entry_no</a:t>
            </a:r>
            <a:r>
              <a:rPr lang="en-IN" sz="1600" dirty="0">
                <a:latin typeface="Consolas" panose="020B0609020204030204" pitchFamily="49" charset="0"/>
              </a:rPr>
              <a:t>, year, </a:t>
            </a:r>
            <a:r>
              <a:rPr lang="en-IN" sz="1600" dirty="0" err="1">
                <a:latin typeface="Consolas" panose="020B0609020204030204" pitchFamily="49" charset="0"/>
              </a:rPr>
              <a:t>sem</a:t>
            </a:r>
            <a:r>
              <a:rPr lang="en-IN" sz="1600" dirty="0">
                <a:latin typeface="Consolas" panose="020B0609020204030204" pitchFamily="49" charset="0"/>
              </a:rPr>
              <a:t>, </a:t>
            </a:r>
            <a:r>
              <a:rPr lang="en-IN" sz="1600" dirty="0" err="1">
                <a:latin typeface="Consolas" panose="020B0609020204030204" pitchFamily="49" charset="0"/>
              </a:rPr>
              <a:t>addr</a:t>
            </a:r>
            <a:r>
              <a:rPr lang="en-IN" sz="1600" dirty="0">
                <a:latin typeface="Consolas" panose="020B0609020204030204" pitchFamily="49" charset="0"/>
              </a:rPr>
              <a:t>, age,</a:t>
            </a:r>
          </a:p>
          <a:p>
            <a:r>
              <a:rPr lang="en-IN" sz="1600" dirty="0">
                <a:latin typeface="Consolas" panose="020B0609020204030204" pitchFamily="49" charset="0"/>
              </a:rPr>
              <a:t>         </a:t>
            </a:r>
            <a:r>
              <a:rPr lang="en-IN" sz="1600" dirty="0" err="1">
                <a:latin typeface="Consolas" panose="020B0609020204030204" pitchFamily="49" charset="0"/>
              </a:rPr>
              <a:t>name_database</a:t>
            </a:r>
            <a:r>
              <a:rPr lang="en-IN" sz="1600" dirty="0">
                <a:latin typeface="Consolas" panose="020B0609020204030204" pitchFamily="49" charset="0"/>
              </a:rPr>
              <a:t>, </a:t>
            </a:r>
            <a:r>
              <a:rPr lang="en-IN" sz="1600" dirty="0" err="1">
                <a:latin typeface="Consolas" panose="020B0609020204030204" pitchFamily="49" charset="0"/>
              </a:rPr>
              <a:t>year_database</a:t>
            </a:r>
            <a:r>
              <a:rPr lang="en-IN" sz="1600" dirty="0">
                <a:latin typeface="Consolas" panose="020B0609020204030204" pitchFamily="49" charset="0"/>
              </a:rPr>
              <a:t>, </a:t>
            </a:r>
            <a:r>
              <a:rPr lang="en-IN" sz="1600" dirty="0" err="1">
                <a:latin typeface="Consolas" panose="020B0609020204030204" pitchFamily="49" charset="0"/>
              </a:rPr>
              <a:t>sem_database</a:t>
            </a:r>
            <a:r>
              <a:rPr lang="en-IN" sz="1600" dirty="0">
                <a:latin typeface="Consolas" panose="020B0609020204030204" pitchFamily="49" charset="0"/>
              </a:rPr>
              <a:t>,</a:t>
            </a:r>
          </a:p>
          <a:p>
            <a:r>
              <a:rPr lang="en-IN" sz="1600" dirty="0">
                <a:latin typeface="Consolas" panose="020B0609020204030204" pitchFamily="49" charset="0"/>
              </a:rPr>
              <a:t>         </a:t>
            </a:r>
            <a:r>
              <a:rPr lang="en-IN" sz="1600" dirty="0" err="1">
                <a:latin typeface="Consolas" panose="020B0609020204030204" pitchFamily="49" charset="0"/>
              </a:rPr>
              <a:t>addr_database</a:t>
            </a:r>
            <a:r>
              <a:rPr lang="en-IN" sz="1600" dirty="0">
                <a:latin typeface="Consolas" panose="020B0609020204030204" pitchFamily="49" charset="0"/>
              </a:rPr>
              <a:t>, </a:t>
            </a:r>
            <a:r>
              <a:rPr lang="en-IN" sz="1600" dirty="0" err="1">
                <a:latin typeface="Consolas" panose="020B0609020204030204" pitchFamily="49" charset="0"/>
              </a:rPr>
              <a:t>age_database</a:t>
            </a:r>
            <a:r>
              <a:rPr lang="en-IN" sz="1600" dirty="0">
                <a:latin typeface="Consolas" panose="020B0609020204030204" pitchFamily="49" charset="0"/>
              </a:rPr>
              <a:t>);</a:t>
            </a:r>
          </a:p>
          <a:p>
            <a:r>
              <a:rPr lang="en-IN" sz="1600" dirty="0">
                <a:latin typeface="Consolas" panose="020B0609020204030204" pitchFamily="49" charset="0"/>
              </a:rPr>
              <a:t>    </a:t>
            </a:r>
            <a:r>
              <a:rPr lang="en-IN" sz="1600" dirty="0" err="1">
                <a:latin typeface="Consolas" panose="020B0609020204030204" pitchFamily="49" charset="0"/>
              </a:rPr>
              <a:t>entry_no</a:t>
            </a:r>
            <a:r>
              <a:rPr lang="en-IN" sz="1600" dirty="0">
                <a:latin typeface="Consolas" panose="020B0609020204030204" pitchFamily="49" charset="0"/>
              </a:rPr>
              <a:t> += 1;</a:t>
            </a:r>
          </a:p>
          <a:p>
            <a:r>
              <a:rPr lang="en-IN" sz="1600" dirty="0">
                <a:latin typeface="Consolas" panose="020B0609020204030204" pitchFamily="49" charset="0"/>
              </a:rPr>
              <a:t>  }</a:t>
            </a:r>
          </a:p>
          <a:p>
            <a:r>
              <a:rPr lang="en-IN" sz="1600" dirty="0">
                <a:latin typeface="Consolas" panose="020B0609020204030204" pitchFamily="49" charset="0"/>
              </a:rPr>
              <a:t>  // some more code</a:t>
            </a:r>
          </a:p>
          <a:p>
            <a:r>
              <a:rPr lang="en-IN" sz="1600" dirty="0">
                <a:latin typeface="Consolas" panose="020B0609020204030204" pitchFamily="49" charset="0"/>
              </a:rPr>
              <a:t>}</a:t>
            </a:r>
          </a:p>
        </p:txBody>
      </p:sp>
      <p:sp>
        <p:nvSpPr>
          <p:cNvPr id="10" name="TextBox 9">
            <a:extLst>
              <a:ext uri="{FF2B5EF4-FFF2-40B4-BE49-F238E27FC236}">
                <a16:creationId xmlns:a16="http://schemas.microsoft.com/office/drawing/2014/main" id="{20D2B426-AE61-755A-D8E9-6A518F5D961E}"/>
              </a:ext>
            </a:extLst>
          </p:cNvPr>
          <p:cNvSpPr txBox="1"/>
          <p:nvPr/>
        </p:nvSpPr>
        <p:spPr>
          <a:xfrm>
            <a:off x="7498080" y="433137"/>
            <a:ext cx="3763478" cy="584775"/>
          </a:xfrm>
          <a:prstGeom prst="rect">
            <a:avLst/>
          </a:prstGeom>
          <a:noFill/>
        </p:spPr>
        <p:txBody>
          <a:bodyPr wrap="square" rtlCol="0">
            <a:spAutoFit/>
          </a:bodyPr>
          <a:lstStyle/>
          <a:p>
            <a:r>
              <a:rPr lang="en-US" sz="3200" b="1" dirty="0">
                <a:solidFill>
                  <a:srgbClr val="FF0000"/>
                </a:solidFill>
              </a:rPr>
              <a:t>Database example</a:t>
            </a:r>
            <a:endParaRPr lang="en-IN" sz="3200" b="1" dirty="0">
              <a:solidFill>
                <a:srgbClr val="FF0000"/>
              </a:solidFill>
            </a:endParaRPr>
          </a:p>
        </p:txBody>
      </p:sp>
    </p:spTree>
    <p:extLst>
      <p:ext uri="{BB962C8B-B14F-4D97-AF65-F5344CB8AC3E}">
        <p14:creationId xmlns:p14="http://schemas.microsoft.com/office/powerpoint/2010/main" val="34613185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C67A0-9426-5A4F-2CFE-4B633BE0DBF1}"/>
              </a:ext>
            </a:extLst>
          </p:cNvPr>
          <p:cNvSpPr>
            <a:spLocks noGrp="1"/>
          </p:cNvSpPr>
          <p:nvPr>
            <p:ph type="title"/>
          </p:nvPr>
        </p:nvSpPr>
        <p:spPr/>
        <p:txBody>
          <a:bodyPr/>
          <a:lstStyle/>
          <a:p>
            <a:r>
              <a:rPr lang="en-US" dirty="0"/>
              <a:t>Structures</a:t>
            </a:r>
            <a:endParaRPr lang="en-IN" dirty="0"/>
          </a:p>
        </p:txBody>
      </p:sp>
      <p:sp>
        <p:nvSpPr>
          <p:cNvPr id="3" name="Content Placeholder 2">
            <a:extLst>
              <a:ext uri="{FF2B5EF4-FFF2-40B4-BE49-F238E27FC236}">
                <a16:creationId xmlns:a16="http://schemas.microsoft.com/office/drawing/2014/main" id="{8A912188-794E-D08B-0472-E5096A2C5E05}"/>
              </a:ext>
            </a:extLst>
          </p:cNvPr>
          <p:cNvSpPr>
            <a:spLocks noGrp="1"/>
          </p:cNvSpPr>
          <p:nvPr>
            <p:ph idx="1"/>
          </p:nvPr>
        </p:nvSpPr>
        <p:spPr/>
        <p:txBody>
          <a:bodyPr/>
          <a:lstStyle/>
          <a:p>
            <a:r>
              <a:rPr lang="en-US" dirty="0"/>
              <a:t>A large program would be challenging to manage if we just use the primitive types</a:t>
            </a:r>
            <a:endParaRPr lang="en-IN" dirty="0"/>
          </a:p>
        </p:txBody>
      </p:sp>
    </p:spTree>
    <p:extLst>
      <p:ext uri="{BB962C8B-B14F-4D97-AF65-F5344CB8AC3E}">
        <p14:creationId xmlns:p14="http://schemas.microsoft.com/office/powerpoint/2010/main" val="32756493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BBCB0-A134-2FAF-F272-8C3A31F0C72D}"/>
              </a:ext>
            </a:extLst>
          </p:cNvPr>
          <p:cNvSpPr>
            <a:spLocks noGrp="1"/>
          </p:cNvSpPr>
          <p:nvPr>
            <p:ph type="title"/>
          </p:nvPr>
        </p:nvSpPr>
        <p:spPr/>
        <p:txBody>
          <a:bodyPr/>
          <a:lstStyle/>
          <a:p>
            <a:r>
              <a:rPr lang="en-US" dirty="0"/>
              <a:t>Distance between 3D points</a:t>
            </a:r>
            <a:endParaRPr lang="en-IN" dirty="0"/>
          </a:p>
        </p:txBody>
      </p:sp>
      <p:sp>
        <p:nvSpPr>
          <p:cNvPr id="4" name="TextBox 3">
            <a:extLst>
              <a:ext uri="{FF2B5EF4-FFF2-40B4-BE49-F238E27FC236}">
                <a16:creationId xmlns:a16="http://schemas.microsoft.com/office/drawing/2014/main" id="{B73EEA09-6B8E-93FC-4A53-B53D0B0B6701}"/>
              </a:ext>
            </a:extLst>
          </p:cNvPr>
          <p:cNvSpPr txBox="1"/>
          <p:nvPr/>
        </p:nvSpPr>
        <p:spPr>
          <a:xfrm>
            <a:off x="943276" y="1694045"/>
            <a:ext cx="8669361" cy="4247317"/>
          </a:xfrm>
          <a:prstGeom prst="rect">
            <a:avLst/>
          </a:prstGeom>
          <a:noFill/>
        </p:spPr>
        <p:txBody>
          <a:bodyPr wrap="none" rtlCol="0">
            <a:spAutoFit/>
          </a:bodyPr>
          <a:lstStyle/>
          <a:p>
            <a:r>
              <a:rPr lang="en-IN" dirty="0">
                <a:latin typeface="Consolas" panose="020B0609020204030204" pitchFamily="49" charset="0"/>
              </a:rPr>
              <a:t>// returns the distance between two three-dimensional points</a:t>
            </a:r>
          </a:p>
          <a:p>
            <a:r>
              <a:rPr lang="en-IN" dirty="0">
                <a:latin typeface="Consolas" panose="020B0609020204030204" pitchFamily="49" charset="0"/>
              </a:rPr>
              <a:t>double distance3d(int x1, int y1, int z1, int x2, int y2, int z2) {</a:t>
            </a:r>
          </a:p>
          <a:p>
            <a:r>
              <a:rPr lang="en-IN" dirty="0">
                <a:latin typeface="Consolas" panose="020B0609020204030204" pitchFamily="49" charset="0"/>
              </a:rPr>
              <a:t>   double xpow2 = pow(x2 - x1, 2.0);</a:t>
            </a:r>
          </a:p>
          <a:p>
            <a:r>
              <a:rPr lang="en-IN" dirty="0">
                <a:latin typeface="Consolas" panose="020B0609020204030204" pitchFamily="49" charset="0"/>
              </a:rPr>
              <a:t>   double ypow2 = pow(y2 – y1, 2.0);</a:t>
            </a:r>
          </a:p>
          <a:p>
            <a:r>
              <a:rPr lang="en-IN" dirty="0">
                <a:latin typeface="Consolas" panose="020B0609020204030204" pitchFamily="49" charset="0"/>
              </a:rPr>
              <a:t>   double zpow2 = pow(z2 – z1, 2.0);</a:t>
            </a:r>
          </a:p>
          <a:p>
            <a:r>
              <a:rPr lang="en-IN" dirty="0">
                <a:latin typeface="Consolas" panose="020B0609020204030204" pitchFamily="49" charset="0"/>
              </a:rPr>
              <a:t>   return pow(xpow2 + ypow2 + zpow2, 0.5);</a:t>
            </a:r>
          </a:p>
          <a:p>
            <a:r>
              <a:rPr lang="en-IN" dirty="0">
                <a:latin typeface="Consolas" panose="020B0609020204030204" pitchFamily="49" charset="0"/>
              </a:rPr>
              <a:t>}</a:t>
            </a:r>
          </a:p>
          <a:p>
            <a:endParaRPr lang="en-IN" dirty="0">
              <a:latin typeface="Consolas" panose="020B0609020204030204" pitchFamily="49" charset="0"/>
            </a:endParaRPr>
          </a:p>
          <a:p>
            <a:r>
              <a:rPr lang="en-IN" dirty="0">
                <a:latin typeface="Consolas" panose="020B0609020204030204" pitchFamily="49" charset="0"/>
              </a:rPr>
              <a:t>int main() {</a:t>
            </a:r>
          </a:p>
          <a:p>
            <a:r>
              <a:rPr lang="en-IN" dirty="0">
                <a:latin typeface="Consolas" panose="020B0609020204030204" pitchFamily="49" charset="0"/>
              </a:rPr>
              <a:t>   int x1 = 2, y1 = 2, z1 = 2; // point-1 coordinates</a:t>
            </a:r>
          </a:p>
          <a:p>
            <a:r>
              <a:rPr lang="en-IN" dirty="0">
                <a:latin typeface="Consolas" panose="020B0609020204030204" pitchFamily="49" charset="0"/>
              </a:rPr>
              <a:t>   int x2 = 3, y2 = 5, z2 = 8; // point-2 coordinates </a:t>
            </a:r>
          </a:p>
          <a:p>
            <a:r>
              <a:rPr lang="en-IN" dirty="0">
                <a:latin typeface="Consolas" panose="020B0609020204030204" pitchFamily="49" charset="0"/>
              </a:rPr>
              <a:t>   double r = distance3d(x1, y1, z1, x2, y2, z2);</a:t>
            </a:r>
          </a:p>
          <a:p>
            <a:r>
              <a:rPr lang="en-IN" dirty="0">
                <a:latin typeface="Consolas" panose="020B0609020204030204" pitchFamily="49" charset="0"/>
              </a:rPr>
              <a:t>   </a:t>
            </a:r>
            <a:r>
              <a:rPr lang="en-IN" dirty="0" err="1">
                <a:latin typeface="Consolas" panose="020B0609020204030204" pitchFamily="49" charset="0"/>
              </a:rPr>
              <a:t>printf</a:t>
            </a:r>
            <a:r>
              <a:rPr lang="en-IN" dirty="0">
                <a:latin typeface="Consolas" panose="020B0609020204030204" pitchFamily="49" charset="0"/>
              </a:rPr>
              <a:t>(“%</a:t>
            </a:r>
            <a:r>
              <a:rPr lang="en-IN" dirty="0" err="1">
                <a:latin typeface="Consolas" panose="020B0609020204030204" pitchFamily="49" charset="0"/>
              </a:rPr>
              <a:t>lf</a:t>
            </a:r>
            <a:r>
              <a:rPr lang="en-IN" dirty="0">
                <a:latin typeface="Consolas" panose="020B0609020204030204" pitchFamily="49" charset="0"/>
              </a:rPr>
              <a:t>\n”, r);</a:t>
            </a:r>
          </a:p>
          <a:p>
            <a:r>
              <a:rPr lang="en-IN" dirty="0">
                <a:latin typeface="Consolas" panose="020B0609020204030204" pitchFamily="49" charset="0"/>
              </a:rPr>
              <a:t>   return 0; </a:t>
            </a:r>
          </a:p>
          <a:p>
            <a:r>
              <a:rPr lang="en-IN" dirty="0">
                <a:latin typeface="Consolas" panose="020B0609020204030204" pitchFamily="49" charset="0"/>
              </a:rPr>
              <a:t>}</a:t>
            </a:r>
          </a:p>
        </p:txBody>
      </p:sp>
    </p:spTree>
    <p:extLst>
      <p:ext uri="{BB962C8B-B14F-4D97-AF65-F5344CB8AC3E}">
        <p14:creationId xmlns:p14="http://schemas.microsoft.com/office/powerpoint/2010/main" val="42687360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5C60C40-1DC5-4A27-F50C-EE0E96A331BC}"/>
              </a:ext>
            </a:extLst>
          </p:cNvPr>
          <p:cNvSpPr txBox="1"/>
          <p:nvPr/>
        </p:nvSpPr>
        <p:spPr>
          <a:xfrm>
            <a:off x="7238198" y="1451808"/>
            <a:ext cx="4547919" cy="4524315"/>
          </a:xfrm>
          <a:prstGeom prst="rect">
            <a:avLst/>
          </a:prstGeom>
          <a:noFill/>
        </p:spPr>
        <p:txBody>
          <a:bodyPr wrap="square" rtlCol="0">
            <a:spAutoFit/>
          </a:bodyPr>
          <a:lstStyle/>
          <a:p>
            <a:r>
              <a:rPr lang="en-US" dirty="0">
                <a:latin typeface="Consolas" panose="020B0609020204030204" pitchFamily="49" charset="0"/>
              </a:rPr>
              <a:t>struct point3d {</a:t>
            </a:r>
          </a:p>
          <a:p>
            <a:r>
              <a:rPr lang="en-US" dirty="0">
                <a:latin typeface="Consolas" panose="020B0609020204030204" pitchFamily="49" charset="0"/>
              </a:rPr>
              <a:t>    int x;</a:t>
            </a:r>
          </a:p>
          <a:p>
            <a:r>
              <a:rPr lang="en-US" dirty="0">
                <a:latin typeface="Consolas" panose="020B0609020204030204" pitchFamily="49" charset="0"/>
              </a:rPr>
              <a:t>    int y;</a:t>
            </a:r>
          </a:p>
          <a:p>
            <a:r>
              <a:rPr lang="en-US" dirty="0">
                <a:latin typeface="Consolas" panose="020B0609020204030204" pitchFamily="49" charset="0"/>
              </a:rPr>
              <a:t>    int z;</a:t>
            </a:r>
          </a:p>
          <a:p>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struct point3d make_point3d(int x,</a:t>
            </a:r>
          </a:p>
          <a:p>
            <a:r>
              <a:rPr lang="en-US" dirty="0">
                <a:latin typeface="Consolas" panose="020B0609020204030204" pitchFamily="49" charset="0"/>
              </a:rPr>
              <a:t>                            int y,</a:t>
            </a:r>
          </a:p>
          <a:p>
            <a:r>
              <a:rPr lang="en-US" dirty="0">
                <a:latin typeface="Consolas" panose="020B0609020204030204" pitchFamily="49" charset="0"/>
              </a:rPr>
              <a:t>                            int z)</a:t>
            </a:r>
          </a:p>
          <a:p>
            <a:r>
              <a:rPr lang="en-US" dirty="0">
                <a:latin typeface="Consolas" panose="020B0609020204030204" pitchFamily="49" charset="0"/>
              </a:rPr>
              <a:t>{</a:t>
            </a:r>
          </a:p>
          <a:p>
            <a:r>
              <a:rPr lang="en-US" dirty="0">
                <a:latin typeface="Consolas" panose="020B0609020204030204" pitchFamily="49" charset="0"/>
              </a:rPr>
              <a:t>   struct point3d t;</a:t>
            </a:r>
          </a:p>
          <a:p>
            <a:r>
              <a:rPr lang="en-US" dirty="0">
                <a:latin typeface="Consolas" panose="020B0609020204030204" pitchFamily="49" charset="0"/>
              </a:rPr>
              <a:t>   </a:t>
            </a:r>
            <a:r>
              <a:rPr lang="en-US" dirty="0" err="1">
                <a:latin typeface="Consolas" panose="020B0609020204030204" pitchFamily="49" charset="0"/>
              </a:rPr>
              <a:t>t.x</a:t>
            </a:r>
            <a:r>
              <a:rPr lang="en-US" dirty="0">
                <a:latin typeface="Consolas" panose="020B0609020204030204" pitchFamily="49" charset="0"/>
              </a:rPr>
              <a:t> = x;</a:t>
            </a:r>
          </a:p>
          <a:p>
            <a:r>
              <a:rPr lang="en-US" dirty="0">
                <a:latin typeface="Consolas" panose="020B0609020204030204" pitchFamily="49" charset="0"/>
              </a:rPr>
              <a:t>   </a:t>
            </a:r>
            <a:r>
              <a:rPr lang="en-US" dirty="0" err="1">
                <a:latin typeface="Consolas" panose="020B0609020204030204" pitchFamily="49" charset="0"/>
              </a:rPr>
              <a:t>t.y</a:t>
            </a:r>
            <a:r>
              <a:rPr lang="en-US" dirty="0">
                <a:latin typeface="Consolas" panose="020B0609020204030204" pitchFamily="49" charset="0"/>
              </a:rPr>
              <a:t> = y;</a:t>
            </a:r>
          </a:p>
          <a:p>
            <a:r>
              <a:rPr lang="en-US" dirty="0">
                <a:latin typeface="Consolas" panose="020B0609020204030204" pitchFamily="49" charset="0"/>
              </a:rPr>
              <a:t>   </a:t>
            </a:r>
            <a:r>
              <a:rPr lang="en-US" dirty="0" err="1">
                <a:latin typeface="Consolas" panose="020B0609020204030204" pitchFamily="49" charset="0"/>
              </a:rPr>
              <a:t>t.z</a:t>
            </a:r>
            <a:r>
              <a:rPr lang="en-US" dirty="0">
                <a:latin typeface="Consolas" panose="020B0609020204030204" pitchFamily="49" charset="0"/>
              </a:rPr>
              <a:t> = z;</a:t>
            </a:r>
          </a:p>
          <a:p>
            <a:r>
              <a:rPr lang="en-US" dirty="0">
                <a:latin typeface="Consolas" panose="020B0609020204030204" pitchFamily="49" charset="0"/>
              </a:rPr>
              <a:t>   return t;</a:t>
            </a:r>
          </a:p>
          <a:p>
            <a:r>
              <a:rPr lang="en-US" dirty="0">
                <a:latin typeface="Consolas" panose="020B0609020204030204" pitchFamily="49" charset="0"/>
              </a:rPr>
              <a:t>}</a:t>
            </a:r>
            <a:endParaRPr lang="en-IN" dirty="0">
              <a:latin typeface="Consolas" panose="020B0609020204030204" pitchFamily="49" charset="0"/>
            </a:endParaRPr>
          </a:p>
        </p:txBody>
      </p:sp>
      <p:sp>
        <p:nvSpPr>
          <p:cNvPr id="7" name="TextBox 6">
            <a:extLst>
              <a:ext uri="{FF2B5EF4-FFF2-40B4-BE49-F238E27FC236}">
                <a16:creationId xmlns:a16="http://schemas.microsoft.com/office/drawing/2014/main" id="{CED8B2B7-6044-E82D-7F3F-27B4DA9E081E}"/>
              </a:ext>
            </a:extLst>
          </p:cNvPr>
          <p:cNvSpPr txBox="1"/>
          <p:nvPr/>
        </p:nvSpPr>
        <p:spPr>
          <a:xfrm>
            <a:off x="199717" y="884759"/>
            <a:ext cx="6480215" cy="5632311"/>
          </a:xfrm>
          <a:prstGeom prst="rect">
            <a:avLst/>
          </a:prstGeom>
          <a:noFill/>
        </p:spPr>
        <p:txBody>
          <a:bodyPr wrap="square">
            <a:spAutoFit/>
          </a:bodyPr>
          <a:lstStyle/>
          <a:p>
            <a:r>
              <a:rPr lang="en-IN" dirty="0">
                <a:latin typeface="Consolas" panose="020B0609020204030204" pitchFamily="49" charset="0"/>
              </a:rPr>
              <a:t>// returns the distance between two 3D points</a:t>
            </a:r>
          </a:p>
          <a:p>
            <a:r>
              <a:rPr lang="en-IN" dirty="0">
                <a:latin typeface="Consolas" panose="020B0609020204030204" pitchFamily="49" charset="0"/>
              </a:rPr>
              <a:t>double distance3d(struct point3d pt1, </a:t>
            </a:r>
          </a:p>
          <a:p>
            <a:r>
              <a:rPr lang="en-IN" dirty="0">
                <a:latin typeface="Consolas" panose="020B0609020204030204" pitchFamily="49" charset="0"/>
              </a:rPr>
              <a:t>                  struct point3d pt2)</a:t>
            </a:r>
          </a:p>
          <a:p>
            <a:r>
              <a:rPr lang="en-IN" dirty="0">
                <a:latin typeface="Consolas" panose="020B0609020204030204" pitchFamily="49" charset="0"/>
              </a:rPr>
              <a:t>{</a:t>
            </a:r>
          </a:p>
          <a:p>
            <a:r>
              <a:rPr lang="en-IN" dirty="0">
                <a:latin typeface="Consolas" panose="020B0609020204030204" pitchFamily="49" charset="0"/>
              </a:rPr>
              <a:t>   double xpow2 = pow(pt2.x – pt1.x, 2.0);</a:t>
            </a:r>
          </a:p>
          <a:p>
            <a:r>
              <a:rPr lang="en-IN" dirty="0">
                <a:latin typeface="Consolas" panose="020B0609020204030204" pitchFamily="49" charset="0"/>
              </a:rPr>
              <a:t>   double ypow2 = pow(pt2.y – pt1.y, 2.0);</a:t>
            </a:r>
          </a:p>
          <a:p>
            <a:r>
              <a:rPr lang="en-IN" dirty="0">
                <a:latin typeface="Consolas" panose="020B0609020204030204" pitchFamily="49" charset="0"/>
              </a:rPr>
              <a:t>   double zpow2 = pow(pt2.z – pt1.z, 2.0);</a:t>
            </a:r>
          </a:p>
          <a:p>
            <a:r>
              <a:rPr lang="en-IN" dirty="0">
                <a:latin typeface="Consolas" panose="020B0609020204030204" pitchFamily="49" charset="0"/>
              </a:rPr>
              <a:t>   return pow(xpow2 + ypow2 + zpow2, 0.5);</a:t>
            </a:r>
          </a:p>
          <a:p>
            <a:r>
              <a:rPr lang="en-IN" dirty="0">
                <a:latin typeface="Consolas" panose="020B0609020204030204" pitchFamily="49" charset="0"/>
              </a:rPr>
              <a:t>}</a:t>
            </a:r>
          </a:p>
          <a:p>
            <a:endParaRPr lang="en-IN" dirty="0">
              <a:latin typeface="Consolas" panose="020B0609020204030204" pitchFamily="49" charset="0"/>
            </a:endParaRPr>
          </a:p>
          <a:p>
            <a:r>
              <a:rPr lang="en-IN" dirty="0">
                <a:latin typeface="Consolas" panose="020B0609020204030204" pitchFamily="49" charset="0"/>
              </a:rPr>
              <a:t>int main() {</a:t>
            </a:r>
          </a:p>
          <a:p>
            <a:r>
              <a:rPr lang="en-IN" dirty="0">
                <a:latin typeface="Consolas" panose="020B0609020204030204" pitchFamily="49" charset="0"/>
              </a:rPr>
              <a:t>   int x1 = 2, y1 = 2, z1 = 2; // point-1</a:t>
            </a:r>
          </a:p>
          <a:p>
            <a:r>
              <a:rPr lang="en-IN" dirty="0">
                <a:latin typeface="Consolas" panose="020B0609020204030204" pitchFamily="49" charset="0"/>
              </a:rPr>
              <a:t>   int x2 = 3, y2 = 5, z2 = 8; // point-2</a:t>
            </a:r>
          </a:p>
          <a:p>
            <a:r>
              <a:rPr lang="en-IN" dirty="0">
                <a:latin typeface="Consolas" panose="020B0609020204030204" pitchFamily="49" charset="0"/>
              </a:rPr>
              <a:t>   struct point3d pt1 = make_point3d(x1, y1, z1);</a:t>
            </a:r>
          </a:p>
          <a:p>
            <a:r>
              <a:rPr lang="en-IN" dirty="0">
                <a:latin typeface="Consolas" panose="020B0609020204030204" pitchFamily="49" charset="0"/>
              </a:rPr>
              <a:t>   struct point3d pt2 = make_point3d(x2, y2, z2);</a:t>
            </a:r>
          </a:p>
          <a:p>
            <a:r>
              <a:rPr lang="en-IN" dirty="0">
                <a:latin typeface="Consolas" panose="020B0609020204030204" pitchFamily="49" charset="0"/>
              </a:rPr>
              <a:t>   </a:t>
            </a:r>
          </a:p>
          <a:p>
            <a:r>
              <a:rPr lang="en-IN" dirty="0">
                <a:latin typeface="Consolas" panose="020B0609020204030204" pitchFamily="49" charset="0"/>
              </a:rPr>
              <a:t>   double r = distance3d(pt1, pt2);</a:t>
            </a:r>
          </a:p>
          <a:p>
            <a:r>
              <a:rPr lang="en-IN" dirty="0">
                <a:latin typeface="Consolas" panose="020B0609020204030204" pitchFamily="49" charset="0"/>
              </a:rPr>
              <a:t>   </a:t>
            </a:r>
            <a:r>
              <a:rPr lang="en-IN" dirty="0" err="1">
                <a:latin typeface="Consolas" panose="020B0609020204030204" pitchFamily="49" charset="0"/>
              </a:rPr>
              <a:t>printf</a:t>
            </a:r>
            <a:r>
              <a:rPr lang="en-IN" dirty="0">
                <a:latin typeface="Consolas" panose="020B0609020204030204" pitchFamily="49" charset="0"/>
              </a:rPr>
              <a:t>(“%</a:t>
            </a:r>
            <a:r>
              <a:rPr lang="en-IN" dirty="0" err="1">
                <a:latin typeface="Consolas" panose="020B0609020204030204" pitchFamily="49" charset="0"/>
              </a:rPr>
              <a:t>lf</a:t>
            </a:r>
            <a:r>
              <a:rPr lang="en-IN" dirty="0">
                <a:latin typeface="Consolas" panose="020B0609020204030204" pitchFamily="49" charset="0"/>
              </a:rPr>
              <a:t>\n”, r);</a:t>
            </a:r>
          </a:p>
          <a:p>
            <a:r>
              <a:rPr lang="en-IN" dirty="0">
                <a:latin typeface="Consolas" panose="020B0609020204030204" pitchFamily="49" charset="0"/>
              </a:rPr>
              <a:t>   return 0; </a:t>
            </a:r>
          </a:p>
          <a:p>
            <a:r>
              <a:rPr lang="en-IN" dirty="0">
                <a:latin typeface="Consolas" panose="020B0609020204030204" pitchFamily="49" charset="0"/>
              </a:rPr>
              <a:t>}</a:t>
            </a:r>
          </a:p>
        </p:txBody>
      </p:sp>
      <p:sp>
        <p:nvSpPr>
          <p:cNvPr id="10" name="TextBox 9">
            <a:extLst>
              <a:ext uri="{FF2B5EF4-FFF2-40B4-BE49-F238E27FC236}">
                <a16:creationId xmlns:a16="http://schemas.microsoft.com/office/drawing/2014/main" id="{AA6F269F-CA0F-F905-E8E7-39E82B161258}"/>
              </a:ext>
            </a:extLst>
          </p:cNvPr>
          <p:cNvSpPr txBox="1"/>
          <p:nvPr/>
        </p:nvSpPr>
        <p:spPr>
          <a:xfrm>
            <a:off x="6679932" y="433137"/>
            <a:ext cx="4581626" cy="584775"/>
          </a:xfrm>
          <a:prstGeom prst="rect">
            <a:avLst/>
          </a:prstGeom>
          <a:noFill/>
        </p:spPr>
        <p:txBody>
          <a:bodyPr wrap="square" rtlCol="0">
            <a:spAutoFit/>
          </a:bodyPr>
          <a:lstStyle/>
          <a:p>
            <a:r>
              <a:rPr lang="en-US" sz="3200" b="1" dirty="0">
                <a:solidFill>
                  <a:srgbClr val="FF0000"/>
                </a:solidFill>
              </a:rPr>
              <a:t>3D points using structure</a:t>
            </a:r>
            <a:endParaRPr lang="en-IN" sz="3200" b="1" dirty="0">
              <a:solidFill>
                <a:srgbClr val="FF0000"/>
              </a:solidFill>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04BCDF85-5C94-7314-9329-24B8F346EC8A}"/>
                  </a:ext>
                </a:extLst>
              </p14:cNvPr>
              <p14:cNvContentPartPr/>
              <p14:nvPr/>
            </p14:nvContentPartPr>
            <p14:xfrm>
              <a:off x="4952520" y="1461600"/>
              <a:ext cx="4724280" cy="1280160"/>
            </p14:xfrm>
          </p:contentPart>
        </mc:Choice>
        <mc:Fallback xmlns="">
          <p:pic>
            <p:nvPicPr>
              <p:cNvPr id="2" name="Ink 1">
                <a:extLst>
                  <a:ext uri="{FF2B5EF4-FFF2-40B4-BE49-F238E27FC236}">
                    <a16:creationId xmlns:a16="http://schemas.microsoft.com/office/drawing/2014/main" id="{04BCDF85-5C94-7314-9329-24B8F346EC8A}"/>
                  </a:ext>
                </a:extLst>
              </p:cNvPr>
              <p:cNvPicPr/>
              <p:nvPr/>
            </p:nvPicPr>
            <p:blipFill>
              <a:blip r:embed="rId4"/>
              <a:stretch>
                <a:fillRect/>
              </a:stretch>
            </p:blipFill>
            <p:spPr>
              <a:xfrm>
                <a:off x="4943160" y="1452240"/>
                <a:ext cx="4743000" cy="1298880"/>
              </a:xfrm>
              <a:prstGeom prst="rect">
                <a:avLst/>
              </a:prstGeom>
            </p:spPr>
          </p:pic>
        </mc:Fallback>
      </mc:AlternateContent>
    </p:spTree>
    <p:extLst>
      <p:ext uri="{BB962C8B-B14F-4D97-AF65-F5344CB8AC3E}">
        <p14:creationId xmlns:p14="http://schemas.microsoft.com/office/powerpoint/2010/main" val="77106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E67C9-D2F9-5B2A-BDD7-3A07B8FC0268}"/>
              </a:ext>
            </a:extLst>
          </p:cNvPr>
          <p:cNvSpPr>
            <a:spLocks noGrp="1"/>
          </p:cNvSpPr>
          <p:nvPr>
            <p:ph type="title"/>
          </p:nvPr>
        </p:nvSpPr>
        <p:spPr/>
        <p:txBody>
          <a:bodyPr/>
          <a:lstStyle/>
          <a:p>
            <a:r>
              <a:rPr lang="en-US" dirty="0"/>
              <a:t>Array</a:t>
            </a:r>
            <a:endParaRPr lang="en-IN" dirty="0"/>
          </a:p>
        </p:txBody>
      </p:sp>
      <p:sp>
        <p:nvSpPr>
          <p:cNvPr id="3" name="Content Placeholder 2">
            <a:extLst>
              <a:ext uri="{FF2B5EF4-FFF2-40B4-BE49-F238E27FC236}">
                <a16:creationId xmlns:a16="http://schemas.microsoft.com/office/drawing/2014/main" id="{D019545E-6358-05AC-7416-82DCC153A3BE}"/>
              </a:ext>
            </a:extLst>
          </p:cNvPr>
          <p:cNvSpPr>
            <a:spLocks noGrp="1"/>
          </p:cNvSpPr>
          <p:nvPr>
            <p:ph idx="1"/>
          </p:nvPr>
        </p:nvSpPr>
        <p:spPr/>
        <p:txBody>
          <a:bodyPr/>
          <a:lstStyle/>
          <a:p>
            <a:r>
              <a:rPr lang="en-US" dirty="0"/>
              <a:t>The array elements are stored in contiguous memory locations</a:t>
            </a:r>
          </a:p>
          <a:p>
            <a:endParaRPr lang="en-US" dirty="0"/>
          </a:p>
          <a:p>
            <a:pPr marL="0" indent="0">
              <a:buNone/>
            </a:pPr>
            <a:endParaRPr lang="en-IN" dirty="0"/>
          </a:p>
        </p:txBody>
      </p:sp>
      <p:graphicFrame>
        <p:nvGraphicFramePr>
          <p:cNvPr id="4" name="Table 4">
            <a:extLst>
              <a:ext uri="{FF2B5EF4-FFF2-40B4-BE49-F238E27FC236}">
                <a16:creationId xmlns:a16="http://schemas.microsoft.com/office/drawing/2014/main" id="{95A283FE-EC02-FE8C-7C54-029A4C53EB13}"/>
              </a:ext>
            </a:extLst>
          </p:cNvPr>
          <p:cNvGraphicFramePr>
            <a:graphicFrameLocks noGrp="1"/>
          </p:cNvGraphicFramePr>
          <p:nvPr>
            <p:extLst>
              <p:ext uri="{D42A27DB-BD31-4B8C-83A1-F6EECF244321}">
                <p14:modId xmlns:p14="http://schemas.microsoft.com/office/powerpoint/2010/main" val="1639931826"/>
              </p:ext>
            </p:extLst>
          </p:nvPr>
        </p:nvGraphicFramePr>
        <p:xfrm>
          <a:off x="1598863" y="2358344"/>
          <a:ext cx="8128000" cy="370840"/>
        </p:xfrm>
        <a:graphic>
          <a:graphicData uri="http://schemas.openxmlformats.org/drawingml/2006/table">
            <a:tbl>
              <a:tblPr bandRow="1">
                <a:tableStyleId>{5C22544A-7EE6-4342-B048-85BDC9FD1C3A}</a:tableStyleId>
              </a:tblPr>
              <a:tblGrid>
                <a:gridCol w="812800">
                  <a:extLst>
                    <a:ext uri="{9D8B030D-6E8A-4147-A177-3AD203B41FA5}">
                      <a16:colId xmlns:a16="http://schemas.microsoft.com/office/drawing/2014/main" val="1009893874"/>
                    </a:ext>
                  </a:extLst>
                </a:gridCol>
                <a:gridCol w="812800">
                  <a:extLst>
                    <a:ext uri="{9D8B030D-6E8A-4147-A177-3AD203B41FA5}">
                      <a16:colId xmlns:a16="http://schemas.microsoft.com/office/drawing/2014/main" val="2764198438"/>
                    </a:ext>
                  </a:extLst>
                </a:gridCol>
                <a:gridCol w="812800">
                  <a:extLst>
                    <a:ext uri="{9D8B030D-6E8A-4147-A177-3AD203B41FA5}">
                      <a16:colId xmlns:a16="http://schemas.microsoft.com/office/drawing/2014/main" val="797499304"/>
                    </a:ext>
                  </a:extLst>
                </a:gridCol>
                <a:gridCol w="812800">
                  <a:extLst>
                    <a:ext uri="{9D8B030D-6E8A-4147-A177-3AD203B41FA5}">
                      <a16:colId xmlns:a16="http://schemas.microsoft.com/office/drawing/2014/main" val="1157148518"/>
                    </a:ext>
                  </a:extLst>
                </a:gridCol>
                <a:gridCol w="812800">
                  <a:extLst>
                    <a:ext uri="{9D8B030D-6E8A-4147-A177-3AD203B41FA5}">
                      <a16:colId xmlns:a16="http://schemas.microsoft.com/office/drawing/2014/main" val="2259722906"/>
                    </a:ext>
                  </a:extLst>
                </a:gridCol>
                <a:gridCol w="812800">
                  <a:extLst>
                    <a:ext uri="{9D8B030D-6E8A-4147-A177-3AD203B41FA5}">
                      <a16:colId xmlns:a16="http://schemas.microsoft.com/office/drawing/2014/main" val="1293035073"/>
                    </a:ext>
                  </a:extLst>
                </a:gridCol>
                <a:gridCol w="812800">
                  <a:extLst>
                    <a:ext uri="{9D8B030D-6E8A-4147-A177-3AD203B41FA5}">
                      <a16:colId xmlns:a16="http://schemas.microsoft.com/office/drawing/2014/main" val="366869642"/>
                    </a:ext>
                  </a:extLst>
                </a:gridCol>
                <a:gridCol w="812800">
                  <a:extLst>
                    <a:ext uri="{9D8B030D-6E8A-4147-A177-3AD203B41FA5}">
                      <a16:colId xmlns:a16="http://schemas.microsoft.com/office/drawing/2014/main" val="1376550039"/>
                    </a:ext>
                  </a:extLst>
                </a:gridCol>
                <a:gridCol w="812800">
                  <a:extLst>
                    <a:ext uri="{9D8B030D-6E8A-4147-A177-3AD203B41FA5}">
                      <a16:colId xmlns:a16="http://schemas.microsoft.com/office/drawing/2014/main" val="3913982962"/>
                    </a:ext>
                  </a:extLst>
                </a:gridCol>
                <a:gridCol w="812800">
                  <a:extLst>
                    <a:ext uri="{9D8B030D-6E8A-4147-A177-3AD203B41FA5}">
                      <a16:colId xmlns:a16="http://schemas.microsoft.com/office/drawing/2014/main" val="2139858099"/>
                    </a:ext>
                  </a:extLst>
                </a:gridCol>
              </a:tblGrid>
              <a:tr h="370840">
                <a:tc>
                  <a:txBody>
                    <a:bodyPr/>
                    <a:lstStyle/>
                    <a:p>
                      <a:pPr algn="ctr"/>
                      <a:r>
                        <a:rPr lang="en-US" dirty="0">
                          <a:latin typeface="Consolas" panose="020B0609020204030204" pitchFamily="49" charset="0"/>
                        </a:rPr>
                        <a:t>a[0]</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a[1]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a[2]</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a[3]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a[4]</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a[5]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a[6]</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a[7]</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a[8]</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a[9]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9399886"/>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5C40A0F-BEED-A82C-2C63-C8369343EB79}"/>
                  </a:ext>
                </a:extLst>
              </p:cNvPr>
              <p:cNvSpPr txBox="1"/>
              <p:nvPr/>
            </p:nvSpPr>
            <p:spPr>
              <a:xfrm>
                <a:off x="1491904" y="2923079"/>
                <a:ext cx="8730125" cy="3416320"/>
              </a:xfrm>
              <a:prstGeom prst="rect">
                <a:avLst/>
              </a:prstGeom>
              <a:noFill/>
            </p:spPr>
            <p:txBody>
              <a:bodyPr wrap="square" rtlCol="0">
                <a:spAutoFit/>
              </a:bodyPr>
              <a:lstStyle/>
              <a:p>
                <a:pPr marL="0" indent="0">
                  <a:buNone/>
                </a:pPr>
                <a:r>
                  <a:rPr lang="en-US" dirty="0">
                    <a:latin typeface="Consolas" panose="020B0609020204030204" pitchFamily="49" charset="0"/>
                  </a:rPr>
                  <a:t>int a[10];</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The base (starting) address of the array “a” is &amp;a[0].</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If </a:t>
                </a:r>
                <a:r>
                  <a:rPr lang="en-US" dirty="0">
                    <a:solidFill>
                      <a:srgbClr val="0070C0"/>
                    </a:solidFill>
                    <a:latin typeface="Consolas" panose="020B0609020204030204" pitchFamily="49" charset="0"/>
                  </a:rPr>
                  <a:t>&amp;a[0] == X, </a:t>
                </a:r>
                <a:r>
                  <a:rPr lang="en-US" dirty="0">
                    <a:solidFill>
                      <a:schemeClr val="tx1"/>
                    </a:solidFill>
                    <a:latin typeface="Consolas" panose="020B0609020204030204" pitchFamily="49" charset="0"/>
                  </a:rPr>
                  <a:t>where (</a:t>
                </a:r>
                <a14:m>
                  <m:oMath xmlns:m="http://schemas.openxmlformats.org/officeDocument/2006/math">
                    <m:r>
                      <a:rPr lang="en-US" b="0" i="1" smtClean="0">
                        <a:solidFill>
                          <a:schemeClr val="tx1"/>
                        </a:solidFill>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64</m:t>
                        </m:r>
                      </m:sup>
                    </m:sSup>
                    <m:r>
                      <a:rPr lang="en-US" b="0" i="1" smtClean="0">
                        <a:latin typeface="Cambria Math" panose="02040503050406030204" pitchFamily="18" charset="0"/>
                      </a:rPr>
                      <m:t>−1</m:t>
                    </m:r>
                  </m:oMath>
                </a14:m>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In this case,</a:t>
                </a:r>
              </a:p>
              <a:p>
                <a:pPr marL="0" indent="0">
                  <a:buNone/>
                </a:pPr>
                <a:r>
                  <a:rPr lang="en-US" dirty="0">
                    <a:latin typeface="Consolas" panose="020B0609020204030204" pitchFamily="49" charset="0"/>
                  </a:rPr>
                  <a:t>&amp;a[1] == X + 4</a:t>
                </a:r>
              </a:p>
              <a:p>
                <a:pPr marL="0" indent="0">
                  <a:buNone/>
                </a:pPr>
                <a:r>
                  <a:rPr lang="en-US" dirty="0">
                    <a:latin typeface="Consolas" panose="020B0609020204030204" pitchFamily="49" charset="0"/>
                  </a:rPr>
                  <a:t>&amp;a[2] == X + 8</a:t>
                </a:r>
              </a:p>
              <a:p>
                <a:pPr marL="0" indent="0">
                  <a:buNone/>
                </a:pPr>
                <a:r>
                  <a:rPr lang="en-US" dirty="0">
                    <a:latin typeface="Consolas" panose="020B0609020204030204" pitchFamily="49" charset="0"/>
                  </a:rPr>
                  <a:t>&amp;a[3] == X + 12</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&amp;a[</a:t>
                </a:r>
                <a:r>
                  <a:rPr lang="en-US" dirty="0" err="1">
                    <a:latin typeface="Consolas" panose="020B0609020204030204" pitchFamily="49" charset="0"/>
                  </a:rPr>
                  <a:t>i</a:t>
                </a:r>
                <a:r>
                  <a:rPr lang="en-US" dirty="0">
                    <a:latin typeface="Consolas" panose="020B0609020204030204" pitchFamily="49" charset="0"/>
                  </a:rPr>
                  <a:t>]  == X + ?</a:t>
                </a:r>
              </a:p>
            </p:txBody>
          </p:sp>
        </mc:Choice>
        <mc:Fallback xmlns="">
          <p:sp>
            <p:nvSpPr>
              <p:cNvPr id="5" name="TextBox 4">
                <a:extLst>
                  <a:ext uri="{FF2B5EF4-FFF2-40B4-BE49-F238E27FC236}">
                    <a16:creationId xmlns:a16="http://schemas.microsoft.com/office/drawing/2014/main" id="{15C40A0F-BEED-A82C-2C63-C8369343EB79}"/>
                  </a:ext>
                </a:extLst>
              </p:cNvPr>
              <p:cNvSpPr txBox="1">
                <a:spLocks noRot="1" noChangeAspect="1" noMove="1" noResize="1" noEditPoints="1" noAdjustHandles="1" noChangeArrowheads="1" noChangeShapeType="1" noTextEdit="1"/>
              </p:cNvSpPr>
              <p:nvPr/>
            </p:nvSpPr>
            <p:spPr>
              <a:xfrm>
                <a:off x="1491904" y="2923079"/>
                <a:ext cx="8730125" cy="3416320"/>
              </a:xfrm>
              <a:prstGeom prst="rect">
                <a:avLst/>
              </a:prstGeom>
              <a:blipFill>
                <a:blip r:embed="rId3"/>
                <a:stretch>
                  <a:fillRect l="-628" t="-1071" b="-1964"/>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E9C61966-1088-23D1-3079-2751617B3C6C}"/>
                  </a:ext>
                </a:extLst>
              </p14:cNvPr>
              <p14:cNvContentPartPr/>
              <p14:nvPr/>
            </p14:nvContentPartPr>
            <p14:xfrm>
              <a:off x="1781640" y="2766600"/>
              <a:ext cx="2966400" cy="169920"/>
            </p14:xfrm>
          </p:contentPart>
        </mc:Choice>
        <mc:Fallback xmlns="">
          <p:pic>
            <p:nvPicPr>
              <p:cNvPr id="6" name="Ink 5">
                <a:extLst>
                  <a:ext uri="{FF2B5EF4-FFF2-40B4-BE49-F238E27FC236}">
                    <a16:creationId xmlns:a16="http://schemas.microsoft.com/office/drawing/2014/main" id="{E9C61966-1088-23D1-3079-2751617B3C6C}"/>
                  </a:ext>
                </a:extLst>
              </p:cNvPr>
              <p:cNvPicPr/>
              <p:nvPr/>
            </p:nvPicPr>
            <p:blipFill>
              <a:blip r:embed="rId5"/>
              <a:stretch>
                <a:fillRect/>
              </a:stretch>
            </p:blipFill>
            <p:spPr>
              <a:xfrm>
                <a:off x="1772280" y="2757240"/>
                <a:ext cx="2985120" cy="188640"/>
              </a:xfrm>
              <a:prstGeom prst="rect">
                <a:avLst/>
              </a:prstGeom>
            </p:spPr>
          </p:pic>
        </mc:Fallback>
      </mc:AlternateContent>
    </p:spTree>
    <p:extLst>
      <p:ext uri="{BB962C8B-B14F-4D97-AF65-F5344CB8AC3E}">
        <p14:creationId xmlns:p14="http://schemas.microsoft.com/office/powerpoint/2010/main" val="11543202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3EEA09-6B8E-93FC-4A53-B53D0B0B6701}"/>
              </a:ext>
            </a:extLst>
          </p:cNvPr>
          <p:cNvSpPr txBox="1"/>
          <p:nvPr/>
        </p:nvSpPr>
        <p:spPr>
          <a:xfrm>
            <a:off x="6718440" y="972149"/>
            <a:ext cx="5347630" cy="5078313"/>
          </a:xfrm>
          <a:prstGeom prst="rect">
            <a:avLst/>
          </a:prstGeom>
          <a:noFill/>
        </p:spPr>
        <p:txBody>
          <a:bodyPr wrap="square" rtlCol="0">
            <a:spAutoFit/>
          </a:bodyPr>
          <a:lstStyle/>
          <a:p>
            <a:endParaRPr lang="en-US" dirty="0">
              <a:latin typeface="Consolas" panose="020B0609020204030204" pitchFamily="49" charset="0"/>
            </a:endParaRPr>
          </a:p>
          <a:p>
            <a:endParaRPr lang="en-US" dirty="0">
              <a:latin typeface="Consolas" panose="020B0609020204030204" pitchFamily="49" charset="0"/>
            </a:endParaRPr>
          </a:p>
          <a:p>
            <a:r>
              <a:rPr lang="en-US" dirty="0">
                <a:latin typeface="Consolas" panose="020B0609020204030204" pitchFamily="49" charset="0"/>
              </a:rPr>
              <a:t>// store a record in a database</a:t>
            </a:r>
          </a:p>
          <a:p>
            <a:r>
              <a:rPr lang="en-US" dirty="0">
                <a:latin typeface="Consolas" panose="020B0609020204030204" pitchFamily="49" charset="0"/>
              </a:rPr>
              <a:t>void </a:t>
            </a:r>
            <a:r>
              <a:rPr lang="en-US" dirty="0" err="1">
                <a:latin typeface="Consolas" panose="020B0609020204030204" pitchFamily="49" charset="0"/>
              </a:rPr>
              <a:t>add_record</a:t>
            </a:r>
            <a:r>
              <a:rPr lang="en-IN" dirty="0">
                <a:latin typeface="Consolas" panose="020B0609020204030204" pitchFamily="49" charset="0"/>
              </a:rPr>
              <a:t>(char *name, int </a:t>
            </a:r>
            <a:r>
              <a:rPr lang="en-IN" dirty="0" err="1">
                <a:latin typeface="Consolas" panose="020B0609020204030204" pitchFamily="49" charset="0"/>
              </a:rPr>
              <a:t>entry_no</a:t>
            </a:r>
            <a:r>
              <a:rPr lang="en-IN" dirty="0">
                <a:latin typeface="Consolas" panose="020B0609020204030204" pitchFamily="49" charset="0"/>
              </a:rPr>
              <a:t>,</a:t>
            </a:r>
          </a:p>
          <a:p>
            <a:r>
              <a:rPr lang="en-IN" dirty="0">
                <a:latin typeface="Consolas" panose="020B0609020204030204" pitchFamily="49" charset="0"/>
              </a:rPr>
              <a:t>                int year, int </a:t>
            </a:r>
            <a:r>
              <a:rPr lang="en-IN" dirty="0" err="1">
                <a:latin typeface="Consolas" panose="020B0609020204030204" pitchFamily="49" charset="0"/>
              </a:rPr>
              <a:t>sem</a:t>
            </a:r>
            <a:r>
              <a:rPr lang="en-IN" dirty="0">
                <a:latin typeface="Consolas" panose="020B0609020204030204" pitchFamily="49" charset="0"/>
              </a:rPr>
              <a:t>,</a:t>
            </a:r>
          </a:p>
          <a:p>
            <a:r>
              <a:rPr lang="en-IN" dirty="0">
                <a:latin typeface="Consolas" panose="020B0609020204030204" pitchFamily="49" charset="0"/>
              </a:rPr>
              <a:t>                char *</a:t>
            </a:r>
            <a:r>
              <a:rPr lang="en-IN" dirty="0" err="1">
                <a:latin typeface="Consolas" panose="020B0609020204030204" pitchFamily="49" charset="0"/>
              </a:rPr>
              <a:t>addr</a:t>
            </a:r>
            <a:r>
              <a:rPr lang="en-IN" dirty="0">
                <a:latin typeface="Consolas" panose="020B0609020204030204" pitchFamily="49" charset="0"/>
              </a:rPr>
              <a:t>, int age,</a:t>
            </a:r>
          </a:p>
          <a:p>
            <a:r>
              <a:rPr lang="en-IN" dirty="0">
                <a:latin typeface="Consolas" panose="020B0609020204030204" pitchFamily="49" charset="0"/>
              </a:rPr>
              <a:t>                char **</a:t>
            </a:r>
            <a:r>
              <a:rPr lang="en-IN" dirty="0" err="1">
                <a:latin typeface="Consolas" panose="020B0609020204030204" pitchFamily="49" charset="0"/>
              </a:rPr>
              <a:t>name_database</a:t>
            </a:r>
            <a:r>
              <a:rPr lang="en-IN" dirty="0">
                <a:latin typeface="Consolas" panose="020B0609020204030204" pitchFamily="49" charset="0"/>
              </a:rPr>
              <a:t>, </a:t>
            </a:r>
          </a:p>
          <a:p>
            <a:r>
              <a:rPr lang="en-IN" dirty="0">
                <a:latin typeface="Consolas" panose="020B0609020204030204" pitchFamily="49" charset="0"/>
              </a:rPr>
              <a:t>                int *</a:t>
            </a:r>
            <a:r>
              <a:rPr lang="en-IN" dirty="0" err="1">
                <a:latin typeface="Consolas" panose="020B0609020204030204" pitchFamily="49" charset="0"/>
              </a:rPr>
              <a:t>year_database</a:t>
            </a:r>
            <a:r>
              <a:rPr lang="en-IN" dirty="0">
                <a:latin typeface="Consolas" panose="020B0609020204030204" pitchFamily="49" charset="0"/>
              </a:rPr>
              <a:t>, </a:t>
            </a:r>
          </a:p>
          <a:p>
            <a:r>
              <a:rPr lang="en-IN" dirty="0">
                <a:latin typeface="Consolas" panose="020B0609020204030204" pitchFamily="49" charset="0"/>
              </a:rPr>
              <a:t>                int *</a:t>
            </a:r>
            <a:r>
              <a:rPr lang="en-IN" dirty="0" err="1">
                <a:latin typeface="Consolas" panose="020B0609020204030204" pitchFamily="49" charset="0"/>
              </a:rPr>
              <a:t>sem_database</a:t>
            </a:r>
            <a:r>
              <a:rPr lang="en-IN" dirty="0">
                <a:latin typeface="Consolas" panose="020B0609020204030204" pitchFamily="49" charset="0"/>
              </a:rPr>
              <a:t>,</a:t>
            </a:r>
          </a:p>
          <a:p>
            <a:r>
              <a:rPr lang="en-IN" dirty="0">
                <a:latin typeface="Consolas" panose="020B0609020204030204" pitchFamily="49" charset="0"/>
              </a:rPr>
              <a:t>                char **</a:t>
            </a:r>
            <a:r>
              <a:rPr lang="en-IN" dirty="0" err="1">
                <a:latin typeface="Consolas" panose="020B0609020204030204" pitchFamily="49" charset="0"/>
              </a:rPr>
              <a:t>addr_database</a:t>
            </a:r>
            <a:r>
              <a:rPr lang="en-IN" dirty="0">
                <a:latin typeface="Consolas" panose="020B0609020204030204" pitchFamily="49" charset="0"/>
              </a:rPr>
              <a:t>,</a:t>
            </a:r>
          </a:p>
          <a:p>
            <a:r>
              <a:rPr lang="en-IN" dirty="0">
                <a:latin typeface="Consolas" panose="020B0609020204030204" pitchFamily="49" charset="0"/>
              </a:rPr>
              <a:t>                int *</a:t>
            </a:r>
            <a:r>
              <a:rPr lang="en-IN" dirty="0" err="1">
                <a:latin typeface="Consolas" panose="020B0609020204030204" pitchFamily="49" charset="0"/>
              </a:rPr>
              <a:t>age_database</a:t>
            </a:r>
            <a:r>
              <a:rPr lang="en-IN" dirty="0">
                <a:latin typeface="Consolas" panose="020B0609020204030204" pitchFamily="49" charset="0"/>
              </a:rPr>
              <a:t>)</a:t>
            </a:r>
          </a:p>
          <a:p>
            <a:r>
              <a:rPr lang="en-IN" dirty="0">
                <a:latin typeface="Consolas" panose="020B0609020204030204" pitchFamily="49" charset="0"/>
              </a:rPr>
              <a:t>{</a:t>
            </a:r>
          </a:p>
          <a:p>
            <a:r>
              <a:rPr lang="en-IN" dirty="0">
                <a:latin typeface="Consolas" panose="020B0609020204030204" pitchFamily="49" charset="0"/>
              </a:rPr>
              <a:t>   </a:t>
            </a:r>
            <a:r>
              <a:rPr lang="en-IN" dirty="0" err="1">
                <a:latin typeface="Consolas" panose="020B0609020204030204" pitchFamily="49" charset="0"/>
              </a:rPr>
              <a:t>name_database</a:t>
            </a:r>
            <a:r>
              <a:rPr lang="en-IN" dirty="0">
                <a:latin typeface="Consolas" panose="020B0609020204030204" pitchFamily="49" charset="0"/>
              </a:rPr>
              <a:t>[</a:t>
            </a:r>
            <a:r>
              <a:rPr lang="en-IN" dirty="0" err="1">
                <a:latin typeface="Consolas" panose="020B0609020204030204" pitchFamily="49" charset="0"/>
              </a:rPr>
              <a:t>entry_no</a:t>
            </a:r>
            <a:r>
              <a:rPr lang="en-IN" dirty="0">
                <a:latin typeface="Consolas" panose="020B0609020204030204" pitchFamily="49" charset="0"/>
              </a:rPr>
              <a:t>] = name;</a:t>
            </a:r>
          </a:p>
          <a:p>
            <a:r>
              <a:rPr lang="en-IN" dirty="0">
                <a:latin typeface="Consolas" panose="020B0609020204030204" pitchFamily="49" charset="0"/>
              </a:rPr>
              <a:t>   </a:t>
            </a:r>
            <a:r>
              <a:rPr lang="en-IN" dirty="0" err="1">
                <a:latin typeface="Consolas" panose="020B0609020204030204" pitchFamily="49" charset="0"/>
              </a:rPr>
              <a:t>year_database</a:t>
            </a:r>
            <a:r>
              <a:rPr lang="en-IN" dirty="0">
                <a:latin typeface="Consolas" panose="020B0609020204030204" pitchFamily="49" charset="0"/>
              </a:rPr>
              <a:t>[</a:t>
            </a:r>
            <a:r>
              <a:rPr lang="en-IN" dirty="0" err="1">
                <a:latin typeface="Consolas" panose="020B0609020204030204" pitchFamily="49" charset="0"/>
              </a:rPr>
              <a:t>entry_no</a:t>
            </a:r>
            <a:r>
              <a:rPr lang="en-IN" dirty="0">
                <a:latin typeface="Consolas" panose="020B0609020204030204" pitchFamily="49" charset="0"/>
              </a:rPr>
              <a:t>] = year;</a:t>
            </a:r>
          </a:p>
          <a:p>
            <a:r>
              <a:rPr lang="en-IN" dirty="0">
                <a:latin typeface="Consolas" panose="020B0609020204030204" pitchFamily="49" charset="0"/>
              </a:rPr>
              <a:t>   </a:t>
            </a:r>
            <a:r>
              <a:rPr lang="en-IN" dirty="0" err="1">
                <a:latin typeface="Consolas" panose="020B0609020204030204" pitchFamily="49" charset="0"/>
              </a:rPr>
              <a:t>sem_database</a:t>
            </a:r>
            <a:r>
              <a:rPr lang="en-IN" dirty="0">
                <a:latin typeface="Consolas" panose="020B0609020204030204" pitchFamily="49" charset="0"/>
              </a:rPr>
              <a:t>[</a:t>
            </a:r>
            <a:r>
              <a:rPr lang="en-IN" dirty="0" err="1">
                <a:latin typeface="Consolas" panose="020B0609020204030204" pitchFamily="49" charset="0"/>
              </a:rPr>
              <a:t>entry_no</a:t>
            </a:r>
            <a:r>
              <a:rPr lang="en-IN" dirty="0">
                <a:latin typeface="Consolas" panose="020B0609020204030204" pitchFamily="49" charset="0"/>
              </a:rPr>
              <a:t>] = </a:t>
            </a:r>
            <a:r>
              <a:rPr lang="en-IN" dirty="0" err="1">
                <a:latin typeface="Consolas" panose="020B0609020204030204" pitchFamily="49" charset="0"/>
              </a:rPr>
              <a:t>sem</a:t>
            </a:r>
            <a:r>
              <a:rPr lang="en-IN" dirty="0">
                <a:latin typeface="Consolas" panose="020B0609020204030204" pitchFamily="49" charset="0"/>
              </a:rPr>
              <a:t>;</a:t>
            </a:r>
          </a:p>
          <a:p>
            <a:r>
              <a:rPr lang="en-IN" dirty="0">
                <a:latin typeface="Consolas" panose="020B0609020204030204" pitchFamily="49" charset="0"/>
              </a:rPr>
              <a:t>   </a:t>
            </a:r>
            <a:r>
              <a:rPr lang="en-IN" dirty="0" err="1">
                <a:latin typeface="Consolas" panose="020B0609020204030204" pitchFamily="49" charset="0"/>
              </a:rPr>
              <a:t>addr_database</a:t>
            </a:r>
            <a:r>
              <a:rPr lang="en-IN" dirty="0">
                <a:latin typeface="Consolas" panose="020B0609020204030204" pitchFamily="49" charset="0"/>
              </a:rPr>
              <a:t>[</a:t>
            </a:r>
            <a:r>
              <a:rPr lang="en-IN" dirty="0" err="1">
                <a:latin typeface="Consolas" panose="020B0609020204030204" pitchFamily="49" charset="0"/>
              </a:rPr>
              <a:t>entry_no</a:t>
            </a:r>
            <a:r>
              <a:rPr lang="en-IN" dirty="0">
                <a:latin typeface="Consolas" panose="020B0609020204030204" pitchFamily="49" charset="0"/>
              </a:rPr>
              <a:t>] = </a:t>
            </a:r>
            <a:r>
              <a:rPr lang="en-IN" dirty="0" err="1">
                <a:latin typeface="Consolas" panose="020B0609020204030204" pitchFamily="49" charset="0"/>
              </a:rPr>
              <a:t>addr</a:t>
            </a:r>
            <a:r>
              <a:rPr lang="en-IN" dirty="0">
                <a:latin typeface="Consolas" panose="020B0609020204030204" pitchFamily="49" charset="0"/>
              </a:rPr>
              <a:t>;</a:t>
            </a:r>
          </a:p>
          <a:p>
            <a:r>
              <a:rPr lang="en-IN" dirty="0">
                <a:latin typeface="Consolas" panose="020B0609020204030204" pitchFamily="49" charset="0"/>
              </a:rPr>
              <a:t>   </a:t>
            </a:r>
            <a:r>
              <a:rPr lang="en-IN" dirty="0" err="1">
                <a:latin typeface="Consolas" panose="020B0609020204030204" pitchFamily="49" charset="0"/>
              </a:rPr>
              <a:t>age_database</a:t>
            </a:r>
            <a:r>
              <a:rPr lang="en-IN" dirty="0">
                <a:latin typeface="Consolas" panose="020B0609020204030204" pitchFamily="49" charset="0"/>
              </a:rPr>
              <a:t>[</a:t>
            </a:r>
            <a:r>
              <a:rPr lang="en-IN" dirty="0" err="1">
                <a:latin typeface="Consolas" panose="020B0609020204030204" pitchFamily="49" charset="0"/>
              </a:rPr>
              <a:t>entry_no</a:t>
            </a:r>
            <a:r>
              <a:rPr lang="en-IN" dirty="0">
                <a:latin typeface="Consolas" panose="020B0609020204030204" pitchFamily="49" charset="0"/>
              </a:rPr>
              <a:t>] = age;</a:t>
            </a:r>
          </a:p>
          <a:p>
            <a:r>
              <a:rPr lang="en-IN" dirty="0">
                <a:latin typeface="Consolas" panose="020B0609020204030204" pitchFamily="49" charset="0"/>
              </a:rPr>
              <a:t>}</a:t>
            </a:r>
          </a:p>
        </p:txBody>
      </p:sp>
      <p:sp>
        <p:nvSpPr>
          <p:cNvPr id="7" name="TextBox 6">
            <a:extLst>
              <a:ext uri="{FF2B5EF4-FFF2-40B4-BE49-F238E27FC236}">
                <a16:creationId xmlns:a16="http://schemas.microsoft.com/office/drawing/2014/main" id="{5764B20A-60DF-FD86-544D-2FFAB72F584F}"/>
              </a:ext>
            </a:extLst>
          </p:cNvPr>
          <p:cNvSpPr txBox="1"/>
          <p:nvPr/>
        </p:nvSpPr>
        <p:spPr>
          <a:xfrm>
            <a:off x="267895" y="266145"/>
            <a:ext cx="6756936" cy="6494085"/>
          </a:xfrm>
          <a:prstGeom prst="rect">
            <a:avLst/>
          </a:prstGeom>
          <a:noFill/>
        </p:spPr>
        <p:txBody>
          <a:bodyPr wrap="square" rtlCol="0">
            <a:spAutoFit/>
          </a:bodyPr>
          <a:lstStyle/>
          <a:p>
            <a:r>
              <a:rPr lang="en-US" sz="1600" dirty="0">
                <a:latin typeface="Consolas" panose="020B0609020204030204" pitchFamily="49" charset="0"/>
              </a:rPr>
              <a:t>#define MAX_ENTRIES 10000</a:t>
            </a:r>
          </a:p>
          <a:p>
            <a:r>
              <a:rPr lang="en-IN" sz="1600" dirty="0">
                <a:latin typeface="Consolas" panose="020B0609020204030204" pitchFamily="49" charset="0"/>
              </a:rPr>
              <a:t>int main() {</a:t>
            </a:r>
          </a:p>
          <a:p>
            <a:r>
              <a:rPr lang="en-IN" sz="1600" dirty="0">
                <a:latin typeface="Consolas" panose="020B0609020204030204" pitchFamily="49" charset="0"/>
              </a:rPr>
              <a:t>  char *</a:t>
            </a:r>
            <a:r>
              <a:rPr lang="en-IN" sz="1600" dirty="0" err="1">
                <a:latin typeface="Consolas" panose="020B0609020204030204" pitchFamily="49" charset="0"/>
              </a:rPr>
              <a:t>name_database</a:t>
            </a:r>
            <a:r>
              <a:rPr lang="en-IN" sz="1600" dirty="0">
                <a:latin typeface="Consolas" panose="020B0609020204030204" pitchFamily="49" charset="0"/>
              </a:rPr>
              <a:t>[MAX_ENTRIES] = {NULL};</a:t>
            </a:r>
          </a:p>
          <a:p>
            <a:r>
              <a:rPr lang="en-IN" sz="1600" dirty="0">
                <a:latin typeface="Consolas" panose="020B0609020204030204" pitchFamily="49" charset="0"/>
              </a:rPr>
              <a:t>  int </a:t>
            </a:r>
            <a:r>
              <a:rPr lang="en-IN" sz="1600" dirty="0" err="1">
                <a:latin typeface="Consolas" panose="020B0609020204030204" pitchFamily="49" charset="0"/>
              </a:rPr>
              <a:t>year_database</a:t>
            </a:r>
            <a:r>
              <a:rPr lang="en-IN" sz="1600" dirty="0">
                <a:latin typeface="Consolas" panose="020B0609020204030204" pitchFamily="49" charset="0"/>
              </a:rPr>
              <a:t>[MAX_ENTRIES] = {0};</a:t>
            </a:r>
          </a:p>
          <a:p>
            <a:r>
              <a:rPr lang="en-IN" sz="1600" dirty="0">
                <a:latin typeface="Consolas" panose="020B0609020204030204" pitchFamily="49" charset="0"/>
              </a:rPr>
              <a:t>  int </a:t>
            </a:r>
            <a:r>
              <a:rPr lang="en-IN" sz="1600" dirty="0" err="1">
                <a:latin typeface="Consolas" panose="020B0609020204030204" pitchFamily="49" charset="0"/>
              </a:rPr>
              <a:t>sem_database</a:t>
            </a:r>
            <a:r>
              <a:rPr lang="en-IN" sz="1600" dirty="0">
                <a:latin typeface="Consolas" panose="020B0609020204030204" pitchFamily="49" charset="0"/>
              </a:rPr>
              <a:t>[MAX_ENTRIES] = {0};</a:t>
            </a:r>
          </a:p>
          <a:p>
            <a:r>
              <a:rPr lang="en-IN" sz="1600" dirty="0">
                <a:latin typeface="Consolas" panose="020B0609020204030204" pitchFamily="49" charset="0"/>
              </a:rPr>
              <a:t>  char* </a:t>
            </a:r>
            <a:r>
              <a:rPr lang="en-IN" sz="1600" dirty="0" err="1">
                <a:latin typeface="Consolas" panose="020B0609020204030204" pitchFamily="49" charset="0"/>
              </a:rPr>
              <a:t>addr_database</a:t>
            </a:r>
            <a:r>
              <a:rPr lang="en-IN" sz="1600" dirty="0">
                <a:latin typeface="Consolas" panose="020B0609020204030204" pitchFamily="49" charset="0"/>
              </a:rPr>
              <a:t>[MAX_ENTRIES] = {NULL};</a:t>
            </a:r>
          </a:p>
          <a:p>
            <a:r>
              <a:rPr lang="en-IN" sz="1600" dirty="0">
                <a:latin typeface="Consolas" panose="020B0609020204030204" pitchFamily="49" charset="0"/>
              </a:rPr>
              <a:t>  int </a:t>
            </a:r>
            <a:r>
              <a:rPr lang="en-IN" sz="1600" dirty="0" err="1">
                <a:latin typeface="Consolas" panose="020B0609020204030204" pitchFamily="49" charset="0"/>
              </a:rPr>
              <a:t>age_database</a:t>
            </a:r>
            <a:r>
              <a:rPr lang="en-IN" sz="1600" dirty="0">
                <a:latin typeface="Consolas" panose="020B0609020204030204" pitchFamily="49" charset="0"/>
              </a:rPr>
              <a:t>[MAX_ENTRIES] = {0};</a:t>
            </a:r>
          </a:p>
          <a:p>
            <a:r>
              <a:rPr lang="en-IN" sz="1600" dirty="0">
                <a:latin typeface="Consolas" panose="020B0609020204030204" pitchFamily="49" charset="0"/>
              </a:rPr>
              <a:t>  int </a:t>
            </a:r>
            <a:r>
              <a:rPr lang="en-IN" sz="1600" dirty="0" err="1">
                <a:latin typeface="Consolas" panose="020B0609020204030204" pitchFamily="49" charset="0"/>
              </a:rPr>
              <a:t>entry_no</a:t>
            </a:r>
            <a:r>
              <a:rPr lang="en-IN" sz="1600" dirty="0">
                <a:latin typeface="Consolas" panose="020B0609020204030204" pitchFamily="49" charset="0"/>
              </a:rPr>
              <a:t> = 0;</a:t>
            </a:r>
          </a:p>
          <a:p>
            <a:r>
              <a:rPr lang="en-IN" sz="1600" dirty="0">
                <a:latin typeface="Consolas" panose="020B0609020204030204" pitchFamily="49" charset="0"/>
              </a:rPr>
              <a:t>  int year = 0, </a:t>
            </a:r>
            <a:r>
              <a:rPr lang="en-IN" sz="1600" dirty="0" err="1">
                <a:latin typeface="Consolas" panose="020B0609020204030204" pitchFamily="49" charset="0"/>
              </a:rPr>
              <a:t>sem</a:t>
            </a:r>
            <a:r>
              <a:rPr lang="en-IN" sz="1600" dirty="0">
                <a:latin typeface="Consolas" panose="020B0609020204030204" pitchFamily="49" charset="0"/>
              </a:rPr>
              <a:t> = 0, age = 0;</a:t>
            </a:r>
          </a:p>
          <a:p>
            <a:endParaRPr lang="en-IN" sz="1600" dirty="0">
              <a:latin typeface="Consolas" panose="020B0609020204030204" pitchFamily="49" charset="0"/>
            </a:endParaRPr>
          </a:p>
          <a:p>
            <a:r>
              <a:rPr lang="en-IN" sz="1600" dirty="0">
                <a:latin typeface="Consolas" panose="020B0609020204030204" pitchFamily="49" charset="0"/>
              </a:rPr>
              <a:t>  while (</a:t>
            </a:r>
            <a:r>
              <a:rPr lang="en-IN" sz="1600" dirty="0" err="1">
                <a:latin typeface="Consolas" panose="020B0609020204030204" pitchFamily="49" charset="0"/>
              </a:rPr>
              <a:t>entry_no</a:t>
            </a:r>
            <a:r>
              <a:rPr lang="en-IN" sz="1600" dirty="0">
                <a:latin typeface="Consolas" panose="020B0609020204030204" pitchFamily="49" charset="0"/>
              </a:rPr>
              <a:t> &lt; MAX_ENTRIES) {</a:t>
            </a:r>
          </a:p>
          <a:p>
            <a:r>
              <a:rPr lang="en-IN" sz="1600" dirty="0">
                <a:latin typeface="Consolas" panose="020B0609020204030204" pitchFamily="49" charset="0"/>
              </a:rPr>
              <a:t>    char *name = malloc(20);</a:t>
            </a:r>
          </a:p>
          <a:p>
            <a:r>
              <a:rPr lang="en-IN" sz="1600" dirty="0">
                <a:latin typeface="Consolas" panose="020B0609020204030204" pitchFamily="49" charset="0"/>
              </a:rPr>
              <a:t>    assert(name != NULL);</a:t>
            </a:r>
          </a:p>
          <a:p>
            <a:r>
              <a:rPr lang="en-IN" sz="1600" dirty="0">
                <a:latin typeface="Consolas" panose="020B0609020204030204" pitchFamily="49" charset="0"/>
              </a:rPr>
              <a:t>    char *</a:t>
            </a:r>
            <a:r>
              <a:rPr lang="en-IN" sz="1600" dirty="0" err="1">
                <a:latin typeface="Consolas" panose="020B0609020204030204" pitchFamily="49" charset="0"/>
              </a:rPr>
              <a:t>addr</a:t>
            </a:r>
            <a:r>
              <a:rPr lang="en-IN" sz="1600" dirty="0">
                <a:latin typeface="Consolas" panose="020B0609020204030204" pitchFamily="49" charset="0"/>
              </a:rPr>
              <a:t> = malloc(128);</a:t>
            </a:r>
          </a:p>
          <a:p>
            <a:r>
              <a:rPr lang="en-IN" sz="1600" dirty="0">
                <a:latin typeface="Consolas" panose="020B0609020204030204" pitchFamily="49" charset="0"/>
              </a:rPr>
              <a:t>    assert(</a:t>
            </a:r>
            <a:r>
              <a:rPr lang="en-IN" sz="1600" dirty="0" err="1">
                <a:latin typeface="Consolas" panose="020B0609020204030204" pitchFamily="49" charset="0"/>
              </a:rPr>
              <a:t>addr</a:t>
            </a:r>
            <a:r>
              <a:rPr lang="en-IN" sz="1600" dirty="0">
                <a:latin typeface="Consolas" panose="020B0609020204030204" pitchFamily="49" charset="0"/>
              </a:rPr>
              <a:t> != NULL);</a:t>
            </a:r>
          </a:p>
          <a:p>
            <a:endParaRPr lang="en-IN" sz="1600" dirty="0">
              <a:latin typeface="Consolas" panose="020B0609020204030204" pitchFamily="49" charset="0"/>
            </a:endParaRPr>
          </a:p>
          <a:p>
            <a:r>
              <a:rPr lang="en-IN" sz="1600" dirty="0">
                <a:latin typeface="Consolas" panose="020B0609020204030204" pitchFamily="49" charset="0"/>
              </a:rPr>
              <a:t>    int ret = </a:t>
            </a:r>
            <a:r>
              <a:rPr lang="en-IN" sz="1600" dirty="0" err="1">
                <a:latin typeface="Consolas" panose="020B0609020204030204" pitchFamily="49" charset="0"/>
              </a:rPr>
              <a:t>get_record</a:t>
            </a:r>
            <a:r>
              <a:rPr lang="en-IN" sz="1600" dirty="0">
                <a:latin typeface="Consolas" panose="020B0609020204030204" pitchFamily="49" charset="0"/>
              </a:rPr>
              <a:t>(name, </a:t>
            </a:r>
            <a:r>
              <a:rPr lang="en-IN" sz="1600" dirty="0" err="1">
                <a:latin typeface="Consolas" panose="020B0609020204030204" pitchFamily="49" charset="0"/>
              </a:rPr>
              <a:t>addr</a:t>
            </a:r>
            <a:r>
              <a:rPr lang="en-IN" sz="1600" dirty="0">
                <a:latin typeface="Consolas" panose="020B0609020204030204" pitchFamily="49" charset="0"/>
              </a:rPr>
              <a:t>, &amp;year, &amp;</a:t>
            </a:r>
            <a:r>
              <a:rPr lang="en-IN" sz="1600" dirty="0" err="1">
                <a:latin typeface="Consolas" panose="020B0609020204030204" pitchFamily="49" charset="0"/>
              </a:rPr>
              <a:t>sem</a:t>
            </a:r>
            <a:r>
              <a:rPr lang="en-IN" sz="1600" dirty="0">
                <a:latin typeface="Consolas" panose="020B0609020204030204" pitchFamily="49" charset="0"/>
              </a:rPr>
              <a:t>, &amp;age);</a:t>
            </a:r>
          </a:p>
          <a:p>
            <a:r>
              <a:rPr lang="en-IN" sz="1600" dirty="0">
                <a:latin typeface="Consolas" panose="020B0609020204030204" pitchFamily="49" charset="0"/>
              </a:rPr>
              <a:t>    if (ret == 0)</a:t>
            </a:r>
          </a:p>
          <a:p>
            <a:r>
              <a:rPr lang="en-IN" sz="1600" dirty="0">
                <a:latin typeface="Consolas" panose="020B0609020204030204" pitchFamily="49" charset="0"/>
              </a:rPr>
              <a:t>      break;</a:t>
            </a:r>
          </a:p>
          <a:p>
            <a:r>
              <a:rPr lang="en-IN" sz="1600" dirty="0">
                <a:latin typeface="Consolas" panose="020B0609020204030204" pitchFamily="49" charset="0"/>
              </a:rPr>
              <a:t>    </a:t>
            </a:r>
            <a:r>
              <a:rPr lang="en-IN" sz="1600" dirty="0" err="1">
                <a:latin typeface="Consolas" panose="020B0609020204030204" pitchFamily="49" charset="0"/>
              </a:rPr>
              <a:t>add_record</a:t>
            </a:r>
            <a:r>
              <a:rPr lang="en-IN" sz="1600" dirty="0">
                <a:latin typeface="Consolas" panose="020B0609020204030204" pitchFamily="49" charset="0"/>
              </a:rPr>
              <a:t>(name, </a:t>
            </a:r>
            <a:r>
              <a:rPr lang="en-IN" sz="1600" dirty="0" err="1">
                <a:latin typeface="Consolas" panose="020B0609020204030204" pitchFamily="49" charset="0"/>
              </a:rPr>
              <a:t>entry_no</a:t>
            </a:r>
            <a:r>
              <a:rPr lang="en-IN" sz="1600" dirty="0">
                <a:latin typeface="Consolas" panose="020B0609020204030204" pitchFamily="49" charset="0"/>
              </a:rPr>
              <a:t>, year, </a:t>
            </a:r>
            <a:r>
              <a:rPr lang="en-IN" sz="1600" dirty="0" err="1">
                <a:latin typeface="Consolas" panose="020B0609020204030204" pitchFamily="49" charset="0"/>
              </a:rPr>
              <a:t>sem</a:t>
            </a:r>
            <a:r>
              <a:rPr lang="en-IN" sz="1600" dirty="0">
                <a:latin typeface="Consolas" panose="020B0609020204030204" pitchFamily="49" charset="0"/>
              </a:rPr>
              <a:t>, </a:t>
            </a:r>
            <a:r>
              <a:rPr lang="en-IN" sz="1600" dirty="0" err="1">
                <a:latin typeface="Consolas" panose="020B0609020204030204" pitchFamily="49" charset="0"/>
              </a:rPr>
              <a:t>addr</a:t>
            </a:r>
            <a:r>
              <a:rPr lang="en-IN" sz="1600" dirty="0">
                <a:latin typeface="Consolas" panose="020B0609020204030204" pitchFamily="49" charset="0"/>
              </a:rPr>
              <a:t>, age,</a:t>
            </a:r>
          </a:p>
          <a:p>
            <a:r>
              <a:rPr lang="en-IN" sz="1600" dirty="0">
                <a:latin typeface="Consolas" panose="020B0609020204030204" pitchFamily="49" charset="0"/>
              </a:rPr>
              <a:t>         </a:t>
            </a:r>
            <a:r>
              <a:rPr lang="en-IN" sz="1600" dirty="0" err="1">
                <a:latin typeface="Consolas" panose="020B0609020204030204" pitchFamily="49" charset="0"/>
              </a:rPr>
              <a:t>name_database</a:t>
            </a:r>
            <a:r>
              <a:rPr lang="en-IN" sz="1600" dirty="0">
                <a:latin typeface="Consolas" panose="020B0609020204030204" pitchFamily="49" charset="0"/>
              </a:rPr>
              <a:t>, </a:t>
            </a:r>
            <a:r>
              <a:rPr lang="en-IN" sz="1600" dirty="0" err="1">
                <a:latin typeface="Consolas" panose="020B0609020204030204" pitchFamily="49" charset="0"/>
              </a:rPr>
              <a:t>year_database</a:t>
            </a:r>
            <a:r>
              <a:rPr lang="en-IN" sz="1600" dirty="0">
                <a:latin typeface="Consolas" panose="020B0609020204030204" pitchFamily="49" charset="0"/>
              </a:rPr>
              <a:t>, </a:t>
            </a:r>
            <a:r>
              <a:rPr lang="en-IN" sz="1600" dirty="0" err="1">
                <a:latin typeface="Consolas" panose="020B0609020204030204" pitchFamily="49" charset="0"/>
              </a:rPr>
              <a:t>sem_database</a:t>
            </a:r>
            <a:r>
              <a:rPr lang="en-IN" sz="1600" dirty="0">
                <a:latin typeface="Consolas" panose="020B0609020204030204" pitchFamily="49" charset="0"/>
              </a:rPr>
              <a:t>,</a:t>
            </a:r>
          </a:p>
          <a:p>
            <a:r>
              <a:rPr lang="en-IN" sz="1600" dirty="0">
                <a:latin typeface="Consolas" panose="020B0609020204030204" pitchFamily="49" charset="0"/>
              </a:rPr>
              <a:t>         </a:t>
            </a:r>
            <a:r>
              <a:rPr lang="en-IN" sz="1600" dirty="0" err="1">
                <a:latin typeface="Consolas" panose="020B0609020204030204" pitchFamily="49" charset="0"/>
              </a:rPr>
              <a:t>addr_database</a:t>
            </a:r>
            <a:r>
              <a:rPr lang="en-IN" sz="1600" dirty="0">
                <a:latin typeface="Consolas" panose="020B0609020204030204" pitchFamily="49" charset="0"/>
              </a:rPr>
              <a:t>, </a:t>
            </a:r>
            <a:r>
              <a:rPr lang="en-IN" sz="1600" dirty="0" err="1">
                <a:latin typeface="Consolas" panose="020B0609020204030204" pitchFamily="49" charset="0"/>
              </a:rPr>
              <a:t>age_database</a:t>
            </a:r>
            <a:r>
              <a:rPr lang="en-IN" sz="1600" dirty="0">
                <a:latin typeface="Consolas" panose="020B0609020204030204" pitchFamily="49" charset="0"/>
              </a:rPr>
              <a:t>);</a:t>
            </a:r>
          </a:p>
          <a:p>
            <a:r>
              <a:rPr lang="en-IN" sz="1600" dirty="0">
                <a:latin typeface="Consolas" panose="020B0609020204030204" pitchFamily="49" charset="0"/>
              </a:rPr>
              <a:t>    </a:t>
            </a:r>
            <a:r>
              <a:rPr lang="en-IN" sz="1600" dirty="0" err="1">
                <a:latin typeface="Consolas" panose="020B0609020204030204" pitchFamily="49" charset="0"/>
              </a:rPr>
              <a:t>entry_no</a:t>
            </a:r>
            <a:r>
              <a:rPr lang="en-IN" sz="1600" dirty="0">
                <a:latin typeface="Consolas" panose="020B0609020204030204" pitchFamily="49" charset="0"/>
              </a:rPr>
              <a:t> += 1;</a:t>
            </a:r>
          </a:p>
          <a:p>
            <a:r>
              <a:rPr lang="en-IN" sz="1600" dirty="0">
                <a:latin typeface="Consolas" panose="020B0609020204030204" pitchFamily="49" charset="0"/>
              </a:rPr>
              <a:t>  }</a:t>
            </a:r>
          </a:p>
          <a:p>
            <a:r>
              <a:rPr lang="en-IN" sz="1600" dirty="0">
                <a:latin typeface="Consolas" panose="020B0609020204030204" pitchFamily="49" charset="0"/>
              </a:rPr>
              <a:t>  // some more code</a:t>
            </a:r>
          </a:p>
          <a:p>
            <a:r>
              <a:rPr lang="en-IN" sz="1600" dirty="0">
                <a:latin typeface="Consolas" panose="020B0609020204030204" pitchFamily="49" charset="0"/>
              </a:rPr>
              <a:t>}</a:t>
            </a:r>
          </a:p>
        </p:txBody>
      </p:sp>
      <p:sp>
        <p:nvSpPr>
          <p:cNvPr id="10" name="TextBox 9">
            <a:extLst>
              <a:ext uri="{FF2B5EF4-FFF2-40B4-BE49-F238E27FC236}">
                <a16:creationId xmlns:a16="http://schemas.microsoft.com/office/drawing/2014/main" id="{20D2B426-AE61-755A-D8E9-6A518F5D961E}"/>
              </a:ext>
            </a:extLst>
          </p:cNvPr>
          <p:cNvSpPr txBox="1"/>
          <p:nvPr/>
        </p:nvSpPr>
        <p:spPr>
          <a:xfrm>
            <a:off x="6987942" y="433137"/>
            <a:ext cx="3339968" cy="584775"/>
          </a:xfrm>
          <a:prstGeom prst="rect">
            <a:avLst/>
          </a:prstGeom>
          <a:noFill/>
        </p:spPr>
        <p:txBody>
          <a:bodyPr wrap="square" rtlCol="0">
            <a:spAutoFit/>
          </a:bodyPr>
          <a:lstStyle/>
          <a:p>
            <a:r>
              <a:rPr lang="en-US" sz="3200" b="1" dirty="0">
                <a:solidFill>
                  <a:srgbClr val="FF0000"/>
                </a:solidFill>
              </a:rPr>
              <a:t>Database example</a:t>
            </a:r>
            <a:endParaRPr lang="en-IN" sz="3200" b="1" dirty="0">
              <a:solidFill>
                <a:srgbClr val="FF0000"/>
              </a:solidFill>
            </a:endParaRPr>
          </a:p>
        </p:txBody>
      </p:sp>
    </p:spTree>
    <p:extLst>
      <p:ext uri="{BB962C8B-B14F-4D97-AF65-F5344CB8AC3E}">
        <p14:creationId xmlns:p14="http://schemas.microsoft.com/office/powerpoint/2010/main" val="5134545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3EEA09-6B8E-93FC-4A53-B53D0B0B6701}"/>
              </a:ext>
            </a:extLst>
          </p:cNvPr>
          <p:cNvSpPr txBox="1"/>
          <p:nvPr/>
        </p:nvSpPr>
        <p:spPr>
          <a:xfrm>
            <a:off x="6718440" y="413883"/>
            <a:ext cx="5347630" cy="4801314"/>
          </a:xfrm>
          <a:prstGeom prst="rect">
            <a:avLst/>
          </a:prstGeom>
          <a:noFill/>
        </p:spPr>
        <p:txBody>
          <a:bodyPr wrap="square" rtlCol="0">
            <a:spAutoFit/>
          </a:bodyPr>
          <a:lstStyle/>
          <a:p>
            <a:r>
              <a:rPr lang="en-US" dirty="0">
                <a:latin typeface="Consolas" panose="020B0609020204030204" pitchFamily="49" charset="0"/>
              </a:rPr>
              <a:t>struct record {</a:t>
            </a:r>
          </a:p>
          <a:p>
            <a:r>
              <a:rPr lang="en-US" dirty="0">
                <a:latin typeface="Consolas" panose="020B0609020204030204" pitchFamily="49" charset="0"/>
              </a:rPr>
              <a:t>  char *name;</a:t>
            </a:r>
          </a:p>
          <a:p>
            <a:r>
              <a:rPr lang="en-US" dirty="0">
                <a:latin typeface="Consolas" panose="020B0609020204030204" pitchFamily="49" charset="0"/>
              </a:rPr>
              <a:t>  int year, </a:t>
            </a:r>
            <a:r>
              <a:rPr lang="en-US" dirty="0" err="1">
                <a:latin typeface="Consolas" panose="020B0609020204030204" pitchFamily="49" charset="0"/>
              </a:rPr>
              <a:t>sem</a:t>
            </a:r>
            <a:r>
              <a:rPr lang="en-US" dirty="0">
                <a:latin typeface="Consolas" panose="020B0609020204030204" pitchFamily="49" charset="0"/>
              </a:rPr>
              <a:t>, age;</a:t>
            </a:r>
          </a:p>
          <a:p>
            <a:r>
              <a:rPr lang="en-US" dirty="0">
                <a:latin typeface="Consolas" panose="020B0609020204030204" pitchFamily="49" charset="0"/>
              </a:rPr>
              <a:t>  char *</a:t>
            </a:r>
            <a:r>
              <a:rPr lang="en-US" dirty="0" err="1">
                <a:latin typeface="Consolas" panose="020B0609020204030204" pitchFamily="49" charset="0"/>
              </a:rPr>
              <a:t>addr</a:t>
            </a:r>
            <a:r>
              <a:rPr lang="en-US" dirty="0">
                <a:latin typeface="Consolas" panose="020B0609020204030204" pitchFamily="49" charset="0"/>
              </a:rPr>
              <a:t>;</a:t>
            </a:r>
          </a:p>
          <a:p>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 store a record in a database</a:t>
            </a:r>
          </a:p>
          <a:p>
            <a:r>
              <a:rPr lang="en-US" dirty="0">
                <a:latin typeface="Consolas" panose="020B0609020204030204" pitchFamily="49" charset="0"/>
              </a:rPr>
              <a:t>void </a:t>
            </a:r>
            <a:r>
              <a:rPr lang="en-US" dirty="0" err="1">
                <a:latin typeface="Consolas" panose="020B0609020204030204" pitchFamily="49" charset="0"/>
              </a:rPr>
              <a:t>add_record</a:t>
            </a:r>
            <a:r>
              <a:rPr lang="en-IN" dirty="0">
                <a:latin typeface="Consolas" panose="020B0609020204030204" pitchFamily="49" charset="0"/>
              </a:rPr>
              <a:t>(struct record r,</a:t>
            </a:r>
          </a:p>
          <a:p>
            <a:r>
              <a:rPr lang="en-IN" dirty="0">
                <a:latin typeface="Consolas" panose="020B0609020204030204" pitchFamily="49" charset="0"/>
              </a:rPr>
              <a:t>                struct record *database,</a:t>
            </a:r>
          </a:p>
          <a:p>
            <a:r>
              <a:rPr lang="en-IN" dirty="0">
                <a:latin typeface="Consolas" panose="020B0609020204030204" pitchFamily="49" charset="0"/>
              </a:rPr>
              <a:t>                int </a:t>
            </a:r>
            <a:r>
              <a:rPr lang="en-IN" dirty="0" err="1">
                <a:latin typeface="Consolas" panose="020B0609020204030204" pitchFamily="49" charset="0"/>
              </a:rPr>
              <a:t>entry_no</a:t>
            </a:r>
            <a:r>
              <a:rPr lang="en-IN" dirty="0">
                <a:latin typeface="Consolas" panose="020B0609020204030204" pitchFamily="49" charset="0"/>
              </a:rPr>
              <a:t>)</a:t>
            </a:r>
          </a:p>
          <a:p>
            <a:r>
              <a:rPr lang="en-IN" dirty="0">
                <a:latin typeface="Consolas" panose="020B0609020204030204" pitchFamily="49" charset="0"/>
              </a:rPr>
              <a:t>{</a:t>
            </a:r>
          </a:p>
          <a:p>
            <a:r>
              <a:rPr lang="en-IN" dirty="0">
                <a:latin typeface="Consolas" panose="020B0609020204030204" pitchFamily="49" charset="0"/>
              </a:rPr>
              <a:t>   database[</a:t>
            </a:r>
            <a:r>
              <a:rPr lang="en-IN" dirty="0" err="1">
                <a:latin typeface="Consolas" panose="020B0609020204030204" pitchFamily="49" charset="0"/>
              </a:rPr>
              <a:t>entry_no</a:t>
            </a:r>
            <a:r>
              <a:rPr lang="en-IN" dirty="0">
                <a:latin typeface="Consolas" panose="020B0609020204030204" pitchFamily="49" charset="0"/>
              </a:rPr>
              <a:t>].name = r.name;</a:t>
            </a:r>
          </a:p>
          <a:p>
            <a:r>
              <a:rPr lang="en-IN" dirty="0">
                <a:latin typeface="Consolas" panose="020B0609020204030204" pitchFamily="49" charset="0"/>
              </a:rPr>
              <a:t>   database[</a:t>
            </a:r>
            <a:r>
              <a:rPr lang="en-IN" dirty="0" err="1">
                <a:latin typeface="Consolas" panose="020B0609020204030204" pitchFamily="49" charset="0"/>
              </a:rPr>
              <a:t>entry_no</a:t>
            </a:r>
            <a:r>
              <a:rPr lang="en-IN" dirty="0">
                <a:latin typeface="Consolas" panose="020B0609020204030204" pitchFamily="49" charset="0"/>
              </a:rPr>
              <a:t>].year = </a:t>
            </a:r>
            <a:r>
              <a:rPr lang="en-IN" dirty="0" err="1">
                <a:latin typeface="Consolas" panose="020B0609020204030204" pitchFamily="49" charset="0"/>
              </a:rPr>
              <a:t>r.year</a:t>
            </a:r>
            <a:r>
              <a:rPr lang="en-IN" dirty="0">
                <a:latin typeface="Consolas" panose="020B0609020204030204" pitchFamily="49" charset="0"/>
              </a:rPr>
              <a:t>;</a:t>
            </a:r>
          </a:p>
          <a:p>
            <a:r>
              <a:rPr lang="en-IN" dirty="0">
                <a:latin typeface="Consolas" panose="020B0609020204030204" pitchFamily="49" charset="0"/>
              </a:rPr>
              <a:t>   database[</a:t>
            </a:r>
            <a:r>
              <a:rPr lang="en-IN" dirty="0" err="1">
                <a:latin typeface="Consolas" panose="020B0609020204030204" pitchFamily="49" charset="0"/>
              </a:rPr>
              <a:t>entry_no</a:t>
            </a:r>
            <a:r>
              <a:rPr lang="en-IN" dirty="0">
                <a:latin typeface="Consolas" panose="020B0609020204030204" pitchFamily="49" charset="0"/>
              </a:rPr>
              <a:t>].</a:t>
            </a:r>
            <a:r>
              <a:rPr lang="en-IN" dirty="0" err="1">
                <a:latin typeface="Consolas" panose="020B0609020204030204" pitchFamily="49" charset="0"/>
              </a:rPr>
              <a:t>sem</a:t>
            </a:r>
            <a:r>
              <a:rPr lang="en-IN" dirty="0">
                <a:latin typeface="Consolas" panose="020B0609020204030204" pitchFamily="49" charset="0"/>
              </a:rPr>
              <a:t> = </a:t>
            </a:r>
            <a:r>
              <a:rPr lang="en-IN" dirty="0" err="1">
                <a:latin typeface="Consolas" panose="020B0609020204030204" pitchFamily="49" charset="0"/>
              </a:rPr>
              <a:t>r.sem</a:t>
            </a:r>
            <a:r>
              <a:rPr lang="en-IN" dirty="0">
                <a:latin typeface="Consolas" panose="020B0609020204030204" pitchFamily="49" charset="0"/>
              </a:rPr>
              <a:t>;</a:t>
            </a:r>
          </a:p>
          <a:p>
            <a:r>
              <a:rPr lang="en-IN" dirty="0">
                <a:latin typeface="Consolas" panose="020B0609020204030204" pitchFamily="49" charset="0"/>
              </a:rPr>
              <a:t>   database[</a:t>
            </a:r>
            <a:r>
              <a:rPr lang="en-IN" dirty="0" err="1">
                <a:latin typeface="Consolas" panose="020B0609020204030204" pitchFamily="49" charset="0"/>
              </a:rPr>
              <a:t>entry_no</a:t>
            </a:r>
            <a:r>
              <a:rPr lang="en-IN" dirty="0">
                <a:latin typeface="Consolas" panose="020B0609020204030204" pitchFamily="49" charset="0"/>
              </a:rPr>
              <a:t>].</a:t>
            </a:r>
            <a:r>
              <a:rPr lang="en-IN" dirty="0" err="1">
                <a:latin typeface="Consolas" panose="020B0609020204030204" pitchFamily="49" charset="0"/>
              </a:rPr>
              <a:t>addr</a:t>
            </a:r>
            <a:r>
              <a:rPr lang="en-IN" dirty="0">
                <a:latin typeface="Consolas" panose="020B0609020204030204" pitchFamily="49" charset="0"/>
              </a:rPr>
              <a:t> = </a:t>
            </a:r>
            <a:r>
              <a:rPr lang="en-IN" dirty="0" err="1">
                <a:latin typeface="Consolas" panose="020B0609020204030204" pitchFamily="49" charset="0"/>
              </a:rPr>
              <a:t>r.addr</a:t>
            </a:r>
            <a:r>
              <a:rPr lang="en-IN" dirty="0">
                <a:latin typeface="Consolas" panose="020B0609020204030204" pitchFamily="49" charset="0"/>
              </a:rPr>
              <a:t>;</a:t>
            </a:r>
          </a:p>
          <a:p>
            <a:r>
              <a:rPr lang="en-IN" dirty="0">
                <a:latin typeface="Consolas" panose="020B0609020204030204" pitchFamily="49" charset="0"/>
              </a:rPr>
              <a:t>   database[</a:t>
            </a:r>
            <a:r>
              <a:rPr lang="en-IN" dirty="0" err="1">
                <a:latin typeface="Consolas" panose="020B0609020204030204" pitchFamily="49" charset="0"/>
              </a:rPr>
              <a:t>entry_no</a:t>
            </a:r>
            <a:r>
              <a:rPr lang="en-IN" dirty="0">
                <a:latin typeface="Consolas" panose="020B0609020204030204" pitchFamily="49" charset="0"/>
              </a:rPr>
              <a:t>].age = </a:t>
            </a:r>
            <a:r>
              <a:rPr lang="en-IN" dirty="0" err="1">
                <a:latin typeface="Consolas" panose="020B0609020204030204" pitchFamily="49" charset="0"/>
              </a:rPr>
              <a:t>r.age</a:t>
            </a:r>
            <a:r>
              <a:rPr lang="en-IN" dirty="0">
                <a:latin typeface="Consolas" panose="020B0609020204030204" pitchFamily="49" charset="0"/>
              </a:rPr>
              <a:t>;</a:t>
            </a:r>
          </a:p>
          <a:p>
            <a:r>
              <a:rPr lang="en-IN" dirty="0">
                <a:latin typeface="Consolas" panose="020B0609020204030204" pitchFamily="49" charset="0"/>
              </a:rPr>
              <a:t>}</a:t>
            </a:r>
          </a:p>
        </p:txBody>
      </p:sp>
      <p:sp>
        <p:nvSpPr>
          <p:cNvPr id="7" name="TextBox 6">
            <a:extLst>
              <a:ext uri="{FF2B5EF4-FFF2-40B4-BE49-F238E27FC236}">
                <a16:creationId xmlns:a16="http://schemas.microsoft.com/office/drawing/2014/main" id="{5764B20A-60DF-FD86-544D-2FFAB72F584F}"/>
              </a:ext>
            </a:extLst>
          </p:cNvPr>
          <p:cNvSpPr txBox="1"/>
          <p:nvPr/>
        </p:nvSpPr>
        <p:spPr>
          <a:xfrm>
            <a:off x="267895" y="266145"/>
            <a:ext cx="6756936" cy="5509200"/>
          </a:xfrm>
          <a:prstGeom prst="rect">
            <a:avLst/>
          </a:prstGeom>
          <a:noFill/>
        </p:spPr>
        <p:txBody>
          <a:bodyPr wrap="square" rtlCol="0">
            <a:spAutoFit/>
          </a:bodyPr>
          <a:lstStyle/>
          <a:p>
            <a:r>
              <a:rPr lang="en-US" sz="1600" dirty="0">
                <a:latin typeface="Consolas" panose="020B0609020204030204" pitchFamily="49" charset="0"/>
              </a:rPr>
              <a:t>#define MAX_ENTRIES 10000</a:t>
            </a:r>
          </a:p>
          <a:p>
            <a:r>
              <a:rPr lang="en-IN" sz="1600" dirty="0">
                <a:latin typeface="Consolas" panose="020B0609020204030204" pitchFamily="49" charset="0"/>
              </a:rPr>
              <a:t>int main() {</a:t>
            </a:r>
          </a:p>
          <a:p>
            <a:r>
              <a:rPr lang="en-IN" sz="1600" dirty="0">
                <a:latin typeface="Consolas" panose="020B0609020204030204" pitchFamily="49" charset="0"/>
              </a:rPr>
              <a:t>  struct record database[MAX_ENTRIES] = {0};</a:t>
            </a:r>
          </a:p>
          <a:p>
            <a:r>
              <a:rPr lang="en-IN" sz="1600" dirty="0">
                <a:latin typeface="Consolas" panose="020B0609020204030204" pitchFamily="49" charset="0"/>
              </a:rPr>
              <a:t>  int </a:t>
            </a:r>
            <a:r>
              <a:rPr lang="en-IN" sz="1600" dirty="0" err="1">
                <a:latin typeface="Consolas" panose="020B0609020204030204" pitchFamily="49" charset="0"/>
              </a:rPr>
              <a:t>entry_no</a:t>
            </a:r>
            <a:r>
              <a:rPr lang="en-IN" sz="1600" dirty="0">
                <a:latin typeface="Consolas" panose="020B0609020204030204" pitchFamily="49" charset="0"/>
              </a:rPr>
              <a:t> = 0;</a:t>
            </a:r>
          </a:p>
          <a:p>
            <a:r>
              <a:rPr lang="en-IN" sz="1600" dirty="0">
                <a:latin typeface="Consolas" panose="020B0609020204030204" pitchFamily="49" charset="0"/>
              </a:rPr>
              <a:t>  struct record r;</a:t>
            </a:r>
          </a:p>
          <a:p>
            <a:endParaRPr lang="en-IN" sz="1600" dirty="0">
              <a:latin typeface="Consolas" panose="020B0609020204030204" pitchFamily="49" charset="0"/>
            </a:endParaRPr>
          </a:p>
          <a:p>
            <a:r>
              <a:rPr lang="en-IN" sz="1600" dirty="0">
                <a:latin typeface="Consolas" panose="020B0609020204030204" pitchFamily="49" charset="0"/>
              </a:rPr>
              <a:t>  while (</a:t>
            </a:r>
            <a:r>
              <a:rPr lang="en-IN" sz="1600" dirty="0" err="1">
                <a:latin typeface="Consolas" panose="020B0609020204030204" pitchFamily="49" charset="0"/>
              </a:rPr>
              <a:t>entry_no</a:t>
            </a:r>
            <a:r>
              <a:rPr lang="en-IN" sz="1600" dirty="0">
                <a:latin typeface="Consolas" panose="020B0609020204030204" pitchFamily="49" charset="0"/>
              </a:rPr>
              <a:t> &lt; MAX_ENTRIES) {</a:t>
            </a:r>
          </a:p>
          <a:p>
            <a:r>
              <a:rPr lang="en-IN" sz="1600" dirty="0">
                <a:latin typeface="Consolas" panose="020B0609020204030204" pitchFamily="49" charset="0"/>
              </a:rPr>
              <a:t>    char *name = malloc(20);</a:t>
            </a:r>
          </a:p>
          <a:p>
            <a:r>
              <a:rPr lang="en-IN" sz="1600" dirty="0">
                <a:latin typeface="Consolas" panose="020B0609020204030204" pitchFamily="49" charset="0"/>
              </a:rPr>
              <a:t>    assert(name != NULL);</a:t>
            </a:r>
          </a:p>
          <a:p>
            <a:r>
              <a:rPr lang="en-IN" sz="1600" dirty="0">
                <a:latin typeface="Consolas" panose="020B0609020204030204" pitchFamily="49" charset="0"/>
              </a:rPr>
              <a:t>    char *</a:t>
            </a:r>
            <a:r>
              <a:rPr lang="en-IN" sz="1600" dirty="0" err="1">
                <a:latin typeface="Consolas" panose="020B0609020204030204" pitchFamily="49" charset="0"/>
              </a:rPr>
              <a:t>addr</a:t>
            </a:r>
            <a:r>
              <a:rPr lang="en-IN" sz="1600" dirty="0">
                <a:latin typeface="Consolas" panose="020B0609020204030204" pitchFamily="49" charset="0"/>
              </a:rPr>
              <a:t> = malloc(128);</a:t>
            </a:r>
          </a:p>
          <a:p>
            <a:r>
              <a:rPr lang="en-IN" sz="1600" dirty="0">
                <a:latin typeface="Consolas" panose="020B0609020204030204" pitchFamily="49" charset="0"/>
              </a:rPr>
              <a:t>    assert(</a:t>
            </a:r>
            <a:r>
              <a:rPr lang="en-IN" sz="1600" dirty="0" err="1">
                <a:latin typeface="Consolas" panose="020B0609020204030204" pitchFamily="49" charset="0"/>
              </a:rPr>
              <a:t>addr</a:t>
            </a:r>
            <a:r>
              <a:rPr lang="en-IN" sz="1600" dirty="0">
                <a:latin typeface="Consolas" panose="020B0609020204030204" pitchFamily="49" charset="0"/>
              </a:rPr>
              <a:t> != NULL);</a:t>
            </a:r>
          </a:p>
          <a:p>
            <a:r>
              <a:rPr lang="en-IN" sz="1600" dirty="0">
                <a:latin typeface="Consolas" panose="020B0609020204030204" pitchFamily="49" charset="0"/>
              </a:rPr>
              <a:t>    r.name = name;</a:t>
            </a:r>
          </a:p>
          <a:p>
            <a:r>
              <a:rPr lang="en-IN" sz="1600" dirty="0">
                <a:latin typeface="Consolas" panose="020B0609020204030204" pitchFamily="49" charset="0"/>
              </a:rPr>
              <a:t>    </a:t>
            </a:r>
            <a:r>
              <a:rPr lang="en-IN" sz="1600" dirty="0" err="1">
                <a:latin typeface="Consolas" panose="020B0609020204030204" pitchFamily="49" charset="0"/>
              </a:rPr>
              <a:t>r.addr</a:t>
            </a:r>
            <a:r>
              <a:rPr lang="en-IN" sz="1600" dirty="0">
                <a:latin typeface="Consolas" panose="020B0609020204030204" pitchFamily="49" charset="0"/>
              </a:rPr>
              <a:t> = </a:t>
            </a:r>
            <a:r>
              <a:rPr lang="en-IN" sz="1600" dirty="0" err="1">
                <a:latin typeface="Consolas" panose="020B0609020204030204" pitchFamily="49" charset="0"/>
              </a:rPr>
              <a:t>addr</a:t>
            </a:r>
            <a:r>
              <a:rPr lang="en-IN" sz="1600" dirty="0">
                <a:latin typeface="Consolas" panose="020B0609020204030204" pitchFamily="49" charset="0"/>
              </a:rPr>
              <a:t>;</a:t>
            </a:r>
          </a:p>
          <a:p>
            <a:endParaRPr lang="en-IN" sz="1600" dirty="0">
              <a:latin typeface="Consolas" panose="020B0609020204030204" pitchFamily="49" charset="0"/>
            </a:endParaRPr>
          </a:p>
          <a:p>
            <a:r>
              <a:rPr lang="en-IN" sz="1600" dirty="0">
                <a:latin typeface="Consolas" panose="020B0609020204030204" pitchFamily="49" charset="0"/>
              </a:rPr>
              <a:t>    int ret = </a:t>
            </a:r>
            <a:r>
              <a:rPr lang="en-IN" sz="1600" dirty="0" err="1">
                <a:latin typeface="Consolas" panose="020B0609020204030204" pitchFamily="49" charset="0"/>
              </a:rPr>
              <a:t>get_record</a:t>
            </a:r>
            <a:r>
              <a:rPr lang="en-IN" sz="1600" dirty="0">
                <a:latin typeface="Consolas" panose="020B0609020204030204" pitchFamily="49" charset="0"/>
              </a:rPr>
              <a:t>(&amp;r);</a:t>
            </a:r>
          </a:p>
          <a:p>
            <a:r>
              <a:rPr lang="en-IN" sz="1600" dirty="0">
                <a:latin typeface="Consolas" panose="020B0609020204030204" pitchFamily="49" charset="0"/>
              </a:rPr>
              <a:t>    if (ret == 0)</a:t>
            </a:r>
          </a:p>
          <a:p>
            <a:r>
              <a:rPr lang="en-IN" sz="1600" dirty="0">
                <a:latin typeface="Consolas" panose="020B0609020204030204" pitchFamily="49" charset="0"/>
              </a:rPr>
              <a:t>      break;</a:t>
            </a:r>
          </a:p>
          <a:p>
            <a:r>
              <a:rPr lang="en-IN" sz="1600" dirty="0">
                <a:latin typeface="Consolas" panose="020B0609020204030204" pitchFamily="49" charset="0"/>
              </a:rPr>
              <a:t>    </a:t>
            </a:r>
            <a:r>
              <a:rPr lang="en-IN" sz="1600" dirty="0" err="1">
                <a:latin typeface="Consolas" panose="020B0609020204030204" pitchFamily="49" charset="0"/>
              </a:rPr>
              <a:t>add_record</a:t>
            </a:r>
            <a:r>
              <a:rPr lang="en-IN" sz="1600" dirty="0">
                <a:latin typeface="Consolas" panose="020B0609020204030204" pitchFamily="49" charset="0"/>
              </a:rPr>
              <a:t>(r, database, </a:t>
            </a:r>
            <a:r>
              <a:rPr lang="en-IN" sz="1600" dirty="0" err="1">
                <a:latin typeface="Consolas" panose="020B0609020204030204" pitchFamily="49" charset="0"/>
              </a:rPr>
              <a:t>entry_no</a:t>
            </a:r>
            <a:r>
              <a:rPr lang="en-IN" sz="1600" dirty="0">
                <a:latin typeface="Consolas" panose="020B0609020204030204" pitchFamily="49" charset="0"/>
              </a:rPr>
              <a:t>);</a:t>
            </a:r>
          </a:p>
          <a:p>
            <a:r>
              <a:rPr lang="en-IN" sz="1600" dirty="0">
                <a:latin typeface="Consolas" panose="020B0609020204030204" pitchFamily="49" charset="0"/>
              </a:rPr>
              <a:t>    </a:t>
            </a:r>
            <a:r>
              <a:rPr lang="en-IN" sz="1600" dirty="0" err="1">
                <a:latin typeface="Consolas" panose="020B0609020204030204" pitchFamily="49" charset="0"/>
              </a:rPr>
              <a:t>entry_no</a:t>
            </a:r>
            <a:r>
              <a:rPr lang="en-IN" sz="1600" dirty="0">
                <a:latin typeface="Consolas" panose="020B0609020204030204" pitchFamily="49" charset="0"/>
              </a:rPr>
              <a:t> += 1;</a:t>
            </a:r>
          </a:p>
          <a:p>
            <a:r>
              <a:rPr lang="en-IN" sz="1600" dirty="0">
                <a:latin typeface="Consolas" panose="020B0609020204030204" pitchFamily="49" charset="0"/>
              </a:rPr>
              <a:t>  }</a:t>
            </a:r>
          </a:p>
          <a:p>
            <a:r>
              <a:rPr lang="en-IN" sz="1600" dirty="0">
                <a:latin typeface="Consolas" panose="020B0609020204030204" pitchFamily="49" charset="0"/>
              </a:rPr>
              <a:t>  // some more code</a:t>
            </a:r>
          </a:p>
          <a:p>
            <a:r>
              <a:rPr lang="en-IN" sz="1600" dirty="0">
                <a:latin typeface="Consolas" panose="020B0609020204030204" pitchFamily="49" charset="0"/>
              </a:rPr>
              <a:t>}</a:t>
            </a:r>
          </a:p>
        </p:txBody>
      </p:sp>
      <p:sp>
        <p:nvSpPr>
          <p:cNvPr id="10" name="TextBox 9">
            <a:extLst>
              <a:ext uri="{FF2B5EF4-FFF2-40B4-BE49-F238E27FC236}">
                <a16:creationId xmlns:a16="http://schemas.microsoft.com/office/drawing/2014/main" id="{20D2B426-AE61-755A-D8E9-6A518F5D961E}"/>
              </a:ext>
            </a:extLst>
          </p:cNvPr>
          <p:cNvSpPr txBox="1"/>
          <p:nvPr/>
        </p:nvSpPr>
        <p:spPr>
          <a:xfrm>
            <a:off x="2261926" y="5746298"/>
            <a:ext cx="5944404" cy="584775"/>
          </a:xfrm>
          <a:prstGeom prst="rect">
            <a:avLst/>
          </a:prstGeom>
          <a:noFill/>
        </p:spPr>
        <p:txBody>
          <a:bodyPr wrap="square" rtlCol="0">
            <a:spAutoFit/>
          </a:bodyPr>
          <a:lstStyle/>
          <a:p>
            <a:r>
              <a:rPr lang="en-US" sz="3200" b="1" dirty="0">
                <a:solidFill>
                  <a:srgbClr val="FF0000"/>
                </a:solidFill>
              </a:rPr>
              <a:t>Database example using structure</a:t>
            </a:r>
            <a:endParaRPr lang="en-IN" sz="3200" b="1" dirty="0">
              <a:solidFill>
                <a:srgbClr val="FF0000"/>
              </a:solidFill>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C2026501-6EAC-75E3-BA4F-12AFEBCDE539}"/>
                  </a:ext>
                </a:extLst>
              </p14:cNvPr>
              <p14:cNvContentPartPr/>
              <p14:nvPr/>
            </p14:nvContentPartPr>
            <p14:xfrm>
              <a:off x="8649360" y="890640"/>
              <a:ext cx="862200" cy="590760"/>
            </p14:xfrm>
          </p:contentPart>
        </mc:Choice>
        <mc:Fallback xmlns="">
          <p:pic>
            <p:nvPicPr>
              <p:cNvPr id="2" name="Ink 1">
                <a:extLst>
                  <a:ext uri="{FF2B5EF4-FFF2-40B4-BE49-F238E27FC236}">
                    <a16:creationId xmlns:a16="http://schemas.microsoft.com/office/drawing/2014/main" id="{C2026501-6EAC-75E3-BA4F-12AFEBCDE539}"/>
                  </a:ext>
                </a:extLst>
              </p:cNvPr>
              <p:cNvPicPr/>
              <p:nvPr/>
            </p:nvPicPr>
            <p:blipFill>
              <a:blip r:embed="rId4"/>
              <a:stretch>
                <a:fillRect/>
              </a:stretch>
            </p:blipFill>
            <p:spPr>
              <a:xfrm>
                <a:off x="8640000" y="881280"/>
                <a:ext cx="880920" cy="609480"/>
              </a:xfrm>
              <a:prstGeom prst="rect">
                <a:avLst/>
              </a:prstGeom>
            </p:spPr>
          </p:pic>
        </mc:Fallback>
      </mc:AlternateContent>
    </p:spTree>
    <p:extLst>
      <p:ext uri="{BB962C8B-B14F-4D97-AF65-F5344CB8AC3E}">
        <p14:creationId xmlns:p14="http://schemas.microsoft.com/office/powerpoint/2010/main" val="13037011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DDA58-881D-03A2-AE49-9B413782E11C}"/>
              </a:ext>
            </a:extLst>
          </p:cNvPr>
          <p:cNvSpPr>
            <a:spLocks noGrp="1"/>
          </p:cNvSpPr>
          <p:nvPr>
            <p:ph type="title"/>
          </p:nvPr>
        </p:nvSpPr>
        <p:spPr/>
        <p:txBody>
          <a:bodyPr/>
          <a:lstStyle/>
          <a:p>
            <a:r>
              <a:rPr lang="en-IN" dirty="0"/>
              <a:t>Dynamic arrays</a:t>
            </a:r>
          </a:p>
        </p:txBody>
      </p:sp>
      <p:sp>
        <p:nvSpPr>
          <p:cNvPr id="3" name="Text Placeholder 2">
            <a:extLst>
              <a:ext uri="{FF2B5EF4-FFF2-40B4-BE49-F238E27FC236}">
                <a16:creationId xmlns:a16="http://schemas.microsoft.com/office/drawing/2014/main" id="{92A9DDD6-CE5D-41B6-1DF0-1A12E5CE2B42}"/>
              </a:ext>
            </a:extLst>
          </p:cNvPr>
          <p:cNvSpPr>
            <a:spLocks noGrp="1"/>
          </p:cNvSpPr>
          <p:nvPr>
            <p:ph type="body" idx="1"/>
          </p:nvPr>
        </p:nvSpPr>
        <p:spPr/>
        <p:txBody>
          <a:bodyPr/>
          <a:lstStyle/>
          <a:p>
            <a:r>
              <a:rPr lang="en-IN" dirty="0"/>
              <a:t>https://en.wikipedia.org/wiki/Dynamic_array</a:t>
            </a:r>
          </a:p>
        </p:txBody>
      </p:sp>
    </p:spTree>
    <p:extLst>
      <p:ext uri="{BB962C8B-B14F-4D97-AF65-F5344CB8AC3E}">
        <p14:creationId xmlns:p14="http://schemas.microsoft.com/office/powerpoint/2010/main" val="33860473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876BD-3689-541B-7B31-E8D629F14C40}"/>
              </a:ext>
            </a:extLst>
          </p:cNvPr>
          <p:cNvSpPr>
            <a:spLocks noGrp="1"/>
          </p:cNvSpPr>
          <p:nvPr>
            <p:ph type="title"/>
          </p:nvPr>
        </p:nvSpPr>
        <p:spPr/>
        <p:txBody>
          <a:bodyPr/>
          <a:lstStyle/>
          <a:p>
            <a:r>
              <a:rPr lang="en-IN" dirty="0"/>
              <a:t>Dynamic arrays</a:t>
            </a:r>
          </a:p>
        </p:txBody>
      </p:sp>
      <p:sp>
        <p:nvSpPr>
          <p:cNvPr id="3" name="Content Placeholder 2">
            <a:extLst>
              <a:ext uri="{FF2B5EF4-FFF2-40B4-BE49-F238E27FC236}">
                <a16:creationId xmlns:a16="http://schemas.microsoft.com/office/drawing/2014/main" id="{A90E15FB-02ED-0350-98D5-EB2B4A671062}"/>
              </a:ext>
            </a:extLst>
          </p:cNvPr>
          <p:cNvSpPr>
            <a:spLocks noGrp="1"/>
          </p:cNvSpPr>
          <p:nvPr>
            <p:ph idx="1"/>
          </p:nvPr>
        </p:nvSpPr>
        <p:spPr/>
        <p:txBody>
          <a:bodyPr>
            <a:normAutofit/>
          </a:bodyPr>
          <a:lstStyle/>
          <a:p>
            <a:r>
              <a:rPr lang="en-IN" dirty="0"/>
              <a:t>Let’s look at the problem of storing the records of items sold in a day</a:t>
            </a:r>
          </a:p>
          <a:p>
            <a:pPr lvl="1"/>
            <a:r>
              <a:rPr lang="en-IN" dirty="0"/>
              <a:t>a record can be represented using a structure with different fields</a:t>
            </a:r>
          </a:p>
          <a:p>
            <a:pPr lvl="2"/>
            <a:r>
              <a:rPr lang="en-IN" dirty="0"/>
              <a:t>item-name, price, customer phone no., etc.</a:t>
            </a:r>
          </a:p>
          <a:p>
            <a:pPr lvl="2"/>
            <a:endParaRPr lang="en-IN" dirty="0"/>
          </a:p>
          <a:p>
            <a:pPr marL="914400" lvl="2" indent="0">
              <a:buNone/>
            </a:pPr>
            <a:endParaRPr lang="en-IN" dirty="0"/>
          </a:p>
          <a:p>
            <a:r>
              <a:rPr lang="en-IN" dirty="0">
                <a:solidFill>
                  <a:srgbClr val="FF0000"/>
                </a:solidFill>
              </a:rPr>
              <a:t>What would be the problem if we store the records in an array?</a:t>
            </a:r>
          </a:p>
          <a:p>
            <a:pPr lvl="2"/>
            <a:endParaRPr lang="en-IN" dirty="0"/>
          </a:p>
          <a:p>
            <a:endParaRPr lang="en-IN" dirty="0"/>
          </a:p>
          <a:p>
            <a:endParaRPr lang="en-IN" dirty="0"/>
          </a:p>
        </p:txBody>
      </p:sp>
    </p:spTree>
    <p:extLst>
      <p:ext uri="{BB962C8B-B14F-4D97-AF65-F5344CB8AC3E}">
        <p14:creationId xmlns:p14="http://schemas.microsoft.com/office/powerpoint/2010/main" val="35079090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876BD-3689-541B-7B31-E8D629F14C40}"/>
              </a:ext>
            </a:extLst>
          </p:cNvPr>
          <p:cNvSpPr>
            <a:spLocks noGrp="1"/>
          </p:cNvSpPr>
          <p:nvPr>
            <p:ph type="title"/>
          </p:nvPr>
        </p:nvSpPr>
        <p:spPr/>
        <p:txBody>
          <a:bodyPr/>
          <a:lstStyle/>
          <a:p>
            <a:r>
              <a:rPr lang="en-IN" dirty="0"/>
              <a:t>Dynamic arrays</a:t>
            </a:r>
          </a:p>
        </p:txBody>
      </p:sp>
      <p:sp>
        <p:nvSpPr>
          <p:cNvPr id="3" name="Content Placeholder 2">
            <a:extLst>
              <a:ext uri="{FF2B5EF4-FFF2-40B4-BE49-F238E27FC236}">
                <a16:creationId xmlns:a16="http://schemas.microsoft.com/office/drawing/2014/main" id="{A90E15FB-02ED-0350-98D5-EB2B4A671062}"/>
              </a:ext>
            </a:extLst>
          </p:cNvPr>
          <p:cNvSpPr>
            <a:spLocks noGrp="1"/>
          </p:cNvSpPr>
          <p:nvPr>
            <p:ph idx="1"/>
          </p:nvPr>
        </p:nvSpPr>
        <p:spPr/>
        <p:txBody>
          <a:bodyPr>
            <a:normAutofit/>
          </a:bodyPr>
          <a:lstStyle/>
          <a:p>
            <a:r>
              <a:rPr lang="en-IN" dirty="0"/>
              <a:t>Let’s look at the problem of storing the records of items sold in a day</a:t>
            </a:r>
          </a:p>
          <a:p>
            <a:pPr lvl="1"/>
            <a:r>
              <a:rPr lang="en-IN" dirty="0"/>
              <a:t>a record can be represented using a structure with different fields</a:t>
            </a:r>
          </a:p>
          <a:p>
            <a:pPr lvl="2"/>
            <a:r>
              <a:rPr lang="en-IN" dirty="0"/>
              <a:t>item-name, price, customer phone no., etc.</a:t>
            </a:r>
          </a:p>
          <a:p>
            <a:endParaRPr lang="en-IN" dirty="0"/>
          </a:p>
          <a:p>
            <a:r>
              <a:rPr lang="en-IN" dirty="0">
                <a:solidFill>
                  <a:srgbClr val="FF0000"/>
                </a:solidFill>
              </a:rPr>
              <a:t>What would be the problem if we store the records in an array?</a:t>
            </a:r>
          </a:p>
          <a:p>
            <a:pPr lvl="1"/>
            <a:r>
              <a:rPr lang="en-IN" dirty="0">
                <a:solidFill>
                  <a:schemeClr val="accent1"/>
                </a:solidFill>
              </a:rPr>
              <a:t>We need to over-approximate the total number of records, say N</a:t>
            </a:r>
          </a:p>
          <a:p>
            <a:pPr lvl="1"/>
            <a:r>
              <a:rPr lang="en-IN" dirty="0">
                <a:solidFill>
                  <a:schemeClr val="accent1"/>
                </a:solidFill>
              </a:rPr>
              <a:t>Allocate a big array that can store N records</a:t>
            </a:r>
          </a:p>
          <a:p>
            <a:pPr lvl="1"/>
            <a:r>
              <a:rPr lang="en-IN" dirty="0">
                <a:solidFill>
                  <a:schemeClr val="accent1"/>
                </a:solidFill>
              </a:rPr>
              <a:t>Most of the time, sold items would be less than N</a:t>
            </a:r>
          </a:p>
          <a:p>
            <a:pPr lvl="2"/>
            <a:r>
              <a:rPr lang="en-IN" dirty="0">
                <a:solidFill>
                  <a:schemeClr val="accent1"/>
                </a:solidFill>
              </a:rPr>
              <a:t>resulting in the waste of a lot of space</a:t>
            </a:r>
          </a:p>
          <a:p>
            <a:pPr lvl="1"/>
            <a:r>
              <a:rPr lang="en-IN" dirty="0">
                <a:solidFill>
                  <a:schemeClr val="accent1"/>
                </a:solidFill>
              </a:rPr>
              <a:t>The program may fail if the over-approximation fails</a:t>
            </a:r>
          </a:p>
          <a:p>
            <a:endParaRPr lang="en-IN" dirty="0"/>
          </a:p>
          <a:p>
            <a:endParaRPr lang="en-IN" dirty="0"/>
          </a:p>
          <a:p>
            <a:endParaRPr lang="en-IN"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46ADA2B-65FA-8A99-22DE-BE890D399F3A}"/>
                  </a:ext>
                </a:extLst>
              </p14:cNvPr>
              <p14:cNvContentPartPr/>
              <p14:nvPr/>
            </p14:nvContentPartPr>
            <p14:xfrm>
              <a:off x="9232200" y="4344480"/>
              <a:ext cx="220680" cy="45000"/>
            </p14:xfrm>
          </p:contentPart>
        </mc:Choice>
        <mc:Fallback xmlns="">
          <p:pic>
            <p:nvPicPr>
              <p:cNvPr id="4" name="Ink 3">
                <a:extLst>
                  <a:ext uri="{FF2B5EF4-FFF2-40B4-BE49-F238E27FC236}">
                    <a16:creationId xmlns:a16="http://schemas.microsoft.com/office/drawing/2014/main" id="{346ADA2B-65FA-8A99-22DE-BE890D399F3A}"/>
                  </a:ext>
                </a:extLst>
              </p:cNvPr>
              <p:cNvPicPr/>
              <p:nvPr/>
            </p:nvPicPr>
            <p:blipFill>
              <a:blip r:embed="rId4"/>
              <a:stretch>
                <a:fillRect/>
              </a:stretch>
            </p:blipFill>
            <p:spPr>
              <a:xfrm>
                <a:off x="9222840" y="4335120"/>
                <a:ext cx="239400" cy="63720"/>
              </a:xfrm>
              <a:prstGeom prst="rect">
                <a:avLst/>
              </a:prstGeom>
            </p:spPr>
          </p:pic>
        </mc:Fallback>
      </mc:AlternateContent>
    </p:spTree>
    <p:extLst>
      <p:ext uri="{BB962C8B-B14F-4D97-AF65-F5344CB8AC3E}">
        <p14:creationId xmlns:p14="http://schemas.microsoft.com/office/powerpoint/2010/main" val="1669381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5D55D-949A-456B-6DC9-45240A9C0D21}"/>
              </a:ext>
            </a:extLst>
          </p:cNvPr>
          <p:cNvSpPr>
            <a:spLocks noGrp="1"/>
          </p:cNvSpPr>
          <p:nvPr>
            <p:ph type="title"/>
          </p:nvPr>
        </p:nvSpPr>
        <p:spPr/>
        <p:txBody>
          <a:bodyPr/>
          <a:lstStyle/>
          <a:p>
            <a:r>
              <a:rPr lang="en-IN" dirty="0"/>
              <a:t>Insert</a:t>
            </a:r>
          </a:p>
        </p:txBody>
      </p:sp>
      <p:sp>
        <p:nvSpPr>
          <p:cNvPr id="3" name="Content Placeholder 2">
            <a:extLst>
              <a:ext uri="{FF2B5EF4-FFF2-40B4-BE49-F238E27FC236}">
                <a16:creationId xmlns:a16="http://schemas.microsoft.com/office/drawing/2014/main" id="{9B5B69A0-4A11-5572-CF1E-6986626DBCA1}"/>
              </a:ext>
            </a:extLst>
          </p:cNvPr>
          <p:cNvSpPr>
            <a:spLocks noGrp="1"/>
          </p:cNvSpPr>
          <p:nvPr>
            <p:ph idx="1"/>
          </p:nvPr>
        </p:nvSpPr>
        <p:spPr/>
        <p:txBody>
          <a:bodyPr/>
          <a:lstStyle/>
          <a:p>
            <a:r>
              <a:rPr lang="en-IN" dirty="0"/>
              <a:t>Let’s say the maximum size of the array is </a:t>
            </a:r>
            <a:r>
              <a:rPr lang="en-IN" dirty="0">
                <a:solidFill>
                  <a:schemeClr val="accent1"/>
                </a:solidFill>
              </a:rPr>
              <a:t>N</a:t>
            </a:r>
            <a:r>
              <a:rPr lang="en-IN" dirty="0"/>
              <a:t>, and right now array has </a:t>
            </a:r>
            <a:r>
              <a:rPr lang="en-IN" dirty="0">
                <a:solidFill>
                  <a:schemeClr val="accent1"/>
                </a:solidFill>
              </a:rPr>
              <a:t>m</a:t>
            </a:r>
            <a:r>
              <a:rPr lang="en-IN" dirty="0"/>
              <a:t> elements, where </a:t>
            </a:r>
            <a:r>
              <a:rPr lang="en-IN" dirty="0">
                <a:solidFill>
                  <a:schemeClr val="accent1"/>
                </a:solidFill>
              </a:rPr>
              <a:t>m &lt; N</a:t>
            </a:r>
            <a:r>
              <a:rPr lang="en-IN" dirty="0"/>
              <a:t>. Inserting a new element </a:t>
            </a:r>
            <a:r>
              <a:rPr lang="en-IN" dirty="0">
                <a:solidFill>
                  <a:schemeClr val="accent1"/>
                </a:solidFill>
              </a:rPr>
              <a:t>x</a:t>
            </a:r>
            <a:r>
              <a:rPr lang="en-IN" dirty="0"/>
              <a:t> just after the </a:t>
            </a:r>
            <a:r>
              <a:rPr lang="en-IN" dirty="0" err="1">
                <a:solidFill>
                  <a:schemeClr val="accent1"/>
                </a:solidFill>
              </a:rPr>
              <a:t>m</a:t>
            </a:r>
            <a:r>
              <a:rPr lang="en-IN" baseline="30000" dirty="0" err="1">
                <a:solidFill>
                  <a:schemeClr val="accent1"/>
                </a:solidFill>
              </a:rPr>
              <a:t>th</a:t>
            </a:r>
            <a:r>
              <a:rPr lang="en-IN" dirty="0"/>
              <a:t> element takes one operation</a:t>
            </a:r>
          </a:p>
          <a:p>
            <a:pPr marL="0" indent="0">
              <a:buNone/>
            </a:pPr>
            <a:r>
              <a:rPr lang="en-IN" dirty="0"/>
              <a:t>	</a:t>
            </a:r>
            <a:r>
              <a:rPr lang="en-IN" dirty="0" err="1">
                <a:solidFill>
                  <a:schemeClr val="accent1"/>
                </a:solidFill>
              </a:rPr>
              <a:t>arr</a:t>
            </a:r>
            <a:r>
              <a:rPr lang="en-IN" dirty="0">
                <a:solidFill>
                  <a:schemeClr val="accent1"/>
                </a:solidFill>
              </a:rPr>
              <a:t>[m] = x</a:t>
            </a:r>
          </a:p>
          <a:p>
            <a:pPr marL="0" indent="0">
              <a:buNone/>
            </a:pPr>
            <a:endParaRPr lang="en-IN" dirty="0"/>
          </a:p>
          <a:p>
            <a:r>
              <a:rPr lang="en-IN" dirty="0"/>
              <a:t>What if </a:t>
            </a:r>
            <a:r>
              <a:rPr lang="en-IN" dirty="0">
                <a:solidFill>
                  <a:schemeClr val="accent1"/>
                </a:solidFill>
              </a:rPr>
              <a:t>m == N</a:t>
            </a:r>
            <a:r>
              <a:rPr lang="en-IN" dirty="0"/>
              <a:t>?</a:t>
            </a:r>
          </a:p>
          <a:p>
            <a:pPr lvl="1"/>
            <a:r>
              <a:rPr lang="en-IN" dirty="0">
                <a:solidFill>
                  <a:srgbClr val="FF0000"/>
                </a:solidFill>
              </a:rPr>
              <a:t>How can we insert a new element?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59C9764-B6E7-D6E2-A5A5-B9FCE55DB11D}"/>
                  </a:ext>
                </a:extLst>
              </p14:cNvPr>
              <p14:cNvContentPartPr/>
              <p14:nvPr/>
            </p14:nvContentPartPr>
            <p14:xfrm>
              <a:off x="4048920" y="2591640"/>
              <a:ext cx="789840" cy="28800"/>
            </p14:xfrm>
          </p:contentPart>
        </mc:Choice>
        <mc:Fallback xmlns="">
          <p:pic>
            <p:nvPicPr>
              <p:cNvPr id="4" name="Ink 3">
                <a:extLst>
                  <a:ext uri="{FF2B5EF4-FFF2-40B4-BE49-F238E27FC236}">
                    <a16:creationId xmlns:a16="http://schemas.microsoft.com/office/drawing/2014/main" id="{259C9764-B6E7-D6E2-A5A5-B9FCE55DB11D}"/>
                  </a:ext>
                </a:extLst>
              </p:cNvPr>
              <p:cNvPicPr/>
              <p:nvPr/>
            </p:nvPicPr>
            <p:blipFill>
              <a:blip r:embed="rId4"/>
              <a:stretch>
                <a:fillRect/>
              </a:stretch>
            </p:blipFill>
            <p:spPr>
              <a:xfrm>
                <a:off x="4039560" y="2582280"/>
                <a:ext cx="808560" cy="47520"/>
              </a:xfrm>
              <a:prstGeom prst="rect">
                <a:avLst/>
              </a:prstGeom>
            </p:spPr>
          </p:pic>
        </mc:Fallback>
      </mc:AlternateContent>
    </p:spTree>
    <p:extLst>
      <p:ext uri="{BB962C8B-B14F-4D97-AF65-F5344CB8AC3E}">
        <p14:creationId xmlns:p14="http://schemas.microsoft.com/office/powerpoint/2010/main" val="30883223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DF34C-B505-C97B-02E8-890D4EE1A205}"/>
              </a:ext>
            </a:extLst>
          </p:cNvPr>
          <p:cNvSpPr>
            <a:spLocks noGrp="1"/>
          </p:cNvSpPr>
          <p:nvPr>
            <p:ph type="title"/>
          </p:nvPr>
        </p:nvSpPr>
        <p:spPr/>
        <p:txBody>
          <a:bodyPr/>
          <a:lstStyle/>
          <a:p>
            <a:r>
              <a:rPr lang="en-IN" dirty="0"/>
              <a:t>Dynamic array</a:t>
            </a:r>
          </a:p>
        </p:txBody>
      </p:sp>
      <p:sp>
        <p:nvSpPr>
          <p:cNvPr id="3" name="Content Placeholder 2">
            <a:extLst>
              <a:ext uri="{FF2B5EF4-FFF2-40B4-BE49-F238E27FC236}">
                <a16:creationId xmlns:a16="http://schemas.microsoft.com/office/drawing/2014/main" id="{5CA957B8-878B-066A-CAE3-FC45365EDA07}"/>
              </a:ext>
            </a:extLst>
          </p:cNvPr>
          <p:cNvSpPr>
            <a:spLocks noGrp="1"/>
          </p:cNvSpPr>
          <p:nvPr>
            <p:ph idx="1"/>
          </p:nvPr>
        </p:nvSpPr>
        <p:spPr/>
        <p:txBody>
          <a:bodyPr/>
          <a:lstStyle/>
          <a:p>
            <a:r>
              <a:rPr lang="en-IN" dirty="0"/>
              <a:t>Initially, allocate an array of small size</a:t>
            </a:r>
          </a:p>
          <a:p>
            <a:r>
              <a:rPr lang="en-IN" dirty="0"/>
              <a:t>When the array is full, allocate a new array of bigger size</a:t>
            </a:r>
          </a:p>
          <a:p>
            <a:r>
              <a:rPr lang="en-IN" dirty="0"/>
              <a:t>Copy the elements from the old array to the new array</a:t>
            </a:r>
          </a:p>
          <a:p>
            <a:r>
              <a:rPr lang="en-IN" dirty="0"/>
              <a:t>Delete the old array</a:t>
            </a:r>
          </a:p>
          <a:p>
            <a:r>
              <a:rPr lang="en-IN" dirty="0"/>
              <a:t>Insert the element in the new array </a:t>
            </a:r>
          </a:p>
        </p:txBody>
      </p:sp>
    </p:spTree>
    <p:extLst>
      <p:ext uri="{BB962C8B-B14F-4D97-AF65-F5344CB8AC3E}">
        <p14:creationId xmlns:p14="http://schemas.microsoft.com/office/powerpoint/2010/main" val="11439041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0E4A1-DA77-2578-66D1-144E6A357A90}"/>
              </a:ext>
            </a:extLst>
          </p:cNvPr>
          <p:cNvSpPr>
            <a:spLocks noGrp="1"/>
          </p:cNvSpPr>
          <p:nvPr>
            <p:ph type="title"/>
          </p:nvPr>
        </p:nvSpPr>
        <p:spPr/>
        <p:txBody>
          <a:bodyPr/>
          <a:lstStyle/>
          <a:p>
            <a:r>
              <a:rPr lang="en-IN" dirty="0"/>
              <a:t>Constant expansion</a:t>
            </a:r>
          </a:p>
        </p:txBody>
      </p:sp>
      <p:sp>
        <p:nvSpPr>
          <p:cNvPr id="3" name="Text Placeholder 2">
            <a:extLst>
              <a:ext uri="{FF2B5EF4-FFF2-40B4-BE49-F238E27FC236}">
                <a16:creationId xmlns:a16="http://schemas.microsoft.com/office/drawing/2014/main" id="{852DE272-C3F9-AA99-5499-2815BDFDA11C}"/>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5294496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9E97F-D025-0FC9-81F0-BD21A79D3DC4}"/>
              </a:ext>
            </a:extLst>
          </p:cNvPr>
          <p:cNvSpPr>
            <a:spLocks noGrp="1"/>
          </p:cNvSpPr>
          <p:nvPr>
            <p:ph type="title"/>
          </p:nvPr>
        </p:nvSpPr>
        <p:spPr/>
        <p:txBody>
          <a:bodyPr/>
          <a:lstStyle/>
          <a:p>
            <a:r>
              <a:rPr lang="en-IN" dirty="0"/>
              <a:t>Constant expansion</a:t>
            </a:r>
          </a:p>
        </p:txBody>
      </p:sp>
      <p:sp>
        <p:nvSpPr>
          <p:cNvPr id="3" name="Content Placeholder 2">
            <a:extLst>
              <a:ext uri="{FF2B5EF4-FFF2-40B4-BE49-F238E27FC236}">
                <a16:creationId xmlns:a16="http://schemas.microsoft.com/office/drawing/2014/main" id="{7006F7CA-EDC6-5CB2-021A-E7C94B30752D}"/>
              </a:ext>
            </a:extLst>
          </p:cNvPr>
          <p:cNvSpPr>
            <a:spLocks noGrp="1"/>
          </p:cNvSpPr>
          <p:nvPr>
            <p:ph idx="1"/>
          </p:nvPr>
        </p:nvSpPr>
        <p:spPr/>
        <p:txBody>
          <a:bodyPr/>
          <a:lstStyle/>
          <a:p>
            <a:r>
              <a:rPr lang="en-IN" dirty="0"/>
              <a:t>If the array of size </a:t>
            </a:r>
            <a:r>
              <a:rPr lang="en-IN" dirty="0">
                <a:solidFill>
                  <a:schemeClr val="accent1"/>
                </a:solidFill>
              </a:rPr>
              <a:t>“s”</a:t>
            </a:r>
            <a:r>
              <a:rPr lang="en-IN" dirty="0"/>
              <a:t> is full, create a new array of size </a:t>
            </a:r>
            <a:r>
              <a:rPr lang="en-IN" dirty="0">
                <a:solidFill>
                  <a:schemeClr val="accent1"/>
                </a:solidFill>
              </a:rPr>
              <a:t>“s + c”</a:t>
            </a:r>
            <a:r>
              <a:rPr lang="en-IN" dirty="0"/>
              <a:t>, where </a:t>
            </a:r>
            <a:r>
              <a:rPr lang="en-IN" dirty="0">
                <a:solidFill>
                  <a:schemeClr val="accent1"/>
                </a:solidFill>
              </a:rPr>
              <a:t>c</a:t>
            </a:r>
            <a:r>
              <a:rPr lang="en-IN" dirty="0"/>
              <a:t> is a constant</a:t>
            </a:r>
          </a:p>
        </p:txBody>
      </p:sp>
    </p:spTree>
    <p:extLst>
      <p:ext uri="{BB962C8B-B14F-4D97-AF65-F5344CB8AC3E}">
        <p14:creationId xmlns:p14="http://schemas.microsoft.com/office/powerpoint/2010/main" val="2304483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59E6C3A6-1711-49A6-960B-06AA1AF11F12}"/>
              </a:ext>
            </a:extLst>
          </p:cNvPr>
          <p:cNvGraphicFramePr>
            <a:graphicFrameLocks noGrp="1"/>
          </p:cNvGraphicFramePr>
          <p:nvPr>
            <p:ph idx="1"/>
            <p:extLst>
              <p:ext uri="{D42A27DB-BD31-4B8C-83A1-F6EECF244321}">
                <p14:modId xmlns:p14="http://schemas.microsoft.com/office/powerpoint/2010/main" val="3504912291"/>
              </p:ext>
            </p:extLst>
          </p:nvPr>
        </p:nvGraphicFramePr>
        <p:xfrm>
          <a:off x="1841091" y="744078"/>
          <a:ext cx="9023552" cy="5933440"/>
        </p:xfrm>
        <a:graphic>
          <a:graphicData uri="http://schemas.openxmlformats.org/drawingml/2006/table">
            <a:tbl>
              <a:tblPr bandRow="1">
                <a:tableStyleId>{5C22544A-7EE6-4342-B048-85BDC9FD1C3A}</a:tableStyleId>
              </a:tblPr>
              <a:tblGrid>
                <a:gridCol w="563972">
                  <a:extLst>
                    <a:ext uri="{9D8B030D-6E8A-4147-A177-3AD203B41FA5}">
                      <a16:colId xmlns:a16="http://schemas.microsoft.com/office/drawing/2014/main" val="3772709291"/>
                    </a:ext>
                  </a:extLst>
                </a:gridCol>
                <a:gridCol w="563972">
                  <a:extLst>
                    <a:ext uri="{9D8B030D-6E8A-4147-A177-3AD203B41FA5}">
                      <a16:colId xmlns:a16="http://schemas.microsoft.com/office/drawing/2014/main" val="929604684"/>
                    </a:ext>
                  </a:extLst>
                </a:gridCol>
                <a:gridCol w="563972">
                  <a:extLst>
                    <a:ext uri="{9D8B030D-6E8A-4147-A177-3AD203B41FA5}">
                      <a16:colId xmlns:a16="http://schemas.microsoft.com/office/drawing/2014/main" val="1576279042"/>
                    </a:ext>
                  </a:extLst>
                </a:gridCol>
                <a:gridCol w="563972">
                  <a:extLst>
                    <a:ext uri="{9D8B030D-6E8A-4147-A177-3AD203B41FA5}">
                      <a16:colId xmlns:a16="http://schemas.microsoft.com/office/drawing/2014/main" val="2602278095"/>
                    </a:ext>
                  </a:extLst>
                </a:gridCol>
                <a:gridCol w="563972">
                  <a:extLst>
                    <a:ext uri="{9D8B030D-6E8A-4147-A177-3AD203B41FA5}">
                      <a16:colId xmlns:a16="http://schemas.microsoft.com/office/drawing/2014/main" val="4043081386"/>
                    </a:ext>
                  </a:extLst>
                </a:gridCol>
                <a:gridCol w="563972">
                  <a:extLst>
                    <a:ext uri="{9D8B030D-6E8A-4147-A177-3AD203B41FA5}">
                      <a16:colId xmlns:a16="http://schemas.microsoft.com/office/drawing/2014/main" val="2837077891"/>
                    </a:ext>
                  </a:extLst>
                </a:gridCol>
                <a:gridCol w="563972">
                  <a:extLst>
                    <a:ext uri="{9D8B030D-6E8A-4147-A177-3AD203B41FA5}">
                      <a16:colId xmlns:a16="http://schemas.microsoft.com/office/drawing/2014/main" val="3294355875"/>
                    </a:ext>
                  </a:extLst>
                </a:gridCol>
                <a:gridCol w="563972">
                  <a:extLst>
                    <a:ext uri="{9D8B030D-6E8A-4147-A177-3AD203B41FA5}">
                      <a16:colId xmlns:a16="http://schemas.microsoft.com/office/drawing/2014/main" val="1513594745"/>
                    </a:ext>
                  </a:extLst>
                </a:gridCol>
                <a:gridCol w="563972">
                  <a:extLst>
                    <a:ext uri="{9D8B030D-6E8A-4147-A177-3AD203B41FA5}">
                      <a16:colId xmlns:a16="http://schemas.microsoft.com/office/drawing/2014/main" val="40307010"/>
                    </a:ext>
                  </a:extLst>
                </a:gridCol>
                <a:gridCol w="563972">
                  <a:extLst>
                    <a:ext uri="{9D8B030D-6E8A-4147-A177-3AD203B41FA5}">
                      <a16:colId xmlns:a16="http://schemas.microsoft.com/office/drawing/2014/main" val="2228280727"/>
                    </a:ext>
                  </a:extLst>
                </a:gridCol>
                <a:gridCol w="563972">
                  <a:extLst>
                    <a:ext uri="{9D8B030D-6E8A-4147-A177-3AD203B41FA5}">
                      <a16:colId xmlns:a16="http://schemas.microsoft.com/office/drawing/2014/main" val="2356487831"/>
                    </a:ext>
                  </a:extLst>
                </a:gridCol>
                <a:gridCol w="563972">
                  <a:extLst>
                    <a:ext uri="{9D8B030D-6E8A-4147-A177-3AD203B41FA5}">
                      <a16:colId xmlns:a16="http://schemas.microsoft.com/office/drawing/2014/main" val="4204423834"/>
                    </a:ext>
                  </a:extLst>
                </a:gridCol>
                <a:gridCol w="563972">
                  <a:extLst>
                    <a:ext uri="{9D8B030D-6E8A-4147-A177-3AD203B41FA5}">
                      <a16:colId xmlns:a16="http://schemas.microsoft.com/office/drawing/2014/main" val="1789780177"/>
                    </a:ext>
                  </a:extLst>
                </a:gridCol>
                <a:gridCol w="563972">
                  <a:extLst>
                    <a:ext uri="{9D8B030D-6E8A-4147-A177-3AD203B41FA5}">
                      <a16:colId xmlns:a16="http://schemas.microsoft.com/office/drawing/2014/main" val="4038573143"/>
                    </a:ext>
                  </a:extLst>
                </a:gridCol>
                <a:gridCol w="563972">
                  <a:extLst>
                    <a:ext uri="{9D8B030D-6E8A-4147-A177-3AD203B41FA5}">
                      <a16:colId xmlns:a16="http://schemas.microsoft.com/office/drawing/2014/main" val="1827457654"/>
                    </a:ext>
                  </a:extLst>
                </a:gridCol>
                <a:gridCol w="563972">
                  <a:extLst>
                    <a:ext uri="{9D8B030D-6E8A-4147-A177-3AD203B41FA5}">
                      <a16:colId xmlns:a16="http://schemas.microsoft.com/office/drawing/2014/main" val="3809776688"/>
                    </a:ext>
                  </a:extLst>
                </a:gridCol>
              </a:tblGrid>
              <a:tr h="370840">
                <a:tc>
                  <a:txBody>
                    <a:bodyPr/>
                    <a:lstStyle/>
                    <a:p>
                      <a:pPr algn="ctr"/>
                      <a:r>
                        <a:rPr lang="en-IN" dirty="0"/>
                        <a:t>4</a:t>
                      </a:r>
                    </a:p>
                  </a:txBody>
                  <a:tcPr>
                    <a:solidFill>
                      <a:schemeClr val="accent6">
                        <a:lumMod val="60000"/>
                        <a:lumOff val="40000"/>
                      </a:schemeClr>
                    </a:solidFill>
                  </a:tcPr>
                </a:tc>
                <a:tc>
                  <a:txBody>
                    <a:bodyPr/>
                    <a:lstStyle/>
                    <a:p>
                      <a:pPr algn="ctr"/>
                      <a:endParaRPr lang="en-IN" dirty="0"/>
                    </a:p>
                  </a:txBody>
                  <a:tcPr>
                    <a:solidFill>
                      <a:schemeClr val="accent6">
                        <a:lumMod val="60000"/>
                        <a:lumOff val="40000"/>
                      </a:schemeClr>
                    </a:solidFill>
                  </a:tcPr>
                </a:tc>
                <a:tc>
                  <a:txBody>
                    <a:bodyPr/>
                    <a:lstStyle/>
                    <a:p>
                      <a:pPr algn="ctr"/>
                      <a:endParaRPr lang="en-IN"/>
                    </a:p>
                  </a:txBody>
                  <a:tcPr>
                    <a:solidFill>
                      <a:schemeClr val="accent6">
                        <a:lumMod val="60000"/>
                        <a:lumOff val="40000"/>
                      </a:schemeClr>
                    </a:solidFill>
                  </a:tcPr>
                </a:tc>
                <a:tc>
                  <a:txBody>
                    <a:bodyPr/>
                    <a:lstStyle/>
                    <a:p>
                      <a:pPr algn="ctr"/>
                      <a:endParaRPr lang="en-IN" dirty="0"/>
                    </a:p>
                  </a:txBody>
                  <a:tcPr>
                    <a:solidFill>
                      <a:schemeClr val="accent6">
                        <a:lumMod val="60000"/>
                        <a:lumOff val="40000"/>
                      </a:schemeClr>
                    </a:solidFill>
                  </a:tcPr>
                </a:tc>
                <a:tc>
                  <a:txBody>
                    <a:bodyPr/>
                    <a:lstStyle/>
                    <a:p>
                      <a:pPr algn="ctr"/>
                      <a:endParaRPr lang="en-IN" dirty="0"/>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extLst>
                  <a:ext uri="{0D108BD9-81ED-4DB2-BD59-A6C34878D82A}">
                    <a16:rowId xmlns:a16="http://schemas.microsoft.com/office/drawing/2014/main" val="130960254"/>
                  </a:ext>
                </a:extLst>
              </a:tr>
              <a:tr h="370840">
                <a:tc>
                  <a:txBody>
                    <a:bodyPr/>
                    <a:lstStyle/>
                    <a:p>
                      <a:pPr algn="ctr"/>
                      <a:r>
                        <a:rPr lang="en-IN" dirty="0"/>
                        <a:t>4</a:t>
                      </a:r>
                    </a:p>
                  </a:txBody>
                  <a:tcPr>
                    <a:solidFill>
                      <a:schemeClr val="accent6">
                        <a:lumMod val="60000"/>
                        <a:lumOff val="40000"/>
                      </a:schemeClr>
                    </a:solidFill>
                  </a:tcPr>
                </a:tc>
                <a:tc>
                  <a:txBody>
                    <a:bodyPr/>
                    <a:lstStyle/>
                    <a:p>
                      <a:pPr algn="ctr"/>
                      <a:r>
                        <a:rPr lang="en-IN" dirty="0"/>
                        <a:t>1</a:t>
                      </a:r>
                    </a:p>
                  </a:txBody>
                  <a:tcPr>
                    <a:solidFill>
                      <a:schemeClr val="accent6">
                        <a:lumMod val="60000"/>
                        <a:lumOff val="40000"/>
                      </a:schemeClr>
                    </a:solidFill>
                  </a:tcPr>
                </a:tc>
                <a:tc>
                  <a:txBody>
                    <a:bodyPr/>
                    <a:lstStyle/>
                    <a:p>
                      <a:pPr algn="ctr"/>
                      <a:endParaRPr lang="en-IN" dirty="0"/>
                    </a:p>
                  </a:txBody>
                  <a:tcPr>
                    <a:solidFill>
                      <a:schemeClr val="accent6">
                        <a:lumMod val="60000"/>
                        <a:lumOff val="40000"/>
                      </a:schemeClr>
                    </a:solidFill>
                  </a:tcPr>
                </a:tc>
                <a:tc>
                  <a:txBody>
                    <a:bodyPr/>
                    <a:lstStyle/>
                    <a:p>
                      <a:pPr algn="ctr"/>
                      <a:endParaRPr lang="en-IN" dirty="0"/>
                    </a:p>
                  </a:txBody>
                  <a:tcPr>
                    <a:solidFill>
                      <a:schemeClr val="accent6">
                        <a:lumMod val="60000"/>
                        <a:lumOff val="40000"/>
                      </a:schemeClr>
                    </a:solid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extLst>
                  <a:ext uri="{0D108BD9-81ED-4DB2-BD59-A6C34878D82A}">
                    <a16:rowId xmlns:a16="http://schemas.microsoft.com/office/drawing/2014/main" val="901106931"/>
                  </a:ext>
                </a:extLst>
              </a:tr>
              <a:tr h="370840">
                <a:tc>
                  <a:txBody>
                    <a:bodyPr/>
                    <a:lstStyle/>
                    <a:p>
                      <a:pPr algn="ctr"/>
                      <a:r>
                        <a:rPr lang="en-IN" dirty="0"/>
                        <a:t>4</a:t>
                      </a:r>
                    </a:p>
                  </a:txBody>
                  <a:tcPr>
                    <a:solidFill>
                      <a:schemeClr val="accent6">
                        <a:lumMod val="60000"/>
                        <a:lumOff val="40000"/>
                      </a:schemeClr>
                    </a:solidFill>
                  </a:tcPr>
                </a:tc>
                <a:tc>
                  <a:txBody>
                    <a:bodyPr/>
                    <a:lstStyle/>
                    <a:p>
                      <a:pPr algn="ctr"/>
                      <a:r>
                        <a:rPr lang="en-IN" dirty="0"/>
                        <a:t>1</a:t>
                      </a:r>
                    </a:p>
                  </a:txBody>
                  <a:tcPr>
                    <a:solidFill>
                      <a:schemeClr val="accent6">
                        <a:lumMod val="60000"/>
                        <a:lumOff val="40000"/>
                      </a:schemeClr>
                    </a:solidFill>
                  </a:tcPr>
                </a:tc>
                <a:tc>
                  <a:txBody>
                    <a:bodyPr/>
                    <a:lstStyle/>
                    <a:p>
                      <a:pPr algn="ctr"/>
                      <a:r>
                        <a:rPr lang="en-IN" dirty="0"/>
                        <a:t>9</a:t>
                      </a:r>
                    </a:p>
                  </a:txBody>
                  <a:tcPr>
                    <a:solidFill>
                      <a:schemeClr val="accent6">
                        <a:lumMod val="60000"/>
                        <a:lumOff val="40000"/>
                      </a:schemeClr>
                    </a:solidFill>
                  </a:tcPr>
                </a:tc>
                <a:tc>
                  <a:txBody>
                    <a:bodyPr/>
                    <a:lstStyle/>
                    <a:p>
                      <a:pPr algn="ctr"/>
                      <a:endParaRPr lang="en-IN" dirty="0"/>
                    </a:p>
                  </a:txBody>
                  <a:tcPr>
                    <a:solidFill>
                      <a:schemeClr val="accent6">
                        <a:lumMod val="60000"/>
                        <a:lumOff val="40000"/>
                      </a:schemeClr>
                    </a:solid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dirty="0"/>
                    </a:p>
                  </a:txBody>
                  <a:tcPr>
                    <a:noFill/>
                  </a:tcPr>
                </a:tc>
                <a:tc>
                  <a:txBody>
                    <a:bodyPr/>
                    <a:lstStyle/>
                    <a:p>
                      <a:pPr algn="ctr"/>
                      <a:endParaRPr lang="en-IN" dirty="0"/>
                    </a:p>
                  </a:txBody>
                  <a:tcPr>
                    <a:noFill/>
                  </a:tcPr>
                </a:tc>
                <a:extLst>
                  <a:ext uri="{0D108BD9-81ED-4DB2-BD59-A6C34878D82A}">
                    <a16:rowId xmlns:a16="http://schemas.microsoft.com/office/drawing/2014/main" val="764487280"/>
                  </a:ext>
                </a:extLst>
              </a:tr>
              <a:tr h="370840">
                <a:tc>
                  <a:txBody>
                    <a:bodyPr/>
                    <a:lstStyle/>
                    <a:p>
                      <a:pPr algn="ctr"/>
                      <a:r>
                        <a:rPr lang="en-IN" dirty="0"/>
                        <a:t>4</a:t>
                      </a:r>
                    </a:p>
                  </a:txBody>
                  <a:tcPr>
                    <a:solidFill>
                      <a:schemeClr val="accent6">
                        <a:lumMod val="60000"/>
                        <a:lumOff val="40000"/>
                      </a:schemeClr>
                    </a:solidFill>
                  </a:tcPr>
                </a:tc>
                <a:tc>
                  <a:txBody>
                    <a:bodyPr/>
                    <a:lstStyle/>
                    <a:p>
                      <a:pPr algn="ctr"/>
                      <a:r>
                        <a:rPr lang="en-IN" dirty="0"/>
                        <a:t>1</a:t>
                      </a:r>
                    </a:p>
                  </a:txBody>
                  <a:tcPr>
                    <a:solidFill>
                      <a:schemeClr val="accent6">
                        <a:lumMod val="60000"/>
                        <a:lumOff val="40000"/>
                      </a:schemeClr>
                    </a:solidFill>
                  </a:tcPr>
                </a:tc>
                <a:tc>
                  <a:txBody>
                    <a:bodyPr/>
                    <a:lstStyle/>
                    <a:p>
                      <a:pPr algn="ctr"/>
                      <a:r>
                        <a:rPr lang="en-IN" dirty="0"/>
                        <a:t>9</a:t>
                      </a:r>
                    </a:p>
                  </a:txBody>
                  <a:tcPr>
                    <a:solidFill>
                      <a:schemeClr val="accent6">
                        <a:lumMod val="60000"/>
                        <a:lumOff val="40000"/>
                      </a:schemeClr>
                    </a:solidFill>
                  </a:tcPr>
                </a:tc>
                <a:tc>
                  <a:txBody>
                    <a:bodyPr/>
                    <a:lstStyle/>
                    <a:p>
                      <a:pPr algn="ctr"/>
                      <a:r>
                        <a:rPr lang="en-IN" dirty="0"/>
                        <a:t>8</a:t>
                      </a:r>
                    </a:p>
                  </a:txBody>
                  <a:tcPr>
                    <a:solidFill>
                      <a:schemeClr val="accent6">
                        <a:lumMod val="60000"/>
                        <a:lumOff val="40000"/>
                      </a:schemeClr>
                    </a:solid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extLst>
                  <a:ext uri="{0D108BD9-81ED-4DB2-BD59-A6C34878D82A}">
                    <a16:rowId xmlns:a16="http://schemas.microsoft.com/office/drawing/2014/main" val="2455391227"/>
                  </a:ext>
                </a:extLst>
              </a:tr>
              <a:tr h="370840">
                <a:tc>
                  <a:txBody>
                    <a:bodyPr/>
                    <a:lstStyle/>
                    <a:p>
                      <a:pPr algn="ctr"/>
                      <a:r>
                        <a:rPr lang="en-IN" dirty="0"/>
                        <a:t>4</a:t>
                      </a:r>
                    </a:p>
                  </a:txBody>
                  <a:tcPr>
                    <a:solidFill>
                      <a:schemeClr val="accent5">
                        <a:lumMod val="40000"/>
                        <a:lumOff val="60000"/>
                      </a:schemeClr>
                    </a:solidFill>
                  </a:tcPr>
                </a:tc>
                <a:tc>
                  <a:txBody>
                    <a:bodyPr/>
                    <a:lstStyle/>
                    <a:p>
                      <a:pPr algn="ctr"/>
                      <a:r>
                        <a:rPr lang="en-IN" dirty="0"/>
                        <a:t>1</a:t>
                      </a:r>
                    </a:p>
                  </a:txBody>
                  <a:tcPr>
                    <a:solidFill>
                      <a:schemeClr val="accent5">
                        <a:lumMod val="40000"/>
                        <a:lumOff val="60000"/>
                      </a:schemeClr>
                    </a:solidFill>
                  </a:tcPr>
                </a:tc>
                <a:tc>
                  <a:txBody>
                    <a:bodyPr/>
                    <a:lstStyle/>
                    <a:p>
                      <a:pPr algn="ctr"/>
                      <a:r>
                        <a:rPr lang="en-IN" dirty="0"/>
                        <a:t>9</a:t>
                      </a:r>
                    </a:p>
                  </a:txBody>
                  <a:tcPr>
                    <a:solidFill>
                      <a:schemeClr val="accent5">
                        <a:lumMod val="40000"/>
                        <a:lumOff val="60000"/>
                      </a:schemeClr>
                    </a:solidFill>
                  </a:tcPr>
                </a:tc>
                <a:tc>
                  <a:txBody>
                    <a:bodyPr/>
                    <a:lstStyle/>
                    <a:p>
                      <a:pPr algn="ctr"/>
                      <a:r>
                        <a:rPr lang="en-IN" dirty="0"/>
                        <a:t>8</a:t>
                      </a:r>
                    </a:p>
                  </a:txBody>
                  <a:tcPr>
                    <a:solidFill>
                      <a:schemeClr val="accent5">
                        <a:lumMod val="40000"/>
                        <a:lumOff val="60000"/>
                      </a:schemeClr>
                    </a:solidFill>
                  </a:tcPr>
                </a:tc>
                <a:tc>
                  <a:txBody>
                    <a:bodyPr/>
                    <a:lstStyle/>
                    <a:p>
                      <a:pPr algn="ctr"/>
                      <a:r>
                        <a:rPr lang="en-IN" dirty="0"/>
                        <a:t>7</a:t>
                      </a:r>
                    </a:p>
                  </a:txBody>
                  <a:tcPr>
                    <a:solidFill>
                      <a:schemeClr val="accent5">
                        <a:lumMod val="40000"/>
                        <a:lumOff val="60000"/>
                      </a:schemeClr>
                    </a:solidFill>
                  </a:tcPr>
                </a:tc>
                <a:tc>
                  <a:txBody>
                    <a:bodyPr/>
                    <a:lstStyle/>
                    <a:p>
                      <a:pPr algn="ctr"/>
                      <a:endParaRPr lang="en-IN" dirty="0"/>
                    </a:p>
                  </a:txBody>
                  <a:tcPr>
                    <a:solidFill>
                      <a:schemeClr val="accent5">
                        <a:lumMod val="40000"/>
                        <a:lumOff val="60000"/>
                      </a:schemeClr>
                    </a:solidFill>
                  </a:tcPr>
                </a:tc>
                <a:tc>
                  <a:txBody>
                    <a:bodyPr/>
                    <a:lstStyle/>
                    <a:p>
                      <a:pPr algn="ctr"/>
                      <a:endParaRPr lang="en-IN"/>
                    </a:p>
                  </a:txBody>
                  <a:tcPr>
                    <a:solidFill>
                      <a:schemeClr val="accent5">
                        <a:lumMod val="40000"/>
                        <a:lumOff val="60000"/>
                      </a:schemeClr>
                    </a:solidFill>
                  </a:tcPr>
                </a:tc>
                <a:tc>
                  <a:txBody>
                    <a:bodyPr/>
                    <a:lstStyle/>
                    <a:p>
                      <a:pPr algn="ctr"/>
                      <a:endParaRPr lang="en-IN"/>
                    </a:p>
                  </a:txBody>
                  <a:tcPr>
                    <a:solidFill>
                      <a:schemeClr val="accent5">
                        <a:lumMod val="40000"/>
                        <a:lumOff val="60000"/>
                      </a:schemeClr>
                    </a:solidFill>
                  </a:tcPr>
                </a:tc>
                <a:tc>
                  <a:txBody>
                    <a:bodyPr/>
                    <a:lstStyle/>
                    <a:p>
                      <a:pPr algn="ctr"/>
                      <a:endParaRPr lang="en-IN" dirty="0"/>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extLst>
                  <a:ext uri="{0D108BD9-81ED-4DB2-BD59-A6C34878D82A}">
                    <a16:rowId xmlns:a16="http://schemas.microsoft.com/office/drawing/2014/main" val="1607044946"/>
                  </a:ext>
                </a:extLst>
              </a:tr>
              <a:tr h="370840">
                <a:tc>
                  <a:txBody>
                    <a:bodyPr/>
                    <a:lstStyle/>
                    <a:p>
                      <a:pPr algn="ctr"/>
                      <a:r>
                        <a:rPr lang="en-IN" dirty="0"/>
                        <a:t>4</a:t>
                      </a:r>
                    </a:p>
                  </a:txBody>
                  <a:tcPr>
                    <a:solidFill>
                      <a:schemeClr val="accent5">
                        <a:lumMod val="40000"/>
                        <a:lumOff val="60000"/>
                      </a:schemeClr>
                    </a:solidFill>
                  </a:tcPr>
                </a:tc>
                <a:tc>
                  <a:txBody>
                    <a:bodyPr/>
                    <a:lstStyle/>
                    <a:p>
                      <a:pPr algn="ctr"/>
                      <a:r>
                        <a:rPr lang="en-IN" dirty="0"/>
                        <a:t>1</a:t>
                      </a:r>
                    </a:p>
                  </a:txBody>
                  <a:tcPr>
                    <a:solidFill>
                      <a:schemeClr val="accent5">
                        <a:lumMod val="40000"/>
                        <a:lumOff val="60000"/>
                      </a:schemeClr>
                    </a:solidFill>
                  </a:tcPr>
                </a:tc>
                <a:tc>
                  <a:txBody>
                    <a:bodyPr/>
                    <a:lstStyle/>
                    <a:p>
                      <a:pPr algn="ctr"/>
                      <a:r>
                        <a:rPr lang="en-IN" dirty="0"/>
                        <a:t>9</a:t>
                      </a:r>
                    </a:p>
                  </a:txBody>
                  <a:tcPr>
                    <a:solidFill>
                      <a:schemeClr val="accent5">
                        <a:lumMod val="40000"/>
                        <a:lumOff val="60000"/>
                      </a:schemeClr>
                    </a:solidFill>
                  </a:tcPr>
                </a:tc>
                <a:tc>
                  <a:txBody>
                    <a:bodyPr/>
                    <a:lstStyle/>
                    <a:p>
                      <a:pPr algn="ctr"/>
                      <a:r>
                        <a:rPr lang="en-IN" dirty="0"/>
                        <a:t>8</a:t>
                      </a:r>
                    </a:p>
                  </a:txBody>
                  <a:tcPr>
                    <a:solidFill>
                      <a:schemeClr val="accent5">
                        <a:lumMod val="40000"/>
                        <a:lumOff val="60000"/>
                      </a:schemeClr>
                    </a:solidFill>
                  </a:tcPr>
                </a:tc>
                <a:tc>
                  <a:txBody>
                    <a:bodyPr/>
                    <a:lstStyle/>
                    <a:p>
                      <a:pPr algn="ctr"/>
                      <a:r>
                        <a:rPr lang="en-IN" dirty="0"/>
                        <a:t>7</a:t>
                      </a:r>
                    </a:p>
                  </a:txBody>
                  <a:tcPr>
                    <a:solidFill>
                      <a:schemeClr val="accent5">
                        <a:lumMod val="40000"/>
                        <a:lumOff val="60000"/>
                      </a:schemeClr>
                    </a:solidFill>
                  </a:tcPr>
                </a:tc>
                <a:tc>
                  <a:txBody>
                    <a:bodyPr/>
                    <a:lstStyle/>
                    <a:p>
                      <a:pPr algn="ctr"/>
                      <a:r>
                        <a:rPr lang="en-IN" dirty="0"/>
                        <a:t>6</a:t>
                      </a:r>
                    </a:p>
                  </a:txBody>
                  <a:tcPr>
                    <a:solidFill>
                      <a:schemeClr val="accent5">
                        <a:lumMod val="40000"/>
                        <a:lumOff val="60000"/>
                      </a:schemeClr>
                    </a:solidFill>
                  </a:tcPr>
                </a:tc>
                <a:tc>
                  <a:txBody>
                    <a:bodyPr/>
                    <a:lstStyle/>
                    <a:p>
                      <a:pPr algn="ctr"/>
                      <a:endParaRPr lang="en-IN"/>
                    </a:p>
                  </a:txBody>
                  <a:tcPr>
                    <a:solidFill>
                      <a:schemeClr val="accent5">
                        <a:lumMod val="40000"/>
                        <a:lumOff val="60000"/>
                      </a:schemeClr>
                    </a:solidFill>
                  </a:tcPr>
                </a:tc>
                <a:tc>
                  <a:txBody>
                    <a:bodyPr/>
                    <a:lstStyle/>
                    <a:p>
                      <a:pPr algn="ctr"/>
                      <a:endParaRPr lang="en-IN"/>
                    </a:p>
                  </a:txBody>
                  <a:tcPr>
                    <a:solidFill>
                      <a:schemeClr val="accent5">
                        <a:lumMod val="40000"/>
                        <a:lumOff val="60000"/>
                      </a:schemeClr>
                    </a:solidFill>
                  </a:tcPr>
                </a:tc>
                <a:tc>
                  <a:txBody>
                    <a:bodyPr/>
                    <a:lstStyle/>
                    <a:p>
                      <a:pPr algn="ctr"/>
                      <a:endParaRPr lang="en-IN" dirty="0"/>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extLst>
                  <a:ext uri="{0D108BD9-81ED-4DB2-BD59-A6C34878D82A}">
                    <a16:rowId xmlns:a16="http://schemas.microsoft.com/office/drawing/2014/main" val="3358986137"/>
                  </a:ext>
                </a:extLst>
              </a:tr>
              <a:tr h="370840">
                <a:tc>
                  <a:txBody>
                    <a:bodyPr/>
                    <a:lstStyle/>
                    <a:p>
                      <a:pPr algn="ctr"/>
                      <a:r>
                        <a:rPr lang="en-IN" dirty="0"/>
                        <a:t>4</a:t>
                      </a:r>
                    </a:p>
                  </a:txBody>
                  <a:tcPr>
                    <a:solidFill>
                      <a:schemeClr val="accent5">
                        <a:lumMod val="40000"/>
                        <a:lumOff val="60000"/>
                      </a:schemeClr>
                    </a:solidFill>
                  </a:tcPr>
                </a:tc>
                <a:tc>
                  <a:txBody>
                    <a:bodyPr/>
                    <a:lstStyle/>
                    <a:p>
                      <a:pPr algn="ctr"/>
                      <a:r>
                        <a:rPr lang="en-IN" dirty="0"/>
                        <a:t>1</a:t>
                      </a:r>
                    </a:p>
                  </a:txBody>
                  <a:tcPr>
                    <a:solidFill>
                      <a:schemeClr val="accent5">
                        <a:lumMod val="40000"/>
                        <a:lumOff val="60000"/>
                      </a:schemeClr>
                    </a:solidFill>
                  </a:tcPr>
                </a:tc>
                <a:tc>
                  <a:txBody>
                    <a:bodyPr/>
                    <a:lstStyle/>
                    <a:p>
                      <a:pPr algn="ctr"/>
                      <a:r>
                        <a:rPr lang="en-IN" dirty="0"/>
                        <a:t>9</a:t>
                      </a:r>
                    </a:p>
                  </a:txBody>
                  <a:tcPr>
                    <a:solidFill>
                      <a:schemeClr val="accent5">
                        <a:lumMod val="40000"/>
                        <a:lumOff val="60000"/>
                      </a:schemeClr>
                    </a:solidFill>
                  </a:tcPr>
                </a:tc>
                <a:tc>
                  <a:txBody>
                    <a:bodyPr/>
                    <a:lstStyle/>
                    <a:p>
                      <a:pPr algn="ctr"/>
                      <a:r>
                        <a:rPr lang="en-IN" dirty="0"/>
                        <a:t>8</a:t>
                      </a:r>
                    </a:p>
                  </a:txBody>
                  <a:tcPr>
                    <a:solidFill>
                      <a:schemeClr val="accent5">
                        <a:lumMod val="40000"/>
                        <a:lumOff val="60000"/>
                      </a:schemeClr>
                    </a:solidFill>
                  </a:tcPr>
                </a:tc>
                <a:tc>
                  <a:txBody>
                    <a:bodyPr/>
                    <a:lstStyle/>
                    <a:p>
                      <a:pPr algn="ctr"/>
                      <a:r>
                        <a:rPr lang="en-IN" dirty="0"/>
                        <a:t>7</a:t>
                      </a:r>
                    </a:p>
                  </a:txBody>
                  <a:tcPr>
                    <a:solidFill>
                      <a:schemeClr val="accent5">
                        <a:lumMod val="40000"/>
                        <a:lumOff val="60000"/>
                      </a:schemeClr>
                    </a:solidFill>
                  </a:tcPr>
                </a:tc>
                <a:tc>
                  <a:txBody>
                    <a:bodyPr/>
                    <a:lstStyle/>
                    <a:p>
                      <a:pPr algn="ctr"/>
                      <a:r>
                        <a:rPr lang="en-IN" dirty="0"/>
                        <a:t>6</a:t>
                      </a:r>
                    </a:p>
                  </a:txBody>
                  <a:tcPr>
                    <a:solidFill>
                      <a:schemeClr val="accent5">
                        <a:lumMod val="40000"/>
                        <a:lumOff val="60000"/>
                      </a:schemeClr>
                    </a:solidFill>
                  </a:tcPr>
                </a:tc>
                <a:tc>
                  <a:txBody>
                    <a:bodyPr/>
                    <a:lstStyle/>
                    <a:p>
                      <a:pPr algn="ctr"/>
                      <a:r>
                        <a:rPr lang="en-IN" dirty="0"/>
                        <a:t>9</a:t>
                      </a:r>
                    </a:p>
                  </a:txBody>
                  <a:tcPr>
                    <a:solidFill>
                      <a:schemeClr val="accent5">
                        <a:lumMod val="40000"/>
                        <a:lumOff val="60000"/>
                      </a:schemeClr>
                    </a:solidFill>
                  </a:tcPr>
                </a:tc>
                <a:tc>
                  <a:txBody>
                    <a:bodyPr/>
                    <a:lstStyle/>
                    <a:p>
                      <a:pPr algn="ctr"/>
                      <a:endParaRPr lang="en-IN"/>
                    </a:p>
                  </a:txBody>
                  <a:tcPr>
                    <a:solidFill>
                      <a:schemeClr val="accent5">
                        <a:lumMod val="40000"/>
                        <a:lumOff val="60000"/>
                      </a:schemeClr>
                    </a:solid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extLst>
                  <a:ext uri="{0D108BD9-81ED-4DB2-BD59-A6C34878D82A}">
                    <a16:rowId xmlns:a16="http://schemas.microsoft.com/office/drawing/2014/main" val="3769697123"/>
                  </a:ext>
                </a:extLst>
              </a:tr>
              <a:tr h="370840">
                <a:tc>
                  <a:txBody>
                    <a:bodyPr/>
                    <a:lstStyle/>
                    <a:p>
                      <a:pPr algn="ctr"/>
                      <a:r>
                        <a:rPr lang="en-IN" dirty="0"/>
                        <a:t>4</a:t>
                      </a:r>
                    </a:p>
                  </a:txBody>
                  <a:tcPr>
                    <a:solidFill>
                      <a:schemeClr val="accent5">
                        <a:lumMod val="40000"/>
                        <a:lumOff val="60000"/>
                      </a:schemeClr>
                    </a:solidFill>
                  </a:tcPr>
                </a:tc>
                <a:tc>
                  <a:txBody>
                    <a:bodyPr/>
                    <a:lstStyle/>
                    <a:p>
                      <a:pPr algn="ctr"/>
                      <a:r>
                        <a:rPr lang="en-IN" dirty="0"/>
                        <a:t>1</a:t>
                      </a:r>
                    </a:p>
                  </a:txBody>
                  <a:tcPr>
                    <a:solidFill>
                      <a:schemeClr val="accent5">
                        <a:lumMod val="40000"/>
                        <a:lumOff val="60000"/>
                      </a:schemeClr>
                    </a:solidFill>
                  </a:tcPr>
                </a:tc>
                <a:tc>
                  <a:txBody>
                    <a:bodyPr/>
                    <a:lstStyle/>
                    <a:p>
                      <a:pPr algn="ctr"/>
                      <a:r>
                        <a:rPr lang="en-IN" dirty="0"/>
                        <a:t>9</a:t>
                      </a:r>
                    </a:p>
                  </a:txBody>
                  <a:tcPr>
                    <a:solidFill>
                      <a:schemeClr val="accent5">
                        <a:lumMod val="40000"/>
                        <a:lumOff val="60000"/>
                      </a:schemeClr>
                    </a:solidFill>
                  </a:tcPr>
                </a:tc>
                <a:tc>
                  <a:txBody>
                    <a:bodyPr/>
                    <a:lstStyle/>
                    <a:p>
                      <a:pPr algn="ctr"/>
                      <a:r>
                        <a:rPr lang="en-IN" dirty="0"/>
                        <a:t>8</a:t>
                      </a:r>
                    </a:p>
                  </a:txBody>
                  <a:tcPr>
                    <a:solidFill>
                      <a:schemeClr val="accent5">
                        <a:lumMod val="40000"/>
                        <a:lumOff val="60000"/>
                      </a:schemeClr>
                    </a:solidFill>
                  </a:tcPr>
                </a:tc>
                <a:tc>
                  <a:txBody>
                    <a:bodyPr/>
                    <a:lstStyle/>
                    <a:p>
                      <a:pPr algn="ctr"/>
                      <a:r>
                        <a:rPr lang="en-IN" dirty="0"/>
                        <a:t>7</a:t>
                      </a:r>
                    </a:p>
                  </a:txBody>
                  <a:tcPr>
                    <a:solidFill>
                      <a:schemeClr val="accent5">
                        <a:lumMod val="40000"/>
                        <a:lumOff val="60000"/>
                      </a:schemeClr>
                    </a:solidFill>
                  </a:tcPr>
                </a:tc>
                <a:tc>
                  <a:txBody>
                    <a:bodyPr/>
                    <a:lstStyle/>
                    <a:p>
                      <a:pPr algn="ctr"/>
                      <a:r>
                        <a:rPr lang="en-IN" dirty="0"/>
                        <a:t>6</a:t>
                      </a:r>
                    </a:p>
                  </a:txBody>
                  <a:tcPr>
                    <a:solidFill>
                      <a:schemeClr val="accent5">
                        <a:lumMod val="40000"/>
                        <a:lumOff val="60000"/>
                      </a:schemeClr>
                    </a:solidFill>
                  </a:tcPr>
                </a:tc>
                <a:tc>
                  <a:txBody>
                    <a:bodyPr/>
                    <a:lstStyle/>
                    <a:p>
                      <a:pPr algn="ctr"/>
                      <a:r>
                        <a:rPr lang="en-IN" dirty="0"/>
                        <a:t>9</a:t>
                      </a:r>
                    </a:p>
                  </a:txBody>
                  <a:tcPr>
                    <a:solidFill>
                      <a:schemeClr val="accent5">
                        <a:lumMod val="40000"/>
                        <a:lumOff val="60000"/>
                      </a:schemeClr>
                    </a:solidFill>
                  </a:tcPr>
                </a:tc>
                <a:tc>
                  <a:txBody>
                    <a:bodyPr/>
                    <a:lstStyle/>
                    <a:p>
                      <a:pPr algn="ctr"/>
                      <a:r>
                        <a:rPr lang="en-IN" dirty="0"/>
                        <a:t>3</a:t>
                      </a:r>
                    </a:p>
                  </a:txBody>
                  <a:tcPr>
                    <a:solidFill>
                      <a:schemeClr val="accent5">
                        <a:lumMod val="40000"/>
                        <a:lumOff val="60000"/>
                      </a:schemeClr>
                    </a:solid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extLst>
                  <a:ext uri="{0D108BD9-81ED-4DB2-BD59-A6C34878D82A}">
                    <a16:rowId xmlns:a16="http://schemas.microsoft.com/office/drawing/2014/main" val="167247396"/>
                  </a:ext>
                </a:extLst>
              </a:tr>
              <a:tr h="370840">
                <a:tc>
                  <a:txBody>
                    <a:bodyPr/>
                    <a:lstStyle/>
                    <a:p>
                      <a:pPr algn="ctr"/>
                      <a:r>
                        <a:rPr lang="en-IN" dirty="0"/>
                        <a:t>4</a:t>
                      </a:r>
                    </a:p>
                  </a:txBody>
                  <a:tcPr>
                    <a:solidFill>
                      <a:schemeClr val="accent4">
                        <a:lumMod val="40000"/>
                        <a:lumOff val="60000"/>
                      </a:schemeClr>
                    </a:solidFill>
                  </a:tcPr>
                </a:tc>
                <a:tc>
                  <a:txBody>
                    <a:bodyPr/>
                    <a:lstStyle/>
                    <a:p>
                      <a:pPr algn="ctr"/>
                      <a:r>
                        <a:rPr lang="en-IN" dirty="0"/>
                        <a:t>1</a:t>
                      </a:r>
                    </a:p>
                  </a:txBody>
                  <a:tcPr>
                    <a:solidFill>
                      <a:schemeClr val="accent4">
                        <a:lumMod val="40000"/>
                        <a:lumOff val="60000"/>
                      </a:schemeClr>
                    </a:solidFill>
                  </a:tcPr>
                </a:tc>
                <a:tc>
                  <a:txBody>
                    <a:bodyPr/>
                    <a:lstStyle/>
                    <a:p>
                      <a:pPr algn="ctr"/>
                      <a:r>
                        <a:rPr lang="en-IN" dirty="0"/>
                        <a:t>9</a:t>
                      </a:r>
                    </a:p>
                  </a:txBody>
                  <a:tcPr>
                    <a:solidFill>
                      <a:schemeClr val="accent4">
                        <a:lumMod val="40000"/>
                        <a:lumOff val="60000"/>
                      </a:schemeClr>
                    </a:solidFill>
                  </a:tcPr>
                </a:tc>
                <a:tc>
                  <a:txBody>
                    <a:bodyPr/>
                    <a:lstStyle/>
                    <a:p>
                      <a:pPr algn="ctr"/>
                      <a:r>
                        <a:rPr lang="en-IN" dirty="0"/>
                        <a:t>8</a:t>
                      </a:r>
                    </a:p>
                  </a:txBody>
                  <a:tcPr>
                    <a:solidFill>
                      <a:schemeClr val="accent4">
                        <a:lumMod val="40000"/>
                        <a:lumOff val="60000"/>
                      </a:schemeClr>
                    </a:solidFill>
                  </a:tcPr>
                </a:tc>
                <a:tc>
                  <a:txBody>
                    <a:bodyPr/>
                    <a:lstStyle/>
                    <a:p>
                      <a:pPr algn="ctr"/>
                      <a:r>
                        <a:rPr lang="en-IN" dirty="0"/>
                        <a:t>7</a:t>
                      </a:r>
                    </a:p>
                  </a:txBody>
                  <a:tcPr>
                    <a:solidFill>
                      <a:schemeClr val="accent4">
                        <a:lumMod val="40000"/>
                        <a:lumOff val="60000"/>
                      </a:schemeClr>
                    </a:solidFill>
                  </a:tcPr>
                </a:tc>
                <a:tc>
                  <a:txBody>
                    <a:bodyPr/>
                    <a:lstStyle/>
                    <a:p>
                      <a:pPr algn="ctr"/>
                      <a:r>
                        <a:rPr lang="en-IN" dirty="0"/>
                        <a:t>6</a:t>
                      </a:r>
                    </a:p>
                  </a:txBody>
                  <a:tcPr>
                    <a:solidFill>
                      <a:schemeClr val="accent4">
                        <a:lumMod val="40000"/>
                        <a:lumOff val="60000"/>
                      </a:schemeClr>
                    </a:solidFill>
                  </a:tcPr>
                </a:tc>
                <a:tc>
                  <a:txBody>
                    <a:bodyPr/>
                    <a:lstStyle/>
                    <a:p>
                      <a:pPr algn="ctr"/>
                      <a:r>
                        <a:rPr lang="en-IN" dirty="0"/>
                        <a:t>9</a:t>
                      </a:r>
                    </a:p>
                  </a:txBody>
                  <a:tcPr>
                    <a:solidFill>
                      <a:schemeClr val="accent4">
                        <a:lumMod val="40000"/>
                        <a:lumOff val="60000"/>
                      </a:schemeClr>
                    </a:solidFill>
                  </a:tcPr>
                </a:tc>
                <a:tc>
                  <a:txBody>
                    <a:bodyPr/>
                    <a:lstStyle/>
                    <a:p>
                      <a:pPr algn="ctr"/>
                      <a:r>
                        <a:rPr lang="en-IN" dirty="0"/>
                        <a:t>3</a:t>
                      </a:r>
                    </a:p>
                  </a:txBody>
                  <a:tcPr>
                    <a:solidFill>
                      <a:schemeClr val="accent4">
                        <a:lumMod val="40000"/>
                        <a:lumOff val="60000"/>
                      </a:schemeClr>
                    </a:solidFill>
                  </a:tcPr>
                </a:tc>
                <a:tc>
                  <a:txBody>
                    <a:bodyPr/>
                    <a:lstStyle/>
                    <a:p>
                      <a:pPr algn="ctr"/>
                      <a:r>
                        <a:rPr lang="en-IN" dirty="0"/>
                        <a:t>2</a:t>
                      </a:r>
                    </a:p>
                  </a:txBody>
                  <a:tcPr>
                    <a:solidFill>
                      <a:schemeClr val="accent4">
                        <a:lumMod val="40000"/>
                        <a:lumOff val="60000"/>
                      </a:schemeClr>
                    </a:solidFill>
                  </a:tcPr>
                </a:tc>
                <a:tc>
                  <a:txBody>
                    <a:bodyPr/>
                    <a:lstStyle/>
                    <a:p>
                      <a:pPr algn="ctr"/>
                      <a:endParaRPr lang="en-IN"/>
                    </a:p>
                  </a:txBody>
                  <a:tcPr>
                    <a:solidFill>
                      <a:schemeClr val="accent4">
                        <a:lumMod val="40000"/>
                        <a:lumOff val="60000"/>
                      </a:schemeClr>
                    </a:solidFill>
                  </a:tcPr>
                </a:tc>
                <a:tc>
                  <a:txBody>
                    <a:bodyPr/>
                    <a:lstStyle/>
                    <a:p>
                      <a:pPr algn="ctr"/>
                      <a:endParaRPr lang="en-IN"/>
                    </a:p>
                  </a:txBody>
                  <a:tcPr>
                    <a:solidFill>
                      <a:schemeClr val="accent4">
                        <a:lumMod val="40000"/>
                        <a:lumOff val="60000"/>
                      </a:schemeClr>
                    </a:solidFill>
                  </a:tcPr>
                </a:tc>
                <a:tc>
                  <a:txBody>
                    <a:bodyPr/>
                    <a:lstStyle/>
                    <a:p>
                      <a:pPr algn="ctr"/>
                      <a:endParaRPr lang="en-IN"/>
                    </a:p>
                  </a:txBody>
                  <a:tcPr>
                    <a:solidFill>
                      <a:schemeClr val="accent4">
                        <a:lumMod val="40000"/>
                        <a:lumOff val="60000"/>
                      </a:schemeClr>
                    </a:solidFill>
                  </a:tcPr>
                </a:tc>
                <a:tc>
                  <a:txBody>
                    <a:bodyPr/>
                    <a:lstStyle/>
                    <a:p>
                      <a:pPr algn="ctr"/>
                      <a:endParaRPr lang="en-IN" dirty="0"/>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extLst>
                  <a:ext uri="{0D108BD9-81ED-4DB2-BD59-A6C34878D82A}">
                    <a16:rowId xmlns:a16="http://schemas.microsoft.com/office/drawing/2014/main" val="3297554109"/>
                  </a:ext>
                </a:extLst>
              </a:tr>
              <a:tr h="370840">
                <a:tc>
                  <a:txBody>
                    <a:bodyPr/>
                    <a:lstStyle/>
                    <a:p>
                      <a:pPr algn="ctr"/>
                      <a:r>
                        <a:rPr lang="en-IN" dirty="0"/>
                        <a:t>4</a:t>
                      </a:r>
                    </a:p>
                  </a:txBody>
                  <a:tcPr>
                    <a:solidFill>
                      <a:schemeClr val="accent4">
                        <a:lumMod val="40000"/>
                        <a:lumOff val="60000"/>
                      </a:schemeClr>
                    </a:solidFill>
                  </a:tcPr>
                </a:tc>
                <a:tc>
                  <a:txBody>
                    <a:bodyPr/>
                    <a:lstStyle/>
                    <a:p>
                      <a:pPr algn="ctr"/>
                      <a:r>
                        <a:rPr lang="en-IN" dirty="0"/>
                        <a:t>1</a:t>
                      </a:r>
                    </a:p>
                  </a:txBody>
                  <a:tcPr>
                    <a:solidFill>
                      <a:schemeClr val="accent4">
                        <a:lumMod val="40000"/>
                        <a:lumOff val="60000"/>
                      </a:schemeClr>
                    </a:solidFill>
                  </a:tcPr>
                </a:tc>
                <a:tc>
                  <a:txBody>
                    <a:bodyPr/>
                    <a:lstStyle/>
                    <a:p>
                      <a:pPr algn="ctr"/>
                      <a:r>
                        <a:rPr lang="en-IN" dirty="0"/>
                        <a:t>9</a:t>
                      </a:r>
                    </a:p>
                  </a:txBody>
                  <a:tcPr>
                    <a:solidFill>
                      <a:schemeClr val="accent4">
                        <a:lumMod val="40000"/>
                        <a:lumOff val="60000"/>
                      </a:schemeClr>
                    </a:solidFill>
                  </a:tcPr>
                </a:tc>
                <a:tc>
                  <a:txBody>
                    <a:bodyPr/>
                    <a:lstStyle/>
                    <a:p>
                      <a:pPr algn="ctr"/>
                      <a:r>
                        <a:rPr lang="en-IN" dirty="0"/>
                        <a:t>8</a:t>
                      </a:r>
                    </a:p>
                  </a:txBody>
                  <a:tcPr>
                    <a:solidFill>
                      <a:schemeClr val="accent4">
                        <a:lumMod val="40000"/>
                        <a:lumOff val="60000"/>
                      </a:schemeClr>
                    </a:solidFill>
                  </a:tcPr>
                </a:tc>
                <a:tc>
                  <a:txBody>
                    <a:bodyPr/>
                    <a:lstStyle/>
                    <a:p>
                      <a:pPr algn="ctr"/>
                      <a:r>
                        <a:rPr lang="en-IN" dirty="0"/>
                        <a:t>7</a:t>
                      </a:r>
                    </a:p>
                  </a:txBody>
                  <a:tcPr>
                    <a:solidFill>
                      <a:schemeClr val="accent4">
                        <a:lumMod val="40000"/>
                        <a:lumOff val="60000"/>
                      </a:schemeClr>
                    </a:solidFill>
                  </a:tcPr>
                </a:tc>
                <a:tc>
                  <a:txBody>
                    <a:bodyPr/>
                    <a:lstStyle/>
                    <a:p>
                      <a:pPr algn="ctr"/>
                      <a:r>
                        <a:rPr lang="en-IN" dirty="0"/>
                        <a:t>6</a:t>
                      </a:r>
                    </a:p>
                  </a:txBody>
                  <a:tcPr>
                    <a:solidFill>
                      <a:schemeClr val="accent4">
                        <a:lumMod val="40000"/>
                        <a:lumOff val="60000"/>
                      </a:schemeClr>
                    </a:solidFill>
                  </a:tcPr>
                </a:tc>
                <a:tc>
                  <a:txBody>
                    <a:bodyPr/>
                    <a:lstStyle/>
                    <a:p>
                      <a:pPr algn="ctr"/>
                      <a:r>
                        <a:rPr lang="en-IN" dirty="0"/>
                        <a:t>9</a:t>
                      </a:r>
                    </a:p>
                  </a:txBody>
                  <a:tcPr>
                    <a:solidFill>
                      <a:schemeClr val="accent4">
                        <a:lumMod val="40000"/>
                        <a:lumOff val="60000"/>
                      </a:schemeClr>
                    </a:solidFill>
                  </a:tcPr>
                </a:tc>
                <a:tc>
                  <a:txBody>
                    <a:bodyPr/>
                    <a:lstStyle/>
                    <a:p>
                      <a:pPr algn="ctr"/>
                      <a:r>
                        <a:rPr lang="en-IN" dirty="0"/>
                        <a:t>3</a:t>
                      </a:r>
                    </a:p>
                  </a:txBody>
                  <a:tcPr>
                    <a:solidFill>
                      <a:schemeClr val="accent4">
                        <a:lumMod val="40000"/>
                        <a:lumOff val="60000"/>
                      </a:schemeClr>
                    </a:solidFill>
                  </a:tcPr>
                </a:tc>
                <a:tc>
                  <a:txBody>
                    <a:bodyPr/>
                    <a:lstStyle/>
                    <a:p>
                      <a:pPr algn="ctr"/>
                      <a:r>
                        <a:rPr lang="en-IN" dirty="0"/>
                        <a:t>2</a:t>
                      </a:r>
                    </a:p>
                  </a:txBody>
                  <a:tcPr>
                    <a:solidFill>
                      <a:schemeClr val="accent4">
                        <a:lumMod val="40000"/>
                        <a:lumOff val="60000"/>
                      </a:schemeClr>
                    </a:solidFill>
                  </a:tcPr>
                </a:tc>
                <a:tc>
                  <a:txBody>
                    <a:bodyPr/>
                    <a:lstStyle/>
                    <a:p>
                      <a:pPr algn="ctr"/>
                      <a:r>
                        <a:rPr lang="en-IN" dirty="0"/>
                        <a:t>4</a:t>
                      </a:r>
                    </a:p>
                  </a:txBody>
                  <a:tcPr>
                    <a:solidFill>
                      <a:schemeClr val="accent4">
                        <a:lumMod val="40000"/>
                        <a:lumOff val="60000"/>
                      </a:schemeClr>
                    </a:solidFill>
                  </a:tcPr>
                </a:tc>
                <a:tc>
                  <a:txBody>
                    <a:bodyPr/>
                    <a:lstStyle/>
                    <a:p>
                      <a:pPr algn="ctr"/>
                      <a:endParaRPr lang="en-IN"/>
                    </a:p>
                  </a:txBody>
                  <a:tcPr>
                    <a:solidFill>
                      <a:schemeClr val="accent4">
                        <a:lumMod val="40000"/>
                        <a:lumOff val="60000"/>
                      </a:schemeClr>
                    </a:solidFill>
                  </a:tcPr>
                </a:tc>
                <a:tc>
                  <a:txBody>
                    <a:bodyPr/>
                    <a:lstStyle/>
                    <a:p>
                      <a:pPr algn="ctr"/>
                      <a:endParaRPr lang="en-IN"/>
                    </a:p>
                  </a:txBody>
                  <a:tcPr>
                    <a:solidFill>
                      <a:schemeClr val="accent4">
                        <a:lumMod val="40000"/>
                        <a:lumOff val="60000"/>
                      </a:schemeClr>
                    </a:solidFill>
                  </a:tcPr>
                </a:tc>
                <a:tc>
                  <a:txBody>
                    <a:bodyPr/>
                    <a:lstStyle/>
                    <a:p>
                      <a:pPr algn="ctr"/>
                      <a:endParaRPr lang="en-IN" dirty="0"/>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extLst>
                  <a:ext uri="{0D108BD9-81ED-4DB2-BD59-A6C34878D82A}">
                    <a16:rowId xmlns:a16="http://schemas.microsoft.com/office/drawing/2014/main" val="2056497398"/>
                  </a:ext>
                </a:extLst>
              </a:tr>
              <a:tr h="370840">
                <a:tc>
                  <a:txBody>
                    <a:bodyPr/>
                    <a:lstStyle/>
                    <a:p>
                      <a:pPr algn="ctr"/>
                      <a:r>
                        <a:rPr lang="en-IN" dirty="0"/>
                        <a:t>4</a:t>
                      </a:r>
                    </a:p>
                  </a:txBody>
                  <a:tcPr>
                    <a:solidFill>
                      <a:schemeClr val="accent4">
                        <a:lumMod val="40000"/>
                        <a:lumOff val="60000"/>
                      </a:schemeClr>
                    </a:solidFill>
                  </a:tcPr>
                </a:tc>
                <a:tc>
                  <a:txBody>
                    <a:bodyPr/>
                    <a:lstStyle/>
                    <a:p>
                      <a:pPr algn="ctr"/>
                      <a:r>
                        <a:rPr lang="en-IN" dirty="0"/>
                        <a:t>1</a:t>
                      </a:r>
                    </a:p>
                  </a:txBody>
                  <a:tcPr>
                    <a:solidFill>
                      <a:schemeClr val="accent4">
                        <a:lumMod val="40000"/>
                        <a:lumOff val="60000"/>
                      </a:schemeClr>
                    </a:solidFill>
                  </a:tcPr>
                </a:tc>
                <a:tc>
                  <a:txBody>
                    <a:bodyPr/>
                    <a:lstStyle/>
                    <a:p>
                      <a:pPr algn="ctr"/>
                      <a:r>
                        <a:rPr lang="en-IN" dirty="0"/>
                        <a:t>9</a:t>
                      </a:r>
                    </a:p>
                  </a:txBody>
                  <a:tcPr>
                    <a:solidFill>
                      <a:schemeClr val="accent4">
                        <a:lumMod val="40000"/>
                        <a:lumOff val="60000"/>
                      </a:schemeClr>
                    </a:solidFill>
                  </a:tcPr>
                </a:tc>
                <a:tc>
                  <a:txBody>
                    <a:bodyPr/>
                    <a:lstStyle/>
                    <a:p>
                      <a:pPr algn="ctr"/>
                      <a:r>
                        <a:rPr lang="en-IN" dirty="0"/>
                        <a:t>8</a:t>
                      </a:r>
                    </a:p>
                  </a:txBody>
                  <a:tcPr>
                    <a:solidFill>
                      <a:schemeClr val="accent4">
                        <a:lumMod val="40000"/>
                        <a:lumOff val="60000"/>
                      </a:schemeClr>
                    </a:solidFill>
                  </a:tcPr>
                </a:tc>
                <a:tc>
                  <a:txBody>
                    <a:bodyPr/>
                    <a:lstStyle/>
                    <a:p>
                      <a:pPr algn="ctr"/>
                      <a:r>
                        <a:rPr lang="en-IN" dirty="0"/>
                        <a:t>7</a:t>
                      </a:r>
                    </a:p>
                  </a:txBody>
                  <a:tcPr>
                    <a:solidFill>
                      <a:schemeClr val="accent4">
                        <a:lumMod val="40000"/>
                        <a:lumOff val="60000"/>
                      </a:schemeClr>
                    </a:solidFill>
                  </a:tcPr>
                </a:tc>
                <a:tc>
                  <a:txBody>
                    <a:bodyPr/>
                    <a:lstStyle/>
                    <a:p>
                      <a:pPr algn="ctr"/>
                      <a:r>
                        <a:rPr lang="en-IN" dirty="0"/>
                        <a:t>6</a:t>
                      </a:r>
                    </a:p>
                  </a:txBody>
                  <a:tcPr>
                    <a:solidFill>
                      <a:schemeClr val="accent4">
                        <a:lumMod val="40000"/>
                        <a:lumOff val="60000"/>
                      </a:schemeClr>
                    </a:solidFill>
                  </a:tcPr>
                </a:tc>
                <a:tc>
                  <a:txBody>
                    <a:bodyPr/>
                    <a:lstStyle/>
                    <a:p>
                      <a:pPr algn="ctr"/>
                      <a:r>
                        <a:rPr lang="en-IN" dirty="0"/>
                        <a:t>9</a:t>
                      </a:r>
                    </a:p>
                  </a:txBody>
                  <a:tcPr>
                    <a:solidFill>
                      <a:schemeClr val="accent4">
                        <a:lumMod val="40000"/>
                        <a:lumOff val="60000"/>
                      </a:schemeClr>
                    </a:solidFill>
                  </a:tcPr>
                </a:tc>
                <a:tc>
                  <a:txBody>
                    <a:bodyPr/>
                    <a:lstStyle/>
                    <a:p>
                      <a:pPr algn="ctr"/>
                      <a:r>
                        <a:rPr lang="en-IN" dirty="0"/>
                        <a:t>3</a:t>
                      </a:r>
                    </a:p>
                  </a:txBody>
                  <a:tcPr>
                    <a:solidFill>
                      <a:schemeClr val="accent4">
                        <a:lumMod val="40000"/>
                        <a:lumOff val="60000"/>
                      </a:schemeClr>
                    </a:solidFill>
                  </a:tcPr>
                </a:tc>
                <a:tc>
                  <a:txBody>
                    <a:bodyPr/>
                    <a:lstStyle/>
                    <a:p>
                      <a:pPr algn="ctr"/>
                      <a:r>
                        <a:rPr lang="en-IN" dirty="0"/>
                        <a:t>2</a:t>
                      </a:r>
                    </a:p>
                  </a:txBody>
                  <a:tcPr>
                    <a:solidFill>
                      <a:schemeClr val="accent4">
                        <a:lumMod val="40000"/>
                        <a:lumOff val="60000"/>
                      </a:schemeClr>
                    </a:solidFill>
                  </a:tcPr>
                </a:tc>
                <a:tc>
                  <a:txBody>
                    <a:bodyPr/>
                    <a:lstStyle/>
                    <a:p>
                      <a:pPr algn="ctr"/>
                      <a:r>
                        <a:rPr lang="en-IN" dirty="0"/>
                        <a:t>4</a:t>
                      </a:r>
                    </a:p>
                  </a:txBody>
                  <a:tcPr>
                    <a:solidFill>
                      <a:schemeClr val="accent4">
                        <a:lumMod val="40000"/>
                        <a:lumOff val="60000"/>
                      </a:schemeClr>
                    </a:solidFill>
                  </a:tcPr>
                </a:tc>
                <a:tc>
                  <a:txBody>
                    <a:bodyPr/>
                    <a:lstStyle/>
                    <a:p>
                      <a:pPr algn="ctr"/>
                      <a:r>
                        <a:rPr lang="en-IN" dirty="0"/>
                        <a:t>3</a:t>
                      </a:r>
                    </a:p>
                  </a:txBody>
                  <a:tcPr>
                    <a:solidFill>
                      <a:schemeClr val="accent4">
                        <a:lumMod val="40000"/>
                        <a:lumOff val="60000"/>
                      </a:schemeClr>
                    </a:solidFill>
                  </a:tcPr>
                </a:tc>
                <a:tc>
                  <a:txBody>
                    <a:bodyPr/>
                    <a:lstStyle/>
                    <a:p>
                      <a:pPr algn="ctr"/>
                      <a:endParaRPr lang="en-IN" dirty="0"/>
                    </a:p>
                  </a:txBody>
                  <a:tcPr>
                    <a:solidFill>
                      <a:schemeClr val="accent4">
                        <a:lumMod val="40000"/>
                        <a:lumOff val="60000"/>
                      </a:schemeClr>
                    </a:solidFill>
                  </a:tcPr>
                </a:tc>
                <a:tc>
                  <a:txBody>
                    <a:bodyPr/>
                    <a:lstStyle/>
                    <a:p>
                      <a:pPr algn="ctr"/>
                      <a:endParaRPr lang="en-IN"/>
                    </a:p>
                  </a:txBody>
                  <a:tcPr>
                    <a:noFill/>
                  </a:tcPr>
                </a:tc>
                <a:tc>
                  <a:txBody>
                    <a:bodyPr/>
                    <a:lstStyle/>
                    <a:p>
                      <a:pPr algn="ctr"/>
                      <a:endParaRPr lang="en-IN" dirty="0"/>
                    </a:p>
                  </a:txBody>
                  <a:tcPr>
                    <a:noFill/>
                  </a:tcPr>
                </a:tc>
                <a:tc>
                  <a:txBody>
                    <a:bodyPr/>
                    <a:lstStyle/>
                    <a:p>
                      <a:pPr algn="ctr"/>
                      <a:endParaRPr lang="en-IN"/>
                    </a:p>
                  </a:txBody>
                  <a:tcPr>
                    <a:noFill/>
                  </a:tcPr>
                </a:tc>
                <a:tc>
                  <a:txBody>
                    <a:bodyPr/>
                    <a:lstStyle/>
                    <a:p>
                      <a:pPr algn="ctr"/>
                      <a:endParaRPr lang="en-IN"/>
                    </a:p>
                  </a:txBody>
                  <a:tcPr>
                    <a:noFill/>
                  </a:tcPr>
                </a:tc>
                <a:extLst>
                  <a:ext uri="{0D108BD9-81ED-4DB2-BD59-A6C34878D82A}">
                    <a16:rowId xmlns:a16="http://schemas.microsoft.com/office/drawing/2014/main" val="3153388826"/>
                  </a:ext>
                </a:extLst>
              </a:tr>
              <a:tr h="370840">
                <a:tc>
                  <a:txBody>
                    <a:bodyPr/>
                    <a:lstStyle/>
                    <a:p>
                      <a:pPr algn="ctr"/>
                      <a:r>
                        <a:rPr lang="en-IN" dirty="0"/>
                        <a:t>4</a:t>
                      </a:r>
                    </a:p>
                  </a:txBody>
                  <a:tcPr>
                    <a:solidFill>
                      <a:schemeClr val="accent4">
                        <a:lumMod val="40000"/>
                        <a:lumOff val="60000"/>
                      </a:schemeClr>
                    </a:solidFill>
                  </a:tcPr>
                </a:tc>
                <a:tc>
                  <a:txBody>
                    <a:bodyPr/>
                    <a:lstStyle/>
                    <a:p>
                      <a:pPr algn="ctr"/>
                      <a:r>
                        <a:rPr lang="en-IN" dirty="0"/>
                        <a:t>1</a:t>
                      </a:r>
                    </a:p>
                  </a:txBody>
                  <a:tcPr>
                    <a:solidFill>
                      <a:schemeClr val="accent4">
                        <a:lumMod val="40000"/>
                        <a:lumOff val="60000"/>
                      </a:schemeClr>
                    </a:solidFill>
                  </a:tcPr>
                </a:tc>
                <a:tc>
                  <a:txBody>
                    <a:bodyPr/>
                    <a:lstStyle/>
                    <a:p>
                      <a:pPr algn="ctr"/>
                      <a:r>
                        <a:rPr lang="en-IN" dirty="0"/>
                        <a:t>9</a:t>
                      </a:r>
                    </a:p>
                  </a:txBody>
                  <a:tcPr>
                    <a:solidFill>
                      <a:schemeClr val="accent4">
                        <a:lumMod val="40000"/>
                        <a:lumOff val="60000"/>
                      </a:schemeClr>
                    </a:solidFill>
                  </a:tcPr>
                </a:tc>
                <a:tc>
                  <a:txBody>
                    <a:bodyPr/>
                    <a:lstStyle/>
                    <a:p>
                      <a:pPr algn="ctr"/>
                      <a:r>
                        <a:rPr lang="en-IN" dirty="0"/>
                        <a:t>8</a:t>
                      </a:r>
                    </a:p>
                  </a:txBody>
                  <a:tcPr>
                    <a:solidFill>
                      <a:schemeClr val="accent4">
                        <a:lumMod val="40000"/>
                        <a:lumOff val="60000"/>
                      </a:schemeClr>
                    </a:solidFill>
                  </a:tcPr>
                </a:tc>
                <a:tc>
                  <a:txBody>
                    <a:bodyPr/>
                    <a:lstStyle/>
                    <a:p>
                      <a:pPr algn="ctr"/>
                      <a:r>
                        <a:rPr lang="en-IN" dirty="0"/>
                        <a:t>7</a:t>
                      </a:r>
                    </a:p>
                  </a:txBody>
                  <a:tcPr>
                    <a:solidFill>
                      <a:schemeClr val="accent4">
                        <a:lumMod val="40000"/>
                        <a:lumOff val="60000"/>
                      </a:schemeClr>
                    </a:solidFill>
                  </a:tcPr>
                </a:tc>
                <a:tc>
                  <a:txBody>
                    <a:bodyPr/>
                    <a:lstStyle/>
                    <a:p>
                      <a:pPr algn="ctr"/>
                      <a:r>
                        <a:rPr lang="en-IN" dirty="0"/>
                        <a:t>6</a:t>
                      </a:r>
                    </a:p>
                  </a:txBody>
                  <a:tcPr>
                    <a:solidFill>
                      <a:schemeClr val="accent4">
                        <a:lumMod val="40000"/>
                        <a:lumOff val="60000"/>
                      </a:schemeClr>
                    </a:solidFill>
                  </a:tcPr>
                </a:tc>
                <a:tc>
                  <a:txBody>
                    <a:bodyPr/>
                    <a:lstStyle/>
                    <a:p>
                      <a:pPr algn="ctr"/>
                      <a:r>
                        <a:rPr lang="en-IN" dirty="0"/>
                        <a:t>9</a:t>
                      </a:r>
                    </a:p>
                  </a:txBody>
                  <a:tcPr>
                    <a:solidFill>
                      <a:schemeClr val="accent4">
                        <a:lumMod val="40000"/>
                        <a:lumOff val="60000"/>
                      </a:schemeClr>
                    </a:solidFill>
                  </a:tcPr>
                </a:tc>
                <a:tc>
                  <a:txBody>
                    <a:bodyPr/>
                    <a:lstStyle/>
                    <a:p>
                      <a:pPr algn="ctr"/>
                      <a:r>
                        <a:rPr lang="en-IN" dirty="0"/>
                        <a:t>3</a:t>
                      </a:r>
                    </a:p>
                  </a:txBody>
                  <a:tcPr>
                    <a:solidFill>
                      <a:schemeClr val="accent4">
                        <a:lumMod val="40000"/>
                        <a:lumOff val="60000"/>
                      </a:schemeClr>
                    </a:solidFill>
                  </a:tcPr>
                </a:tc>
                <a:tc>
                  <a:txBody>
                    <a:bodyPr/>
                    <a:lstStyle/>
                    <a:p>
                      <a:pPr algn="ctr"/>
                      <a:r>
                        <a:rPr lang="en-IN" dirty="0"/>
                        <a:t>2</a:t>
                      </a:r>
                    </a:p>
                  </a:txBody>
                  <a:tcPr>
                    <a:solidFill>
                      <a:schemeClr val="accent4">
                        <a:lumMod val="40000"/>
                        <a:lumOff val="60000"/>
                      </a:schemeClr>
                    </a:solidFill>
                  </a:tcPr>
                </a:tc>
                <a:tc>
                  <a:txBody>
                    <a:bodyPr/>
                    <a:lstStyle/>
                    <a:p>
                      <a:pPr algn="ctr"/>
                      <a:r>
                        <a:rPr lang="en-IN" dirty="0"/>
                        <a:t>4</a:t>
                      </a:r>
                    </a:p>
                  </a:txBody>
                  <a:tcPr>
                    <a:solidFill>
                      <a:schemeClr val="accent4">
                        <a:lumMod val="40000"/>
                        <a:lumOff val="60000"/>
                      </a:schemeClr>
                    </a:solidFill>
                  </a:tcPr>
                </a:tc>
                <a:tc>
                  <a:txBody>
                    <a:bodyPr/>
                    <a:lstStyle/>
                    <a:p>
                      <a:pPr algn="ctr"/>
                      <a:r>
                        <a:rPr lang="en-IN" dirty="0"/>
                        <a:t>3</a:t>
                      </a:r>
                    </a:p>
                  </a:txBody>
                  <a:tcPr>
                    <a:solidFill>
                      <a:schemeClr val="accent4">
                        <a:lumMod val="40000"/>
                        <a:lumOff val="60000"/>
                      </a:schemeClr>
                    </a:solidFill>
                  </a:tcPr>
                </a:tc>
                <a:tc>
                  <a:txBody>
                    <a:bodyPr/>
                    <a:lstStyle/>
                    <a:p>
                      <a:pPr algn="ctr"/>
                      <a:r>
                        <a:rPr lang="en-IN" dirty="0"/>
                        <a:t>1</a:t>
                      </a:r>
                    </a:p>
                  </a:txBody>
                  <a:tcPr>
                    <a:solidFill>
                      <a:schemeClr val="accent4">
                        <a:lumMod val="40000"/>
                        <a:lumOff val="60000"/>
                      </a:schemeClr>
                    </a:solid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dirty="0"/>
                    </a:p>
                  </a:txBody>
                  <a:tcPr>
                    <a:noFill/>
                  </a:tcPr>
                </a:tc>
                <a:tc>
                  <a:txBody>
                    <a:bodyPr/>
                    <a:lstStyle/>
                    <a:p>
                      <a:pPr algn="ctr"/>
                      <a:endParaRPr lang="en-IN" dirty="0"/>
                    </a:p>
                  </a:txBody>
                  <a:tcPr>
                    <a:noFill/>
                  </a:tcPr>
                </a:tc>
                <a:extLst>
                  <a:ext uri="{0D108BD9-81ED-4DB2-BD59-A6C34878D82A}">
                    <a16:rowId xmlns:a16="http://schemas.microsoft.com/office/drawing/2014/main" val="3431766087"/>
                  </a:ext>
                </a:extLst>
              </a:tr>
              <a:tr h="370840">
                <a:tc>
                  <a:txBody>
                    <a:bodyPr/>
                    <a:lstStyle/>
                    <a:p>
                      <a:pPr algn="ctr"/>
                      <a:r>
                        <a:rPr lang="en-IN" dirty="0"/>
                        <a:t>4</a:t>
                      </a:r>
                    </a:p>
                  </a:txBody>
                  <a:tcPr>
                    <a:solidFill>
                      <a:schemeClr val="accent2">
                        <a:lumMod val="40000"/>
                        <a:lumOff val="60000"/>
                      </a:schemeClr>
                    </a:solidFill>
                  </a:tcPr>
                </a:tc>
                <a:tc>
                  <a:txBody>
                    <a:bodyPr/>
                    <a:lstStyle/>
                    <a:p>
                      <a:pPr algn="ctr"/>
                      <a:r>
                        <a:rPr lang="en-IN" dirty="0"/>
                        <a:t>1</a:t>
                      </a:r>
                    </a:p>
                  </a:txBody>
                  <a:tcPr>
                    <a:solidFill>
                      <a:schemeClr val="accent2">
                        <a:lumMod val="40000"/>
                        <a:lumOff val="60000"/>
                      </a:schemeClr>
                    </a:solidFill>
                  </a:tcPr>
                </a:tc>
                <a:tc>
                  <a:txBody>
                    <a:bodyPr/>
                    <a:lstStyle/>
                    <a:p>
                      <a:pPr algn="ctr"/>
                      <a:r>
                        <a:rPr lang="en-IN" dirty="0"/>
                        <a:t>9</a:t>
                      </a:r>
                    </a:p>
                  </a:txBody>
                  <a:tcPr>
                    <a:solidFill>
                      <a:schemeClr val="accent2">
                        <a:lumMod val="40000"/>
                        <a:lumOff val="60000"/>
                      </a:schemeClr>
                    </a:solidFill>
                  </a:tcPr>
                </a:tc>
                <a:tc>
                  <a:txBody>
                    <a:bodyPr/>
                    <a:lstStyle/>
                    <a:p>
                      <a:pPr algn="ctr"/>
                      <a:r>
                        <a:rPr lang="en-IN" dirty="0"/>
                        <a:t>8</a:t>
                      </a:r>
                    </a:p>
                  </a:txBody>
                  <a:tcPr>
                    <a:solidFill>
                      <a:schemeClr val="accent2">
                        <a:lumMod val="40000"/>
                        <a:lumOff val="60000"/>
                      </a:schemeClr>
                    </a:solidFill>
                  </a:tcPr>
                </a:tc>
                <a:tc>
                  <a:txBody>
                    <a:bodyPr/>
                    <a:lstStyle/>
                    <a:p>
                      <a:pPr algn="ctr"/>
                      <a:r>
                        <a:rPr lang="en-IN" dirty="0"/>
                        <a:t>7</a:t>
                      </a:r>
                    </a:p>
                  </a:txBody>
                  <a:tcPr>
                    <a:solidFill>
                      <a:schemeClr val="accent2">
                        <a:lumMod val="40000"/>
                        <a:lumOff val="60000"/>
                      </a:schemeClr>
                    </a:solidFill>
                  </a:tcPr>
                </a:tc>
                <a:tc>
                  <a:txBody>
                    <a:bodyPr/>
                    <a:lstStyle/>
                    <a:p>
                      <a:pPr algn="ctr"/>
                      <a:r>
                        <a:rPr lang="en-IN" dirty="0"/>
                        <a:t>6</a:t>
                      </a:r>
                    </a:p>
                  </a:txBody>
                  <a:tcPr>
                    <a:solidFill>
                      <a:schemeClr val="accent2">
                        <a:lumMod val="40000"/>
                        <a:lumOff val="60000"/>
                      </a:schemeClr>
                    </a:solidFill>
                  </a:tcPr>
                </a:tc>
                <a:tc>
                  <a:txBody>
                    <a:bodyPr/>
                    <a:lstStyle/>
                    <a:p>
                      <a:pPr algn="ctr"/>
                      <a:r>
                        <a:rPr lang="en-IN" dirty="0"/>
                        <a:t>9</a:t>
                      </a:r>
                    </a:p>
                  </a:txBody>
                  <a:tcPr>
                    <a:solidFill>
                      <a:schemeClr val="accent2">
                        <a:lumMod val="40000"/>
                        <a:lumOff val="60000"/>
                      </a:schemeClr>
                    </a:solidFill>
                  </a:tcPr>
                </a:tc>
                <a:tc>
                  <a:txBody>
                    <a:bodyPr/>
                    <a:lstStyle/>
                    <a:p>
                      <a:pPr algn="ctr"/>
                      <a:r>
                        <a:rPr lang="en-IN" dirty="0"/>
                        <a:t>3</a:t>
                      </a:r>
                    </a:p>
                  </a:txBody>
                  <a:tcPr>
                    <a:solidFill>
                      <a:schemeClr val="accent2">
                        <a:lumMod val="40000"/>
                        <a:lumOff val="60000"/>
                      </a:schemeClr>
                    </a:solidFill>
                  </a:tcPr>
                </a:tc>
                <a:tc>
                  <a:txBody>
                    <a:bodyPr/>
                    <a:lstStyle/>
                    <a:p>
                      <a:pPr algn="ctr"/>
                      <a:r>
                        <a:rPr lang="en-IN" dirty="0"/>
                        <a:t>2</a:t>
                      </a:r>
                    </a:p>
                  </a:txBody>
                  <a:tcPr>
                    <a:solidFill>
                      <a:schemeClr val="accent2">
                        <a:lumMod val="40000"/>
                        <a:lumOff val="60000"/>
                      </a:schemeClr>
                    </a:solidFill>
                  </a:tcPr>
                </a:tc>
                <a:tc>
                  <a:txBody>
                    <a:bodyPr/>
                    <a:lstStyle/>
                    <a:p>
                      <a:pPr algn="ctr"/>
                      <a:r>
                        <a:rPr lang="en-IN" dirty="0"/>
                        <a:t>4</a:t>
                      </a:r>
                    </a:p>
                  </a:txBody>
                  <a:tcPr>
                    <a:solidFill>
                      <a:schemeClr val="accent2">
                        <a:lumMod val="40000"/>
                        <a:lumOff val="60000"/>
                      </a:schemeClr>
                    </a:solidFill>
                  </a:tcPr>
                </a:tc>
                <a:tc>
                  <a:txBody>
                    <a:bodyPr/>
                    <a:lstStyle/>
                    <a:p>
                      <a:pPr algn="ctr"/>
                      <a:r>
                        <a:rPr lang="en-IN" dirty="0"/>
                        <a:t>3</a:t>
                      </a:r>
                    </a:p>
                  </a:txBody>
                  <a:tcPr>
                    <a:solidFill>
                      <a:schemeClr val="accent2">
                        <a:lumMod val="40000"/>
                        <a:lumOff val="60000"/>
                      </a:schemeClr>
                    </a:solidFill>
                  </a:tcPr>
                </a:tc>
                <a:tc>
                  <a:txBody>
                    <a:bodyPr/>
                    <a:lstStyle/>
                    <a:p>
                      <a:pPr algn="ctr"/>
                      <a:r>
                        <a:rPr lang="en-IN" dirty="0"/>
                        <a:t>1</a:t>
                      </a:r>
                    </a:p>
                  </a:txBody>
                  <a:tcPr>
                    <a:solidFill>
                      <a:schemeClr val="accent2">
                        <a:lumMod val="40000"/>
                        <a:lumOff val="60000"/>
                      </a:schemeClr>
                    </a:solidFill>
                  </a:tcPr>
                </a:tc>
                <a:tc>
                  <a:txBody>
                    <a:bodyPr/>
                    <a:lstStyle/>
                    <a:p>
                      <a:pPr algn="ctr"/>
                      <a:r>
                        <a:rPr lang="en-IN" dirty="0"/>
                        <a:t>5</a:t>
                      </a:r>
                    </a:p>
                  </a:txBody>
                  <a:tcPr>
                    <a:solidFill>
                      <a:schemeClr val="accent2">
                        <a:lumMod val="40000"/>
                        <a:lumOff val="60000"/>
                      </a:schemeClr>
                    </a:solidFill>
                  </a:tcPr>
                </a:tc>
                <a:tc>
                  <a:txBody>
                    <a:bodyPr/>
                    <a:lstStyle/>
                    <a:p>
                      <a:pPr algn="ctr"/>
                      <a:endParaRPr lang="en-IN" dirty="0"/>
                    </a:p>
                  </a:txBody>
                  <a:tcPr>
                    <a:solidFill>
                      <a:schemeClr val="accent2">
                        <a:lumMod val="40000"/>
                        <a:lumOff val="60000"/>
                      </a:schemeClr>
                    </a:solidFill>
                  </a:tcPr>
                </a:tc>
                <a:tc>
                  <a:txBody>
                    <a:bodyPr/>
                    <a:lstStyle/>
                    <a:p>
                      <a:pPr algn="ctr"/>
                      <a:endParaRPr lang="en-IN"/>
                    </a:p>
                  </a:txBody>
                  <a:tcPr>
                    <a:solidFill>
                      <a:schemeClr val="accent2">
                        <a:lumMod val="40000"/>
                        <a:lumOff val="60000"/>
                      </a:schemeClr>
                    </a:solidFill>
                  </a:tcPr>
                </a:tc>
                <a:tc>
                  <a:txBody>
                    <a:bodyPr/>
                    <a:lstStyle/>
                    <a:p>
                      <a:pPr algn="ctr"/>
                      <a:endParaRPr lang="en-IN"/>
                    </a:p>
                  </a:txBody>
                  <a:tcPr>
                    <a:solidFill>
                      <a:schemeClr val="accent2">
                        <a:lumMod val="40000"/>
                        <a:lumOff val="60000"/>
                      </a:schemeClr>
                    </a:solidFill>
                  </a:tcPr>
                </a:tc>
                <a:extLst>
                  <a:ext uri="{0D108BD9-81ED-4DB2-BD59-A6C34878D82A}">
                    <a16:rowId xmlns:a16="http://schemas.microsoft.com/office/drawing/2014/main" val="922645440"/>
                  </a:ext>
                </a:extLst>
              </a:tr>
              <a:tr h="370840">
                <a:tc>
                  <a:txBody>
                    <a:bodyPr/>
                    <a:lstStyle/>
                    <a:p>
                      <a:pPr algn="ctr"/>
                      <a:r>
                        <a:rPr lang="en-IN" dirty="0"/>
                        <a:t>4</a:t>
                      </a:r>
                    </a:p>
                  </a:txBody>
                  <a:tcPr>
                    <a:solidFill>
                      <a:schemeClr val="accent2">
                        <a:lumMod val="40000"/>
                        <a:lumOff val="60000"/>
                      </a:schemeClr>
                    </a:solidFill>
                  </a:tcPr>
                </a:tc>
                <a:tc>
                  <a:txBody>
                    <a:bodyPr/>
                    <a:lstStyle/>
                    <a:p>
                      <a:pPr algn="ctr"/>
                      <a:r>
                        <a:rPr lang="en-IN" dirty="0"/>
                        <a:t>1</a:t>
                      </a:r>
                    </a:p>
                  </a:txBody>
                  <a:tcPr>
                    <a:solidFill>
                      <a:schemeClr val="accent2">
                        <a:lumMod val="40000"/>
                        <a:lumOff val="60000"/>
                      </a:schemeClr>
                    </a:solidFill>
                  </a:tcPr>
                </a:tc>
                <a:tc>
                  <a:txBody>
                    <a:bodyPr/>
                    <a:lstStyle/>
                    <a:p>
                      <a:pPr algn="ctr"/>
                      <a:r>
                        <a:rPr lang="en-IN" dirty="0"/>
                        <a:t>9</a:t>
                      </a:r>
                    </a:p>
                  </a:txBody>
                  <a:tcPr>
                    <a:solidFill>
                      <a:schemeClr val="accent2">
                        <a:lumMod val="40000"/>
                        <a:lumOff val="60000"/>
                      </a:schemeClr>
                    </a:solidFill>
                  </a:tcPr>
                </a:tc>
                <a:tc>
                  <a:txBody>
                    <a:bodyPr/>
                    <a:lstStyle/>
                    <a:p>
                      <a:pPr algn="ctr"/>
                      <a:r>
                        <a:rPr lang="en-IN" dirty="0"/>
                        <a:t>8</a:t>
                      </a:r>
                    </a:p>
                  </a:txBody>
                  <a:tcPr>
                    <a:solidFill>
                      <a:schemeClr val="accent2">
                        <a:lumMod val="40000"/>
                        <a:lumOff val="60000"/>
                      </a:schemeClr>
                    </a:solidFill>
                  </a:tcPr>
                </a:tc>
                <a:tc>
                  <a:txBody>
                    <a:bodyPr/>
                    <a:lstStyle/>
                    <a:p>
                      <a:pPr algn="ctr"/>
                      <a:r>
                        <a:rPr lang="en-IN" dirty="0"/>
                        <a:t>7</a:t>
                      </a:r>
                    </a:p>
                  </a:txBody>
                  <a:tcPr>
                    <a:solidFill>
                      <a:schemeClr val="accent2">
                        <a:lumMod val="40000"/>
                        <a:lumOff val="60000"/>
                      </a:schemeClr>
                    </a:solidFill>
                  </a:tcPr>
                </a:tc>
                <a:tc>
                  <a:txBody>
                    <a:bodyPr/>
                    <a:lstStyle/>
                    <a:p>
                      <a:pPr algn="ctr"/>
                      <a:r>
                        <a:rPr lang="en-IN" dirty="0"/>
                        <a:t>6</a:t>
                      </a:r>
                    </a:p>
                  </a:txBody>
                  <a:tcPr>
                    <a:solidFill>
                      <a:schemeClr val="accent2">
                        <a:lumMod val="40000"/>
                        <a:lumOff val="60000"/>
                      </a:schemeClr>
                    </a:solidFill>
                  </a:tcPr>
                </a:tc>
                <a:tc>
                  <a:txBody>
                    <a:bodyPr/>
                    <a:lstStyle/>
                    <a:p>
                      <a:pPr algn="ctr"/>
                      <a:r>
                        <a:rPr lang="en-IN" dirty="0"/>
                        <a:t>9</a:t>
                      </a:r>
                    </a:p>
                  </a:txBody>
                  <a:tcPr>
                    <a:solidFill>
                      <a:schemeClr val="accent2">
                        <a:lumMod val="40000"/>
                        <a:lumOff val="60000"/>
                      </a:schemeClr>
                    </a:solidFill>
                  </a:tcPr>
                </a:tc>
                <a:tc>
                  <a:txBody>
                    <a:bodyPr/>
                    <a:lstStyle/>
                    <a:p>
                      <a:pPr algn="ctr"/>
                      <a:r>
                        <a:rPr lang="en-IN" dirty="0"/>
                        <a:t>3</a:t>
                      </a:r>
                    </a:p>
                  </a:txBody>
                  <a:tcPr>
                    <a:solidFill>
                      <a:schemeClr val="accent2">
                        <a:lumMod val="40000"/>
                        <a:lumOff val="60000"/>
                      </a:schemeClr>
                    </a:solidFill>
                  </a:tcPr>
                </a:tc>
                <a:tc>
                  <a:txBody>
                    <a:bodyPr/>
                    <a:lstStyle/>
                    <a:p>
                      <a:pPr algn="ctr"/>
                      <a:r>
                        <a:rPr lang="en-IN" dirty="0"/>
                        <a:t>2</a:t>
                      </a:r>
                    </a:p>
                  </a:txBody>
                  <a:tcPr>
                    <a:solidFill>
                      <a:schemeClr val="accent2">
                        <a:lumMod val="40000"/>
                        <a:lumOff val="60000"/>
                      </a:schemeClr>
                    </a:solidFill>
                  </a:tcPr>
                </a:tc>
                <a:tc>
                  <a:txBody>
                    <a:bodyPr/>
                    <a:lstStyle/>
                    <a:p>
                      <a:pPr algn="ctr"/>
                      <a:r>
                        <a:rPr lang="en-IN" dirty="0"/>
                        <a:t>4</a:t>
                      </a:r>
                    </a:p>
                  </a:txBody>
                  <a:tcPr>
                    <a:solidFill>
                      <a:schemeClr val="accent2">
                        <a:lumMod val="40000"/>
                        <a:lumOff val="60000"/>
                      </a:schemeClr>
                    </a:solidFill>
                  </a:tcPr>
                </a:tc>
                <a:tc>
                  <a:txBody>
                    <a:bodyPr/>
                    <a:lstStyle/>
                    <a:p>
                      <a:pPr algn="ctr"/>
                      <a:r>
                        <a:rPr lang="en-IN" dirty="0"/>
                        <a:t>3</a:t>
                      </a:r>
                    </a:p>
                  </a:txBody>
                  <a:tcPr>
                    <a:solidFill>
                      <a:schemeClr val="accent2">
                        <a:lumMod val="40000"/>
                        <a:lumOff val="60000"/>
                      </a:schemeClr>
                    </a:solidFill>
                  </a:tcPr>
                </a:tc>
                <a:tc>
                  <a:txBody>
                    <a:bodyPr/>
                    <a:lstStyle/>
                    <a:p>
                      <a:pPr algn="ctr"/>
                      <a:r>
                        <a:rPr lang="en-IN" dirty="0"/>
                        <a:t>1</a:t>
                      </a:r>
                    </a:p>
                  </a:txBody>
                  <a:tcPr>
                    <a:solidFill>
                      <a:schemeClr val="accent2">
                        <a:lumMod val="40000"/>
                        <a:lumOff val="60000"/>
                      </a:schemeClr>
                    </a:solidFill>
                  </a:tcPr>
                </a:tc>
                <a:tc>
                  <a:txBody>
                    <a:bodyPr/>
                    <a:lstStyle/>
                    <a:p>
                      <a:pPr algn="ctr"/>
                      <a:r>
                        <a:rPr lang="en-IN" dirty="0"/>
                        <a:t>5</a:t>
                      </a:r>
                    </a:p>
                  </a:txBody>
                  <a:tcPr>
                    <a:solidFill>
                      <a:schemeClr val="accent2">
                        <a:lumMod val="40000"/>
                        <a:lumOff val="60000"/>
                      </a:schemeClr>
                    </a:solidFill>
                  </a:tcPr>
                </a:tc>
                <a:tc>
                  <a:txBody>
                    <a:bodyPr/>
                    <a:lstStyle/>
                    <a:p>
                      <a:pPr algn="ctr"/>
                      <a:r>
                        <a:rPr lang="en-IN" dirty="0"/>
                        <a:t>6</a:t>
                      </a:r>
                    </a:p>
                  </a:txBody>
                  <a:tcPr>
                    <a:solidFill>
                      <a:schemeClr val="accent2">
                        <a:lumMod val="40000"/>
                        <a:lumOff val="60000"/>
                      </a:schemeClr>
                    </a:solidFill>
                  </a:tcPr>
                </a:tc>
                <a:tc>
                  <a:txBody>
                    <a:bodyPr/>
                    <a:lstStyle/>
                    <a:p>
                      <a:pPr algn="ctr"/>
                      <a:endParaRPr lang="en-IN"/>
                    </a:p>
                  </a:txBody>
                  <a:tcPr>
                    <a:solidFill>
                      <a:schemeClr val="accent2">
                        <a:lumMod val="40000"/>
                        <a:lumOff val="60000"/>
                      </a:schemeClr>
                    </a:solidFill>
                  </a:tcPr>
                </a:tc>
                <a:tc>
                  <a:txBody>
                    <a:bodyPr/>
                    <a:lstStyle/>
                    <a:p>
                      <a:pPr algn="ctr"/>
                      <a:endParaRPr lang="en-IN"/>
                    </a:p>
                  </a:txBody>
                  <a:tcPr>
                    <a:solidFill>
                      <a:schemeClr val="accent2">
                        <a:lumMod val="40000"/>
                        <a:lumOff val="60000"/>
                      </a:schemeClr>
                    </a:solidFill>
                  </a:tcPr>
                </a:tc>
                <a:extLst>
                  <a:ext uri="{0D108BD9-81ED-4DB2-BD59-A6C34878D82A}">
                    <a16:rowId xmlns:a16="http://schemas.microsoft.com/office/drawing/2014/main" val="3056030492"/>
                  </a:ext>
                </a:extLst>
              </a:tr>
              <a:tr h="370840">
                <a:tc>
                  <a:txBody>
                    <a:bodyPr/>
                    <a:lstStyle/>
                    <a:p>
                      <a:pPr algn="ctr"/>
                      <a:r>
                        <a:rPr lang="en-IN" dirty="0"/>
                        <a:t>4</a:t>
                      </a:r>
                    </a:p>
                  </a:txBody>
                  <a:tcPr>
                    <a:solidFill>
                      <a:schemeClr val="accent2">
                        <a:lumMod val="40000"/>
                        <a:lumOff val="60000"/>
                      </a:schemeClr>
                    </a:solidFill>
                  </a:tcPr>
                </a:tc>
                <a:tc>
                  <a:txBody>
                    <a:bodyPr/>
                    <a:lstStyle/>
                    <a:p>
                      <a:pPr algn="ctr"/>
                      <a:r>
                        <a:rPr lang="en-IN" dirty="0"/>
                        <a:t>1</a:t>
                      </a:r>
                    </a:p>
                  </a:txBody>
                  <a:tcPr>
                    <a:solidFill>
                      <a:schemeClr val="accent2">
                        <a:lumMod val="40000"/>
                        <a:lumOff val="60000"/>
                      </a:schemeClr>
                    </a:solidFill>
                  </a:tcPr>
                </a:tc>
                <a:tc>
                  <a:txBody>
                    <a:bodyPr/>
                    <a:lstStyle/>
                    <a:p>
                      <a:pPr algn="ctr"/>
                      <a:r>
                        <a:rPr lang="en-IN" dirty="0"/>
                        <a:t>9</a:t>
                      </a:r>
                    </a:p>
                  </a:txBody>
                  <a:tcPr>
                    <a:solidFill>
                      <a:schemeClr val="accent2">
                        <a:lumMod val="40000"/>
                        <a:lumOff val="60000"/>
                      </a:schemeClr>
                    </a:solidFill>
                  </a:tcPr>
                </a:tc>
                <a:tc>
                  <a:txBody>
                    <a:bodyPr/>
                    <a:lstStyle/>
                    <a:p>
                      <a:pPr algn="ctr"/>
                      <a:r>
                        <a:rPr lang="en-IN" dirty="0"/>
                        <a:t>8</a:t>
                      </a:r>
                    </a:p>
                  </a:txBody>
                  <a:tcPr>
                    <a:solidFill>
                      <a:schemeClr val="accent2">
                        <a:lumMod val="40000"/>
                        <a:lumOff val="60000"/>
                      </a:schemeClr>
                    </a:solidFill>
                  </a:tcPr>
                </a:tc>
                <a:tc>
                  <a:txBody>
                    <a:bodyPr/>
                    <a:lstStyle/>
                    <a:p>
                      <a:pPr algn="ctr"/>
                      <a:r>
                        <a:rPr lang="en-IN" dirty="0"/>
                        <a:t>7</a:t>
                      </a:r>
                    </a:p>
                  </a:txBody>
                  <a:tcPr>
                    <a:solidFill>
                      <a:schemeClr val="accent2">
                        <a:lumMod val="40000"/>
                        <a:lumOff val="60000"/>
                      </a:schemeClr>
                    </a:solidFill>
                  </a:tcPr>
                </a:tc>
                <a:tc>
                  <a:txBody>
                    <a:bodyPr/>
                    <a:lstStyle/>
                    <a:p>
                      <a:pPr algn="ctr"/>
                      <a:r>
                        <a:rPr lang="en-IN" dirty="0"/>
                        <a:t>6</a:t>
                      </a:r>
                    </a:p>
                  </a:txBody>
                  <a:tcPr>
                    <a:solidFill>
                      <a:schemeClr val="accent2">
                        <a:lumMod val="40000"/>
                        <a:lumOff val="60000"/>
                      </a:schemeClr>
                    </a:solidFill>
                  </a:tcPr>
                </a:tc>
                <a:tc>
                  <a:txBody>
                    <a:bodyPr/>
                    <a:lstStyle/>
                    <a:p>
                      <a:pPr algn="ctr"/>
                      <a:r>
                        <a:rPr lang="en-IN" dirty="0"/>
                        <a:t>9</a:t>
                      </a:r>
                    </a:p>
                  </a:txBody>
                  <a:tcPr>
                    <a:solidFill>
                      <a:schemeClr val="accent2">
                        <a:lumMod val="40000"/>
                        <a:lumOff val="60000"/>
                      </a:schemeClr>
                    </a:solidFill>
                  </a:tcPr>
                </a:tc>
                <a:tc>
                  <a:txBody>
                    <a:bodyPr/>
                    <a:lstStyle/>
                    <a:p>
                      <a:pPr algn="ctr"/>
                      <a:r>
                        <a:rPr lang="en-IN" dirty="0"/>
                        <a:t>3</a:t>
                      </a:r>
                    </a:p>
                  </a:txBody>
                  <a:tcPr>
                    <a:solidFill>
                      <a:schemeClr val="accent2">
                        <a:lumMod val="40000"/>
                        <a:lumOff val="60000"/>
                      </a:schemeClr>
                    </a:solidFill>
                  </a:tcPr>
                </a:tc>
                <a:tc>
                  <a:txBody>
                    <a:bodyPr/>
                    <a:lstStyle/>
                    <a:p>
                      <a:pPr algn="ctr"/>
                      <a:r>
                        <a:rPr lang="en-IN" dirty="0"/>
                        <a:t>2</a:t>
                      </a:r>
                    </a:p>
                  </a:txBody>
                  <a:tcPr>
                    <a:solidFill>
                      <a:schemeClr val="accent2">
                        <a:lumMod val="40000"/>
                        <a:lumOff val="60000"/>
                      </a:schemeClr>
                    </a:solidFill>
                  </a:tcPr>
                </a:tc>
                <a:tc>
                  <a:txBody>
                    <a:bodyPr/>
                    <a:lstStyle/>
                    <a:p>
                      <a:pPr algn="ctr"/>
                      <a:r>
                        <a:rPr lang="en-IN" dirty="0"/>
                        <a:t>4</a:t>
                      </a:r>
                    </a:p>
                  </a:txBody>
                  <a:tcPr>
                    <a:solidFill>
                      <a:schemeClr val="accent2">
                        <a:lumMod val="40000"/>
                        <a:lumOff val="60000"/>
                      </a:schemeClr>
                    </a:solidFill>
                  </a:tcPr>
                </a:tc>
                <a:tc>
                  <a:txBody>
                    <a:bodyPr/>
                    <a:lstStyle/>
                    <a:p>
                      <a:pPr algn="ctr"/>
                      <a:r>
                        <a:rPr lang="en-IN" dirty="0"/>
                        <a:t>3</a:t>
                      </a:r>
                    </a:p>
                  </a:txBody>
                  <a:tcPr>
                    <a:solidFill>
                      <a:schemeClr val="accent2">
                        <a:lumMod val="40000"/>
                        <a:lumOff val="60000"/>
                      </a:schemeClr>
                    </a:solidFill>
                  </a:tcPr>
                </a:tc>
                <a:tc>
                  <a:txBody>
                    <a:bodyPr/>
                    <a:lstStyle/>
                    <a:p>
                      <a:pPr algn="ctr"/>
                      <a:r>
                        <a:rPr lang="en-IN" dirty="0"/>
                        <a:t>1</a:t>
                      </a:r>
                    </a:p>
                  </a:txBody>
                  <a:tcPr>
                    <a:solidFill>
                      <a:schemeClr val="accent2">
                        <a:lumMod val="40000"/>
                        <a:lumOff val="60000"/>
                      </a:schemeClr>
                    </a:solidFill>
                  </a:tcPr>
                </a:tc>
                <a:tc>
                  <a:txBody>
                    <a:bodyPr/>
                    <a:lstStyle/>
                    <a:p>
                      <a:pPr algn="ctr"/>
                      <a:r>
                        <a:rPr lang="en-IN" dirty="0"/>
                        <a:t>5</a:t>
                      </a:r>
                    </a:p>
                  </a:txBody>
                  <a:tcPr>
                    <a:solidFill>
                      <a:schemeClr val="accent2">
                        <a:lumMod val="40000"/>
                        <a:lumOff val="60000"/>
                      </a:schemeClr>
                    </a:solidFill>
                  </a:tcPr>
                </a:tc>
                <a:tc>
                  <a:txBody>
                    <a:bodyPr/>
                    <a:lstStyle/>
                    <a:p>
                      <a:pPr algn="ctr"/>
                      <a:r>
                        <a:rPr lang="en-IN" dirty="0"/>
                        <a:t>6</a:t>
                      </a:r>
                    </a:p>
                  </a:txBody>
                  <a:tcPr>
                    <a:solidFill>
                      <a:schemeClr val="accent2">
                        <a:lumMod val="40000"/>
                        <a:lumOff val="60000"/>
                      </a:schemeClr>
                    </a:solidFill>
                  </a:tcPr>
                </a:tc>
                <a:tc>
                  <a:txBody>
                    <a:bodyPr/>
                    <a:lstStyle/>
                    <a:p>
                      <a:pPr algn="ctr"/>
                      <a:r>
                        <a:rPr lang="en-IN" dirty="0"/>
                        <a:t>8</a:t>
                      </a:r>
                    </a:p>
                  </a:txBody>
                  <a:tcPr>
                    <a:solidFill>
                      <a:schemeClr val="accent2">
                        <a:lumMod val="40000"/>
                        <a:lumOff val="60000"/>
                      </a:schemeClr>
                    </a:solidFill>
                  </a:tcPr>
                </a:tc>
                <a:tc>
                  <a:txBody>
                    <a:bodyPr/>
                    <a:lstStyle/>
                    <a:p>
                      <a:pPr algn="ctr"/>
                      <a:endParaRPr lang="en-IN" dirty="0"/>
                    </a:p>
                  </a:txBody>
                  <a:tcPr>
                    <a:solidFill>
                      <a:schemeClr val="accent2">
                        <a:lumMod val="40000"/>
                        <a:lumOff val="60000"/>
                      </a:schemeClr>
                    </a:solidFill>
                  </a:tcPr>
                </a:tc>
                <a:extLst>
                  <a:ext uri="{0D108BD9-81ED-4DB2-BD59-A6C34878D82A}">
                    <a16:rowId xmlns:a16="http://schemas.microsoft.com/office/drawing/2014/main" val="1079548273"/>
                  </a:ext>
                </a:extLst>
              </a:tr>
              <a:tr h="370840">
                <a:tc>
                  <a:txBody>
                    <a:bodyPr/>
                    <a:lstStyle/>
                    <a:p>
                      <a:pPr algn="ctr"/>
                      <a:r>
                        <a:rPr lang="en-IN" dirty="0"/>
                        <a:t>4</a:t>
                      </a:r>
                    </a:p>
                  </a:txBody>
                  <a:tcPr>
                    <a:solidFill>
                      <a:schemeClr val="accent2">
                        <a:lumMod val="40000"/>
                        <a:lumOff val="60000"/>
                      </a:schemeClr>
                    </a:solidFill>
                  </a:tcPr>
                </a:tc>
                <a:tc>
                  <a:txBody>
                    <a:bodyPr/>
                    <a:lstStyle/>
                    <a:p>
                      <a:pPr algn="ctr"/>
                      <a:r>
                        <a:rPr lang="en-IN" dirty="0"/>
                        <a:t>1</a:t>
                      </a:r>
                    </a:p>
                  </a:txBody>
                  <a:tcPr>
                    <a:solidFill>
                      <a:schemeClr val="accent2">
                        <a:lumMod val="40000"/>
                        <a:lumOff val="60000"/>
                      </a:schemeClr>
                    </a:solidFill>
                  </a:tcPr>
                </a:tc>
                <a:tc>
                  <a:txBody>
                    <a:bodyPr/>
                    <a:lstStyle/>
                    <a:p>
                      <a:pPr algn="ctr"/>
                      <a:r>
                        <a:rPr lang="en-IN" dirty="0"/>
                        <a:t>9</a:t>
                      </a:r>
                    </a:p>
                  </a:txBody>
                  <a:tcPr>
                    <a:solidFill>
                      <a:schemeClr val="accent2">
                        <a:lumMod val="40000"/>
                        <a:lumOff val="60000"/>
                      </a:schemeClr>
                    </a:solidFill>
                  </a:tcPr>
                </a:tc>
                <a:tc>
                  <a:txBody>
                    <a:bodyPr/>
                    <a:lstStyle/>
                    <a:p>
                      <a:pPr algn="ctr"/>
                      <a:r>
                        <a:rPr lang="en-IN" dirty="0"/>
                        <a:t>8</a:t>
                      </a:r>
                    </a:p>
                  </a:txBody>
                  <a:tcPr>
                    <a:solidFill>
                      <a:schemeClr val="accent2">
                        <a:lumMod val="40000"/>
                        <a:lumOff val="60000"/>
                      </a:schemeClr>
                    </a:solidFill>
                  </a:tcPr>
                </a:tc>
                <a:tc>
                  <a:txBody>
                    <a:bodyPr/>
                    <a:lstStyle/>
                    <a:p>
                      <a:pPr algn="ctr"/>
                      <a:r>
                        <a:rPr lang="en-IN" dirty="0"/>
                        <a:t>7</a:t>
                      </a:r>
                    </a:p>
                  </a:txBody>
                  <a:tcPr>
                    <a:solidFill>
                      <a:schemeClr val="accent2">
                        <a:lumMod val="40000"/>
                        <a:lumOff val="60000"/>
                      </a:schemeClr>
                    </a:solidFill>
                  </a:tcPr>
                </a:tc>
                <a:tc>
                  <a:txBody>
                    <a:bodyPr/>
                    <a:lstStyle/>
                    <a:p>
                      <a:pPr algn="ctr"/>
                      <a:r>
                        <a:rPr lang="en-IN" dirty="0"/>
                        <a:t>6</a:t>
                      </a:r>
                    </a:p>
                  </a:txBody>
                  <a:tcPr>
                    <a:solidFill>
                      <a:schemeClr val="accent2">
                        <a:lumMod val="40000"/>
                        <a:lumOff val="60000"/>
                      </a:schemeClr>
                    </a:solidFill>
                  </a:tcPr>
                </a:tc>
                <a:tc>
                  <a:txBody>
                    <a:bodyPr/>
                    <a:lstStyle/>
                    <a:p>
                      <a:pPr algn="ctr"/>
                      <a:r>
                        <a:rPr lang="en-IN" dirty="0"/>
                        <a:t>9</a:t>
                      </a:r>
                    </a:p>
                  </a:txBody>
                  <a:tcPr>
                    <a:solidFill>
                      <a:schemeClr val="accent2">
                        <a:lumMod val="40000"/>
                        <a:lumOff val="60000"/>
                      </a:schemeClr>
                    </a:solidFill>
                  </a:tcPr>
                </a:tc>
                <a:tc>
                  <a:txBody>
                    <a:bodyPr/>
                    <a:lstStyle/>
                    <a:p>
                      <a:pPr algn="ctr"/>
                      <a:r>
                        <a:rPr lang="en-IN" dirty="0"/>
                        <a:t>3</a:t>
                      </a:r>
                    </a:p>
                  </a:txBody>
                  <a:tcPr>
                    <a:solidFill>
                      <a:schemeClr val="accent2">
                        <a:lumMod val="40000"/>
                        <a:lumOff val="60000"/>
                      </a:schemeClr>
                    </a:solidFill>
                  </a:tcPr>
                </a:tc>
                <a:tc>
                  <a:txBody>
                    <a:bodyPr/>
                    <a:lstStyle/>
                    <a:p>
                      <a:pPr algn="ctr"/>
                      <a:r>
                        <a:rPr lang="en-IN" dirty="0"/>
                        <a:t>2</a:t>
                      </a:r>
                    </a:p>
                  </a:txBody>
                  <a:tcPr>
                    <a:solidFill>
                      <a:schemeClr val="accent2">
                        <a:lumMod val="40000"/>
                        <a:lumOff val="60000"/>
                      </a:schemeClr>
                    </a:solidFill>
                  </a:tcPr>
                </a:tc>
                <a:tc>
                  <a:txBody>
                    <a:bodyPr/>
                    <a:lstStyle/>
                    <a:p>
                      <a:pPr algn="ctr"/>
                      <a:r>
                        <a:rPr lang="en-IN" dirty="0"/>
                        <a:t>4</a:t>
                      </a:r>
                    </a:p>
                  </a:txBody>
                  <a:tcPr>
                    <a:solidFill>
                      <a:schemeClr val="accent2">
                        <a:lumMod val="40000"/>
                        <a:lumOff val="60000"/>
                      </a:schemeClr>
                    </a:solidFill>
                  </a:tcPr>
                </a:tc>
                <a:tc>
                  <a:txBody>
                    <a:bodyPr/>
                    <a:lstStyle/>
                    <a:p>
                      <a:pPr algn="ctr"/>
                      <a:r>
                        <a:rPr lang="en-IN" dirty="0"/>
                        <a:t>3</a:t>
                      </a:r>
                    </a:p>
                  </a:txBody>
                  <a:tcPr>
                    <a:solidFill>
                      <a:schemeClr val="accent2">
                        <a:lumMod val="40000"/>
                        <a:lumOff val="60000"/>
                      </a:schemeClr>
                    </a:solidFill>
                  </a:tcPr>
                </a:tc>
                <a:tc>
                  <a:txBody>
                    <a:bodyPr/>
                    <a:lstStyle/>
                    <a:p>
                      <a:pPr algn="ctr"/>
                      <a:r>
                        <a:rPr lang="en-IN" dirty="0"/>
                        <a:t>1</a:t>
                      </a:r>
                    </a:p>
                  </a:txBody>
                  <a:tcPr>
                    <a:solidFill>
                      <a:schemeClr val="accent2">
                        <a:lumMod val="40000"/>
                        <a:lumOff val="60000"/>
                      </a:schemeClr>
                    </a:solidFill>
                  </a:tcPr>
                </a:tc>
                <a:tc>
                  <a:txBody>
                    <a:bodyPr/>
                    <a:lstStyle/>
                    <a:p>
                      <a:pPr algn="ctr"/>
                      <a:r>
                        <a:rPr lang="en-IN" dirty="0"/>
                        <a:t>5</a:t>
                      </a:r>
                    </a:p>
                  </a:txBody>
                  <a:tcPr>
                    <a:solidFill>
                      <a:schemeClr val="accent2">
                        <a:lumMod val="40000"/>
                        <a:lumOff val="60000"/>
                      </a:schemeClr>
                    </a:solidFill>
                  </a:tcPr>
                </a:tc>
                <a:tc>
                  <a:txBody>
                    <a:bodyPr/>
                    <a:lstStyle/>
                    <a:p>
                      <a:pPr algn="ctr"/>
                      <a:r>
                        <a:rPr lang="en-IN" dirty="0"/>
                        <a:t>6</a:t>
                      </a:r>
                    </a:p>
                  </a:txBody>
                  <a:tcPr>
                    <a:solidFill>
                      <a:schemeClr val="accent2">
                        <a:lumMod val="40000"/>
                        <a:lumOff val="60000"/>
                      </a:schemeClr>
                    </a:solidFill>
                  </a:tcPr>
                </a:tc>
                <a:tc>
                  <a:txBody>
                    <a:bodyPr/>
                    <a:lstStyle/>
                    <a:p>
                      <a:pPr algn="ctr"/>
                      <a:r>
                        <a:rPr lang="en-IN" dirty="0"/>
                        <a:t>8</a:t>
                      </a:r>
                    </a:p>
                  </a:txBody>
                  <a:tcPr>
                    <a:solidFill>
                      <a:schemeClr val="accent2">
                        <a:lumMod val="40000"/>
                        <a:lumOff val="60000"/>
                      </a:schemeClr>
                    </a:solidFill>
                  </a:tcPr>
                </a:tc>
                <a:tc>
                  <a:txBody>
                    <a:bodyPr/>
                    <a:lstStyle/>
                    <a:p>
                      <a:pPr algn="ctr"/>
                      <a:r>
                        <a:rPr lang="en-IN" dirty="0"/>
                        <a:t>2</a:t>
                      </a:r>
                    </a:p>
                  </a:txBody>
                  <a:tcPr>
                    <a:solidFill>
                      <a:schemeClr val="accent2">
                        <a:lumMod val="40000"/>
                        <a:lumOff val="60000"/>
                      </a:schemeClr>
                    </a:solidFill>
                  </a:tcPr>
                </a:tc>
                <a:extLst>
                  <a:ext uri="{0D108BD9-81ED-4DB2-BD59-A6C34878D82A}">
                    <a16:rowId xmlns:a16="http://schemas.microsoft.com/office/drawing/2014/main" val="3331648130"/>
                  </a:ext>
                </a:extLst>
              </a:tr>
            </a:tbl>
          </a:graphicData>
        </a:graphic>
      </p:graphicFrame>
      <p:sp>
        <p:nvSpPr>
          <p:cNvPr id="10" name="TextBox 9">
            <a:extLst>
              <a:ext uri="{FF2B5EF4-FFF2-40B4-BE49-F238E27FC236}">
                <a16:creationId xmlns:a16="http://schemas.microsoft.com/office/drawing/2014/main" id="{779F7227-541B-4A6A-39FD-F1369FEDCBCD}"/>
              </a:ext>
            </a:extLst>
          </p:cNvPr>
          <p:cNvSpPr txBox="1"/>
          <p:nvPr/>
        </p:nvSpPr>
        <p:spPr>
          <a:xfrm>
            <a:off x="8298426" y="117986"/>
            <a:ext cx="3215148" cy="461665"/>
          </a:xfrm>
          <a:prstGeom prst="rect">
            <a:avLst/>
          </a:prstGeom>
          <a:noFill/>
        </p:spPr>
        <p:txBody>
          <a:bodyPr wrap="square" rtlCol="0">
            <a:spAutoFit/>
          </a:bodyPr>
          <a:lstStyle/>
          <a:p>
            <a:r>
              <a:rPr lang="en-IN" sz="2400" b="1" dirty="0"/>
              <a:t>INSERTION</a:t>
            </a:r>
          </a:p>
        </p:txBody>
      </p:sp>
      <p:graphicFrame>
        <p:nvGraphicFramePr>
          <p:cNvPr id="11" name="Table 11">
            <a:extLst>
              <a:ext uri="{FF2B5EF4-FFF2-40B4-BE49-F238E27FC236}">
                <a16:creationId xmlns:a16="http://schemas.microsoft.com/office/drawing/2014/main" id="{C174FC96-CB77-6686-D76B-DB1C5D8A6132}"/>
              </a:ext>
            </a:extLst>
          </p:cNvPr>
          <p:cNvGraphicFramePr>
            <a:graphicFrameLocks noGrp="1"/>
          </p:cNvGraphicFramePr>
          <p:nvPr>
            <p:extLst>
              <p:ext uri="{D42A27DB-BD31-4B8C-83A1-F6EECF244321}">
                <p14:modId xmlns:p14="http://schemas.microsoft.com/office/powerpoint/2010/main" val="3082471789"/>
              </p:ext>
            </p:extLst>
          </p:nvPr>
        </p:nvGraphicFramePr>
        <p:xfrm>
          <a:off x="108155" y="119895"/>
          <a:ext cx="1700977" cy="6573520"/>
        </p:xfrm>
        <a:graphic>
          <a:graphicData uri="http://schemas.openxmlformats.org/drawingml/2006/table">
            <a:tbl>
              <a:tblPr firstRow="1" bandRow="1">
                <a:tableStyleId>{5C22544A-7EE6-4342-B048-85BDC9FD1C3A}</a:tableStyleId>
              </a:tblPr>
              <a:tblGrid>
                <a:gridCol w="1700977">
                  <a:extLst>
                    <a:ext uri="{9D8B030D-6E8A-4147-A177-3AD203B41FA5}">
                      <a16:colId xmlns:a16="http://schemas.microsoft.com/office/drawing/2014/main" val="373453118"/>
                    </a:ext>
                  </a:extLst>
                </a:gridCol>
              </a:tblGrid>
              <a:tr h="370840">
                <a:tc>
                  <a:txBody>
                    <a:bodyPr/>
                    <a:lstStyle/>
                    <a:p>
                      <a:r>
                        <a:rPr lang="en-IN" dirty="0"/>
                        <a:t>INSERT+COPY+ALLOCATOR</a:t>
                      </a:r>
                    </a:p>
                  </a:txBody>
                  <a:tcPr/>
                </a:tc>
                <a:extLst>
                  <a:ext uri="{0D108BD9-81ED-4DB2-BD59-A6C34878D82A}">
                    <a16:rowId xmlns:a16="http://schemas.microsoft.com/office/drawing/2014/main" val="2185754326"/>
                  </a:ext>
                </a:extLst>
              </a:tr>
              <a:tr h="370840">
                <a:tc>
                  <a:txBody>
                    <a:bodyPr/>
                    <a:lstStyle/>
                    <a:p>
                      <a:r>
                        <a:rPr lang="en-IN" dirty="0">
                          <a:highlight>
                            <a:srgbClr val="FFFF00"/>
                          </a:highlight>
                        </a:rPr>
                        <a:t>1 + 0 + 1</a:t>
                      </a:r>
                    </a:p>
                  </a:txBody>
                  <a:tcPr>
                    <a:solidFill>
                      <a:srgbClr val="00B0F0"/>
                    </a:solidFill>
                  </a:tcPr>
                </a:tc>
                <a:extLst>
                  <a:ext uri="{0D108BD9-81ED-4DB2-BD59-A6C34878D82A}">
                    <a16:rowId xmlns:a16="http://schemas.microsoft.com/office/drawing/2014/main" val="883737410"/>
                  </a:ext>
                </a:extLst>
              </a:tr>
              <a:tr h="370840">
                <a:tc>
                  <a:txBody>
                    <a:bodyPr/>
                    <a:lstStyle/>
                    <a:p>
                      <a:r>
                        <a:rPr lang="en-IN" dirty="0">
                          <a:highlight>
                            <a:srgbClr val="FFFF00"/>
                          </a:highlight>
                        </a:rPr>
                        <a:t>1 + 0 + 0</a:t>
                      </a:r>
                    </a:p>
                  </a:txBody>
                  <a:tcPr>
                    <a:solidFill>
                      <a:srgbClr val="00B0F0"/>
                    </a:solidFill>
                  </a:tcPr>
                </a:tc>
                <a:extLst>
                  <a:ext uri="{0D108BD9-81ED-4DB2-BD59-A6C34878D82A}">
                    <a16:rowId xmlns:a16="http://schemas.microsoft.com/office/drawing/2014/main" val="1579426033"/>
                  </a:ext>
                </a:extLst>
              </a:tr>
              <a:tr h="370840">
                <a:tc>
                  <a:txBody>
                    <a:bodyPr/>
                    <a:lstStyle/>
                    <a:p>
                      <a:r>
                        <a:rPr lang="en-IN" dirty="0">
                          <a:highlight>
                            <a:srgbClr val="FFFF00"/>
                          </a:highlight>
                        </a:rPr>
                        <a:t>1 + 0 + 0</a:t>
                      </a:r>
                    </a:p>
                  </a:txBody>
                  <a:tcPr>
                    <a:solidFill>
                      <a:srgbClr val="00B0F0"/>
                    </a:solidFill>
                  </a:tcPr>
                </a:tc>
                <a:extLst>
                  <a:ext uri="{0D108BD9-81ED-4DB2-BD59-A6C34878D82A}">
                    <a16:rowId xmlns:a16="http://schemas.microsoft.com/office/drawing/2014/main" val="2938985190"/>
                  </a:ext>
                </a:extLst>
              </a:tr>
              <a:tr h="370840">
                <a:tc>
                  <a:txBody>
                    <a:bodyPr/>
                    <a:lstStyle/>
                    <a:p>
                      <a:r>
                        <a:rPr lang="en-IN" dirty="0">
                          <a:highlight>
                            <a:srgbClr val="FFFF00"/>
                          </a:highlight>
                        </a:rPr>
                        <a:t>1 + 0 + 0</a:t>
                      </a:r>
                    </a:p>
                  </a:txBody>
                  <a:tcPr>
                    <a:solidFill>
                      <a:srgbClr val="00B0F0"/>
                    </a:solidFill>
                  </a:tcPr>
                </a:tc>
                <a:extLst>
                  <a:ext uri="{0D108BD9-81ED-4DB2-BD59-A6C34878D82A}">
                    <a16:rowId xmlns:a16="http://schemas.microsoft.com/office/drawing/2014/main" val="1651108381"/>
                  </a:ext>
                </a:extLst>
              </a:tr>
              <a:tr h="370840">
                <a:tc>
                  <a:txBody>
                    <a:bodyPr/>
                    <a:lstStyle/>
                    <a:p>
                      <a:r>
                        <a:rPr lang="en-IN" dirty="0">
                          <a:highlight>
                            <a:srgbClr val="FFFF00"/>
                          </a:highlight>
                        </a:rPr>
                        <a:t>1 + 4 + 1</a:t>
                      </a:r>
                    </a:p>
                  </a:txBody>
                  <a:tcPr>
                    <a:solidFill>
                      <a:srgbClr val="00B0F0"/>
                    </a:solidFill>
                  </a:tcPr>
                </a:tc>
                <a:extLst>
                  <a:ext uri="{0D108BD9-81ED-4DB2-BD59-A6C34878D82A}">
                    <a16:rowId xmlns:a16="http://schemas.microsoft.com/office/drawing/2014/main" val="3579389216"/>
                  </a:ext>
                </a:extLst>
              </a:tr>
              <a:tr h="370840">
                <a:tc>
                  <a:txBody>
                    <a:bodyPr/>
                    <a:lstStyle/>
                    <a:p>
                      <a:r>
                        <a:rPr lang="en-IN" dirty="0">
                          <a:highlight>
                            <a:srgbClr val="FFFF00"/>
                          </a:highlight>
                        </a:rPr>
                        <a:t>1 + 0 + 0</a:t>
                      </a:r>
                    </a:p>
                  </a:txBody>
                  <a:tcPr>
                    <a:solidFill>
                      <a:srgbClr val="00B0F0"/>
                    </a:solidFill>
                  </a:tcPr>
                </a:tc>
                <a:extLst>
                  <a:ext uri="{0D108BD9-81ED-4DB2-BD59-A6C34878D82A}">
                    <a16:rowId xmlns:a16="http://schemas.microsoft.com/office/drawing/2014/main" val="1612382272"/>
                  </a:ext>
                </a:extLst>
              </a:tr>
              <a:tr h="370840">
                <a:tc>
                  <a:txBody>
                    <a:bodyPr/>
                    <a:lstStyle/>
                    <a:p>
                      <a:r>
                        <a:rPr lang="en-IN" dirty="0">
                          <a:highlight>
                            <a:srgbClr val="FFFF00"/>
                          </a:highlight>
                        </a:rPr>
                        <a:t>1 + 0 + 0</a:t>
                      </a:r>
                    </a:p>
                  </a:txBody>
                  <a:tcPr>
                    <a:solidFill>
                      <a:srgbClr val="00B0F0"/>
                    </a:solidFill>
                  </a:tcPr>
                </a:tc>
                <a:extLst>
                  <a:ext uri="{0D108BD9-81ED-4DB2-BD59-A6C34878D82A}">
                    <a16:rowId xmlns:a16="http://schemas.microsoft.com/office/drawing/2014/main" val="3739447557"/>
                  </a:ext>
                </a:extLst>
              </a:tr>
              <a:tr h="370840">
                <a:tc>
                  <a:txBody>
                    <a:bodyPr/>
                    <a:lstStyle/>
                    <a:p>
                      <a:r>
                        <a:rPr lang="en-IN" dirty="0">
                          <a:highlight>
                            <a:srgbClr val="FFFF00"/>
                          </a:highlight>
                        </a:rPr>
                        <a:t>1 + 0 + 0</a:t>
                      </a:r>
                    </a:p>
                  </a:txBody>
                  <a:tcPr>
                    <a:solidFill>
                      <a:srgbClr val="00B0F0"/>
                    </a:solidFill>
                  </a:tcPr>
                </a:tc>
                <a:extLst>
                  <a:ext uri="{0D108BD9-81ED-4DB2-BD59-A6C34878D82A}">
                    <a16:rowId xmlns:a16="http://schemas.microsoft.com/office/drawing/2014/main" val="2794893965"/>
                  </a:ext>
                </a:extLst>
              </a:tr>
              <a:tr h="370840">
                <a:tc>
                  <a:txBody>
                    <a:bodyPr/>
                    <a:lstStyle/>
                    <a:p>
                      <a:r>
                        <a:rPr lang="en-IN" dirty="0">
                          <a:highlight>
                            <a:srgbClr val="FFFF00"/>
                          </a:highlight>
                        </a:rPr>
                        <a:t>1 + 8 + 1</a:t>
                      </a:r>
                    </a:p>
                  </a:txBody>
                  <a:tcPr>
                    <a:solidFill>
                      <a:srgbClr val="00B0F0"/>
                    </a:solidFill>
                  </a:tcPr>
                </a:tc>
                <a:extLst>
                  <a:ext uri="{0D108BD9-81ED-4DB2-BD59-A6C34878D82A}">
                    <a16:rowId xmlns:a16="http://schemas.microsoft.com/office/drawing/2014/main" val="1954581476"/>
                  </a:ext>
                </a:extLst>
              </a:tr>
              <a:tr h="370840">
                <a:tc>
                  <a:txBody>
                    <a:bodyPr/>
                    <a:lstStyle/>
                    <a:p>
                      <a:r>
                        <a:rPr lang="en-IN" dirty="0">
                          <a:highlight>
                            <a:srgbClr val="FFFF00"/>
                          </a:highlight>
                        </a:rPr>
                        <a:t>1 + 0 + 0</a:t>
                      </a:r>
                    </a:p>
                  </a:txBody>
                  <a:tcPr>
                    <a:solidFill>
                      <a:srgbClr val="00B0F0"/>
                    </a:solidFill>
                  </a:tcPr>
                </a:tc>
                <a:extLst>
                  <a:ext uri="{0D108BD9-81ED-4DB2-BD59-A6C34878D82A}">
                    <a16:rowId xmlns:a16="http://schemas.microsoft.com/office/drawing/2014/main" val="705531119"/>
                  </a:ext>
                </a:extLst>
              </a:tr>
              <a:tr h="370840">
                <a:tc>
                  <a:txBody>
                    <a:bodyPr/>
                    <a:lstStyle/>
                    <a:p>
                      <a:r>
                        <a:rPr lang="en-IN" dirty="0">
                          <a:highlight>
                            <a:srgbClr val="FFFF00"/>
                          </a:highlight>
                        </a:rPr>
                        <a:t>1 + 0 + 0</a:t>
                      </a:r>
                    </a:p>
                  </a:txBody>
                  <a:tcPr>
                    <a:solidFill>
                      <a:srgbClr val="00B0F0"/>
                    </a:solidFill>
                  </a:tcPr>
                </a:tc>
                <a:extLst>
                  <a:ext uri="{0D108BD9-81ED-4DB2-BD59-A6C34878D82A}">
                    <a16:rowId xmlns:a16="http://schemas.microsoft.com/office/drawing/2014/main" val="1355538975"/>
                  </a:ext>
                </a:extLst>
              </a:tr>
              <a:tr h="370840">
                <a:tc>
                  <a:txBody>
                    <a:bodyPr/>
                    <a:lstStyle/>
                    <a:p>
                      <a:r>
                        <a:rPr lang="en-IN" dirty="0">
                          <a:highlight>
                            <a:srgbClr val="FFFF00"/>
                          </a:highlight>
                        </a:rPr>
                        <a:t>1 + 0 + 0</a:t>
                      </a:r>
                    </a:p>
                  </a:txBody>
                  <a:tcPr>
                    <a:solidFill>
                      <a:srgbClr val="00B0F0"/>
                    </a:solidFill>
                  </a:tcPr>
                </a:tc>
                <a:extLst>
                  <a:ext uri="{0D108BD9-81ED-4DB2-BD59-A6C34878D82A}">
                    <a16:rowId xmlns:a16="http://schemas.microsoft.com/office/drawing/2014/main" val="1456086733"/>
                  </a:ext>
                </a:extLst>
              </a:tr>
              <a:tr h="370840">
                <a:tc>
                  <a:txBody>
                    <a:bodyPr/>
                    <a:lstStyle/>
                    <a:p>
                      <a:r>
                        <a:rPr lang="en-IN" dirty="0">
                          <a:highlight>
                            <a:srgbClr val="FFFF00"/>
                          </a:highlight>
                        </a:rPr>
                        <a:t>1 + 12 + 1</a:t>
                      </a:r>
                    </a:p>
                  </a:txBody>
                  <a:tcPr>
                    <a:solidFill>
                      <a:srgbClr val="00B0F0"/>
                    </a:solidFill>
                  </a:tcPr>
                </a:tc>
                <a:extLst>
                  <a:ext uri="{0D108BD9-81ED-4DB2-BD59-A6C34878D82A}">
                    <a16:rowId xmlns:a16="http://schemas.microsoft.com/office/drawing/2014/main" val="1818169904"/>
                  </a:ext>
                </a:extLst>
              </a:tr>
              <a:tr h="370840">
                <a:tc>
                  <a:txBody>
                    <a:bodyPr/>
                    <a:lstStyle/>
                    <a:p>
                      <a:r>
                        <a:rPr lang="en-IN" dirty="0">
                          <a:highlight>
                            <a:srgbClr val="FFFF00"/>
                          </a:highlight>
                        </a:rPr>
                        <a:t>1 + 0 + 0</a:t>
                      </a:r>
                    </a:p>
                  </a:txBody>
                  <a:tcPr>
                    <a:solidFill>
                      <a:srgbClr val="00B0F0"/>
                    </a:solidFill>
                  </a:tcPr>
                </a:tc>
                <a:extLst>
                  <a:ext uri="{0D108BD9-81ED-4DB2-BD59-A6C34878D82A}">
                    <a16:rowId xmlns:a16="http://schemas.microsoft.com/office/drawing/2014/main" val="1645871364"/>
                  </a:ext>
                </a:extLst>
              </a:tr>
              <a:tr h="370840">
                <a:tc>
                  <a:txBody>
                    <a:bodyPr/>
                    <a:lstStyle/>
                    <a:p>
                      <a:r>
                        <a:rPr lang="en-IN" dirty="0">
                          <a:highlight>
                            <a:srgbClr val="FFFF00"/>
                          </a:highlight>
                        </a:rPr>
                        <a:t>1 + 0 + 0</a:t>
                      </a:r>
                    </a:p>
                  </a:txBody>
                  <a:tcPr>
                    <a:solidFill>
                      <a:srgbClr val="00B0F0"/>
                    </a:solidFill>
                  </a:tcPr>
                </a:tc>
                <a:extLst>
                  <a:ext uri="{0D108BD9-81ED-4DB2-BD59-A6C34878D82A}">
                    <a16:rowId xmlns:a16="http://schemas.microsoft.com/office/drawing/2014/main" val="25327228"/>
                  </a:ext>
                </a:extLst>
              </a:tr>
              <a:tr h="370840">
                <a:tc>
                  <a:txBody>
                    <a:bodyPr/>
                    <a:lstStyle/>
                    <a:p>
                      <a:r>
                        <a:rPr lang="en-IN" dirty="0">
                          <a:highlight>
                            <a:srgbClr val="FFFF00"/>
                          </a:highlight>
                        </a:rPr>
                        <a:t>1 + 0 + 0</a:t>
                      </a:r>
                    </a:p>
                  </a:txBody>
                  <a:tcPr>
                    <a:solidFill>
                      <a:srgbClr val="00B0F0"/>
                    </a:solidFill>
                  </a:tcPr>
                </a:tc>
                <a:extLst>
                  <a:ext uri="{0D108BD9-81ED-4DB2-BD59-A6C34878D82A}">
                    <a16:rowId xmlns:a16="http://schemas.microsoft.com/office/drawing/2014/main" val="3298793449"/>
                  </a:ext>
                </a:extLst>
              </a:tr>
            </a:tbl>
          </a:graphicData>
        </a:graphic>
      </p:graphicFrame>
      <p:sp>
        <p:nvSpPr>
          <p:cNvPr id="12" name="Right Brace 11">
            <a:extLst>
              <a:ext uri="{FF2B5EF4-FFF2-40B4-BE49-F238E27FC236}">
                <a16:creationId xmlns:a16="http://schemas.microsoft.com/office/drawing/2014/main" id="{09B6BB7A-F4D5-17E5-2E30-6F7B475393F9}"/>
              </a:ext>
            </a:extLst>
          </p:cNvPr>
          <p:cNvSpPr/>
          <p:nvPr/>
        </p:nvSpPr>
        <p:spPr>
          <a:xfrm>
            <a:off x="4100051" y="773574"/>
            <a:ext cx="1189703" cy="138952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3" name="Right Brace 12">
            <a:extLst>
              <a:ext uri="{FF2B5EF4-FFF2-40B4-BE49-F238E27FC236}">
                <a16:creationId xmlns:a16="http://schemas.microsoft.com/office/drawing/2014/main" id="{92136622-5DBC-63CB-0243-42B8942D1F0A}"/>
              </a:ext>
            </a:extLst>
          </p:cNvPr>
          <p:cNvSpPr/>
          <p:nvPr/>
        </p:nvSpPr>
        <p:spPr>
          <a:xfrm>
            <a:off x="6336892" y="2272994"/>
            <a:ext cx="1189703" cy="138952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4" name="Right Brace 13">
            <a:extLst>
              <a:ext uri="{FF2B5EF4-FFF2-40B4-BE49-F238E27FC236}">
                <a16:creationId xmlns:a16="http://schemas.microsoft.com/office/drawing/2014/main" id="{A66FA71A-E3FC-6A11-E7CB-05E37CAC6F23}"/>
              </a:ext>
            </a:extLst>
          </p:cNvPr>
          <p:cNvSpPr/>
          <p:nvPr/>
        </p:nvSpPr>
        <p:spPr>
          <a:xfrm>
            <a:off x="8603232" y="3762584"/>
            <a:ext cx="1189703" cy="138952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 name="Right Brace 14">
            <a:extLst>
              <a:ext uri="{FF2B5EF4-FFF2-40B4-BE49-F238E27FC236}">
                <a16:creationId xmlns:a16="http://schemas.microsoft.com/office/drawing/2014/main" id="{7D6F3639-9D1A-3408-56E7-77670FF4A2B3}"/>
              </a:ext>
            </a:extLst>
          </p:cNvPr>
          <p:cNvSpPr/>
          <p:nvPr/>
        </p:nvSpPr>
        <p:spPr>
          <a:xfrm>
            <a:off x="10859740" y="5222675"/>
            <a:ext cx="1189703" cy="138952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6" name="TextBox 15">
            <a:extLst>
              <a:ext uri="{FF2B5EF4-FFF2-40B4-BE49-F238E27FC236}">
                <a16:creationId xmlns:a16="http://schemas.microsoft.com/office/drawing/2014/main" id="{ACD2935F-C394-5FF4-4A44-B766EF419AC2}"/>
              </a:ext>
            </a:extLst>
          </p:cNvPr>
          <p:cNvSpPr txBox="1"/>
          <p:nvPr/>
        </p:nvSpPr>
        <p:spPr>
          <a:xfrm>
            <a:off x="5496232" y="1258530"/>
            <a:ext cx="1745227" cy="369332"/>
          </a:xfrm>
          <a:prstGeom prst="rect">
            <a:avLst/>
          </a:prstGeom>
          <a:noFill/>
        </p:spPr>
        <p:txBody>
          <a:bodyPr wrap="square" rtlCol="0">
            <a:spAutoFit/>
          </a:bodyPr>
          <a:lstStyle/>
          <a:p>
            <a:r>
              <a:rPr lang="en-IN" dirty="0"/>
              <a:t>PHASE-1</a:t>
            </a:r>
          </a:p>
        </p:txBody>
      </p:sp>
      <p:sp>
        <p:nvSpPr>
          <p:cNvPr id="17" name="TextBox 16">
            <a:extLst>
              <a:ext uri="{FF2B5EF4-FFF2-40B4-BE49-F238E27FC236}">
                <a16:creationId xmlns:a16="http://schemas.microsoft.com/office/drawing/2014/main" id="{D9473D92-0FE3-0C70-0D82-223A08E1C05E}"/>
              </a:ext>
            </a:extLst>
          </p:cNvPr>
          <p:cNvSpPr txBox="1"/>
          <p:nvPr/>
        </p:nvSpPr>
        <p:spPr>
          <a:xfrm>
            <a:off x="7575758" y="2767784"/>
            <a:ext cx="1745227" cy="369332"/>
          </a:xfrm>
          <a:prstGeom prst="rect">
            <a:avLst/>
          </a:prstGeom>
          <a:noFill/>
        </p:spPr>
        <p:txBody>
          <a:bodyPr wrap="square" rtlCol="0">
            <a:spAutoFit/>
          </a:bodyPr>
          <a:lstStyle/>
          <a:p>
            <a:r>
              <a:rPr lang="en-IN" dirty="0"/>
              <a:t>PHASE-2</a:t>
            </a:r>
          </a:p>
        </p:txBody>
      </p:sp>
      <p:sp>
        <p:nvSpPr>
          <p:cNvPr id="18" name="TextBox 17">
            <a:extLst>
              <a:ext uri="{FF2B5EF4-FFF2-40B4-BE49-F238E27FC236}">
                <a16:creationId xmlns:a16="http://schemas.microsoft.com/office/drawing/2014/main" id="{3148D5A8-7BAF-25BA-3957-A8E8AFAF4F7C}"/>
              </a:ext>
            </a:extLst>
          </p:cNvPr>
          <p:cNvSpPr txBox="1"/>
          <p:nvPr/>
        </p:nvSpPr>
        <p:spPr>
          <a:xfrm>
            <a:off x="9851930" y="4257374"/>
            <a:ext cx="1745227" cy="369332"/>
          </a:xfrm>
          <a:prstGeom prst="rect">
            <a:avLst/>
          </a:prstGeom>
          <a:noFill/>
        </p:spPr>
        <p:txBody>
          <a:bodyPr wrap="square" rtlCol="0">
            <a:spAutoFit/>
          </a:bodyPr>
          <a:lstStyle/>
          <a:p>
            <a:r>
              <a:rPr lang="en-IN" dirty="0"/>
              <a:t>PHASE-3</a:t>
            </a:r>
          </a:p>
        </p:txBody>
      </p:sp>
      <p:sp>
        <p:nvSpPr>
          <p:cNvPr id="19" name="TextBox 18">
            <a:extLst>
              <a:ext uri="{FF2B5EF4-FFF2-40B4-BE49-F238E27FC236}">
                <a16:creationId xmlns:a16="http://schemas.microsoft.com/office/drawing/2014/main" id="{A9914AA7-8C0F-81E4-9E56-0D26A7CF6BFA}"/>
              </a:ext>
            </a:extLst>
          </p:cNvPr>
          <p:cNvSpPr txBox="1"/>
          <p:nvPr/>
        </p:nvSpPr>
        <p:spPr>
          <a:xfrm>
            <a:off x="10967894" y="5973105"/>
            <a:ext cx="978300" cy="369332"/>
          </a:xfrm>
          <a:prstGeom prst="rect">
            <a:avLst/>
          </a:prstGeom>
          <a:noFill/>
        </p:spPr>
        <p:txBody>
          <a:bodyPr wrap="square" rtlCol="0">
            <a:spAutoFit/>
          </a:bodyPr>
          <a:lstStyle/>
          <a:p>
            <a:r>
              <a:rPr lang="en-IN" dirty="0"/>
              <a:t>PHASE-4</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AAAF4BDD-CD2E-E505-148D-F0CBF532999D}"/>
                  </a:ext>
                </a:extLst>
              </p14:cNvPr>
              <p14:cNvContentPartPr/>
              <p14:nvPr/>
            </p14:nvContentPartPr>
            <p14:xfrm>
              <a:off x="174240" y="466560"/>
              <a:ext cx="12015360" cy="4779720"/>
            </p14:xfrm>
          </p:contentPart>
        </mc:Choice>
        <mc:Fallback xmlns="">
          <p:pic>
            <p:nvPicPr>
              <p:cNvPr id="2" name="Ink 1">
                <a:extLst>
                  <a:ext uri="{FF2B5EF4-FFF2-40B4-BE49-F238E27FC236}">
                    <a16:creationId xmlns:a16="http://schemas.microsoft.com/office/drawing/2014/main" id="{AAAF4BDD-CD2E-E505-148D-F0CBF532999D}"/>
                  </a:ext>
                </a:extLst>
              </p:cNvPr>
              <p:cNvPicPr/>
              <p:nvPr/>
            </p:nvPicPr>
            <p:blipFill>
              <a:blip r:embed="rId4"/>
              <a:stretch>
                <a:fillRect/>
              </a:stretch>
            </p:blipFill>
            <p:spPr>
              <a:xfrm>
                <a:off x="164880" y="457200"/>
                <a:ext cx="12034080" cy="5090400"/>
              </a:xfrm>
              <a:prstGeom prst="rect">
                <a:avLst/>
              </a:prstGeom>
            </p:spPr>
          </p:pic>
        </mc:Fallback>
      </mc:AlternateContent>
    </p:spTree>
    <p:extLst>
      <p:ext uri="{BB962C8B-B14F-4D97-AF65-F5344CB8AC3E}">
        <p14:creationId xmlns:p14="http://schemas.microsoft.com/office/powerpoint/2010/main" val="47790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E67C9-D2F9-5B2A-BDD7-3A07B8FC0268}"/>
              </a:ext>
            </a:extLst>
          </p:cNvPr>
          <p:cNvSpPr>
            <a:spLocks noGrp="1"/>
          </p:cNvSpPr>
          <p:nvPr>
            <p:ph type="title"/>
          </p:nvPr>
        </p:nvSpPr>
        <p:spPr/>
        <p:txBody>
          <a:bodyPr/>
          <a:lstStyle/>
          <a:p>
            <a:r>
              <a:rPr lang="en-US" dirty="0"/>
              <a:t>Array</a:t>
            </a:r>
            <a:endParaRPr lang="en-IN" dirty="0"/>
          </a:p>
        </p:txBody>
      </p:sp>
      <p:sp>
        <p:nvSpPr>
          <p:cNvPr id="3" name="Content Placeholder 2">
            <a:extLst>
              <a:ext uri="{FF2B5EF4-FFF2-40B4-BE49-F238E27FC236}">
                <a16:creationId xmlns:a16="http://schemas.microsoft.com/office/drawing/2014/main" id="{D019545E-6358-05AC-7416-82DCC153A3BE}"/>
              </a:ext>
            </a:extLst>
          </p:cNvPr>
          <p:cNvSpPr>
            <a:spLocks noGrp="1"/>
          </p:cNvSpPr>
          <p:nvPr>
            <p:ph idx="1"/>
          </p:nvPr>
        </p:nvSpPr>
        <p:spPr/>
        <p:txBody>
          <a:bodyPr/>
          <a:lstStyle/>
          <a:p>
            <a:r>
              <a:rPr lang="en-US" dirty="0"/>
              <a:t>The array elements are stored in contiguous memory locations</a:t>
            </a:r>
          </a:p>
          <a:p>
            <a:endParaRPr lang="en-US" dirty="0"/>
          </a:p>
          <a:p>
            <a:pPr marL="0" indent="0">
              <a:buNone/>
            </a:pPr>
            <a:endParaRPr lang="en-IN" dirty="0"/>
          </a:p>
        </p:txBody>
      </p:sp>
      <p:graphicFrame>
        <p:nvGraphicFramePr>
          <p:cNvPr id="4" name="Table 4">
            <a:extLst>
              <a:ext uri="{FF2B5EF4-FFF2-40B4-BE49-F238E27FC236}">
                <a16:creationId xmlns:a16="http://schemas.microsoft.com/office/drawing/2014/main" id="{95A283FE-EC02-FE8C-7C54-029A4C53EB13}"/>
              </a:ext>
            </a:extLst>
          </p:cNvPr>
          <p:cNvGraphicFramePr>
            <a:graphicFrameLocks noGrp="1"/>
          </p:cNvGraphicFramePr>
          <p:nvPr>
            <p:extLst>
              <p:ext uri="{D42A27DB-BD31-4B8C-83A1-F6EECF244321}">
                <p14:modId xmlns:p14="http://schemas.microsoft.com/office/powerpoint/2010/main" val="4254017722"/>
              </p:ext>
            </p:extLst>
          </p:nvPr>
        </p:nvGraphicFramePr>
        <p:xfrm>
          <a:off x="1598863" y="2319016"/>
          <a:ext cx="8128000" cy="370840"/>
        </p:xfrm>
        <a:graphic>
          <a:graphicData uri="http://schemas.openxmlformats.org/drawingml/2006/table">
            <a:tbl>
              <a:tblPr bandRow="1">
                <a:tableStyleId>{5C22544A-7EE6-4342-B048-85BDC9FD1C3A}</a:tableStyleId>
              </a:tblPr>
              <a:tblGrid>
                <a:gridCol w="812800">
                  <a:extLst>
                    <a:ext uri="{9D8B030D-6E8A-4147-A177-3AD203B41FA5}">
                      <a16:colId xmlns:a16="http://schemas.microsoft.com/office/drawing/2014/main" val="1009893874"/>
                    </a:ext>
                  </a:extLst>
                </a:gridCol>
                <a:gridCol w="812800">
                  <a:extLst>
                    <a:ext uri="{9D8B030D-6E8A-4147-A177-3AD203B41FA5}">
                      <a16:colId xmlns:a16="http://schemas.microsoft.com/office/drawing/2014/main" val="2764198438"/>
                    </a:ext>
                  </a:extLst>
                </a:gridCol>
                <a:gridCol w="812800">
                  <a:extLst>
                    <a:ext uri="{9D8B030D-6E8A-4147-A177-3AD203B41FA5}">
                      <a16:colId xmlns:a16="http://schemas.microsoft.com/office/drawing/2014/main" val="797499304"/>
                    </a:ext>
                  </a:extLst>
                </a:gridCol>
                <a:gridCol w="812800">
                  <a:extLst>
                    <a:ext uri="{9D8B030D-6E8A-4147-A177-3AD203B41FA5}">
                      <a16:colId xmlns:a16="http://schemas.microsoft.com/office/drawing/2014/main" val="1157148518"/>
                    </a:ext>
                  </a:extLst>
                </a:gridCol>
                <a:gridCol w="812800">
                  <a:extLst>
                    <a:ext uri="{9D8B030D-6E8A-4147-A177-3AD203B41FA5}">
                      <a16:colId xmlns:a16="http://schemas.microsoft.com/office/drawing/2014/main" val="2259722906"/>
                    </a:ext>
                  </a:extLst>
                </a:gridCol>
                <a:gridCol w="812800">
                  <a:extLst>
                    <a:ext uri="{9D8B030D-6E8A-4147-A177-3AD203B41FA5}">
                      <a16:colId xmlns:a16="http://schemas.microsoft.com/office/drawing/2014/main" val="1293035073"/>
                    </a:ext>
                  </a:extLst>
                </a:gridCol>
                <a:gridCol w="812800">
                  <a:extLst>
                    <a:ext uri="{9D8B030D-6E8A-4147-A177-3AD203B41FA5}">
                      <a16:colId xmlns:a16="http://schemas.microsoft.com/office/drawing/2014/main" val="366869642"/>
                    </a:ext>
                  </a:extLst>
                </a:gridCol>
                <a:gridCol w="812800">
                  <a:extLst>
                    <a:ext uri="{9D8B030D-6E8A-4147-A177-3AD203B41FA5}">
                      <a16:colId xmlns:a16="http://schemas.microsoft.com/office/drawing/2014/main" val="1376550039"/>
                    </a:ext>
                  </a:extLst>
                </a:gridCol>
                <a:gridCol w="812800">
                  <a:extLst>
                    <a:ext uri="{9D8B030D-6E8A-4147-A177-3AD203B41FA5}">
                      <a16:colId xmlns:a16="http://schemas.microsoft.com/office/drawing/2014/main" val="3913982962"/>
                    </a:ext>
                  </a:extLst>
                </a:gridCol>
                <a:gridCol w="812800">
                  <a:extLst>
                    <a:ext uri="{9D8B030D-6E8A-4147-A177-3AD203B41FA5}">
                      <a16:colId xmlns:a16="http://schemas.microsoft.com/office/drawing/2014/main" val="2139858099"/>
                    </a:ext>
                  </a:extLst>
                </a:gridCol>
              </a:tblGrid>
              <a:tr h="370840">
                <a:tc>
                  <a:txBody>
                    <a:bodyPr/>
                    <a:lstStyle/>
                    <a:p>
                      <a:pPr algn="ctr"/>
                      <a:r>
                        <a:rPr lang="en-US" dirty="0">
                          <a:latin typeface="Consolas" panose="020B0609020204030204" pitchFamily="49" charset="0"/>
                        </a:rPr>
                        <a:t>a[0]</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a[1]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a[2]</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a[3]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a[4]</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a[5]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a[6]</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a[7]</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a[8]</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a[9]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9399886"/>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5C40A0F-BEED-A82C-2C63-C8369343EB79}"/>
                  </a:ext>
                </a:extLst>
              </p:cNvPr>
              <p:cNvSpPr txBox="1"/>
              <p:nvPr/>
            </p:nvSpPr>
            <p:spPr>
              <a:xfrm>
                <a:off x="1491904" y="2737921"/>
                <a:ext cx="8730125" cy="3970318"/>
              </a:xfrm>
              <a:prstGeom prst="rect">
                <a:avLst/>
              </a:prstGeom>
              <a:noFill/>
            </p:spPr>
            <p:txBody>
              <a:bodyPr wrap="square" rtlCol="0">
                <a:spAutoFit/>
              </a:bodyPr>
              <a:lstStyle/>
              <a:p>
                <a:pPr marL="0" indent="0">
                  <a:buNone/>
                </a:pPr>
                <a:r>
                  <a:rPr lang="en-US" dirty="0">
                    <a:latin typeface="Consolas" panose="020B0609020204030204" pitchFamily="49" charset="0"/>
                  </a:rPr>
                  <a:t>struct record {</a:t>
                </a:r>
              </a:p>
              <a:p>
                <a:pPr marL="0" indent="0">
                  <a:buNone/>
                </a:pPr>
                <a:r>
                  <a:rPr lang="en-US" dirty="0">
                    <a:latin typeface="Consolas" panose="020B0609020204030204" pitchFamily="49" charset="0"/>
                  </a:rPr>
                  <a:t>  int a;</a:t>
                </a:r>
              </a:p>
              <a:p>
                <a:pPr marL="0" indent="0">
                  <a:buNone/>
                </a:pPr>
                <a:r>
                  <a:rPr lang="en-US" dirty="0">
                    <a:latin typeface="Consolas" panose="020B0609020204030204" pitchFamily="49" charset="0"/>
                  </a:rPr>
                  <a:t>  struct record *next;</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struct record a[10];</a:t>
                </a:r>
              </a:p>
              <a:p>
                <a:pPr marL="0" indent="0">
                  <a:buNone/>
                </a:pPr>
                <a:r>
                  <a:rPr lang="en-US" dirty="0">
                    <a:latin typeface="Consolas" panose="020B0609020204030204" pitchFamily="49" charset="0"/>
                  </a:rPr>
                  <a:t>If </a:t>
                </a:r>
                <a:r>
                  <a:rPr lang="en-US" dirty="0">
                    <a:solidFill>
                      <a:schemeClr val="accent1"/>
                    </a:solidFill>
                    <a:latin typeface="Consolas" panose="020B0609020204030204" pitchFamily="49" charset="0"/>
                  </a:rPr>
                  <a:t>&amp;a[0] == X</a:t>
                </a:r>
                <a:r>
                  <a:rPr lang="en-US" dirty="0">
                    <a:latin typeface="Consolas" panose="020B0609020204030204" pitchFamily="49" charset="0"/>
                  </a:rPr>
                  <a:t>, where (</a:t>
                </a:r>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rPr>
                      <m:t>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64</m:t>
                        </m:r>
                      </m:sup>
                    </m:sSup>
                    <m:r>
                      <a:rPr lang="en-US" b="0" i="1" smtClean="0">
                        <a:latin typeface="Cambria Math" panose="02040503050406030204" pitchFamily="18" charset="0"/>
                      </a:rPr>
                      <m:t>−1</m:t>
                    </m:r>
                  </m:oMath>
                </a14:m>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In this case,</a:t>
                </a:r>
              </a:p>
              <a:p>
                <a:pPr marL="0" indent="0">
                  <a:buNone/>
                </a:pPr>
                <a:r>
                  <a:rPr lang="en-US" dirty="0">
                    <a:latin typeface="Consolas" panose="020B0609020204030204" pitchFamily="49" charset="0"/>
                  </a:rPr>
                  <a:t>&amp;a[1] == X + </a:t>
                </a:r>
              </a:p>
              <a:p>
                <a:pPr marL="0" indent="0">
                  <a:buNone/>
                </a:pPr>
                <a:r>
                  <a:rPr lang="en-US" dirty="0">
                    <a:latin typeface="Consolas" panose="020B0609020204030204" pitchFamily="49" charset="0"/>
                  </a:rPr>
                  <a:t>&amp;a[2] == X + </a:t>
                </a:r>
              </a:p>
              <a:p>
                <a:pPr marL="0" indent="0">
                  <a:buNone/>
                </a:pPr>
                <a:r>
                  <a:rPr lang="en-US" dirty="0">
                    <a:latin typeface="Consolas" panose="020B0609020204030204" pitchFamily="49" charset="0"/>
                  </a:rPr>
                  <a:t>&amp;a[3] == X + </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&amp;a[</a:t>
                </a:r>
                <a:r>
                  <a:rPr lang="en-US" dirty="0" err="1">
                    <a:latin typeface="Consolas" panose="020B0609020204030204" pitchFamily="49" charset="0"/>
                  </a:rPr>
                  <a:t>i</a:t>
                </a:r>
                <a:r>
                  <a:rPr lang="en-US" dirty="0">
                    <a:latin typeface="Consolas" panose="020B0609020204030204" pitchFamily="49" charset="0"/>
                  </a:rPr>
                  <a:t>]  == X + </a:t>
                </a:r>
              </a:p>
            </p:txBody>
          </p:sp>
        </mc:Choice>
        <mc:Fallback xmlns="">
          <p:sp>
            <p:nvSpPr>
              <p:cNvPr id="5" name="TextBox 4">
                <a:extLst>
                  <a:ext uri="{FF2B5EF4-FFF2-40B4-BE49-F238E27FC236}">
                    <a16:creationId xmlns:a16="http://schemas.microsoft.com/office/drawing/2014/main" id="{15C40A0F-BEED-A82C-2C63-C8369343EB79}"/>
                  </a:ext>
                </a:extLst>
              </p:cNvPr>
              <p:cNvSpPr txBox="1">
                <a:spLocks noRot="1" noChangeAspect="1" noMove="1" noResize="1" noEditPoints="1" noAdjustHandles="1" noChangeArrowheads="1" noChangeShapeType="1" noTextEdit="1"/>
              </p:cNvSpPr>
              <p:nvPr/>
            </p:nvSpPr>
            <p:spPr>
              <a:xfrm>
                <a:off x="1491904" y="2737921"/>
                <a:ext cx="8730125" cy="3970318"/>
              </a:xfrm>
              <a:prstGeom prst="rect">
                <a:avLst/>
              </a:prstGeom>
              <a:blipFill>
                <a:blip r:embed="rId3"/>
                <a:stretch>
                  <a:fillRect l="-628" t="-768" b="-1536"/>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9FE0C037-51A6-FCBC-F641-C43DF24E47EB}"/>
                  </a:ext>
                </a:extLst>
              </p14:cNvPr>
              <p14:cNvContentPartPr/>
              <p14:nvPr/>
            </p14:nvContentPartPr>
            <p14:xfrm>
              <a:off x="1575360" y="2841480"/>
              <a:ext cx="3884760" cy="3789000"/>
            </p14:xfrm>
          </p:contentPart>
        </mc:Choice>
        <mc:Fallback xmlns="">
          <p:pic>
            <p:nvPicPr>
              <p:cNvPr id="6" name="Ink 5">
                <a:extLst>
                  <a:ext uri="{FF2B5EF4-FFF2-40B4-BE49-F238E27FC236}">
                    <a16:creationId xmlns:a16="http://schemas.microsoft.com/office/drawing/2014/main" id="{9FE0C037-51A6-FCBC-F641-C43DF24E47EB}"/>
                  </a:ext>
                </a:extLst>
              </p:cNvPr>
              <p:cNvPicPr/>
              <p:nvPr/>
            </p:nvPicPr>
            <p:blipFill>
              <a:blip r:embed="rId5"/>
              <a:stretch>
                <a:fillRect/>
              </a:stretch>
            </p:blipFill>
            <p:spPr>
              <a:xfrm>
                <a:off x="1566000" y="2832120"/>
                <a:ext cx="3903480" cy="3807720"/>
              </a:xfrm>
              <a:prstGeom prst="rect">
                <a:avLst/>
              </a:prstGeom>
            </p:spPr>
          </p:pic>
        </mc:Fallback>
      </mc:AlternateContent>
    </p:spTree>
    <p:extLst>
      <p:ext uri="{BB962C8B-B14F-4D97-AF65-F5344CB8AC3E}">
        <p14:creationId xmlns:p14="http://schemas.microsoft.com/office/powerpoint/2010/main" val="25661586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D0FBE-32F9-6571-79C6-7F4DBDFB63F7}"/>
              </a:ext>
            </a:extLst>
          </p:cNvPr>
          <p:cNvSpPr>
            <a:spLocks noGrp="1"/>
          </p:cNvSpPr>
          <p:nvPr>
            <p:ph type="title"/>
          </p:nvPr>
        </p:nvSpPr>
        <p:spPr/>
        <p:txBody>
          <a:bodyPr/>
          <a:lstStyle/>
          <a:p>
            <a:r>
              <a:rPr lang="en-IN" dirty="0"/>
              <a:t>Amortized cost (constant expansion)</a:t>
            </a:r>
          </a:p>
        </p:txBody>
      </p:sp>
      <p:sp>
        <p:nvSpPr>
          <p:cNvPr id="3" name="Content Placeholder 2">
            <a:extLst>
              <a:ext uri="{FF2B5EF4-FFF2-40B4-BE49-F238E27FC236}">
                <a16:creationId xmlns:a16="http://schemas.microsoft.com/office/drawing/2014/main" id="{035C1422-8B89-88DA-DA9B-13E9AB31B9D3}"/>
              </a:ext>
            </a:extLst>
          </p:cNvPr>
          <p:cNvSpPr>
            <a:spLocks noGrp="1"/>
          </p:cNvSpPr>
          <p:nvPr>
            <p:ph idx="1"/>
          </p:nvPr>
        </p:nvSpPr>
        <p:spPr/>
        <p:txBody>
          <a:bodyPr>
            <a:normAutofit/>
          </a:bodyPr>
          <a:lstStyle/>
          <a:p>
            <a:pPr marL="0" indent="0">
              <a:buNone/>
            </a:pPr>
            <a:endParaRPr lang="en-IN" dirty="0"/>
          </a:p>
          <a:p>
            <a:pPr marL="0" indent="0">
              <a:buNone/>
            </a:pPr>
            <a:endParaRPr lang="en-IN" dirty="0"/>
          </a:p>
        </p:txBody>
      </p:sp>
    </p:spTree>
    <p:extLst>
      <p:ext uri="{BB962C8B-B14F-4D97-AF65-F5344CB8AC3E}">
        <p14:creationId xmlns:p14="http://schemas.microsoft.com/office/powerpoint/2010/main" val="17101733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D0FBE-32F9-6571-79C6-7F4DBDFB63F7}"/>
              </a:ext>
            </a:extLst>
          </p:cNvPr>
          <p:cNvSpPr>
            <a:spLocks noGrp="1"/>
          </p:cNvSpPr>
          <p:nvPr>
            <p:ph type="title"/>
          </p:nvPr>
        </p:nvSpPr>
        <p:spPr/>
        <p:txBody>
          <a:bodyPr/>
          <a:lstStyle/>
          <a:p>
            <a:r>
              <a:rPr lang="en-IN" dirty="0"/>
              <a:t>Amortized cost (constant expansion)</a:t>
            </a:r>
          </a:p>
        </p:txBody>
      </p:sp>
      <p:sp>
        <p:nvSpPr>
          <p:cNvPr id="3" name="Content Placeholder 2">
            <a:extLst>
              <a:ext uri="{FF2B5EF4-FFF2-40B4-BE49-F238E27FC236}">
                <a16:creationId xmlns:a16="http://schemas.microsoft.com/office/drawing/2014/main" id="{035C1422-8B89-88DA-DA9B-13E9AB31B9D3}"/>
              </a:ext>
            </a:extLst>
          </p:cNvPr>
          <p:cNvSpPr>
            <a:spLocks noGrp="1"/>
          </p:cNvSpPr>
          <p:nvPr>
            <p:ph idx="1"/>
          </p:nvPr>
        </p:nvSpPr>
        <p:spPr/>
        <p:txBody>
          <a:bodyPr>
            <a:normAutofit lnSpcReduction="10000"/>
          </a:bodyPr>
          <a:lstStyle/>
          <a:p>
            <a:pPr marL="0" indent="0">
              <a:buNone/>
            </a:pPr>
            <a:r>
              <a:rPr lang="en-IN" dirty="0">
                <a:latin typeface="Consolas" panose="020B0609020204030204" pitchFamily="49" charset="0"/>
              </a:rPr>
              <a:t>Total number of phases: k = n/4</a:t>
            </a:r>
          </a:p>
          <a:p>
            <a:pPr marL="0" indent="0">
              <a:buNone/>
            </a:pPr>
            <a:r>
              <a:rPr lang="en-IN" dirty="0">
                <a:latin typeface="Consolas" panose="020B0609020204030204" pitchFamily="49" charset="0"/>
              </a:rPr>
              <a:t>Total number of operations for insertion: n</a:t>
            </a:r>
          </a:p>
          <a:p>
            <a:pPr marL="0" indent="0">
              <a:buNone/>
            </a:pPr>
            <a:r>
              <a:rPr lang="en-IN" dirty="0">
                <a:latin typeface="Consolas" panose="020B0609020204030204" pitchFamily="49" charset="0"/>
              </a:rPr>
              <a:t>Total number of operations by allocator: k = n/4</a:t>
            </a:r>
          </a:p>
          <a:p>
            <a:pPr marL="0" indent="0">
              <a:buNone/>
            </a:pPr>
            <a:r>
              <a:rPr lang="en-IN" dirty="0">
                <a:latin typeface="Consolas" panose="020B0609020204030204" pitchFamily="49" charset="0"/>
              </a:rPr>
              <a:t>Copy overhead:</a:t>
            </a:r>
          </a:p>
          <a:p>
            <a:pPr marL="0" indent="0">
              <a:buNone/>
            </a:pPr>
            <a:r>
              <a:rPr lang="en-IN" dirty="0">
                <a:latin typeface="Consolas" panose="020B0609020204030204" pitchFamily="49" charset="0"/>
              </a:rPr>
              <a:t>0 + 4 + 8 + 12 + 16 + …  + (k – 1) * 4</a:t>
            </a:r>
          </a:p>
          <a:p>
            <a:pPr marL="0" indent="0">
              <a:buNone/>
            </a:pPr>
            <a:r>
              <a:rPr lang="en-IN" dirty="0">
                <a:latin typeface="Consolas" panose="020B0609020204030204" pitchFamily="49" charset="0"/>
              </a:rPr>
              <a:t>= 4(1 + 2 + 3 + … + k-1)</a:t>
            </a:r>
          </a:p>
          <a:p>
            <a:pPr marL="0" indent="0">
              <a:buNone/>
            </a:pPr>
            <a:r>
              <a:rPr lang="en-IN" dirty="0">
                <a:latin typeface="Consolas" panose="020B0609020204030204" pitchFamily="49" charset="0"/>
              </a:rPr>
              <a:t>= 4 *(k-1) * k / 2 = 2k</a:t>
            </a:r>
            <a:r>
              <a:rPr lang="en-IN" baseline="30000" dirty="0">
                <a:latin typeface="Consolas" panose="020B0609020204030204" pitchFamily="49" charset="0"/>
              </a:rPr>
              <a:t>2</a:t>
            </a:r>
            <a:r>
              <a:rPr lang="en-IN" dirty="0">
                <a:latin typeface="Consolas" panose="020B0609020204030204" pitchFamily="49" charset="0"/>
              </a:rPr>
              <a:t> – 2k = n</a:t>
            </a:r>
            <a:r>
              <a:rPr lang="en-IN" baseline="30000" dirty="0">
                <a:latin typeface="Consolas" panose="020B0609020204030204" pitchFamily="49" charset="0"/>
              </a:rPr>
              <a:t>2</a:t>
            </a:r>
            <a:r>
              <a:rPr lang="en-IN" dirty="0">
                <a:latin typeface="Consolas" panose="020B0609020204030204" pitchFamily="49" charset="0"/>
              </a:rPr>
              <a:t>/8 – n/2 </a:t>
            </a:r>
          </a:p>
          <a:p>
            <a:pPr marL="0" indent="0">
              <a:buNone/>
            </a:pPr>
            <a:endParaRPr lang="en-IN" dirty="0">
              <a:latin typeface="Consolas" panose="020B0609020204030204" pitchFamily="49" charset="0"/>
            </a:endParaRPr>
          </a:p>
          <a:p>
            <a:pPr marL="0" indent="0">
              <a:buNone/>
            </a:pPr>
            <a:r>
              <a:rPr lang="en-IN" dirty="0">
                <a:latin typeface="Consolas" panose="020B0609020204030204" pitchFamily="49" charset="0"/>
              </a:rPr>
              <a:t>Total Overhead: n + n/4 + n</a:t>
            </a:r>
            <a:r>
              <a:rPr lang="en-IN" baseline="30000" dirty="0">
                <a:latin typeface="Consolas" panose="020B0609020204030204" pitchFamily="49" charset="0"/>
              </a:rPr>
              <a:t>2</a:t>
            </a:r>
            <a:r>
              <a:rPr lang="en-IN" dirty="0">
                <a:latin typeface="Consolas" panose="020B0609020204030204" pitchFamily="49" charset="0"/>
              </a:rPr>
              <a:t>/8 – n/2 = O(n</a:t>
            </a:r>
            <a:r>
              <a:rPr lang="en-IN" baseline="30000" dirty="0">
                <a:latin typeface="Consolas" panose="020B0609020204030204" pitchFamily="49" charset="0"/>
              </a:rPr>
              <a:t>2</a:t>
            </a:r>
            <a:r>
              <a:rPr lang="en-IN" dirty="0">
                <a:latin typeface="Consolas" panose="020B0609020204030204" pitchFamily="49" charset="0"/>
              </a:rPr>
              <a: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4668003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D0FBE-32F9-6571-79C6-7F4DBDFB63F7}"/>
              </a:ext>
            </a:extLst>
          </p:cNvPr>
          <p:cNvSpPr>
            <a:spLocks noGrp="1"/>
          </p:cNvSpPr>
          <p:nvPr>
            <p:ph type="title"/>
          </p:nvPr>
        </p:nvSpPr>
        <p:spPr/>
        <p:txBody>
          <a:bodyPr/>
          <a:lstStyle/>
          <a:p>
            <a:r>
              <a:rPr lang="en-IN" dirty="0"/>
              <a:t>Amortized cost (constant expansion)</a:t>
            </a:r>
          </a:p>
        </p:txBody>
      </p:sp>
      <p:sp>
        <p:nvSpPr>
          <p:cNvPr id="3" name="Content Placeholder 2">
            <a:extLst>
              <a:ext uri="{FF2B5EF4-FFF2-40B4-BE49-F238E27FC236}">
                <a16:creationId xmlns:a16="http://schemas.microsoft.com/office/drawing/2014/main" id="{035C1422-8B89-88DA-DA9B-13E9AB31B9D3}"/>
              </a:ext>
            </a:extLst>
          </p:cNvPr>
          <p:cNvSpPr>
            <a:spLocks noGrp="1"/>
          </p:cNvSpPr>
          <p:nvPr>
            <p:ph idx="1"/>
          </p:nvPr>
        </p:nvSpPr>
        <p:spPr/>
        <p:txBody>
          <a:bodyPr/>
          <a:lstStyle/>
          <a:p>
            <a:r>
              <a:rPr lang="en-IN" dirty="0">
                <a:solidFill>
                  <a:srgbClr val="FF0000"/>
                </a:solidFill>
              </a:rPr>
              <a:t>What would be the amortized cost of </a:t>
            </a:r>
            <a:r>
              <a:rPr lang="en-IN" dirty="0">
                <a:solidFill>
                  <a:schemeClr val="accent6"/>
                </a:solidFill>
              </a:rPr>
              <a:t>n</a:t>
            </a:r>
            <a:r>
              <a:rPr lang="en-IN" dirty="0">
                <a:solidFill>
                  <a:srgbClr val="FF0000"/>
                </a:solidFill>
              </a:rPr>
              <a:t> insert operations if we increase the size by a constant </a:t>
            </a:r>
            <a:r>
              <a:rPr lang="en-IN" dirty="0">
                <a:solidFill>
                  <a:schemeClr val="accent6"/>
                </a:solidFill>
              </a:rPr>
              <a:t>c</a:t>
            </a:r>
            <a:r>
              <a:rPr lang="en-IN" dirty="0">
                <a:solidFill>
                  <a:srgbClr val="FF0000"/>
                </a:solidFill>
              </a:rPr>
              <a:t> instead of 4?</a:t>
            </a:r>
          </a:p>
          <a:p>
            <a:pPr marL="0" indent="0">
              <a:buNone/>
            </a:pPr>
            <a:endParaRPr lang="en-IN"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3FDA480-3ACA-F8D9-E1AF-C4B498121211}"/>
                  </a:ext>
                </a:extLst>
              </p14:cNvPr>
              <p14:cNvContentPartPr/>
              <p14:nvPr/>
            </p14:nvContentPartPr>
            <p14:xfrm>
              <a:off x="1773360" y="2603880"/>
              <a:ext cx="5704920" cy="493200"/>
            </p14:xfrm>
          </p:contentPart>
        </mc:Choice>
        <mc:Fallback xmlns="">
          <p:pic>
            <p:nvPicPr>
              <p:cNvPr id="4" name="Ink 3">
                <a:extLst>
                  <a:ext uri="{FF2B5EF4-FFF2-40B4-BE49-F238E27FC236}">
                    <a16:creationId xmlns:a16="http://schemas.microsoft.com/office/drawing/2014/main" id="{D3FDA480-3ACA-F8D9-E1AF-C4B498121211}"/>
                  </a:ext>
                </a:extLst>
              </p:cNvPr>
              <p:cNvPicPr/>
              <p:nvPr/>
            </p:nvPicPr>
            <p:blipFill>
              <a:blip r:embed="rId4"/>
              <a:stretch>
                <a:fillRect/>
              </a:stretch>
            </p:blipFill>
            <p:spPr>
              <a:xfrm>
                <a:off x="1764000" y="2594520"/>
                <a:ext cx="5723640" cy="511920"/>
              </a:xfrm>
              <a:prstGeom prst="rect">
                <a:avLst/>
              </a:prstGeom>
            </p:spPr>
          </p:pic>
        </mc:Fallback>
      </mc:AlternateContent>
    </p:spTree>
    <p:extLst>
      <p:ext uri="{BB962C8B-B14F-4D97-AF65-F5344CB8AC3E}">
        <p14:creationId xmlns:p14="http://schemas.microsoft.com/office/powerpoint/2010/main" val="29296247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D0FBE-32F9-6571-79C6-7F4DBDFB63F7}"/>
              </a:ext>
            </a:extLst>
          </p:cNvPr>
          <p:cNvSpPr>
            <a:spLocks noGrp="1"/>
          </p:cNvSpPr>
          <p:nvPr>
            <p:ph type="title"/>
          </p:nvPr>
        </p:nvSpPr>
        <p:spPr/>
        <p:txBody>
          <a:bodyPr/>
          <a:lstStyle/>
          <a:p>
            <a:r>
              <a:rPr lang="en-IN" dirty="0"/>
              <a:t>Amortized cost (constant expansion)</a:t>
            </a:r>
          </a:p>
        </p:txBody>
      </p:sp>
      <p:sp>
        <p:nvSpPr>
          <p:cNvPr id="3" name="Content Placeholder 2">
            <a:extLst>
              <a:ext uri="{FF2B5EF4-FFF2-40B4-BE49-F238E27FC236}">
                <a16:creationId xmlns:a16="http://schemas.microsoft.com/office/drawing/2014/main" id="{035C1422-8B89-88DA-DA9B-13E9AB31B9D3}"/>
              </a:ext>
            </a:extLst>
          </p:cNvPr>
          <p:cNvSpPr>
            <a:spLocks noGrp="1"/>
          </p:cNvSpPr>
          <p:nvPr>
            <p:ph idx="1"/>
          </p:nvPr>
        </p:nvSpPr>
        <p:spPr/>
        <p:txBody>
          <a:bodyPr/>
          <a:lstStyle/>
          <a:p>
            <a:r>
              <a:rPr lang="en-IN" dirty="0">
                <a:solidFill>
                  <a:srgbClr val="FF0000"/>
                </a:solidFill>
              </a:rPr>
              <a:t>What would be the amortized cost of </a:t>
            </a:r>
            <a:r>
              <a:rPr lang="en-IN" dirty="0">
                <a:solidFill>
                  <a:schemeClr val="accent6"/>
                </a:solidFill>
              </a:rPr>
              <a:t>n</a:t>
            </a:r>
            <a:r>
              <a:rPr lang="en-IN" dirty="0">
                <a:solidFill>
                  <a:srgbClr val="FF0000"/>
                </a:solidFill>
              </a:rPr>
              <a:t> insert operations if we increase the size by a constant </a:t>
            </a:r>
            <a:r>
              <a:rPr lang="en-IN" dirty="0">
                <a:solidFill>
                  <a:schemeClr val="accent6"/>
                </a:solidFill>
              </a:rPr>
              <a:t>c</a:t>
            </a:r>
            <a:r>
              <a:rPr lang="en-IN" dirty="0">
                <a:solidFill>
                  <a:srgbClr val="FF0000"/>
                </a:solidFill>
              </a:rPr>
              <a:t> instead of 4?</a:t>
            </a:r>
          </a:p>
          <a:p>
            <a:pPr lvl="1"/>
            <a:r>
              <a:rPr lang="en-IN" dirty="0">
                <a:solidFill>
                  <a:schemeClr val="accent1"/>
                </a:solidFill>
              </a:rPr>
              <a:t>O(n</a:t>
            </a:r>
            <a:r>
              <a:rPr lang="en-IN" baseline="30000" dirty="0">
                <a:solidFill>
                  <a:schemeClr val="accent1"/>
                </a:solidFill>
              </a:rPr>
              <a:t>2</a:t>
            </a:r>
            <a:r>
              <a:rPr lang="en-IN" dirty="0">
                <a:solidFill>
                  <a:schemeClr val="accent1"/>
                </a:solidFill>
              </a:rPr>
              <a:t>)</a:t>
            </a:r>
          </a:p>
          <a:p>
            <a:pPr marL="0" indent="0">
              <a:buNone/>
            </a:pPr>
            <a:endParaRPr lang="en-IN" dirty="0"/>
          </a:p>
        </p:txBody>
      </p:sp>
    </p:spTree>
    <p:extLst>
      <p:ext uri="{BB962C8B-B14F-4D97-AF65-F5344CB8AC3E}">
        <p14:creationId xmlns:p14="http://schemas.microsoft.com/office/powerpoint/2010/main" val="10264745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C753F-54E4-65D3-3508-A27C7A370477}"/>
              </a:ext>
            </a:extLst>
          </p:cNvPr>
          <p:cNvSpPr>
            <a:spLocks noGrp="1"/>
          </p:cNvSpPr>
          <p:nvPr>
            <p:ph type="title"/>
          </p:nvPr>
        </p:nvSpPr>
        <p:spPr/>
        <p:txBody>
          <a:bodyPr/>
          <a:lstStyle/>
          <a:p>
            <a:r>
              <a:rPr lang="en-IN" dirty="0"/>
              <a:t>Geometric expansion</a:t>
            </a:r>
          </a:p>
        </p:txBody>
      </p:sp>
      <p:sp>
        <p:nvSpPr>
          <p:cNvPr id="3" name="Text Placeholder 2">
            <a:extLst>
              <a:ext uri="{FF2B5EF4-FFF2-40B4-BE49-F238E27FC236}">
                <a16:creationId xmlns:a16="http://schemas.microsoft.com/office/drawing/2014/main" id="{17BAFB0E-0A86-0E9A-12B7-1C6AA9C7DBA3}"/>
              </a:ext>
            </a:extLst>
          </p:cNvPr>
          <p:cNvSpPr>
            <a:spLocks noGrp="1"/>
          </p:cNvSpPr>
          <p:nvPr>
            <p:ph type="body" idx="1"/>
          </p:nvPr>
        </p:nvSpPr>
        <p:spPr/>
        <p:txBody>
          <a:bodyPr/>
          <a:lstStyle/>
          <a:p>
            <a:endParaRPr lang="en-IN"/>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A3AAA38D-B6AA-75AE-02CA-E8B44C1A65B4}"/>
                  </a:ext>
                </a:extLst>
              </p14:cNvPr>
              <p14:cNvContentPartPr/>
              <p14:nvPr/>
            </p14:nvContentPartPr>
            <p14:xfrm>
              <a:off x="680040" y="6120000"/>
              <a:ext cx="7200" cy="59040"/>
            </p14:xfrm>
          </p:contentPart>
        </mc:Choice>
        <mc:Fallback xmlns="">
          <p:pic>
            <p:nvPicPr>
              <p:cNvPr id="4" name="Ink 3">
                <a:extLst>
                  <a:ext uri="{FF2B5EF4-FFF2-40B4-BE49-F238E27FC236}">
                    <a16:creationId xmlns:a16="http://schemas.microsoft.com/office/drawing/2014/main" id="{A3AAA38D-B6AA-75AE-02CA-E8B44C1A65B4}"/>
                  </a:ext>
                </a:extLst>
              </p:cNvPr>
              <p:cNvPicPr/>
              <p:nvPr/>
            </p:nvPicPr>
            <p:blipFill>
              <a:blip r:embed="rId4"/>
              <a:stretch>
                <a:fillRect/>
              </a:stretch>
            </p:blipFill>
            <p:spPr>
              <a:xfrm>
                <a:off x="670680" y="6110640"/>
                <a:ext cx="25920" cy="77760"/>
              </a:xfrm>
              <a:prstGeom prst="rect">
                <a:avLst/>
              </a:prstGeom>
            </p:spPr>
          </p:pic>
        </mc:Fallback>
      </mc:AlternateContent>
    </p:spTree>
    <p:extLst>
      <p:ext uri="{BB962C8B-B14F-4D97-AF65-F5344CB8AC3E}">
        <p14:creationId xmlns:p14="http://schemas.microsoft.com/office/powerpoint/2010/main" val="29023547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59E6C3A6-1711-49A6-960B-06AA1AF11F12}"/>
              </a:ext>
            </a:extLst>
          </p:cNvPr>
          <p:cNvGraphicFramePr>
            <a:graphicFrameLocks noGrp="1"/>
          </p:cNvGraphicFramePr>
          <p:nvPr>
            <p:ph idx="1"/>
            <p:extLst>
              <p:ext uri="{D42A27DB-BD31-4B8C-83A1-F6EECF244321}">
                <p14:modId xmlns:p14="http://schemas.microsoft.com/office/powerpoint/2010/main" val="2140116494"/>
              </p:ext>
            </p:extLst>
          </p:nvPr>
        </p:nvGraphicFramePr>
        <p:xfrm>
          <a:off x="2244214" y="1697810"/>
          <a:ext cx="9023552" cy="5933440"/>
        </p:xfrm>
        <a:graphic>
          <a:graphicData uri="http://schemas.openxmlformats.org/drawingml/2006/table">
            <a:tbl>
              <a:tblPr bandRow="1">
                <a:tableStyleId>{5C22544A-7EE6-4342-B048-85BDC9FD1C3A}</a:tableStyleId>
              </a:tblPr>
              <a:tblGrid>
                <a:gridCol w="563972">
                  <a:extLst>
                    <a:ext uri="{9D8B030D-6E8A-4147-A177-3AD203B41FA5}">
                      <a16:colId xmlns:a16="http://schemas.microsoft.com/office/drawing/2014/main" val="3772709291"/>
                    </a:ext>
                  </a:extLst>
                </a:gridCol>
                <a:gridCol w="563972">
                  <a:extLst>
                    <a:ext uri="{9D8B030D-6E8A-4147-A177-3AD203B41FA5}">
                      <a16:colId xmlns:a16="http://schemas.microsoft.com/office/drawing/2014/main" val="929604684"/>
                    </a:ext>
                  </a:extLst>
                </a:gridCol>
                <a:gridCol w="563972">
                  <a:extLst>
                    <a:ext uri="{9D8B030D-6E8A-4147-A177-3AD203B41FA5}">
                      <a16:colId xmlns:a16="http://schemas.microsoft.com/office/drawing/2014/main" val="1576279042"/>
                    </a:ext>
                  </a:extLst>
                </a:gridCol>
                <a:gridCol w="563972">
                  <a:extLst>
                    <a:ext uri="{9D8B030D-6E8A-4147-A177-3AD203B41FA5}">
                      <a16:colId xmlns:a16="http://schemas.microsoft.com/office/drawing/2014/main" val="2602278095"/>
                    </a:ext>
                  </a:extLst>
                </a:gridCol>
                <a:gridCol w="563972">
                  <a:extLst>
                    <a:ext uri="{9D8B030D-6E8A-4147-A177-3AD203B41FA5}">
                      <a16:colId xmlns:a16="http://schemas.microsoft.com/office/drawing/2014/main" val="4043081386"/>
                    </a:ext>
                  </a:extLst>
                </a:gridCol>
                <a:gridCol w="563972">
                  <a:extLst>
                    <a:ext uri="{9D8B030D-6E8A-4147-A177-3AD203B41FA5}">
                      <a16:colId xmlns:a16="http://schemas.microsoft.com/office/drawing/2014/main" val="2837077891"/>
                    </a:ext>
                  </a:extLst>
                </a:gridCol>
                <a:gridCol w="563972">
                  <a:extLst>
                    <a:ext uri="{9D8B030D-6E8A-4147-A177-3AD203B41FA5}">
                      <a16:colId xmlns:a16="http://schemas.microsoft.com/office/drawing/2014/main" val="3294355875"/>
                    </a:ext>
                  </a:extLst>
                </a:gridCol>
                <a:gridCol w="563972">
                  <a:extLst>
                    <a:ext uri="{9D8B030D-6E8A-4147-A177-3AD203B41FA5}">
                      <a16:colId xmlns:a16="http://schemas.microsoft.com/office/drawing/2014/main" val="1513594745"/>
                    </a:ext>
                  </a:extLst>
                </a:gridCol>
                <a:gridCol w="563972">
                  <a:extLst>
                    <a:ext uri="{9D8B030D-6E8A-4147-A177-3AD203B41FA5}">
                      <a16:colId xmlns:a16="http://schemas.microsoft.com/office/drawing/2014/main" val="40307010"/>
                    </a:ext>
                  </a:extLst>
                </a:gridCol>
                <a:gridCol w="563972">
                  <a:extLst>
                    <a:ext uri="{9D8B030D-6E8A-4147-A177-3AD203B41FA5}">
                      <a16:colId xmlns:a16="http://schemas.microsoft.com/office/drawing/2014/main" val="2228280727"/>
                    </a:ext>
                  </a:extLst>
                </a:gridCol>
                <a:gridCol w="563972">
                  <a:extLst>
                    <a:ext uri="{9D8B030D-6E8A-4147-A177-3AD203B41FA5}">
                      <a16:colId xmlns:a16="http://schemas.microsoft.com/office/drawing/2014/main" val="2356487831"/>
                    </a:ext>
                  </a:extLst>
                </a:gridCol>
                <a:gridCol w="563972">
                  <a:extLst>
                    <a:ext uri="{9D8B030D-6E8A-4147-A177-3AD203B41FA5}">
                      <a16:colId xmlns:a16="http://schemas.microsoft.com/office/drawing/2014/main" val="4204423834"/>
                    </a:ext>
                  </a:extLst>
                </a:gridCol>
                <a:gridCol w="563972">
                  <a:extLst>
                    <a:ext uri="{9D8B030D-6E8A-4147-A177-3AD203B41FA5}">
                      <a16:colId xmlns:a16="http://schemas.microsoft.com/office/drawing/2014/main" val="1789780177"/>
                    </a:ext>
                  </a:extLst>
                </a:gridCol>
                <a:gridCol w="563972">
                  <a:extLst>
                    <a:ext uri="{9D8B030D-6E8A-4147-A177-3AD203B41FA5}">
                      <a16:colId xmlns:a16="http://schemas.microsoft.com/office/drawing/2014/main" val="4038573143"/>
                    </a:ext>
                  </a:extLst>
                </a:gridCol>
                <a:gridCol w="563972">
                  <a:extLst>
                    <a:ext uri="{9D8B030D-6E8A-4147-A177-3AD203B41FA5}">
                      <a16:colId xmlns:a16="http://schemas.microsoft.com/office/drawing/2014/main" val="1827457654"/>
                    </a:ext>
                  </a:extLst>
                </a:gridCol>
                <a:gridCol w="563972">
                  <a:extLst>
                    <a:ext uri="{9D8B030D-6E8A-4147-A177-3AD203B41FA5}">
                      <a16:colId xmlns:a16="http://schemas.microsoft.com/office/drawing/2014/main" val="3809776688"/>
                    </a:ext>
                  </a:extLst>
                </a:gridCol>
              </a:tblGrid>
              <a:tr h="370840">
                <a:tc>
                  <a:txBody>
                    <a:bodyPr/>
                    <a:lstStyle/>
                    <a:p>
                      <a:pPr algn="ctr"/>
                      <a:r>
                        <a:rPr lang="en-IN" dirty="0"/>
                        <a:t>4</a:t>
                      </a:r>
                    </a:p>
                  </a:txBody>
                  <a:tcPr>
                    <a:solidFill>
                      <a:schemeClr val="accent6">
                        <a:lumMod val="60000"/>
                        <a:lumOff val="40000"/>
                      </a:schemeClr>
                    </a:solid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extLst>
                  <a:ext uri="{0D108BD9-81ED-4DB2-BD59-A6C34878D82A}">
                    <a16:rowId xmlns:a16="http://schemas.microsoft.com/office/drawing/2014/main" val="130960254"/>
                  </a:ext>
                </a:extLst>
              </a:tr>
              <a:tr h="370840">
                <a:tc>
                  <a:txBody>
                    <a:bodyPr/>
                    <a:lstStyle/>
                    <a:p>
                      <a:pPr algn="ctr"/>
                      <a:r>
                        <a:rPr lang="en-IN" dirty="0"/>
                        <a:t>4</a:t>
                      </a:r>
                    </a:p>
                  </a:txBody>
                  <a:tcPr>
                    <a:solidFill>
                      <a:schemeClr val="accent6">
                        <a:lumMod val="60000"/>
                        <a:lumOff val="40000"/>
                      </a:schemeClr>
                    </a:solidFill>
                  </a:tcPr>
                </a:tc>
                <a:tc>
                  <a:txBody>
                    <a:bodyPr/>
                    <a:lstStyle/>
                    <a:p>
                      <a:pPr algn="ctr"/>
                      <a:r>
                        <a:rPr lang="en-IN" dirty="0"/>
                        <a:t>1</a:t>
                      </a:r>
                    </a:p>
                  </a:txBody>
                  <a:tcPr>
                    <a:solidFill>
                      <a:schemeClr val="accent6">
                        <a:lumMod val="60000"/>
                        <a:lumOff val="40000"/>
                      </a:schemeClr>
                    </a:solid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extLst>
                  <a:ext uri="{0D108BD9-81ED-4DB2-BD59-A6C34878D82A}">
                    <a16:rowId xmlns:a16="http://schemas.microsoft.com/office/drawing/2014/main" val="901106931"/>
                  </a:ext>
                </a:extLst>
              </a:tr>
              <a:tr h="370840">
                <a:tc>
                  <a:txBody>
                    <a:bodyPr/>
                    <a:lstStyle/>
                    <a:p>
                      <a:pPr algn="ctr"/>
                      <a:r>
                        <a:rPr lang="en-IN" dirty="0"/>
                        <a:t>4</a:t>
                      </a:r>
                    </a:p>
                  </a:txBody>
                  <a:tcPr>
                    <a:solidFill>
                      <a:schemeClr val="accent6">
                        <a:lumMod val="60000"/>
                        <a:lumOff val="40000"/>
                      </a:schemeClr>
                    </a:solidFill>
                  </a:tcPr>
                </a:tc>
                <a:tc>
                  <a:txBody>
                    <a:bodyPr/>
                    <a:lstStyle/>
                    <a:p>
                      <a:pPr algn="ctr"/>
                      <a:r>
                        <a:rPr lang="en-IN" dirty="0"/>
                        <a:t>1</a:t>
                      </a:r>
                    </a:p>
                  </a:txBody>
                  <a:tcPr>
                    <a:solidFill>
                      <a:schemeClr val="accent6">
                        <a:lumMod val="60000"/>
                        <a:lumOff val="40000"/>
                      </a:schemeClr>
                    </a:solidFill>
                  </a:tcPr>
                </a:tc>
                <a:tc>
                  <a:txBody>
                    <a:bodyPr/>
                    <a:lstStyle/>
                    <a:p>
                      <a:pPr algn="ctr"/>
                      <a:r>
                        <a:rPr lang="en-IN" dirty="0"/>
                        <a:t>9</a:t>
                      </a:r>
                    </a:p>
                  </a:txBody>
                  <a:tcPr>
                    <a:solidFill>
                      <a:schemeClr val="accent6">
                        <a:lumMod val="60000"/>
                        <a:lumOff val="40000"/>
                      </a:schemeClr>
                    </a:solidFill>
                  </a:tcPr>
                </a:tc>
                <a:tc>
                  <a:txBody>
                    <a:bodyPr/>
                    <a:lstStyle/>
                    <a:p>
                      <a:pPr algn="ctr"/>
                      <a:endParaRPr lang="en-IN" dirty="0"/>
                    </a:p>
                  </a:txBody>
                  <a:tcPr>
                    <a:solidFill>
                      <a:schemeClr val="accent6">
                        <a:lumMod val="60000"/>
                        <a:lumOff val="40000"/>
                      </a:schemeClr>
                    </a:solid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dirty="0"/>
                    </a:p>
                  </a:txBody>
                  <a:tcPr>
                    <a:noFill/>
                  </a:tcPr>
                </a:tc>
                <a:tc>
                  <a:txBody>
                    <a:bodyPr/>
                    <a:lstStyle/>
                    <a:p>
                      <a:pPr algn="ctr"/>
                      <a:endParaRPr lang="en-IN" dirty="0"/>
                    </a:p>
                  </a:txBody>
                  <a:tcPr>
                    <a:noFill/>
                  </a:tcPr>
                </a:tc>
                <a:extLst>
                  <a:ext uri="{0D108BD9-81ED-4DB2-BD59-A6C34878D82A}">
                    <a16:rowId xmlns:a16="http://schemas.microsoft.com/office/drawing/2014/main" val="764487280"/>
                  </a:ext>
                </a:extLst>
              </a:tr>
              <a:tr h="370840">
                <a:tc>
                  <a:txBody>
                    <a:bodyPr/>
                    <a:lstStyle/>
                    <a:p>
                      <a:pPr algn="ctr"/>
                      <a:r>
                        <a:rPr lang="en-IN" dirty="0"/>
                        <a:t>4</a:t>
                      </a:r>
                    </a:p>
                  </a:txBody>
                  <a:tcPr>
                    <a:solidFill>
                      <a:schemeClr val="accent6">
                        <a:lumMod val="60000"/>
                        <a:lumOff val="40000"/>
                      </a:schemeClr>
                    </a:solidFill>
                  </a:tcPr>
                </a:tc>
                <a:tc>
                  <a:txBody>
                    <a:bodyPr/>
                    <a:lstStyle/>
                    <a:p>
                      <a:pPr algn="ctr"/>
                      <a:r>
                        <a:rPr lang="en-IN" dirty="0"/>
                        <a:t>1</a:t>
                      </a:r>
                    </a:p>
                  </a:txBody>
                  <a:tcPr>
                    <a:solidFill>
                      <a:schemeClr val="accent6">
                        <a:lumMod val="60000"/>
                        <a:lumOff val="40000"/>
                      </a:schemeClr>
                    </a:solidFill>
                  </a:tcPr>
                </a:tc>
                <a:tc>
                  <a:txBody>
                    <a:bodyPr/>
                    <a:lstStyle/>
                    <a:p>
                      <a:pPr algn="ctr"/>
                      <a:r>
                        <a:rPr lang="en-IN" dirty="0"/>
                        <a:t>9</a:t>
                      </a:r>
                    </a:p>
                  </a:txBody>
                  <a:tcPr>
                    <a:solidFill>
                      <a:schemeClr val="accent6">
                        <a:lumMod val="60000"/>
                        <a:lumOff val="40000"/>
                      </a:schemeClr>
                    </a:solidFill>
                  </a:tcPr>
                </a:tc>
                <a:tc>
                  <a:txBody>
                    <a:bodyPr/>
                    <a:lstStyle/>
                    <a:p>
                      <a:pPr algn="ctr"/>
                      <a:r>
                        <a:rPr lang="en-IN" dirty="0"/>
                        <a:t>8</a:t>
                      </a:r>
                    </a:p>
                  </a:txBody>
                  <a:tcPr>
                    <a:solidFill>
                      <a:schemeClr val="accent6">
                        <a:lumMod val="60000"/>
                        <a:lumOff val="40000"/>
                      </a:schemeClr>
                    </a:solid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extLst>
                  <a:ext uri="{0D108BD9-81ED-4DB2-BD59-A6C34878D82A}">
                    <a16:rowId xmlns:a16="http://schemas.microsoft.com/office/drawing/2014/main" val="2455391227"/>
                  </a:ext>
                </a:extLst>
              </a:tr>
              <a:tr h="370840">
                <a:tc>
                  <a:txBody>
                    <a:bodyPr/>
                    <a:lstStyle/>
                    <a:p>
                      <a:pPr algn="ctr"/>
                      <a:r>
                        <a:rPr lang="en-IN" dirty="0"/>
                        <a:t>4</a:t>
                      </a:r>
                    </a:p>
                  </a:txBody>
                  <a:tcPr>
                    <a:solidFill>
                      <a:schemeClr val="accent5">
                        <a:lumMod val="40000"/>
                        <a:lumOff val="60000"/>
                      </a:schemeClr>
                    </a:solidFill>
                  </a:tcPr>
                </a:tc>
                <a:tc>
                  <a:txBody>
                    <a:bodyPr/>
                    <a:lstStyle/>
                    <a:p>
                      <a:pPr algn="ctr"/>
                      <a:r>
                        <a:rPr lang="en-IN" dirty="0"/>
                        <a:t>1</a:t>
                      </a:r>
                    </a:p>
                  </a:txBody>
                  <a:tcPr>
                    <a:solidFill>
                      <a:schemeClr val="accent5">
                        <a:lumMod val="40000"/>
                        <a:lumOff val="60000"/>
                      </a:schemeClr>
                    </a:solidFill>
                  </a:tcPr>
                </a:tc>
                <a:tc>
                  <a:txBody>
                    <a:bodyPr/>
                    <a:lstStyle/>
                    <a:p>
                      <a:pPr algn="ctr"/>
                      <a:r>
                        <a:rPr lang="en-IN" dirty="0"/>
                        <a:t>9</a:t>
                      </a:r>
                    </a:p>
                  </a:txBody>
                  <a:tcPr>
                    <a:solidFill>
                      <a:schemeClr val="accent5">
                        <a:lumMod val="40000"/>
                        <a:lumOff val="60000"/>
                      </a:schemeClr>
                    </a:solidFill>
                  </a:tcPr>
                </a:tc>
                <a:tc>
                  <a:txBody>
                    <a:bodyPr/>
                    <a:lstStyle/>
                    <a:p>
                      <a:pPr algn="ctr"/>
                      <a:r>
                        <a:rPr lang="en-IN" dirty="0"/>
                        <a:t>8</a:t>
                      </a:r>
                    </a:p>
                  </a:txBody>
                  <a:tcPr>
                    <a:solidFill>
                      <a:schemeClr val="accent5">
                        <a:lumMod val="40000"/>
                        <a:lumOff val="60000"/>
                      </a:schemeClr>
                    </a:solidFill>
                  </a:tcPr>
                </a:tc>
                <a:tc>
                  <a:txBody>
                    <a:bodyPr/>
                    <a:lstStyle/>
                    <a:p>
                      <a:pPr algn="ctr"/>
                      <a:r>
                        <a:rPr lang="en-IN" dirty="0"/>
                        <a:t>7</a:t>
                      </a:r>
                    </a:p>
                  </a:txBody>
                  <a:tcPr>
                    <a:solidFill>
                      <a:schemeClr val="accent5">
                        <a:lumMod val="40000"/>
                        <a:lumOff val="60000"/>
                      </a:schemeClr>
                    </a:solidFill>
                  </a:tcPr>
                </a:tc>
                <a:tc>
                  <a:txBody>
                    <a:bodyPr/>
                    <a:lstStyle/>
                    <a:p>
                      <a:pPr algn="ctr"/>
                      <a:endParaRPr lang="en-IN" dirty="0"/>
                    </a:p>
                  </a:txBody>
                  <a:tcPr>
                    <a:solidFill>
                      <a:schemeClr val="accent5">
                        <a:lumMod val="40000"/>
                        <a:lumOff val="60000"/>
                      </a:schemeClr>
                    </a:solidFill>
                  </a:tcPr>
                </a:tc>
                <a:tc>
                  <a:txBody>
                    <a:bodyPr/>
                    <a:lstStyle/>
                    <a:p>
                      <a:pPr algn="ctr"/>
                      <a:endParaRPr lang="en-IN"/>
                    </a:p>
                  </a:txBody>
                  <a:tcPr>
                    <a:solidFill>
                      <a:schemeClr val="accent5">
                        <a:lumMod val="40000"/>
                        <a:lumOff val="60000"/>
                      </a:schemeClr>
                    </a:solidFill>
                  </a:tcPr>
                </a:tc>
                <a:tc>
                  <a:txBody>
                    <a:bodyPr/>
                    <a:lstStyle/>
                    <a:p>
                      <a:pPr algn="ctr"/>
                      <a:endParaRPr lang="en-IN"/>
                    </a:p>
                  </a:txBody>
                  <a:tcPr>
                    <a:solidFill>
                      <a:schemeClr val="accent5">
                        <a:lumMod val="40000"/>
                        <a:lumOff val="60000"/>
                      </a:schemeClr>
                    </a:solidFill>
                  </a:tcPr>
                </a:tc>
                <a:tc>
                  <a:txBody>
                    <a:bodyPr/>
                    <a:lstStyle/>
                    <a:p>
                      <a:pPr algn="ctr"/>
                      <a:endParaRPr lang="en-IN" dirty="0"/>
                    </a:p>
                  </a:txBody>
                  <a:tcPr>
                    <a:solidFill>
                      <a:schemeClr val="accent5">
                        <a:lumMod val="40000"/>
                        <a:lumOff val="60000"/>
                      </a:schemeClr>
                    </a:solidFill>
                  </a:tcPr>
                </a:tc>
                <a:tc>
                  <a:txBody>
                    <a:bodyPr/>
                    <a:lstStyle/>
                    <a:p>
                      <a:pPr algn="ctr"/>
                      <a:endParaRPr lang="en-IN"/>
                    </a:p>
                  </a:txBody>
                  <a:tcPr>
                    <a:solidFill>
                      <a:schemeClr val="accent5">
                        <a:lumMod val="40000"/>
                        <a:lumOff val="60000"/>
                      </a:schemeClr>
                    </a:solidFill>
                  </a:tcPr>
                </a:tc>
                <a:tc>
                  <a:txBody>
                    <a:bodyPr/>
                    <a:lstStyle/>
                    <a:p>
                      <a:pPr algn="ctr"/>
                      <a:endParaRPr lang="en-IN"/>
                    </a:p>
                  </a:txBody>
                  <a:tcPr>
                    <a:solidFill>
                      <a:schemeClr val="accent5">
                        <a:lumMod val="40000"/>
                        <a:lumOff val="60000"/>
                      </a:schemeClr>
                    </a:solidFill>
                  </a:tcPr>
                </a:tc>
                <a:tc>
                  <a:txBody>
                    <a:bodyPr/>
                    <a:lstStyle/>
                    <a:p>
                      <a:pPr algn="ctr"/>
                      <a:endParaRPr lang="en-IN"/>
                    </a:p>
                  </a:txBody>
                  <a:tcPr>
                    <a:solidFill>
                      <a:schemeClr val="accent5">
                        <a:lumMod val="40000"/>
                        <a:lumOff val="60000"/>
                      </a:schemeClr>
                    </a:solid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extLst>
                  <a:ext uri="{0D108BD9-81ED-4DB2-BD59-A6C34878D82A}">
                    <a16:rowId xmlns:a16="http://schemas.microsoft.com/office/drawing/2014/main" val="1607044946"/>
                  </a:ext>
                </a:extLst>
              </a:tr>
              <a:tr h="370840">
                <a:tc>
                  <a:txBody>
                    <a:bodyPr/>
                    <a:lstStyle/>
                    <a:p>
                      <a:pPr algn="ctr"/>
                      <a:r>
                        <a:rPr lang="en-IN" dirty="0"/>
                        <a:t>4</a:t>
                      </a:r>
                    </a:p>
                  </a:txBody>
                  <a:tcPr>
                    <a:solidFill>
                      <a:schemeClr val="accent5">
                        <a:lumMod val="40000"/>
                        <a:lumOff val="60000"/>
                      </a:schemeClr>
                    </a:solidFill>
                  </a:tcPr>
                </a:tc>
                <a:tc>
                  <a:txBody>
                    <a:bodyPr/>
                    <a:lstStyle/>
                    <a:p>
                      <a:pPr algn="ctr"/>
                      <a:r>
                        <a:rPr lang="en-IN" dirty="0"/>
                        <a:t>1</a:t>
                      </a:r>
                    </a:p>
                  </a:txBody>
                  <a:tcPr>
                    <a:solidFill>
                      <a:schemeClr val="accent5">
                        <a:lumMod val="40000"/>
                        <a:lumOff val="60000"/>
                      </a:schemeClr>
                    </a:solidFill>
                  </a:tcPr>
                </a:tc>
                <a:tc>
                  <a:txBody>
                    <a:bodyPr/>
                    <a:lstStyle/>
                    <a:p>
                      <a:pPr algn="ctr"/>
                      <a:r>
                        <a:rPr lang="en-IN" dirty="0"/>
                        <a:t>9</a:t>
                      </a:r>
                    </a:p>
                  </a:txBody>
                  <a:tcPr>
                    <a:solidFill>
                      <a:schemeClr val="accent5">
                        <a:lumMod val="40000"/>
                        <a:lumOff val="60000"/>
                      </a:schemeClr>
                    </a:solidFill>
                  </a:tcPr>
                </a:tc>
                <a:tc>
                  <a:txBody>
                    <a:bodyPr/>
                    <a:lstStyle/>
                    <a:p>
                      <a:pPr algn="ctr"/>
                      <a:r>
                        <a:rPr lang="en-IN" dirty="0"/>
                        <a:t>8</a:t>
                      </a:r>
                    </a:p>
                  </a:txBody>
                  <a:tcPr>
                    <a:solidFill>
                      <a:schemeClr val="accent5">
                        <a:lumMod val="40000"/>
                        <a:lumOff val="60000"/>
                      </a:schemeClr>
                    </a:solidFill>
                  </a:tcPr>
                </a:tc>
                <a:tc>
                  <a:txBody>
                    <a:bodyPr/>
                    <a:lstStyle/>
                    <a:p>
                      <a:pPr algn="ctr"/>
                      <a:r>
                        <a:rPr lang="en-IN" dirty="0"/>
                        <a:t>7</a:t>
                      </a:r>
                    </a:p>
                  </a:txBody>
                  <a:tcPr>
                    <a:solidFill>
                      <a:schemeClr val="accent5">
                        <a:lumMod val="40000"/>
                        <a:lumOff val="60000"/>
                      </a:schemeClr>
                    </a:solidFill>
                  </a:tcPr>
                </a:tc>
                <a:tc>
                  <a:txBody>
                    <a:bodyPr/>
                    <a:lstStyle/>
                    <a:p>
                      <a:pPr algn="ctr"/>
                      <a:r>
                        <a:rPr lang="en-IN" dirty="0"/>
                        <a:t>6</a:t>
                      </a:r>
                    </a:p>
                  </a:txBody>
                  <a:tcPr>
                    <a:solidFill>
                      <a:schemeClr val="accent5">
                        <a:lumMod val="40000"/>
                        <a:lumOff val="60000"/>
                      </a:schemeClr>
                    </a:solidFill>
                  </a:tcPr>
                </a:tc>
                <a:tc>
                  <a:txBody>
                    <a:bodyPr/>
                    <a:lstStyle/>
                    <a:p>
                      <a:pPr algn="ctr"/>
                      <a:endParaRPr lang="en-IN"/>
                    </a:p>
                  </a:txBody>
                  <a:tcPr>
                    <a:solidFill>
                      <a:schemeClr val="accent5">
                        <a:lumMod val="40000"/>
                        <a:lumOff val="60000"/>
                      </a:schemeClr>
                    </a:solidFill>
                  </a:tcPr>
                </a:tc>
                <a:tc>
                  <a:txBody>
                    <a:bodyPr/>
                    <a:lstStyle/>
                    <a:p>
                      <a:pPr algn="ctr"/>
                      <a:endParaRPr lang="en-IN"/>
                    </a:p>
                  </a:txBody>
                  <a:tcPr>
                    <a:solidFill>
                      <a:schemeClr val="accent5">
                        <a:lumMod val="40000"/>
                        <a:lumOff val="60000"/>
                      </a:schemeClr>
                    </a:solidFill>
                  </a:tcPr>
                </a:tc>
                <a:tc>
                  <a:txBody>
                    <a:bodyPr/>
                    <a:lstStyle/>
                    <a:p>
                      <a:pPr algn="ctr"/>
                      <a:endParaRPr lang="en-IN" dirty="0"/>
                    </a:p>
                  </a:txBody>
                  <a:tcPr>
                    <a:solidFill>
                      <a:schemeClr val="accent5">
                        <a:lumMod val="40000"/>
                        <a:lumOff val="60000"/>
                      </a:schemeClr>
                    </a:solidFill>
                  </a:tcPr>
                </a:tc>
                <a:tc>
                  <a:txBody>
                    <a:bodyPr/>
                    <a:lstStyle/>
                    <a:p>
                      <a:pPr algn="ctr"/>
                      <a:endParaRPr lang="en-IN"/>
                    </a:p>
                  </a:txBody>
                  <a:tcPr>
                    <a:solidFill>
                      <a:schemeClr val="accent5">
                        <a:lumMod val="40000"/>
                        <a:lumOff val="60000"/>
                      </a:schemeClr>
                    </a:solidFill>
                  </a:tcPr>
                </a:tc>
                <a:tc>
                  <a:txBody>
                    <a:bodyPr/>
                    <a:lstStyle/>
                    <a:p>
                      <a:pPr algn="ctr"/>
                      <a:endParaRPr lang="en-IN"/>
                    </a:p>
                  </a:txBody>
                  <a:tcPr>
                    <a:solidFill>
                      <a:schemeClr val="accent5">
                        <a:lumMod val="40000"/>
                        <a:lumOff val="60000"/>
                      </a:schemeClr>
                    </a:solidFill>
                  </a:tcPr>
                </a:tc>
                <a:tc>
                  <a:txBody>
                    <a:bodyPr/>
                    <a:lstStyle/>
                    <a:p>
                      <a:pPr algn="ctr"/>
                      <a:endParaRPr lang="en-IN"/>
                    </a:p>
                  </a:txBody>
                  <a:tcPr>
                    <a:solidFill>
                      <a:schemeClr val="accent5">
                        <a:lumMod val="40000"/>
                        <a:lumOff val="60000"/>
                      </a:schemeClr>
                    </a:solid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extLst>
                  <a:ext uri="{0D108BD9-81ED-4DB2-BD59-A6C34878D82A}">
                    <a16:rowId xmlns:a16="http://schemas.microsoft.com/office/drawing/2014/main" val="3358986137"/>
                  </a:ext>
                </a:extLst>
              </a:tr>
              <a:tr h="370840">
                <a:tc>
                  <a:txBody>
                    <a:bodyPr/>
                    <a:lstStyle/>
                    <a:p>
                      <a:pPr algn="ctr"/>
                      <a:r>
                        <a:rPr lang="en-IN" dirty="0"/>
                        <a:t>4</a:t>
                      </a:r>
                    </a:p>
                  </a:txBody>
                  <a:tcPr>
                    <a:solidFill>
                      <a:schemeClr val="accent5">
                        <a:lumMod val="40000"/>
                        <a:lumOff val="60000"/>
                      </a:schemeClr>
                    </a:solidFill>
                  </a:tcPr>
                </a:tc>
                <a:tc>
                  <a:txBody>
                    <a:bodyPr/>
                    <a:lstStyle/>
                    <a:p>
                      <a:pPr algn="ctr"/>
                      <a:r>
                        <a:rPr lang="en-IN" dirty="0"/>
                        <a:t>1</a:t>
                      </a:r>
                    </a:p>
                  </a:txBody>
                  <a:tcPr>
                    <a:solidFill>
                      <a:schemeClr val="accent5">
                        <a:lumMod val="40000"/>
                        <a:lumOff val="60000"/>
                      </a:schemeClr>
                    </a:solidFill>
                  </a:tcPr>
                </a:tc>
                <a:tc>
                  <a:txBody>
                    <a:bodyPr/>
                    <a:lstStyle/>
                    <a:p>
                      <a:pPr algn="ctr"/>
                      <a:r>
                        <a:rPr lang="en-IN" dirty="0"/>
                        <a:t>9</a:t>
                      </a:r>
                    </a:p>
                  </a:txBody>
                  <a:tcPr>
                    <a:solidFill>
                      <a:schemeClr val="accent5">
                        <a:lumMod val="40000"/>
                        <a:lumOff val="60000"/>
                      </a:schemeClr>
                    </a:solidFill>
                  </a:tcPr>
                </a:tc>
                <a:tc>
                  <a:txBody>
                    <a:bodyPr/>
                    <a:lstStyle/>
                    <a:p>
                      <a:pPr algn="ctr"/>
                      <a:r>
                        <a:rPr lang="en-IN" dirty="0"/>
                        <a:t>8</a:t>
                      </a:r>
                    </a:p>
                  </a:txBody>
                  <a:tcPr>
                    <a:solidFill>
                      <a:schemeClr val="accent5">
                        <a:lumMod val="40000"/>
                        <a:lumOff val="60000"/>
                      </a:schemeClr>
                    </a:solidFill>
                  </a:tcPr>
                </a:tc>
                <a:tc>
                  <a:txBody>
                    <a:bodyPr/>
                    <a:lstStyle/>
                    <a:p>
                      <a:pPr algn="ctr"/>
                      <a:r>
                        <a:rPr lang="en-IN" dirty="0"/>
                        <a:t>7</a:t>
                      </a:r>
                    </a:p>
                  </a:txBody>
                  <a:tcPr>
                    <a:solidFill>
                      <a:schemeClr val="accent5">
                        <a:lumMod val="40000"/>
                        <a:lumOff val="60000"/>
                      </a:schemeClr>
                    </a:solidFill>
                  </a:tcPr>
                </a:tc>
                <a:tc>
                  <a:txBody>
                    <a:bodyPr/>
                    <a:lstStyle/>
                    <a:p>
                      <a:pPr algn="ctr"/>
                      <a:r>
                        <a:rPr lang="en-IN" dirty="0"/>
                        <a:t>6</a:t>
                      </a:r>
                    </a:p>
                  </a:txBody>
                  <a:tcPr>
                    <a:solidFill>
                      <a:schemeClr val="accent5">
                        <a:lumMod val="40000"/>
                        <a:lumOff val="60000"/>
                      </a:schemeClr>
                    </a:solidFill>
                  </a:tcPr>
                </a:tc>
                <a:tc>
                  <a:txBody>
                    <a:bodyPr/>
                    <a:lstStyle/>
                    <a:p>
                      <a:pPr algn="ctr"/>
                      <a:r>
                        <a:rPr lang="en-IN" dirty="0"/>
                        <a:t>9</a:t>
                      </a:r>
                    </a:p>
                  </a:txBody>
                  <a:tcPr>
                    <a:solidFill>
                      <a:schemeClr val="accent5">
                        <a:lumMod val="40000"/>
                        <a:lumOff val="60000"/>
                      </a:schemeClr>
                    </a:solidFill>
                  </a:tcPr>
                </a:tc>
                <a:tc>
                  <a:txBody>
                    <a:bodyPr/>
                    <a:lstStyle/>
                    <a:p>
                      <a:pPr algn="ctr"/>
                      <a:endParaRPr lang="en-IN"/>
                    </a:p>
                  </a:txBody>
                  <a:tcPr>
                    <a:solidFill>
                      <a:schemeClr val="accent5">
                        <a:lumMod val="40000"/>
                        <a:lumOff val="60000"/>
                      </a:schemeClr>
                    </a:solidFill>
                  </a:tcPr>
                </a:tc>
                <a:tc>
                  <a:txBody>
                    <a:bodyPr/>
                    <a:lstStyle/>
                    <a:p>
                      <a:pPr algn="ctr"/>
                      <a:endParaRPr lang="en-IN" dirty="0"/>
                    </a:p>
                  </a:txBody>
                  <a:tcPr>
                    <a:solidFill>
                      <a:schemeClr val="accent5">
                        <a:lumMod val="40000"/>
                        <a:lumOff val="60000"/>
                      </a:schemeClr>
                    </a:solidFill>
                  </a:tcPr>
                </a:tc>
                <a:tc>
                  <a:txBody>
                    <a:bodyPr/>
                    <a:lstStyle/>
                    <a:p>
                      <a:pPr algn="ctr"/>
                      <a:endParaRPr lang="en-IN" dirty="0"/>
                    </a:p>
                  </a:txBody>
                  <a:tcPr>
                    <a:solidFill>
                      <a:schemeClr val="accent5">
                        <a:lumMod val="40000"/>
                        <a:lumOff val="60000"/>
                      </a:schemeClr>
                    </a:solidFill>
                  </a:tcPr>
                </a:tc>
                <a:tc>
                  <a:txBody>
                    <a:bodyPr/>
                    <a:lstStyle/>
                    <a:p>
                      <a:pPr algn="ctr"/>
                      <a:endParaRPr lang="en-IN"/>
                    </a:p>
                  </a:txBody>
                  <a:tcPr>
                    <a:solidFill>
                      <a:schemeClr val="accent5">
                        <a:lumMod val="40000"/>
                        <a:lumOff val="60000"/>
                      </a:schemeClr>
                    </a:solidFill>
                  </a:tcPr>
                </a:tc>
                <a:tc>
                  <a:txBody>
                    <a:bodyPr/>
                    <a:lstStyle/>
                    <a:p>
                      <a:pPr algn="ctr"/>
                      <a:endParaRPr lang="en-IN"/>
                    </a:p>
                  </a:txBody>
                  <a:tcPr>
                    <a:solidFill>
                      <a:schemeClr val="accent5">
                        <a:lumMod val="40000"/>
                        <a:lumOff val="60000"/>
                      </a:schemeClr>
                    </a:solid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extLst>
                  <a:ext uri="{0D108BD9-81ED-4DB2-BD59-A6C34878D82A}">
                    <a16:rowId xmlns:a16="http://schemas.microsoft.com/office/drawing/2014/main" val="3769697123"/>
                  </a:ext>
                </a:extLst>
              </a:tr>
              <a:tr h="370840">
                <a:tc>
                  <a:txBody>
                    <a:bodyPr/>
                    <a:lstStyle/>
                    <a:p>
                      <a:pPr algn="ctr"/>
                      <a:r>
                        <a:rPr lang="en-IN" dirty="0"/>
                        <a:t>4</a:t>
                      </a:r>
                    </a:p>
                  </a:txBody>
                  <a:tcPr>
                    <a:solidFill>
                      <a:schemeClr val="accent5">
                        <a:lumMod val="40000"/>
                        <a:lumOff val="60000"/>
                      </a:schemeClr>
                    </a:solidFill>
                  </a:tcPr>
                </a:tc>
                <a:tc>
                  <a:txBody>
                    <a:bodyPr/>
                    <a:lstStyle/>
                    <a:p>
                      <a:pPr algn="ctr"/>
                      <a:r>
                        <a:rPr lang="en-IN" dirty="0"/>
                        <a:t>1</a:t>
                      </a:r>
                    </a:p>
                  </a:txBody>
                  <a:tcPr>
                    <a:solidFill>
                      <a:schemeClr val="accent5">
                        <a:lumMod val="40000"/>
                        <a:lumOff val="60000"/>
                      </a:schemeClr>
                    </a:solidFill>
                  </a:tcPr>
                </a:tc>
                <a:tc>
                  <a:txBody>
                    <a:bodyPr/>
                    <a:lstStyle/>
                    <a:p>
                      <a:pPr algn="ctr"/>
                      <a:r>
                        <a:rPr lang="en-IN" dirty="0"/>
                        <a:t>9</a:t>
                      </a:r>
                    </a:p>
                  </a:txBody>
                  <a:tcPr>
                    <a:solidFill>
                      <a:schemeClr val="accent5">
                        <a:lumMod val="40000"/>
                        <a:lumOff val="60000"/>
                      </a:schemeClr>
                    </a:solidFill>
                  </a:tcPr>
                </a:tc>
                <a:tc>
                  <a:txBody>
                    <a:bodyPr/>
                    <a:lstStyle/>
                    <a:p>
                      <a:pPr algn="ctr"/>
                      <a:r>
                        <a:rPr lang="en-IN" dirty="0"/>
                        <a:t>8</a:t>
                      </a:r>
                    </a:p>
                  </a:txBody>
                  <a:tcPr>
                    <a:solidFill>
                      <a:schemeClr val="accent5">
                        <a:lumMod val="40000"/>
                        <a:lumOff val="60000"/>
                      </a:schemeClr>
                    </a:solidFill>
                  </a:tcPr>
                </a:tc>
                <a:tc>
                  <a:txBody>
                    <a:bodyPr/>
                    <a:lstStyle/>
                    <a:p>
                      <a:pPr algn="ctr"/>
                      <a:r>
                        <a:rPr lang="en-IN" dirty="0"/>
                        <a:t>7</a:t>
                      </a:r>
                    </a:p>
                  </a:txBody>
                  <a:tcPr>
                    <a:solidFill>
                      <a:schemeClr val="accent5">
                        <a:lumMod val="40000"/>
                        <a:lumOff val="60000"/>
                      </a:schemeClr>
                    </a:solidFill>
                  </a:tcPr>
                </a:tc>
                <a:tc>
                  <a:txBody>
                    <a:bodyPr/>
                    <a:lstStyle/>
                    <a:p>
                      <a:pPr algn="ctr"/>
                      <a:r>
                        <a:rPr lang="en-IN" dirty="0"/>
                        <a:t>6</a:t>
                      </a:r>
                    </a:p>
                  </a:txBody>
                  <a:tcPr>
                    <a:solidFill>
                      <a:schemeClr val="accent5">
                        <a:lumMod val="40000"/>
                        <a:lumOff val="60000"/>
                      </a:schemeClr>
                    </a:solidFill>
                  </a:tcPr>
                </a:tc>
                <a:tc>
                  <a:txBody>
                    <a:bodyPr/>
                    <a:lstStyle/>
                    <a:p>
                      <a:pPr algn="ctr"/>
                      <a:r>
                        <a:rPr lang="en-IN" dirty="0"/>
                        <a:t>9</a:t>
                      </a:r>
                    </a:p>
                  </a:txBody>
                  <a:tcPr>
                    <a:solidFill>
                      <a:schemeClr val="accent5">
                        <a:lumMod val="40000"/>
                        <a:lumOff val="60000"/>
                      </a:schemeClr>
                    </a:solidFill>
                  </a:tcPr>
                </a:tc>
                <a:tc>
                  <a:txBody>
                    <a:bodyPr/>
                    <a:lstStyle/>
                    <a:p>
                      <a:pPr algn="ctr"/>
                      <a:r>
                        <a:rPr lang="en-IN" dirty="0"/>
                        <a:t>3</a:t>
                      </a:r>
                    </a:p>
                  </a:txBody>
                  <a:tcPr>
                    <a:solidFill>
                      <a:schemeClr val="accent5">
                        <a:lumMod val="40000"/>
                        <a:lumOff val="60000"/>
                      </a:schemeClr>
                    </a:solidFill>
                  </a:tcPr>
                </a:tc>
                <a:tc>
                  <a:txBody>
                    <a:bodyPr/>
                    <a:lstStyle/>
                    <a:p>
                      <a:pPr algn="ctr"/>
                      <a:endParaRPr lang="en-IN" dirty="0"/>
                    </a:p>
                  </a:txBody>
                  <a:tcPr>
                    <a:solidFill>
                      <a:schemeClr val="accent5">
                        <a:lumMod val="40000"/>
                        <a:lumOff val="60000"/>
                      </a:schemeClr>
                    </a:solidFill>
                  </a:tcPr>
                </a:tc>
                <a:tc>
                  <a:txBody>
                    <a:bodyPr/>
                    <a:lstStyle/>
                    <a:p>
                      <a:pPr algn="ctr"/>
                      <a:endParaRPr lang="en-IN" dirty="0"/>
                    </a:p>
                  </a:txBody>
                  <a:tcPr>
                    <a:solidFill>
                      <a:schemeClr val="accent5">
                        <a:lumMod val="40000"/>
                        <a:lumOff val="60000"/>
                      </a:schemeClr>
                    </a:solidFill>
                  </a:tcPr>
                </a:tc>
                <a:tc>
                  <a:txBody>
                    <a:bodyPr/>
                    <a:lstStyle/>
                    <a:p>
                      <a:pPr algn="ctr"/>
                      <a:endParaRPr lang="en-IN" dirty="0"/>
                    </a:p>
                  </a:txBody>
                  <a:tcPr>
                    <a:solidFill>
                      <a:schemeClr val="accent5">
                        <a:lumMod val="40000"/>
                        <a:lumOff val="60000"/>
                      </a:schemeClr>
                    </a:solidFill>
                  </a:tcPr>
                </a:tc>
                <a:tc>
                  <a:txBody>
                    <a:bodyPr/>
                    <a:lstStyle/>
                    <a:p>
                      <a:pPr algn="ctr"/>
                      <a:endParaRPr lang="en-IN" dirty="0"/>
                    </a:p>
                  </a:txBody>
                  <a:tcPr>
                    <a:solidFill>
                      <a:schemeClr val="accent5">
                        <a:lumMod val="40000"/>
                        <a:lumOff val="60000"/>
                      </a:schemeClr>
                    </a:solid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extLst>
                  <a:ext uri="{0D108BD9-81ED-4DB2-BD59-A6C34878D82A}">
                    <a16:rowId xmlns:a16="http://schemas.microsoft.com/office/drawing/2014/main" val="167247396"/>
                  </a:ext>
                </a:extLst>
              </a:tr>
              <a:tr h="370840">
                <a:tc>
                  <a:txBody>
                    <a:bodyPr/>
                    <a:lstStyle/>
                    <a:p>
                      <a:pPr algn="ctr"/>
                      <a:r>
                        <a:rPr lang="en-IN" dirty="0"/>
                        <a:t>4</a:t>
                      </a:r>
                    </a:p>
                  </a:txBody>
                  <a:tcPr>
                    <a:solidFill>
                      <a:schemeClr val="accent5">
                        <a:lumMod val="40000"/>
                        <a:lumOff val="60000"/>
                      </a:schemeClr>
                    </a:solidFill>
                  </a:tcPr>
                </a:tc>
                <a:tc>
                  <a:txBody>
                    <a:bodyPr/>
                    <a:lstStyle/>
                    <a:p>
                      <a:pPr algn="ctr"/>
                      <a:r>
                        <a:rPr lang="en-IN" dirty="0"/>
                        <a:t>1</a:t>
                      </a:r>
                    </a:p>
                  </a:txBody>
                  <a:tcPr>
                    <a:solidFill>
                      <a:schemeClr val="accent5">
                        <a:lumMod val="40000"/>
                        <a:lumOff val="60000"/>
                      </a:schemeClr>
                    </a:solidFill>
                  </a:tcPr>
                </a:tc>
                <a:tc>
                  <a:txBody>
                    <a:bodyPr/>
                    <a:lstStyle/>
                    <a:p>
                      <a:pPr algn="ctr"/>
                      <a:r>
                        <a:rPr lang="en-IN" dirty="0"/>
                        <a:t>9</a:t>
                      </a:r>
                    </a:p>
                  </a:txBody>
                  <a:tcPr>
                    <a:solidFill>
                      <a:schemeClr val="accent5">
                        <a:lumMod val="40000"/>
                        <a:lumOff val="60000"/>
                      </a:schemeClr>
                    </a:solidFill>
                  </a:tcPr>
                </a:tc>
                <a:tc>
                  <a:txBody>
                    <a:bodyPr/>
                    <a:lstStyle/>
                    <a:p>
                      <a:pPr algn="ctr"/>
                      <a:r>
                        <a:rPr lang="en-IN" dirty="0"/>
                        <a:t>8</a:t>
                      </a:r>
                    </a:p>
                  </a:txBody>
                  <a:tcPr>
                    <a:solidFill>
                      <a:schemeClr val="accent5">
                        <a:lumMod val="40000"/>
                        <a:lumOff val="60000"/>
                      </a:schemeClr>
                    </a:solidFill>
                  </a:tcPr>
                </a:tc>
                <a:tc>
                  <a:txBody>
                    <a:bodyPr/>
                    <a:lstStyle/>
                    <a:p>
                      <a:pPr algn="ctr"/>
                      <a:r>
                        <a:rPr lang="en-IN" dirty="0"/>
                        <a:t>7</a:t>
                      </a:r>
                    </a:p>
                  </a:txBody>
                  <a:tcPr>
                    <a:solidFill>
                      <a:schemeClr val="accent5">
                        <a:lumMod val="40000"/>
                        <a:lumOff val="60000"/>
                      </a:schemeClr>
                    </a:solidFill>
                  </a:tcPr>
                </a:tc>
                <a:tc>
                  <a:txBody>
                    <a:bodyPr/>
                    <a:lstStyle/>
                    <a:p>
                      <a:pPr algn="ctr"/>
                      <a:r>
                        <a:rPr lang="en-IN" dirty="0"/>
                        <a:t>6</a:t>
                      </a:r>
                    </a:p>
                  </a:txBody>
                  <a:tcPr>
                    <a:solidFill>
                      <a:schemeClr val="accent5">
                        <a:lumMod val="40000"/>
                        <a:lumOff val="60000"/>
                      </a:schemeClr>
                    </a:solidFill>
                  </a:tcPr>
                </a:tc>
                <a:tc>
                  <a:txBody>
                    <a:bodyPr/>
                    <a:lstStyle/>
                    <a:p>
                      <a:pPr algn="ctr"/>
                      <a:r>
                        <a:rPr lang="en-IN" dirty="0"/>
                        <a:t>9</a:t>
                      </a:r>
                    </a:p>
                  </a:txBody>
                  <a:tcPr>
                    <a:solidFill>
                      <a:schemeClr val="accent5">
                        <a:lumMod val="40000"/>
                        <a:lumOff val="60000"/>
                      </a:schemeClr>
                    </a:solidFill>
                  </a:tcPr>
                </a:tc>
                <a:tc>
                  <a:txBody>
                    <a:bodyPr/>
                    <a:lstStyle/>
                    <a:p>
                      <a:pPr algn="ctr"/>
                      <a:r>
                        <a:rPr lang="en-IN" dirty="0"/>
                        <a:t>3</a:t>
                      </a:r>
                    </a:p>
                  </a:txBody>
                  <a:tcPr>
                    <a:solidFill>
                      <a:schemeClr val="accent5">
                        <a:lumMod val="40000"/>
                        <a:lumOff val="60000"/>
                      </a:schemeClr>
                    </a:solidFill>
                  </a:tcPr>
                </a:tc>
                <a:tc>
                  <a:txBody>
                    <a:bodyPr/>
                    <a:lstStyle/>
                    <a:p>
                      <a:pPr algn="ctr"/>
                      <a:r>
                        <a:rPr lang="en-IN" dirty="0"/>
                        <a:t>2</a:t>
                      </a:r>
                    </a:p>
                  </a:txBody>
                  <a:tcPr>
                    <a:solidFill>
                      <a:schemeClr val="accent5">
                        <a:lumMod val="40000"/>
                        <a:lumOff val="60000"/>
                      </a:schemeClr>
                    </a:solidFill>
                  </a:tcPr>
                </a:tc>
                <a:tc>
                  <a:txBody>
                    <a:bodyPr/>
                    <a:lstStyle/>
                    <a:p>
                      <a:pPr algn="ctr"/>
                      <a:endParaRPr lang="en-IN"/>
                    </a:p>
                  </a:txBody>
                  <a:tcPr>
                    <a:solidFill>
                      <a:schemeClr val="accent5">
                        <a:lumMod val="40000"/>
                        <a:lumOff val="60000"/>
                      </a:schemeClr>
                    </a:solidFill>
                  </a:tcPr>
                </a:tc>
                <a:tc>
                  <a:txBody>
                    <a:bodyPr/>
                    <a:lstStyle/>
                    <a:p>
                      <a:pPr algn="ctr"/>
                      <a:endParaRPr lang="en-IN"/>
                    </a:p>
                  </a:txBody>
                  <a:tcPr>
                    <a:solidFill>
                      <a:schemeClr val="accent5">
                        <a:lumMod val="40000"/>
                        <a:lumOff val="60000"/>
                      </a:schemeClr>
                    </a:solidFill>
                  </a:tcPr>
                </a:tc>
                <a:tc>
                  <a:txBody>
                    <a:bodyPr/>
                    <a:lstStyle/>
                    <a:p>
                      <a:pPr algn="ctr"/>
                      <a:endParaRPr lang="en-IN"/>
                    </a:p>
                  </a:txBody>
                  <a:tcPr>
                    <a:solidFill>
                      <a:schemeClr val="accent5">
                        <a:lumMod val="40000"/>
                        <a:lumOff val="60000"/>
                      </a:schemeClr>
                    </a:solidFill>
                  </a:tcPr>
                </a:tc>
                <a:tc>
                  <a:txBody>
                    <a:bodyPr/>
                    <a:lstStyle/>
                    <a:p>
                      <a:pPr algn="ctr"/>
                      <a:endParaRPr lang="en-IN" dirty="0"/>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extLst>
                  <a:ext uri="{0D108BD9-81ED-4DB2-BD59-A6C34878D82A}">
                    <a16:rowId xmlns:a16="http://schemas.microsoft.com/office/drawing/2014/main" val="3297554109"/>
                  </a:ext>
                </a:extLst>
              </a:tr>
              <a:tr h="370840">
                <a:tc>
                  <a:txBody>
                    <a:bodyPr/>
                    <a:lstStyle/>
                    <a:p>
                      <a:pPr algn="ctr"/>
                      <a:r>
                        <a:rPr lang="en-IN" dirty="0"/>
                        <a:t>4</a:t>
                      </a:r>
                    </a:p>
                  </a:txBody>
                  <a:tcPr>
                    <a:solidFill>
                      <a:schemeClr val="accent5">
                        <a:lumMod val="40000"/>
                        <a:lumOff val="60000"/>
                      </a:schemeClr>
                    </a:solidFill>
                  </a:tcPr>
                </a:tc>
                <a:tc>
                  <a:txBody>
                    <a:bodyPr/>
                    <a:lstStyle/>
                    <a:p>
                      <a:pPr algn="ctr"/>
                      <a:r>
                        <a:rPr lang="en-IN" dirty="0"/>
                        <a:t>1</a:t>
                      </a:r>
                    </a:p>
                  </a:txBody>
                  <a:tcPr>
                    <a:solidFill>
                      <a:schemeClr val="accent5">
                        <a:lumMod val="40000"/>
                        <a:lumOff val="60000"/>
                      </a:schemeClr>
                    </a:solidFill>
                  </a:tcPr>
                </a:tc>
                <a:tc>
                  <a:txBody>
                    <a:bodyPr/>
                    <a:lstStyle/>
                    <a:p>
                      <a:pPr algn="ctr"/>
                      <a:r>
                        <a:rPr lang="en-IN" dirty="0"/>
                        <a:t>9</a:t>
                      </a:r>
                    </a:p>
                  </a:txBody>
                  <a:tcPr>
                    <a:solidFill>
                      <a:schemeClr val="accent5">
                        <a:lumMod val="40000"/>
                        <a:lumOff val="60000"/>
                      </a:schemeClr>
                    </a:solidFill>
                  </a:tcPr>
                </a:tc>
                <a:tc>
                  <a:txBody>
                    <a:bodyPr/>
                    <a:lstStyle/>
                    <a:p>
                      <a:pPr algn="ctr"/>
                      <a:r>
                        <a:rPr lang="en-IN" dirty="0"/>
                        <a:t>8</a:t>
                      </a:r>
                    </a:p>
                  </a:txBody>
                  <a:tcPr>
                    <a:solidFill>
                      <a:schemeClr val="accent5">
                        <a:lumMod val="40000"/>
                        <a:lumOff val="60000"/>
                      </a:schemeClr>
                    </a:solidFill>
                  </a:tcPr>
                </a:tc>
                <a:tc>
                  <a:txBody>
                    <a:bodyPr/>
                    <a:lstStyle/>
                    <a:p>
                      <a:pPr algn="ctr"/>
                      <a:r>
                        <a:rPr lang="en-IN" dirty="0"/>
                        <a:t>7</a:t>
                      </a:r>
                    </a:p>
                  </a:txBody>
                  <a:tcPr>
                    <a:solidFill>
                      <a:schemeClr val="accent5">
                        <a:lumMod val="40000"/>
                        <a:lumOff val="60000"/>
                      </a:schemeClr>
                    </a:solidFill>
                  </a:tcPr>
                </a:tc>
                <a:tc>
                  <a:txBody>
                    <a:bodyPr/>
                    <a:lstStyle/>
                    <a:p>
                      <a:pPr algn="ctr"/>
                      <a:r>
                        <a:rPr lang="en-IN" dirty="0"/>
                        <a:t>6</a:t>
                      </a:r>
                    </a:p>
                  </a:txBody>
                  <a:tcPr>
                    <a:solidFill>
                      <a:schemeClr val="accent5">
                        <a:lumMod val="40000"/>
                        <a:lumOff val="60000"/>
                      </a:schemeClr>
                    </a:solidFill>
                  </a:tcPr>
                </a:tc>
                <a:tc>
                  <a:txBody>
                    <a:bodyPr/>
                    <a:lstStyle/>
                    <a:p>
                      <a:pPr algn="ctr"/>
                      <a:r>
                        <a:rPr lang="en-IN" dirty="0"/>
                        <a:t>9</a:t>
                      </a:r>
                    </a:p>
                  </a:txBody>
                  <a:tcPr>
                    <a:solidFill>
                      <a:schemeClr val="accent5">
                        <a:lumMod val="40000"/>
                        <a:lumOff val="60000"/>
                      </a:schemeClr>
                    </a:solidFill>
                  </a:tcPr>
                </a:tc>
                <a:tc>
                  <a:txBody>
                    <a:bodyPr/>
                    <a:lstStyle/>
                    <a:p>
                      <a:pPr algn="ctr"/>
                      <a:r>
                        <a:rPr lang="en-IN" dirty="0"/>
                        <a:t>3</a:t>
                      </a:r>
                    </a:p>
                  </a:txBody>
                  <a:tcPr>
                    <a:solidFill>
                      <a:schemeClr val="accent5">
                        <a:lumMod val="40000"/>
                        <a:lumOff val="60000"/>
                      </a:schemeClr>
                    </a:solidFill>
                  </a:tcPr>
                </a:tc>
                <a:tc>
                  <a:txBody>
                    <a:bodyPr/>
                    <a:lstStyle/>
                    <a:p>
                      <a:pPr algn="ctr"/>
                      <a:r>
                        <a:rPr lang="en-IN" dirty="0"/>
                        <a:t>2</a:t>
                      </a:r>
                    </a:p>
                  </a:txBody>
                  <a:tcPr>
                    <a:solidFill>
                      <a:schemeClr val="accent5">
                        <a:lumMod val="40000"/>
                        <a:lumOff val="60000"/>
                      </a:schemeClr>
                    </a:solidFill>
                  </a:tcPr>
                </a:tc>
                <a:tc>
                  <a:txBody>
                    <a:bodyPr/>
                    <a:lstStyle/>
                    <a:p>
                      <a:pPr algn="ctr"/>
                      <a:r>
                        <a:rPr lang="en-IN" dirty="0"/>
                        <a:t>4</a:t>
                      </a:r>
                    </a:p>
                  </a:txBody>
                  <a:tcPr>
                    <a:solidFill>
                      <a:schemeClr val="accent5">
                        <a:lumMod val="40000"/>
                        <a:lumOff val="60000"/>
                      </a:schemeClr>
                    </a:solidFill>
                  </a:tcPr>
                </a:tc>
                <a:tc>
                  <a:txBody>
                    <a:bodyPr/>
                    <a:lstStyle/>
                    <a:p>
                      <a:pPr algn="ctr"/>
                      <a:endParaRPr lang="en-IN"/>
                    </a:p>
                  </a:txBody>
                  <a:tcPr>
                    <a:solidFill>
                      <a:schemeClr val="accent5">
                        <a:lumMod val="40000"/>
                        <a:lumOff val="60000"/>
                      </a:schemeClr>
                    </a:solidFill>
                  </a:tcPr>
                </a:tc>
                <a:tc>
                  <a:txBody>
                    <a:bodyPr/>
                    <a:lstStyle/>
                    <a:p>
                      <a:pPr algn="ctr"/>
                      <a:endParaRPr lang="en-IN"/>
                    </a:p>
                  </a:txBody>
                  <a:tcPr>
                    <a:solidFill>
                      <a:schemeClr val="accent5">
                        <a:lumMod val="40000"/>
                        <a:lumOff val="60000"/>
                      </a:schemeClr>
                    </a:solidFill>
                  </a:tcPr>
                </a:tc>
                <a:tc>
                  <a:txBody>
                    <a:bodyPr/>
                    <a:lstStyle/>
                    <a:p>
                      <a:pPr algn="ctr"/>
                      <a:endParaRPr lang="en-IN" dirty="0"/>
                    </a:p>
                  </a:txBody>
                  <a:tcPr>
                    <a:no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a:p>
                  </a:txBody>
                  <a:tcPr>
                    <a:noFill/>
                  </a:tcPr>
                </a:tc>
                <a:extLst>
                  <a:ext uri="{0D108BD9-81ED-4DB2-BD59-A6C34878D82A}">
                    <a16:rowId xmlns:a16="http://schemas.microsoft.com/office/drawing/2014/main" val="2056497398"/>
                  </a:ext>
                </a:extLst>
              </a:tr>
              <a:tr h="370840">
                <a:tc>
                  <a:txBody>
                    <a:bodyPr/>
                    <a:lstStyle/>
                    <a:p>
                      <a:pPr algn="ctr"/>
                      <a:r>
                        <a:rPr lang="en-IN" dirty="0"/>
                        <a:t>4</a:t>
                      </a:r>
                    </a:p>
                  </a:txBody>
                  <a:tcPr>
                    <a:solidFill>
                      <a:schemeClr val="accent5">
                        <a:lumMod val="40000"/>
                        <a:lumOff val="60000"/>
                      </a:schemeClr>
                    </a:solidFill>
                  </a:tcPr>
                </a:tc>
                <a:tc>
                  <a:txBody>
                    <a:bodyPr/>
                    <a:lstStyle/>
                    <a:p>
                      <a:pPr algn="ctr"/>
                      <a:r>
                        <a:rPr lang="en-IN" dirty="0"/>
                        <a:t>1</a:t>
                      </a:r>
                    </a:p>
                  </a:txBody>
                  <a:tcPr>
                    <a:solidFill>
                      <a:schemeClr val="accent5">
                        <a:lumMod val="40000"/>
                        <a:lumOff val="60000"/>
                      </a:schemeClr>
                    </a:solidFill>
                  </a:tcPr>
                </a:tc>
                <a:tc>
                  <a:txBody>
                    <a:bodyPr/>
                    <a:lstStyle/>
                    <a:p>
                      <a:pPr algn="ctr"/>
                      <a:r>
                        <a:rPr lang="en-IN" dirty="0"/>
                        <a:t>9</a:t>
                      </a:r>
                    </a:p>
                  </a:txBody>
                  <a:tcPr>
                    <a:solidFill>
                      <a:schemeClr val="accent5">
                        <a:lumMod val="40000"/>
                        <a:lumOff val="60000"/>
                      </a:schemeClr>
                    </a:solidFill>
                  </a:tcPr>
                </a:tc>
                <a:tc>
                  <a:txBody>
                    <a:bodyPr/>
                    <a:lstStyle/>
                    <a:p>
                      <a:pPr algn="ctr"/>
                      <a:r>
                        <a:rPr lang="en-IN" dirty="0"/>
                        <a:t>8</a:t>
                      </a:r>
                    </a:p>
                  </a:txBody>
                  <a:tcPr>
                    <a:solidFill>
                      <a:schemeClr val="accent5">
                        <a:lumMod val="40000"/>
                        <a:lumOff val="60000"/>
                      </a:schemeClr>
                    </a:solidFill>
                  </a:tcPr>
                </a:tc>
                <a:tc>
                  <a:txBody>
                    <a:bodyPr/>
                    <a:lstStyle/>
                    <a:p>
                      <a:pPr algn="ctr"/>
                      <a:r>
                        <a:rPr lang="en-IN" dirty="0"/>
                        <a:t>7</a:t>
                      </a:r>
                    </a:p>
                  </a:txBody>
                  <a:tcPr>
                    <a:solidFill>
                      <a:schemeClr val="accent5">
                        <a:lumMod val="40000"/>
                        <a:lumOff val="60000"/>
                      </a:schemeClr>
                    </a:solidFill>
                  </a:tcPr>
                </a:tc>
                <a:tc>
                  <a:txBody>
                    <a:bodyPr/>
                    <a:lstStyle/>
                    <a:p>
                      <a:pPr algn="ctr"/>
                      <a:r>
                        <a:rPr lang="en-IN" dirty="0"/>
                        <a:t>6</a:t>
                      </a:r>
                    </a:p>
                  </a:txBody>
                  <a:tcPr>
                    <a:solidFill>
                      <a:schemeClr val="accent5">
                        <a:lumMod val="40000"/>
                        <a:lumOff val="60000"/>
                      </a:schemeClr>
                    </a:solidFill>
                  </a:tcPr>
                </a:tc>
                <a:tc>
                  <a:txBody>
                    <a:bodyPr/>
                    <a:lstStyle/>
                    <a:p>
                      <a:pPr algn="ctr"/>
                      <a:r>
                        <a:rPr lang="en-IN" dirty="0"/>
                        <a:t>9</a:t>
                      </a:r>
                    </a:p>
                  </a:txBody>
                  <a:tcPr>
                    <a:solidFill>
                      <a:schemeClr val="accent5">
                        <a:lumMod val="40000"/>
                        <a:lumOff val="60000"/>
                      </a:schemeClr>
                    </a:solidFill>
                  </a:tcPr>
                </a:tc>
                <a:tc>
                  <a:txBody>
                    <a:bodyPr/>
                    <a:lstStyle/>
                    <a:p>
                      <a:pPr algn="ctr"/>
                      <a:r>
                        <a:rPr lang="en-IN" dirty="0"/>
                        <a:t>3</a:t>
                      </a:r>
                    </a:p>
                  </a:txBody>
                  <a:tcPr>
                    <a:solidFill>
                      <a:schemeClr val="accent5">
                        <a:lumMod val="40000"/>
                        <a:lumOff val="60000"/>
                      </a:schemeClr>
                    </a:solidFill>
                  </a:tcPr>
                </a:tc>
                <a:tc>
                  <a:txBody>
                    <a:bodyPr/>
                    <a:lstStyle/>
                    <a:p>
                      <a:pPr algn="ctr"/>
                      <a:r>
                        <a:rPr lang="en-IN" dirty="0"/>
                        <a:t>2</a:t>
                      </a:r>
                    </a:p>
                  </a:txBody>
                  <a:tcPr>
                    <a:solidFill>
                      <a:schemeClr val="accent5">
                        <a:lumMod val="40000"/>
                        <a:lumOff val="60000"/>
                      </a:schemeClr>
                    </a:solidFill>
                  </a:tcPr>
                </a:tc>
                <a:tc>
                  <a:txBody>
                    <a:bodyPr/>
                    <a:lstStyle/>
                    <a:p>
                      <a:pPr algn="ctr"/>
                      <a:r>
                        <a:rPr lang="en-IN" dirty="0"/>
                        <a:t>4</a:t>
                      </a:r>
                    </a:p>
                  </a:txBody>
                  <a:tcPr>
                    <a:solidFill>
                      <a:schemeClr val="accent5">
                        <a:lumMod val="40000"/>
                        <a:lumOff val="60000"/>
                      </a:schemeClr>
                    </a:solidFill>
                  </a:tcPr>
                </a:tc>
                <a:tc>
                  <a:txBody>
                    <a:bodyPr/>
                    <a:lstStyle/>
                    <a:p>
                      <a:pPr algn="ctr"/>
                      <a:r>
                        <a:rPr lang="en-IN" dirty="0"/>
                        <a:t>3</a:t>
                      </a:r>
                    </a:p>
                  </a:txBody>
                  <a:tcPr>
                    <a:solidFill>
                      <a:schemeClr val="accent5">
                        <a:lumMod val="40000"/>
                        <a:lumOff val="60000"/>
                      </a:schemeClr>
                    </a:solidFill>
                  </a:tcPr>
                </a:tc>
                <a:tc>
                  <a:txBody>
                    <a:bodyPr/>
                    <a:lstStyle/>
                    <a:p>
                      <a:pPr algn="ctr"/>
                      <a:endParaRPr lang="en-IN" dirty="0"/>
                    </a:p>
                  </a:txBody>
                  <a:tcPr>
                    <a:solidFill>
                      <a:schemeClr val="accent5">
                        <a:lumMod val="40000"/>
                        <a:lumOff val="60000"/>
                      </a:schemeClr>
                    </a:solidFill>
                  </a:tcPr>
                </a:tc>
                <a:tc>
                  <a:txBody>
                    <a:bodyPr/>
                    <a:lstStyle/>
                    <a:p>
                      <a:pPr algn="ctr"/>
                      <a:endParaRPr lang="en-IN"/>
                    </a:p>
                  </a:txBody>
                  <a:tcPr>
                    <a:noFill/>
                  </a:tcPr>
                </a:tc>
                <a:tc>
                  <a:txBody>
                    <a:bodyPr/>
                    <a:lstStyle/>
                    <a:p>
                      <a:pPr algn="ctr"/>
                      <a:endParaRPr lang="en-IN" dirty="0"/>
                    </a:p>
                  </a:txBody>
                  <a:tcPr>
                    <a:noFill/>
                  </a:tcPr>
                </a:tc>
                <a:tc>
                  <a:txBody>
                    <a:bodyPr/>
                    <a:lstStyle/>
                    <a:p>
                      <a:pPr algn="ctr"/>
                      <a:endParaRPr lang="en-IN"/>
                    </a:p>
                  </a:txBody>
                  <a:tcPr>
                    <a:noFill/>
                  </a:tcPr>
                </a:tc>
                <a:tc>
                  <a:txBody>
                    <a:bodyPr/>
                    <a:lstStyle/>
                    <a:p>
                      <a:pPr algn="ctr"/>
                      <a:endParaRPr lang="en-IN"/>
                    </a:p>
                  </a:txBody>
                  <a:tcPr>
                    <a:noFill/>
                  </a:tcPr>
                </a:tc>
                <a:extLst>
                  <a:ext uri="{0D108BD9-81ED-4DB2-BD59-A6C34878D82A}">
                    <a16:rowId xmlns:a16="http://schemas.microsoft.com/office/drawing/2014/main" val="3153388826"/>
                  </a:ext>
                </a:extLst>
              </a:tr>
              <a:tr h="370840">
                <a:tc>
                  <a:txBody>
                    <a:bodyPr/>
                    <a:lstStyle/>
                    <a:p>
                      <a:pPr algn="ctr"/>
                      <a:r>
                        <a:rPr lang="en-IN" dirty="0"/>
                        <a:t>4</a:t>
                      </a:r>
                    </a:p>
                  </a:txBody>
                  <a:tcPr>
                    <a:solidFill>
                      <a:schemeClr val="accent5">
                        <a:lumMod val="40000"/>
                        <a:lumOff val="60000"/>
                      </a:schemeClr>
                    </a:solidFill>
                  </a:tcPr>
                </a:tc>
                <a:tc>
                  <a:txBody>
                    <a:bodyPr/>
                    <a:lstStyle/>
                    <a:p>
                      <a:pPr algn="ctr"/>
                      <a:r>
                        <a:rPr lang="en-IN" dirty="0"/>
                        <a:t>1</a:t>
                      </a:r>
                    </a:p>
                  </a:txBody>
                  <a:tcPr>
                    <a:solidFill>
                      <a:schemeClr val="accent5">
                        <a:lumMod val="40000"/>
                        <a:lumOff val="60000"/>
                      </a:schemeClr>
                    </a:solidFill>
                  </a:tcPr>
                </a:tc>
                <a:tc>
                  <a:txBody>
                    <a:bodyPr/>
                    <a:lstStyle/>
                    <a:p>
                      <a:pPr algn="ctr"/>
                      <a:r>
                        <a:rPr lang="en-IN" dirty="0"/>
                        <a:t>9</a:t>
                      </a:r>
                    </a:p>
                  </a:txBody>
                  <a:tcPr>
                    <a:solidFill>
                      <a:schemeClr val="accent5">
                        <a:lumMod val="40000"/>
                        <a:lumOff val="60000"/>
                      </a:schemeClr>
                    </a:solidFill>
                  </a:tcPr>
                </a:tc>
                <a:tc>
                  <a:txBody>
                    <a:bodyPr/>
                    <a:lstStyle/>
                    <a:p>
                      <a:pPr algn="ctr"/>
                      <a:r>
                        <a:rPr lang="en-IN" dirty="0"/>
                        <a:t>8</a:t>
                      </a:r>
                    </a:p>
                  </a:txBody>
                  <a:tcPr>
                    <a:solidFill>
                      <a:schemeClr val="accent5">
                        <a:lumMod val="40000"/>
                        <a:lumOff val="60000"/>
                      </a:schemeClr>
                    </a:solidFill>
                  </a:tcPr>
                </a:tc>
                <a:tc>
                  <a:txBody>
                    <a:bodyPr/>
                    <a:lstStyle/>
                    <a:p>
                      <a:pPr algn="ctr"/>
                      <a:r>
                        <a:rPr lang="en-IN" dirty="0"/>
                        <a:t>7</a:t>
                      </a:r>
                    </a:p>
                  </a:txBody>
                  <a:tcPr>
                    <a:solidFill>
                      <a:schemeClr val="accent5">
                        <a:lumMod val="40000"/>
                        <a:lumOff val="60000"/>
                      </a:schemeClr>
                    </a:solidFill>
                  </a:tcPr>
                </a:tc>
                <a:tc>
                  <a:txBody>
                    <a:bodyPr/>
                    <a:lstStyle/>
                    <a:p>
                      <a:pPr algn="ctr"/>
                      <a:r>
                        <a:rPr lang="en-IN" dirty="0"/>
                        <a:t>6</a:t>
                      </a:r>
                    </a:p>
                  </a:txBody>
                  <a:tcPr>
                    <a:solidFill>
                      <a:schemeClr val="accent5">
                        <a:lumMod val="40000"/>
                        <a:lumOff val="60000"/>
                      </a:schemeClr>
                    </a:solidFill>
                  </a:tcPr>
                </a:tc>
                <a:tc>
                  <a:txBody>
                    <a:bodyPr/>
                    <a:lstStyle/>
                    <a:p>
                      <a:pPr algn="ctr"/>
                      <a:r>
                        <a:rPr lang="en-IN" dirty="0"/>
                        <a:t>9</a:t>
                      </a:r>
                    </a:p>
                  </a:txBody>
                  <a:tcPr>
                    <a:solidFill>
                      <a:schemeClr val="accent5">
                        <a:lumMod val="40000"/>
                        <a:lumOff val="60000"/>
                      </a:schemeClr>
                    </a:solidFill>
                  </a:tcPr>
                </a:tc>
                <a:tc>
                  <a:txBody>
                    <a:bodyPr/>
                    <a:lstStyle/>
                    <a:p>
                      <a:pPr algn="ctr"/>
                      <a:r>
                        <a:rPr lang="en-IN" dirty="0"/>
                        <a:t>3</a:t>
                      </a:r>
                    </a:p>
                  </a:txBody>
                  <a:tcPr>
                    <a:solidFill>
                      <a:schemeClr val="accent5">
                        <a:lumMod val="40000"/>
                        <a:lumOff val="60000"/>
                      </a:schemeClr>
                    </a:solidFill>
                  </a:tcPr>
                </a:tc>
                <a:tc>
                  <a:txBody>
                    <a:bodyPr/>
                    <a:lstStyle/>
                    <a:p>
                      <a:pPr algn="ctr"/>
                      <a:r>
                        <a:rPr lang="en-IN" dirty="0"/>
                        <a:t>2</a:t>
                      </a:r>
                    </a:p>
                  </a:txBody>
                  <a:tcPr>
                    <a:solidFill>
                      <a:schemeClr val="accent5">
                        <a:lumMod val="40000"/>
                        <a:lumOff val="60000"/>
                      </a:schemeClr>
                    </a:solidFill>
                  </a:tcPr>
                </a:tc>
                <a:tc>
                  <a:txBody>
                    <a:bodyPr/>
                    <a:lstStyle/>
                    <a:p>
                      <a:pPr algn="ctr"/>
                      <a:r>
                        <a:rPr lang="en-IN" dirty="0"/>
                        <a:t>4</a:t>
                      </a:r>
                    </a:p>
                  </a:txBody>
                  <a:tcPr>
                    <a:solidFill>
                      <a:schemeClr val="accent5">
                        <a:lumMod val="40000"/>
                        <a:lumOff val="60000"/>
                      </a:schemeClr>
                    </a:solidFill>
                  </a:tcPr>
                </a:tc>
                <a:tc>
                  <a:txBody>
                    <a:bodyPr/>
                    <a:lstStyle/>
                    <a:p>
                      <a:pPr algn="ctr"/>
                      <a:r>
                        <a:rPr lang="en-IN" dirty="0"/>
                        <a:t>3</a:t>
                      </a:r>
                    </a:p>
                  </a:txBody>
                  <a:tcPr>
                    <a:solidFill>
                      <a:schemeClr val="accent5">
                        <a:lumMod val="40000"/>
                        <a:lumOff val="60000"/>
                      </a:schemeClr>
                    </a:solidFill>
                  </a:tcPr>
                </a:tc>
                <a:tc>
                  <a:txBody>
                    <a:bodyPr/>
                    <a:lstStyle/>
                    <a:p>
                      <a:pPr algn="ctr"/>
                      <a:r>
                        <a:rPr lang="en-IN" dirty="0"/>
                        <a:t>1</a:t>
                      </a:r>
                    </a:p>
                  </a:txBody>
                  <a:tcPr>
                    <a:solidFill>
                      <a:schemeClr val="accent5">
                        <a:lumMod val="40000"/>
                        <a:lumOff val="60000"/>
                      </a:schemeClr>
                    </a:solidFill>
                  </a:tcPr>
                </a:tc>
                <a:tc>
                  <a:txBody>
                    <a:bodyPr/>
                    <a:lstStyle/>
                    <a:p>
                      <a:pPr algn="ctr"/>
                      <a:endParaRPr lang="en-IN"/>
                    </a:p>
                  </a:txBody>
                  <a:tcPr>
                    <a:noFill/>
                  </a:tcPr>
                </a:tc>
                <a:tc>
                  <a:txBody>
                    <a:bodyPr/>
                    <a:lstStyle/>
                    <a:p>
                      <a:pPr algn="ctr"/>
                      <a:endParaRPr lang="en-IN"/>
                    </a:p>
                  </a:txBody>
                  <a:tcPr>
                    <a:noFill/>
                  </a:tcPr>
                </a:tc>
                <a:tc>
                  <a:txBody>
                    <a:bodyPr/>
                    <a:lstStyle/>
                    <a:p>
                      <a:pPr algn="ctr"/>
                      <a:endParaRPr lang="en-IN" dirty="0"/>
                    </a:p>
                  </a:txBody>
                  <a:tcPr>
                    <a:noFill/>
                  </a:tcPr>
                </a:tc>
                <a:tc>
                  <a:txBody>
                    <a:bodyPr/>
                    <a:lstStyle/>
                    <a:p>
                      <a:pPr algn="ctr"/>
                      <a:endParaRPr lang="en-IN" dirty="0"/>
                    </a:p>
                  </a:txBody>
                  <a:tcPr>
                    <a:noFill/>
                  </a:tcPr>
                </a:tc>
                <a:extLst>
                  <a:ext uri="{0D108BD9-81ED-4DB2-BD59-A6C34878D82A}">
                    <a16:rowId xmlns:a16="http://schemas.microsoft.com/office/drawing/2014/main" val="3431766087"/>
                  </a:ext>
                </a:extLst>
              </a:tr>
              <a:tr h="370840">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a:p>
                  </a:txBody>
                  <a:tcPr>
                    <a:noFill/>
                  </a:tcPr>
                </a:tc>
                <a:tc>
                  <a:txBody>
                    <a:bodyPr/>
                    <a:lstStyle/>
                    <a:p>
                      <a:pPr algn="ctr"/>
                      <a:endParaRPr lang="en-IN"/>
                    </a:p>
                  </a:txBody>
                  <a:tcPr>
                    <a:noFill/>
                  </a:tcPr>
                </a:tc>
                <a:extLst>
                  <a:ext uri="{0D108BD9-81ED-4DB2-BD59-A6C34878D82A}">
                    <a16:rowId xmlns:a16="http://schemas.microsoft.com/office/drawing/2014/main" val="922645440"/>
                  </a:ext>
                </a:extLst>
              </a:tr>
              <a:tr h="370840">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a:p>
                  </a:txBody>
                  <a:tcPr>
                    <a:noFill/>
                  </a:tcPr>
                </a:tc>
                <a:tc>
                  <a:txBody>
                    <a:bodyPr/>
                    <a:lstStyle/>
                    <a:p>
                      <a:pPr algn="ctr"/>
                      <a:endParaRPr lang="en-IN"/>
                    </a:p>
                  </a:txBody>
                  <a:tcPr>
                    <a:noFill/>
                  </a:tcPr>
                </a:tc>
                <a:extLst>
                  <a:ext uri="{0D108BD9-81ED-4DB2-BD59-A6C34878D82A}">
                    <a16:rowId xmlns:a16="http://schemas.microsoft.com/office/drawing/2014/main" val="3056030492"/>
                  </a:ext>
                </a:extLst>
              </a:tr>
              <a:tr h="370840">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extLst>
                  <a:ext uri="{0D108BD9-81ED-4DB2-BD59-A6C34878D82A}">
                    <a16:rowId xmlns:a16="http://schemas.microsoft.com/office/drawing/2014/main" val="1079548273"/>
                  </a:ext>
                </a:extLst>
              </a:tr>
              <a:tr h="370840">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tc>
                  <a:txBody>
                    <a:bodyPr/>
                    <a:lstStyle/>
                    <a:p>
                      <a:pPr algn="ctr"/>
                      <a:endParaRPr lang="en-IN" dirty="0"/>
                    </a:p>
                  </a:txBody>
                  <a:tcPr>
                    <a:noFill/>
                  </a:tcPr>
                </a:tc>
                <a:extLst>
                  <a:ext uri="{0D108BD9-81ED-4DB2-BD59-A6C34878D82A}">
                    <a16:rowId xmlns:a16="http://schemas.microsoft.com/office/drawing/2014/main" val="3331648130"/>
                  </a:ext>
                </a:extLst>
              </a:tr>
            </a:tbl>
          </a:graphicData>
        </a:graphic>
      </p:graphicFrame>
      <p:sp>
        <p:nvSpPr>
          <p:cNvPr id="10" name="TextBox 9">
            <a:extLst>
              <a:ext uri="{FF2B5EF4-FFF2-40B4-BE49-F238E27FC236}">
                <a16:creationId xmlns:a16="http://schemas.microsoft.com/office/drawing/2014/main" id="{779F7227-541B-4A6A-39FD-F1369FEDCBCD}"/>
              </a:ext>
            </a:extLst>
          </p:cNvPr>
          <p:cNvSpPr txBox="1"/>
          <p:nvPr/>
        </p:nvSpPr>
        <p:spPr>
          <a:xfrm>
            <a:off x="8298426" y="117986"/>
            <a:ext cx="3215148" cy="830997"/>
          </a:xfrm>
          <a:prstGeom prst="rect">
            <a:avLst/>
          </a:prstGeom>
          <a:noFill/>
        </p:spPr>
        <p:txBody>
          <a:bodyPr wrap="square" rtlCol="0">
            <a:spAutoFit/>
          </a:bodyPr>
          <a:lstStyle/>
          <a:p>
            <a:r>
              <a:rPr lang="en-IN" sz="2400" b="1" dirty="0"/>
              <a:t>INSERTION</a:t>
            </a:r>
          </a:p>
          <a:p>
            <a:r>
              <a:rPr lang="en-IN" sz="2400" b="1" dirty="0"/>
              <a:t>(Geometric Expansion)</a:t>
            </a:r>
          </a:p>
        </p:txBody>
      </p:sp>
      <p:graphicFrame>
        <p:nvGraphicFramePr>
          <p:cNvPr id="11" name="Table 11">
            <a:extLst>
              <a:ext uri="{FF2B5EF4-FFF2-40B4-BE49-F238E27FC236}">
                <a16:creationId xmlns:a16="http://schemas.microsoft.com/office/drawing/2014/main" id="{C174FC96-CB77-6686-D76B-DB1C5D8A6132}"/>
              </a:ext>
            </a:extLst>
          </p:cNvPr>
          <p:cNvGraphicFramePr>
            <a:graphicFrameLocks noGrp="1"/>
          </p:cNvGraphicFramePr>
          <p:nvPr>
            <p:extLst>
              <p:ext uri="{D42A27DB-BD31-4B8C-83A1-F6EECF244321}">
                <p14:modId xmlns:p14="http://schemas.microsoft.com/office/powerpoint/2010/main" val="4178137214"/>
              </p:ext>
            </p:extLst>
          </p:nvPr>
        </p:nvGraphicFramePr>
        <p:xfrm>
          <a:off x="511278" y="1073627"/>
          <a:ext cx="1700977" cy="5461000"/>
        </p:xfrm>
        <a:graphic>
          <a:graphicData uri="http://schemas.openxmlformats.org/drawingml/2006/table">
            <a:tbl>
              <a:tblPr firstRow="1" bandRow="1">
                <a:tableStyleId>{5C22544A-7EE6-4342-B048-85BDC9FD1C3A}</a:tableStyleId>
              </a:tblPr>
              <a:tblGrid>
                <a:gridCol w="1700977">
                  <a:extLst>
                    <a:ext uri="{9D8B030D-6E8A-4147-A177-3AD203B41FA5}">
                      <a16:colId xmlns:a16="http://schemas.microsoft.com/office/drawing/2014/main" val="373453118"/>
                    </a:ext>
                  </a:extLst>
                </a:gridCol>
              </a:tblGrid>
              <a:tr h="370840">
                <a:tc>
                  <a:txBody>
                    <a:bodyPr/>
                    <a:lstStyle/>
                    <a:p>
                      <a:r>
                        <a:rPr lang="en-IN" dirty="0"/>
                        <a:t>INSERT+COPY+ALLOCATOR</a:t>
                      </a:r>
                    </a:p>
                  </a:txBody>
                  <a:tcPr/>
                </a:tc>
                <a:extLst>
                  <a:ext uri="{0D108BD9-81ED-4DB2-BD59-A6C34878D82A}">
                    <a16:rowId xmlns:a16="http://schemas.microsoft.com/office/drawing/2014/main" val="2185754326"/>
                  </a:ext>
                </a:extLst>
              </a:tr>
              <a:tr h="370840">
                <a:tc>
                  <a:txBody>
                    <a:bodyPr/>
                    <a:lstStyle/>
                    <a:p>
                      <a:r>
                        <a:rPr lang="en-IN" dirty="0">
                          <a:highlight>
                            <a:srgbClr val="FFFF00"/>
                          </a:highlight>
                        </a:rPr>
                        <a:t>1 + 0 + 1</a:t>
                      </a:r>
                    </a:p>
                  </a:txBody>
                  <a:tcPr>
                    <a:solidFill>
                      <a:srgbClr val="00B0F0"/>
                    </a:solidFill>
                  </a:tcPr>
                </a:tc>
                <a:extLst>
                  <a:ext uri="{0D108BD9-81ED-4DB2-BD59-A6C34878D82A}">
                    <a16:rowId xmlns:a16="http://schemas.microsoft.com/office/drawing/2014/main" val="883737410"/>
                  </a:ext>
                </a:extLst>
              </a:tr>
              <a:tr h="370840">
                <a:tc>
                  <a:txBody>
                    <a:bodyPr/>
                    <a:lstStyle/>
                    <a:p>
                      <a:r>
                        <a:rPr lang="en-IN" dirty="0">
                          <a:highlight>
                            <a:srgbClr val="FFFF00"/>
                          </a:highlight>
                        </a:rPr>
                        <a:t>1 + 1 + 1</a:t>
                      </a:r>
                    </a:p>
                  </a:txBody>
                  <a:tcPr>
                    <a:solidFill>
                      <a:srgbClr val="00B0F0"/>
                    </a:solidFill>
                  </a:tcPr>
                </a:tc>
                <a:extLst>
                  <a:ext uri="{0D108BD9-81ED-4DB2-BD59-A6C34878D82A}">
                    <a16:rowId xmlns:a16="http://schemas.microsoft.com/office/drawing/2014/main" val="1579426033"/>
                  </a:ext>
                </a:extLst>
              </a:tr>
              <a:tr h="370840">
                <a:tc>
                  <a:txBody>
                    <a:bodyPr/>
                    <a:lstStyle/>
                    <a:p>
                      <a:r>
                        <a:rPr lang="en-IN" dirty="0">
                          <a:highlight>
                            <a:srgbClr val="FFFF00"/>
                          </a:highlight>
                        </a:rPr>
                        <a:t>1 + 2 + 1</a:t>
                      </a:r>
                    </a:p>
                  </a:txBody>
                  <a:tcPr>
                    <a:solidFill>
                      <a:srgbClr val="00B0F0"/>
                    </a:solidFill>
                  </a:tcPr>
                </a:tc>
                <a:extLst>
                  <a:ext uri="{0D108BD9-81ED-4DB2-BD59-A6C34878D82A}">
                    <a16:rowId xmlns:a16="http://schemas.microsoft.com/office/drawing/2014/main" val="2938985190"/>
                  </a:ext>
                </a:extLst>
              </a:tr>
              <a:tr h="370840">
                <a:tc>
                  <a:txBody>
                    <a:bodyPr/>
                    <a:lstStyle/>
                    <a:p>
                      <a:r>
                        <a:rPr lang="en-IN" dirty="0">
                          <a:highlight>
                            <a:srgbClr val="FFFF00"/>
                          </a:highlight>
                        </a:rPr>
                        <a:t>1 + 0 + 0</a:t>
                      </a:r>
                    </a:p>
                  </a:txBody>
                  <a:tcPr>
                    <a:solidFill>
                      <a:srgbClr val="00B0F0"/>
                    </a:solidFill>
                  </a:tcPr>
                </a:tc>
                <a:extLst>
                  <a:ext uri="{0D108BD9-81ED-4DB2-BD59-A6C34878D82A}">
                    <a16:rowId xmlns:a16="http://schemas.microsoft.com/office/drawing/2014/main" val="1651108381"/>
                  </a:ext>
                </a:extLst>
              </a:tr>
              <a:tr h="370840">
                <a:tc>
                  <a:txBody>
                    <a:bodyPr/>
                    <a:lstStyle/>
                    <a:p>
                      <a:r>
                        <a:rPr lang="en-IN" dirty="0">
                          <a:highlight>
                            <a:srgbClr val="FFFF00"/>
                          </a:highlight>
                        </a:rPr>
                        <a:t>1 + 4 + 1</a:t>
                      </a:r>
                    </a:p>
                  </a:txBody>
                  <a:tcPr>
                    <a:solidFill>
                      <a:srgbClr val="00B0F0"/>
                    </a:solidFill>
                  </a:tcPr>
                </a:tc>
                <a:extLst>
                  <a:ext uri="{0D108BD9-81ED-4DB2-BD59-A6C34878D82A}">
                    <a16:rowId xmlns:a16="http://schemas.microsoft.com/office/drawing/2014/main" val="3579389216"/>
                  </a:ext>
                </a:extLst>
              </a:tr>
              <a:tr h="370840">
                <a:tc>
                  <a:txBody>
                    <a:bodyPr/>
                    <a:lstStyle/>
                    <a:p>
                      <a:r>
                        <a:rPr lang="en-IN" dirty="0">
                          <a:highlight>
                            <a:srgbClr val="FFFF00"/>
                          </a:highlight>
                        </a:rPr>
                        <a:t>1 + 0 + 0</a:t>
                      </a:r>
                    </a:p>
                  </a:txBody>
                  <a:tcPr>
                    <a:solidFill>
                      <a:srgbClr val="00B0F0"/>
                    </a:solidFill>
                  </a:tcPr>
                </a:tc>
                <a:extLst>
                  <a:ext uri="{0D108BD9-81ED-4DB2-BD59-A6C34878D82A}">
                    <a16:rowId xmlns:a16="http://schemas.microsoft.com/office/drawing/2014/main" val="1612382272"/>
                  </a:ext>
                </a:extLst>
              </a:tr>
              <a:tr h="370840">
                <a:tc>
                  <a:txBody>
                    <a:bodyPr/>
                    <a:lstStyle/>
                    <a:p>
                      <a:r>
                        <a:rPr lang="en-IN" dirty="0">
                          <a:highlight>
                            <a:srgbClr val="FFFF00"/>
                          </a:highlight>
                        </a:rPr>
                        <a:t>1 + 0 + 0</a:t>
                      </a:r>
                    </a:p>
                  </a:txBody>
                  <a:tcPr>
                    <a:solidFill>
                      <a:srgbClr val="00B0F0"/>
                    </a:solidFill>
                  </a:tcPr>
                </a:tc>
                <a:extLst>
                  <a:ext uri="{0D108BD9-81ED-4DB2-BD59-A6C34878D82A}">
                    <a16:rowId xmlns:a16="http://schemas.microsoft.com/office/drawing/2014/main" val="3739447557"/>
                  </a:ext>
                </a:extLst>
              </a:tr>
              <a:tr h="370840">
                <a:tc>
                  <a:txBody>
                    <a:bodyPr/>
                    <a:lstStyle/>
                    <a:p>
                      <a:r>
                        <a:rPr lang="en-IN" dirty="0">
                          <a:highlight>
                            <a:srgbClr val="FFFF00"/>
                          </a:highlight>
                        </a:rPr>
                        <a:t>1 + 0 + 0</a:t>
                      </a:r>
                    </a:p>
                  </a:txBody>
                  <a:tcPr>
                    <a:solidFill>
                      <a:srgbClr val="00B0F0"/>
                    </a:solidFill>
                  </a:tcPr>
                </a:tc>
                <a:extLst>
                  <a:ext uri="{0D108BD9-81ED-4DB2-BD59-A6C34878D82A}">
                    <a16:rowId xmlns:a16="http://schemas.microsoft.com/office/drawing/2014/main" val="2794893965"/>
                  </a:ext>
                </a:extLst>
              </a:tr>
              <a:tr h="370840">
                <a:tc>
                  <a:txBody>
                    <a:bodyPr/>
                    <a:lstStyle/>
                    <a:p>
                      <a:r>
                        <a:rPr lang="en-IN" dirty="0">
                          <a:highlight>
                            <a:srgbClr val="FFFF00"/>
                          </a:highlight>
                        </a:rPr>
                        <a:t>1 + 0 + 0</a:t>
                      </a:r>
                    </a:p>
                  </a:txBody>
                  <a:tcPr>
                    <a:solidFill>
                      <a:srgbClr val="00B0F0"/>
                    </a:solidFill>
                  </a:tcPr>
                </a:tc>
                <a:extLst>
                  <a:ext uri="{0D108BD9-81ED-4DB2-BD59-A6C34878D82A}">
                    <a16:rowId xmlns:a16="http://schemas.microsoft.com/office/drawing/2014/main" val="1954581476"/>
                  </a:ext>
                </a:extLst>
              </a:tr>
              <a:tr h="370840">
                <a:tc>
                  <a:txBody>
                    <a:bodyPr/>
                    <a:lstStyle/>
                    <a:p>
                      <a:r>
                        <a:rPr lang="en-IN" dirty="0">
                          <a:highlight>
                            <a:srgbClr val="FFFF00"/>
                          </a:highlight>
                        </a:rPr>
                        <a:t>1 + 0 + 0</a:t>
                      </a:r>
                    </a:p>
                  </a:txBody>
                  <a:tcPr>
                    <a:solidFill>
                      <a:srgbClr val="00B0F0"/>
                    </a:solidFill>
                  </a:tcPr>
                </a:tc>
                <a:extLst>
                  <a:ext uri="{0D108BD9-81ED-4DB2-BD59-A6C34878D82A}">
                    <a16:rowId xmlns:a16="http://schemas.microsoft.com/office/drawing/2014/main" val="705531119"/>
                  </a:ext>
                </a:extLst>
              </a:tr>
              <a:tr h="370840">
                <a:tc>
                  <a:txBody>
                    <a:bodyPr/>
                    <a:lstStyle/>
                    <a:p>
                      <a:r>
                        <a:rPr lang="en-IN" dirty="0">
                          <a:highlight>
                            <a:srgbClr val="FFFF00"/>
                          </a:highlight>
                        </a:rPr>
                        <a:t>1 + 0 + 0</a:t>
                      </a:r>
                    </a:p>
                  </a:txBody>
                  <a:tcPr>
                    <a:solidFill>
                      <a:srgbClr val="00B0F0"/>
                    </a:solidFill>
                  </a:tcPr>
                </a:tc>
                <a:extLst>
                  <a:ext uri="{0D108BD9-81ED-4DB2-BD59-A6C34878D82A}">
                    <a16:rowId xmlns:a16="http://schemas.microsoft.com/office/drawing/2014/main" val="1355538975"/>
                  </a:ext>
                </a:extLst>
              </a:tr>
              <a:tr h="370840">
                <a:tc>
                  <a:txBody>
                    <a:bodyPr/>
                    <a:lstStyle/>
                    <a:p>
                      <a:r>
                        <a:rPr lang="en-IN" dirty="0">
                          <a:highlight>
                            <a:srgbClr val="FFFF00"/>
                          </a:highlight>
                        </a:rPr>
                        <a:t>1 + 0 + 0</a:t>
                      </a:r>
                    </a:p>
                  </a:txBody>
                  <a:tcPr>
                    <a:solidFill>
                      <a:srgbClr val="00B0F0"/>
                    </a:solidFill>
                  </a:tcPr>
                </a:tc>
                <a:extLst>
                  <a:ext uri="{0D108BD9-81ED-4DB2-BD59-A6C34878D82A}">
                    <a16:rowId xmlns:a16="http://schemas.microsoft.com/office/drawing/2014/main" val="1456086733"/>
                  </a:ext>
                </a:extLst>
              </a:tr>
              <a:tr h="370840">
                <a:tc>
                  <a:txBody>
                    <a:bodyPr/>
                    <a:lstStyle/>
                    <a:p>
                      <a:r>
                        <a:rPr lang="en-IN" dirty="0">
                          <a:highlight>
                            <a:srgbClr val="FFFF00"/>
                          </a:highlight>
                        </a:rPr>
                        <a:t>1 + 8 + 1</a:t>
                      </a:r>
                    </a:p>
                  </a:txBody>
                  <a:tcPr>
                    <a:solidFill>
                      <a:srgbClr val="00B0F0"/>
                    </a:solidFill>
                  </a:tcPr>
                </a:tc>
                <a:extLst>
                  <a:ext uri="{0D108BD9-81ED-4DB2-BD59-A6C34878D82A}">
                    <a16:rowId xmlns:a16="http://schemas.microsoft.com/office/drawing/2014/main" val="2944868439"/>
                  </a:ext>
                </a:extLst>
              </a:tr>
            </a:tbl>
          </a:graphicData>
        </a:graphic>
      </p:graphicFrame>
      <p:sp>
        <p:nvSpPr>
          <p:cNvPr id="12" name="Right Brace 11">
            <a:extLst>
              <a:ext uri="{FF2B5EF4-FFF2-40B4-BE49-F238E27FC236}">
                <a16:creationId xmlns:a16="http://schemas.microsoft.com/office/drawing/2014/main" id="{09B6BB7A-F4D5-17E5-2E30-6F7B475393F9}"/>
              </a:ext>
            </a:extLst>
          </p:cNvPr>
          <p:cNvSpPr/>
          <p:nvPr/>
        </p:nvSpPr>
        <p:spPr>
          <a:xfrm>
            <a:off x="4503175" y="2445686"/>
            <a:ext cx="1189702" cy="67114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3" name="Right Brace 12">
            <a:extLst>
              <a:ext uri="{FF2B5EF4-FFF2-40B4-BE49-F238E27FC236}">
                <a16:creationId xmlns:a16="http://schemas.microsoft.com/office/drawing/2014/main" id="{92136622-5DBC-63CB-0243-42B8942D1F0A}"/>
              </a:ext>
            </a:extLst>
          </p:cNvPr>
          <p:cNvSpPr/>
          <p:nvPr/>
        </p:nvSpPr>
        <p:spPr>
          <a:xfrm>
            <a:off x="9021105" y="3266053"/>
            <a:ext cx="1189703" cy="281028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6" name="TextBox 15">
            <a:extLst>
              <a:ext uri="{FF2B5EF4-FFF2-40B4-BE49-F238E27FC236}">
                <a16:creationId xmlns:a16="http://schemas.microsoft.com/office/drawing/2014/main" id="{ACD2935F-C394-5FF4-4A44-B766EF419AC2}"/>
              </a:ext>
            </a:extLst>
          </p:cNvPr>
          <p:cNvSpPr txBox="1"/>
          <p:nvPr/>
        </p:nvSpPr>
        <p:spPr>
          <a:xfrm>
            <a:off x="3047993" y="1681318"/>
            <a:ext cx="1745227" cy="369332"/>
          </a:xfrm>
          <a:prstGeom prst="rect">
            <a:avLst/>
          </a:prstGeom>
          <a:noFill/>
        </p:spPr>
        <p:txBody>
          <a:bodyPr wrap="square" rtlCol="0">
            <a:spAutoFit/>
          </a:bodyPr>
          <a:lstStyle/>
          <a:p>
            <a:r>
              <a:rPr lang="en-IN" dirty="0"/>
              <a:t>PHASE-1</a:t>
            </a:r>
          </a:p>
        </p:txBody>
      </p:sp>
      <p:sp>
        <p:nvSpPr>
          <p:cNvPr id="17" name="TextBox 16">
            <a:extLst>
              <a:ext uri="{FF2B5EF4-FFF2-40B4-BE49-F238E27FC236}">
                <a16:creationId xmlns:a16="http://schemas.microsoft.com/office/drawing/2014/main" id="{D9473D92-0FE3-0C70-0D82-223A08E1C05E}"/>
              </a:ext>
            </a:extLst>
          </p:cNvPr>
          <p:cNvSpPr txBox="1"/>
          <p:nvPr/>
        </p:nvSpPr>
        <p:spPr>
          <a:xfrm>
            <a:off x="10171478" y="4468768"/>
            <a:ext cx="1745227" cy="369332"/>
          </a:xfrm>
          <a:prstGeom prst="rect">
            <a:avLst/>
          </a:prstGeom>
          <a:noFill/>
        </p:spPr>
        <p:txBody>
          <a:bodyPr wrap="square" rtlCol="0">
            <a:spAutoFit/>
          </a:bodyPr>
          <a:lstStyle/>
          <a:p>
            <a:r>
              <a:rPr lang="en-IN"/>
              <a:t>PHASE-4</a:t>
            </a:r>
            <a:endParaRPr lang="en-IN" dirty="0"/>
          </a:p>
        </p:txBody>
      </p:sp>
      <p:sp>
        <p:nvSpPr>
          <p:cNvPr id="2" name="TextBox 1">
            <a:extLst>
              <a:ext uri="{FF2B5EF4-FFF2-40B4-BE49-F238E27FC236}">
                <a16:creationId xmlns:a16="http://schemas.microsoft.com/office/drawing/2014/main" id="{A1C4983C-F57E-7BDE-D540-59B179243889}"/>
              </a:ext>
            </a:extLst>
          </p:cNvPr>
          <p:cNvSpPr txBox="1"/>
          <p:nvPr/>
        </p:nvSpPr>
        <p:spPr>
          <a:xfrm>
            <a:off x="3426536" y="2059862"/>
            <a:ext cx="1745227" cy="369332"/>
          </a:xfrm>
          <a:prstGeom prst="rect">
            <a:avLst/>
          </a:prstGeom>
          <a:noFill/>
        </p:spPr>
        <p:txBody>
          <a:bodyPr wrap="square" rtlCol="0">
            <a:spAutoFit/>
          </a:bodyPr>
          <a:lstStyle/>
          <a:p>
            <a:r>
              <a:rPr lang="en-IN" dirty="0"/>
              <a:t>PHASE-2</a:t>
            </a:r>
          </a:p>
        </p:txBody>
      </p:sp>
      <p:sp>
        <p:nvSpPr>
          <p:cNvPr id="3" name="TextBox 2">
            <a:extLst>
              <a:ext uri="{FF2B5EF4-FFF2-40B4-BE49-F238E27FC236}">
                <a16:creationId xmlns:a16="http://schemas.microsoft.com/office/drawing/2014/main" id="{B105FBD4-F7A5-DE2E-B5B8-15828AB8435F}"/>
              </a:ext>
            </a:extLst>
          </p:cNvPr>
          <p:cNvSpPr txBox="1"/>
          <p:nvPr/>
        </p:nvSpPr>
        <p:spPr>
          <a:xfrm>
            <a:off x="5702708" y="2595722"/>
            <a:ext cx="1745227" cy="369332"/>
          </a:xfrm>
          <a:prstGeom prst="rect">
            <a:avLst/>
          </a:prstGeom>
          <a:noFill/>
        </p:spPr>
        <p:txBody>
          <a:bodyPr wrap="square" rtlCol="0">
            <a:spAutoFit/>
          </a:bodyPr>
          <a:lstStyle/>
          <a:p>
            <a:r>
              <a:rPr lang="en-IN" dirty="0"/>
              <a:t>PHASE-3</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D5CD9E3-96CD-37DA-7027-DC4B9CAE2F3F}"/>
                  </a:ext>
                </a:extLst>
              </p14:cNvPr>
              <p14:cNvContentPartPr/>
              <p14:nvPr/>
            </p14:nvContentPartPr>
            <p14:xfrm>
              <a:off x="578160" y="292320"/>
              <a:ext cx="11598120" cy="6136560"/>
            </p14:xfrm>
          </p:contentPart>
        </mc:Choice>
        <mc:Fallback xmlns="">
          <p:pic>
            <p:nvPicPr>
              <p:cNvPr id="4" name="Ink 3">
                <a:extLst>
                  <a:ext uri="{FF2B5EF4-FFF2-40B4-BE49-F238E27FC236}">
                    <a16:creationId xmlns:a16="http://schemas.microsoft.com/office/drawing/2014/main" id="{1D5CD9E3-96CD-37DA-7027-DC4B9CAE2F3F}"/>
                  </a:ext>
                </a:extLst>
              </p:cNvPr>
              <p:cNvPicPr/>
              <p:nvPr/>
            </p:nvPicPr>
            <p:blipFill>
              <a:blip r:embed="rId4"/>
              <a:stretch>
                <a:fillRect/>
              </a:stretch>
            </p:blipFill>
            <p:spPr>
              <a:xfrm>
                <a:off x="568800" y="282960"/>
                <a:ext cx="11616840" cy="6205680"/>
              </a:xfrm>
              <a:prstGeom prst="rect">
                <a:avLst/>
              </a:prstGeom>
            </p:spPr>
          </p:pic>
        </mc:Fallback>
      </mc:AlternateContent>
    </p:spTree>
    <p:extLst>
      <p:ext uri="{BB962C8B-B14F-4D97-AF65-F5344CB8AC3E}">
        <p14:creationId xmlns:p14="http://schemas.microsoft.com/office/powerpoint/2010/main" val="33485850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D0FBE-32F9-6571-79C6-7F4DBDFB63F7}"/>
              </a:ext>
            </a:extLst>
          </p:cNvPr>
          <p:cNvSpPr>
            <a:spLocks noGrp="1"/>
          </p:cNvSpPr>
          <p:nvPr>
            <p:ph type="title"/>
          </p:nvPr>
        </p:nvSpPr>
        <p:spPr/>
        <p:txBody>
          <a:bodyPr/>
          <a:lstStyle/>
          <a:p>
            <a:r>
              <a:rPr lang="en-IN" dirty="0"/>
              <a:t>Amortized cost (geometric expansion)</a:t>
            </a:r>
          </a:p>
        </p:txBody>
      </p:sp>
      <p:sp>
        <p:nvSpPr>
          <p:cNvPr id="3" name="Content Placeholder 2">
            <a:extLst>
              <a:ext uri="{FF2B5EF4-FFF2-40B4-BE49-F238E27FC236}">
                <a16:creationId xmlns:a16="http://schemas.microsoft.com/office/drawing/2014/main" id="{035C1422-8B89-88DA-DA9B-13E9AB31B9D3}"/>
              </a:ext>
            </a:extLst>
          </p:cNvPr>
          <p:cNvSpPr>
            <a:spLocks noGrp="1"/>
          </p:cNvSpPr>
          <p:nvPr>
            <p:ph idx="1"/>
          </p:nvPr>
        </p:nvSpPr>
        <p:spPr/>
        <p:txBody>
          <a:bodyPr>
            <a:normAutofit/>
          </a:bodyPr>
          <a:lstStyle/>
          <a:p>
            <a:pPr marL="0" indent="0">
              <a:buNone/>
            </a:pPr>
            <a:endParaRPr lang="en-IN" dirty="0"/>
          </a:p>
          <a:p>
            <a:pPr marL="0" indent="0">
              <a:buNone/>
            </a:pPr>
            <a:endParaRPr lang="en-IN" dirty="0"/>
          </a:p>
        </p:txBody>
      </p:sp>
    </p:spTree>
    <p:extLst>
      <p:ext uri="{BB962C8B-B14F-4D97-AF65-F5344CB8AC3E}">
        <p14:creationId xmlns:p14="http://schemas.microsoft.com/office/powerpoint/2010/main" val="21543273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D0FBE-32F9-6571-79C6-7F4DBDFB63F7}"/>
              </a:ext>
            </a:extLst>
          </p:cNvPr>
          <p:cNvSpPr>
            <a:spLocks noGrp="1"/>
          </p:cNvSpPr>
          <p:nvPr>
            <p:ph type="title"/>
          </p:nvPr>
        </p:nvSpPr>
        <p:spPr/>
        <p:txBody>
          <a:bodyPr/>
          <a:lstStyle/>
          <a:p>
            <a:r>
              <a:rPr lang="en-IN" dirty="0"/>
              <a:t>Amortized cost (geometric expansion)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5C1422-8B89-88DA-DA9B-13E9AB31B9D3}"/>
                  </a:ext>
                </a:extLst>
              </p:cNvPr>
              <p:cNvSpPr>
                <a:spLocks noGrp="1"/>
              </p:cNvSpPr>
              <p:nvPr>
                <p:ph idx="1"/>
              </p:nvPr>
            </p:nvSpPr>
            <p:spPr/>
            <p:txBody>
              <a:bodyPr>
                <a:normAutofit lnSpcReduction="10000"/>
              </a:bodyPr>
              <a:lstStyle/>
              <a:p>
                <a:pPr marL="0" indent="0">
                  <a:buNone/>
                </a:pPr>
                <a:r>
                  <a:rPr lang="en-IN" dirty="0">
                    <a:latin typeface="Consolas" panose="020B0609020204030204" pitchFamily="49" charset="0"/>
                  </a:rPr>
                  <a:t>Total number of phases: k</a:t>
                </a:r>
              </a:p>
              <a:p>
                <a:pPr marL="0" indent="0">
                  <a:buNone/>
                </a:pPr>
                <a:r>
                  <a:rPr lang="en-IN" dirty="0">
                    <a:latin typeface="Consolas" panose="020B0609020204030204" pitchFamily="49" charset="0"/>
                  </a:rPr>
                  <a:t>Number of elements in the kth phase =&gt;</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𝑘</m:t>
                        </m:r>
                        <m:r>
                          <a:rPr lang="en-IN" b="0" i="1" smtClean="0">
                            <a:latin typeface="Cambria Math" panose="02040503050406030204" pitchFamily="18" charset="0"/>
                          </a:rPr>
                          <m:t>−1</m:t>
                        </m:r>
                      </m:sup>
                    </m:sSup>
                    <m:r>
                      <a:rPr lang="en-IN" b="0" i="1" smtClean="0">
                        <a:latin typeface="Cambria Math" panose="02040503050406030204" pitchFamily="18" charset="0"/>
                      </a:rPr>
                      <m:t>=</m:t>
                    </m:r>
                    <m:r>
                      <a:rPr lang="en-IN" b="0" i="1" smtClean="0">
                        <a:latin typeface="Cambria Math" panose="02040503050406030204" pitchFamily="18" charset="0"/>
                      </a:rPr>
                      <m:t>𝑛</m:t>
                    </m:r>
                  </m:oMath>
                </a14:m>
                <a:endParaRPr lang="en-IN" b="0" dirty="0">
                  <a:latin typeface="Consolas" panose="020B0609020204030204" pitchFamily="49" charset="0"/>
                </a:endParaRPr>
              </a:p>
              <a:p>
                <a:pPr marL="0" indent="0">
                  <a:buNone/>
                </a:pPr>
                <a:r>
                  <a:rPr lang="en-IN" dirty="0">
                    <a:latin typeface="Consolas" panose="020B0609020204030204" pitchFamily="49" charset="0"/>
                  </a:rPr>
                  <a:t>	</a:t>
                </a:r>
                <a14:m>
                  <m:oMath xmlns:m="http://schemas.openxmlformats.org/officeDocument/2006/math">
                    <m:r>
                      <a:rPr lang="en-IN" b="0" i="1" smtClean="0">
                        <a:latin typeface="Cambria Math" panose="02040503050406030204" pitchFamily="18" charset="0"/>
                      </a:rPr>
                      <m:t>𝑘</m:t>
                    </m:r>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sSub>
                          <m:sSubPr>
                            <m:ctrlPr>
                              <a:rPr lang="en-IN" b="0" i="1" smtClean="0">
                                <a:latin typeface="Cambria Math" panose="02040503050406030204" pitchFamily="18" charset="0"/>
                              </a:rPr>
                            </m:ctrlPr>
                          </m:sSubPr>
                          <m:e>
                            <m:r>
                              <a:rPr lang="en-IN" b="0" i="0" smtClean="0">
                                <a:latin typeface="Cambria Math" panose="02040503050406030204" pitchFamily="18" charset="0"/>
                              </a:rPr>
                              <m:t>(</m:t>
                            </m:r>
                            <m:r>
                              <m:rPr>
                                <m:sty m:val="p"/>
                              </m:rPr>
                              <a:rPr lang="en-IN" b="0" i="0" smtClean="0">
                                <a:latin typeface="Cambria Math" panose="02040503050406030204" pitchFamily="18" charset="0"/>
                              </a:rPr>
                              <m:t>log</m:t>
                            </m:r>
                          </m:e>
                          <m:sub>
                            <m:r>
                              <a:rPr lang="en-IN" b="0" i="1" smtClean="0">
                                <a:latin typeface="Cambria Math" panose="02040503050406030204" pitchFamily="18" charset="0"/>
                              </a:rPr>
                              <m:t>2</m:t>
                            </m:r>
                          </m:sub>
                        </m:sSub>
                      </m:fName>
                      <m:e>
                        <m:r>
                          <a:rPr lang="en-IN" b="0" i="1" smtClean="0">
                            <a:latin typeface="Cambria Math" panose="02040503050406030204" pitchFamily="18" charset="0"/>
                          </a:rPr>
                          <m:t>𝑛</m:t>
                        </m:r>
                        <m:r>
                          <a:rPr lang="en-IN" b="0" i="1" smtClean="0">
                            <a:latin typeface="Cambria Math" panose="02040503050406030204" pitchFamily="18" charset="0"/>
                          </a:rPr>
                          <m:t>)+1</m:t>
                        </m:r>
                      </m:e>
                    </m:func>
                  </m:oMath>
                </a14:m>
                <a:endParaRPr lang="en-IN" dirty="0">
                  <a:latin typeface="Consolas" panose="020B0609020204030204" pitchFamily="49" charset="0"/>
                </a:endParaRPr>
              </a:p>
              <a:p>
                <a:pPr marL="0" indent="0">
                  <a:buNone/>
                </a:pPr>
                <a:r>
                  <a:rPr lang="en-IN" dirty="0">
                    <a:latin typeface="Consolas" panose="020B0609020204030204" pitchFamily="49" charset="0"/>
                  </a:rPr>
                  <a:t>Total number of operations for insertion: n</a:t>
                </a:r>
              </a:p>
              <a:p>
                <a:pPr marL="0" indent="0">
                  <a:buNone/>
                </a:pPr>
                <a:r>
                  <a:rPr lang="en-IN" dirty="0">
                    <a:latin typeface="Consolas" panose="020B0609020204030204" pitchFamily="49" charset="0"/>
                  </a:rPr>
                  <a:t>Total number of operations by the allocator: k</a:t>
                </a:r>
              </a:p>
              <a:p>
                <a:pPr marL="0" indent="0">
                  <a:buNone/>
                </a:pPr>
                <a:r>
                  <a:rPr lang="en-IN" dirty="0">
                    <a:latin typeface="Consolas" panose="020B0609020204030204" pitchFamily="49" charset="0"/>
                  </a:rPr>
                  <a:t>Copy overhead:</a:t>
                </a:r>
              </a:p>
              <a:p>
                <a:pPr marL="0"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0+1+2+</m:t>
                      </m:r>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2</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𝑘</m:t>
                          </m:r>
                          <m:r>
                            <a:rPr lang="en-IN" b="0" i="1" smtClean="0">
                              <a:latin typeface="Cambria Math" panose="02040503050406030204" pitchFamily="18" charset="0"/>
                            </a:rPr>
                            <m:t>−2</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𝑘</m:t>
                          </m:r>
                          <m:r>
                            <a:rPr lang="en-IN" b="0" i="1" smtClean="0">
                              <a:latin typeface="Cambria Math" panose="02040503050406030204" pitchFamily="18" charset="0"/>
                            </a:rPr>
                            <m:t>−1</m:t>
                          </m:r>
                        </m:sup>
                      </m:sSup>
                      <m:r>
                        <a:rPr lang="en-IN" b="0" i="1" smtClean="0">
                          <a:latin typeface="Cambria Math" panose="02040503050406030204" pitchFamily="18" charset="0"/>
                        </a:rPr>
                        <m:t>−1=</m:t>
                      </m:r>
                      <m:r>
                        <a:rPr lang="en-IN" b="0" i="1" smtClean="0">
                          <a:latin typeface="Cambria Math" panose="02040503050406030204" pitchFamily="18" charset="0"/>
                        </a:rPr>
                        <m:t>𝑛</m:t>
                      </m:r>
                      <m:r>
                        <a:rPr lang="en-IN" b="0" i="1" smtClean="0">
                          <a:latin typeface="Cambria Math" panose="02040503050406030204" pitchFamily="18" charset="0"/>
                        </a:rPr>
                        <m:t> −1</m:t>
                      </m:r>
                    </m:oMath>
                  </m:oMathPara>
                </a14:m>
                <a:endParaRPr lang="en-IN" dirty="0">
                  <a:latin typeface="Consolas" panose="020B0609020204030204" pitchFamily="49" charset="0"/>
                </a:endParaRPr>
              </a:p>
              <a:p>
                <a:pPr marL="0" indent="0">
                  <a:buNone/>
                </a:pPr>
                <a:r>
                  <a:rPr lang="en-IN" dirty="0">
                    <a:latin typeface="Consolas" panose="020B0609020204030204" pitchFamily="49" charset="0"/>
                  </a:rPr>
                  <a:t>Total overhead:</a:t>
                </a:r>
              </a:p>
              <a:p>
                <a:pPr marL="0" indent="0">
                  <a:buNone/>
                </a:pPr>
                <a:r>
                  <a:rPr lang="en-IN" dirty="0">
                    <a:latin typeface="Consolas" panose="020B0609020204030204" pitchFamily="49" charset="0"/>
                  </a:rPr>
                  <a:t>	n + k + n – 1 = 2n -1 + (log</a:t>
                </a:r>
                <a:r>
                  <a:rPr lang="en-IN" baseline="-25000" dirty="0">
                    <a:latin typeface="Consolas" panose="020B0609020204030204" pitchFamily="49" charset="0"/>
                  </a:rPr>
                  <a:t>2</a:t>
                </a:r>
                <a:r>
                  <a:rPr lang="en-IN" dirty="0">
                    <a:latin typeface="Consolas" panose="020B0609020204030204" pitchFamily="49" charset="0"/>
                  </a:rPr>
                  <a:t>n) + 1 = O(n) </a:t>
                </a:r>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035C1422-8B89-88DA-DA9B-13E9AB31B9D3}"/>
                  </a:ext>
                </a:extLst>
              </p:cNvPr>
              <p:cNvSpPr>
                <a:spLocks noGrp="1" noRot="1" noChangeAspect="1" noMove="1" noResize="1" noEditPoints="1" noAdjustHandles="1" noChangeArrowheads="1" noChangeShapeType="1" noTextEdit="1"/>
              </p:cNvSpPr>
              <p:nvPr>
                <p:ph idx="1"/>
              </p:nvPr>
            </p:nvSpPr>
            <p:spPr>
              <a:blipFill>
                <a:blip r:embed="rId3"/>
                <a:stretch>
                  <a:fillRect l="-1217" t="-3221"/>
                </a:stretch>
              </a:blipFill>
            </p:spPr>
            <p:txBody>
              <a:bodyPr/>
              <a:lstStyle/>
              <a:p>
                <a:r>
                  <a:rPr lang="en-IN">
                    <a:noFill/>
                  </a:rPr>
                  <a:t> </a:t>
                </a:r>
              </a:p>
            </p:txBody>
          </p:sp>
        </mc:Fallback>
      </mc:AlternateContent>
    </p:spTree>
    <p:extLst>
      <p:ext uri="{BB962C8B-B14F-4D97-AF65-F5344CB8AC3E}">
        <p14:creationId xmlns:p14="http://schemas.microsoft.com/office/powerpoint/2010/main" val="22602867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01C2B-EB57-7008-4C35-102DCB2780C7}"/>
              </a:ext>
            </a:extLst>
          </p:cNvPr>
          <p:cNvSpPr>
            <a:spLocks noGrp="1"/>
          </p:cNvSpPr>
          <p:nvPr>
            <p:ph type="title"/>
          </p:nvPr>
        </p:nvSpPr>
        <p:spPr/>
        <p:txBody>
          <a:bodyPr/>
          <a:lstStyle/>
          <a:p>
            <a:r>
              <a:rPr lang="en-IN" dirty="0"/>
              <a:t>Amortized cost</a:t>
            </a:r>
          </a:p>
        </p:txBody>
      </p:sp>
      <p:sp>
        <p:nvSpPr>
          <p:cNvPr id="3" name="Content Placeholder 2">
            <a:extLst>
              <a:ext uri="{FF2B5EF4-FFF2-40B4-BE49-F238E27FC236}">
                <a16:creationId xmlns:a16="http://schemas.microsoft.com/office/drawing/2014/main" id="{8C8081F7-09DC-24BE-B8A8-369F446401FE}"/>
              </a:ext>
            </a:extLst>
          </p:cNvPr>
          <p:cNvSpPr>
            <a:spLocks noGrp="1"/>
          </p:cNvSpPr>
          <p:nvPr>
            <p:ph idx="1"/>
          </p:nvPr>
        </p:nvSpPr>
        <p:spPr/>
        <p:txBody>
          <a:bodyPr/>
          <a:lstStyle/>
          <a:p>
            <a:r>
              <a:rPr lang="en-IN" dirty="0"/>
              <a:t>The geometric expansion of array takes around O(n) operations for n insertions</a:t>
            </a:r>
          </a:p>
          <a:p>
            <a:pPr lvl="1"/>
            <a:r>
              <a:rPr lang="en-IN" dirty="0"/>
              <a:t>Therefore, the amortized cost of an insert operation is O(1)</a:t>
            </a:r>
          </a:p>
          <a:p>
            <a:endParaRPr lang="en-IN" dirty="0"/>
          </a:p>
          <a:p>
            <a:r>
              <a:rPr lang="en-IN" dirty="0">
                <a:solidFill>
                  <a:srgbClr val="FF0000"/>
                </a:solidFill>
              </a:rPr>
              <a:t>What is the maximum amount of memory wastage in this scheme?</a:t>
            </a:r>
          </a:p>
        </p:txBody>
      </p:sp>
    </p:spTree>
    <p:extLst>
      <p:ext uri="{BB962C8B-B14F-4D97-AF65-F5344CB8AC3E}">
        <p14:creationId xmlns:p14="http://schemas.microsoft.com/office/powerpoint/2010/main" val="11821370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01C2B-EB57-7008-4C35-102DCB2780C7}"/>
              </a:ext>
            </a:extLst>
          </p:cNvPr>
          <p:cNvSpPr>
            <a:spLocks noGrp="1"/>
          </p:cNvSpPr>
          <p:nvPr>
            <p:ph type="title"/>
          </p:nvPr>
        </p:nvSpPr>
        <p:spPr/>
        <p:txBody>
          <a:bodyPr/>
          <a:lstStyle/>
          <a:p>
            <a:r>
              <a:rPr lang="en-IN" dirty="0"/>
              <a:t>Amortized cost</a:t>
            </a:r>
          </a:p>
        </p:txBody>
      </p:sp>
      <p:sp>
        <p:nvSpPr>
          <p:cNvPr id="3" name="Content Placeholder 2">
            <a:extLst>
              <a:ext uri="{FF2B5EF4-FFF2-40B4-BE49-F238E27FC236}">
                <a16:creationId xmlns:a16="http://schemas.microsoft.com/office/drawing/2014/main" id="{8C8081F7-09DC-24BE-B8A8-369F446401FE}"/>
              </a:ext>
            </a:extLst>
          </p:cNvPr>
          <p:cNvSpPr>
            <a:spLocks noGrp="1"/>
          </p:cNvSpPr>
          <p:nvPr>
            <p:ph idx="1"/>
          </p:nvPr>
        </p:nvSpPr>
        <p:spPr/>
        <p:txBody>
          <a:bodyPr/>
          <a:lstStyle/>
          <a:p>
            <a:r>
              <a:rPr lang="en-IN" dirty="0"/>
              <a:t>The geometric expansion of array takes around O(n) operations for n insertions</a:t>
            </a:r>
          </a:p>
          <a:p>
            <a:pPr lvl="1"/>
            <a:r>
              <a:rPr lang="en-IN" dirty="0"/>
              <a:t>Therefore, the amortized cost of an insert operation is O(1)</a:t>
            </a:r>
          </a:p>
          <a:p>
            <a:endParaRPr lang="en-IN" dirty="0"/>
          </a:p>
          <a:p>
            <a:r>
              <a:rPr lang="en-IN" dirty="0">
                <a:solidFill>
                  <a:srgbClr val="FF0000"/>
                </a:solidFill>
              </a:rPr>
              <a:t>What is the maximum amount of memory wastage in this scheme?</a:t>
            </a:r>
          </a:p>
          <a:p>
            <a:pPr lvl="1"/>
            <a:r>
              <a:rPr lang="en-IN" dirty="0">
                <a:solidFill>
                  <a:schemeClr val="accent1"/>
                </a:solidFill>
              </a:rPr>
              <a:t>N/2</a:t>
            </a:r>
          </a:p>
        </p:txBody>
      </p:sp>
    </p:spTree>
    <p:extLst>
      <p:ext uri="{BB962C8B-B14F-4D97-AF65-F5344CB8AC3E}">
        <p14:creationId xmlns:p14="http://schemas.microsoft.com/office/powerpoint/2010/main" val="1790307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E67C9-D2F9-5B2A-BDD7-3A07B8FC0268}"/>
              </a:ext>
            </a:extLst>
          </p:cNvPr>
          <p:cNvSpPr>
            <a:spLocks noGrp="1"/>
          </p:cNvSpPr>
          <p:nvPr>
            <p:ph type="title"/>
          </p:nvPr>
        </p:nvSpPr>
        <p:spPr/>
        <p:txBody>
          <a:bodyPr/>
          <a:lstStyle/>
          <a:p>
            <a:r>
              <a:rPr lang="en-US" dirty="0"/>
              <a:t>Array</a:t>
            </a:r>
            <a:endParaRPr lang="en-IN" dirty="0"/>
          </a:p>
        </p:txBody>
      </p:sp>
      <p:sp>
        <p:nvSpPr>
          <p:cNvPr id="3" name="Content Placeholder 2">
            <a:extLst>
              <a:ext uri="{FF2B5EF4-FFF2-40B4-BE49-F238E27FC236}">
                <a16:creationId xmlns:a16="http://schemas.microsoft.com/office/drawing/2014/main" id="{D019545E-6358-05AC-7416-82DCC153A3BE}"/>
              </a:ext>
            </a:extLst>
          </p:cNvPr>
          <p:cNvSpPr>
            <a:spLocks noGrp="1"/>
          </p:cNvSpPr>
          <p:nvPr>
            <p:ph idx="1"/>
          </p:nvPr>
        </p:nvSpPr>
        <p:spPr/>
        <p:txBody>
          <a:bodyPr/>
          <a:lstStyle/>
          <a:p>
            <a:r>
              <a:rPr lang="en-US" dirty="0"/>
              <a:t>Storing address of array elements in pointers</a:t>
            </a:r>
          </a:p>
          <a:p>
            <a:endParaRPr lang="en-US" dirty="0"/>
          </a:p>
          <a:p>
            <a:pPr marL="0" indent="0">
              <a:buNone/>
            </a:pPr>
            <a:endParaRPr lang="en-IN" dirty="0"/>
          </a:p>
        </p:txBody>
      </p:sp>
      <p:graphicFrame>
        <p:nvGraphicFramePr>
          <p:cNvPr id="4" name="Table 4">
            <a:extLst>
              <a:ext uri="{FF2B5EF4-FFF2-40B4-BE49-F238E27FC236}">
                <a16:creationId xmlns:a16="http://schemas.microsoft.com/office/drawing/2014/main" id="{95A283FE-EC02-FE8C-7C54-029A4C53EB13}"/>
              </a:ext>
            </a:extLst>
          </p:cNvPr>
          <p:cNvGraphicFramePr>
            <a:graphicFrameLocks noGrp="1"/>
          </p:cNvGraphicFramePr>
          <p:nvPr/>
        </p:nvGraphicFramePr>
        <p:xfrm>
          <a:off x="1598863" y="2319016"/>
          <a:ext cx="8128000" cy="370840"/>
        </p:xfrm>
        <a:graphic>
          <a:graphicData uri="http://schemas.openxmlformats.org/drawingml/2006/table">
            <a:tbl>
              <a:tblPr bandRow="1">
                <a:tableStyleId>{5C22544A-7EE6-4342-B048-85BDC9FD1C3A}</a:tableStyleId>
              </a:tblPr>
              <a:tblGrid>
                <a:gridCol w="812800">
                  <a:extLst>
                    <a:ext uri="{9D8B030D-6E8A-4147-A177-3AD203B41FA5}">
                      <a16:colId xmlns:a16="http://schemas.microsoft.com/office/drawing/2014/main" val="1009893874"/>
                    </a:ext>
                  </a:extLst>
                </a:gridCol>
                <a:gridCol w="812800">
                  <a:extLst>
                    <a:ext uri="{9D8B030D-6E8A-4147-A177-3AD203B41FA5}">
                      <a16:colId xmlns:a16="http://schemas.microsoft.com/office/drawing/2014/main" val="2764198438"/>
                    </a:ext>
                  </a:extLst>
                </a:gridCol>
                <a:gridCol w="812800">
                  <a:extLst>
                    <a:ext uri="{9D8B030D-6E8A-4147-A177-3AD203B41FA5}">
                      <a16:colId xmlns:a16="http://schemas.microsoft.com/office/drawing/2014/main" val="797499304"/>
                    </a:ext>
                  </a:extLst>
                </a:gridCol>
                <a:gridCol w="812800">
                  <a:extLst>
                    <a:ext uri="{9D8B030D-6E8A-4147-A177-3AD203B41FA5}">
                      <a16:colId xmlns:a16="http://schemas.microsoft.com/office/drawing/2014/main" val="1157148518"/>
                    </a:ext>
                  </a:extLst>
                </a:gridCol>
                <a:gridCol w="812800">
                  <a:extLst>
                    <a:ext uri="{9D8B030D-6E8A-4147-A177-3AD203B41FA5}">
                      <a16:colId xmlns:a16="http://schemas.microsoft.com/office/drawing/2014/main" val="2259722906"/>
                    </a:ext>
                  </a:extLst>
                </a:gridCol>
                <a:gridCol w="812800">
                  <a:extLst>
                    <a:ext uri="{9D8B030D-6E8A-4147-A177-3AD203B41FA5}">
                      <a16:colId xmlns:a16="http://schemas.microsoft.com/office/drawing/2014/main" val="1293035073"/>
                    </a:ext>
                  </a:extLst>
                </a:gridCol>
                <a:gridCol w="812800">
                  <a:extLst>
                    <a:ext uri="{9D8B030D-6E8A-4147-A177-3AD203B41FA5}">
                      <a16:colId xmlns:a16="http://schemas.microsoft.com/office/drawing/2014/main" val="366869642"/>
                    </a:ext>
                  </a:extLst>
                </a:gridCol>
                <a:gridCol w="812800">
                  <a:extLst>
                    <a:ext uri="{9D8B030D-6E8A-4147-A177-3AD203B41FA5}">
                      <a16:colId xmlns:a16="http://schemas.microsoft.com/office/drawing/2014/main" val="1376550039"/>
                    </a:ext>
                  </a:extLst>
                </a:gridCol>
                <a:gridCol w="812800">
                  <a:extLst>
                    <a:ext uri="{9D8B030D-6E8A-4147-A177-3AD203B41FA5}">
                      <a16:colId xmlns:a16="http://schemas.microsoft.com/office/drawing/2014/main" val="3913982962"/>
                    </a:ext>
                  </a:extLst>
                </a:gridCol>
                <a:gridCol w="812800">
                  <a:extLst>
                    <a:ext uri="{9D8B030D-6E8A-4147-A177-3AD203B41FA5}">
                      <a16:colId xmlns:a16="http://schemas.microsoft.com/office/drawing/2014/main" val="2139858099"/>
                    </a:ext>
                  </a:extLst>
                </a:gridCol>
              </a:tblGrid>
              <a:tr h="370840">
                <a:tc>
                  <a:txBody>
                    <a:bodyPr/>
                    <a:lstStyle/>
                    <a:p>
                      <a:pPr algn="ctr"/>
                      <a:r>
                        <a:rPr lang="en-US" dirty="0">
                          <a:latin typeface="Consolas" panose="020B0609020204030204" pitchFamily="49" charset="0"/>
                        </a:rPr>
                        <a:t>a[0]</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a[1]</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a[2]</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a[3]</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a[4]</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a[5]</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a[6]</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a[7]</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a[8]</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a[9]</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9399886"/>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5C40A0F-BEED-A82C-2C63-C8369343EB79}"/>
                  </a:ext>
                </a:extLst>
              </p:cNvPr>
              <p:cNvSpPr txBox="1"/>
              <p:nvPr/>
            </p:nvSpPr>
            <p:spPr>
              <a:xfrm>
                <a:off x="1491904" y="2737921"/>
                <a:ext cx="8730125" cy="3847207"/>
              </a:xfrm>
              <a:prstGeom prst="rect">
                <a:avLst/>
              </a:prstGeom>
              <a:noFill/>
            </p:spPr>
            <p:txBody>
              <a:bodyPr wrap="square" rtlCol="0">
                <a:spAutoFit/>
              </a:bodyPr>
              <a:lstStyle/>
              <a:p>
                <a:pPr marL="0" indent="0">
                  <a:buNone/>
                </a:pPr>
                <a:r>
                  <a:rPr lang="en-US" dirty="0">
                    <a:latin typeface="Consolas" panose="020B0609020204030204" pitchFamily="49" charset="0"/>
                  </a:rPr>
                  <a:t>struct record {</a:t>
                </a:r>
              </a:p>
              <a:p>
                <a:pPr marL="0" indent="0">
                  <a:buNone/>
                </a:pPr>
                <a:r>
                  <a:rPr lang="en-US" dirty="0">
                    <a:latin typeface="Consolas" panose="020B0609020204030204" pitchFamily="49" charset="0"/>
                  </a:rPr>
                  <a:t>  int a;</a:t>
                </a:r>
              </a:p>
              <a:p>
                <a:pPr marL="0" indent="0">
                  <a:buNone/>
                </a:pPr>
                <a:r>
                  <a:rPr lang="en-US" dirty="0">
                    <a:latin typeface="Consolas" panose="020B0609020204030204" pitchFamily="49" charset="0"/>
                  </a:rPr>
                  <a:t>  struct record *next;</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struct record a[10];</a:t>
                </a:r>
              </a:p>
              <a:p>
                <a:pPr marL="0" indent="0">
                  <a:buNone/>
                </a:pPr>
                <a:r>
                  <a:rPr lang="en-US" dirty="0">
                    <a:latin typeface="Consolas" panose="020B0609020204030204" pitchFamily="49" charset="0"/>
                  </a:rPr>
                  <a:t>struct record *p;</a:t>
                </a:r>
              </a:p>
              <a:p>
                <a:pPr marL="0" indent="0">
                  <a:buNone/>
                </a:pPr>
                <a:r>
                  <a:rPr lang="en-US" dirty="0">
                    <a:latin typeface="Consolas" panose="020B0609020204030204" pitchFamily="49" charset="0"/>
                  </a:rPr>
                  <a:t>struct record *q;</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If </a:t>
                </a:r>
                <a:r>
                  <a:rPr lang="en-US" dirty="0">
                    <a:solidFill>
                      <a:schemeClr val="accent1"/>
                    </a:solidFill>
                    <a:latin typeface="Consolas" panose="020B0609020204030204" pitchFamily="49" charset="0"/>
                  </a:rPr>
                  <a:t>&amp;a[0] == X</a:t>
                </a:r>
                <a:r>
                  <a:rPr lang="en-US" dirty="0">
                    <a:latin typeface="Consolas" panose="020B0609020204030204" pitchFamily="49" charset="0"/>
                  </a:rPr>
                  <a:t>, where (</a:t>
                </a:r>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rPr>
                      <m:t>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64</m:t>
                        </m:r>
                      </m:sup>
                    </m:sSup>
                    <m:r>
                      <a:rPr lang="en-US" b="0" i="1" smtClean="0">
                        <a:latin typeface="Cambria Math" panose="02040503050406030204" pitchFamily="18" charset="0"/>
                      </a:rPr>
                      <m:t>−1</m:t>
                    </m:r>
                  </m:oMath>
                </a14:m>
                <a:r>
                  <a:rPr lang="en-US" dirty="0">
                    <a:latin typeface="Consolas" panose="020B0609020204030204" pitchFamily="49" charset="0"/>
                  </a:rPr>
                  <a:t>).</a:t>
                </a:r>
              </a:p>
              <a:p>
                <a:pPr marL="0" indent="0">
                  <a:buNone/>
                </a:pPr>
                <a:r>
                  <a:rPr lang="en-US" sz="2800" dirty="0">
                    <a:solidFill>
                      <a:schemeClr val="accent1"/>
                    </a:solidFill>
                    <a:latin typeface="Consolas" panose="020B0609020204030204" pitchFamily="49" charset="0"/>
                  </a:rPr>
                  <a:t>p = &amp;a[0];   </a:t>
                </a:r>
                <a:r>
                  <a:rPr lang="en-US" sz="2800" dirty="0">
                    <a:solidFill>
                      <a:srgbClr val="FF0000"/>
                    </a:solidFill>
                    <a:latin typeface="Consolas" panose="020B0609020204030204" pitchFamily="49" charset="0"/>
                  </a:rPr>
                  <a:t>// is this assignment valid?</a:t>
                </a:r>
              </a:p>
              <a:p>
                <a:pPr marL="0" indent="0">
                  <a:buNone/>
                </a:pPr>
                <a:r>
                  <a:rPr lang="en-US" dirty="0">
                    <a:latin typeface="Consolas" panose="020B0609020204030204" pitchFamily="49" charset="0"/>
                  </a:rPr>
                  <a:t>q = p + 20;  </a:t>
                </a:r>
                <a:r>
                  <a:rPr lang="en-US" dirty="0">
                    <a:solidFill>
                      <a:srgbClr val="FF0000"/>
                    </a:solidFill>
                    <a:latin typeface="Consolas" panose="020B0609020204030204" pitchFamily="49" charset="0"/>
                  </a:rPr>
                  <a:t>// what would be the value of q?</a:t>
                </a:r>
              </a:p>
              <a:p>
                <a:pPr marL="0" indent="0">
                  <a:buNone/>
                </a:pPr>
                <a:r>
                  <a:rPr lang="en-US" dirty="0">
                    <a:latin typeface="Consolas" panose="020B0609020204030204" pitchFamily="49" charset="0"/>
                  </a:rPr>
                  <a:t>q = p + 3;   </a:t>
                </a:r>
                <a:r>
                  <a:rPr lang="en-US" dirty="0">
                    <a:solidFill>
                      <a:srgbClr val="FF0000"/>
                    </a:solidFill>
                    <a:latin typeface="Consolas" panose="020B0609020204030204" pitchFamily="49" charset="0"/>
                  </a:rPr>
                  <a:t>// what would be the value of q?</a:t>
                </a:r>
              </a:p>
              <a:p>
                <a:pPr marL="0" indent="0">
                  <a:buNone/>
                </a:pPr>
                <a:r>
                  <a:rPr lang="en-US" dirty="0">
                    <a:latin typeface="Consolas" panose="020B0609020204030204" pitchFamily="49" charset="0"/>
                  </a:rPr>
                  <a:t>q = p + i;   </a:t>
                </a:r>
                <a:r>
                  <a:rPr lang="en-US" dirty="0">
                    <a:solidFill>
                      <a:srgbClr val="FF0000"/>
                    </a:solidFill>
                    <a:latin typeface="Consolas" panose="020B0609020204030204" pitchFamily="49" charset="0"/>
                  </a:rPr>
                  <a:t>// what would be the value of q?</a:t>
                </a:r>
              </a:p>
            </p:txBody>
          </p:sp>
        </mc:Choice>
        <mc:Fallback xmlns="">
          <p:sp>
            <p:nvSpPr>
              <p:cNvPr id="5" name="TextBox 4">
                <a:extLst>
                  <a:ext uri="{FF2B5EF4-FFF2-40B4-BE49-F238E27FC236}">
                    <a16:creationId xmlns:a16="http://schemas.microsoft.com/office/drawing/2014/main" id="{15C40A0F-BEED-A82C-2C63-C8369343EB79}"/>
                  </a:ext>
                </a:extLst>
              </p:cNvPr>
              <p:cNvSpPr txBox="1">
                <a:spLocks noRot="1" noChangeAspect="1" noMove="1" noResize="1" noEditPoints="1" noAdjustHandles="1" noChangeArrowheads="1" noChangeShapeType="1" noTextEdit="1"/>
              </p:cNvSpPr>
              <p:nvPr/>
            </p:nvSpPr>
            <p:spPr>
              <a:xfrm>
                <a:off x="1491904" y="2737921"/>
                <a:ext cx="8730125" cy="3847207"/>
              </a:xfrm>
              <a:prstGeom prst="rect">
                <a:avLst/>
              </a:prstGeom>
              <a:blipFill>
                <a:blip r:embed="rId3"/>
                <a:stretch>
                  <a:fillRect l="-1466" t="-792" b="-1585"/>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E544110F-D7E7-EF5A-CA26-05E99CCA8AB0}"/>
                  </a:ext>
                </a:extLst>
              </p14:cNvPr>
              <p14:cNvContentPartPr/>
              <p14:nvPr/>
            </p14:nvContentPartPr>
            <p14:xfrm>
              <a:off x="1492920" y="4442760"/>
              <a:ext cx="7763400" cy="2064240"/>
            </p14:xfrm>
          </p:contentPart>
        </mc:Choice>
        <mc:Fallback xmlns="">
          <p:pic>
            <p:nvPicPr>
              <p:cNvPr id="6" name="Ink 5">
                <a:extLst>
                  <a:ext uri="{FF2B5EF4-FFF2-40B4-BE49-F238E27FC236}">
                    <a16:creationId xmlns:a16="http://schemas.microsoft.com/office/drawing/2014/main" id="{E544110F-D7E7-EF5A-CA26-05E99CCA8AB0}"/>
                  </a:ext>
                </a:extLst>
              </p:cNvPr>
              <p:cNvPicPr/>
              <p:nvPr/>
            </p:nvPicPr>
            <p:blipFill>
              <a:blip r:embed="rId5"/>
              <a:stretch>
                <a:fillRect/>
              </a:stretch>
            </p:blipFill>
            <p:spPr>
              <a:xfrm>
                <a:off x="1483560" y="4433400"/>
                <a:ext cx="7782120" cy="2082960"/>
              </a:xfrm>
              <a:prstGeom prst="rect">
                <a:avLst/>
              </a:prstGeom>
            </p:spPr>
          </p:pic>
        </mc:Fallback>
      </mc:AlternateContent>
    </p:spTree>
    <p:extLst>
      <p:ext uri="{BB962C8B-B14F-4D97-AF65-F5344CB8AC3E}">
        <p14:creationId xmlns:p14="http://schemas.microsoft.com/office/powerpoint/2010/main" val="9799355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1C62C-9579-786A-0BE0-BC88EEB99D87}"/>
              </a:ext>
            </a:extLst>
          </p:cNvPr>
          <p:cNvSpPr>
            <a:spLocks noGrp="1"/>
          </p:cNvSpPr>
          <p:nvPr>
            <p:ph type="title"/>
          </p:nvPr>
        </p:nvSpPr>
        <p:spPr/>
        <p:txBody>
          <a:bodyPr/>
          <a:lstStyle/>
          <a:p>
            <a:r>
              <a:rPr lang="en-IN" dirty="0"/>
              <a:t>Delete</a:t>
            </a:r>
          </a:p>
        </p:txBody>
      </p:sp>
      <p:sp>
        <p:nvSpPr>
          <p:cNvPr id="3" name="Content Placeholder 2">
            <a:extLst>
              <a:ext uri="{FF2B5EF4-FFF2-40B4-BE49-F238E27FC236}">
                <a16:creationId xmlns:a16="http://schemas.microsoft.com/office/drawing/2014/main" id="{2C12A457-B028-6696-FA3A-8DE0CB204E1B}"/>
              </a:ext>
            </a:extLst>
          </p:cNvPr>
          <p:cNvSpPr>
            <a:spLocks noGrp="1"/>
          </p:cNvSpPr>
          <p:nvPr>
            <p:ph idx="1"/>
          </p:nvPr>
        </p:nvSpPr>
        <p:spPr/>
        <p:txBody>
          <a:bodyPr>
            <a:normAutofit/>
          </a:bodyPr>
          <a:lstStyle/>
          <a:p>
            <a:r>
              <a:rPr lang="en-IN" dirty="0"/>
              <a:t>The delete operation removes the last element from the array</a:t>
            </a:r>
          </a:p>
          <a:p>
            <a:pPr lvl="1"/>
            <a:r>
              <a:rPr lang="en-IN" dirty="0"/>
              <a:t>This is a constant time operation</a:t>
            </a:r>
          </a:p>
          <a:p>
            <a:pPr lvl="1"/>
            <a:r>
              <a:rPr lang="en-IN" dirty="0"/>
              <a:t>We just need to reduce the number of elements by one</a:t>
            </a:r>
          </a:p>
          <a:p>
            <a:endParaRPr lang="en-IN" dirty="0"/>
          </a:p>
          <a:p>
            <a:r>
              <a:rPr lang="en-IN" dirty="0"/>
              <a:t>The memory wastage can be large if we delete a lot of elements from an array after a large number of insertions</a:t>
            </a:r>
          </a:p>
          <a:p>
            <a:endParaRPr lang="en-IN" dirty="0"/>
          </a:p>
          <a:p>
            <a:r>
              <a:rPr lang="en-IN" dirty="0"/>
              <a:t>With dynamic arrays, we also need to handle the case when most of the array is unused due to deletes after expansion</a:t>
            </a:r>
          </a:p>
        </p:txBody>
      </p:sp>
    </p:spTree>
    <p:extLst>
      <p:ext uri="{BB962C8B-B14F-4D97-AF65-F5344CB8AC3E}">
        <p14:creationId xmlns:p14="http://schemas.microsoft.com/office/powerpoint/2010/main" val="39292007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74EF5-9406-428C-7694-E4DE9114C926}"/>
              </a:ext>
            </a:extLst>
          </p:cNvPr>
          <p:cNvSpPr>
            <a:spLocks noGrp="1"/>
          </p:cNvSpPr>
          <p:nvPr>
            <p:ph type="title"/>
          </p:nvPr>
        </p:nvSpPr>
        <p:spPr/>
        <p:txBody>
          <a:bodyPr/>
          <a:lstStyle/>
          <a:p>
            <a:r>
              <a:rPr lang="en-IN" dirty="0"/>
              <a:t>Delete (geometric expansion)</a:t>
            </a:r>
          </a:p>
        </p:txBody>
      </p:sp>
      <p:sp>
        <p:nvSpPr>
          <p:cNvPr id="3" name="Content Placeholder 2">
            <a:extLst>
              <a:ext uri="{FF2B5EF4-FFF2-40B4-BE49-F238E27FC236}">
                <a16:creationId xmlns:a16="http://schemas.microsoft.com/office/drawing/2014/main" id="{70F0FAD4-B219-6347-789E-DB2890621433}"/>
              </a:ext>
            </a:extLst>
          </p:cNvPr>
          <p:cNvSpPr>
            <a:spLocks noGrp="1"/>
          </p:cNvSpPr>
          <p:nvPr>
            <p:ph idx="1"/>
          </p:nvPr>
        </p:nvSpPr>
        <p:spPr/>
        <p:txBody>
          <a:bodyPr/>
          <a:lstStyle/>
          <a:p>
            <a:r>
              <a:rPr lang="en-IN" dirty="0"/>
              <a:t>After a deletion, only N/2 elements are present in the array, whereas the array has space to store N elements </a:t>
            </a:r>
          </a:p>
          <a:p>
            <a:pPr lvl="1"/>
            <a:r>
              <a:rPr lang="en-IN" dirty="0">
                <a:solidFill>
                  <a:srgbClr val="FF0000"/>
                </a:solidFill>
              </a:rPr>
              <a:t>What can we do in this case?</a:t>
            </a:r>
          </a:p>
        </p:txBody>
      </p:sp>
    </p:spTree>
    <p:extLst>
      <p:ext uri="{BB962C8B-B14F-4D97-AF65-F5344CB8AC3E}">
        <p14:creationId xmlns:p14="http://schemas.microsoft.com/office/powerpoint/2010/main" val="8394116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74EF5-9406-428C-7694-E4DE9114C926}"/>
              </a:ext>
            </a:extLst>
          </p:cNvPr>
          <p:cNvSpPr>
            <a:spLocks noGrp="1"/>
          </p:cNvSpPr>
          <p:nvPr>
            <p:ph type="title"/>
          </p:nvPr>
        </p:nvSpPr>
        <p:spPr/>
        <p:txBody>
          <a:bodyPr/>
          <a:lstStyle/>
          <a:p>
            <a:r>
              <a:rPr lang="en-IN" dirty="0"/>
              <a:t>Delete (geometric expansion)</a:t>
            </a:r>
          </a:p>
        </p:txBody>
      </p:sp>
      <p:sp>
        <p:nvSpPr>
          <p:cNvPr id="3" name="Content Placeholder 2">
            <a:extLst>
              <a:ext uri="{FF2B5EF4-FFF2-40B4-BE49-F238E27FC236}">
                <a16:creationId xmlns:a16="http://schemas.microsoft.com/office/drawing/2014/main" id="{70F0FAD4-B219-6347-789E-DB2890621433}"/>
              </a:ext>
            </a:extLst>
          </p:cNvPr>
          <p:cNvSpPr>
            <a:spLocks noGrp="1"/>
          </p:cNvSpPr>
          <p:nvPr>
            <p:ph idx="1"/>
          </p:nvPr>
        </p:nvSpPr>
        <p:spPr/>
        <p:txBody>
          <a:bodyPr/>
          <a:lstStyle/>
          <a:p>
            <a:r>
              <a:rPr lang="en-IN" dirty="0"/>
              <a:t>After a deletion, only N/2 elements are present in the array, whereas the array has space to store N elements </a:t>
            </a:r>
          </a:p>
          <a:p>
            <a:pPr lvl="1"/>
            <a:r>
              <a:rPr lang="en-IN" dirty="0">
                <a:solidFill>
                  <a:srgbClr val="FF0000"/>
                </a:solidFill>
              </a:rPr>
              <a:t>What can we do in this case?</a:t>
            </a:r>
          </a:p>
          <a:p>
            <a:pPr lvl="2"/>
            <a:r>
              <a:rPr lang="en-IN" dirty="0">
                <a:solidFill>
                  <a:schemeClr val="accent1"/>
                </a:solidFill>
              </a:rPr>
              <a:t>Deleting half of the array doesn’t make sense because if the next operation is an insertion, then we need to double the size of the array</a:t>
            </a:r>
          </a:p>
          <a:p>
            <a:pPr marL="914400" lvl="2" indent="0">
              <a:buNone/>
            </a:pPr>
            <a:endParaRPr lang="en-IN" dirty="0"/>
          </a:p>
          <a:p>
            <a:r>
              <a:rPr lang="en-IN" dirty="0"/>
              <a:t>Possible strategy:</a:t>
            </a:r>
          </a:p>
          <a:p>
            <a:pPr lvl="1"/>
            <a:r>
              <a:rPr lang="en-IN" dirty="0"/>
              <a:t>If after a deletion, only N/4 elements are present in the array</a:t>
            </a:r>
          </a:p>
          <a:p>
            <a:pPr lvl="2"/>
            <a:r>
              <a:rPr lang="en-IN" dirty="0"/>
              <a:t>create a new array of size N/2</a:t>
            </a:r>
          </a:p>
          <a:p>
            <a:pPr lvl="2"/>
            <a:r>
              <a:rPr lang="en-IN" dirty="0"/>
              <a:t>copy N/4 elements to the new array</a:t>
            </a:r>
          </a:p>
          <a:p>
            <a:pPr lvl="2"/>
            <a:r>
              <a:rPr lang="en-IN" dirty="0"/>
              <a:t>delete the old array</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A1C305E-9535-4E09-DE48-2D68F4A324E3}"/>
                  </a:ext>
                </a:extLst>
              </p14:cNvPr>
              <p14:cNvContentPartPr/>
              <p14:nvPr/>
            </p14:nvContentPartPr>
            <p14:xfrm>
              <a:off x="4519440" y="4867200"/>
              <a:ext cx="347760" cy="24120"/>
            </p14:xfrm>
          </p:contentPart>
        </mc:Choice>
        <mc:Fallback xmlns="">
          <p:pic>
            <p:nvPicPr>
              <p:cNvPr id="4" name="Ink 3">
                <a:extLst>
                  <a:ext uri="{FF2B5EF4-FFF2-40B4-BE49-F238E27FC236}">
                    <a16:creationId xmlns:a16="http://schemas.microsoft.com/office/drawing/2014/main" id="{FA1C305E-9535-4E09-DE48-2D68F4A324E3}"/>
                  </a:ext>
                </a:extLst>
              </p:cNvPr>
              <p:cNvPicPr/>
              <p:nvPr/>
            </p:nvPicPr>
            <p:blipFill>
              <a:blip r:embed="rId4"/>
              <a:stretch>
                <a:fillRect/>
              </a:stretch>
            </p:blipFill>
            <p:spPr>
              <a:xfrm>
                <a:off x="4510080" y="4857840"/>
                <a:ext cx="366480" cy="42840"/>
              </a:xfrm>
              <a:prstGeom prst="rect">
                <a:avLst/>
              </a:prstGeom>
            </p:spPr>
          </p:pic>
        </mc:Fallback>
      </mc:AlternateContent>
    </p:spTree>
    <p:extLst>
      <p:ext uri="{BB962C8B-B14F-4D97-AF65-F5344CB8AC3E}">
        <p14:creationId xmlns:p14="http://schemas.microsoft.com/office/powerpoint/2010/main" val="31095276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8C05B-09EF-B3CE-C2E5-CB21C71A5BDF}"/>
              </a:ext>
            </a:extLst>
          </p:cNvPr>
          <p:cNvSpPr>
            <a:spLocks noGrp="1"/>
          </p:cNvSpPr>
          <p:nvPr>
            <p:ph type="title"/>
          </p:nvPr>
        </p:nvSpPr>
        <p:spPr/>
        <p:txBody>
          <a:bodyPr/>
          <a:lstStyle/>
          <a:p>
            <a:r>
              <a:rPr lang="en-IN" dirty="0"/>
              <a:t>Delete (geometric expansion)</a:t>
            </a:r>
          </a:p>
        </p:txBody>
      </p:sp>
      <p:sp>
        <p:nvSpPr>
          <p:cNvPr id="3" name="Content Placeholder 2">
            <a:extLst>
              <a:ext uri="{FF2B5EF4-FFF2-40B4-BE49-F238E27FC236}">
                <a16:creationId xmlns:a16="http://schemas.microsoft.com/office/drawing/2014/main" id="{43EB504D-AE53-F931-F67F-C6805794F90B}"/>
              </a:ext>
            </a:extLst>
          </p:cNvPr>
          <p:cNvSpPr>
            <a:spLocks noGrp="1"/>
          </p:cNvSpPr>
          <p:nvPr>
            <p:ph idx="1"/>
          </p:nvPr>
        </p:nvSpPr>
        <p:spPr/>
        <p:txBody>
          <a:bodyPr>
            <a:normAutofit fontScale="62500" lnSpcReduction="20000"/>
          </a:bodyPr>
          <a:lstStyle/>
          <a:p>
            <a:pPr marL="0" indent="0">
              <a:buNone/>
            </a:pPr>
            <a:r>
              <a:rPr lang="en-IN" dirty="0">
                <a:latin typeface="Consolas" panose="020B0609020204030204" pitchFamily="49" charset="0"/>
              </a:rPr>
              <a:t>Initially, the size of the array is 64, and the number of elements is also 64</a:t>
            </a:r>
          </a:p>
          <a:p>
            <a:pPr marL="0" indent="0">
              <a:buNone/>
            </a:pPr>
            <a:endParaRPr lang="en-IN" dirty="0">
              <a:latin typeface="Consolas" panose="020B0609020204030204" pitchFamily="49" charset="0"/>
            </a:endParaRPr>
          </a:p>
          <a:p>
            <a:pPr marL="0" indent="0">
              <a:buNone/>
            </a:pPr>
            <a:r>
              <a:rPr lang="en-IN" dirty="0">
                <a:latin typeface="Consolas" panose="020B0609020204030204" pitchFamily="49" charset="0"/>
              </a:rPr>
              <a:t>Number of operations for first 47 deletes = 47 (one operation each)</a:t>
            </a:r>
          </a:p>
          <a:p>
            <a:pPr marL="0" indent="0">
              <a:buNone/>
            </a:pPr>
            <a:r>
              <a:rPr lang="en-IN" dirty="0">
                <a:latin typeface="Consolas" panose="020B0609020204030204" pitchFamily="49" charset="0"/>
              </a:rPr>
              <a:t>Deleting 48</a:t>
            </a:r>
            <a:r>
              <a:rPr lang="en-IN" baseline="30000" dirty="0">
                <a:latin typeface="Consolas" panose="020B0609020204030204" pitchFamily="49" charset="0"/>
              </a:rPr>
              <a:t>th</a:t>
            </a:r>
            <a:r>
              <a:rPr lang="en-IN" dirty="0">
                <a:latin typeface="Consolas" panose="020B0609020204030204" pitchFamily="49" charset="0"/>
              </a:rPr>
              <a:t> element = 1 operations</a:t>
            </a:r>
          </a:p>
          <a:p>
            <a:pPr marL="0" indent="0">
              <a:buNone/>
            </a:pPr>
            <a:r>
              <a:rPr lang="en-IN" dirty="0">
                <a:latin typeface="Consolas" panose="020B0609020204030204" pitchFamily="49" charset="0"/>
              </a:rPr>
              <a:t>number of elements after delete = 16 = 64/4</a:t>
            </a:r>
          </a:p>
          <a:p>
            <a:pPr marL="0" indent="0">
              <a:buNone/>
            </a:pPr>
            <a:r>
              <a:rPr lang="en-IN" dirty="0">
                <a:latin typeface="Consolas" panose="020B0609020204030204" pitchFamily="49" charset="0"/>
              </a:rPr>
              <a:t>Allocate an array of 32 elements </a:t>
            </a:r>
          </a:p>
          <a:p>
            <a:pPr marL="0" indent="0">
              <a:buNone/>
            </a:pPr>
            <a:r>
              <a:rPr lang="en-IN" dirty="0">
                <a:latin typeface="Consolas" panose="020B0609020204030204" pitchFamily="49" charset="0"/>
              </a:rPr>
              <a:t>Copy 16 elements to the new array (16 operations)</a:t>
            </a:r>
          </a:p>
          <a:p>
            <a:pPr marL="0" indent="0">
              <a:buNone/>
            </a:pPr>
            <a:r>
              <a:rPr lang="en-IN" dirty="0">
                <a:latin typeface="Consolas" panose="020B0609020204030204" pitchFamily="49" charset="0"/>
              </a:rPr>
              <a:t>Delete the old array of 64 elements</a:t>
            </a:r>
          </a:p>
          <a:p>
            <a:pPr marL="0" indent="0">
              <a:buNone/>
            </a:pPr>
            <a:r>
              <a:rPr lang="en-IN" dirty="0">
                <a:latin typeface="Consolas" panose="020B0609020204030204" pitchFamily="49" charset="0"/>
              </a:rPr>
              <a:t>Allocator cost = 1 operations</a:t>
            </a:r>
          </a:p>
          <a:p>
            <a:pPr marL="0" indent="0">
              <a:buNone/>
            </a:pPr>
            <a:r>
              <a:rPr lang="en-IN" dirty="0">
                <a:latin typeface="Consolas" panose="020B0609020204030204" pitchFamily="49" charset="0"/>
              </a:rPr>
              <a:t>Total number of operations during the deletion of the 48</a:t>
            </a:r>
            <a:r>
              <a:rPr lang="en-IN" baseline="30000" dirty="0">
                <a:latin typeface="Consolas" panose="020B0609020204030204" pitchFamily="49" charset="0"/>
              </a:rPr>
              <a:t>th</a:t>
            </a:r>
            <a:r>
              <a:rPr lang="en-IN" dirty="0">
                <a:latin typeface="Consolas" panose="020B0609020204030204" pitchFamily="49" charset="0"/>
              </a:rPr>
              <a:t> element: 1 + 16 + 1</a:t>
            </a:r>
          </a:p>
          <a:p>
            <a:pPr marL="0" indent="0">
              <a:buNone/>
            </a:pPr>
            <a:r>
              <a:rPr lang="en-IN" dirty="0">
                <a:latin typeface="Consolas" panose="020B0609020204030204" pitchFamily="49" charset="0"/>
              </a:rPr>
              <a:t>Deleting the next 7 elements take 7 operations (one operation for each delete)</a:t>
            </a:r>
          </a:p>
          <a:p>
            <a:pPr marL="0" indent="0">
              <a:buNone/>
            </a:pPr>
            <a:r>
              <a:rPr lang="en-IN" dirty="0">
                <a:latin typeface="Consolas" panose="020B0609020204030204" pitchFamily="49" charset="0"/>
              </a:rPr>
              <a:t>During the 8</a:t>
            </a:r>
            <a:r>
              <a:rPr lang="en-IN" baseline="30000" dirty="0">
                <a:latin typeface="Consolas" panose="020B0609020204030204" pitchFamily="49" charset="0"/>
              </a:rPr>
              <a:t>th</a:t>
            </a:r>
            <a:r>
              <a:rPr lang="en-IN" dirty="0">
                <a:latin typeface="Consolas" panose="020B0609020204030204" pitchFamily="49" charset="0"/>
              </a:rPr>
              <a:t> delete number of operations = 1 (delete) + 8 copy + 1 allocator</a:t>
            </a:r>
          </a:p>
          <a:p>
            <a:pPr marL="0" indent="0">
              <a:buNone/>
            </a:pPr>
            <a:r>
              <a:rPr lang="en-IN" dirty="0">
                <a:latin typeface="Consolas" panose="020B0609020204030204" pitchFamily="49" charset="0"/>
              </a:rPr>
              <a:t>  </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F366101-7125-5CDC-EE8D-479B275E748D}"/>
                  </a:ext>
                </a:extLst>
              </p14:cNvPr>
              <p14:cNvContentPartPr/>
              <p14:nvPr/>
            </p14:nvContentPartPr>
            <p14:xfrm>
              <a:off x="4814640" y="2080440"/>
              <a:ext cx="6893640" cy="1529280"/>
            </p14:xfrm>
          </p:contentPart>
        </mc:Choice>
        <mc:Fallback xmlns="">
          <p:pic>
            <p:nvPicPr>
              <p:cNvPr id="4" name="Ink 3">
                <a:extLst>
                  <a:ext uri="{FF2B5EF4-FFF2-40B4-BE49-F238E27FC236}">
                    <a16:creationId xmlns:a16="http://schemas.microsoft.com/office/drawing/2014/main" id="{CF366101-7125-5CDC-EE8D-479B275E748D}"/>
                  </a:ext>
                </a:extLst>
              </p:cNvPr>
              <p:cNvPicPr/>
              <p:nvPr/>
            </p:nvPicPr>
            <p:blipFill>
              <a:blip r:embed="rId4"/>
              <a:stretch>
                <a:fillRect/>
              </a:stretch>
            </p:blipFill>
            <p:spPr>
              <a:xfrm>
                <a:off x="2300400" y="2071080"/>
                <a:ext cx="9417240" cy="3615840"/>
              </a:xfrm>
              <a:prstGeom prst="rect">
                <a:avLst/>
              </a:prstGeom>
            </p:spPr>
          </p:pic>
        </mc:Fallback>
      </mc:AlternateContent>
    </p:spTree>
    <p:extLst>
      <p:ext uri="{BB962C8B-B14F-4D97-AF65-F5344CB8AC3E}">
        <p14:creationId xmlns:p14="http://schemas.microsoft.com/office/powerpoint/2010/main" val="38389474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50AA1-35E5-021A-ECF8-2B2A3F65E5DA}"/>
              </a:ext>
            </a:extLst>
          </p:cNvPr>
          <p:cNvSpPr>
            <a:spLocks noGrp="1"/>
          </p:cNvSpPr>
          <p:nvPr>
            <p:ph type="title"/>
          </p:nvPr>
        </p:nvSpPr>
        <p:spPr/>
        <p:txBody>
          <a:bodyPr/>
          <a:lstStyle/>
          <a:p>
            <a:r>
              <a:rPr lang="en-IN" dirty="0"/>
              <a:t>Delete</a:t>
            </a:r>
          </a:p>
        </p:txBody>
      </p:sp>
      <p:sp>
        <p:nvSpPr>
          <p:cNvPr id="3" name="Content Placeholder 2">
            <a:extLst>
              <a:ext uri="{FF2B5EF4-FFF2-40B4-BE49-F238E27FC236}">
                <a16:creationId xmlns:a16="http://schemas.microsoft.com/office/drawing/2014/main" id="{EB46DA20-191D-8AB1-5B1B-C86DE3A71A2B}"/>
              </a:ext>
            </a:extLst>
          </p:cNvPr>
          <p:cNvSpPr>
            <a:spLocks noGrp="1"/>
          </p:cNvSpPr>
          <p:nvPr>
            <p:ph idx="1"/>
          </p:nvPr>
        </p:nvSpPr>
        <p:spPr/>
        <p:txBody>
          <a:bodyPr/>
          <a:lstStyle/>
          <a:p>
            <a:r>
              <a:rPr lang="en-IN" dirty="0">
                <a:solidFill>
                  <a:srgbClr val="FF0000"/>
                </a:solidFill>
              </a:rPr>
              <a:t>What is the maximum memory wastage during the geometric expansion solution?</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8561B817-D5DC-1B34-3BD3-4318CDA31D67}"/>
                  </a:ext>
                </a:extLst>
              </p14:cNvPr>
              <p14:cNvContentPartPr/>
              <p14:nvPr/>
            </p14:nvContentPartPr>
            <p14:xfrm>
              <a:off x="1868760" y="2701080"/>
              <a:ext cx="316440" cy="505800"/>
            </p14:xfrm>
          </p:contentPart>
        </mc:Choice>
        <mc:Fallback xmlns="">
          <p:pic>
            <p:nvPicPr>
              <p:cNvPr id="4" name="Ink 3">
                <a:extLst>
                  <a:ext uri="{FF2B5EF4-FFF2-40B4-BE49-F238E27FC236}">
                    <a16:creationId xmlns:a16="http://schemas.microsoft.com/office/drawing/2014/main" id="{8561B817-D5DC-1B34-3BD3-4318CDA31D67}"/>
                  </a:ext>
                </a:extLst>
              </p:cNvPr>
              <p:cNvPicPr/>
              <p:nvPr/>
            </p:nvPicPr>
            <p:blipFill>
              <a:blip r:embed="rId4"/>
              <a:stretch>
                <a:fillRect/>
              </a:stretch>
            </p:blipFill>
            <p:spPr>
              <a:xfrm>
                <a:off x="1859400" y="2691720"/>
                <a:ext cx="335160" cy="524520"/>
              </a:xfrm>
              <a:prstGeom prst="rect">
                <a:avLst/>
              </a:prstGeom>
            </p:spPr>
          </p:pic>
        </mc:Fallback>
      </mc:AlternateContent>
    </p:spTree>
    <p:extLst>
      <p:ext uri="{BB962C8B-B14F-4D97-AF65-F5344CB8AC3E}">
        <p14:creationId xmlns:p14="http://schemas.microsoft.com/office/powerpoint/2010/main" val="14933281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50AA1-35E5-021A-ECF8-2B2A3F65E5DA}"/>
              </a:ext>
            </a:extLst>
          </p:cNvPr>
          <p:cNvSpPr>
            <a:spLocks noGrp="1"/>
          </p:cNvSpPr>
          <p:nvPr>
            <p:ph type="title"/>
          </p:nvPr>
        </p:nvSpPr>
        <p:spPr/>
        <p:txBody>
          <a:bodyPr/>
          <a:lstStyle/>
          <a:p>
            <a:r>
              <a:rPr lang="en-IN" dirty="0"/>
              <a:t>Delete</a:t>
            </a:r>
          </a:p>
        </p:txBody>
      </p:sp>
      <p:sp>
        <p:nvSpPr>
          <p:cNvPr id="3" name="Content Placeholder 2">
            <a:extLst>
              <a:ext uri="{FF2B5EF4-FFF2-40B4-BE49-F238E27FC236}">
                <a16:creationId xmlns:a16="http://schemas.microsoft.com/office/drawing/2014/main" id="{EB46DA20-191D-8AB1-5B1B-C86DE3A71A2B}"/>
              </a:ext>
            </a:extLst>
          </p:cNvPr>
          <p:cNvSpPr>
            <a:spLocks noGrp="1"/>
          </p:cNvSpPr>
          <p:nvPr>
            <p:ph idx="1"/>
          </p:nvPr>
        </p:nvSpPr>
        <p:spPr/>
        <p:txBody>
          <a:bodyPr/>
          <a:lstStyle/>
          <a:p>
            <a:r>
              <a:rPr lang="en-IN" dirty="0">
                <a:solidFill>
                  <a:srgbClr val="FF0000"/>
                </a:solidFill>
              </a:rPr>
              <a:t>What is the maximum memory wastage during the geometric expansion solution? </a:t>
            </a:r>
          </a:p>
          <a:p>
            <a:pPr lvl="1"/>
            <a:r>
              <a:rPr lang="en-IN" dirty="0">
                <a:solidFill>
                  <a:schemeClr val="accent1"/>
                </a:solidFill>
              </a:rPr>
              <a:t>3n/4 </a:t>
            </a:r>
          </a:p>
        </p:txBody>
      </p:sp>
    </p:spTree>
    <p:extLst>
      <p:ext uri="{BB962C8B-B14F-4D97-AF65-F5344CB8AC3E}">
        <p14:creationId xmlns:p14="http://schemas.microsoft.com/office/powerpoint/2010/main" val="38053273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3C57D-21E2-A125-A33A-008D275B1761}"/>
              </a:ext>
            </a:extLst>
          </p:cNvPr>
          <p:cNvSpPr>
            <a:spLocks noGrp="1"/>
          </p:cNvSpPr>
          <p:nvPr>
            <p:ph type="title"/>
          </p:nvPr>
        </p:nvSpPr>
        <p:spPr/>
        <p:txBody>
          <a:bodyPr/>
          <a:lstStyle/>
          <a:p>
            <a:r>
              <a:rPr lang="en-IN" dirty="0"/>
              <a:t>Homework</a:t>
            </a:r>
          </a:p>
        </p:txBody>
      </p:sp>
      <p:sp>
        <p:nvSpPr>
          <p:cNvPr id="3" name="Content Placeholder 2">
            <a:extLst>
              <a:ext uri="{FF2B5EF4-FFF2-40B4-BE49-F238E27FC236}">
                <a16:creationId xmlns:a16="http://schemas.microsoft.com/office/drawing/2014/main" id="{15DB6604-B5AB-4CB8-BD2D-333D4DE8593C}"/>
              </a:ext>
            </a:extLst>
          </p:cNvPr>
          <p:cNvSpPr>
            <a:spLocks noGrp="1"/>
          </p:cNvSpPr>
          <p:nvPr>
            <p:ph idx="1"/>
          </p:nvPr>
        </p:nvSpPr>
        <p:spPr/>
        <p:txBody>
          <a:bodyPr/>
          <a:lstStyle/>
          <a:p>
            <a:r>
              <a:rPr lang="en-IN" dirty="0"/>
              <a:t>Amortized cost of a delete operation after n consecutive deletes in the geometric expansion solution</a:t>
            </a:r>
          </a:p>
        </p:txBody>
      </p:sp>
    </p:spTree>
    <p:extLst>
      <p:ext uri="{BB962C8B-B14F-4D97-AF65-F5344CB8AC3E}">
        <p14:creationId xmlns:p14="http://schemas.microsoft.com/office/powerpoint/2010/main" val="2115031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B12AE-ED3B-4F37-59F6-A041D059A391}"/>
              </a:ext>
            </a:extLst>
          </p:cNvPr>
          <p:cNvSpPr>
            <a:spLocks noGrp="1"/>
          </p:cNvSpPr>
          <p:nvPr>
            <p:ph type="title"/>
          </p:nvPr>
        </p:nvSpPr>
        <p:spPr/>
        <p:txBody>
          <a:bodyPr/>
          <a:lstStyle/>
          <a:p>
            <a:r>
              <a:rPr lang="en-IN" dirty="0"/>
              <a:t>Amortized analysis</a:t>
            </a:r>
          </a:p>
        </p:txBody>
      </p:sp>
      <p:sp>
        <p:nvSpPr>
          <p:cNvPr id="3" name="Content Placeholder 2">
            <a:extLst>
              <a:ext uri="{FF2B5EF4-FFF2-40B4-BE49-F238E27FC236}">
                <a16:creationId xmlns:a16="http://schemas.microsoft.com/office/drawing/2014/main" id="{BCA7FF5B-C21F-59FA-C0FB-BE3AF692D819}"/>
              </a:ext>
            </a:extLst>
          </p:cNvPr>
          <p:cNvSpPr>
            <a:spLocks noGrp="1"/>
          </p:cNvSpPr>
          <p:nvPr>
            <p:ph idx="1"/>
          </p:nvPr>
        </p:nvSpPr>
        <p:spPr/>
        <p:txBody>
          <a:bodyPr>
            <a:normAutofit fontScale="85000" lnSpcReduction="20000"/>
          </a:bodyPr>
          <a:lstStyle/>
          <a:p>
            <a:r>
              <a:rPr lang="en-IN" dirty="0"/>
              <a:t>Amortize analysis gives the average performance of each operation in the worst case</a:t>
            </a:r>
          </a:p>
          <a:p>
            <a:pPr lvl="1"/>
            <a:r>
              <a:rPr lang="en-IN" dirty="0"/>
              <a:t>It looks at a sequence of operations rather than a single operation</a:t>
            </a:r>
          </a:p>
          <a:p>
            <a:endParaRPr lang="en-IN" dirty="0"/>
          </a:p>
          <a:p>
            <a:r>
              <a:rPr lang="en-IN" dirty="0"/>
              <a:t>Amortized analysis is different from average case analysis because it doesn’t consider the probability of a particular distribution of the input data </a:t>
            </a:r>
          </a:p>
          <a:p>
            <a:endParaRPr lang="en-IN" dirty="0"/>
          </a:p>
          <a:p>
            <a:r>
              <a:rPr lang="en-IN" dirty="0"/>
              <a:t>Amortized analysis is generally used when most operations are cheaper, except for a few expensive operations</a:t>
            </a:r>
          </a:p>
          <a:p>
            <a:endParaRPr lang="en-IN" dirty="0"/>
          </a:p>
          <a:p>
            <a:r>
              <a:rPr lang="en-IN" dirty="0"/>
              <a:t>Amortized complexity may not be applicable when the cost of individual operations also matters</a:t>
            </a:r>
          </a:p>
          <a:p>
            <a:pPr lvl="1"/>
            <a:r>
              <a:rPr lang="en-IN" dirty="0"/>
              <a:t>e.g., video streaming platforms</a:t>
            </a:r>
          </a:p>
        </p:txBody>
      </p:sp>
    </p:spTree>
    <p:extLst>
      <p:ext uri="{BB962C8B-B14F-4D97-AF65-F5344CB8AC3E}">
        <p14:creationId xmlns:p14="http://schemas.microsoft.com/office/powerpoint/2010/main" val="3342454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E67C9-D2F9-5B2A-BDD7-3A07B8FC0268}"/>
              </a:ext>
            </a:extLst>
          </p:cNvPr>
          <p:cNvSpPr>
            <a:spLocks noGrp="1"/>
          </p:cNvSpPr>
          <p:nvPr>
            <p:ph type="title"/>
          </p:nvPr>
        </p:nvSpPr>
        <p:spPr/>
        <p:txBody>
          <a:bodyPr/>
          <a:lstStyle/>
          <a:p>
            <a:r>
              <a:rPr lang="en-US" dirty="0"/>
              <a:t>Array</a:t>
            </a:r>
            <a:endParaRPr lang="en-IN" dirty="0"/>
          </a:p>
        </p:txBody>
      </p:sp>
      <p:sp>
        <p:nvSpPr>
          <p:cNvPr id="3" name="Content Placeholder 2">
            <a:extLst>
              <a:ext uri="{FF2B5EF4-FFF2-40B4-BE49-F238E27FC236}">
                <a16:creationId xmlns:a16="http://schemas.microsoft.com/office/drawing/2014/main" id="{D019545E-6358-05AC-7416-82DCC153A3BE}"/>
              </a:ext>
            </a:extLst>
          </p:cNvPr>
          <p:cNvSpPr>
            <a:spLocks noGrp="1"/>
          </p:cNvSpPr>
          <p:nvPr>
            <p:ph idx="1"/>
          </p:nvPr>
        </p:nvSpPr>
        <p:spPr/>
        <p:txBody>
          <a:bodyPr/>
          <a:lstStyle/>
          <a:p>
            <a:r>
              <a:rPr lang="en-US" dirty="0"/>
              <a:t>Accessing array elements using pointers</a:t>
            </a:r>
          </a:p>
          <a:p>
            <a:endParaRPr lang="en-US" dirty="0"/>
          </a:p>
          <a:p>
            <a:pPr marL="0" indent="0">
              <a:buNone/>
            </a:pPr>
            <a:endParaRPr lang="en-IN" dirty="0"/>
          </a:p>
        </p:txBody>
      </p:sp>
      <p:graphicFrame>
        <p:nvGraphicFramePr>
          <p:cNvPr id="4" name="Table 4">
            <a:extLst>
              <a:ext uri="{FF2B5EF4-FFF2-40B4-BE49-F238E27FC236}">
                <a16:creationId xmlns:a16="http://schemas.microsoft.com/office/drawing/2014/main" id="{95A283FE-EC02-FE8C-7C54-029A4C53EB13}"/>
              </a:ext>
            </a:extLst>
          </p:cNvPr>
          <p:cNvGraphicFramePr>
            <a:graphicFrameLocks noGrp="1"/>
          </p:cNvGraphicFramePr>
          <p:nvPr>
            <p:extLst>
              <p:ext uri="{D42A27DB-BD31-4B8C-83A1-F6EECF244321}">
                <p14:modId xmlns:p14="http://schemas.microsoft.com/office/powerpoint/2010/main" val="2093330330"/>
              </p:ext>
            </p:extLst>
          </p:nvPr>
        </p:nvGraphicFramePr>
        <p:xfrm>
          <a:off x="1598863" y="2319016"/>
          <a:ext cx="8128000" cy="370840"/>
        </p:xfrm>
        <a:graphic>
          <a:graphicData uri="http://schemas.openxmlformats.org/drawingml/2006/table">
            <a:tbl>
              <a:tblPr bandRow="1">
                <a:tableStyleId>{5C22544A-7EE6-4342-B048-85BDC9FD1C3A}</a:tableStyleId>
              </a:tblPr>
              <a:tblGrid>
                <a:gridCol w="812800">
                  <a:extLst>
                    <a:ext uri="{9D8B030D-6E8A-4147-A177-3AD203B41FA5}">
                      <a16:colId xmlns:a16="http://schemas.microsoft.com/office/drawing/2014/main" val="1009893874"/>
                    </a:ext>
                  </a:extLst>
                </a:gridCol>
                <a:gridCol w="812800">
                  <a:extLst>
                    <a:ext uri="{9D8B030D-6E8A-4147-A177-3AD203B41FA5}">
                      <a16:colId xmlns:a16="http://schemas.microsoft.com/office/drawing/2014/main" val="2764198438"/>
                    </a:ext>
                  </a:extLst>
                </a:gridCol>
                <a:gridCol w="812800">
                  <a:extLst>
                    <a:ext uri="{9D8B030D-6E8A-4147-A177-3AD203B41FA5}">
                      <a16:colId xmlns:a16="http://schemas.microsoft.com/office/drawing/2014/main" val="797499304"/>
                    </a:ext>
                  </a:extLst>
                </a:gridCol>
                <a:gridCol w="812800">
                  <a:extLst>
                    <a:ext uri="{9D8B030D-6E8A-4147-A177-3AD203B41FA5}">
                      <a16:colId xmlns:a16="http://schemas.microsoft.com/office/drawing/2014/main" val="1157148518"/>
                    </a:ext>
                  </a:extLst>
                </a:gridCol>
                <a:gridCol w="812800">
                  <a:extLst>
                    <a:ext uri="{9D8B030D-6E8A-4147-A177-3AD203B41FA5}">
                      <a16:colId xmlns:a16="http://schemas.microsoft.com/office/drawing/2014/main" val="2259722906"/>
                    </a:ext>
                  </a:extLst>
                </a:gridCol>
                <a:gridCol w="812800">
                  <a:extLst>
                    <a:ext uri="{9D8B030D-6E8A-4147-A177-3AD203B41FA5}">
                      <a16:colId xmlns:a16="http://schemas.microsoft.com/office/drawing/2014/main" val="1293035073"/>
                    </a:ext>
                  </a:extLst>
                </a:gridCol>
                <a:gridCol w="812800">
                  <a:extLst>
                    <a:ext uri="{9D8B030D-6E8A-4147-A177-3AD203B41FA5}">
                      <a16:colId xmlns:a16="http://schemas.microsoft.com/office/drawing/2014/main" val="366869642"/>
                    </a:ext>
                  </a:extLst>
                </a:gridCol>
                <a:gridCol w="812800">
                  <a:extLst>
                    <a:ext uri="{9D8B030D-6E8A-4147-A177-3AD203B41FA5}">
                      <a16:colId xmlns:a16="http://schemas.microsoft.com/office/drawing/2014/main" val="1376550039"/>
                    </a:ext>
                  </a:extLst>
                </a:gridCol>
                <a:gridCol w="812800">
                  <a:extLst>
                    <a:ext uri="{9D8B030D-6E8A-4147-A177-3AD203B41FA5}">
                      <a16:colId xmlns:a16="http://schemas.microsoft.com/office/drawing/2014/main" val="3913982962"/>
                    </a:ext>
                  </a:extLst>
                </a:gridCol>
                <a:gridCol w="812800">
                  <a:extLst>
                    <a:ext uri="{9D8B030D-6E8A-4147-A177-3AD203B41FA5}">
                      <a16:colId xmlns:a16="http://schemas.microsoft.com/office/drawing/2014/main" val="2139858099"/>
                    </a:ext>
                  </a:extLst>
                </a:gridCol>
              </a:tblGrid>
              <a:tr h="370840">
                <a:tc>
                  <a:txBody>
                    <a:bodyPr/>
                    <a:lstStyle/>
                    <a:p>
                      <a:pPr algn="ctr"/>
                      <a:r>
                        <a:rPr lang="en-US" dirty="0">
                          <a:latin typeface="Consolas" panose="020B0609020204030204" pitchFamily="49" charset="0"/>
                        </a:rPr>
                        <a:t>10</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20</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30</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40</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50</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60</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70</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80</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90</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100</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9399886"/>
                  </a:ext>
                </a:extLst>
              </a:tr>
            </a:tbl>
          </a:graphicData>
        </a:graphic>
      </p:graphicFrame>
      <p:sp>
        <p:nvSpPr>
          <p:cNvPr id="5" name="TextBox 4">
            <a:extLst>
              <a:ext uri="{FF2B5EF4-FFF2-40B4-BE49-F238E27FC236}">
                <a16:creationId xmlns:a16="http://schemas.microsoft.com/office/drawing/2014/main" id="{15C40A0F-BEED-A82C-2C63-C8369343EB79}"/>
              </a:ext>
            </a:extLst>
          </p:cNvPr>
          <p:cNvSpPr txBox="1"/>
          <p:nvPr/>
        </p:nvSpPr>
        <p:spPr>
          <a:xfrm>
            <a:off x="1491904" y="2737921"/>
            <a:ext cx="8730125" cy="3693319"/>
          </a:xfrm>
          <a:prstGeom prst="rect">
            <a:avLst/>
          </a:prstGeom>
          <a:noFill/>
        </p:spPr>
        <p:txBody>
          <a:bodyPr wrap="square" rtlCol="0">
            <a:spAutoFit/>
          </a:bodyPr>
          <a:lstStyle/>
          <a:p>
            <a:pPr marL="0" indent="0">
              <a:buNone/>
            </a:pPr>
            <a:r>
              <a:rPr lang="en-US" dirty="0">
                <a:latin typeface="Consolas" panose="020B0609020204030204" pitchFamily="49" charset="0"/>
              </a:rPr>
              <a:t>int a[10];</a:t>
            </a:r>
          </a:p>
          <a:p>
            <a:pPr marL="0" indent="0">
              <a:buNone/>
            </a:pPr>
            <a:r>
              <a:rPr lang="en-US" dirty="0">
                <a:latin typeface="Consolas" panose="020B0609020204030204" pitchFamily="49" charset="0"/>
              </a:rPr>
              <a:t>int *p;</a:t>
            </a:r>
          </a:p>
          <a:p>
            <a:pPr marL="0" indent="0">
              <a:buNone/>
            </a:pPr>
            <a:r>
              <a:rPr lang="en-US" dirty="0">
                <a:latin typeface="Consolas" panose="020B0609020204030204" pitchFamily="49" charset="0"/>
              </a:rPr>
              <a:t>int b;</a:t>
            </a:r>
          </a:p>
          <a:p>
            <a:endParaRPr lang="en-US" dirty="0">
              <a:latin typeface="Consolas" panose="020B0609020204030204" pitchFamily="49" charset="0"/>
            </a:endParaRPr>
          </a:p>
          <a:p>
            <a:pPr marL="0" indent="0">
              <a:buNone/>
            </a:pPr>
            <a:r>
              <a:rPr lang="en-US" dirty="0">
                <a:latin typeface="Consolas" panose="020B0609020204030204" pitchFamily="49" charset="0"/>
              </a:rPr>
              <a:t>p = &amp;a[0];</a:t>
            </a:r>
          </a:p>
          <a:p>
            <a:pPr marL="0" indent="0">
              <a:buNone/>
            </a:pPr>
            <a:r>
              <a:rPr lang="en-US" dirty="0">
                <a:latin typeface="Consolas" panose="020B0609020204030204" pitchFamily="49" charset="0"/>
              </a:rPr>
              <a:t>b = *(p);      </a:t>
            </a:r>
            <a:r>
              <a:rPr lang="en-US" dirty="0">
                <a:solidFill>
                  <a:srgbClr val="FF0000"/>
                </a:solidFill>
                <a:latin typeface="Consolas" panose="020B0609020204030204" pitchFamily="49" charset="0"/>
              </a:rPr>
              <a:t>// what would be the value of b?</a:t>
            </a:r>
          </a:p>
          <a:p>
            <a:pPr marL="0" indent="0">
              <a:buNone/>
            </a:pPr>
            <a:r>
              <a:rPr lang="en-US" dirty="0">
                <a:latin typeface="Consolas" panose="020B0609020204030204" pitchFamily="49" charset="0"/>
              </a:rPr>
              <a:t>b = *(p + 5);  </a:t>
            </a:r>
            <a:r>
              <a:rPr lang="en-US" dirty="0">
                <a:solidFill>
                  <a:srgbClr val="FF0000"/>
                </a:solidFill>
                <a:latin typeface="Consolas" panose="020B0609020204030204" pitchFamily="49" charset="0"/>
              </a:rPr>
              <a:t>// what would be the value of b?</a:t>
            </a:r>
          </a:p>
          <a:p>
            <a:pPr marL="0" indent="0">
              <a:buNone/>
            </a:pPr>
            <a:r>
              <a:rPr lang="en-US" dirty="0">
                <a:latin typeface="Consolas" panose="020B0609020204030204" pitchFamily="49" charset="0"/>
              </a:rPr>
              <a:t>b = *(p + 20); </a:t>
            </a:r>
            <a:r>
              <a:rPr lang="en-US" dirty="0">
                <a:solidFill>
                  <a:srgbClr val="FF0000"/>
                </a:solidFill>
                <a:latin typeface="Consolas" panose="020B0609020204030204" pitchFamily="49" charset="0"/>
              </a:rPr>
              <a:t>// what would be the value of b?</a:t>
            </a:r>
          </a:p>
          <a:p>
            <a:pPr marL="0" indent="0">
              <a:buNone/>
            </a:pPr>
            <a:r>
              <a:rPr lang="en-US" dirty="0">
                <a:latin typeface="Consolas" panose="020B0609020204030204" pitchFamily="49" charset="0"/>
              </a:rPr>
              <a:t>*(p) = 100;</a:t>
            </a:r>
          </a:p>
          <a:p>
            <a:pPr marL="0" indent="0">
              <a:buNone/>
            </a:pPr>
            <a:r>
              <a:rPr lang="en-US" dirty="0">
                <a:latin typeface="Consolas" panose="020B0609020204030204" pitchFamily="49" charset="0"/>
              </a:rPr>
              <a:t>*(p+1) = 101;</a:t>
            </a:r>
          </a:p>
          <a:p>
            <a:pPr marL="0" indent="0">
              <a:buNone/>
            </a:pPr>
            <a:r>
              <a:rPr lang="en-US" dirty="0">
                <a:latin typeface="Consolas" panose="020B0609020204030204" pitchFamily="49" charset="0"/>
              </a:rPr>
              <a:t>*(p+1) = 102;</a:t>
            </a:r>
          </a:p>
          <a:p>
            <a:pPr marL="0" indent="0">
              <a:buNone/>
            </a:pPr>
            <a:r>
              <a:rPr lang="en-US" dirty="0">
                <a:solidFill>
                  <a:srgbClr val="FF0000"/>
                </a:solidFill>
                <a:latin typeface="Consolas" panose="020B0609020204030204" pitchFamily="49" charset="0"/>
              </a:rPr>
              <a:t>// what would be the contents of the array at this point?</a:t>
            </a:r>
          </a:p>
          <a:p>
            <a:pPr marL="0" indent="0">
              <a:buNone/>
            </a:pPr>
            <a:endParaRPr lang="en-US" dirty="0">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4F25417E-3AFB-9A54-1B1F-708020519774}"/>
                  </a:ext>
                </a:extLst>
              </p14:cNvPr>
              <p14:cNvContentPartPr/>
              <p14:nvPr/>
            </p14:nvContentPartPr>
            <p14:xfrm>
              <a:off x="2329200" y="3076200"/>
              <a:ext cx="653760" cy="1360080"/>
            </p14:xfrm>
          </p:contentPart>
        </mc:Choice>
        <mc:Fallback xmlns="">
          <p:pic>
            <p:nvPicPr>
              <p:cNvPr id="6" name="Ink 5">
                <a:extLst>
                  <a:ext uri="{FF2B5EF4-FFF2-40B4-BE49-F238E27FC236}">
                    <a16:creationId xmlns:a16="http://schemas.microsoft.com/office/drawing/2014/main" id="{4F25417E-3AFB-9A54-1B1F-708020519774}"/>
                  </a:ext>
                </a:extLst>
              </p:cNvPr>
              <p:cNvPicPr/>
              <p:nvPr/>
            </p:nvPicPr>
            <p:blipFill>
              <a:blip r:embed="rId4"/>
              <a:stretch>
                <a:fillRect/>
              </a:stretch>
            </p:blipFill>
            <p:spPr>
              <a:xfrm>
                <a:off x="2319840" y="3066840"/>
                <a:ext cx="672480" cy="1378800"/>
              </a:xfrm>
              <a:prstGeom prst="rect">
                <a:avLst/>
              </a:prstGeom>
            </p:spPr>
          </p:pic>
        </mc:Fallback>
      </mc:AlternateContent>
    </p:spTree>
    <p:extLst>
      <p:ext uri="{BB962C8B-B14F-4D97-AF65-F5344CB8AC3E}">
        <p14:creationId xmlns:p14="http://schemas.microsoft.com/office/powerpoint/2010/main" val="1024430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E67C9-D2F9-5B2A-BDD7-3A07B8FC0268}"/>
              </a:ext>
            </a:extLst>
          </p:cNvPr>
          <p:cNvSpPr>
            <a:spLocks noGrp="1"/>
          </p:cNvSpPr>
          <p:nvPr>
            <p:ph type="title"/>
          </p:nvPr>
        </p:nvSpPr>
        <p:spPr/>
        <p:txBody>
          <a:bodyPr/>
          <a:lstStyle/>
          <a:p>
            <a:r>
              <a:rPr lang="en-US" dirty="0"/>
              <a:t>Array</a:t>
            </a:r>
            <a:endParaRPr lang="en-IN" dirty="0"/>
          </a:p>
        </p:txBody>
      </p:sp>
      <p:sp>
        <p:nvSpPr>
          <p:cNvPr id="3" name="Content Placeholder 2">
            <a:extLst>
              <a:ext uri="{FF2B5EF4-FFF2-40B4-BE49-F238E27FC236}">
                <a16:creationId xmlns:a16="http://schemas.microsoft.com/office/drawing/2014/main" id="{D019545E-6358-05AC-7416-82DCC153A3BE}"/>
              </a:ext>
            </a:extLst>
          </p:cNvPr>
          <p:cNvSpPr>
            <a:spLocks noGrp="1"/>
          </p:cNvSpPr>
          <p:nvPr>
            <p:ph idx="1"/>
          </p:nvPr>
        </p:nvSpPr>
        <p:spPr/>
        <p:txBody>
          <a:bodyPr/>
          <a:lstStyle/>
          <a:p>
            <a:r>
              <a:rPr lang="en-US" dirty="0"/>
              <a:t>Accessing array elements using pointers</a:t>
            </a:r>
          </a:p>
          <a:p>
            <a:endParaRPr lang="en-US" dirty="0"/>
          </a:p>
          <a:p>
            <a:pPr marL="0" indent="0">
              <a:buNone/>
            </a:pPr>
            <a:endParaRPr lang="en-IN" dirty="0"/>
          </a:p>
        </p:txBody>
      </p:sp>
      <p:graphicFrame>
        <p:nvGraphicFramePr>
          <p:cNvPr id="4" name="Table 4">
            <a:extLst>
              <a:ext uri="{FF2B5EF4-FFF2-40B4-BE49-F238E27FC236}">
                <a16:creationId xmlns:a16="http://schemas.microsoft.com/office/drawing/2014/main" id="{95A283FE-EC02-FE8C-7C54-029A4C53EB13}"/>
              </a:ext>
            </a:extLst>
          </p:cNvPr>
          <p:cNvGraphicFramePr>
            <a:graphicFrameLocks noGrp="1"/>
          </p:cNvGraphicFramePr>
          <p:nvPr/>
        </p:nvGraphicFramePr>
        <p:xfrm>
          <a:off x="1598863" y="2319016"/>
          <a:ext cx="8128000" cy="370840"/>
        </p:xfrm>
        <a:graphic>
          <a:graphicData uri="http://schemas.openxmlformats.org/drawingml/2006/table">
            <a:tbl>
              <a:tblPr bandRow="1">
                <a:tableStyleId>{5C22544A-7EE6-4342-B048-85BDC9FD1C3A}</a:tableStyleId>
              </a:tblPr>
              <a:tblGrid>
                <a:gridCol w="812800">
                  <a:extLst>
                    <a:ext uri="{9D8B030D-6E8A-4147-A177-3AD203B41FA5}">
                      <a16:colId xmlns:a16="http://schemas.microsoft.com/office/drawing/2014/main" val="1009893874"/>
                    </a:ext>
                  </a:extLst>
                </a:gridCol>
                <a:gridCol w="812800">
                  <a:extLst>
                    <a:ext uri="{9D8B030D-6E8A-4147-A177-3AD203B41FA5}">
                      <a16:colId xmlns:a16="http://schemas.microsoft.com/office/drawing/2014/main" val="2764198438"/>
                    </a:ext>
                  </a:extLst>
                </a:gridCol>
                <a:gridCol w="812800">
                  <a:extLst>
                    <a:ext uri="{9D8B030D-6E8A-4147-A177-3AD203B41FA5}">
                      <a16:colId xmlns:a16="http://schemas.microsoft.com/office/drawing/2014/main" val="797499304"/>
                    </a:ext>
                  </a:extLst>
                </a:gridCol>
                <a:gridCol w="812800">
                  <a:extLst>
                    <a:ext uri="{9D8B030D-6E8A-4147-A177-3AD203B41FA5}">
                      <a16:colId xmlns:a16="http://schemas.microsoft.com/office/drawing/2014/main" val="1157148518"/>
                    </a:ext>
                  </a:extLst>
                </a:gridCol>
                <a:gridCol w="812800">
                  <a:extLst>
                    <a:ext uri="{9D8B030D-6E8A-4147-A177-3AD203B41FA5}">
                      <a16:colId xmlns:a16="http://schemas.microsoft.com/office/drawing/2014/main" val="2259722906"/>
                    </a:ext>
                  </a:extLst>
                </a:gridCol>
                <a:gridCol w="812800">
                  <a:extLst>
                    <a:ext uri="{9D8B030D-6E8A-4147-A177-3AD203B41FA5}">
                      <a16:colId xmlns:a16="http://schemas.microsoft.com/office/drawing/2014/main" val="1293035073"/>
                    </a:ext>
                  </a:extLst>
                </a:gridCol>
                <a:gridCol w="812800">
                  <a:extLst>
                    <a:ext uri="{9D8B030D-6E8A-4147-A177-3AD203B41FA5}">
                      <a16:colId xmlns:a16="http://schemas.microsoft.com/office/drawing/2014/main" val="366869642"/>
                    </a:ext>
                  </a:extLst>
                </a:gridCol>
                <a:gridCol w="812800">
                  <a:extLst>
                    <a:ext uri="{9D8B030D-6E8A-4147-A177-3AD203B41FA5}">
                      <a16:colId xmlns:a16="http://schemas.microsoft.com/office/drawing/2014/main" val="1376550039"/>
                    </a:ext>
                  </a:extLst>
                </a:gridCol>
                <a:gridCol w="812800">
                  <a:extLst>
                    <a:ext uri="{9D8B030D-6E8A-4147-A177-3AD203B41FA5}">
                      <a16:colId xmlns:a16="http://schemas.microsoft.com/office/drawing/2014/main" val="3913982962"/>
                    </a:ext>
                  </a:extLst>
                </a:gridCol>
                <a:gridCol w="812800">
                  <a:extLst>
                    <a:ext uri="{9D8B030D-6E8A-4147-A177-3AD203B41FA5}">
                      <a16:colId xmlns:a16="http://schemas.microsoft.com/office/drawing/2014/main" val="2139858099"/>
                    </a:ext>
                  </a:extLst>
                </a:gridCol>
              </a:tblGrid>
              <a:tr h="370840">
                <a:tc>
                  <a:txBody>
                    <a:bodyPr/>
                    <a:lstStyle/>
                    <a:p>
                      <a:pPr algn="ctr"/>
                      <a:r>
                        <a:rPr lang="en-US" dirty="0">
                          <a:latin typeface="Consolas" panose="020B0609020204030204" pitchFamily="49" charset="0"/>
                        </a:rPr>
                        <a:t>10</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20</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30</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40</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50</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60</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70</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80</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90</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nsolas" panose="020B0609020204030204" pitchFamily="49" charset="0"/>
                        </a:rPr>
                        <a:t>100</a:t>
                      </a:r>
                      <a:endParaRPr lang="en-IN"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9399886"/>
                  </a:ext>
                </a:extLst>
              </a:tr>
            </a:tbl>
          </a:graphicData>
        </a:graphic>
      </p:graphicFrame>
      <p:sp>
        <p:nvSpPr>
          <p:cNvPr id="5" name="TextBox 4">
            <a:extLst>
              <a:ext uri="{FF2B5EF4-FFF2-40B4-BE49-F238E27FC236}">
                <a16:creationId xmlns:a16="http://schemas.microsoft.com/office/drawing/2014/main" id="{15C40A0F-BEED-A82C-2C63-C8369343EB79}"/>
              </a:ext>
            </a:extLst>
          </p:cNvPr>
          <p:cNvSpPr txBox="1"/>
          <p:nvPr/>
        </p:nvSpPr>
        <p:spPr>
          <a:xfrm>
            <a:off x="1491904" y="2737921"/>
            <a:ext cx="8730125" cy="3693319"/>
          </a:xfrm>
          <a:prstGeom prst="rect">
            <a:avLst/>
          </a:prstGeom>
          <a:noFill/>
        </p:spPr>
        <p:txBody>
          <a:bodyPr wrap="square" rtlCol="0">
            <a:spAutoFit/>
          </a:bodyPr>
          <a:lstStyle/>
          <a:p>
            <a:pPr marL="0" indent="0">
              <a:buNone/>
            </a:pPr>
            <a:r>
              <a:rPr lang="en-US" dirty="0">
                <a:latin typeface="Consolas" panose="020B0609020204030204" pitchFamily="49" charset="0"/>
              </a:rPr>
              <a:t>int a[10];</a:t>
            </a:r>
          </a:p>
          <a:p>
            <a:pPr marL="0" indent="0">
              <a:buNone/>
            </a:pPr>
            <a:r>
              <a:rPr lang="en-US" dirty="0">
                <a:latin typeface="Consolas" panose="020B0609020204030204" pitchFamily="49" charset="0"/>
              </a:rPr>
              <a:t>int *p;</a:t>
            </a:r>
          </a:p>
          <a:p>
            <a:pPr marL="0" indent="0">
              <a:buNone/>
            </a:pPr>
            <a:r>
              <a:rPr lang="en-US" dirty="0">
                <a:latin typeface="Consolas" panose="020B0609020204030204" pitchFamily="49" charset="0"/>
              </a:rPr>
              <a:t>int b;</a:t>
            </a:r>
          </a:p>
          <a:p>
            <a:endParaRPr lang="en-US" dirty="0">
              <a:latin typeface="Consolas" panose="020B0609020204030204" pitchFamily="49" charset="0"/>
            </a:endParaRPr>
          </a:p>
          <a:p>
            <a:pPr marL="0" indent="0">
              <a:buNone/>
            </a:pPr>
            <a:r>
              <a:rPr lang="en-US" dirty="0">
                <a:latin typeface="Consolas" panose="020B0609020204030204" pitchFamily="49" charset="0"/>
              </a:rPr>
              <a:t>p = &amp;a[0];</a:t>
            </a:r>
          </a:p>
          <a:p>
            <a:pPr marL="0" indent="0">
              <a:buNone/>
            </a:pPr>
            <a:r>
              <a:rPr lang="en-US" dirty="0">
                <a:latin typeface="Consolas" panose="020B0609020204030204" pitchFamily="49" charset="0"/>
              </a:rPr>
              <a:t>b = *(p);      </a:t>
            </a:r>
            <a:r>
              <a:rPr lang="en-US" dirty="0">
                <a:latin typeface="Consolas" panose="020B0609020204030204" pitchFamily="49" charset="0"/>
                <a:sym typeface="Wingdings" panose="05000000000000000000" pitchFamily="2" charset="2"/>
              </a:rPr>
              <a:t>    b = a[0];</a:t>
            </a:r>
            <a:endParaRPr lang="en-US" dirty="0">
              <a:latin typeface="Consolas" panose="020B0609020204030204" pitchFamily="49" charset="0"/>
            </a:endParaRPr>
          </a:p>
          <a:p>
            <a:pPr marL="0" indent="0">
              <a:buNone/>
            </a:pPr>
            <a:r>
              <a:rPr lang="en-US" dirty="0">
                <a:latin typeface="Consolas" panose="020B0609020204030204" pitchFamily="49" charset="0"/>
              </a:rPr>
              <a:t>b = *(p + 5);  </a:t>
            </a:r>
            <a:r>
              <a:rPr lang="en-US" dirty="0">
                <a:latin typeface="Consolas" panose="020B0609020204030204" pitchFamily="49" charset="0"/>
                <a:sym typeface="Wingdings" panose="05000000000000000000" pitchFamily="2" charset="2"/>
              </a:rPr>
              <a:t></a:t>
            </a:r>
            <a:r>
              <a:rPr lang="en-US" dirty="0">
                <a:solidFill>
                  <a:srgbClr val="FF0000"/>
                </a:solidFill>
                <a:latin typeface="Consolas" panose="020B0609020204030204" pitchFamily="49" charset="0"/>
                <a:sym typeface="Wingdings" panose="05000000000000000000" pitchFamily="2" charset="2"/>
              </a:rPr>
              <a:t>    </a:t>
            </a:r>
            <a:r>
              <a:rPr lang="en-US" dirty="0">
                <a:latin typeface="Consolas" panose="020B0609020204030204" pitchFamily="49" charset="0"/>
                <a:sym typeface="Wingdings" panose="05000000000000000000" pitchFamily="2" charset="2"/>
              </a:rPr>
              <a:t>b = a[5];</a:t>
            </a:r>
            <a:endParaRPr lang="en-US" dirty="0">
              <a:latin typeface="Consolas" panose="020B0609020204030204" pitchFamily="49" charset="0"/>
            </a:endParaRPr>
          </a:p>
          <a:p>
            <a:pPr marL="0" indent="0">
              <a:buNone/>
            </a:pPr>
            <a:r>
              <a:rPr lang="en-US" dirty="0">
                <a:latin typeface="Consolas" panose="020B0609020204030204" pitchFamily="49" charset="0"/>
              </a:rPr>
              <a:t>b = *(p + 20); </a:t>
            </a:r>
            <a:r>
              <a:rPr lang="en-US" dirty="0">
                <a:latin typeface="Consolas" panose="020B0609020204030204" pitchFamily="49" charset="0"/>
                <a:sym typeface="Wingdings" panose="05000000000000000000" pitchFamily="2" charset="2"/>
              </a:rPr>
              <a:t>    b = a[20];</a:t>
            </a:r>
            <a:endParaRPr lang="en-US" dirty="0">
              <a:latin typeface="Consolas" panose="020B0609020204030204" pitchFamily="49" charset="0"/>
            </a:endParaRPr>
          </a:p>
          <a:p>
            <a:pPr marL="0" indent="0">
              <a:buNone/>
            </a:pPr>
            <a:r>
              <a:rPr lang="en-US" dirty="0">
                <a:latin typeface="Consolas" panose="020B0609020204030204" pitchFamily="49" charset="0"/>
              </a:rPr>
              <a:t>*(p) = 100;    </a:t>
            </a:r>
            <a:r>
              <a:rPr lang="en-US" dirty="0">
                <a:latin typeface="Consolas" panose="020B0609020204030204" pitchFamily="49" charset="0"/>
                <a:sym typeface="Wingdings" panose="05000000000000000000" pitchFamily="2" charset="2"/>
              </a:rPr>
              <a:t>    a[0] = 100;</a:t>
            </a:r>
            <a:endParaRPr lang="en-US" dirty="0">
              <a:latin typeface="Consolas" panose="020B0609020204030204" pitchFamily="49" charset="0"/>
            </a:endParaRPr>
          </a:p>
          <a:p>
            <a:pPr marL="0" indent="0">
              <a:buNone/>
            </a:pPr>
            <a:r>
              <a:rPr lang="en-US" dirty="0">
                <a:latin typeface="Consolas" panose="020B0609020204030204" pitchFamily="49" charset="0"/>
              </a:rPr>
              <a:t>*(p+1) = 101;  </a:t>
            </a:r>
            <a:r>
              <a:rPr lang="en-US" dirty="0">
                <a:latin typeface="Consolas" panose="020B0609020204030204" pitchFamily="49" charset="0"/>
                <a:sym typeface="Wingdings" panose="05000000000000000000" pitchFamily="2" charset="2"/>
              </a:rPr>
              <a:t>    a[1] = 101;</a:t>
            </a:r>
            <a:endParaRPr lang="en-US" dirty="0">
              <a:latin typeface="Consolas" panose="020B0609020204030204" pitchFamily="49" charset="0"/>
            </a:endParaRPr>
          </a:p>
          <a:p>
            <a:pPr marL="0" indent="0">
              <a:buNone/>
            </a:pPr>
            <a:r>
              <a:rPr lang="en-US" dirty="0">
                <a:latin typeface="Consolas" panose="020B0609020204030204" pitchFamily="49" charset="0"/>
              </a:rPr>
              <a:t>*(p+1) = 102;  </a:t>
            </a:r>
            <a:r>
              <a:rPr lang="en-US" dirty="0">
                <a:latin typeface="Consolas" panose="020B0609020204030204" pitchFamily="49" charset="0"/>
                <a:sym typeface="Wingdings" panose="05000000000000000000" pitchFamily="2" charset="2"/>
              </a:rPr>
              <a:t>    a[1] = 102;</a:t>
            </a:r>
            <a:endParaRPr lang="en-US" dirty="0">
              <a:latin typeface="Consolas" panose="020B0609020204030204" pitchFamily="49" charset="0"/>
            </a:endParaRPr>
          </a:p>
          <a:p>
            <a:pPr marL="0" indent="0">
              <a:buNone/>
            </a:pPr>
            <a:r>
              <a:rPr lang="en-US" dirty="0">
                <a:solidFill>
                  <a:srgbClr val="FF0000"/>
                </a:solidFill>
                <a:latin typeface="Consolas" panose="020B0609020204030204" pitchFamily="49" charset="0"/>
              </a:rPr>
              <a:t>// what would be the contents of the array at this point?</a:t>
            </a:r>
          </a:p>
          <a:p>
            <a:pPr marL="0" indent="0">
              <a:buNone/>
            </a:pPr>
            <a:endParaRPr lang="en-US" dirty="0">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C083A968-E999-0F83-3743-EA95E61B1571}"/>
                  </a:ext>
                </a:extLst>
              </p14:cNvPr>
              <p14:cNvContentPartPr/>
              <p14:nvPr/>
            </p14:nvContentPartPr>
            <p14:xfrm>
              <a:off x="5386320" y="4384800"/>
              <a:ext cx="239760" cy="578520"/>
            </p14:xfrm>
          </p:contentPart>
        </mc:Choice>
        <mc:Fallback xmlns="">
          <p:pic>
            <p:nvPicPr>
              <p:cNvPr id="6" name="Ink 5">
                <a:extLst>
                  <a:ext uri="{FF2B5EF4-FFF2-40B4-BE49-F238E27FC236}">
                    <a16:creationId xmlns:a16="http://schemas.microsoft.com/office/drawing/2014/main" id="{C083A968-E999-0F83-3743-EA95E61B1571}"/>
                  </a:ext>
                </a:extLst>
              </p:cNvPr>
              <p:cNvPicPr/>
              <p:nvPr/>
            </p:nvPicPr>
            <p:blipFill>
              <a:blip r:embed="rId4"/>
              <a:stretch>
                <a:fillRect/>
              </a:stretch>
            </p:blipFill>
            <p:spPr>
              <a:xfrm>
                <a:off x="5376960" y="4375440"/>
                <a:ext cx="258480" cy="597240"/>
              </a:xfrm>
              <a:prstGeom prst="rect">
                <a:avLst/>
              </a:prstGeom>
            </p:spPr>
          </p:pic>
        </mc:Fallback>
      </mc:AlternateContent>
    </p:spTree>
    <p:extLst>
      <p:ext uri="{BB962C8B-B14F-4D97-AF65-F5344CB8AC3E}">
        <p14:creationId xmlns:p14="http://schemas.microsoft.com/office/powerpoint/2010/main" val="788746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47079-AFE7-C53B-0F92-BAF3FB09B8EA}"/>
              </a:ext>
            </a:extLst>
          </p:cNvPr>
          <p:cNvSpPr>
            <a:spLocks noGrp="1"/>
          </p:cNvSpPr>
          <p:nvPr>
            <p:ph type="title"/>
          </p:nvPr>
        </p:nvSpPr>
        <p:spPr/>
        <p:txBody>
          <a:bodyPr/>
          <a:lstStyle/>
          <a:p>
            <a:r>
              <a:rPr lang="en-IN" dirty="0"/>
              <a:t>Syntactic sugar for load/store</a:t>
            </a:r>
          </a:p>
        </p:txBody>
      </p:sp>
      <p:sp>
        <p:nvSpPr>
          <p:cNvPr id="3" name="Content Placeholder 2">
            <a:extLst>
              <a:ext uri="{FF2B5EF4-FFF2-40B4-BE49-F238E27FC236}">
                <a16:creationId xmlns:a16="http://schemas.microsoft.com/office/drawing/2014/main" id="{61B62188-28B5-DE45-0600-FFBB06DBA630}"/>
              </a:ext>
            </a:extLst>
          </p:cNvPr>
          <p:cNvSpPr>
            <a:spLocks noGrp="1"/>
          </p:cNvSpPr>
          <p:nvPr>
            <p:ph idx="1"/>
          </p:nvPr>
        </p:nvSpPr>
        <p:spPr/>
        <p:txBody>
          <a:bodyPr/>
          <a:lstStyle/>
          <a:p>
            <a:pPr marL="0" indent="0">
              <a:buNone/>
            </a:pPr>
            <a:r>
              <a:rPr lang="en-IN" dirty="0"/>
              <a:t>Let’s </a:t>
            </a:r>
            <a:r>
              <a:rPr lang="en-IN" dirty="0">
                <a:solidFill>
                  <a:schemeClr val="accent1"/>
                </a:solidFill>
              </a:rPr>
              <a:t>p</a:t>
            </a:r>
            <a:r>
              <a:rPr lang="en-IN" dirty="0"/>
              <a:t> is a variable of pointer type, </a:t>
            </a:r>
            <a:r>
              <a:rPr lang="en-IN" dirty="0" err="1">
                <a:solidFill>
                  <a:schemeClr val="accent1"/>
                </a:solidFill>
              </a:rPr>
              <a:t>i</a:t>
            </a:r>
            <a:r>
              <a:rPr lang="en-IN" dirty="0">
                <a:solidFill>
                  <a:schemeClr val="accent1"/>
                </a:solidFill>
              </a:rPr>
              <a:t> </a:t>
            </a:r>
            <a:r>
              <a:rPr lang="en-IN" dirty="0"/>
              <a:t>is an integer, and </a:t>
            </a:r>
            <a:r>
              <a:rPr lang="en-IN" dirty="0">
                <a:solidFill>
                  <a:schemeClr val="accent1"/>
                </a:solidFill>
              </a:rPr>
              <a:t>x</a:t>
            </a:r>
            <a:r>
              <a:rPr lang="en-IN" dirty="0"/>
              <a:t> is a variable of type </a:t>
            </a:r>
            <a:r>
              <a:rPr lang="en-IN" dirty="0">
                <a:solidFill>
                  <a:schemeClr val="accent1"/>
                </a:solidFill>
              </a:rPr>
              <a:t>*(p)</a:t>
            </a:r>
            <a:r>
              <a:rPr lang="en-IN" dirty="0"/>
              <a:t>, then </a:t>
            </a:r>
          </a:p>
          <a:p>
            <a:pPr marL="0" indent="0">
              <a:buNone/>
            </a:pPr>
            <a:endParaRPr lang="en-IN" dirty="0"/>
          </a:p>
          <a:p>
            <a:pPr marL="0" indent="0">
              <a:buNone/>
            </a:pPr>
            <a:r>
              <a:rPr lang="en-IN" dirty="0">
                <a:solidFill>
                  <a:srgbClr val="0070C0"/>
                </a:solidFill>
                <a:latin typeface="Arial" panose="020B0604020202020204" pitchFamily="34" charset="0"/>
                <a:cs typeface="Arial" panose="020B0604020202020204" pitchFamily="34" charset="0"/>
              </a:rPr>
              <a:t>*(p + </a:t>
            </a:r>
            <a:r>
              <a:rPr lang="en-IN" dirty="0" err="1">
                <a:solidFill>
                  <a:srgbClr val="0070C0"/>
                </a:solidFill>
                <a:latin typeface="Arial" panose="020B0604020202020204" pitchFamily="34" charset="0"/>
                <a:cs typeface="Arial" panose="020B0604020202020204" pitchFamily="34" charset="0"/>
              </a:rPr>
              <a:t>i</a:t>
            </a:r>
            <a:r>
              <a:rPr lang="en-IN" dirty="0">
                <a:solidFill>
                  <a:srgbClr val="0070C0"/>
                </a:solidFill>
                <a:latin typeface="Arial" panose="020B0604020202020204" pitchFamily="34" charset="0"/>
                <a:cs typeface="Arial" panose="020B0604020202020204" pitchFamily="34" charset="0"/>
              </a:rPr>
              <a:t>) = x;  </a:t>
            </a:r>
            <a:r>
              <a:rPr lang="en-IN" dirty="0"/>
              <a:t>can also be written as </a:t>
            </a:r>
            <a:r>
              <a:rPr lang="en-IN" dirty="0">
                <a:solidFill>
                  <a:srgbClr val="0070C0"/>
                </a:solidFill>
                <a:latin typeface="Arial" panose="020B0604020202020204" pitchFamily="34" charset="0"/>
                <a:cs typeface="Arial" panose="020B0604020202020204" pitchFamily="34" charset="0"/>
              </a:rPr>
              <a:t>p[</a:t>
            </a:r>
            <a:r>
              <a:rPr lang="en-IN" dirty="0" err="1">
                <a:solidFill>
                  <a:srgbClr val="0070C0"/>
                </a:solidFill>
                <a:latin typeface="Arial" panose="020B0604020202020204" pitchFamily="34" charset="0"/>
                <a:cs typeface="Arial" panose="020B0604020202020204" pitchFamily="34" charset="0"/>
              </a:rPr>
              <a:t>i</a:t>
            </a:r>
            <a:r>
              <a:rPr lang="en-IN" dirty="0">
                <a:solidFill>
                  <a:srgbClr val="0070C0"/>
                </a:solidFill>
                <a:latin typeface="Arial" panose="020B0604020202020204" pitchFamily="34" charset="0"/>
                <a:cs typeface="Arial" panose="020B0604020202020204" pitchFamily="34" charset="0"/>
              </a:rPr>
              <a:t>] = x;</a:t>
            </a:r>
          </a:p>
          <a:p>
            <a:pPr marL="0" indent="0">
              <a:buNone/>
            </a:pPr>
            <a:r>
              <a:rPr lang="en-IN" dirty="0">
                <a:solidFill>
                  <a:srgbClr val="0070C0"/>
                </a:solidFill>
                <a:latin typeface="Arial" panose="020B0604020202020204" pitchFamily="34" charset="0"/>
                <a:cs typeface="Arial" panose="020B0604020202020204" pitchFamily="34" charset="0"/>
              </a:rPr>
              <a:t>x = *(p + </a:t>
            </a:r>
            <a:r>
              <a:rPr lang="en-IN" dirty="0" err="1">
                <a:solidFill>
                  <a:srgbClr val="0070C0"/>
                </a:solidFill>
                <a:latin typeface="Arial" panose="020B0604020202020204" pitchFamily="34" charset="0"/>
                <a:cs typeface="Arial" panose="020B0604020202020204" pitchFamily="34" charset="0"/>
              </a:rPr>
              <a:t>i</a:t>
            </a:r>
            <a:r>
              <a:rPr lang="en-IN" dirty="0">
                <a:solidFill>
                  <a:srgbClr val="0070C0"/>
                </a:solidFill>
                <a:latin typeface="Arial" panose="020B0604020202020204" pitchFamily="34" charset="0"/>
                <a:cs typeface="Arial" panose="020B0604020202020204" pitchFamily="34" charset="0"/>
              </a:rPr>
              <a:t>); </a:t>
            </a:r>
            <a:r>
              <a:rPr lang="en-IN" dirty="0"/>
              <a:t>can also be written as </a:t>
            </a:r>
            <a:r>
              <a:rPr lang="en-IN" dirty="0">
                <a:solidFill>
                  <a:srgbClr val="0070C0"/>
                </a:solidFill>
                <a:latin typeface="Arial" panose="020B0604020202020204" pitchFamily="34" charset="0"/>
                <a:cs typeface="Arial" panose="020B0604020202020204" pitchFamily="34" charset="0"/>
              </a:rPr>
              <a:t>x = p[</a:t>
            </a:r>
            <a:r>
              <a:rPr lang="en-IN" dirty="0" err="1">
                <a:solidFill>
                  <a:srgbClr val="0070C0"/>
                </a:solidFill>
                <a:latin typeface="Arial" panose="020B0604020202020204" pitchFamily="34" charset="0"/>
                <a:cs typeface="Arial" panose="020B0604020202020204" pitchFamily="34" charset="0"/>
              </a:rPr>
              <a:t>i</a:t>
            </a:r>
            <a:r>
              <a:rPr lang="en-IN" dirty="0">
                <a:solidFill>
                  <a:srgbClr val="0070C0"/>
                </a:solidFill>
                <a:latin typeface="Arial" panose="020B0604020202020204" pitchFamily="34" charset="0"/>
                <a:cs typeface="Arial" panose="020B0604020202020204" pitchFamily="34" charset="0"/>
              </a:rPr>
              <a:t>];</a:t>
            </a:r>
          </a:p>
          <a:p>
            <a:pPr marL="0" indent="0">
              <a:buNone/>
            </a:pPr>
            <a:endParaRPr lang="en-IN" dirty="0"/>
          </a:p>
          <a:p>
            <a:pPr marL="0" indent="0">
              <a:buNone/>
            </a:pPr>
            <a:r>
              <a:rPr lang="en-US" dirty="0"/>
              <a:t>Please don’t confuse it with array indexing. It’s just </a:t>
            </a:r>
            <a:r>
              <a:rPr lang="en-US" dirty="0">
                <a:solidFill>
                  <a:srgbClr val="0070C0"/>
                </a:solidFill>
              </a:rPr>
              <a:t>syntactic sugar</a:t>
            </a:r>
            <a:r>
              <a:rPr lang="en-US" dirty="0"/>
              <a:t>.</a:t>
            </a:r>
          </a:p>
          <a:p>
            <a:pPr marL="0" indent="0">
              <a:buNone/>
            </a:pPr>
            <a:r>
              <a:rPr lang="en-IN" dirty="0"/>
              <a:t>Syntactic sugar makes things easier to express.</a:t>
            </a:r>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97A019A-6134-FD03-B4D8-04BF351CBB50}"/>
                  </a:ext>
                </a:extLst>
              </p14:cNvPr>
              <p14:cNvContentPartPr/>
              <p14:nvPr/>
            </p14:nvContentPartPr>
            <p14:xfrm>
              <a:off x="888480" y="1286640"/>
              <a:ext cx="5896440" cy="2921400"/>
            </p14:xfrm>
          </p:contentPart>
        </mc:Choice>
        <mc:Fallback xmlns="">
          <p:pic>
            <p:nvPicPr>
              <p:cNvPr id="4" name="Ink 3">
                <a:extLst>
                  <a:ext uri="{FF2B5EF4-FFF2-40B4-BE49-F238E27FC236}">
                    <a16:creationId xmlns:a16="http://schemas.microsoft.com/office/drawing/2014/main" id="{F97A019A-6134-FD03-B4D8-04BF351CBB50}"/>
                  </a:ext>
                </a:extLst>
              </p:cNvPr>
              <p:cNvPicPr/>
              <p:nvPr/>
            </p:nvPicPr>
            <p:blipFill>
              <a:blip r:embed="rId4"/>
              <a:stretch>
                <a:fillRect/>
              </a:stretch>
            </p:blipFill>
            <p:spPr>
              <a:xfrm>
                <a:off x="879120" y="1277280"/>
                <a:ext cx="5915160" cy="2940120"/>
              </a:xfrm>
              <a:prstGeom prst="rect">
                <a:avLst/>
              </a:prstGeom>
            </p:spPr>
          </p:pic>
        </mc:Fallback>
      </mc:AlternateContent>
    </p:spTree>
    <p:extLst>
      <p:ext uri="{BB962C8B-B14F-4D97-AF65-F5344CB8AC3E}">
        <p14:creationId xmlns:p14="http://schemas.microsoft.com/office/powerpoint/2010/main" val="17837290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5795</TotalTime>
  <Words>8122</Words>
  <Application>Microsoft Office PowerPoint</Application>
  <PresentationFormat>Widescreen</PresentationFormat>
  <Paragraphs>1078</Paragraphs>
  <Slides>67</Slides>
  <Notes>67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67</vt:i4>
      </vt:variant>
    </vt:vector>
  </HeadingPairs>
  <TitlesOfParts>
    <vt:vector size="73" baseType="lpstr">
      <vt:lpstr>Arial</vt:lpstr>
      <vt:lpstr>Calibri</vt:lpstr>
      <vt:lpstr>Calibri Light</vt:lpstr>
      <vt:lpstr>Cambria Math</vt:lpstr>
      <vt:lpstr>Consolas</vt:lpstr>
      <vt:lpstr>Office Theme</vt:lpstr>
      <vt:lpstr>PowerPoint Presentation</vt:lpstr>
      <vt:lpstr>Today’s class</vt:lpstr>
      <vt:lpstr>Arrays and pointers</vt:lpstr>
      <vt:lpstr>Array</vt:lpstr>
      <vt:lpstr>Array</vt:lpstr>
      <vt:lpstr>Array</vt:lpstr>
      <vt:lpstr>Array</vt:lpstr>
      <vt:lpstr>Array</vt:lpstr>
      <vt:lpstr>Syntactic sugar for load/store</vt:lpstr>
      <vt:lpstr>Manual memory management</vt:lpstr>
      <vt:lpstr>Static memory allocation</vt:lpstr>
      <vt:lpstr>Manual memory management</vt:lpstr>
      <vt:lpstr>malloc and free</vt:lpstr>
      <vt:lpstr>malloc</vt:lpstr>
      <vt:lpstr>malloc</vt:lpstr>
      <vt:lpstr>malloc</vt:lpstr>
      <vt:lpstr>malloc</vt:lpstr>
      <vt:lpstr>malloc</vt:lpstr>
      <vt:lpstr>malloc</vt:lpstr>
      <vt:lpstr>malloc</vt:lpstr>
      <vt:lpstr>malloc</vt:lpstr>
      <vt:lpstr>free</vt:lpstr>
      <vt:lpstr>free</vt:lpstr>
      <vt:lpstr>free</vt:lpstr>
      <vt:lpstr>Implicit typecast</vt:lpstr>
      <vt:lpstr>Implicit typecast</vt:lpstr>
      <vt:lpstr>Parameters passing</vt:lpstr>
      <vt:lpstr>Passing parameters</vt:lpstr>
      <vt:lpstr>Passing parameters</vt:lpstr>
      <vt:lpstr>Array in function arguments</vt:lpstr>
      <vt:lpstr>Array in function arguments</vt:lpstr>
      <vt:lpstr>Structures</vt:lpstr>
      <vt:lpstr>Structure</vt:lpstr>
      <vt:lpstr>Distance between 2D points</vt:lpstr>
      <vt:lpstr>Distance between 3D points</vt:lpstr>
      <vt:lpstr>PowerPoint Presentation</vt:lpstr>
      <vt:lpstr>Structures</vt:lpstr>
      <vt:lpstr>Distance between 3D points</vt:lpstr>
      <vt:lpstr>PowerPoint Presentation</vt:lpstr>
      <vt:lpstr>PowerPoint Presentation</vt:lpstr>
      <vt:lpstr>PowerPoint Presentation</vt:lpstr>
      <vt:lpstr>Dynamic arrays</vt:lpstr>
      <vt:lpstr>Dynamic arrays</vt:lpstr>
      <vt:lpstr>Dynamic arrays</vt:lpstr>
      <vt:lpstr>Insert</vt:lpstr>
      <vt:lpstr>Dynamic array</vt:lpstr>
      <vt:lpstr>Constant expansion</vt:lpstr>
      <vt:lpstr>Constant expansion</vt:lpstr>
      <vt:lpstr>PowerPoint Presentation</vt:lpstr>
      <vt:lpstr>Amortized cost (constant expansion)</vt:lpstr>
      <vt:lpstr>Amortized cost (constant expansion)</vt:lpstr>
      <vt:lpstr>Amortized cost (constant expansion)</vt:lpstr>
      <vt:lpstr>Amortized cost (constant expansion)</vt:lpstr>
      <vt:lpstr>Geometric expansion</vt:lpstr>
      <vt:lpstr>PowerPoint Presentation</vt:lpstr>
      <vt:lpstr>Amortized cost (geometric expansion)</vt:lpstr>
      <vt:lpstr>Amortized cost (geometric expansion)</vt:lpstr>
      <vt:lpstr>Amortized cost</vt:lpstr>
      <vt:lpstr>Amortized cost</vt:lpstr>
      <vt:lpstr>Delete</vt:lpstr>
      <vt:lpstr>Delete (geometric expansion)</vt:lpstr>
      <vt:lpstr>Delete (geometric expansion)</vt:lpstr>
      <vt:lpstr>Delete (geometric expansion)</vt:lpstr>
      <vt:lpstr>Delete</vt:lpstr>
      <vt:lpstr>Delete</vt:lpstr>
      <vt:lpstr>Homework</vt:lpstr>
      <vt:lpstr>Amortized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125</cp:revision>
  <cp:lastPrinted>2023-03-29T10:09:19Z</cp:lastPrinted>
  <dcterms:created xsi:type="dcterms:W3CDTF">2022-04-19T05:26:15Z</dcterms:created>
  <dcterms:modified xsi:type="dcterms:W3CDTF">2023-03-29T16:01:25Z</dcterms:modified>
</cp:coreProperties>
</file>