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07" r:id="rId2"/>
  </p:sldMasterIdLst>
  <p:notesMasterIdLst>
    <p:notesMasterId r:id="rId42"/>
  </p:notesMasterIdLst>
  <p:sldIdLst>
    <p:sldId id="257" r:id="rId3"/>
    <p:sldId id="258" r:id="rId4"/>
    <p:sldId id="267" r:id="rId5"/>
    <p:sldId id="268" r:id="rId6"/>
    <p:sldId id="269" r:id="rId7"/>
    <p:sldId id="263" r:id="rId8"/>
    <p:sldId id="272" r:id="rId9"/>
    <p:sldId id="278" r:id="rId10"/>
    <p:sldId id="279" r:id="rId11"/>
    <p:sldId id="281" r:id="rId12"/>
    <p:sldId id="280" r:id="rId13"/>
    <p:sldId id="293" r:id="rId14"/>
    <p:sldId id="282" r:id="rId15"/>
    <p:sldId id="294" r:id="rId16"/>
    <p:sldId id="283" r:id="rId17"/>
    <p:sldId id="314" r:id="rId18"/>
    <p:sldId id="284" r:id="rId19"/>
    <p:sldId id="302" r:id="rId20"/>
    <p:sldId id="304" r:id="rId21"/>
    <p:sldId id="305" r:id="rId22"/>
    <p:sldId id="285" r:id="rId23"/>
    <p:sldId id="295" r:id="rId24"/>
    <p:sldId id="297" r:id="rId25"/>
    <p:sldId id="296" r:id="rId26"/>
    <p:sldId id="313" r:id="rId27"/>
    <p:sldId id="287" r:id="rId28"/>
    <p:sldId id="288" r:id="rId29"/>
    <p:sldId id="289" r:id="rId30"/>
    <p:sldId id="298" r:id="rId31"/>
    <p:sldId id="299" r:id="rId32"/>
    <p:sldId id="300" r:id="rId33"/>
    <p:sldId id="290" r:id="rId34"/>
    <p:sldId id="301" r:id="rId35"/>
    <p:sldId id="291" r:id="rId36"/>
    <p:sldId id="260" r:id="rId37"/>
    <p:sldId id="259" r:id="rId38"/>
    <p:sldId id="286" r:id="rId39"/>
    <p:sldId id="303" r:id="rId40"/>
    <p:sldId id="29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1A4846-DD6B-4CCD-A09B-4AA8ED749DAA}" v="1" dt="2023-04-30T19:52:56.451"/>
    <p1510:client id="{245FAE07-E855-421D-AA04-56F5AC4BB36F}" v="586" dt="2023-04-28T17:16:35.959"/>
    <p1510:client id="{3CE97B5B-B767-4EDE-9979-02B0395C5C6E}" v="6" dt="2023-04-28T20:48:44.631"/>
    <p1510:client id="{89FEA055-87DA-41BB-ABE0-262A90DB22A6}" v="349" dt="2023-04-29T18:53:32.883"/>
    <p1510:client id="{9BB0F49B-0A6A-46E3-B20C-F5DB1A23F4F0}" v="11" dt="2023-04-30T13:22:40.618"/>
    <p1510:client id="{D1C20E4E-5BE9-415D-A17F-D7E9462A3A0C}" v="5616" dt="2023-04-29T18:06:40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94660"/>
  </p:normalViewPr>
  <p:slideViewPr>
    <p:cSldViewPr snapToGrid="0">
      <p:cViewPr varScale="1">
        <p:scale>
          <a:sx n="95" d="100"/>
          <a:sy n="95" d="100"/>
        </p:scale>
        <p:origin x="41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3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yush Krishan Bajaj" userId="95ad91ef67eb7995" providerId="Windows Live" clId="Web-{D1C20E4E-5BE9-415D-A17F-D7E9462A3A0C}"/>
    <pc:docChg chg="addSld delSld modSld sldOrd">
      <pc:chgData name="Piyush Krishan Bajaj" userId="95ad91ef67eb7995" providerId="Windows Live" clId="Web-{D1C20E4E-5BE9-415D-A17F-D7E9462A3A0C}" dt="2023-04-29T18:06:39.206" v="5280"/>
      <pc:docMkLst>
        <pc:docMk/>
      </pc:docMkLst>
      <pc:sldChg chg="modSp">
        <pc:chgData name="Piyush Krishan Bajaj" userId="95ad91ef67eb7995" providerId="Windows Live" clId="Web-{D1C20E4E-5BE9-415D-A17F-D7E9462A3A0C}" dt="2023-04-29T17:30:08.612" v="4651" actId="20577"/>
        <pc:sldMkLst>
          <pc:docMk/>
          <pc:sldMk cId="779538971" sldId="258"/>
        </pc:sldMkLst>
        <pc:spChg chg="mod">
          <ac:chgData name="Piyush Krishan Bajaj" userId="95ad91ef67eb7995" providerId="Windows Live" clId="Web-{D1C20E4E-5BE9-415D-A17F-D7E9462A3A0C}" dt="2023-04-29T17:30:08.612" v="4651" actId="20577"/>
          <ac:spMkLst>
            <pc:docMk/>
            <pc:sldMk cId="779538971" sldId="258"/>
            <ac:spMk id="3" creationId="{1B11CA07-A3F0-BBA6-0CC5-D90205FEB2AA}"/>
          </ac:spMkLst>
        </pc:spChg>
        <pc:spChg chg="mod">
          <ac:chgData name="Piyush Krishan Bajaj" userId="95ad91ef67eb7995" providerId="Windows Live" clId="Web-{D1C20E4E-5BE9-415D-A17F-D7E9462A3A0C}" dt="2023-04-29T06:50:57.822" v="240" actId="20577"/>
          <ac:spMkLst>
            <pc:docMk/>
            <pc:sldMk cId="779538971" sldId="258"/>
            <ac:spMk id="4" creationId="{0817780A-67A6-87F7-2EC1-C8A2D33C3064}"/>
          </ac:spMkLst>
        </pc:spChg>
      </pc:sldChg>
      <pc:sldChg chg="ord">
        <pc:chgData name="Piyush Krishan Bajaj" userId="95ad91ef67eb7995" providerId="Windows Live" clId="Web-{D1C20E4E-5BE9-415D-A17F-D7E9462A3A0C}" dt="2023-04-29T17:15:46.910" v="4606"/>
        <pc:sldMkLst>
          <pc:docMk/>
          <pc:sldMk cId="532042388" sldId="260"/>
        </pc:sldMkLst>
      </pc:sldChg>
      <pc:sldChg chg="del ord">
        <pc:chgData name="Piyush Krishan Bajaj" userId="95ad91ef67eb7995" providerId="Windows Live" clId="Web-{D1C20E4E-5BE9-415D-A17F-D7E9462A3A0C}" dt="2023-04-29T17:26:55.449" v="4641"/>
        <pc:sldMkLst>
          <pc:docMk/>
          <pc:sldMk cId="541785393" sldId="261"/>
        </pc:sldMkLst>
      </pc:sldChg>
      <pc:sldChg chg="del">
        <pc:chgData name="Piyush Krishan Bajaj" userId="95ad91ef67eb7995" providerId="Windows Live" clId="Web-{D1C20E4E-5BE9-415D-A17F-D7E9462A3A0C}" dt="2023-04-29T16:57:57.043" v="4242"/>
        <pc:sldMkLst>
          <pc:docMk/>
          <pc:sldMk cId="3931475611" sldId="265"/>
        </pc:sldMkLst>
      </pc:sldChg>
      <pc:sldChg chg="del">
        <pc:chgData name="Piyush Krishan Bajaj" userId="95ad91ef67eb7995" providerId="Windows Live" clId="Web-{D1C20E4E-5BE9-415D-A17F-D7E9462A3A0C}" dt="2023-04-29T16:58:01.153" v="4244"/>
        <pc:sldMkLst>
          <pc:docMk/>
          <pc:sldMk cId="3206131722" sldId="266"/>
        </pc:sldMkLst>
      </pc:sldChg>
      <pc:sldChg chg="modSp">
        <pc:chgData name="Piyush Krishan Bajaj" userId="95ad91ef67eb7995" providerId="Windows Live" clId="Web-{D1C20E4E-5BE9-415D-A17F-D7E9462A3A0C}" dt="2023-04-29T07:28:40.006" v="976" actId="20577"/>
        <pc:sldMkLst>
          <pc:docMk/>
          <pc:sldMk cId="3266707672" sldId="267"/>
        </pc:sldMkLst>
        <pc:spChg chg="mod">
          <ac:chgData name="Piyush Krishan Bajaj" userId="95ad91ef67eb7995" providerId="Windows Live" clId="Web-{D1C20E4E-5BE9-415D-A17F-D7E9462A3A0C}" dt="2023-04-29T07:28:40.006" v="976" actId="20577"/>
          <ac:spMkLst>
            <pc:docMk/>
            <pc:sldMk cId="3266707672" sldId="267"/>
            <ac:spMk id="2" creationId="{90CB3900-279B-0539-8D2D-BF70E991C212}"/>
          </ac:spMkLst>
        </pc:spChg>
        <pc:spChg chg="mod">
          <ac:chgData name="Piyush Krishan Bajaj" userId="95ad91ef67eb7995" providerId="Windows Live" clId="Web-{D1C20E4E-5BE9-415D-A17F-D7E9462A3A0C}" dt="2023-04-29T07:09:46.975" v="801" actId="20577"/>
          <ac:spMkLst>
            <pc:docMk/>
            <pc:sldMk cId="3266707672" sldId="267"/>
            <ac:spMk id="3" creationId="{3558B26A-A3D9-7D5E-B4A8-E0B5D19B6D77}"/>
          </ac:spMkLst>
        </pc:spChg>
      </pc:sldChg>
      <pc:sldChg chg="modSp">
        <pc:chgData name="Piyush Krishan Bajaj" userId="95ad91ef67eb7995" providerId="Windows Live" clId="Web-{D1C20E4E-5BE9-415D-A17F-D7E9462A3A0C}" dt="2023-04-29T17:30:19.269" v="4658" actId="20577"/>
        <pc:sldMkLst>
          <pc:docMk/>
          <pc:sldMk cId="1360693773" sldId="268"/>
        </pc:sldMkLst>
        <pc:spChg chg="mod">
          <ac:chgData name="Piyush Krishan Bajaj" userId="95ad91ef67eb7995" providerId="Windows Live" clId="Web-{D1C20E4E-5BE9-415D-A17F-D7E9462A3A0C}" dt="2023-04-29T07:17:36.476" v="804" actId="20577"/>
          <ac:spMkLst>
            <pc:docMk/>
            <pc:sldMk cId="1360693773" sldId="268"/>
            <ac:spMk id="2" creationId="{11455BA8-4FF2-8253-A730-A4F8C837A6AD}"/>
          </ac:spMkLst>
        </pc:spChg>
        <pc:spChg chg="mod">
          <ac:chgData name="Piyush Krishan Bajaj" userId="95ad91ef67eb7995" providerId="Windows Live" clId="Web-{D1C20E4E-5BE9-415D-A17F-D7E9462A3A0C}" dt="2023-04-29T17:30:19.269" v="4658" actId="20577"/>
          <ac:spMkLst>
            <pc:docMk/>
            <pc:sldMk cId="1360693773" sldId="268"/>
            <ac:spMk id="3" creationId="{7CD5A143-EEC3-A0B9-E553-8785782126E8}"/>
          </ac:spMkLst>
        </pc:spChg>
      </pc:sldChg>
      <pc:sldChg chg="modSp">
        <pc:chgData name="Piyush Krishan Bajaj" userId="95ad91ef67eb7995" providerId="Windows Live" clId="Web-{D1C20E4E-5BE9-415D-A17F-D7E9462A3A0C}" dt="2023-04-29T14:50:52.039" v="2634" actId="20577"/>
        <pc:sldMkLst>
          <pc:docMk/>
          <pc:sldMk cId="629365136" sldId="269"/>
        </pc:sldMkLst>
        <pc:spChg chg="mod">
          <ac:chgData name="Piyush Krishan Bajaj" userId="95ad91ef67eb7995" providerId="Windows Live" clId="Web-{D1C20E4E-5BE9-415D-A17F-D7E9462A3A0C}" dt="2023-04-29T14:50:52.039" v="2634" actId="20577"/>
          <ac:spMkLst>
            <pc:docMk/>
            <pc:sldMk cId="629365136" sldId="269"/>
            <ac:spMk id="3" creationId="{01F3A5F7-549B-5DED-189D-946E3F524A2F}"/>
          </ac:spMkLst>
        </pc:spChg>
      </pc:sldChg>
      <pc:sldChg chg="del">
        <pc:chgData name="Piyush Krishan Bajaj" userId="95ad91ef67eb7995" providerId="Windows Live" clId="Web-{D1C20E4E-5BE9-415D-A17F-D7E9462A3A0C}" dt="2023-04-29T16:57:55.872" v="4241"/>
        <pc:sldMkLst>
          <pc:docMk/>
          <pc:sldMk cId="916893896" sldId="270"/>
        </pc:sldMkLst>
      </pc:sldChg>
      <pc:sldChg chg="del">
        <pc:chgData name="Piyush Krishan Bajaj" userId="95ad91ef67eb7995" providerId="Windows Live" clId="Web-{D1C20E4E-5BE9-415D-A17F-D7E9462A3A0C}" dt="2023-04-29T08:14:26.275" v="1321"/>
        <pc:sldMkLst>
          <pc:docMk/>
          <pc:sldMk cId="561035702" sldId="271"/>
        </pc:sldMkLst>
      </pc:sldChg>
      <pc:sldChg chg="modSp ord">
        <pc:chgData name="Piyush Krishan Bajaj" userId="95ad91ef67eb7995" providerId="Windows Live" clId="Web-{D1C20E4E-5BE9-415D-A17F-D7E9462A3A0C}" dt="2023-04-29T17:29:32.564" v="4647" actId="20577"/>
        <pc:sldMkLst>
          <pc:docMk/>
          <pc:sldMk cId="1531610834" sldId="272"/>
        </pc:sldMkLst>
        <pc:spChg chg="mod">
          <ac:chgData name="Piyush Krishan Bajaj" userId="95ad91ef67eb7995" providerId="Windows Live" clId="Web-{D1C20E4E-5BE9-415D-A17F-D7E9462A3A0C}" dt="2023-04-29T08:11:59.031" v="1313" actId="20577"/>
          <ac:spMkLst>
            <pc:docMk/>
            <pc:sldMk cId="1531610834" sldId="272"/>
            <ac:spMk id="2" creationId="{CE039986-46DA-D85D-E790-513800DA1558}"/>
          </ac:spMkLst>
        </pc:spChg>
        <pc:spChg chg="mod">
          <ac:chgData name="Piyush Krishan Bajaj" userId="95ad91ef67eb7995" providerId="Windows Live" clId="Web-{D1C20E4E-5BE9-415D-A17F-D7E9462A3A0C}" dt="2023-04-29T17:29:32.564" v="4647" actId="20577"/>
          <ac:spMkLst>
            <pc:docMk/>
            <pc:sldMk cId="1531610834" sldId="272"/>
            <ac:spMk id="3" creationId="{ADDCBFD6-8EC6-DD31-8A9C-A7FB50BBEF31}"/>
          </ac:spMkLst>
        </pc:spChg>
      </pc:sldChg>
      <pc:sldChg chg="del">
        <pc:chgData name="Piyush Krishan Bajaj" userId="95ad91ef67eb7995" providerId="Windows Live" clId="Web-{D1C20E4E-5BE9-415D-A17F-D7E9462A3A0C}" dt="2023-04-29T16:57:58.106" v="4243"/>
        <pc:sldMkLst>
          <pc:docMk/>
          <pc:sldMk cId="4111552100" sldId="273"/>
        </pc:sldMkLst>
      </pc:sldChg>
      <pc:sldChg chg="modSp add del replId">
        <pc:chgData name="Piyush Krishan Bajaj" userId="95ad91ef67eb7995" providerId="Windows Live" clId="Web-{D1C20E4E-5BE9-415D-A17F-D7E9462A3A0C}" dt="2023-04-29T14:48:24.690" v="2604"/>
        <pc:sldMkLst>
          <pc:docMk/>
          <pc:sldMk cId="21037451" sldId="274"/>
        </pc:sldMkLst>
        <pc:spChg chg="mod">
          <ac:chgData name="Piyush Krishan Bajaj" userId="95ad91ef67eb7995" providerId="Windows Live" clId="Web-{D1C20E4E-5BE9-415D-A17F-D7E9462A3A0C}" dt="2023-04-29T07:27:33.986" v="970" actId="20577"/>
          <ac:spMkLst>
            <pc:docMk/>
            <pc:sldMk cId="21037451" sldId="274"/>
            <ac:spMk id="2" creationId="{90CB3900-279B-0539-8D2D-BF70E991C212}"/>
          </ac:spMkLst>
        </pc:spChg>
        <pc:spChg chg="mod">
          <ac:chgData name="Piyush Krishan Bajaj" userId="95ad91ef67eb7995" providerId="Windows Live" clId="Web-{D1C20E4E-5BE9-415D-A17F-D7E9462A3A0C}" dt="2023-04-29T07:28:29.427" v="974" actId="20577"/>
          <ac:spMkLst>
            <pc:docMk/>
            <pc:sldMk cId="21037451" sldId="274"/>
            <ac:spMk id="3" creationId="{3558B26A-A3D9-7D5E-B4A8-E0B5D19B6D77}"/>
          </ac:spMkLst>
        </pc:spChg>
      </pc:sldChg>
      <pc:sldChg chg="new del">
        <pc:chgData name="Piyush Krishan Bajaj" userId="95ad91ef67eb7995" providerId="Windows Live" clId="Web-{D1C20E4E-5BE9-415D-A17F-D7E9462A3A0C}" dt="2023-04-29T07:22:48.779" v="927"/>
        <pc:sldMkLst>
          <pc:docMk/>
          <pc:sldMk cId="3850526205" sldId="274"/>
        </pc:sldMkLst>
      </pc:sldChg>
      <pc:sldChg chg="addSp delSp modSp new del ord">
        <pc:chgData name="Piyush Krishan Bajaj" userId="95ad91ef67eb7995" providerId="Windows Live" clId="Web-{D1C20E4E-5BE9-415D-A17F-D7E9462A3A0C}" dt="2023-04-29T14:48:21.424" v="2603"/>
        <pc:sldMkLst>
          <pc:docMk/>
          <pc:sldMk cId="394379375" sldId="275"/>
        </pc:sldMkLst>
        <pc:spChg chg="mod">
          <ac:chgData name="Piyush Krishan Bajaj" userId="95ad91ef67eb7995" providerId="Windows Live" clId="Web-{D1C20E4E-5BE9-415D-A17F-D7E9462A3A0C}" dt="2023-04-29T07:25:03.366" v="941" actId="20577"/>
          <ac:spMkLst>
            <pc:docMk/>
            <pc:sldMk cId="394379375" sldId="275"/>
            <ac:spMk id="2" creationId="{4A066943-5D73-499E-0E84-1596D8BFA751}"/>
          </ac:spMkLst>
        </pc:spChg>
        <pc:spChg chg="del">
          <ac:chgData name="Piyush Krishan Bajaj" userId="95ad91ef67eb7995" providerId="Windows Live" clId="Web-{D1C20E4E-5BE9-415D-A17F-D7E9462A3A0C}" dt="2023-04-29T07:24:30.786" v="937"/>
          <ac:spMkLst>
            <pc:docMk/>
            <pc:sldMk cId="394379375" sldId="275"/>
            <ac:spMk id="3" creationId="{EE8151E1-15E0-F4CB-F1DF-594830848994}"/>
          </ac:spMkLst>
        </pc:spChg>
        <pc:spChg chg="add mod">
          <ac:chgData name="Piyush Krishan Bajaj" userId="95ad91ef67eb7995" providerId="Windows Live" clId="Web-{D1C20E4E-5BE9-415D-A17F-D7E9462A3A0C}" dt="2023-04-29T07:26:54.733" v="958" actId="1076"/>
          <ac:spMkLst>
            <pc:docMk/>
            <pc:sldMk cId="394379375" sldId="275"/>
            <ac:spMk id="5" creationId="{49717E68-01A7-5F8A-3F39-AECC3832E74A}"/>
          </ac:spMkLst>
        </pc:spChg>
        <pc:spChg chg="add mod">
          <ac:chgData name="Piyush Krishan Bajaj" userId="95ad91ef67eb7995" providerId="Windows Live" clId="Web-{D1C20E4E-5BE9-415D-A17F-D7E9462A3A0C}" dt="2023-04-29T07:26:54.765" v="959" actId="1076"/>
          <ac:spMkLst>
            <pc:docMk/>
            <pc:sldMk cId="394379375" sldId="275"/>
            <ac:spMk id="6" creationId="{EC4F6AB7-1AC9-53A2-A6E2-1722113EE9CC}"/>
          </ac:spMkLst>
        </pc:spChg>
        <pc:spChg chg="add mod">
          <ac:chgData name="Piyush Krishan Bajaj" userId="95ad91ef67eb7995" providerId="Windows Live" clId="Web-{D1C20E4E-5BE9-415D-A17F-D7E9462A3A0C}" dt="2023-04-29T07:26:54.765" v="960" actId="1076"/>
          <ac:spMkLst>
            <pc:docMk/>
            <pc:sldMk cId="394379375" sldId="275"/>
            <ac:spMk id="7" creationId="{0ACB3BEC-9D2C-1C78-D1DA-CE0753AE739E}"/>
          </ac:spMkLst>
        </pc:spChg>
        <pc:spChg chg="add mod">
          <ac:chgData name="Piyush Krishan Bajaj" userId="95ad91ef67eb7995" providerId="Windows Live" clId="Web-{D1C20E4E-5BE9-415D-A17F-D7E9462A3A0C}" dt="2023-04-29T07:26:54.796" v="961" actId="1076"/>
          <ac:spMkLst>
            <pc:docMk/>
            <pc:sldMk cId="394379375" sldId="275"/>
            <ac:spMk id="8" creationId="{04230951-3772-A1E3-07EC-F07AE705E0C9}"/>
          </ac:spMkLst>
        </pc:spChg>
        <pc:spChg chg="add del mod">
          <ac:chgData name="Piyush Krishan Bajaj" userId="95ad91ef67eb7995" providerId="Windows Live" clId="Web-{D1C20E4E-5BE9-415D-A17F-D7E9462A3A0C}" dt="2023-04-29T07:25:35.353" v="947"/>
          <ac:spMkLst>
            <pc:docMk/>
            <pc:sldMk cId="394379375" sldId="275"/>
            <ac:spMk id="9" creationId="{2BE99AA5-B428-8DFC-2293-F1B5A5118600}"/>
          </ac:spMkLst>
        </pc:spChg>
        <pc:spChg chg="add mod">
          <ac:chgData name="Piyush Krishan Bajaj" userId="95ad91ef67eb7995" providerId="Windows Live" clId="Web-{D1C20E4E-5BE9-415D-A17F-D7E9462A3A0C}" dt="2023-04-29T07:27:17.469" v="968" actId="20577"/>
          <ac:spMkLst>
            <pc:docMk/>
            <pc:sldMk cId="394379375" sldId="275"/>
            <ac:spMk id="10" creationId="{5A07A36C-65E6-4868-43AD-5DED883055D1}"/>
          </ac:spMkLst>
        </pc:spChg>
      </pc:sldChg>
      <pc:sldChg chg="modSp add del replId">
        <pc:chgData name="Piyush Krishan Bajaj" userId="95ad91ef67eb7995" providerId="Windows Live" clId="Web-{D1C20E4E-5BE9-415D-A17F-D7E9462A3A0C}" dt="2023-04-29T14:48:19.986" v="2602"/>
        <pc:sldMkLst>
          <pc:docMk/>
          <pc:sldMk cId="3426655442" sldId="276"/>
        </pc:sldMkLst>
        <pc:spChg chg="mod">
          <ac:chgData name="Piyush Krishan Bajaj" userId="95ad91ef67eb7995" providerId="Windows Live" clId="Web-{D1C20E4E-5BE9-415D-A17F-D7E9462A3A0C}" dt="2023-04-29T07:28:49.835" v="980" actId="20577"/>
          <ac:spMkLst>
            <pc:docMk/>
            <pc:sldMk cId="3426655442" sldId="276"/>
            <ac:spMk id="3" creationId="{3558B26A-A3D9-7D5E-B4A8-E0B5D19B6D77}"/>
          </ac:spMkLst>
        </pc:spChg>
      </pc:sldChg>
      <pc:sldChg chg="modSp new del">
        <pc:chgData name="Piyush Krishan Bajaj" userId="95ad91ef67eb7995" providerId="Windows Live" clId="Web-{D1C20E4E-5BE9-415D-A17F-D7E9462A3A0C}" dt="2023-04-29T16:57:53.997" v="4240"/>
        <pc:sldMkLst>
          <pc:docMk/>
          <pc:sldMk cId="2559047175" sldId="277"/>
        </pc:sldMkLst>
        <pc:spChg chg="mod">
          <ac:chgData name="Piyush Krishan Bajaj" userId="95ad91ef67eb7995" providerId="Windows Live" clId="Web-{D1C20E4E-5BE9-415D-A17F-D7E9462A3A0C}" dt="2023-04-29T07:56:51.249" v="1066" actId="20577"/>
          <ac:spMkLst>
            <pc:docMk/>
            <pc:sldMk cId="2559047175" sldId="277"/>
            <ac:spMk id="2" creationId="{0BBAD92D-FD3D-17AA-6460-7CB73C892CCA}"/>
          </ac:spMkLst>
        </pc:spChg>
        <pc:spChg chg="mod">
          <ac:chgData name="Piyush Krishan Bajaj" userId="95ad91ef67eb7995" providerId="Windows Live" clId="Web-{D1C20E4E-5BE9-415D-A17F-D7E9462A3A0C}" dt="2023-04-29T08:00:54.828" v="1156" actId="20577"/>
          <ac:spMkLst>
            <pc:docMk/>
            <pc:sldMk cId="2559047175" sldId="277"/>
            <ac:spMk id="3" creationId="{BCC64E44-F174-20F7-3E9D-504E61EC0132}"/>
          </ac:spMkLst>
        </pc:spChg>
      </pc:sldChg>
      <pc:sldChg chg="addSp delSp modSp new ord">
        <pc:chgData name="Piyush Krishan Bajaj" userId="95ad91ef67eb7995" providerId="Windows Live" clId="Web-{D1C20E4E-5BE9-415D-A17F-D7E9462A3A0C}" dt="2023-04-29T08:20:27.503" v="1514"/>
        <pc:sldMkLst>
          <pc:docMk/>
          <pc:sldMk cId="1510498995" sldId="278"/>
        </pc:sldMkLst>
        <pc:spChg chg="mod">
          <ac:chgData name="Piyush Krishan Bajaj" userId="95ad91ef67eb7995" providerId="Windows Live" clId="Web-{D1C20E4E-5BE9-415D-A17F-D7E9462A3A0C}" dt="2023-04-29T08:14:15.946" v="1320" actId="20577"/>
          <ac:spMkLst>
            <pc:docMk/>
            <pc:sldMk cId="1510498995" sldId="278"/>
            <ac:spMk id="2" creationId="{23D0C4F3-383C-C2C6-7275-434D97AC5020}"/>
          </ac:spMkLst>
        </pc:spChg>
        <pc:spChg chg="del">
          <ac:chgData name="Piyush Krishan Bajaj" userId="95ad91ef67eb7995" providerId="Windows Live" clId="Web-{D1C20E4E-5BE9-415D-A17F-D7E9462A3A0C}" dt="2023-04-29T08:01:54.489" v="1179"/>
          <ac:spMkLst>
            <pc:docMk/>
            <pc:sldMk cId="1510498995" sldId="278"/>
            <ac:spMk id="3" creationId="{4CE684D1-68FA-CC69-4D75-945153650F00}"/>
          </ac:spMkLst>
        </pc:spChg>
        <pc:spChg chg="add del">
          <ac:chgData name="Piyush Krishan Bajaj" userId="95ad91ef67eb7995" providerId="Windows Live" clId="Web-{D1C20E4E-5BE9-415D-A17F-D7E9462A3A0C}" dt="2023-04-29T08:01:44.894" v="1176"/>
          <ac:spMkLst>
            <pc:docMk/>
            <pc:sldMk cId="1510498995" sldId="278"/>
            <ac:spMk id="6" creationId="{F3166F06-62FB-FB92-3DBC-D3B7BA91DE94}"/>
          </ac:spMkLst>
        </pc:spChg>
        <pc:spChg chg="add del">
          <ac:chgData name="Piyush Krishan Bajaj" userId="95ad91ef67eb7995" providerId="Windows Live" clId="Web-{D1C20E4E-5BE9-415D-A17F-D7E9462A3A0C}" dt="2023-04-29T08:01:50.895" v="1178"/>
          <ac:spMkLst>
            <pc:docMk/>
            <pc:sldMk cId="1510498995" sldId="278"/>
            <ac:spMk id="8" creationId="{CE338A44-41D5-117F-F05B-2BB5C364AF77}"/>
          </ac:spMkLst>
        </pc:spChg>
        <pc:spChg chg="add mod">
          <ac:chgData name="Piyush Krishan Bajaj" userId="95ad91ef67eb7995" providerId="Windows Live" clId="Web-{D1C20E4E-5BE9-415D-A17F-D7E9462A3A0C}" dt="2023-04-29T08:02:42.273" v="1185" actId="20577"/>
          <ac:spMkLst>
            <pc:docMk/>
            <pc:sldMk cId="1510498995" sldId="278"/>
            <ac:spMk id="10" creationId="{AB5352A9-FCFE-BD5C-FCAE-B146B515E6BE}"/>
          </ac:spMkLst>
        </pc:spChg>
        <pc:graphicFrameChg chg="add mod modGraphic">
          <ac:chgData name="Piyush Krishan Bajaj" userId="95ad91ef67eb7995" providerId="Windows Live" clId="Web-{D1C20E4E-5BE9-415D-A17F-D7E9462A3A0C}" dt="2023-04-29T08:19:52.595" v="1513"/>
          <ac:graphicFrameMkLst>
            <pc:docMk/>
            <pc:sldMk cId="1510498995" sldId="278"/>
            <ac:graphicFrameMk id="12" creationId="{B5EC090C-C1B8-AEA9-5F9A-D2D5F02316C3}"/>
          </ac:graphicFrameMkLst>
        </pc:graphicFrameChg>
        <pc:graphicFrameChg chg="add mod modGraphic">
          <ac:chgData name="Piyush Krishan Bajaj" userId="95ad91ef67eb7995" providerId="Windows Live" clId="Web-{D1C20E4E-5BE9-415D-A17F-D7E9462A3A0C}" dt="2023-04-29T08:20:27.503" v="1514"/>
          <ac:graphicFrameMkLst>
            <pc:docMk/>
            <pc:sldMk cId="1510498995" sldId="278"/>
            <ac:graphicFrameMk id="14" creationId="{663F2D1B-E355-438C-AA8E-716CF894B118}"/>
          </ac:graphicFrameMkLst>
        </pc:graphicFrameChg>
      </pc:sldChg>
      <pc:sldChg chg="modSp new">
        <pc:chgData name="Piyush Krishan Bajaj" userId="95ad91ef67eb7995" providerId="Windows Live" clId="Web-{D1C20E4E-5BE9-415D-A17F-D7E9462A3A0C}" dt="2023-04-29T17:30:44.754" v="4660" actId="20577"/>
        <pc:sldMkLst>
          <pc:docMk/>
          <pc:sldMk cId="506744578" sldId="279"/>
        </pc:sldMkLst>
        <pc:spChg chg="mod">
          <ac:chgData name="Piyush Krishan Bajaj" userId="95ad91ef67eb7995" providerId="Windows Live" clId="Web-{D1C20E4E-5BE9-415D-A17F-D7E9462A3A0C}" dt="2023-04-29T08:30:27.342" v="1683" actId="20577"/>
          <ac:spMkLst>
            <pc:docMk/>
            <pc:sldMk cId="506744578" sldId="279"/>
            <ac:spMk id="2" creationId="{7E5C73FB-FC93-44F2-D65A-16111DCC1FFE}"/>
          </ac:spMkLst>
        </pc:spChg>
        <pc:spChg chg="mod">
          <ac:chgData name="Piyush Krishan Bajaj" userId="95ad91ef67eb7995" providerId="Windows Live" clId="Web-{D1C20E4E-5BE9-415D-A17F-D7E9462A3A0C}" dt="2023-04-29T17:30:44.754" v="4660" actId="20577"/>
          <ac:spMkLst>
            <pc:docMk/>
            <pc:sldMk cId="506744578" sldId="279"/>
            <ac:spMk id="3" creationId="{1E3A7CB9-5E64-E716-C31C-6DF31C7D981C}"/>
          </ac:spMkLst>
        </pc:spChg>
      </pc:sldChg>
      <pc:sldChg chg="new del">
        <pc:chgData name="Piyush Krishan Bajaj" userId="95ad91ef67eb7995" providerId="Windows Live" clId="Web-{D1C20E4E-5BE9-415D-A17F-D7E9462A3A0C}" dt="2023-04-29T08:03:29.761" v="1194"/>
        <pc:sldMkLst>
          <pc:docMk/>
          <pc:sldMk cId="1182308972" sldId="279"/>
        </pc:sldMkLst>
      </pc:sldChg>
      <pc:sldChg chg="addSp delSp modSp new">
        <pc:chgData name="Piyush Krishan Bajaj" userId="95ad91ef67eb7995" providerId="Windows Live" clId="Web-{D1C20E4E-5BE9-415D-A17F-D7E9462A3A0C}" dt="2023-04-29T11:39:28.402" v="2193"/>
        <pc:sldMkLst>
          <pc:docMk/>
          <pc:sldMk cId="2560411384" sldId="280"/>
        </pc:sldMkLst>
        <pc:spChg chg="mod">
          <ac:chgData name="Piyush Krishan Bajaj" userId="95ad91ef67eb7995" providerId="Windows Live" clId="Web-{D1C20E4E-5BE9-415D-A17F-D7E9462A3A0C}" dt="2023-04-29T11:16:23.346" v="2013" actId="20577"/>
          <ac:spMkLst>
            <pc:docMk/>
            <pc:sldMk cId="2560411384" sldId="280"/>
            <ac:spMk id="2" creationId="{53314FA8-F965-48C1-AA25-F115D4F7F0E3}"/>
          </ac:spMkLst>
        </pc:spChg>
        <pc:spChg chg="del mod">
          <ac:chgData name="Piyush Krishan Bajaj" userId="95ad91ef67eb7995" providerId="Windows Live" clId="Web-{D1C20E4E-5BE9-415D-A17F-D7E9462A3A0C}" dt="2023-04-29T11:37:01.616" v="2164"/>
          <ac:spMkLst>
            <pc:docMk/>
            <pc:sldMk cId="2560411384" sldId="280"/>
            <ac:spMk id="3" creationId="{4C0837F9-5094-288B-9DA6-408F287DDCB6}"/>
          </ac:spMkLst>
        </pc:spChg>
        <pc:spChg chg="add del">
          <ac:chgData name="Piyush Krishan Bajaj" userId="95ad91ef67eb7995" providerId="Windows Live" clId="Web-{D1C20E4E-5BE9-415D-A17F-D7E9462A3A0C}" dt="2023-04-29T11:29:24.650" v="2121"/>
          <ac:spMkLst>
            <pc:docMk/>
            <pc:sldMk cId="2560411384" sldId="280"/>
            <ac:spMk id="7" creationId="{9161655D-EB7A-98F0-4553-D3B18E10E425}"/>
          </ac:spMkLst>
        </pc:spChg>
        <pc:spChg chg="add del">
          <ac:chgData name="Piyush Krishan Bajaj" userId="95ad91ef67eb7995" providerId="Windows Live" clId="Web-{D1C20E4E-5BE9-415D-A17F-D7E9462A3A0C}" dt="2023-04-29T11:29:24.650" v="2120"/>
          <ac:spMkLst>
            <pc:docMk/>
            <pc:sldMk cId="2560411384" sldId="280"/>
            <ac:spMk id="9" creationId="{98AE6F29-7DCD-6FE1-6637-AD1D63EED4A3}"/>
          </ac:spMkLst>
        </pc:spChg>
        <pc:spChg chg="add del">
          <ac:chgData name="Piyush Krishan Bajaj" userId="95ad91ef67eb7995" providerId="Windows Live" clId="Web-{D1C20E4E-5BE9-415D-A17F-D7E9462A3A0C}" dt="2023-04-29T11:29:24.650" v="2119"/>
          <ac:spMkLst>
            <pc:docMk/>
            <pc:sldMk cId="2560411384" sldId="280"/>
            <ac:spMk id="11" creationId="{0F183C75-D112-2C45-5F3A-F42FE42788B4}"/>
          </ac:spMkLst>
        </pc:spChg>
        <pc:spChg chg="add del">
          <ac:chgData name="Piyush Krishan Bajaj" userId="95ad91ef67eb7995" providerId="Windows Live" clId="Web-{D1C20E4E-5BE9-415D-A17F-D7E9462A3A0C}" dt="2023-04-29T11:29:24.650" v="2118"/>
          <ac:spMkLst>
            <pc:docMk/>
            <pc:sldMk cId="2560411384" sldId="280"/>
            <ac:spMk id="13" creationId="{D62F75AC-0B3E-E9D6-F6E7-51EBD08592A3}"/>
          </ac:spMkLst>
        </pc:spChg>
        <pc:spChg chg="add mod">
          <ac:chgData name="Piyush Krishan Bajaj" userId="95ad91ef67eb7995" providerId="Windows Live" clId="Web-{D1C20E4E-5BE9-415D-A17F-D7E9462A3A0C}" dt="2023-04-29T11:37:23.008" v="2166" actId="1076"/>
          <ac:spMkLst>
            <pc:docMk/>
            <pc:sldMk cId="2560411384" sldId="280"/>
            <ac:spMk id="15" creationId="{22670408-9523-200B-BC5E-15B90B7A034D}"/>
          </ac:spMkLst>
        </pc:spChg>
        <pc:spChg chg="add mod">
          <ac:chgData name="Piyush Krishan Bajaj" userId="95ad91ef67eb7995" providerId="Windows Live" clId="Web-{D1C20E4E-5BE9-415D-A17F-D7E9462A3A0C}" dt="2023-04-29T11:37:30.523" v="2170" actId="1076"/>
          <ac:spMkLst>
            <pc:docMk/>
            <pc:sldMk cId="2560411384" sldId="280"/>
            <ac:spMk id="17" creationId="{4EEEE087-6E4B-8371-22C4-E6090F304DDA}"/>
          </ac:spMkLst>
        </pc:spChg>
        <pc:spChg chg="add mod">
          <ac:chgData name="Piyush Krishan Bajaj" userId="95ad91ef67eb7995" providerId="Windows Live" clId="Web-{D1C20E4E-5BE9-415D-A17F-D7E9462A3A0C}" dt="2023-04-29T11:37:23.039" v="2168" actId="1076"/>
          <ac:spMkLst>
            <pc:docMk/>
            <pc:sldMk cId="2560411384" sldId="280"/>
            <ac:spMk id="19" creationId="{C083F960-C735-FEBB-8D21-58F00D973FD0}"/>
          </ac:spMkLst>
        </pc:spChg>
        <pc:spChg chg="add mod">
          <ac:chgData name="Piyush Krishan Bajaj" userId="95ad91ef67eb7995" providerId="Windows Live" clId="Web-{D1C20E4E-5BE9-415D-A17F-D7E9462A3A0C}" dt="2023-04-29T11:37:33.664" v="2171" actId="1076"/>
          <ac:spMkLst>
            <pc:docMk/>
            <pc:sldMk cId="2560411384" sldId="280"/>
            <ac:spMk id="21" creationId="{49D258DA-072E-CEF6-83D0-6028D9D39CFD}"/>
          </ac:spMkLst>
        </pc:spChg>
        <pc:spChg chg="add del mod">
          <ac:chgData name="Piyush Krishan Bajaj" userId="95ad91ef67eb7995" providerId="Windows Live" clId="Web-{D1C20E4E-5BE9-415D-A17F-D7E9462A3A0C}" dt="2023-04-29T11:37:05.460" v="2165"/>
          <ac:spMkLst>
            <pc:docMk/>
            <pc:sldMk cId="2560411384" sldId="280"/>
            <ac:spMk id="23" creationId="{C93A0341-C2F3-1634-A6C6-57FD3AF20CFF}"/>
          </ac:spMkLst>
        </pc:spChg>
        <pc:spChg chg="add mod">
          <ac:chgData name="Piyush Krishan Bajaj" userId="95ad91ef67eb7995" providerId="Windows Live" clId="Web-{D1C20E4E-5BE9-415D-A17F-D7E9462A3A0C}" dt="2023-04-29T11:38:24.853" v="2189" actId="1076"/>
          <ac:spMkLst>
            <pc:docMk/>
            <pc:sldMk cId="2560411384" sldId="280"/>
            <ac:spMk id="24" creationId="{B23AF4AC-6651-FF19-92D4-27E8C29E15C3}"/>
          </ac:spMkLst>
        </pc:spChg>
        <pc:spChg chg="add mod">
          <ac:chgData name="Piyush Krishan Bajaj" userId="95ad91ef67eb7995" providerId="Windows Live" clId="Web-{D1C20E4E-5BE9-415D-A17F-D7E9462A3A0C}" dt="2023-04-29T11:39:28.402" v="2193"/>
          <ac:spMkLst>
            <pc:docMk/>
            <pc:sldMk cId="2560411384" sldId="280"/>
            <ac:spMk id="25" creationId="{EB868397-8D29-DCEE-5585-3EBADD3E27AE}"/>
          </ac:spMkLst>
        </pc:spChg>
        <pc:picChg chg="add del mod">
          <ac:chgData name="Piyush Krishan Bajaj" userId="95ad91ef67eb7995" providerId="Windows Live" clId="Web-{D1C20E4E-5BE9-415D-A17F-D7E9462A3A0C}" dt="2023-04-29T11:14:22.108" v="1984"/>
          <ac:picMkLst>
            <pc:docMk/>
            <pc:sldMk cId="2560411384" sldId="280"/>
            <ac:picMk id="5" creationId="{1986D914-6AD7-C7DA-EE9C-5F79DDF73BFC}"/>
          </ac:picMkLst>
        </pc:picChg>
      </pc:sldChg>
      <pc:sldChg chg="addSp delSp modSp new">
        <pc:chgData name="Piyush Krishan Bajaj" userId="95ad91ef67eb7995" providerId="Windows Live" clId="Web-{D1C20E4E-5BE9-415D-A17F-D7E9462A3A0C}" dt="2023-04-29T08:51:08.788" v="1726" actId="1076"/>
        <pc:sldMkLst>
          <pc:docMk/>
          <pc:sldMk cId="462635914" sldId="281"/>
        </pc:sldMkLst>
        <pc:spChg chg="mod">
          <ac:chgData name="Piyush Krishan Bajaj" userId="95ad91ef67eb7995" providerId="Windows Live" clId="Web-{D1C20E4E-5BE9-415D-A17F-D7E9462A3A0C}" dt="2023-04-29T08:30:19.795" v="1679" actId="20577"/>
          <ac:spMkLst>
            <pc:docMk/>
            <pc:sldMk cId="462635914" sldId="281"/>
            <ac:spMk id="2" creationId="{23BFC683-C5AF-6B35-A87B-019BECD89F0D}"/>
          </ac:spMkLst>
        </pc:spChg>
        <pc:spChg chg="del">
          <ac:chgData name="Piyush Krishan Bajaj" userId="95ad91ef67eb7995" providerId="Windows Live" clId="Web-{D1C20E4E-5BE9-415D-A17F-D7E9462A3A0C}" dt="2023-04-29T08:31:18.502" v="1684"/>
          <ac:spMkLst>
            <pc:docMk/>
            <pc:sldMk cId="462635914" sldId="281"/>
            <ac:spMk id="3" creationId="{CF5DD391-86B7-0C30-0D01-616B9CC9F9F2}"/>
          </ac:spMkLst>
        </pc:spChg>
        <pc:spChg chg="add mod">
          <ac:chgData name="Piyush Krishan Bajaj" userId="95ad91ef67eb7995" providerId="Windows Live" clId="Web-{D1C20E4E-5BE9-415D-A17F-D7E9462A3A0C}" dt="2023-04-29T08:33:22.870" v="1709" actId="1076"/>
          <ac:spMkLst>
            <pc:docMk/>
            <pc:sldMk cId="462635914" sldId="281"/>
            <ac:spMk id="6" creationId="{219FAB9F-2E51-31BB-096E-9C14D18F4C04}"/>
          </ac:spMkLst>
        </pc:spChg>
        <pc:spChg chg="add mod">
          <ac:chgData name="Piyush Krishan Bajaj" userId="95ad91ef67eb7995" providerId="Windows Live" clId="Web-{D1C20E4E-5BE9-415D-A17F-D7E9462A3A0C}" dt="2023-04-29T08:51:08.788" v="1726" actId="1076"/>
          <ac:spMkLst>
            <pc:docMk/>
            <pc:sldMk cId="462635914" sldId="281"/>
            <ac:spMk id="7" creationId="{BAB4FF6F-5893-DD57-D726-39C42A725B80}"/>
          </ac:spMkLst>
        </pc:spChg>
        <pc:picChg chg="add mod ord">
          <ac:chgData name="Piyush Krishan Bajaj" userId="95ad91ef67eb7995" providerId="Windows Live" clId="Web-{D1C20E4E-5BE9-415D-A17F-D7E9462A3A0C}" dt="2023-04-29T08:31:18.502" v="1684"/>
          <ac:picMkLst>
            <pc:docMk/>
            <pc:sldMk cId="462635914" sldId="281"/>
            <ac:picMk id="5" creationId="{F492DBAC-2D78-4271-0FE6-9DE2116A6DAD}"/>
          </ac:picMkLst>
        </pc:picChg>
      </pc:sldChg>
      <pc:sldChg chg="modSp new">
        <pc:chgData name="Piyush Krishan Bajaj" userId="95ad91ef67eb7995" providerId="Windows Live" clId="Web-{D1C20E4E-5BE9-415D-A17F-D7E9462A3A0C}" dt="2023-04-29T14:39:52.109" v="2563" actId="20577"/>
        <pc:sldMkLst>
          <pc:docMk/>
          <pc:sldMk cId="3473386949" sldId="282"/>
        </pc:sldMkLst>
        <pc:spChg chg="mod">
          <ac:chgData name="Piyush Krishan Bajaj" userId="95ad91ef67eb7995" providerId="Windows Live" clId="Web-{D1C20E4E-5BE9-415D-A17F-D7E9462A3A0C}" dt="2023-04-29T14:39:52.109" v="2563" actId="20577"/>
          <ac:spMkLst>
            <pc:docMk/>
            <pc:sldMk cId="3473386949" sldId="282"/>
            <ac:spMk id="2" creationId="{269D2640-D8F3-020D-C64A-84AD580AEBE2}"/>
          </ac:spMkLst>
        </pc:spChg>
        <pc:spChg chg="mod">
          <ac:chgData name="Piyush Krishan Bajaj" userId="95ad91ef67eb7995" providerId="Windows Live" clId="Web-{D1C20E4E-5BE9-415D-A17F-D7E9462A3A0C}" dt="2023-04-29T14:37:42.854" v="2532" actId="20577"/>
          <ac:spMkLst>
            <pc:docMk/>
            <pc:sldMk cId="3473386949" sldId="282"/>
            <ac:spMk id="3" creationId="{ACCA5766-1D87-83C6-F4B2-14629CB80B00}"/>
          </ac:spMkLst>
        </pc:spChg>
      </pc:sldChg>
      <pc:sldChg chg="modSp new">
        <pc:chgData name="Piyush Krishan Bajaj" userId="95ad91ef67eb7995" providerId="Windows Live" clId="Web-{D1C20E4E-5BE9-415D-A17F-D7E9462A3A0C}" dt="2023-04-29T15:01:52.625" v="2736" actId="20577"/>
        <pc:sldMkLst>
          <pc:docMk/>
          <pc:sldMk cId="1551047466" sldId="283"/>
        </pc:sldMkLst>
        <pc:spChg chg="mod">
          <ac:chgData name="Piyush Krishan Bajaj" userId="95ad91ef67eb7995" providerId="Windows Live" clId="Web-{D1C20E4E-5BE9-415D-A17F-D7E9462A3A0C}" dt="2023-04-29T14:54:28.859" v="2645" actId="20577"/>
          <ac:spMkLst>
            <pc:docMk/>
            <pc:sldMk cId="1551047466" sldId="283"/>
            <ac:spMk id="2" creationId="{228BF39A-D4F8-4198-8861-615E5ECF02FC}"/>
          </ac:spMkLst>
        </pc:spChg>
        <pc:spChg chg="mod">
          <ac:chgData name="Piyush Krishan Bajaj" userId="95ad91ef67eb7995" providerId="Windows Live" clId="Web-{D1C20E4E-5BE9-415D-A17F-D7E9462A3A0C}" dt="2023-04-29T15:01:52.625" v="2736" actId="20577"/>
          <ac:spMkLst>
            <pc:docMk/>
            <pc:sldMk cId="1551047466" sldId="283"/>
            <ac:spMk id="3" creationId="{AF36D2D7-8185-1D70-926F-C33D55E9CD91}"/>
          </ac:spMkLst>
        </pc:spChg>
      </pc:sldChg>
      <pc:sldChg chg="addSp delSp modSp new">
        <pc:chgData name="Piyush Krishan Bajaj" userId="95ad91ef67eb7995" providerId="Windows Live" clId="Web-{D1C20E4E-5BE9-415D-A17F-D7E9462A3A0C}" dt="2023-04-29T18:01:23.507" v="5168" actId="20577"/>
        <pc:sldMkLst>
          <pc:docMk/>
          <pc:sldMk cId="644328163" sldId="284"/>
        </pc:sldMkLst>
        <pc:spChg chg="mod">
          <ac:chgData name="Piyush Krishan Bajaj" userId="95ad91ef67eb7995" providerId="Windows Live" clId="Web-{D1C20E4E-5BE9-415D-A17F-D7E9462A3A0C}" dt="2023-04-29T17:46:15.944" v="4935" actId="20577"/>
          <ac:spMkLst>
            <pc:docMk/>
            <pc:sldMk cId="644328163" sldId="284"/>
            <ac:spMk id="2" creationId="{ADAAFD1C-B6C0-D63E-7DBB-2B53CBEF3277}"/>
          </ac:spMkLst>
        </pc:spChg>
        <pc:spChg chg="mod">
          <ac:chgData name="Piyush Krishan Bajaj" userId="95ad91ef67eb7995" providerId="Windows Live" clId="Web-{D1C20E4E-5BE9-415D-A17F-D7E9462A3A0C}" dt="2023-04-29T18:01:23.507" v="5168" actId="20577"/>
          <ac:spMkLst>
            <pc:docMk/>
            <pc:sldMk cId="644328163" sldId="284"/>
            <ac:spMk id="3" creationId="{856A6CB5-2228-2329-8894-36F6D60E1868}"/>
          </ac:spMkLst>
        </pc:spChg>
        <pc:spChg chg="add del mod">
          <ac:chgData name="Piyush Krishan Bajaj" userId="95ad91ef67eb7995" providerId="Windows Live" clId="Web-{D1C20E4E-5BE9-415D-A17F-D7E9462A3A0C}" dt="2023-04-29T17:55:45.495" v="5046"/>
          <ac:spMkLst>
            <pc:docMk/>
            <pc:sldMk cId="644328163" sldId="284"/>
            <ac:spMk id="7" creationId="{04E44CD4-1FCB-3E93-C805-E853142CC21B}"/>
          </ac:spMkLst>
        </pc:spChg>
        <pc:spChg chg="add del mod">
          <ac:chgData name="Piyush Krishan Bajaj" userId="95ad91ef67eb7995" providerId="Windows Live" clId="Web-{D1C20E4E-5BE9-415D-A17F-D7E9462A3A0C}" dt="2023-04-29T17:58:25.610" v="5095"/>
          <ac:spMkLst>
            <pc:docMk/>
            <pc:sldMk cId="644328163" sldId="284"/>
            <ac:spMk id="8" creationId="{D813B670-D89B-5F75-8506-2E131F66344B}"/>
          </ac:spMkLst>
        </pc:spChg>
        <pc:picChg chg="add del mod">
          <ac:chgData name="Piyush Krishan Bajaj" userId="95ad91ef67eb7995" providerId="Windows Live" clId="Web-{D1C20E4E-5BE9-415D-A17F-D7E9462A3A0C}" dt="2023-04-29T17:58:22.001" v="5093"/>
          <ac:picMkLst>
            <pc:docMk/>
            <pc:sldMk cId="644328163" sldId="284"/>
            <ac:picMk id="5" creationId="{E48C99B2-C4DB-BA37-DBE6-B8506E9559F1}"/>
          </ac:picMkLst>
        </pc:picChg>
        <pc:picChg chg="add del mod">
          <ac:chgData name="Piyush Krishan Bajaj" userId="95ad91ef67eb7995" providerId="Windows Live" clId="Web-{D1C20E4E-5BE9-415D-A17F-D7E9462A3A0C}" dt="2023-04-29T17:58:23.438" v="5094"/>
          <ac:picMkLst>
            <pc:docMk/>
            <pc:sldMk cId="644328163" sldId="284"/>
            <ac:picMk id="6" creationId="{7D73863C-245D-F644-49AA-66ABEA3E396C}"/>
          </ac:picMkLst>
        </pc:picChg>
      </pc:sldChg>
      <pc:sldChg chg="modSp new">
        <pc:chgData name="Piyush Krishan Bajaj" userId="95ad91ef67eb7995" providerId="Windows Live" clId="Web-{D1C20E4E-5BE9-415D-A17F-D7E9462A3A0C}" dt="2023-04-29T15:07:47.981" v="2877" actId="20577"/>
        <pc:sldMkLst>
          <pc:docMk/>
          <pc:sldMk cId="3540752610" sldId="285"/>
        </pc:sldMkLst>
        <pc:spChg chg="mod">
          <ac:chgData name="Piyush Krishan Bajaj" userId="95ad91ef67eb7995" providerId="Windows Live" clId="Web-{D1C20E4E-5BE9-415D-A17F-D7E9462A3A0C}" dt="2023-04-29T15:07:47.981" v="2877" actId="20577"/>
          <ac:spMkLst>
            <pc:docMk/>
            <pc:sldMk cId="3540752610" sldId="285"/>
            <ac:spMk id="2" creationId="{E036DD5B-0823-62F8-194F-704D08C58E33}"/>
          </ac:spMkLst>
        </pc:spChg>
        <pc:spChg chg="mod">
          <ac:chgData name="Piyush Krishan Bajaj" userId="95ad91ef67eb7995" providerId="Windows Live" clId="Web-{D1C20E4E-5BE9-415D-A17F-D7E9462A3A0C}" dt="2023-04-29T15:07:22.699" v="2852" actId="20577"/>
          <ac:spMkLst>
            <pc:docMk/>
            <pc:sldMk cId="3540752610" sldId="285"/>
            <ac:spMk id="3" creationId="{D1B7A0CA-996B-D231-580D-297958C6FC1B}"/>
          </ac:spMkLst>
        </pc:spChg>
      </pc:sldChg>
      <pc:sldChg chg="addSp delSp modSp new mod ord setBg">
        <pc:chgData name="Piyush Krishan Bajaj" userId="95ad91ef67eb7995" providerId="Windows Live" clId="Web-{D1C20E4E-5BE9-415D-A17F-D7E9462A3A0C}" dt="2023-04-29T17:26:49.996" v="4640"/>
        <pc:sldMkLst>
          <pc:docMk/>
          <pc:sldMk cId="1218292210" sldId="286"/>
        </pc:sldMkLst>
        <pc:spChg chg="mod">
          <ac:chgData name="Piyush Krishan Bajaj" userId="95ad91ef67eb7995" providerId="Windows Live" clId="Web-{D1C20E4E-5BE9-415D-A17F-D7E9462A3A0C}" dt="2023-04-29T15:35:07.414" v="3054"/>
          <ac:spMkLst>
            <pc:docMk/>
            <pc:sldMk cId="1218292210" sldId="286"/>
            <ac:spMk id="2" creationId="{28D97F79-A3B1-28D0-A554-4B332BCD80AC}"/>
          </ac:spMkLst>
        </pc:spChg>
        <pc:spChg chg="mod">
          <ac:chgData name="Piyush Krishan Bajaj" userId="95ad91ef67eb7995" providerId="Windows Live" clId="Web-{D1C20E4E-5BE9-415D-A17F-D7E9462A3A0C}" dt="2023-04-29T15:35:07.414" v="3054"/>
          <ac:spMkLst>
            <pc:docMk/>
            <pc:sldMk cId="1218292210" sldId="286"/>
            <ac:spMk id="3" creationId="{EE346C2C-D41F-6F76-DB03-D5AEAE079D4F}"/>
          </ac:spMkLst>
        </pc:spChg>
        <pc:spChg chg="mod ord">
          <ac:chgData name="Piyush Krishan Bajaj" userId="95ad91ef67eb7995" providerId="Windows Live" clId="Web-{D1C20E4E-5BE9-415D-A17F-D7E9462A3A0C}" dt="2023-04-29T15:35:07.414" v="3054"/>
          <ac:spMkLst>
            <pc:docMk/>
            <pc:sldMk cId="1218292210" sldId="286"/>
            <ac:spMk id="4" creationId="{9CF44ED6-1C6D-3C49-675C-1C1487F398B9}"/>
          </ac:spMkLst>
        </pc:spChg>
        <pc:spChg chg="add del">
          <ac:chgData name="Piyush Krishan Bajaj" userId="95ad91ef67eb7995" providerId="Windows Live" clId="Web-{D1C20E4E-5BE9-415D-A17F-D7E9462A3A0C}" dt="2023-04-29T15:35:07.414" v="3054"/>
          <ac:spMkLst>
            <pc:docMk/>
            <pc:sldMk cId="1218292210" sldId="286"/>
            <ac:spMk id="11" creationId="{2F9C493A-9F03-49B4-B3FB-19CE5AC115BE}"/>
          </ac:spMkLst>
        </pc:spChg>
        <pc:spChg chg="add del">
          <ac:chgData name="Piyush Krishan Bajaj" userId="95ad91ef67eb7995" providerId="Windows Live" clId="Web-{D1C20E4E-5BE9-415D-A17F-D7E9462A3A0C}" dt="2023-04-29T15:35:07.414" v="3054"/>
          <ac:spMkLst>
            <pc:docMk/>
            <pc:sldMk cId="1218292210" sldId="286"/>
            <ac:spMk id="13" creationId="{90A46C7D-C1BB-49B8-8D37-39742820E964}"/>
          </ac:spMkLst>
        </pc:spChg>
        <pc:spChg chg="add del">
          <ac:chgData name="Piyush Krishan Bajaj" userId="95ad91ef67eb7995" providerId="Windows Live" clId="Web-{D1C20E4E-5BE9-415D-A17F-D7E9462A3A0C}" dt="2023-04-29T15:35:07.414" v="3054"/>
          <ac:spMkLst>
            <pc:docMk/>
            <pc:sldMk cId="1218292210" sldId="286"/>
            <ac:spMk id="23" creationId="{55820E42-2F9D-41EF-B67F-522A133B3373}"/>
          </ac:spMkLst>
        </pc:spChg>
        <pc:grpChg chg="add del">
          <ac:chgData name="Piyush Krishan Bajaj" userId="95ad91ef67eb7995" providerId="Windows Live" clId="Web-{D1C20E4E-5BE9-415D-A17F-D7E9462A3A0C}" dt="2023-04-29T15:35:07.414" v="3054"/>
          <ac:grpSpMkLst>
            <pc:docMk/>
            <pc:sldMk cId="1218292210" sldId="286"/>
            <ac:grpSpMk id="15" creationId="{61BBAB6F-65E6-4E2B-B363-6AB27C84E0C1}"/>
          </ac:grpSpMkLst>
        </pc:grpChg>
        <pc:grpChg chg="add del">
          <ac:chgData name="Piyush Krishan Bajaj" userId="95ad91ef67eb7995" providerId="Windows Live" clId="Web-{D1C20E4E-5BE9-415D-A17F-D7E9462A3A0C}" dt="2023-04-29T15:35:07.414" v="3054"/>
          <ac:grpSpMkLst>
            <pc:docMk/>
            <pc:sldMk cId="1218292210" sldId="286"/>
            <ac:grpSpMk id="25" creationId="{13D9BC31-B57D-4933-AD83-94F462D4C2F9}"/>
          </ac:grpSpMkLst>
        </pc:grpChg>
        <pc:picChg chg="add del mod">
          <ac:chgData name="Piyush Krishan Bajaj" userId="95ad91ef67eb7995" providerId="Windows Live" clId="Web-{D1C20E4E-5BE9-415D-A17F-D7E9462A3A0C}" dt="2023-04-29T15:32:45.690" v="3040"/>
          <ac:picMkLst>
            <pc:docMk/>
            <pc:sldMk cId="1218292210" sldId="286"/>
            <ac:picMk id="5" creationId="{431DBEED-DDED-A5FC-BC70-25C27F63C371}"/>
          </ac:picMkLst>
        </pc:picChg>
        <pc:picChg chg="add del mod ord">
          <ac:chgData name="Piyush Krishan Bajaj" userId="95ad91ef67eb7995" providerId="Windows Live" clId="Web-{D1C20E4E-5BE9-415D-A17F-D7E9462A3A0C}" dt="2023-04-29T15:35:56.978" v="3067"/>
          <ac:picMkLst>
            <pc:docMk/>
            <pc:sldMk cId="1218292210" sldId="286"/>
            <ac:picMk id="6" creationId="{21828EF3-F136-816A-9B30-9ACA1BA3E945}"/>
          </ac:picMkLst>
        </pc:picChg>
      </pc:sldChg>
      <pc:sldChg chg="modSp new">
        <pc:chgData name="Piyush Krishan Bajaj" userId="95ad91ef67eb7995" providerId="Windows Live" clId="Web-{D1C20E4E-5BE9-415D-A17F-D7E9462A3A0C}" dt="2023-04-29T16:41:44.196" v="3974" actId="20577"/>
        <pc:sldMkLst>
          <pc:docMk/>
          <pc:sldMk cId="1373503261" sldId="287"/>
        </pc:sldMkLst>
        <pc:spChg chg="mod">
          <ac:chgData name="Piyush Krishan Bajaj" userId="95ad91ef67eb7995" providerId="Windows Live" clId="Web-{D1C20E4E-5BE9-415D-A17F-D7E9462A3A0C}" dt="2023-04-29T08:59:57.074" v="1908" actId="20577"/>
          <ac:spMkLst>
            <pc:docMk/>
            <pc:sldMk cId="1373503261" sldId="287"/>
            <ac:spMk id="2" creationId="{E292F810-01FB-5EBD-6FC8-D273665FF17E}"/>
          </ac:spMkLst>
        </pc:spChg>
        <pc:spChg chg="mod">
          <ac:chgData name="Piyush Krishan Bajaj" userId="95ad91ef67eb7995" providerId="Windows Live" clId="Web-{D1C20E4E-5BE9-415D-A17F-D7E9462A3A0C}" dt="2023-04-29T16:41:44.196" v="3974" actId="20577"/>
          <ac:spMkLst>
            <pc:docMk/>
            <pc:sldMk cId="1373503261" sldId="287"/>
            <ac:spMk id="3" creationId="{F859537A-6B38-EA9A-22F0-793BBEB2DA48}"/>
          </ac:spMkLst>
        </pc:spChg>
      </pc:sldChg>
      <pc:sldChg chg="addSp delSp modSp new mod setBg">
        <pc:chgData name="Piyush Krishan Bajaj" userId="95ad91ef67eb7995" providerId="Windows Live" clId="Web-{D1C20E4E-5BE9-415D-A17F-D7E9462A3A0C}" dt="2023-04-29T17:04:22.354" v="4248" actId="1076"/>
        <pc:sldMkLst>
          <pc:docMk/>
          <pc:sldMk cId="4099494746" sldId="288"/>
        </pc:sldMkLst>
        <pc:spChg chg="mod">
          <ac:chgData name="Piyush Krishan Bajaj" userId="95ad91ef67eb7995" providerId="Windows Live" clId="Web-{D1C20E4E-5BE9-415D-A17F-D7E9462A3A0C}" dt="2023-04-29T16:02:12.487" v="3489" actId="20577"/>
          <ac:spMkLst>
            <pc:docMk/>
            <pc:sldMk cId="4099494746" sldId="288"/>
            <ac:spMk id="2" creationId="{2EDB1049-9E95-7EF6-3143-272CE1084C25}"/>
          </ac:spMkLst>
        </pc:spChg>
        <pc:spChg chg="add del mod">
          <ac:chgData name="Piyush Krishan Bajaj" userId="95ad91ef67eb7995" providerId="Windows Live" clId="Web-{D1C20E4E-5BE9-415D-A17F-D7E9462A3A0C}" dt="2023-04-29T16:09:58.848" v="3513" actId="1076"/>
          <ac:spMkLst>
            <pc:docMk/>
            <pc:sldMk cId="4099494746" sldId="288"/>
            <ac:spMk id="3" creationId="{53022C45-53EF-9BBE-3267-1AC25BEBE0A0}"/>
          </ac:spMkLst>
        </pc:spChg>
        <pc:spChg chg="mod">
          <ac:chgData name="Piyush Krishan Bajaj" userId="95ad91ef67eb7995" providerId="Windows Live" clId="Web-{D1C20E4E-5BE9-415D-A17F-D7E9462A3A0C}" dt="2023-04-29T15:58:45.418" v="3418"/>
          <ac:spMkLst>
            <pc:docMk/>
            <pc:sldMk cId="4099494746" sldId="288"/>
            <ac:spMk id="4" creationId="{F0039FDD-C031-F4E2-0AB6-5D458C9B4974}"/>
          </ac:spMkLst>
        </pc:spChg>
        <pc:spChg chg="add del">
          <ac:chgData name="Piyush Krishan Bajaj" userId="95ad91ef67eb7995" providerId="Windows Live" clId="Web-{D1C20E4E-5BE9-415D-A17F-D7E9462A3A0C}" dt="2023-04-29T15:58:45.418" v="3418"/>
          <ac:spMkLst>
            <pc:docMk/>
            <pc:sldMk cId="4099494746" sldId="288"/>
            <ac:spMk id="10" creationId="{142D98E1-37D2-4470-BF74-845E897954C6}"/>
          </ac:spMkLst>
        </pc:spChg>
        <pc:spChg chg="add mod">
          <ac:chgData name="Piyush Krishan Bajaj" userId="95ad91ef67eb7995" providerId="Windows Live" clId="Web-{D1C20E4E-5BE9-415D-A17F-D7E9462A3A0C}" dt="2023-04-29T17:04:22.354" v="4248" actId="1076"/>
          <ac:spMkLst>
            <pc:docMk/>
            <pc:sldMk cId="4099494746" sldId="288"/>
            <ac:spMk id="29" creationId="{945E6FC6-112A-B7CC-8F9E-9854FA20FF24}"/>
          </ac:spMkLst>
        </pc:spChg>
        <pc:spChg chg="add del mod">
          <ac:chgData name="Piyush Krishan Bajaj" userId="95ad91ef67eb7995" providerId="Windows Live" clId="Web-{D1C20E4E-5BE9-415D-A17F-D7E9462A3A0C}" dt="2023-04-29T16:09:45.191" v="3512"/>
          <ac:spMkLst>
            <pc:docMk/>
            <pc:sldMk cId="4099494746" sldId="288"/>
            <ac:spMk id="30" creationId="{47144941-6E9D-0037-3D53-688F4AAA6B3E}"/>
          </ac:spMkLst>
        </pc:spChg>
        <pc:grpChg chg="add del">
          <ac:chgData name="Piyush Krishan Bajaj" userId="95ad91ef67eb7995" providerId="Windows Live" clId="Web-{D1C20E4E-5BE9-415D-A17F-D7E9462A3A0C}" dt="2023-04-29T15:58:45.418" v="3418"/>
          <ac:grpSpMkLst>
            <pc:docMk/>
            <pc:sldMk cId="4099494746" sldId="288"/>
            <ac:grpSpMk id="12" creationId="{91868ACA-CC8C-4FA4-8E32-6DB1C7DA9E27}"/>
          </ac:grpSpMkLst>
        </pc:grpChg>
        <pc:graphicFrameChg chg="add del">
          <ac:chgData name="Piyush Krishan Bajaj" userId="95ad91ef67eb7995" providerId="Windows Live" clId="Web-{D1C20E4E-5BE9-415D-A17F-D7E9462A3A0C}" dt="2023-04-29T15:58:45.418" v="3418"/>
          <ac:graphicFrameMkLst>
            <pc:docMk/>
            <pc:sldMk cId="4099494746" sldId="288"/>
            <ac:graphicFrameMk id="6" creationId="{3D99C459-0391-D3AC-6F6B-12E3EB525683}"/>
          </ac:graphicFrameMkLst>
        </pc:graphicFrameChg>
      </pc:sldChg>
      <pc:sldChg chg="addSp modSp new">
        <pc:chgData name="Piyush Krishan Bajaj" userId="95ad91ef67eb7995" providerId="Windows Live" clId="Web-{D1C20E4E-5BE9-415D-A17F-D7E9462A3A0C}" dt="2023-04-29T17:04:33.354" v="4249" actId="1076"/>
        <pc:sldMkLst>
          <pc:docMk/>
          <pc:sldMk cId="1530823617" sldId="289"/>
        </pc:sldMkLst>
        <pc:spChg chg="mod">
          <ac:chgData name="Piyush Krishan Bajaj" userId="95ad91ef67eb7995" providerId="Windows Live" clId="Web-{D1C20E4E-5BE9-415D-A17F-D7E9462A3A0C}" dt="2023-04-29T16:16:49.018" v="3563" actId="20577"/>
          <ac:spMkLst>
            <pc:docMk/>
            <pc:sldMk cId="1530823617" sldId="289"/>
            <ac:spMk id="2" creationId="{EE6E477B-BC6C-6484-1BF6-B0E8E3D7329F}"/>
          </ac:spMkLst>
        </pc:spChg>
        <pc:spChg chg="mod">
          <ac:chgData name="Piyush Krishan Bajaj" userId="95ad91ef67eb7995" providerId="Windows Live" clId="Web-{D1C20E4E-5BE9-415D-A17F-D7E9462A3A0C}" dt="2023-04-29T16:38:00.704" v="3911" actId="20577"/>
          <ac:spMkLst>
            <pc:docMk/>
            <pc:sldMk cId="1530823617" sldId="289"/>
            <ac:spMk id="3" creationId="{CB31F12A-6E23-CF87-040D-0EF9293E6D43}"/>
          </ac:spMkLst>
        </pc:spChg>
        <pc:spChg chg="add mod">
          <ac:chgData name="Piyush Krishan Bajaj" userId="95ad91ef67eb7995" providerId="Windows Live" clId="Web-{D1C20E4E-5BE9-415D-A17F-D7E9462A3A0C}" dt="2023-04-29T17:04:33.354" v="4249" actId="1076"/>
          <ac:spMkLst>
            <pc:docMk/>
            <pc:sldMk cId="1530823617" sldId="289"/>
            <ac:spMk id="6" creationId="{597B0065-3881-EAD9-A55E-21E16485295A}"/>
          </ac:spMkLst>
        </pc:spChg>
      </pc:sldChg>
      <pc:sldChg chg="addSp modSp new add del">
        <pc:chgData name="Piyush Krishan Bajaj" userId="95ad91ef67eb7995" providerId="Windows Live" clId="Web-{D1C20E4E-5BE9-415D-A17F-D7E9462A3A0C}" dt="2023-04-29T17:04:43.433" v="4250" actId="1076"/>
        <pc:sldMkLst>
          <pc:docMk/>
          <pc:sldMk cId="3254441075" sldId="290"/>
        </pc:sldMkLst>
        <pc:spChg chg="mod">
          <ac:chgData name="Piyush Krishan Bajaj" userId="95ad91ef67eb7995" providerId="Windows Live" clId="Web-{D1C20E4E-5BE9-415D-A17F-D7E9462A3A0C}" dt="2023-04-29T09:01:22.877" v="1953" actId="20577"/>
          <ac:spMkLst>
            <pc:docMk/>
            <pc:sldMk cId="3254441075" sldId="290"/>
            <ac:spMk id="2" creationId="{4C206196-CEA2-8F6E-8942-429FE5E91F85}"/>
          </ac:spMkLst>
        </pc:spChg>
        <pc:spChg chg="mod">
          <ac:chgData name="Piyush Krishan Bajaj" userId="95ad91ef67eb7995" providerId="Windows Live" clId="Web-{D1C20E4E-5BE9-415D-A17F-D7E9462A3A0C}" dt="2023-04-29T16:51:01.013" v="4164" actId="20577"/>
          <ac:spMkLst>
            <pc:docMk/>
            <pc:sldMk cId="3254441075" sldId="290"/>
            <ac:spMk id="3" creationId="{F80F4312-5C51-228C-2516-B29B35425546}"/>
          </ac:spMkLst>
        </pc:spChg>
        <pc:spChg chg="add mod">
          <ac:chgData name="Piyush Krishan Bajaj" userId="95ad91ef67eb7995" providerId="Windows Live" clId="Web-{D1C20E4E-5BE9-415D-A17F-D7E9462A3A0C}" dt="2023-04-29T17:04:43.433" v="4250" actId="1076"/>
          <ac:spMkLst>
            <pc:docMk/>
            <pc:sldMk cId="3254441075" sldId="290"/>
            <ac:spMk id="6" creationId="{0809FF2F-4B93-BFF8-4881-9860386C0EBA}"/>
          </ac:spMkLst>
        </pc:spChg>
      </pc:sldChg>
      <pc:sldChg chg="addSp modSp new">
        <pc:chgData name="Piyush Krishan Bajaj" userId="95ad91ef67eb7995" providerId="Windows Live" clId="Web-{D1C20E4E-5BE9-415D-A17F-D7E9462A3A0C}" dt="2023-04-29T17:15:27.049" v="4604" actId="1076"/>
        <pc:sldMkLst>
          <pc:docMk/>
          <pc:sldMk cId="3297840793" sldId="291"/>
        </pc:sldMkLst>
        <pc:spChg chg="mod">
          <ac:chgData name="Piyush Krishan Bajaj" userId="95ad91ef67eb7995" providerId="Windows Live" clId="Web-{D1C20E4E-5BE9-415D-A17F-D7E9462A3A0C}" dt="2023-04-29T09:01:58.067" v="1955" actId="20577"/>
          <ac:spMkLst>
            <pc:docMk/>
            <pc:sldMk cId="3297840793" sldId="291"/>
            <ac:spMk id="2" creationId="{3B211FB8-E450-778F-1963-09140B5378A3}"/>
          </ac:spMkLst>
        </pc:spChg>
        <pc:spChg chg="mod">
          <ac:chgData name="Piyush Krishan Bajaj" userId="95ad91ef67eb7995" providerId="Windows Live" clId="Web-{D1C20E4E-5BE9-415D-A17F-D7E9462A3A0C}" dt="2023-04-29T17:14:33.376" v="4589" actId="20577"/>
          <ac:spMkLst>
            <pc:docMk/>
            <pc:sldMk cId="3297840793" sldId="291"/>
            <ac:spMk id="3" creationId="{D858A4D5-DED2-715C-FB94-B57933A46E0A}"/>
          </ac:spMkLst>
        </pc:spChg>
        <pc:spChg chg="add mod">
          <ac:chgData name="Piyush Krishan Bajaj" userId="95ad91ef67eb7995" providerId="Windows Live" clId="Web-{D1C20E4E-5BE9-415D-A17F-D7E9462A3A0C}" dt="2023-04-29T17:15:27.049" v="4604" actId="1076"/>
          <ac:spMkLst>
            <pc:docMk/>
            <pc:sldMk cId="3297840793" sldId="291"/>
            <ac:spMk id="5" creationId="{1934F886-9BFC-1632-39F9-F60F1C1A40FB}"/>
          </ac:spMkLst>
        </pc:spChg>
      </pc:sldChg>
      <pc:sldChg chg="addSp delSp modSp new ord">
        <pc:chgData name="Piyush Krishan Bajaj" userId="95ad91ef67eb7995" providerId="Windows Live" clId="Web-{D1C20E4E-5BE9-415D-A17F-D7E9462A3A0C}" dt="2023-04-29T14:54:09.155" v="2640" actId="20577"/>
        <pc:sldMkLst>
          <pc:docMk/>
          <pc:sldMk cId="2675867076" sldId="292"/>
        </pc:sldMkLst>
        <pc:spChg chg="mod">
          <ac:chgData name="Piyush Krishan Bajaj" userId="95ad91ef67eb7995" providerId="Windows Live" clId="Web-{D1C20E4E-5BE9-415D-A17F-D7E9462A3A0C}" dt="2023-04-29T14:54:09.155" v="2640" actId="20577"/>
          <ac:spMkLst>
            <pc:docMk/>
            <pc:sldMk cId="2675867076" sldId="292"/>
            <ac:spMk id="2" creationId="{56F060A5-06D0-23ED-EC02-6ECA66FF5143}"/>
          </ac:spMkLst>
        </pc:spChg>
        <pc:spChg chg="del">
          <ac:chgData name="Piyush Krishan Bajaj" userId="95ad91ef67eb7995" providerId="Windows Live" clId="Web-{D1C20E4E-5BE9-415D-A17F-D7E9462A3A0C}" dt="2023-04-29T11:14:24.702" v="1985"/>
          <ac:spMkLst>
            <pc:docMk/>
            <pc:sldMk cId="2675867076" sldId="292"/>
            <ac:spMk id="3" creationId="{25F96DB7-4984-FCAE-5036-3FAEB0135EF6}"/>
          </ac:spMkLst>
        </pc:spChg>
        <pc:spChg chg="add del mod">
          <ac:chgData name="Piyush Krishan Bajaj" userId="95ad91ef67eb7995" providerId="Windows Live" clId="Web-{D1C20E4E-5BE9-415D-A17F-D7E9462A3A0C}" dt="2023-04-29T11:15:02.922" v="1990"/>
          <ac:spMkLst>
            <pc:docMk/>
            <pc:sldMk cId="2675867076" sldId="292"/>
            <ac:spMk id="7" creationId="{25D5A332-F598-5D35-FD9A-6CEB010C69A0}"/>
          </ac:spMkLst>
        </pc:spChg>
        <pc:spChg chg="add mod">
          <ac:chgData name="Piyush Krishan Bajaj" userId="95ad91ef67eb7995" providerId="Windows Live" clId="Web-{D1C20E4E-5BE9-415D-A17F-D7E9462A3A0C}" dt="2023-04-29T11:16:55.003" v="2016" actId="1076"/>
          <ac:spMkLst>
            <pc:docMk/>
            <pc:sldMk cId="2675867076" sldId="292"/>
            <ac:spMk id="9" creationId="{B3369973-8AAD-644E-543D-CE6FC660E90C}"/>
          </ac:spMkLst>
        </pc:spChg>
        <pc:picChg chg="add del mod ord">
          <ac:chgData name="Piyush Krishan Bajaj" userId="95ad91ef67eb7995" providerId="Windows Live" clId="Web-{D1C20E4E-5BE9-415D-A17F-D7E9462A3A0C}" dt="2023-04-29T11:14:36.983" v="1989"/>
          <ac:picMkLst>
            <pc:docMk/>
            <pc:sldMk cId="2675867076" sldId="292"/>
            <ac:picMk id="5" creationId="{2CFD7865-7098-8C1A-7D14-EBBBA266EFE6}"/>
          </ac:picMkLst>
        </pc:picChg>
        <pc:picChg chg="add mod ord">
          <ac:chgData name="Piyush Krishan Bajaj" userId="95ad91ef67eb7995" providerId="Windows Live" clId="Web-{D1C20E4E-5BE9-415D-A17F-D7E9462A3A0C}" dt="2023-04-29T11:15:02.922" v="1990"/>
          <ac:picMkLst>
            <pc:docMk/>
            <pc:sldMk cId="2675867076" sldId="292"/>
            <ac:picMk id="8" creationId="{8D377DA0-AC03-1EDE-869E-FA3E163CFAB7}"/>
          </ac:picMkLst>
        </pc:picChg>
      </pc:sldChg>
      <pc:sldChg chg="addSp delSp modSp new">
        <pc:chgData name="Piyush Krishan Bajaj" userId="95ad91ef67eb7995" providerId="Windows Live" clId="Web-{D1C20E4E-5BE9-415D-A17F-D7E9462A3A0C}" dt="2023-04-29T13:56:16.436" v="2224" actId="14100"/>
        <pc:sldMkLst>
          <pc:docMk/>
          <pc:sldMk cId="931471213" sldId="293"/>
        </pc:sldMkLst>
        <pc:spChg chg="mod">
          <ac:chgData name="Piyush Krishan Bajaj" userId="95ad91ef67eb7995" providerId="Windows Live" clId="Web-{D1C20E4E-5BE9-415D-A17F-D7E9462A3A0C}" dt="2023-04-29T11:18:49.022" v="2029" actId="20577"/>
          <ac:spMkLst>
            <pc:docMk/>
            <pc:sldMk cId="931471213" sldId="293"/>
            <ac:spMk id="2" creationId="{2BE2A5F6-0645-98A9-1746-9D60E15A49E5}"/>
          </ac:spMkLst>
        </pc:spChg>
        <pc:spChg chg="del">
          <ac:chgData name="Piyush Krishan Bajaj" userId="95ad91ef67eb7995" providerId="Windows Live" clId="Web-{D1C20E4E-5BE9-415D-A17F-D7E9462A3A0C}" dt="2023-04-29T11:18:57.038" v="2030"/>
          <ac:spMkLst>
            <pc:docMk/>
            <pc:sldMk cId="931471213" sldId="293"/>
            <ac:spMk id="3" creationId="{0DDF2E7A-88FF-8891-3A7F-F363BD95B12F}"/>
          </ac:spMkLst>
        </pc:spChg>
        <pc:spChg chg="add mod">
          <ac:chgData name="Piyush Krishan Bajaj" userId="95ad91ef67eb7995" providerId="Windows Live" clId="Web-{D1C20E4E-5BE9-415D-A17F-D7E9462A3A0C}" dt="2023-04-29T13:54:56.793" v="2216" actId="14100"/>
          <ac:spMkLst>
            <pc:docMk/>
            <pc:sldMk cId="931471213" sldId="293"/>
            <ac:spMk id="3" creationId="{40602287-064B-6AA6-489F-6EC858603C6D}"/>
          </ac:spMkLst>
        </pc:spChg>
        <pc:spChg chg="add mod">
          <ac:chgData name="Piyush Krishan Bajaj" userId="95ad91ef67eb7995" providerId="Windows Live" clId="Web-{D1C20E4E-5BE9-415D-A17F-D7E9462A3A0C}" dt="2023-04-29T13:54:29.261" v="2213"/>
          <ac:spMkLst>
            <pc:docMk/>
            <pc:sldMk cId="931471213" sldId="293"/>
            <ac:spMk id="5" creationId="{FC4CE76C-1B52-F192-EE1E-DBE69A6764BA}"/>
          </ac:spMkLst>
        </pc:spChg>
        <pc:spChg chg="add mod">
          <ac:chgData name="Piyush Krishan Bajaj" userId="95ad91ef67eb7995" providerId="Windows Live" clId="Web-{D1C20E4E-5BE9-415D-A17F-D7E9462A3A0C}" dt="2023-04-29T13:55:18.169" v="2218"/>
          <ac:spMkLst>
            <pc:docMk/>
            <pc:sldMk cId="931471213" sldId="293"/>
            <ac:spMk id="6" creationId="{468DAAA9-F227-E712-4D44-876C79F40206}"/>
          </ac:spMkLst>
        </pc:spChg>
        <pc:spChg chg="add del mod">
          <ac:chgData name="Piyush Krishan Bajaj" userId="95ad91ef67eb7995" providerId="Windows Live" clId="Web-{D1C20E4E-5BE9-415D-A17F-D7E9462A3A0C}" dt="2023-04-29T11:20:20.368" v="2034"/>
          <ac:spMkLst>
            <pc:docMk/>
            <pc:sldMk cId="931471213" sldId="293"/>
            <ac:spMk id="7" creationId="{6ABE2B8B-7650-2FFB-5484-F6710FF89EF4}"/>
          </ac:spMkLst>
        </pc:spChg>
        <pc:spChg chg="add mod">
          <ac:chgData name="Piyush Krishan Bajaj" userId="95ad91ef67eb7995" providerId="Windows Live" clId="Web-{D1C20E4E-5BE9-415D-A17F-D7E9462A3A0C}" dt="2023-04-29T13:55:11.043" v="2217"/>
          <ac:spMkLst>
            <pc:docMk/>
            <pc:sldMk cId="931471213" sldId="293"/>
            <ac:spMk id="7" creationId="{B282FD22-B404-20D7-4F2A-78C46407F2B4}"/>
          </ac:spMkLst>
        </pc:spChg>
        <pc:spChg chg="add mod">
          <ac:chgData name="Piyush Krishan Bajaj" userId="95ad91ef67eb7995" providerId="Windows Live" clId="Web-{D1C20E4E-5BE9-415D-A17F-D7E9462A3A0C}" dt="2023-04-29T13:54:39.777" v="2215"/>
          <ac:spMkLst>
            <pc:docMk/>
            <pc:sldMk cId="931471213" sldId="293"/>
            <ac:spMk id="8" creationId="{1691BFBE-1409-FC66-E17B-F74C2BA51513}"/>
          </ac:spMkLst>
        </pc:spChg>
        <pc:spChg chg="add mod">
          <ac:chgData name="Piyush Krishan Bajaj" userId="95ad91ef67eb7995" providerId="Windows Live" clId="Web-{D1C20E4E-5BE9-415D-A17F-D7E9462A3A0C}" dt="2023-04-29T13:54:04.682" v="2211"/>
          <ac:spMkLst>
            <pc:docMk/>
            <pc:sldMk cId="931471213" sldId="293"/>
            <ac:spMk id="9" creationId="{6703724D-797E-D187-8EC2-BB94BFF2BDDE}"/>
          </ac:spMkLst>
        </pc:spChg>
        <pc:spChg chg="add del mod">
          <ac:chgData name="Piyush Krishan Bajaj" userId="95ad91ef67eb7995" providerId="Windows Live" clId="Web-{D1C20E4E-5BE9-415D-A17F-D7E9462A3A0C}" dt="2023-04-29T11:21:38.652" v="2039"/>
          <ac:spMkLst>
            <pc:docMk/>
            <pc:sldMk cId="931471213" sldId="293"/>
            <ac:spMk id="10" creationId="{43BDA082-765B-1E96-84DA-6DE2EF71982A}"/>
          </ac:spMkLst>
        </pc:spChg>
        <pc:spChg chg="add mod">
          <ac:chgData name="Piyush Krishan Bajaj" userId="95ad91ef67eb7995" providerId="Windows Live" clId="Web-{D1C20E4E-5BE9-415D-A17F-D7E9462A3A0C}" dt="2023-04-29T13:56:16.436" v="2224" actId="14100"/>
          <ac:spMkLst>
            <pc:docMk/>
            <pc:sldMk cId="931471213" sldId="293"/>
            <ac:spMk id="10" creationId="{9AAAFCC6-A2DC-42B5-D1B0-E7916C704F1C}"/>
          </ac:spMkLst>
        </pc:spChg>
        <pc:spChg chg="add mod">
          <ac:chgData name="Piyush Krishan Bajaj" userId="95ad91ef67eb7995" providerId="Windows Live" clId="Web-{D1C20E4E-5BE9-415D-A17F-D7E9462A3A0C}" dt="2023-04-29T11:23:27.889" v="2068" actId="1076"/>
          <ac:spMkLst>
            <pc:docMk/>
            <pc:sldMk cId="931471213" sldId="293"/>
            <ac:spMk id="12" creationId="{A156CD4C-C882-257F-1A22-9C1BB75FBAC9}"/>
          </ac:spMkLst>
        </pc:spChg>
        <pc:picChg chg="add del mod ord">
          <ac:chgData name="Piyush Krishan Bajaj" userId="95ad91ef67eb7995" providerId="Windows Live" clId="Web-{D1C20E4E-5BE9-415D-A17F-D7E9462A3A0C}" dt="2023-04-29T11:20:17.696" v="2033"/>
          <ac:picMkLst>
            <pc:docMk/>
            <pc:sldMk cId="931471213" sldId="293"/>
            <ac:picMk id="5" creationId="{F5D5D585-AF75-C3C2-0728-68EC4A80CEAE}"/>
          </ac:picMkLst>
        </pc:picChg>
        <pc:picChg chg="add del mod ord">
          <ac:chgData name="Piyush Krishan Bajaj" userId="95ad91ef67eb7995" providerId="Windows Live" clId="Web-{D1C20E4E-5BE9-415D-A17F-D7E9462A3A0C}" dt="2023-04-29T11:21:36.027" v="2038"/>
          <ac:picMkLst>
            <pc:docMk/>
            <pc:sldMk cId="931471213" sldId="293"/>
            <ac:picMk id="8" creationId="{745C29D8-3F63-6FD4-2E97-CFCF84423C02}"/>
          </ac:picMkLst>
        </pc:picChg>
        <pc:picChg chg="add mod ord">
          <ac:chgData name="Piyush Krishan Bajaj" userId="95ad91ef67eb7995" providerId="Windows Live" clId="Web-{D1C20E4E-5BE9-415D-A17F-D7E9462A3A0C}" dt="2023-04-29T13:52:16.428" v="2201" actId="1076"/>
          <ac:picMkLst>
            <pc:docMk/>
            <pc:sldMk cId="931471213" sldId="293"/>
            <ac:picMk id="11" creationId="{400876CB-7949-FD01-2674-4295DF958D3E}"/>
          </ac:picMkLst>
        </pc:picChg>
      </pc:sldChg>
      <pc:sldChg chg="addSp delSp modSp new mod setBg">
        <pc:chgData name="Piyush Krishan Bajaj" userId="95ad91ef67eb7995" providerId="Windows Live" clId="Web-{D1C20E4E-5BE9-415D-A17F-D7E9462A3A0C}" dt="2023-04-29T14:45:26.918" v="2588" actId="1076"/>
        <pc:sldMkLst>
          <pc:docMk/>
          <pc:sldMk cId="358428890" sldId="294"/>
        </pc:sldMkLst>
        <pc:spChg chg="mod">
          <ac:chgData name="Piyush Krishan Bajaj" userId="95ad91ef67eb7995" providerId="Windows Live" clId="Web-{D1C20E4E-5BE9-415D-A17F-D7E9462A3A0C}" dt="2023-04-29T14:38:59.451" v="2558"/>
          <ac:spMkLst>
            <pc:docMk/>
            <pc:sldMk cId="358428890" sldId="294"/>
            <ac:spMk id="2" creationId="{B6FC472F-C3D7-4229-C9FE-0500126EBE36}"/>
          </ac:spMkLst>
        </pc:spChg>
        <pc:spChg chg="del">
          <ac:chgData name="Piyush Krishan Bajaj" userId="95ad91ef67eb7995" providerId="Windows Live" clId="Web-{D1C20E4E-5BE9-415D-A17F-D7E9462A3A0C}" dt="2023-04-29T14:38:01.699" v="2547"/>
          <ac:spMkLst>
            <pc:docMk/>
            <pc:sldMk cId="358428890" sldId="294"/>
            <ac:spMk id="3" creationId="{C7594A97-6782-6453-5E9B-51E230FA427C}"/>
          </ac:spMkLst>
        </pc:spChg>
        <pc:spChg chg="mod">
          <ac:chgData name="Piyush Krishan Bajaj" userId="95ad91ef67eb7995" providerId="Windows Live" clId="Web-{D1C20E4E-5BE9-415D-A17F-D7E9462A3A0C}" dt="2023-04-29T14:38:59.451" v="2558"/>
          <ac:spMkLst>
            <pc:docMk/>
            <pc:sldMk cId="358428890" sldId="294"/>
            <ac:spMk id="4" creationId="{BE698FFD-E6C9-07B8-C03B-862F61780BB2}"/>
          </ac:spMkLst>
        </pc:spChg>
        <pc:spChg chg="add mod">
          <ac:chgData name="Piyush Krishan Bajaj" userId="95ad91ef67eb7995" providerId="Windows Live" clId="Web-{D1C20E4E-5BE9-415D-A17F-D7E9462A3A0C}" dt="2023-04-29T14:45:26.918" v="2588" actId="1076"/>
          <ac:spMkLst>
            <pc:docMk/>
            <pc:sldMk cId="358428890" sldId="294"/>
            <ac:spMk id="8" creationId="{686155D1-133E-6DB5-4712-73151C5480E2}"/>
          </ac:spMkLst>
        </pc:spChg>
        <pc:spChg chg="add del">
          <ac:chgData name="Piyush Krishan Bajaj" userId="95ad91ef67eb7995" providerId="Windows Live" clId="Web-{D1C20E4E-5BE9-415D-A17F-D7E9462A3A0C}" dt="2023-04-29T14:38:59.435" v="2557"/>
          <ac:spMkLst>
            <pc:docMk/>
            <pc:sldMk cId="358428890" sldId="294"/>
            <ac:spMk id="9" creationId="{CBB87F33-2CAF-F789-2A38-AFE06D455274}"/>
          </ac:spMkLst>
        </pc:spChg>
        <pc:spChg chg="add del">
          <ac:chgData name="Piyush Krishan Bajaj" userId="95ad91ef67eb7995" providerId="Windows Live" clId="Web-{D1C20E4E-5BE9-415D-A17F-D7E9462A3A0C}" dt="2023-04-29T14:38:37.716" v="2553"/>
          <ac:spMkLst>
            <pc:docMk/>
            <pc:sldMk cId="358428890" sldId="294"/>
            <ac:spMk id="10" creationId="{435959F4-53DA-47FF-BC24-1E5B75C69876}"/>
          </ac:spMkLst>
        </pc:spChg>
        <pc:spChg chg="add del">
          <ac:chgData name="Piyush Krishan Bajaj" userId="95ad91ef67eb7995" providerId="Windows Live" clId="Web-{D1C20E4E-5BE9-415D-A17F-D7E9462A3A0C}" dt="2023-04-29T14:38:59.435" v="2557"/>
          <ac:spMkLst>
            <pc:docMk/>
            <pc:sldMk cId="358428890" sldId="294"/>
            <ac:spMk id="14" creationId="{13E5F285-BD95-4989-B20B-77899015947C}"/>
          </ac:spMkLst>
        </pc:spChg>
        <pc:spChg chg="add del">
          <ac:chgData name="Piyush Krishan Bajaj" userId="95ad91ef67eb7995" providerId="Windows Live" clId="Web-{D1C20E4E-5BE9-415D-A17F-D7E9462A3A0C}" dt="2023-04-29T14:38:37.716" v="2553"/>
          <ac:spMkLst>
            <pc:docMk/>
            <pc:sldMk cId="358428890" sldId="294"/>
            <ac:spMk id="21" creationId="{59226104-0061-4319-8237-9C001BF85D49}"/>
          </ac:spMkLst>
        </pc:spChg>
        <pc:spChg chg="add del">
          <ac:chgData name="Piyush Krishan Bajaj" userId="95ad91ef67eb7995" providerId="Windows Live" clId="Web-{D1C20E4E-5BE9-415D-A17F-D7E9462A3A0C}" dt="2023-04-29T14:38:59.435" v="2557"/>
          <ac:spMkLst>
            <pc:docMk/>
            <pc:sldMk cId="358428890" sldId="294"/>
            <ac:spMk id="24" creationId="{6B6061A8-D267-4967-AF47-C3CC45138582}"/>
          </ac:spMkLst>
        </pc:spChg>
        <pc:spChg chg="add del">
          <ac:chgData name="Piyush Krishan Bajaj" userId="95ad91ef67eb7995" providerId="Windows Live" clId="Web-{D1C20E4E-5BE9-415D-A17F-D7E9462A3A0C}" dt="2023-04-29T14:38:37.716" v="2553"/>
          <ac:spMkLst>
            <pc:docMk/>
            <pc:sldMk cId="358428890" sldId="294"/>
            <ac:spMk id="31" creationId="{A5D0B0D3-D735-4619-AA45-B57B791E1744}"/>
          </ac:spMkLst>
        </pc:spChg>
        <pc:spChg chg="add del">
          <ac:chgData name="Piyush Krishan Bajaj" userId="95ad91ef67eb7995" providerId="Windows Live" clId="Web-{D1C20E4E-5BE9-415D-A17F-D7E9462A3A0C}" dt="2023-04-29T14:38:37.716" v="2553"/>
          <ac:spMkLst>
            <pc:docMk/>
            <pc:sldMk cId="358428890" sldId="294"/>
            <ac:spMk id="41" creationId="{752C2BA4-3BBE-4D22-A0D9-8D2A7B8F1C71}"/>
          </ac:spMkLst>
        </pc:spChg>
        <pc:spChg chg="add del">
          <ac:chgData name="Piyush Krishan Bajaj" userId="95ad91ef67eb7995" providerId="Windows Live" clId="Web-{D1C20E4E-5BE9-415D-A17F-D7E9462A3A0C}" dt="2023-04-29T14:38:37.716" v="2553"/>
          <ac:spMkLst>
            <pc:docMk/>
            <pc:sldMk cId="358428890" sldId="294"/>
            <ac:spMk id="43" creationId="{82AA7049-B18D-49D6-AD7D-DBB9E19FBB78}"/>
          </ac:spMkLst>
        </pc:spChg>
        <pc:spChg chg="add del">
          <ac:chgData name="Piyush Krishan Bajaj" userId="95ad91ef67eb7995" providerId="Windows Live" clId="Web-{D1C20E4E-5BE9-415D-A17F-D7E9462A3A0C}" dt="2023-04-29T14:38:41.278" v="2555"/>
          <ac:spMkLst>
            <pc:docMk/>
            <pc:sldMk cId="358428890" sldId="294"/>
            <ac:spMk id="52" creationId="{435959F4-53DA-47FF-BC24-1E5B75C69876}"/>
          </ac:spMkLst>
        </pc:spChg>
        <pc:spChg chg="add del">
          <ac:chgData name="Piyush Krishan Bajaj" userId="95ad91ef67eb7995" providerId="Windows Live" clId="Web-{D1C20E4E-5BE9-415D-A17F-D7E9462A3A0C}" dt="2023-04-29T14:38:41.278" v="2555"/>
          <ac:spMkLst>
            <pc:docMk/>
            <pc:sldMk cId="358428890" sldId="294"/>
            <ac:spMk id="54" creationId="{59226104-0061-4319-8237-9C001BF85D49}"/>
          </ac:spMkLst>
        </pc:spChg>
        <pc:spChg chg="add del">
          <ac:chgData name="Piyush Krishan Bajaj" userId="95ad91ef67eb7995" providerId="Windows Live" clId="Web-{D1C20E4E-5BE9-415D-A17F-D7E9462A3A0C}" dt="2023-04-29T14:38:41.278" v="2555"/>
          <ac:spMkLst>
            <pc:docMk/>
            <pc:sldMk cId="358428890" sldId="294"/>
            <ac:spMk id="56" creationId="{A5D0B0D3-D735-4619-AA45-B57B791E1744}"/>
          </ac:spMkLst>
        </pc:spChg>
        <pc:spChg chg="add del">
          <ac:chgData name="Piyush Krishan Bajaj" userId="95ad91ef67eb7995" providerId="Windows Live" clId="Web-{D1C20E4E-5BE9-415D-A17F-D7E9462A3A0C}" dt="2023-04-29T14:38:41.278" v="2555"/>
          <ac:spMkLst>
            <pc:docMk/>
            <pc:sldMk cId="358428890" sldId="294"/>
            <ac:spMk id="58" creationId="{A019653D-2F73-443C-916C-3E9277B43C4E}"/>
          </ac:spMkLst>
        </pc:spChg>
        <pc:spChg chg="add del">
          <ac:chgData name="Piyush Krishan Bajaj" userId="95ad91ef67eb7995" providerId="Windows Live" clId="Web-{D1C20E4E-5BE9-415D-A17F-D7E9462A3A0C}" dt="2023-04-29T14:38:59.435" v="2557"/>
          <ac:spMkLst>
            <pc:docMk/>
            <pc:sldMk cId="358428890" sldId="294"/>
            <ac:spMk id="62" creationId="{F420BC5C-C418-4843-B04B-6918968D0982}"/>
          </ac:spMkLst>
        </pc:spChg>
        <pc:spChg chg="add">
          <ac:chgData name="Piyush Krishan Bajaj" userId="95ad91ef67eb7995" providerId="Windows Live" clId="Web-{D1C20E4E-5BE9-415D-A17F-D7E9462A3A0C}" dt="2023-04-29T14:38:59.451" v="2558"/>
          <ac:spMkLst>
            <pc:docMk/>
            <pc:sldMk cId="358428890" sldId="294"/>
            <ac:spMk id="67" creationId="{2F9C493A-9F03-49B4-B3FB-19CE5AC115BE}"/>
          </ac:spMkLst>
        </pc:spChg>
        <pc:spChg chg="add">
          <ac:chgData name="Piyush Krishan Bajaj" userId="95ad91ef67eb7995" providerId="Windows Live" clId="Web-{D1C20E4E-5BE9-415D-A17F-D7E9462A3A0C}" dt="2023-04-29T14:38:59.451" v="2558"/>
          <ac:spMkLst>
            <pc:docMk/>
            <pc:sldMk cId="358428890" sldId="294"/>
            <ac:spMk id="68" creationId="{90A46C7D-C1BB-49B8-8D37-39742820E964}"/>
          </ac:spMkLst>
        </pc:spChg>
        <pc:spChg chg="add del">
          <ac:chgData name="Piyush Krishan Bajaj" userId="95ad91ef67eb7995" providerId="Windows Live" clId="Web-{D1C20E4E-5BE9-415D-A17F-D7E9462A3A0C}" dt="2023-04-29T14:41:53.270" v="2564"/>
          <ac:spMkLst>
            <pc:docMk/>
            <pc:sldMk cId="358428890" sldId="294"/>
            <ac:spMk id="71" creationId="{1490EDEC-504F-86F8-3C01-E54E945CA42D}"/>
          </ac:spMkLst>
        </pc:spChg>
        <pc:spChg chg="add">
          <ac:chgData name="Piyush Krishan Bajaj" userId="95ad91ef67eb7995" providerId="Windows Live" clId="Web-{D1C20E4E-5BE9-415D-A17F-D7E9462A3A0C}" dt="2023-04-29T14:38:59.451" v="2558"/>
          <ac:spMkLst>
            <pc:docMk/>
            <pc:sldMk cId="358428890" sldId="294"/>
            <ac:spMk id="72" creationId="{55820E42-2F9D-41EF-B67F-522A133B3373}"/>
          </ac:spMkLst>
        </pc:spChg>
        <pc:grpChg chg="add del">
          <ac:chgData name="Piyush Krishan Bajaj" userId="95ad91ef67eb7995" providerId="Windows Live" clId="Web-{D1C20E4E-5BE9-415D-A17F-D7E9462A3A0C}" dt="2023-04-29T14:38:37.716" v="2553"/>
          <ac:grpSpMkLst>
            <pc:docMk/>
            <pc:sldMk cId="358428890" sldId="294"/>
            <ac:grpSpMk id="12" creationId="{A7CF83E8-F6F0-41E3-B580-7412A04DDFB5}"/>
          </ac:grpSpMkLst>
        </pc:grpChg>
        <pc:grpChg chg="add del">
          <ac:chgData name="Piyush Krishan Bajaj" userId="95ad91ef67eb7995" providerId="Windows Live" clId="Web-{D1C20E4E-5BE9-415D-A17F-D7E9462A3A0C}" dt="2023-04-29T14:38:59.435" v="2557"/>
          <ac:grpSpMkLst>
            <pc:docMk/>
            <pc:sldMk cId="358428890" sldId="294"/>
            <ac:grpSpMk id="16" creationId="{6C02F4BE-6538-4CAD-B506-5FEB41D378BC}"/>
          </ac:grpSpMkLst>
        </pc:grpChg>
        <pc:grpChg chg="add del">
          <ac:chgData name="Piyush Krishan Bajaj" userId="95ad91ef67eb7995" providerId="Windows Live" clId="Web-{D1C20E4E-5BE9-415D-A17F-D7E9462A3A0C}" dt="2023-04-29T14:38:37.716" v="2553"/>
          <ac:grpSpMkLst>
            <pc:docMk/>
            <pc:sldMk cId="358428890" sldId="294"/>
            <ac:grpSpMk id="23" creationId="{51B01909-73B8-4486-A749-C643B1D7E361}"/>
          </ac:grpSpMkLst>
        </pc:grpChg>
        <pc:grpChg chg="add del">
          <ac:chgData name="Piyush Krishan Bajaj" userId="95ad91ef67eb7995" providerId="Windows Live" clId="Web-{D1C20E4E-5BE9-415D-A17F-D7E9462A3A0C}" dt="2023-04-29T14:38:59.435" v="2557"/>
          <ac:grpSpMkLst>
            <pc:docMk/>
            <pc:sldMk cId="358428890" sldId="294"/>
            <ac:grpSpMk id="26" creationId="{12DB770A-658D-4212-9BF2-236070D5D7A4}"/>
          </ac:grpSpMkLst>
        </pc:grpChg>
        <pc:grpChg chg="add del">
          <ac:chgData name="Piyush Krishan Bajaj" userId="95ad91ef67eb7995" providerId="Windows Live" clId="Web-{D1C20E4E-5BE9-415D-A17F-D7E9462A3A0C}" dt="2023-04-29T14:38:37.716" v="2553"/>
          <ac:grpSpMkLst>
            <pc:docMk/>
            <pc:sldMk cId="358428890" sldId="294"/>
            <ac:grpSpMk id="33" creationId="{06B4C967-D337-479B-87CA-7587B7FCFF5E}"/>
          </ac:grpSpMkLst>
        </pc:grpChg>
        <pc:grpChg chg="add del">
          <ac:chgData name="Piyush Krishan Bajaj" userId="95ad91ef67eb7995" providerId="Windows Live" clId="Web-{D1C20E4E-5BE9-415D-A17F-D7E9462A3A0C}" dt="2023-04-29T14:38:37.716" v="2553"/>
          <ac:grpSpMkLst>
            <pc:docMk/>
            <pc:sldMk cId="358428890" sldId="294"/>
            <ac:grpSpMk id="45" creationId="{3850DB66-16D1-4953-A6E3-FCA3DC5F276F}"/>
          </ac:grpSpMkLst>
        </pc:grpChg>
        <pc:grpChg chg="add del">
          <ac:chgData name="Piyush Krishan Bajaj" userId="95ad91ef67eb7995" providerId="Windows Live" clId="Web-{D1C20E4E-5BE9-415D-A17F-D7E9462A3A0C}" dt="2023-04-29T14:38:41.278" v="2555"/>
          <ac:grpSpMkLst>
            <pc:docMk/>
            <pc:sldMk cId="358428890" sldId="294"/>
            <ac:grpSpMk id="53" creationId="{A7CF83E8-F6F0-41E3-B580-7412A04DDFB5}"/>
          </ac:grpSpMkLst>
        </pc:grpChg>
        <pc:grpChg chg="add del">
          <ac:chgData name="Piyush Krishan Bajaj" userId="95ad91ef67eb7995" providerId="Windows Live" clId="Web-{D1C20E4E-5BE9-415D-A17F-D7E9462A3A0C}" dt="2023-04-29T14:38:41.278" v="2555"/>
          <ac:grpSpMkLst>
            <pc:docMk/>
            <pc:sldMk cId="358428890" sldId="294"/>
            <ac:grpSpMk id="55" creationId="{51B01909-73B8-4486-A749-C643B1D7E361}"/>
          </ac:grpSpMkLst>
        </pc:grpChg>
        <pc:grpChg chg="add del">
          <ac:chgData name="Piyush Krishan Bajaj" userId="95ad91ef67eb7995" providerId="Windows Live" clId="Web-{D1C20E4E-5BE9-415D-A17F-D7E9462A3A0C}" dt="2023-04-29T14:38:41.278" v="2555"/>
          <ac:grpSpMkLst>
            <pc:docMk/>
            <pc:sldMk cId="358428890" sldId="294"/>
            <ac:grpSpMk id="57" creationId="{06B4C967-D337-479B-87CA-7587B7FCFF5E}"/>
          </ac:grpSpMkLst>
        </pc:grpChg>
        <pc:grpChg chg="add del">
          <ac:chgData name="Piyush Krishan Bajaj" userId="95ad91ef67eb7995" providerId="Windows Live" clId="Web-{D1C20E4E-5BE9-415D-A17F-D7E9462A3A0C}" dt="2023-04-29T14:38:41.278" v="2555"/>
          <ac:grpSpMkLst>
            <pc:docMk/>
            <pc:sldMk cId="358428890" sldId="294"/>
            <ac:grpSpMk id="59" creationId="{7F3CC54C-8A5F-42B2-80EF-40005E1BB42E}"/>
          </ac:grpSpMkLst>
        </pc:grpChg>
        <pc:grpChg chg="add">
          <ac:chgData name="Piyush Krishan Bajaj" userId="95ad91ef67eb7995" providerId="Windows Live" clId="Web-{D1C20E4E-5BE9-415D-A17F-D7E9462A3A0C}" dt="2023-04-29T14:38:59.451" v="2558"/>
          <ac:grpSpMkLst>
            <pc:docMk/>
            <pc:sldMk cId="358428890" sldId="294"/>
            <ac:grpSpMk id="69" creationId="{61BBAB6F-65E6-4E2B-B363-6AB27C84E0C1}"/>
          </ac:grpSpMkLst>
        </pc:grpChg>
        <pc:grpChg chg="add">
          <ac:chgData name="Piyush Krishan Bajaj" userId="95ad91ef67eb7995" providerId="Windows Live" clId="Web-{D1C20E4E-5BE9-415D-A17F-D7E9462A3A0C}" dt="2023-04-29T14:38:59.451" v="2558"/>
          <ac:grpSpMkLst>
            <pc:docMk/>
            <pc:sldMk cId="358428890" sldId="294"/>
            <ac:grpSpMk id="73" creationId="{13D9BC31-B57D-4933-AD83-94F462D4C2F9}"/>
          </ac:grpSpMkLst>
        </pc:grpChg>
        <pc:picChg chg="add del mod ord">
          <ac:chgData name="Piyush Krishan Bajaj" userId="95ad91ef67eb7995" providerId="Windows Live" clId="Web-{D1C20E4E-5BE9-415D-A17F-D7E9462A3A0C}" dt="2023-04-29T14:43:50.305" v="2565"/>
          <ac:picMkLst>
            <pc:docMk/>
            <pc:sldMk cId="358428890" sldId="294"/>
            <ac:picMk id="5" creationId="{E6ECA96B-CB1B-404F-198F-D1273AB06409}"/>
          </ac:picMkLst>
        </pc:picChg>
        <pc:picChg chg="add mod ord">
          <ac:chgData name="Piyush Krishan Bajaj" userId="95ad91ef67eb7995" providerId="Windows Live" clId="Web-{D1C20E4E-5BE9-415D-A17F-D7E9462A3A0C}" dt="2023-04-29T14:44:46.713" v="2572" actId="1076"/>
          <ac:picMkLst>
            <pc:docMk/>
            <pc:sldMk cId="358428890" sldId="294"/>
            <ac:picMk id="6" creationId="{B63485EE-E6A5-F1A5-FCC0-353B4689FC07}"/>
          </ac:picMkLst>
        </pc:picChg>
        <pc:picChg chg="add mod">
          <ac:chgData name="Piyush Krishan Bajaj" userId="95ad91ef67eb7995" providerId="Windows Live" clId="Web-{D1C20E4E-5BE9-415D-A17F-D7E9462A3A0C}" dt="2023-04-29T14:44:17.103" v="2570" actId="14100"/>
          <ac:picMkLst>
            <pc:docMk/>
            <pc:sldMk cId="358428890" sldId="294"/>
            <ac:picMk id="7" creationId="{DDC6A9AE-EF3C-2405-B34D-F5C501D71412}"/>
          </ac:picMkLst>
        </pc:picChg>
      </pc:sldChg>
      <pc:sldChg chg="addSp delSp new del">
        <pc:chgData name="Piyush Krishan Bajaj" userId="95ad91ef67eb7995" providerId="Windows Live" clId="Web-{D1C20E4E-5BE9-415D-A17F-D7E9462A3A0C}" dt="2023-04-29T11:35:42.911" v="2158"/>
        <pc:sldMkLst>
          <pc:docMk/>
          <pc:sldMk cId="2577778083" sldId="294"/>
        </pc:sldMkLst>
        <pc:spChg chg="del">
          <ac:chgData name="Piyush Krishan Bajaj" userId="95ad91ef67eb7995" providerId="Windows Live" clId="Web-{D1C20E4E-5BE9-415D-A17F-D7E9462A3A0C}" dt="2023-04-29T11:29:32.369" v="2127"/>
          <ac:spMkLst>
            <pc:docMk/>
            <pc:sldMk cId="2577778083" sldId="294"/>
            <ac:spMk id="3" creationId="{99BB7A52-9ABC-59FF-6CF2-8DDB9A7738FD}"/>
          </ac:spMkLst>
        </pc:spChg>
        <pc:spChg chg="add">
          <ac:chgData name="Piyush Krishan Bajaj" userId="95ad91ef67eb7995" providerId="Windows Live" clId="Web-{D1C20E4E-5BE9-415D-A17F-D7E9462A3A0C}" dt="2023-04-29T11:29:29.728" v="2123"/>
          <ac:spMkLst>
            <pc:docMk/>
            <pc:sldMk cId="2577778083" sldId="294"/>
            <ac:spMk id="6" creationId="{B4697A5F-4E1E-95E2-F0D9-78BCA04C5459}"/>
          </ac:spMkLst>
        </pc:spChg>
        <pc:spChg chg="add">
          <ac:chgData name="Piyush Krishan Bajaj" userId="95ad91ef67eb7995" providerId="Windows Live" clId="Web-{D1C20E4E-5BE9-415D-A17F-D7E9462A3A0C}" dt="2023-04-29T11:29:29.744" v="2124"/>
          <ac:spMkLst>
            <pc:docMk/>
            <pc:sldMk cId="2577778083" sldId="294"/>
            <ac:spMk id="8" creationId="{9E2E330B-7AF9-CC4F-5048-5AA9BA1C4D50}"/>
          </ac:spMkLst>
        </pc:spChg>
        <pc:spChg chg="add">
          <ac:chgData name="Piyush Krishan Bajaj" userId="95ad91ef67eb7995" providerId="Windows Live" clId="Web-{D1C20E4E-5BE9-415D-A17F-D7E9462A3A0C}" dt="2023-04-29T11:29:29.759" v="2125"/>
          <ac:spMkLst>
            <pc:docMk/>
            <pc:sldMk cId="2577778083" sldId="294"/>
            <ac:spMk id="10" creationId="{43CB938A-875E-A3CF-5B80-9581D80D4063}"/>
          </ac:spMkLst>
        </pc:spChg>
        <pc:spChg chg="add">
          <ac:chgData name="Piyush Krishan Bajaj" userId="95ad91ef67eb7995" providerId="Windows Live" clId="Web-{D1C20E4E-5BE9-415D-A17F-D7E9462A3A0C}" dt="2023-04-29T11:29:29.791" v="2126"/>
          <ac:spMkLst>
            <pc:docMk/>
            <pc:sldMk cId="2577778083" sldId="294"/>
            <ac:spMk id="12" creationId="{58B410AF-1F99-CDD5-B1AF-5E8F5C95EB98}"/>
          </ac:spMkLst>
        </pc:spChg>
      </pc:sldChg>
      <pc:sldChg chg="addSp delSp modSp new mod setBg">
        <pc:chgData name="Piyush Krishan Bajaj" userId="95ad91ef67eb7995" providerId="Windows Live" clId="Web-{D1C20E4E-5BE9-415D-A17F-D7E9462A3A0C}" dt="2023-04-29T15:13:14.086" v="2895" actId="14100"/>
        <pc:sldMkLst>
          <pc:docMk/>
          <pc:sldMk cId="2944897252" sldId="295"/>
        </pc:sldMkLst>
        <pc:spChg chg="mod">
          <ac:chgData name="Piyush Krishan Bajaj" userId="95ad91ef67eb7995" providerId="Windows Live" clId="Web-{D1C20E4E-5BE9-415D-A17F-D7E9462A3A0C}" dt="2023-04-29T15:12:47.117" v="2891"/>
          <ac:spMkLst>
            <pc:docMk/>
            <pc:sldMk cId="2944897252" sldId="295"/>
            <ac:spMk id="2" creationId="{067CC127-E558-A58A-B3BF-E5638CA5992B}"/>
          </ac:spMkLst>
        </pc:spChg>
        <pc:spChg chg="del">
          <ac:chgData name="Piyush Krishan Bajaj" userId="95ad91ef67eb7995" providerId="Windows Live" clId="Web-{D1C20E4E-5BE9-415D-A17F-D7E9462A3A0C}" dt="2023-04-29T15:08:14.685" v="2878"/>
          <ac:spMkLst>
            <pc:docMk/>
            <pc:sldMk cId="2944897252" sldId="295"/>
            <ac:spMk id="3" creationId="{243C596F-1E71-9A03-458F-9013BE7EE871}"/>
          </ac:spMkLst>
        </pc:spChg>
        <pc:spChg chg="mod ord">
          <ac:chgData name="Piyush Krishan Bajaj" userId="95ad91ef67eb7995" providerId="Windows Live" clId="Web-{D1C20E4E-5BE9-415D-A17F-D7E9462A3A0C}" dt="2023-04-29T15:12:47.117" v="2891"/>
          <ac:spMkLst>
            <pc:docMk/>
            <pc:sldMk cId="2944897252" sldId="295"/>
            <ac:spMk id="4" creationId="{2A942050-AC20-8732-B342-59057518ED54}"/>
          </ac:spMkLst>
        </pc:spChg>
        <pc:spChg chg="add del mod">
          <ac:chgData name="Piyush Krishan Bajaj" userId="95ad91ef67eb7995" providerId="Windows Live" clId="Web-{D1C20E4E-5BE9-415D-A17F-D7E9462A3A0C}" dt="2023-04-29T15:12:14.897" v="2886"/>
          <ac:spMkLst>
            <pc:docMk/>
            <pc:sldMk cId="2944897252" sldId="295"/>
            <ac:spMk id="7" creationId="{71EB6E80-5A04-33A4-B4E9-156CE4CF399A}"/>
          </ac:spMkLst>
        </pc:spChg>
        <pc:spChg chg="add del">
          <ac:chgData name="Piyush Krishan Bajaj" userId="95ad91ef67eb7995" providerId="Windows Live" clId="Web-{D1C20E4E-5BE9-415D-A17F-D7E9462A3A0C}" dt="2023-04-29T15:08:45.733" v="2880"/>
          <ac:spMkLst>
            <pc:docMk/>
            <pc:sldMk cId="2944897252" sldId="295"/>
            <ac:spMk id="9" creationId="{FAEA55D2-D383-5761-0657-4F8B2D3A14EF}"/>
          </ac:spMkLst>
        </pc:spChg>
        <pc:spChg chg="add del">
          <ac:chgData name="Piyush Krishan Bajaj" userId="95ad91ef67eb7995" providerId="Windows Live" clId="Web-{D1C20E4E-5BE9-415D-A17F-D7E9462A3A0C}" dt="2023-04-29T15:12:47.117" v="2891"/>
          <ac:spMkLst>
            <pc:docMk/>
            <pc:sldMk cId="2944897252" sldId="295"/>
            <ac:spMk id="10" creationId="{FA32ACAB-2DB8-4C4C-EB5A-E89CD2E67B39}"/>
          </ac:spMkLst>
        </pc:spChg>
        <pc:spChg chg="add del">
          <ac:chgData name="Piyush Krishan Bajaj" userId="95ad91ef67eb7995" providerId="Windows Live" clId="Web-{D1C20E4E-5BE9-415D-A17F-D7E9462A3A0C}" dt="2023-04-29T15:08:45.733" v="2880"/>
          <ac:spMkLst>
            <pc:docMk/>
            <pc:sldMk cId="2944897252" sldId="295"/>
            <ac:spMk id="12" creationId="{142D98E1-37D2-4470-BF74-845E897954C6}"/>
          </ac:spMkLst>
        </pc:spChg>
        <pc:spChg chg="add del">
          <ac:chgData name="Piyush Krishan Bajaj" userId="95ad91ef67eb7995" providerId="Windows Live" clId="Web-{D1C20E4E-5BE9-415D-A17F-D7E9462A3A0C}" dt="2023-04-29T15:12:47.117" v="2891"/>
          <ac:spMkLst>
            <pc:docMk/>
            <pc:sldMk cId="2944897252" sldId="295"/>
            <ac:spMk id="15" creationId="{F420BC5C-C418-4843-B04B-6918968D0982}"/>
          </ac:spMkLst>
        </pc:spChg>
        <pc:spChg chg="add del">
          <ac:chgData name="Piyush Krishan Bajaj" userId="95ad91ef67eb7995" providerId="Windows Live" clId="Web-{D1C20E4E-5BE9-415D-A17F-D7E9462A3A0C}" dt="2023-04-29T15:12:47.117" v="2891"/>
          <ac:spMkLst>
            <pc:docMk/>
            <pc:sldMk cId="2944897252" sldId="295"/>
            <ac:spMk id="17" creationId="{13E5F285-BD95-4989-B20B-77899015947C}"/>
          </ac:spMkLst>
        </pc:spChg>
        <pc:spChg chg="add del">
          <ac:chgData name="Piyush Krishan Bajaj" userId="95ad91ef67eb7995" providerId="Windows Live" clId="Web-{D1C20E4E-5BE9-415D-A17F-D7E9462A3A0C}" dt="2023-04-29T15:12:47.117" v="2891"/>
          <ac:spMkLst>
            <pc:docMk/>
            <pc:sldMk cId="2944897252" sldId="295"/>
            <ac:spMk id="27" creationId="{6B6061A8-D267-4967-AF47-C3CC45138582}"/>
          </ac:spMkLst>
        </pc:spChg>
        <pc:grpChg chg="add del">
          <ac:chgData name="Piyush Krishan Bajaj" userId="95ad91ef67eb7995" providerId="Windows Live" clId="Web-{D1C20E4E-5BE9-415D-A17F-D7E9462A3A0C}" dt="2023-04-29T15:08:45.733" v="2880"/>
          <ac:grpSpMkLst>
            <pc:docMk/>
            <pc:sldMk cId="2944897252" sldId="295"/>
            <ac:grpSpMk id="14" creationId="{2EDC2578-BDB0-4118-975D-CFCE02823D48}"/>
          </ac:grpSpMkLst>
        </pc:grpChg>
        <pc:grpChg chg="add del">
          <ac:chgData name="Piyush Krishan Bajaj" userId="95ad91ef67eb7995" providerId="Windows Live" clId="Web-{D1C20E4E-5BE9-415D-A17F-D7E9462A3A0C}" dt="2023-04-29T15:12:47.117" v="2891"/>
          <ac:grpSpMkLst>
            <pc:docMk/>
            <pc:sldMk cId="2944897252" sldId="295"/>
            <ac:grpSpMk id="19" creationId="{6C02F4BE-6538-4CAD-B506-5FEB41D378BC}"/>
          </ac:grpSpMkLst>
        </pc:grpChg>
        <pc:grpChg chg="add del">
          <ac:chgData name="Piyush Krishan Bajaj" userId="95ad91ef67eb7995" providerId="Windows Live" clId="Web-{D1C20E4E-5BE9-415D-A17F-D7E9462A3A0C}" dt="2023-04-29T15:12:47.117" v="2891"/>
          <ac:grpSpMkLst>
            <pc:docMk/>
            <pc:sldMk cId="2944897252" sldId="295"/>
            <ac:grpSpMk id="29" creationId="{12DB770A-658D-4212-9BF2-236070D5D7A4}"/>
          </ac:grpSpMkLst>
        </pc:grpChg>
        <pc:picChg chg="add del mod ord">
          <ac:chgData name="Piyush Krishan Bajaj" userId="95ad91ef67eb7995" providerId="Windows Live" clId="Web-{D1C20E4E-5BE9-415D-A17F-D7E9462A3A0C}" dt="2023-04-29T15:12:12.662" v="2885"/>
          <ac:picMkLst>
            <pc:docMk/>
            <pc:sldMk cId="2944897252" sldId="295"/>
            <ac:picMk id="5" creationId="{6312E3F5-2896-847A-AB66-971CB64A4454}"/>
          </ac:picMkLst>
        </pc:picChg>
        <pc:picChg chg="add mod ord">
          <ac:chgData name="Piyush Krishan Bajaj" userId="95ad91ef67eb7995" providerId="Windows Live" clId="Web-{D1C20E4E-5BE9-415D-A17F-D7E9462A3A0C}" dt="2023-04-29T15:13:14.086" v="2895" actId="14100"/>
          <ac:picMkLst>
            <pc:docMk/>
            <pc:sldMk cId="2944897252" sldId="295"/>
            <ac:picMk id="8" creationId="{3FD9E231-23C3-6339-A3E8-5CE726A60730}"/>
          </ac:picMkLst>
        </pc:picChg>
      </pc:sldChg>
      <pc:sldChg chg="modSp new">
        <pc:chgData name="Piyush Krishan Bajaj" userId="95ad91ef67eb7995" providerId="Windows Live" clId="Web-{D1C20E4E-5BE9-415D-A17F-D7E9462A3A0C}" dt="2023-04-29T15:29:18.230" v="3027" actId="20577"/>
        <pc:sldMkLst>
          <pc:docMk/>
          <pc:sldMk cId="2090768662" sldId="296"/>
        </pc:sldMkLst>
        <pc:spChg chg="mod">
          <ac:chgData name="Piyush Krishan Bajaj" userId="95ad91ef67eb7995" providerId="Windows Live" clId="Web-{D1C20E4E-5BE9-415D-A17F-D7E9462A3A0C}" dt="2023-04-29T15:29:18.230" v="3027" actId="20577"/>
          <ac:spMkLst>
            <pc:docMk/>
            <pc:sldMk cId="2090768662" sldId="296"/>
            <ac:spMk id="2" creationId="{FECA6D98-73DA-8FA9-0F09-965AE0F0F58F}"/>
          </ac:spMkLst>
        </pc:spChg>
      </pc:sldChg>
      <pc:sldChg chg="addSp modSp add mod replId setBg">
        <pc:chgData name="Piyush Krishan Bajaj" userId="95ad91ef67eb7995" providerId="Windows Live" clId="Web-{D1C20E4E-5BE9-415D-A17F-D7E9462A3A0C}" dt="2023-04-29T15:35:42.306" v="3066"/>
        <pc:sldMkLst>
          <pc:docMk/>
          <pc:sldMk cId="3085723384" sldId="297"/>
        </pc:sldMkLst>
        <pc:spChg chg="mod">
          <ac:chgData name="Piyush Krishan Bajaj" userId="95ad91ef67eb7995" providerId="Windows Live" clId="Web-{D1C20E4E-5BE9-415D-A17F-D7E9462A3A0C}" dt="2023-04-29T15:35:42.306" v="3066"/>
          <ac:spMkLst>
            <pc:docMk/>
            <pc:sldMk cId="3085723384" sldId="297"/>
            <ac:spMk id="2" creationId="{28D97F79-A3B1-28D0-A554-4B332BCD80AC}"/>
          </ac:spMkLst>
        </pc:spChg>
        <pc:spChg chg="mod">
          <ac:chgData name="Piyush Krishan Bajaj" userId="95ad91ef67eb7995" providerId="Windows Live" clId="Web-{D1C20E4E-5BE9-415D-A17F-D7E9462A3A0C}" dt="2023-04-29T15:35:42.306" v="3066"/>
          <ac:spMkLst>
            <pc:docMk/>
            <pc:sldMk cId="3085723384" sldId="297"/>
            <ac:spMk id="3" creationId="{EE346C2C-D41F-6F76-DB03-D5AEAE079D4F}"/>
          </ac:spMkLst>
        </pc:spChg>
        <pc:spChg chg="mod ord">
          <ac:chgData name="Piyush Krishan Bajaj" userId="95ad91ef67eb7995" providerId="Windows Live" clId="Web-{D1C20E4E-5BE9-415D-A17F-D7E9462A3A0C}" dt="2023-04-29T15:35:42.306" v="3066"/>
          <ac:spMkLst>
            <pc:docMk/>
            <pc:sldMk cId="3085723384" sldId="297"/>
            <ac:spMk id="4" creationId="{9CF44ED6-1C6D-3C49-675C-1C1487F398B9}"/>
          </ac:spMkLst>
        </pc:spChg>
        <pc:spChg chg="add">
          <ac:chgData name="Piyush Krishan Bajaj" userId="95ad91ef67eb7995" providerId="Windows Live" clId="Web-{D1C20E4E-5BE9-415D-A17F-D7E9462A3A0C}" dt="2023-04-29T15:35:42.306" v="3066"/>
          <ac:spMkLst>
            <pc:docMk/>
            <pc:sldMk cId="3085723384" sldId="297"/>
            <ac:spMk id="11" creationId="{2F9C493A-9F03-49B4-B3FB-19CE5AC115BE}"/>
          </ac:spMkLst>
        </pc:spChg>
        <pc:spChg chg="add">
          <ac:chgData name="Piyush Krishan Bajaj" userId="95ad91ef67eb7995" providerId="Windows Live" clId="Web-{D1C20E4E-5BE9-415D-A17F-D7E9462A3A0C}" dt="2023-04-29T15:35:42.306" v="3066"/>
          <ac:spMkLst>
            <pc:docMk/>
            <pc:sldMk cId="3085723384" sldId="297"/>
            <ac:spMk id="13" creationId="{90A46C7D-C1BB-49B8-8D37-39742820E964}"/>
          </ac:spMkLst>
        </pc:spChg>
        <pc:spChg chg="add">
          <ac:chgData name="Piyush Krishan Bajaj" userId="95ad91ef67eb7995" providerId="Windows Live" clId="Web-{D1C20E4E-5BE9-415D-A17F-D7E9462A3A0C}" dt="2023-04-29T15:35:42.306" v="3066"/>
          <ac:spMkLst>
            <pc:docMk/>
            <pc:sldMk cId="3085723384" sldId="297"/>
            <ac:spMk id="23" creationId="{55820E42-2F9D-41EF-B67F-522A133B3373}"/>
          </ac:spMkLst>
        </pc:spChg>
        <pc:grpChg chg="add">
          <ac:chgData name="Piyush Krishan Bajaj" userId="95ad91ef67eb7995" providerId="Windows Live" clId="Web-{D1C20E4E-5BE9-415D-A17F-D7E9462A3A0C}" dt="2023-04-29T15:35:42.306" v="3066"/>
          <ac:grpSpMkLst>
            <pc:docMk/>
            <pc:sldMk cId="3085723384" sldId="297"/>
            <ac:grpSpMk id="15" creationId="{61BBAB6F-65E6-4E2B-B363-6AB27C84E0C1}"/>
          </ac:grpSpMkLst>
        </pc:grpChg>
        <pc:grpChg chg="add">
          <ac:chgData name="Piyush Krishan Bajaj" userId="95ad91ef67eb7995" providerId="Windows Live" clId="Web-{D1C20E4E-5BE9-415D-A17F-D7E9462A3A0C}" dt="2023-04-29T15:35:42.306" v="3066"/>
          <ac:grpSpMkLst>
            <pc:docMk/>
            <pc:sldMk cId="3085723384" sldId="297"/>
            <ac:grpSpMk id="25" creationId="{13D9BC31-B57D-4933-AD83-94F462D4C2F9}"/>
          </ac:grpSpMkLst>
        </pc:grpChg>
        <pc:picChg chg="mod">
          <ac:chgData name="Piyush Krishan Bajaj" userId="95ad91ef67eb7995" providerId="Windows Live" clId="Web-{D1C20E4E-5BE9-415D-A17F-D7E9462A3A0C}" dt="2023-04-29T15:35:42.306" v="3066"/>
          <ac:picMkLst>
            <pc:docMk/>
            <pc:sldMk cId="3085723384" sldId="297"/>
            <ac:picMk id="6" creationId="{21828EF3-F136-816A-9B30-9ACA1BA3E945}"/>
          </ac:picMkLst>
        </pc:picChg>
      </pc:sldChg>
      <pc:sldChg chg="add del replId">
        <pc:chgData name="Piyush Krishan Bajaj" userId="95ad91ef67eb7995" providerId="Windows Live" clId="Web-{D1C20E4E-5BE9-415D-A17F-D7E9462A3A0C}" dt="2023-04-29T15:35:05.836" v="3053"/>
        <pc:sldMkLst>
          <pc:docMk/>
          <pc:sldMk cId="3388001900" sldId="297"/>
        </pc:sldMkLst>
      </pc:sldChg>
      <pc:sldChg chg="addSp delSp modSp new mod setBg">
        <pc:chgData name="Piyush Krishan Bajaj" userId="95ad91ef67eb7995" providerId="Windows Live" clId="Web-{D1C20E4E-5BE9-415D-A17F-D7E9462A3A0C}" dt="2023-04-29T16:28:19.355" v="3829" actId="1076"/>
        <pc:sldMkLst>
          <pc:docMk/>
          <pc:sldMk cId="2624745931" sldId="298"/>
        </pc:sldMkLst>
        <pc:spChg chg="mod">
          <ac:chgData name="Piyush Krishan Bajaj" userId="95ad91ef67eb7995" providerId="Windows Live" clId="Web-{D1C20E4E-5BE9-415D-A17F-D7E9462A3A0C}" dt="2023-04-29T16:27:21.588" v="3817"/>
          <ac:spMkLst>
            <pc:docMk/>
            <pc:sldMk cId="2624745931" sldId="298"/>
            <ac:spMk id="2" creationId="{C1BD047F-48B2-1F02-E32D-3906D60DC27D}"/>
          </ac:spMkLst>
        </pc:spChg>
        <pc:spChg chg="del">
          <ac:chgData name="Piyush Krishan Bajaj" userId="95ad91ef67eb7995" providerId="Windows Live" clId="Web-{D1C20E4E-5BE9-415D-A17F-D7E9462A3A0C}" dt="2023-04-29T16:27:07.275" v="3815"/>
          <ac:spMkLst>
            <pc:docMk/>
            <pc:sldMk cId="2624745931" sldId="298"/>
            <ac:spMk id="3" creationId="{C621E972-EB93-3AC9-68E9-C60A55876964}"/>
          </ac:spMkLst>
        </pc:spChg>
        <pc:spChg chg="mod">
          <ac:chgData name="Piyush Krishan Bajaj" userId="95ad91ef67eb7995" providerId="Windows Live" clId="Web-{D1C20E4E-5BE9-415D-A17F-D7E9462A3A0C}" dt="2023-04-29T16:27:21.588" v="3817"/>
          <ac:spMkLst>
            <pc:docMk/>
            <pc:sldMk cId="2624745931" sldId="298"/>
            <ac:spMk id="4" creationId="{6D33DC6A-1EB0-C93E-2090-BD39E909681E}"/>
          </ac:spMkLst>
        </pc:spChg>
        <pc:spChg chg="add mod">
          <ac:chgData name="Piyush Krishan Bajaj" userId="95ad91ef67eb7995" providerId="Windows Live" clId="Web-{D1C20E4E-5BE9-415D-A17F-D7E9462A3A0C}" dt="2023-04-29T16:28:19.355" v="3829" actId="1076"/>
          <ac:spMkLst>
            <pc:docMk/>
            <pc:sldMk cId="2624745931" sldId="298"/>
            <ac:spMk id="6" creationId="{C9A215AB-31C1-E14D-9C5E-7E07CA9719DF}"/>
          </ac:spMkLst>
        </pc:spChg>
        <pc:spChg chg="add del">
          <ac:chgData name="Piyush Krishan Bajaj" userId="95ad91ef67eb7995" providerId="Windows Live" clId="Web-{D1C20E4E-5BE9-415D-A17F-D7E9462A3A0C}" dt="2023-04-29T16:27:21.588" v="3817"/>
          <ac:spMkLst>
            <pc:docMk/>
            <pc:sldMk cId="2624745931" sldId="298"/>
            <ac:spMk id="10" creationId="{435959F4-53DA-47FF-BC24-1E5B75C69876}"/>
          </ac:spMkLst>
        </pc:spChg>
        <pc:spChg chg="add del">
          <ac:chgData name="Piyush Krishan Bajaj" userId="95ad91ef67eb7995" providerId="Windows Live" clId="Web-{D1C20E4E-5BE9-415D-A17F-D7E9462A3A0C}" dt="2023-04-29T16:27:21.588" v="3817"/>
          <ac:spMkLst>
            <pc:docMk/>
            <pc:sldMk cId="2624745931" sldId="298"/>
            <ac:spMk id="21" creationId="{59226104-0061-4319-8237-9C001BF85D49}"/>
          </ac:spMkLst>
        </pc:spChg>
        <pc:spChg chg="add del">
          <ac:chgData name="Piyush Krishan Bajaj" userId="95ad91ef67eb7995" providerId="Windows Live" clId="Web-{D1C20E4E-5BE9-415D-A17F-D7E9462A3A0C}" dt="2023-04-29T16:27:21.588" v="3817"/>
          <ac:spMkLst>
            <pc:docMk/>
            <pc:sldMk cId="2624745931" sldId="298"/>
            <ac:spMk id="31" creationId="{E20BB609-EF92-42DB-836C-0699A590B5CF}"/>
          </ac:spMkLst>
        </pc:spChg>
        <pc:spChg chg="add del">
          <ac:chgData name="Piyush Krishan Bajaj" userId="95ad91ef67eb7995" providerId="Windows Live" clId="Web-{D1C20E4E-5BE9-415D-A17F-D7E9462A3A0C}" dt="2023-04-29T16:27:21.588" v="3817"/>
          <ac:spMkLst>
            <pc:docMk/>
            <pc:sldMk cId="2624745931" sldId="298"/>
            <ac:spMk id="41" creationId="{11E84B46-9597-410B-A51F-E2E0F2FAFB5B}"/>
          </ac:spMkLst>
        </pc:spChg>
        <pc:grpChg chg="add del">
          <ac:chgData name="Piyush Krishan Bajaj" userId="95ad91ef67eb7995" providerId="Windows Live" clId="Web-{D1C20E4E-5BE9-415D-A17F-D7E9462A3A0C}" dt="2023-04-29T16:27:21.588" v="3817"/>
          <ac:grpSpMkLst>
            <pc:docMk/>
            <pc:sldMk cId="2624745931" sldId="298"/>
            <ac:grpSpMk id="12" creationId="{A7CF83E8-F6F0-41E3-B580-7412A04DDFB5}"/>
          </ac:grpSpMkLst>
        </pc:grpChg>
        <pc:grpChg chg="add del">
          <ac:chgData name="Piyush Krishan Bajaj" userId="95ad91ef67eb7995" providerId="Windows Live" clId="Web-{D1C20E4E-5BE9-415D-A17F-D7E9462A3A0C}" dt="2023-04-29T16:27:21.588" v="3817"/>
          <ac:grpSpMkLst>
            <pc:docMk/>
            <pc:sldMk cId="2624745931" sldId="298"/>
            <ac:grpSpMk id="23" creationId="{51B01909-73B8-4486-A749-C643B1D7E361}"/>
          </ac:grpSpMkLst>
        </pc:grpChg>
        <pc:grpChg chg="add del">
          <ac:chgData name="Piyush Krishan Bajaj" userId="95ad91ef67eb7995" providerId="Windows Live" clId="Web-{D1C20E4E-5BE9-415D-A17F-D7E9462A3A0C}" dt="2023-04-29T16:27:21.588" v="3817"/>
          <ac:grpSpMkLst>
            <pc:docMk/>
            <pc:sldMk cId="2624745931" sldId="298"/>
            <ac:grpSpMk id="33" creationId="{674FBD09-398F-4886-8D52-3CCAB16ED12F}"/>
          </ac:grpSpMkLst>
        </pc:grpChg>
        <pc:grpChg chg="add del">
          <ac:chgData name="Piyush Krishan Bajaj" userId="95ad91ef67eb7995" providerId="Windows Live" clId="Web-{D1C20E4E-5BE9-415D-A17F-D7E9462A3A0C}" dt="2023-04-29T16:27:21.588" v="3817"/>
          <ac:grpSpMkLst>
            <pc:docMk/>
            <pc:sldMk cId="2624745931" sldId="298"/>
            <ac:grpSpMk id="43" creationId="{3D4FD378-E29E-4996-A8B0-11E2368A6E83}"/>
          </ac:grpSpMkLst>
        </pc:grpChg>
        <pc:picChg chg="add mod ord">
          <ac:chgData name="Piyush Krishan Bajaj" userId="95ad91ef67eb7995" providerId="Windows Live" clId="Web-{D1C20E4E-5BE9-415D-A17F-D7E9462A3A0C}" dt="2023-04-29T16:27:52.745" v="3822" actId="1076"/>
          <ac:picMkLst>
            <pc:docMk/>
            <pc:sldMk cId="2624745931" sldId="298"/>
            <ac:picMk id="5" creationId="{35658B17-56A8-5E2C-4D40-0F00223D07B9}"/>
          </ac:picMkLst>
        </pc:picChg>
      </pc:sldChg>
      <pc:sldChg chg="addSp delSp modSp new">
        <pc:chgData name="Piyush Krishan Bajaj" userId="95ad91ef67eb7995" providerId="Windows Live" clId="Web-{D1C20E4E-5BE9-415D-A17F-D7E9462A3A0C}" dt="2023-04-29T17:03:24.399" v="4246" actId="20577"/>
        <pc:sldMkLst>
          <pc:docMk/>
          <pc:sldMk cId="2106349686" sldId="299"/>
        </pc:sldMkLst>
        <pc:spChg chg="mod">
          <ac:chgData name="Piyush Krishan Bajaj" userId="95ad91ef67eb7995" providerId="Windows Live" clId="Web-{D1C20E4E-5BE9-415D-A17F-D7E9462A3A0C}" dt="2023-04-29T17:03:24.399" v="4246" actId="20577"/>
          <ac:spMkLst>
            <pc:docMk/>
            <pc:sldMk cId="2106349686" sldId="299"/>
            <ac:spMk id="2" creationId="{52660FD0-0C00-D6CC-ACFC-6841D17AB06E}"/>
          </ac:spMkLst>
        </pc:spChg>
        <pc:spChg chg="del">
          <ac:chgData name="Piyush Krishan Bajaj" userId="95ad91ef67eb7995" providerId="Windows Live" clId="Web-{D1C20E4E-5BE9-415D-A17F-D7E9462A3A0C}" dt="2023-04-29T16:28:36.934" v="3832"/>
          <ac:spMkLst>
            <pc:docMk/>
            <pc:sldMk cId="2106349686" sldId="299"/>
            <ac:spMk id="3" creationId="{314DD36F-1C04-134B-6B00-77C53806A691}"/>
          </ac:spMkLst>
        </pc:spChg>
        <pc:spChg chg="add mod">
          <ac:chgData name="Piyush Krishan Bajaj" userId="95ad91ef67eb7995" providerId="Windows Live" clId="Web-{D1C20E4E-5BE9-415D-A17F-D7E9462A3A0C}" dt="2023-04-29T16:29:53.765" v="3842" actId="20577"/>
          <ac:spMkLst>
            <pc:docMk/>
            <pc:sldMk cId="2106349686" sldId="299"/>
            <ac:spMk id="8" creationId="{F4AEC1CD-D76E-2560-19CA-0ED4FDF4BB9C}"/>
          </ac:spMkLst>
        </pc:spChg>
        <pc:picChg chg="add del">
          <ac:chgData name="Piyush Krishan Bajaj" userId="95ad91ef67eb7995" providerId="Windows Live" clId="Web-{D1C20E4E-5BE9-415D-A17F-D7E9462A3A0C}" dt="2023-04-29T16:30:00.203" v="3843"/>
          <ac:picMkLst>
            <pc:docMk/>
            <pc:sldMk cId="2106349686" sldId="299"/>
            <ac:picMk id="6" creationId="{DFA7EF9B-8F8F-0460-D9AE-4E6E3A027697}"/>
          </ac:picMkLst>
        </pc:picChg>
        <pc:picChg chg="add mod">
          <ac:chgData name="Piyush Krishan Bajaj" userId="95ad91ef67eb7995" providerId="Windows Live" clId="Web-{D1C20E4E-5BE9-415D-A17F-D7E9462A3A0C}" dt="2023-04-29T16:30:38.501" v="3851" actId="1076"/>
          <ac:picMkLst>
            <pc:docMk/>
            <pc:sldMk cId="2106349686" sldId="299"/>
            <ac:picMk id="9" creationId="{5D5C3837-ED7F-7E71-4287-B752C0ED2DAD}"/>
          </ac:picMkLst>
        </pc:picChg>
      </pc:sldChg>
      <pc:sldChg chg="addSp delSp modSp new">
        <pc:chgData name="Piyush Krishan Bajaj" userId="95ad91ef67eb7995" providerId="Windows Live" clId="Web-{D1C20E4E-5BE9-415D-A17F-D7E9462A3A0C}" dt="2023-04-29T17:03:27.024" v="4247" actId="20577"/>
        <pc:sldMkLst>
          <pc:docMk/>
          <pc:sldMk cId="428530129" sldId="300"/>
        </pc:sldMkLst>
        <pc:spChg chg="mod">
          <ac:chgData name="Piyush Krishan Bajaj" userId="95ad91ef67eb7995" providerId="Windows Live" clId="Web-{D1C20E4E-5BE9-415D-A17F-D7E9462A3A0C}" dt="2023-04-29T17:03:27.024" v="4247" actId="20577"/>
          <ac:spMkLst>
            <pc:docMk/>
            <pc:sldMk cId="428530129" sldId="300"/>
            <ac:spMk id="2" creationId="{A095FDDB-FF24-1781-C391-A2DB12B03B7D}"/>
          </ac:spMkLst>
        </pc:spChg>
        <pc:spChg chg="del">
          <ac:chgData name="Piyush Krishan Bajaj" userId="95ad91ef67eb7995" providerId="Windows Live" clId="Web-{D1C20E4E-5BE9-415D-A17F-D7E9462A3A0C}" dt="2023-04-29T16:28:40.669" v="3833"/>
          <ac:spMkLst>
            <pc:docMk/>
            <pc:sldMk cId="428530129" sldId="300"/>
            <ac:spMk id="3" creationId="{33B41D44-8583-330A-9A26-3A5464BF1330}"/>
          </ac:spMkLst>
        </pc:spChg>
        <pc:spChg chg="add mod">
          <ac:chgData name="Piyush Krishan Bajaj" userId="95ad91ef67eb7995" providerId="Windows Live" clId="Web-{D1C20E4E-5BE9-415D-A17F-D7E9462A3A0C}" dt="2023-04-29T16:29:48.859" v="3840" actId="20577"/>
          <ac:spMkLst>
            <pc:docMk/>
            <pc:sldMk cId="428530129" sldId="300"/>
            <ac:spMk id="8" creationId="{0B366538-D69A-6A71-961D-670AECAD9A7B}"/>
          </ac:spMkLst>
        </pc:spChg>
        <pc:spChg chg="add del mod">
          <ac:chgData name="Piyush Krishan Bajaj" userId="95ad91ef67eb7995" providerId="Windows Live" clId="Web-{D1C20E4E-5BE9-415D-A17F-D7E9462A3A0C}" dt="2023-04-29T16:31:24.253" v="3853"/>
          <ac:spMkLst>
            <pc:docMk/>
            <pc:sldMk cId="428530129" sldId="300"/>
            <ac:spMk id="10" creationId="{16652D10-E9C7-55C4-5F04-168C8C83E1EF}"/>
          </ac:spMkLst>
        </pc:spChg>
        <pc:picChg chg="add del mod">
          <ac:chgData name="Piyush Krishan Bajaj" userId="95ad91ef67eb7995" providerId="Windows Live" clId="Web-{D1C20E4E-5BE9-415D-A17F-D7E9462A3A0C}" dt="2023-04-29T16:30:46.111" v="3852"/>
          <ac:picMkLst>
            <pc:docMk/>
            <pc:sldMk cId="428530129" sldId="300"/>
            <ac:picMk id="6" creationId="{94A3F167-DBFF-79AC-B98B-128F60EFFBD0}"/>
          </ac:picMkLst>
        </pc:picChg>
        <pc:picChg chg="add mod ord">
          <ac:chgData name="Piyush Krishan Bajaj" userId="95ad91ef67eb7995" providerId="Windows Live" clId="Web-{D1C20E4E-5BE9-415D-A17F-D7E9462A3A0C}" dt="2023-04-29T16:31:43.956" v="3855" actId="1076"/>
          <ac:picMkLst>
            <pc:docMk/>
            <pc:sldMk cId="428530129" sldId="300"/>
            <ac:picMk id="11" creationId="{1C2B6793-F2B4-58F7-A8AF-E42FA7095ACA}"/>
          </ac:picMkLst>
        </pc:picChg>
      </pc:sldChg>
      <pc:sldChg chg="addSp delSp modSp new mod setBg">
        <pc:chgData name="Piyush Krishan Bajaj" userId="95ad91ef67eb7995" providerId="Windows Live" clId="Web-{D1C20E4E-5BE9-415D-A17F-D7E9462A3A0C}" dt="2023-04-29T17:05:02.168" v="4251" actId="1076"/>
        <pc:sldMkLst>
          <pc:docMk/>
          <pc:sldMk cId="204745556" sldId="301"/>
        </pc:sldMkLst>
        <pc:spChg chg="mod">
          <ac:chgData name="Piyush Krishan Bajaj" userId="95ad91ef67eb7995" providerId="Windows Live" clId="Web-{D1C20E4E-5BE9-415D-A17F-D7E9462A3A0C}" dt="2023-04-29T16:57:12.651" v="4237" actId="20577"/>
          <ac:spMkLst>
            <pc:docMk/>
            <pc:sldMk cId="204745556" sldId="301"/>
            <ac:spMk id="2" creationId="{347047CA-92AE-8AC2-7F7F-5667C8FAAA70}"/>
          </ac:spMkLst>
        </pc:spChg>
        <pc:spChg chg="del">
          <ac:chgData name="Piyush Krishan Bajaj" userId="95ad91ef67eb7995" providerId="Windows Live" clId="Web-{D1C20E4E-5BE9-415D-A17F-D7E9462A3A0C}" dt="2023-04-29T16:52:29.422" v="4181"/>
          <ac:spMkLst>
            <pc:docMk/>
            <pc:sldMk cId="204745556" sldId="301"/>
            <ac:spMk id="3" creationId="{956D44BF-BAAC-4349-0BE2-D2BBF6F39041}"/>
          </ac:spMkLst>
        </pc:spChg>
        <pc:spChg chg="mod ord">
          <ac:chgData name="Piyush Krishan Bajaj" userId="95ad91ef67eb7995" providerId="Windows Live" clId="Web-{D1C20E4E-5BE9-415D-A17F-D7E9462A3A0C}" dt="2023-04-29T16:53:17.534" v="4189"/>
          <ac:spMkLst>
            <pc:docMk/>
            <pc:sldMk cId="204745556" sldId="301"/>
            <ac:spMk id="4" creationId="{B11F96BD-F653-673D-A599-C126A40B6B65}"/>
          </ac:spMkLst>
        </pc:spChg>
        <pc:spChg chg="add mod">
          <ac:chgData name="Piyush Krishan Bajaj" userId="95ad91ef67eb7995" providerId="Windows Live" clId="Web-{D1C20E4E-5BE9-415D-A17F-D7E9462A3A0C}" dt="2023-04-29T17:05:02.168" v="4251" actId="1076"/>
          <ac:spMkLst>
            <pc:docMk/>
            <pc:sldMk cId="204745556" sldId="301"/>
            <ac:spMk id="8" creationId="{DFE51839-102A-F2F5-17BA-D9AD056AB0CC}"/>
          </ac:spMkLst>
        </pc:spChg>
        <pc:spChg chg="add mod">
          <ac:chgData name="Piyush Krishan Bajaj" userId="95ad91ef67eb7995" providerId="Windows Live" clId="Web-{D1C20E4E-5BE9-415D-A17F-D7E9462A3A0C}" dt="2023-04-29T16:57:26.964" v="4239" actId="20577"/>
          <ac:spMkLst>
            <pc:docMk/>
            <pc:sldMk cId="204745556" sldId="301"/>
            <ac:spMk id="10" creationId="{6506EEDC-FEAD-FE57-6C75-8FCF22F665CC}"/>
          </ac:spMkLst>
        </pc:spChg>
        <pc:spChg chg="add">
          <ac:chgData name="Piyush Krishan Bajaj" userId="95ad91ef67eb7995" providerId="Windows Live" clId="Web-{D1C20E4E-5BE9-415D-A17F-D7E9462A3A0C}" dt="2023-04-29T16:53:17.534" v="4189"/>
          <ac:spMkLst>
            <pc:docMk/>
            <pc:sldMk cId="204745556" sldId="301"/>
            <ac:spMk id="13" creationId="{2F9C493A-9F03-49B4-B3FB-19CE5AC115BE}"/>
          </ac:spMkLst>
        </pc:spChg>
        <pc:spChg chg="add">
          <ac:chgData name="Piyush Krishan Bajaj" userId="95ad91ef67eb7995" providerId="Windows Live" clId="Web-{D1C20E4E-5BE9-415D-A17F-D7E9462A3A0C}" dt="2023-04-29T16:53:17.534" v="4189"/>
          <ac:spMkLst>
            <pc:docMk/>
            <pc:sldMk cId="204745556" sldId="301"/>
            <ac:spMk id="15" creationId="{90A46C7D-C1BB-49B8-8D37-39742820E964}"/>
          </ac:spMkLst>
        </pc:spChg>
        <pc:spChg chg="add">
          <ac:chgData name="Piyush Krishan Bajaj" userId="95ad91ef67eb7995" providerId="Windows Live" clId="Web-{D1C20E4E-5BE9-415D-A17F-D7E9462A3A0C}" dt="2023-04-29T16:53:17.534" v="4189"/>
          <ac:spMkLst>
            <pc:docMk/>
            <pc:sldMk cId="204745556" sldId="301"/>
            <ac:spMk id="25" creationId="{55820E42-2F9D-41EF-B67F-522A133B3373}"/>
          </ac:spMkLst>
        </pc:spChg>
        <pc:grpChg chg="add">
          <ac:chgData name="Piyush Krishan Bajaj" userId="95ad91ef67eb7995" providerId="Windows Live" clId="Web-{D1C20E4E-5BE9-415D-A17F-D7E9462A3A0C}" dt="2023-04-29T16:53:17.534" v="4189"/>
          <ac:grpSpMkLst>
            <pc:docMk/>
            <pc:sldMk cId="204745556" sldId="301"/>
            <ac:grpSpMk id="17" creationId="{61BBAB6F-65E6-4E2B-B363-6AB27C84E0C1}"/>
          </ac:grpSpMkLst>
        </pc:grpChg>
        <pc:grpChg chg="add">
          <ac:chgData name="Piyush Krishan Bajaj" userId="95ad91ef67eb7995" providerId="Windows Live" clId="Web-{D1C20E4E-5BE9-415D-A17F-D7E9462A3A0C}" dt="2023-04-29T16:53:17.534" v="4189"/>
          <ac:grpSpMkLst>
            <pc:docMk/>
            <pc:sldMk cId="204745556" sldId="301"/>
            <ac:grpSpMk id="27" creationId="{13D9BC31-B57D-4933-AD83-94F462D4C2F9}"/>
          </ac:grpSpMkLst>
        </pc:grpChg>
        <pc:picChg chg="add mod ord">
          <ac:chgData name="Piyush Krishan Bajaj" userId="95ad91ef67eb7995" providerId="Windows Live" clId="Web-{D1C20E4E-5BE9-415D-A17F-D7E9462A3A0C}" dt="2023-04-29T16:55:24.866" v="4206" actId="14100"/>
          <ac:picMkLst>
            <pc:docMk/>
            <pc:sldMk cId="204745556" sldId="301"/>
            <ac:picMk id="5" creationId="{121E9937-C8E0-B9A3-5792-ABE554143635}"/>
          </ac:picMkLst>
        </pc:picChg>
        <pc:picChg chg="add mod ord">
          <ac:chgData name="Piyush Krishan Bajaj" userId="95ad91ef67eb7995" providerId="Windows Live" clId="Web-{D1C20E4E-5BE9-415D-A17F-D7E9462A3A0C}" dt="2023-04-29T16:55:13.506" v="4205" actId="14100"/>
          <ac:picMkLst>
            <pc:docMk/>
            <pc:sldMk cId="204745556" sldId="301"/>
            <ac:picMk id="6" creationId="{EC432249-E001-660B-CF64-D1B54CB93AA7}"/>
          </ac:picMkLst>
        </pc:picChg>
      </pc:sldChg>
      <pc:sldChg chg="new del">
        <pc:chgData name="Piyush Krishan Bajaj" userId="95ad91ef67eb7995" providerId="Windows Live" clId="Web-{D1C20E4E-5BE9-415D-A17F-D7E9462A3A0C}" dt="2023-04-29T16:18:32.710" v="3583"/>
        <pc:sldMkLst>
          <pc:docMk/>
          <pc:sldMk cId="632081404" sldId="301"/>
        </pc:sldMkLst>
      </pc:sldChg>
      <pc:sldChg chg="modSp new del">
        <pc:chgData name="Piyush Krishan Bajaj" userId="95ad91ef67eb7995" providerId="Windows Live" clId="Web-{D1C20E4E-5BE9-415D-A17F-D7E9462A3A0C}" dt="2023-04-29T17:20:50.311" v="4639"/>
        <pc:sldMkLst>
          <pc:docMk/>
          <pc:sldMk cId="1451391568" sldId="302"/>
        </pc:sldMkLst>
        <pc:spChg chg="mod">
          <ac:chgData name="Piyush Krishan Bajaj" userId="95ad91ef67eb7995" providerId="Windows Live" clId="Web-{D1C20E4E-5BE9-415D-A17F-D7E9462A3A0C}" dt="2023-04-29T17:19:39.340" v="4611" actId="20577"/>
          <ac:spMkLst>
            <pc:docMk/>
            <pc:sldMk cId="1451391568" sldId="302"/>
            <ac:spMk id="2" creationId="{A9724A24-6926-D756-E38F-D23074A6C774}"/>
          </ac:spMkLst>
        </pc:spChg>
        <pc:spChg chg="mod">
          <ac:chgData name="Piyush Krishan Bajaj" userId="95ad91ef67eb7995" providerId="Windows Live" clId="Web-{D1C20E4E-5BE9-415D-A17F-D7E9462A3A0C}" dt="2023-04-29T17:20:49.170" v="4638" actId="20577"/>
          <ac:spMkLst>
            <pc:docMk/>
            <pc:sldMk cId="1451391568" sldId="302"/>
            <ac:spMk id="3" creationId="{7E9DE0F6-AE7F-C203-6998-C43BE580435F}"/>
          </ac:spMkLst>
        </pc:spChg>
      </pc:sldChg>
      <pc:sldChg chg="addSp delSp modSp new mod setBg">
        <pc:chgData name="Piyush Krishan Bajaj" userId="95ad91ef67eb7995" providerId="Windows Live" clId="Web-{D1C20E4E-5BE9-415D-A17F-D7E9462A3A0C}" dt="2023-04-29T18:06:39.206" v="5280"/>
        <pc:sldMkLst>
          <pc:docMk/>
          <pc:sldMk cId="3796011574" sldId="302"/>
        </pc:sldMkLst>
        <pc:spChg chg="mod">
          <ac:chgData name="Piyush Krishan Bajaj" userId="95ad91ef67eb7995" providerId="Windows Live" clId="Web-{D1C20E4E-5BE9-415D-A17F-D7E9462A3A0C}" dt="2023-04-29T18:06:39.206" v="5280"/>
          <ac:spMkLst>
            <pc:docMk/>
            <pc:sldMk cId="3796011574" sldId="302"/>
            <ac:spMk id="2" creationId="{D37E2F91-1B5A-1DA0-B8F1-8F2858C5EDA5}"/>
          </ac:spMkLst>
        </pc:spChg>
        <pc:spChg chg="mod">
          <ac:chgData name="Piyush Krishan Bajaj" userId="95ad91ef67eb7995" providerId="Windows Live" clId="Web-{D1C20E4E-5BE9-415D-A17F-D7E9462A3A0C}" dt="2023-04-29T18:06:39.206" v="5280"/>
          <ac:spMkLst>
            <pc:docMk/>
            <pc:sldMk cId="3796011574" sldId="302"/>
            <ac:spMk id="3" creationId="{AD017687-2186-C221-9787-C9FB73CCDCC2}"/>
          </ac:spMkLst>
        </pc:spChg>
        <pc:spChg chg="mod ord">
          <ac:chgData name="Piyush Krishan Bajaj" userId="95ad91ef67eb7995" providerId="Windows Live" clId="Web-{D1C20E4E-5BE9-415D-A17F-D7E9462A3A0C}" dt="2023-04-29T18:06:39.206" v="5280"/>
          <ac:spMkLst>
            <pc:docMk/>
            <pc:sldMk cId="3796011574" sldId="302"/>
            <ac:spMk id="4" creationId="{220F37EA-C5A2-E7E9-00F3-16E1486D1D65}"/>
          </ac:spMkLst>
        </pc:spChg>
        <pc:spChg chg="add del">
          <ac:chgData name="Piyush Krishan Bajaj" userId="95ad91ef67eb7995" providerId="Windows Live" clId="Web-{D1C20E4E-5BE9-415D-A17F-D7E9462A3A0C}" dt="2023-04-29T18:06:39.206" v="5280"/>
          <ac:spMkLst>
            <pc:docMk/>
            <pc:sldMk cId="3796011574" sldId="302"/>
            <ac:spMk id="10" creationId="{2F9C493A-9F03-49B4-B3FB-19CE5AC115BE}"/>
          </ac:spMkLst>
        </pc:spChg>
        <pc:spChg chg="add del">
          <ac:chgData name="Piyush Krishan Bajaj" userId="95ad91ef67eb7995" providerId="Windows Live" clId="Web-{D1C20E4E-5BE9-415D-A17F-D7E9462A3A0C}" dt="2023-04-29T18:06:39.206" v="5280"/>
          <ac:spMkLst>
            <pc:docMk/>
            <pc:sldMk cId="3796011574" sldId="302"/>
            <ac:spMk id="12" creationId="{90A46C7D-C1BB-49B8-8D37-39742820E964}"/>
          </ac:spMkLst>
        </pc:spChg>
        <pc:spChg chg="add del">
          <ac:chgData name="Piyush Krishan Bajaj" userId="95ad91ef67eb7995" providerId="Windows Live" clId="Web-{D1C20E4E-5BE9-415D-A17F-D7E9462A3A0C}" dt="2023-04-29T18:06:39.206" v="5280"/>
          <ac:spMkLst>
            <pc:docMk/>
            <pc:sldMk cId="3796011574" sldId="302"/>
            <ac:spMk id="22" creationId="{55820E42-2F9D-41EF-B67F-522A133B3373}"/>
          </ac:spMkLst>
        </pc:spChg>
        <pc:spChg chg="add del">
          <ac:chgData name="Piyush Krishan Bajaj" userId="95ad91ef67eb7995" providerId="Windows Live" clId="Web-{D1C20E4E-5BE9-415D-A17F-D7E9462A3A0C}" dt="2023-04-29T18:06:35.253" v="5277"/>
          <ac:spMkLst>
            <pc:docMk/>
            <pc:sldMk cId="3796011574" sldId="302"/>
            <ac:spMk id="36" creationId="{2F9C493A-9F03-49B4-B3FB-19CE5AC115BE}"/>
          </ac:spMkLst>
        </pc:spChg>
        <pc:spChg chg="add del">
          <ac:chgData name="Piyush Krishan Bajaj" userId="95ad91ef67eb7995" providerId="Windows Live" clId="Web-{D1C20E4E-5BE9-415D-A17F-D7E9462A3A0C}" dt="2023-04-29T18:06:35.253" v="5277"/>
          <ac:spMkLst>
            <pc:docMk/>
            <pc:sldMk cId="3796011574" sldId="302"/>
            <ac:spMk id="38" creationId="{90A46C7D-C1BB-49B8-8D37-39742820E964}"/>
          </ac:spMkLst>
        </pc:spChg>
        <pc:spChg chg="add del">
          <ac:chgData name="Piyush Krishan Bajaj" userId="95ad91ef67eb7995" providerId="Windows Live" clId="Web-{D1C20E4E-5BE9-415D-A17F-D7E9462A3A0C}" dt="2023-04-29T18:06:35.253" v="5277"/>
          <ac:spMkLst>
            <pc:docMk/>
            <pc:sldMk cId="3796011574" sldId="302"/>
            <ac:spMk id="48" creationId="{55820E42-2F9D-41EF-B67F-522A133B3373}"/>
          </ac:spMkLst>
        </pc:spChg>
        <pc:grpChg chg="add del">
          <ac:chgData name="Piyush Krishan Bajaj" userId="95ad91ef67eb7995" providerId="Windows Live" clId="Web-{D1C20E4E-5BE9-415D-A17F-D7E9462A3A0C}" dt="2023-04-29T18:06:39.206" v="5280"/>
          <ac:grpSpMkLst>
            <pc:docMk/>
            <pc:sldMk cId="3796011574" sldId="302"/>
            <ac:grpSpMk id="14" creationId="{61BBAB6F-65E6-4E2B-B363-6AB27C84E0C1}"/>
          </ac:grpSpMkLst>
        </pc:grpChg>
        <pc:grpChg chg="add del">
          <ac:chgData name="Piyush Krishan Bajaj" userId="95ad91ef67eb7995" providerId="Windows Live" clId="Web-{D1C20E4E-5BE9-415D-A17F-D7E9462A3A0C}" dt="2023-04-29T18:06:39.206" v="5280"/>
          <ac:grpSpMkLst>
            <pc:docMk/>
            <pc:sldMk cId="3796011574" sldId="302"/>
            <ac:grpSpMk id="24" creationId="{13D9BC31-B57D-4933-AD83-94F462D4C2F9}"/>
          </ac:grpSpMkLst>
        </pc:grpChg>
        <pc:grpChg chg="add del">
          <ac:chgData name="Piyush Krishan Bajaj" userId="95ad91ef67eb7995" providerId="Windows Live" clId="Web-{D1C20E4E-5BE9-415D-A17F-D7E9462A3A0C}" dt="2023-04-29T18:06:35.253" v="5277"/>
          <ac:grpSpMkLst>
            <pc:docMk/>
            <pc:sldMk cId="3796011574" sldId="302"/>
            <ac:grpSpMk id="40" creationId="{61BBAB6F-65E6-4E2B-B363-6AB27C84E0C1}"/>
          </ac:grpSpMkLst>
        </pc:grpChg>
        <pc:grpChg chg="add del">
          <ac:chgData name="Piyush Krishan Bajaj" userId="95ad91ef67eb7995" providerId="Windows Live" clId="Web-{D1C20E4E-5BE9-415D-A17F-D7E9462A3A0C}" dt="2023-04-29T18:06:35.253" v="5277"/>
          <ac:grpSpMkLst>
            <pc:docMk/>
            <pc:sldMk cId="3796011574" sldId="302"/>
            <ac:grpSpMk id="50" creationId="{13D9BC31-B57D-4933-AD83-94F462D4C2F9}"/>
          </ac:grpSpMkLst>
        </pc:grpChg>
        <pc:picChg chg="add mod">
          <ac:chgData name="Piyush Krishan Bajaj" userId="95ad91ef67eb7995" providerId="Windows Live" clId="Web-{D1C20E4E-5BE9-415D-A17F-D7E9462A3A0C}" dt="2023-04-29T18:06:39.206" v="5280"/>
          <ac:picMkLst>
            <pc:docMk/>
            <pc:sldMk cId="3796011574" sldId="302"/>
            <ac:picMk id="5" creationId="{630336A1-B225-5003-8890-E42EFADBDD35}"/>
          </ac:picMkLst>
        </pc:picChg>
      </pc:sldChg>
      <pc:sldChg chg="add replId">
        <pc:chgData name="Piyush Krishan Bajaj" userId="95ad91ef67eb7995" providerId="Windows Live" clId="Web-{D1C20E4E-5BE9-415D-A17F-D7E9462A3A0C}" dt="2023-04-29T17:58:11.141" v="5092"/>
        <pc:sldMkLst>
          <pc:docMk/>
          <pc:sldMk cId="3869601222" sldId="303"/>
        </pc:sldMkLst>
      </pc:sldChg>
      <pc:sldChg chg="modSp new">
        <pc:chgData name="Piyush Krishan Bajaj" userId="95ad91ef67eb7995" providerId="Windows Live" clId="Web-{D1C20E4E-5BE9-415D-A17F-D7E9462A3A0C}" dt="2023-04-29T18:03:09.183" v="5235" actId="20577"/>
        <pc:sldMkLst>
          <pc:docMk/>
          <pc:sldMk cId="3869639885" sldId="304"/>
        </pc:sldMkLst>
        <pc:spChg chg="mod">
          <ac:chgData name="Piyush Krishan Bajaj" userId="95ad91ef67eb7995" providerId="Windows Live" clId="Web-{D1C20E4E-5BE9-415D-A17F-D7E9462A3A0C}" dt="2023-04-29T18:02:53.667" v="5232" actId="20577"/>
          <ac:spMkLst>
            <pc:docMk/>
            <pc:sldMk cId="3869639885" sldId="304"/>
            <ac:spMk id="2" creationId="{9E666CB9-BD91-5138-648F-C3E0DD281F27}"/>
          </ac:spMkLst>
        </pc:spChg>
        <pc:spChg chg="mod">
          <ac:chgData name="Piyush Krishan Bajaj" userId="95ad91ef67eb7995" providerId="Windows Live" clId="Web-{D1C20E4E-5BE9-415D-A17F-D7E9462A3A0C}" dt="2023-04-29T18:03:09.183" v="5235" actId="20577"/>
          <ac:spMkLst>
            <pc:docMk/>
            <pc:sldMk cId="3869639885" sldId="304"/>
            <ac:spMk id="3" creationId="{5692C9AD-6FCF-8154-F688-9E9FD1F48E12}"/>
          </ac:spMkLst>
        </pc:spChg>
      </pc:sldChg>
    </pc:docChg>
  </pc:docChgLst>
  <pc:docChgLst>
    <pc:chgData name="Piyush Krishan Bajaj" userId="95ad91ef67eb7995" providerId="Windows Live" clId="Web-{181A4846-DD6B-4CCD-A09B-4AA8ED749DAA}"/>
    <pc:docChg chg="modSld">
      <pc:chgData name="Piyush Krishan Bajaj" userId="95ad91ef67eb7995" providerId="Windows Live" clId="Web-{181A4846-DD6B-4CCD-A09B-4AA8ED749DAA}" dt="2023-04-30T19:52:49.044" v="9"/>
      <pc:docMkLst>
        <pc:docMk/>
      </pc:docMkLst>
      <pc:sldChg chg="modNotes">
        <pc:chgData name="Piyush Krishan Bajaj" userId="95ad91ef67eb7995" providerId="Windows Live" clId="Web-{181A4846-DD6B-4CCD-A09B-4AA8ED749DAA}" dt="2023-04-30T19:52:49.044" v="9"/>
        <pc:sldMkLst>
          <pc:docMk/>
          <pc:sldMk cId="809462944" sldId="257"/>
        </pc:sldMkLst>
      </pc:sldChg>
    </pc:docChg>
  </pc:docChgLst>
  <pc:docChgLst>
    <pc:chgData name="Piyush Krishan Bajaj" userId="95ad91ef67eb7995" providerId="Windows Live" clId="Web-{89FEA055-87DA-41BB-ABE0-262A90DB22A6}"/>
    <pc:docChg chg="addSld delSld modSld">
      <pc:chgData name="Piyush Krishan Bajaj" userId="95ad91ef67eb7995" providerId="Windows Live" clId="Web-{89FEA055-87DA-41BB-ABE0-262A90DB22A6}" dt="2023-04-29T18:53:32.883" v="321"/>
      <pc:docMkLst>
        <pc:docMk/>
      </pc:docMkLst>
      <pc:sldChg chg="modSp">
        <pc:chgData name="Piyush Krishan Bajaj" userId="95ad91ef67eb7995" providerId="Windows Live" clId="Web-{89FEA055-87DA-41BB-ABE0-262A90DB22A6}" dt="2023-04-29T18:20:47.358" v="198" actId="20577"/>
        <pc:sldMkLst>
          <pc:docMk/>
          <pc:sldMk cId="644328163" sldId="284"/>
        </pc:sldMkLst>
        <pc:spChg chg="mod">
          <ac:chgData name="Piyush Krishan Bajaj" userId="95ad91ef67eb7995" providerId="Windows Live" clId="Web-{89FEA055-87DA-41BB-ABE0-262A90DB22A6}" dt="2023-04-29T18:20:47.358" v="198" actId="20577"/>
          <ac:spMkLst>
            <pc:docMk/>
            <pc:sldMk cId="644328163" sldId="284"/>
            <ac:spMk id="3" creationId="{856A6CB5-2228-2329-8894-36F6D60E1868}"/>
          </ac:spMkLst>
        </pc:spChg>
      </pc:sldChg>
      <pc:sldChg chg="addSp delSp modSp">
        <pc:chgData name="Piyush Krishan Bajaj" userId="95ad91ef67eb7995" providerId="Windows Live" clId="Web-{89FEA055-87DA-41BB-ABE0-262A90DB22A6}" dt="2023-04-29T18:36:30.673" v="257" actId="1076"/>
        <pc:sldMkLst>
          <pc:docMk/>
          <pc:sldMk cId="2090768662" sldId="296"/>
        </pc:sldMkLst>
        <pc:spChg chg="del">
          <ac:chgData name="Piyush Krishan Bajaj" userId="95ad91ef67eb7995" providerId="Windows Live" clId="Web-{89FEA055-87DA-41BB-ABE0-262A90DB22A6}" dt="2023-04-29T18:34:24.575" v="233"/>
          <ac:spMkLst>
            <pc:docMk/>
            <pc:sldMk cId="2090768662" sldId="296"/>
            <ac:spMk id="3" creationId="{6C0D2D83-D8B4-A783-D5B7-DD4058A1B07A}"/>
          </ac:spMkLst>
        </pc:spChg>
        <pc:spChg chg="add mod">
          <ac:chgData name="Piyush Krishan Bajaj" userId="95ad91ef67eb7995" providerId="Windows Live" clId="Web-{89FEA055-87DA-41BB-ABE0-262A90DB22A6}" dt="2023-04-29T18:36:30.673" v="257" actId="1076"/>
          <ac:spMkLst>
            <pc:docMk/>
            <pc:sldMk cId="2090768662" sldId="296"/>
            <ac:spMk id="5" creationId="{5F2E14EF-7FD7-E469-494C-44EB0555DE9E}"/>
          </ac:spMkLst>
        </pc:spChg>
        <pc:spChg chg="add del mod">
          <ac:chgData name="Piyush Krishan Bajaj" userId="95ad91ef67eb7995" providerId="Windows Live" clId="Web-{89FEA055-87DA-41BB-ABE0-262A90DB22A6}" dt="2023-04-29T18:34:47.310" v="240"/>
          <ac:spMkLst>
            <pc:docMk/>
            <pc:sldMk cId="2090768662" sldId="296"/>
            <ac:spMk id="8" creationId="{BD7B813A-A72F-15FC-A186-E065A903920D}"/>
          </ac:spMkLst>
        </pc:spChg>
        <pc:spChg chg="add del mod">
          <ac:chgData name="Piyush Krishan Bajaj" userId="95ad91ef67eb7995" providerId="Windows Live" clId="Web-{89FEA055-87DA-41BB-ABE0-262A90DB22A6}" dt="2023-04-29T18:35:58.250" v="252"/>
          <ac:spMkLst>
            <pc:docMk/>
            <pc:sldMk cId="2090768662" sldId="296"/>
            <ac:spMk id="11" creationId="{51FECD6C-0B92-C8A6-23BB-57B1B7E27842}"/>
          </ac:spMkLst>
        </pc:spChg>
        <pc:picChg chg="add del mod ord">
          <ac:chgData name="Piyush Krishan Bajaj" userId="95ad91ef67eb7995" providerId="Windows Live" clId="Web-{89FEA055-87DA-41BB-ABE0-262A90DB22A6}" dt="2023-04-29T18:34:44.951" v="239"/>
          <ac:picMkLst>
            <pc:docMk/>
            <pc:sldMk cId="2090768662" sldId="296"/>
            <ac:picMk id="6" creationId="{34B4687E-915C-484C-FC39-94D94685C937}"/>
          </ac:picMkLst>
        </pc:picChg>
        <pc:picChg chg="add del mod ord">
          <ac:chgData name="Piyush Krishan Bajaj" userId="95ad91ef67eb7995" providerId="Windows Live" clId="Web-{89FEA055-87DA-41BB-ABE0-262A90DB22A6}" dt="2023-04-29T18:35:27.109" v="251"/>
          <ac:picMkLst>
            <pc:docMk/>
            <pc:sldMk cId="2090768662" sldId="296"/>
            <ac:picMk id="9" creationId="{7543F0C4-D267-628C-A2A5-E4EF7AA6EF8D}"/>
          </ac:picMkLst>
        </pc:picChg>
        <pc:picChg chg="add mod ord">
          <ac:chgData name="Piyush Krishan Bajaj" userId="95ad91ef67eb7995" providerId="Windows Live" clId="Web-{89FEA055-87DA-41BB-ABE0-262A90DB22A6}" dt="2023-04-29T18:36:20.064" v="256" actId="14100"/>
          <ac:picMkLst>
            <pc:docMk/>
            <pc:sldMk cId="2090768662" sldId="296"/>
            <ac:picMk id="12" creationId="{03305BF7-9A2D-4AFE-66B6-6077BF505339}"/>
          </ac:picMkLst>
        </pc:picChg>
      </pc:sldChg>
      <pc:sldChg chg="addSp delSp modSp mod setBg">
        <pc:chgData name="Piyush Krishan Bajaj" userId="95ad91ef67eb7995" providerId="Windows Live" clId="Web-{89FEA055-87DA-41BB-ABE0-262A90DB22A6}" dt="2023-04-29T18:17:45.179" v="129" actId="20577"/>
        <pc:sldMkLst>
          <pc:docMk/>
          <pc:sldMk cId="3796011574" sldId="302"/>
        </pc:sldMkLst>
        <pc:spChg chg="mod">
          <ac:chgData name="Piyush Krishan Bajaj" userId="95ad91ef67eb7995" providerId="Windows Live" clId="Web-{89FEA055-87DA-41BB-ABE0-262A90DB22A6}" dt="2023-04-29T18:09:10.442" v="6" actId="20577"/>
          <ac:spMkLst>
            <pc:docMk/>
            <pc:sldMk cId="3796011574" sldId="302"/>
            <ac:spMk id="2" creationId="{D37E2F91-1B5A-1DA0-B8F1-8F2858C5EDA5}"/>
          </ac:spMkLst>
        </pc:spChg>
        <pc:spChg chg="mod">
          <ac:chgData name="Piyush Krishan Bajaj" userId="95ad91ef67eb7995" providerId="Windows Live" clId="Web-{89FEA055-87DA-41BB-ABE0-262A90DB22A6}" dt="2023-04-29T18:17:45.179" v="129" actId="20577"/>
          <ac:spMkLst>
            <pc:docMk/>
            <pc:sldMk cId="3796011574" sldId="302"/>
            <ac:spMk id="3" creationId="{AD017687-2186-C221-9787-C9FB73CCDCC2}"/>
          </ac:spMkLst>
        </pc:spChg>
        <pc:spChg chg="mod ord">
          <ac:chgData name="Piyush Krishan Bajaj" userId="95ad91ef67eb7995" providerId="Windows Live" clId="Web-{89FEA055-87DA-41BB-ABE0-262A90DB22A6}" dt="2023-04-29T18:08:37.331" v="5"/>
          <ac:spMkLst>
            <pc:docMk/>
            <pc:sldMk cId="3796011574" sldId="302"/>
            <ac:spMk id="4" creationId="{220F37EA-C5A2-E7E9-00F3-16E1486D1D65}"/>
          </ac:spMkLst>
        </pc:spChg>
        <pc:spChg chg="add del">
          <ac:chgData name="Piyush Krishan Bajaj" userId="95ad91ef67eb7995" providerId="Windows Live" clId="Web-{89FEA055-87DA-41BB-ABE0-262A90DB22A6}" dt="2023-04-29T18:08:37.331" v="5"/>
          <ac:spMkLst>
            <pc:docMk/>
            <pc:sldMk cId="3796011574" sldId="302"/>
            <ac:spMk id="7" creationId="{2F9C493A-9F03-49B4-B3FB-19CE5AC115BE}"/>
          </ac:spMkLst>
        </pc:spChg>
        <pc:spChg chg="add del">
          <ac:chgData name="Piyush Krishan Bajaj" userId="95ad91ef67eb7995" providerId="Windows Live" clId="Web-{89FEA055-87DA-41BB-ABE0-262A90DB22A6}" dt="2023-04-29T18:08:37.331" v="5"/>
          <ac:spMkLst>
            <pc:docMk/>
            <pc:sldMk cId="3796011574" sldId="302"/>
            <ac:spMk id="8" creationId="{90A46C7D-C1BB-49B8-8D37-39742820E964}"/>
          </ac:spMkLst>
        </pc:spChg>
        <pc:spChg chg="add del">
          <ac:chgData name="Piyush Krishan Bajaj" userId="95ad91ef67eb7995" providerId="Windows Live" clId="Web-{89FEA055-87DA-41BB-ABE0-262A90DB22A6}" dt="2023-04-29T18:08:37.331" v="5"/>
          <ac:spMkLst>
            <pc:docMk/>
            <pc:sldMk cId="3796011574" sldId="302"/>
            <ac:spMk id="11" creationId="{D5B4F0F5-BE58-4EC0-B650-A71A07437CDD}"/>
          </ac:spMkLst>
        </pc:spChg>
        <pc:grpChg chg="add del">
          <ac:chgData name="Piyush Krishan Bajaj" userId="95ad91ef67eb7995" providerId="Windows Live" clId="Web-{89FEA055-87DA-41BB-ABE0-262A90DB22A6}" dt="2023-04-29T18:08:37.331" v="5"/>
          <ac:grpSpMkLst>
            <pc:docMk/>
            <pc:sldMk cId="3796011574" sldId="302"/>
            <ac:grpSpMk id="9" creationId="{61BBAB6F-65E6-4E2B-B363-6AB27C84E0C1}"/>
          </ac:grpSpMkLst>
        </pc:grpChg>
        <pc:grpChg chg="add del">
          <ac:chgData name="Piyush Krishan Bajaj" userId="95ad91ef67eb7995" providerId="Windows Live" clId="Web-{89FEA055-87DA-41BB-ABE0-262A90DB22A6}" dt="2023-04-29T18:08:37.331" v="5"/>
          <ac:grpSpMkLst>
            <pc:docMk/>
            <pc:sldMk cId="3796011574" sldId="302"/>
            <ac:grpSpMk id="13" creationId="{E700C1F5-B637-45FE-96CC-270D263A597B}"/>
          </ac:grpSpMkLst>
        </pc:grpChg>
        <pc:picChg chg="mod ord">
          <ac:chgData name="Piyush Krishan Bajaj" userId="95ad91ef67eb7995" providerId="Windows Live" clId="Web-{89FEA055-87DA-41BB-ABE0-262A90DB22A6}" dt="2023-04-29T18:09:44.162" v="13" actId="14100"/>
          <ac:picMkLst>
            <pc:docMk/>
            <pc:sldMk cId="3796011574" sldId="302"/>
            <ac:picMk id="5" creationId="{630336A1-B225-5003-8890-E42EFADBDD35}"/>
          </ac:picMkLst>
        </pc:picChg>
      </pc:sldChg>
      <pc:sldChg chg="addSp delSp modSp">
        <pc:chgData name="Piyush Krishan Bajaj" userId="95ad91ef67eb7995" providerId="Windows Live" clId="Web-{89FEA055-87DA-41BB-ABE0-262A90DB22A6}" dt="2023-04-29T18:22:11.673" v="214" actId="14100"/>
        <pc:sldMkLst>
          <pc:docMk/>
          <pc:sldMk cId="3869639885" sldId="304"/>
        </pc:sldMkLst>
        <pc:spChg chg="mod">
          <ac:chgData name="Piyush Krishan Bajaj" userId="95ad91ef67eb7995" providerId="Windows Live" clId="Web-{89FEA055-87DA-41BB-ABE0-262A90DB22A6}" dt="2023-04-29T18:13:47.983" v="87" actId="20577"/>
          <ac:spMkLst>
            <pc:docMk/>
            <pc:sldMk cId="3869639885" sldId="304"/>
            <ac:spMk id="2" creationId="{9E666CB9-BD91-5138-648F-C3E0DD281F27}"/>
          </ac:spMkLst>
        </pc:spChg>
        <pc:spChg chg="del">
          <ac:chgData name="Piyush Krishan Bajaj" userId="95ad91ef67eb7995" providerId="Windows Live" clId="Web-{89FEA055-87DA-41BB-ABE0-262A90DB22A6}" dt="2023-04-29T18:12:44.684" v="49"/>
          <ac:spMkLst>
            <pc:docMk/>
            <pc:sldMk cId="3869639885" sldId="304"/>
            <ac:spMk id="3" creationId="{5692C9AD-6FCF-8154-F688-9E9FD1F48E12}"/>
          </ac:spMkLst>
        </pc:spChg>
        <pc:spChg chg="add del mod">
          <ac:chgData name="Piyush Krishan Bajaj" userId="95ad91ef67eb7995" providerId="Windows Live" clId="Web-{89FEA055-87DA-41BB-ABE0-262A90DB22A6}" dt="2023-04-29T18:12:47.731" v="51"/>
          <ac:spMkLst>
            <pc:docMk/>
            <pc:sldMk cId="3869639885" sldId="304"/>
            <ac:spMk id="6" creationId="{22B257D2-B863-B97E-2B4B-83EAE2110CB8}"/>
          </ac:spMkLst>
        </pc:spChg>
        <pc:spChg chg="add mod">
          <ac:chgData name="Piyush Krishan Bajaj" userId="95ad91ef67eb7995" providerId="Windows Live" clId="Web-{89FEA055-87DA-41BB-ABE0-262A90DB22A6}" dt="2023-04-29T18:22:03.439" v="213" actId="20577"/>
          <ac:spMkLst>
            <pc:docMk/>
            <pc:sldMk cId="3869639885" sldId="304"/>
            <ac:spMk id="8" creationId="{20385D4C-36ED-BD60-E0D9-B81746CA7618}"/>
          </ac:spMkLst>
        </pc:spChg>
        <pc:picChg chg="add mod">
          <ac:chgData name="Piyush Krishan Bajaj" userId="95ad91ef67eb7995" providerId="Windows Live" clId="Web-{89FEA055-87DA-41BB-ABE0-262A90DB22A6}" dt="2023-04-29T18:22:11.673" v="214" actId="14100"/>
          <ac:picMkLst>
            <pc:docMk/>
            <pc:sldMk cId="3869639885" sldId="304"/>
            <ac:picMk id="9" creationId="{A819424F-BEFC-E8F8-3832-7BF53853E1BA}"/>
          </ac:picMkLst>
        </pc:picChg>
      </pc:sldChg>
      <pc:sldChg chg="addSp delSp modSp new mod setBg modClrScheme chgLayout">
        <pc:chgData name="Piyush Krishan Bajaj" userId="95ad91ef67eb7995" providerId="Windows Live" clId="Web-{89FEA055-87DA-41BB-ABE0-262A90DB22A6}" dt="2023-04-29T18:52:51.506" v="320"/>
        <pc:sldMkLst>
          <pc:docMk/>
          <pc:sldMk cId="729986756" sldId="305"/>
        </pc:sldMkLst>
        <pc:spChg chg="add del mod">
          <ac:chgData name="Piyush Krishan Bajaj" userId="95ad91ef67eb7995" providerId="Windows Live" clId="Web-{89FEA055-87DA-41BB-ABE0-262A90DB22A6}" dt="2023-04-29T18:49:01.279" v="281"/>
          <ac:spMkLst>
            <pc:docMk/>
            <pc:sldMk cId="729986756" sldId="305"/>
            <ac:spMk id="2" creationId="{0181D60A-B7F2-A3AA-7D39-77AF8F23F7A2}"/>
          </ac:spMkLst>
        </pc:spChg>
        <pc:spChg chg="add del">
          <ac:chgData name="Piyush Krishan Bajaj" userId="95ad91ef67eb7995" providerId="Windows Live" clId="Web-{89FEA055-87DA-41BB-ABE0-262A90DB22A6}" dt="2023-04-29T18:47:50.151" v="261"/>
          <ac:spMkLst>
            <pc:docMk/>
            <pc:sldMk cId="729986756" sldId="305"/>
            <ac:spMk id="3" creationId="{708F559E-F7F8-9729-F872-05642A1D96B9}"/>
          </ac:spMkLst>
        </pc:spChg>
        <pc:spChg chg="mod ord">
          <ac:chgData name="Piyush Krishan Bajaj" userId="95ad91ef67eb7995" providerId="Windows Live" clId="Web-{89FEA055-87DA-41BB-ABE0-262A90DB22A6}" dt="2023-04-29T18:49:01.279" v="281"/>
          <ac:spMkLst>
            <pc:docMk/>
            <pc:sldMk cId="729986756" sldId="305"/>
            <ac:spMk id="4" creationId="{E3C48656-45A1-4D63-BE97-7BC70EEC1E30}"/>
          </ac:spMkLst>
        </pc:spChg>
        <pc:spChg chg="add mod">
          <ac:chgData name="Piyush Krishan Bajaj" userId="95ad91ef67eb7995" providerId="Windows Live" clId="Web-{89FEA055-87DA-41BB-ABE0-262A90DB22A6}" dt="2023-04-29T18:52:19.911" v="316" actId="20577"/>
          <ac:spMkLst>
            <pc:docMk/>
            <pc:sldMk cId="729986756" sldId="305"/>
            <ac:spMk id="7" creationId="{EC9D9353-6519-2B52-7EFD-45D0A8F48CF7}"/>
          </ac:spMkLst>
        </pc:spChg>
        <pc:spChg chg="add del">
          <ac:chgData name="Piyush Krishan Bajaj" userId="95ad91ef67eb7995" providerId="Windows Live" clId="Web-{89FEA055-87DA-41BB-ABE0-262A90DB22A6}" dt="2023-04-29T18:49:01.279" v="281"/>
          <ac:spMkLst>
            <pc:docMk/>
            <pc:sldMk cId="729986756" sldId="305"/>
            <ac:spMk id="9" creationId="{B8D00605-42EF-74E0-3DA0-0B822F245A09}"/>
          </ac:spMkLst>
        </pc:spChg>
        <pc:spChg chg="add del">
          <ac:chgData name="Piyush Krishan Bajaj" userId="95ad91ef67eb7995" providerId="Windows Live" clId="Web-{89FEA055-87DA-41BB-ABE0-262A90DB22A6}" dt="2023-04-29T18:49:01.279" v="281"/>
          <ac:spMkLst>
            <pc:docMk/>
            <pc:sldMk cId="729986756" sldId="305"/>
            <ac:spMk id="12" creationId="{2F9C493A-9F03-49B4-B3FB-19CE5AC115BE}"/>
          </ac:spMkLst>
        </pc:spChg>
        <pc:spChg chg="add del">
          <ac:chgData name="Piyush Krishan Bajaj" userId="95ad91ef67eb7995" providerId="Windows Live" clId="Web-{89FEA055-87DA-41BB-ABE0-262A90DB22A6}" dt="2023-04-29T18:49:01.279" v="281"/>
          <ac:spMkLst>
            <pc:docMk/>
            <pc:sldMk cId="729986756" sldId="305"/>
            <ac:spMk id="14" creationId="{90A46C7D-C1BB-49B8-8D37-39742820E964}"/>
          </ac:spMkLst>
        </pc:spChg>
        <pc:spChg chg="add del">
          <ac:chgData name="Piyush Krishan Bajaj" userId="95ad91ef67eb7995" providerId="Windows Live" clId="Web-{89FEA055-87DA-41BB-ABE0-262A90DB22A6}" dt="2023-04-29T18:49:01.279" v="281"/>
          <ac:spMkLst>
            <pc:docMk/>
            <pc:sldMk cId="729986756" sldId="305"/>
            <ac:spMk id="24" creationId="{D5B4F0F5-BE58-4EC0-B650-A71A07437CDD}"/>
          </ac:spMkLst>
        </pc:spChg>
        <pc:grpChg chg="add del">
          <ac:chgData name="Piyush Krishan Bajaj" userId="95ad91ef67eb7995" providerId="Windows Live" clId="Web-{89FEA055-87DA-41BB-ABE0-262A90DB22A6}" dt="2023-04-29T18:49:01.279" v="281"/>
          <ac:grpSpMkLst>
            <pc:docMk/>
            <pc:sldMk cId="729986756" sldId="305"/>
            <ac:grpSpMk id="16" creationId="{61BBAB6F-65E6-4E2B-B363-6AB27C84E0C1}"/>
          </ac:grpSpMkLst>
        </pc:grpChg>
        <pc:grpChg chg="add del">
          <ac:chgData name="Piyush Krishan Bajaj" userId="95ad91ef67eb7995" providerId="Windows Live" clId="Web-{89FEA055-87DA-41BB-ABE0-262A90DB22A6}" dt="2023-04-29T18:49:01.279" v="281"/>
          <ac:grpSpMkLst>
            <pc:docMk/>
            <pc:sldMk cId="729986756" sldId="305"/>
            <ac:grpSpMk id="26" creationId="{E700C1F5-B637-45FE-96CC-270D263A597B}"/>
          </ac:grpSpMkLst>
        </pc:grpChg>
        <pc:picChg chg="add mod ord">
          <ac:chgData name="Piyush Krishan Bajaj" userId="95ad91ef67eb7995" providerId="Windows Live" clId="Web-{89FEA055-87DA-41BB-ABE0-262A90DB22A6}" dt="2023-04-29T18:49:01.279" v="281"/>
          <ac:picMkLst>
            <pc:docMk/>
            <pc:sldMk cId="729986756" sldId="305"/>
            <ac:picMk id="5" creationId="{DF9C38D6-58EB-FE8D-FAA3-D4012BCA11F0}"/>
          </ac:picMkLst>
        </pc:picChg>
        <pc:cxnChg chg="add del mod">
          <ac:chgData name="Piyush Krishan Bajaj" userId="95ad91ef67eb7995" providerId="Windows Live" clId="Web-{89FEA055-87DA-41BB-ABE0-262A90DB22A6}" dt="2023-04-29T18:52:51.506" v="320"/>
          <ac:cxnSpMkLst>
            <pc:docMk/>
            <pc:sldMk cId="729986756" sldId="305"/>
            <ac:cxnSpMk id="8" creationId="{C51BC2B7-05C3-302A-2FB3-685E2DD32B00}"/>
          </ac:cxnSpMkLst>
        </pc:cxnChg>
      </pc:sldChg>
      <pc:sldChg chg="addSp modSp new del mod modClrScheme chgLayout">
        <pc:chgData name="Piyush Krishan Bajaj" userId="95ad91ef67eb7995" providerId="Windows Live" clId="Web-{89FEA055-87DA-41BB-ABE0-262A90DB22A6}" dt="2023-04-29T18:53:32.883" v="321"/>
        <pc:sldMkLst>
          <pc:docMk/>
          <pc:sldMk cId="2441680155" sldId="306"/>
        </pc:sldMkLst>
        <pc:spChg chg="mod ord">
          <ac:chgData name="Piyush Krishan Bajaj" userId="95ad91ef67eb7995" providerId="Windows Live" clId="Web-{89FEA055-87DA-41BB-ABE0-262A90DB22A6}" dt="2023-04-29T18:50:24.360" v="283"/>
          <ac:spMkLst>
            <pc:docMk/>
            <pc:sldMk cId="2441680155" sldId="306"/>
            <ac:spMk id="2" creationId="{8D613DCA-5EF6-94D3-78DF-C80028E85411}"/>
          </ac:spMkLst>
        </pc:spChg>
        <pc:spChg chg="mod ord">
          <ac:chgData name="Piyush Krishan Bajaj" userId="95ad91ef67eb7995" providerId="Windows Live" clId="Web-{89FEA055-87DA-41BB-ABE0-262A90DB22A6}" dt="2023-04-29T18:50:24.360" v="283"/>
          <ac:spMkLst>
            <pc:docMk/>
            <pc:sldMk cId="2441680155" sldId="306"/>
            <ac:spMk id="3" creationId="{D2D5EC6E-5927-B837-374D-A2056976D579}"/>
          </ac:spMkLst>
        </pc:spChg>
        <pc:spChg chg="mod ord">
          <ac:chgData name="Piyush Krishan Bajaj" userId="95ad91ef67eb7995" providerId="Windows Live" clId="Web-{89FEA055-87DA-41BB-ABE0-262A90DB22A6}" dt="2023-04-29T18:50:24.360" v="283"/>
          <ac:spMkLst>
            <pc:docMk/>
            <pc:sldMk cId="2441680155" sldId="306"/>
            <ac:spMk id="4" creationId="{3AEF96A3-EEDE-679F-39A1-8278C293C1C3}"/>
          </ac:spMkLst>
        </pc:spChg>
        <pc:spChg chg="add mod ord">
          <ac:chgData name="Piyush Krishan Bajaj" userId="95ad91ef67eb7995" providerId="Windows Live" clId="Web-{89FEA055-87DA-41BB-ABE0-262A90DB22A6}" dt="2023-04-29T18:50:45.689" v="284" actId="20577"/>
          <ac:spMkLst>
            <pc:docMk/>
            <pc:sldMk cId="2441680155" sldId="306"/>
            <ac:spMk id="5" creationId="{54D4D7B5-A17D-0CA2-DA38-1339A8A2E316}"/>
          </ac:spMkLst>
        </pc:spChg>
      </pc:sldChg>
    </pc:docChg>
  </pc:docChgLst>
  <pc:docChgLst>
    <pc:chgData name="Piyush Krishan Bajaj" userId="95ad91ef67eb7995" providerId="Windows Live" clId="Web-{9BB0F49B-0A6A-46E3-B20C-F5DB1A23F4F0}"/>
    <pc:docChg chg="modSld">
      <pc:chgData name="Piyush Krishan Bajaj" userId="95ad91ef67eb7995" providerId="Windows Live" clId="Web-{9BB0F49B-0A6A-46E3-B20C-F5DB1A23F4F0}" dt="2023-04-30T13:22:40.618" v="9" actId="1076"/>
      <pc:docMkLst>
        <pc:docMk/>
      </pc:docMkLst>
      <pc:sldChg chg="addSp delSp modSp">
        <pc:chgData name="Piyush Krishan Bajaj" userId="95ad91ef67eb7995" providerId="Windows Live" clId="Web-{9BB0F49B-0A6A-46E3-B20C-F5DB1A23F4F0}" dt="2023-04-30T13:22:40.618" v="9" actId="1076"/>
        <pc:sldMkLst>
          <pc:docMk/>
          <pc:sldMk cId="2090768662" sldId="296"/>
        </pc:sldMkLst>
        <pc:spChg chg="mod">
          <ac:chgData name="Piyush Krishan Bajaj" userId="95ad91ef67eb7995" providerId="Windows Live" clId="Web-{9BB0F49B-0A6A-46E3-B20C-F5DB1A23F4F0}" dt="2023-04-30T13:22:40.618" v="9" actId="1076"/>
          <ac:spMkLst>
            <pc:docMk/>
            <pc:sldMk cId="2090768662" sldId="296"/>
            <ac:spMk id="5" creationId="{5F2E14EF-7FD7-E469-494C-44EB0555DE9E}"/>
          </ac:spMkLst>
        </pc:spChg>
        <pc:spChg chg="add del mod">
          <ac:chgData name="Piyush Krishan Bajaj" userId="95ad91ef67eb7995" providerId="Windows Live" clId="Web-{9BB0F49B-0A6A-46E3-B20C-F5DB1A23F4F0}" dt="2023-04-30T13:22:08.039" v="2"/>
          <ac:spMkLst>
            <pc:docMk/>
            <pc:sldMk cId="2090768662" sldId="296"/>
            <ac:spMk id="7" creationId="{FCF1DFF7-1FCC-6FE0-991C-8F2B90B28042}"/>
          </ac:spMkLst>
        </pc:spChg>
        <pc:picChg chg="add mod">
          <ac:chgData name="Piyush Krishan Bajaj" userId="95ad91ef67eb7995" providerId="Windows Live" clId="Web-{9BB0F49B-0A6A-46E3-B20C-F5DB1A23F4F0}" dt="2023-04-30T13:22:29.571" v="8" actId="14100"/>
          <ac:picMkLst>
            <pc:docMk/>
            <pc:sldMk cId="2090768662" sldId="296"/>
            <ac:picMk id="3" creationId="{29824EE5-BECE-0006-424E-03CBD7661999}"/>
          </ac:picMkLst>
        </pc:picChg>
        <pc:picChg chg="del">
          <ac:chgData name="Piyush Krishan Bajaj" userId="95ad91ef67eb7995" providerId="Windows Live" clId="Web-{9BB0F49B-0A6A-46E3-B20C-F5DB1A23F4F0}" dt="2023-04-30T13:22:03.742" v="1"/>
          <ac:picMkLst>
            <pc:docMk/>
            <pc:sldMk cId="2090768662" sldId="296"/>
            <ac:picMk id="12" creationId="{03305BF7-9A2D-4AFE-66B6-6077BF505339}"/>
          </ac:picMkLst>
        </pc:picChg>
      </pc:sldChg>
    </pc:docChg>
  </pc:docChgLst>
  <pc:docChgLst>
    <pc:chgData name="Piyush Krishan Bajaj" userId="95ad91ef67eb7995" providerId="Windows Live" clId="Web-{245FAE07-E855-421D-AA04-56F5AC4BB36F}"/>
    <pc:docChg chg="addSld delSld modSld addMainMaster delMainMaster">
      <pc:chgData name="Piyush Krishan Bajaj" userId="95ad91ef67eb7995" providerId="Windows Live" clId="Web-{245FAE07-E855-421D-AA04-56F5AC4BB36F}" dt="2023-04-28T17:16:35.959" v="578"/>
      <pc:docMkLst>
        <pc:docMk/>
      </pc:docMkLst>
      <pc:sldChg chg="addSp modSp del mod setBg modClrScheme chgLayout">
        <pc:chgData name="Piyush Krishan Bajaj" userId="95ad91ef67eb7995" providerId="Windows Live" clId="Web-{245FAE07-E855-421D-AA04-56F5AC4BB36F}" dt="2023-04-28T15:06:21.508" v="2"/>
        <pc:sldMkLst>
          <pc:docMk/>
          <pc:sldMk cId="109857222" sldId="256"/>
        </pc:sldMkLst>
        <pc:spChg chg="mod">
          <ac:chgData name="Piyush Krishan Bajaj" userId="95ad91ef67eb7995" providerId="Windows Live" clId="Web-{245FAE07-E855-421D-AA04-56F5AC4BB36F}" dt="2023-04-28T15:06:02.461" v="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iyush Krishan Bajaj" userId="95ad91ef67eb7995" providerId="Windows Live" clId="Web-{245FAE07-E855-421D-AA04-56F5AC4BB36F}" dt="2023-04-28T15:06:02.461" v="0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Piyush Krishan Bajaj" userId="95ad91ef67eb7995" providerId="Windows Live" clId="Web-{245FAE07-E855-421D-AA04-56F5AC4BB36F}" dt="2023-04-28T15:06:02.461" v="0"/>
          <ac:spMkLst>
            <pc:docMk/>
            <pc:sldMk cId="109857222" sldId="256"/>
            <ac:spMk id="9" creationId="{11F4D251-B7D8-402D-950A-F9D15396E94B}"/>
          </ac:spMkLst>
        </pc:spChg>
        <pc:spChg chg="add">
          <ac:chgData name="Piyush Krishan Bajaj" userId="95ad91ef67eb7995" providerId="Windows Live" clId="Web-{245FAE07-E855-421D-AA04-56F5AC4BB36F}" dt="2023-04-28T15:06:02.461" v="0"/>
          <ac:spMkLst>
            <pc:docMk/>
            <pc:sldMk cId="109857222" sldId="256"/>
            <ac:spMk id="11" creationId="{E67870A8-BE17-461C-AD58-035AD7FA02CB}"/>
          </ac:spMkLst>
        </pc:spChg>
        <pc:picChg chg="add">
          <ac:chgData name="Piyush Krishan Bajaj" userId="95ad91ef67eb7995" providerId="Windows Live" clId="Web-{245FAE07-E855-421D-AA04-56F5AC4BB36F}" dt="2023-04-28T15:06:02.461" v="0"/>
          <ac:picMkLst>
            <pc:docMk/>
            <pc:sldMk cId="109857222" sldId="256"/>
            <ac:picMk id="4" creationId="{F6BE1EF0-1AAD-198E-33BF-954DEAC99C7A}"/>
          </ac:picMkLst>
        </pc:picChg>
      </pc:sldChg>
      <pc:sldChg chg="add">
        <pc:chgData name="Piyush Krishan Bajaj" userId="95ad91ef67eb7995" providerId="Windows Live" clId="Web-{245FAE07-E855-421D-AA04-56F5AC4BB36F}" dt="2023-04-28T15:06:17.695" v="1"/>
        <pc:sldMkLst>
          <pc:docMk/>
          <pc:sldMk cId="809462944" sldId="257"/>
        </pc:sldMkLst>
      </pc:sldChg>
      <pc:sldChg chg="modSp add">
        <pc:chgData name="Piyush Krishan Bajaj" userId="95ad91ef67eb7995" providerId="Windows Live" clId="Web-{245FAE07-E855-421D-AA04-56F5AC4BB36F}" dt="2023-04-28T17:02:11.430" v="332" actId="1076"/>
        <pc:sldMkLst>
          <pc:docMk/>
          <pc:sldMk cId="779538971" sldId="258"/>
        </pc:sldMkLst>
        <pc:spChg chg="mod">
          <ac:chgData name="Piyush Krishan Bajaj" userId="95ad91ef67eb7995" providerId="Windows Live" clId="Web-{245FAE07-E855-421D-AA04-56F5AC4BB36F}" dt="2023-04-28T17:00:12.489" v="331" actId="20577"/>
          <ac:spMkLst>
            <pc:docMk/>
            <pc:sldMk cId="779538971" sldId="258"/>
            <ac:spMk id="3" creationId="{1B11CA07-A3F0-BBA6-0CC5-D90205FEB2AA}"/>
          </ac:spMkLst>
        </pc:spChg>
        <pc:spChg chg="mod">
          <ac:chgData name="Piyush Krishan Bajaj" userId="95ad91ef67eb7995" providerId="Windows Live" clId="Web-{245FAE07-E855-421D-AA04-56F5AC4BB36F}" dt="2023-04-28T17:02:11.430" v="332" actId="1076"/>
          <ac:spMkLst>
            <pc:docMk/>
            <pc:sldMk cId="779538971" sldId="258"/>
            <ac:spMk id="4" creationId="{0817780A-67A6-87F7-2EC1-C8A2D33C3064}"/>
          </ac:spMkLst>
        </pc:spChg>
      </pc:sldChg>
      <pc:sldChg chg="modSp add">
        <pc:chgData name="Piyush Krishan Bajaj" userId="95ad91ef67eb7995" providerId="Windows Live" clId="Web-{245FAE07-E855-421D-AA04-56F5AC4BB36F}" dt="2023-04-28T15:07:14.150" v="10" actId="1076"/>
        <pc:sldMkLst>
          <pc:docMk/>
          <pc:sldMk cId="1882870279" sldId="259"/>
        </pc:sldMkLst>
        <pc:spChg chg="mod">
          <ac:chgData name="Piyush Krishan Bajaj" userId="95ad91ef67eb7995" providerId="Windows Live" clId="Web-{245FAE07-E855-421D-AA04-56F5AC4BB36F}" dt="2023-04-28T15:07:14.150" v="10" actId="1076"/>
          <ac:spMkLst>
            <pc:docMk/>
            <pc:sldMk cId="1882870279" sldId="259"/>
            <ac:spMk id="2" creationId="{F6EB6671-F7B3-6F9B-56CA-F5BFF6F77DEF}"/>
          </ac:spMkLst>
        </pc:spChg>
      </pc:sldChg>
      <pc:sldChg chg="add">
        <pc:chgData name="Piyush Krishan Bajaj" userId="95ad91ef67eb7995" providerId="Windows Live" clId="Web-{245FAE07-E855-421D-AA04-56F5AC4BB36F}" dt="2023-04-28T15:06:57.165" v="5"/>
        <pc:sldMkLst>
          <pc:docMk/>
          <pc:sldMk cId="532042388" sldId="260"/>
        </pc:sldMkLst>
      </pc:sldChg>
      <pc:sldChg chg="add">
        <pc:chgData name="Piyush Krishan Bajaj" userId="95ad91ef67eb7995" providerId="Windows Live" clId="Web-{245FAE07-E855-421D-AA04-56F5AC4BB36F}" dt="2023-04-28T15:07:53.854" v="11"/>
        <pc:sldMkLst>
          <pc:docMk/>
          <pc:sldMk cId="541785393" sldId="261"/>
        </pc:sldMkLst>
      </pc:sldChg>
      <pc:sldChg chg="addSp delSp modSp add del">
        <pc:chgData name="Piyush Krishan Bajaj" userId="95ad91ef67eb7995" providerId="Windows Live" clId="Web-{245FAE07-E855-421D-AA04-56F5AC4BB36F}" dt="2023-04-28T15:11:19.797" v="260"/>
        <pc:sldMkLst>
          <pc:docMk/>
          <pc:sldMk cId="3052804396" sldId="262"/>
        </pc:sldMkLst>
        <pc:spChg chg="del mod">
          <ac:chgData name="Piyush Krishan Bajaj" userId="95ad91ef67eb7995" providerId="Windows Live" clId="Web-{245FAE07-E855-421D-AA04-56F5AC4BB36F}" dt="2023-04-28T15:09:06.872" v="144"/>
          <ac:spMkLst>
            <pc:docMk/>
            <pc:sldMk cId="3052804396" sldId="262"/>
            <ac:spMk id="2" creationId="{7A38F3A4-9310-5B34-504A-5567C1EFC905}"/>
          </ac:spMkLst>
        </pc:spChg>
        <pc:spChg chg="mod">
          <ac:chgData name="Piyush Krishan Bajaj" userId="95ad91ef67eb7995" providerId="Windows Live" clId="Web-{245FAE07-E855-421D-AA04-56F5AC4BB36F}" dt="2023-04-28T15:09:24.122" v="175" actId="1076"/>
          <ac:spMkLst>
            <pc:docMk/>
            <pc:sldMk cId="3052804396" sldId="262"/>
            <ac:spMk id="3" creationId="{C63B2AB5-6885-8AA9-96B4-2FDDB8D2582D}"/>
          </ac:spMkLst>
        </pc:spChg>
        <pc:spChg chg="mod">
          <ac:chgData name="Piyush Krishan Bajaj" userId="95ad91ef67eb7995" providerId="Windows Live" clId="Web-{245FAE07-E855-421D-AA04-56F5AC4BB36F}" dt="2023-04-28T15:09:23.778" v="150" actId="1076"/>
          <ac:spMkLst>
            <pc:docMk/>
            <pc:sldMk cId="3052804396" sldId="262"/>
            <ac:spMk id="5" creationId="{18E06F1A-F339-CB87-8355-8673F3D1EAE3}"/>
          </ac:spMkLst>
        </pc:spChg>
        <pc:spChg chg="mod">
          <ac:chgData name="Piyush Krishan Bajaj" userId="95ad91ef67eb7995" providerId="Windows Live" clId="Web-{245FAE07-E855-421D-AA04-56F5AC4BB36F}" dt="2023-04-28T15:09:23.794" v="151" actId="1076"/>
          <ac:spMkLst>
            <pc:docMk/>
            <pc:sldMk cId="3052804396" sldId="262"/>
            <ac:spMk id="6" creationId="{D2AE7E05-5C16-F7B6-0253-E3884A5C2568}"/>
          </ac:spMkLst>
        </pc:spChg>
        <pc:spChg chg="mod">
          <ac:chgData name="Piyush Krishan Bajaj" userId="95ad91ef67eb7995" providerId="Windows Live" clId="Web-{245FAE07-E855-421D-AA04-56F5AC4BB36F}" dt="2023-04-28T15:09:24.107" v="174" actId="1076"/>
          <ac:spMkLst>
            <pc:docMk/>
            <pc:sldMk cId="3052804396" sldId="262"/>
            <ac:spMk id="7" creationId="{D02DECDF-890F-8078-1F9B-EC5C4DDC9318}"/>
          </ac:spMkLst>
        </pc:spChg>
        <pc:spChg chg="mod">
          <ac:chgData name="Piyush Krishan Bajaj" userId="95ad91ef67eb7995" providerId="Windows Live" clId="Web-{245FAE07-E855-421D-AA04-56F5AC4BB36F}" dt="2023-04-28T15:09:23.810" v="152" actId="1076"/>
          <ac:spMkLst>
            <pc:docMk/>
            <pc:sldMk cId="3052804396" sldId="262"/>
            <ac:spMk id="8" creationId="{750E3BF0-2CDB-8FC9-024B-D7A6C0E483FF}"/>
          </ac:spMkLst>
        </pc:spChg>
        <pc:spChg chg="mod">
          <ac:chgData name="Piyush Krishan Bajaj" userId="95ad91ef67eb7995" providerId="Windows Live" clId="Web-{245FAE07-E855-421D-AA04-56F5AC4BB36F}" dt="2023-04-28T15:09:23.825" v="153" actId="1076"/>
          <ac:spMkLst>
            <pc:docMk/>
            <pc:sldMk cId="3052804396" sldId="262"/>
            <ac:spMk id="9" creationId="{5AC0DAC3-8CAC-490A-DC5E-CABBE7C766FC}"/>
          </ac:spMkLst>
        </pc:spChg>
        <pc:spChg chg="mod">
          <ac:chgData name="Piyush Krishan Bajaj" userId="95ad91ef67eb7995" providerId="Windows Live" clId="Web-{245FAE07-E855-421D-AA04-56F5AC4BB36F}" dt="2023-04-28T15:09:24.138" v="176" actId="1076"/>
          <ac:spMkLst>
            <pc:docMk/>
            <pc:sldMk cId="3052804396" sldId="262"/>
            <ac:spMk id="11" creationId="{D51184A6-9C3E-2426-BBEE-D732E2E34198}"/>
          </ac:spMkLst>
        </pc:spChg>
        <pc:spChg chg="mod">
          <ac:chgData name="Piyush Krishan Bajaj" userId="95ad91ef67eb7995" providerId="Windows Live" clId="Web-{245FAE07-E855-421D-AA04-56F5AC4BB36F}" dt="2023-04-28T15:09:23.841" v="155" actId="1076"/>
          <ac:spMkLst>
            <pc:docMk/>
            <pc:sldMk cId="3052804396" sldId="262"/>
            <ac:spMk id="12" creationId="{085CA616-B536-8D83-B48B-8D466510AA54}"/>
          </ac:spMkLst>
        </pc:spChg>
        <pc:spChg chg="mod">
          <ac:chgData name="Piyush Krishan Bajaj" userId="95ad91ef67eb7995" providerId="Windows Live" clId="Web-{245FAE07-E855-421D-AA04-56F5AC4BB36F}" dt="2023-04-28T15:09:24.153" v="177" actId="1076"/>
          <ac:spMkLst>
            <pc:docMk/>
            <pc:sldMk cId="3052804396" sldId="262"/>
            <ac:spMk id="13" creationId="{596B919B-2EA4-D929-6339-6340DC940885}"/>
          </ac:spMkLst>
        </pc:spChg>
        <pc:spChg chg="mod">
          <ac:chgData name="Piyush Krishan Bajaj" userId="95ad91ef67eb7995" providerId="Windows Live" clId="Web-{245FAE07-E855-421D-AA04-56F5AC4BB36F}" dt="2023-04-28T15:09:23.857" v="156" actId="1076"/>
          <ac:spMkLst>
            <pc:docMk/>
            <pc:sldMk cId="3052804396" sldId="262"/>
            <ac:spMk id="14" creationId="{DAAF2DE2-057F-85AF-F22A-76AEEA8589E1}"/>
          </ac:spMkLst>
        </pc:spChg>
        <pc:spChg chg="mod">
          <ac:chgData name="Piyush Krishan Bajaj" userId="95ad91ef67eb7995" providerId="Windows Live" clId="Web-{245FAE07-E855-421D-AA04-56F5AC4BB36F}" dt="2023-04-28T15:09:23.872" v="157" actId="1076"/>
          <ac:spMkLst>
            <pc:docMk/>
            <pc:sldMk cId="3052804396" sldId="262"/>
            <ac:spMk id="15" creationId="{93ADECE7-EB22-3200-9465-EFD916F7BBD7}"/>
          </ac:spMkLst>
        </pc:spChg>
        <pc:spChg chg="mod">
          <ac:chgData name="Piyush Krishan Bajaj" userId="95ad91ef67eb7995" providerId="Windows Live" clId="Web-{245FAE07-E855-421D-AA04-56F5AC4BB36F}" dt="2023-04-28T15:09:23.747" v="148" actId="1076"/>
          <ac:spMkLst>
            <pc:docMk/>
            <pc:sldMk cId="3052804396" sldId="262"/>
            <ac:spMk id="16" creationId="{A550CF80-C4F2-788C-8B90-824811689804}"/>
          </ac:spMkLst>
        </pc:spChg>
        <pc:spChg chg="mod">
          <ac:chgData name="Piyush Krishan Bajaj" userId="95ad91ef67eb7995" providerId="Windows Live" clId="Web-{245FAE07-E855-421D-AA04-56F5AC4BB36F}" dt="2023-04-28T15:09:23.888" v="158" actId="1076"/>
          <ac:spMkLst>
            <pc:docMk/>
            <pc:sldMk cId="3052804396" sldId="262"/>
            <ac:spMk id="17" creationId="{4350E69D-D266-2334-E97C-42020AFB072E}"/>
          </ac:spMkLst>
        </pc:spChg>
        <pc:spChg chg="mod">
          <ac:chgData name="Piyush Krishan Bajaj" userId="95ad91ef67eb7995" providerId="Windows Live" clId="Web-{245FAE07-E855-421D-AA04-56F5AC4BB36F}" dt="2023-04-28T15:09:23.903" v="159" actId="1076"/>
          <ac:spMkLst>
            <pc:docMk/>
            <pc:sldMk cId="3052804396" sldId="262"/>
            <ac:spMk id="19" creationId="{39D9731A-17F6-01A0-4E08-7601DCD39DED}"/>
          </ac:spMkLst>
        </pc:spChg>
        <pc:spChg chg="mod">
          <ac:chgData name="Piyush Krishan Bajaj" userId="95ad91ef67eb7995" providerId="Windows Live" clId="Web-{245FAE07-E855-421D-AA04-56F5AC4BB36F}" dt="2023-04-28T15:09:23.935" v="161" actId="1076"/>
          <ac:spMkLst>
            <pc:docMk/>
            <pc:sldMk cId="3052804396" sldId="262"/>
            <ac:spMk id="21" creationId="{6DDCAEC2-DD03-59E9-CAB7-1B4A648DDBC3}"/>
          </ac:spMkLst>
        </pc:spChg>
        <pc:spChg chg="mod">
          <ac:chgData name="Piyush Krishan Bajaj" userId="95ad91ef67eb7995" providerId="Windows Live" clId="Web-{245FAE07-E855-421D-AA04-56F5AC4BB36F}" dt="2023-04-28T15:09:23.950" v="162" actId="1076"/>
          <ac:spMkLst>
            <pc:docMk/>
            <pc:sldMk cId="3052804396" sldId="262"/>
            <ac:spMk id="22" creationId="{27843526-A05A-17C0-0D35-C9DB25000A75}"/>
          </ac:spMkLst>
        </pc:spChg>
        <pc:spChg chg="del mod">
          <ac:chgData name="Piyush Krishan Bajaj" userId="95ad91ef67eb7995" providerId="Windows Live" clId="Web-{245FAE07-E855-421D-AA04-56F5AC4BB36F}" dt="2023-04-28T15:09:12.544" v="146"/>
          <ac:spMkLst>
            <pc:docMk/>
            <pc:sldMk cId="3052804396" sldId="262"/>
            <ac:spMk id="24" creationId="{A2B1742B-0864-6914-B90E-A0A90ACEA8E7}"/>
          </ac:spMkLst>
        </pc:spChg>
        <pc:spChg chg="add del mod">
          <ac:chgData name="Piyush Krishan Bajaj" userId="95ad91ef67eb7995" providerId="Windows Live" clId="Web-{245FAE07-E855-421D-AA04-56F5AC4BB36F}" dt="2023-04-28T15:10:09.717" v="182"/>
          <ac:spMkLst>
            <pc:docMk/>
            <pc:sldMk cId="3052804396" sldId="262"/>
            <ac:spMk id="25" creationId="{1FC50AFD-C75B-ECD5-53B7-A9AE2427F334}"/>
          </ac:spMkLst>
        </pc:spChg>
        <pc:spChg chg="mod">
          <ac:chgData name="Piyush Krishan Bajaj" userId="95ad91ef67eb7995" providerId="Windows Live" clId="Web-{245FAE07-E855-421D-AA04-56F5AC4BB36F}" dt="2023-04-28T15:09:23.747" v="147" actId="1076"/>
          <ac:spMkLst>
            <pc:docMk/>
            <pc:sldMk cId="3052804396" sldId="262"/>
            <ac:spMk id="26" creationId="{DC9576D8-0298-248B-FB59-965B7A83EE6B}"/>
          </ac:spMkLst>
        </pc:spChg>
        <pc:spChg chg="mod">
          <ac:chgData name="Piyush Krishan Bajaj" userId="95ad91ef67eb7995" providerId="Windows Live" clId="Web-{245FAE07-E855-421D-AA04-56F5AC4BB36F}" dt="2023-04-28T15:09:23.982" v="164" actId="1076"/>
          <ac:spMkLst>
            <pc:docMk/>
            <pc:sldMk cId="3052804396" sldId="262"/>
            <ac:spMk id="27" creationId="{85A7AD8F-2667-4CDD-4816-8C78E9E2C9BB}"/>
          </ac:spMkLst>
        </pc:spChg>
        <pc:spChg chg="mod">
          <ac:chgData name="Piyush Krishan Bajaj" userId="95ad91ef67eb7995" providerId="Windows Live" clId="Web-{245FAE07-E855-421D-AA04-56F5AC4BB36F}" dt="2023-04-28T15:09:23.982" v="165" actId="1076"/>
          <ac:spMkLst>
            <pc:docMk/>
            <pc:sldMk cId="3052804396" sldId="262"/>
            <ac:spMk id="28" creationId="{146221DF-24C7-6C40-4A3C-D2A9DE94E79F}"/>
          </ac:spMkLst>
        </pc:spChg>
        <pc:spChg chg="mod">
          <ac:chgData name="Piyush Krishan Bajaj" userId="95ad91ef67eb7995" providerId="Windows Live" clId="Web-{245FAE07-E855-421D-AA04-56F5AC4BB36F}" dt="2023-04-28T15:09:23.997" v="166" actId="1076"/>
          <ac:spMkLst>
            <pc:docMk/>
            <pc:sldMk cId="3052804396" sldId="262"/>
            <ac:spMk id="29" creationId="{2D46C849-8A9D-D976-F5E3-D515192A34C1}"/>
          </ac:spMkLst>
        </pc:spChg>
        <pc:spChg chg="mod">
          <ac:chgData name="Piyush Krishan Bajaj" userId="95ad91ef67eb7995" providerId="Windows Live" clId="Web-{245FAE07-E855-421D-AA04-56F5AC4BB36F}" dt="2023-04-28T15:09:24.013" v="167" actId="1076"/>
          <ac:spMkLst>
            <pc:docMk/>
            <pc:sldMk cId="3052804396" sldId="262"/>
            <ac:spMk id="30" creationId="{28A033CB-5329-46E9-234D-D5E49FE92F30}"/>
          </ac:spMkLst>
        </pc:spChg>
        <pc:spChg chg="mod">
          <ac:chgData name="Piyush Krishan Bajaj" userId="95ad91ef67eb7995" providerId="Windows Live" clId="Web-{245FAE07-E855-421D-AA04-56F5AC4BB36F}" dt="2023-04-28T15:09:24.028" v="168" actId="1076"/>
          <ac:spMkLst>
            <pc:docMk/>
            <pc:sldMk cId="3052804396" sldId="262"/>
            <ac:spMk id="31" creationId="{FD50D274-5607-104B-9CB3-AE9E167B9DCA}"/>
          </ac:spMkLst>
        </pc:spChg>
        <pc:spChg chg="mod">
          <ac:chgData name="Piyush Krishan Bajaj" userId="95ad91ef67eb7995" providerId="Windows Live" clId="Web-{245FAE07-E855-421D-AA04-56F5AC4BB36F}" dt="2023-04-28T15:09:24.044" v="169" actId="1076"/>
          <ac:spMkLst>
            <pc:docMk/>
            <pc:sldMk cId="3052804396" sldId="262"/>
            <ac:spMk id="32" creationId="{954DDB41-0471-CDB7-3E30-81782D9C0531}"/>
          </ac:spMkLst>
        </pc:spChg>
        <pc:spChg chg="mod">
          <ac:chgData name="Piyush Krishan Bajaj" userId="95ad91ef67eb7995" providerId="Windows Live" clId="Web-{245FAE07-E855-421D-AA04-56F5AC4BB36F}" dt="2023-04-28T15:09:24.060" v="170" actId="1076"/>
          <ac:spMkLst>
            <pc:docMk/>
            <pc:sldMk cId="3052804396" sldId="262"/>
            <ac:spMk id="33" creationId="{B51FA1A3-281E-9BB2-94C7-554480EFD01A}"/>
          </ac:spMkLst>
        </pc:spChg>
        <pc:spChg chg="mod">
          <ac:chgData name="Piyush Krishan Bajaj" userId="95ad91ef67eb7995" providerId="Windows Live" clId="Web-{245FAE07-E855-421D-AA04-56F5AC4BB36F}" dt="2023-04-28T15:09:24.075" v="171" actId="1076"/>
          <ac:spMkLst>
            <pc:docMk/>
            <pc:sldMk cId="3052804396" sldId="262"/>
            <ac:spMk id="34" creationId="{A60FB880-E287-CECA-79F2-D65D2A3C9B99}"/>
          </ac:spMkLst>
        </pc:spChg>
        <pc:spChg chg="mod">
          <ac:chgData name="Piyush Krishan Bajaj" userId="95ad91ef67eb7995" providerId="Windows Live" clId="Web-{245FAE07-E855-421D-AA04-56F5AC4BB36F}" dt="2023-04-28T15:09:24.075" v="172" actId="1076"/>
          <ac:spMkLst>
            <pc:docMk/>
            <pc:sldMk cId="3052804396" sldId="262"/>
            <ac:spMk id="36" creationId="{E159CD69-D89D-83A5-7D63-E47757CFCC21}"/>
          </ac:spMkLst>
        </pc:spChg>
        <pc:spChg chg="mod">
          <ac:chgData name="Piyush Krishan Bajaj" userId="95ad91ef67eb7995" providerId="Windows Live" clId="Web-{245FAE07-E855-421D-AA04-56F5AC4BB36F}" dt="2023-04-28T15:09:24.091" v="173" actId="1076"/>
          <ac:spMkLst>
            <pc:docMk/>
            <pc:sldMk cId="3052804396" sldId="262"/>
            <ac:spMk id="37" creationId="{B356D114-07A9-9FC4-B736-476D35213478}"/>
          </ac:spMkLst>
        </pc:spChg>
        <pc:picChg chg="mod">
          <ac:chgData name="Piyush Krishan Bajaj" userId="95ad91ef67eb7995" providerId="Windows Live" clId="Web-{245FAE07-E855-421D-AA04-56F5AC4BB36F}" dt="2023-04-28T15:09:23.763" v="149" actId="1076"/>
          <ac:picMkLst>
            <pc:docMk/>
            <pc:sldMk cId="3052804396" sldId="262"/>
            <ac:picMk id="4" creationId="{115F79FF-1BE4-C14D-31EB-A7FB9309BC57}"/>
          </ac:picMkLst>
        </pc:picChg>
        <pc:picChg chg="mod">
          <ac:chgData name="Piyush Krishan Bajaj" userId="95ad91ef67eb7995" providerId="Windows Live" clId="Web-{245FAE07-E855-421D-AA04-56F5AC4BB36F}" dt="2023-04-28T15:09:23.841" v="154" actId="1076"/>
          <ac:picMkLst>
            <pc:docMk/>
            <pc:sldMk cId="3052804396" sldId="262"/>
            <ac:picMk id="10" creationId="{FA103D0E-AC14-ACD6-3234-5CFE6A7FC176}"/>
          </ac:picMkLst>
        </pc:picChg>
        <pc:picChg chg="mod">
          <ac:chgData name="Piyush Krishan Bajaj" userId="95ad91ef67eb7995" providerId="Windows Live" clId="Web-{245FAE07-E855-421D-AA04-56F5AC4BB36F}" dt="2023-04-28T15:09:23.919" v="160" actId="1076"/>
          <ac:picMkLst>
            <pc:docMk/>
            <pc:sldMk cId="3052804396" sldId="262"/>
            <ac:picMk id="20" creationId="{85F74113-BF08-E8F7-E068-D19EA1FF8A98}"/>
          </ac:picMkLst>
        </pc:picChg>
        <pc:picChg chg="mod">
          <ac:chgData name="Piyush Krishan Bajaj" userId="95ad91ef67eb7995" providerId="Windows Live" clId="Web-{245FAE07-E855-421D-AA04-56F5AC4BB36F}" dt="2023-04-28T15:09:23.966" v="163" actId="1076"/>
          <ac:picMkLst>
            <pc:docMk/>
            <pc:sldMk cId="3052804396" sldId="262"/>
            <ac:picMk id="23" creationId="{BDE458C4-65C2-3E01-17C7-90E6684F0FF4}"/>
          </ac:picMkLst>
        </pc:picChg>
      </pc:sldChg>
      <pc:sldChg chg="addSp delSp modSp add">
        <pc:chgData name="Piyush Krishan Bajaj" userId="95ad91ef67eb7995" providerId="Windows Live" clId="Web-{245FAE07-E855-421D-AA04-56F5AC4BB36F}" dt="2023-04-28T15:11:12.828" v="259" actId="1076"/>
        <pc:sldMkLst>
          <pc:docMk/>
          <pc:sldMk cId="1504921508" sldId="263"/>
        </pc:sldMkLst>
        <pc:spChg chg="del">
          <ac:chgData name="Piyush Krishan Bajaj" userId="95ad91ef67eb7995" providerId="Windows Live" clId="Web-{245FAE07-E855-421D-AA04-56F5AC4BB36F}" dt="2023-04-28T15:10:34.593" v="196"/>
          <ac:spMkLst>
            <pc:docMk/>
            <pc:sldMk cId="1504921508" sldId="263"/>
            <ac:spMk id="9" creationId="{2F9C493A-9F03-49B4-B3FB-19CE5AC115BE}"/>
          </ac:spMkLst>
        </pc:spChg>
        <pc:spChg chg="del">
          <ac:chgData name="Piyush Krishan Bajaj" userId="95ad91ef67eb7995" providerId="Windows Live" clId="Web-{245FAE07-E855-421D-AA04-56F5AC4BB36F}" dt="2023-04-28T15:10:34.593" v="194"/>
          <ac:spMkLst>
            <pc:docMk/>
            <pc:sldMk cId="1504921508" sldId="263"/>
            <ac:spMk id="21" creationId="{D5B4F0F5-BE58-4EC0-B650-A71A07437CDD}"/>
          </ac:spMkLst>
        </pc:spChg>
        <pc:spChg chg="add del mod">
          <ac:chgData name="Piyush Krishan Bajaj" userId="95ad91ef67eb7995" providerId="Windows Live" clId="Web-{245FAE07-E855-421D-AA04-56F5AC4BB36F}" dt="2023-04-28T15:10:47.187" v="228"/>
          <ac:spMkLst>
            <pc:docMk/>
            <pc:sldMk cId="1504921508" sldId="263"/>
            <ac:spMk id="35" creationId="{B9CAC801-8B66-DBAE-A8A8-FCA326811CB1}"/>
          </ac:spMkLst>
        </pc:spChg>
        <pc:spChg chg="add mod">
          <ac:chgData name="Piyush Krishan Bajaj" userId="95ad91ef67eb7995" providerId="Windows Live" clId="Web-{245FAE07-E855-421D-AA04-56F5AC4BB36F}" dt="2023-04-28T15:11:12.438" v="229" actId="1076"/>
          <ac:spMkLst>
            <pc:docMk/>
            <pc:sldMk cId="1504921508" sldId="263"/>
            <ac:spMk id="37" creationId="{E4A3D0E5-A3A4-CF9A-0B18-C3419DB603E4}"/>
          </ac:spMkLst>
        </pc:spChg>
        <pc:spChg chg="add mod">
          <ac:chgData name="Piyush Krishan Bajaj" userId="95ad91ef67eb7995" providerId="Windows Live" clId="Web-{245FAE07-E855-421D-AA04-56F5AC4BB36F}" dt="2023-04-28T15:11:12.453" v="230" actId="1076"/>
          <ac:spMkLst>
            <pc:docMk/>
            <pc:sldMk cId="1504921508" sldId="263"/>
            <ac:spMk id="39" creationId="{6FE6E364-4808-7FB8-5002-C753DA8D3941}"/>
          </ac:spMkLst>
        </pc:spChg>
        <pc:spChg chg="add mod">
          <ac:chgData name="Piyush Krishan Bajaj" userId="95ad91ef67eb7995" providerId="Windows Live" clId="Web-{245FAE07-E855-421D-AA04-56F5AC4BB36F}" dt="2023-04-28T15:11:12.469" v="232" actId="1076"/>
          <ac:spMkLst>
            <pc:docMk/>
            <pc:sldMk cId="1504921508" sldId="263"/>
            <ac:spMk id="43" creationId="{37FD253E-EBA4-47A7-209D-495AA6911E66}"/>
          </ac:spMkLst>
        </pc:spChg>
        <pc:spChg chg="add mod">
          <ac:chgData name="Piyush Krishan Bajaj" userId="95ad91ef67eb7995" providerId="Windows Live" clId="Web-{245FAE07-E855-421D-AA04-56F5AC4BB36F}" dt="2023-04-28T15:11:12.485" v="233" actId="1076"/>
          <ac:spMkLst>
            <pc:docMk/>
            <pc:sldMk cId="1504921508" sldId="263"/>
            <ac:spMk id="45" creationId="{3F757EFE-86F4-7523-B4B7-50A91F80DB4C}"/>
          </ac:spMkLst>
        </pc:spChg>
        <pc:spChg chg="add mod">
          <ac:chgData name="Piyush Krishan Bajaj" userId="95ad91ef67eb7995" providerId="Windows Live" clId="Web-{245FAE07-E855-421D-AA04-56F5AC4BB36F}" dt="2023-04-28T15:11:12.500" v="234" actId="1076"/>
          <ac:spMkLst>
            <pc:docMk/>
            <pc:sldMk cId="1504921508" sldId="263"/>
            <ac:spMk id="47" creationId="{76ABD4C8-325A-8EB7-EFAD-AA13A49B165F}"/>
          </ac:spMkLst>
        </pc:spChg>
        <pc:spChg chg="add mod">
          <ac:chgData name="Piyush Krishan Bajaj" userId="95ad91ef67eb7995" providerId="Windows Live" clId="Web-{245FAE07-E855-421D-AA04-56F5AC4BB36F}" dt="2023-04-28T15:11:12.516" v="235" actId="1076"/>
          <ac:spMkLst>
            <pc:docMk/>
            <pc:sldMk cId="1504921508" sldId="263"/>
            <ac:spMk id="49" creationId="{88CAE51C-856B-4F3D-6E91-3470B5D73161}"/>
          </ac:spMkLst>
        </pc:spChg>
        <pc:spChg chg="del">
          <ac:chgData name="Piyush Krishan Bajaj" userId="95ad91ef67eb7995" providerId="Windows Live" clId="Web-{245FAE07-E855-421D-AA04-56F5AC4BB36F}" dt="2023-04-28T15:10:34.499" v="191"/>
          <ac:spMkLst>
            <pc:docMk/>
            <pc:sldMk cId="1504921508" sldId="263"/>
            <ac:spMk id="52" creationId="{EF91F429-A4D2-973E-9414-246956F10E4C}"/>
          </ac:spMkLst>
        </pc:spChg>
        <pc:spChg chg="add mod">
          <ac:chgData name="Piyush Krishan Bajaj" userId="95ad91ef67eb7995" providerId="Windows Live" clId="Web-{245FAE07-E855-421D-AA04-56F5AC4BB36F}" dt="2023-04-28T15:11:12.531" v="237" actId="1076"/>
          <ac:spMkLst>
            <pc:docMk/>
            <pc:sldMk cId="1504921508" sldId="263"/>
            <ac:spMk id="54" creationId="{F48A80BC-3B1A-23C8-F55E-B9D6083FFB8F}"/>
          </ac:spMkLst>
        </pc:spChg>
        <pc:spChg chg="add mod">
          <ac:chgData name="Piyush Krishan Bajaj" userId="95ad91ef67eb7995" providerId="Windows Live" clId="Web-{245FAE07-E855-421D-AA04-56F5AC4BB36F}" dt="2023-04-28T15:11:12.547" v="238" actId="1076"/>
          <ac:spMkLst>
            <pc:docMk/>
            <pc:sldMk cId="1504921508" sldId="263"/>
            <ac:spMk id="56" creationId="{F82C401B-FC9E-4AD8-3C2F-DDE6085FFB0B}"/>
          </ac:spMkLst>
        </pc:spChg>
        <pc:spChg chg="add mod">
          <ac:chgData name="Piyush Krishan Bajaj" userId="95ad91ef67eb7995" providerId="Windows Live" clId="Web-{245FAE07-E855-421D-AA04-56F5AC4BB36F}" dt="2023-04-28T15:11:12.563" v="239" actId="1076"/>
          <ac:spMkLst>
            <pc:docMk/>
            <pc:sldMk cId="1504921508" sldId="263"/>
            <ac:spMk id="58" creationId="{5FFF5BD1-F4E8-EEB5-5248-A58E712D34A1}"/>
          </ac:spMkLst>
        </pc:spChg>
        <pc:spChg chg="add mod">
          <ac:chgData name="Piyush Krishan Bajaj" userId="95ad91ef67eb7995" providerId="Windows Live" clId="Web-{245FAE07-E855-421D-AA04-56F5AC4BB36F}" dt="2023-04-28T15:11:12.578" v="240" actId="1076"/>
          <ac:spMkLst>
            <pc:docMk/>
            <pc:sldMk cId="1504921508" sldId="263"/>
            <ac:spMk id="60" creationId="{3E4EBF1C-D53D-6B67-5263-B43CAE13CC6C}"/>
          </ac:spMkLst>
        </pc:spChg>
        <pc:spChg chg="add mod">
          <ac:chgData name="Piyush Krishan Bajaj" userId="95ad91ef67eb7995" providerId="Windows Live" clId="Web-{245FAE07-E855-421D-AA04-56F5AC4BB36F}" dt="2023-04-28T15:11:12.594" v="241" actId="1076"/>
          <ac:spMkLst>
            <pc:docMk/>
            <pc:sldMk cId="1504921508" sldId="263"/>
            <ac:spMk id="62" creationId="{4A3DB974-68EB-367E-1814-B444E2638491}"/>
          </ac:spMkLst>
        </pc:spChg>
        <pc:spChg chg="add mod">
          <ac:chgData name="Piyush Krishan Bajaj" userId="95ad91ef67eb7995" providerId="Windows Live" clId="Web-{245FAE07-E855-421D-AA04-56F5AC4BB36F}" dt="2023-04-28T15:11:12.610" v="243" actId="1076"/>
          <ac:spMkLst>
            <pc:docMk/>
            <pc:sldMk cId="1504921508" sldId="263"/>
            <ac:spMk id="66" creationId="{F4C0E70C-2621-F153-46C7-9680475E5BE9}"/>
          </ac:spMkLst>
        </pc:spChg>
        <pc:spChg chg="add mod">
          <ac:chgData name="Piyush Krishan Bajaj" userId="95ad91ef67eb7995" providerId="Windows Live" clId="Web-{245FAE07-E855-421D-AA04-56F5AC4BB36F}" dt="2023-04-28T15:11:12.625" v="244" actId="1076"/>
          <ac:spMkLst>
            <pc:docMk/>
            <pc:sldMk cId="1504921508" sldId="263"/>
            <ac:spMk id="68" creationId="{FB53CEE3-930A-01E4-151C-084ADC26BE28}"/>
          </ac:spMkLst>
        </pc:spChg>
        <pc:spChg chg="del">
          <ac:chgData name="Piyush Krishan Bajaj" userId="95ad91ef67eb7995" providerId="Windows Live" clId="Web-{245FAE07-E855-421D-AA04-56F5AC4BB36F}" dt="2023-04-28T15:10:34.499" v="190"/>
          <ac:spMkLst>
            <pc:docMk/>
            <pc:sldMk cId="1504921508" sldId="263"/>
            <ac:spMk id="69" creationId="{CCCD831B-210C-729F-56ED-41241524A06D}"/>
          </ac:spMkLst>
        </pc:spChg>
        <pc:spChg chg="del">
          <ac:chgData name="Piyush Krishan Bajaj" userId="95ad91ef67eb7995" providerId="Windows Live" clId="Web-{245FAE07-E855-421D-AA04-56F5AC4BB36F}" dt="2023-04-28T15:10:34.499" v="189"/>
          <ac:spMkLst>
            <pc:docMk/>
            <pc:sldMk cId="1504921508" sldId="263"/>
            <ac:spMk id="70" creationId="{57D2E6D8-7F56-52F9-7F34-D7119AB18EF9}"/>
          </ac:spMkLst>
        </pc:spChg>
        <pc:spChg chg="add mod">
          <ac:chgData name="Piyush Krishan Bajaj" userId="95ad91ef67eb7995" providerId="Windows Live" clId="Web-{245FAE07-E855-421D-AA04-56F5AC4BB36F}" dt="2023-04-28T15:11:12.656" v="246" actId="1076"/>
          <ac:spMkLst>
            <pc:docMk/>
            <pc:sldMk cId="1504921508" sldId="263"/>
            <ac:spMk id="74" creationId="{B6A638D6-5F8D-5363-5E58-7EAF3992BFE8}"/>
          </ac:spMkLst>
        </pc:spChg>
        <pc:spChg chg="add mod">
          <ac:chgData name="Piyush Krishan Bajaj" userId="95ad91ef67eb7995" providerId="Windows Live" clId="Web-{245FAE07-E855-421D-AA04-56F5AC4BB36F}" dt="2023-04-28T15:11:12.656" v="247" actId="1076"/>
          <ac:spMkLst>
            <pc:docMk/>
            <pc:sldMk cId="1504921508" sldId="263"/>
            <ac:spMk id="76" creationId="{07726159-CE8F-D18B-87E6-5E37A151470C}"/>
          </ac:spMkLst>
        </pc:spChg>
        <pc:spChg chg="add mod">
          <ac:chgData name="Piyush Krishan Bajaj" userId="95ad91ef67eb7995" providerId="Windows Live" clId="Web-{245FAE07-E855-421D-AA04-56F5AC4BB36F}" dt="2023-04-28T15:11:12.672" v="248" actId="1076"/>
          <ac:spMkLst>
            <pc:docMk/>
            <pc:sldMk cId="1504921508" sldId="263"/>
            <ac:spMk id="78" creationId="{B1301C7D-C223-6FFC-3F53-4D22446DB863}"/>
          </ac:spMkLst>
        </pc:spChg>
        <pc:spChg chg="add mod">
          <ac:chgData name="Piyush Krishan Bajaj" userId="95ad91ef67eb7995" providerId="Windows Live" clId="Web-{245FAE07-E855-421D-AA04-56F5AC4BB36F}" dt="2023-04-28T15:11:12.688" v="249" actId="1076"/>
          <ac:spMkLst>
            <pc:docMk/>
            <pc:sldMk cId="1504921508" sldId="263"/>
            <ac:spMk id="80" creationId="{7768A2E5-3215-A0A1-4B3C-7E9922B8A60C}"/>
          </ac:spMkLst>
        </pc:spChg>
        <pc:spChg chg="add mod">
          <ac:chgData name="Piyush Krishan Bajaj" userId="95ad91ef67eb7995" providerId="Windows Live" clId="Web-{245FAE07-E855-421D-AA04-56F5AC4BB36F}" dt="2023-04-28T15:11:12.703" v="250" actId="1076"/>
          <ac:spMkLst>
            <pc:docMk/>
            <pc:sldMk cId="1504921508" sldId="263"/>
            <ac:spMk id="82" creationId="{E022DDDA-A08A-98D3-24E7-3CE0BEE4DBEE}"/>
          </ac:spMkLst>
        </pc:spChg>
        <pc:spChg chg="del">
          <ac:chgData name="Piyush Krishan Bajaj" userId="95ad91ef67eb7995" providerId="Windows Live" clId="Web-{245FAE07-E855-421D-AA04-56F5AC4BB36F}" dt="2023-04-28T15:10:34.499" v="188"/>
          <ac:spMkLst>
            <pc:docMk/>
            <pc:sldMk cId="1504921508" sldId="263"/>
            <ac:spMk id="83" creationId="{6FA6BD33-42DF-9E34-46E4-8C395D264009}"/>
          </ac:spMkLst>
        </pc:spChg>
        <pc:spChg chg="add mod">
          <ac:chgData name="Piyush Krishan Bajaj" userId="95ad91ef67eb7995" providerId="Windows Live" clId="Web-{245FAE07-E855-421D-AA04-56F5AC4BB36F}" dt="2023-04-28T15:11:12.719" v="251" actId="1076"/>
          <ac:spMkLst>
            <pc:docMk/>
            <pc:sldMk cId="1504921508" sldId="263"/>
            <ac:spMk id="85" creationId="{7F7582D0-1EEF-20AB-3792-426F9C6FA13C}"/>
          </ac:spMkLst>
        </pc:spChg>
        <pc:spChg chg="add mod">
          <ac:chgData name="Piyush Krishan Bajaj" userId="95ad91ef67eb7995" providerId="Windows Live" clId="Web-{245FAE07-E855-421D-AA04-56F5AC4BB36F}" dt="2023-04-28T15:11:12.735" v="252" actId="1076"/>
          <ac:spMkLst>
            <pc:docMk/>
            <pc:sldMk cId="1504921508" sldId="263"/>
            <ac:spMk id="87" creationId="{4BD0C3A1-4415-2816-0ADF-AE692334BAF3}"/>
          </ac:spMkLst>
        </pc:spChg>
        <pc:spChg chg="add mod">
          <ac:chgData name="Piyush Krishan Bajaj" userId="95ad91ef67eb7995" providerId="Windows Live" clId="Web-{245FAE07-E855-421D-AA04-56F5AC4BB36F}" dt="2023-04-28T15:11:12.750" v="253" actId="1076"/>
          <ac:spMkLst>
            <pc:docMk/>
            <pc:sldMk cId="1504921508" sldId="263"/>
            <ac:spMk id="89" creationId="{0C49EC49-E498-2952-74E6-CD15731ADE7C}"/>
          </ac:spMkLst>
        </pc:spChg>
        <pc:spChg chg="add mod">
          <ac:chgData name="Piyush Krishan Bajaj" userId="95ad91ef67eb7995" providerId="Windows Live" clId="Web-{245FAE07-E855-421D-AA04-56F5AC4BB36F}" dt="2023-04-28T15:11:12.750" v="254" actId="1076"/>
          <ac:spMkLst>
            <pc:docMk/>
            <pc:sldMk cId="1504921508" sldId="263"/>
            <ac:spMk id="91" creationId="{C579A3EC-7105-AB9A-A30E-F758817A5A9E}"/>
          </ac:spMkLst>
        </pc:spChg>
        <pc:spChg chg="add mod">
          <ac:chgData name="Piyush Krishan Bajaj" userId="95ad91ef67eb7995" providerId="Windows Live" clId="Web-{245FAE07-E855-421D-AA04-56F5AC4BB36F}" dt="2023-04-28T15:11:12.766" v="255" actId="1076"/>
          <ac:spMkLst>
            <pc:docMk/>
            <pc:sldMk cId="1504921508" sldId="263"/>
            <ac:spMk id="93" creationId="{DE2154C1-4DD9-D138-ED94-AD62494D9645}"/>
          </ac:spMkLst>
        </pc:spChg>
        <pc:spChg chg="add mod">
          <ac:chgData name="Piyush Krishan Bajaj" userId="95ad91ef67eb7995" providerId="Windows Live" clId="Web-{245FAE07-E855-421D-AA04-56F5AC4BB36F}" dt="2023-04-28T15:11:12.781" v="256" actId="1076"/>
          <ac:spMkLst>
            <pc:docMk/>
            <pc:sldMk cId="1504921508" sldId="263"/>
            <ac:spMk id="95" creationId="{2F146FE0-E25F-EA96-A63F-077F0CB95722}"/>
          </ac:spMkLst>
        </pc:spChg>
        <pc:spChg chg="add mod">
          <ac:chgData name="Piyush Krishan Bajaj" userId="95ad91ef67eb7995" providerId="Windows Live" clId="Web-{245FAE07-E855-421D-AA04-56F5AC4BB36F}" dt="2023-04-28T15:11:12.797" v="257" actId="1076"/>
          <ac:spMkLst>
            <pc:docMk/>
            <pc:sldMk cId="1504921508" sldId="263"/>
            <ac:spMk id="97" creationId="{E4AE354A-76E3-A6F8-FDF1-6330280555FE}"/>
          </ac:spMkLst>
        </pc:spChg>
        <pc:spChg chg="add mod">
          <ac:chgData name="Piyush Krishan Bajaj" userId="95ad91ef67eb7995" providerId="Windows Live" clId="Web-{245FAE07-E855-421D-AA04-56F5AC4BB36F}" dt="2023-04-28T15:11:12.813" v="258" actId="1076"/>
          <ac:spMkLst>
            <pc:docMk/>
            <pc:sldMk cId="1504921508" sldId="263"/>
            <ac:spMk id="99" creationId="{739DE5C3-F656-84C9-F0C7-B4ED0464EC1B}"/>
          </ac:spMkLst>
        </pc:spChg>
        <pc:spChg chg="add mod">
          <ac:chgData name="Piyush Krishan Bajaj" userId="95ad91ef67eb7995" providerId="Windows Live" clId="Web-{245FAE07-E855-421D-AA04-56F5AC4BB36F}" dt="2023-04-28T15:11:12.828" v="259" actId="1076"/>
          <ac:spMkLst>
            <pc:docMk/>
            <pc:sldMk cId="1504921508" sldId="263"/>
            <ac:spMk id="101" creationId="{AAC3C25A-C78E-C970-6FA3-1524D096FF97}"/>
          </ac:spMkLst>
        </pc:spChg>
        <pc:spChg chg="del">
          <ac:chgData name="Piyush Krishan Bajaj" userId="95ad91ef67eb7995" providerId="Windows Live" clId="Web-{245FAE07-E855-421D-AA04-56F5AC4BB36F}" dt="2023-04-28T15:10:34.499" v="187"/>
          <ac:spMkLst>
            <pc:docMk/>
            <pc:sldMk cId="1504921508" sldId="263"/>
            <ac:spMk id="148" creationId="{35935E9D-E02A-87D8-01FB-2A77E63C5D37}"/>
          </ac:spMkLst>
        </pc:spChg>
        <pc:spChg chg="del">
          <ac:chgData name="Piyush Krishan Bajaj" userId="95ad91ef67eb7995" providerId="Windows Live" clId="Web-{245FAE07-E855-421D-AA04-56F5AC4BB36F}" dt="2023-04-28T15:10:34.499" v="186"/>
          <ac:spMkLst>
            <pc:docMk/>
            <pc:sldMk cId="1504921508" sldId="263"/>
            <ac:spMk id="149" creationId="{C5CF6BF9-FC31-8EDB-06A8-CA502A9AD3B5}"/>
          </ac:spMkLst>
        </pc:spChg>
        <pc:spChg chg="del">
          <ac:chgData name="Piyush Krishan Bajaj" userId="95ad91ef67eb7995" providerId="Windows Live" clId="Web-{245FAE07-E855-421D-AA04-56F5AC4BB36F}" dt="2023-04-28T15:10:34.483" v="185"/>
          <ac:spMkLst>
            <pc:docMk/>
            <pc:sldMk cId="1504921508" sldId="263"/>
            <ac:spMk id="150" creationId="{ADD6F838-A576-3747-87BB-A91D7A972A6E}"/>
          </ac:spMkLst>
        </pc:spChg>
        <pc:spChg chg="del">
          <ac:chgData name="Piyush Krishan Bajaj" userId="95ad91ef67eb7995" providerId="Windows Live" clId="Web-{245FAE07-E855-421D-AA04-56F5AC4BB36F}" dt="2023-04-28T15:10:34.483" v="184"/>
          <ac:spMkLst>
            <pc:docMk/>
            <pc:sldMk cId="1504921508" sldId="263"/>
            <ac:spMk id="151" creationId="{911066C5-3F30-7D72-4903-B2BEEC2C81BE}"/>
          </ac:spMkLst>
        </pc:spChg>
        <pc:spChg chg="del">
          <ac:chgData name="Piyush Krishan Bajaj" userId="95ad91ef67eb7995" providerId="Windows Live" clId="Web-{245FAE07-E855-421D-AA04-56F5AC4BB36F}" dt="2023-04-28T15:10:34.483" v="183"/>
          <ac:spMkLst>
            <pc:docMk/>
            <pc:sldMk cId="1504921508" sldId="263"/>
            <ac:spMk id="152" creationId="{39818AB3-0D35-05DD-E5F0-520A81089DE8}"/>
          </ac:spMkLst>
        </pc:spChg>
        <pc:grpChg chg="del">
          <ac:chgData name="Piyush Krishan Bajaj" userId="95ad91ef67eb7995" providerId="Windows Live" clId="Web-{245FAE07-E855-421D-AA04-56F5AC4BB36F}" dt="2023-04-28T15:10:34.593" v="195"/>
          <ac:grpSpMkLst>
            <pc:docMk/>
            <pc:sldMk cId="1504921508" sldId="263"/>
            <ac:grpSpMk id="13" creationId="{C13D619A-1417-41F6-AB84-3DA81D94BD75}"/>
          </ac:grpSpMkLst>
        </pc:grpChg>
        <pc:grpChg chg="del">
          <ac:chgData name="Piyush Krishan Bajaj" userId="95ad91ef67eb7995" providerId="Windows Live" clId="Web-{245FAE07-E855-421D-AA04-56F5AC4BB36F}" dt="2023-04-28T15:10:34.593" v="193"/>
          <ac:grpSpMkLst>
            <pc:docMk/>
            <pc:sldMk cId="1504921508" sldId="263"/>
            <ac:grpSpMk id="23" creationId="{E700C1F5-B637-45FE-96CC-270D263A597B}"/>
          </ac:grpSpMkLst>
        </pc:grpChg>
        <pc:graphicFrameChg chg="del">
          <ac:chgData name="Piyush Krishan Bajaj" userId="95ad91ef67eb7995" providerId="Windows Live" clId="Web-{245FAE07-E855-421D-AA04-56F5AC4BB36F}" dt="2023-04-28T15:10:34.593" v="192"/>
          <ac:graphicFrameMkLst>
            <pc:docMk/>
            <pc:sldMk cId="1504921508" sldId="263"/>
            <ac:graphicFrameMk id="4" creationId="{50C8B0B0-16FE-A065-E176-89E908987F36}"/>
          </ac:graphicFrameMkLst>
        </pc:graphicFrameChg>
        <pc:picChg chg="add mod">
          <ac:chgData name="Piyush Krishan Bajaj" userId="95ad91ef67eb7995" providerId="Windows Live" clId="Web-{245FAE07-E855-421D-AA04-56F5AC4BB36F}" dt="2023-04-28T15:11:12.453" v="231" actId="1076"/>
          <ac:picMkLst>
            <pc:docMk/>
            <pc:sldMk cId="1504921508" sldId="263"/>
            <ac:picMk id="41" creationId="{78C6B7EA-FA95-4BDE-7D04-02A7BF463FED}"/>
          </ac:picMkLst>
        </pc:picChg>
        <pc:picChg chg="add mod">
          <ac:chgData name="Piyush Krishan Bajaj" userId="95ad91ef67eb7995" providerId="Windows Live" clId="Web-{245FAE07-E855-421D-AA04-56F5AC4BB36F}" dt="2023-04-28T15:11:12.516" v="236" actId="1076"/>
          <ac:picMkLst>
            <pc:docMk/>
            <pc:sldMk cId="1504921508" sldId="263"/>
            <ac:picMk id="51" creationId="{58A8A265-9106-7186-B71A-78766F9D31E5}"/>
          </ac:picMkLst>
        </pc:picChg>
        <pc:picChg chg="add mod">
          <ac:chgData name="Piyush Krishan Bajaj" userId="95ad91ef67eb7995" providerId="Windows Live" clId="Web-{245FAE07-E855-421D-AA04-56F5AC4BB36F}" dt="2023-04-28T15:11:12.594" v="242" actId="1076"/>
          <ac:picMkLst>
            <pc:docMk/>
            <pc:sldMk cId="1504921508" sldId="263"/>
            <ac:picMk id="64" creationId="{78095449-35DE-A6E9-C088-EFEBB6A62BA5}"/>
          </ac:picMkLst>
        </pc:picChg>
        <pc:picChg chg="add mod">
          <ac:chgData name="Piyush Krishan Bajaj" userId="95ad91ef67eb7995" providerId="Windows Live" clId="Web-{245FAE07-E855-421D-AA04-56F5AC4BB36F}" dt="2023-04-28T15:11:12.641" v="245" actId="1076"/>
          <ac:picMkLst>
            <pc:docMk/>
            <pc:sldMk cId="1504921508" sldId="263"/>
            <ac:picMk id="72" creationId="{121B39A8-3764-4272-6632-D8B663F3C42A}"/>
          </ac:picMkLst>
        </pc:picChg>
      </pc:sldChg>
      <pc:sldChg chg="new del">
        <pc:chgData name="Piyush Krishan Bajaj" userId="95ad91ef67eb7995" providerId="Windows Live" clId="Web-{245FAE07-E855-421D-AA04-56F5AC4BB36F}" dt="2023-04-28T15:27:25.933" v="263"/>
        <pc:sldMkLst>
          <pc:docMk/>
          <pc:sldMk cId="2465521092" sldId="264"/>
        </pc:sldMkLst>
      </pc:sldChg>
      <pc:sldChg chg="add">
        <pc:chgData name="Piyush Krishan Bajaj" userId="95ad91ef67eb7995" providerId="Windows Live" clId="Web-{245FAE07-E855-421D-AA04-56F5AC4BB36F}" dt="2023-04-28T15:27:19.683" v="262"/>
        <pc:sldMkLst>
          <pc:docMk/>
          <pc:sldMk cId="3931475611" sldId="265"/>
        </pc:sldMkLst>
      </pc:sldChg>
      <pc:sldChg chg="add">
        <pc:chgData name="Piyush Krishan Bajaj" userId="95ad91ef67eb7995" providerId="Windows Live" clId="Web-{245FAE07-E855-421D-AA04-56F5AC4BB36F}" dt="2023-04-28T15:27:35.011" v="264"/>
        <pc:sldMkLst>
          <pc:docMk/>
          <pc:sldMk cId="3206131722" sldId="266"/>
        </pc:sldMkLst>
      </pc:sldChg>
      <pc:sldChg chg="modSp new">
        <pc:chgData name="Piyush Krishan Bajaj" userId="95ad91ef67eb7995" providerId="Windows Live" clId="Web-{245FAE07-E855-421D-AA04-56F5AC4BB36F}" dt="2023-04-28T17:05:15.233" v="393" actId="20577"/>
        <pc:sldMkLst>
          <pc:docMk/>
          <pc:sldMk cId="3266707672" sldId="267"/>
        </pc:sldMkLst>
        <pc:spChg chg="mod">
          <ac:chgData name="Piyush Krishan Bajaj" userId="95ad91ef67eb7995" providerId="Windows Live" clId="Web-{245FAE07-E855-421D-AA04-56F5AC4BB36F}" dt="2023-04-28T17:02:45.463" v="340" actId="20577"/>
          <ac:spMkLst>
            <pc:docMk/>
            <pc:sldMk cId="3266707672" sldId="267"/>
            <ac:spMk id="2" creationId="{90CB3900-279B-0539-8D2D-BF70E991C212}"/>
          </ac:spMkLst>
        </pc:spChg>
        <pc:spChg chg="mod">
          <ac:chgData name="Piyush Krishan Bajaj" userId="95ad91ef67eb7995" providerId="Windows Live" clId="Web-{245FAE07-E855-421D-AA04-56F5AC4BB36F}" dt="2023-04-28T17:05:15.233" v="393" actId="20577"/>
          <ac:spMkLst>
            <pc:docMk/>
            <pc:sldMk cId="3266707672" sldId="267"/>
            <ac:spMk id="3" creationId="{3558B26A-A3D9-7D5E-B4A8-E0B5D19B6D77}"/>
          </ac:spMkLst>
        </pc:spChg>
      </pc:sldChg>
      <pc:sldChg chg="modSp new">
        <pc:chgData name="Piyush Krishan Bajaj" userId="95ad91ef67eb7995" providerId="Windows Live" clId="Web-{245FAE07-E855-421D-AA04-56F5AC4BB36F}" dt="2023-04-28T17:08:47.803" v="473" actId="20577"/>
        <pc:sldMkLst>
          <pc:docMk/>
          <pc:sldMk cId="1360693773" sldId="268"/>
        </pc:sldMkLst>
        <pc:spChg chg="mod">
          <ac:chgData name="Piyush Krishan Bajaj" userId="95ad91ef67eb7995" providerId="Windows Live" clId="Web-{245FAE07-E855-421D-AA04-56F5AC4BB36F}" dt="2023-04-28T17:05:31.421" v="398" actId="20577"/>
          <ac:spMkLst>
            <pc:docMk/>
            <pc:sldMk cId="1360693773" sldId="268"/>
            <ac:spMk id="2" creationId="{11455BA8-4FF2-8253-A730-A4F8C837A6AD}"/>
          </ac:spMkLst>
        </pc:spChg>
        <pc:spChg chg="mod">
          <ac:chgData name="Piyush Krishan Bajaj" userId="95ad91ef67eb7995" providerId="Windows Live" clId="Web-{245FAE07-E855-421D-AA04-56F5AC4BB36F}" dt="2023-04-28T17:08:47.803" v="473" actId="20577"/>
          <ac:spMkLst>
            <pc:docMk/>
            <pc:sldMk cId="1360693773" sldId="268"/>
            <ac:spMk id="3" creationId="{7CD5A143-EEC3-A0B9-E553-8785782126E8}"/>
          </ac:spMkLst>
        </pc:spChg>
      </pc:sldChg>
      <pc:sldChg chg="modSp new">
        <pc:chgData name="Piyush Krishan Bajaj" userId="95ad91ef67eb7995" providerId="Windows Live" clId="Web-{245FAE07-E855-421D-AA04-56F5AC4BB36F}" dt="2023-04-28T17:12:35.232" v="574" actId="20577"/>
        <pc:sldMkLst>
          <pc:docMk/>
          <pc:sldMk cId="629365136" sldId="269"/>
        </pc:sldMkLst>
        <pc:spChg chg="mod">
          <ac:chgData name="Piyush Krishan Bajaj" userId="95ad91ef67eb7995" providerId="Windows Live" clId="Web-{245FAE07-E855-421D-AA04-56F5AC4BB36F}" dt="2023-04-28T17:09:53.821" v="485" actId="20577"/>
          <ac:spMkLst>
            <pc:docMk/>
            <pc:sldMk cId="629365136" sldId="269"/>
            <ac:spMk id="2" creationId="{DBF8A1F7-79C0-4D0F-04A7-7F69A192FBCF}"/>
          </ac:spMkLst>
        </pc:spChg>
        <pc:spChg chg="mod">
          <ac:chgData name="Piyush Krishan Bajaj" userId="95ad91ef67eb7995" providerId="Windows Live" clId="Web-{245FAE07-E855-421D-AA04-56F5AC4BB36F}" dt="2023-04-28T17:12:35.232" v="574" actId="20577"/>
          <ac:spMkLst>
            <pc:docMk/>
            <pc:sldMk cId="629365136" sldId="269"/>
            <ac:spMk id="3" creationId="{01F3A5F7-549B-5DED-189D-946E3F524A2F}"/>
          </ac:spMkLst>
        </pc:spChg>
      </pc:sldChg>
      <pc:sldChg chg="add">
        <pc:chgData name="Piyush Krishan Bajaj" userId="95ad91ef67eb7995" providerId="Windows Live" clId="Web-{245FAE07-E855-421D-AA04-56F5AC4BB36F}" dt="2023-04-28T17:16:27.052" v="575"/>
        <pc:sldMkLst>
          <pc:docMk/>
          <pc:sldMk cId="916893896" sldId="270"/>
        </pc:sldMkLst>
      </pc:sldChg>
      <pc:sldChg chg="add">
        <pc:chgData name="Piyush Krishan Bajaj" userId="95ad91ef67eb7995" providerId="Windows Live" clId="Web-{245FAE07-E855-421D-AA04-56F5AC4BB36F}" dt="2023-04-28T17:16:27.162" v="576"/>
        <pc:sldMkLst>
          <pc:docMk/>
          <pc:sldMk cId="561035702" sldId="271"/>
        </pc:sldMkLst>
      </pc:sldChg>
      <pc:sldChg chg="add">
        <pc:chgData name="Piyush Krishan Bajaj" userId="95ad91ef67eb7995" providerId="Windows Live" clId="Web-{245FAE07-E855-421D-AA04-56F5AC4BB36F}" dt="2023-04-28T17:16:27.224" v="577"/>
        <pc:sldMkLst>
          <pc:docMk/>
          <pc:sldMk cId="1531610834" sldId="272"/>
        </pc:sldMkLst>
      </pc:sldChg>
      <pc:sldChg chg="add">
        <pc:chgData name="Piyush Krishan Bajaj" userId="95ad91ef67eb7995" providerId="Windows Live" clId="Web-{245FAE07-E855-421D-AA04-56F5AC4BB36F}" dt="2023-04-28T17:16:35.959" v="578"/>
        <pc:sldMkLst>
          <pc:docMk/>
          <pc:sldMk cId="4111552100" sldId="273"/>
        </pc:sldMkLst>
      </pc:sldChg>
      <pc:sldMasterChg chg="del delSldLayout">
        <pc:chgData name="Piyush Krishan Bajaj" userId="95ad91ef67eb7995" providerId="Windows Live" clId="Web-{245FAE07-E855-421D-AA04-56F5AC4BB36F}" dt="2023-04-28T15:06:02.461" v="0"/>
        <pc:sldMasterMkLst>
          <pc:docMk/>
          <pc:sldMasterMk cId="2460954070" sldId="2147483660"/>
        </pc:sldMasterMkLst>
        <pc:sldLayoutChg chg="del">
          <pc:chgData name="Piyush Krishan Bajaj" userId="95ad91ef67eb7995" providerId="Windows Live" clId="Web-{245FAE07-E855-421D-AA04-56F5AC4BB36F}" dt="2023-04-28T15:06:02.461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Piyush Krishan Bajaj" userId="95ad91ef67eb7995" providerId="Windows Live" clId="Web-{245FAE07-E855-421D-AA04-56F5AC4BB36F}" dt="2023-04-28T15:06:02.461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Piyush Krishan Bajaj" userId="95ad91ef67eb7995" providerId="Windows Live" clId="Web-{245FAE07-E855-421D-AA04-56F5AC4BB36F}" dt="2023-04-28T15:06:02.461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Piyush Krishan Bajaj" userId="95ad91ef67eb7995" providerId="Windows Live" clId="Web-{245FAE07-E855-421D-AA04-56F5AC4BB36F}" dt="2023-04-28T15:06:02.461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Piyush Krishan Bajaj" userId="95ad91ef67eb7995" providerId="Windows Live" clId="Web-{245FAE07-E855-421D-AA04-56F5AC4BB36F}" dt="2023-04-28T15:06:02.461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Piyush Krishan Bajaj" userId="95ad91ef67eb7995" providerId="Windows Live" clId="Web-{245FAE07-E855-421D-AA04-56F5AC4BB36F}" dt="2023-04-28T15:06:02.461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Piyush Krishan Bajaj" userId="95ad91ef67eb7995" providerId="Windows Live" clId="Web-{245FAE07-E855-421D-AA04-56F5AC4BB36F}" dt="2023-04-28T15:06:02.461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Piyush Krishan Bajaj" userId="95ad91ef67eb7995" providerId="Windows Live" clId="Web-{245FAE07-E855-421D-AA04-56F5AC4BB36F}" dt="2023-04-28T15:06:02.461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Piyush Krishan Bajaj" userId="95ad91ef67eb7995" providerId="Windows Live" clId="Web-{245FAE07-E855-421D-AA04-56F5AC4BB36F}" dt="2023-04-28T15:06:02.461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Piyush Krishan Bajaj" userId="95ad91ef67eb7995" providerId="Windows Live" clId="Web-{245FAE07-E855-421D-AA04-56F5AC4BB36F}" dt="2023-04-28T15:06:02.461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Piyush Krishan Bajaj" userId="95ad91ef67eb7995" providerId="Windows Live" clId="Web-{245FAE07-E855-421D-AA04-56F5AC4BB36F}" dt="2023-04-28T15:06:02.461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replId addSldLayout">
        <pc:chgData name="Piyush Krishan Bajaj" userId="95ad91ef67eb7995" providerId="Windows Live" clId="Web-{245FAE07-E855-421D-AA04-56F5AC4BB36F}" dt="2023-04-28T15:06:02.461" v="0"/>
        <pc:sldMasterMkLst>
          <pc:docMk/>
          <pc:sldMasterMk cId="3017263245" sldId="2147483672"/>
        </pc:sldMasterMkLst>
        <pc:sldLayoutChg chg="add">
          <pc:chgData name="Piyush Krishan Bajaj" userId="95ad91ef67eb7995" providerId="Windows Live" clId="Web-{245FAE07-E855-421D-AA04-56F5AC4BB36F}" dt="2023-04-28T15:06:02.461" v="0"/>
          <pc:sldLayoutMkLst>
            <pc:docMk/>
            <pc:sldMasterMk cId="3017263245" sldId="2147483672"/>
            <pc:sldLayoutMk cId="88616793" sldId="2147483673"/>
          </pc:sldLayoutMkLst>
        </pc:sldLayoutChg>
        <pc:sldLayoutChg chg="add replId">
          <pc:chgData name="Piyush Krishan Bajaj" userId="95ad91ef67eb7995" providerId="Windows Live" clId="Web-{245FAE07-E855-421D-AA04-56F5AC4BB36F}" dt="2023-04-28T15:06:02.461" v="0"/>
          <pc:sldLayoutMkLst>
            <pc:docMk/>
            <pc:sldMasterMk cId="3017263245" sldId="2147483672"/>
            <pc:sldLayoutMk cId="2948670658" sldId="2147483674"/>
          </pc:sldLayoutMkLst>
        </pc:sldLayoutChg>
        <pc:sldLayoutChg chg="add replId">
          <pc:chgData name="Piyush Krishan Bajaj" userId="95ad91ef67eb7995" providerId="Windows Live" clId="Web-{245FAE07-E855-421D-AA04-56F5AC4BB36F}" dt="2023-04-28T15:06:02.461" v="0"/>
          <pc:sldLayoutMkLst>
            <pc:docMk/>
            <pc:sldMasterMk cId="3017263245" sldId="2147483672"/>
            <pc:sldLayoutMk cId="1132332136" sldId="2147483675"/>
          </pc:sldLayoutMkLst>
        </pc:sldLayoutChg>
        <pc:sldLayoutChg chg="add replId">
          <pc:chgData name="Piyush Krishan Bajaj" userId="95ad91ef67eb7995" providerId="Windows Live" clId="Web-{245FAE07-E855-421D-AA04-56F5AC4BB36F}" dt="2023-04-28T15:06:02.461" v="0"/>
          <pc:sldLayoutMkLst>
            <pc:docMk/>
            <pc:sldMasterMk cId="3017263245" sldId="2147483672"/>
            <pc:sldLayoutMk cId="1543721499" sldId="2147483676"/>
          </pc:sldLayoutMkLst>
        </pc:sldLayoutChg>
        <pc:sldLayoutChg chg="add replId">
          <pc:chgData name="Piyush Krishan Bajaj" userId="95ad91ef67eb7995" providerId="Windows Live" clId="Web-{245FAE07-E855-421D-AA04-56F5AC4BB36F}" dt="2023-04-28T15:06:02.461" v="0"/>
          <pc:sldLayoutMkLst>
            <pc:docMk/>
            <pc:sldMasterMk cId="3017263245" sldId="2147483672"/>
            <pc:sldLayoutMk cId="3006310179" sldId="2147483677"/>
          </pc:sldLayoutMkLst>
        </pc:sldLayoutChg>
        <pc:sldLayoutChg chg="add replId">
          <pc:chgData name="Piyush Krishan Bajaj" userId="95ad91ef67eb7995" providerId="Windows Live" clId="Web-{245FAE07-E855-421D-AA04-56F5AC4BB36F}" dt="2023-04-28T15:06:02.461" v="0"/>
          <pc:sldLayoutMkLst>
            <pc:docMk/>
            <pc:sldMasterMk cId="3017263245" sldId="2147483672"/>
            <pc:sldLayoutMk cId="1661959546" sldId="2147483678"/>
          </pc:sldLayoutMkLst>
        </pc:sldLayoutChg>
        <pc:sldLayoutChg chg="add replId">
          <pc:chgData name="Piyush Krishan Bajaj" userId="95ad91ef67eb7995" providerId="Windows Live" clId="Web-{245FAE07-E855-421D-AA04-56F5AC4BB36F}" dt="2023-04-28T15:06:02.461" v="0"/>
          <pc:sldLayoutMkLst>
            <pc:docMk/>
            <pc:sldMasterMk cId="3017263245" sldId="2147483672"/>
            <pc:sldLayoutMk cId="3497476777" sldId="2147483679"/>
          </pc:sldLayoutMkLst>
        </pc:sldLayoutChg>
        <pc:sldLayoutChg chg="add replId">
          <pc:chgData name="Piyush Krishan Bajaj" userId="95ad91ef67eb7995" providerId="Windows Live" clId="Web-{245FAE07-E855-421D-AA04-56F5AC4BB36F}" dt="2023-04-28T15:06:02.461" v="0"/>
          <pc:sldLayoutMkLst>
            <pc:docMk/>
            <pc:sldMasterMk cId="3017263245" sldId="2147483672"/>
            <pc:sldLayoutMk cId="1495032488" sldId="2147483680"/>
          </pc:sldLayoutMkLst>
        </pc:sldLayoutChg>
        <pc:sldLayoutChg chg="add replId">
          <pc:chgData name="Piyush Krishan Bajaj" userId="95ad91ef67eb7995" providerId="Windows Live" clId="Web-{245FAE07-E855-421D-AA04-56F5AC4BB36F}" dt="2023-04-28T15:06:02.461" v="0"/>
          <pc:sldLayoutMkLst>
            <pc:docMk/>
            <pc:sldMasterMk cId="3017263245" sldId="2147483672"/>
            <pc:sldLayoutMk cId="3348598465" sldId="2147483681"/>
          </pc:sldLayoutMkLst>
        </pc:sldLayoutChg>
        <pc:sldLayoutChg chg="add replId">
          <pc:chgData name="Piyush Krishan Bajaj" userId="95ad91ef67eb7995" providerId="Windows Live" clId="Web-{245FAE07-E855-421D-AA04-56F5AC4BB36F}" dt="2023-04-28T15:06:02.461" v="0"/>
          <pc:sldLayoutMkLst>
            <pc:docMk/>
            <pc:sldMasterMk cId="3017263245" sldId="2147483672"/>
            <pc:sldLayoutMk cId="2776323366" sldId="2147483682"/>
          </pc:sldLayoutMkLst>
        </pc:sldLayoutChg>
        <pc:sldLayoutChg chg="add replId">
          <pc:chgData name="Piyush Krishan Bajaj" userId="95ad91ef67eb7995" providerId="Windows Live" clId="Web-{245FAE07-E855-421D-AA04-56F5AC4BB36F}" dt="2023-04-28T15:06:02.461" v="0"/>
          <pc:sldLayoutMkLst>
            <pc:docMk/>
            <pc:sldMasterMk cId="3017263245" sldId="2147483672"/>
            <pc:sldLayoutMk cId="3911698760" sldId="2147483683"/>
          </pc:sldLayoutMkLst>
        </pc:sldLayoutChg>
      </pc:sldMasterChg>
      <pc:sldMasterChg chg="add addSldLayout">
        <pc:chgData name="Piyush Krishan Bajaj" userId="95ad91ef67eb7995" providerId="Windows Live" clId="Web-{245FAE07-E855-421D-AA04-56F5AC4BB36F}" dt="2023-04-28T15:06:17.695" v="1"/>
        <pc:sldMasterMkLst>
          <pc:docMk/>
          <pc:sldMasterMk cId="1704298979" sldId="2147483707"/>
        </pc:sldMasterMkLst>
        <pc:sldLayoutChg chg="add">
          <pc:chgData name="Piyush Krishan Bajaj" userId="95ad91ef67eb7995" providerId="Windows Live" clId="Web-{245FAE07-E855-421D-AA04-56F5AC4BB36F}" dt="2023-04-28T15:06:17.695" v="1"/>
          <pc:sldLayoutMkLst>
            <pc:docMk/>
            <pc:sldMasterMk cId="1704298979" sldId="2147483707"/>
            <pc:sldLayoutMk cId="657965534" sldId="2147483696"/>
          </pc:sldLayoutMkLst>
        </pc:sldLayoutChg>
        <pc:sldLayoutChg chg="add">
          <pc:chgData name="Piyush Krishan Bajaj" userId="95ad91ef67eb7995" providerId="Windows Live" clId="Web-{245FAE07-E855-421D-AA04-56F5AC4BB36F}" dt="2023-04-28T15:06:17.695" v="1"/>
          <pc:sldLayoutMkLst>
            <pc:docMk/>
            <pc:sldMasterMk cId="1704298979" sldId="2147483707"/>
            <pc:sldLayoutMk cId="2682003113" sldId="2147483697"/>
          </pc:sldLayoutMkLst>
        </pc:sldLayoutChg>
        <pc:sldLayoutChg chg="add">
          <pc:chgData name="Piyush Krishan Bajaj" userId="95ad91ef67eb7995" providerId="Windows Live" clId="Web-{245FAE07-E855-421D-AA04-56F5AC4BB36F}" dt="2023-04-28T15:06:17.695" v="1"/>
          <pc:sldLayoutMkLst>
            <pc:docMk/>
            <pc:sldMasterMk cId="1704298979" sldId="2147483707"/>
            <pc:sldLayoutMk cId="1147898964" sldId="2147483698"/>
          </pc:sldLayoutMkLst>
        </pc:sldLayoutChg>
        <pc:sldLayoutChg chg="add">
          <pc:chgData name="Piyush Krishan Bajaj" userId="95ad91ef67eb7995" providerId="Windows Live" clId="Web-{245FAE07-E855-421D-AA04-56F5AC4BB36F}" dt="2023-04-28T15:06:17.695" v="1"/>
          <pc:sldLayoutMkLst>
            <pc:docMk/>
            <pc:sldMasterMk cId="1704298979" sldId="2147483707"/>
            <pc:sldLayoutMk cId="1049853796" sldId="2147483699"/>
          </pc:sldLayoutMkLst>
        </pc:sldLayoutChg>
        <pc:sldLayoutChg chg="add">
          <pc:chgData name="Piyush Krishan Bajaj" userId="95ad91ef67eb7995" providerId="Windows Live" clId="Web-{245FAE07-E855-421D-AA04-56F5AC4BB36F}" dt="2023-04-28T15:06:17.695" v="1"/>
          <pc:sldLayoutMkLst>
            <pc:docMk/>
            <pc:sldMasterMk cId="1704298979" sldId="2147483707"/>
            <pc:sldLayoutMk cId="4236530409" sldId="2147483700"/>
          </pc:sldLayoutMkLst>
        </pc:sldLayoutChg>
        <pc:sldLayoutChg chg="add">
          <pc:chgData name="Piyush Krishan Bajaj" userId="95ad91ef67eb7995" providerId="Windows Live" clId="Web-{245FAE07-E855-421D-AA04-56F5AC4BB36F}" dt="2023-04-28T15:06:17.695" v="1"/>
          <pc:sldLayoutMkLst>
            <pc:docMk/>
            <pc:sldMasterMk cId="1704298979" sldId="2147483707"/>
            <pc:sldLayoutMk cId="1325085408" sldId="2147483701"/>
          </pc:sldLayoutMkLst>
        </pc:sldLayoutChg>
        <pc:sldLayoutChg chg="add">
          <pc:chgData name="Piyush Krishan Bajaj" userId="95ad91ef67eb7995" providerId="Windows Live" clId="Web-{245FAE07-E855-421D-AA04-56F5AC4BB36F}" dt="2023-04-28T15:06:17.695" v="1"/>
          <pc:sldLayoutMkLst>
            <pc:docMk/>
            <pc:sldMasterMk cId="1704298979" sldId="2147483707"/>
            <pc:sldLayoutMk cId="2389571792" sldId="2147483702"/>
          </pc:sldLayoutMkLst>
        </pc:sldLayoutChg>
        <pc:sldLayoutChg chg="add">
          <pc:chgData name="Piyush Krishan Bajaj" userId="95ad91ef67eb7995" providerId="Windows Live" clId="Web-{245FAE07-E855-421D-AA04-56F5AC4BB36F}" dt="2023-04-28T15:06:17.695" v="1"/>
          <pc:sldLayoutMkLst>
            <pc:docMk/>
            <pc:sldMasterMk cId="1704298979" sldId="2147483707"/>
            <pc:sldLayoutMk cId="2573836914" sldId="2147483703"/>
          </pc:sldLayoutMkLst>
        </pc:sldLayoutChg>
        <pc:sldLayoutChg chg="add">
          <pc:chgData name="Piyush Krishan Bajaj" userId="95ad91ef67eb7995" providerId="Windows Live" clId="Web-{245FAE07-E855-421D-AA04-56F5AC4BB36F}" dt="2023-04-28T15:06:17.695" v="1"/>
          <pc:sldLayoutMkLst>
            <pc:docMk/>
            <pc:sldMasterMk cId="1704298979" sldId="2147483707"/>
            <pc:sldLayoutMk cId="484831954" sldId="2147483704"/>
          </pc:sldLayoutMkLst>
        </pc:sldLayoutChg>
        <pc:sldLayoutChg chg="add">
          <pc:chgData name="Piyush Krishan Bajaj" userId="95ad91ef67eb7995" providerId="Windows Live" clId="Web-{245FAE07-E855-421D-AA04-56F5AC4BB36F}" dt="2023-04-28T15:06:17.695" v="1"/>
          <pc:sldLayoutMkLst>
            <pc:docMk/>
            <pc:sldMasterMk cId="1704298979" sldId="2147483707"/>
            <pc:sldLayoutMk cId="2010151197" sldId="2147483705"/>
          </pc:sldLayoutMkLst>
        </pc:sldLayoutChg>
        <pc:sldLayoutChg chg="add">
          <pc:chgData name="Piyush Krishan Bajaj" userId="95ad91ef67eb7995" providerId="Windows Live" clId="Web-{245FAE07-E855-421D-AA04-56F5AC4BB36F}" dt="2023-04-28T15:06:17.695" v="1"/>
          <pc:sldLayoutMkLst>
            <pc:docMk/>
            <pc:sldMasterMk cId="1704298979" sldId="2147483707"/>
            <pc:sldLayoutMk cId="2069528344" sldId="2147483706"/>
          </pc:sldLayoutMkLst>
        </pc:sldLayoutChg>
      </pc:sldMasterChg>
    </pc:docChg>
  </pc:docChgLst>
  <pc:docChgLst>
    <pc:chgData name="Piyush Krishan Bajaj" userId="95ad91ef67eb7995" providerId="Windows Live" clId="Web-{3CE97B5B-B767-4EDE-9979-02B0395C5C6E}"/>
    <pc:docChg chg="modSld">
      <pc:chgData name="Piyush Krishan Bajaj" userId="95ad91ef67eb7995" providerId="Windows Live" clId="Web-{3CE97B5B-B767-4EDE-9979-02B0395C5C6E}" dt="2023-04-28T20:48:44.631" v="5" actId="20577"/>
      <pc:docMkLst>
        <pc:docMk/>
      </pc:docMkLst>
      <pc:sldChg chg="modSp">
        <pc:chgData name="Piyush Krishan Bajaj" userId="95ad91ef67eb7995" providerId="Windows Live" clId="Web-{3CE97B5B-B767-4EDE-9979-02B0395C5C6E}" dt="2023-04-28T20:48:44.631" v="5" actId="20577"/>
        <pc:sldMkLst>
          <pc:docMk/>
          <pc:sldMk cId="779538971" sldId="258"/>
        </pc:sldMkLst>
        <pc:spChg chg="mod">
          <ac:chgData name="Piyush Krishan Bajaj" userId="95ad91ef67eb7995" providerId="Windows Live" clId="Web-{3CE97B5B-B767-4EDE-9979-02B0395C5C6E}" dt="2023-04-28T20:48:44.631" v="5" actId="20577"/>
          <ac:spMkLst>
            <pc:docMk/>
            <pc:sldMk cId="779538971" sldId="258"/>
            <ac:spMk id="3" creationId="{1B11CA07-A3F0-BBA6-0CC5-D90205FEB2A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3C83A-8CF0-4E16-8EC0-7E813567EBF2}" type="datetimeFigureOut">
              <a:t>5/1/2023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BB606-4613-4A87-9DCC-D4E0AFF8F1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87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7BB606-4613-4A87-9DCC-D4E0AFF8F1B2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77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BB606-4613-4A87-9DCC-D4E0AFF8F1B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188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BB606-4613-4A87-9DCC-D4E0AFF8F1B2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422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Monday, May 1,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9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Monday, May 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7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Monday, May 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6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957179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383691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483195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015119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2834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653040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5534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200311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Monday, May 1,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233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7898964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985379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508540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Monday, May 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9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Monday, May 1,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3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Monday, May 1,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76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Monday, May 1,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5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Monday, May 1,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1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Monday, May 1,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2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Monday, May 1,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3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Monday, May 1,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2632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9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0" r:id="rId6"/>
    <p:sldLayoutId id="2147483696" r:id="rId7"/>
    <p:sldLayoutId id="2147483697" r:id="rId8"/>
    <p:sldLayoutId id="2147483698" r:id="rId9"/>
    <p:sldLayoutId id="2147483699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ec.org/benchmark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dacapobench.org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slide" Target="slide21.xml"/><Relationship Id="rId3" Type="http://schemas.openxmlformats.org/officeDocument/2006/relationships/image" Target="../media/image3.svg"/><Relationship Id="rId7" Type="http://schemas.openxmlformats.org/officeDocument/2006/relationships/image" Target="../media/image5.svg"/><Relationship Id="rId12" Type="http://schemas.openxmlformats.org/officeDocument/2006/relationships/image" Target="../media/image7.svg"/><Relationship Id="rId17" Type="http://schemas.openxmlformats.org/officeDocument/2006/relationships/slide" Target="slide9.xml"/><Relationship Id="rId2" Type="http://schemas.openxmlformats.org/officeDocument/2006/relationships/image" Target="../media/image2.png"/><Relationship Id="rId16" Type="http://schemas.openxmlformats.org/officeDocument/2006/relationships/hyperlink" Target="https://academy.hsoub.com/devops/cloud-computing/docker/%D9%85%D9%82%D8%AF%D9%91%D9%85%D8%A9-%D8%B9%D9%86-%D8%A7%D9%84%D9%85%D9%8F%D9%83%D9%88%D9%91%D9%86%D8%A7%D8%AA-%D8%A7%D9%84%D9%85%D9%8F%D8%B4%D8%AA%D8%B1%D9%8E%D9%83%D8%A9-%D9%81%D9%8A-docker-r21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11" Type="http://schemas.openxmlformats.org/officeDocument/2006/relationships/image" Target="../media/image4.png"/><Relationship Id="rId5" Type="http://schemas.openxmlformats.org/officeDocument/2006/relationships/slide" Target="slide11.xml"/><Relationship Id="rId15" Type="http://schemas.openxmlformats.org/officeDocument/2006/relationships/image" Target="../media/image5.png"/><Relationship Id="rId10" Type="http://schemas.openxmlformats.org/officeDocument/2006/relationships/slide" Target="slide17.xml"/><Relationship Id="rId4" Type="http://schemas.openxmlformats.org/officeDocument/2006/relationships/slide" Target="slide7.xml"/><Relationship Id="rId9" Type="http://schemas.openxmlformats.org/officeDocument/2006/relationships/slide" Target="slide15.xml"/><Relationship Id="rId14" Type="http://schemas.openxmlformats.org/officeDocument/2006/relationships/slide" Target="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slide" Target="slide21.xml"/><Relationship Id="rId3" Type="http://schemas.openxmlformats.org/officeDocument/2006/relationships/image" Target="../media/image3.svg"/><Relationship Id="rId7" Type="http://schemas.openxmlformats.org/officeDocument/2006/relationships/image" Target="../media/image5.svg"/><Relationship Id="rId12" Type="http://schemas.openxmlformats.org/officeDocument/2006/relationships/image" Target="../media/image7.svg"/><Relationship Id="rId17" Type="http://schemas.openxmlformats.org/officeDocument/2006/relationships/slide" Target="slide9.xml"/><Relationship Id="rId2" Type="http://schemas.openxmlformats.org/officeDocument/2006/relationships/image" Target="../media/image2.png"/><Relationship Id="rId16" Type="http://schemas.openxmlformats.org/officeDocument/2006/relationships/hyperlink" Target="https://academy.hsoub.com/devops/cloud-computing/docker/%D9%85%D9%82%D8%AF%D9%91%D9%85%D8%A9-%D8%B9%D9%86-%D8%A7%D9%84%D9%85%D9%8F%D9%83%D9%88%D9%91%D9%86%D8%A7%D8%AA-%D8%A7%D9%84%D9%85%D9%8F%D8%B4%D8%AA%D8%B1%D9%8E%D9%83%D8%A9-%D9%81%D9%8A-docker-r21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11" Type="http://schemas.openxmlformats.org/officeDocument/2006/relationships/image" Target="../media/image4.png"/><Relationship Id="rId5" Type="http://schemas.openxmlformats.org/officeDocument/2006/relationships/slide" Target="slide11.xml"/><Relationship Id="rId15" Type="http://schemas.openxmlformats.org/officeDocument/2006/relationships/image" Target="../media/image5.png"/><Relationship Id="rId10" Type="http://schemas.openxmlformats.org/officeDocument/2006/relationships/slide" Target="slide17.xml"/><Relationship Id="rId4" Type="http://schemas.openxmlformats.org/officeDocument/2006/relationships/slide" Target="slide7.xml"/><Relationship Id="rId9" Type="http://schemas.openxmlformats.org/officeDocument/2006/relationships/slide" Target="slide15.xml"/><Relationship Id="rId14" Type="http://schemas.openxmlformats.org/officeDocument/2006/relationships/slide" Target="slide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hmoud/awesome-python-applications" TargetMode="External"/><Relationship Id="rId2" Type="http://schemas.openxmlformats.org/officeDocument/2006/relationships/hyperlink" Target="https://github.com/vinta/awesome-python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practical-tutorials/project-based-learnin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6057A752-2F4E-CD33-7790-8DA15E2631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8353" r="-1" b="162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1" y="1122363"/>
            <a:ext cx="7630931" cy="197834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err="1">
                <a:solidFill>
                  <a:srgbClr val="FFFFFF"/>
                </a:solidFill>
              </a:rPr>
              <a:t>DyPyBench</a:t>
            </a:r>
            <a:r>
              <a:rPr lang="en-US"/>
              <a:t/>
            </a:r>
            <a:br>
              <a:rPr lang="en-US"/>
            </a:br>
            <a:r>
              <a:rPr lang="en-US" sz="2800" dirty="0">
                <a:solidFill>
                  <a:srgbClr val="FFFFFF"/>
                </a:solidFill>
              </a:rPr>
              <a:t>A Benchmark of Executable Python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351" y="3509963"/>
            <a:ext cx="7630931" cy="17478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Master Thesis Project of Piyush Bajaj</a:t>
            </a:r>
          </a:p>
          <a:p>
            <a:r>
              <a:rPr lang="en-US" dirty="0">
                <a:solidFill>
                  <a:srgbClr val="FFFFFF"/>
                </a:solidFill>
              </a:rPr>
              <a:t>Examiner: Prof. Dr. Michael Pradel</a:t>
            </a:r>
          </a:p>
          <a:p>
            <a:r>
              <a:rPr lang="en-US" dirty="0">
                <a:solidFill>
                  <a:srgbClr val="FFFFFF"/>
                </a:solidFill>
              </a:rPr>
              <a:t>Supervisor: Islem </a:t>
            </a:r>
            <a:r>
              <a:rPr lang="en-US" dirty="0" err="1">
                <a:solidFill>
                  <a:srgbClr val="FFFFFF"/>
                </a:solidFill>
              </a:rPr>
              <a:t>Bouzenia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18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9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1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2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9BDBA2-AE1C-A30B-B5A8-DF72BEA8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dirty="0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46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FC683-C5AF-6B35-A87B-019BECD89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: Selection Criteria (2)</a:t>
            </a: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F492DBAC-2D78-4271-0FE6-9DE2116A6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717" y="2685452"/>
            <a:ext cx="10077557" cy="322191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C0C78-DA58-B0FB-F3E5-19CE1A67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9FAB9F-2E51-31BB-096E-9C14D18F4C04}"/>
              </a:ext>
            </a:extLst>
          </p:cNvPr>
          <p:cNvSpPr txBox="1"/>
          <p:nvPr/>
        </p:nvSpPr>
        <p:spPr>
          <a:xfrm>
            <a:off x="3718559" y="5902960"/>
            <a:ext cx="38303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10 projects from Awesome 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4FF6F-5893-DD57-D726-39C42A725B80}"/>
              </a:ext>
            </a:extLst>
          </p:cNvPr>
          <p:cNvSpPr txBox="1"/>
          <p:nvPr/>
        </p:nvSpPr>
        <p:spPr>
          <a:xfrm>
            <a:off x="10170160" y="2783840"/>
            <a:ext cx="2133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6263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4FA8-F965-48C1-AA25-F115D4F7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: List of Python Projects 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EB5AA-0EBD-A38C-7839-66602242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11</a:t>
            </a:fld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2670408-9523-200B-BC5E-15B90B7A034D}"/>
              </a:ext>
            </a:extLst>
          </p:cNvPr>
          <p:cNvSpPr>
            <a:spLocks noGrp="1"/>
          </p:cNvSpPr>
          <p:nvPr/>
        </p:nvSpPr>
        <p:spPr>
          <a:xfrm>
            <a:off x="514845" y="2168423"/>
            <a:ext cx="4845387" cy="7804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Python Robotics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EEEE087-6E4B-8371-22C4-E6090F304DDA}"/>
              </a:ext>
            </a:extLst>
          </p:cNvPr>
          <p:cNvSpPr>
            <a:spLocks noGrp="1"/>
          </p:cNvSpPr>
          <p:nvPr/>
        </p:nvSpPr>
        <p:spPr>
          <a:xfrm>
            <a:off x="514845" y="2911329"/>
            <a:ext cx="4845387" cy="26447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har char="•"/>
            </a:pPr>
            <a:r>
              <a:rPr lang="en-US" sz="1400" dirty="0">
                <a:solidFill>
                  <a:srgbClr val="0070C0"/>
                </a:solidFill>
                <a:ea typeface="+mn-lt"/>
                <a:cs typeface="+mn-lt"/>
              </a:rPr>
              <a:t>git clone </a:t>
            </a:r>
            <a:r>
              <a:rPr lang="en-US" sz="1400" dirty="0">
                <a:solidFill>
                  <a:srgbClr val="FF0000"/>
                </a:solidFill>
                <a:ea typeface="+mn-lt"/>
                <a:cs typeface="+mn-lt"/>
              </a:rPr>
              <a:t>https://github.com/AtsushiSakai/PythonRobotics.git</a:t>
            </a:r>
            <a:r>
              <a:rPr lang="en-US" sz="1400" dirty="0">
                <a:solidFill>
                  <a:srgbClr val="0070C0"/>
                </a:solidFill>
                <a:ea typeface="+mn-lt"/>
                <a:cs typeface="+mn-lt"/>
              </a:rPr>
              <a:t> </a:t>
            </a:r>
          </a:p>
          <a:p>
            <a:pPr marL="285750" indent="-285750">
              <a:buChar char="•"/>
            </a:pPr>
            <a:r>
              <a:rPr lang="en-US" sz="1400" err="1">
                <a:solidFill>
                  <a:srgbClr val="0070C0"/>
                </a:solidFill>
                <a:ea typeface="+mn-lt"/>
                <a:cs typeface="+mn-lt"/>
              </a:rPr>
              <a:t>virtualenv</a:t>
            </a:r>
            <a:r>
              <a:rPr lang="en-US" sz="1400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070C0"/>
                </a:solidFill>
                <a:ea typeface="+mn-lt"/>
                <a:cs typeface="+mn-lt"/>
              </a:rPr>
              <a:t>vm</a:t>
            </a:r>
            <a:endParaRPr lang="en-US" sz="140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en-US" sz="1400" dirty="0">
                <a:solidFill>
                  <a:srgbClr val="0070C0"/>
                </a:solidFill>
                <a:ea typeface="+mn-lt"/>
                <a:cs typeface="+mn-lt"/>
              </a:rPr>
              <a:t>source </a:t>
            </a:r>
            <a:r>
              <a:rPr lang="en-US" sz="1400" err="1">
                <a:solidFill>
                  <a:srgbClr val="0070C0"/>
                </a:solidFill>
                <a:ea typeface="+mn-lt"/>
                <a:cs typeface="+mn-lt"/>
              </a:rPr>
              <a:t>vm</a:t>
            </a:r>
            <a:r>
              <a:rPr lang="en-US" sz="1400" dirty="0">
                <a:solidFill>
                  <a:srgbClr val="0070C0"/>
                </a:solidFill>
                <a:ea typeface="+mn-lt"/>
                <a:cs typeface="+mn-lt"/>
              </a:rPr>
              <a:t>/bin/activate</a:t>
            </a:r>
          </a:p>
          <a:p>
            <a:pPr marL="285750" indent="-285750">
              <a:buChar char="•"/>
            </a:pPr>
            <a:r>
              <a:rPr lang="en-US" sz="1400" dirty="0">
                <a:solidFill>
                  <a:srgbClr val="0070C0"/>
                </a:solidFill>
                <a:ea typeface="+mn-lt"/>
                <a:cs typeface="+mn-lt"/>
              </a:rPr>
              <a:t>pip install .</a:t>
            </a:r>
          </a:p>
          <a:p>
            <a:pPr marL="285750" indent="-285750">
              <a:buChar char="•"/>
            </a:pPr>
            <a:r>
              <a:rPr lang="en-US" sz="1400" dirty="0">
                <a:solidFill>
                  <a:srgbClr val="FF0000"/>
                </a:solidFill>
                <a:ea typeface="+mn-lt"/>
                <a:cs typeface="+mn-lt"/>
              </a:rPr>
              <a:t>pip install -r requirements/requirements.txt</a:t>
            </a:r>
          </a:p>
          <a:p>
            <a:pPr marL="285750" indent="-285750">
              <a:buChar char="•"/>
            </a:pPr>
            <a:r>
              <a:rPr lang="en-US" sz="1400" dirty="0">
                <a:solidFill>
                  <a:srgbClr val="0070C0"/>
                </a:solidFill>
                <a:ea typeface="+mn-lt"/>
                <a:cs typeface="+mn-lt"/>
              </a:rPr>
              <a:t>pip install </a:t>
            </a:r>
            <a:r>
              <a:rPr lang="en-US" sz="1400" err="1">
                <a:solidFill>
                  <a:srgbClr val="0070C0"/>
                </a:solidFill>
                <a:ea typeface="+mn-lt"/>
                <a:cs typeface="+mn-lt"/>
              </a:rPr>
              <a:t>pytest</a:t>
            </a:r>
            <a:endParaRPr lang="en-US" sz="1400">
              <a:solidFill>
                <a:srgbClr val="0070C0"/>
              </a:solidFill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en-US" sz="1400" err="1">
                <a:solidFill>
                  <a:srgbClr val="0070C0"/>
                </a:solidFill>
                <a:ea typeface="+mn-lt"/>
                <a:cs typeface="+mn-lt"/>
              </a:rPr>
              <a:t>pytest</a:t>
            </a:r>
            <a:r>
              <a:rPr lang="en-US" sz="1400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0000"/>
                </a:solidFill>
                <a:ea typeface="+mn-lt"/>
                <a:cs typeface="+mn-lt"/>
              </a:rPr>
              <a:t>tests/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C083F960-C735-FEBB-8D21-58F00D973FD0}"/>
              </a:ext>
            </a:extLst>
          </p:cNvPr>
          <p:cNvSpPr>
            <a:spLocks noGrp="1"/>
          </p:cNvSpPr>
          <p:nvPr/>
        </p:nvSpPr>
        <p:spPr>
          <a:xfrm>
            <a:off x="5840438" y="2127783"/>
            <a:ext cx="4869249" cy="7804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Flask-Api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9D258DA-072E-CEF6-83D0-6028D9D39CFD}"/>
              </a:ext>
            </a:extLst>
          </p:cNvPr>
          <p:cNvSpPr>
            <a:spLocks noGrp="1"/>
          </p:cNvSpPr>
          <p:nvPr/>
        </p:nvSpPr>
        <p:spPr>
          <a:xfrm>
            <a:off x="5840438" y="2911329"/>
            <a:ext cx="4869249" cy="26447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har char="•"/>
            </a:pP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git clone 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https://github.com/flask-api/flask-api.git</a:t>
            </a:r>
          </a:p>
          <a:p>
            <a:pPr marL="285750" indent="-285750">
              <a:buChar char="•"/>
            </a:pPr>
            <a:r>
              <a:rPr lang="en-US" dirty="0" err="1">
                <a:solidFill>
                  <a:srgbClr val="0070C0"/>
                </a:solidFill>
                <a:ea typeface="+mn-lt"/>
                <a:cs typeface="+mn-lt"/>
              </a:rPr>
              <a:t>virtualenv</a:t>
            </a: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70C0"/>
                </a:solidFill>
                <a:ea typeface="+mn-lt"/>
                <a:cs typeface="+mn-lt"/>
              </a:rPr>
              <a:t>vm</a:t>
            </a:r>
            <a:endParaRPr lang="en-US" dirty="0">
              <a:solidFill>
                <a:srgbClr val="0070C0"/>
              </a:solidFill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source </a:t>
            </a:r>
            <a:r>
              <a:rPr lang="en-US" dirty="0" err="1">
                <a:solidFill>
                  <a:srgbClr val="0070C0"/>
                </a:solidFill>
                <a:ea typeface="+mn-lt"/>
                <a:cs typeface="+mn-lt"/>
              </a:rPr>
              <a:t>vm</a:t>
            </a: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/bin/activate</a:t>
            </a:r>
          </a:p>
          <a:p>
            <a:pPr marL="285750" indent="-285750">
              <a:buChar char="•"/>
            </a:pP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pip install .</a:t>
            </a:r>
          </a:p>
          <a:p>
            <a:pPr marL="285750" indent="-285750">
              <a:buChar char="•"/>
            </a:pP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pip install </a:t>
            </a:r>
            <a:r>
              <a:rPr lang="en-US" dirty="0" err="1">
                <a:solidFill>
                  <a:srgbClr val="0070C0"/>
                </a:solidFill>
                <a:ea typeface="+mn-lt"/>
                <a:cs typeface="+mn-lt"/>
              </a:rPr>
              <a:t>pytest</a:t>
            </a:r>
            <a:endParaRPr lang="en-US" dirty="0">
              <a:solidFill>
                <a:srgbClr val="0070C0"/>
              </a:solidFill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en-US" dirty="0" err="1">
                <a:solidFill>
                  <a:srgbClr val="0070C0"/>
                </a:solidFill>
                <a:ea typeface="+mn-lt"/>
                <a:cs typeface="+mn-lt"/>
              </a:rPr>
              <a:t>pytest</a:t>
            </a: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flask_api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/tests</a:t>
            </a:r>
          </a:p>
          <a:p>
            <a:endParaRPr lang="en-US" b="1" dirty="0">
              <a:ea typeface="+mn-lt"/>
              <a:cs typeface="+mn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3AF4AC-6651-FF19-92D4-27E8C29E15C3}"/>
              </a:ext>
            </a:extLst>
          </p:cNvPr>
          <p:cNvSpPr txBox="1"/>
          <p:nvPr/>
        </p:nvSpPr>
        <p:spPr>
          <a:xfrm>
            <a:off x="3048000" y="5892799"/>
            <a:ext cx="5029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Differences in setup, install and test execution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868397-8D29-DCEE-5585-3EBADD3E27AE}"/>
              </a:ext>
            </a:extLst>
          </p:cNvPr>
          <p:cNvSpPr/>
          <p:nvPr/>
        </p:nvSpPr>
        <p:spPr>
          <a:xfrm>
            <a:off x="355600" y="2499359"/>
            <a:ext cx="10535920" cy="32410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1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2A5F6-0645-98A9-1746-9D60E15A4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: List of Python Projects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E2F16-C316-BB80-89FE-AD4D19456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12</a:t>
            </a:fld>
            <a:endParaRPr lang="en-US"/>
          </a:p>
        </p:txBody>
      </p:sp>
      <p:pic>
        <p:nvPicPr>
          <p:cNvPr id="11" name="Picture 11" descr="Text&#10;&#10;Description automatically generated">
            <a:extLst>
              <a:ext uri="{FF2B5EF4-FFF2-40B4-BE49-F238E27FC236}">
                <a16:creationId xmlns:a16="http://schemas.microsoft.com/office/drawing/2014/main" id="{400876CB-7949-FD01-2674-4295DF958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866" y="2958780"/>
            <a:ext cx="9634220" cy="2553335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156CD4C-C882-257F-1A22-9C1BB75FBAC9}"/>
              </a:ext>
            </a:extLst>
          </p:cNvPr>
          <p:cNvSpPr txBox="1"/>
          <p:nvPr/>
        </p:nvSpPr>
        <p:spPr>
          <a:xfrm>
            <a:off x="3332480" y="5516880"/>
            <a:ext cx="44602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Text file with list of project URL and flags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602287-064B-6AA6-489F-6EC858603C6D}"/>
              </a:ext>
            </a:extLst>
          </p:cNvPr>
          <p:cNvSpPr/>
          <p:nvPr/>
        </p:nvSpPr>
        <p:spPr>
          <a:xfrm>
            <a:off x="4299284" y="3096126"/>
            <a:ext cx="264694" cy="184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4CE76C-1B52-F192-EE1E-DBE69A6764BA}"/>
              </a:ext>
            </a:extLst>
          </p:cNvPr>
          <p:cNvSpPr/>
          <p:nvPr/>
        </p:nvSpPr>
        <p:spPr>
          <a:xfrm>
            <a:off x="4612104" y="3096126"/>
            <a:ext cx="2141621" cy="1844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8DAAA9-F227-E712-4D44-876C79F40206}"/>
              </a:ext>
            </a:extLst>
          </p:cNvPr>
          <p:cNvSpPr/>
          <p:nvPr/>
        </p:nvSpPr>
        <p:spPr>
          <a:xfrm>
            <a:off x="5101389" y="3561347"/>
            <a:ext cx="208547" cy="20052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82FD22-B404-20D7-4F2A-78C46407F2B4}"/>
              </a:ext>
            </a:extLst>
          </p:cNvPr>
          <p:cNvSpPr/>
          <p:nvPr/>
        </p:nvSpPr>
        <p:spPr>
          <a:xfrm>
            <a:off x="5342020" y="3561347"/>
            <a:ext cx="1612231" cy="2005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91BFBE-1409-FC66-E17B-F74C2BA51513}"/>
              </a:ext>
            </a:extLst>
          </p:cNvPr>
          <p:cNvSpPr/>
          <p:nvPr/>
        </p:nvSpPr>
        <p:spPr>
          <a:xfrm>
            <a:off x="6817895" y="3096126"/>
            <a:ext cx="585536" cy="17646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03724D-797E-D187-8EC2-BB94BFF2BDDE}"/>
              </a:ext>
            </a:extLst>
          </p:cNvPr>
          <p:cNvSpPr/>
          <p:nvPr/>
        </p:nvSpPr>
        <p:spPr>
          <a:xfrm>
            <a:off x="633663" y="3096126"/>
            <a:ext cx="3601452" cy="1764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AAFCC6-A2DC-42B5-D1B0-E7916C704F1C}"/>
              </a:ext>
            </a:extLst>
          </p:cNvPr>
          <p:cNvSpPr/>
          <p:nvPr/>
        </p:nvSpPr>
        <p:spPr>
          <a:xfrm>
            <a:off x="609600" y="3561347"/>
            <a:ext cx="4459704" cy="2005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7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2640-D8F3-020D-C64A-84AD580AE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: Installation of Projects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A5766-1D87-83C6-F4B2-14629CB80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buChar char="•"/>
            </a:pPr>
            <a:r>
              <a:rPr lang="en-US" dirty="0"/>
              <a:t>List of projects + Bash script = Automation of installation.</a:t>
            </a:r>
          </a:p>
          <a:p>
            <a:pPr marL="342900" indent="-342900">
              <a:buChar char="•"/>
            </a:pPr>
            <a:r>
              <a:rPr lang="en-US" dirty="0"/>
              <a:t>Automation steps</a:t>
            </a:r>
          </a:p>
          <a:p>
            <a:pPr marL="742950" lvl="2" indent="-285750">
              <a:buChar char="•"/>
            </a:pPr>
            <a:r>
              <a:rPr lang="en-US" dirty="0"/>
              <a:t>Clone the project from Git with a fixed date to a sub-folder with GitHub URL flag.</a:t>
            </a:r>
          </a:p>
          <a:p>
            <a:pPr marL="742950" lvl="2" indent="-285750">
              <a:buChar char="•"/>
            </a:pPr>
            <a:r>
              <a:rPr lang="en-US" dirty="0"/>
              <a:t>Create and activate a virtual environment in the sub-folder.</a:t>
            </a:r>
          </a:p>
          <a:p>
            <a:pPr marL="742950" lvl="2" indent="-285750">
              <a:buChar char="•"/>
            </a:pPr>
            <a:r>
              <a:rPr lang="en-US" dirty="0"/>
              <a:t>Install project from source.</a:t>
            </a:r>
          </a:p>
          <a:p>
            <a:pPr marL="742950" lvl="2" indent="-285750">
              <a:buChar char="•"/>
            </a:pPr>
            <a:r>
              <a:rPr lang="en-US" dirty="0"/>
              <a:t>If </a:t>
            </a:r>
            <a:r>
              <a:rPr lang="en-US" i="1" dirty="0"/>
              <a:t>requirements</a:t>
            </a:r>
            <a:r>
              <a:rPr lang="en-US" dirty="0"/>
              <a:t> flag is </a:t>
            </a:r>
            <a:r>
              <a:rPr lang="en-US" b="1" i="1" dirty="0"/>
              <a:t>'rt'</a:t>
            </a:r>
            <a:r>
              <a:rPr lang="en-US" dirty="0"/>
              <a:t>, install dependencies from requirements file.</a:t>
            </a:r>
          </a:p>
          <a:p>
            <a:pPr marL="742950" lvl="2" indent="-285750">
              <a:buChar char="•"/>
            </a:pPr>
            <a:r>
              <a:rPr lang="en-US" dirty="0"/>
              <a:t>Else install test dependencies if specified in bash script.</a:t>
            </a:r>
          </a:p>
          <a:p>
            <a:pPr marL="742950" lvl="2" indent="-285750">
              <a:buChar char="•"/>
            </a:pPr>
            <a:r>
              <a:rPr lang="en-US" dirty="0"/>
              <a:t>Install </a:t>
            </a:r>
            <a:r>
              <a:rPr lang="en-US" err="1"/>
              <a:t>pytest</a:t>
            </a:r>
            <a:r>
              <a:rPr lang="en-US" dirty="0"/>
              <a:t>.</a:t>
            </a:r>
          </a:p>
          <a:p>
            <a:pPr marL="742950" lvl="2" indent="-285750">
              <a:buChar char="•"/>
            </a:pPr>
            <a:r>
              <a:rPr lang="en-US" dirty="0"/>
              <a:t>Deactivate virtual environment.</a:t>
            </a:r>
          </a:p>
          <a:p>
            <a:pPr lvl="2" indent="-457200">
              <a:buChar char="•"/>
            </a:pPr>
            <a:r>
              <a:rPr lang="en-US" sz="2000" dirty="0"/>
              <a:t>Repeat the above steps for all entries in the list and then overwrite test files.</a:t>
            </a:r>
            <a:endParaRPr lang="en-US" dirty="0"/>
          </a:p>
          <a:p>
            <a:pPr marL="742950" lvl="2" indent="-285750">
              <a:buChar char="•"/>
            </a:pPr>
            <a:endParaRPr lang="en-US" dirty="0"/>
          </a:p>
          <a:p>
            <a:pPr marL="742950" lvl="2" indent="-285750">
              <a:buChar char="•"/>
            </a:pPr>
            <a:endParaRPr lang="en-US" dirty="0"/>
          </a:p>
          <a:p>
            <a:pPr marL="742950" lvl="2" indent="-285750">
              <a:buChar char="•"/>
            </a:pPr>
            <a:endParaRPr lang="en-US" dirty="0"/>
          </a:p>
          <a:p>
            <a:pPr marL="342900" indent="-342900">
              <a:buChar char="•"/>
            </a:pPr>
            <a:endParaRPr lang="en-US" dirty="0"/>
          </a:p>
          <a:p>
            <a:pPr marL="342900" indent="-342900">
              <a:buChar char="•"/>
            </a:pPr>
            <a:endParaRPr lang="en-US" dirty="0"/>
          </a:p>
          <a:p>
            <a:pPr marL="342900" indent="-342900"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EC892-0230-9C42-ADF1-EEF9CB0E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8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11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C472F-C3D7-4229-C9FE-0500126EB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5566263" cy="1455091"/>
          </a:xfrm>
        </p:spPr>
        <p:txBody>
          <a:bodyPr>
            <a:normAutofit/>
          </a:bodyPr>
          <a:lstStyle/>
          <a:p>
            <a:r>
              <a:rPr lang="en-US" dirty="0"/>
              <a:t>Approach : Installation of Projects (2)</a:t>
            </a:r>
          </a:p>
        </p:txBody>
      </p:sp>
      <p:sp>
        <p:nvSpPr>
          <p:cNvPr id="68" name="Freeform: Shape 13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9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7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B63485EE-E6A5-F1A5-FCC0-353B4689F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557" y="4228133"/>
            <a:ext cx="5566263" cy="878452"/>
          </a:xfrm>
        </p:spPr>
      </p:pic>
      <p:sp>
        <p:nvSpPr>
          <p:cNvPr id="72" name="Freeform: Shape 23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73" name="Group 25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0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32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98FFD-E6C9-07B8-C03B-862F6178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5367" y="6356350"/>
            <a:ext cx="5298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1076ED0-0DB3-4879-AAE5-5C20D22C1DF4}" type="slidenum">
              <a:rPr lang="en-US">
                <a:solidFill>
                  <a:srgbClr val="595959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595959"/>
              </a:solidFill>
            </a:endParaRP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DDC6A9AE-EF3C-2405-B34D-F5C501D71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-4188"/>
            <a:ext cx="6096000" cy="6866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6155D1-133E-6DB5-4712-73151C5480E2}"/>
              </a:ext>
            </a:extLst>
          </p:cNvPr>
          <p:cNvSpPr txBox="1"/>
          <p:nvPr/>
        </p:nvSpPr>
        <p:spPr>
          <a:xfrm>
            <a:off x="2103120" y="5171440"/>
            <a:ext cx="155448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/>
              <a:t>github-url.txt</a:t>
            </a:r>
          </a:p>
        </p:txBody>
      </p:sp>
    </p:spTree>
    <p:extLst>
      <p:ext uri="{BB962C8B-B14F-4D97-AF65-F5344CB8AC3E}">
        <p14:creationId xmlns:p14="http://schemas.microsoft.com/office/powerpoint/2010/main" val="35842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BF39A-D4F8-4198-8861-615E5ECF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: Execution Environment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6D2D7-8185-1D70-926F-C33D55E9C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/>
              <a:t>50 installed python projects.</a:t>
            </a:r>
          </a:p>
          <a:p>
            <a:pPr marL="342900" indent="-342900">
              <a:buChar char="•"/>
            </a:pPr>
            <a:r>
              <a:rPr lang="en-US" dirty="0"/>
              <a:t>Dependencies installed.</a:t>
            </a:r>
          </a:p>
          <a:p>
            <a:pPr marL="342900" indent="-342900">
              <a:buChar char="•"/>
            </a:pPr>
            <a:r>
              <a:rPr lang="en-US" dirty="0"/>
              <a:t>0 failed test cases.</a:t>
            </a:r>
          </a:p>
          <a:p>
            <a:pPr marL="342900" indent="-342900">
              <a:buChar char="•"/>
            </a:pPr>
            <a:r>
              <a:rPr lang="en-US" dirty="0"/>
              <a:t>Test suite execution with </a:t>
            </a:r>
            <a:r>
              <a:rPr lang="en-US" dirty="0" err="1"/>
              <a:t>pytest</a:t>
            </a:r>
            <a:r>
              <a:rPr lang="en-US" dirty="0"/>
              <a:t>.</a:t>
            </a:r>
          </a:p>
          <a:p>
            <a:pPr marL="342900" indent="-342900">
              <a:buChar char="•"/>
            </a:pPr>
            <a:r>
              <a:rPr lang="en-US" dirty="0"/>
              <a:t>Ready to run and analyze with a duplicate copy of the project.</a:t>
            </a:r>
          </a:p>
          <a:p>
            <a:pPr marL="342900" indent="-342900"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6FEF9-2180-C2E1-38F8-0DF8F51A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4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060A5-06D0-23ED-EC02-6ECA66FF5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: Execution Environment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C70FB-C936-6EF9-6EEA-E716BCB9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8D377DA0-AC03-1EDE-869E-FA3E163CF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5717" y="2739676"/>
            <a:ext cx="10077557" cy="311346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369973-8AAD-644E-543D-CE6FC660E90C}"/>
              </a:ext>
            </a:extLst>
          </p:cNvPr>
          <p:cNvSpPr txBox="1"/>
          <p:nvPr/>
        </p:nvSpPr>
        <p:spPr>
          <a:xfrm>
            <a:off x="4053840" y="5852160"/>
            <a:ext cx="3017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50 projects in </a:t>
            </a:r>
            <a:r>
              <a:rPr lang="en-US" dirty="0" err="1"/>
              <a:t>DyPyBench</a:t>
            </a:r>
            <a:endParaRPr lang="en-US"/>
          </a:p>
        </p:txBody>
      </p:sp>
      <p:sp>
        <p:nvSpPr>
          <p:cNvPr id="6" name="Cloud Callout 5"/>
          <p:cNvSpPr/>
          <p:nvPr/>
        </p:nvSpPr>
        <p:spPr>
          <a:xfrm>
            <a:off x="1180307" y="2456437"/>
            <a:ext cx="1860605" cy="124719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Job Scheduler</a:t>
            </a:r>
            <a:endParaRPr lang="en-IN" dirty="0"/>
          </a:p>
        </p:txBody>
      </p:sp>
      <p:sp>
        <p:nvSpPr>
          <p:cNvPr id="22" name="Cloud Callout 21"/>
          <p:cNvSpPr/>
          <p:nvPr/>
        </p:nvSpPr>
        <p:spPr>
          <a:xfrm>
            <a:off x="3128350" y="3004131"/>
            <a:ext cx="1860605" cy="124719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/>
              <a:t>Data Validation</a:t>
            </a:r>
            <a:endParaRPr lang="en-IN" dirty="0"/>
          </a:p>
        </p:txBody>
      </p:sp>
      <p:sp>
        <p:nvSpPr>
          <p:cNvPr id="25" name="Cloud Callout 24"/>
          <p:cNvSpPr/>
          <p:nvPr/>
        </p:nvSpPr>
        <p:spPr>
          <a:xfrm>
            <a:off x="5211559" y="4166526"/>
            <a:ext cx="1768626" cy="124719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 smtClean="0"/>
              <a:t>GraphQL</a:t>
            </a:r>
            <a:endParaRPr lang="en-IN" dirty="0"/>
          </a:p>
        </p:txBody>
      </p:sp>
      <p:sp>
        <p:nvSpPr>
          <p:cNvPr id="26" name="Cloud Callout 25"/>
          <p:cNvSpPr/>
          <p:nvPr/>
        </p:nvSpPr>
        <p:spPr>
          <a:xfrm>
            <a:off x="6980185" y="1582312"/>
            <a:ext cx="2156804" cy="124719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/>
              <a:t>Geolocation</a:t>
            </a:r>
            <a:endParaRPr lang="en-IN" dirty="0"/>
          </a:p>
        </p:txBody>
      </p:sp>
      <p:sp>
        <p:nvSpPr>
          <p:cNvPr id="27" name="Cloud Callout 26"/>
          <p:cNvSpPr/>
          <p:nvPr/>
        </p:nvSpPr>
        <p:spPr>
          <a:xfrm>
            <a:off x="9608766" y="3627727"/>
            <a:ext cx="1867308" cy="124719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Web Content Extracting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501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 animBg="1"/>
      <p:bldP spid="25" grpId="0" animBg="1"/>
      <p:bldP spid="26" grpId="0" animBg="1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FD1C-B6C0-D63E-7DBB-2B53CBEF3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: Integrating Tools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A6CB5-2228-2329-8894-36F6D60E1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LExecutor</a:t>
            </a:r>
            <a:endParaRPr lang="en-US"/>
          </a:p>
          <a:p>
            <a:pPr marL="285750" lvl="1" indent="-285750"/>
            <a:r>
              <a:rPr lang="en-US" dirty="0"/>
              <a:t>A neural model to predict input values to execute arbitrary code snippets.</a:t>
            </a:r>
          </a:p>
          <a:p>
            <a:pPr marL="285750" lvl="1" indent="-285750"/>
            <a:r>
              <a:rPr lang="en-US" dirty="0"/>
              <a:t>We generate training data for the neural model in the  form of trace files.</a:t>
            </a:r>
          </a:p>
          <a:p>
            <a:pPr marL="285750" lvl="1" indent="-285750">
              <a:buChar char="•"/>
            </a:pPr>
            <a:r>
              <a:rPr lang="en-US" dirty="0"/>
              <a:t>Two steps:</a:t>
            </a:r>
          </a:p>
          <a:p>
            <a:pPr lvl="3"/>
            <a:r>
              <a:rPr lang="en-US" sz="1600" dirty="0"/>
              <a:t>Instrumentation of files.</a:t>
            </a:r>
          </a:p>
          <a:p>
            <a:pPr lvl="3"/>
            <a:r>
              <a:rPr lang="en-US" sz="1600" dirty="0"/>
              <a:t>Execution of test suite.</a:t>
            </a:r>
          </a:p>
          <a:p>
            <a:pPr marL="285750" lvl="3" indent="-285750"/>
            <a:r>
              <a:rPr lang="en-US" sz="1800" dirty="0"/>
              <a:t>Command for each step in a separate bash script.</a:t>
            </a:r>
          </a:p>
          <a:p>
            <a:pPr marL="285750" lvl="3" indent="-285750"/>
            <a:r>
              <a:rPr lang="en-US" sz="1800" dirty="0"/>
              <a:t>Instrumentation files provided via text file.</a:t>
            </a:r>
          </a:p>
          <a:p>
            <a:pPr marL="342900" indent="-342900"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DE7C7-49ED-A675-041D-1D469842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2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E2F91-1B5A-1DA0-B8F1-8F2858C5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: </a:t>
            </a:r>
            <a:br>
              <a:rPr lang="en-US" dirty="0"/>
            </a:br>
            <a:r>
              <a:rPr lang="en-US" dirty="0"/>
              <a:t>Integrating Tools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17687-2186-C221-9787-C9FB73CCD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5200757" cy="35490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latin typeface="Avenir Next LT Pro Light"/>
                <a:cs typeface="Arial"/>
              </a:rPr>
              <a:t>PyCG</a:t>
            </a:r>
            <a:endParaRPr lang="en-US">
              <a:latin typeface="Avenir Next LT Pro Light"/>
              <a:cs typeface="Arial"/>
            </a:endParaRPr>
          </a:p>
          <a:p>
            <a:pPr marL="285750" lvl="1" indent="-285750">
              <a:buFont typeface="Arial,Sans-Serif"/>
              <a:buChar char="•"/>
            </a:pPr>
            <a:r>
              <a:rPr lang="en-US" dirty="0">
                <a:latin typeface="Avenir Next LT Pro Light"/>
                <a:cs typeface="Arial"/>
              </a:rPr>
              <a:t>A call graph generation tool for Python based on static analysis.</a:t>
            </a:r>
          </a:p>
          <a:p>
            <a:pPr marL="285750" lvl="1" indent="-285750">
              <a:buFont typeface="Arial,Sans-Serif"/>
              <a:buChar char="•"/>
            </a:pPr>
            <a:r>
              <a:rPr lang="en-US" dirty="0">
                <a:latin typeface="Avenir Next LT Pro Light"/>
                <a:cs typeface="Arial"/>
              </a:rPr>
              <a:t>We generate static call graphs in the form of JSON file.</a:t>
            </a:r>
          </a:p>
          <a:p>
            <a:pPr marL="285750" lvl="1" indent="-285750">
              <a:buFont typeface="Arial,Sans-Serif"/>
              <a:buChar char="•"/>
            </a:pPr>
            <a:r>
              <a:rPr lang="en-US" dirty="0">
                <a:latin typeface="Avenir Next LT Pro Light"/>
                <a:cs typeface="Arial"/>
              </a:rPr>
              <a:t>Caller functions act as key and callees act as values.</a:t>
            </a:r>
          </a:p>
          <a:p>
            <a:pPr marL="285750" lvl="1" indent="-285750">
              <a:buFont typeface="Arial,Sans-Serif"/>
              <a:buChar char="•"/>
            </a:pPr>
            <a:r>
              <a:rPr lang="en-US" dirty="0">
                <a:latin typeface="Avenir Next LT Pro Light"/>
                <a:cs typeface="Arial"/>
              </a:rPr>
              <a:t>Command to generate JSON file called via a bash script.</a:t>
            </a:r>
          </a:p>
          <a:p>
            <a:pPr marL="285750" lvl="1" indent="-285750">
              <a:buFont typeface="Arial,Sans-Serif"/>
              <a:buChar char="•"/>
            </a:pPr>
            <a:endParaRPr lang="en-US" sz="17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F37EA-C5A2-E7E9-00F3-16E1486D1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dirty="0" smtClean="0"/>
              <a:t>18</a:t>
            </a:fld>
            <a:endParaRPr lang="en-US" dirty="0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630336A1-B225-5003-8890-E42EFAD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960" y="-3312"/>
            <a:ext cx="5516880" cy="686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01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66CB9-BD91-5138-648F-C3E0DD281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: </a:t>
            </a:r>
            <a:br>
              <a:rPr lang="en-US" dirty="0"/>
            </a:br>
            <a:r>
              <a:rPr lang="en-US" dirty="0"/>
              <a:t>Integrating Tools (3)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E2D62-0ED9-5585-D92E-BADDAC9FD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19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0385D4C-36ED-BD60-E0D9-B81746CA7618}"/>
              </a:ext>
            </a:extLst>
          </p:cNvPr>
          <p:cNvSpPr txBox="1">
            <a:spLocks/>
          </p:cNvSpPr>
          <p:nvPr/>
        </p:nvSpPr>
        <p:spPr>
          <a:xfrm>
            <a:off x="525717" y="2521885"/>
            <a:ext cx="5200757" cy="35490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Avenir Next LT Pro Light"/>
                <a:cs typeface="Arial"/>
              </a:rPr>
              <a:t>DynaPyt</a:t>
            </a:r>
            <a:endParaRPr lang="en-US">
              <a:latin typeface="Avenir Next LT Pro Light"/>
              <a:cs typeface="Arial"/>
            </a:endParaRPr>
          </a:p>
          <a:p>
            <a:pPr marL="285750" lvl="1" indent="-285750">
              <a:buFont typeface="Arial,Sans-Serif"/>
              <a:buChar char="•"/>
            </a:pPr>
            <a:r>
              <a:rPr lang="en-US" dirty="0">
                <a:latin typeface="Avenir Next LT Pro Light"/>
                <a:cs typeface="Arial"/>
              </a:rPr>
              <a:t>A generic dynamic analyses framework for Python using run-time hooks.</a:t>
            </a:r>
          </a:p>
          <a:p>
            <a:pPr marL="285750" lvl="1" indent="-285750">
              <a:buFont typeface="Arial,Sans-Serif"/>
              <a:buChar char="•"/>
            </a:pPr>
            <a:r>
              <a:rPr lang="en-US" dirty="0">
                <a:latin typeface="Avenir Next LT Pro Light"/>
                <a:cs typeface="Arial"/>
              </a:rPr>
              <a:t>We generate dynamic call graphs in the form of JSON file.</a:t>
            </a:r>
          </a:p>
          <a:p>
            <a:pPr marL="285750" lvl="1" indent="-285750">
              <a:buFont typeface="Arial,Sans-Serif"/>
              <a:buChar char="•"/>
            </a:pPr>
            <a:r>
              <a:rPr lang="en-US" dirty="0">
                <a:latin typeface="Avenir Next LT Pro Light"/>
                <a:cs typeface="Arial"/>
              </a:rPr>
              <a:t>Caller functions act as key and callees act as values.</a:t>
            </a:r>
          </a:p>
          <a:p>
            <a:pPr marL="285750" lvl="1" indent="-285750">
              <a:buFont typeface="Arial,Sans-Serif"/>
              <a:buChar char="•"/>
            </a:pPr>
            <a:r>
              <a:rPr lang="en-US" dirty="0">
                <a:latin typeface="Avenir Next LT Pro Light"/>
                <a:cs typeface="Arial"/>
              </a:rPr>
              <a:t>Two steps:</a:t>
            </a:r>
          </a:p>
          <a:p>
            <a:pPr lvl="3">
              <a:buFont typeface="Arial,Sans-Serif"/>
              <a:buChar char="•"/>
            </a:pPr>
            <a:r>
              <a:rPr lang="en-US" sz="1600" dirty="0">
                <a:latin typeface="Avenir Next LT Pro Light"/>
                <a:cs typeface="Arial"/>
              </a:rPr>
              <a:t>Instrumentation of files.</a:t>
            </a:r>
          </a:p>
          <a:p>
            <a:pPr lvl="3">
              <a:buFont typeface="Arial,Sans-Serif"/>
              <a:buChar char="•"/>
            </a:pPr>
            <a:r>
              <a:rPr lang="en-US" sz="1600" dirty="0">
                <a:latin typeface="Avenir Next LT Pro Light"/>
                <a:cs typeface="Arial"/>
              </a:rPr>
              <a:t>Execution of analysis.</a:t>
            </a:r>
          </a:p>
          <a:p>
            <a:pPr marL="285750" lvl="3" indent="-285750"/>
            <a:r>
              <a:rPr lang="en-US" sz="1700" dirty="0">
                <a:latin typeface="Avenir Next LT Pro Light"/>
                <a:cs typeface="Arial"/>
              </a:rPr>
              <a:t>Command for each step in a separate bash file.</a:t>
            </a:r>
            <a:endParaRPr lang="en-US" sz="1700">
              <a:latin typeface="Avenir Next LT Pro Light"/>
              <a:cs typeface="Arial"/>
            </a:endParaRPr>
          </a:p>
          <a:p>
            <a:pPr marL="285750" lvl="3" indent="-285750">
              <a:buFont typeface="Arial,Sans-Serif"/>
              <a:buChar char="•"/>
            </a:pPr>
            <a:r>
              <a:rPr lang="en-US" sz="1700" dirty="0">
                <a:latin typeface="Avenir Next LT Pro Light"/>
                <a:cs typeface="Arial"/>
              </a:rPr>
              <a:t>Instrumentation files or directory provided via text file.</a:t>
            </a:r>
            <a:endParaRPr lang="en-US" sz="1700">
              <a:latin typeface="Avenir Next LT Pro Light"/>
              <a:cs typeface="Arial"/>
            </a:endParaRPr>
          </a:p>
          <a:p>
            <a:pPr marL="285750" lvl="1" indent="-285750">
              <a:buFont typeface="Arial,Sans-Serif"/>
              <a:buChar char="•"/>
            </a:pPr>
            <a:endParaRPr lang="en-US" dirty="0">
              <a:latin typeface="Avenir Next LT Pro Light"/>
              <a:cs typeface="Arial"/>
            </a:endParaRPr>
          </a:p>
          <a:p>
            <a:pPr marL="285750" lvl="1" indent="-285750">
              <a:buFont typeface="Arial,Sans-Serif"/>
              <a:buChar char="•"/>
            </a:pPr>
            <a:endParaRPr lang="en-US" sz="1700" dirty="0">
              <a:latin typeface="Arial"/>
              <a:cs typeface="Arial"/>
            </a:endParaRPr>
          </a:p>
          <a:p>
            <a:endParaRPr lang="en-US" dirty="0">
              <a:latin typeface="Avenir Next LT Pro"/>
              <a:cs typeface="Arial"/>
            </a:endParaRPr>
          </a:p>
        </p:txBody>
      </p:sp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A819424F-BEFC-E8F8-3832-7BF53853E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1745"/>
            <a:ext cx="6065520" cy="685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3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74DC1-7257-510D-D09B-0972CA320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: Background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1CA07-A3F0-BBA6-0CC5-D90205FEB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/>
              <a:t>Why Python is a prime candidate for dynamic analyses ?</a:t>
            </a:r>
          </a:p>
          <a:p>
            <a:pPr marL="742950" lvl="2" indent="-285750">
              <a:buFont typeface="Arial,Sans-Serif"/>
              <a:buChar char="•"/>
            </a:pPr>
            <a:r>
              <a:rPr lang="en-US" dirty="0">
                <a:latin typeface="Avenir Next LT Pro Light"/>
                <a:cs typeface="Arial"/>
              </a:rPr>
              <a:t>Popularity.</a:t>
            </a:r>
          </a:p>
          <a:p>
            <a:pPr marL="742950" lvl="2" indent="-285750">
              <a:buFont typeface="Arial,Sans-Serif"/>
              <a:buChar char="•"/>
            </a:pPr>
            <a:r>
              <a:rPr lang="en-US" dirty="0">
                <a:latin typeface="Avenir Next LT Pro Light"/>
                <a:cs typeface="Arial"/>
              </a:rPr>
              <a:t>Dynamism.</a:t>
            </a:r>
          </a:p>
          <a:p>
            <a:pPr marL="342900" indent="-342900">
              <a:buChar char="•"/>
            </a:pPr>
            <a:r>
              <a:rPr lang="en-US" dirty="0"/>
              <a:t>What are benchmarks ?</a:t>
            </a:r>
          </a:p>
          <a:p>
            <a:pPr marL="342900" indent="-342900">
              <a:buChar char="•"/>
            </a:pPr>
            <a:r>
              <a:rPr lang="en-US" dirty="0"/>
              <a:t>How do benchmarks help in dynamic analyses ?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Are there any existing dynamic benchmarks ?</a:t>
            </a:r>
          </a:p>
          <a:p>
            <a:pPr marL="742950" lvl="2" indent="-285750">
              <a:buFont typeface="Arial,Sans-Serif" panose="020B0604020202020204" pitchFamily="34" charset="0"/>
              <a:buChar char="•"/>
            </a:pPr>
            <a:r>
              <a:rPr lang="en-US" dirty="0">
                <a:latin typeface="Avenir Next LT Pro Light"/>
                <a:cs typeface="Arial"/>
              </a:rPr>
              <a:t>SPEC benchmarks. (</a:t>
            </a:r>
            <a:r>
              <a:rPr lang="en-US" dirty="0">
                <a:latin typeface="Avenir Next LT Pro Light"/>
                <a:cs typeface="Arial"/>
                <a:hlinkClick r:id="rId3"/>
              </a:rPr>
              <a:t>https://www.spec.org/benchmarks.html</a:t>
            </a:r>
            <a:r>
              <a:rPr lang="en-US" dirty="0">
                <a:latin typeface="Avenir Next LT Pro Light"/>
                <a:cs typeface="Arial"/>
              </a:rPr>
              <a:t>) </a:t>
            </a:r>
          </a:p>
          <a:p>
            <a:pPr marL="742950" lvl="2" indent="-285750">
              <a:buFont typeface="Arial,Sans-Serif" panose="020B0604020202020204" pitchFamily="34" charset="0"/>
              <a:buChar char="•"/>
            </a:pPr>
            <a:r>
              <a:rPr lang="en-US" dirty="0">
                <a:latin typeface="Avenir Next LT Pro Light"/>
                <a:cs typeface="Arial"/>
              </a:rPr>
              <a:t>DaCapo Benchmark. (</a:t>
            </a:r>
            <a:r>
              <a:rPr lang="en-US" dirty="0">
                <a:latin typeface="Avenir Next LT Pro Light"/>
                <a:cs typeface="Arial"/>
                <a:hlinkClick r:id="rId4"/>
              </a:rPr>
              <a:t>https://www.dacapobench.org/</a:t>
            </a:r>
            <a:r>
              <a:rPr lang="en-US" dirty="0">
                <a:latin typeface="Avenir Next LT Pro Light"/>
                <a:cs typeface="Arial"/>
              </a:rPr>
              <a:t>)</a:t>
            </a:r>
            <a:endParaRPr lang="en-US">
              <a:latin typeface="Avenir Next LT Pro Light"/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17780A-67A6-87F7-2EC1-C8A2D33C3064}"/>
              </a:ext>
            </a:extLst>
          </p:cNvPr>
          <p:cNvSpPr txBox="1"/>
          <p:nvPr/>
        </p:nvSpPr>
        <p:spPr>
          <a:xfrm>
            <a:off x="526780" y="5991023"/>
            <a:ext cx="9141359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>
                <a:ea typeface="+mn-lt"/>
                <a:cs typeface="+mn-lt"/>
              </a:rPr>
              <a:t>We choose Python since it does not have a dynamic benchmark.</a:t>
            </a:r>
            <a:endParaRPr lang="en-US" sz="2200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46698-AEA3-33FA-54BC-92631D18F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3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1D60A-B7F2-A3AA-7D39-77AF8F23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2518517" cy="1325563"/>
          </a:xfrm>
        </p:spPr>
        <p:txBody>
          <a:bodyPr>
            <a:normAutofit/>
          </a:bodyPr>
          <a:lstStyle/>
          <a:p>
            <a:r>
              <a:rPr lang="en-US" dirty="0"/>
              <a:t>Call Graph Analysis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DF9C38D6-58EB-FE8D-FAA3-D4012BCA1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2466" y="2205"/>
            <a:ext cx="9079819" cy="685104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48656-45A1-4D63-BE97-7BC70EEC1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dirty="0" smtClean="0"/>
              <a:t>20</a:t>
            </a:fld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C9D9353-6519-2B52-7EFD-45D0A8F48CF7}"/>
              </a:ext>
            </a:extLst>
          </p:cNvPr>
          <p:cNvSpPr txBox="1">
            <a:spLocks/>
          </p:cNvSpPr>
          <p:nvPr/>
        </p:nvSpPr>
        <p:spPr>
          <a:xfrm>
            <a:off x="530352" y="3429000"/>
            <a:ext cx="2519997" cy="24399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Function pre call hook implementation in </a:t>
            </a:r>
            <a:r>
              <a:rPr lang="en-US" sz="1600" err="1"/>
              <a:t>DynaPyt</a:t>
            </a:r>
            <a:r>
              <a:rPr lang="en-US" sz="1600"/>
              <a:t>.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72998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DD5B-0823-62F8-194F-704D08C58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: Access Interface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7A0CA-996B-D231-580D-297958C6F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/>
              <a:t>Python script executable from command-line.</a:t>
            </a:r>
          </a:p>
          <a:p>
            <a:pPr marL="342900" indent="-342900">
              <a:buChar char="•"/>
            </a:pPr>
            <a:r>
              <a:rPr lang="en-US" dirty="0"/>
              <a:t>Specify options to perform selective task.</a:t>
            </a:r>
          </a:p>
          <a:p>
            <a:pPr marL="342900" indent="-342900">
              <a:buChar char="•"/>
            </a:pPr>
            <a:r>
              <a:rPr lang="en-US" dirty="0"/>
              <a:t>Specify all or subset of projects for the task.</a:t>
            </a:r>
          </a:p>
          <a:p>
            <a:pPr marL="342900" indent="-342900">
              <a:buChar char="•"/>
            </a:pPr>
            <a:r>
              <a:rPr lang="en-US" dirty="0"/>
              <a:t>Specify output file.</a:t>
            </a:r>
          </a:p>
          <a:p>
            <a:pPr marL="342900" indent="-342900">
              <a:buChar char="•"/>
            </a:pPr>
            <a:r>
              <a:rPr lang="en-US" dirty="0"/>
              <a:t>Specify timeout for task.</a:t>
            </a:r>
          </a:p>
          <a:p>
            <a:pPr marL="342900" indent="-342900">
              <a:buChar char="•"/>
            </a:pPr>
            <a:r>
              <a:rPr lang="en-US" dirty="0"/>
              <a:t>Specify input for analyses.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77DFF-4E2B-1771-40B8-206FD631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5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CC127-E558-A58A-B3BF-E5638CA59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: Access Interface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42050-AC20-8732-B342-59057518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dirty="0" smtClean="0"/>
              <a:t>22</a:t>
            </a:fld>
            <a:endParaRPr lang="en-US" dirty="0"/>
          </a:p>
        </p:txBody>
      </p:sp>
      <p:pic>
        <p:nvPicPr>
          <p:cNvPr id="8" name="Picture 9" descr="Text&#10;&#10;Description automatically generated">
            <a:extLst>
              <a:ext uri="{FF2B5EF4-FFF2-40B4-BE49-F238E27FC236}">
                <a16:creationId xmlns:a16="http://schemas.microsoft.com/office/drawing/2014/main" id="{3FD9E231-23C3-6339-A3E8-5CE726A60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887" y="2379645"/>
            <a:ext cx="10183776" cy="4473605"/>
          </a:xfrm>
        </p:spPr>
      </p:pic>
    </p:spTree>
    <p:extLst>
      <p:ext uri="{BB962C8B-B14F-4D97-AF65-F5344CB8AC3E}">
        <p14:creationId xmlns:p14="http://schemas.microsoft.com/office/powerpoint/2010/main" val="294489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97F79-A3B1-28D0-A554-4B332BCD8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4663649" cy="14550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Approach : Packaging and Export (1)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6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46C2C-D41F-6F76-DB03-D5AEAE079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4663649" cy="327450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>
              <a:buChar char="•"/>
            </a:pPr>
            <a:r>
              <a:rPr lang="en-US" dirty="0"/>
              <a:t>Docker Image of size 7.07 GB</a:t>
            </a:r>
          </a:p>
          <a:p>
            <a:pPr marL="342900" indent="-342900">
              <a:buChar char="•"/>
            </a:pPr>
            <a:r>
              <a:rPr lang="en-US" dirty="0"/>
              <a:t>Publicly available.</a:t>
            </a:r>
          </a:p>
          <a:p>
            <a:pPr marL="342900" indent="-342900">
              <a:buChar char="•"/>
            </a:pPr>
            <a:r>
              <a:rPr lang="en-US" dirty="0"/>
              <a:t>Built on Ubuntu with required system dependencies.</a:t>
            </a:r>
          </a:p>
          <a:p>
            <a:pPr marL="342900" indent="-342900">
              <a:buChar char="•"/>
            </a:pPr>
            <a:r>
              <a:rPr lang="en-US" dirty="0"/>
              <a:t>Contains projects and analyses tools.</a:t>
            </a:r>
          </a:p>
          <a:p>
            <a:pPr marL="342900" indent="-342900">
              <a:buChar char="•"/>
            </a:pPr>
            <a:r>
              <a:rPr lang="en-US" dirty="0"/>
              <a:t>Ready-to-run and ready-to-analyze with access interface.</a:t>
            </a:r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21828EF3-F136-816A-9B30-9ACA1BA3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780" y="1006232"/>
            <a:ext cx="5660211" cy="4754577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44ED6-1C6D-3C49-675C-1C1487F3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5367" y="6356350"/>
            <a:ext cx="5298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1076ED0-0DB3-4879-AAE5-5C20D22C1DF4}" type="slidenum">
              <a:rPr lang="en-US">
                <a:solidFill>
                  <a:srgbClr val="595959"/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72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A6D98-73DA-8FA9-0F09-965AE0F0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: Packaging and Export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B2CD7-A68D-99B6-1250-3F052AD0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2E14EF-7FD7-E469-494C-44EB0555DE9E}"/>
              </a:ext>
            </a:extLst>
          </p:cNvPr>
          <p:cNvSpPr txBox="1"/>
          <p:nvPr/>
        </p:nvSpPr>
        <p:spPr>
          <a:xfrm>
            <a:off x="4316615" y="6148186"/>
            <a:ext cx="30581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DyPyBench</a:t>
            </a:r>
            <a:r>
              <a:rPr lang="en-US" dirty="0"/>
              <a:t> on Docker Hub</a:t>
            </a:r>
          </a:p>
        </p:txBody>
      </p:sp>
      <p:pic>
        <p:nvPicPr>
          <p:cNvPr id="3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9824EE5-BECE-0006-424E-03CBD7661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74" y="2552591"/>
            <a:ext cx="10647216" cy="358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6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BB166-64F4-DF87-2C0F-91FE824CB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>
            <a:normAutofit/>
          </a:bodyPr>
          <a:lstStyle/>
          <a:p>
            <a:r>
              <a:rPr lang="en-US"/>
              <a:t>Approach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4A3D0E5-A3A4-CF9A-0B18-C3419DB603E4}"/>
              </a:ext>
            </a:extLst>
          </p:cNvPr>
          <p:cNvSpPr/>
          <p:nvPr/>
        </p:nvSpPr>
        <p:spPr>
          <a:xfrm>
            <a:off x="2219775" y="2783101"/>
            <a:ext cx="6754368" cy="34869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6FE6E364-4808-7FB8-5002-C753DA8D3941}"/>
              </a:ext>
            </a:extLst>
          </p:cNvPr>
          <p:cNvSpPr/>
          <p:nvPr/>
        </p:nvSpPr>
        <p:spPr>
          <a:xfrm>
            <a:off x="8588168" y="5134873"/>
            <a:ext cx="1017070" cy="316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pic>
        <p:nvPicPr>
          <p:cNvPr id="41" name="Graphic 4" descr="Database with solid fill">
            <a:extLst>
              <a:ext uri="{FF2B5EF4-FFF2-40B4-BE49-F238E27FC236}">
                <a16:creationId xmlns:a16="http://schemas.microsoft.com/office/drawing/2014/main" id="{78C6B7EA-FA95-4BDE-7D04-02A7BF463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759" y="4066309"/>
            <a:ext cx="914400" cy="914400"/>
          </a:xfrm>
          <a:prstGeom prst="rect">
            <a:avLst/>
          </a:prstGeom>
        </p:spPr>
      </p:pic>
      <p:sp>
        <p:nvSpPr>
          <p:cNvPr id="43" name="TextBox 42">
            <a:hlinkClick r:id="rId4" action="ppaction://hlinksldjump"/>
            <a:extLst>
              <a:ext uri="{FF2B5EF4-FFF2-40B4-BE49-F238E27FC236}">
                <a16:creationId xmlns:a16="http://schemas.microsoft.com/office/drawing/2014/main" id="{37FD253E-EBA4-47A7-209D-495AA6911E66}"/>
              </a:ext>
            </a:extLst>
          </p:cNvPr>
          <p:cNvSpPr txBox="1"/>
          <p:nvPr/>
        </p:nvSpPr>
        <p:spPr>
          <a:xfrm>
            <a:off x="439101" y="4953277"/>
            <a:ext cx="1270855" cy="569387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 b="1" dirty="0"/>
              <a:t>Corpus </a:t>
            </a:r>
            <a:r>
              <a:rPr lang="en-US" sz="1050" b="1" dirty="0" smtClean="0"/>
              <a:t>of </a:t>
            </a:r>
            <a:r>
              <a:rPr lang="en-US" sz="1050" b="1" dirty="0"/>
              <a:t>Python projects</a:t>
            </a:r>
            <a:r>
              <a:rPr lang="en-US" sz="1000" dirty="0"/>
              <a:t> Awesome Python</a:t>
            </a:r>
            <a:endParaRPr lang="en-US" dirty="0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3F757EFE-86F4-7523-B4B7-50A91F80DB4C}"/>
              </a:ext>
            </a:extLst>
          </p:cNvPr>
          <p:cNvSpPr/>
          <p:nvPr/>
        </p:nvSpPr>
        <p:spPr>
          <a:xfrm>
            <a:off x="1485367" y="4355869"/>
            <a:ext cx="1195457" cy="3493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47" name="Cylinder 46">
            <a:extLst>
              <a:ext uri="{FF2B5EF4-FFF2-40B4-BE49-F238E27FC236}">
                <a16:creationId xmlns:a16="http://schemas.microsoft.com/office/drawing/2014/main" id="{76ABD4C8-325A-8EB7-EFAD-AA13A49B165F}"/>
              </a:ext>
            </a:extLst>
          </p:cNvPr>
          <p:cNvSpPr/>
          <p:nvPr/>
        </p:nvSpPr>
        <p:spPr>
          <a:xfrm>
            <a:off x="2890335" y="4185181"/>
            <a:ext cx="591312" cy="682752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hlinkClick r:id="rId5" action="ppaction://hlinksldjump"/>
            <a:extLst>
              <a:ext uri="{FF2B5EF4-FFF2-40B4-BE49-F238E27FC236}">
                <a16:creationId xmlns:a16="http://schemas.microsoft.com/office/drawing/2014/main" id="{88CAE51C-856B-4F3D-6E91-3470B5D73161}"/>
              </a:ext>
            </a:extLst>
          </p:cNvPr>
          <p:cNvSpPr txBox="1"/>
          <p:nvPr/>
        </p:nvSpPr>
        <p:spPr>
          <a:xfrm>
            <a:off x="2537409" y="4954881"/>
            <a:ext cx="1290104" cy="723275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 b="1" dirty="0"/>
              <a:t>List of Python Projects</a:t>
            </a:r>
            <a:r>
              <a:rPr lang="en-US" sz="1000" dirty="0"/>
              <a:t> </a:t>
            </a:r>
            <a:endParaRPr lang="en-US"/>
          </a:p>
          <a:p>
            <a:pPr algn="ctr"/>
            <a:r>
              <a:rPr lang="en-US" sz="1000" dirty="0"/>
              <a:t>GitHub URLs,</a:t>
            </a:r>
            <a:endParaRPr lang="en-US" dirty="0"/>
          </a:p>
          <a:p>
            <a:pPr algn="ctr"/>
            <a:r>
              <a:rPr lang="en-US" sz="1000" dirty="0"/>
              <a:t>flags</a:t>
            </a:r>
            <a:endParaRPr lang="en-US" dirty="0"/>
          </a:p>
        </p:txBody>
      </p:sp>
      <p:pic>
        <p:nvPicPr>
          <p:cNvPr id="51" name="Graphic 10" descr="Gears with solid fill">
            <a:extLst>
              <a:ext uri="{FF2B5EF4-FFF2-40B4-BE49-F238E27FC236}">
                <a16:creationId xmlns:a16="http://schemas.microsoft.com/office/drawing/2014/main" id="{58A8A265-9106-7186-B71A-78766F9D31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81263" y="4072405"/>
            <a:ext cx="914400" cy="914400"/>
          </a:xfrm>
          <a:prstGeom prst="rect">
            <a:avLst/>
          </a:prstGeom>
        </p:spPr>
      </p:pic>
      <p:sp>
        <p:nvSpPr>
          <p:cNvPr id="54" name="Arrow: Right 53">
            <a:extLst>
              <a:ext uri="{FF2B5EF4-FFF2-40B4-BE49-F238E27FC236}">
                <a16:creationId xmlns:a16="http://schemas.microsoft.com/office/drawing/2014/main" id="{F48A80BC-3B1A-23C8-F55E-B9D6083FFB8F}"/>
              </a:ext>
            </a:extLst>
          </p:cNvPr>
          <p:cNvSpPr/>
          <p:nvPr/>
        </p:nvSpPr>
        <p:spPr>
          <a:xfrm>
            <a:off x="3760458" y="4356190"/>
            <a:ext cx="1190644" cy="341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82C401B-FC9E-4AD8-3C2F-DDE6085FFB0B}"/>
              </a:ext>
            </a:extLst>
          </p:cNvPr>
          <p:cNvSpPr txBox="1"/>
          <p:nvPr/>
        </p:nvSpPr>
        <p:spPr>
          <a:xfrm>
            <a:off x="8771691" y="5159579"/>
            <a:ext cx="667993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b="1" dirty="0"/>
              <a:t>PyCG</a:t>
            </a:r>
          </a:p>
        </p:txBody>
      </p:sp>
      <p:sp>
        <p:nvSpPr>
          <p:cNvPr id="58" name="TextBox 57">
            <a:hlinkClick r:id="rId8" action="ppaction://hlinksldjump"/>
            <a:extLst>
              <a:ext uri="{FF2B5EF4-FFF2-40B4-BE49-F238E27FC236}">
                <a16:creationId xmlns:a16="http://schemas.microsoft.com/office/drawing/2014/main" id="{5FFF5BD1-F4E8-EEB5-5248-A58E712D34A1}"/>
              </a:ext>
            </a:extLst>
          </p:cNvPr>
          <p:cNvSpPr txBox="1"/>
          <p:nvPr/>
        </p:nvSpPr>
        <p:spPr>
          <a:xfrm>
            <a:off x="3588487" y="3104585"/>
            <a:ext cx="1438655" cy="877163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 b="1" dirty="0"/>
              <a:t>Installation of Projects</a:t>
            </a:r>
          </a:p>
          <a:p>
            <a:pPr algn="ctr"/>
            <a:r>
              <a:rPr lang="en-US" sz="1000" dirty="0"/>
              <a:t>Automation,</a:t>
            </a:r>
          </a:p>
          <a:p>
            <a:pPr algn="ctr"/>
            <a:r>
              <a:rPr lang="en-US" sz="1000" dirty="0"/>
              <a:t>Environments,</a:t>
            </a:r>
          </a:p>
          <a:p>
            <a:pPr algn="ctr"/>
            <a:r>
              <a:rPr lang="en-US" sz="1000" dirty="0"/>
              <a:t>Requirements</a:t>
            </a:r>
          </a:p>
        </p:txBody>
      </p:sp>
      <p:sp>
        <p:nvSpPr>
          <p:cNvPr id="60" name="TextBox 59">
            <a:hlinkClick r:id="rId9" action="ppaction://hlinksldjump"/>
            <a:extLst>
              <a:ext uri="{FF2B5EF4-FFF2-40B4-BE49-F238E27FC236}">
                <a16:creationId xmlns:a16="http://schemas.microsoft.com/office/drawing/2014/main" id="{3E4EBF1C-D53D-6B67-5263-B43CAE13CC6C}"/>
              </a:ext>
            </a:extLst>
          </p:cNvPr>
          <p:cNvSpPr txBox="1"/>
          <p:nvPr/>
        </p:nvSpPr>
        <p:spPr>
          <a:xfrm>
            <a:off x="4804799" y="4953277"/>
            <a:ext cx="1254171" cy="569387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 b="1" dirty="0"/>
              <a:t>Execution Environment</a:t>
            </a:r>
          </a:p>
          <a:p>
            <a:pPr algn="ctr"/>
            <a:r>
              <a:rPr lang="en-US" sz="1000" dirty="0"/>
              <a:t>Installed Projects</a:t>
            </a:r>
          </a:p>
        </p:txBody>
      </p:sp>
      <p:sp>
        <p:nvSpPr>
          <p:cNvPr id="62" name="TextBox 61">
            <a:hlinkClick r:id="rId10" action="ppaction://hlinksldjump"/>
            <a:extLst>
              <a:ext uri="{FF2B5EF4-FFF2-40B4-BE49-F238E27FC236}">
                <a16:creationId xmlns:a16="http://schemas.microsoft.com/office/drawing/2014/main" id="{4A3DB974-68EB-367E-1814-B444E2638491}"/>
              </a:ext>
            </a:extLst>
          </p:cNvPr>
          <p:cNvSpPr txBox="1"/>
          <p:nvPr/>
        </p:nvSpPr>
        <p:spPr>
          <a:xfrm>
            <a:off x="5898230" y="3104584"/>
            <a:ext cx="1497368" cy="884858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 b="1" dirty="0"/>
              <a:t>Integrating Analysis Frameworks and </a:t>
            </a:r>
            <a:endParaRPr lang="en-US" dirty="0"/>
          </a:p>
          <a:p>
            <a:pPr algn="ctr"/>
            <a:r>
              <a:rPr lang="en-US" sz="1050" b="1" dirty="0"/>
              <a:t>LExecutor</a:t>
            </a:r>
            <a:endParaRPr lang="en-US" dirty="0"/>
          </a:p>
          <a:p>
            <a:pPr algn="ctr"/>
            <a:r>
              <a:rPr lang="en-US" sz="1000" dirty="0"/>
              <a:t>DynaPyt,</a:t>
            </a:r>
          </a:p>
          <a:p>
            <a:pPr algn="ctr"/>
            <a:r>
              <a:rPr lang="en-US" sz="1000" dirty="0"/>
              <a:t>PyCG</a:t>
            </a:r>
          </a:p>
        </p:txBody>
      </p:sp>
      <p:pic>
        <p:nvPicPr>
          <p:cNvPr id="64" name="Graphic 20" descr="Laptop with solid fill">
            <a:extLst>
              <a:ext uri="{FF2B5EF4-FFF2-40B4-BE49-F238E27FC236}">
                <a16:creationId xmlns:a16="http://schemas.microsoft.com/office/drawing/2014/main" id="{78095449-35DE-A6E9-C088-EFEBB6A62BA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401375" y="4072405"/>
            <a:ext cx="914400" cy="9144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4C0E70C-2621-F153-46C7-9680475E5BE9}"/>
              </a:ext>
            </a:extLst>
          </p:cNvPr>
          <p:cNvSpPr txBox="1"/>
          <p:nvPr/>
        </p:nvSpPr>
        <p:spPr>
          <a:xfrm>
            <a:off x="5127566" y="6032268"/>
            <a:ext cx="938784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b="1" dirty="0"/>
              <a:t>DyPyBench</a:t>
            </a:r>
          </a:p>
        </p:txBody>
      </p:sp>
      <p:sp>
        <p:nvSpPr>
          <p:cNvPr id="68" name="TextBox 67">
            <a:hlinkClick r:id="rId13" action="ppaction://hlinksldjump"/>
            <a:extLst>
              <a:ext uri="{FF2B5EF4-FFF2-40B4-BE49-F238E27FC236}">
                <a16:creationId xmlns:a16="http://schemas.microsoft.com/office/drawing/2014/main" id="{FB53CEE3-930A-01E4-151C-084ADC26BE28}"/>
              </a:ext>
            </a:extLst>
          </p:cNvPr>
          <p:cNvSpPr txBox="1"/>
          <p:nvPr/>
        </p:nvSpPr>
        <p:spPr>
          <a:xfrm>
            <a:off x="7385332" y="4953276"/>
            <a:ext cx="954505" cy="877163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 b="1" dirty="0"/>
              <a:t>Access Interface</a:t>
            </a:r>
          </a:p>
          <a:p>
            <a:pPr algn="ctr"/>
            <a:r>
              <a:rPr lang="en-US" sz="1000" dirty="0"/>
              <a:t>List Projects, Run Tests, Run Analysis</a:t>
            </a:r>
            <a:endParaRPr lang="en-US" dirty="0"/>
          </a:p>
        </p:txBody>
      </p:sp>
      <p:pic>
        <p:nvPicPr>
          <p:cNvPr id="72" name="Graphic 23" descr="Logo, company name&#10;&#10;Description automatically generated">
            <a:hlinkClick r:id="rId14" action="ppaction://hlinksldjump"/>
            <a:extLst>
              <a:ext uri="{FF2B5EF4-FFF2-40B4-BE49-F238E27FC236}">
                <a16:creationId xmlns:a16="http://schemas.microsoft.com/office/drawing/2014/main" id="{121B39A8-3764-4272-6632-D8B663F3C42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=""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8242623" y="2951503"/>
            <a:ext cx="457200" cy="309371"/>
          </a:xfrm>
          <a:prstGeom prst="rect">
            <a:avLst/>
          </a:prstGeom>
        </p:spPr>
      </p:pic>
      <p:sp>
        <p:nvSpPr>
          <p:cNvPr id="74" name="Arrow: Right 73">
            <a:extLst>
              <a:ext uri="{FF2B5EF4-FFF2-40B4-BE49-F238E27FC236}">
                <a16:creationId xmlns:a16="http://schemas.microsoft.com/office/drawing/2014/main" id="{B6A638D6-5F8D-5363-5E58-7EAF3992BFE8}"/>
              </a:ext>
            </a:extLst>
          </p:cNvPr>
          <p:cNvSpPr/>
          <p:nvPr/>
        </p:nvSpPr>
        <p:spPr>
          <a:xfrm>
            <a:off x="8586565" y="4364210"/>
            <a:ext cx="1025090" cy="325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07726159-CE8F-D18B-87E6-5E37A151470C}"/>
              </a:ext>
            </a:extLst>
          </p:cNvPr>
          <p:cNvSpPr/>
          <p:nvPr/>
        </p:nvSpPr>
        <p:spPr>
          <a:xfrm>
            <a:off x="8590094" y="3540929"/>
            <a:ext cx="1017069" cy="308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1301C7D-C223-6FFC-3F53-4D22446DB863}"/>
              </a:ext>
            </a:extLst>
          </p:cNvPr>
          <p:cNvSpPr txBox="1"/>
          <p:nvPr/>
        </p:nvSpPr>
        <p:spPr>
          <a:xfrm>
            <a:off x="8665492" y="4400787"/>
            <a:ext cx="765850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b="1" dirty="0"/>
              <a:t>DynaPyt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768A2E5-3215-A0A1-4B3C-7E9922B8A60C}"/>
              </a:ext>
            </a:extLst>
          </p:cNvPr>
          <p:cNvSpPr txBox="1"/>
          <p:nvPr/>
        </p:nvSpPr>
        <p:spPr>
          <a:xfrm>
            <a:off x="8656188" y="3565635"/>
            <a:ext cx="889374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b="1" dirty="0"/>
              <a:t>LExecutor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022DDDA-A08A-98D3-24E7-3CE0BEE4DBEE}"/>
              </a:ext>
            </a:extLst>
          </p:cNvPr>
          <p:cNvSpPr/>
          <p:nvPr/>
        </p:nvSpPr>
        <p:spPr>
          <a:xfrm>
            <a:off x="9614223" y="3356125"/>
            <a:ext cx="1176528" cy="64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7F7582D0-1EEF-20AB-3792-426F9C6FA13C}"/>
              </a:ext>
            </a:extLst>
          </p:cNvPr>
          <p:cNvSpPr/>
          <p:nvPr/>
        </p:nvSpPr>
        <p:spPr>
          <a:xfrm>
            <a:off x="9614222" y="4185181"/>
            <a:ext cx="1176528" cy="64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4BD0C3A1-4415-2816-0ADF-AE692334BAF3}"/>
              </a:ext>
            </a:extLst>
          </p:cNvPr>
          <p:cNvSpPr/>
          <p:nvPr/>
        </p:nvSpPr>
        <p:spPr>
          <a:xfrm>
            <a:off x="9614222" y="4989853"/>
            <a:ext cx="1176528" cy="573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C49EC49-E498-2952-74E6-CD15731ADE7C}"/>
              </a:ext>
            </a:extLst>
          </p:cNvPr>
          <p:cNvSpPr txBox="1"/>
          <p:nvPr/>
        </p:nvSpPr>
        <p:spPr>
          <a:xfrm>
            <a:off x="9613261" y="3476441"/>
            <a:ext cx="117684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/>
              <a:t>Trace File Generation</a:t>
            </a:r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579A3EC-7105-AB9A-A30E-F758817A5A9E}"/>
              </a:ext>
            </a:extLst>
          </p:cNvPr>
          <p:cNvSpPr txBox="1"/>
          <p:nvPr/>
        </p:nvSpPr>
        <p:spPr>
          <a:xfrm>
            <a:off x="9609411" y="4303572"/>
            <a:ext cx="116850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/>
              <a:t>Dynamic Analysis</a:t>
            </a:r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E2154C1-4DD9-D138-ED94-AD62494D9645}"/>
              </a:ext>
            </a:extLst>
          </p:cNvPr>
          <p:cNvSpPr txBox="1"/>
          <p:nvPr/>
        </p:nvSpPr>
        <p:spPr>
          <a:xfrm>
            <a:off x="9797424" y="5011349"/>
            <a:ext cx="798576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/>
              <a:t>Static </a:t>
            </a:r>
            <a:endParaRPr lang="en-US"/>
          </a:p>
          <a:p>
            <a:pPr algn="ctr"/>
            <a:r>
              <a:rPr lang="en-US" sz="1000" dirty="0"/>
              <a:t>Call Graphs</a:t>
            </a:r>
          </a:p>
        </p:txBody>
      </p:sp>
      <p:sp>
        <p:nvSpPr>
          <p:cNvPr id="95" name="TextBox 94">
            <a:hlinkClick r:id="rId17" action="ppaction://hlinksldjump"/>
            <a:extLst>
              <a:ext uri="{FF2B5EF4-FFF2-40B4-BE49-F238E27FC236}">
                <a16:creationId xmlns:a16="http://schemas.microsoft.com/office/drawing/2014/main" id="{2F146FE0-E25F-EA96-A63F-077F0CB95722}"/>
              </a:ext>
            </a:extLst>
          </p:cNvPr>
          <p:cNvSpPr txBox="1"/>
          <p:nvPr/>
        </p:nvSpPr>
        <p:spPr>
          <a:xfrm>
            <a:off x="1387189" y="3104584"/>
            <a:ext cx="1398549" cy="723275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 b="1" dirty="0"/>
              <a:t>Selection Criteria</a:t>
            </a:r>
            <a:endParaRPr lang="en-US" dirty="0"/>
          </a:p>
          <a:p>
            <a:pPr algn="ctr"/>
            <a:r>
              <a:rPr lang="en-US" sz="1000" dirty="0"/>
              <a:t>Test Suite, </a:t>
            </a:r>
            <a:endParaRPr lang="en-US" dirty="0"/>
          </a:p>
          <a:p>
            <a:pPr algn="ctr"/>
            <a:r>
              <a:rPr lang="en-US" sz="1000" dirty="0"/>
              <a:t>Diverse domains,</a:t>
            </a:r>
            <a:endParaRPr lang="en-US" sz="1000" dirty="0">
              <a:ea typeface="+mn-lt"/>
              <a:cs typeface="+mn-lt"/>
            </a:endParaRPr>
          </a:p>
          <a:p>
            <a:pPr algn="ctr"/>
            <a:r>
              <a:rPr lang="en-US" sz="1000" dirty="0">
                <a:ea typeface="+mn-lt"/>
                <a:cs typeface="+mn-lt"/>
              </a:rPr>
              <a:t>GitHub stars</a:t>
            </a:r>
            <a:endParaRPr lang="en-US" sz="1000" dirty="0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4AE354A-76E3-A6F8-FDF1-6330280555FE}"/>
              </a:ext>
            </a:extLst>
          </p:cNvPr>
          <p:cNvSpPr/>
          <p:nvPr/>
        </p:nvSpPr>
        <p:spPr>
          <a:xfrm>
            <a:off x="9467919" y="3142764"/>
            <a:ext cx="1475232" cy="267004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39DE5C3-F656-84C9-F0C7-B4ED0464EC1B}"/>
              </a:ext>
            </a:extLst>
          </p:cNvPr>
          <p:cNvSpPr txBox="1"/>
          <p:nvPr/>
        </p:nvSpPr>
        <p:spPr>
          <a:xfrm>
            <a:off x="9707587" y="2686206"/>
            <a:ext cx="993648" cy="415498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 b="1" dirty="0"/>
              <a:t>Usage of </a:t>
            </a:r>
            <a:r>
              <a:rPr lang="en-US" sz="1050" b="1" dirty="0" err="1"/>
              <a:t>DyPyBench</a:t>
            </a:r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AAC3C25A-C78E-C970-6FA3-1524D096FF97}"/>
              </a:ext>
            </a:extLst>
          </p:cNvPr>
          <p:cNvSpPr/>
          <p:nvPr/>
        </p:nvSpPr>
        <p:spPr>
          <a:xfrm>
            <a:off x="6049345" y="4355868"/>
            <a:ext cx="1195457" cy="3493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85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F810-01FB-5EBD-6FC8-D273665F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9537A-6B38-EA9A-22F0-793BBEB2D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b="1" dirty="0">
                <a:ea typeface="+mn-lt"/>
                <a:cs typeface="+mn-lt"/>
              </a:rPr>
              <a:t>RQ1</a:t>
            </a:r>
            <a:r>
              <a:rPr lang="en-US" dirty="0">
                <a:ea typeface="+mn-lt"/>
                <a:cs typeface="+mn-lt"/>
              </a:rPr>
              <a:t> : How do </a:t>
            </a:r>
            <a:r>
              <a:rPr lang="en-US" dirty="0" err="1">
                <a:ea typeface="+mn-lt"/>
                <a:cs typeface="+mn-lt"/>
              </a:rPr>
              <a:t>the</a:t>
            </a:r>
            <a:r>
              <a:rPr lang="en-US" dirty="0">
                <a:ea typeface="+mn-lt"/>
                <a:cs typeface="+mn-lt"/>
              </a:rPr>
              <a:t> included test suites in Python projects within </a:t>
            </a:r>
            <a:r>
              <a:rPr lang="en-US" dirty="0" err="1">
                <a:ea typeface="+mn-lt"/>
                <a:cs typeface="+mn-lt"/>
              </a:rPr>
              <a:t>DyPyBench</a:t>
            </a:r>
            <a:r>
              <a:rPr lang="en-US" dirty="0">
                <a:ea typeface="+mn-lt"/>
                <a:cs typeface="+mn-lt"/>
              </a:rPr>
              <a:t> contribute to a dynamic benchmark?</a:t>
            </a:r>
            <a:endParaRPr lang="en-US"/>
          </a:p>
          <a:p>
            <a:pPr marL="742950" lvl="2" indent="-285750">
              <a:buChar char="•"/>
            </a:pPr>
            <a:r>
              <a:rPr lang="en-US" dirty="0">
                <a:ea typeface="+mn-lt"/>
                <a:cs typeface="+mn-lt"/>
              </a:rPr>
              <a:t>Statistical analysis of test suites.</a:t>
            </a:r>
          </a:p>
          <a:p>
            <a:pPr marL="342900" indent="-342900">
              <a:buChar char="•"/>
            </a:pPr>
            <a:r>
              <a:rPr lang="en-US" b="1" dirty="0">
                <a:ea typeface="+mn-lt"/>
                <a:cs typeface="+mn-lt"/>
              </a:rPr>
              <a:t>RQ2</a:t>
            </a:r>
            <a:r>
              <a:rPr lang="en-US" dirty="0">
                <a:ea typeface="+mn-lt"/>
                <a:cs typeface="+mn-lt"/>
              </a:rPr>
              <a:t> : How efficient is our benchmark to generate (valid and good) training data for the neural models?</a:t>
            </a:r>
            <a:endParaRPr lang="en-US"/>
          </a:p>
          <a:p>
            <a:pPr marL="742950" lvl="2" indent="-285750">
              <a:buChar char="•"/>
            </a:pPr>
            <a:r>
              <a:rPr lang="en-US" dirty="0">
                <a:ea typeface="+mn-lt"/>
                <a:cs typeface="+mn-lt"/>
              </a:rPr>
              <a:t>Number of data points collected and the validation accuracy of the model.</a:t>
            </a:r>
          </a:p>
          <a:p>
            <a:pPr marL="342900" indent="-342900">
              <a:buChar char="•"/>
            </a:pPr>
            <a:r>
              <a:rPr lang="en-US" b="1" dirty="0">
                <a:ea typeface="+mn-lt"/>
                <a:cs typeface="+mn-lt"/>
              </a:rPr>
              <a:t>RQ3</a:t>
            </a:r>
            <a:r>
              <a:rPr lang="en-US" dirty="0">
                <a:ea typeface="+mn-lt"/>
                <a:cs typeface="+mn-lt"/>
              </a:rPr>
              <a:t> : How effective is </a:t>
            </a:r>
            <a:r>
              <a:rPr lang="en-US" dirty="0" err="1">
                <a:ea typeface="+mn-lt"/>
                <a:cs typeface="+mn-lt"/>
              </a:rPr>
              <a:t>DyPyBench</a:t>
            </a:r>
            <a:r>
              <a:rPr lang="en-US" dirty="0">
                <a:ea typeface="+mn-lt"/>
                <a:cs typeface="+mn-lt"/>
              </a:rPr>
              <a:t> in providing data to aid a comparison of static and dynamic call graph?</a:t>
            </a:r>
            <a:endParaRPr lang="en-US"/>
          </a:p>
          <a:p>
            <a:pPr marL="742950" lvl="2" indent="-285750">
              <a:buChar char="•"/>
            </a:pPr>
            <a:r>
              <a:rPr lang="en-US" dirty="0"/>
              <a:t>Statistical comparison of static and dynamic call graphs.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D334F-AD6C-4911-4900-26006A58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0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1049-9E95-7EF6-3143-272CE108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 : RQ1</a:t>
            </a:r>
            <a:endParaRPr lang="en-US" i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22C45-53EF-9BBE-3267-1AC25BEBE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93005"/>
            <a:ext cx="10077557" cy="35490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/>
              <a:t>Total number of tests : 45086</a:t>
            </a:r>
          </a:p>
          <a:p>
            <a:pPr marL="342900" indent="-342900">
              <a:buChar char="•"/>
            </a:pPr>
            <a:r>
              <a:rPr lang="en-US" dirty="0"/>
              <a:t>Pass percentage : 91.93%</a:t>
            </a:r>
          </a:p>
          <a:p>
            <a:pPr marL="342900" indent="-342900">
              <a:buChar char="•"/>
            </a:pPr>
            <a:r>
              <a:rPr lang="en-US" dirty="0"/>
              <a:t>Average tests per project : 902</a:t>
            </a:r>
          </a:p>
          <a:p>
            <a:pPr marL="342900" indent="-342900">
              <a:buChar char="•"/>
            </a:pPr>
            <a:r>
              <a:rPr lang="en-US" dirty="0"/>
              <a:t>Total run time of test suites : 3568.86 seconds</a:t>
            </a:r>
          </a:p>
          <a:p>
            <a:pPr marL="342900" indent="-342900">
              <a:buChar char="•"/>
            </a:pPr>
            <a:r>
              <a:rPr lang="en-US" dirty="0"/>
              <a:t>Average run time of test suite per project : 71.38 seconds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39FDD-C031-F4E2-0AB6-5D458C9B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dirty="0" smtClean="0"/>
              <a:t>27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5E6FC6-112A-B7CC-8F9E-9854FA20FF24}"/>
              </a:ext>
            </a:extLst>
          </p:cNvPr>
          <p:cNvSpPr txBox="1"/>
          <p:nvPr/>
        </p:nvSpPr>
        <p:spPr>
          <a:xfrm>
            <a:off x="1034716" y="6355882"/>
            <a:ext cx="930656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Low Runtime + High Pass Percentage of Tests = Dynamism for Benchmark </a:t>
            </a:r>
          </a:p>
        </p:txBody>
      </p:sp>
    </p:spTree>
    <p:extLst>
      <p:ext uri="{BB962C8B-B14F-4D97-AF65-F5344CB8AC3E}">
        <p14:creationId xmlns:p14="http://schemas.microsoft.com/office/powerpoint/2010/main" val="409949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477B-BC6C-6484-1BF6-B0E8E3D73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: RQ2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1F12A-6E23-CF87-040D-0EF9293E6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/>
              <a:t>Application example of </a:t>
            </a:r>
            <a:r>
              <a:rPr lang="en-US" dirty="0" err="1"/>
              <a:t>LExecutor</a:t>
            </a:r>
            <a:endParaRPr lang="en-US" dirty="0"/>
          </a:p>
          <a:p>
            <a:pPr marL="342900" indent="-342900">
              <a:buChar char="•"/>
            </a:pPr>
            <a:r>
              <a:rPr lang="en-US" dirty="0"/>
              <a:t>Number of data points collected : 547830</a:t>
            </a:r>
          </a:p>
          <a:p>
            <a:pPr marL="342900" indent="-342900">
              <a:buChar char="•"/>
            </a:pPr>
            <a:r>
              <a:rPr lang="en-US" dirty="0"/>
              <a:t>% increase compared to base data points : 242%</a:t>
            </a:r>
          </a:p>
          <a:p>
            <a:pPr marL="342900" indent="-342900">
              <a:buChar char="•"/>
            </a:pPr>
            <a:r>
              <a:rPr lang="en-US" dirty="0"/>
              <a:t>3 validation data sets :</a:t>
            </a:r>
          </a:p>
          <a:p>
            <a:pPr marL="742950" lvl="2" indent="-285750">
              <a:buChar char="•"/>
            </a:pPr>
            <a:r>
              <a:rPr lang="en-US" dirty="0"/>
              <a:t>Random split : 5% data points from collected data points.</a:t>
            </a:r>
          </a:p>
          <a:p>
            <a:pPr marL="742950" lvl="2" indent="-285750">
              <a:buChar char="•"/>
            </a:pPr>
            <a:r>
              <a:rPr lang="en-US" dirty="0"/>
              <a:t>Project split : 6 projects not included in training, nearly 5% data points.</a:t>
            </a:r>
          </a:p>
          <a:p>
            <a:pPr marL="742950" lvl="2" indent="-285750">
              <a:buChar char="•"/>
            </a:pPr>
            <a:r>
              <a:rPr lang="en-US" dirty="0"/>
              <a:t>Original data : Validation data used </a:t>
            </a:r>
            <a:r>
              <a:rPr lang="en-US" dirty="0" err="1"/>
              <a:t>LExecutor</a:t>
            </a:r>
          </a:p>
          <a:p>
            <a:pPr marL="342900" lvl="2" indent="-342900">
              <a:buChar char="•"/>
            </a:pPr>
            <a:r>
              <a:rPr lang="en-US" sz="2000" dirty="0"/>
              <a:t>Accuracy range of the model for Top-1 : 71.86% to 93.67%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35D3C-98EB-052F-95AF-E10E1244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28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7B0065-3881-EAD9-A55E-21E16485295A}"/>
              </a:ext>
            </a:extLst>
          </p:cNvPr>
          <p:cNvSpPr txBox="1"/>
          <p:nvPr/>
        </p:nvSpPr>
        <p:spPr>
          <a:xfrm>
            <a:off x="962526" y="6355882"/>
            <a:ext cx="930656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Large Quantity of Data + Good Quality of Data = Valid Data Generator</a:t>
            </a:r>
          </a:p>
        </p:txBody>
      </p:sp>
    </p:spTree>
    <p:extLst>
      <p:ext uri="{BB962C8B-B14F-4D97-AF65-F5344CB8AC3E}">
        <p14:creationId xmlns:p14="http://schemas.microsoft.com/office/powerpoint/2010/main" val="153082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D047F-48B2-1F02-E32D-3906D60DC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: RQ2 (2)</a:t>
            </a:r>
          </a:p>
        </p:txBody>
      </p:sp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5658B17-56A8-5E2C-4D40-0F00223D0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8213" y="2571415"/>
            <a:ext cx="8800589" cy="378493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3DC6A-1EB0-C93E-2090-BD39E9096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dirty="0" smtClean="0"/>
              <a:t>29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A215AB-31C1-E14D-9C5E-7E07CA9719DF}"/>
              </a:ext>
            </a:extLst>
          </p:cNvPr>
          <p:cNvSpPr txBox="1"/>
          <p:nvPr/>
        </p:nvSpPr>
        <p:spPr>
          <a:xfrm>
            <a:off x="4741535" y="6354246"/>
            <a:ext cx="16459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Random Split</a:t>
            </a:r>
          </a:p>
        </p:txBody>
      </p:sp>
    </p:spTree>
    <p:extLst>
      <p:ext uri="{BB962C8B-B14F-4D97-AF65-F5344CB8AC3E}">
        <p14:creationId xmlns:p14="http://schemas.microsoft.com/office/powerpoint/2010/main" val="262474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B3900-279B-0539-8D2D-BF70E991C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: </a:t>
            </a:r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8B26A-A3D9-7D5E-B4A8-E0B5D19B6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342900" indent="-342900">
              <a:buChar char="•"/>
            </a:pPr>
            <a:r>
              <a:rPr lang="en-US" sz="2400" dirty="0"/>
              <a:t>Large number of available Python projects.</a:t>
            </a:r>
          </a:p>
          <a:p>
            <a:pPr marL="742950" lvl="2" indent="-285750">
              <a:buFont typeface="Arial,Sans-Serif"/>
              <a:buChar char="•"/>
            </a:pPr>
            <a:r>
              <a:rPr lang="en-US" sz="2100" dirty="0">
                <a:solidFill>
                  <a:srgbClr val="000000"/>
                </a:solidFill>
                <a:latin typeface="Avenir Next LT Pro Light"/>
                <a:cs typeface="Arial"/>
              </a:rPr>
              <a:t>Which to choose</a:t>
            </a:r>
            <a:r>
              <a:rPr lang="en-US" sz="2100" dirty="0">
                <a:latin typeface="Avenir Next LT Pro Light"/>
                <a:cs typeface="Arial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Diverse domains of Python projects.</a:t>
            </a:r>
          </a:p>
          <a:p>
            <a:pPr marL="742950" lvl="2" indent="-285750">
              <a:buFont typeface="Arial,Sans-Serif"/>
              <a:buChar char="•"/>
            </a:pPr>
            <a:r>
              <a:rPr lang="en-US" sz="2100" dirty="0">
                <a:latin typeface="Avenir Next LT Pro Light"/>
                <a:ea typeface="+mn-lt"/>
                <a:cs typeface="+mn-lt"/>
              </a:rPr>
              <a:t>How to classify the application domain?</a:t>
            </a:r>
            <a:endParaRPr lang="en-US" sz="2100" dirty="0">
              <a:latin typeface="Avenir Next LT Pro Light"/>
              <a:cs typeface="Arial"/>
            </a:endParaRPr>
          </a:p>
          <a:p>
            <a:pPr marL="342900" indent="-342900">
              <a:buChar char="•"/>
            </a:pPr>
            <a:r>
              <a:rPr lang="en-US" sz="2400" dirty="0"/>
              <a:t>Differences in setup and installation of projects.</a:t>
            </a:r>
          </a:p>
          <a:p>
            <a:pPr marL="742950" lvl="2" indent="-285750">
              <a:buFont typeface="Arial,Sans-Serif"/>
              <a:buChar char="•"/>
            </a:pPr>
            <a:r>
              <a:rPr lang="en-US" sz="2100" dirty="0">
                <a:ea typeface="+mn-lt"/>
                <a:cs typeface="+mn-lt"/>
              </a:rPr>
              <a:t>How to handle different libraries, dependencies and steps?</a:t>
            </a:r>
          </a:p>
          <a:p>
            <a:pPr marL="342900" indent="-342900">
              <a:buChar char="•"/>
            </a:pPr>
            <a:r>
              <a:rPr lang="en-US" sz="2400" dirty="0"/>
              <a:t>Execution of projects.</a:t>
            </a:r>
          </a:p>
          <a:p>
            <a:pPr marL="742950" lvl="2" indent="-285750">
              <a:buFont typeface="Arial,Sans-Serif"/>
              <a:buChar char="•"/>
            </a:pPr>
            <a:r>
              <a:rPr lang="en-US" sz="2100" dirty="0">
                <a:ea typeface="+mn-lt"/>
                <a:cs typeface="+mn-lt"/>
              </a:rPr>
              <a:t>How to ensure execution?</a:t>
            </a:r>
          </a:p>
          <a:p>
            <a:pPr marL="342900" indent="-342900">
              <a:buChar char="•"/>
            </a:pPr>
            <a:r>
              <a:rPr lang="en-US" sz="2400" dirty="0"/>
              <a:t>Longevity and Accessibility.</a:t>
            </a:r>
          </a:p>
          <a:p>
            <a:pPr marL="742950" lvl="2" indent="-285750">
              <a:buFont typeface="Arial,Sans-Serif"/>
              <a:buChar char="•"/>
            </a:pPr>
            <a:r>
              <a:rPr lang="en-US" sz="2100" dirty="0">
                <a:ea typeface="+mn-lt"/>
                <a:cs typeface="+mn-lt"/>
              </a:rPr>
              <a:t>How to ensure it is accessible and available for a long time?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5CA64-9F0F-1FFA-EA94-2161B9B8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0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60FD0-0C00-D6CC-ACFC-6841D17AB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: RQ2 (3)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E8ACF-EAEE-2653-C78A-745E69165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30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EC1CD-D76E-2560-19CA-0ED4FDF4BB9C}"/>
              </a:ext>
            </a:extLst>
          </p:cNvPr>
          <p:cNvSpPr txBox="1"/>
          <p:nvPr/>
        </p:nvSpPr>
        <p:spPr>
          <a:xfrm>
            <a:off x="4741535" y="6354246"/>
            <a:ext cx="16459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Project Split</a:t>
            </a:r>
          </a:p>
        </p:txBody>
      </p:sp>
      <p:pic>
        <p:nvPicPr>
          <p:cNvPr id="9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5D5C3837-ED7F-7E71-4287-B752C0ED2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2574600"/>
            <a:ext cx="8568086" cy="37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4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FDDB-FF24-1781-C391-A2DB12B0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: RQ2 (4)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8708A-510F-FCDE-E1F7-7E5A138BB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31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66538-D69A-6A71-961D-670AECAD9A7B}"/>
              </a:ext>
            </a:extLst>
          </p:cNvPr>
          <p:cNvSpPr txBox="1"/>
          <p:nvPr/>
        </p:nvSpPr>
        <p:spPr>
          <a:xfrm>
            <a:off x="4741535" y="6354246"/>
            <a:ext cx="16459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Original Split</a:t>
            </a:r>
          </a:p>
        </p:txBody>
      </p:sp>
      <p:pic>
        <p:nvPicPr>
          <p:cNvPr id="11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1C2B6793-F2B4-58F7-A8AF-E42FA7095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5097" y="2573955"/>
            <a:ext cx="8563865" cy="3782395"/>
          </a:xfrm>
        </p:spPr>
      </p:pic>
    </p:spTree>
    <p:extLst>
      <p:ext uri="{BB962C8B-B14F-4D97-AF65-F5344CB8AC3E}">
        <p14:creationId xmlns:p14="http://schemas.microsoft.com/office/powerpoint/2010/main" val="42853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6196-CEA2-8F6E-8942-429FE5E9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: RQ3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F4312-5C51-228C-2516-B29B35425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/>
              <a:t>Application Example of </a:t>
            </a:r>
            <a:r>
              <a:rPr lang="en-US" dirty="0" err="1"/>
              <a:t>DynaPyt</a:t>
            </a:r>
            <a:r>
              <a:rPr lang="en-US" dirty="0"/>
              <a:t> and </a:t>
            </a:r>
            <a:r>
              <a:rPr lang="en-US" dirty="0" err="1"/>
              <a:t>PyCG</a:t>
            </a:r>
            <a:r>
              <a:rPr lang="en-US" dirty="0"/>
              <a:t>.</a:t>
            </a:r>
          </a:p>
          <a:p>
            <a:pPr marL="342900" indent="-342900">
              <a:buChar char="•"/>
            </a:pPr>
            <a:r>
              <a:rPr lang="en-US" dirty="0"/>
              <a:t>Total number of caller functions to compare : 10799</a:t>
            </a:r>
          </a:p>
          <a:p>
            <a:pPr marL="342900" indent="-342900">
              <a:buChar char="•"/>
            </a:pPr>
            <a:r>
              <a:rPr lang="en-US" dirty="0"/>
              <a:t>Number of matching caller functions : 3147</a:t>
            </a:r>
          </a:p>
          <a:p>
            <a:pPr marL="342900" indent="-342900">
              <a:buChar char="•"/>
            </a:pPr>
            <a:r>
              <a:rPr lang="en-US" dirty="0"/>
              <a:t>Total number of callees to compare : 16493</a:t>
            </a:r>
          </a:p>
          <a:p>
            <a:pPr marL="342900" indent="-342900">
              <a:buChar char="•"/>
            </a:pPr>
            <a:r>
              <a:rPr lang="en-US" dirty="0"/>
              <a:t>Number of matching callees : 2938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7A842-E8EB-E9A9-21FA-3AB0D97CE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9FF2F-4B93-BFF8-4881-9860386C0EBA}"/>
              </a:ext>
            </a:extLst>
          </p:cNvPr>
          <p:cNvSpPr txBox="1"/>
          <p:nvPr/>
        </p:nvSpPr>
        <p:spPr>
          <a:xfrm>
            <a:off x="401587" y="6355347"/>
            <a:ext cx="1157224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High Number of Callers + High Number of Callees = Good Data Generator for Comparison.</a:t>
            </a:r>
          </a:p>
        </p:txBody>
      </p:sp>
    </p:spTree>
    <p:extLst>
      <p:ext uri="{BB962C8B-B14F-4D97-AF65-F5344CB8AC3E}">
        <p14:creationId xmlns:p14="http://schemas.microsoft.com/office/powerpoint/2010/main" val="325444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047CA-92AE-8AC2-7F7F-5667C8FA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4663649" cy="1455091"/>
          </a:xfrm>
        </p:spPr>
        <p:txBody>
          <a:bodyPr>
            <a:normAutofit/>
          </a:bodyPr>
          <a:lstStyle/>
          <a:p>
            <a:r>
              <a:rPr lang="en-US" dirty="0"/>
              <a:t>Evaluation : RQ3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8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506EEDC-FEAD-FE57-6C75-8FCF22F66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6980129" cy="32745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,Sans-Serif"/>
              <a:buChar char="•"/>
            </a:pPr>
            <a:r>
              <a:rPr lang="en-US" dirty="0">
                <a:latin typeface="Avenir Next LT Pro"/>
                <a:cs typeface="Arial"/>
              </a:rPr>
              <a:t>Application Example of </a:t>
            </a:r>
            <a:r>
              <a:rPr lang="en-US" err="1">
                <a:latin typeface="Avenir Next LT Pro"/>
                <a:cs typeface="Arial"/>
              </a:rPr>
              <a:t>DynaPyt</a:t>
            </a:r>
            <a:r>
              <a:rPr lang="en-US" dirty="0">
                <a:latin typeface="Avenir Next LT Pro"/>
                <a:cs typeface="Arial"/>
              </a:rPr>
              <a:t> and </a:t>
            </a:r>
            <a:r>
              <a:rPr lang="en-US" err="1">
                <a:latin typeface="Avenir Next LT Pro"/>
                <a:cs typeface="Arial"/>
              </a:rPr>
              <a:t>PyCG</a:t>
            </a:r>
            <a:r>
              <a:rPr lang="en-US" dirty="0">
                <a:latin typeface="Avenir Next LT Pro"/>
                <a:cs typeface="Arial"/>
              </a:rPr>
              <a:t>.</a:t>
            </a:r>
          </a:p>
          <a:p>
            <a:pPr marL="342900" indent="-342900">
              <a:buFont typeface="Arial,Sans-Serif"/>
              <a:buChar char="•"/>
            </a:pPr>
            <a:r>
              <a:rPr lang="en-US" dirty="0">
                <a:latin typeface="Avenir Next LT Pro"/>
                <a:cs typeface="Arial"/>
              </a:rPr>
              <a:t>Total number of caller functions to compare : 10799</a:t>
            </a:r>
          </a:p>
          <a:p>
            <a:pPr marL="342900" indent="-342900">
              <a:buFont typeface="Arial,Sans-Serif"/>
              <a:buChar char="•"/>
            </a:pPr>
            <a:r>
              <a:rPr lang="en-US" dirty="0">
                <a:latin typeface="Avenir Next LT Pro"/>
                <a:cs typeface="Arial"/>
              </a:rPr>
              <a:t>Number of matching caller functions : 3147</a:t>
            </a:r>
          </a:p>
          <a:p>
            <a:pPr marL="342900" indent="-342900">
              <a:buFont typeface="Arial,Sans-Serif"/>
              <a:buChar char="•"/>
            </a:pPr>
            <a:r>
              <a:rPr lang="en-US" dirty="0">
                <a:latin typeface="Avenir Next LT Pro"/>
                <a:cs typeface="Arial"/>
              </a:rPr>
              <a:t>Total number of callees to compare : 16493</a:t>
            </a:r>
          </a:p>
          <a:p>
            <a:pPr marL="342900" indent="-342900">
              <a:buFont typeface="Arial,Sans-Serif"/>
              <a:buChar char="•"/>
            </a:pPr>
            <a:r>
              <a:rPr lang="en-US" dirty="0">
                <a:latin typeface="Avenir Next LT Pro"/>
                <a:cs typeface="Arial"/>
              </a:rPr>
              <a:t>Number of matching callees : 2938</a:t>
            </a:r>
          </a:p>
          <a:p>
            <a:endParaRPr lang="en-US" dirty="0"/>
          </a:p>
        </p:txBody>
      </p:sp>
      <p:pic>
        <p:nvPicPr>
          <p:cNvPr id="5" name="Picture 5" descr="Diagram, venn diagram&#10;&#10;Description automatically generated">
            <a:extLst>
              <a:ext uri="{FF2B5EF4-FFF2-40B4-BE49-F238E27FC236}">
                <a16:creationId xmlns:a16="http://schemas.microsoft.com/office/drawing/2014/main" id="{121E9937-C8E0-B9A3-5792-ABE554143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203" y="2392"/>
            <a:ext cx="4411380" cy="3338411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1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F96BD-F653-673D-A599-C126A40B6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5367" y="6356350"/>
            <a:ext cx="5298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1076ED0-0DB3-4879-AAE5-5C20D22C1DF4}" type="slidenum">
              <a:rPr lang="en-US" dirty="0">
                <a:solidFill>
                  <a:srgbClr val="595959"/>
                </a:solidFill>
              </a:rPr>
              <a:pPr>
                <a:spcAft>
                  <a:spcPts val="600"/>
                </a:spcAft>
              </a:pPr>
              <a:t>33</a:t>
            </a:fld>
            <a:endParaRPr lang="en-US" dirty="0">
              <a:solidFill>
                <a:srgbClr val="595959"/>
              </a:solidFill>
            </a:endParaRPr>
          </a:p>
        </p:txBody>
      </p:sp>
      <p:pic>
        <p:nvPicPr>
          <p:cNvPr id="6" name="Picture 6" descr="Diagram, venn diagram&#10;&#10;Description automatically generated">
            <a:extLst>
              <a:ext uri="{FF2B5EF4-FFF2-40B4-BE49-F238E27FC236}">
                <a16:creationId xmlns:a16="http://schemas.microsoft.com/office/drawing/2014/main" id="{EC432249-E001-660B-CF64-D1B54CB93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075" y="3556557"/>
            <a:ext cx="4401220" cy="32977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E51839-102A-F2F5-17BA-D9AD056AB0CC}"/>
              </a:ext>
            </a:extLst>
          </p:cNvPr>
          <p:cNvSpPr txBox="1"/>
          <p:nvPr/>
        </p:nvSpPr>
        <p:spPr>
          <a:xfrm>
            <a:off x="652379" y="6069798"/>
            <a:ext cx="671576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High Number of Callers + High Number of Callees = Good Data Generator for Comparison.</a:t>
            </a:r>
          </a:p>
        </p:txBody>
      </p:sp>
    </p:spTree>
    <p:extLst>
      <p:ext uri="{BB962C8B-B14F-4D97-AF65-F5344CB8AC3E}">
        <p14:creationId xmlns:p14="http://schemas.microsoft.com/office/powerpoint/2010/main" val="20474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11FB8-E450-778F-1963-09140B53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8A4D5-DED2-715C-FB94-B57933A46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We create a dynamic Python benchmark containing 50 projects from diverse domains.</a:t>
            </a:r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The benchmark is preinstalled with code analysis tools such as </a:t>
            </a:r>
            <a:r>
              <a:rPr lang="en-US" dirty="0" err="1">
                <a:ea typeface="+mn-lt"/>
                <a:cs typeface="+mn-lt"/>
              </a:rPr>
              <a:t>LExecutor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DynaPyt</a:t>
            </a:r>
            <a:r>
              <a:rPr lang="en-US" dirty="0">
                <a:ea typeface="+mn-lt"/>
                <a:cs typeface="+mn-lt"/>
              </a:rPr>
              <a:t> and </a:t>
            </a:r>
            <a:r>
              <a:rPr lang="en-US" dirty="0" err="1">
                <a:ea typeface="+mn-lt"/>
                <a:cs typeface="+mn-lt"/>
              </a:rPr>
              <a:t>PyCG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The benchmark is capable of providing large and valid data for training neural models.</a:t>
            </a:r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The benchmark is capable of performing dynamic and static analysis on Python projects to compare the two approaches.</a:t>
            </a:r>
          </a:p>
          <a:p>
            <a:pPr marL="342900" indent="-342900">
              <a:buChar char="•"/>
            </a:pP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BA188-81DF-A15E-F481-9B12F2D2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34F886-9BFC-1632-39F9-F60F1C1A40FB}"/>
              </a:ext>
            </a:extLst>
          </p:cNvPr>
          <p:cNvSpPr txBox="1"/>
          <p:nvPr/>
        </p:nvSpPr>
        <p:spPr>
          <a:xfrm>
            <a:off x="585537" y="6336631"/>
            <a:ext cx="11020925" cy="384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900" b="1" err="1">
                <a:ea typeface="+mn-lt"/>
                <a:cs typeface="+mn-lt"/>
              </a:rPr>
              <a:t>DypyBench</a:t>
            </a:r>
            <a:r>
              <a:rPr lang="en-US" sz="1900" b="1" dirty="0">
                <a:ea typeface="+mn-lt"/>
                <a:cs typeface="+mn-lt"/>
              </a:rPr>
              <a:t> is a benchmark framework that can aid research of code analysis tasks in Python.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29784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F3F2E3-D4B5-5F55-FCC3-0000C0E7D407}"/>
              </a:ext>
            </a:extLst>
          </p:cNvPr>
          <p:cNvSpPr txBox="1"/>
          <p:nvPr/>
        </p:nvSpPr>
        <p:spPr>
          <a:xfrm>
            <a:off x="4535277" y="3148987"/>
            <a:ext cx="306372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i="1">
                <a:latin typeface="Georgia Pro Semibold"/>
              </a:rPr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E97AF2-B2EA-3864-7870-43142BF50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4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EB6671-F7B3-6F9B-56CA-F5BFF6F77DEF}"/>
              </a:ext>
            </a:extLst>
          </p:cNvPr>
          <p:cNvSpPr txBox="1"/>
          <p:nvPr/>
        </p:nvSpPr>
        <p:spPr>
          <a:xfrm>
            <a:off x="4340061" y="2923976"/>
            <a:ext cx="313866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i="1" dirty="0">
                <a:latin typeface="Georgia Pro Semibold"/>
              </a:rPr>
              <a:t>Questions 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98B3A1-B98B-9A6D-D16F-7F485D8C1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7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97F79-A3B1-28D0-A554-4B332BCD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: Packaging and Export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46C2C-D41F-6F76-DB03-D5AEAE079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/>
              <a:t>Docker Image of size 7.07 GB</a:t>
            </a:r>
          </a:p>
          <a:p>
            <a:pPr marL="342900" indent="-342900">
              <a:buChar char="•"/>
            </a:pPr>
            <a:r>
              <a:rPr lang="en-US" dirty="0"/>
              <a:t>Publicly available.</a:t>
            </a:r>
          </a:p>
          <a:p>
            <a:pPr marL="342900" indent="-342900">
              <a:buChar char="•"/>
            </a:pPr>
            <a:r>
              <a:rPr lang="en-US" dirty="0"/>
              <a:t>Built on Ubuntu with required system dependencies.</a:t>
            </a:r>
          </a:p>
          <a:p>
            <a:pPr marL="342900" indent="-342900">
              <a:buChar char="•"/>
            </a:pPr>
            <a:r>
              <a:rPr lang="en-US" dirty="0"/>
              <a:t>Contains projects and analyses tools.</a:t>
            </a:r>
          </a:p>
          <a:p>
            <a:pPr marL="342900" indent="-342900">
              <a:buChar char="•"/>
            </a:pPr>
            <a:r>
              <a:rPr lang="en-US" dirty="0"/>
              <a:t>Ready-to-run and ready-to-analyze with access interface.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44ED6-1C6D-3C49-675C-1C1487F3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dirty="0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29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FD1C-B6C0-D63E-7DBB-2B53CBEF3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: Integrating Tools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A6CB5-2228-2329-8894-36F6D60E1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 err="1"/>
              <a:t>LExecutor</a:t>
            </a:r>
            <a:endParaRPr lang="en-US"/>
          </a:p>
          <a:p>
            <a:pPr marL="742950" lvl="2" indent="-285750">
              <a:buChar char="•"/>
            </a:pPr>
            <a:r>
              <a:rPr lang="en-US" dirty="0"/>
              <a:t>A neural model to predict input values to execute arbitrary code snippets.</a:t>
            </a:r>
          </a:p>
          <a:p>
            <a:pPr marL="742950" lvl="2" indent="-285750">
              <a:buChar char="•"/>
            </a:pPr>
            <a:r>
              <a:rPr lang="en-US" dirty="0"/>
              <a:t>We generate training data for the neural model in the  form of trace files.</a:t>
            </a:r>
          </a:p>
          <a:p>
            <a:pPr marL="742950" lvl="2" indent="-285750">
              <a:buChar char="•"/>
            </a:pPr>
            <a:r>
              <a:rPr lang="en-US" dirty="0"/>
              <a:t>Two steps:</a:t>
            </a:r>
          </a:p>
          <a:p>
            <a:pPr marL="971550" lvl="3"/>
            <a:r>
              <a:rPr lang="en-US" dirty="0"/>
              <a:t>Instrumentation of files.</a:t>
            </a:r>
          </a:p>
          <a:p>
            <a:pPr marL="971550" lvl="3"/>
            <a:r>
              <a:rPr lang="en-US" dirty="0"/>
              <a:t>Execution of test suite.</a:t>
            </a:r>
          </a:p>
          <a:p>
            <a:pPr marL="742950" lvl="3" indent="-285750"/>
            <a:r>
              <a:rPr lang="en-US" sz="1600" dirty="0"/>
              <a:t>Command for each step in a separate bash script.</a:t>
            </a:r>
          </a:p>
          <a:p>
            <a:pPr marL="742950" lvl="3" indent="-285750"/>
            <a:r>
              <a:rPr lang="en-US" sz="1600" dirty="0"/>
              <a:t>Instrumentation files provided in text file.</a:t>
            </a:r>
          </a:p>
          <a:p>
            <a:pPr marL="342900" indent="-342900"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DE7C7-49ED-A675-041D-1D469842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E48C99B2-C4DB-BA37-DBE6-B8506E955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20" y="6082448"/>
            <a:ext cx="6400800" cy="474321"/>
          </a:xfrm>
          <a:prstGeom prst="rect">
            <a:avLst/>
          </a:prstGeom>
        </p:spPr>
      </p:pic>
      <p:pic>
        <p:nvPicPr>
          <p:cNvPr id="6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7D73863C-245D-F644-49AA-66ABEA3E3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405" y="6612573"/>
            <a:ext cx="1189990" cy="2266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13B670-D89B-5F75-8506-2E131F66344B}"/>
              </a:ext>
            </a:extLst>
          </p:cNvPr>
          <p:cNvSpPr txBox="1"/>
          <p:nvPr/>
        </p:nvSpPr>
        <p:spPr>
          <a:xfrm>
            <a:off x="3048000" y="5730238"/>
            <a:ext cx="114808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Commands</a:t>
            </a:r>
          </a:p>
        </p:txBody>
      </p:sp>
    </p:spTree>
    <p:extLst>
      <p:ext uri="{BB962C8B-B14F-4D97-AF65-F5344CB8AC3E}">
        <p14:creationId xmlns:p14="http://schemas.microsoft.com/office/powerpoint/2010/main" val="38696012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060A5-06D0-23ED-EC02-6ECA66FF5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: Execution Environment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C70FB-C936-6EF9-6EEA-E716BCB9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39</a:t>
            </a:fld>
            <a:endParaRPr lang="en-US"/>
          </a:p>
        </p:txBody>
      </p:sp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8D377DA0-AC03-1EDE-869E-FA3E163CF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717" y="2739676"/>
            <a:ext cx="10077557" cy="311346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369973-8AAD-644E-543D-CE6FC660E90C}"/>
              </a:ext>
            </a:extLst>
          </p:cNvPr>
          <p:cNvSpPr txBox="1"/>
          <p:nvPr/>
        </p:nvSpPr>
        <p:spPr>
          <a:xfrm>
            <a:off x="4053840" y="5852160"/>
            <a:ext cx="3017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50 projects in </a:t>
            </a:r>
            <a:r>
              <a:rPr lang="en-US" dirty="0" err="1"/>
              <a:t>DyPyBench</a:t>
            </a:r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25716" y="3702050"/>
            <a:ext cx="1188783" cy="298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2545016" y="4296407"/>
            <a:ext cx="1188783" cy="298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4469066" y="5483806"/>
            <a:ext cx="1188783" cy="298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6672517" y="2854906"/>
            <a:ext cx="1004634" cy="298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9015666" y="4851400"/>
            <a:ext cx="1207833" cy="3403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797856" y="3153356"/>
            <a:ext cx="1494320" cy="338554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IN" sz="1600" dirty="0" smtClean="0"/>
              <a:t>Job Scheduler</a:t>
            </a:r>
            <a:endParaRPr lang="en-IN" sz="1600" dirty="0"/>
          </a:p>
        </p:txBody>
      </p:sp>
      <p:cxnSp>
        <p:nvCxnSpPr>
          <p:cNvPr id="13" name="Straight Arrow Connector 12"/>
          <p:cNvCxnSpPr>
            <a:stCxn id="3" idx="0"/>
            <a:endCxn id="5" idx="1"/>
          </p:cNvCxnSpPr>
          <p:nvPr/>
        </p:nvCxnSpPr>
        <p:spPr>
          <a:xfrm flipV="1">
            <a:off x="1120108" y="3322633"/>
            <a:ext cx="677748" cy="379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0"/>
            <a:endCxn id="17" idx="1"/>
          </p:cNvCxnSpPr>
          <p:nvPr/>
        </p:nvCxnSpPr>
        <p:spPr>
          <a:xfrm flipV="1">
            <a:off x="3139408" y="3982885"/>
            <a:ext cx="250948" cy="313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90356" y="3813608"/>
            <a:ext cx="1557606" cy="338554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IN" sz="1600" dirty="0" smtClean="0"/>
              <a:t>Data Validation</a:t>
            </a:r>
            <a:endParaRPr lang="en-IN" sz="1600" dirty="0"/>
          </a:p>
        </p:txBody>
      </p:sp>
      <p:cxnSp>
        <p:nvCxnSpPr>
          <p:cNvPr id="29" name="Straight Arrow Connector 28"/>
          <p:cNvCxnSpPr>
            <a:stCxn id="10" idx="0"/>
            <a:endCxn id="30" idx="1"/>
          </p:cNvCxnSpPr>
          <p:nvPr/>
        </p:nvCxnSpPr>
        <p:spPr>
          <a:xfrm flipV="1">
            <a:off x="5063458" y="5055838"/>
            <a:ext cx="265568" cy="427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29026" y="4886561"/>
            <a:ext cx="1128481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sz="1600" dirty="0" err="1" smtClean="0"/>
              <a:t>GraphQL</a:t>
            </a:r>
            <a:endParaRPr lang="en-IN" sz="1600" dirty="0"/>
          </a:p>
        </p:txBody>
      </p:sp>
      <p:cxnSp>
        <p:nvCxnSpPr>
          <p:cNvPr id="32" name="Straight Arrow Connector 31"/>
          <p:cNvCxnSpPr>
            <a:stCxn id="11" idx="0"/>
            <a:endCxn id="33" idx="1"/>
          </p:cNvCxnSpPr>
          <p:nvPr/>
        </p:nvCxnSpPr>
        <p:spPr>
          <a:xfrm flipV="1">
            <a:off x="7174834" y="2397138"/>
            <a:ext cx="325390" cy="45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500224" y="2227861"/>
            <a:ext cx="1303534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Geolocation</a:t>
            </a:r>
            <a:endParaRPr lang="en-IN" sz="1600" dirty="0"/>
          </a:p>
        </p:txBody>
      </p:sp>
      <p:cxnSp>
        <p:nvCxnSpPr>
          <p:cNvPr id="37" name="Straight Arrow Connector 36"/>
          <p:cNvCxnSpPr>
            <a:stCxn id="12" idx="0"/>
            <a:endCxn id="38" idx="1"/>
          </p:cNvCxnSpPr>
          <p:nvPr/>
        </p:nvCxnSpPr>
        <p:spPr>
          <a:xfrm flipV="1">
            <a:off x="9619583" y="4444550"/>
            <a:ext cx="294231" cy="40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913814" y="4152162"/>
            <a:ext cx="1399228" cy="5847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Web Content Extracting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67586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 animBg="1"/>
      <p:bldP spid="7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5" grpId="0" animBg="1"/>
      <p:bldP spid="5" grpId="1" animBg="1"/>
      <p:bldP spid="17" grpId="0" animBg="1"/>
      <p:bldP spid="17" grpId="1" animBg="1"/>
      <p:bldP spid="30" grpId="0" animBg="1"/>
      <p:bldP spid="30" grpId="1" animBg="1"/>
      <p:bldP spid="33" grpId="0" animBg="1"/>
      <p:bldP spid="33" grpId="1" animBg="1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55BA8-4FF2-8253-A730-A4F8C837A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: </a:t>
            </a:r>
            <a:r>
              <a:rPr lang="en-US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5A143-EEC3-A0B9-E553-878578212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/>
              <a:t>Solve the challenges to create a general purpose dynamic benchmark to perform dynamic analyses.</a:t>
            </a:r>
          </a:p>
          <a:p>
            <a:pPr marL="342900" indent="-342900">
              <a:buChar char="•"/>
            </a:pPr>
            <a:r>
              <a:rPr lang="en-US" dirty="0"/>
              <a:t>Dynamic benchmark should have the following properties:</a:t>
            </a:r>
          </a:p>
          <a:p>
            <a:pPr marL="742950" lvl="2" indent="-285750">
              <a:buFont typeface="Arial,Sans-Serif"/>
              <a:buChar char="•"/>
            </a:pPr>
            <a:r>
              <a:rPr lang="en-US" dirty="0">
                <a:latin typeface="Avenir Next LT Pro Light"/>
                <a:cs typeface="Arial"/>
              </a:rPr>
              <a:t>Large-scale.</a:t>
            </a:r>
          </a:p>
          <a:p>
            <a:pPr marL="742950" lvl="2" indent="-285750">
              <a:buFont typeface="Arial"/>
              <a:buChar char="•"/>
            </a:pPr>
            <a:r>
              <a:rPr lang="en-US" dirty="0">
                <a:latin typeface="Avenir Next LT Pro Light"/>
                <a:cs typeface="Arial"/>
              </a:rPr>
              <a:t>Diverse.</a:t>
            </a:r>
          </a:p>
          <a:p>
            <a:pPr marL="742950" lvl="2" indent="-285750">
              <a:buFont typeface="Arial"/>
              <a:buChar char="•"/>
            </a:pPr>
            <a:r>
              <a:rPr lang="en-US">
                <a:latin typeface="Avenir Next LT Pro Light"/>
                <a:cs typeface="Arial"/>
              </a:rPr>
              <a:t>Ready to Run.</a:t>
            </a:r>
            <a:endParaRPr lang="en-US" dirty="0">
              <a:latin typeface="Avenir Next LT Pro Light"/>
              <a:cs typeface="Arial"/>
            </a:endParaRPr>
          </a:p>
          <a:p>
            <a:pPr marL="742950" lvl="2" indent="-285750">
              <a:buFont typeface="Arial"/>
              <a:buChar char="•"/>
            </a:pPr>
            <a:r>
              <a:rPr lang="en-US">
                <a:latin typeface="Avenir Next LT Pro Light"/>
                <a:cs typeface="Arial"/>
              </a:rPr>
              <a:t>Ready to Analyze.</a:t>
            </a:r>
            <a:endParaRPr lang="en-US" dirty="0">
              <a:latin typeface="Avenir Next LT Pro Light"/>
              <a:cs typeface="Arial"/>
            </a:endParaRPr>
          </a:p>
          <a:p>
            <a:pPr marL="742950" lvl="2" indent="-285750">
              <a:buFont typeface="Arial"/>
              <a:buChar char="•"/>
            </a:pPr>
            <a:r>
              <a:rPr lang="en-US" dirty="0">
                <a:latin typeface="Avenir Next LT Pro Light"/>
                <a:cs typeface="Arial"/>
              </a:rPr>
              <a:t>Extensible.</a:t>
            </a:r>
          </a:p>
          <a:p>
            <a:pPr marL="742950" lvl="2" indent="-285750">
              <a:buChar char="•"/>
            </a:pPr>
            <a:r>
              <a:rPr lang="en-US" dirty="0">
                <a:latin typeface="Avenir Next LT Pro Light"/>
                <a:cs typeface="Arial"/>
              </a:rPr>
              <a:t>Long-term.</a:t>
            </a:r>
          </a:p>
          <a:p>
            <a:pPr marL="742950" lvl="2" indent="-285750">
              <a:buChar char="•"/>
            </a:pPr>
            <a:r>
              <a:rPr lang="en-US" dirty="0">
                <a:latin typeface="Avenir Next LT Pro Light"/>
                <a:cs typeface="Arial"/>
              </a:rPr>
              <a:t>Compositional.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834D6-0C9B-7660-493B-C1C29158F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9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8A1F7-79C0-4D0F-04A7-7F69A192F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: </a:t>
            </a:r>
            <a:r>
              <a:rPr lang="en-US" dirty="0"/>
              <a:t>Concrete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A5F7-549B-5DED-189D-946E3F524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/>
              <a:t>Collect a set of 50 popular and diverse python projects with test suites.</a:t>
            </a:r>
          </a:p>
          <a:p>
            <a:pPr marL="342900" indent="-342900">
              <a:buChar char="•"/>
            </a:pPr>
            <a:r>
              <a:rPr lang="en-US" dirty="0"/>
              <a:t>Integrate analyses tools into the execution environment.</a:t>
            </a:r>
          </a:p>
          <a:p>
            <a:pPr marL="342900" indent="-342900">
              <a:buChar char="•"/>
            </a:pPr>
            <a:r>
              <a:rPr lang="en-US" dirty="0"/>
              <a:t>Design and implement a unique interface to execute and perform dynamic analyses of Python projects.</a:t>
            </a:r>
          </a:p>
          <a:p>
            <a:pPr marL="342900" indent="-342900">
              <a:buChar char="•"/>
            </a:pPr>
            <a:r>
              <a:rPr lang="en-US" dirty="0"/>
              <a:t>Evaluate the usefulness of the dynamic benchmark for </a:t>
            </a:r>
            <a:r>
              <a:rPr lang="en-US" dirty="0" smtClean="0"/>
              <a:t>two different</a:t>
            </a:r>
            <a:r>
              <a:rPr lang="en-US" dirty="0"/>
              <a:t> applications.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D8707-A3EC-7B92-9503-6F71D2EA3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6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CBB166-64F4-DF87-2C0F-91FE824CB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>
            <a:normAutofit/>
          </a:bodyPr>
          <a:lstStyle/>
          <a:p>
            <a:r>
              <a:rPr lang="en-US"/>
              <a:t>Approach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4A3D0E5-A3A4-CF9A-0B18-C3419DB603E4}"/>
              </a:ext>
            </a:extLst>
          </p:cNvPr>
          <p:cNvSpPr/>
          <p:nvPr/>
        </p:nvSpPr>
        <p:spPr>
          <a:xfrm>
            <a:off x="2219775" y="2783101"/>
            <a:ext cx="6754368" cy="34869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6FE6E364-4808-7FB8-5002-C753DA8D3941}"/>
              </a:ext>
            </a:extLst>
          </p:cNvPr>
          <p:cNvSpPr/>
          <p:nvPr/>
        </p:nvSpPr>
        <p:spPr>
          <a:xfrm>
            <a:off x="8588168" y="5134873"/>
            <a:ext cx="1017070" cy="316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pic>
        <p:nvPicPr>
          <p:cNvPr id="41" name="Graphic 4" descr="Database with solid fill">
            <a:extLst>
              <a:ext uri="{FF2B5EF4-FFF2-40B4-BE49-F238E27FC236}">
                <a16:creationId xmlns:a16="http://schemas.microsoft.com/office/drawing/2014/main" id="{78C6B7EA-FA95-4BDE-7D04-02A7BF463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759" y="4066309"/>
            <a:ext cx="914400" cy="914400"/>
          </a:xfrm>
          <a:prstGeom prst="rect">
            <a:avLst/>
          </a:prstGeom>
        </p:spPr>
      </p:pic>
      <p:sp>
        <p:nvSpPr>
          <p:cNvPr id="43" name="TextBox 42">
            <a:hlinkClick r:id="rId4" action="ppaction://hlinksldjump"/>
            <a:extLst>
              <a:ext uri="{FF2B5EF4-FFF2-40B4-BE49-F238E27FC236}">
                <a16:creationId xmlns:a16="http://schemas.microsoft.com/office/drawing/2014/main" id="{37FD253E-EBA4-47A7-209D-495AA6911E66}"/>
              </a:ext>
            </a:extLst>
          </p:cNvPr>
          <p:cNvSpPr txBox="1"/>
          <p:nvPr/>
        </p:nvSpPr>
        <p:spPr>
          <a:xfrm>
            <a:off x="439101" y="4953277"/>
            <a:ext cx="1270855" cy="569387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 b="1" dirty="0"/>
              <a:t>Corpus </a:t>
            </a:r>
            <a:r>
              <a:rPr lang="en-US" sz="1050" b="1" dirty="0" smtClean="0"/>
              <a:t>of </a:t>
            </a:r>
            <a:r>
              <a:rPr lang="en-US" sz="1050" b="1" dirty="0"/>
              <a:t>Python projects</a:t>
            </a:r>
            <a:r>
              <a:rPr lang="en-US" sz="1000" dirty="0"/>
              <a:t> Awesome Python</a:t>
            </a:r>
            <a:endParaRPr lang="en-US" dirty="0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3F757EFE-86F4-7523-B4B7-50A91F80DB4C}"/>
              </a:ext>
            </a:extLst>
          </p:cNvPr>
          <p:cNvSpPr/>
          <p:nvPr/>
        </p:nvSpPr>
        <p:spPr>
          <a:xfrm>
            <a:off x="1485367" y="4355869"/>
            <a:ext cx="1195457" cy="3493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47" name="Cylinder 46">
            <a:extLst>
              <a:ext uri="{FF2B5EF4-FFF2-40B4-BE49-F238E27FC236}">
                <a16:creationId xmlns:a16="http://schemas.microsoft.com/office/drawing/2014/main" id="{76ABD4C8-325A-8EB7-EFAD-AA13A49B165F}"/>
              </a:ext>
            </a:extLst>
          </p:cNvPr>
          <p:cNvSpPr/>
          <p:nvPr/>
        </p:nvSpPr>
        <p:spPr>
          <a:xfrm>
            <a:off x="2890335" y="4185181"/>
            <a:ext cx="591312" cy="682752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hlinkClick r:id="rId5" action="ppaction://hlinksldjump"/>
            <a:extLst>
              <a:ext uri="{FF2B5EF4-FFF2-40B4-BE49-F238E27FC236}">
                <a16:creationId xmlns:a16="http://schemas.microsoft.com/office/drawing/2014/main" id="{88CAE51C-856B-4F3D-6E91-3470B5D73161}"/>
              </a:ext>
            </a:extLst>
          </p:cNvPr>
          <p:cNvSpPr txBox="1"/>
          <p:nvPr/>
        </p:nvSpPr>
        <p:spPr>
          <a:xfrm>
            <a:off x="2537409" y="4954881"/>
            <a:ext cx="1290104" cy="723275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 b="1" dirty="0"/>
              <a:t>List of Python Projects</a:t>
            </a:r>
            <a:r>
              <a:rPr lang="en-US" sz="1000" dirty="0"/>
              <a:t> </a:t>
            </a:r>
            <a:endParaRPr lang="en-US"/>
          </a:p>
          <a:p>
            <a:pPr algn="ctr"/>
            <a:r>
              <a:rPr lang="en-US" sz="1000" dirty="0"/>
              <a:t>GitHub URLs,</a:t>
            </a:r>
            <a:endParaRPr lang="en-US" dirty="0"/>
          </a:p>
          <a:p>
            <a:pPr algn="ctr"/>
            <a:r>
              <a:rPr lang="en-US" sz="1000" dirty="0"/>
              <a:t>flags</a:t>
            </a:r>
            <a:endParaRPr lang="en-US" dirty="0"/>
          </a:p>
        </p:txBody>
      </p:sp>
      <p:pic>
        <p:nvPicPr>
          <p:cNvPr id="51" name="Graphic 10" descr="Gears with solid fill">
            <a:extLst>
              <a:ext uri="{FF2B5EF4-FFF2-40B4-BE49-F238E27FC236}">
                <a16:creationId xmlns:a16="http://schemas.microsoft.com/office/drawing/2014/main" id="{58A8A265-9106-7186-B71A-78766F9D31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81263" y="4072405"/>
            <a:ext cx="914400" cy="914400"/>
          </a:xfrm>
          <a:prstGeom prst="rect">
            <a:avLst/>
          </a:prstGeom>
        </p:spPr>
      </p:pic>
      <p:sp>
        <p:nvSpPr>
          <p:cNvPr id="54" name="Arrow: Right 53">
            <a:extLst>
              <a:ext uri="{FF2B5EF4-FFF2-40B4-BE49-F238E27FC236}">
                <a16:creationId xmlns:a16="http://schemas.microsoft.com/office/drawing/2014/main" id="{F48A80BC-3B1A-23C8-F55E-B9D6083FFB8F}"/>
              </a:ext>
            </a:extLst>
          </p:cNvPr>
          <p:cNvSpPr/>
          <p:nvPr/>
        </p:nvSpPr>
        <p:spPr>
          <a:xfrm>
            <a:off x="3760458" y="4356190"/>
            <a:ext cx="1190644" cy="341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82C401B-FC9E-4AD8-3C2F-DDE6085FFB0B}"/>
              </a:ext>
            </a:extLst>
          </p:cNvPr>
          <p:cNvSpPr txBox="1"/>
          <p:nvPr/>
        </p:nvSpPr>
        <p:spPr>
          <a:xfrm>
            <a:off x="8771691" y="5159579"/>
            <a:ext cx="667993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b="1" dirty="0"/>
              <a:t>PyCG</a:t>
            </a:r>
          </a:p>
        </p:txBody>
      </p:sp>
      <p:sp>
        <p:nvSpPr>
          <p:cNvPr id="58" name="TextBox 57">
            <a:hlinkClick r:id="rId8" action="ppaction://hlinksldjump"/>
            <a:extLst>
              <a:ext uri="{FF2B5EF4-FFF2-40B4-BE49-F238E27FC236}">
                <a16:creationId xmlns:a16="http://schemas.microsoft.com/office/drawing/2014/main" id="{5FFF5BD1-F4E8-EEB5-5248-A58E712D34A1}"/>
              </a:ext>
            </a:extLst>
          </p:cNvPr>
          <p:cNvSpPr txBox="1"/>
          <p:nvPr/>
        </p:nvSpPr>
        <p:spPr>
          <a:xfrm>
            <a:off x="3588487" y="3104585"/>
            <a:ext cx="1438655" cy="877163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 b="1" dirty="0"/>
              <a:t>Installation of Projects</a:t>
            </a:r>
          </a:p>
          <a:p>
            <a:pPr algn="ctr"/>
            <a:r>
              <a:rPr lang="en-US" sz="1000" dirty="0"/>
              <a:t>Automation,</a:t>
            </a:r>
          </a:p>
          <a:p>
            <a:pPr algn="ctr"/>
            <a:r>
              <a:rPr lang="en-US" sz="1000" dirty="0"/>
              <a:t>Environments,</a:t>
            </a:r>
          </a:p>
          <a:p>
            <a:pPr algn="ctr"/>
            <a:r>
              <a:rPr lang="en-US" sz="1000" dirty="0"/>
              <a:t>Requirements</a:t>
            </a:r>
          </a:p>
        </p:txBody>
      </p:sp>
      <p:sp>
        <p:nvSpPr>
          <p:cNvPr id="60" name="TextBox 59">
            <a:hlinkClick r:id="rId9" action="ppaction://hlinksldjump"/>
            <a:extLst>
              <a:ext uri="{FF2B5EF4-FFF2-40B4-BE49-F238E27FC236}">
                <a16:creationId xmlns:a16="http://schemas.microsoft.com/office/drawing/2014/main" id="{3E4EBF1C-D53D-6B67-5263-B43CAE13CC6C}"/>
              </a:ext>
            </a:extLst>
          </p:cNvPr>
          <p:cNvSpPr txBox="1"/>
          <p:nvPr/>
        </p:nvSpPr>
        <p:spPr>
          <a:xfrm>
            <a:off x="4804799" y="4953277"/>
            <a:ext cx="1254171" cy="569387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 b="1" dirty="0"/>
              <a:t>Execution Environment</a:t>
            </a:r>
          </a:p>
          <a:p>
            <a:pPr algn="ctr"/>
            <a:r>
              <a:rPr lang="en-US" sz="1000" dirty="0"/>
              <a:t>Installed Projects</a:t>
            </a:r>
          </a:p>
        </p:txBody>
      </p:sp>
      <p:sp>
        <p:nvSpPr>
          <p:cNvPr id="62" name="TextBox 61">
            <a:hlinkClick r:id="rId10" action="ppaction://hlinksldjump"/>
            <a:extLst>
              <a:ext uri="{FF2B5EF4-FFF2-40B4-BE49-F238E27FC236}">
                <a16:creationId xmlns:a16="http://schemas.microsoft.com/office/drawing/2014/main" id="{4A3DB974-68EB-367E-1814-B444E2638491}"/>
              </a:ext>
            </a:extLst>
          </p:cNvPr>
          <p:cNvSpPr txBox="1"/>
          <p:nvPr/>
        </p:nvSpPr>
        <p:spPr>
          <a:xfrm>
            <a:off x="5898230" y="3104584"/>
            <a:ext cx="1497368" cy="884858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 b="1" dirty="0"/>
              <a:t>Integrating Analysis Frameworks and </a:t>
            </a:r>
            <a:endParaRPr lang="en-US" dirty="0"/>
          </a:p>
          <a:p>
            <a:pPr algn="ctr"/>
            <a:r>
              <a:rPr lang="en-US" sz="1050" b="1" dirty="0"/>
              <a:t>LExecutor</a:t>
            </a:r>
            <a:endParaRPr lang="en-US" dirty="0"/>
          </a:p>
          <a:p>
            <a:pPr algn="ctr"/>
            <a:r>
              <a:rPr lang="en-US" sz="1000" dirty="0"/>
              <a:t>DynaPyt,</a:t>
            </a:r>
          </a:p>
          <a:p>
            <a:pPr algn="ctr"/>
            <a:r>
              <a:rPr lang="en-US" sz="1000" dirty="0"/>
              <a:t>PyCG</a:t>
            </a:r>
          </a:p>
        </p:txBody>
      </p:sp>
      <p:pic>
        <p:nvPicPr>
          <p:cNvPr id="64" name="Graphic 20" descr="Laptop with solid fill">
            <a:extLst>
              <a:ext uri="{FF2B5EF4-FFF2-40B4-BE49-F238E27FC236}">
                <a16:creationId xmlns:a16="http://schemas.microsoft.com/office/drawing/2014/main" id="{78095449-35DE-A6E9-C088-EFEBB6A62BA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401375" y="4072405"/>
            <a:ext cx="914400" cy="9144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4C0E70C-2621-F153-46C7-9680475E5BE9}"/>
              </a:ext>
            </a:extLst>
          </p:cNvPr>
          <p:cNvSpPr txBox="1"/>
          <p:nvPr/>
        </p:nvSpPr>
        <p:spPr>
          <a:xfrm>
            <a:off x="5127566" y="6032268"/>
            <a:ext cx="938784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b="1" dirty="0"/>
              <a:t>DyPyBench</a:t>
            </a:r>
          </a:p>
        </p:txBody>
      </p:sp>
      <p:sp>
        <p:nvSpPr>
          <p:cNvPr id="68" name="TextBox 67">
            <a:hlinkClick r:id="rId13" action="ppaction://hlinksldjump"/>
            <a:extLst>
              <a:ext uri="{FF2B5EF4-FFF2-40B4-BE49-F238E27FC236}">
                <a16:creationId xmlns:a16="http://schemas.microsoft.com/office/drawing/2014/main" id="{FB53CEE3-930A-01E4-151C-084ADC26BE28}"/>
              </a:ext>
            </a:extLst>
          </p:cNvPr>
          <p:cNvSpPr txBox="1"/>
          <p:nvPr/>
        </p:nvSpPr>
        <p:spPr>
          <a:xfrm>
            <a:off x="7385332" y="4953276"/>
            <a:ext cx="954505" cy="877163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 b="1" dirty="0"/>
              <a:t>Access Interface</a:t>
            </a:r>
          </a:p>
          <a:p>
            <a:pPr algn="ctr"/>
            <a:r>
              <a:rPr lang="en-US" sz="1000" dirty="0"/>
              <a:t>List Projects, Run Tests, Run Analysis</a:t>
            </a:r>
            <a:endParaRPr lang="en-US" dirty="0"/>
          </a:p>
        </p:txBody>
      </p:sp>
      <p:pic>
        <p:nvPicPr>
          <p:cNvPr id="72" name="Graphic 23" descr="Logo, company name&#10;&#10;Description automatically generated">
            <a:hlinkClick r:id="rId14" action="ppaction://hlinksldjump"/>
            <a:extLst>
              <a:ext uri="{FF2B5EF4-FFF2-40B4-BE49-F238E27FC236}">
                <a16:creationId xmlns:a16="http://schemas.microsoft.com/office/drawing/2014/main" id="{121B39A8-3764-4272-6632-D8B663F3C42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=""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8242623" y="2951503"/>
            <a:ext cx="457200" cy="309371"/>
          </a:xfrm>
          <a:prstGeom prst="rect">
            <a:avLst/>
          </a:prstGeom>
        </p:spPr>
      </p:pic>
      <p:sp>
        <p:nvSpPr>
          <p:cNvPr id="74" name="Arrow: Right 73">
            <a:extLst>
              <a:ext uri="{FF2B5EF4-FFF2-40B4-BE49-F238E27FC236}">
                <a16:creationId xmlns:a16="http://schemas.microsoft.com/office/drawing/2014/main" id="{B6A638D6-5F8D-5363-5E58-7EAF3992BFE8}"/>
              </a:ext>
            </a:extLst>
          </p:cNvPr>
          <p:cNvSpPr/>
          <p:nvPr/>
        </p:nvSpPr>
        <p:spPr>
          <a:xfrm>
            <a:off x="8586565" y="4364210"/>
            <a:ext cx="1025090" cy="325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07726159-CE8F-D18B-87E6-5E37A151470C}"/>
              </a:ext>
            </a:extLst>
          </p:cNvPr>
          <p:cNvSpPr/>
          <p:nvPr/>
        </p:nvSpPr>
        <p:spPr>
          <a:xfrm>
            <a:off x="8590094" y="3540929"/>
            <a:ext cx="1017069" cy="308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1301C7D-C223-6FFC-3F53-4D22446DB863}"/>
              </a:ext>
            </a:extLst>
          </p:cNvPr>
          <p:cNvSpPr txBox="1"/>
          <p:nvPr/>
        </p:nvSpPr>
        <p:spPr>
          <a:xfrm>
            <a:off x="8665492" y="4400787"/>
            <a:ext cx="765850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b="1" dirty="0"/>
              <a:t>DynaPyt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768A2E5-3215-A0A1-4B3C-7E9922B8A60C}"/>
              </a:ext>
            </a:extLst>
          </p:cNvPr>
          <p:cNvSpPr txBox="1"/>
          <p:nvPr/>
        </p:nvSpPr>
        <p:spPr>
          <a:xfrm>
            <a:off x="8656188" y="3565635"/>
            <a:ext cx="889374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b="1" dirty="0"/>
              <a:t>LExecutor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022DDDA-A08A-98D3-24E7-3CE0BEE4DBEE}"/>
              </a:ext>
            </a:extLst>
          </p:cNvPr>
          <p:cNvSpPr/>
          <p:nvPr/>
        </p:nvSpPr>
        <p:spPr>
          <a:xfrm>
            <a:off x="9614223" y="3356125"/>
            <a:ext cx="1176528" cy="64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7F7582D0-1EEF-20AB-3792-426F9C6FA13C}"/>
              </a:ext>
            </a:extLst>
          </p:cNvPr>
          <p:cNvSpPr/>
          <p:nvPr/>
        </p:nvSpPr>
        <p:spPr>
          <a:xfrm>
            <a:off x="9614222" y="4185181"/>
            <a:ext cx="1176528" cy="64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4BD0C3A1-4415-2816-0ADF-AE692334BAF3}"/>
              </a:ext>
            </a:extLst>
          </p:cNvPr>
          <p:cNvSpPr/>
          <p:nvPr/>
        </p:nvSpPr>
        <p:spPr>
          <a:xfrm>
            <a:off x="9614222" y="4989853"/>
            <a:ext cx="1176528" cy="573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C49EC49-E498-2952-74E6-CD15731ADE7C}"/>
              </a:ext>
            </a:extLst>
          </p:cNvPr>
          <p:cNvSpPr txBox="1"/>
          <p:nvPr/>
        </p:nvSpPr>
        <p:spPr>
          <a:xfrm>
            <a:off x="9613261" y="3476441"/>
            <a:ext cx="117684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/>
              <a:t>Trace File Generation</a:t>
            </a:r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579A3EC-7105-AB9A-A30E-F758817A5A9E}"/>
              </a:ext>
            </a:extLst>
          </p:cNvPr>
          <p:cNvSpPr txBox="1"/>
          <p:nvPr/>
        </p:nvSpPr>
        <p:spPr>
          <a:xfrm>
            <a:off x="9609411" y="4303572"/>
            <a:ext cx="116850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/>
              <a:t>Dynamic Analysis</a:t>
            </a:r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E2154C1-4DD9-D138-ED94-AD62494D9645}"/>
              </a:ext>
            </a:extLst>
          </p:cNvPr>
          <p:cNvSpPr txBox="1"/>
          <p:nvPr/>
        </p:nvSpPr>
        <p:spPr>
          <a:xfrm>
            <a:off x="9797424" y="5011349"/>
            <a:ext cx="798576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/>
              <a:t>Static </a:t>
            </a:r>
            <a:endParaRPr lang="en-US"/>
          </a:p>
          <a:p>
            <a:pPr algn="ctr"/>
            <a:r>
              <a:rPr lang="en-US" sz="1000" dirty="0"/>
              <a:t>Call Graphs</a:t>
            </a:r>
          </a:p>
        </p:txBody>
      </p:sp>
      <p:sp>
        <p:nvSpPr>
          <p:cNvPr id="95" name="TextBox 94">
            <a:hlinkClick r:id="rId17" action="ppaction://hlinksldjump"/>
            <a:extLst>
              <a:ext uri="{FF2B5EF4-FFF2-40B4-BE49-F238E27FC236}">
                <a16:creationId xmlns:a16="http://schemas.microsoft.com/office/drawing/2014/main" id="{2F146FE0-E25F-EA96-A63F-077F0CB95722}"/>
              </a:ext>
            </a:extLst>
          </p:cNvPr>
          <p:cNvSpPr txBox="1"/>
          <p:nvPr/>
        </p:nvSpPr>
        <p:spPr>
          <a:xfrm>
            <a:off x="1387189" y="3104584"/>
            <a:ext cx="1398549" cy="723275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 b="1" dirty="0"/>
              <a:t>Selection Criteria</a:t>
            </a:r>
            <a:endParaRPr lang="en-US" dirty="0"/>
          </a:p>
          <a:p>
            <a:pPr algn="ctr"/>
            <a:r>
              <a:rPr lang="en-US" sz="1000" dirty="0"/>
              <a:t>Test Suite, </a:t>
            </a:r>
            <a:endParaRPr lang="en-US" dirty="0"/>
          </a:p>
          <a:p>
            <a:pPr algn="ctr"/>
            <a:r>
              <a:rPr lang="en-US" sz="1000" dirty="0"/>
              <a:t>Diverse domains,</a:t>
            </a:r>
            <a:endParaRPr lang="en-US" sz="1000" dirty="0">
              <a:ea typeface="+mn-lt"/>
              <a:cs typeface="+mn-lt"/>
            </a:endParaRPr>
          </a:p>
          <a:p>
            <a:pPr algn="ctr"/>
            <a:r>
              <a:rPr lang="en-US" sz="1000" dirty="0">
                <a:ea typeface="+mn-lt"/>
                <a:cs typeface="+mn-lt"/>
              </a:rPr>
              <a:t>GitHub stars</a:t>
            </a:r>
            <a:endParaRPr lang="en-US" sz="1000" dirty="0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4AE354A-76E3-A6F8-FDF1-6330280555FE}"/>
              </a:ext>
            </a:extLst>
          </p:cNvPr>
          <p:cNvSpPr/>
          <p:nvPr/>
        </p:nvSpPr>
        <p:spPr>
          <a:xfrm>
            <a:off x="9467919" y="3142764"/>
            <a:ext cx="1475232" cy="267004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39DE5C3-F656-84C9-F0C7-B4ED0464EC1B}"/>
              </a:ext>
            </a:extLst>
          </p:cNvPr>
          <p:cNvSpPr txBox="1"/>
          <p:nvPr/>
        </p:nvSpPr>
        <p:spPr>
          <a:xfrm>
            <a:off x="9707587" y="2686206"/>
            <a:ext cx="993648" cy="415498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 b="1" dirty="0"/>
              <a:t>Usage of </a:t>
            </a:r>
            <a:r>
              <a:rPr lang="en-US" sz="1050" b="1" dirty="0" err="1"/>
              <a:t>DyPyBench</a:t>
            </a:r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AAC3C25A-C78E-C970-6FA3-1524D096FF97}"/>
              </a:ext>
            </a:extLst>
          </p:cNvPr>
          <p:cNvSpPr/>
          <p:nvPr/>
        </p:nvSpPr>
        <p:spPr>
          <a:xfrm>
            <a:off x="6049345" y="4355868"/>
            <a:ext cx="1195457" cy="3493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2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39986-46DA-D85D-E790-513800DA1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: Corpus of Python Projects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CBFD6-8EC6-DD31-8A9C-A7FB50BBE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Popular and open source projects.</a:t>
            </a:r>
            <a:endParaRPr lang="en-US" dirty="0"/>
          </a:p>
          <a:p>
            <a:pPr marL="342900" indent="-342900">
              <a:buChar char="•"/>
            </a:pPr>
            <a:r>
              <a:rPr lang="en-US" dirty="0"/>
              <a:t>Collection of Python projects.</a:t>
            </a:r>
          </a:p>
          <a:p>
            <a:pPr marL="742950" lvl="2" indent="-285750">
              <a:buFont typeface="Arial,Sans-Serif" panose="020B0604020202020204" pitchFamily="34" charset="0"/>
              <a:buChar char="•"/>
            </a:pPr>
            <a:r>
              <a:rPr lang="en-US" dirty="0">
                <a:latin typeface="Avenir Next LT Pro Light"/>
                <a:ea typeface="+mn-lt"/>
                <a:cs typeface="Arial"/>
              </a:rPr>
              <a:t>Awesome Python. (</a:t>
            </a:r>
            <a:r>
              <a:rPr lang="en-US" dirty="0">
                <a:latin typeface="Avenir Next LT Pro Light"/>
                <a:ea typeface="+mn-lt"/>
                <a:cs typeface="+mn-lt"/>
                <a:hlinkClick r:id="rId2"/>
              </a:rPr>
              <a:t>https://github.com/vinta/awesome-python/</a:t>
            </a:r>
            <a:r>
              <a:rPr lang="en-US" dirty="0">
                <a:latin typeface="Avenir Next LT Pro Light"/>
                <a:ea typeface="+mn-lt"/>
                <a:cs typeface="Arial"/>
              </a:rPr>
              <a:t>)</a:t>
            </a:r>
          </a:p>
          <a:p>
            <a:pPr marL="742950" lvl="2" indent="-285750">
              <a:buFont typeface="Arial,Sans-Serif" panose="020B0604020202020204" pitchFamily="34" charset="0"/>
              <a:buChar char="•"/>
            </a:pPr>
            <a:r>
              <a:rPr lang="en-US" dirty="0">
                <a:latin typeface="Avenir Next LT Pro Light"/>
                <a:ea typeface="+mn-lt"/>
                <a:cs typeface="Arial"/>
              </a:rPr>
              <a:t>Awesome Python Applications. (</a:t>
            </a:r>
            <a:r>
              <a:rPr lang="en-US" dirty="0">
                <a:latin typeface="Avenir Next LT Pro Light"/>
                <a:ea typeface="+mn-lt"/>
                <a:cs typeface="+mn-lt"/>
                <a:hlinkClick r:id="rId3"/>
              </a:rPr>
              <a:t>https://github.com/mahmoud/awesome-python-applications</a:t>
            </a:r>
            <a:r>
              <a:rPr lang="en-US" dirty="0">
                <a:latin typeface="Avenir Next LT Pro Light"/>
                <a:ea typeface="+mn-lt"/>
                <a:cs typeface="Arial"/>
              </a:rPr>
              <a:t>)</a:t>
            </a:r>
          </a:p>
          <a:p>
            <a:pPr marL="742950" lvl="2" indent="-285750">
              <a:buFont typeface="Arial,Sans-Serif" panose="020B0604020202020204" pitchFamily="34" charset="0"/>
              <a:buChar char="•"/>
            </a:pPr>
            <a:r>
              <a:rPr lang="en-US" dirty="0">
                <a:latin typeface="Avenir Next LT Pro Light"/>
                <a:ea typeface="+mn-lt"/>
                <a:cs typeface="Arial"/>
              </a:rPr>
              <a:t>Python Projects. (</a:t>
            </a:r>
            <a:r>
              <a:rPr lang="en-US" dirty="0">
                <a:latin typeface="Avenir Next LT Pro Light"/>
                <a:ea typeface="+mn-lt"/>
                <a:cs typeface="+mn-lt"/>
                <a:hlinkClick r:id="rId4"/>
              </a:rPr>
              <a:t>https://github.com/practical-tutorials/project-based-learning</a:t>
            </a:r>
            <a:r>
              <a:rPr lang="en-US" dirty="0">
                <a:latin typeface="Avenir Next LT Pro Light"/>
                <a:ea typeface="+mn-lt"/>
                <a:cs typeface="Arial"/>
              </a:rPr>
              <a:t>)</a:t>
            </a:r>
          </a:p>
          <a:p>
            <a:pPr marL="342900" indent="-342900">
              <a:buChar char="•"/>
            </a:pPr>
            <a:r>
              <a:rPr lang="en-US" dirty="0"/>
              <a:t>Awesome python provides a large set of projects.</a:t>
            </a:r>
          </a:p>
          <a:p>
            <a:pPr marL="342900" indent="-342900">
              <a:buChar char="•"/>
            </a:pPr>
            <a:r>
              <a:rPr lang="en-US" dirty="0"/>
              <a:t>Projects from different application domains defined by awesome python </a:t>
            </a:r>
            <a:r>
              <a:rPr lang="en-US" dirty="0">
                <a:ea typeface="+mn-lt"/>
                <a:cs typeface="+mn-lt"/>
              </a:rPr>
              <a:t>categories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502FA-2C45-AF68-2668-C676079C6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1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0C4F3-383C-C2C6-7275-434D97AC5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: Corpus of Python Projects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D46DF-0BBD-A171-F8FF-D6B618627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8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B5352A9-FCFE-BD5C-FCAE-B146B515E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10077557" cy="35490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Overall Projects : </a:t>
            </a:r>
            <a:r>
              <a:rPr lang="en-US" b="1" dirty="0"/>
              <a:t>679</a:t>
            </a:r>
          </a:p>
          <a:p>
            <a:r>
              <a:rPr lang="en-US" dirty="0"/>
              <a:t>Type of Projects : </a:t>
            </a:r>
            <a:r>
              <a:rPr lang="en-US" b="1" dirty="0"/>
              <a:t>Frameworks, Libraries, Software</a:t>
            </a:r>
          </a:p>
          <a:p>
            <a:r>
              <a:rPr lang="en-US" dirty="0"/>
              <a:t>Main Categories : </a:t>
            </a:r>
            <a:r>
              <a:rPr lang="en-US" b="1" dirty="0"/>
              <a:t>92</a:t>
            </a:r>
          </a:p>
          <a:p>
            <a:r>
              <a:rPr lang="en-US" dirty="0"/>
              <a:t>Top 10 categories and the number of projects in them: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B5EC090C-C1B8-AEA9-5F9A-D2D5F0231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378596"/>
              </p:ext>
            </p:extLst>
          </p:nvPr>
        </p:nvGraphicFramePr>
        <p:xfrm>
          <a:off x="624449" y="4346761"/>
          <a:ext cx="4851233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442">
                  <a:extLst>
                    <a:ext uri="{9D8B030D-6E8A-4147-A177-3AD203B41FA5}">
                      <a16:colId xmlns:a16="http://schemas.microsoft.com/office/drawing/2014/main" val="2797881852"/>
                    </a:ext>
                  </a:extLst>
                </a:gridCol>
                <a:gridCol w="1634791">
                  <a:extLst>
                    <a:ext uri="{9D8B030D-6E8A-4147-A177-3AD203B41FA5}">
                      <a16:colId xmlns:a16="http://schemas.microsoft.com/office/drawing/2014/main" val="104994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Projects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913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Text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103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971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Code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684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venir Next LT Pro"/>
                        </a:rPr>
                        <a:t>Debugging Tools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9392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63F2D1B-E355-438C-AA8E-716CF894B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542701"/>
              </p:ext>
            </p:extLst>
          </p:nvPr>
        </p:nvGraphicFramePr>
        <p:xfrm>
          <a:off x="5763064" y="4336991"/>
          <a:ext cx="5181599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79788185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04994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Projects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Specific Formats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913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Command Line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103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GUI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971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Database Drivers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684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Image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93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49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73FB-FC93-44F2-D65A-16111DCC1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: Selection Criteria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A7CB9-5E64-E716-C31C-6DF31C7D9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,Sans-Serif"/>
              <a:buChar char="•"/>
            </a:pPr>
            <a:r>
              <a:rPr lang="en-US" dirty="0">
                <a:latin typeface="Avenir Next LT Pro"/>
                <a:cs typeface="Arial"/>
              </a:rPr>
              <a:t>Diverse domain.</a:t>
            </a:r>
          </a:p>
          <a:p>
            <a:pPr marL="800100" lvl="2" indent="-285750">
              <a:buFont typeface="Arial,Sans-Serif"/>
              <a:buChar char="•"/>
            </a:pPr>
            <a:r>
              <a:rPr lang="en-US" dirty="0">
                <a:latin typeface="Avenir Next LT Pro"/>
                <a:cs typeface="Arial"/>
              </a:rPr>
              <a:t>Machine learning, Web development, GUI development, etc.</a:t>
            </a:r>
          </a:p>
          <a:p>
            <a:pPr marL="800100" lvl="2" indent="-285750">
              <a:buFont typeface="Arial,Sans-Serif"/>
              <a:buChar char="•"/>
            </a:pPr>
            <a:r>
              <a:rPr lang="en-US" dirty="0">
                <a:latin typeface="Avenir Next LT Pro"/>
                <a:cs typeface="Arial"/>
              </a:rPr>
              <a:t>One category, one project from Awesome Python.</a:t>
            </a:r>
            <a:endParaRPr lang="en-US">
              <a:latin typeface="Avenir Next LT Pro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dirty="0">
                <a:latin typeface="Avenir Next LT Pro"/>
                <a:cs typeface="Arial"/>
              </a:rPr>
              <a:t>GitHub stars.</a:t>
            </a:r>
          </a:p>
          <a:p>
            <a:pPr marL="800100" lvl="2" indent="-285750">
              <a:buFont typeface="Arial,Sans-Serif"/>
              <a:buChar char="•"/>
            </a:pPr>
            <a:r>
              <a:rPr lang="en-US" dirty="0">
                <a:latin typeface="Avenir Next LT Pro"/>
                <a:cs typeface="Arial"/>
              </a:rPr>
              <a:t>Community accepted projects.</a:t>
            </a:r>
          </a:p>
          <a:p>
            <a:pPr marL="800100" lvl="2" indent="-285750">
              <a:buFont typeface="Arial,Sans-Serif"/>
              <a:buChar char="•"/>
            </a:pPr>
            <a:r>
              <a:rPr lang="en-US" dirty="0">
                <a:latin typeface="Avenir Next LT Pro"/>
                <a:cs typeface="Arial"/>
              </a:rPr>
              <a:t>At least 500 stars.</a:t>
            </a:r>
            <a:endParaRPr lang="en-US">
              <a:latin typeface="Avenir Next LT Pro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dirty="0">
                <a:latin typeface="Avenir Next LT Pro"/>
                <a:cs typeface="Arial"/>
              </a:rPr>
              <a:t>Test suite execution.</a:t>
            </a:r>
          </a:p>
          <a:p>
            <a:pPr marL="800100" lvl="2" indent="-285750">
              <a:buFont typeface="Arial,Sans-Serif"/>
              <a:buChar char="•"/>
            </a:pPr>
            <a:r>
              <a:rPr lang="en-US" dirty="0">
                <a:latin typeface="Avenir Next LT Pro"/>
                <a:cs typeface="Arial"/>
              </a:rPr>
              <a:t>Integrated test suites.</a:t>
            </a:r>
          </a:p>
          <a:p>
            <a:pPr marL="800100" lvl="2" indent="-285750">
              <a:buFont typeface="Arial,Sans-Serif"/>
              <a:buChar char="•"/>
            </a:pPr>
            <a:r>
              <a:rPr lang="en-US" dirty="0">
                <a:latin typeface="Avenir Next LT Pro"/>
                <a:cs typeface="Arial"/>
              </a:rPr>
              <a:t>Test suite compatible with </a:t>
            </a:r>
            <a:r>
              <a:rPr lang="en-US" err="1">
                <a:latin typeface="Avenir Next LT Pro"/>
                <a:cs typeface="Arial"/>
              </a:rPr>
              <a:t>pytest</a:t>
            </a:r>
            <a:r>
              <a:rPr lang="en-US" dirty="0">
                <a:latin typeface="Avenir Next LT Pro"/>
                <a:cs typeface="Arial"/>
              </a:rPr>
              <a:t>.</a:t>
            </a:r>
            <a:endParaRPr lang="en-US">
              <a:latin typeface="Avenir Next LT Pro"/>
            </a:endParaRPr>
          </a:p>
          <a:p>
            <a:pPr marL="742950" lvl="2" indent="-285750">
              <a:buFont typeface="Arial,Sans-Serif"/>
              <a:buChar char="•"/>
            </a:pPr>
            <a:endParaRPr lang="en-US" sz="1700" dirty="0">
              <a:latin typeface="Arial"/>
              <a:cs typeface="Arial"/>
            </a:endParaRPr>
          </a:p>
          <a:p>
            <a:endParaRPr lang="en-US" dirty="0">
              <a:latin typeface="Avenir Next LT Pro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69826-66B8-72F1-9775-A257DC272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181734"/>
      </a:dk2>
      <a:lt2>
        <a:srgbClr val="F0F3F2"/>
      </a:lt2>
      <a:accent1>
        <a:srgbClr val="E72971"/>
      </a:accent1>
      <a:accent2>
        <a:srgbClr val="D517AE"/>
      </a:accent2>
      <a:accent3>
        <a:srgbClr val="BF29E7"/>
      </a:accent3>
      <a:accent4>
        <a:srgbClr val="5E17D5"/>
      </a:accent4>
      <a:accent5>
        <a:srgbClr val="2932E7"/>
      </a:accent5>
      <a:accent6>
        <a:srgbClr val="176FD5"/>
      </a:accent6>
      <a:hlink>
        <a:srgbClr val="6355C6"/>
      </a:hlink>
      <a:folHlink>
        <a:srgbClr val="7F7F7F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ppt/theme/theme2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1868</Words>
  <Application>Microsoft Office PowerPoint</Application>
  <PresentationFormat>Widescreen</PresentationFormat>
  <Paragraphs>358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Arial,Sans-Serif</vt:lpstr>
      <vt:lpstr>Avenir Next LT Pro</vt:lpstr>
      <vt:lpstr>Avenir Next LT Pro Light</vt:lpstr>
      <vt:lpstr>Calibri</vt:lpstr>
      <vt:lpstr>Georgia Pro Semibold</vt:lpstr>
      <vt:lpstr>Rockwell Nova Light</vt:lpstr>
      <vt:lpstr>The Hand Extrablack</vt:lpstr>
      <vt:lpstr>BlobVTI</vt:lpstr>
      <vt:lpstr>RocaVTI</vt:lpstr>
      <vt:lpstr>DyPyBench A Benchmark of Executable Python Software</vt:lpstr>
      <vt:lpstr>Introduction : Background and Motivation</vt:lpstr>
      <vt:lpstr>Introduction : Challenges</vt:lpstr>
      <vt:lpstr>Introduction : Proposed Solution</vt:lpstr>
      <vt:lpstr>Introduction : Concrete steps</vt:lpstr>
      <vt:lpstr>Approach</vt:lpstr>
      <vt:lpstr>Approach : Corpus of Python Projects (1)</vt:lpstr>
      <vt:lpstr>Approach : Corpus of Python Projects (2)</vt:lpstr>
      <vt:lpstr>Approach : Selection Criteria (1)</vt:lpstr>
      <vt:lpstr>Approach : Selection Criteria (2)</vt:lpstr>
      <vt:lpstr>Approach : List of Python Projects (1)</vt:lpstr>
      <vt:lpstr>Approach : List of Python Projects (2)</vt:lpstr>
      <vt:lpstr>Approach : Installation of Projects (1)</vt:lpstr>
      <vt:lpstr>Approach : Installation of Projects (2)</vt:lpstr>
      <vt:lpstr>Approach : Execution Environment (1)</vt:lpstr>
      <vt:lpstr>Approach : Execution Environment (2)</vt:lpstr>
      <vt:lpstr>Approach : Integrating Tools (1)</vt:lpstr>
      <vt:lpstr>Approach :  Integrating Tools (2)</vt:lpstr>
      <vt:lpstr>Approach :  Integrating Tools (3)</vt:lpstr>
      <vt:lpstr>Call Graph Analysis</vt:lpstr>
      <vt:lpstr>Approach : Access Interface (1)</vt:lpstr>
      <vt:lpstr>Approach : Access Interface (2)</vt:lpstr>
      <vt:lpstr>Approach : Packaging and Export (1)</vt:lpstr>
      <vt:lpstr>Approach : Packaging and Export (2)</vt:lpstr>
      <vt:lpstr>Approach</vt:lpstr>
      <vt:lpstr>Evaluation</vt:lpstr>
      <vt:lpstr>Evaluation : RQ1</vt:lpstr>
      <vt:lpstr>Evaluation : RQ2 (1)</vt:lpstr>
      <vt:lpstr>Evaluation : RQ2 (2)</vt:lpstr>
      <vt:lpstr>Evaluation : RQ2 (3)</vt:lpstr>
      <vt:lpstr>Evaluation : RQ2 (4)</vt:lpstr>
      <vt:lpstr>Evaluation : RQ3</vt:lpstr>
      <vt:lpstr>Evaluation : RQ3</vt:lpstr>
      <vt:lpstr>Conclusion</vt:lpstr>
      <vt:lpstr>PowerPoint Presentation</vt:lpstr>
      <vt:lpstr>PowerPoint Presentation</vt:lpstr>
      <vt:lpstr>Approach : Packaging and Export (1)</vt:lpstr>
      <vt:lpstr>Approach : Integrating Tools (1)</vt:lpstr>
      <vt:lpstr>Approach : Execution Environment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Krishan Bajaj</dc:creator>
  <cp:lastModifiedBy>Piyush Krishan Bajaj</cp:lastModifiedBy>
  <cp:revision>1696</cp:revision>
  <dcterms:created xsi:type="dcterms:W3CDTF">2013-07-15T20:26:40Z</dcterms:created>
  <dcterms:modified xsi:type="dcterms:W3CDTF">2023-05-01T13:10:57Z</dcterms:modified>
</cp:coreProperties>
</file>