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71" r:id="rId9"/>
    <p:sldId id="264" r:id="rId10"/>
    <p:sldId id="272" r:id="rId11"/>
    <p:sldId id="265" r:id="rId12"/>
    <p:sldId id="266" r:id="rId13"/>
    <p:sldId id="268" r:id="rId14"/>
    <p:sldId id="269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D3D1F-3F58-416E-8288-5E877AD1D4B9}" v="2711" dt="2022-11-20T14:18:51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77AA3-017C-4DEE-AA55-DAD10D4E4A30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23C29978-2FBA-4A12-9A54-1897E99A9A96}">
      <dgm:prSet phldrT="[Text]" phldr="0"/>
      <dgm:spPr/>
      <dgm:t>
        <a:bodyPr/>
        <a:lstStyle/>
        <a:p>
          <a:r>
            <a:rPr lang="en-US" dirty="0">
              <a:latin typeface="Georgia Pro Semibold"/>
            </a:rPr>
            <a:t>Selection of projects</a:t>
          </a:r>
          <a:endParaRPr lang="en-US" dirty="0"/>
        </a:p>
      </dgm:t>
    </dgm:pt>
    <dgm:pt modelId="{24C136D3-A8F5-4F8F-B97C-66F7232F1179}" type="parTrans" cxnId="{AE672E6C-3E58-411E-AA66-AA1CA578319C}">
      <dgm:prSet/>
      <dgm:spPr/>
    </dgm:pt>
    <dgm:pt modelId="{DA3778BF-918C-4834-9736-AF86D876B29E}" type="sibTrans" cxnId="{AE672E6C-3E58-411E-AA66-AA1CA578319C}">
      <dgm:prSet/>
      <dgm:spPr/>
      <dgm:t>
        <a:bodyPr/>
        <a:lstStyle/>
        <a:p>
          <a:endParaRPr lang="en-US"/>
        </a:p>
      </dgm:t>
    </dgm:pt>
    <dgm:pt modelId="{6766C14A-5744-4A20-9537-5018C133B23B}">
      <dgm:prSet phldrT="[Text]" phldr="0"/>
      <dgm:spPr/>
      <dgm:t>
        <a:bodyPr/>
        <a:lstStyle/>
        <a:p>
          <a:r>
            <a:rPr lang="en-US" dirty="0">
              <a:latin typeface="Georgia Pro Semibold"/>
            </a:rPr>
            <a:t>Execution of projects</a:t>
          </a:r>
          <a:endParaRPr lang="en-US" dirty="0"/>
        </a:p>
      </dgm:t>
    </dgm:pt>
    <dgm:pt modelId="{7F788022-6638-4608-8D2F-0D5F0D498379}" type="parTrans" cxnId="{105B503B-BC0F-4CEF-A5F7-10D287D9F358}">
      <dgm:prSet/>
      <dgm:spPr/>
    </dgm:pt>
    <dgm:pt modelId="{D7245D40-B906-4B05-9900-99C3F1EE6434}" type="sibTrans" cxnId="{105B503B-BC0F-4CEF-A5F7-10D287D9F358}">
      <dgm:prSet/>
      <dgm:spPr/>
      <dgm:t>
        <a:bodyPr/>
        <a:lstStyle/>
        <a:p>
          <a:endParaRPr lang="en-US"/>
        </a:p>
      </dgm:t>
    </dgm:pt>
    <dgm:pt modelId="{5305ADC7-0364-436E-A6C6-093A2E69A265}">
      <dgm:prSet phldrT="[Text]" phldr="0"/>
      <dgm:spPr/>
      <dgm:t>
        <a:bodyPr/>
        <a:lstStyle/>
        <a:p>
          <a:r>
            <a:rPr lang="en-US" dirty="0">
              <a:latin typeface="Georgia Pro Semibold"/>
            </a:rPr>
            <a:t>Automation</a:t>
          </a:r>
          <a:endParaRPr lang="en-US" dirty="0"/>
        </a:p>
      </dgm:t>
    </dgm:pt>
    <dgm:pt modelId="{E20C740A-8A1F-4176-9D81-7DEC1FB154E7}" type="parTrans" cxnId="{9EEFF5A3-8D99-4CDC-BB60-FA482E489821}">
      <dgm:prSet/>
      <dgm:spPr/>
    </dgm:pt>
    <dgm:pt modelId="{9DFF8C78-DFF6-4894-9097-3BC3ADC771E0}" type="sibTrans" cxnId="{9EEFF5A3-8D99-4CDC-BB60-FA482E489821}">
      <dgm:prSet/>
      <dgm:spPr/>
      <dgm:t>
        <a:bodyPr/>
        <a:lstStyle/>
        <a:p>
          <a:endParaRPr lang="en-US"/>
        </a:p>
      </dgm:t>
    </dgm:pt>
    <dgm:pt modelId="{99ECAB76-9D95-4F25-A908-045E6411F215}">
      <dgm:prSet phldr="0"/>
      <dgm:spPr/>
      <dgm:t>
        <a:bodyPr/>
        <a:lstStyle/>
        <a:p>
          <a:r>
            <a:rPr lang="en-US" dirty="0">
              <a:latin typeface="Georgia Pro Semibold"/>
            </a:rPr>
            <a:t>Creation of Framework</a:t>
          </a:r>
        </a:p>
      </dgm:t>
    </dgm:pt>
    <dgm:pt modelId="{3DC2619B-3342-4E48-B5B8-C8573913B398}" type="parTrans" cxnId="{30EB7E95-74DE-4B1C-ADDA-477C05F9D42C}">
      <dgm:prSet/>
      <dgm:spPr/>
    </dgm:pt>
    <dgm:pt modelId="{204073F1-1570-49CC-A4CA-A28E50C207FE}" type="sibTrans" cxnId="{30EB7E95-74DE-4B1C-ADDA-477C05F9D42C}">
      <dgm:prSet/>
      <dgm:spPr/>
      <dgm:t>
        <a:bodyPr/>
        <a:lstStyle/>
        <a:p>
          <a:endParaRPr lang="en-US"/>
        </a:p>
      </dgm:t>
    </dgm:pt>
    <dgm:pt modelId="{8FF7E635-EF16-4441-BD3B-EA792ED94C38}">
      <dgm:prSet phldr="0"/>
      <dgm:spPr/>
      <dgm:t>
        <a:bodyPr/>
        <a:lstStyle/>
        <a:p>
          <a:r>
            <a:rPr lang="en-US" dirty="0">
              <a:latin typeface="Georgia Pro Semibold"/>
            </a:rPr>
            <a:t>Empirical Study</a:t>
          </a:r>
        </a:p>
      </dgm:t>
    </dgm:pt>
    <dgm:pt modelId="{18370D3F-0556-410A-9202-E8FAE0B5A273}" type="parTrans" cxnId="{5D8107DC-72ED-44FC-B6B1-2680F1159FAF}">
      <dgm:prSet/>
      <dgm:spPr/>
    </dgm:pt>
    <dgm:pt modelId="{37AB7AAA-D541-4045-945C-69928BC5C82F}" type="sibTrans" cxnId="{5D8107DC-72ED-44FC-B6B1-2680F1159FAF}">
      <dgm:prSet/>
      <dgm:spPr/>
      <dgm:t>
        <a:bodyPr/>
        <a:lstStyle/>
        <a:p>
          <a:endParaRPr lang="en-US"/>
        </a:p>
      </dgm:t>
    </dgm:pt>
    <dgm:pt modelId="{E30B3191-BE1E-4C04-94B3-F26189724A52}" type="pres">
      <dgm:prSet presAssocID="{3EB77AA3-017C-4DEE-AA55-DAD10D4E4A30}" presName="diagram" presStyleCnt="0">
        <dgm:presLayoutVars>
          <dgm:dir/>
          <dgm:resizeHandles val="exact"/>
        </dgm:presLayoutVars>
      </dgm:prSet>
      <dgm:spPr/>
    </dgm:pt>
    <dgm:pt modelId="{7EC0C1F7-4656-46F4-B5D7-1CA5631A5CB5}" type="pres">
      <dgm:prSet presAssocID="{23C29978-2FBA-4A12-9A54-1897E99A9A96}" presName="node" presStyleLbl="node1" presStyleIdx="0" presStyleCnt="5">
        <dgm:presLayoutVars>
          <dgm:bulletEnabled val="1"/>
        </dgm:presLayoutVars>
      </dgm:prSet>
      <dgm:spPr/>
    </dgm:pt>
    <dgm:pt modelId="{09BE5A6C-2EDB-4EF1-B7E8-F05C5CF598BD}" type="pres">
      <dgm:prSet presAssocID="{DA3778BF-918C-4834-9736-AF86D876B29E}" presName="sibTrans" presStyleLbl="sibTrans2D1" presStyleIdx="0" presStyleCnt="4"/>
      <dgm:spPr/>
    </dgm:pt>
    <dgm:pt modelId="{2A61FE8E-CB94-4515-B179-4753AB35E149}" type="pres">
      <dgm:prSet presAssocID="{DA3778BF-918C-4834-9736-AF86D876B29E}" presName="connectorText" presStyleLbl="sibTrans2D1" presStyleIdx="0" presStyleCnt="4"/>
      <dgm:spPr/>
    </dgm:pt>
    <dgm:pt modelId="{2D79B42C-261C-4506-84BF-83191063CFBB}" type="pres">
      <dgm:prSet presAssocID="{6766C14A-5744-4A20-9537-5018C133B23B}" presName="node" presStyleLbl="node1" presStyleIdx="1" presStyleCnt="5">
        <dgm:presLayoutVars>
          <dgm:bulletEnabled val="1"/>
        </dgm:presLayoutVars>
      </dgm:prSet>
      <dgm:spPr/>
    </dgm:pt>
    <dgm:pt modelId="{C42412D2-663D-4CCD-9712-E6E567C0526A}" type="pres">
      <dgm:prSet presAssocID="{D7245D40-B906-4B05-9900-99C3F1EE6434}" presName="sibTrans" presStyleLbl="sibTrans2D1" presStyleIdx="1" presStyleCnt="4"/>
      <dgm:spPr/>
    </dgm:pt>
    <dgm:pt modelId="{C585330D-9064-419B-9214-73E90194F2BA}" type="pres">
      <dgm:prSet presAssocID="{D7245D40-B906-4B05-9900-99C3F1EE6434}" presName="connectorText" presStyleLbl="sibTrans2D1" presStyleIdx="1" presStyleCnt="4"/>
      <dgm:spPr/>
    </dgm:pt>
    <dgm:pt modelId="{8214D17A-CE82-47B9-BB81-2F76D4E77653}" type="pres">
      <dgm:prSet presAssocID="{5305ADC7-0364-436E-A6C6-093A2E69A265}" presName="node" presStyleLbl="node1" presStyleIdx="2" presStyleCnt="5">
        <dgm:presLayoutVars>
          <dgm:bulletEnabled val="1"/>
        </dgm:presLayoutVars>
      </dgm:prSet>
      <dgm:spPr/>
    </dgm:pt>
    <dgm:pt modelId="{F980015C-82D8-40A3-B594-647FC2467E0A}" type="pres">
      <dgm:prSet presAssocID="{9DFF8C78-DFF6-4894-9097-3BC3ADC771E0}" presName="sibTrans" presStyleLbl="sibTrans2D1" presStyleIdx="2" presStyleCnt="4"/>
      <dgm:spPr/>
    </dgm:pt>
    <dgm:pt modelId="{72F142E0-77FA-4711-BA7A-271A4904F0E9}" type="pres">
      <dgm:prSet presAssocID="{9DFF8C78-DFF6-4894-9097-3BC3ADC771E0}" presName="connectorText" presStyleLbl="sibTrans2D1" presStyleIdx="2" presStyleCnt="4"/>
      <dgm:spPr/>
    </dgm:pt>
    <dgm:pt modelId="{F4AF8AFE-0E7C-4571-958B-55795FA21160}" type="pres">
      <dgm:prSet presAssocID="{99ECAB76-9D95-4F25-A908-045E6411F215}" presName="node" presStyleLbl="node1" presStyleIdx="3" presStyleCnt="5">
        <dgm:presLayoutVars>
          <dgm:bulletEnabled val="1"/>
        </dgm:presLayoutVars>
      </dgm:prSet>
      <dgm:spPr/>
    </dgm:pt>
    <dgm:pt modelId="{C3FB28C0-66A8-46A0-BD82-69E18A400669}" type="pres">
      <dgm:prSet presAssocID="{204073F1-1570-49CC-A4CA-A28E50C207FE}" presName="sibTrans" presStyleLbl="sibTrans2D1" presStyleIdx="3" presStyleCnt="4"/>
      <dgm:spPr/>
    </dgm:pt>
    <dgm:pt modelId="{6814F197-FECD-49C3-B8E3-98A1733A8470}" type="pres">
      <dgm:prSet presAssocID="{204073F1-1570-49CC-A4CA-A28E50C207FE}" presName="connectorText" presStyleLbl="sibTrans2D1" presStyleIdx="3" presStyleCnt="4"/>
      <dgm:spPr/>
    </dgm:pt>
    <dgm:pt modelId="{B61C36D8-EAD2-4278-96A8-2D23FDD13C4F}" type="pres">
      <dgm:prSet presAssocID="{8FF7E635-EF16-4441-BD3B-EA792ED94C38}" presName="node" presStyleLbl="node1" presStyleIdx="4" presStyleCnt="5">
        <dgm:presLayoutVars>
          <dgm:bulletEnabled val="1"/>
        </dgm:presLayoutVars>
      </dgm:prSet>
      <dgm:spPr/>
    </dgm:pt>
  </dgm:ptLst>
  <dgm:cxnLst>
    <dgm:cxn modelId="{3983F403-F590-4818-9F45-B25158CDC284}" type="presOf" srcId="{3EB77AA3-017C-4DEE-AA55-DAD10D4E4A30}" destId="{E30B3191-BE1E-4C04-94B3-F26189724A52}" srcOrd="0" destOrd="0" presId="urn:microsoft.com/office/officeart/2005/8/layout/process5"/>
    <dgm:cxn modelId="{0BA30A13-C184-42EF-90EF-C53B0615632B}" type="presOf" srcId="{DA3778BF-918C-4834-9736-AF86D876B29E}" destId="{09BE5A6C-2EDB-4EF1-B7E8-F05C5CF598BD}" srcOrd="0" destOrd="0" presId="urn:microsoft.com/office/officeart/2005/8/layout/process5"/>
    <dgm:cxn modelId="{AA782C3A-9C84-4783-BEF0-69BFEA29B91A}" type="presOf" srcId="{204073F1-1570-49CC-A4CA-A28E50C207FE}" destId="{6814F197-FECD-49C3-B8E3-98A1733A8470}" srcOrd="1" destOrd="0" presId="urn:microsoft.com/office/officeart/2005/8/layout/process5"/>
    <dgm:cxn modelId="{105B503B-BC0F-4CEF-A5F7-10D287D9F358}" srcId="{3EB77AA3-017C-4DEE-AA55-DAD10D4E4A30}" destId="{6766C14A-5744-4A20-9537-5018C133B23B}" srcOrd="1" destOrd="0" parTransId="{7F788022-6638-4608-8D2F-0D5F0D498379}" sibTransId="{D7245D40-B906-4B05-9900-99C3F1EE6434}"/>
    <dgm:cxn modelId="{8A53405C-EB79-4763-9CC0-E9EC0A0DBBEB}" type="presOf" srcId="{5305ADC7-0364-436E-A6C6-093A2E69A265}" destId="{8214D17A-CE82-47B9-BB81-2F76D4E77653}" srcOrd="0" destOrd="0" presId="urn:microsoft.com/office/officeart/2005/8/layout/process5"/>
    <dgm:cxn modelId="{E9EE6443-2E11-440D-B6B1-D1C611C86F52}" type="presOf" srcId="{8FF7E635-EF16-4441-BD3B-EA792ED94C38}" destId="{B61C36D8-EAD2-4278-96A8-2D23FDD13C4F}" srcOrd="0" destOrd="0" presId="urn:microsoft.com/office/officeart/2005/8/layout/process5"/>
    <dgm:cxn modelId="{AE672E6C-3E58-411E-AA66-AA1CA578319C}" srcId="{3EB77AA3-017C-4DEE-AA55-DAD10D4E4A30}" destId="{23C29978-2FBA-4A12-9A54-1897E99A9A96}" srcOrd="0" destOrd="0" parTransId="{24C136D3-A8F5-4F8F-B97C-66F7232F1179}" sibTransId="{DA3778BF-918C-4834-9736-AF86D876B29E}"/>
    <dgm:cxn modelId="{C562E773-B6EB-4C20-9233-F4070726A45D}" type="presOf" srcId="{DA3778BF-918C-4834-9736-AF86D876B29E}" destId="{2A61FE8E-CB94-4515-B179-4753AB35E149}" srcOrd="1" destOrd="0" presId="urn:microsoft.com/office/officeart/2005/8/layout/process5"/>
    <dgm:cxn modelId="{3EC50B57-D656-4BA7-BE70-EBA70510D333}" type="presOf" srcId="{204073F1-1570-49CC-A4CA-A28E50C207FE}" destId="{C3FB28C0-66A8-46A0-BD82-69E18A400669}" srcOrd="0" destOrd="0" presId="urn:microsoft.com/office/officeart/2005/8/layout/process5"/>
    <dgm:cxn modelId="{92D03659-DE35-46E5-A102-1173363840C4}" type="presOf" srcId="{D7245D40-B906-4B05-9900-99C3F1EE6434}" destId="{C42412D2-663D-4CCD-9712-E6E567C0526A}" srcOrd="0" destOrd="0" presId="urn:microsoft.com/office/officeart/2005/8/layout/process5"/>
    <dgm:cxn modelId="{30EB7E95-74DE-4B1C-ADDA-477C05F9D42C}" srcId="{3EB77AA3-017C-4DEE-AA55-DAD10D4E4A30}" destId="{99ECAB76-9D95-4F25-A908-045E6411F215}" srcOrd="3" destOrd="0" parTransId="{3DC2619B-3342-4E48-B5B8-C8573913B398}" sibTransId="{204073F1-1570-49CC-A4CA-A28E50C207FE}"/>
    <dgm:cxn modelId="{9EEFF5A3-8D99-4CDC-BB60-FA482E489821}" srcId="{3EB77AA3-017C-4DEE-AA55-DAD10D4E4A30}" destId="{5305ADC7-0364-436E-A6C6-093A2E69A265}" srcOrd="2" destOrd="0" parTransId="{E20C740A-8A1F-4176-9D81-7DEC1FB154E7}" sibTransId="{9DFF8C78-DFF6-4894-9097-3BC3ADC771E0}"/>
    <dgm:cxn modelId="{EB7008CA-63BE-45D9-B294-B975B1CC8AAF}" type="presOf" srcId="{23C29978-2FBA-4A12-9A54-1897E99A9A96}" destId="{7EC0C1F7-4656-46F4-B5D7-1CA5631A5CB5}" srcOrd="0" destOrd="0" presId="urn:microsoft.com/office/officeart/2005/8/layout/process5"/>
    <dgm:cxn modelId="{D60139D3-E20C-409A-B7E1-083ADC295C3B}" type="presOf" srcId="{6766C14A-5744-4A20-9537-5018C133B23B}" destId="{2D79B42C-261C-4506-84BF-83191063CFBB}" srcOrd="0" destOrd="0" presId="urn:microsoft.com/office/officeart/2005/8/layout/process5"/>
    <dgm:cxn modelId="{727DF0D5-3ACD-45EC-974B-0780137B5867}" type="presOf" srcId="{9DFF8C78-DFF6-4894-9097-3BC3ADC771E0}" destId="{72F142E0-77FA-4711-BA7A-271A4904F0E9}" srcOrd="1" destOrd="0" presId="urn:microsoft.com/office/officeart/2005/8/layout/process5"/>
    <dgm:cxn modelId="{5D8107DC-72ED-44FC-B6B1-2680F1159FAF}" srcId="{3EB77AA3-017C-4DEE-AA55-DAD10D4E4A30}" destId="{8FF7E635-EF16-4441-BD3B-EA792ED94C38}" srcOrd="4" destOrd="0" parTransId="{18370D3F-0556-410A-9202-E8FAE0B5A273}" sibTransId="{37AB7AAA-D541-4045-945C-69928BC5C82F}"/>
    <dgm:cxn modelId="{03CBFBE6-83D4-4896-86F4-0F8EA0884154}" type="presOf" srcId="{9DFF8C78-DFF6-4894-9097-3BC3ADC771E0}" destId="{F980015C-82D8-40A3-B594-647FC2467E0A}" srcOrd="0" destOrd="0" presId="urn:microsoft.com/office/officeart/2005/8/layout/process5"/>
    <dgm:cxn modelId="{A5328AEC-C79E-480E-A5E1-59400FF89E41}" type="presOf" srcId="{D7245D40-B906-4B05-9900-99C3F1EE6434}" destId="{C585330D-9064-419B-9214-73E90194F2BA}" srcOrd="1" destOrd="0" presId="urn:microsoft.com/office/officeart/2005/8/layout/process5"/>
    <dgm:cxn modelId="{95576DF0-5DBB-4A60-9C60-22040BAFEE64}" type="presOf" srcId="{99ECAB76-9D95-4F25-A908-045E6411F215}" destId="{F4AF8AFE-0E7C-4571-958B-55795FA21160}" srcOrd="0" destOrd="0" presId="urn:microsoft.com/office/officeart/2005/8/layout/process5"/>
    <dgm:cxn modelId="{93E27FBD-704B-47B9-A2DD-BC1044899C13}" type="presParOf" srcId="{E30B3191-BE1E-4C04-94B3-F26189724A52}" destId="{7EC0C1F7-4656-46F4-B5D7-1CA5631A5CB5}" srcOrd="0" destOrd="0" presId="urn:microsoft.com/office/officeart/2005/8/layout/process5"/>
    <dgm:cxn modelId="{0C902794-6AA7-45C2-8FD1-7E3641A1CA1B}" type="presParOf" srcId="{E30B3191-BE1E-4C04-94B3-F26189724A52}" destId="{09BE5A6C-2EDB-4EF1-B7E8-F05C5CF598BD}" srcOrd="1" destOrd="0" presId="urn:microsoft.com/office/officeart/2005/8/layout/process5"/>
    <dgm:cxn modelId="{4990D896-AD92-4E0F-BE4A-FF449030E801}" type="presParOf" srcId="{09BE5A6C-2EDB-4EF1-B7E8-F05C5CF598BD}" destId="{2A61FE8E-CB94-4515-B179-4753AB35E149}" srcOrd="0" destOrd="0" presId="urn:microsoft.com/office/officeart/2005/8/layout/process5"/>
    <dgm:cxn modelId="{DCDB1784-C26C-4150-AE7E-5E10F9E6969A}" type="presParOf" srcId="{E30B3191-BE1E-4C04-94B3-F26189724A52}" destId="{2D79B42C-261C-4506-84BF-83191063CFBB}" srcOrd="2" destOrd="0" presId="urn:microsoft.com/office/officeart/2005/8/layout/process5"/>
    <dgm:cxn modelId="{5E4832CB-D311-46FA-9BFB-232C50808E72}" type="presParOf" srcId="{E30B3191-BE1E-4C04-94B3-F26189724A52}" destId="{C42412D2-663D-4CCD-9712-E6E567C0526A}" srcOrd="3" destOrd="0" presId="urn:microsoft.com/office/officeart/2005/8/layout/process5"/>
    <dgm:cxn modelId="{E4A87F6A-1364-4CB5-A033-B0D3E3DA0C17}" type="presParOf" srcId="{C42412D2-663D-4CCD-9712-E6E567C0526A}" destId="{C585330D-9064-419B-9214-73E90194F2BA}" srcOrd="0" destOrd="0" presId="urn:microsoft.com/office/officeart/2005/8/layout/process5"/>
    <dgm:cxn modelId="{62A0CA66-021F-4FD4-BC24-4E99C8BAD965}" type="presParOf" srcId="{E30B3191-BE1E-4C04-94B3-F26189724A52}" destId="{8214D17A-CE82-47B9-BB81-2F76D4E77653}" srcOrd="4" destOrd="0" presId="urn:microsoft.com/office/officeart/2005/8/layout/process5"/>
    <dgm:cxn modelId="{D2A5F868-0B56-4EC4-952C-FA1795E75FD3}" type="presParOf" srcId="{E30B3191-BE1E-4C04-94B3-F26189724A52}" destId="{F980015C-82D8-40A3-B594-647FC2467E0A}" srcOrd="5" destOrd="0" presId="urn:microsoft.com/office/officeart/2005/8/layout/process5"/>
    <dgm:cxn modelId="{792D610E-7FC9-4571-A129-B0B19601EFFF}" type="presParOf" srcId="{F980015C-82D8-40A3-B594-647FC2467E0A}" destId="{72F142E0-77FA-4711-BA7A-271A4904F0E9}" srcOrd="0" destOrd="0" presId="urn:microsoft.com/office/officeart/2005/8/layout/process5"/>
    <dgm:cxn modelId="{12ACD75E-0408-4717-B115-3C9231008430}" type="presParOf" srcId="{E30B3191-BE1E-4C04-94B3-F26189724A52}" destId="{F4AF8AFE-0E7C-4571-958B-55795FA21160}" srcOrd="6" destOrd="0" presId="urn:microsoft.com/office/officeart/2005/8/layout/process5"/>
    <dgm:cxn modelId="{973E1D29-0B9E-4F67-80DB-D534EAF84C4A}" type="presParOf" srcId="{E30B3191-BE1E-4C04-94B3-F26189724A52}" destId="{C3FB28C0-66A8-46A0-BD82-69E18A400669}" srcOrd="7" destOrd="0" presId="urn:microsoft.com/office/officeart/2005/8/layout/process5"/>
    <dgm:cxn modelId="{937D73C0-78DE-4FB1-96DA-4D971DB39058}" type="presParOf" srcId="{C3FB28C0-66A8-46A0-BD82-69E18A400669}" destId="{6814F197-FECD-49C3-B8E3-98A1733A8470}" srcOrd="0" destOrd="0" presId="urn:microsoft.com/office/officeart/2005/8/layout/process5"/>
    <dgm:cxn modelId="{1AEF7A9B-36B5-42DB-BDE9-482E6DA4AB56}" type="presParOf" srcId="{E30B3191-BE1E-4C04-94B3-F26189724A52}" destId="{B61C36D8-EAD2-4278-96A8-2D23FDD13C4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B77AA3-017C-4DEE-AA55-DAD10D4E4A3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23C29978-2FBA-4A12-9A54-1897E99A9A96}">
      <dgm:prSet phldrT="[Text]" phldr="0"/>
      <dgm:spPr/>
      <dgm:t>
        <a:bodyPr/>
        <a:lstStyle/>
        <a:p>
          <a:r>
            <a:rPr lang="en-US" dirty="0">
              <a:latin typeface="Georgia Pro Semibold"/>
            </a:rPr>
            <a:t>Selection of projects</a:t>
          </a:r>
          <a:endParaRPr lang="en-US" dirty="0"/>
        </a:p>
      </dgm:t>
    </dgm:pt>
    <dgm:pt modelId="{24C136D3-A8F5-4F8F-B97C-66F7232F1179}" type="parTrans" cxnId="{AE672E6C-3E58-411E-AA66-AA1CA578319C}">
      <dgm:prSet/>
      <dgm:spPr/>
    </dgm:pt>
    <dgm:pt modelId="{DA3778BF-918C-4834-9736-AF86D876B29E}" type="sibTrans" cxnId="{AE672E6C-3E58-411E-AA66-AA1CA578319C}">
      <dgm:prSet/>
      <dgm:spPr/>
      <dgm:t>
        <a:bodyPr/>
        <a:lstStyle/>
        <a:p>
          <a:endParaRPr lang="en-US"/>
        </a:p>
      </dgm:t>
    </dgm:pt>
    <dgm:pt modelId="{6766C14A-5744-4A20-9537-5018C133B23B}">
      <dgm:prSet phldrT="[Text]" phldr="0"/>
      <dgm:spPr/>
      <dgm:t>
        <a:bodyPr/>
        <a:lstStyle/>
        <a:p>
          <a:r>
            <a:rPr lang="en-US" dirty="0">
              <a:latin typeface="Georgia Pro Semibold"/>
            </a:rPr>
            <a:t>Execution of projects</a:t>
          </a:r>
          <a:endParaRPr lang="en-US" dirty="0"/>
        </a:p>
      </dgm:t>
    </dgm:pt>
    <dgm:pt modelId="{7F788022-6638-4608-8D2F-0D5F0D498379}" type="parTrans" cxnId="{105B503B-BC0F-4CEF-A5F7-10D287D9F358}">
      <dgm:prSet/>
      <dgm:spPr/>
    </dgm:pt>
    <dgm:pt modelId="{D7245D40-B906-4B05-9900-99C3F1EE6434}" type="sibTrans" cxnId="{105B503B-BC0F-4CEF-A5F7-10D287D9F358}">
      <dgm:prSet/>
      <dgm:spPr/>
      <dgm:t>
        <a:bodyPr/>
        <a:lstStyle/>
        <a:p>
          <a:endParaRPr lang="en-US"/>
        </a:p>
      </dgm:t>
    </dgm:pt>
    <dgm:pt modelId="{5305ADC7-0364-436E-A6C6-093A2E69A265}">
      <dgm:prSet phldrT="[Text]" phldr="0"/>
      <dgm:spPr/>
      <dgm:t>
        <a:bodyPr/>
        <a:lstStyle/>
        <a:p>
          <a:r>
            <a:rPr lang="en-US" dirty="0">
              <a:latin typeface="Georgia Pro Semibold"/>
            </a:rPr>
            <a:t>Automation</a:t>
          </a:r>
          <a:endParaRPr lang="en-US" dirty="0"/>
        </a:p>
      </dgm:t>
    </dgm:pt>
    <dgm:pt modelId="{E20C740A-8A1F-4176-9D81-7DEC1FB154E7}" type="parTrans" cxnId="{9EEFF5A3-8D99-4CDC-BB60-FA482E489821}">
      <dgm:prSet/>
      <dgm:spPr/>
    </dgm:pt>
    <dgm:pt modelId="{9DFF8C78-DFF6-4894-9097-3BC3ADC771E0}" type="sibTrans" cxnId="{9EEFF5A3-8D99-4CDC-BB60-FA482E489821}">
      <dgm:prSet/>
      <dgm:spPr/>
      <dgm:t>
        <a:bodyPr/>
        <a:lstStyle/>
        <a:p>
          <a:endParaRPr lang="en-US"/>
        </a:p>
      </dgm:t>
    </dgm:pt>
    <dgm:pt modelId="{99ECAB76-9D95-4F25-A908-045E6411F215}">
      <dgm:prSet phldr="0"/>
      <dgm:spPr/>
      <dgm:t>
        <a:bodyPr/>
        <a:lstStyle/>
        <a:p>
          <a:r>
            <a:rPr lang="en-US" dirty="0">
              <a:latin typeface="Georgia Pro Semibold"/>
            </a:rPr>
            <a:t>Creation of Framework</a:t>
          </a:r>
        </a:p>
      </dgm:t>
    </dgm:pt>
    <dgm:pt modelId="{3DC2619B-3342-4E48-B5B8-C8573913B398}" type="parTrans" cxnId="{30EB7E95-74DE-4B1C-ADDA-477C05F9D42C}">
      <dgm:prSet/>
      <dgm:spPr/>
    </dgm:pt>
    <dgm:pt modelId="{204073F1-1570-49CC-A4CA-A28E50C207FE}" type="sibTrans" cxnId="{30EB7E95-74DE-4B1C-ADDA-477C05F9D42C}">
      <dgm:prSet/>
      <dgm:spPr/>
      <dgm:t>
        <a:bodyPr/>
        <a:lstStyle/>
        <a:p>
          <a:endParaRPr lang="en-US"/>
        </a:p>
      </dgm:t>
    </dgm:pt>
    <dgm:pt modelId="{8FF7E635-EF16-4441-BD3B-EA792ED94C38}">
      <dgm:prSet phldr="0"/>
      <dgm:spPr/>
      <dgm:t>
        <a:bodyPr/>
        <a:lstStyle/>
        <a:p>
          <a:r>
            <a:rPr lang="en-US" dirty="0">
              <a:latin typeface="Georgia Pro Semibold"/>
            </a:rPr>
            <a:t>Empirical Study</a:t>
          </a:r>
        </a:p>
      </dgm:t>
    </dgm:pt>
    <dgm:pt modelId="{18370D3F-0556-410A-9202-E8FAE0B5A273}" type="parTrans" cxnId="{5D8107DC-72ED-44FC-B6B1-2680F1159FAF}">
      <dgm:prSet/>
      <dgm:spPr/>
    </dgm:pt>
    <dgm:pt modelId="{37AB7AAA-D541-4045-945C-69928BC5C82F}" type="sibTrans" cxnId="{5D8107DC-72ED-44FC-B6B1-2680F1159FAF}">
      <dgm:prSet/>
      <dgm:spPr/>
      <dgm:t>
        <a:bodyPr/>
        <a:lstStyle/>
        <a:p>
          <a:endParaRPr lang="en-US"/>
        </a:p>
      </dgm:t>
    </dgm:pt>
    <dgm:pt modelId="{CE936CBA-44A2-457E-80B0-2DA26300CE59}" type="pres">
      <dgm:prSet presAssocID="{3EB77AA3-017C-4DEE-AA55-DAD10D4E4A30}" presName="diagram" presStyleCnt="0">
        <dgm:presLayoutVars>
          <dgm:dir/>
          <dgm:resizeHandles val="exact"/>
        </dgm:presLayoutVars>
      </dgm:prSet>
      <dgm:spPr/>
    </dgm:pt>
    <dgm:pt modelId="{D4106FE0-7A55-4F7C-94AC-6520E6AC6673}" type="pres">
      <dgm:prSet presAssocID="{23C29978-2FBA-4A12-9A54-1897E99A9A96}" presName="node" presStyleLbl="node1" presStyleIdx="0" presStyleCnt="5">
        <dgm:presLayoutVars>
          <dgm:bulletEnabled val="1"/>
        </dgm:presLayoutVars>
      </dgm:prSet>
      <dgm:spPr>
        <a:solidFill>
          <a:srgbClr val="92D050"/>
        </a:solidFill>
      </dgm:spPr>
    </dgm:pt>
    <dgm:pt modelId="{645F4115-D69C-43EF-A10C-5BF20E519F45}" type="pres">
      <dgm:prSet presAssocID="{DA3778BF-918C-4834-9736-AF86D876B29E}" presName="sibTrans" presStyleLbl="sibTrans2D1" presStyleIdx="0" presStyleCnt="4"/>
      <dgm:spPr/>
    </dgm:pt>
    <dgm:pt modelId="{5515F6B8-BA5A-4254-99BD-ACFD12F12323}" type="pres">
      <dgm:prSet presAssocID="{DA3778BF-918C-4834-9736-AF86D876B29E}" presName="connectorText" presStyleLbl="sibTrans2D1" presStyleIdx="0" presStyleCnt="4"/>
      <dgm:spPr/>
    </dgm:pt>
    <dgm:pt modelId="{DD5E048D-42BB-474D-B3CF-4E2A1B0A7C4B}" type="pres">
      <dgm:prSet presAssocID="{6766C14A-5744-4A20-9537-5018C133B23B}" presName="node" presStyleLbl="node1" presStyleIdx="1" presStyleCnt="5">
        <dgm:presLayoutVars>
          <dgm:bulletEnabled val="1"/>
        </dgm:presLayoutVars>
      </dgm:prSet>
      <dgm:spPr>
        <a:solidFill>
          <a:srgbClr val="92D050"/>
        </a:solidFill>
      </dgm:spPr>
    </dgm:pt>
    <dgm:pt modelId="{28B2CEDC-E1E8-475C-943B-64D483DDD083}" type="pres">
      <dgm:prSet presAssocID="{D7245D40-B906-4B05-9900-99C3F1EE6434}" presName="sibTrans" presStyleLbl="sibTrans2D1" presStyleIdx="1" presStyleCnt="4"/>
      <dgm:spPr/>
    </dgm:pt>
    <dgm:pt modelId="{B9296936-9E56-4720-8BAC-417AFA7B9501}" type="pres">
      <dgm:prSet presAssocID="{D7245D40-B906-4B05-9900-99C3F1EE6434}" presName="connectorText" presStyleLbl="sibTrans2D1" presStyleIdx="1" presStyleCnt="4"/>
      <dgm:spPr/>
    </dgm:pt>
    <dgm:pt modelId="{54ABB4D7-F70D-4C54-B16D-24BF8DECDA9F}" type="pres">
      <dgm:prSet presAssocID="{5305ADC7-0364-436E-A6C6-093A2E69A265}" presName="node" presStyleLbl="node1" presStyleIdx="2" presStyleCnt="5">
        <dgm:presLayoutVars>
          <dgm:bulletEnabled val="1"/>
        </dgm:presLayoutVars>
      </dgm:prSet>
      <dgm:spPr/>
    </dgm:pt>
    <dgm:pt modelId="{FFA2EA42-A808-449F-B323-453336AB77B6}" type="pres">
      <dgm:prSet presAssocID="{9DFF8C78-DFF6-4894-9097-3BC3ADC771E0}" presName="sibTrans" presStyleLbl="sibTrans2D1" presStyleIdx="2" presStyleCnt="4"/>
      <dgm:spPr/>
    </dgm:pt>
    <dgm:pt modelId="{41812C11-21E5-46F0-875B-B42BEBB77930}" type="pres">
      <dgm:prSet presAssocID="{9DFF8C78-DFF6-4894-9097-3BC3ADC771E0}" presName="connectorText" presStyleLbl="sibTrans2D1" presStyleIdx="2" presStyleCnt="4"/>
      <dgm:spPr/>
    </dgm:pt>
    <dgm:pt modelId="{CF3F11DE-0408-474D-8F18-529E407E4970}" type="pres">
      <dgm:prSet presAssocID="{99ECAB76-9D95-4F25-A908-045E6411F215}" presName="node" presStyleLbl="node1" presStyleIdx="3" presStyleCnt="5">
        <dgm:presLayoutVars>
          <dgm:bulletEnabled val="1"/>
        </dgm:presLayoutVars>
      </dgm:prSet>
      <dgm:spPr/>
    </dgm:pt>
    <dgm:pt modelId="{22BF64BF-743E-4617-9FA1-569AE4AEA933}" type="pres">
      <dgm:prSet presAssocID="{204073F1-1570-49CC-A4CA-A28E50C207FE}" presName="sibTrans" presStyleLbl="sibTrans2D1" presStyleIdx="3" presStyleCnt="4"/>
      <dgm:spPr/>
    </dgm:pt>
    <dgm:pt modelId="{6262C3D0-5E19-4086-9C53-CBFDEB92DE5D}" type="pres">
      <dgm:prSet presAssocID="{204073F1-1570-49CC-A4CA-A28E50C207FE}" presName="connectorText" presStyleLbl="sibTrans2D1" presStyleIdx="3" presStyleCnt="4"/>
      <dgm:spPr/>
    </dgm:pt>
    <dgm:pt modelId="{8A4DC5D6-C569-4E0D-A592-ADA09EE3FB65}" type="pres">
      <dgm:prSet presAssocID="{8FF7E635-EF16-4441-BD3B-EA792ED94C38}" presName="node" presStyleLbl="node1" presStyleIdx="4" presStyleCnt="5">
        <dgm:presLayoutVars>
          <dgm:bulletEnabled val="1"/>
        </dgm:presLayoutVars>
      </dgm:prSet>
      <dgm:spPr/>
    </dgm:pt>
  </dgm:ptLst>
  <dgm:cxnLst>
    <dgm:cxn modelId="{03DCDD03-F134-4D36-8663-A13143D73997}" type="presOf" srcId="{99ECAB76-9D95-4F25-A908-045E6411F215}" destId="{CF3F11DE-0408-474D-8F18-529E407E4970}" srcOrd="0" destOrd="0" presId="urn:microsoft.com/office/officeart/2005/8/layout/process5"/>
    <dgm:cxn modelId="{192C712B-C5DB-441C-B95C-BF641BD5A1D9}" type="presOf" srcId="{8FF7E635-EF16-4441-BD3B-EA792ED94C38}" destId="{8A4DC5D6-C569-4E0D-A592-ADA09EE3FB65}" srcOrd="0" destOrd="0" presId="urn:microsoft.com/office/officeart/2005/8/layout/process5"/>
    <dgm:cxn modelId="{CE4C472F-FEF1-4735-A48C-9213BB011CB6}" type="presOf" srcId="{3EB77AA3-017C-4DEE-AA55-DAD10D4E4A30}" destId="{CE936CBA-44A2-457E-80B0-2DA26300CE59}" srcOrd="0" destOrd="0" presId="urn:microsoft.com/office/officeart/2005/8/layout/process5"/>
    <dgm:cxn modelId="{105B503B-BC0F-4CEF-A5F7-10D287D9F358}" srcId="{3EB77AA3-017C-4DEE-AA55-DAD10D4E4A30}" destId="{6766C14A-5744-4A20-9537-5018C133B23B}" srcOrd="1" destOrd="0" parTransId="{7F788022-6638-4608-8D2F-0D5F0D498379}" sibTransId="{D7245D40-B906-4B05-9900-99C3F1EE6434}"/>
    <dgm:cxn modelId="{B90B0D3D-C5CF-4343-A16A-0F316490B191}" type="presOf" srcId="{9DFF8C78-DFF6-4894-9097-3BC3ADC771E0}" destId="{41812C11-21E5-46F0-875B-B42BEBB77930}" srcOrd="1" destOrd="0" presId="urn:microsoft.com/office/officeart/2005/8/layout/process5"/>
    <dgm:cxn modelId="{1CF1433E-2F61-4FF8-A0F0-3751C2337562}" type="presOf" srcId="{23C29978-2FBA-4A12-9A54-1897E99A9A96}" destId="{D4106FE0-7A55-4F7C-94AC-6520E6AC6673}" srcOrd="0" destOrd="0" presId="urn:microsoft.com/office/officeart/2005/8/layout/process5"/>
    <dgm:cxn modelId="{22D15843-4F7E-4CDB-AB38-4651501EEE2D}" type="presOf" srcId="{204073F1-1570-49CC-A4CA-A28E50C207FE}" destId="{22BF64BF-743E-4617-9FA1-569AE4AEA933}" srcOrd="0" destOrd="0" presId="urn:microsoft.com/office/officeart/2005/8/layout/process5"/>
    <dgm:cxn modelId="{47935164-B6F1-4972-83F1-7346112B9948}" type="presOf" srcId="{DA3778BF-918C-4834-9736-AF86D876B29E}" destId="{5515F6B8-BA5A-4254-99BD-ACFD12F12323}" srcOrd="1" destOrd="0" presId="urn:microsoft.com/office/officeart/2005/8/layout/process5"/>
    <dgm:cxn modelId="{0F2B5067-37B1-42AE-BE40-5111BFA29F4A}" type="presOf" srcId="{6766C14A-5744-4A20-9537-5018C133B23B}" destId="{DD5E048D-42BB-474D-B3CF-4E2A1B0A7C4B}" srcOrd="0" destOrd="0" presId="urn:microsoft.com/office/officeart/2005/8/layout/process5"/>
    <dgm:cxn modelId="{AE672E6C-3E58-411E-AA66-AA1CA578319C}" srcId="{3EB77AA3-017C-4DEE-AA55-DAD10D4E4A30}" destId="{23C29978-2FBA-4A12-9A54-1897E99A9A96}" srcOrd="0" destOrd="0" parTransId="{24C136D3-A8F5-4F8F-B97C-66F7232F1179}" sibTransId="{DA3778BF-918C-4834-9736-AF86D876B29E}"/>
    <dgm:cxn modelId="{27A1374C-C774-4D4E-879C-6D5C23F823D2}" type="presOf" srcId="{D7245D40-B906-4B05-9900-99C3F1EE6434}" destId="{28B2CEDC-E1E8-475C-943B-64D483DDD083}" srcOrd="0" destOrd="0" presId="urn:microsoft.com/office/officeart/2005/8/layout/process5"/>
    <dgm:cxn modelId="{87191E8A-4111-4C80-9A96-CE738C9724F4}" type="presOf" srcId="{9DFF8C78-DFF6-4894-9097-3BC3ADC771E0}" destId="{FFA2EA42-A808-449F-B323-453336AB77B6}" srcOrd="0" destOrd="0" presId="urn:microsoft.com/office/officeart/2005/8/layout/process5"/>
    <dgm:cxn modelId="{30EB7E95-74DE-4B1C-ADDA-477C05F9D42C}" srcId="{3EB77AA3-017C-4DEE-AA55-DAD10D4E4A30}" destId="{99ECAB76-9D95-4F25-A908-045E6411F215}" srcOrd="3" destOrd="0" parTransId="{3DC2619B-3342-4E48-B5B8-C8573913B398}" sibTransId="{204073F1-1570-49CC-A4CA-A28E50C207FE}"/>
    <dgm:cxn modelId="{F68F999A-EE27-4A23-8822-BA6E47A80B40}" type="presOf" srcId="{5305ADC7-0364-436E-A6C6-093A2E69A265}" destId="{54ABB4D7-F70D-4C54-B16D-24BF8DECDA9F}" srcOrd="0" destOrd="0" presId="urn:microsoft.com/office/officeart/2005/8/layout/process5"/>
    <dgm:cxn modelId="{9EEFF5A3-8D99-4CDC-BB60-FA482E489821}" srcId="{3EB77AA3-017C-4DEE-AA55-DAD10D4E4A30}" destId="{5305ADC7-0364-436E-A6C6-093A2E69A265}" srcOrd="2" destOrd="0" parTransId="{E20C740A-8A1F-4176-9D81-7DEC1FB154E7}" sibTransId="{9DFF8C78-DFF6-4894-9097-3BC3ADC771E0}"/>
    <dgm:cxn modelId="{5346DCC9-697F-4DED-8C42-B8A7219921E8}" type="presOf" srcId="{DA3778BF-918C-4834-9736-AF86D876B29E}" destId="{645F4115-D69C-43EF-A10C-5BF20E519F45}" srcOrd="0" destOrd="0" presId="urn:microsoft.com/office/officeart/2005/8/layout/process5"/>
    <dgm:cxn modelId="{A88D05D6-585B-4B84-AF24-AB6434401223}" type="presOf" srcId="{D7245D40-B906-4B05-9900-99C3F1EE6434}" destId="{B9296936-9E56-4720-8BAC-417AFA7B9501}" srcOrd="1" destOrd="0" presId="urn:microsoft.com/office/officeart/2005/8/layout/process5"/>
    <dgm:cxn modelId="{5D8107DC-72ED-44FC-B6B1-2680F1159FAF}" srcId="{3EB77AA3-017C-4DEE-AA55-DAD10D4E4A30}" destId="{8FF7E635-EF16-4441-BD3B-EA792ED94C38}" srcOrd="4" destOrd="0" parTransId="{18370D3F-0556-410A-9202-E8FAE0B5A273}" sibTransId="{37AB7AAA-D541-4045-945C-69928BC5C82F}"/>
    <dgm:cxn modelId="{B9F0CDDE-F935-4855-A74C-438F82497BDF}" type="presOf" srcId="{204073F1-1570-49CC-A4CA-A28E50C207FE}" destId="{6262C3D0-5E19-4086-9C53-CBFDEB92DE5D}" srcOrd="1" destOrd="0" presId="urn:microsoft.com/office/officeart/2005/8/layout/process5"/>
    <dgm:cxn modelId="{9A3F4476-62BB-4D6D-83BD-0F332EB042CA}" type="presParOf" srcId="{CE936CBA-44A2-457E-80B0-2DA26300CE59}" destId="{D4106FE0-7A55-4F7C-94AC-6520E6AC6673}" srcOrd="0" destOrd="0" presId="urn:microsoft.com/office/officeart/2005/8/layout/process5"/>
    <dgm:cxn modelId="{C7DE1C11-44AB-4DD3-A4BF-A605C6B9547A}" type="presParOf" srcId="{CE936CBA-44A2-457E-80B0-2DA26300CE59}" destId="{645F4115-D69C-43EF-A10C-5BF20E519F45}" srcOrd="1" destOrd="0" presId="urn:microsoft.com/office/officeart/2005/8/layout/process5"/>
    <dgm:cxn modelId="{AD5B294C-DC56-4CDA-B05C-436E05561F9D}" type="presParOf" srcId="{645F4115-D69C-43EF-A10C-5BF20E519F45}" destId="{5515F6B8-BA5A-4254-99BD-ACFD12F12323}" srcOrd="0" destOrd="0" presId="urn:microsoft.com/office/officeart/2005/8/layout/process5"/>
    <dgm:cxn modelId="{45759ECA-E196-4B72-BF6B-07851B3421C1}" type="presParOf" srcId="{CE936CBA-44A2-457E-80B0-2DA26300CE59}" destId="{DD5E048D-42BB-474D-B3CF-4E2A1B0A7C4B}" srcOrd="2" destOrd="0" presId="urn:microsoft.com/office/officeart/2005/8/layout/process5"/>
    <dgm:cxn modelId="{8E33F690-A6BB-413B-959F-98CD0FA923D1}" type="presParOf" srcId="{CE936CBA-44A2-457E-80B0-2DA26300CE59}" destId="{28B2CEDC-E1E8-475C-943B-64D483DDD083}" srcOrd="3" destOrd="0" presId="urn:microsoft.com/office/officeart/2005/8/layout/process5"/>
    <dgm:cxn modelId="{172A4FB8-6507-4135-BB1F-9353E3CAC7D3}" type="presParOf" srcId="{28B2CEDC-E1E8-475C-943B-64D483DDD083}" destId="{B9296936-9E56-4720-8BAC-417AFA7B9501}" srcOrd="0" destOrd="0" presId="urn:microsoft.com/office/officeart/2005/8/layout/process5"/>
    <dgm:cxn modelId="{9C27CE82-BAF9-4C03-BD34-29463BC67832}" type="presParOf" srcId="{CE936CBA-44A2-457E-80B0-2DA26300CE59}" destId="{54ABB4D7-F70D-4C54-B16D-24BF8DECDA9F}" srcOrd="4" destOrd="0" presId="urn:microsoft.com/office/officeart/2005/8/layout/process5"/>
    <dgm:cxn modelId="{5F67BF99-ABB7-4207-A74C-36B28531EB27}" type="presParOf" srcId="{CE936CBA-44A2-457E-80B0-2DA26300CE59}" destId="{FFA2EA42-A808-449F-B323-453336AB77B6}" srcOrd="5" destOrd="0" presId="urn:microsoft.com/office/officeart/2005/8/layout/process5"/>
    <dgm:cxn modelId="{06B68FAD-47C4-4646-AA6B-9353FBEDA8F8}" type="presParOf" srcId="{FFA2EA42-A808-449F-B323-453336AB77B6}" destId="{41812C11-21E5-46F0-875B-B42BEBB77930}" srcOrd="0" destOrd="0" presId="urn:microsoft.com/office/officeart/2005/8/layout/process5"/>
    <dgm:cxn modelId="{FBF4CDA6-C4BE-4B2F-87CC-4F614CAE9C5C}" type="presParOf" srcId="{CE936CBA-44A2-457E-80B0-2DA26300CE59}" destId="{CF3F11DE-0408-474D-8F18-529E407E4970}" srcOrd="6" destOrd="0" presId="urn:microsoft.com/office/officeart/2005/8/layout/process5"/>
    <dgm:cxn modelId="{E43ADB4F-298D-49FD-80C6-9A47A5C39430}" type="presParOf" srcId="{CE936CBA-44A2-457E-80B0-2DA26300CE59}" destId="{22BF64BF-743E-4617-9FA1-569AE4AEA933}" srcOrd="7" destOrd="0" presId="urn:microsoft.com/office/officeart/2005/8/layout/process5"/>
    <dgm:cxn modelId="{4CF19DF5-BC3C-470B-B2D3-A8A51D34584A}" type="presParOf" srcId="{22BF64BF-743E-4617-9FA1-569AE4AEA933}" destId="{6262C3D0-5E19-4086-9C53-CBFDEB92DE5D}" srcOrd="0" destOrd="0" presId="urn:microsoft.com/office/officeart/2005/8/layout/process5"/>
    <dgm:cxn modelId="{23D76926-8781-4766-9106-F8AB70F798DB}" type="presParOf" srcId="{CE936CBA-44A2-457E-80B0-2DA26300CE59}" destId="{8A4DC5D6-C569-4E0D-A592-ADA09EE3FB6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0C1F7-4656-46F4-B5D7-1CA5631A5CB5}">
      <dsp:nvSpPr>
        <dsp:cNvPr id="0" name=""/>
        <dsp:cNvSpPr/>
      </dsp:nvSpPr>
      <dsp:spPr>
        <a:xfrm>
          <a:off x="826911" y="635"/>
          <a:ext cx="2216743" cy="1330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eorgia Pro Semibold"/>
            </a:rPr>
            <a:t>Selection of projects</a:t>
          </a:r>
          <a:endParaRPr lang="en-US" sz="2600" kern="1200" dirty="0"/>
        </a:p>
      </dsp:txBody>
      <dsp:txXfrm>
        <a:off x="865867" y="39591"/>
        <a:ext cx="2138831" cy="1252134"/>
      </dsp:txXfrm>
    </dsp:sp>
    <dsp:sp modelId="{09BE5A6C-2EDB-4EF1-B7E8-F05C5CF598BD}">
      <dsp:nvSpPr>
        <dsp:cNvPr id="0" name=""/>
        <dsp:cNvSpPr/>
      </dsp:nvSpPr>
      <dsp:spPr>
        <a:xfrm>
          <a:off x="3238729" y="390782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238729" y="500732"/>
        <a:ext cx="328964" cy="329852"/>
      </dsp:txXfrm>
    </dsp:sp>
    <dsp:sp modelId="{2D79B42C-261C-4506-84BF-83191063CFBB}">
      <dsp:nvSpPr>
        <dsp:cNvPr id="0" name=""/>
        <dsp:cNvSpPr/>
      </dsp:nvSpPr>
      <dsp:spPr>
        <a:xfrm>
          <a:off x="3930353" y="635"/>
          <a:ext cx="2216743" cy="1330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eorgia Pro Semibold"/>
            </a:rPr>
            <a:t>Execution of projects</a:t>
          </a:r>
          <a:endParaRPr lang="en-US" sz="2600" kern="1200" dirty="0"/>
        </a:p>
      </dsp:txBody>
      <dsp:txXfrm>
        <a:off x="3969309" y="39591"/>
        <a:ext cx="2138831" cy="1252134"/>
      </dsp:txXfrm>
    </dsp:sp>
    <dsp:sp modelId="{C42412D2-663D-4CCD-9712-E6E567C0526A}">
      <dsp:nvSpPr>
        <dsp:cNvPr id="0" name=""/>
        <dsp:cNvSpPr/>
      </dsp:nvSpPr>
      <dsp:spPr>
        <a:xfrm>
          <a:off x="6342170" y="390782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342170" y="500732"/>
        <a:ext cx="328964" cy="329852"/>
      </dsp:txXfrm>
    </dsp:sp>
    <dsp:sp modelId="{8214D17A-CE82-47B9-BB81-2F76D4E77653}">
      <dsp:nvSpPr>
        <dsp:cNvPr id="0" name=""/>
        <dsp:cNvSpPr/>
      </dsp:nvSpPr>
      <dsp:spPr>
        <a:xfrm>
          <a:off x="7033794" y="635"/>
          <a:ext cx="2216743" cy="1330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eorgia Pro Semibold"/>
            </a:rPr>
            <a:t>Automation</a:t>
          </a:r>
          <a:endParaRPr lang="en-US" sz="2600" kern="1200" dirty="0"/>
        </a:p>
      </dsp:txBody>
      <dsp:txXfrm>
        <a:off x="7072750" y="39591"/>
        <a:ext cx="2138831" cy="1252134"/>
      </dsp:txXfrm>
    </dsp:sp>
    <dsp:sp modelId="{F980015C-82D8-40A3-B594-647FC2467E0A}">
      <dsp:nvSpPr>
        <dsp:cNvPr id="0" name=""/>
        <dsp:cNvSpPr/>
      </dsp:nvSpPr>
      <dsp:spPr>
        <a:xfrm rot="5400000">
          <a:off x="7907191" y="1485854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7977240" y="1525756"/>
        <a:ext cx="329852" cy="328964"/>
      </dsp:txXfrm>
    </dsp:sp>
    <dsp:sp modelId="{F4AF8AFE-0E7C-4571-958B-55795FA21160}">
      <dsp:nvSpPr>
        <dsp:cNvPr id="0" name=""/>
        <dsp:cNvSpPr/>
      </dsp:nvSpPr>
      <dsp:spPr>
        <a:xfrm>
          <a:off x="7033794" y="2217379"/>
          <a:ext cx="2216743" cy="13300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eorgia Pro Semibold"/>
            </a:rPr>
            <a:t>Creation of Framework</a:t>
          </a:r>
        </a:p>
      </dsp:txBody>
      <dsp:txXfrm>
        <a:off x="7072750" y="2256335"/>
        <a:ext cx="2138831" cy="1252134"/>
      </dsp:txXfrm>
    </dsp:sp>
    <dsp:sp modelId="{C3FB28C0-66A8-46A0-BD82-69E18A400669}">
      <dsp:nvSpPr>
        <dsp:cNvPr id="0" name=""/>
        <dsp:cNvSpPr/>
      </dsp:nvSpPr>
      <dsp:spPr>
        <a:xfrm rot="10800000">
          <a:off x="6368771" y="2607526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6509756" y="2717476"/>
        <a:ext cx="328964" cy="329852"/>
      </dsp:txXfrm>
    </dsp:sp>
    <dsp:sp modelId="{B61C36D8-EAD2-4278-96A8-2D23FDD13C4F}">
      <dsp:nvSpPr>
        <dsp:cNvPr id="0" name=""/>
        <dsp:cNvSpPr/>
      </dsp:nvSpPr>
      <dsp:spPr>
        <a:xfrm>
          <a:off x="3930353" y="2217379"/>
          <a:ext cx="2216743" cy="13300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eorgia Pro Semibold"/>
            </a:rPr>
            <a:t>Empirical Study</a:t>
          </a:r>
        </a:p>
      </dsp:txBody>
      <dsp:txXfrm>
        <a:off x="3969309" y="2256335"/>
        <a:ext cx="2138831" cy="1252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06FE0-7A55-4F7C-94AC-6520E6AC6673}">
      <dsp:nvSpPr>
        <dsp:cNvPr id="0" name=""/>
        <dsp:cNvSpPr/>
      </dsp:nvSpPr>
      <dsp:spPr>
        <a:xfrm>
          <a:off x="826911" y="635"/>
          <a:ext cx="2216743" cy="133004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eorgia Pro Semibold"/>
            </a:rPr>
            <a:t>Selection of projects</a:t>
          </a:r>
          <a:endParaRPr lang="en-US" sz="2600" kern="1200" dirty="0"/>
        </a:p>
      </dsp:txBody>
      <dsp:txXfrm>
        <a:off x="865867" y="39591"/>
        <a:ext cx="2138831" cy="1252134"/>
      </dsp:txXfrm>
    </dsp:sp>
    <dsp:sp modelId="{645F4115-D69C-43EF-A10C-5BF20E519F45}">
      <dsp:nvSpPr>
        <dsp:cNvPr id="0" name=""/>
        <dsp:cNvSpPr/>
      </dsp:nvSpPr>
      <dsp:spPr>
        <a:xfrm>
          <a:off x="3238729" y="390782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238729" y="500732"/>
        <a:ext cx="328964" cy="329852"/>
      </dsp:txXfrm>
    </dsp:sp>
    <dsp:sp modelId="{DD5E048D-42BB-474D-B3CF-4E2A1B0A7C4B}">
      <dsp:nvSpPr>
        <dsp:cNvPr id="0" name=""/>
        <dsp:cNvSpPr/>
      </dsp:nvSpPr>
      <dsp:spPr>
        <a:xfrm>
          <a:off x="3930353" y="635"/>
          <a:ext cx="2216743" cy="133004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eorgia Pro Semibold"/>
            </a:rPr>
            <a:t>Execution of projects</a:t>
          </a:r>
          <a:endParaRPr lang="en-US" sz="2600" kern="1200" dirty="0"/>
        </a:p>
      </dsp:txBody>
      <dsp:txXfrm>
        <a:off x="3969309" y="39591"/>
        <a:ext cx="2138831" cy="1252134"/>
      </dsp:txXfrm>
    </dsp:sp>
    <dsp:sp modelId="{28B2CEDC-E1E8-475C-943B-64D483DDD083}">
      <dsp:nvSpPr>
        <dsp:cNvPr id="0" name=""/>
        <dsp:cNvSpPr/>
      </dsp:nvSpPr>
      <dsp:spPr>
        <a:xfrm>
          <a:off x="6342170" y="390782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342170" y="500732"/>
        <a:ext cx="328964" cy="329852"/>
      </dsp:txXfrm>
    </dsp:sp>
    <dsp:sp modelId="{54ABB4D7-F70D-4C54-B16D-24BF8DECDA9F}">
      <dsp:nvSpPr>
        <dsp:cNvPr id="0" name=""/>
        <dsp:cNvSpPr/>
      </dsp:nvSpPr>
      <dsp:spPr>
        <a:xfrm>
          <a:off x="7033794" y="635"/>
          <a:ext cx="2216743" cy="133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eorgia Pro Semibold"/>
            </a:rPr>
            <a:t>Automation</a:t>
          </a:r>
          <a:endParaRPr lang="en-US" sz="2600" kern="1200" dirty="0"/>
        </a:p>
      </dsp:txBody>
      <dsp:txXfrm>
        <a:off x="7072750" y="39591"/>
        <a:ext cx="2138831" cy="1252134"/>
      </dsp:txXfrm>
    </dsp:sp>
    <dsp:sp modelId="{FFA2EA42-A808-449F-B323-453336AB77B6}">
      <dsp:nvSpPr>
        <dsp:cNvPr id="0" name=""/>
        <dsp:cNvSpPr/>
      </dsp:nvSpPr>
      <dsp:spPr>
        <a:xfrm rot="5400000">
          <a:off x="7907191" y="1485854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7977240" y="1525756"/>
        <a:ext cx="329852" cy="328964"/>
      </dsp:txXfrm>
    </dsp:sp>
    <dsp:sp modelId="{CF3F11DE-0408-474D-8F18-529E407E4970}">
      <dsp:nvSpPr>
        <dsp:cNvPr id="0" name=""/>
        <dsp:cNvSpPr/>
      </dsp:nvSpPr>
      <dsp:spPr>
        <a:xfrm>
          <a:off x="7033794" y="2217379"/>
          <a:ext cx="2216743" cy="133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eorgia Pro Semibold"/>
            </a:rPr>
            <a:t>Creation of Framework</a:t>
          </a:r>
        </a:p>
      </dsp:txBody>
      <dsp:txXfrm>
        <a:off x="7072750" y="2256335"/>
        <a:ext cx="2138831" cy="1252134"/>
      </dsp:txXfrm>
    </dsp:sp>
    <dsp:sp modelId="{22BF64BF-743E-4617-9FA1-569AE4AEA933}">
      <dsp:nvSpPr>
        <dsp:cNvPr id="0" name=""/>
        <dsp:cNvSpPr/>
      </dsp:nvSpPr>
      <dsp:spPr>
        <a:xfrm rot="10800000">
          <a:off x="6368771" y="2607526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6509756" y="2717476"/>
        <a:ext cx="328964" cy="329852"/>
      </dsp:txXfrm>
    </dsp:sp>
    <dsp:sp modelId="{8A4DC5D6-C569-4E0D-A592-ADA09EE3FB65}">
      <dsp:nvSpPr>
        <dsp:cNvPr id="0" name=""/>
        <dsp:cNvSpPr/>
      </dsp:nvSpPr>
      <dsp:spPr>
        <a:xfrm>
          <a:off x="3930353" y="2217379"/>
          <a:ext cx="2216743" cy="133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eorgia Pro Semibold"/>
            </a:rPr>
            <a:t>Empirical Study</a:t>
          </a:r>
        </a:p>
      </dsp:txBody>
      <dsp:txXfrm>
        <a:off x="3969309" y="2256335"/>
        <a:ext cx="2138831" cy="1252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5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985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08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3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483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15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2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5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00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89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057A752-2F4E-CD33-7790-8DA15E263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DyPyBench</a:t>
            </a:r>
            <a:br>
              <a:rPr lang="en-US" dirty="0"/>
            </a:br>
            <a:r>
              <a:rPr lang="en-US" sz="2800" dirty="0">
                <a:solidFill>
                  <a:srgbClr val="FFFFFF"/>
                </a:solidFill>
              </a:rPr>
              <a:t>A Benchmark of Executable Python Software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Master Thesis Project of Piyush Bajaj</a:t>
            </a:r>
          </a:p>
          <a:p>
            <a:r>
              <a:rPr lang="en-US" dirty="0">
                <a:solidFill>
                  <a:srgbClr val="FFFFFF"/>
                </a:solidFill>
              </a:rPr>
              <a:t>Examiner: Prof. Dr. Michael Pradel</a:t>
            </a:r>
          </a:p>
          <a:p>
            <a:r>
              <a:rPr lang="en-US" dirty="0">
                <a:solidFill>
                  <a:srgbClr val="FFFFFF"/>
                </a:solidFill>
              </a:rPr>
              <a:t>Supervisor: Islem </a:t>
            </a:r>
            <a:r>
              <a:rPr lang="en-US" dirty="0" err="1">
                <a:solidFill>
                  <a:srgbClr val="FFFFFF"/>
                </a:solidFill>
              </a:rPr>
              <a:t>Bouzenia</a:t>
            </a:r>
          </a:p>
        </p:txBody>
      </p:sp>
      <p:grpSp>
        <p:nvGrpSpPr>
          <p:cNvPr id="1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268F-40A6-054C-91C9-68B33B6C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: Execution of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3D3F-600E-3613-11C4-8E6D1E77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Robotics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99A5B-2459-2F70-5DF9-D48B8D4656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git clone https://github.com/AtsushiSakai/PythonRobotics.git </a:t>
            </a:r>
          </a:p>
          <a:p>
            <a:pPr marL="285750" indent="-285750">
              <a:buChar char="•"/>
            </a:pP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virtualenv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source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/bin/activate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pip install -r requirements/requirements.txt</a:t>
            </a:r>
          </a:p>
          <a:p>
            <a:pPr marL="285750" indent="-285750">
              <a:buChar char="•"/>
            </a:pP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tests/</a:t>
            </a:r>
          </a:p>
          <a:p>
            <a:r>
              <a:rPr lang="en-US" b="1" dirty="0">
                <a:ea typeface="+mn-lt"/>
                <a:cs typeface="+mn-lt"/>
              </a:rPr>
              <a:t>103 tests in 314.54 seconds, failures = 0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0EACA-D13D-853B-5431-15621664B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Flask-Api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1C022-E36D-82F6-4824-1ACD78F3DA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git clone https://github.com/flask-api/flask-api.git</a:t>
            </a:r>
          </a:p>
          <a:p>
            <a:pPr marL="285750" indent="-285750">
              <a:buChar char="•"/>
            </a:pP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virtualenv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endParaRPr lang="en-US" dirty="0">
              <a:solidFill>
                <a:srgbClr val="0070C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source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/bin/activate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python setup.py install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pip install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pytest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flask_api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/tests</a:t>
            </a:r>
          </a:p>
          <a:p>
            <a:r>
              <a:rPr lang="en-US" b="1" dirty="0">
                <a:ea typeface="+mn-lt"/>
                <a:cs typeface="+mn-lt"/>
              </a:rPr>
              <a:t>63 tests in 0.55 seconds, failures = 1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110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EEC5-5F45-DEA3-672E-69533982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41FC-8B49-015A-2F8A-2B819465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Write scripts to automate all the steps involved in setting up the selected python projects.</a:t>
            </a:r>
          </a:p>
          <a:p>
            <a:pPr marL="342900" indent="-342900">
              <a:buChar char="•"/>
            </a:pPr>
            <a:r>
              <a:rPr lang="en-US" dirty="0"/>
              <a:t>Write scripts to automate the steps involved for running the selected python projects.</a:t>
            </a:r>
          </a:p>
          <a:p>
            <a:pPr marL="342900" indent="-342900">
              <a:buChar char="•"/>
            </a:pPr>
            <a:r>
              <a:rPr lang="en-US" dirty="0"/>
              <a:t>Write scripts to execute common steps automatically for any new python project.</a:t>
            </a:r>
          </a:p>
        </p:txBody>
      </p:sp>
    </p:spTree>
    <p:extLst>
      <p:ext uri="{BB962C8B-B14F-4D97-AF65-F5344CB8AC3E}">
        <p14:creationId xmlns:p14="http://schemas.microsoft.com/office/powerpoint/2010/main" val="108970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AB3B-A481-DF0C-73ED-578CAB95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Creation of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8EFF-6708-E96A-B2D5-21AA27EC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Create a framework for dynamic benchmarking.</a:t>
            </a:r>
          </a:p>
          <a:p>
            <a:pPr marL="342900" indent="-342900">
              <a:buChar char="•"/>
            </a:pPr>
            <a:r>
              <a:rPr lang="en-US" dirty="0"/>
              <a:t>Framework should be able to run test cases for different python projects.</a:t>
            </a:r>
          </a:p>
          <a:p>
            <a:pPr marL="342900" indent="-342900">
              <a:buChar char="•"/>
            </a:pPr>
            <a:r>
              <a:rPr lang="en-US" dirty="0"/>
              <a:t>Framework should be able to perform dynamic analysis of python projects.</a:t>
            </a:r>
          </a:p>
        </p:txBody>
      </p:sp>
    </p:spTree>
    <p:extLst>
      <p:ext uri="{BB962C8B-B14F-4D97-AF65-F5344CB8AC3E}">
        <p14:creationId xmlns:p14="http://schemas.microsoft.com/office/powerpoint/2010/main" val="50026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36CD-3697-D7CE-61B0-52AA1136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Empirical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5E2F-95EF-1B47-7DB6-D2AD2B2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Study dynamic properties of python using benchmark and </a:t>
            </a:r>
            <a:r>
              <a:rPr lang="en-US" dirty="0" err="1"/>
              <a:t>DynaPyt</a:t>
            </a:r>
            <a:r>
              <a:rPr lang="en-US" dirty="0"/>
              <a:t> framework.</a:t>
            </a:r>
          </a:p>
          <a:p>
            <a:pPr marL="342900" indent="-342900">
              <a:buChar char="•"/>
            </a:pPr>
            <a:r>
              <a:rPr lang="en-US" dirty="0"/>
              <a:t>Some dynamic properties to be studied include:</a:t>
            </a:r>
          </a:p>
          <a:p>
            <a:pPr marL="742950" lvl="2" indent="-285750">
              <a:buChar char="•"/>
            </a:pPr>
            <a:r>
              <a:rPr lang="en-US" dirty="0"/>
              <a:t>Objects</a:t>
            </a:r>
          </a:p>
          <a:p>
            <a:pPr marL="742950" lvl="2" indent="-285750">
              <a:buChar char="•"/>
            </a:pPr>
            <a:r>
              <a:rPr lang="en-US" dirty="0"/>
              <a:t>Call Targets</a:t>
            </a:r>
          </a:p>
          <a:p>
            <a:pPr marL="742950" lvl="2" indent="-285750">
              <a:buChar char="•"/>
            </a:pPr>
            <a:r>
              <a:rPr lang="en-US" dirty="0"/>
              <a:t>Variable usage</a:t>
            </a:r>
          </a:p>
        </p:txBody>
      </p:sp>
    </p:spTree>
    <p:extLst>
      <p:ext uri="{BB962C8B-B14F-4D97-AF65-F5344CB8AC3E}">
        <p14:creationId xmlns:p14="http://schemas.microsoft.com/office/powerpoint/2010/main" val="168466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8DE-9B0C-B406-25CA-210733E6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graphicFrame>
        <p:nvGraphicFramePr>
          <p:cNvPr id="33" name="Diagram 4">
            <a:extLst>
              <a:ext uri="{FF2B5EF4-FFF2-40B4-BE49-F238E27FC236}">
                <a16:creationId xmlns:a16="http://schemas.microsoft.com/office/drawing/2014/main" id="{AFE73923-9BB5-24B9-3692-0ED06D576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30811"/>
              </p:ext>
            </p:extLst>
          </p:nvPr>
        </p:nvGraphicFramePr>
        <p:xfrm>
          <a:off x="580547" y="265106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14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B6671-F7B3-6F9B-56CA-F5BFF6F77DEF}"/>
              </a:ext>
            </a:extLst>
          </p:cNvPr>
          <p:cNvSpPr txBox="1"/>
          <p:nvPr/>
        </p:nvSpPr>
        <p:spPr>
          <a:xfrm>
            <a:off x="2836843" y="2937831"/>
            <a:ext cx="74612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dirty="0">
                <a:latin typeface="Georgia Pro Semibold"/>
              </a:rPr>
              <a:t>Questions and Suggestions ?</a:t>
            </a:r>
          </a:p>
        </p:txBody>
      </p:sp>
    </p:spTree>
    <p:extLst>
      <p:ext uri="{BB962C8B-B14F-4D97-AF65-F5344CB8AC3E}">
        <p14:creationId xmlns:p14="http://schemas.microsoft.com/office/powerpoint/2010/main" val="366976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3F2E3-D4B5-5F55-FCC3-0000C0E7D407}"/>
              </a:ext>
            </a:extLst>
          </p:cNvPr>
          <p:cNvSpPr txBox="1"/>
          <p:nvPr/>
        </p:nvSpPr>
        <p:spPr>
          <a:xfrm>
            <a:off x="4535277" y="3148987"/>
            <a:ext cx="3063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i="1" dirty="0">
                <a:latin typeface="Georgia Pro Semi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071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4DC1-7257-510D-D09B-0972CA32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A07-A3F0-BBA6-0CC5-D90205FE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What is Benchmarking?</a:t>
            </a:r>
          </a:p>
          <a:p>
            <a:pPr marL="742950" lvl="2" indent="-285750">
              <a:buChar char="•"/>
            </a:pPr>
            <a:r>
              <a:rPr lang="en-US" dirty="0"/>
              <a:t>SPEC benchmarks.</a:t>
            </a:r>
          </a:p>
          <a:p>
            <a:pPr marL="742950" lvl="2" indent="-285750">
              <a:buChar char="•"/>
            </a:pPr>
            <a:r>
              <a:rPr lang="en-US" dirty="0"/>
              <a:t>DaCapo Benchmark.</a:t>
            </a:r>
          </a:p>
          <a:p>
            <a:pPr marL="342900" indent="-342900">
              <a:buChar char="•"/>
            </a:pPr>
            <a:r>
              <a:rPr lang="en-US" dirty="0"/>
              <a:t>Why a Dynamic Benchmark?</a:t>
            </a:r>
          </a:p>
          <a:p>
            <a:pPr marL="342900" indent="-342900">
              <a:buChar char="•"/>
            </a:pPr>
            <a:r>
              <a:rPr lang="en-US" dirty="0"/>
              <a:t>Challenges faced in dynamic benchmarking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Time for setting up projects.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Different versions, dependencies and steps involved.</a:t>
            </a:r>
          </a:p>
          <a:p>
            <a:pPr marL="742950" lvl="2" indent="-285750">
              <a:buFont typeface="Arial,Sans-Serif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Time for running test cases.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7780A-67A6-87F7-2EC1-C8A2D33C3064}"/>
              </a:ext>
            </a:extLst>
          </p:cNvPr>
          <p:cNvSpPr txBox="1"/>
          <p:nvPr/>
        </p:nvSpPr>
        <p:spPr>
          <a:xfrm>
            <a:off x="523301" y="5857301"/>
            <a:ext cx="91413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We choose Python since it does not have a dynamic benchmark.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5853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04F5-FEA8-AF0D-9118-6BE9B2D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62A3-EA07-83DA-CC9F-023DF51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With this project, we try to solve the challenges faced in dynamic benchmarking of Python.</a:t>
            </a:r>
          </a:p>
          <a:p>
            <a:pPr marL="342900" indent="-342900">
              <a:buChar char="•"/>
            </a:pPr>
            <a:r>
              <a:rPr lang="en-US" dirty="0"/>
              <a:t>The Dynamic benchmark should consists of the following characteristics:</a:t>
            </a:r>
          </a:p>
          <a:p>
            <a:pPr marL="742950" lvl="2" indent="-285750">
              <a:buChar char="•"/>
            </a:pPr>
            <a:r>
              <a:rPr lang="en-US" dirty="0"/>
              <a:t>Large Scale</a:t>
            </a:r>
          </a:p>
          <a:p>
            <a:pPr marL="742950" lvl="2" indent="-285750">
              <a:buChar char="•"/>
            </a:pPr>
            <a:r>
              <a:rPr lang="en-US" dirty="0"/>
              <a:t>Diverse</a:t>
            </a:r>
          </a:p>
          <a:p>
            <a:pPr marL="742950" lvl="2" indent="-285750">
              <a:buChar char="•"/>
            </a:pPr>
            <a:r>
              <a:rPr lang="en-US" dirty="0"/>
              <a:t>One Click Run</a:t>
            </a:r>
          </a:p>
          <a:p>
            <a:pPr marL="742950" lvl="2" indent="-285750">
              <a:buChar char="•"/>
            </a:pPr>
            <a:r>
              <a:rPr lang="en-US" dirty="0">
                <a:ea typeface="+mn-lt"/>
                <a:cs typeface="+mn-lt"/>
              </a:rPr>
              <a:t>Longevity</a:t>
            </a:r>
            <a:endParaRPr lang="en-US" dirty="0" err="1"/>
          </a:p>
          <a:p>
            <a:pPr marL="742950" lvl="2" indent="-285750">
              <a:buChar char="•"/>
            </a:pPr>
            <a:r>
              <a:rPr lang="en-US" dirty="0"/>
              <a:t>Code Analysis with </a:t>
            </a:r>
            <a:r>
              <a:rPr lang="en-US" dirty="0" err="1"/>
              <a:t>DynaPyt</a:t>
            </a:r>
            <a:r>
              <a:rPr lang="en-US" dirty="0"/>
              <a:t> Framework</a:t>
            </a:r>
          </a:p>
          <a:p>
            <a:pPr marL="742950" lvl="2" indent="-28575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4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4C3-FAFB-FC57-1570-E2C15AA3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3FA6-E5D4-E754-3963-68BCFD70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Gathering a set of 20 to 30 popular and diverse python projects and execute their code and test suites.</a:t>
            </a:r>
          </a:p>
          <a:p>
            <a:pPr marL="342900" indent="-342900">
              <a:buChar char="•"/>
            </a:pPr>
            <a:r>
              <a:rPr lang="en-US" dirty="0"/>
              <a:t>Design and implement a benchmark with a unique interface to setup, run and analyze different python projects.</a:t>
            </a:r>
          </a:p>
          <a:p>
            <a:pPr marL="342900" indent="-342900">
              <a:buChar char="•"/>
            </a:pPr>
            <a:r>
              <a:rPr lang="en-US" dirty="0"/>
              <a:t>Perform empirical study of dynamic features, call targets, objects and other features of Python using the benchmark and </a:t>
            </a:r>
            <a:r>
              <a:rPr lang="en-US" dirty="0" err="1"/>
              <a:t>DynaPyt</a:t>
            </a:r>
            <a:r>
              <a:rPr lang="en-US" dirty="0"/>
              <a:t> framework. </a:t>
            </a:r>
          </a:p>
        </p:txBody>
      </p:sp>
    </p:spTree>
    <p:extLst>
      <p:ext uri="{BB962C8B-B14F-4D97-AF65-F5344CB8AC3E}">
        <p14:creationId xmlns:p14="http://schemas.microsoft.com/office/powerpoint/2010/main" val="313183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BB166-64F4-DF87-2C0F-91FE824C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0C8B0B0-16FE-A065-E176-89E908987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886870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43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9986-46DA-D85D-E790-513800D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Selection of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BFD6-8EC6-DD31-8A9C-A7FB50BB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Popular and open source projects.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/>
              <a:t>Focus mainly on projects having test suites.</a:t>
            </a:r>
            <a:endParaRPr lang="en-US"/>
          </a:p>
          <a:p>
            <a:pPr marL="342900" indent="-342900">
              <a:buChar char="•"/>
            </a:pPr>
            <a:r>
              <a:rPr lang="en-US" dirty="0"/>
              <a:t>Automatically create test suites for other projects.</a:t>
            </a:r>
          </a:p>
          <a:p>
            <a:pPr marL="342900" indent="-342900">
              <a:buChar char="•"/>
            </a:pPr>
            <a:r>
              <a:rPr lang="en-US" dirty="0"/>
              <a:t>Awesome python website projects.</a:t>
            </a:r>
          </a:p>
          <a:p>
            <a:pPr marL="342900" indent="-342900">
              <a:buChar char="•"/>
            </a:pPr>
            <a:r>
              <a:rPr lang="en-US" dirty="0"/>
              <a:t>Projects from different categories defined by awesome python.</a:t>
            </a:r>
          </a:p>
        </p:txBody>
      </p:sp>
    </p:spTree>
    <p:extLst>
      <p:ext uri="{BB962C8B-B14F-4D97-AF65-F5344CB8AC3E}">
        <p14:creationId xmlns:p14="http://schemas.microsoft.com/office/powerpoint/2010/main" val="19817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9D4A35-90A9-15A8-9EC7-F925BEB2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0" r="9031"/>
          <a:stretch/>
        </p:blipFill>
        <p:spPr>
          <a:xfrm>
            <a:off x="20" y="10"/>
            <a:ext cx="12185156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01BA6-722A-8671-50FF-06CCB406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5565648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Awesome Python : Website</a:t>
            </a:r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449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2C34-8E47-1D36-BC68-0BC7B280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 Python :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17F0-96EA-D7C8-92FD-C1858855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Overall Projects : </a:t>
            </a:r>
            <a:r>
              <a:rPr lang="en-US" b="1" dirty="0"/>
              <a:t>679</a:t>
            </a:r>
          </a:p>
          <a:p>
            <a:r>
              <a:rPr lang="en-US" dirty="0"/>
              <a:t>Type of Projects : </a:t>
            </a:r>
            <a:r>
              <a:rPr lang="en-US" b="1" dirty="0"/>
              <a:t>Frameworks, Libraries, Software</a:t>
            </a:r>
          </a:p>
          <a:p>
            <a:r>
              <a:rPr lang="en-US" dirty="0"/>
              <a:t>Main Categories : </a:t>
            </a:r>
            <a:r>
              <a:rPr lang="en-US" b="1" dirty="0"/>
              <a:t>92</a:t>
            </a:r>
          </a:p>
          <a:p>
            <a:r>
              <a:rPr lang="en-US" dirty="0"/>
              <a:t>Some of the main categories and the number of projects in them: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0BF561-CFC6-37EC-4360-535BA6D2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3918"/>
              </p:ext>
            </p:extLst>
          </p:nvPr>
        </p:nvGraphicFramePr>
        <p:xfrm>
          <a:off x="624449" y="4346761"/>
          <a:ext cx="48512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617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2425617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 Panels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Code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  <a:r>
                        <a:rPr lang="en-US" dirty="0"/>
                        <a:t> (5 sub-categories)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Computer Vision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Deep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C05A53-1CDE-29EF-071D-ADC0DE731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97670"/>
              </p:ext>
            </p:extLst>
          </p:nvPr>
        </p:nvGraphicFramePr>
        <p:xfrm>
          <a:off x="5763064" y="4336991"/>
          <a:ext cx="48316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848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2415848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GUI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Task 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Web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r>
                        <a:rPr lang="en-US" dirty="0"/>
                        <a:t> (2 sub-categories)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09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A4C7-2365-53ED-6ECD-971BB997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: Execution of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912C-8FDA-4718-45EA-095D896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Finding similarities and differences during setup and running of the selected python projects.</a:t>
            </a:r>
          </a:p>
          <a:p>
            <a:pPr marL="342900" indent="-342900">
              <a:buChar char="•"/>
            </a:pPr>
            <a:r>
              <a:rPr lang="en-US" dirty="0"/>
              <a:t>Generic steps for setup and running of sample projects:</a:t>
            </a:r>
          </a:p>
          <a:p>
            <a:pPr marL="742950" lvl="2" indent="-285750">
              <a:buChar char="•"/>
            </a:pPr>
            <a:r>
              <a:rPr lang="en-US" dirty="0"/>
              <a:t>Clone repository.</a:t>
            </a:r>
          </a:p>
          <a:p>
            <a:pPr marL="742950" lvl="2" indent="-285750">
              <a:buChar char="•"/>
            </a:pPr>
            <a:r>
              <a:rPr lang="en-US" dirty="0"/>
              <a:t>Create and activate python virtual environment.</a:t>
            </a:r>
          </a:p>
          <a:p>
            <a:pPr marL="742950" lvl="2" indent="-285750">
              <a:buChar char="•"/>
            </a:pPr>
            <a:r>
              <a:rPr lang="en-US" dirty="0"/>
              <a:t>Install requirements using pip.</a:t>
            </a:r>
          </a:p>
          <a:p>
            <a:pPr marL="742950" lvl="2" indent="-285750">
              <a:buChar char="•"/>
            </a:pPr>
            <a:r>
              <a:rPr lang="en-US" dirty="0"/>
              <a:t>Install </a:t>
            </a:r>
            <a:r>
              <a:rPr lang="en-US" dirty="0" err="1"/>
              <a:t>pytest</a:t>
            </a:r>
            <a:r>
              <a:rPr lang="en-US" dirty="0"/>
              <a:t> for testing.</a:t>
            </a:r>
          </a:p>
          <a:p>
            <a:pPr marL="742950" lvl="2" indent="-285750">
              <a:buChar char="•"/>
            </a:pPr>
            <a:r>
              <a:rPr lang="en-US" dirty="0"/>
              <a:t>Run tests and observe result statistics.</a:t>
            </a:r>
          </a:p>
        </p:txBody>
      </p:sp>
    </p:spTree>
    <p:extLst>
      <p:ext uri="{BB962C8B-B14F-4D97-AF65-F5344CB8AC3E}">
        <p14:creationId xmlns:p14="http://schemas.microsoft.com/office/powerpoint/2010/main" val="361152540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RocaVTI</vt:lpstr>
      <vt:lpstr>DyPyBench A Benchmark of Executable Python Software</vt:lpstr>
      <vt:lpstr>Introduction (1)</vt:lpstr>
      <vt:lpstr>Introduction (2)</vt:lpstr>
      <vt:lpstr>Tasks</vt:lpstr>
      <vt:lpstr>Approach</vt:lpstr>
      <vt:lpstr>Approach : Selection of Projects</vt:lpstr>
      <vt:lpstr>Awesome Python : Website</vt:lpstr>
      <vt:lpstr>Awesome Python : Statistical Analysis</vt:lpstr>
      <vt:lpstr>Approach : Execution of Projects</vt:lpstr>
      <vt:lpstr>Comparison : Execution of Projects</vt:lpstr>
      <vt:lpstr>Approach : Automation</vt:lpstr>
      <vt:lpstr>Approach : Creation of Framework</vt:lpstr>
      <vt:lpstr>Approach : Empirical Study</vt:lpstr>
      <vt:lpstr>Current Status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653</cp:revision>
  <dcterms:created xsi:type="dcterms:W3CDTF">2022-11-20T09:40:09Z</dcterms:created>
  <dcterms:modified xsi:type="dcterms:W3CDTF">2022-11-20T14:21:18Z</dcterms:modified>
</cp:coreProperties>
</file>