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2EC3-6D65-43D1-BDD0-7E4276E6FED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3178-2FE9-4DB8-B26B-68084174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random forest model has a lower cross-validation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absolute error (MAE errors between paired observations expressing the same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phenomenon)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almost $1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exhibits less variability. Verifying performance on the test set produces performance consistent with the cross-validation results. (10.499032338015294, 1.6220608976799664)  vs. </a:t>
            </a:r>
            <a:r>
              <a:rPr lang="en-US" dirty="0"/>
              <a:t>(9.649477185159107, 1.505326312688125)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that you seem to have plenty of data. There's an initial rapid improvement in model scores as one would expect, but it's essentially levelled off by around a sample size of 40-50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3178-2FE9-4DB8-B26B-680841740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6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3178-2FE9-4DB8-B26B-6808417401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705B-1487-41FB-AA37-83DBDB48E5A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4263"/>
            <a:ext cx="9144000" cy="12457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 RESORT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9997"/>
            <a:ext cx="9144000" cy="58306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Pricing Model</a:t>
            </a:r>
          </a:p>
        </p:txBody>
      </p:sp>
      <p:pic>
        <p:nvPicPr>
          <p:cNvPr id="1028" name="Picture 4" descr="https://www.powderhounds.com/site/DefaultSite/filesystem/images/USA/Whitefish/Overview/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" y="2696547"/>
            <a:ext cx="5112139" cy="376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92707-83C6-422B-8EB2-E534F6EEE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1" y="2696547"/>
            <a:ext cx="4971143" cy="37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guidance for ticket pricing and future facility investment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predictive pricing model for ski resort tickets within their market segment.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facilities at resorts</a:t>
            </a:r>
          </a:p>
          <a:p>
            <a:pPr marL="914400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insight into what facilities are most important to visitors.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facilities they are most likely to pay for.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90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8532"/>
            <a:ext cx="10678886" cy="352083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closure of up to 10 of the least used runs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close up to 5 runs, which results in drop in ticket prices and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vertical drop by 150ft and addition of a chair lift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justifies the ticket price increase of $8.46 and additional revenue of $15 million (approx.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vertical drop by 150ft with the addition of 2 acres of snow making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justifies the ticket price increase of $9.75 and additional revenue of $17.06 million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longest run by 0.2 miles (boasting the longest run) and additional snow making of 4 acres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no change in ticket price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98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01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6557" y="5140552"/>
            <a:ext cx="10678886" cy="1541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DF87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vertical drop by 150ft with the addition of a chair lift and 2 acres of snow making.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justifies the </a:t>
            </a:r>
            <a:r>
              <a:rPr lang="en-US" dirty="0">
                <a:solidFill>
                  <a:srgbClr val="DF87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price increase of $10.59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will generate </a:t>
            </a:r>
            <a:r>
              <a:rPr lang="en-US" dirty="0">
                <a:solidFill>
                  <a:srgbClr val="DF87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revenue of $18.5 million/year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5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38" y="31723"/>
            <a:ext cx="10515600" cy="538476"/>
          </a:xfrm>
        </p:spPr>
        <p:txBody>
          <a:bodyPr>
            <a:no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Comparison: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43" y="611645"/>
            <a:ext cx="6083119" cy="4193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 Model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MAE_mean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9.659; std : 1.349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74" y="1018984"/>
            <a:ext cx="5262822" cy="22391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62" y="4205952"/>
            <a:ext cx="5470211" cy="2636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24961-E98E-489C-BE96-D7885379C230}"/>
              </a:ext>
            </a:extLst>
          </p:cNvPr>
          <p:cNvSpPr txBox="1"/>
          <p:nvPr/>
        </p:nvSpPr>
        <p:spPr>
          <a:xfrm>
            <a:off x="426538" y="543570"/>
            <a:ext cx="4220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MAE_mean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10.499; std : 1.622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764F2-522F-470B-B91E-598A302F2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51" y="1018984"/>
            <a:ext cx="3198731" cy="1805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E3DCC-3E20-4F96-8F3F-8B9839C1942B}"/>
              </a:ext>
            </a:extLst>
          </p:cNvPr>
          <p:cNvSpPr txBox="1"/>
          <p:nvPr/>
        </p:nvSpPr>
        <p:spPr>
          <a:xfrm>
            <a:off x="4595546" y="1546593"/>
            <a:ext cx="59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77B4A-F9BC-4647-8385-B79E591CE5C7}"/>
              </a:ext>
            </a:extLst>
          </p:cNvPr>
          <p:cNvSpPr txBox="1"/>
          <p:nvPr/>
        </p:nvSpPr>
        <p:spPr>
          <a:xfrm>
            <a:off x="797589" y="3599840"/>
            <a:ext cx="819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Score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2064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Modelled ticket price: $94.22 vs. Actual ticket price: $81.00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= $10.39 suggests there is room for an increase.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Assumptions: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resorts set their prices according to the market.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appears to be charging much less than prediction suggests: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Big Mountain undercharging?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other resorts Overpriced?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our model lacking some key data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Costs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Resort Ticket Prices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70" y="1983741"/>
            <a:ext cx="5382380" cy="2906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65" y="1983741"/>
            <a:ext cx="5447431" cy="29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Comparisons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53" y="1519541"/>
            <a:ext cx="3504162" cy="1865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62" y="1519541"/>
            <a:ext cx="3451809" cy="1849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80" y="3833325"/>
            <a:ext cx="3642135" cy="1957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818" y="1519541"/>
            <a:ext cx="3451040" cy="1849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076" y="3833325"/>
            <a:ext cx="3533096" cy="1901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951" y="3833325"/>
            <a:ext cx="3576908" cy="19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5984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Currently ranks among the top resorts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Skiable terrain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Runs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 making capacity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Chairs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Scenerios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of 5 least used runs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vertical drop with and without snowmaking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longest run with snowmaking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increasing the vertical drop either with or without snowmaking will provide the opportunity to increase revenues by $15-$17 million, however the increase cost of tickets must be considered.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13179</TotalTime>
  <Words>516</Words>
  <Application>Microsoft Office PowerPoint</Application>
  <PresentationFormat>Widescreen</PresentationFormat>
  <Paragraphs>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BIG MOUNTAIN SKI RESORT</vt:lpstr>
      <vt:lpstr>Purpose:</vt:lpstr>
      <vt:lpstr>Key Findings:</vt:lpstr>
      <vt:lpstr>Modeling Comparison:</vt:lpstr>
      <vt:lpstr>Modeling Data</vt:lpstr>
      <vt:lpstr>Big Mountain Resort Ticket Prices</vt:lpstr>
      <vt:lpstr>Feature Comparisons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Tsecd</dc:creator>
  <cp:lastModifiedBy>piyush aggarwal</cp:lastModifiedBy>
  <cp:revision>38</cp:revision>
  <dcterms:created xsi:type="dcterms:W3CDTF">2020-09-19T23:36:38Z</dcterms:created>
  <dcterms:modified xsi:type="dcterms:W3CDTF">2021-08-09T20:21:07Z</dcterms:modified>
</cp:coreProperties>
</file>