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6" r:id="rId2"/>
    <p:sldId id="261" r:id="rId3"/>
    <p:sldId id="257" r:id="rId4"/>
    <p:sldId id="258" r:id="rId5"/>
    <p:sldId id="259" r:id="rId6"/>
    <p:sldId id="260"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FD805A7-FEF3-4EA9-B2CD-4496701F275A}" type="datetimeFigureOut">
              <a:rPr lang="en-US" smtClean="0"/>
              <a:t>24-Sep-20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9D110D9E-0E91-4EC7-BF39-050F0D98DDE4}" type="slidenum">
              <a:rPr lang="en-US" smtClean="0"/>
              <a:t>‹#›</a:t>
            </a:fld>
            <a:endParaRPr lang="en-US"/>
          </a:p>
        </p:txBody>
      </p:sp>
    </p:spTree>
    <p:extLst>
      <p:ext uri="{BB962C8B-B14F-4D97-AF65-F5344CB8AC3E}">
        <p14:creationId xmlns:p14="http://schemas.microsoft.com/office/powerpoint/2010/main" val="1686667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D805A7-FEF3-4EA9-B2CD-4496701F275A}" type="datetimeFigureOut">
              <a:rPr lang="en-US" smtClean="0"/>
              <a:t>24-Sep-20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9D110D9E-0E91-4EC7-BF39-050F0D98DDE4}" type="slidenum">
              <a:rPr lang="en-US" smtClean="0"/>
              <a:t>‹#›</a:t>
            </a:fld>
            <a:endParaRPr lang="en-US"/>
          </a:p>
        </p:txBody>
      </p:sp>
    </p:spTree>
    <p:extLst>
      <p:ext uri="{BB962C8B-B14F-4D97-AF65-F5344CB8AC3E}">
        <p14:creationId xmlns:p14="http://schemas.microsoft.com/office/powerpoint/2010/main" val="2455523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D805A7-FEF3-4EA9-B2CD-4496701F275A}" type="datetimeFigureOut">
              <a:rPr lang="en-US" smtClean="0"/>
              <a:t>24-Sep-20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9D110D9E-0E91-4EC7-BF39-050F0D98DDE4}" type="slidenum">
              <a:rPr lang="en-US" smtClean="0"/>
              <a:t>‹#›</a:t>
            </a:fld>
            <a:endParaRPr lang="en-US"/>
          </a:p>
        </p:txBody>
      </p:sp>
    </p:spTree>
    <p:extLst>
      <p:ext uri="{BB962C8B-B14F-4D97-AF65-F5344CB8AC3E}">
        <p14:creationId xmlns:p14="http://schemas.microsoft.com/office/powerpoint/2010/main" val="17335083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D805A7-FEF3-4EA9-B2CD-4496701F275A}" type="datetimeFigureOut">
              <a:rPr lang="en-US" smtClean="0"/>
              <a:t>24-Sep-20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9D110D9E-0E91-4EC7-BF39-050F0D98DDE4}"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6976066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D805A7-FEF3-4EA9-B2CD-4496701F275A}" type="datetimeFigureOut">
              <a:rPr lang="en-US" smtClean="0"/>
              <a:t>24-Sep-20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9D110D9E-0E91-4EC7-BF39-050F0D98DDE4}" type="slidenum">
              <a:rPr lang="en-US" smtClean="0"/>
              <a:t>‹#›</a:t>
            </a:fld>
            <a:endParaRPr lang="en-US"/>
          </a:p>
        </p:txBody>
      </p:sp>
    </p:spTree>
    <p:extLst>
      <p:ext uri="{BB962C8B-B14F-4D97-AF65-F5344CB8AC3E}">
        <p14:creationId xmlns:p14="http://schemas.microsoft.com/office/powerpoint/2010/main" val="6349829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FFD805A7-FEF3-4EA9-B2CD-4496701F275A}" type="datetimeFigureOut">
              <a:rPr lang="en-US" smtClean="0"/>
              <a:t>24-Sep-20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110D9E-0E91-4EC7-BF39-050F0D98DDE4}" type="slidenum">
              <a:rPr lang="en-US" smtClean="0"/>
              <a:t>‹#›</a:t>
            </a:fld>
            <a:endParaRPr lang="en-US"/>
          </a:p>
        </p:txBody>
      </p:sp>
    </p:spTree>
    <p:extLst>
      <p:ext uri="{BB962C8B-B14F-4D97-AF65-F5344CB8AC3E}">
        <p14:creationId xmlns:p14="http://schemas.microsoft.com/office/powerpoint/2010/main" val="30534007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FFD805A7-FEF3-4EA9-B2CD-4496701F275A}" type="datetimeFigureOut">
              <a:rPr lang="en-US" smtClean="0"/>
              <a:t>24-Sep-20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110D9E-0E91-4EC7-BF39-050F0D98DDE4}" type="slidenum">
              <a:rPr lang="en-US" smtClean="0"/>
              <a:t>‹#›</a:t>
            </a:fld>
            <a:endParaRPr lang="en-US"/>
          </a:p>
        </p:txBody>
      </p:sp>
    </p:spTree>
    <p:extLst>
      <p:ext uri="{BB962C8B-B14F-4D97-AF65-F5344CB8AC3E}">
        <p14:creationId xmlns:p14="http://schemas.microsoft.com/office/powerpoint/2010/main" val="14988590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FD805A7-FEF3-4EA9-B2CD-4496701F275A}" type="datetimeFigureOut">
              <a:rPr lang="en-US" smtClean="0"/>
              <a:t>24-Sep-20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110D9E-0E91-4EC7-BF39-050F0D98DDE4}" type="slidenum">
              <a:rPr lang="en-US" smtClean="0"/>
              <a:t>‹#›</a:t>
            </a:fld>
            <a:endParaRPr lang="en-US"/>
          </a:p>
        </p:txBody>
      </p:sp>
    </p:spTree>
    <p:extLst>
      <p:ext uri="{BB962C8B-B14F-4D97-AF65-F5344CB8AC3E}">
        <p14:creationId xmlns:p14="http://schemas.microsoft.com/office/powerpoint/2010/main" val="14403484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FFD805A7-FEF3-4EA9-B2CD-4496701F275A}" type="datetimeFigureOut">
              <a:rPr lang="en-US" smtClean="0"/>
              <a:t>24-Sep-20</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9D110D9E-0E91-4EC7-BF39-050F0D98DDE4}" type="slidenum">
              <a:rPr lang="en-US" smtClean="0"/>
              <a:t>‹#›</a:t>
            </a:fld>
            <a:endParaRPr lang="en-US"/>
          </a:p>
        </p:txBody>
      </p:sp>
    </p:spTree>
    <p:extLst>
      <p:ext uri="{BB962C8B-B14F-4D97-AF65-F5344CB8AC3E}">
        <p14:creationId xmlns:p14="http://schemas.microsoft.com/office/powerpoint/2010/main" val="3753071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FD805A7-FEF3-4EA9-B2CD-4496701F275A}" type="datetimeFigureOut">
              <a:rPr lang="en-US" smtClean="0"/>
              <a:t>24-Sep-20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110D9E-0E91-4EC7-BF39-050F0D98DDE4}" type="slidenum">
              <a:rPr lang="en-US" smtClean="0"/>
              <a:t>‹#›</a:t>
            </a:fld>
            <a:endParaRPr lang="en-US"/>
          </a:p>
        </p:txBody>
      </p:sp>
    </p:spTree>
    <p:extLst>
      <p:ext uri="{BB962C8B-B14F-4D97-AF65-F5344CB8AC3E}">
        <p14:creationId xmlns:p14="http://schemas.microsoft.com/office/powerpoint/2010/main" val="2801210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D805A7-FEF3-4EA9-B2CD-4496701F275A}" type="datetimeFigureOut">
              <a:rPr lang="en-US" smtClean="0"/>
              <a:t>24-Sep-20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9D110D9E-0E91-4EC7-BF39-050F0D98DDE4}" type="slidenum">
              <a:rPr lang="en-US" smtClean="0"/>
              <a:t>‹#›</a:t>
            </a:fld>
            <a:endParaRPr lang="en-US"/>
          </a:p>
        </p:txBody>
      </p:sp>
    </p:spTree>
    <p:extLst>
      <p:ext uri="{BB962C8B-B14F-4D97-AF65-F5344CB8AC3E}">
        <p14:creationId xmlns:p14="http://schemas.microsoft.com/office/powerpoint/2010/main" val="1673171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FD805A7-FEF3-4EA9-B2CD-4496701F275A}" type="datetimeFigureOut">
              <a:rPr lang="en-US" smtClean="0"/>
              <a:t>24-Sep-20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110D9E-0E91-4EC7-BF39-050F0D98DDE4}" type="slidenum">
              <a:rPr lang="en-US" smtClean="0"/>
              <a:t>‹#›</a:t>
            </a:fld>
            <a:endParaRPr lang="en-US"/>
          </a:p>
        </p:txBody>
      </p:sp>
    </p:spTree>
    <p:extLst>
      <p:ext uri="{BB962C8B-B14F-4D97-AF65-F5344CB8AC3E}">
        <p14:creationId xmlns:p14="http://schemas.microsoft.com/office/powerpoint/2010/main" val="3784369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FD805A7-FEF3-4EA9-B2CD-4496701F275A}" type="datetimeFigureOut">
              <a:rPr lang="en-US" smtClean="0"/>
              <a:t>24-Sep-20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110D9E-0E91-4EC7-BF39-050F0D98DDE4}" type="slidenum">
              <a:rPr lang="en-US" smtClean="0"/>
              <a:t>‹#›</a:t>
            </a:fld>
            <a:endParaRPr lang="en-US"/>
          </a:p>
        </p:txBody>
      </p:sp>
    </p:spTree>
    <p:extLst>
      <p:ext uri="{BB962C8B-B14F-4D97-AF65-F5344CB8AC3E}">
        <p14:creationId xmlns:p14="http://schemas.microsoft.com/office/powerpoint/2010/main" val="2068160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FD805A7-FEF3-4EA9-B2CD-4496701F275A}" type="datetimeFigureOut">
              <a:rPr lang="en-US" smtClean="0"/>
              <a:t>24-Sep-20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110D9E-0E91-4EC7-BF39-050F0D98DDE4}" type="slidenum">
              <a:rPr lang="en-US" smtClean="0"/>
              <a:t>‹#›</a:t>
            </a:fld>
            <a:endParaRPr lang="en-US"/>
          </a:p>
        </p:txBody>
      </p:sp>
    </p:spTree>
    <p:extLst>
      <p:ext uri="{BB962C8B-B14F-4D97-AF65-F5344CB8AC3E}">
        <p14:creationId xmlns:p14="http://schemas.microsoft.com/office/powerpoint/2010/main" val="2718266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FFD805A7-FEF3-4EA9-B2CD-4496701F275A}" type="datetimeFigureOut">
              <a:rPr lang="en-US" smtClean="0"/>
              <a:t>24-Sep-20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110D9E-0E91-4EC7-BF39-050F0D98DDE4}" type="slidenum">
              <a:rPr lang="en-US" smtClean="0"/>
              <a:t>‹#›</a:t>
            </a:fld>
            <a:endParaRPr lang="en-US"/>
          </a:p>
        </p:txBody>
      </p:sp>
    </p:spTree>
    <p:extLst>
      <p:ext uri="{BB962C8B-B14F-4D97-AF65-F5344CB8AC3E}">
        <p14:creationId xmlns:p14="http://schemas.microsoft.com/office/powerpoint/2010/main" val="1716632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D805A7-FEF3-4EA9-B2CD-4496701F275A}" type="datetimeFigureOut">
              <a:rPr lang="en-US" smtClean="0"/>
              <a:t>24-Sep-20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110D9E-0E91-4EC7-BF39-050F0D98DDE4}" type="slidenum">
              <a:rPr lang="en-US" smtClean="0"/>
              <a:t>‹#›</a:t>
            </a:fld>
            <a:endParaRPr lang="en-US"/>
          </a:p>
        </p:txBody>
      </p:sp>
    </p:spTree>
    <p:extLst>
      <p:ext uri="{BB962C8B-B14F-4D97-AF65-F5344CB8AC3E}">
        <p14:creationId xmlns:p14="http://schemas.microsoft.com/office/powerpoint/2010/main" val="2118271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D805A7-FEF3-4EA9-B2CD-4496701F275A}" type="datetimeFigureOut">
              <a:rPr lang="en-US" smtClean="0"/>
              <a:t>24-Sep-20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110D9E-0E91-4EC7-BF39-050F0D98DDE4}" type="slidenum">
              <a:rPr lang="en-US" smtClean="0"/>
              <a:t>‹#›</a:t>
            </a:fld>
            <a:endParaRPr lang="en-US"/>
          </a:p>
        </p:txBody>
      </p:sp>
    </p:spTree>
    <p:extLst>
      <p:ext uri="{BB962C8B-B14F-4D97-AF65-F5344CB8AC3E}">
        <p14:creationId xmlns:p14="http://schemas.microsoft.com/office/powerpoint/2010/main" val="4189966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FD805A7-FEF3-4EA9-B2CD-4496701F275A}" type="datetimeFigureOut">
              <a:rPr lang="en-US" smtClean="0"/>
              <a:t>24-Sep-20</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D110D9E-0E91-4EC7-BF39-050F0D98DDE4}" type="slidenum">
              <a:rPr lang="en-US" smtClean="0"/>
              <a:t>‹#›</a:t>
            </a:fld>
            <a:endParaRPr lang="en-US"/>
          </a:p>
        </p:txBody>
      </p:sp>
    </p:spTree>
    <p:extLst>
      <p:ext uri="{BB962C8B-B14F-4D97-AF65-F5344CB8AC3E}">
        <p14:creationId xmlns:p14="http://schemas.microsoft.com/office/powerpoint/2010/main" val="26253720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4.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solidFill>
                  <a:srgbClr val="FF0000"/>
                </a:solidFill>
                <a:latin typeface="Algerian" panose="04020705040A02060702" pitchFamily="82" charset="0"/>
              </a:rPr>
              <a:t>PROJECT </a:t>
            </a:r>
            <a:r>
              <a:rPr lang="en-US" dirty="0" err="1" smtClean="0">
                <a:solidFill>
                  <a:srgbClr val="FF0000"/>
                </a:solidFill>
                <a:latin typeface="Algerian" panose="04020705040A02060702" pitchFamily="82" charset="0"/>
              </a:rPr>
              <a:t>MapEat</a:t>
            </a:r>
            <a:endParaRPr lang="en-US" dirty="0">
              <a:solidFill>
                <a:srgbClr val="FF0000"/>
              </a:solidFill>
              <a:latin typeface="Algerian" panose="04020705040A02060702" pitchFamily="82" charset="0"/>
            </a:endParaRPr>
          </a:p>
        </p:txBody>
      </p:sp>
      <p:sp>
        <p:nvSpPr>
          <p:cNvPr id="3" name="Subtitle 2"/>
          <p:cNvSpPr>
            <a:spLocks noGrp="1"/>
          </p:cNvSpPr>
          <p:nvPr>
            <p:ph type="subTitle" idx="1"/>
          </p:nvPr>
        </p:nvSpPr>
        <p:spPr>
          <a:xfrm>
            <a:off x="680322" y="4394039"/>
            <a:ext cx="8144134" cy="2096913"/>
          </a:xfrm>
        </p:spPr>
        <p:txBody>
          <a:bodyPr>
            <a:normAutofit/>
          </a:bodyPr>
          <a:lstStyle/>
          <a:p>
            <a:pPr algn="l"/>
            <a:r>
              <a:rPr lang="en-US" dirty="0" smtClean="0"/>
              <a:t>TEAM M.A.P.  -PS09</a:t>
            </a:r>
          </a:p>
          <a:p>
            <a:pPr marL="342900" indent="-342900" algn="l">
              <a:buFont typeface="Arial" panose="020B0604020202020204" pitchFamily="34" charset="0"/>
              <a:buChar char="•"/>
            </a:pPr>
            <a:r>
              <a:rPr lang="en-US" dirty="0" err="1" smtClean="0"/>
              <a:t>Mitali</a:t>
            </a:r>
            <a:r>
              <a:rPr lang="en-US" dirty="0" smtClean="0"/>
              <a:t> </a:t>
            </a:r>
            <a:r>
              <a:rPr lang="en-US" dirty="0" err="1" smtClean="0"/>
              <a:t>Chougule</a:t>
            </a:r>
            <a:endParaRPr lang="en-US" dirty="0" smtClean="0"/>
          </a:p>
          <a:p>
            <a:pPr marL="342900" indent="-342900" algn="l">
              <a:buFont typeface="Arial" panose="020B0604020202020204" pitchFamily="34" charset="0"/>
              <a:buChar char="•"/>
            </a:pPr>
            <a:r>
              <a:rPr lang="en-US" dirty="0" err="1" smtClean="0"/>
              <a:t>Amey</a:t>
            </a:r>
            <a:r>
              <a:rPr lang="en-US" dirty="0" smtClean="0"/>
              <a:t> </a:t>
            </a:r>
            <a:r>
              <a:rPr lang="en-US" dirty="0" err="1" smtClean="0"/>
              <a:t>Deshingkar</a:t>
            </a:r>
            <a:endParaRPr lang="en-US" dirty="0" smtClean="0"/>
          </a:p>
          <a:p>
            <a:pPr marL="342900" indent="-342900" algn="l">
              <a:buFont typeface="Arial" panose="020B0604020202020204" pitchFamily="34" charset="0"/>
              <a:buChar char="•"/>
            </a:pPr>
            <a:r>
              <a:rPr lang="en-US" dirty="0" err="1" smtClean="0"/>
              <a:t>Piyush</a:t>
            </a:r>
            <a:r>
              <a:rPr lang="en-US" dirty="0" smtClean="0"/>
              <a:t> </a:t>
            </a:r>
            <a:r>
              <a:rPr lang="en-US" dirty="0" err="1" smtClean="0"/>
              <a:t>Terkar</a:t>
            </a:r>
            <a:endParaRPr lang="en-US" dirty="0" smtClean="0"/>
          </a:p>
          <a:p>
            <a:pPr algn="l"/>
            <a:endParaRPr lang="en-US" dirty="0"/>
          </a:p>
          <a:p>
            <a:pPr algn="l"/>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39460" y="2733709"/>
            <a:ext cx="1648496" cy="1373070"/>
          </a:xfrm>
          <a:prstGeom prst="rect">
            <a:avLst/>
          </a:prstGeom>
        </p:spPr>
      </p:pic>
    </p:spTree>
    <p:extLst>
      <p:ext uri="{BB962C8B-B14F-4D97-AF65-F5344CB8AC3E}">
        <p14:creationId xmlns:p14="http://schemas.microsoft.com/office/powerpoint/2010/main" val="23822361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0000"/>
                </a:solidFill>
              </a:rPr>
              <a:t>And Last</a:t>
            </a:r>
            <a:endParaRPr lang="en-US" dirty="0">
              <a:solidFill>
                <a:srgbClr val="FF0000"/>
              </a:solidFill>
            </a:endParaRPr>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4443211" y="2336873"/>
            <a:ext cx="2717442" cy="4347262"/>
          </a:xfr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79616" y="753229"/>
            <a:ext cx="1249251" cy="1080938"/>
          </a:xfrm>
          <a:prstGeom prst="rect">
            <a:avLst/>
          </a:prstGeom>
        </p:spPr>
      </p:pic>
      <p:sp>
        <p:nvSpPr>
          <p:cNvPr id="7" name="TextBox 6"/>
          <p:cNvSpPr txBox="1"/>
          <p:nvPr/>
        </p:nvSpPr>
        <p:spPr>
          <a:xfrm>
            <a:off x="7559899" y="3258355"/>
            <a:ext cx="3219717" cy="646331"/>
          </a:xfrm>
          <a:prstGeom prst="rect">
            <a:avLst/>
          </a:prstGeom>
          <a:noFill/>
        </p:spPr>
        <p:txBody>
          <a:bodyPr wrap="square" rtlCol="0">
            <a:spAutoFit/>
          </a:bodyPr>
          <a:lstStyle/>
          <a:p>
            <a:r>
              <a:rPr lang="en-US" dirty="0" smtClean="0"/>
              <a:t>Review system implanted using Machine Learning.</a:t>
            </a:r>
            <a:endParaRPr lang="en-US" dirty="0"/>
          </a:p>
        </p:txBody>
      </p:sp>
    </p:spTree>
    <p:extLst>
      <p:ext uri="{BB962C8B-B14F-4D97-AF65-F5344CB8AC3E}">
        <p14:creationId xmlns:p14="http://schemas.microsoft.com/office/powerpoint/2010/main" val="987845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0000"/>
                </a:solidFill>
                <a:latin typeface="Algerian" panose="04020705040A02060702" pitchFamily="82" charset="0"/>
              </a:rPr>
              <a:t>HACKSPRINT TEAM M.A.P.</a:t>
            </a:r>
            <a:endParaRPr lang="en-US" dirty="0">
              <a:solidFill>
                <a:srgbClr val="FF0000"/>
              </a:solidFill>
              <a:latin typeface="Algerian" panose="04020705040A02060702" pitchFamily="82" charset="0"/>
            </a:endParaRPr>
          </a:p>
        </p:txBody>
      </p:sp>
      <p:sp>
        <p:nvSpPr>
          <p:cNvPr id="3" name="Content Placeholder 2"/>
          <p:cNvSpPr>
            <a:spLocks noGrp="1"/>
          </p:cNvSpPr>
          <p:nvPr>
            <p:ph idx="1"/>
          </p:nvPr>
        </p:nvSpPr>
        <p:spPr>
          <a:xfrm>
            <a:off x="680321" y="2336873"/>
            <a:ext cx="9613861" cy="4192716"/>
          </a:xfrm>
        </p:spPr>
        <p:txBody>
          <a:bodyPr>
            <a:normAutofit fontScale="92500" lnSpcReduction="10000"/>
          </a:bodyPr>
          <a:lstStyle/>
          <a:p>
            <a:pPr marL="342900" indent="-342900"/>
            <a:r>
              <a:rPr lang="en-US" b="1" dirty="0"/>
              <a:t>Problem Statement</a:t>
            </a:r>
            <a:r>
              <a:rPr lang="en-US" dirty="0"/>
              <a:t> : Grocery Shopping. An android application where users can purchase and order groceries online. The system is developed with a user-friendly and attractive GUI. It delivers a wide range of groceries available online. Users have to first login into the system to view the groceries and add them into their cart. The system functionality of products and orders is stored on server side in a web service. The android app is for client usage. It consists of client side scripting for placing orders by connecting to the server side web service. </a:t>
            </a:r>
          </a:p>
          <a:p>
            <a:pPr marL="342900" indent="-342900"/>
            <a:r>
              <a:rPr lang="en-US" b="1" dirty="0"/>
              <a:t>Problem Statement Number </a:t>
            </a:r>
            <a:r>
              <a:rPr lang="en-US" dirty="0"/>
              <a:t>: PS9</a:t>
            </a:r>
          </a:p>
          <a:p>
            <a:pPr marL="342900" indent="-342900"/>
            <a:r>
              <a:rPr lang="en-US" b="1" dirty="0"/>
              <a:t>Team Name </a:t>
            </a:r>
            <a:r>
              <a:rPr lang="en-US" dirty="0"/>
              <a:t>: M.A.P.</a:t>
            </a:r>
          </a:p>
          <a:p>
            <a:pPr marL="342900" indent="-342900"/>
            <a:r>
              <a:rPr lang="en-US" b="1" dirty="0"/>
              <a:t>Team Leader Name </a:t>
            </a:r>
            <a:r>
              <a:rPr lang="en-US" dirty="0"/>
              <a:t>: </a:t>
            </a:r>
            <a:r>
              <a:rPr lang="en-US" dirty="0" err="1"/>
              <a:t>Piyush</a:t>
            </a:r>
            <a:r>
              <a:rPr lang="en-US" dirty="0"/>
              <a:t> </a:t>
            </a:r>
            <a:r>
              <a:rPr lang="en-US" dirty="0" err="1"/>
              <a:t>Terkar</a:t>
            </a:r>
            <a:endParaRPr lang="en-US" dirty="0"/>
          </a:p>
          <a:p>
            <a:pPr marL="342900" indent="-342900"/>
            <a:r>
              <a:rPr lang="en-US" b="1" dirty="0"/>
              <a:t>College Name </a:t>
            </a:r>
            <a:r>
              <a:rPr lang="en-US" dirty="0"/>
              <a:t>: </a:t>
            </a:r>
            <a:r>
              <a:rPr lang="en-US" dirty="0" err="1"/>
              <a:t>Marathwada</a:t>
            </a:r>
            <a:r>
              <a:rPr lang="en-US" dirty="0"/>
              <a:t> </a:t>
            </a:r>
            <a:r>
              <a:rPr lang="en-US" dirty="0" err="1"/>
              <a:t>Mitra</a:t>
            </a:r>
            <a:r>
              <a:rPr lang="en-US" dirty="0"/>
              <a:t> Mandal’s College Of Engineering</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79616" y="804745"/>
            <a:ext cx="1249251" cy="1080938"/>
          </a:xfrm>
          <a:prstGeom prst="rect">
            <a:avLst/>
          </a:prstGeom>
        </p:spPr>
      </p:pic>
    </p:spTree>
    <p:extLst>
      <p:ext uri="{BB962C8B-B14F-4D97-AF65-F5344CB8AC3E}">
        <p14:creationId xmlns:p14="http://schemas.microsoft.com/office/powerpoint/2010/main" val="8604542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0000"/>
                </a:solidFill>
                <a:latin typeface="Bahnschrift Condensed" panose="020B0502040204020203" pitchFamily="34" charset="0"/>
              </a:rPr>
              <a:t>Idea/Approach Details</a:t>
            </a:r>
            <a:endParaRPr lang="en-US" dirty="0">
              <a:solidFill>
                <a:srgbClr val="FF0000"/>
              </a:solidFill>
              <a:latin typeface="Bahnschrift Condensed" panose="020B0502040204020203" pitchFamily="34" charset="0"/>
            </a:endParaRPr>
          </a:p>
        </p:txBody>
      </p:sp>
      <p:sp>
        <p:nvSpPr>
          <p:cNvPr id="3" name="Content Placeholder 2"/>
          <p:cNvSpPr>
            <a:spLocks noGrp="1"/>
          </p:cNvSpPr>
          <p:nvPr>
            <p:ph idx="1"/>
          </p:nvPr>
        </p:nvSpPr>
        <p:spPr/>
        <p:txBody>
          <a:bodyPr/>
          <a:lstStyle/>
          <a:p>
            <a:pPr marL="0" indent="0">
              <a:buNone/>
            </a:pPr>
            <a:r>
              <a:rPr lang="en-US" dirty="0" smtClean="0"/>
              <a:t>Our approach to this problem statement is such that </a:t>
            </a:r>
          </a:p>
          <a:p>
            <a:r>
              <a:rPr lang="en-US" dirty="0" smtClean="0"/>
              <a:t>First we performed the server side programming in python. Which consists of User database and Product Database </a:t>
            </a:r>
          </a:p>
          <a:p>
            <a:r>
              <a:rPr lang="en-US" dirty="0" smtClean="0"/>
              <a:t>Then the socket programming also in python to connect server &amp; client.</a:t>
            </a:r>
          </a:p>
          <a:p>
            <a:r>
              <a:rPr lang="en-US" dirty="0" smtClean="0"/>
              <a:t>The Graphical User Interface is done in android studio.</a:t>
            </a:r>
          </a:p>
          <a:p>
            <a:r>
              <a:rPr lang="en-US" dirty="0" smtClean="0"/>
              <a:t>Language for GUI used is JAVA.</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79616" y="753229"/>
            <a:ext cx="1249251" cy="1080938"/>
          </a:xfrm>
          <a:prstGeom prst="rect">
            <a:avLst/>
          </a:prstGeom>
        </p:spPr>
      </p:pic>
    </p:spTree>
    <p:extLst>
      <p:ext uri="{BB962C8B-B14F-4D97-AF65-F5344CB8AC3E}">
        <p14:creationId xmlns:p14="http://schemas.microsoft.com/office/powerpoint/2010/main" val="634996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0000"/>
                </a:solidFill>
                <a:latin typeface="Bahnschrift Condensed" panose="020B0502040204020203" pitchFamily="34" charset="0"/>
              </a:rPr>
              <a:t>APPLICATION</a:t>
            </a:r>
            <a:endParaRPr lang="en-US" dirty="0">
              <a:solidFill>
                <a:srgbClr val="FF0000"/>
              </a:solidFill>
              <a:latin typeface="Bahnschrift Condensed" panose="020B0502040204020203" pitchFamily="34" charset="0"/>
            </a:endParaRPr>
          </a:p>
        </p:txBody>
      </p:sp>
      <p:sp>
        <p:nvSpPr>
          <p:cNvPr id="3" name="Content Placeholder 2"/>
          <p:cNvSpPr>
            <a:spLocks noGrp="1"/>
          </p:cNvSpPr>
          <p:nvPr>
            <p:ph idx="1"/>
          </p:nvPr>
        </p:nvSpPr>
        <p:spPr/>
        <p:txBody>
          <a:bodyPr/>
          <a:lstStyle/>
          <a:p>
            <a:pPr marL="0" indent="0">
              <a:buNone/>
            </a:pPr>
            <a:r>
              <a:rPr lang="en-US" dirty="0" smtClean="0"/>
              <a:t>Application are as follows:</a:t>
            </a:r>
          </a:p>
          <a:p>
            <a:r>
              <a:rPr lang="en-US" dirty="0" smtClean="0"/>
              <a:t>To provide a online groceries to our customers.</a:t>
            </a:r>
          </a:p>
          <a:p>
            <a:r>
              <a:rPr lang="en-US" dirty="0" smtClean="0"/>
              <a:t>Review system implemented using MACHINE LEARNING.</a:t>
            </a:r>
          </a:p>
          <a:p>
            <a:pPr marL="0" indent="0">
              <a:buNone/>
            </a:pPr>
            <a:endParaRPr lang="en-US" dirty="0" smtClean="0"/>
          </a:p>
          <a:p>
            <a:pPr lvl="1"/>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7854" y="3878789"/>
            <a:ext cx="2219325" cy="20574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79616" y="753229"/>
            <a:ext cx="1249251" cy="1080938"/>
          </a:xfrm>
          <a:prstGeom prst="rect">
            <a:avLst/>
          </a:prstGeom>
        </p:spPr>
      </p:pic>
      <p:sp>
        <p:nvSpPr>
          <p:cNvPr id="6" name="TextBox 5"/>
          <p:cNvSpPr txBox="1"/>
          <p:nvPr/>
        </p:nvSpPr>
        <p:spPr>
          <a:xfrm>
            <a:off x="5345584" y="6069564"/>
            <a:ext cx="2240924" cy="369332"/>
          </a:xfrm>
          <a:prstGeom prst="rect">
            <a:avLst/>
          </a:prstGeom>
          <a:noFill/>
        </p:spPr>
        <p:txBody>
          <a:bodyPr wrap="square" rtlCol="0">
            <a:spAutoFit/>
          </a:bodyPr>
          <a:lstStyle/>
          <a:p>
            <a:r>
              <a:rPr lang="en-US" dirty="0" smtClean="0"/>
              <a:t>Powered By AI</a:t>
            </a:r>
            <a:endParaRPr lang="en-US" dirty="0"/>
          </a:p>
        </p:txBody>
      </p:sp>
    </p:spTree>
    <p:extLst>
      <p:ext uri="{BB962C8B-B14F-4D97-AF65-F5344CB8AC3E}">
        <p14:creationId xmlns:p14="http://schemas.microsoft.com/office/powerpoint/2010/main" val="66323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0000"/>
                </a:solidFill>
                <a:latin typeface="Bahnschrift Condensed" panose="020B0502040204020203" pitchFamily="34" charset="0"/>
              </a:rPr>
              <a:t>Day 2 Additions</a:t>
            </a:r>
            <a:endParaRPr lang="en-US" dirty="0">
              <a:solidFill>
                <a:srgbClr val="FF0000"/>
              </a:solidFill>
              <a:latin typeface="Bahnschrift Condensed" panose="020B0502040204020203" pitchFamily="34" charset="0"/>
            </a:endParaRPr>
          </a:p>
        </p:txBody>
      </p:sp>
      <p:sp>
        <p:nvSpPr>
          <p:cNvPr id="3" name="Content Placeholder 2"/>
          <p:cNvSpPr>
            <a:spLocks noGrp="1"/>
          </p:cNvSpPr>
          <p:nvPr>
            <p:ph idx="1"/>
          </p:nvPr>
        </p:nvSpPr>
        <p:spPr>
          <a:xfrm>
            <a:off x="680321" y="2336873"/>
            <a:ext cx="9613861" cy="4166958"/>
          </a:xfrm>
        </p:spPr>
        <p:txBody>
          <a:bodyPr/>
          <a:lstStyle/>
          <a:p>
            <a:r>
              <a:rPr lang="en-US" dirty="0" smtClean="0"/>
              <a:t>As suggested by our Mentor, we managed to individually execute our android GUI.</a:t>
            </a:r>
          </a:p>
          <a:p>
            <a:r>
              <a:rPr lang="en-US" dirty="0" smtClean="0"/>
              <a:t>And later integrated it together.</a:t>
            </a:r>
          </a:p>
          <a:p>
            <a:r>
              <a:rPr lang="en-US" dirty="0" smtClean="0"/>
              <a:t>Further we created the functions for each task in JAVA for each android activities.</a:t>
            </a:r>
          </a:p>
          <a:p>
            <a:r>
              <a:rPr lang="en-US" dirty="0" smtClean="0"/>
              <a:t>Then we established connection between client side Android(JAVA) to server side Python program.</a:t>
            </a:r>
          </a:p>
          <a:p>
            <a:r>
              <a:rPr lang="en-US" dirty="0" smtClean="0"/>
              <a:t>We designed and polished our Android GUI.</a:t>
            </a:r>
          </a:p>
          <a:p>
            <a:r>
              <a:rPr lang="en-US" dirty="0" smtClean="0"/>
              <a:t>We started implementing Machine learning to server side.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79616" y="766108"/>
            <a:ext cx="1249251" cy="1080938"/>
          </a:xfrm>
          <a:prstGeom prst="rect">
            <a:avLst/>
          </a:prstGeom>
        </p:spPr>
      </p:pic>
    </p:spTree>
    <p:extLst>
      <p:ext uri="{BB962C8B-B14F-4D97-AF65-F5344CB8AC3E}">
        <p14:creationId xmlns:p14="http://schemas.microsoft.com/office/powerpoint/2010/main" val="30125539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0000"/>
                </a:solidFill>
                <a:latin typeface="Bahnschrift Condensed" panose="020B0502040204020203" pitchFamily="34" charset="0"/>
              </a:rPr>
              <a:t>Day 3 Additions</a:t>
            </a:r>
            <a:endParaRPr lang="en-US" dirty="0">
              <a:solidFill>
                <a:srgbClr val="FF0000"/>
              </a:solidFill>
              <a:latin typeface="Bahnschrift Condensed" panose="020B0502040204020203" pitchFamily="34" charset="0"/>
            </a:endParaRPr>
          </a:p>
        </p:txBody>
      </p:sp>
      <p:sp>
        <p:nvSpPr>
          <p:cNvPr id="3" name="Content Placeholder 2"/>
          <p:cNvSpPr>
            <a:spLocks noGrp="1"/>
          </p:cNvSpPr>
          <p:nvPr>
            <p:ph idx="1"/>
          </p:nvPr>
        </p:nvSpPr>
        <p:spPr>
          <a:xfrm>
            <a:off x="680321" y="2336872"/>
            <a:ext cx="9613861" cy="4205595"/>
          </a:xfrm>
        </p:spPr>
        <p:txBody>
          <a:bodyPr/>
          <a:lstStyle/>
          <a:p>
            <a:r>
              <a:rPr lang="en-US" dirty="0" smtClean="0"/>
              <a:t>We made minor changes to our code to make it a little more useful.</a:t>
            </a:r>
          </a:p>
          <a:p>
            <a:r>
              <a:rPr lang="en-US" dirty="0" smtClean="0"/>
              <a:t>We faced major hurdles while establishing communication part between client and server.</a:t>
            </a:r>
          </a:p>
          <a:p>
            <a:r>
              <a:rPr lang="en-US" dirty="0" smtClean="0"/>
              <a:t>We solved it by defining a separate JAVA class using async task to solve the above problem.</a:t>
            </a:r>
          </a:p>
          <a:p>
            <a:r>
              <a:rPr lang="en-US" dirty="0" smtClean="0"/>
              <a:t>We stabilized Machine Learning feature.</a:t>
            </a:r>
          </a:p>
          <a:p>
            <a:r>
              <a:rPr lang="en-US" dirty="0" smtClean="0"/>
              <a:t>Our journey of this hacksprint was very exciting. It was a very great experience which taught us a lot of things.</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79616" y="766108"/>
            <a:ext cx="1249251" cy="1080938"/>
          </a:xfrm>
          <a:prstGeom prst="rect">
            <a:avLst/>
          </a:prstGeom>
        </p:spPr>
      </p:pic>
    </p:spTree>
    <p:extLst>
      <p:ext uri="{BB962C8B-B14F-4D97-AF65-F5344CB8AC3E}">
        <p14:creationId xmlns:p14="http://schemas.microsoft.com/office/powerpoint/2010/main" val="12702309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0000"/>
                </a:solidFill>
                <a:latin typeface="Bahnschrift Light" panose="020B0502040204020203" pitchFamily="34" charset="0"/>
              </a:rPr>
              <a:t>Some Screenshots of </a:t>
            </a:r>
            <a:r>
              <a:rPr lang="en-US" dirty="0" err="1" smtClean="0">
                <a:solidFill>
                  <a:srgbClr val="FF0000"/>
                </a:solidFill>
                <a:latin typeface="Bahnschrift Light" panose="020B0502040204020203" pitchFamily="34" charset="0"/>
              </a:rPr>
              <a:t>MapEat</a:t>
            </a:r>
            <a:endParaRPr lang="en-US" dirty="0">
              <a:solidFill>
                <a:srgbClr val="FF0000"/>
              </a:solidFill>
              <a:latin typeface="Bahnschrift Light" panose="020B0502040204020203" pitchFamily="34" charset="0"/>
            </a:endParaRPr>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7280527" y="2336800"/>
            <a:ext cx="2730320" cy="4270062"/>
          </a:xfrm>
        </p:spPr>
      </p:pic>
      <p:pic>
        <p:nvPicPr>
          <p:cNvPr id="6" name="Content Placeholder 5"/>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2824570" y="2336800"/>
            <a:ext cx="2662681" cy="4270062"/>
          </a:xfrm>
        </p:spPr>
      </p:pic>
      <p:sp>
        <p:nvSpPr>
          <p:cNvPr id="7" name="TextBox 6"/>
          <p:cNvSpPr txBox="1"/>
          <p:nvPr/>
        </p:nvSpPr>
        <p:spPr>
          <a:xfrm>
            <a:off x="903359" y="3052293"/>
            <a:ext cx="1921211" cy="369332"/>
          </a:xfrm>
          <a:prstGeom prst="rect">
            <a:avLst/>
          </a:prstGeom>
          <a:noFill/>
        </p:spPr>
        <p:txBody>
          <a:bodyPr wrap="square" rtlCol="0">
            <a:spAutoFit/>
          </a:bodyPr>
          <a:lstStyle/>
          <a:p>
            <a:r>
              <a:rPr lang="en-US" dirty="0" smtClean="0"/>
              <a:t>Login screen</a:t>
            </a:r>
            <a:endParaRPr lang="en-US" dirty="0"/>
          </a:p>
        </p:txBody>
      </p:sp>
      <p:sp>
        <p:nvSpPr>
          <p:cNvPr id="8" name="TextBox 7"/>
          <p:cNvSpPr txBox="1"/>
          <p:nvPr/>
        </p:nvSpPr>
        <p:spPr>
          <a:xfrm>
            <a:off x="10294182" y="3052293"/>
            <a:ext cx="1618776" cy="369332"/>
          </a:xfrm>
          <a:prstGeom prst="rect">
            <a:avLst/>
          </a:prstGeom>
          <a:noFill/>
        </p:spPr>
        <p:txBody>
          <a:bodyPr wrap="square" rtlCol="0">
            <a:spAutoFit/>
          </a:bodyPr>
          <a:lstStyle/>
          <a:p>
            <a:r>
              <a:rPr lang="en-US" dirty="0" smtClean="0"/>
              <a:t>Sign In</a:t>
            </a:r>
            <a:endParaRPr lang="en-US" dirty="0"/>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79616" y="753229"/>
            <a:ext cx="1249251" cy="1080938"/>
          </a:xfrm>
          <a:prstGeom prst="rect">
            <a:avLst/>
          </a:prstGeom>
        </p:spPr>
      </p:pic>
    </p:spTree>
    <p:extLst>
      <p:ext uri="{BB962C8B-B14F-4D97-AF65-F5344CB8AC3E}">
        <p14:creationId xmlns:p14="http://schemas.microsoft.com/office/powerpoint/2010/main" val="19012509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0000"/>
                </a:solidFill>
                <a:latin typeface="Bahnschrift Light" panose="020B0502040204020203" pitchFamily="34" charset="0"/>
              </a:rPr>
              <a:t>Some More!!!</a:t>
            </a:r>
            <a:endParaRPr lang="en-US" dirty="0">
              <a:solidFill>
                <a:srgbClr val="FF0000"/>
              </a:solidFill>
              <a:latin typeface="Bahnschrift Light" panose="020B0502040204020203" pitchFamily="34" charset="0"/>
            </a:endParaRPr>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2903430" y="2336800"/>
            <a:ext cx="2583821" cy="4270062"/>
          </a:xfrm>
        </p:spPr>
      </p:pic>
      <p:pic>
        <p:nvPicPr>
          <p:cNvPr id="6" name="Content Placeholder 5"/>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7186416" y="2336800"/>
            <a:ext cx="2537134" cy="4270062"/>
          </a:xfrm>
        </p:spPr>
      </p:pic>
      <p:sp>
        <p:nvSpPr>
          <p:cNvPr id="7" name="TextBox 6"/>
          <p:cNvSpPr txBox="1"/>
          <p:nvPr/>
        </p:nvSpPr>
        <p:spPr>
          <a:xfrm>
            <a:off x="707583" y="3039414"/>
            <a:ext cx="2086377" cy="923330"/>
          </a:xfrm>
          <a:prstGeom prst="rect">
            <a:avLst/>
          </a:prstGeom>
          <a:noFill/>
        </p:spPr>
        <p:txBody>
          <a:bodyPr wrap="square" rtlCol="0">
            <a:spAutoFit/>
          </a:bodyPr>
          <a:lstStyle/>
          <a:p>
            <a:r>
              <a:rPr lang="en-US" dirty="0" smtClean="0"/>
              <a:t>Category Selection(Main activity)</a:t>
            </a:r>
            <a:endParaRPr lang="en-US" dirty="0"/>
          </a:p>
        </p:txBody>
      </p:sp>
      <p:sp>
        <p:nvSpPr>
          <p:cNvPr id="8" name="TextBox 7"/>
          <p:cNvSpPr txBox="1"/>
          <p:nvPr/>
        </p:nvSpPr>
        <p:spPr>
          <a:xfrm>
            <a:off x="9942490" y="3039414"/>
            <a:ext cx="2060624" cy="369332"/>
          </a:xfrm>
          <a:prstGeom prst="rect">
            <a:avLst/>
          </a:prstGeom>
          <a:noFill/>
        </p:spPr>
        <p:txBody>
          <a:bodyPr wrap="square" rtlCol="0">
            <a:spAutoFit/>
          </a:bodyPr>
          <a:lstStyle/>
          <a:p>
            <a:r>
              <a:rPr lang="en-US" dirty="0" smtClean="0"/>
              <a:t>Search Products</a:t>
            </a:r>
            <a:endParaRPr lang="en-US" dirty="0"/>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79616" y="753229"/>
            <a:ext cx="1249251" cy="1080938"/>
          </a:xfrm>
          <a:prstGeom prst="rect">
            <a:avLst/>
          </a:prstGeom>
        </p:spPr>
      </p:pic>
    </p:spTree>
    <p:extLst>
      <p:ext uri="{BB962C8B-B14F-4D97-AF65-F5344CB8AC3E}">
        <p14:creationId xmlns:p14="http://schemas.microsoft.com/office/powerpoint/2010/main" val="9416266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0000"/>
                </a:solidFill>
              </a:rPr>
              <a:t>Some More</a:t>
            </a:r>
            <a:endParaRPr lang="en-US" dirty="0">
              <a:solidFill>
                <a:srgbClr val="FF0000"/>
              </a:solidFill>
            </a:endParaRPr>
          </a:p>
        </p:txBody>
      </p:sp>
      <p:pic>
        <p:nvPicPr>
          <p:cNvPr id="8" name="Content Placeholder 7"/>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2820473" y="2169374"/>
            <a:ext cx="2472743" cy="4501882"/>
          </a:xfrm>
        </p:spPr>
      </p:pic>
      <p:pic>
        <p:nvPicPr>
          <p:cNvPr id="7" name="Content Placeholder 6"/>
          <p:cNvPicPr>
            <a:picLocks noGrp="1" noChangeAspect="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7237927" y="2169374"/>
            <a:ext cx="2500085" cy="4501882"/>
          </a:xfrm>
        </p:spPr>
      </p:pic>
      <p:sp>
        <p:nvSpPr>
          <p:cNvPr id="9" name="TextBox 8"/>
          <p:cNvSpPr txBox="1"/>
          <p:nvPr/>
        </p:nvSpPr>
        <p:spPr>
          <a:xfrm>
            <a:off x="553792" y="3451538"/>
            <a:ext cx="2112135" cy="369332"/>
          </a:xfrm>
          <a:prstGeom prst="rect">
            <a:avLst/>
          </a:prstGeom>
          <a:noFill/>
        </p:spPr>
        <p:txBody>
          <a:bodyPr wrap="square" rtlCol="0">
            <a:spAutoFit/>
          </a:bodyPr>
          <a:lstStyle/>
          <a:p>
            <a:r>
              <a:rPr lang="en-US" dirty="0" smtClean="0"/>
              <a:t>Display Window</a:t>
            </a:r>
            <a:endParaRPr lang="en-US" dirty="0"/>
          </a:p>
        </p:txBody>
      </p:sp>
      <p:sp>
        <p:nvSpPr>
          <p:cNvPr id="10" name="TextBox 9"/>
          <p:cNvSpPr txBox="1"/>
          <p:nvPr/>
        </p:nvSpPr>
        <p:spPr>
          <a:xfrm>
            <a:off x="9929611" y="3271234"/>
            <a:ext cx="2099257" cy="646331"/>
          </a:xfrm>
          <a:prstGeom prst="rect">
            <a:avLst/>
          </a:prstGeom>
          <a:noFill/>
        </p:spPr>
        <p:txBody>
          <a:bodyPr wrap="square" rtlCol="0">
            <a:spAutoFit/>
          </a:bodyPr>
          <a:lstStyle/>
          <a:p>
            <a:r>
              <a:rPr lang="en-US" dirty="0" smtClean="0"/>
              <a:t>AI Based Review System.</a:t>
            </a:r>
            <a:endParaRPr lang="en-US" dirty="0"/>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79616" y="753229"/>
            <a:ext cx="1249251" cy="1080938"/>
          </a:xfrm>
          <a:prstGeom prst="rect">
            <a:avLst/>
          </a:prstGeom>
        </p:spPr>
      </p:pic>
    </p:spTree>
    <p:extLst>
      <p:ext uri="{BB962C8B-B14F-4D97-AF65-F5344CB8AC3E}">
        <p14:creationId xmlns:p14="http://schemas.microsoft.com/office/powerpoint/2010/main" val="3464798891"/>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2491</TotalTime>
  <Words>411</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Algerian</vt:lpstr>
      <vt:lpstr>Arial</vt:lpstr>
      <vt:lpstr>Bahnschrift Condensed</vt:lpstr>
      <vt:lpstr>Bahnschrift Light</vt:lpstr>
      <vt:lpstr>Trebuchet MS</vt:lpstr>
      <vt:lpstr>Berlin</vt:lpstr>
      <vt:lpstr>PROJECT MapEat</vt:lpstr>
      <vt:lpstr>HACKSPRINT TEAM M.A.P.</vt:lpstr>
      <vt:lpstr>Idea/Approach Details</vt:lpstr>
      <vt:lpstr>APPLICATION</vt:lpstr>
      <vt:lpstr>Day 2 Additions</vt:lpstr>
      <vt:lpstr>Day 3 Additions</vt:lpstr>
      <vt:lpstr>Some Screenshots of MapEat</vt:lpstr>
      <vt:lpstr>Some More!!!</vt:lpstr>
      <vt:lpstr>Some More</vt:lpstr>
      <vt:lpstr>And Last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HACKSPRINT TEAM M.A.P.</dc:title>
  <dc:creator>Amey Deshingkar</dc:creator>
  <cp:lastModifiedBy>Amey Deshingkar</cp:lastModifiedBy>
  <cp:revision>18</cp:revision>
  <dcterms:created xsi:type="dcterms:W3CDTF">2020-09-24T11:57:13Z</dcterms:created>
  <dcterms:modified xsi:type="dcterms:W3CDTF">2020-09-26T05:28:28Z</dcterms:modified>
</cp:coreProperties>
</file>