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10"/>
  </p:notesMasterIdLst>
  <p:handoutMasterIdLst>
    <p:handoutMasterId r:id="rId11"/>
  </p:handoutMasterIdLst>
  <p:sldIdLst>
    <p:sldId id="308" r:id="rId2"/>
    <p:sldId id="326" r:id="rId3"/>
    <p:sldId id="325" r:id="rId4"/>
    <p:sldId id="324" r:id="rId5"/>
    <p:sldId id="310" r:id="rId6"/>
    <p:sldId id="323" r:id="rId7"/>
    <p:sldId id="327" r:id="rId8"/>
    <p:sldId id="31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308"/>
            <p14:sldId id="326"/>
            <p14:sldId id="325"/>
            <p14:sldId id="324"/>
            <p14:sldId id="310"/>
            <p14:sldId id="323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8" autoAdjust="0"/>
    <p:restoredTop sz="98203" autoAdjust="0"/>
  </p:normalViewPr>
  <p:slideViewPr>
    <p:cSldViewPr snapToGrid="0" snapToObjects="1" showGuides="1">
      <p:cViewPr>
        <p:scale>
          <a:sx n="99" d="100"/>
          <a:sy n="99" d="100"/>
        </p:scale>
        <p:origin x="-744" y="-84"/>
      </p:cViewPr>
      <p:guideLst>
        <p:guide orient="horz" pos="3031"/>
        <p:guide orient="horz" pos="708"/>
        <p:guide orient="horz" pos="207"/>
        <p:guide pos="287"/>
        <p:guide pos="5474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1/28/2018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Introduc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8633" y="3527145"/>
            <a:ext cx="3478213" cy="12241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4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1616075"/>
            <a:ext cx="3478213" cy="1550988"/>
          </a:xfrm>
        </p:spPr>
        <p:txBody>
          <a:bodyPr>
            <a:normAutofit/>
          </a:bodyPr>
          <a:lstStyle>
            <a:lvl1pPr marL="0" indent="0">
              <a:buNone/>
              <a:defRPr sz="25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123691" y="856909"/>
            <a:ext cx="3478213" cy="5144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44196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the photo icon below to add your own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Statem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58901" y="1237387"/>
            <a:ext cx="6664512" cy="2749550"/>
          </a:xfrm>
        </p:spPr>
        <p:txBody>
          <a:bodyPr>
            <a:normAutofit/>
          </a:bodyPr>
          <a:lstStyle>
            <a:lvl1pPr marL="0" indent="0">
              <a:buNone/>
              <a:defRPr sz="44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Add a High-Level Impact Statement Here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0523" y="681384"/>
            <a:ext cx="1917409" cy="53336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SIDE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1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5" y="1566034"/>
            <a:ext cx="671896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3" y="420224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AN AGENDA HERE…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899" y="1506270"/>
            <a:ext cx="6937375" cy="3386137"/>
          </a:xfrm>
        </p:spPr>
        <p:txBody>
          <a:bodyPr>
            <a:normAutofit/>
          </a:bodyPr>
          <a:lstStyle>
            <a:lvl1pPr marL="514350" indent="-514350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Section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644952" y="1660257"/>
            <a:ext cx="5829905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644952" y="2815765"/>
            <a:ext cx="582990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64609" y="1639515"/>
            <a:ext cx="6154738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65172"/>
            <a:ext cx="1120670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9623" y="1592263"/>
            <a:ext cx="4100512" cy="585787"/>
          </a:xfrm>
        </p:spPr>
        <p:txBody>
          <a:bodyPr>
            <a:normAutofit/>
          </a:bodyPr>
          <a:lstStyle>
            <a:lvl1pPr marL="0" indent="0" algn="ctr">
              <a:buNone/>
              <a:defRPr sz="300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a Powerful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55" y="2334694"/>
            <a:ext cx="5116513" cy="1112460"/>
          </a:xfrm>
        </p:spPr>
        <p:txBody>
          <a:bodyPr>
            <a:noAutofit/>
          </a:bodyPr>
          <a:lstStyle>
            <a:lvl1pPr marL="0" indent="0" algn="ctr">
              <a:buNone/>
              <a:defRPr sz="660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923142" y="1427236"/>
            <a:ext cx="5200952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98071" y="1759693"/>
            <a:ext cx="4713288" cy="1395412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76375" y="1158901"/>
            <a:ext cx="2043339" cy="45474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PART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91057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78962" y="603665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415143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088571" y="4561438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88" y="942975"/>
            <a:ext cx="7083425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Add Text, an Image, 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55141"/>
            <a:ext cx="9143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38083" y="1442177"/>
            <a:ext cx="5200952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688" y="1740927"/>
            <a:ext cx="4713287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SECOND SECTION HEADER  GOES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519744" y="1187945"/>
            <a:ext cx="1927599" cy="38893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PART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04" y="146929"/>
            <a:ext cx="2814452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499843" y="846984"/>
            <a:ext cx="6664477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499843" y="397799"/>
            <a:ext cx="666447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90095"/>
            <a:ext cx="2787952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469" y="393047"/>
            <a:ext cx="2315883" cy="48164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Add Data Point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94930" y="383522"/>
            <a:ext cx="2960687" cy="44926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Describe Data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January 28,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January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746" r:id="rId16"/>
    <p:sldLayoutId id="2147483792" r:id="rId17"/>
    <p:sldLayoutId id="2147483793" r:id="rId18"/>
    <p:sldLayoutId id="2147483790" r:id="rId19"/>
    <p:sldLayoutId id="2147483786" r:id="rId20"/>
    <p:sldLayoutId id="2147483794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" TargetMode="External"/><Relationship Id="rId13" Type="http://schemas.openxmlformats.org/officeDocument/2006/relationships/hyperlink" Target="https://www.npmjs.com/package/ethereumjs-testrpc" TargetMode="External"/><Relationship Id="rId3" Type="http://schemas.openxmlformats.org/officeDocument/2006/relationships/hyperlink" Target="https://jquery.com/" TargetMode="External"/><Relationship Id="rId7" Type="http://schemas.openxmlformats.org/officeDocument/2006/relationships/hyperlink" Target="https://www.w3.org/Style/CSS/Overview.en.html" TargetMode="External"/><Relationship Id="rId12" Type="http://schemas.openxmlformats.org/officeDocument/2006/relationships/hyperlink" Target="https://github.com/trufflesuite/ganache-cli" TargetMode="External"/><Relationship Id="rId2" Type="http://schemas.openxmlformats.org/officeDocument/2006/relationships/hyperlink" Target="https://www.javascript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html.com/" TargetMode="External"/><Relationship Id="rId11" Type="http://schemas.openxmlformats.org/officeDocument/2006/relationships/hyperlink" Target="https://www.npmjs.com/" TargetMode="External"/><Relationship Id="rId5" Type="http://schemas.openxmlformats.org/officeDocument/2006/relationships/hyperlink" Target="https://nodejs.org/" TargetMode="External"/><Relationship Id="rId15" Type="http://schemas.openxmlformats.org/officeDocument/2006/relationships/hyperlink" Target="https://github.com/ethereum/solc-js" TargetMode="External"/><Relationship Id="rId10" Type="http://schemas.openxmlformats.org/officeDocument/2006/relationships/hyperlink" Target="https://metamask.io/" TargetMode="External"/><Relationship Id="rId4" Type="http://schemas.openxmlformats.org/officeDocument/2006/relationships/hyperlink" Target="https://solidity.readthedocs.io/en/develop/" TargetMode="External"/><Relationship Id="rId9" Type="http://schemas.openxmlformats.org/officeDocument/2006/relationships/hyperlink" Target="https://github.com/armag-pro/hot-or-not-dapp/blob/master/remix.ethereum.org" TargetMode="External"/><Relationship Id="rId14" Type="http://schemas.openxmlformats.org/officeDocument/2006/relationships/hyperlink" Target="https://github.com/ethereum/web3.j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vis-dev" TargetMode="External"/><Relationship Id="rId2" Type="http://schemas.openxmlformats.org/officeDocument/2006/relationships/hyperlink" Target="https://github.com/armag-pro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piyush-trigun" TargetMode="External"/><Relationship Id="rId4" Type="http://schemas.openxmlformats.org/officeDocument/2006/relationships/hyperlink" Target="https://github.com/jugta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860758" y="3482321"/>
            <a:ext cx="4158114" cy="13436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dirty="0" err="1"/>
              <a:t>Ethereum</a:t>
            </a:r>
            <a:r>
              <a:rPr lang="en-US" sz="2000" dirty="0"/>
              <a:t> based </a:t>
            </a:r>
            <a:r>
              <a:rPr lang="en-US" sz="2000" dirty="0" err="1"/>
              <a:t>decentralised</a:t>
            </a:r>
            <a:r>
              <a:rPr lang="en-US" sz="2000" dirty="0"/>
              <a:t> application where a particular issue or idea gets promoted globally.</a:t>
            </a:r>
            <a:endParaRPr lang="en-US" sz="2100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77316" y="1616075"/>
            <a:ext cx="3741556" cy="15509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Team</a:t>
            </a:r>
            <a:r>
              <a:rPr lang="en-US" dirty="0" smtClean="0">
                <a:latin typeface="Arial"/>
                <a:cs typeface="Arial"/>
              </a:rPr>
              <a:t> Name : </a:t>
            </a:r>
            <a:r>
              <a:rPr lang="en-US" dirty="0" err="1" smtClean="0">
                <a:latin typeface="Arial"/>
                <a:cs typeface="Arial"/>
              </a:rPr>
              <a:t>Lojackers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/>
              <a:t> </a:t>
            </a:r>
            <a:r>
              <a:rPr lang="en-US" dirty="0" smtClean="0"/>
              <a:t>Project Name :Hot or </a:t>
            </a:r>
            <a:r>
              <a:rPr lang="en-US" dirty="0"/>
              <a:t>Not </a:t>
            </a:r>
          </a:p>
          <a:p>
            <a:r>
              <a:rPr lang="en-US" dirty="0" smtClean="0"/>
              <a:t> Category : </a:t>
            </a:r>
            <a:r>
              <a:rPr lang="en-US" dirty="0" err="1" smtClean="0"/>
              <a:t>Blockchain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3"/>
                </a:solidFill>
              </a:rPr>
              <a:t>HOT</a:t>
            </a:r>
            <a:r>
              <a:rPr lang="en-US" u="sng" dirty="0" smtClean="0"/>
              <a:t> OR </a:t>
            </a:r>
            <a:r>
              <a:rPr lang="en-US" u="sng" dirty="0" smtClean="0">
                <a:solidFill>
                  <a:srgbClr val="00B0F0"/>
                </a:solidFill>
              </a:rPr>
              <a:t>NOT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335335"/>
            <a:ext cx="4419904" cy="24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1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58900" y="1237386"/>
            <a:ext cx="7477092" cy="292072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Free and fair elections where the leader pays and you get paid</a:t>
            </a:r>
            <a:r>
              <a:rPr lang="en-US" sz="2400" dirty="0" smtClean="0"/>
              <a:t>!</a:t>
            </a:r>
          </a:p>
          <a:p>
            <a:endParaRPr lang="en-US" sz="2400" dirty="0"/>
          </a:p>
          <a:p>
            <a:r>
              <a:rPr lang="en-US" sz="2400" dirty="0"/>
              <a:t>Raising public issues without government intervention or censor</a:t>
            </a:r>
            <a:r>
              <a:rPr lang="en-US" sz="2400" dirty="0" smtClean="0"/>
              <a:t>!</a:t>
            </a:r>
          </a:p>
          <a:p>
            <a:endParaRPr lang="en-US" sz="2400" dirty="0"/>
          </a:p>
          <a:p>
            <a:r>
              <a:rPr lang="en-US" sz="2400" dirty="0"/>
              <a:t>Advertising yourself and/or your ideas.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8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58900" y="1237386"/>
            <a:ext cx="7477092" cy="29207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Proposers pay (with dynamic value 'charges' to initiate proposals</a:t>
            </a:r>
            <a:r>
              <a:rPr lang="en-US" b="1" dirty="0" smtClean="0"/>
              <a:t>).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/>
              <a:t>V</a:t>
            </a:r>
            <a:r>
              <a:rPr lang="en-US" b="1" dirty="0" smtClean="0"/>
              <a:t>oters </a:t>
            </a:r>
            <a:r>
              <a:rPr lang="en-US" b="1" dirty="0"/>
              <a:t>get paid (with dynamic value 'reward' to usher in voters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8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04" y="944999"/>
            <a:ext cx="20715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creenshot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2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6113" y="554693"/>
            <a:ext cx="5778593" cy="565894"/>
          </a:xfrm>
        </p:spPr>
        <p:txBody>
          <a:bodyPr>
            <a:noAutofit/>
          </a:bodyPr>
          <a:lstStyle/>
          <a:p>
            <a:r>
              <a:rPr lang="en-US" sz="3600" i="1" dirty="0" smtClean="0"/>
              <a:t>You can…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85" y="1333543"/>
            <a:ext cx="8537894" cy="35289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Add Your Proposal.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Any one can </a:t>
            </a:r>
            <a:r>
              <a:rPr lang="en-US" dirty="0" err="1"/>
              <a:t>U</a:t>
            </a:r>
            <a:r>
              <a:rPr lang="en-US" dirty="0" err="1" smtClean="0"/>
              <a:t>pvote</a:t>
            </a:r>
            <a:r>
              <a:rPr lang="en-US" dirty="0" smtClean="0"/>
              <a:t> or </a:t>
            </a:r>
            <a:r>
              <a:rPr lang="en-US" dirty="0" err="1"/>
              <a:t>D</a:t>
            </a:r>
            <a:r>
              <a:rPr lang="en-US" dirty="0" err="1" smtClean="0"/>
              <a:t>ownvote</a:t>
            </a:r>
            <a:r>
              <a:rPr lang="en-US" dirty="0" smtClean="0"/>
              <a:t> (once).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Once voted the decision can’t be changed.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en-US" dirty="0" smtClean="0"/>
              <a:t>       Proposal with maximum </a:t>
            </a:r>
            <a:r>
              <a:rPr lang="en-US" dirty="0" err="1"/>
              <a:t>u</a:t>
            </a:r>
            <a:r>
              <a:rPr lang="en-US" dirty="0" err="1" smtClean="0"/>
              <a:t>pvotes</a:t>
            </a:r>
            <a:r>
              <a:rPr lang="en-US" dirty="0" smtClean="0"/>
              <a:t> rises to the    	top.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0486" y="376777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4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58900" y="1237386"/>
            <a:ext cx="7284585" cy="3661873"/>
          </a:xfrm>
        </p:spPr>
        <p:txBody>
          <a:bodyPr>
            <a:normAutofit lnSpcReduction="10000"/>
          </a:bodyPr>
          <a:lstStyle/>
          <a:p>
            <a:endParaRPr lang="en-US" sz="3100" dirty="0" smtClean="0"/>
          </a:p>
          <a:p>
            <a:r>
              <a:rPr lang="en-US" sz="3100" dirty="0" smtClean="0"/>
              <a:t>You may insert images(low res) as well!</a:t>
            </a:r>
          </a:p>
          <a:p>
            <a:endParaRPr lang="en-US" sz="3100" dirty="0"/>
          </a:p>
          <a:p>
            <a:r>
              <a:rPr lang="en-US" sz="3100" dirty="0" smtClean="0"/>
              <a:t>You earn from your votes!</a:t>
            </a:r>
          </a:p>
          <a:p>
            <a:endParaRPr lang="en-US" sz="3100" dirty="0"/>
          </a:p>
          <a:p>
            <a:r>
              <a:rPr lang="en-US" sz="3100" dirty="0" smtClean="0"/>
              <a:t>Everything is immutable! </a:t>
            </a:r>
          </a:p>
          <a:p>
            <a:endParaRPr lang="en-US" sz="3100" dirty="0" smtClean="0"/>
          </a:p>
          <a:p>
            <a:endParaRPr lang="en-US" sz="3100" dirty="0" smtClean="0"/>
          </a:p>
          <a:p>
            <a:endParaRPr lang="en-US" sz="3100" dirty="0" smtClean="0"/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Languages Used</a:t>
            </a:r>
          </a:p>
          <a:p>
            <a:r>
              <a:rPr lang="en-US" dirty="0">
                <a:hlinkClick r:id="rId2"/>
              </a:rPr>
              <a:t>JavaScript</a:t>
            </a:r>
            <a:r>
              <a:rPr lang="en-US" dirty="0"/>
              <a:t> / </a:t>
            </a:r>
            <a:r>
              <a:rPr lang="en-US" dirty="0" err="1">
                <a:hlinkClick r:id="rId3"/>
              </a:rPr>
              <a:t>JQuery</a:t>
            </a:r>
            <a:endParaRPr lang="en-US" dirty="0"/>
          </a:p>
          <a:p>
            <a:r>
              <a:rPr lang="en-US" dirty="0">
                <a:hlinkClick r:id="rId4"/>
              </a:rPr>
              <a:t>Solidity</a:t>
            </a:r>
            <a:endParaRPr lang="en-US" dirty="0"/>
          </a:p>
          <a:p>
            <a:r>
              <a:rPr lang="en-US" dirty="0">
                <a:hlinkClick r:id="rId5"/>
              </a:rPr>
              <a:t>Node.js</a:t>
            </a:r>
            <a:endParaRPr lang="en-US" dirty="0"/>
          </a:p>
          <a:p>
            <a:r>
              <a:rPr lang="en-US" dirty="0">
                <a:hlinkClick r:id="rId6"/>
              </a:rPr>
              <a:t>HTML</a:t>
            </a:r>
            <a:r>
              <a:rPr lang="en-US" dirty="0"/>
              <a:t> / </a:t>
            </a:r>
            <a:r>
              <a:rPr lang="en-US" dirty="0">
                <a:hlinkClick r:id="rId7"/>
              </a:rPr>
              <a:t>CSS</a:t>
            </a:r>
            <a:r>
              <a:rPr lang="en-US" dirty="0"/>
              <a:t> / </a:t>
            </a:r>
            <a:r>
              <a:rPr lang="en-US" dirty="0">
                <a:hlinkClick r:id="rId8"/>
              </a:rPr>
              <a:t>Bootstrap</a:t>
            </a:r>
            <a:endParaRPr lang="en-US" dirty="0"/>
          </a:p>
          <a:p>
            <a:r>
              <a:rPr lang="en-US" b="1" dirty="0"/>
              <a:t>Built With</a:t>
            </a:r>
          </a:p>
          <a:p>
            <a:r>
              <a:rPr lang="en-US" dirty="0">
                <a:hlinkClick r:id="rId9"/>
              </a:rPr>
              <a:t>Remix</a:t>
            </a:r>
            <a:r>
              <a:rPr lang="en-US" dirty="0"/>
              <a:t> online IDE</a:t>
            </a:r>
          </a:p>
          <a:p>
            <a:r>
              <a:rPr lang="en-US" dirty="0" err="1">
                <a:hlinkClick r:id="rId10"/>
              </a:rPr>
              <a:t>Metamask</a:t>
            </a:r>
            <a:r>
              <a:rPr lang="en-US" dirty="0"/>
              <a:t>(Browser Extension)</a:t>
            </a:r>
          </a:p>
          <a:p>
            <a:r>
              <a:rPr lang="en-US" dirty="0" err="1">
                <a:hlinkClick r:id="rId11"/>
              </a:rPr>
              <a:t>npm</a:t>
            </a:r>
            <a:r>
              <a:rPr lang="en-US" dirty="0"/>
              <a:t> packages (</a:t>
            </a:r>
            <a:r>
              <a:rPr lang="en-US" dirty="0" err="1">
                <a:hlinkClick r:id="rId12"/>
              </a:rPr>
              <a:t>ganache</a:t>
            </a:r>
            <a:r>
              <a:rPr lang="en-US" dirty="0">
                <a:hlinkClick r:id="rId12"/>
              </a:rPr>
              <a:t>-cli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testrpc</a:t>
            </a:r>
            <a:r>
              <a:rPr lang="en-US" dirty="0"/>
              <a:t>, </a:t>
            </a:r>
            <a:r>
              <a:rPr lang="en-US" dirty="0">
                <a:hlinkClick r:id="rId14"/>
              </a:rPr>
              <a:t>web3</a:t>
            </a:r>
            <a:r>
              <a:rPr lang="en-US" dirty="0"/>
              <a:t>, </a:t>
            </a:r>
            <a:r>
              <a:rPr lang="en-US" dirty="0" err="1">
                <a:hlinkClick r:id="rId15"/>
              </a:rPr>
              <a:t>solc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37765" y="3457621"/>
            <a:ext cx="36610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Tuhin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Subhra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Patra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i="1" dirty="0">
                <a:solidFill>
                  <a:schemeClr val="bg1"/>
                </a:solidFill>
              </a:rPr>
              <a:t>Backend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dirty="0" err="1">
                <a:solidFill>
                  <a:schemeClr val="bg1"/>
                </a:solidFill>
                <a:hlinkClick r:id="rId2"/>
              </a:rPr>
              <a:t>armag</a:t>
            </a:r>
            <a:r>
              <a:rPr lang="en-US" sz="1400" dirty="0">
                <a:solidFill>
                  <a:schemeClr val="bg1"/>
                </a:solidFill>
                <a:hlinkClick r:id="rId2"/>
              </a:rPr>
              <a:t>-pro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Bavishi</a:t>
            </a:r>
            <a:r>
              <a:rPr lang="en-US" sz="1400" b="1" dirty="0">
                <a:solidFill>
                  <a:schemeClr val="bg1"/>
                </a:solidFill>
              </a:rPr>
              <a:t> Milan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i="1" dirty="0">
                <a:solidFill>
                  <a:schemeClr val="bg1"/>
                </a:solidFill>
              </a:rPr>
              <a:t>Frontend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dirty="0" err="1">
                <a:solidFill>
                  <a:schemeClr val="bg1"/>
                </a:solidFill>
                <a:hlinkClick r:id="rId3"/>
              </a:rPr>
              <a:t>jarvis-dev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Jugta</a:t>
            </a:r>
            <a:r>
              <a:rPr lang="en-US" sz="1400" b="1" dirty="0">
                <a:solidFill>
                  <a:schemeClr val="bg1"/>
                </a:solidFill>
              </a:rPr>
              <a:t> Ram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i="1" dirty="0">
                <a:solidFill>
                  <a:schemeClr val="bg1"/>
                </a:solidFill>
              </a:rPr>
              <a:t>Backend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dirty="0" err="1">
                <a:solidFill>
                  <a:schemeClr val="bg1"/>
                </a:solidFill>
                <a:hlinkClick r:id="rId4"/>
              </a:rPr>
              <a:t>jugtaram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Piyush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Trigun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i="1" dirty="0">
                <a:solidFill>
                  <a:schemeClr val="bg1"/>
                </a:solidFill>
              </a:rPr>
              <a:t>Frontend</a:t>
            </a:r>
            <a:r>
              <a:rPr lang="en-US" sz="1400" dirty="0">
                <a:solidFill>
                  <a:schemeClr val="bg1"/>
                </a:solidFill>
              </a:rPr>
              <a:t> - </a:t>
            </a:r>
            <a:r>
              <a:rPr lang="en-US" sz="1400" dirty="0" err="1">
                <a:solidFill>
                  <a:schemeClr val="bg1"/>
                </a:solidFill>
                <a:hlinkClick r:id="rId5"/>
              </a:rPr>
              <a:t>piyush-trigun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36297</TotalTime>
  <Words>127</Words>
  <Application>Microsoft Office PowerPoint</Application>
  <PresentationFormat>On-screen Show (16:9)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HubSpot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Volpe</dc:creator>
  <cp:lastModifiedBy>Windows User</cp:lastModifiedBy>
  <cp:revision>259</cp:revision>
  <dcterms:created xsi:type="dcterms:W3CDTF">2013-04-17T22:01:51Z</dcterms:created>
  <dcterms:modified xsi:type="dcterms:W3CDTF">2018-01-28T01:09:08Z</dcterms:modified>
</cp:coreProperties>
</file>