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671" r:id="rId5"/>
    <p:sldMasterId id="2147483741" r:id="rId6"/>
    <p:sldMasterId id="2147483815" r:id="rId7"/>
  </p:sldMasterIdLst>
  <p:notesMasterIdLst>
    <p:notesMasterId r:id="rId21"/>
  </p:notesMasterIdLst>
  <p:handoutMasterIdLst>
    <p:handoutMasterId r:id="rId22"/>
  </p:handoutMasterIdLst>
  <p:sldIdLst>
    <p:sldId id="561" r:id="rId8"/>
    <p:sldId id="596" r:id="rId9"/>
    <p:sldId id="582" r:id="rId10"/>
    <p:sldId id="598" r:id="rId11"/>
    <p:sldId id="599" r:id="rId12"/>
    <p:sldId id="600" r:id="rId13"/>
    <p:sldId id="597" r:id="rId14"/>
    <p:sldId id="643" r:id="rId15"/>
    <p:sldId id="648" r:id="rId16"/>
    <p:sldId id="428" r:id="rId17"/>
    <p:sldId id="568" r:id="rId18"/>
    <p:sldId id="563" r:id="rId19"/>
    <p:sldId id="560" r:id="rId2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561"/>
          </p14:sldIdLst>
        </p14:section>
        <p14:section name="Content slides" id="{0C749B40-D26C-4827-815A-EF0EDBB1F1D9}">
          <p14:sldIdLst>
            <p14:sldId id="596"/>
            <p14:sldId id="582"/>
            <p14:sldId id="598"/>
            <p14:sldId id="599"/>
            <p14:sldId id="600"/>
            <p14:sldId id="597"/>
            <p14:sldId id="643"/>
            <p14:sldId id="648"/>
            <p14:sldId id="428"/>
            <p14:sldId id="568"/>
          </p14:sldIdLst>
        </p14:section>
        <p14:section name="Boiler Plate" id="{41708F08-FC16-48B6-A0C3-BF7BEC48C524}">
          <p14:sldIdLst>
            <p14:sldId id="563"/>
            <p14:sldId id="56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erappan, Vasanthi" initials="VV" lastIdx="1" clrIdx="0">
    <p:extLst>
      <p:ext uri="{19B8F6BF-5375-455C-9EA6-DF929625EA0E}">
        <p15:presenceInfo xmlns:p15="http://schemas.microsoft.com/office/powerpoint/2012/main" userId="S::vasanthi.veerappan@capgemini.com::a5d3438c-77d7-4f76-bce1-299fd6e618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E6E7E7"/>
    <a:srgbClr val="300B48"/>
    <a:srgbClr val="2B0A3D"/>
    <a:srgbClr val="660066"/>
    <a:srgbClr val="144C52"/>
    <a:srgbClr val="FF7E83"/>
    <a:srgbClr val="80B8D6"/>
    <a:srgbClr val="C7FF17"/>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4" autoAdjust="0"/>
    <p:restoredTop sz="89247" autoAdjust="0"/>
  </p:normalViewPr>
  <p:slideViewPr>
    <p:cSldViewPr>
      <p:cViewPr varScale="1">
        <p:scale>
          <a:sx n="104" d="100"/>
          <a:sy n="104" d="100"/>
        </p:scale>
        <p:origin x="588" y="102"/>
      </p:cViewPr>
      <p:guideLst>
        <p:guide orient="horz" pos="2160"/>
        <p:guide pos="3840"/>
      </p:guideLst>
    </p:cSldViewPr>
  </p:slideViewPr>
  <p:outlineViewPr>
    <p:cViewPr>
      <p:scale>
        <a:sx n="33" d="100"/>
        <a:sy n="33" d="100"/>
      </p:scale>
      <p:origin x="0" y="-58590"/>
    </p:cViewPr>
  </p:outlineViewPr>
  <p:notesTextViewPr>
    <p:cViewPr>
      <p:scale>
        <a:sx n="3" d="2"/>
        <a:sy n="3" d="2"/>
      </p:scale>
      <p:origin x="0" y="0"/>
    </p:cViewPr>
  </p:notesTextViewPr>
  <p:sorterViewPr>
    <p:cViewPr>
      <p:scale>
        <a:sx n="70" d="100"/>
        <a:sy n="70" d="100"/>
      </p:scale>
      <p:origin x="0" y="-720"/>
    </p:cViewPr>
  </p:sorterViewPr>
  <p:notesViewPr>
    <p:cSldViewPr>
      <p:cViewPr varScale="1">
        <p:scale>
          <a:sx n="59" d="100"/>
          <a:sy n="59" d="100"/>
        </p:scale>
        <p:origin x="859"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0.png"/><Relationship Id="rId6" Type="http://schemas.openxmlformats.org/officeDocument/2006/relationships/image" Target="../media/image13.jpg"/><Relationship Id="rId5" Type="http://schemas.openxmlformats.org/officeDocument/2006/relationships/image" Target="../media/image12.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2.svg"/><Relationship Id="rId1" Type="http://schemas.openxmlformats.org/officeDocument/2006/relationships/image" Target="../media/image10.png"/><Relationship Id="rId6" Type="http://schemas.openxmlformats.org/officeDocument/2006/relationships/image" Target="../media/image13.jpg"/><Relationship Id="rId5" Type="http://schemas.openxmlformats.org/officeDocument/2006/relationships/image" Target="../media/image12.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7E1867-25F7-4EAE-884A-AC0B82356A86}" type="doc">
      <dgm:prSet loTypeId="urn:microsoft.com/office/officeart/2005/8/layout/bList2" loCatId="list" qsTypeId="urn:microsoft.com/office/officeart/2005/8/quickstyle/simple1" qsCatId="simple" csTypeId="urn:microsoft.com/office/officeart/2005/8/colors/colorful1" csCatId="colorful" phldr="1"/>
      <dgm:spPr/>
    </dgm:pt>
    <dgm:pt modelId="{8E9A3BBA-224A-4344-A4EE-6C4EBB85DD8F}">
      <dgm:prSet phldrT="[Text]" custT="1"/>
      <dgm:spPr/>
      <dgm:t>
        <a:bodyPr/>
        <a:lstStyle/>
        <a:p>
          <a:r>
            <a:rPr lang="en-US" sz="1300" b="1" dirty="0"/>
            <a:t>Agile Profiling</a:t>
          </a:r>
        </a:p>
      </dgm:t>
    </dgm:pt>
    <dgm:pt modelId="{9532E201-508C-464F-B7D9-409528BC8FA3}" type="parTrans" cxnId="{A059468A-0DB2-4FE3-8507-3E49F8106CD7}">
      <dgm:prSet/>
      <dgm:spPr/>
      <dgm:t>
        <a:bodyPr/>
        <a:lstStyle/>
        <a:p>
          <a:endParaRPr lang="en-US"/>
        </a:p>
      </dgm:t>
    </dgm:pt>
    <dgm:pt modelId="{FADC6A5F-6B5E-429A-BF45-4A3AA90DF6B7}" type="sibTrans" cxnId="{A059468A-0DB2-4FE3-8507-3E49F8106CD7}">
      <dgm:prSet/>
      <dgm:spPr/>
      <dgm:t>
        <a:bodyPr/>
        <a:lstStyle/>
        <a:p>
          <a:endParaRPr lang="en-US"/>
        </a:p>
      </dgm:t>
    </dgm:pt>
    <dgm:pt modelId="{01616C75-B7A2-46B1-B40D-1D68FF60B095}">
      <dgm:prSet phldrT="[Text]" custT="1"/>
      <dgm:spPr/>
      <dgm:t>
        <a:bodyPr/>
        <a:lstStyle/>
        <a:p>
          <a:r>
            <a:rPr lang="en-US" sz="1300" b="1" dirty="0"/>
            <a:t>Agile Maturity Assessments</a:t>
          </a:r>
        </a:p>
      </dgm:t>
    </dgm:pt>
    <dgm:pt modelId="{67B013E4-0DBA-4C24-BF40-BB820E5392B9}" type="parTrans" cxnId="{26D72BB0-BD7C-4E6D-82E0-D80D8654436D}">
      <dgm:prSet/>
      <dgm:spPr/>
      <dgm:t>
        <a:bodyPr/>
        <a:lstStyle/>
        <a:p>
          <a:endParaRPr lang="en-US"/>
        </a:p>
      </dgm:t>
    </dgm:pt>
    <dgm:pt modelId="{B9EC2A9A-479C-4EF4-8C9E-3A352B5355C7}" type="sibTrans" cxnId="{26D72BB0-BD7C-4E6D-82E0-D80D8654436D}">
      <dgm:prSet/>
      <dgm:spPr/>
      <dgm:t>
        <a:bodyPr/>
        <a:lstStyle/>
        <a:p>
          <a:endParaRPr lang="en-US"/>
        </a:p>
      </dgm:t>
    </dgm:pt>
    <dgm:pt modelId="{71F706F1-6000-4D89-AED0-B1F469F768F2}">
      <dgm:prSet phldrT="[Text]" custT="1"/>
      <dgm:spPr/>
      <dgm:t>
        <a:bodyPr/>
        <a:lstStyle/>
        <a:p>
          <a:r>
            <a:rPr lang="en-US" sz="1300" b="1" dirty="0"/>
            <a:t>Agile Coaching</a:t>
          </a:r>
        </a:p>
      </dgm:t>
    </dgm:pt>
    <dgm:pt modelId="{4BDFED3F-8942-4CDC-87BB-3EAB9BF10F12}" type="parTrans" cxnId="{42120859-B85D-4F22-8C42-DFB51FFFF03C}">
      <dgm:prSet/>
      <dgm:spPr/>
      <dgm:t>
        <a:bodyPr/>
        <a:lstStyle/>
        <a:p>
          <a:endParaRPr lang="en-US"/>
        </a:p>
      </dgm:t>
    </dgm:pt>
    <dgm:pt modelId="{52D7D03D-5ED4-46E4-811D-93F3D73B3AF1}" type="sibTrans" cxnId="{42120859-B85D-4F22-8C42-DFB51FFFF03C}">
      <dgm:prSet/>
      <dgm:spPr/>
      <dgm:t>
        <a:bodyPr/>
        <a:lstStyle/>
        <a:p>
          <a:endParaRPr lang="en-US"/>
        </a:p>
      </dgm:t>
    </dgm:pt>
    <dgm:pt modelId="{181F3F34-11A5-4DC6-889C-C181091E7EE0}">
      <dgm:prSet phldrT="[Text]" custT="1"/>
      <dgm:spPr/>
      <dgm:t>
        <a:bodyPr/>
        <a:lstStyle/>
        <a:p>
          <a:r>
            <a:rPr lang="en-US" sz="1300" b="1" dirty="0"/>
            <a:t>Agile compliance and Tool support</a:t>
          </a:r>
        </a:p>
      </dgm:t>
    </dgm:pt>
    <dgm:pt modelId="{D361167B-7315-4C54-A2F7-E5B3BC01EEE3}" type="parTrans" cxnId="{0EBD6E37-45D0-41F5-B5B3-28A5F4503CA6}">
      <dgm:prSet/>
      <dgm:spPr/>
      <dgm:t>
        <a:bodyPr/>
        <a:lstStyle/>
        <a:p>
          <a:endParaRPr lang="en-US"/>
        </a:p>
      </dgm:t>
    </dgm:pt>
    <dgm:pt modelId="{1713454A-235D-40B2-8A8C-D0A469D59D7C}" type="sibTrans" cxnId="{0EBD6E37-45D0-41F5-B5B3-28A5F4503CA6}">
      <dgm:prSet/>
      <dgm:spPr/>
      <dgm:t>
        <a:bodyPr/>
        <a:lstStyle/>
        <a:p>
          <a:endParaRPr lang="en-US"/>
        </a:p>
      </dgm:t>
    </dgm:pt>
    <dgm:pt modelId="{14BE61C6-6439-4516-BAEF-34A558E4640E}">
      <dgm:prSet phldrT="[Text]" custT="1"/>
      <dgm:spPr/>
      <dgm:t>
        <a:bodyPr/>
        <a:lstStyle/>
        <a:p>
          <a:r>
            <a:rPr lang="en-US" sz="1300" b="1" dirty="0">
              <a:solidFill>
                <a:schemeClr val="bg1">
                  <a:lumMod val="65000"/>
                </a:schemeClr>
              </a:solidFill>
            </a:rPr>
            <a:t>Agile+DevOps Support</a:t>
          </a:r>
        </a:p>
      </dgm:t>
    </dgm:pt>
    <dgm:pt modelId="{B947948B-C152-47BB-84A3-315DAFBC528A}" type="parTrans" cxnId="{E8EE717B-85C3-4503-9BF3-B2396884CBC8}">
      <dgm:prSet/>
      <dgm:spPr/>
      <dgm:t>
        <a:bodyPr/>
        <a:lstStyle/>
        <a:p>
          <a:endParaRPr lang="en-US"/>
        </a:p>
      </dgm:t>
    </dgm:pt>
    <dgm:pt modelId="{6CF51B43-004F-4437-8E56-3F72DB09251C}" type="sibTrans" cxnId="{E8EE717B-85C3-4503-9BF3-B2396884CBC8}">
      <dgm:prSet/>
      <dgm:spPr/>
      <dgm:t>
        <a:bodyPr/>
        <a:lstStyle/>
        <a:p>
          <a:endParaRPr lang="en-US"/>
        </a:p>
      </dgm:t>
    </dgm:pt>
    <dgm:pt modelId="{755B615A-1917-4D65-B839-4143BA05B2AA}">
      <dgm:prSet phldrT="[Text]" custT="1"/>
      <dgm:spPr/>
      <dgm:t>
        <a:bodyPr/>
        <a:lstStyle/>
        <a:p>
          <a:r>
            <a:rPr lang="en-US" sz="1300" b="1" dirty="0"/>
            <a:t>Agile RFP support</a:t>
          </a:r>
        </a:p>
      </dgm:t>
    </dgm:pt>
    <dgm:pt modelId="{15D7A482-90CD-4729-9E7D-8B6BCC63B7E3}" type="parTrans" cxnId="{4BDF7E05-C540-4C37-90D7-A25D8391BB51}">
      <dgm:prSet/>
      <dgm:spPr/>
      <dgm:t>
        <a:bodyPr/>
        <a:lstStyle/>
        <a:p>
          <a:endParaRPr lang="en-US"/>
        </a:p>
      </dgm:t>
    </dgm:pt>
    <dgm:pt modelId="{2E7AF4F3-F511-4F89-8B6B-1607B53D9C7B}" type="sibTrans" cxnId="{4BDF7E05-C540-4C37-90D7-A25D8391BB51}">
      <dgm:prSet/>
      <dgm:spPr/>
      <dgm:t>
        <a:bodyPr/>
        <a:lstStyle/>
        <a:p>
          <a:endParaRPr lang="en-US"/>
        </a:p>
      </dgm:t>
    </dgm:pt>
    <dgm:pt modelId="{4C6AC8DF-B49C-4290-B811-124F46A0C403}">
      <dgm:prSet/>
      <dgm:spPr/>
      <dgm:t>
        <a:bodyPr/>
        <a:lstStyle/>
        <a:p>
          <a:r>
            <a:rPr lang="en-US">
              <a:solidFill>
                <a:schemeClr val="accent1"/>
              </a:solidFill>
            </a:rPr>
            <a:t>RFP support of appropriate responses to questions and proposals as per the client requirements</a:t>
          </a:r>
          <a:endParaRPr lang="en-US"/>
        </a:p>
      </dgm:t>
    </dgm:pt>
    <dgm:pt modelId="{48BBB5F8-F9D3-4522-8F0B-990A5A7716F4}" type="parTrans" cxnId="{8BCB8B87-3707-4059-8E97-EA02F73C4A1C}">
      <dgm:prSet/>
      <dgm:spPr/>
      <dgm:t>
        <a:bodyPr/>
        <a:lstStyle/>
        <a:p>
          <a:endParaRPr lang="en-US"/>
        </a:p>
      </dgm:t>
    </dgm:pt>
    <dgm:pt modelId="{0A1C33A1-488F-4DBD-817F-7CA5632260F7}" type="sibTrans" cxnId="{8BCB8B87-3707-4059-8E97-EA02F73C4A1C}">
      <dgm:prSet/>
      <dgm:spPr/>
      <dgm:t>
        <a:bodyPr/>
        <a:lstStyle/>
        <a:p>
          <a:endParaRPr lang="en-US"/>
        </a:p>
      </dgm:t>
    </dgm:pt>
    <dgm:pt modelId="{24C5FF84-2852-4550-BB62-34B6B24DC482}">
      <dgm:prSet phldrT="[Text]"/>
      <dgm:spPr/>
      <dgm:t>
        <a:bodyPr/>
        <a:lstStyle/>
        <a:p>
          <a:r>
            <a:rPr lang="en-US">
              <a:solidFill>
                <a:schemeClr val="accent1"/>
              </a:solidFill>
            </a:rPr>
            <a:t>Agile Readiness checks for new engagements transitioning to Agile</a:t>
          </a:r>
          <a:endParaRPr lang="en-US" b="1" dirty="0"/>
        </a:p>
      </dgm:t>
    </dgm:pt>
    <dgm:pt modelId="{96A001B3-3136-4D40-8616-E23B45E28C71}" type="parTrans" cxnId="{9271AB01-7E5E-4994-9731-C095F54C3C55}">
      <dgm:prSet/>
      <dgm:spPr/>
      <dgm:t>
        <a:bodyPr/>
        <a:lstStyle/>
        <a:p>
          <a:endParaRPr lang="en-US"/>
        </a:p>
      </dgm:t>
    </dgm:pt>
    <dgm:pt modelId="{C91123B7-1912-4A3A-BC12-2A12BAE659B0}" type="sibTrans" cxnId="{9271AB01-7E5E-4994-9731-C095F54C3C55}">
      <dgm:prSet/>
      <dgm:spPr/>
      <dgm:t>
        <a:bodyPr/>
        <a:lstStyle/>
        <a:p>
          <a:endParaRPr lang="en-US"/>
        </a:p>
      </dgm:t>
    </dgm:pt>
    <dgm:pt modelId="{1655801F-AEA7-4478-916A-8F5B257CD31A}">
      <dgm:prSet phldrT="[Text]"/>
      <dgm:spPr/>
      <dgm:t>
        <a:bodyPr/>
        <a:lstStyle/>
        <a:p>
          <a:r>
            <a:rPr lang="en-US">
              <a:solidFill>
                <a:schemeClr val="accent1"/>
              </a:solidFill>
            </a:rPr>
            <a:t>Establishing sustainable Agile transformation covering process and culture</a:t>
          </a:r>
          <a:endParaRPr lang="en-US" b="1" dirty="0"/>
        </a:p>
      </dgm:t>
    </dgm:pt>
    <dgm:pt modelId="{0D188045-8097-4C79-91C4-3FE66317E9FB}" type="parTrans" cxnId="{E9AB1246-8D95-4540-B03D-5D1E6AC89994}">
      <dgm:prSet/>
      <dgm:spPr/>
      <dgm:t>
        <a:bodyPr/>
        <a:lstStyle/>
        <a:p>
          <a:endParaRPr lang="en-US"/>
        </a:p>
      </dgm:t>
    </dgm:pt>
    <dgm:pt modelId="{23022CF7-3841-4594-8E25-28F21D5D9274}" type="sibTrans" cxnId="{E9AB1246-8D95-4540-B03D-5D1E6AC89994}">
      <dgm:prSet/>
      <dgm:spPr/>
      <dgm:t>
        <a:bodyPr/>
        <a:lstStyle/>
        <a:p>
          <a:endParaRPr lang="en-US"/>
        </a:p>
      </dgm:t>
    </dgm:pt>
    <dgm:pt modelId="{EED62785-D5FB-4EFE-9956-E8C16B9DD2CB}">
      <dgm:prSet phldrT="[Text]"/>
      <dgm:spPr/>
      <dgm:t>
        <a:bodyPr/>
        <a:lstStyle/>
        <a:p>
          <a:r>
            <a:rPr lang="en-US" dirty="0">
              <a:solidFill>
                <a:schemeClr val="accent1"/>
              </a:solidFill>
            </a:rPr>
            <a:t>Inspire, Mentor and Coach individuals and Team along the Agile journey</a:t>
          </a:r>
          <a:endParaRPr lang="en-US" b="1" dirty="0"/>
        </a:p>
      </dgm:t>
    </dgm:pt>
    <dgm:pt modelId="{5F720969-50C8-4D6B-B4CC-ECDC3C436B8B}" type="parTrans" cxnId="{C594A9AE-2895-4528-BAAF-8056E2635FCC}">
      <dgm:prSet/>
      <dgm:spPr/>
      <dgm:t>
        <a:bodyPr/>
        <a:lstStyle/>
        <a:p>
          <a:endParaRPr lang="en-US"/>
        </a:p>
      </dgm:t>
    </dgm:pt>
    <dgm:pt modelId="{99A13009-6C34-4B7C-8BE4-CE1228A4549A}" type="sibTrans" cxnId="{C594A9AE-2895-4528-BAAF-8056E2635FCC}">
      <dgm:prSet/>
      <dgm:spPr/>
      <dgm:t>
        <a:bodyPr/>
        <a:lstStyle/>
        <a:p>
          <a:endParaRPr lang="en-US"/>
        </a:p>
      </dgm:t>
    </dgm:pt>
    <dgm:pt modelId="{4A006A26-8560-4703-B2A2-82AF1BA5AA6F}">
      <dgm:prSet phldrT="[Text]"/>
      <dgm:spPr/>
      <dgm:t>
        <a:bodyPr/>
        <a:lstStyle/>
        <a:p>
          <a:r>
            <a:rPr lang="en-US" dirty="0">
              <a:solidFill>
                <a:schemeClr val="accent1"/>
              </a:solidFill>
            </a:rPr>
            <a:t>Process Compliance Support to Delivery teams by SQA</a:t>
          </a:r>
          <a:endParaRPr lang="en-US" b="1" dirty="0"/>
        </a:p>
      </dgm:t>
    </dgm:pt>
    <dgm:pt modelId="{516B3272-C45A-46F6-8C6A-5EED23A33EF4}" type="parTrans" cxnId="{A005E0EA-0D50-46F5-AD4A-6F5ACE04779D}">
      <dgm:prSet/>
      <dgm:spPr/>
      <dgm:t>
        <a:bodyPr/>
        <a:lstStyle/>
        <a:p>
          <a:endParaRPr lang="en-US"/>
        </a:p>
      </dgm:t>
    </dgm:pt>
    <dgm:pt modelId="{C508B991-C136-4F66-B353-AF747F438B5C}" type="sibTrans" cxnId="{A005E0EA-0D50-46F5-AD4A-6F5ACE04779D}">
      <dgm:prSet/>
      <dgm:spPr/>
      <dgm:t>
        <a:bodyPr/>
        <a:lstStyle/>
        <a:p>
          <a:endParaRPr lang="en-US"/>
        </a:p>
      </dgm:t>
    </dgm:pt>
    <dgm:pt modelId="{08B97570-1E6F-4060-A4BF-3176FF2C7C99}">
      <dgm:prSet phldrT="[Text]"/>
      <dgm:spPr/>
      <dgm:t>
        <a:bodyPr/>
        <a:lstStyle/>
        <a:p>
          <a:r>
            <a:rPr lang="en-US">
              <a:solidFill>
                <a:schemeClr val="tx1">
                  <a:lumMod val="50000"/>
                  <a:lumOff val="50000"/>
                </a:schemeClr>
              </a:solidFill>
            </a:rPr>
            <a:t>* To Extend the Agile support to include DevOps and Continuous delivery in terms of process alignment and tools usage</a:t>
          </a:r>
          <a:endParaRPr lang="en-US" b="1" dirty="0">
            <a:solidFill>
              <a:schemeClr val="bg1">
                <a:lumMod val="65000"/>
              </a:schemeClr>
            </a:solidFill>
          </a:endParaRPr>
        </a:p>
      </dgm:t>
    </dgm:pt>
    <dgm:pt modelId="{050622A3-D20D-4C64-8BD9-06993426FF81}" type="parTrans" cxnId="{3C8EE158-ACE3-4D42-B434-4C86CB86C2A7}">
      <dgm:prSet/>
      <dgm:spPr/>
      <dgm:t>
        <a:bodyPr/>
        <a:lstStyle/>
        <a:p>
          <a:endParaRPr lang="en-US"/>
        </a:p>
      </dgm:t>
    </dgm:pt>
    <dgm:pt modelId="{81BC6D46-B515-40C8-8061-4FE886654A1B}" type="sibTrans" cxnId="{3C8EE158-ACE3-4D42-B434-4C86CB86C2A7}">
      <dgm:prSet/>
      <dgm:spPr/>
      <dgm:t>
        <a:bodyPr/>
        <a:lstStyle/>
        <a:p>
          <a:endParaRPr lang="en-US"/>
        </a:p>
      </dgm:t>
    </dgm:pt>
    <dgm:pt modelId="{585AAA93-1DB2-4600-B6E2-37CFA58F2B4F}" type="pres">
      <dgm:prSet presAssocID="{7A7E1867-25F7-4EAE-884A-AC0B82356A86}" presName="diagram" presStyleCnt="0">
        <dgm:presLayoutVars>
          <dgm:dir/>
          <dgm:animLvl val="lvl"/>
          <dgm:resizeHandles val="exact"/>
        </dgm:presLayoutVars>
      </dgm:prSet>
      <dgm:spPr/>
    </dgm:pt>
    <dgm:pt modelId="{50CCDB1D-25F7-4CD1-87BF-F567C90BE73C}" type="pres">
      <dgm:prSet presAssocID="{755B615A-1917-4D65-B839-4143BA05B2AA}" presName="compNode" presStyleCnt="0"/>
      <dgm:spPr/>
    </dgm:pt>
    <dgm:pt modelId="{8D7D901F-646B-45A4-8FC8-559BD3F1B078}" type="pres">
      <dgm:prSet presAssocID="{755B615A-1917-4D65-B839-4143BA05B2AA}" presName="childRect" presStyleLbl="bgAcc1" presStyleIdx="0" presStyleCnt="6">
        <dgm:presLayoutVars>
          <dgm:bulletEnabled val="1"/>
        </dgm:presLayoutVars>
      </dgm:prSet>
      <dgm:spPr/>
      <dgm:t>
        <a:bodyPr/>
        <a:lstStyle/>
        <a:p>
          <a:endParaRPr lang="en-US"/>
        </a:p>
      </dgm:t>
    </dgm:pt>
    <dgm:pt modelId="{F7B2E149-2F0F-48E5-B06C-A5B4578D61A8}" type="pres">
      <dgm:prSet presAssocID="{755B615A-1917-4D65-B839-4143BA05B2AA}" presName="parentText" presStyleLbl="node1" presStyleIdx="0" presStyleCnt="0">
        <dgm:presLayoutVars>
          <dgm:chMax val="0"/>
          <dgm:bulletEnabled val="1"/>
        </dgm:presLayoutVars>
      </dgm:prSet>
      <dgm:spPr/>
      <dgm:t>
        <a:bodyPr/>
        <a:lstStyle/>
        <a:p>
          <a:endParaRPr lang="en-US"/>
        </a:p>
      </dgm:t>
    </dgm:pt>
    <dgm:pt modelId="{0DDBA749-0A66-4452-A233-C47DA349325B}" type="pres">
      <dgm:prSet presAssocID="{755B615A-1917-4D65-B839-4143BA05B2AA}" presName="parentRect" presStyleLbl="alignNode1" presStyleIdx="0" presStyleCnt="6"/>
      <dgm:spPr/>
      <dgm:t>
        <a:bodyPr/>
        <a:lstStyle/>
        <a:p>
          <a:endParaRPr lang="en-US"/>
        </a:p>
      </dgm:t>
    </dgm:pt>
    <dgm:pt modelId="{3C3CF528-D3FA-49B1-8285-DA2CF76F4130}" type="pres">
      <dgm:prSet presAssocID="{755B615A-1917-4D65-B839-4143BA05B2AA}" presName="adorn" presStyleLbl="fgAccFollowNode1" presStyleIdx="0" presStyleCnt="6"/>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dgm:spPr>
      <dgm:extLst>
        <a:ext uri="{E40237B7-FDA0-4F09-8148-C483321AD2D9}">
          <dgm14:cNvPr xmlns:dgm14="http://schemas.microsoft.com/office/drawing/2010/diagram" id="0" name="" descr="Handshake"/>
        </a:ext>
      </dgm:extLst>
    </dgm:pt>
    <dgm:pt modelId="{0222C757-EB12-4600-89C0-E200352CAB73}" type="pres">
      <dgm:prSet presAssocID="{2E7AF4F3-F511-4F89-8B6B-1607B53D9C7B}" presName="sibTrans" presStyleLbl="sibTrans2D1" presStyleIdx="0" presStyleCnt="0"/>
      <dgm:spPr/>
      <dgm:t>
        <a:bodyPr/>
        <a:lstStyle/>
        <a:p>
          <a:endParaRPr lang="en-US"/>
        </a:p>
      </dgm:t>
    </dgm:pt>
    <dgm:pt modelId="{21A71512-A981-437F-B4C0-D19F6AF2F898}" type="pres">
      <dgm:prSet presAssocID="{8E9A3BBA-224A-4344-A4EE-6C4EBB85DD8F}" presName="compNode" presStyleCnt="0"/>
      <dgm:spPr/>
    </dgm:pt>
    <dgm:pt modelId="{DABE8316-54EF-4623-A509-90CF0B2053C4}" type="pres">
      <dgm:prSet presAssocID="{8E9A3BBA-224A-4344-A4EE-6C4EBB85DD8F}" presName="childRect" presStyleLbl="bgAcc1" presStyleIdx="1" presStyleCnt="6">
        <dgm:presLayoutVars>
          <dgm:bulletEnabled val="1"/>
        </dgm:presLayoutVars>
      </dgm:prSet>
      <dgm:spPr/>
      <dgm:t>
        <a:bodyPr/>
        <a:lstStyle/>
        <a:p>
          <a:endParaRPr lang="en-US"/>
        </a:p>
      </dgm:t>
    </dgm:pt>
    <dgm:pt modelId="{E4B25E2A-A430-4730-86B0-6BB3524ED8F5}" type="pres">
      <dgm:prSet presAssocID="{8E9A3BBA-224A-4344-A4EE-6C4EBB85DD8F}" presName="parentText" presStyleLbl="node1" presStyleIdx="0" presStyleCnt="0">
        <dgm:presLayoutVars>
          <dgm:chMax val="0"/>
          <dgm:bulletEnabled val="1"/>
        </dgm:presLayoutVars>
      </dgm:prSet>
      <dgm:spPr/>
      <dgm:t>
        <a:bodyPr/>
        <a:lstStyle/>
        <a:p>
          <a:endParaRPr lang="en-US"/>
        </a:p>
      </dgm:t>
    </dgm:pt>
    <dgm:pt modelId="{DEE1695B-3BDF-4461-A957-DFF9B166380E}" type="pres">
      <dgm:prSet presAssocID="{8E9A3BBA-224A-4344-A4EE-6C4EBB85DD8F}" presName="parentRect" presStyleLbl="alignNode1" presStyleIdx="1" presStyleCnt="6"/>
      <dgm:spPr/>
      <dgm:t>
        <a:bodyPr/>
        <a:lstStyle/>
        <a:p>
          <a:endParaRPr lang="en-US"/>
        </a:p>
      </dgm:t>
    </dgm:pt>
    <dgm:pt modelId="{EDDC3A85-018B-4D26-A2BA-61EB8B08A3C5}" type="pres">
      <dgm:prSet presAssocID="{8E9A3BBA-224A-4344-A4EE-6C4EBB85DD8F}" presName="adorn" presStyleLbl="fgAccFollowNode1" presStyleIdx="1" presStyleCnt="6"/>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dgm:spPr>
      <dgm:extLst>
        <a:ext uri="{E40237B7-FDA0-4F09-8148-C483321AD2D9}">
          <dgm14:cNvPr xmlns:dgm14="http://schemas.microsoft.com/office/drawing/2010/diagram" id="0" name="" descr="Head with Gears"/>
        </a:ext>
      </dgm:extLst>
    </dgm:pt>
    <dgm:pt modelId="{C8C70425-1297-4B53-BD8D-395F7A1CEA39}" type="pres">
      <dgm:prSet presAssocID="{FADC6A5F-6B5E-429A-BF45-4A3AA90DF6B7}" presName="sibTrans" presStyleLbl="sibTrans2D1" presStyleIdx="0" presStyleCnt="0"/>
      <dgm:spPr/>
      <dgm:t>
        <a:bodyPr/>
        <a:lstStyle/>
        <a:p>
          <a:endParaRPr lang="en-US"/>
        </a:p>
      </dgm:t>
    </dgm:pt>
    <dgm:pt modelId="{BB057239-F090-4932-9914-ADF904503926}" type="pres">
      <dgm:prSet presAssocID="{01616C75-B7A2-46B1-B40D-1D68FF60B095}" presName="compNode" presStyleCnt="0"/>
      <dgm:spPr/>
    </dgm:pt>
    <dgm:pt modelId="{66A4A4A2-8401-41DD-B4CF-C16CA989A986}" type="pres">
      <dgm:prSet presAssocID="{01616C75-B7A2-46B1-B40D-1D68FF60B095}" presName="childRect" presStyleLbl="bgAcc1" presStyleIdx="2" presStyleCnt="6">
        <dgm:presLayoutVars>
          <dgm:bulletEnabled val="1"/>
        </dgm:presLayoutVars>
      </dgm:prSet>
      <dgm:spPr/>
      <dgm:t>
        <a:bodyPr/>
        <a:lstStyle/>
        <a:p>
          <a:endParaRPr lang="en-US"/>
        </a:p>
      </dgm:t>
    </dgm:pt>
    <dgm:pt modelId="{98F0CA1C-7B48-4F48-B87B-FC30B59189D1}" type="pres">
      <dgm:prSet presAssocID="{01616C75-B7A2-46B1-B40D-1D68FF60B095}" presName="parentText" presStyleLbl="node1" presStyleIdx="0" presStyleCnt="0">
        <dgm:presLayoutVars>
          <dgm:chMax val="0"/>
          <dgm:bulletEnabled val="1"/>
        </dgm:presLayoutVars>
      </dgm:prSet>
      <dgm:spPr/>
      <dgm:t>
        <a:bodyPr/>
        <a:lstStyle/>
        <a:p>
          <a:endParaRPr lang="en-US"/>
        </a:p>
      </dgm:t>
    </dgm:pt>
    <dgm:pt modelId="{8CA46A67-06F6-4E10-A66C-662549DEF5FA}" type="pres">
      <dgm:prSet presAssocID="{01616C75-B7A2-46B1-B40D-1D68FF60B095}" presName="parentRect" presStyleLbl="alignNode1" presStyleIdx="2" presStyleCnt="6"/>
      <dgm:spPr/>
      <dgm:t>
        <a:bodyPr/>
        <a:lstStyle/>
        <a:p>
          <a:endParaRPr lang="en-US"/>
        </a:p>
      </dgm:t>
    </dgm:pt>
    <dgm:pt modelId="{3DEFFA28-0B0B-43CD-9324-DA10F00CEAEF}" type="pres">
      <dgm:prSet presAssocID="{01616C75-B7A2-46B1-B40D-1D68FF60B095}" presName="adorn" presStyleLbl="fgAccFollowNode1" presStyleIdx="2" presStyleCnt="6"/>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l="-35000" r="-35000"/>
          </a:stretch>
        </a:blipFill>
      </dgm:spPr>
    </dgm:pt>
    <dgm:pt modelId="{B2D402ED-E9BE-4B93-85F6-830D0DC6D8D3}" type="pres">
      <dgm:prSet presAssocID="{B9EC2A9A-479C-4EF4-8C9E-3A352B5355C7}" presName="sibTrans" presStyleLbl="sibTrans2D1" presStyleIdx="0" presStyleCnt="0"/>
      <dgm:spPr/>
      <dgm:t>
        <a:bodyPr/>
        <a:lstStyle/>
        <a:p>
          <a:endParaRPr lang="en-US"/>
        </a:p>
      </dgm:t>
    </dgm:pt>
    <dgm:pt modelId="{CCAD8886-E7F1-4EFE-ACFF-440522C769A4}" type="pres">
      <dgm:prSet presAssocID="{71F706F1-6000-4D89-AED0-B1F469F768F2}" presName="compNode" presStyleCnt="0"/>
      <dgm:spPr/>
    </dgm:pt>
    <dgm:pt modelId="{7C325EF5-B5E0-404F-82C8-C13693A064C1}" type="pres">
      <dgm:prSet presAssocID="{71F706F1-6000-4D89-AED0-B1F469F768F2}" presName="childRect" presStyleLbl="bgAcc1" presStyleIdx="3" presStyleCnt="6">
        <dgm:presLayoutVars>
          <dgm:bulletEnabled val="1"/>
        </dgm:presLayoutVars>
      </dgm:prSet>
      <dgm:spPr/>
      <dgm:t>
        <a:bodyPr/>
        <a:lstStyle/>
        <a:p>
          <a:endParaRPr lang="en-US"/>
        </a:p>
      </dgm:t>
    </dgm:pt>
    <dgm:pt modelId="{8D6F47BD-6336-46F5-BB89-3A31876B1ED7}" type="pres">
      <dgm:prSet presAssocID="{71F706F1-6000-4D89-AED0-B1F469F768F2}" presName="parentText" presStyleLbl="node1" presStyleIdx="0" presStyleCnt="0">
        <dgm:presLayoutVars>
          <dgm:chMax val="0"/>
          <dgm:bulletEnabled val="1"/>
        </dgm:presLayoutVars>
      </dgm:prSet>
      <dgm:spPr/>
      <dgm:t>
        <a:bodyPr/>
        <a:lstStyle/>
        <a:p>
          <a:endParaRPr lang="en-US"/>
        </a:p>
      </dgm:t>
    </dgm:pt>
    <dgm:pt modelId="{4B96D750-5184-48B1-BDDF-21D823645FEF}" type="pres">
      <dgm:prSet presAssocID="{71F706F1-6000-4D89-AED0-B1F469F768F2}" presName="parentRect" presStyleLbl="alignNode1" presStyleIdx="3" presStyleCnt="6"/>
      <dgm:spPr/>
      <dgm:t>
        <a:bodyPr/>
        <a:lstStyle/>
        <a:p>
          <a:endParaRPr lang="en-US"/>
        </a:p>
      </dgm:t>
    </dgm:pt>
    <dgm:pt modelId="{5B09C286-24EE-4DFE-B1FA-F1D533901304}" type="pres">
      <dgm:prSet presAssocID="{71F706F1-6000-4D89-AED0-B1F469F768F2}" presName="adorn" presStyleLbl="fgAccFollowNode1" presStyleIdx="3"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l="-4000" r="-4000"/>
          </a:stretch>
        </a:blipFill>
      </dgm:spPr>
    </dgm:pt>
    <dgm:pt modelId="{675A67FF-B244-4F73-BF94-7D14DA8ED5BC}" type="pres">
      <dgm:prSet presAssocID="{52D7D03D-5ED4-46E4-811D-93F3D73B3AF1}" presName="sibTrans" presStyleLbl="sibTrans2D1" presStyleIdx="0" presStyleCnt="0"/>
      <dgm:spPr/>
      <dgm:t>
        <a:bodyPr/>
        <a:lstStyle/>
        <a:p>
          <a:endParaRPr lang="en-US"/>
        </a:p>
      </dgm:t>
    </dgm:pt>
    <dgm:pt modelId="{5349181C-3E58-43F2-B215-87AEDD3D5B98}" type="pres">
      <dgm:prSet presAssocID="{181F3F34-11A5-4DC6-889C-C181091E7EE0}" presName="compNode" presStyleCnt="0"/>
      <dgm:spPr/>
    </dgm:pt>
    <dgm:pt modelId="{C62C8591-1AEF-4A73-8831-8A824C2D026D}" type="pres">
      <dgm:prSet presAssocID="{181F3F34-11A5-4DC6-889C-C181091E7EE0}" presName="childRect" presStyleLbl="bgAcc1" presStyleIdx="4" presStyleCnt="6" custScaleX="114785">
        <dgm:presLayoutVars>
          <dgm:bulletEnabled val="1"/>
        </dgm:presLayoutVars>
      </dgm:prSet>
      <dgm:spPr/>
      <dgm:t>
        <a:bodyPr/>
        <a:lstStyle/>
        <a:p>
          <a:endParaRPr lang="en-US"/>
        </a:p>
      </dgm:t>
    </dgm:pt>
    <dgm:pt modelId="{D3BCC74F-4850-4DAA-8C45-4310426A84B1}" type="pres">
      <dgm:prSet presAssocID="{181F3F34-11A5-4DC6-889C-C181091E7EE0}" presName="parentText" presStyleLbl="node1" presStyleIdx="0" presStyleCnt="0">
        <dgm:presLayoutVars>
          <dgm:chMax val="0"/>
          <dgm:bulletEnabled val="1"/>
        </dgm:presLayoutVars>
      </dgm:prSet>
      <dgm:spPr/>
      <dgm:t>
        <a:bodyPr/>
        <a:lstStyle/>
        <a:p>
          <a:endParaRPr lang="en-US"/>
        </a:p>
      </dgm:t>
    </dgm:pt>
    <dgm:pt modelId="{81B107C5-2337-4AE9-B9BE-7CD1C6FD89D7}" type="pres">
      <dgm:prSet presAssocID="{181F3F34-11A5-4DC6-889C-C181091E7EE0}" presName="parentRect" presStyleLbl="alignNode1" presStyleIdx="4" presStyleCnt="6" custScaleX="114392"/>
      <dgm:spPr/>
      <dgm:t>
        <a:bodyPr/>
        <a:lstStyle/>
        <a:p>
          <a:endParaRPr lang="en-US"/>
        </a:p>
      </dgm:t>
    </dgm:pt>
    <dgm:pt modelId="{AF68505B-F1E0-4937-ABFA-C5B372D82EA6}" type="pres">
      <dgm:prSet presAssocID="{181F3F34-11A5-4DC6-889C-C181091E7EE0}" presName="adorn" presStyleLbl="fgAccFollowNode1" presStyleIdx="4" presStyleCnt="6" custScaleX="114593" custScaleY="74921"/>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dgm:spPr>
      <dgm:extLst>
        <a:ext uri="{E40237B7-FDA0-4F09-8148-C483321AD2D9}">
          <dgm14:cNvPr xmlns:dgm14="http://schemas.microsoft.com/office/drawing/2010/diagram" id="0" name="" descr="Upward trend"/>
        </a:ext>
      </dgm:extLst>
    </dgm:pt>
    <dgm:pt modelId="{9ED9C896-F8F3-4C67-95B5-8B9F54502BED}" type="pres">
      <dgm:prSet presAssocID="{1713454A-235D-40B2-8A8C-D0A469D59D7C}" presName="sibTrans" presStyleLbl="sibTrans2D1" presStyleIdx="0" presStyleCnt="0"/>
      <dgm:spPr/>
      <dgm:t>
        <a:bodyPr/>
        <a:lstStyle/>
        <a:p>
          <a:endParaRPr lang="en-US"/>
        </a:p>
      </dgm:t>
    </dgm:pt>
    <dgm:pt modelId="{990ED45B-B5AE-4A73-B723-633D269B0823}" type="pres">
      <dgm:prSet presAssocID="{14BE61C6-6439-4516-BAEF-34A558E4640E}" presName="compNode" presStyleCnt="0"/>
      <dgm:spPr/>
    </dgm:pt>
    <dgm:pt modelId="{1C03F07E-0FEC-4820-97C1-70F03A369C2D}" type="pres">
      <dgm:prSet presAssocID="{14BE61C6-6439-4516-BAEF-34A558E4640E}" presName="childRect" presStyleLbl="bgAcc1" presStyleIdx="5" presStyleCnt="6">
        <dgm:presLayoutVars>
          <dgm:bulletEnabled val="1"/>
        </dgm:presLayoutVars>
      </dgm:prSet>
      <dgm:spPr/>
      <dgm:t>
        <a:bodyPr/>
        <a:lstStyle/>
        <a:p>
          <a:endParaRPr lang="en-US"/>
        </a:p>
      </dgm:t>
    </dgm:pt>
    <dgm:pt modelId="{C6BC89C5-3CD1-481F-93EE-00ED2369C04F}" type="pres">
      <dgm:prSet presAssocID="{14BE61C6-6439-4516-BAEF-34A558E4640E}" presName="parentText" presStyleLbl="node1" presStyleIdx="0" presStyleCnt="0">
        <dgm:presLayoutVars>
          <dgm:chMax val="0"/>
          <dgm:bulletEnabled val="1"/>
        </dgm:presLayoutVars>
      </dgm:prSet>
      <dgm:spPr/>
      <dgm:t>
        <a:bodyPr/>
        <a:lstStyle/>
        <a:p>
          <a:endParaRPr lang="en-US"/>
        </a:p>
      </dgm:t>
    </dgm:pt>
    <dgm:pt modelId="{DB007ECF-B3DD-4809-9270-52A9A4D9367C}" type="pres">
      <dgm:prSet presAssocID="{14BE61C6-6439-4516-BAEF-34A558E4640E}" presName="parentRect" presStyleLbl="alignNode1" presStyleIdx="5" presStyleCnt="6"/>
      <dgm:spPr/>
      <dgm:t>
        <a:bodyPr/>
        <a:lstStyle/>
        <a:p>
          <a:endParaRPr lang="en-US"/>
        </a:p>
      </dgm:t>
    </dgm:pt>
    <dgm:pt modelId="{956EC214-98A6-4EF2-AFD3-3C255752DC61}" type="pres">
      <dgm:prSet presAssocID="{14BE61C6-6439-4516-BAEF-34A558E4640E}" presName="adorn" presStyleLbl="fgAccFollowNode1" presStyleIdx="5" presStyleCnt="6"/>
      <dgm:spPr>
        <a:blipFill>
          <a:blip xmlns:r="http://schemas.openxmlformats.org/officeDocument/2006/relationships" r:embed="rId9" cstate="print">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dgm:spPr>
      <dgm:extLst>
        <a:ext uri="{E40237B7-FDA0-4F09-8148-C483321AD2D9}">
          <dgm14:cNvPr xmlns:dgm14="http://schemas.microsoft.com/office/drawing/2010/diagram" id="0" name="" descr="Network"/>
        </a:ext>
      </dgm:extLst>
    </dgm:pt>
  </dgm:ptLst>
  <dgm:cxnLst>
    <dgm:cxn modelId="{6B1211AF-F27F-4B79-BE95-E7E4DBAA449B}" type="presOf" srcId="{14BE61C6-6439-4516-BAEF-34A558E4640E}" destId="{DB007ECF-B3DD-4809-9270-52A9A4D9367C}" srcOrd="1" destOrd="0" presId="urn:microsoft.com/office/officeart/2005/8/layout/bList2"/>
    <dgm:cxn modelId="{32DC6FD8-BA21-45CB-BD5B-9C457F6ED1BF}" type="presOf" srcId="{52D7D03D-5ED4-46E4-811D-93F3D73B3AF1}" destId="{675A67FF-B244-4F73-BF94-7D14DA8ED5BC}" srcOrd="0" destOrd="0" presId="urn:microsoft.com/office/officeart/2005/8/layout/bList2"/>
    <dgm:cxn modelId="{97589A53-8341-4A20-BED9-89B0FC1D6BF2}" type="presOf" srcId="{4A006A26-8560-4703-B2A2-82AF1BA5AA6F}" destId="{C62C8591-1AEF-4A73-8831-8A824C2D026D}" srcOrd="0" destOrd="0" presId="urn:microsoft.com/office/officeart/2005/8/layout/bList2"/>
    <dgm:cxn modelId="{9271AB01-7E5E-4994-9731-C095F54C3C55}" srcId="{8E9A3BBA-224A-4344-A4EE-6C4EBB85DD8F}" destId="{24C5FF84-2852-4550-BB62-34B6B24DC482}" srcOrd="0" destOrd="0" parTransId="{96A001B3-3136-4D40-8616-E23B45E28C71}" sibTransId="{C91123B7-1912-4A3A-BC12-2A12BAE659B0}"/>
    <dgm:cxn modelId="{521AEC76-784A-4785-BBDE-DB989A007D2D}" type="presOf" srcId="{7A7E1867-25F7-4EAE-884A-AC0B82356A86}" destId="{585AAA93-1DB2-4600-B6E2-37CFA58F2B4F}" srcOrd="0" destOrd="0" presId="urn:microsoft.com/office/officeart/2005/8/layout/bList2"/>
    <dgm:cxn modelId="{9154E054-5974-4ED9-9C62-35D28326D466}" type="presOf" srcId="{181F3F34-11A5-4DC6-889C-C181091E7EE0}" destId="{81B107C5-2337-4AE9-B9BE-7CD1C6FD89D7}" srcOrd="1" destOrd="0" presId="urn:microsoft.com/office/officeart/2005/8/layout/bList2"/>
    <dgm:cxn modelId="{7C861A5F-E846-4FFB-A458-D43DE7958E2D}" type="presOf" srcId="{01616C75-B7A2-46B1-B40D-1D68FF60B095}" destId="{98F0CA1C-7B48-4F48-B87B-FC30B59189D1}" srcOrd="0" destOrd="0" presId="urn:microsoft.com/office/officeart/2005/8/layout/bList2"/>
    <dgm:cxn modelId="{0EBD6E37-45D0-41F5-B5B3-28A5F4503CA6}" srcId="{7A7E1867-25F7-4EAE-884A-AC0B82356A86}" destId="{181F3F34-11A5-4DC6-889C-C181091E7EE0}" srcOrd="4" destOrd="0" parTransId="{D361167B-7315-4C54-A2F7-E5B3BC01EEE3}" sibTransId="{1713454A-235D-40B2-8A8C-D0A469D59D7C}"/>
    <dgm:cxn modelId="{0AD28A68-62F6-4A49-825E-32019AEFD691}" type="presOf" srcId="{2E7AF4F3-F511-4F89-8B6B-1607B53D9C7B}" destId="{0222C757-EB12-4600-89C0-E200352CAB73}" srcOrd="0" destOrd="0" presId="urn:microsoft.com/office/officeart/2005/8/layout/bList2"/>
    <dgm:cxn modelId="{A005E0EA-0D50-46F5-AD4A-6F5ACE04779D}" srcId="{181F3F34-11A5-4DC6-889C-C181091E7EE0}" destId="{4A006A26-8560-4703-B2A2-82AF1BA5AA6F}" srcOrd="0" destOrd="0" parTransId="{516B3272-C45A-46F6-8C6A-5EED23A33EF4}" sibTransId="{C508B991-C136-4F66-B353-AF747F438B5C}"/>
    <dgm:cxn modelId="{A388BF1B-8A13-4BA9-AE87-10CB8D35A7B2}" type="presOf" srcId="{24C5FF84-2852-4550-BB62-34B6B24DC482}" destId="{DABE8316-54EF-4623-A509-90CF0B2053C4}" srcOrd="0" destOrd="0" presId="urn:microsoft.com/office/officeart/2005/8/layout/bList2"/>
    <dgm:cxn modelId="{9F9E2EE6-3ED1-4B9A-950E-6DD17A6F755C}" type="presOf" srcId="{1655801F-AEA7-4478-916A-8F5B257CD31A}" destId="{66A4A4A2-8401-41DD-B4CF-C16CA989A986}" srcOrd="0" destOrd="0" presId="urn:microsoft.com/office/officeart/2005/8/layout/bList2"/>
    <dgm:cxn modelId="{CD82D1CC-8101-4AF1-9006-ACFAC8A25B38}" type="presOf" srcId="{08B97570-1E6F-4060-A4BF-3176FF2C7C99}" destId="{1C03F07E-0FEC-4820-97C1-70F03A369C2D}" srcOrd="0" destOrd="0" presId="urn:microsoft.com/office/officeart/2005/8/layout/bList2"/>
    <dgm:cxn modelId="{E402E348-4EAF-4D06-B4BF-98B3065B47F2}" type="presOf" srcId="{EED62785-D5FB-4EFE-9956-E8C16B9DD2CB}" destId="{7C325EF5-B5E0-404F-82C8-C13693A064C1}" srcOrd="0" destOrd="0" presId="urn:microsoft.com/office/officeart/2005/8/layout/bList2"/>
    <dgm:cxn modelId="{B5B26B40-4A93-45D5-A808-09946F605E1C}" type="presOf" srcId="{01616C75-B7A2-46B1-B40D-1D68FF60B095}" destId="{8CA46A67-06F6-4E10-A66C-662549DEF5FA}" srcOrd="1" destOrd="0" presId="urn:microsoft.com/office/officeart/2005/8/layout/bList2"/>
    <dgm:cxn modelId="{E8EE717B-85C3-4503-9BF3-B2396884CBC8}" srcId="{7A7E1867-25F7-4EAE-884A-AC0B82356A86}" destId="{14BE61C6-6439-4516-BAEF-34A558E4640E}" srcOrd="5" destOrd="0" parTransId="{B947948B-C152-47BB-84A3-315DAFBC528A}" sibTransId="{6CF51B43-004F-4437-8E56-3F72DB09251C}"/>
    <dgm:cxn modelId="{C2E0CA48-49C4-4B99-8272-33D0B32BCF14}" type="presOf" srcId="{FADC6A5F-6B5E-429A-BF45-4A3AA90DF6B7}" destId="{C8C70425-1297-4B53-BD8D-395F7A1CEA39}" srcOrd="0" destOrd="0" presId="urn:microsoft.com/office/officeart/2005/8/layout/bList2"/>
    <dgm:cxn modelId="{7EB2F50F-1731-49CE-BBEA-4D4C26D2B295}" type="presOf" srcId="{71F706F1-6000-4D89-AED0-B1F469F768F2}" destId="{8D6F47BD-6336-46F5-BB89-3A31876B1ED7}" srcOrd="0" destOrd="0" presId="urn:microsoft.com/office/officeart/2005/8/layout/bList2"/>
    <dgm:cxn modelId="{8BCB8B87-3707-4059-8E97-EA02F73C4A1C}" srcId="{755B615A-1917-4D65-B839-4143BA05B2AA}" destId="{4C6AC8DF-B49C-4290-B811-124F46A0C403}" srcOrd="0" destOrd="0" parTransId="{48BBB5F8-F9D3-4522-8F0B-990A5A7716F4}" sibTransId="{0A1C33A1-488F-4DBD-817F-7CA5632260F7}"/>
    <dgm:cxn modelId="{26D72BB0-BD7C-4E6D-82E0-D80D8654436D}" srcId="{7A7E1867-25F7-4EAE-884A-AC0B82356A86}" destId="{01616C75-B7A2-46B1-B40D-1D68FF60B095}" srcOrd="2" destOrd="0" parTransId="{67B013E4-0DBA-4C24-BF40-BB820E5392B9}" sibTransId="{B9EC2A9A-479C-4EF4-8C9E-3A352B5355C7}"/>
    <dgm:cxn modelId="{E9AB1246-8D95-4540-B03D-5D1E6AC89994}" srcId="{01616C75-B7A2-46B1-B40D-1D68FF60B095}" destId="{1655801F-AEA7-4478-916A-8F5B257CD31A}" srcOrd="0" destOrd="0" parTransId="{0D188045-8097-4C79-91C4-3FE66317E9FB}" sibTransId="{23022CF7-3841-4594-8E25-28F21D5D9274}"/>
    <dgm:cxn modelId="{9DCCA00F-2991-46B1-BFB7-28AF46041898}" type="presOf" srcId="{B9EC2A9A-479C-4EF4-8C9E-3A352B5355C7}" destId="{B2D402ED-E9BE-4B93-85F6-830D0DC6D8D3}" srcOrd="0" destOrd="0" presId="urn:microsoft.com/office/officeart/2005/8/layout/bList2"/>
    <dgm:cxn modelId="{4BDF7E05-C540-4C37-90D7-A25D8391BB51}" srcId="{7A7E1867-25F7-4EAE-884A-AC0B82356A86}" destId="{755B615A-1917-4D65-B839-4143BA05B2AA}" srcOrd="0" destOrd="0" parTransId="{15D7A482-90CD-4729-9E7D-8B6BCC63B7E3}" sibTransId="{2E7AF4F3-F511-4F89-8B6B-1607B53D9C7B}"/>
    <dgm:cxn modelId="{F123DA05-50F1-4BE8-A6C2-9DD7CEE22476}" type="presOf" srcId="{755B615A-1917-4D65-B839-4143BA05B2AA}" destId="{F7B2E149-2F0F-48E5-B06C-A5B4578D61A8}" srcOrd="0" destOrd="0" presId="urn:microsoft.com/office/officeart/2005/8/layout/bList2"/>
    <dgm:cxn modelId="{42C2E607-0C75-424C-A690-7CC36E602635}" type="presOf" srcId="{181F3F34-11A5-4DC6-889C-C181091E7EE0}" destId="{D3BCC74F-4850-4DAA-8C45-4310426A84B1}" srcOrd="0" destOrd="0" presId="urn:microsoft.com/office/officeart/2005/8/layout/bList2"/>
    <dgm:cxn modelId="{476781CC-835D-4E4B-A61A-5AD13EADDFBC}" type="presOf" srcId="{71F706F1-6000-4D89-AED0-B1F469F768F2}" destId="{4B96D750-5184-48B1-BDDF-21D823645FEF}" srcOrd="1" destOrd="0" presId="urn:microsoft.com/office/officeart/2005/8/layout/bList2"/>
    <dgm:cxn modelId="{A059468A-0DB2-4FE3-8507-3E49F8106CD7}" srcId="{7A7E1867-25F7-4EAE-884A-AC0B82356A86}" destId="{8E9A3BBA-224A-4344-A4EE-6C4EBB85DD8F}" srcOrd="1" destOrd="0" parTransId="{9532E201-508C-464F-B7D9-409528BC8FA3}" sibTransId="{FADC6A5F-6B5E-429A-BF45-4A3AA90DF6B7}"/>
    <dgm:cxn modelId="{3C8EE158-ACE3-4D42-B434-4C86CB86C2A7}" srcId="{14BE61C6-6439-4516-BAEF-34A558E4640E}" destId="{08B97570-1E6F-4060-A4BF-3176FF2C7C99}" srcOrd="0" destOrd="0" parTransId="{050622A3-D20D-4C64-8BD9-06993426FF81}" sibTransId="{81BC6D46-B515-40C8-8061-4FE886654A1B}"/>
    <dgm:cxn modelId="{42120859-B85D-4F22-8C42-DFB51FFFF03C}" srcId="{7A7E1867-25F7-4EAE-884A-AC0B82356A86}" destId="{71F706F1-6000-4D89-AED0-B1F469F768F2}" srcOrd="3" destOrd="0" parTransId="{4BDFED3F-8942-4CDC-87BB-3EAB9BF10F12}" sibTransId="{52D7D03D-5ED4-46E4-811D-93F3D73B3AF1}"/>
    <dgm:cxn modelId="{0AA1C07B-506F-404D-83C7-E94F4A438836}" type="presOf" srcId="{8E9A3BBA-224A-4344-A4EE-6C4EBB85DD8F}" destId="{DEE1695B-3BDF-4461-A957-DFF9B166380E}" srcOrd="1" destOrd="0" presId="urn:microsoft.com/office/officeart/2005/8/layout/bList2"/>
    <dgm:cxn modelId="{C594A9AE-2895-4528-BAAF-8056E2635FCC}" srcId="{71F706F1-6000-4D89-AED0-B1F469F768F2}" destId="{EED62785-D5FB-4EFE-9956-E8C16B9DD2CB}" srcOrd="0" destOrd="0" parTransId="{5F720969-50C8-4D6B-B4CC-ECDC3C436B8B}" sibTransId="{99A13009-6C34-4B7C-8BE4-CE1228A4549A}"/>
    <dgm:cxn modelId="{6DB45875-DA5A-41FB-B092-0267DF1965D4}" type="presOf" srcId="{4C6AC8DF-B49C-4290-B811-124F46A0C403}" destId="{8D7D901F-646B-45A4-8FC8-559BD3F1B078}" srcOrd="0" destOrd="0" presId="urn:microsoft.com/office/officeart/2005/8/layout/bList2"/>
    <dgm:cxn modelId="{F0CF13EC-A103-47D3-BEBF-CB5E1CCF402D}" type="presOf" srcId="{8E9A3BBA-224A-4344-A4EE-6C4EBB85DD8F}" destId="{E4B25E2A-A430-4730-86B0-6BB3524ED8F5}" srcOrd="0" destOrd="0" presId="urn:microsoft.com/office/officeart/2005/8/layout/bList2"/>
    <dgm:cxn modelId="{4A3E2E8F-BF11-4571-B39A-3CC1E8E15A1E}" type="presOf" srcId="{14BE61C6-6439-4516-BAEF-34A558E4640E}" destId="{C6BC89C5-3CD1-481F-93EE-00ED2369C04F}" srcOrd="0" destOrd="0" presId="urn:microsoft.com/office/officeart/2005/8/layout/bList2"/>
    <dgm:cxn modelId="{02C4D30A-F05C-4E93-8975-40353C616990}" type="presOf" srcId="{1713454A-235D-40B2-8A8C-D0A469D59D7C}" destId="{9ED9C896-F8F3-4C67-95B5-8B9F54502BED}" srcOrd="0" destOrd="0" presId="urn:microsoft.com/office/officeart/2005/8/layout/bList2"/>
    <dgm:cxn modelId="{56AF9CFB-8CAD-4912-A50C-6FEF8F1750CA}" type="presOf" srcId="{755B615A-1917-4D65-B839-4143BA05B2AA}" destId="{0DDBA749-0A66-4452-A233-C47DA349325B}" srcOrd="1" destOrd="0" presId="urn:microsoft.com/office/officeart/2005/8/layout/bList2"/>
    <dgm:cxn modelId="{70CF7CE0-DAF0-422E-A420-45F516281C96}" type="presParOf" srcId="{585AAA93-1DB2-4600-B6E2-37CFA58F2B4F}" destId="{50CCDB1D-25F7-4CD1-87BF-F567C90BE73C}" srcOrd="0" destOrd="0" presId="urn:microsoft.com/office/officeart/2005/8/layout/bList2"/>
    <dgm:cxn modelId="{D5328502-139C-4383-9961-21285DEB18BA}" type="presParOf" srcId="{50CCDB1D-25F7-4CD1-87BF-F567C90BE73C}" destId="{8D7D901F-646B-45A4-8FC8-559BD3F1B078}" srcOrd="0" destOrd="0" presId="urn:microsoft.com/office/officeart/2005/8/layout/bList2"/>
    <dgm:cxn modelId="{A8E23FEB-C39E-46E4-A5D5-36723E8F75EA}" type="presParOf" srcId="{50CCDB1D-25F7-4CD1-87BF-F567C90BE73C}" destId="{F7B2E149-2F0F-48E5-B06C-A5B4578D61A8}" srcOrd="1" destOrd="0" presId="urn:microsoft.com/office/officeart/2005/8/layout/bList2"/>
    <dgm:cxn modelId="{0F3A0665-B40B-4B94-B559-0141E1D45253}" type="presParOf" srcId="{50CCDB1D-25F7-4CD1-87BF-F567C90BE73C}" destId="{0DDBA749-0A66-4452-A233-C47DA349325B}" srcOrd="2" destOrd="0" presId="urn:microsoft.com/office/officeart/2005/8/layout/bList2"/>
    <dgm:cxn modelId="{511DFB72-E892-41A9-A9E3-7921F43FBF37}" type="presParOf" srcId="{50CCDB1D-25F7-4CD1-87BF-F567C90BE73C}" destId="{3C3CF528-D3FA-49B1-8285-DA2CF76F4130}" srcOrd="3" destOrd="0" presId="urn:microsoft.com/office/officeart/2005/8/layout/bList2"/>
    <dgm:cxn modelId="{C02878A5-22A2-46E4-96E2-0342FB9FA1FD}" type="presParOf" srcId="{585AAA93-1DB2-4600-B6E2-37CFA58F2B4F}" destId="{0222C757-EB12-4600-89C0-E200352CAB73}" srcOrd="1" destOrd="0" presId="urn:microsoft.com/office/officeart/2005/8/layout/bList2"/>
    <dgm:cxn modelId="{27A18A2E-CF20-4007-A8AC-CA07F249DE95}" type="presParOf" srcId="{585AAA93-1DB2-4600-B6E2-37CFA58F2B4F}" destId="{21A71512-A981-437F-B4C0-D19F6AF2F898}" srcOrd="2" destOrd="0" presId="urn:microsoft.com/office/officeart/2005/8/layout/bList2"/>
    <dgm:cxn modelId="{96827147-D175-4E12-9C10-6591A866B1DF}" type="presParOf" srcId="{21A71512-A981-437F-B4C0-D19F6AF2F898}" destId="{DABE8316-54EF-4623-A509-90CF0B2053C4}" srcOrd="0" destOrd="0" presId="urn:microsoft.com/office/officeart/2005/8/layout/bList2"/>
    <dgm:cxn modelId="{DC8F9778-B2B1-4D5B-BEAB-5334B762F527}" type="presParOf" srcId="{21A71512-A981-437F-B4C0-D19F6AF2F898}" destId="{E4B25E2A-A430-4730-86B0-6BB3524ED8F5}" srcOrd="1" destOrd="0" presId="urn:microsoft.com/office/officeart/2005/8/layout/bList2"/>
    <dgm:cxn modelId="{64198D22-2409-4982-9D57-569A4FEBD714}" type="presParOf" srcId="{21A71512-A981-437F-B4C0-D19F6AF2F898}" destId="{DEE1695B-3BDF-4461-A957-DFF9B166380E}" srcOrd="2" destOrd="0" presId="urn:microsoft.com/office/officeart/2005/8/layout/bList2"/>
    <dgm:cxn modelId="{E0806A96-868A-4A7D-861C-6027E550A87C}" type="presParOf" srcId="{21A71512-A981-437F-B4C0-D19F6AF2F898}" destId="{EDDC3A85-018B-4D26-A2BA-61EB8B08A3C5}" srcOrd="3" destOrd="0" presId="urn:microsoft.com/office/officeart/2005/8/layout/bList2"/>
    <dgm:cxn modelId="{43865C2D-AAC2-4F53-AD05-72B9779F50A7}" type="presParOf" srcId="{585AAA93-1DB2-4600-B6E2-37CFA58F2B4F}" destId="{C8C70425-1297-4B53-BD8D-395F7A1CEA39}" srcOrd="3" destOrd="0" presId="urn:microsoft.com/office/officeart/2005/8/layout/bList2"/>
    <dgm:cxn modelId="{3760C6D6-E530-4CA0-B25A-6277D00DC701}" type="presParOf" srcId="{585AAA93-1DB2-4600-B6E2-37CFA58F2B4F}" destId="{BB057239-F090-4932-9914-ADF904503926}" srcOrd="4" destOrd="0" presId="urn:microsoft.com/office/officeart/2005/8/layout/bList2"/>
    <dgm:cxn modelId="{0329EBA4-3D1B-49E3-BE06-4DC5F32C5436}" type="presParOf" srcId="{BB057239-F090-4932-9914-ADF904503926}" destId="{66A4A4A2-8401-41DD-B4CF-C16CA989A986}" srcOrd="0" destOrd="0" presId="urn:microsoft.com/office/officeart/2005/8/layout/bList2"/>
    <dgm:cxn modelId="{B87A9693-D3C3-433C-9A59-35E7DD87FFBC}" type="presParOf" srcId="{BB057239-F090-4932-9914-ADF904503926}" destId="{98F0CA1C-7B48-4F48-B87B-FC30B59189D1}" srcOrd="1" destOrd="0" presId="urn:microsoft.com/office/officeart/2005/8/layout/bList2"/>
    <dgm:cxn modelId="{23CE940D-BA5E-4DC7-B916-5567AF1558BA}" type="presParOf" srcId="{BB057239-F090-4932-9914-ADF904503926}" destId="{8CA46A67-06F6-4E10-A66C-662549DEF5FA}" srcOrd="2" destOrd="0" presId="urn:microsoft.com/office/officeart/2005/8/layout/bList2"/>
    <dgm:cxn modelId="{7754383E-EC2A-40D2-9F5C-3E8F610D2430}" type="presParOf" srcId="{BB057239-F090-4932-9914-ADF904503926}" destId="{3DEFFA28-0B0B-43CD-9324-DA10F00CEAEF}" srcOrd="3" destOrd="0" presId="urn:microsoft.com/office/officeart/2005/8/layout/bList2"/>
    <dgm:cxn modelId="{D80781CB-44A7-49AD-9EE7-9F5B4676B2B1}" type="presParOf" srcId="{585AAA93-1DB2-4600-B6E2-37CFA58F2B4F}" destId="{B2D402ED-E9BE-4B93-85F6-830D0DC6D8D3}" srcOrd="5" destOrd="0" presId="urn:microsoft.com/office/officeart/2005/8/layout/bList2"/>
    <dgm:cxn modelId="{EC3A04A4-B5B1-42BD-ADB8-7F8CE0029C8E}" type="presParOf" srcId="{585AAA93-1DB2-4600-B6E2-37CFA58F2B4F}" destId="{CCAD8886-E7F1-4EFE-ACFF-440522C769A4}" srcOrd="6" destOrd="0" presId="urn:microsoft.com/office/officeart/2005/8/layout/bList2"/>
    <dgm:cxn modelId="{8203F3C3-ED71-4DBE-8909-57478F2075C8}" type="presParOf" srcId="{CCAD8886-E7F1-4EFE-ACFF-440522C769A4}" destId="{7C325EF5-B5E0-404F-82C8-C13693A064C1}" srcOrd="0" destOrd="0" presId="urn:microsoft.com/office/officeart/2005/8/layout/bList2"/>
    <dgm:cxn modelId="{8C7B3C96-14C5-4890-A6C0-072C87BF177B}" type="presParOf" srcId="{CCAD8886-E7F1-4EFE-ACFF-440522C769A4}" destId="{8D6F47BD-6336-46F5-BB89-3A31876B1ED7}" srcOrd="1" destOrd="0" presId="urn:microsoft.com/office/officeart/2005/8/layout/bList2"/>
    <dgm:cxn modelId="{1ECAA3BC-B3A5-4271-B9CA-DEFE73F7B76D}" type="presParOf" srcId="{CCAD8886-E7F1-4EFE-ACFF-440522C769A4}" destId="{4B96D750-5184-48B1-BDDF-21D823645FEF}" srcOrd="2" destOrd="0" presId="urn:microsoft.com/office/officeart/2005/8/layout/bList2"/>
    <dgm:cxn modelId="{6A91BB67-B8FA-4C64-B16A-63432E021685}" type="presParOf" srcId="{CCAD8886-E7F1-4EFE-ACFF-440522C769A4}" destId="{5B09C286-24EE-4DFE-B1FA-F1D533901304}" srcOrd="3" destOrd="0" presId="urn:microsoft.com/office/officeart/2005/8/layout/bList2"/>
    <dgm:cxn modelId="{D7194F64-2EA6-4431-AEC1-9B6E1B75A9D0}" type="presParOf" srcId="{585AAA93-1DB2-4600-B6E2-37CFA58F2B4F}" destId="{675A67FF-B244-4F73-BF94-7D14DA8ED5BC}" srcOrd="7" destOrd="0" presId="urn:microsoft.com/office/officeart/2005/8/layout/bList2"/>
    <dgm:cxn modelId="{1752249A-8972-49D6-AE32-970D2C343C26}" type="presParOf" srcId="{585AAA93-1DB2-4600-B6E2-37CFA58F2B4F}" destId="{5349181C-3E58-43F2-B215-87AEDD3D5B98}" srcOrd="8" destOrd="0" presId="urn:microsoft.com/office/officeart/2005/8/layout/bList2"/>
    <dgm:cxn modelId="{E111B1F8-DEC6-4CA1-8600-ED3F98DB09CF}" type="presParOf" srcId="{5349181C-3E58-43F2-B215-87AEDD3D5B98}" destId="{C62C8591-1AEF-4A73-8831-8A824C2D026D}" srcOrd="0" destOrd="0" presId="urn:microsoft.com/office/officeart/2005/8/layout/bList2"/>
    <dgm:cxn modelId="{320F19B8-6B4B-4C9A-B3CA-E7F2AAE7AE6B}" type="presParOf" srcId="{5349181C-3E58-43F2-B215-87AEDD3D5B98}" destId="{D3BCC74F-4850-4DAA-8C45-4310426A84B1}" srcOrd="1" destOrd="0" presId="urn:microsoft.com/office/officeart/2005/8/layout/bList2"/>
    <dgm:cxn modelId="{CE402100-37A6-4095-AB42-CFAA29556291}" type="presParOf" srcId="{5349181C-3E58-43F2-B215-87AEDD3D5B98}" destId="{81B107C5-2337-4AE9-B9BE-7CD1C6FD89D7}" srcOrd="2" destOrd="0" presId="urn:microsoft.com/office/officeart/2005/8/layout/bList2"/>
    <dgm:cxn modelId="{C552E3DF-7977-43D8-8234-60DE41341031}" type="presParOf" srcId="{5349181C-3E58-43F2-B215-87AEDD3D5B98}" destId="{AF68505B-F1E0-4937-ABFA-C5B372D82EA6}" srcOrd="3" destOrd="0" presId="urn:microsoft.com/office/officeart/2005/8/layout/bList2"/>
    <dgm:cxn modelId="{163623D8-4A52-4776-AA93-77966B919432}" type="presParOf" srcId="{585AAA93-1DB2-4600-B6E2-37CFA58F2B4F}" destId="{9ED9C896-F8F3-4C67-95B5-8B9F54502BED}" srcOrd="9" destOrd="0" presId="urn:microsoft.com/office/officeart/2005/8/layout/bList2"/>
    <dgm:cxn modelId="{C0EE831B-F850-40C6-9CC9-972330296B61}" type="presParOf" srcId="{585AAA93-1DB2-4600-B6E2-37CFA58F2B4F}" destId="{990ED45B-B5AE-4A73-B723-633D269B0823}" srcOrd="10" destOrd="0" presId="urn:microsoft.com/office/officeart/2005/8/layout/bList2"/>
    <dgm:cxn modelId="{63D1FC3F-54D6-46DB-A6E9-DCDA4C412036}" type="presParOf" srcId="{990ED45B-B5AE-4A73-B723-633D269B0823}" destId="{1C03F07E-0FEC-4820-97C1-70F03A369C2D}" srcOrd="0" destOrd="0" presId="urn:microsoft.com/office/officeart/2005/8/layout/bList2"/>
    <dgm:cxn modelId="{0032152A-7428-481E-853E-6E10FEB23E8E}" type="presParOf" srcId="{990ED45B-B5AE-4A73-B723-633D269B0823}" destId="{C6BC89C5-3CD1-481F-93EE-00ED2369C04F}" srcOrd="1" destOrd="0" presId="urn:microsoft.com/office/officeart/2005/8/layout/bList2"/>
    <dgm:cxn modelId="{1026124E-1174-4045-A4D0-01328C6A1577}" type="presParOf" srcId="{990ED45B-B5AE-4A73-B723-633D269B0823}" destId="{DB007ECF-B3DD-4809-9270-52A9A4D9367C}" srcOrd="2" destOrd="0" presId="urn:microsoft.com/office/officeart/2005/8/layout/bList2"/>
    <dgm:cxn modelId="{8F2565D2-4ABB-4B9F-BBDC-0266EFB25778}" type="presParOf" srcId="{990ED45B-B5AE-4A73-B723-633D269B0823}" destId="{956EC214-98A6-4EF2-AFD3-3C255752DC61}"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F9F679-F730-4849-938E-6E57908955AC}" type="doc">
      <dgm:prSet loTypeId="urn:microsoft.com/office/officeart/2009/3/layout/PhasedProcess" loCatId="process" qsTypeId="urn:microsoft.com/office/officeart/2005/8/quickstyle/3d2" qsCatId="3D" csTypeId="urn:microsoft.com/office/officeart/2005/8/colors/colorful3" csCatId="colorful" phldr="1"/>
      <dgm:spPr/>
      <dgm:t>
        <a:bodyPr/>
        <a:lstStyle/>
        <a:p>
          <a:endParaRPr lang="en-US"/>
        </a:p>
      </dgm:t>
    </dgm:pt>
    <dgm:pt modelId="{2B5EE8E9-8ED9-43C9-A8BC-10B302222150}">
      <dgm:prSet phldrT="[Text]" custT="1"/>
      <dgm:spPr/>
      <dgm:t>
        <a:bodyPr/>
        <a:lstStyle/>
        <a:p>
          <a:pPr marL="0" lvl="0" indent="0" algn="ctr" defTabSz="533400">
            <a:lnSpc>
              <a:spcPct val="90000"/>
            </a:lnSpc>
            <a:spcBef>
              <a:spcPct val="0"/>
            </a:spcBef>
            <a:spcAft>
              <a:spcPct val="35000"/>
            </a:spcAft>
            <a:buNone/>
          </a:pPr>
          <a:r>
            <a:rPr lang="en-US" sz="1200" kern="1200">
              <a:latin typeface="Verdana"/>
              <a:ea typeface="+mn-ea"/>
              <a:cs typeface="+mn-cs"/>
            </a:rPr>
            <a:t>Prepare</a:t>
          </a:r>
          <a:endParaRPr lang="en-US" sz="1200" kern="1200" dirty="0">
            <a:latin typeface="Verdana"/>
            <a:ea typeface="+mn-ea"/>
            <a:cs typeface="+mn-cs"/>
          </a:endParaRPr>
        </a:p>
      </dgm:t>
    </dgm:pt>
    <dgm:pt modelId="{5141E0C0-FE84-40D7-B4E9-E317818B465F}" type="parTrans" cxnId="{50DBFCA8-0E7B-4465-B0FB-917AC95ABDD6}">
      <dgm:prSet/>
      <dgm:spPr/>
      <dgm:t>
        <a:bodyPr/>
        <a:lstStyle/>
        <a:p>
          <a:endParaRPr lang="en-US"/>
        </a:p>
      </dgm:t>
    </dgm:pt>
    <dgm:pt modelId="{3B74DE65-B3AF-4F09-A8CB-3587ABA094F5}" type="sibTrans" cxnId="{50DBFCA8-0E7B-4465-B0FB-917AC95ABDD6}">
      <dgm:prSet/>
      <dgm:spPr/>
      <dgm:t>
        <a:bodyPr/>
        <a:lstStyle/>
        <a:p>
          <a:endParaRPr lang="en-US"/>
        </a:p>
      </dgm:t>
    </dgm:pt>
    <dgm:pt modelId="{389E0115-F704-47BF-A710-000BC2112308}">
      <dgm:prSet phldrT="[Text]"/>
      <dgm:spPr/>
      <dgm:t>
        <a:bodyPr/>
        <a:lstStyle/>
        <a:p>
          <a:r>
            <a:rPr lang="en-US" dirty="0"/>
            <a:t>Sprint initiation</a:t>
          </a:r>
        </a:p>
      </dgm:t>
    </dgm:pt>
    <dgm:pt modelId="{9E5A1F00-09ED-4302-B860-BBE8612BBDC9}" type="parTrans" cxnId="{B36623C3-4B5A-47B5-8E5B-067FA84A3EE1}">
      <dgm:prSet/>
      <dgm:spPr/>
      <dgm:t>
        <a:bodyPr/>
        <a:lstStyle/>
        <a:p>
          <a:endParaRPr lang="en-US"/>
        </a:p>
      </dgm:t>
    </dgm:pt>
    <dgm:pt modelId="{171F8A9E-18B9-421B-ACF4-EF7E6548FB62}" type="sibTrans" cxnId="{B36623C3-4B5A-47B5-8E5B-067FA84A3EE1}">
      <dgm:prSet/>
      <dgm:spPr/>
      <dgm:t>
        <a:bodyPr/>
        <a:lstStyle/>
        <a:p>
          <a:endParaRPr lang="en-US"/>
        </a:p>
      </dgm:t>
    </dgm:pt>
    <dgm:pt modelId="{21CB8003-5161-4EC6-A23C-23538F73E79F}">
      <dgm:prSet phldrT="[Text]"/>
      <dgm:spPr/>
      <dgm:t>
        <a:bodyPr/>
        <a:lstStyle/>
        <a:p>
          <a:r>
            <a:rPr lang="en-US" dirty="0"/>
            <a:t>Agile tooling</a:t>
          </a:r>
        </a:p>
      </dgm:t>
    </dgm:pt>
    <dgm:pt modelId="{F522ABAC-BDE9-4E23-80DD-1741E41926B6}" type="parTrans" cxnId="{578AD032-36B2-4EDB-91F8-B091A516BD1F}">
      <dgm:prSet/>
      <dgm:spPr/>
      <dgm:t>
        <a:bodyPr/>
        <a:lstStyle/>
        <a:p>
          <a:endParaRPr lang="en-US"/>
        </a:p>
      </dgm:t>
    </dgm:pt>
    <dgm:pt modelId="{9A27605E-ACDF-415D-9856-39E4580B393F}" type="sibTrans" cxnId="{578AD032-36B2-4EDB-91F8-B091A516BD1F}">
      <dgm:prSet/>
      <dgm:spPr/>
      <dgm:t>
        <a:bodyPr/>
        <a:lstStyle/>
        <a:p>
          <a:endParaRPr lang="en-US"/>
        </a:p>
      </dgm:t>
    </dgm:pt>
    <dgm:pt modelId="{09DEF33F-EB32-4FD3-8C7E-E481D0240600}">
      <dgm:prSet phldrT="[Text]"/>
      <dgm:spPr/>
      <dgm:t>
        <a:bodyPr/>
        <a:lstStyle/>
        <a:p>
          <a:r>
            <a:rPr lang="en-US" dirty="0"/>
            <a:t>Distributed model/Scaling Agile</a:t>
          </a:r>
        </a:p>
      </dgm:t>
    </dgm:pt>
    <dgm:pt modelId="{AD26D618-712C-408F-9D33-043E785E73BF}" type="parTrans" cxnId="{B41F711C-C3F6-4FD9-8A04-FC5652E9D47F}">
      <dgm:prSet/>
      <dgm:spPr/>
      <dgm:t>
        <a:bodyPr/>
        <a:lstStyle/>
        <a:p>
          <a:endParaRPr lang="en-US"/>
        </a:p>
      </dgm:t>
    </dgm:pt>
    <dgm:pt modelId="{8025F37A-B319-4869-8EB7-4B65DCCD562C}" type="sibTrans" cxnId="{B41F711C-C3F6-4FD9-8A04-FC5652E9D47F}">
      <dgm:prSet/>
      <dgm:spPr/>
      <dgm:t>
        <a:bodyPr/>
        <a:lstStyle/>
        <a:p>
          <a:endParaRPr lang="en-US"/>
        </a:p>
      </dgm:t>
    </dgm:pt>
    <dgm:pt modelId="{08CC6119-FF24-429B-B947-B8062F2E067F}">
      <dgm:prSet phldrT="[Text]" custT="1"/>
      <dgm:spPr/>
      <dgm:t>
        <a:bodyPr/>
        <a:lstStyle/>
        <a:p>
          <a:pPr marL="0" lvl="0" indent="0" algn="ctr" defTabSz="533400">
            <a:lnSpc>
              <a:spcPct val="90000"/>
            </a:lnSpc>
            <a:spcBef>
              <a:spcPct val="0"/>
            </a:spcBef>
            <a:spcAft>
              <a:spcPct val="35000"/>
            </a:spcAft>
            <a:buNone/>
          </a:pPr>
          <a:r>
            <a:rPr lang="en-US" sz="1200" kern="1200">
              <a:latin typeface="Verdana"/>
              <a:ea typeface="+mn-ea"/>
              <a:cs typeface="+mn-cs"/>
            </a:rPr>
            <a:t>Build  &amp; Govern</a:t>
          </a:r>
          <a:endParaRPr lang="en-US" sz="1200" kern="1200" dirty="0">
            <a:latin typeface="Verdana"/>
            <a:ea typeface="+mn-ea"/>
            <a:cs typeface="+mn-cs"/>
          </a:endParaRPr>
        </a:p>
      </dgm:t>
    </dgm:pt>
    <dgm:pt modelId="{2B7785E4-351F-4806-BCBC-547CC9746EBD}" type="parTrans" cxnId="{701BB7CC-4178-4745-B861-19EBCB3226CE}">
      <dgm:prSet/>
      <dgm:spPr/>
      <dgm:t>
        <a:bodyPr/>
        <a:lstStyle/>
        <a:p>
          <a:endParaRPr lang="en-US"/>
        </a:p>
      </dgm:t>
    </dgm:pt>
    <dgm:pt modelId="{11211CAC-FE94-4BB3-B96A-39CA8C1F579B}" type="sibTrans" cxnId="{701BB7CC-4178-4745-B861-19EBCB3226CE}">
      <dgm:prSet/>
      <dgm:spPr/>
      <dgm:t>
        <a:bodyPr/>
        <a:lstStyle/>
        <a:p>
          <a:endParaRPr lang="en-US"/>
        </a:p>
      </dgm:t>
    </dgm:pt>
    <dgm:pt modelId="{18DEEEF7-B2A3-436D-9608-D58C184CC467}">
      <dgm:prSet phldrT="[Text]" custT="1"/>
      <dgm:spPr/>
      <dgm:t>
        <a:bodyPr/>
        <a:lstStyle/>
        <a:p>
          <a:r>
            <a:rPr lang="en-US" sz="1200" kern="1200">
              <a:latin typeface="+mn-lt"/>
              <a:ea typeface="+mn-ea"/>
              <a:cs typeface="+mn-cs"/>
            </a:rPr>
            <a:t>Release Planning &amp; Sprint Planning</a:t>
          </a:r>
          <a:endParaRPr lang="en-US" sz="1200" kern="1200" dirty="0">
            <a:latin typeface="+mn-lt"/>
            <a:ea typeface="+mn-ea"/>
            <a:cs typeface="+mn-cs"/>
          </a:endParaRPr>
        </a:p>
      </dgm:t>
    </dgm:pt>
    <dgm:pt modelId="{A36EDA84-08C7-45CC-8AFC-387A46469DF8}" type="parTrans" cxnId="{2A31259E-92D4-466F-A099-A1C9FD4206CA}">
      <dgm:prSet/>
      <dgm:spPr/>
      <dgm:t>
        <a:bodyPr/>
        <a:lstStyle/>
        <a:p>
          <a:endParaRPr lang="en-US"/>
        </a:p>
      </dgm:t>
    </dgm:pt>
    <dgm:pt modelId="{222ACE7F-A97E-4166-88C0-78C6270161BA}" type="sibTrans" cxnId="{2A31259E-92D4-466F-A099-A1C9FD4206CA}">
      <dgm:prSet/>
      <dgm:spPr/>
      <dgm:t>
        <a:bodyPr/>
        <a:lstStyle/>
        <a:p>
          <a:endParaRPr lang="en-US"/>
        </a:p>
      </dgm:t>
    </dgm:pt>
    <dgm:pt modelId="{73EF9559-6946-4771-A2E9-3BAC3C88D7A4}">
      <dgm:prSet phldrT="[Text]"/>
      <dgm:spPr/>
      <dgm:t>
        <a:bodyPr/>
        <a:lstStyle/>
        <a:p>
          <a:r>
            <a:rPr lang="en-US" dirty="0"/>
            <a:t>Readiness Check</a:t>
          </a:r>
        </a:p>
      </dgm:t>
    </dgm:pt>
    <dgm:pt modelId="{4D52D520-355D-4196-9748-3D5C9BDD26B5}" type="parTrans" cxnId="{C8D48D0C-7B29-49DD-866C-1490FA8E05BB}">
      <dgm:prSet/>
      <dgm:spPr/>
      <dgm:t>
        <a:bodyPr/>
        <a:lstStyle/>
        <a:p>
          <a:endParaRPr lang="en-US"/>
        </a:p>
      </dgm:t>
    </dgm:pt>
    <dgm:pt modelId="{BEF84445-D2F7-4014-81B5-BD4805002597}" type="sibTrans" cxnId="{C8D48D0C-7B29-49DD-866C-1490FA8E05BB}">
      <dgm:prSet/>
      <dgm:spPr/>
      <dgm:t>
        <a:bodyPr/>
        <a:lstStyle/>
        <a:p>
          <a:endParaRPr lang="en-US"/>
        </a:p>
      </dgm:t>
    </dgm:pt>
    <dgm:pt modelId="{4D508B4A-48BE-42F4-A925-495BB277D472}">
      <dgm:prSet phldrT="[Text]"/>
      <dgm:spPr/>
      <dgm:t>
        <a:bodyPr/>
        <a:lstStyle/>
        <a:p>
          <a:r>
            <a:rPr lang="en-US" dirty="0"/>
            <a:t> Agile Process Set up</a:t>
          </a:r>
        </a:p>
      </dgm:t>
    </dgm:pt>
    <dgm:pt modelId="{9454996A-AE24-410D-90A7-CB4DB3342D14}" type="parTrans" cxnId="{B8259EE3-8F4A-4F4C-AE46-D9A3E990A148}">
      <dgm:prSet/>
      <dgm:spPr/>
      <dgm:t>
        <a:bodyPr/>
        <a:lstStyle/>
        <a:p>
          <a:endParaRPr lang="en-US"/>
        </a:p>
      </dgm:t>
    </dgm:pt>
    <dgm:pt modelId="{9D445353-54BD-4D33-840A-73F0D4ABA12E}" type="sibTrans" cxnId="{B8259EE3-8F4A-4F4C-AE46-D9A3E990A148}">
      <dgm:prSet/>
      <dgm:spPr/>
      <dgm:t>
        <a:bodyPr/>
        <a:lstStyle/>
        <a:p>
          <a:endParaRPr lang="en-US"/>
        </a:p>
      </dgm:t>
    </dgm:pt>
    <dgm:pt modelId="{A6FF7DF2-CC5F-43BB-9F8A-AC74896F578E}">
      <dgm:prSet phldrT="[Text]"/>
      <dgm:spPr/>
      <dgm:t>
        <a:bodyPr/>
        <a:lstStyle/>
        <a:p>
          <a:r>
            <a:rPr lang="en-US" dirty="0"/>
            <a:t>Case Studies &amp; best practices</a:t>
          </a:r>
        </a:p>
        <a:p>
          <a:r>
            <a:rPr lang="en-US" dirty="0"/>
            <a:t>Governance &amp; metrics</a:t>
          </a:r>
        </a:p>
        <a:p>
          <a:r>
            <a:rPr lang="en-US" dirty="0"/>
            <a:t>Agile Lifecycle Management &amp; Compliance checks</a:t>
          </a:r>
        </a:p>
        <a:p>
          <a:endParaRPr lang="en-US" dirty="0"/>
        </a:p>
      </dgm:t>
    </dgm:pt>
    <dgm:pt modelId="{0346C992-B988-46C8-8FE0-8AD7B161E39B}" type="parTrans" cxnId="{2C8B4BD1-4ED0-4A17-9B11-FFDADA473E23}">
      <dgm:prSet/>
      <dgm:spPr/>
      <dgm:t>
        <a:bodyPr/>
        <a:lstStyle/>
        <a:p>
          <a:endParaRPr lang="en-US"/>
        </a:p>
      </dgm:t>
    </dgm:pt>
    <dgm:pt modelId="{586873C7-84B1-4852-974A-4FB0EDF613C3}" type="sibTrans" cxnId="{2C8B4BD1-4ED0-4A17-9B11-FFDADA473E23}">
      <dgm:prSet/>
      <dgm:spPr/>
      <dgm:t>
        <a:bodyPr/>
        <a:lstStyle/>
        <a:p>
          <a:endParaRPr lang="en-US"/>
        </a:p>
      </dgm:t>
    </dgm:pt>
    <dgm:pt modelId="{9911821E-5EA9-4F58-9189-E2ABF4773240}">
      <dgm:prSet phldrT="[Text]"/>
      <dgm:spPr/>
      <dgm:t>
        <a:bodyPr/>
        <a:lstStyle/>
        <a:p>
          <a:endParaRPr lang="en-US"/>
        </a:p>
      </dgm:t>
    </dgm:pt>
    <dgm:pt modelId="{69FC132D-A6A4-4FEB-833B-DF81F170B1AC}" type="parTrans" cxnId="{3C5D58A0-AAA7-465F-9AB2-7EF5C4B644E7}">
      <dgm:prSet/>
      <dgm:spPr/>
      <dgm:t>
        <a:bodyPr/>
        <a:lstStyle/>
        <a:p>
          <a:endParaRPr lang="en-US"/>
        </a:p>
      </dgm:t>
    </dgm:pt>
    <dgm:pt modelId="{EC63AEED-C1E1-4F27-86DD-DA7406797286}" type="sibTrans" cxnId="{3C5D58A0-AAA7-465F-9AB2-7EF5C4B644E7}">
      <dgm:prSet/>
      <dgm:spPr/>
      <dgm:t>
        <a:bodyPr/>
        <a:lstStyle/>
        <a:p>
          <a:endParaRPr lang="en-US"/>
        </a:p>
      </dgm:t>
    </dgm:pt>
    <dgm:pt modelId="{F14B1396-57AD-43D1-B53B-471BEFF604EE}">
      <dgm:prSet phldrT="[Text]"/>
      <dgm:spPr/>
      <dgm:t>
        <a:bodyPr/>
        <a:lstStyle/>
        <a:p>
          <a:endParaRPr lang="en-US" dirty="0"/>
        </a:p>
      </dgm:t>
    </dgm:pt>
    <dgm:pt modelId="{251295EE-A4AE-4BFC-B582-FB23ADDA6D7C}" type="parTrans" cxnId="{FC459AFB-945F-4F96-B9BF-952CF6072CBC}">
      <dgm:prSet/>
      <dgm:spPr/>
      <dgm:t>
        <a:bodyPr/>
        <a:lstStyle/>
        <a:p>
          <a:endParaRPr lang="en-US"/>
        </a:p>
      </dgm:t>
    </dgm:pt>
    <dgm:pt modelId="{F6831DCE-EE1F-4FFC-B322-F775838BDFD5}" type="sibTrans" cxnId="{FC459AFB-945F-4F96-B9BF-952CF6072CBC}">
      <dgm:prSet/>
      <dgm:spPr/>
      <dgm:t>
        <a:bodyPr/>
        <a:lstStyle/>
        <a:p>
          <a:endParaRPr lang="en-US"/>
        </a:p>
      </dgm:t>
    </dgm:pt>
    <dgm:pt modelId="{8F43882D-F781-441E-A957-4C5D809DA220}">
      <dgm:prSet phldrT="[Text]"/>
      <dgm:spPr/>
      <dgm:t>
        <a:bodyPr/>
        <a:lstStyle/>
        <a:p>
          <a:endParaRPr lang="en-US" dirty="0"/>
        </a:p>
      </dgm:t>
    </dgm:pt>
    <dgm:pt modelId="{474AD6EC-755B-4B79-B3F9-1ED026423AA5}" type="parTrans" cxnId="{0DEAD1A7-2B73-47D5-AABD-21543F64A412}">
      <dgm:prSet/>
      <dgm:spPr/>
      <dgm:t>
        <a:bodyPr/>
        <a:lstStyle/>
        <a:p>
          <a:endParaRPr lang="en-US"/>
        </a:p>
      </dgm:t>
    </dgm:pt>
    <dgm:pt modelId="{428F88E1-3828-4E19-BE81-616A75C3CD65}" type="sibTrans" cxnId="{0DEAD1A7-2B73-47D5-AABD-21543F64A412}">
      <dgm:prSet/>
      <dgm:spPr/>
      <dgm:t>
        <a:bodyPr/>
        <a:lstStyle/>
        <a:p>
          <a:endParaRPr lang="en-US"/>
        </a:p>
      </dgm:t>
    </dgm:pt>
    <dgm:pt modelId="{346EFB9F-F7EC-42E9-BF4D-D15730FA11C4}" type="pres">
      <dgm:prSet presAssocID="{D5F9F679-F730-4849-938E-6E57908955AC}" presName="Name0" presStyleCnt="0">
        <dgm:presLayoutVars>
          <dgm:chMax val="3"/>
          <dgm:chPref val="3"/>
          <dgm:bulletEnabled val="1"/>
          <dgm:dir/>
          <dgm:animLvl val="lvl"/>
        </dgm:presLayoutVars>
      </dgm:prSet>
      <dgm:spPr/>
      <dgm:t>
        <a:bodyPr/>
        <a:lstStyle/>
        <a:p>
          <a:endParaRPr lang="en-US"/>
        </a:p>
      </dgm:t>
    </dgm:pt>
    <dgm:pt modelId="{A238A0F3-1300-4A5C-BC69-7071B284E5D8}" type="pres">
      <dgm:prSet presAssocID="{D5F9F679-F730-4849-938E-6E57908955AC}" presName="arc1" presStyleLbl="node1" presStyleIdx="0" presStyleCnt="4"/>
      <dgm:spPr/>
    </dgm:pt>
    <dgm:pt modelId="{2CF474A0-83BC-48C4-B0FD-86ECDFFE17E0}" type="pres">
      <dgm:prSet presAssocID="{D5F9F679-F730-4849-938E-6E57908955AC}" presName="arc3" presStyleLbl="node1" presStyleIdx="1" presStyleCnt="4"/>
      <dgm:spPr/>
    </dgm:pt>
    <dgm:pt modelId="{13D90AE5-0EDD-44B3-8B71-87EBA42DA3FC}" type="pres">
      <dgm:prSet presAssocID="{D5F9F679-F730-4849-938E-6E57908955AC}" presName="parentText2" presStyleLbl="revTx" presStyleIdx="0" presStyleCnt="3">
        <dgm:presLayoutVars>
          <dgm:chMax val="4"/>
          <dgm:chPref val="3"/>
          <dgm:bulletEnabled val="1"/>
        </dgm:presLayoutVars>
      </dgm:prSet>
      <dgm:spPr/>
      <dgm:t>
        <a:bodyPr/>
        <a:lstStyle/>
        <a:p>
          <a:endParaRPr lang="en-US"/>
        </a:p>
      </dgm:t>
    </dgm:pt>
    <dgm:pt modelId="{4DC6025A-E5CA-4270-9B9B-1565CBABB068}" type="pres">
      <dgm:prSet presAssocID="{D5F9F679-F730-4849-938E-6E57908955AC}" presName="arc2" presStyleLbl="node1" presStyleIdx="2" presStyleCnt="4"/>
      <dgm:spPr/>
    </dgm:pt>
    <dgm:pt modelId="{B1DA281B-FB32-471F-BEFE-B77BF4FB679E}" type="pres">
      <dgm:prSet presAssocID="{D5F9F679-F730-4849-938E-6E57908955AC}" presName="arc4" presStyleLbl="node1" presStyleIdx="3" presStyleCnt="4"/>
      <dgm:spPr/>
    </dgm:pt>
    <dgm:pt modelId="{F2C9BC31-EE85-4A7F-9FDF-A5C6EE58F902}" type="pres">
      <dgm:prSet presAssocID="{D5F9F679-F730-4849-938E-6E57908955AC}" presName="parentText3" presStyleLbl="revTx" presStyleIdx="1" presStyleCnt="3">
        <dgm:presLayoutVars>
          <dgm:chMax val="1"/>
          <dgm:chPref val="1"/>
          <dgm:bulletEnabled val="1"/>
        </dgm:presLayoutVars>
      </dgm:prSet>
      <dgm:spPr/>
      <dgm:t>
        <a:bodyPr/>
        <a:lstStyle/>
        <a:p>
          <a:endParaRPr lang="en-US"/>
        </a:p>
      </dgm:t>
    </dgm:pt>
    <dgm:pt modelId="{354CC113-A0D7-4A23-A119-BBA1AECC7E72}" type="pres">
      <dgm:prSet presAssocID="{D5F9F679-F730-4849-938E-6E57908955AC}" presName="middleComposite" presStyleCnt="0"/>
      <dgm:spPr/>
    </dgm:pt>
    <dgm:pt modelId="{486C09FA-94F9-4B3D-9A40-2509D1F274A2}" type="pres">
      <dgm:prSet presAssocID="{389E0115-F704-47BF-A710-000BC2112308}" presName="circ1" presStyleLbl="vennNode1" presStyleIdx="0" presStyleCnt="8"/>
      <dgm:spPr/>
      <dgm:t>
        <a:bodyPr/>
        <a:lstStyle/>
        <a:p>
          <a:endParaRPr lang="en-US"/>
        </a:p>
      </dgm:t>
    </dgm:pt>
    <dgm:pt modelId="{6EA010BF-D740-4E69-9989-4483ED4D7614}" type="pres">
      <dgm:prSet presAssocID="{389E0115-F704-47BF-A710-000BC2112308}" presName="circ1Tx" presStyleLbl="revTx" presStyleIdx="1" presStyleCnt="3">
        <dgm:presLayoutVars>
          <dgm:chMax val="0"/>
          <dgm:chPref val="0"/>
        </dgm:presLayoutVars>
      </dgm:prSet>
      <dgm:spPr/>
      <dgm:t>
        <a:bodyPr/>
        <a:lstStyle/>
        <a:p>
          <a:endParaRPr lang="en-US"/>
        </a:p>
      </dgm:t>
    </dgm:pt>
    <dgm:pt modelId="{21F30598-F8C3-4F1E-A6F1-ED9193D9629C}" type="pres">
      <dgm:prSet presAssocID="{21CB8003-5161-4EC6-A23C-23538F73E79F}" presName="circ2" presStyleLbl="vennNode1" presStyleIdx="1" presStyleCnt="8"/>
      <dgm:spPr/>
      <dgm:t>
        <a:bodyPr/>
        <a:lstStyle/>
        <a:p>
          <a:endParaRPr lang="en-US"/>
        </a:p>
      </dgm:t>
    </dgm:pt>
    <dgm:pt modelId="{D915FD45-7659-4D0F-85E2-F7BFF1D0FFB2}" type="pres">
      <dgm:prSet presAssocID="{21CB8003-5161-4EC6-A23C-23538F73E79F}" presName="circ2Tx" presStyleLbl="revTx" presStyleIdx="1" presStyleCnt="3">
        <dgm:presLayoutVars>
          <dgm:chMax val="0"/>
          <dgm:chPref val="0"/>
        </dgm:presLayoutVars>
      </dgm:prSet>
      <dgm:spPr/>
      <dgm:t>
        <a:bodyPr/>
        <a:lstStyle/>
        <a:p>
          <a:endParaRPr lang="en-US"/>
        </a:p>
      </dgm:t>
    </dgm:pt>
    <dgm:pt modelId="{C2AC9198-14E3-4F4A-B777-7B78901F1842}" type="pres">
      <dgm:prSet presAssocID="{09DEF33F-EB32-4FD3-8C7E-E481D0240600}" presName="circ3" presStyleLbl="vennNode1" presStyleIdx="2" presStyleCnt="8"/>
      <dgm:spPr/>
      <dgm:t>
        <a:bodyPr/>
        <a:lstStyle/>
        <a:p>
          <a:endParaRPr lang="en-US"/>
        </a:p>
      </dgm:t>
    </dgm:pt>
    <dgm:pt modelId="{A56EB0DD-31CC-4B4C-B63E-A2DE4D4B4647}" type="pres">
      <dgm:prSet presAssocID="{09DEF33F-EB32-4FD3-8C7E-E481D0240600}" presName="circ3Tx" presStyleLbl="revTx" presStyleIdx="1" presStyleCnt="3">
        <dgm:presLayoutVars>
          <dgm:chMax val="0"/>
          <dgm:chPref val="0"/>
        </dgm:presLayoutVars>
      </dgm:prSet>
      <dgm:spPr/>
      <dgm:t>
        <a:bodyPr/>
        <a:lstStyle/>
        <a:p>
          <a:endParaRPr lang="en-US"/>
        </a:p>
      </dgm:t>
    </dgm:pt>
    <dgm:pt modelId="{4A174AF1-9579-4EF7-9958-69A6F66C9D6C}" type="pres">
      <dgm:prSet presAssocID="{D5F9F679-F730-4849-938E-6E57908955AC}" presName="leftComposite" presStyleCnt="0"/>
      <dgm:spPr/>
    </dgm:pt>
    <dgm:pt modelId="{D5F12B1C-F53C-472E-BAE6-7DD30CBC9EFC}" type="pres">
      <dgm:prSet presAssocID="{73EF9559-6946-4771-A2E9-3BAC3C88D7A4}" presName="childText1_1" presStyleLbl="vennNode1" presStyleIdx="3" presStyleCnt="8">
        <dgm:presLayoutVars>
          <dgm:chMax val="0"/>
          <dgm:chPref val="0"/>
        </dgm:presLayoutVars>
      </dgm:prSet>
      <dgm:spPr/>
      <dgm:t>
        <a:bodyPr/>
        <a:lstStyle/>
        <a:p>
          <a:endParaRPr lang="en-US"/>
        </a:p>
      </dgm:t>
    </dgm:pt>
    <dgm:pt modelId="{A67E8D65-233C-4A86-BA7E-289071A9D049}" type="pres">
      <dgm:prSet presAssocID="{73EF9559-6946-4771-A2E9-3BAC3C88D7A4}" presName="ellipse1" presStyleLbl="vennNode1" presStyleIdx="4" presStyleCnt="8"/>
      <dgm:spPr/>
    </dgm:pt>
    <dgm:pt modelId="{BCEFD7FF-2BE9-4FA5-96A4-13C64DA6E6F0}" type="pres">
      <dgm:prSet presAssocID="{73EF9559-6946-4771-A2E9-3BAC3C88D7A4}" presName="ellipse2" presStyleLbl="vennNode1" presStyleIdx="5" presStyleCnt="8"/>
      <dgm:spPr/>
    </dgm:pt>
    <dgm:pt modelId="{0A282DD0-5BDC-4E21-921A-FFB6F5C908D1}" type="pres">
      <dgm:prSet presAssocID="{4D508B4A-48BE-42F4-A925-495BB277D472}" presName="childText1_2" presStyleLbl="vennNode1" presStyleIdx="6" presStyleCnt="8">
        <dgm:presLayoutVars>
          <dgm:chMax val="0"/>
          <dgm:chPref val="0"/>
        </dgm:presLayoutVars>
      </dgm:prSet>
      <dgm:spPr/>
      <dgm:t>
        <a:bodyPr/>
        <a:lstStyle/>
        <a:p>
          <a:endParaRPr lang="en-US"/>
        </a:p>
      </dgm:t>
    </dgm:pt>
    <dgm:pt modelId="{7F4C319A-00F5-4366-902B-9112937C6316}" type="pres">
      <dgm:prSet presAssocID="{4D508B4A-48BE-42F4-A925-495BB277D472}" presName="ellipse3" presStyleLbl="vennNode1" presStyleIdx="7" presStyleCnt="8"/>
      <dgm:spPr/>
    </dgm:pt>
    <dgm:pt modelId="{CF0EE1D3-9720-4794-B8EE-AB440F180BF9}" type="pres">
      <dgm:prSet presAssocID="{D5F9F679-F730-4849-938E-6E57908955AC}" presName="rightChild" presStyleLbl="node2" presStyleIdx="0" presStyleCnt="1">
        <dgm:presLayoutVars>
          <dgm:chMax val="0"/>
          <dgm:chPref val="0"/>
        </dgm:presLayoutVars>
      </dgm:prSet>
      <dgm:spPr/>
      <dgm:t>
        <a:bodyPr/>
        <a:lstStyle/>
        <a:p>
          <a:endParaRPr lang="en-US"/>
        </a:p>
      </dgm:t>
    </dgm:pt>
    <dgm:pt modelId="{3279D42A-DD42-4B82-B72C-2CEE13547DE7}" type="pres">
      <dgm:prSet presAssocID="{D5F9F679-F730-4849-938E-6E57908955AC}" presName="parentText1" presStyleLbl="revTx" presStyleIdx="2" presStyleCnt="3">
        <dgm:presLayoutVars>
          <dgm:chMax val="4"/>
          <dgm:chPref val="3"/>
          <dgm:bulletEnabled val="1"/>
        </dgm:presLayoutVars>
      </dgm:prSet>
      <dgm:spPr/>
      <dgm:t>
        <a:bodyPr/>
        <a:lstStyle/>
        <a:p>
          <a:endParaRPr lang="en-US"/>
        </a:p>
      </dgm:t>
    </dgm:pt>
  </dgm:ptLst>
  <dgm:cxnLst>
    <dgm:cxn modelId="{2A31259E-92D4-466F-A099-A1C9FD4206CA}" srcId="{D5F9F679-F730-4849-938E-6E57908955AC}" destId="{18DEEEF7-B2A3-436D-9608-D58C184CC467}" srcOrd="0" destOrd="0" parTransId="{A36EDA84-08C7-45CC-8AFC-387A46469DF8}" sibTransId="{222ACE7F-A97E-4166-88C0-78C6270161BA}"/>
    <dgm:cxn modelId="{063C33C0-5E4F-4EFB-8F4B-F02D71A32733}" type="presOf" srcId="{D5F9F679-F730-4849-938E-6E57908955AC}" destId="{346EFB9F-F7EC-42E9-BF4D-D15730FA11C4}" srcOrd="0" destOrd="0" presId="urn:microsoft.com/office/officeart/2009/3/layout/PhasedProcess"/>
    <dgm:cxn modelId="{0CE71D41-0477-40CF-99FC-1AF5652515E0}" type="presOf" srcId="{08CC6119-FF24-429B-B947-B8062F2E067F}" destId="{F2C9BC31-EE85-4A7F-9FDF-A5C6EE58F902}" srcOrd="0" destOrd="0" presId="urn:microsoft.com/office/officeart/2009/3/layout/PhasedProcess"/>
    <dgm:cxn modelId="{984342DD-A0AF-4E7C-93AF-F77707CE168C}" type="presOf" srcId="{21CB8003-5161-4EC6-A23C-23538F73E79F}" destId="{21F30598-F8C3-4F1E-A6F1-ED9193D9629C}" srcOrd="0" destOrd="0" presId="urn:microsoft.com/office/officeart/2009/3/layout/PhasedProcess"/>
    <dgm:cxn modelId="{153893B8-5A83-435D-B45C-64C032E491DB}" type="presOf" srcId="{2B5EE8E9-8ED9-43C9-A8BC-10B302222150}" destId="{13D90AE5-0EDD-44B3-8B71-87EBA42DA3FC}" srcOrd="0" destOrd="0" presId="urn:microsoft.com/office/officeart/2009/3/layout/PhasedProcess"/>
    <dgm:cxn modelId="{2C8B4BD1-4ED0-4A17-9B11-FFDADA473E23}" srcId="{08CC6119-FF24-429B-B947-B8062F2E067F}" destId="{A6FF7DF2-CC5F-43BB-9F8A-AC74896F578E}" srcOrd="0" destOrd="0" parTransId="{0346C992-B988-46C8-8FE0-8AD7B161E39B}" sibTransId="{586873C7-84B1-4852-974A-4FB0EDF613C3}"/>
    <dgm:cxn modelId="{B41F711C-C3F6-4FD9-8A04-FC5652E9D47F}" srcId="{2B5EE8E9-8ED9-43C9-A8BC-10B302222150}" destId="{09DEF33F-EB32-4FD3-8C7E-E481D0240600}" srcOrd="2" destOrd="0" parTransId="{AD26D618-712C-408F-9D33-043E785E73BF}" sibTransId="{8025F37A-B319-4869-8EB7-4B65DCCD562C}"/>
    <dgm:cxn modelId="{1853FF7D-CC3B-4670-91BB-08655D5AC8BC}" type="presOf" srcId="{73EF9559-6946-4771-A2E9-3BAC3C88D7A4}" destId="{D5F12B1C-F53C-472E-BAE6-7DD30CBC9EFC}" srcOrd="0" destOrd="0" presId="urn:microsoft.com/office/officeart/2009/3/layout/PhasedProcess"/>
    <dgm:cxn modelId="{ACC7EB4C-7ADA-455A-A7CC-DB5A82A63B1B}" type="presOf" srcId="{4D508B4A-48BE-42F4-A925-495BB277D472}" destId="{0A282DD0-5BDC-4E21-921A-FFB6F5C908D1}" srcOrd="0" destOrd="0" presId="urn:microsoft.com/office/officeart/2009/3/layout/PhasedProcess"/>
    <dgm:cxn modelId="{701BB7CC-4178-4745-B861-19EBCB3226CE}" srcId="{D5F9F679-F730-4849-938E-6E57908955AC}" destId="{08CC6119-FF24-429B-B947-B8062F2E067F}" srcOrd="2" destOrd="0" parTransId="{2B7785E4-351F-4806-BCBC-547CC9746EBD}" sibTransId="{11211CAC-FE94-4BB3-B96A-39CA8C1F579B}"/>
    <dgm:cxn modelId="{0EC483A8-3829-4683-9D81-A0FB7DB03E34}" type="presOf" srcId="{18DEEEF7-B2A3-436D-9608-D58C184CC467}" destId="{3279D42A-DD42-4B82-B72C-2CEE13547DE7}" srcOrd="0" destOrd="0" presId="urn:microsoft.com/office/officeart/2009/3/layout/PhasedProcess"/>
    <dgm:cxn modelId="{A0AF2CBE-A20E-4C32-8BF1-6C919DB3378F}" type="presOf" srcId="{09DEF33F-EB32-4FD3-8C7E-E481D0240600}" destId="{A56EB0DD-31CC-4B4C-B63E-A2DE4D4B4647}" srcOrd="1" destOrd="0" presId="urn:microsoft.com/office/officeart/2009/3/layout/PhasedProcess"/>
    <dgm:cxn modelId="{8A488596-C12F-4C5B-BA42-8EB81C5318A8}" type="presOf" srcId="{21CB8003-5161-4EC6-A23C-23538F73E79F}" destId="{D915FD45-7659-4D0F-85E2-F7BFF1D0FFB2}" srcOrd="1" destOrd="0" presId="urn:microsoft.com/office/officeart/2009/3/layout/PhasedProcess"/>
    <dgm:cxn modelId="{0DEAD1A7-2B73-47D5-AABD-21543F64A412}" srcId="{D5F9F679-F730-4849-938E-6E57908955AC}" destId="{8F43882D-F781-441E-A957-4C5D809DA220}" srcOrd="4" destOrd="0" parTransId="{474AD6EC-755B-4B79-B3F9-1ED026423AA5}" sibTransId="{428F88E1-3828-4E19-BE81-616A75C3CD65}"/>
    <dgm:cxn modelId="{B36623C3-4B5A-47B5-8E5B-067FA84A3EE1}" srcId="{2B5EE8E9-8ED9-43C9-A8BC-10B302222150}" destId="{389E0115-F704-47BF-A710-000BC2112308}" srcOrd="0" destOrd="0" parTransId="{9E5A1F00-09ED-4302-B860-BBE8612BBDC9}" sibTransId="{171F8A9E-18B9-421B-ACF4-EF7E6548FB62}"/>
    <dgm:cxn modelId="{3C5D58A0-AAA7-465F-9AB2-7EF5C4B644E7}" srcId="{D5F9F679-F730-4849-938E-6E57908955AC}" destId="{9911821E-5EA9-4F58-9189-E2ABF4773240}" srcOrd="3" destOrd="0" parTransId="{69FC132D-A6A4-4FEB-833B-DF81F170B1AC}" sibTransId="{EC63AEED-C1E1-4F27-86DD-DA7406797286}"/>
    <dgm:cxn modelId="{B41535FA-A93A-4D84-B143-2173EAF23B58}" type="presOf" srcId="{389E0115-F704-47BF-A710-000BC2112308}" destId="{486C09FA-94F9-4B3D-9A40-2509D1F274A2}" srcOrd="0" destOrd="0" presId="urn:microsoft.com/office/officeart/2009/3/layout/PhasedProcess"/>
    <dgm:cxn modelId="{578AD032-36B2-4EDB-91F8-B091A516BD1F}" srcId="{2B5EE8E9-8ED9-43C9-A8BC-10B302222150}" destId="{21CB8003-5161-4EC6-A23C-23538F73E79F}" srcOrd="1" destOrd="0" parTransId="{F522ABAC-BDE9-4E23-80DD-1741E41926B6}" sibTransId="{9A27605E-ACDF-415D-9856-39E4580B393F}"/>
    <dgm:cxn modelId="{FC459AFB-945F-4F96-B9BF-952CF6072CBC}" srcId="{9911821E-5EA9-4F58-9189-E2ABF4773240}" destId="{F14B1396-57AD-43D1-B53B-471BEFF604EE}" srcOrd="0" destOrd="0" parTransId="{251295EE-A4AE-4BFC-B582-FB23ADDA6D7C}" sibTransId="{F6831DCE-EE1F-4FFC-B322-F775838BDFD5}"/>
    <dgm:cxn modelId="{5F92739A-1DF6-4C45-82F2-B028BD355F05}" type="presOf" srcId="{389E0115-F704-47BF-A710-000BC2112308}" destId="{6EA010BF-D740-4E69-9989-4483ED4D7614}" srcOrd="1" destOrd="0" presId="urn:microsoft.com/office/officeart/2009/3/layout/PhasedProcess"/>
    <dgm:cxn modelId="{50DBFCA8-0E7B-4465-B0FB-917AC95ABDD6}" srcId="{D5F9F679-F730-4849-938E-6E57908955AC}" destId="{2B5EE8E9-8ED9-43C9-A8BC-10B302222150}" srcOrd="1" destOrd="0" parTransId="{5141E0C0-FE84-40D7-B4E9-E317818B465F}" sibTransId="{3B74DE65-B3AF-4F09-A8CB-3587ABA094F5}"/>
    <dgm:cxn modelId="{81BBBF31-4EE0-48DF-86AA-71BDF70FCF04}" type="presOf" srcId="{A6FF7DF2-CC5F-43BB-9F8A-AC74896F578E}" destId="{CF0EE1D3-9720-4794-B8EE-AB440F180BF9}" srcOrd="0" destOrd="0" presId="urn:microsoft.com/office/officeart/2009/3/layout/PhasedProcess"/>
    <dgm:cxn modelId="{B8259EE3-8F4A-4F4C-AE46-D9A3E990A148}" srcId="{18DEEEF7-B2A3-436D-9608-D58C184CC467}" destId="{4D508B4A-48BE-42F4-A925-495BB277D472}" srcOrd="1" destOrd="0" parTransId="{9454996A-AE24-410D-90A7-CB4DB3342D14}" sibTransId="{9D445353-54BD-4D33-840A-73F0D4ABA12E}"/>
    <dgm:cxn modelId="{24FCB1B7-8B33-4091-89A1-E9BA1E6A2D51}" type="presOf" srcId="{09DEF33F-EB32-4FD3-8C7E-E481D0240600}" destId="{C2AC9198-14E3-4F4A-B777-7B78901F1842}" srcOrd="0" destOrd="0" presId="urn:microsoft.com/office/officeart/2009/3/layout/PhasedProcess"/>
    <dgm:cxn modelId="{C8D48D0C-7B29-49DD-866C-1490FA8E05BB}" srcId="{18DEEEF7-B2A3-436D-9608-D58C184CC467}" destId="{73EF9559-6946-4771-A2E9-3BAC3C88D7A4}" srcOrd="0" destOrd="0" parTransId="{4D52D520-355D-4196-9748-3D5C9BDD26B5}" sibTransId="{BEF84445-D2F7-4014-81B5-BD4805002597}"/>
    <dgm:cxn modelId="{329E393E-5529-40CF-91E1-87304FF6D4C0}" type="presParOf" srcId="{346EFB9F-F7EC-42E9-BF4D-D15730FA11C4}" destId="{A238A0F3-1300-4A5C-BC69-7071B284E5D8}" srcOrd="0" destOrd="0" presId="urn:microsoft.com/office/officeart/2009/3/layout/PhasedProcess"/>
    <dgm:cxn modelId="{67D720A8-DD57-48C6-AF54-9A14F70182DC}" type="presParOf" srcId="{346EFB9F-F7EC-42E9-BF4D-D15730FA11C4}" destId="{2CF474A0-83BC-48C4-B0FD-86ECDFFE17E0}" srcOrd="1" destOrd="0" presId="urn:microsoft.com/office/officeart/2009/3/layout/PhasedProcess"/>
    <dgm:cxn modelId="{17228916-DD5A-4C2B-9A14-9D95E9430E6E}" type="presParOf" srcId="{346EFB9F-F7EC-42E9-BF4D-D15730FA11C4}" destId="{13D90AE5-0EDD-44B3-8B71-87EBA42DA3FC}" srcOrd="2" destOrd="0" presId="urn:microsoft.com/office/officeart/2009/3/layout/PhasedProcess"/>
    <dgm:cxn modelId="{A12E3EAD-5CFE-4784-A1CB-2A3F07207F1A}" type="presParOf" srcId="{346EFB9F-F7EC-42E9-BF4D-D15730FA11C4}" destId="{4DC6025A-E5CA-4270-9B9B-1565CBABB068}" srcOrd="3" destOrd="0" presId="urn:microsoft.com/office/officeart/2009/3/layout/PhasedProcess"/>
    <dgm:cxn modelId="{A7D22CF1-EB24-4A34-AF20-13D63D3E9564}" type="presParOf" srcId="{346EFB9F-F7EC-42E9-BF4D-D15730FA11C4}" destId="{B1DA281B-FB32-471F-BEFE-B77BF4FB679E}" srcOrd="4" destOrd="0" presId="urn:microsoft.com/office/officeart/2009/3/layout/PhasedProcess"/>
    <dgm:cxn modelId="{F05337FE-2CF9-4255-849E-70886C32D2D3}" type="presParOf" srcId="{346EFB9F-F7EC-42E9-BF4D-D15730FA11C4}" destId="{F2C9BC31-EE85-4A7F-9FDF-A5C6EE58F902}" srcOrd="5" destOrd="0" presId="urn:microsoft.com/office/officeart/2009/3/layout/PhasedProcess"/>
    <dgm:cxn modelId="{4CAA8E94-0C3C-478A-BD43-C692E6CCA039}" type="presParOf" srcId="{346EFB9F-F7EC-42E9-BF4D-D15730FA11C4}" destId="{354CC113-A0D7-4A23-A119-BBA1AECC7E72}" srcOrd="6" destOrd="0" presId="urn:microsoft.com/office/officeart/2009/3/layout/PhasedProcess"/>
    <dgm:cxn modelId="{70027EE4-F171-4E5A-938B-F0EAC0044DF7}" type="presParOf" srcId="{354CC113-A0D7-4A23-A119-BBA1AECC7E72}" destId="{486C09FA-94F9-4B3D-9A40-2509D1F274A2}" srcOrd="0" destOrd="0" presId="urn:microsoft.com/office/officeart/2009/3/layout/PhasedProcess"/>
    <dgm:cxn modelId="{C0D1782B-CBDF-4F95-9690-0EDDAE2688A8}" type="presParOf" srcId="{354CC113-A0D7-4A23-A119-BBA1AECC7E72}" destId="{6EA010BF-D740-4E69-9989-4483ED4D7614}" srcOrd="1" destOrd="0" presId="urn:microsoft.com/office/officeart/2009/3/layout/PhasedProcess"/>
    <dgm:cxn modelId="{321A6C00-B269-4374-B118-80ED734738D1}" type="presParOf" srcId="{354CC113-A0D7-4A23-A119-BBA1AECC7E72}" destId="{21F30598-F8C3-4F1E-A6F1-ED9193D9629C}" srcOrd="2" destOrd="0" presId="urn:microsoft.com/office/officeart/2009/3/layout/PhasedProcess"/>
    <dgm:cxn modelId="{8B3C32FF-D3C5-4B9C-9020-1FAA00271673}" type="presParOf" srcId="{354CC113-A0D7-4A23-A119-BBA1AECC7E72}" destId="{D915FD45-7659-4D0F-85E2-F7BFF1D0FFB2}" srcOrd="3" destOrd="0" presId="urn:microsoft.com/office/officeart/2009/3/layout/PhasedProcess"/>
    <dgm:cxn modelId="{92C0E515-99DE-4180-8E9A-58CA72A3B1B3}" type="presParOf" srcId="{354CC113-A0D7-4A23-A119-BBA1AECC7E72}" destId="{C2AC9198-14E3-4F4A-B777-7B78901F1842}" srcOrd="4" destOrd="0" presId="urn:microsoft.com/office/officeart/2009/3/layout/PhasedProcess"/>
    <dgm:cxn modelId="{68B5AA6D-7FE5-42B3-A2F8-6089D9657144}" type="presParOf" srcId="{354CC113-A0D7-4A23-A119-BBA1AECC7E72}" destId="{A56EB0DD-31CC-4B4C-B63E-A2DE4D4B4647}" srcOrd="5" destOrd="0" presId="urn:microsoft.com/office/officeart/2009/3/layout/PhasedProcess"/>
    <dgm:cxn modelId="{97650DFB-4322-4F7C-AA23-CDFA8B1519E3}" type="presParOf" srcId="{346EFB9F-F7EC-42E9-BF4D-D15730FA11C4}" destId="{4A174AF1-9579-4EF7-9958-69A6F66C9D6C}" srcOrd="7" destOrd="0" presId="urn:microsoft.com/office/officeart/2009/3/layout/PhasedProcess"/>
    <dgm:cxn modelId="{03EC561F-389F-4980-8942-ABD1A525D300}" type="presParOf" srcId="{4A174AF1-9579-4EF7-9958-69A6F66C9D6C}" destId="{D5F12B1C-F53C-472E-BAE6-7DD30CBC9EFC}" srcOrd="0" destOrd="0" presId="urn:microsoft.com/office/officeart/2009/3/layout/PhasedProcess"/>
    <dgm:cxn modelId="{3DD42E3E-0C22-4E03-9320-DA00B3943A92}" type="presParOf" srcId="{4A174AF1-9579-4EF7-9958-69A6F66C9D6C}" destId="{A67E8D65-233C-4A86-BA7E-289071A9D049}" srcOrd="1" destOrd="0" presId="urn:microsoft.com/office/officeart/2009/3/layout/PhasedProcess"/>
    <dgm:cxn modelId="{983BD966-81EC-4546-9A28-9E5770E432C5}" type="presParOf" srcId="{4A174AF1-9579-4EF7-9958-69A6F66C9D6C}" destId="{BCEFD7FF-2BE9-4FA5-96A4-13C64DA6E6F0}" srcOrd="2" destOrd="0" presId="urn:microsoft.com/office/officeart/2009/3/layout/PhasedProcess"/>
    <dgm:cxn modelId="{59395039-AE54-4577-9417-6DC4DD3CFDD9}" type="presParOf" srcId="{4A174AF1-9579-4EF7-9958-69A6F66C9D6C}" destId="{0A282DD0-5BDC-4E21-921A-FFB6F5C908D1}" srcOrd="3" destOrd="0" presId="urn:microsoft.com/office/officeart/2009/3/layout/PhasedProcess"/>
    <dgm:cxn modelId="{1F3DA3FE-F3C9-4161-B9CA-B8B3561F295C}" type="presParOf" srcId="{4A174AF1-9579-4EF7-9958-69A6F66C9D6C}" destId="{7F4C319A-00F5-4366-902B-9112937C6316}" srcOrd="4" destOrd="0" presId="urn:microsoft.com/office/officeart/2009/3/layout/PhasedProcess"/>
    <dgm:cxn modelId="{9757E6DD-D254-4827-B03E-6951A0D96227}" type="presParOf" srcId="{346EFB9F-F7EC-42E9-BF4D-D15730FA11C4}" destId="{CF0EE1D3-9720-4794-B8EE-AB440F180BF9}" srcOrd="8" destOrd="0" presId="urn:microsoft.com/office/officeart/2009/3/layout/PhasedProcess"/>
    <dgm:cxn modelId="{766A41B4-5E4B-4E41-85C7-72326A741588}" type="presParOf" srcId="{346EFB9F-F7EC-42E9-BF4D-D15730FA11C4}" destId="{3279D42A-DD42-4B82-B72C-2CEE13547DE7}" srcOrd="9" destOrd="0" presId="urn:microsoft.com/office/officeart/2009/3/layout/Phased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957127-0557-4872-8B8C-33CD4783C5A7}" type="doc">
      <dgm:prSet loTypeId="urn:microsoft.com/office/officeart/2005/8/layout/hProcess3" loCatId="process" qsTypeId="urn:microsoft.com/office/officeart/2005/8/quickstyle/simple2" qsCatId="simple" csTypeId="urn:microsoft.com/office/officeart/2005/8/colors/accent0_2" csCatId="mainScheme" phldr="1"/>
      <dgm:spPr/>
    </dgm:pt>
    <dgm:pt modelId="{3F233C66-9EC3-42AB-A4C5-10D6C45EB2BC}">
      <dgm:prSet phldrT="[Text]" custT="1"/>
      <dgm:spPr/>
      <dgm:t>
        <a:bodyPr/>
        <a:lstStyle/>
        <a:p>
          <a:r>
            <a:rPr lang="en-US" sz="1200" b="1" dirty="0"/>
            <a:t>Engagement Start up phase</a:t>
          </a:r>
        </a:p>
      </dgm:t>
    </dgm:pt>
    <dgm:pt modelId="{BE778CE3-7B5D-449A-ABF7-1122C16209C3}" type="parTrans" cxnId="{62D8E016-FF49-4664-99D7-6BC3DF9834CE}">
      <dgm:prSet/>
      <dgm:spPr/>
      <dgm:t>
        <a:bodyPr/>
        <a:lstStyle/>
        <a:p>
          <a:endParaRPr lang="en-US" sz="1200"/>
        </a:p>
      </dgm:t>
    </dgm:pt>
    <dgm:pt modelId="{64EC060A-CE49-4E3E-A265-E86F53FD2EA1}" type="sibTrans" cxnId="{62D8E016-FF49-4664-99D7-6BC3DF9834CE}">
      <dgm:prSet/>
      <dgm:spPr/>
      <dgm:t>
        <a:bodyPr/>
        <a:lstStyle/>
        <a:p>
          <a:endParaRPr lang="en-US" sz="1200"/>
        </a:p>
      </dgm:t>
    </dgm:pt>
    <dgm:pt modelId="{01D6A2CF-AFEF-4D58-AA20-25E51DF00893}">
      <dgm:prSet phldrT="[Text]" custT="1"/>
      <dgm:spPr/>
      <dgm:t>
        <a:bodyPr/>
        <a:lstStyle/>
        <a:p>
          <a:r>
            <a:rPr lang="en-US" sz="1200" b="1" dirty="0"/>
            <a:t>Sprint  Initiation</a:t>
          </a:r>
        </a:p>
      </dgm:t>
    </dgm:pt>
    <dgm:pt modelId="{0626751D-04A2-426C-8FC6-E644E563FB66}" type="parTrans" cxnId="{F53B5C8A-E647-4F76-9B63-4DFB568EB675}">
      <dgm:prSet/>
      <dgm:spPr/>
      <dgm:t>
        <a:bodyPr/>
        <a:lstStyle/>
        <a:p>
          <a:endParaRPr lang="en-US" sz="1200"/>
        </a:p>
      </dgm:t>
    </dgm:pt>
    <dgm:pt modelId="{9A1ECA32-D8A6-4E26-8DEC-2EB2BE57046E}" type="sibTrans" cxnId="{F53B5C8A-E647-4F76-9B63-4DFB568EB675}">
      <dgm:prSet/>
      <dgm:spPr/>
      <dgm:t>
        <a:bodyPr/>
        <a:lstStyle/>
        <a:p>
          <a:endParaRPr lang="en-US" sz="1200"/>
        </a:p>
      </dgm:t>
    </dgm:pt>
    <dgm:pt modelId="{C8515DA0-72C7-4C20-9EA8-5D054AC52608}">
      <dgm:prSet phldrT="[Text]" custT="1"/>
      <dgm:spPr/>
      <dgm:t>
        <a:bodyPr/>
        <a:lstStyle/>
        <a:p>
          <a:r>
            <a:rPr lang="en-US" sz="1200" b="1" dirty="0"/>
            <a:t>Agile Delivery and Sprint Implementation phase</a:t>
          </a:r>
        </a:p>
      </dgm:t>
    </dgm:pt>
    <dgm:pt modelId="{F02398AA-7248-4187-B002-168B4ECB8997}" type="parTrans" cxnId="{2435ED46-039E-4933-B82B-202E2092CCD2}">
      <dgm:prSet/>
      <dgm:spPr/>
      <dgm:t>
        <a:bodyPr/>
        <a:lstStyle/>
        <a:p>
          <a:endParaRPr lang="en-US" sz="1200"/>
        </a:p>
      </dgm:t>
    </dgm:pt>
    <dgm:pt modelId="{509D683C-2991-4DDD-A16C-7E433754B605}" type="sibTrans" cxnId="{2435ED46-039E-4933-B82B-202E2092CCD2}">
      <dgm:prSet/>
      <dgm:spPr/>
      <dgm:t>
        <a:bodyPr/>
        <a:lstStyle/>
        <a:p>
          <a:endParaRPr lang="en-US" sz="1200"/>
        </a:p>
      </dgm:t>
    </dgm:pt>
    <dgm:pt modelId="{852C5624-372D-4A73-8400-081D089BB77C}" type="pres">
      <dgm:prSet presAssocID="{4B957127-0557-4872-8B8C-33CD4783C5A7}" presName="Name0" presStyleCnt="0">
        <dgm:presLayoutVars>
          <dgm:dir/>
          <dgm:animLvl val="lvl"/>
          <dgm:resizeHandles val="exact"/>
        </dgm:presLayoutVars>
      </dgm:prSet>
      <dgm:spPr/>
    </dgm:pt>
    <dgm:pt modelId="{A4DFDEA7-9710-42AF-9CA9-00447445B198}" type="pres">
      <dgm:prSet presAssocID="{4B957127-0557-4872-8B8C-33CD4783C5A7}" presName="dummy" presStyleCnt="0"/>
      <dgm:spPr/>
    </dgm:pt>
    <dgm:pt modelId="{DA022581-6550-4DAC-B0E9-607B7F38B920}" type="pres">
      <dgm:prSet presAssocID="{4B957127-0557-4872-8B8C-33CD4783C5A7}" presName="linH" presStyleCnt="0"/>
      <dgm:spPr/>
    </dgm:pt>
    <dgm:pt modelId="{7E930F1F-EC27-478D-AB59-93C330C019C6}" type="pres">
      <dgm:prSet presAssocID="{4B957127-0557-4872-8B8C-33CD4783C5A7}" presName="padding1" presStyleCnt="0"/>
      <dgm:spPr/>
    </dgm:pt>
    <dgm:pt modelId="{02C1A383-FCE6-4707-82F1-78023921DFB4}" type="pres">
      <dgm:prSet presAssocID="{3F233C66-9EC3-42AB-A4C5-10D6C45EB2BC}" presName="linV" presStyleCnt="0"/>
      <dgm:spPr/>
    </dgm:pt>
    <dgm:pt modelId="{52D122D9-372E-4951-A427-6F3FB895A957}" type="pres">
      <dgm:prSet presAssocID="{3F233C66-9EC3-42AB-A4C5-10D6C45EB2BC}" presName="spVertical1" presStyleCnt="0"/>
      <dgm:spPr/>
    </dgm:pt>
    <dgm:pt modelId="{35A0EC46-E125-40AB-8549-5852731AEBF6}" type="pres">
      <dgm:prSet presAssocID="{3F233C66-9EC3-42AB-A4C5-10D6C45EB2BC}" presName="parTx" presStyleLbl="revTx" presStyleIdx="0" presStyleCnt="3" custLinFactNeighborX="-23107">
        <dgm:presLayoutVars>
          <dgm:chMax val="0"/>
          <dgm:chPref val="0"/>
          <dgm:bulletEnabled val="1"/>
        </dgm:presLayoutVars>
      </dgm:prSet>
      <dgm:spPr/>
      <dgm:t>
        <a:bodyPr/>
        <a:lstStyle/>
        <a:p>
          <a:endParaRPr lang="en-US"/>
        </a:p>
      </dgm:t>
    </dgm:pt>
    <dgm:pt modelId="{5485C64C-C3A9-41D1-ADA3-24D7217FE41A}" type="pres">
      <dgm:prSet presAssocID="{3F233C66-9EC3-42AB-A4C5-10D6C45EB2BC}" presName="spVertical2" presStyleCnt="0"/>
      <dgm:spPr/>
    </dgm:pt>
    <dgm:pt modelId="{E77050AC-E8C4-46D0-AFE0-BEE43A370501}" type="pres">
      <dgm:prSet presAssocID="{3F233C66-9EC3-42AB-A4C5-10D6C45EB2BC}" presName="spVertical3" presStyleCnt="0"/>
      <dgm:spPr/>
    </dgm:pt>
    <dgm:pt modelId="{FFCB6AF5-A660-4477-9325-0ABE5BB458EA}" type="pres">
      <dgm:prSet presAssocID="{64EC060A-CE49-4E3E-A265-E86F53FD2EA1}" presName="space" presStyleCnt="0"/>
      <dgm:spPr/>
    </dgm:pt>
    <dgm:pt modelId="{50F52834-CD49-4337-9F95-53A0BF3ED7FA}" type="pres">
      <dgm:prSet presAssocID="{01D6A2CF-AFEF-4D58-AA20-25E51DF00893}" presName="linV" presStyleCnt="0"/>
      <dgm:spPr/>
    </dgm:pt>
    <dgm:pt modelId="{B185AD6B-6AC1-42D8-9612-5A5D6300CD54}" type="pres">
      <dgm:prSet presAssocID="{01D6A2CF-AFEF-4D58-AA20-25E51DF00893}" presName="spVertical1" presStyleCnt="0"/>
      <dgm:spPr/>
    </dgm:pt>
    <dgm:pt modelId="{E7711279-1072-4EDC-BDF6-B30BE28FC9CE}" type="pres">
      <dgm:prSet presAssocID="{01D6A2CF-AFEF-4D58-AA20-25E51DF00893}" presName="parTx" presStyleLbl="revTx" presStyleIdx="1" presStyleCnt="3" custScaleX="170524" custLinFactNeighborX="-16392" custLinFactNeighborY="5950">
        <dgm:presLayoutVars>
          <dgm:chMax val="0"/>
          <dgm:chPref val="0"/>
          <dgm:bulletEnabled val="1"/>
        </dgm:presLayoutVars>
      </dgm:prSet>
      <dgm:spPr/>
      <dgm:t>
        <a:bodyPr/>
        <a:lstStyle/>
        <a:p>
          <a:endParaRPr lang="en-US"/>
        </a:p>
      </dgm:t>
    </dgm:pt>
    <dgm:pt modelId="{FD52E6E0-8B7E-486A-ABB0-C4BF8B823982}" type="pres">
      <dgm:prSet presAssocID="{01D6A2CF-AFEF-4D58-AA20-25E51DF00893}" presName="spVertical2" presStyleCnt="0"/>
      <dgm:spPr/>
    </dgm:pt>
    <dgm:pt modelId="{6181C25E-FFE5-4866-9EB7-91439A74FEB6}" type="pres">
      <dgm:prSet presAssocID="{01D6A2CF-AFEF-4D58-AA20-25E51DF00893}" presName="spVertical3" presStyleCnt="0"/>
      <dgm:spPr/>
    </dgm:pt>
    <dgm:pt modelId="{EB51E97F-7DE0-456D-9EDA-2FD0E0C550CF}" type="pres">
      <dgm:prSet presAssocID="{9A1ECA32-D8A6-4E26-8DEC-2EB2BE57046E}" presName="space" presStyleCnt="0"/>
      <dgm:spPr/>
    </dgm:pt>
    <dgm:pt modelId="{7C5DD47F-EEB6-4801-AFD3-65F2197601D9}" type="pres">
      <dgm:prSet presAssocID="{C8515DA0-72C7-4C20-9EA8-5D054AC52608}" presName="linV" presStyleCnt="0"/>
      <dgm:spPr/>
    </dgm:pt>
    <dgm:pt modelId="{77B156AC-85A6-4922-9FA2-86CD85D61FF4}" type="pres">
      <dgm:prSet presAssocID="{C8515DA0-72C7-4C20-9EA8-5D054AC52608}" presName="spVertical1" presStyleCnt="0"/>
      <dgm:spPr/>
    </dgm:pt>
    <dgm:pt modelId="{294D5246-9E31-45C0-A0DC-9A95D10AF929}" type="pres">
      <dgm:prSet presAssocID="{C8515DA0-72C7-4C20-9EA8-5D054AC52608}" presName="parTx" presStyleLbl="revTx" presStyleIdx="2" presStyleCnt="3" custScaleX="189651" custLinFactNeighborX="-43207" custLinFactNeighborY="-11662">
        <dgm:presLayoutVars>
          <dgm:chMax val="0"/>
          <dgm:chPref val="0"/>
          <dgm:bulletEnabled val="1"/>
        </dgm:presLayoutVars>
      </dgm:prSet>
      <dgm:spPr/>
      <dgm:t>
        <a:bodyPr/>
        <a:lstStyle/>
        <a:p>
          <a:endParaRPr lang="en-US"/>
        </a:p>
      </dgm:t>
    </dgm:pt>
    <dgm:pt modelId="{09A0A6C2-11E3-41CF-B751-B3E3A224209B}" type="pres">
      <dgm:prSet presAssocID="{C8515DA0-72C7-4C20-9EA8-5D054AC52608}" presName="spVertical2" presStyleCnt="0"/>
      <dgm:spPr/>
    </dgm:pt>
    <dgm:pt modelId="{B288DB60-26CE-4A1E-A02C-36814F0DFBB5}" type="pres">
      <dgm:prSet presAssocID="{C8515DA0-72C7-4C20-9EA8-5D054AC52608}" presName="spVertical3" presStyleCnt="0"/>
      <dgm:spPr/>
    </dgm:pt>
    <dgm:pt modelId="{F79EF223-CB01-4300-94FD-82DDC9D15D5F}" type="pres">
      <dgm:prSet presAssocID="{4B957127-0557-4872-8B8C-33CD4783C5A7}" presName="padding2" presStyleCnt="0"/>
      <dgm:spPr/>
    </dgm:pt>
    <dgm:pt modelId="{A754F463-1CBA-4BF4-A44D-E9708AEFD096}" type="pres">
      <dgm:prSet presAssocID="{4B957127-0557-4872-8B8C-33CD4783C5A7}" presName="negArrow" presStyleCnt="0"/>
      <dgm:spPr/>
    </dgm:pt>
    <dgm:pt modelId="{1FD4226E-BF50-4006-B8FD-188346D2F299}" type="pres">
      <dgm:prSet presAssocID="{4B957127-0557-4872-8B8C-33CD4783C5A7}" presName="backgroundArrow" presStyleLbl="node1" presStyleIdx="0" presStyleCnt="1" custLinFactNeighborX="-314" custLinFactNeighborY="800"/>
      <dgm:spPr/>
    </dgm:pt>
  </dgm:ptLst>
  <dgm:cxnLst>
    <dgm:cxn modelId="{49D2B8F2-7E30-49F5-B46A-A564CB9AF46F}" type="presOf" srcId="{01D6A2CF-AFEF-4D58-AA20-25E51DF00893}" destId="{E7711279-1072-4EDC-BDF6-B30BE28FC9CE}" srcOrd="0" destOrd="0" presId="urn:microsoft.com/office/officeart/2005/8/layout/hProcess3"/>
    <dgm:cxn modelId="{4BBC0A8A-E172-4D8F-B166-A0C8D7C14777}" type="presOf" srcId="{C8515DA0-72C7-4C20-9EA8-5D054AC52608}" destId="{294D5246-9E31-45C0-A0DC-9A95D10AF929}" srcOrd="0" destOrd="0" presId="urn:microsoft.com/office/officeart/2005/8/layout/hProcess3"/>
    <dgm:cxn modelId="{AFE34EEA-23CC-415E-9D9C-136F70A0A142}" type="presOf" srcId="{3F233C66-9EC3-42AB-A4C5-10D6C45EB2BC}" destId="{35A0EC46-E125-40AB-8549-5852731AEBF6}" srcOrd="0" destOrd="0" presId="urn:microsoft.com/office/officeart/2005/8/layout/hProcess3"/>
    <dgm:cxn modelId="{3AFB7672-79BA-448C-8D71-23C48233E7E2}" type="presOf" srcId="{4B957127-0557-4872-8B8C-33CD4783C5A7}" destId="{852C5624-372D-4A73-8400-081D089BB77C}" srcOrd="0" destOrd="0" presId="urn:microsoft.com/office/officeart/2005/8/layout/hProcess3"/>
    <dgm:cxn modelId="{2435ED46-039E-4933-B82B-202E2092CCD2}" srcId="{4B957127-0557-4872-8B8C-33CD4783C5A7}" destId="{C8515DA0-72C7-4C20-9EA8-5D054AC52608}" srcOrd="2" destOrd="0" parTransId="{F02398AA-7248-4187-B002-168B4ECB8997}" sibTransId="{509D683C-2991-4DDD-A16C-7E433754B605}"/>
    <dgm:cxn modelId="{F53B5C8A-E647-4F76-9B63-4DFB568EB675}" srcId="{4B957127-0557-4872-8B8C-33CD4783C5A7}" destId="{01D6A2CF-AFEF-4D58-AA20-25E51DF00893}" srcOrd="1" destOrd="0" parTransId="{0626751D-04A2-426C-8FC6-E644E563FB66}" sibTransId="{9A1ECA32-D8A6-4E26-8DEC-2EB2BE57046E}"/>
    <dgm:cxn modelId="{62D8E016-FF49-4664-99D7-6BC3DF9834CE}" srcId="{4B957127-0557-4872-8B8C-33CD4783C5A7}" destId="{3F233C66-9EC3-42AB-A4C5-10D6C45EB2BC}" srcOrd="0" destOrd="0" parTransId="{BE778CE3-7B5D-449A-ABF7-1122C16209C3}" sibTransId="{64EC060A-CE49-4E3E-A265-E86F53FD2EA1}"/>
    <dgm:cxn modelId="{785DD098-7109-482B-B82D-2B2A24EFE4EC}" type="presParOf" srcId="{852C5624-372D-4A73-8400-081D089BB77C}" destId="{A4DFDEA7-9710-42AF-9CA9-00447445B198}" srcOrd="0" destOrd="0" presId="urn:microsoft.com/office/officeart/2005/8/layout/hProcess3"/>
    <dgm:cxn modelId="{0ACA565E-D956-4D64-9462-06D0C00D882C}" type="presParOf" srcId="{852C5624-372D-4A73-8400-081D089BB77C}" destId="{DA022581-6550-4DAC-B0E9-607B7F38B920}" srcOrd="1" destOrd="0" presId="urn:microsoft.com/office/officeart/2005/8/layout/hProcess3"/>
    <dgm:cxn modelId="{DB79828D-511E-497B-92CA-309C23193AF6}" type="presParOf" srcId="{DA022581-6550-4DAC-B0E9-607B7F38B920}" destId="{7E930F1F-EC27-478D-AB59-93C330C019C6}" srcOrd="0" destOrd="0" presId="urn:microsoft.com/office/officeart/2005/8/layout/hProcess3"/>
    <dgm:cxn modelId="{837ADBC5-4B33-4390-9951-091A4A036C7B}" type="presParOf" srcId="{DA022581-6550-4DAC-B0E9-607B7F38B920}" destId="{02C1A383-FCE6-4707-82F1-78023921DFB4}" srcOrd="1" destOrd="0" presId="urn:microsoft.com/office/officeart/2005/8/layout/hProcess3"/>
    <dgm:cxn modelId="{9E991EC5-FD9D-4F99-976D-BB99E8F0BB7E}" type="presParOf" srcId="{02C1A383-FCE6-4707-82F1-78023921DFB4}" destId="{52D122D9-372E-4951-A427-6F3FB895A957}" srcOrd="0" destOrd="0" presId="urn:microsoft.com/office/officeart/2005/8/layout/hProcess3"/>
    <dgm:cxn modelId="{42752DC1-B5DA-43BB-89F9-6652DCA92787}" type="presParOf" srcId="{02C1A383-FCE6-4707-82F1-78023921DFB4}" destId="{35A0EC46-E125-40AB-8549-5852731AEBF6}" srcOrd="1" destOrd="0" presId="urn:microsoft.com/office/officeart/2005/8/layout/hProcess3"/>
    <dgm:cxn modelId="{0847A1F2-767A-4F6B-95BB-285C93BE8052}" type="presParOf" srcId="{02C1A383-FCE6-4707-82F1-78023921DFB4}" destId="{5485C64C-C3A9-41D1-ADA3-24D7217FE41A}" srcOrd="2" destOrd="0" presId="urn:microsoft.com/office/officeart/2005/8/layout/hProcess3"/>
    <dgm:cxn modelId="{E18D5DE9-29E5-4F72-8592-552D95E08918}" type="presParOf" srcId="{02C1A383-FCE6-4707-82F1-78023921DFB4}" destId="{E77050AC-E8C4-46D0-AFE0-BEE43A370501}" srcOrd="3" destOrd="0" presId="urn:microsoft.com/office/officeart/2005/8/layout/hProcess3"/>
    <dgm:cxn modelId="{F8E384CB-C317-40B5-8C55-B6358068F11E}" type="presParOf" srcId="{DA022581-6550-4DAC-B0E9-607B7F38B920}" destId="{FFCB6AF5-A660-4477-9325-0ABE5BB458EA}" srcOrd="2" destOrd="0" presId="urn:microsoft.com/office/officeart/2005/8/layout/hProcess3"/>
    <dgm:cxn modelId="{5C4DD521-194D-44D7-B542-F682DD9DB48D}" type="presParOf" srcId="{DA022581-6550-4DAC-B0E9-607B7F38B920}" destId="{50F52834-CD49-4337-9F95-53A0BF3ED7FA}" srcOrd="3" destOrd="0" presId="urn:microsoft.com/office/officeart/2005/8/layout/hProcess3"/>
    <dgm:cxn modelId="{4566BBDC-AB04-4189-B2D1-F9C371936205}" type="presParOf" srcId="{50F52834-CD49-4337-9F95-53A0BF3ED7FA}" destId="{B185AD6B-6AC1-42D8-9612-5A5D6300CD54}" srcOrd="0" destOrd="0" presId="urn:microsoft.com/office/officeart/2005/8/layout/hProcess3"/>
    <dgm:cxn modelId="{314AD0FF-463C-4A17-82CE-B1688E8B0904}" type="presParOf" srcId="{50F52834-CD49-4337-9F95-53A0BF3ED7FA}" destId="{E7711279-1072-4EDC-BDF6-B30BE28FC9CE}" srcOrd="1" destOrd="0" presId="urn:microsoft.com/office/officeart/2005/8/layout/hProcess3"/>
    <dgm:cxn modelId="{B32386B1-912F-4301-A66A-81CEB295DE2E}" type="presParOf" srcId="{50F52834-CD49-4337-9F95-53A0BF3ED7FA}" destId="{FD52E6E0-8B7E-486A-ABB0-C4BF8B823982}" srcOrd="2" destOrd="0" presId="urn:microsoft.com/office/officeart/2005/8/layout/hProcess3"/>
    <dgm:cxn modelId="{1EF38C53-54EF-4CA6-9F2D-41AA9A37B51F}" type="presParOf" srcId="{50F52834-CD49-4337-9F95-53A0BF3ED7FA}" destId="{6181C25E-FFE5-4866-9EB7-91439A74FEB6}" srcOrd="3" destOrd="0" presId="urn:microsoft.com/office/officeart/2005/8/layout/hProcess3"/>
    <dgm:cxn modelId="{432EDBDA-ACB3-448B-A7A4-CB09B53BC2D5}" type="presParOf" srcId="{DA022581-6550-4DAC-B0E9-607B7F38B920}" destId="{EB51E97F-7DE0-456D-9EDA-2FD0E0C550CF}" srcOrd="4" destOrd="0" presId="urn:microsoft.com/office/officeart/2005/8/layout/hProcess3"/>
    <dgm:cxn modelId="{B7CD9C42-F563-4FC3-905F-116642789598}" type="presParOf" srcId="{DA022581-6550-4DAC-B0E9-607B7F38B920}" destId="{7C5DD47F-EEB6-4801-AFD3-65F2197601D9}" srcOrd="5" destOrd="0" presId="urn:microsoft.com/office/officeart/2005/8/layout/hProcess3"/>
    <dgm:cxn modelId="{EE1EC4D7-7765-4B5C-8E2F-E96F0425C0BF}" type="presParOf" srcId="{7C5DD47F-EEB6-4801-AFD3-65F2197601D9}" destId="{77B156AC-85A6-4922-9FA2-86CD85D61FF4}" srcOrd="0" destOrd="0" presId="urn:microsoft.com/office/officeart/2005/8/layout/hProcess3"/>
    <dgm:cxn modelId="{06A85FDD-7E54-428F-A25D-EB7685248C64}" type="presParOf" srcId="{7C5DD47F-EEB6-4801-AFD3-65F2197601D9}" destId="{294D5246-9E31-45C0-A0DC-9A95D10AF929}" srcOrd="1" destOrd="0" presId="urn:microsoft.com/office/officeart/2005/8/layout/hProcess3"/>
    <dgm:cxn modelId="{9D195507-6CE7-428D-8562-BAE2EF2C8908}" type="presParOf" srcId="{7C5DD47F-EEB6-4801-AFD3-65F2197601D9}" destId="{09A0A6C2-11E3-41CF-B751-B3E3A224209B}" srcOrd="2" destOrd="0" presId="urn:microsoft.com/office/officeart/2005/8/layout/hProcess3"/>
    <dgm:cxn modelId="{91506265-BFE5-4951-82F9-657FFE243444}" type="presParOf" srcId="{7C5DD47F-EEB6-4801-AFD3-65F2197601D9}" destId="{B288DB60-26CE-4A1E-A02C-36814F0DFBB5}" srcOrd="3" destOrd="0" presId="urn:microsoft.com/office/officeart/2005/8/layout/hProcess3"/>
    <dgm:cxn modelId="{B6367622-4D4B-4FF7-88EF-05DC218A5651}" type="presParOf" srcId="{DA022581-6550-4DAC-B0E9-607B7F38B920}" destId="{F79EF223-CB01-4300-94FD-82DDC9D15D5F}" srcOrd="6" destOrd="0" presId="urn:microsoft.com/office/officeart/2005/8/layout/hProcess3"/>
    <dgm:cxn modelId="{38C40A4E-C044-4328-A675-B078DB8597CD}" type="presParOf" srcId="{DA022581-6550-4DAC-B0E9-607B7F38B920}" destId="{A754F463-1CBA-4BF4-A44D-E9708AEFD096}" srcOrd="7" destOrd="0" presId="urn:microsoft.com/office/officeart/2005/8/layout/hProcess3"/>
    <dgm:cxn modelId="{74FE8CFC-8380-42C1-80D8-7C6089C8401F}" type="presParOf" srcId="{DA022581-6550-4DAC-B0E9-607B7F38B920}" destId="{1FD4226E-BF50-4006-B8FD-188346D2F299}" srcOrd="8"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D901F-646B-45A4-8FC8-559BD3F1B078}">
      <dsp:nvSpPr>
        <dsp:cNvPr id="0" name=""/>
        <dsp:cNvSpPr/>
      </dsp:nvSpPr>
      <dsp:spPr>
        <a:xfrm>
          <a:off x="674168" y="3255"/>
          <a:ext cx="1957717"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accent1"/>
              </a:solidFill>
            </a:rPr>
            <a:t>RFP support of appropriate responses to questions and proposals as per the client requirements</a:t>
          </a:r>
          <a:endParaRPr lang="en-US" sz="1300" kern="1200"/>
        </a:p>
      </dsp:txBody>
      <dsp:txXfrm>
        <a:off x="708410" y="37497"/>
        <a:ext cx="1889233" cy="1427152"/>
      </dsp:txXfrm>
    </dsp:sp>
    <dsp:sp modelId="{0DDBA749-0A66-4452-A233-C47DA349325B}">
      <dsp:nvSpPr>
        <dsp:cNvPr id="0" name=""/>
        <dsp:cNvSpPr/>
      </dsp:nvSpPr>
      <dsp:spPr>
        <a:xfrm>
          <a:off x="674168" y="1464650"/>
          <a:ext cx="1957717" cy="62839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t>Agile RFP support</a:t>
          </a:r>
        </a:p>
      </dsp:txBody>
      <dsp:txXfrm>
        <a:off x="674168" y="1464650"/>
        <a:ext cx="1378674" cy="628399"/>
      </dsp:txXfrm>
    </dsp:sp>
    <dsp:sp modelId="{3C3CF528-D3FA-49B1-8285-DA2CF76F4130}">
      <dsp:nvSpPr>
        <dsp:cNvPr id="0" name=""/>
        <dsp:cNvSpPr/>
      </dsp:nvSpPr>
      <dsp:spPr>
        <a:xfrm>
          <a:off x="2108223" y="1564465"/>
          <a:ext cx="685201" cy="68520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BE8316-54EF-4623-A509-90CF0B2053C4}">
      <dsp:nvSpPr>
        <dsp:cNvPr id="0" name=""/>
        <dsp:cNvSpPr/>
      </dsp:nvSpPr>
      <dsp:spPr>
        <a:xfrm>
          <a:off x="2963179" y="3255"/>
          <a:ext cx="1957717"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accent1"/>
              </a:solidFill>
            </a:rPr>
            <a:t>Agile Readiness checks for new engagements transitioning to Agile</a:t>
          </a:r>
          <a:endParaRPr lang="en-US" sz="1300" b="1" kern="1200" dirty="0"/>
        </a:p>
      </dsp:txBody>
      <dsp:txXfrm>
        <a:off x="2997421" y="37497"/>
        <a:ext cx="1889233" cy="1427152"/>
      </dsp:txXfrm>
    </dsp:sp>
    <dsp:sp modelId="{DEE1695B-3BDF-4461-A957-DFF9B166380E}">
      <dsp:nvSpPr>
        <dsp:cNvPr id="0" name=""/>
        <dsp:cNvSpPr/>
      </dsp:nvSpPr>
      <dsp:spPr>
        <a:xfrm>
          <a:off x="2963179" y="1464650"/>
          <a:ext cx="1957717" cy="62839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t>Agile Profiling</a:t>
          </a:r>
        </a:p>
      </dsp:txBody>
      <dsp:txXfrm>
        <a:off x="2963179" y="1464650"/>
        <a:ext cx="1378674" cy="628399"/>
      </dsp:txXfrm>
    </dsp:sp>
    <dsp:sp modelId="{EDDC3A85-018B-4D26-A2BA-61EB8B08A3C5}">
      <dsp:nvSpPr>
        <dsp:cNvPr id="0" name=""/>
        <dsp:cNvSpPr/>
      </dsp:nvSpPr>
      <dsp:spPr>
        <a:xfrm>
          <a:off x="4397234" y="1564465"/>
          <a:ext cx="685201" cy="68520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A4A4A2-8401-41DD-B4CF-C16CA989A986}">
      <dsp:nvSpPr>
        <dsp:cNvPr id="0" name=""/>
        <dsp:cNvSpPr/>
      </dsp:nvSpPr>
      <dsp:spPr>
        <a:xfrm>
          <a:off x="5252189" y="3255"/>
          <a:ext cx="1957717"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accent1"/>
              </a:solidFill>
            </a:rPr>
            <a:t>Establishing sustainable Agile transformation covering process and culture</a:t>
          </a:r>
          <a:endParaRPr lang="en-US" sz="1300" b="1" kern="1200" dirty="0"/>
        </a:p>
      </dsp:txBody>
      <dsp:txXfrm>
        <a:off x="5286431" y="37497"/>
        <a:ext cx="1889233" cy="1427152"/>
      </dsp:txXfrm>
    </dsp:sp>
    <dsp:sp modelId="{8CA46A67-06F6-4E10-A66C-662549DEF5FA}">
      <dsp:nvSpPr>
        <dsp:cNvPr id="0" name=""/>
        <dsp:cNvSpPr/>
      </dsp:nvSpPr>
      <dsp:spPr>
        <a:xfrm>
          <a:off x="5252189" y="1464650"/>
          <a:ext cx="1957717" cy="62839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t>Agile Maturity Assessments</a:t>
          </a:r>
        </a:p>
      </dsp:txBody>
      <dsp:txXfrm>
        <a:off x="5252189" y="1464650"/>
        <a:ext cx="1378674" cy="628399"/>
      </dsp:txXfrm>
    </dsp:sp>
    <dsp:sp modelId="{3DEFFA28-0B0B-43CD-9324-DA10F00CEAEF}">
      <dsp:nvSpPr>
        <dsp:cNvPr id="0" name=""/>
        <dsp:cNvSpPr/>
      </dsp:nvSpPr>
      <dsp:spPr>
        <a:xfrm>
          <a:off x="6686244" y="1564465"/>
          <a:ext cx="685201" cy="685201"/>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l="-35000" r="-35000"/>
          </a:stretch>
        </a:blip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325EF5-B5E0-404F-82C8-C13693A064C1}">
      <dsp:nvSpPr>
        <dsp:cNvPr id="0" name=""/>
        <dsp:cNvSpPr/>
      </dsp:nvSpPr>
      <dsp:spPr>
        <a:xfrm>
          <a:off x="7541200" y="3255"/>
          <a:ext cx="1957717"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1"/>
              </a:solidFill>
            </a:rPr>
            <a:t>Inspire, Mentor and Coach individuals and Team along the Agile journey</a:t>
          </a:r>
          <a:endParaRPr lang="en-US" sz="1300" b="1" kern="1200" dirty="0"/>
        </a:p>
      </dsp:txBody>
      <dsp:txXfrm>
        <a:off x="7575442" y="37497"/>
        <a:ext cx="1889233" cy="1427152"/>
      </dsp:txXfrm>
    </dsp:sp>
    <dsp:sp modelId="{4B96D750-5184-48B1-BDDF-21D823645FEF}">
      <dsp:nvSpPr>
        <dsp:cNvPr id="0" name=""/>
        <dsp:cNvSpPr/>
      </dsp:nvSpPr>
      <dsp:spPr>
        <a:xfrm>
          <a:off x="7541200" y="1464650"/>
          <a:ext cx="1957717" cy="62839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t>Agile Coaching</a:t>
          </a:r>
        </a:p>
      </dsp:txBody>
      <dsp:txXfrm>
        <a:off x="7541200" y="1464650"/>
        <a:ext cx="1378674" cy="628399"/>
      </dsp:txXfrm>
    </dsp:sp>
    <dsp:sp modelId="{5B09C286-24EE-4DFE-B1FA-F1D533901304}">
      <dsp:nvSpPr>
        <dsp:cNvPr id="0" name=""/>
        <dsp:cNvSpPr/>
      </dsp:nvSpPr>
      <dsp:spPr>
        <a:xfrm>
          <a:off x="8975255" y="1564465"/>
          <a:ext cx="685201" cy="685201"/>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000" r="-4000"/>
          </a:stretch>
        </a:blip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2C8591-1AEF-4A73-8831-8A824C2D026D}">
      <dsp:nvSpPr>
        <dsp:cNvPr id="0" name=""/>
        <dsp:cNvSpPr/>
      </dsp:nvSpPr>
      <dsp:spPr>
        <a:xfrm>
          <a:off x="2865819" y="2631993"/>
          <a:ext cx="2247166"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dirty="0">
              <a:solidFill>
                <a:schemeClr val="accent1"/>
              </a:solidFill>
            </a:rPr>
            <a:t>Process Compliance Support to Delivery teams by SQA</a:t>
          </a:r>
          <a:endParaRPr lang="en-US" sz="1300" b="1" kern="1200" dirty="0"/>
        </a:p>
      </dsp:txBody>
      <dsp:txXfrm>
        <a:off x="2900061" y="2666235"/>
        <a:ext cx="2178682" cy="1427152"/>
      </dsp:txXfrm>
    </dsp:sp>
    <dsp:sp modelId="{81B107C5-2337-4AE9-B9BE-7CD1C6FD89D7}">
      <dsp:nvSpPr>
        <dsp:cNvPr id="0" name=""/>
        <dsp:cNvSpPr/>
      </dsp:nvSpPr>
      <dsp:spPr>
        <a:xfrm>
          <a:off x="2869666" y="4093388"/>
          <a:ext cx="2239472" cy="628399"/>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t>Agile compliance and Tool support</a:t>
          </a:r>
        </a:p>
      </dsp:txBody>
      <dsp:txXfrm>
        <a:off x="2869666" y="4093388"/>
        <a:ext cx="1577093" cy="628399"/>
      </dsp:txXfrm>
    </dsp:sp>
    <dsp:sp modelId="{AF68505B-F1E0-4937-ABFA-C5B372D82EA6}">
      <dsp:nvSpPr>
        <dsp:cNvPr id="0" name=""/>
        <dsp:cNvSpPr/>
      </dsp:nvSpPr>
      <dsp:spPr>
        <a:xfrm>
          <a:off x="4394602" y="4279124"/>
          <a:ext cx="785192" cy="513359"/>
        </a:xfrm>
        <a:prstGeom prst="ellipse">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03F07E-0FEC-4820-97C1-70F03A369C2D}">
      <dsp:nvSpPr>
        <dsp:cNvPr id="0" name=""/>
        <dsp:cNvSpPr/>
      </dsp:nvSpPr>
      <dsp:spPr>
        <a:xfrm>
          <a:off x="5349549" y="2589032"/>
          <a:ext cx="1957717" cy="1461394"/>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49530" rIns="16510" bIns="16510" numCol="1" spcCol="1270" anchor="t" anchorCtr="0">
          <a:noAutofit/>
        </a:bodyPr>
        <a:lstStyle/>
        <a:p>
          <a:pPr marL="114300" lvl="1" indent="-114300" algn="l" defTabSz="577850">
            <a:lnSpc>
              <a:spcPct val="90000"/>
            </a:lnSpc>
            <a:spcBef>
              <a:spcPct val="0"/>
            </a:spcBef>
            <a:spcAft>
              <a:spcPct val="15000"/>
            </a:spcAft>
            <a:buChar char="••"/>
          </a:pPr>
          <a:r>
            <a:rPr lang="en-US" sz="1300" kern="1200">
              <a:solidFill>
                <a:schemeClr val="tx1">
                  <a:lumMod val="50000"/>
                  <a:lumOff val="50000"/>
                </a:schemeClr>
              </a:solidFill>
            </a:rPr>
            <a:t>* To Extend the Agile support to include DevOps and Continuous delivery in terms of process alignment and tools usage</a:t>
          </a:r>
          <a:endParaRPr lang="en-US" sz="1300" b="1" kern="1200" dirty="0">
            <a:solidFill>
              <a:schemeClr val="bg1">
                <a:lumMod val="65000"/>
              </a:schemeClr>
            </a:solidFill>
          </a:endParaRPr>
        </a:p>
      </dsp:txBody>
      <dsp:txXfrm>
        <a:off x="5383791" y="2623274"/>
        <a:ext cx="1889233" cy="1427152"/>
      </dsp:txXfrm>
    </dsp:sp>
    <dsp:sp modelId="{DB007ECF-B3DD-4809-9270-52A9A4D9367C}">
      <dsp:nvSpPr>
        <dsp:cNvPr id="0" name=""/>
        <dsp:cNvSpPr/>
      </dsp:nvSpPr>
      <dsp:spPr>
        <a:xfrm>
          <a:off x="5349549" y="4050427"/>
          <a:ext cx="1957717" cy="62839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0" rIns="16510" bIns="0" numCol="1" spcCol="1270" anchor="ctr" anchorCtr="0">
          <a:noAutofit/>
        </a:bodyPr>
        <a:lstStyle/>
        <a:p>
          <a:pPr lvl="0" algn="l" defTabSz="577850">
            <a:lnSpc>
              <a:spcPct val="90000"/>
            </a:lnSpc>
            <a:spcBef>
              <a:spcPct val="0"/>
            </a:spcBef>
            <a:spcAft>
              <a:spcPct val="35000"/>
            </a:spcAft>
          </a:pPr>
          <a:r>
            <a:rPr lang="en-US" sz="1300" b="1" kern="1200" dirty="0">
              <a:solidFill>
                <a:schemeClr val="bg1">
                  <a:lumMod val="65000"/>
                </a:schemeClr>
              </a:solidFill>
            </a:rPr>
            <a:t>Agile+DevOps Support</a:t>
          </a:r>
        </a:p>
      </dsp:txBody>
      <dsp:txXfrm>
        <a:off x="5349549" y="4050427"/>
        <a:ext cx="1378674" cy="628399"/>
      </dsp:txXfrm>
    </dsp:sp>
    <dsp:sp modelId="{956EC214-98A6-4EF2-AFD3-3C255752DC61}">
      <dsp:nvSpPr>
        <dsp:cNvPr id="0" name=""/>
        <dsp:cNvSpPr/>
      </dsp:nvSpPr>
      <dsp:spPr>
        <a:xfrm>
          <a:off x="6783604" y="4150243"/>
          <a:ext cx="685201" cy="685201"/>
        </a:xfrm>
        <a:prstGeom prst="ellipse">
          <a:avLst/>
        </a:prstGeom>
        <a:blipFill>
          <a:blip xmlns:r="http://schemas.openxmlformats.org/officeDocument/2006/relationships" r:embed="rId9" cstate="print">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xmlns="" r:embed="rId10"/>
              </a:ext>
            </a:extLst>
          </a:blip>
          <a:srcRect/>
          <a:stretch>
            <a:fillRect/>
          </a:stretch>
        </a:blip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8A0F3-1300-4A5C-BC69-7071B284E5D8}">
      <dsp:nvSpPr>
        <dsp:cNvPr id="0" name=""/>
        <dsp:cNvSpPr/>
      </dsp:nvSpPr>
      <dsp:spPr>
        <a:xfrm rot="5400000">
          <a:off x="218" y="64311"/>
          <a:ext cx="2842163" cy="2842600"/>
        </a:xfrm>
        <a:prstGeom prst="blockArc">
          <a:avLst>
            <a:gd name="adj1" fmla="val 13500000"/>
            <a:gd name="adj2" fmla="val 18900000"/>
            <a:gd name="adj3" fmla="val 496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CF474A0-83BC-48C4-B0FD-86ECDFFE17E0}">
      <dsp:nvSpPr>
        <dsp:cNvPr id="0" name=""/>
        <dsp:cNvSpPr/>
      </dsp:nvSpPr>
      <dsp:spPr>
        <a:xfrm rot="16200000">
          <a:off x="2925387" y="64311"/>
          <a:ext cx="2842163" cy="2842600"/>
        </a:xfrm>
        <a:prstGeom prst="blockArc">
          <a:avLst>
            <a:gd name="adj1" fmla="val 13500000"/>
            <a:gd name="adj2" fmla="val 18900000"/>
            <a:gd name="adj3" fmla="val 4960"/>
          </a:avLst>
        </a:prstGeom>
        <a:gradFill rotWithShape="0">
          <a:gsLst>
            <a:gs pos="0">
              <a:schemeClr val="accent3">
                <a:hueOff val="1461355"/>
                <a:satOff val="9402"/>
                <a:lumOff val="15162"/>
                <a:alphaOff val="0"/>
                <a:satMod val="103000"/>
                <a:lumMod val="102000"/>
                <a:tint val="94000"/>
              </a:schemeClr>
            </a:gs>
            <a:gs pos="50000">
              <a:schemeClr val="accent3">
                <a:hueOff val="1461355"/>
                <a:satOff val="9402"/>
                <a:lumOff val="15162"/>
                <a:alphaOff val="0"/>
                <a:satMod val="110000"/>
                <a:lumMod val="100000"/>
                <a:shade val="100000"/>
              </a:schemeClr>
            </a:gs>
            <a:gs pos="100000">
              <a:schemeClr val="accent3">
                <a:hueOff val="1461355"/>
                <a:satOff val="9402"/>
                <a:lumOff val="1516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3D90AE5-0EDD-44B3-8B71-87EBA42DA3FC}">
      <dsp:nvSpPr>
        <dsp:cNvPr id="0" name=""/>
        <dsp:cNvSpPr/>
      </dsp:nvSpPr>
      <dsp:spPr>
        <a:xfrm>
          <a:off x="3261465" y="2533388"/>
          <a:ext cx="2157968" cy="56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Verdana"/>
              <a:ea typeface="+mn-ea"/>
              <a:cs typeface="+mn-cs"/>
            </a:rPr>
            <a:t>Prepare</a:t>
          </a:r>
          <a:endParaRPr lang="en-US" sz="1200" kern="1200" dirty="0">
            <a:latin typeface="Verdana"/>
            <a:ea typeface="+mn-ea"/>
            <a:cs typeface="+mn-cs"/>
          </a:endParaRPr>
        </a:p>
      </dsp:txBody>
      <dsp:txXfrm>
        <a:off x="3261465" y="2533388"/>
        <a:ext cx="2157968" cy="568615"/>
      </dsp:txXfrm>
    </dsp:sp>
    <dsp:sp modelId="{4DC6025A-E5CA-4270-9B9B-1565CBABB068}">
      <dsp:nvSpPr>
        <dsp:cNvPr id="0" name=""/>
        <dsp:cNvSpPr/>
      </dsp:nvSpPr>
      <dsp:spPr>
        <a:xfrm rot="5400000">
          <a:off x="2834218" y="64311"/>
          <a:ext cx="2842163" cy="2842600"/>
        </a:xfrm>
        <a:prstGeom prst="blockArc">
          <a:avLst>
            <a:gd name="adj1" fmla="val 13500000"/>
            <a:gd name="adj2" fmla="val 18900000"/>
            <a:gd name="adj3" fmla="val 4960"/>
          </a:avLst>
        </a:prstGeom>
        <a:gradFill rotWithShape="0">
          <a:gsLst>
            <a:gs pos="0">
              <a:schemeClr val="accent3">
                <a:hueOff val="2922710"/>
                <a:satOff val="18803"/>
                <a:lumOff val="30325"/>
                <a:alphaOff val="0"/>
                <a:satMod val="103000"/>
                <a:lumMod val="102000"/>
                <a:tint val="94000"/>
              </a:schemeClr>
            </a:gs>
            <a:gs pos="50000">
              <a:schemeClr val="accent3">
                <a:hueOff val="2922710"/>
                <a:satOff val="18803"/>
                <a:lumOff val="30325"/>
                <a:alphaOff val="0"/>
                <a:satMod val="110000"/>
                <a:lumMod val="100000"/>
                <a:shade val="100000"/>
              </a:schemeClr>
            </a:gs>
            <a:gs pos="100000">
              <a:schemeClr val="accent3">
                <a:hueOff val="2922710"/>
                <a:satOff val="18803"/>
                <a:lumOff val="3032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DA281B-FB32-471F-BEFE-B77BF4FB679E}">
      <dsp:nvSpPr>
        <dsp:cNvPr id="0" name=""/>
        <dsp:cNvSpPr/>
      </dsp:nvSpPr>
      <dsp:spPr>
        <a:xfrm rot="16200000">
          <a:off x="5758527" y="64311"/>
          <a:ext cx="2842163" cy="2842600"/>
        </a:xfrm>
        <a:prstGeom prst="blockArc">
          <a:avLst>
            <a:gd name="adj1" fmla="val 13500000"/>
            <a:gd name="adj2" fmla="val 18900000"/>
            <a:gd name="adj3" fmla="val 4960"/>
          </a:avLst>
        </a:prstGeom>
        <a:gradFill rotWithShape="0">
          <a:gsLst>
            <a:gs pos="0">
              <a:schemeClr val="accent3">
                <a:hueOff val="4384065"/>
                <a:satOff val="28205"/>
                <a:lumOff val="45487"/>
                <a:alphaOff val="0"/>
                <a:satMod val="103000"/>
                <a:lumMod val="102000"/>
                <a:tint val="94000"/>
              </a:schemeClr>
            </a:gs>
            <a:gs pos="50000">
              <a:schemeClr val="accent3">
                <a:hueOff val="4384065"/>
                <a:satOff val="28205"/>
                <a:lumOff val="45487"/>
                <a:alphaOff val="0"/>
                <a:satMod val="110000"/>
                <a:lumMod val="100000"/>
                <a:shade val="100000"/>
              </a:schemeClr>
            </a:gs>
            <a:gs pos="100000">
              <a:schemeClr val="accent3">
                <a:hueOff val="4384065"/>
                <a:satOff val="28205"/>
                <a:lumOff val="454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2C9BC31-EE85-4A7F-9FDF-A5C6EE58F902}">
      <dsp:nvSpPr>
        <dsp:cNvPr id="0" name=""/>
        <dsp:cNvSpPr/>
      </dsp:nvSpPr>
      <dsp:spPr>
        <a:xfrm>
          <a:off x="5887322" y="2533388"/>
          <a:ext cx="2157968" cy="56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Verdana"/>
              <a:ea typeface="+mn-ea"/>
              <a:cs typeface="+mn-cs"/>
            </a:rPr>
            <a:t>Build  &amp; Govern</a:t>
          </a:r>
          <a:endParaRPr lang="en-US" sz="1200" kern="1200" dirty="0">
            <a:latin typeface="Verdana"/>
            <a:ea typeface="+mn-ea"/>
            <a:cs typeface="+mn-cs"/>
          </a:endParaRPr>
        </a:p>
      </dsp:txBody>
      <dsp:txXfrm>
        <a:off x="5887322" y="2533388"/>
        <a:ext cx="2157968" cy="568615"/>
      </dsp:txXfrm>
    </dsp:sp>
    <dsp:sp modelId="{486C09FA-94F9-4B3D-9A40-2509D1F274A2}">
      <dsp:nvSpPr>
        <dsp:cNvPr id="0" name=""/>
        <dsp:cNvSpPr/>
      </dsp:nvSpPr>
      <dsp:spPr>
        <a:xfrm>
          <a:off x="3714083" y="558753"/>
          <a:ext cx="1196825" cy="1196825"/>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a:t>Sprint initiation</a:t>
          </a:r>
        </a:p>
      </dsp:txBody>
      <dsp:txXfrm>
        <a:off x="3873660" y="768197"/>
        <a:ext cx="877671" cy="538571"/>
      </dsp:txXfrm>
    </dsp:sp>
    <dsp:sp modelId="{21F30598-F8C3-4F1E-A6F1-ED9193D9629C}">
      <dsp:nvSpPr>
        <dsp:cNvPr id="0" name=""/>
        <dsp:cNvSpPr/>
      </dsp:nvSpPr>
      <dsp:spPr>
        <a:xfrm>
          <a:off x="4145938" y="1306769"/>
          <a:ext cx="1196825" cy="1196825"/>
        </a:xfrm>
        <a:prstGeom prst="ellipse">
          <a:avLst/>
        </a:prstGeom>
        <a:gradFill rotWithShape="0">
          <a:gsLst>
            <a:gs pos="0">
              <a:schemeClr val="accent3">
                <a:alpha val="50000"/>
                <a:hueOff val="626295"/>
                <a:satOff val="4029"/>
                <a:lumOff val="6498"/>
                <a:alphaOff val="0"/>
                <a:satMod val="103000"/>
                <a:lumMod val="102000"/>
                <a:tint val="94000"/>
              </a:schemeClr>
            </a:gs>
            <a:gs pos="50000">
              <a:schemeClr val="accent3">
                <a:alpha val="50000"/>
                <a:hueOff val="626295"/>
                <a:satOff val="4029"/>
                <a:lumOff val="6498"/>
                <a:alphaOff val="0"/>
                <a:satMod val="110000"/>
                <a:lumMod val="100000"/>
                <a:shade val="100000"/>
              </a:schemeClr>
            </a:gs>
            <a:gs pos="100000">
              <a:schemeClr val="accent3">
                <a:alpha val="50000"/>
                <a:hueOff val="626295"/>
                <a:satOff val="4029"/>
                <a:lumOff val="649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a:t>Agile tooling</a:t>
          </a:r>
        </a:p>
      </dsp:txBody>
      <dsp:txXfrm>
        <a:off x="4511967" y="1615948"/>
        <a:ext cx="718095" cy="658253"/>
      </dsp:txXfrm>
    </dsp:sp>
    <dsp:sp modelId="{C2AC9198-14E3-4F4A-B777-7B78901F1842}">
      <dsp:nvSpPr>
        <dsp:cNvPr id="0" name=""/>
        <dsp:cNvSpPr/>
      </dsp:nvSpPr>
      <dsp:spPr>
        <a:xfrm>
          <a:off x="3282229" y="1306769"/>
          <a:ext cx="1196825" cy="1196825"/>
        </a:xfrm>
        <a:prstGeom prst="ellipse">
          <a:avLst/>
        </a:prstGeom>
        <a:gradFill rotWithShape="0">
          <a:gsLst>
            <a:gs pos="0">
              <a:schemeClr val="accent3">
                <a:alpha val="50000"/>
                <a:hueOff val="1252590"/>
                <a:satOff val="8059"/>
                <a:lumOff val="12996"/>
                <a:alphaOff val="0"/>
                <a:satMod val="103000"/>
                <a:lumMod val="102000"/>
                <a:tint val="94000"/>
              </a:schemeClr>
            </a:gs>
            <a:gs pos="50000">
              <a:schemeClr val="accent3">
                <a:alpha val="50000"/>
                <a:hueOff val="1252590"/>
                <a:satOff val="8059"/>
                <a:lumOff val="12996"/>
                <a:alphaOff val="0"/>
                <a:satMod val="110000"/>
                <a:lumMod val="100000"/>
                <a:shade val="100000"/>
              </a:schemeClr>
            </a:gs>
            <a:gs pos="100000">
              <a:schemeClr val="accent3">
                <a:alpha val="50000"/>
                <a:hueOff val="1252590"/>
                <a:satOff val="8059"/>
                <a:lumOff val="1299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r>
            <a:rPr lang="en-US" sz="700" kern="1200" dirty="0"/>
            <a:t>Distributed model/Scaling Agile</a:t>
          </a:r>
        </a:p>
      </dsp:txBody>
      <dsp:txXfrm>
        <a:off x="3394930" y="1615948"/>
        <a:ext cx="718095" cy="658253"/>
      </dsp:txXfrm>
    </dsp:sp>
    <dsp:sp modelId="{D5F12B1C-F53C-472E-BAE6-7DD30CBC9EFC}">
      <dsp:nvSpPr>
        <dsp:cNvPr id="0" name=""/>
        <dsp:cNvSpPr/>
      </dsp:nvSpPr>
      <dsp:spPr>
        <a:xfrm>
          <a:off x="952852" y="416572"/>
          <a:ext cx="951973" cy="951858"/>
        </a:xfrm>
        <a:prstGeom prst="ellipse">
          <a:avLst/>
        </a:prstGeom>
        <a:gradFill rotWithShape="0">
          <a:gsLst>
            <a:gs pos="0">
              <a:schemeClr val="accent3">
                <a:alpha val="50000"/>
                <a:hueOff val="1878885"/>
                <a:satOff val="12088"/>
                <a:lumOff val="19494"/>
                <a:alphaOff val="0"/>
                <a:satMod val="103000"/>
                <a:lumMod val="102000"/>
                <a:tint val="94000"/>
              </a:schemeClr>
            </a:gs>
            <a:gs pos="50000">
              <a:schemeClr val="accent3">
                <a:alpha val="50000"/>
                <a:hueOff val="1878885"/>
                <a:satOff val="12088"/>
                <a:lumOff val="19494"/>
                <a:alphaOff val="0"/>
                <a:satMod val="110000"/>
                <a:lumMod val="100000"/>
                <a:shade val="100000"/>
              </a:schemeClr>
            </a:gs>
            <a:gs pos="100000">
              <a:schemeClr val="accent3">
                <a:alpha val="50000"/>
                <a:hueOff val="1878885"/>
                <a:satOff val="12088"/>
                <a:lumOff val="194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Readiness Check</a:t>
          </a:r>
        </a:p>
      </dsp:txBody>
      <dsp:txXfrm>
        <a:off x="1092265" y="555968"/>
        <a:ext cx="673147" cy="673066"/>
      </dsp:txXfrm>
    </dsp:sp>
    <dsp:sp modelId="{A67E8D65-233C-4A86-BA7E-289071A9D049}">
      <dsp:nvSpPr>
        <dsp:cNvPr id="0" name=""/>
        <dsp:cNvSpPr/>
      </dsp:nvSpPr>
      <dsp:spPr>
        <a:xfrm>
          <a:off x="601818" y="1212357"/>
          <a:ext cx="467417" cy="467375"/>
        </a:xfrm>
        <a:prstGeom prst="ellipse">
          <a:avLst/>
        </a:prstGeom>
        <a:gradFill rotWithShape="0">
          <a:gsLst>
            <a:gs pos="0">
              <a:schemeClr val="accent3">
                <a:alpha val="50000"/>
                <a:hueOff val="2505180"/>
                <a:satOff val="16117"/>
                <a:lumOff val="25993"/>
                <a:alphaOff val="0"/>
                <a:satMod val="103000"/>
                <a:lumMod val="102000"/>
                <a:tint val="94000"/>
              </a:schemeClr>
            </a:gs>
            <a:gs pos="50000">
              <a:schemeClr val="accent3">
                <a:alpha val="50000"/>
                <a:hueOff val="2505180"/>
                <a:satOff val="16117"/>
                <a:lumOff val="25993"/>
                <a:alphaOff val="0"/>
                <a:satMod val="110000"/>
                <a:lumMod val="100000"/>
                <a:shade val="100000"/>
              </a:schemeClr>
            </a:gs>
            <a:gs pos="100000">
              <a:schemeClr val="accent3">
                <a:alpha val="50000"/>
                <a:hueOff val="2505180"/>
                <a:satOff val="16117"/>
                <a:lumOff val="2599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BCEFD7FF-2BE9-4FA5-96A4-13C64DA6E6F0}">
      <dsp:nvSpPr>
        <dsp:cNvPr id="0" name=""/>
        <dsp:cNvSpPr/>
      </dsp:nvSpPr>
      <dsp:spPr>
        <a:xfrm>
          <a:off x="1982790" y="603903"/>
          <a:ext cx="271938" cy="272019"/>
        </a:xfrm>
        <a:prstGeom prst="ellipse">
          <a:avLst/>
        </a:prstGeom>
        <a:gradFill rotWithShape="0">
          <a:gsLst>
            <a:gs pos="0">
              <a:schemeClr val="accent3">
                <a:alpha val="50000"/>
                <a:hueOff val="3131475"/>
                <a:satOff val="20146"/>
                <a:lumOff val="32491"/>
                <a:alphaOff val="0"/>
                <a:satMod val="103000"/>
                <a:lumMod val="102000"/>
                <a:tint val="94000"/>
              </a:schemeClr>
            </a:gs>
            <a:gs pos="50000">
              <a:schemeClr val="accent3">
                <a:alpha val="50000"/>
                <a:hueOff val="3131475"/>
                <a:satOff val="20146"/>
                <a:lumOff val="32491"/>
                <a:alphaOff val="0"/>
                <a:satMod val="110000"/>
                <a:lumMod val="100000"/>
                <a:shade val="100000"/>
              </a:schemeClr>
            </a:gs>
            <a:gs pos="100000">
              <a:schemeClr val="accent3">
                <a:alpha val="50000"/>
                <a:hueOff val="3131475"/>
                <a:satOff val="20146"/>
                <a:lumOff val="324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0A282DD0-5BDC-4E21-921A-FFB6F5C908D1}">
      <dsp:nvSpPr>
        <dsp:cNvPr id="0" name=""/>
        <dsp:cNvSpPr/>
      </dsp:nvSpPr>
      <dsp:spPr>
        <a:xfrm>
          <a:off x="1533075" y="1246360"/>
          <a:ext cx="951973" cy="951858"/>
        </a:xfrm>
        <a:prstGeom prst="ellipse">
          <a:avLst/>
        </a:prstGeom>
        <a:gradFill rotWithShape="0">
          <a:gsLst>
            <a:gs pos="0">
              <a:schemeClr val="accent3">
                <a:alpha val="50000"/>
                <a:hueOff val="3757770"/>
                <a:satOff val="24176"/>
                <a:lumOff val="38989"/>
                <a:alphaOff val="0"/>
                <a:satMod val="103000"/>
                <a:lumMod val="102000"/>
                <a:tint val="94000"/>
              </a:schemeClr>
            </a:gs>
            <a:gs pos="50000">
              <a:schemeClr val="accent3">
                <a:alpha val="50000"/>
                <a:hueOff val="3757770"/>
                <a:satOff val="24176"/>
                <a:lumOff val="38989"/>
                <a:alphaOff val="0"/>
                <a:satMod val="110000"/>
                <a:lumMod val="100000"/>
                <a:shade val="100000"/>
              </a:schemeClr>
            </a:gs>
            <a:gs pos="100000">
              <a:schemeClr val="accent3">
                <a:alpha val="50000"/>
                <a:hueOff val="3757770"/>
                <a:satOff val="24176"/>
                <a:lumOff val="3898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US" sz="900" kern="1200" dirty="0"/>
            <a:t> Agile Process Set up</a:t>
          </a:r>
        </a:p>
      </dsp:txBody>
      <dsp:txXfrm>
        <a:off x="1672488" y="1385756"/>
        <a:ext cx="673147" cy="673066"/>
      </dsp:txXfrm>
    </dsp:sp>
    <dsp:sp modelId="{7F4C319A-00F5-4366-902B-9112937C6316}">
      <dsp:nvSpPr>
        <dsp:cNvPr id="0" name=""/>
        <dsp:cNvSpPr/>
      </dsp:nvSpPr>
      <dsp:spPr>
        <a:xfrm>
          <a:off x="1632698" y="2256508"/>
          <a:ext cx="271938" cy="272019"/>
        </a:xfrm>
        <a:prstGeom prst="ellipse">
          <a:avLst/>
        </a:prstGeom>
        <a:gradFill rotWithShape="0">
          <a:gsLst>
            <a:gs pos="0">
              <a:schemeClr val="accent3">
                <a:alpha val="50000"/>
                <a:hueOff val="4384065"/>
                <a:satOff val="28205"/>
                <a:lumOff val="45487"/>
                <a:alphaOff val="0"/>
                <a:satMod val="103000"/>
                <a:lumMod val="102000"/>
                <a:tint val="94000"/>
              </a:schemeClr>
            </a:gs>
            <a:gs pos="50000">
              <a:schemeClr val="accent3">
                <a:alpha val="50000"/>
                <a:hueOff val="4384065"/>
                <a:satOff val="28205"/>
                <a:lumOff val="45487"/>
                <a:alphaOff val="0"/>
                <a:satMod val="110000"/>
                <a:lumMod val="100000"/>
                <a:shade val="100000"/>
              </a:schemeClr>
            </a:gs>
            <a:gs pos="100000">
              <a:schemeClr val="accent3">
                <a:alpha val="50000"/>
                <a:hueOff val="4384065"/>
                <a:satOff val="28205"/>
                <a:lumOff val="454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sp>
    <dsp:sp modelId="{CF0EE1D3-9720-4794-B8EE-AB440F180BF9}">
      <dsp:nvSpPr>
        <dsp:cNvPr id="0" name=""/>
        <dsp:cNvSpPr/>
      </dsp:nvSpPr>
      <dsp:spPr>
        <a:xfrm>
          <a:off x="6132448" y="651977"/>
          <a:ext cx="1659975" cy="1659675"/>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US" sz="800" kern="1200" dirty="0"/>
            <a:t>Case Studies &amp; best practices</a:t>
          </a:r>
        </a:p>
        <a:p>
          <a:pPr lvl="0" algn="ctr" defTabSz="355600">
            <a:lnSpc>
              <a:spcPct val="90000"/>
            </a:lnSpc>
            <a:spcBef>
              <a:spcPct val="0"/>
            </a:spcBef>
            <a:spcAft>
              <a:spcPct val="35000"/>
            </a:spcAft>
          </a:pPr>
          <a:r>
            <a:rPr lang="en-US" sz="800" kern="1200" dirty="0"/>
            <a:t>Governance &amp; metrics</a:t>
          </a:r>
        </a:p>
        <a:p>
          <a:pPr lvl="0" algn="ctr" defTabSz="355600">
            <a:lnSpc>
              <a:spcPct val="90000"/>
            </a:lnSpc>
            <a:spcBef>
              <a:spcPct val="0"/>
            </a:spcBef>
            <a:spcAft>
              <a:spcPct val="35000"/>
            </a:spcAft>
          </a:pPr>
          <a:r>
            <a:rPr lang="en-US" sz="800" kern="1200" dirty="0"/>
            <a:t>Agile Lifecycle Management &amp; Compliance checks</a:t>
          </a:r>
        </a:p>
        <a:p>
          <a:pPr lvl="0" algn="ctr" defTabSz="355600">
            <a:lnSpc>
              <a:spcPct val="90000"/>
            </a:lnSpc>
            <a:spcBef>
              <a:spcPct val="0"/>
            </a:spcBef>
            <a:spcAft>
              <a:spcPct val="35000"/>
            </a:spcAft>
          </a:pPr>
          <a:endParaRPr lang="en-US" sz="800" kern="1200" dirty="0"/>
        </a:p>
      </dsp:txBody>
      <dsp:txXfrm>
        <a:off x="6375546" y="895031"/>
        <a:ext cx="1173779" cy="1173567"/>
      </dsp:txXfrm>
    </dsp:sp>
    <dsp:sp modelId="{3279D42A-DD42-4B82-B72C-2CEE13547DE7}">
      <dsp:nvSpPr>
        <dsp:cNvPr id="0" name=""/>
        <dsp:cNvSpPr/>
      </dsp:nvSpPr>
      <dsp:spPr>
        <a:xfrm>
          <a:off x="534116" y="2533388"/>
          <a:ext cx="2157968" cy="568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latin typeface="+mn-lt"/>
              <a:ea typeface="+mn-ea"/>
              <a:cs typeface="+mn-cs"/>
            </a:rPr>
            <a:t>Release Planning &amp; Sprint Planning</a:t>
          </a:r>
          <a:endParaRPr lang="en-US" sz="1200" kern="1200" dirty="0">
            <a:latin typeface="+mn-lt"/>
            <a:ea typeface="+mn-ea"/>
            <a:cs typeface="+mn-cs"/>
          </a:endParaRPr>
        </a:p>
      </dsp:txBody>
      <dsp:txXfrm>
        <a:off x="534116" y="2533388"/>
        <a:ext cx="2157968" cy="568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03-10-2019</a:t>
            </a:fld>
            <a:endParaRPr lang="pt-PT"/>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03/10/2019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89000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1336685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Profiler,</a:t>
            </a:r>
          </a:p>
          <a:p>
            <a:r>
              <a:rPr lang="en-US" dirty="0"/>
              <a:t>Maturity assessment</a:t>
            </a:r>
          </a:p>
          <a:p>
            <a:r>
              <a:rPr lang="en-US" dirty="0"/>
              <a:t>Transformation plan</a:t>
            </a:r>
          </a:p>
          <a:p>
            <a:r>
              <a:rPr lang="en-US" dirty="0"/>
              <a:t>Training material</a:t>
            </a:r>
          </a:p>
          <a:p>
            <a:r>
              <a:rPr lang="en-US" dirty="0"/>
              <a:t>Jira support</a:t>
            </a:r>
          </a:p>
          <a:p>
            <a:r>
              <a:rPr lang="en-US" dirty="0"/>
              <a:t>Template </a:t>
            </a:r>
            <a:r>
              <a:rPr lang="en-US" dirty="0" err="1"/>
              <a:t>sQMS</a:t>
            </a:r>
            <a:endParaRPr lang="en-US" dirty="0"/>
          </a:p>
          <a:p>
            <a:r>
              <a:rPr lang="en-US" dirty="0"/>
              <a:t>Agile baseline</a:t>
            </a:r>
          </a:p>
          <a:p>
            <a:r>
              <a:rPr lang="en-US" dirty="0"/>
              <a:t>KM portal</a:t>
            </a:r>
          </a:p>
          <a:p>
            <a:r>
              <a:rPr lang="en-US" dirty="0"/>
              <a:t>Nexus, Safe external links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271048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3146436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76145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22102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421365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193238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340226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305283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130729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18391487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s://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s://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s://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s://www.facebook.com/capgemini" TargetMode="External"/><Relationship Id="rId4" Type="http://schemas.openxmlformats.org/officeDocument/2006/relationships/hyperlink" Target="https://www.slideshare.net/capgemini" TargetMode="External"/><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Cover5 (Image placeholder)">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8D8F3FC-E29D-4608-B404-B669A1CA69D0}"/>
              </a:ext>
            </a:extLst>
          </p:cNvPr>
          <p:cNvPicPr>
            <a:picLocks noChangeAspect="1"/>
          </p:cNvPicPr>
          <p:nvPr userDrawn="1"/>
        </p:nvPicPr>
        <p:blipFill>
          <a:blip r:embed="rId2"/>
          <a:stretch>
            <a:fillRect/>
          </a:stretch>
        </p:blipFill>
        <p:spPr>
          <a:xfrm>
            <a:off x="-228601" y="-12700"/>
            <a:ext cx="12420601" cy="6897222"/>
          </a:xfrm>
          <a:prstGeom prst="rect">
            <a:avLst/>
          </a:prstGeom>
        </p:spPr>
      </p:pic>
      <p:sp>
        <p:nvSpPr>
          <p:cNvPr id="25" name="Text Placeholder 13">
            <a:extLst>
              <a:ext uri="{FF2B5EF4-FFF2-40B4-BE49-F238E27FC236}">
                <a16:creationId xmlns:a16="http://schemas.microsoft.com/office/drawing/2014/main" xmlns="" id="{32BE4199-D91A-495C-B5D9-D40EC0048893}"/>
              </a:ext>
            </a:extLst>
          </p:cNvPr>
          <p:cNvSpPr>
            <a:spLocks noGrp="1"/>
          </p:cNvSpPr>
          <p:nvPr>
            <p:ph type="body" sz="quarter" idx="12" hasCustomPrompt="1"/>
          </p:nvPr>
        </p:nvSpPr>
        <p:spPr>
          <a:xfrm>
            <a:off x="7680325" y="6225540"/>
            <a:ext cx="4103688" cy="381000"/>
          </a:xfrm>
        </p:spPr>
        <p:txBody>
          <a:bodyPr lIns="0" tIns="0" rIns="0" bIns="0" anchor="t">
            <a:normAutofit/>
          </a:bodyPr>
          <a:lstStyle>
            <a:lvl1pPr algn="r">
              <a:lnSpc>
                <a:spcPts val="1800"/>
              </a:lnSpc>
              <a:defRPr sz="1400">
                <a:solidFill>
                  <a:schemeClr val="accent2"/>
                </a:solidFill>
              </a:defRPr>
            </a:lvl1pPr>
            <a:lvl2pPr>
              <a:defRPr sz="2400">
                <a:solidFill>
                  <a:srgbClr val="0070AD"/>
                </a:solidFill>
              </a:defRPr>
            </a:lvl2pPr>
          </a:lstStyle>
          <a:p>
            <a:pPr lvl="0"/>
            <a:r>
              <a:rPr lang="en-US" dirty="0"/>
              <a:t>Click to insert title</a:t>
            </a:r>
            <a:endParaRPr lang="pt-PT" dirty="0"/>
          </a:p>
        </p:txBody>
      </p:sp>
    </p:spTree>
    <p:extLst>
      <p:ext uri="{BB962C8B-B14F-4D97-AF65-F5344CB8AC3E}">
        <p14:creationId xmlns:p14="http://schemas.microsoft.com/office/powerpoint/2010/main" val="2481644831"/>
      </p:ext>
    </p:extLst>
  </p:cSld>
  <p:clrMapOvr>
    <a:masterClrMapping/>
  </p:clrMapOvr>
  <p:extLst mod="1">
    <p:ext uri="{DCECCB84-F9BA-43D5-87BE-67443E8EF086}">
      <p15:sldGuideLst xmlns:p15="http://schemas.microsoft.com/office/powerpoint/2012/main">
        <p15:guide id="1" orient="horz" pos="2160">
          <p15:clr>
            <a:srgbClr val="FBAE40"/>
          </p15:clr>
        </p15:guide>
        <p15:guide id="2" pos="4634">
          <p15:clr>
            <a:srgbClr val="FBAE40"/>
          </p15:clr>
        </p15:guide>
        <p15:guide id="3" pos="7219">
          <p15:clr>
            <a:srgbClr val="FBAE40"/>
          </p15:clr>
        </p15:guide>
        <p15:guide id="4" orient="horz" pos="2614">
          <p15:clr>
            <a:srgbClr val="FBAE40"/>
          </p15:clr>
        </p15:guide>
        <p15:guide id="5" orient="horz" pos="3203">
          <p15:clr>
            <a:srgbClr val="FBAE40"/>
          </p15:clr>
        </p15:guide>
        <p15:guide id="6" orient="horz" pos="39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Shapes - Layout4">
    <p:bg>
      <p:bgRef idx="1001">
        <a:schemeClr val="bg1"/>
      </p:bgRef>
    </p:bg>
    <p:spTree>
      <p:nvGrpSpPr>
        <p:cNvPr id="1" name=""/>
        <p:cNvGrpSpPr/>
        <p:nvPr/>
      </p:nvGrpSpPr>
      <p:grpSpPr>
        <a:xfrm>
          <a:off x="0" y="0"/>
          <a:ext cx="0" cy="0"/>
          <a:chOff x="0" y="0"/>
          <a:chExt cx="0" cy="0"/>
        </a:xfrm>
      </p:grpSpPr>
      <p:sp>
        <p:nvSpPr>
          <p:cNvPr id="33" name="Freeform 57"/>
          <p:cNvSpPr>
            <a:spLocks/>
          </p:cNvSpPr>
          <p:nvPr userDrawn="1"/>
        </p:nvSpPr>
        <p:spPr bwMode="auto">
          <a:xfrm rot="360323" flipH="1">
            <a:off x="-371590" y="-778275"/>
            <a:ext cx="10918306" cy="7860920"/>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Text Placeholder 7">
            <a:extLst>
              <a:ext uri="{FF2B5EF4-FFF2-40B4-BE49-F238E27FC236}">
                <a16:creationId xmlns:a16="http://schemas.microsoft.com/office/drawing/2014/main" xmlns="" id="{F44B07A7-FBF2-491D-B0F6-7A5448F53F32}"/>
              </a:ext>
            </a:extLst>
          </p:cNvPr>
          <p:cNvSpPr>
            <a:spLocks noGrp="1"/>
          </p:cNvSpPr>
          <p:nvPr>
            <p:ph type="body" sz="quarter" idx="35" hasCustomPrompt="1"/>
          </p:nvPr>
        </p:nvSpPr>
        <p:spPr>
          <a:xfrm>
            <a:off x="407988" y="2439343"/>
            <a:ext cx="4940178" cy="1008112"/>
          </a:xfrm>
          <a:prstGeom prst="rect">
            <a:avLst/>
          </a:prstGeom>
        </p:spPr>
        <p:txBody>
          <a:bodyPr anchor="t">
            <a:noAutofit/>
          </a:bodyPr>
          <a:lstStyle>
            <a:lvl1pPr algn="l">
              <a:lnSpc>
                <a:spcPts val="1800"/>
              </a:lnSpc>
              <a:spcAft>
                <a:spcPts val="600"/>
              </a:spcAft>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0" name="Text Placeholder 7">
            <a:extLst>
              <a:ext uri="{FF2B5EF4-FFF2-40B4-BE49-F238E27FC236}">
                <a16:creationId xmlns:a16="http://schemas.microsoft.com/office/drawing/2014/main" xmlns="" id="{6956FD36-565A-4468-BCC4-CB7785266950}"/>
              </a:ext>
            </a:extLst>
          </p:cNvPr>
          <p:cNvSpPr>
            <a:spLocks noGrp="1"/>
          </p:cNvSpPr>
          <p:nvPr>
            <p:ph type="body" sz="quarter" idx="36" hasCustomPrompt="1"/>
          </p:nvPr>
        </p:nvSpPr>
        <p:spPr>
          <a:xfrm>
            <a:off x="7896200" y="140492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1" name="Text Placeholder 7">
            <a:extLst>
              <a:ext uri="{FF2B5EF4-FFF2-40B4-BE49-F238E27FC236}">
                <a16:creationId xmlns:a16="http://schemas.microsoft.com/office/drawing/2014/main" xmlns="" id="{16278310-82AA-4E47-A510-E54DC245FB2B}"/>
              </a:ext>
            </a:extLst>
          </p:cNvPr>
          <p:cNvSpPr>
            <a:spLocks noGrp="1"/>
          </p:cNvSpPr>
          <p:nvPr>
            <p:ph type="body" sz="quarter" idx="37" hasCustomPrompt="1"/>
          </p:nvPr>
        </p:nvSpPr>
        <p:spPr>
          <a:xfrm>
            <a:off x="7896200" y="5918247"/>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2" name="Text Placeholder 7">
            <a:extLst>
              <a:ext uri="{FF2B5EF4-FFF2-40B4-BE49-F238E27FC236}">
                <a16:creationId xmlns:a16="http://schemas.microsoft.com/office/drawing/2014/main" xmlns="" id="{ABF327CC-2917-45F5-82B2-75A9F742E63A}"/>
              </a:ext>
            </a:extLst>
          </p:cNvPr>
          <p:cNvSpPr>
            <a:spLocks noGrp="1"/>
          </p:cNvSpPr>
          <p:nvPr>
            <p:ph type="body" sz="quarter" idx="38" hasCustomPrompt="1"/>
          </p:nvPr>
        </p:nvSpPr>
        <p:spPr>
          <a:xfrm>
            <a:off x="7896200" y="501558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3" name="Text Placeholder 7">
            <a:extLst>
              <a:ext uri="{FF2B5EF4-FFF2-40B4-BE49-F238E27FC236}">
                <a16:creationId xmlns:a16="http://schemas.microsoft.com/office/drawing/2014/main" xmlns="" id="{169195DA-4761-45A5-B68F-E20845F04F0C}"/>
              </a:ext>
            </a:extLst>
          </p:cNvPr>
          <p:cNvSpPr>
            <a:spLocks noGrp="1"/>
          </p:cNvSpPr>
          <p:nvPr>
            <p:ph type="body" sz="quarter" idx="39" hasCustomPrompt="1"/>
          </p:nvPr>
        </p:nvSpPr>
        <p:spPr>
          <a:xfrm>
            <a:off x="7896200" y="411291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4" name="Text Placeholder 7">
            <a:extLst>
              <a:ext uri="{FF2B5EF4-FFF2-40B4-BE49-F238E27FC236}">
                <a16:creationId xmlns:a16="http://schemas.microsoft.com/office/drawing/2014/main" xmlns="" id="{343313FC-7C2A-4C39-A322-E5328A14AED9}"/>
              </a:ext>
            </a:extLst>
          </p:cNvPr>
          <p:cNvSpPr>
            <a:spLocks noGrp="1"/>
          </p:cNvSpPr>
          <p:nvPr>
            <p:ph type="body" sz="quarter" idx="40" hasCustomPrompt="1"/>
          </p:nvPr>
        </p:nvSpPr>
        <p:spPr>
          <a:xfrm>
            <a:off x="7896200" y="3210251"/>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25" name="Text Placeholder 7">
            <a:extLst>
              <a:ext uri="{FF2B5EF4-FFF2-40B4-BE49-F238E27FC236}">
                <a16:creationId xmlns:a16="http://schemas.microsoft.com/office/drawing/2014/main" xmlns="" id="{C9E896F1-84B5-4E7A-BD88-FFAFED8559EB}"/>
              </a:ext>
            </a:extLst>
          </p:cNvPr>
          <p:cNvSpPr>
            <a:spLocks noGrp="1"/>
          </p:cNvSpPr>
          <p:nvPr>
            <p:ph type="body" sz="quarter" idx="41" hasCustomPrompt="1"/>
          </p:nvPr>
        </p:nvSpPr>
        <p:spPr>
          <a:xfrm>
            <a:off x="7896200" y="2307586"/>
            <a:ext cx="3887813" cy="524886"/>
          </a:xfrm>
          <a:prstGeom prst="rect">
            <a:avLst/>
          </a:prstGeom>
        </p:spPr>
        <p:txBody>
          <a:bodyPr anchor="ctr">
            <a:noAutofit/>
          </a:bodyPr>
          <a:lstStyle>
            <a:lvl1pPr algn="l">
              <a:lnSpc>
                <a:spcPts val="16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1447298"/>
            <a:ext cx="5471988"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6063567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50C01FB-E2BF-4470-A153-6F7BF3CCF3F9}"/>
              </a:ext>
            </a:extLst>
          </p:cNvPr>
          <p:cNvSpPr/>
          <p:nvPr userDrawn="1"/>
        </p:nvSpPr>
        <p:spPr>
          <a:xfrm>
            <a:off x="0" y="4437112"/>
            <a:ext cx="12192000" cy="2420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5" name="Freeform 73"/>
          <p:cNvSpPr>
            <a:spLocks/>
          </p:cNvSpPr>
          <p:nvPr userDrawn="1"/>
        </p:nvSpPr>
        <p:spPr bwMode="auto">
          <a:xfrm rot="13500000">
            <a:off x="10082250" y="-388249"/>
            <a:ext cx="5894924" cy="5805538"/>
          </a:xfrm>
          <a:custGeom>
            <a:avLst/>
            <a:gdLst>
              <a:gd name="T0" fmla="*/ 527 w 527"/>
              <a:gd name="T1" fmla="*/ 232 h 519"/>
              <a:gd name="T2" fmla="*/ 132 w 527"/>
              <a:gd name="T3" fmla="*/ 53 h 519"/>
              <a:gd name="T4" fmla="*/ 29 w 527"/>
              <a:gd name="T5" fmla="*/ 254 h 519"/>
              <a:gd name="T6" fmla="*/ 375 w 527"/>
              <a:gd name="T7" fmla="*/ 456 h 519"/>
              <a:gd name="T8" fmla="*/ 377 w 527"/>
              <a:gd name="T9" fmla="*/ 519 h 519"/>
              <a:gd name="T10" fmla="*/ 411 w 527"/>
              <a:gd name="T11" fmla="*/ 519 h 519"/>
              <a:gd name="T12" fmla="*/ 527 w 527"/>
              <a:gd name="T13" fmla="*/ 232 h 519"/>
            </a:gdLst>
            <a:ahLst/>
            <a:cxnLst>
              <a:cxn ang="0">
                <a:pos x="T0" y="T1"/>
              </a:cxn>
              <a:cxn ang="0">
                <a:pos x="T2" y="T3"/>
              </a:cxn>
              <a:cxn ang="0">
                <a:pos x="T4" y="T5"/>
              </a:cxn>
              <a:cxn ang="0">
                <a:pos x="T6" y="T7"/>
              </a:cxn>
              <a:cxn ang="0">
                <a:pos x="T8" y="T9"/>
              </a:cxn>
              <a:cxn ang="0">
                <a:pos x="T10" y="T11"/>
              </a:cxn>
              <a:cxn ang="0">
                <a:pos x="T12" y="T13"/>
              </a:cxn>
            </a:cxnLst>
            <a:rect l="0" t="0" r="r" b="b"/>
            <a:pathLst>
              <a:path w="527" h="519">
                <a:moveTo>
                  <a:pt x="527" y="232"/>
                </a:moveTo>
                <a:cubicBezTo>
                  <a:pt x="428" y="195"/>
                  <a:pt x="294" y="0"/>
                  <a:pt x="132" y="53"/>
                </a:cubicBezTo>
                <a:cubicBezTo>
                  <a:pt x="40" y="84"/>
                  <a:pt x="0" y="183"/>
                  <a:pt x="29" y="254"/>
                </a:cubicBezTo>
                <a:cubicBezTo>
                  <a:pt x="96" y="420"/>
                  <a:pt x="335" y="344"/>
                  <a:pt x="375" y="456"/>
                </a:cubicBezTo>
                <a:cubicBezTo>
                  <a:pt x="384" y="483"/>
                  <a:pt x="383" y="503"/>
                  <a:pt x="377" y="519"/>
                </a:cubicBezTo>
                <a:cubicBezTo>
                  <a:pt x="411" y="519"/>
                  <a:pt x="411" y="519"/>
                  <a:pt x="411" y="519"/>
                </a:cubicBezTo>
                <a:cubicBezTo>
                  <a:pt x="487" y="453"/>
                  <a:pt x="522" y="345"/>
                  <a:pt x="527" y="232"/>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Text Placeholder 7">
            <a:extLst>
              <a:ext uri="{FF2B5EF4-FFF2-40B4-BE49-F238E27FC236}">
                <a16:creationId xmlns:a16="http://schemas.microsoft.com/office/drawing/2014/main" xmlns=""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40" name="Text Placeholder 7">
            <a:extLst>
              <a:ext uri="{FF2B5EF4-FFF2-40B4-BE49-F238E27FC236}">
                <a16:creationId xmlns:a16="http://schemas.microsoft.com/office/drawing/2014/main" xmlns="" id="{6343BDF6-D0DB-4726-8EA9-DA3DE0DFDE11}"/>
              </a:ext>
            </a:extLst>
          </p:cNvPr>
          <p:cNvSpPr>
            <a:spLocks noGrp="1"/>
          </p:cNvSpPr>
          <p:nvPr>
            <p:ph type="body" sz="quarter" idx="35" hasCustomPrompt="1"/>
          </p:nvPr>
        </p:nvSpPr>
        <p:spPr>
          <a:xfrm>
            <a:off x="618009"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1" name="Text Placeholder 7">
            <a:extLst>
              <a:ext uri="{FF2B5EF4-FFF2-40B4-BE49-F238E27FC236}">
                <a16:creationId xmlns:a16="http://schemas.microsoft.com/office/drawing/2014/main" xmlns="" id="{3B423489-C448-4223-A3F1-FAB0DF95C7E0}"/>
              </a:ext>
            </a:extLst>
          </p:cNvPr>
          <p:cNvSpPr>
            <a:spLocks noGrp="1"/>
          </p:cNvSpPr>
          <p:nvPr>
            <p:ph type="body" sz="quarter" idx="36" hasCustomPrompt="1"/>
          </p:nvPr>
        </p:nvSpPr>
        <p:spPr>
          <a:xfrm>
            <a:off x="2511156"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2" name="Text Placeholder 7">
            <a:extLst>
              <a:ext uri="{FF2B5EF4-FFF2-40B4-BE49-F238E27FC236}">
                <a16:creationId xmlns:a16="http://schemas.microsoft.com/office/drawing/2014/main" xmlns="" id="{415D3B99-29BD-4D4A-BD25-28628B5AD295}"/>
              </a:ext>
            </a:extLst>
          </p:cNvPr>
          <p:cNvSpPr>
            <a:spLocks noGrp="1"/>
          </p:cNvSpPr>
          <p:nvPr>
            <p:ph type="body" sz="quarter" idx="37" hasCustomPrompt="1"/>
          </p:nvPr>
        </p:nvSpPr>
        <p:spPr>
          <a:xfrm>
            <a:off x="4404303"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FB92CCBF-AD9B-4B1F-81E0-1F58CD476991}"/>
              </a:ext>
            </a:extLst>
          </p:cNvPr>
          <p:cNvSpPr>
            <a:spLocks noGrp="1"/>
          </p:cNvSpPr>
          <p:nvPr>
            <p:ph type="body" sz="quarter" idx="38" hasCustomPrompt="1"/>
          </p:nvPr>
        </p:nvSpPr>
        <p:spPr>
          <a:xfrm>
            <a:off x="6297450"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429263E9-C628-4DAE-AAF4-D4C456E5A7F2}"/>
              </a:ext>
            </a:extLst>
          </p:cNvPr>
          <p:cNvSpPr>
            <a:spLocks noGrp="1"/>
          </p:cNvSpPr>
          <p:nvPr>
            <p:ph type="body" sz="quarter" idx="39" hasCustomPrompt="1"/>
          </p:nvPr>
        </p:nvSpPr>
        <p:spPr>
          <a:xfrm>
            <a:off x="8190597" y="5585038"/>
            <a:ext cx="1692449" cy="432048"/>
          </a:xfrm>
          <a:prstGeom prst="rect">
            <a:avLst/>
          </a:prstGeom>
        </p:spPr>
        <p:txBody>
          <a:bodyPr anchor="ctr">
            <a:noAutofit/>
          </a:bodyPr>
          <a:lstStyle>
            <a:lvl1pPr algn="ctr">
              <a:lnSpc>
                <a:spcPts val="1400"/>
              </a:lnSpc>
              <a:spcAft>
                <a:spcPts val="0"/>
              </a:spcAft>
              <a:defRPr sz="13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266B7D82-19EF-4C8A-8D75-AEA2758E426F}"/>
              </a:ext>
            </a:extLst>
          </p:cNvPr>
          <p:cNvSpPr>
            <a:spLocks noGrp="1"/>
          </p:cNvSpPr>
          <p:nvPr>
            <p:ph type="body" sz="quarter" idx="40"/>
          </p:nvPr>
        </p:nvSpPr>
        <p:spPr>
          <a:xfrm>
            <a:off x="10083744" y="5585038"/>
            <a:ext cx="1692449" cy="432048"/>
          </a:xfrm>
          <a:prstGeom prst="rect">
            <a:avLst/>
          </a:prstGeom>
        </p:spPr>
        <p:txBody>
          <a:bodyPr anchor="ctr">
            <a:noAutofit/>
          </a:bodyPr>
          <a:lstStyle>
            <a:lvl1pPr algn="r">
              <a:lnSpc>
                <a:spcPts val="1600"/>
              </a:lnSpc>
              <a:defRPr sz="1400" b="1">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Edit Master text styles</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0" name="Text Placeholder 7">
            <a:extLst>
              <a:ext uri="{FF2B5EF4-FFF2-40B4-BE49-F238E27FC236}">
                <a16:creationId xmlns:a16="http://schemas.microsoft.com/office/drawing/2014/main" xmlns=""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xmlns=""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xmlns=""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cxnSp>
        <p:nvCxnSpPr>
          <p:cNvPr id="4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8"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49"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23" name="Graphic 22">
            <a:extLst>
              <a:ext uri="{FF2B5EF4-FFF2-40B4-BE49-F238E27FC236}">
                <a16:creationId xmlns:a16="http://schemas.microsoft.com/office/drawing/2014/main" xmlns="" id="{1FFC043B-FCF3-4278-BA70-132D546E181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xmlns=""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xmlns=""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xmlns=""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xmlns=""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xmlns=""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xmlns=""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3"/>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xmlns=""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xmlns=""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xmlns=""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xmlns=""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xmlns=""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xmlns=""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038843B7-B08D-445C-8E69-55E9ADD60136}"/>
              </a:ext>
            </a:extLst>
          </p:cNvPr>
          <p:cNvCxnSpPr>
            <a:cxnSpLocks/>
          </p:cNvCxnSpPr>
          <p:nvPr userDrawn="1"/>
        </p:nvCxnSpPr>
        <p:spPr>
          <a:xfrm>
            <a:off x="2711624" y="4653135"/>
            <a:ext cx="0" cy="504056"/>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65716183-FC6B-4383-8EF6-37E5349AAF9A}"/>
              </a:ext>
            </a:extLst>
          </p:cNvPr>
          <p:cNvCxnSpPr>
            <a:cxnSpLocks/>
          </p:cNvCxnSpPr>
          <p:nvPr userDrawn="1"/>
        </p:nvCxnSpPr>
        <p:spPr>
          <a:xfrm>
            <a:off x="1612454" y="5226817"/>
            <a:ext cx="8588002" cy="0"/>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C480400D-CA47-444B-970B-5A484E54E6A1}"/>
              </a:ext>
            </a:extLst>
          </p:cNvPr>
          <p:cNvCxnSpPr>
            <a:cxnSpLocks/>
          </p:cNvCxnSpPr>
          <p:nvPr userDrawn="1"/>
        </p:nvCxnSpPr>
        <p:spPr>
          <a:xfrm>
            <a:off x="1631690" y="5229100"/>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13536BE-88C6-4525-9D18-D74E0DCB4682}"/>
              </a:ext>
            </a:extLst>
          </p:cNvPr>
          <p:cNvCxnSpPr>
            <a:cxnSpLocks/>
          </p:cNvCxnSpPr>
          <p:nvPr userDrawn="1"/>
        </p:nvCxnSpPr>
        <p:spPr>
          <a:xfrm>
            <a:off x="3764417"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01B274A1-2898-403F-9A81-C1625F15BF58}"/>
              </a:ext>
            </a:extLst>
          </p:cNvPr>
          <p:cNvCxnSpPr>
            <a:cxnSpLocks/>
          </p:cNvCxnSpPr>
          <p:nvPr userDrawn="1"/>
        </p:nvCxnSpPr>
        <p:spPr>
          <a:xfrm>
            <a:off x="5897144"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C25A9B7-5673-4E49-ABD6-8D0E06EDD927}"/>
              </a:ext>
            </a:extLst>
          </p:cNvPr>
          <p:cNvCxnSpPr>
            <a:cxnSpLocks/>
          </p:cNvCxnSpPr>
          <p:nvPr userDrawn="1"/>
        </p:nvCxnSpPr>
        <p:spPr>
          <a:xfrm>
            <a:off x="8029871" y="5229199"/>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026C540-9EA3-4699-A6BC-DF9BDF921E83}"/>
              </a:ext>
            </a:extLst>
          </p:cNvPr>
          <p:cNvCxnSpPr>
            <a:cxnSpLocks/>
          </p:cNvCxnSpPr>
          <p:nvPr userDrawn="1"/>
        </p:nvCxnSpPr>
        <p:spPr>
          <a:xfrm>
            <a:off x="10179266" y="5219674"/>
            <a:ext cx="0" cy="432147"/>
          </a:xfrm>
          <a:prstGeom prst="line">
            <a:avLst/>
          </a:prstGeom>
          <a:ln w="38100">
            <a:solidFill>
              <a:srgbClr val="12ABDB"/>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xmlns=""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xmlns=""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xmlns=""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xmlns=""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5"/>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cxnSp>
        <p:nvCxnSpPr>
          <p:cNvPr id="4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5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5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6" name="Graphic 5">
            <a:extLst>
              <a:ext uri="{FF2B5EF4-FFF2-40B4-BE49-F238E27FC236}">
                <a16:creationId xmlns:a16="http://schemas.microsoft.com/office/drawing/2014/main" xmlns="" id="{E9D05B8C-929C-48A4-93FB-C95AD7DFD71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53886"/>
            <a:ext cx="424356" cy="459624"/>
          </a:xfrm>
          <a:prstGeom prst="rect">
            <a:avLst/>
          </a:prstGeom>
        </p:spPr>
      </p:pic>
    </p:spTree>
    <p:extLst>
      <p:ext uri="{BB962C8B-B14F-4D97-AF65-F5344CB8AC3E}">
        <p14:creationId xmlns:p14="http://schemas.microsoft.com/office/powerpoint/2010/main" val="3464681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25" name="Group 24">
            <a:extLst>
              <a:ext uri="{FF2B5EF4-FFF2-40B4-BE49-F238E27FC236}">
                <a16:creationId xmlns:a16="http://schemas.microsoft.com/office/drawing/2014/main" xmlns="" id="{755DF7E7-0B91-40FB-AA2B-A2D367BAC717}"/>
              </a:ext>
            </a:extLst>
          </p:cNvPr>
          <p:cNvGrpSpPr/>
          <p:nvPr userDrawn="1"/>
        </p:nvGrpSpPr>
        <p:grpSpPr>
          <a:xfrm>
            <a:off x="4979035" y="2404110"/>
            <a:ext cx="735013" cy="682321"/>
            <a:chOff x="5662614" y="3032124"/>
            <a:chExt cx="863600" cy="801689"/>
          </a:xfrm>
        </p:grpSpPr>
        <p:sp>
          <p:nvSpPr>
            <p:cNvPr id="26" name="Freeform 9">
              <a:extLst>
                <a:ext uri="{FF2B5EF4-FFF2-40B4-BE49-F238E27FC236}">
                  <a16:creationId xmlns:a16="http://schemas.microsoft.com/office/drawing/2014/main" xmlns="" id="{E3AB28FE-7CC6-4034-9117-6977038E6FA3}"/>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2">
              <a:extLst>
                <a:ext uri="{FF2B5EF4-FFF2-40B4-BE49-F238E27FC236}">
                  <a16:creationId xmlns:a16="http://schemas.microsoft.com/office/drawing/2014/main" xmlns="" id="{A4885037-C3AF-4379-8336-3215499018AC}"/>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xmlns="" id="{F9123674-3CCB-4D7E-B6EB-56606AA2A864}"/>
              </a:ext>
            </a:extLst>
          </p:cNvPr>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2017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31" name="Rectangle 30">
            <a:extLst>
              <a:ext uri="{FF2B5EF4-FFF2-40B4-BE49-F238E27FC236}">
                <a16:creationId xmlns:a16="http://schemas.microsoft.com/office/drawing/2014/main" xmlns="" id="{68B8D1C8-3CC6-4B87-9AE3-09B837171793}"/>
              </a:ext>
            </a:extLst>
          </p:cNvPr>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32" name="Picture 2" descr="D:\My Work\Template\Icons\Social Media\LinkedIN.png">
            <a:hlinkClick r:id="rId2"/>
            <a:extLst>
              <a:ext uri="{FF2B5EF4-FFF2-40B4-BE49-F238E27FC236}">
                <a16:creationId xmlns:a16="http://schemas.microsoft.com/office/drawing/2014/main" xmlns="" id="{93056FA9-F322-408D-A5C4-1B15ADE492CD}"/>
              </a:ext>
            </a:extLst>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33" name="Picture 4" descr="D:\My Work\Template\Icons\Social Media\SlideShare.png">
            <a:hlinkClick r:id="rId4"/>
            <a:extLst>
              <a:ext uri="{FF2B5EF4-FFF2-40B4-BE49-F238E27FC236}">
                <a16:creationId xmlns:a16="http://schemas.microsoft.com/office/drawing/2014/main" xmlns="" id="{B2FBC98D-020B-44EE-866B-5DF60365041C}"/>
              </a:ext>
            </a:extLst>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34" name="Picture 5" descr="D:\My Work\Template\Icons\Social Media\Twitter.png">
            <a:hlinkClick r:id="rId6"/>
            <a:extLst>
              <a:ext uri="{FF2B5EF4-FFF2-40B4-BE49-F238E27FC236}">
                <a16:creationId xmlns:a16="http://schemas.microsoft.com/office/drawing/2014/main" xmlns="" id="{4C1110C2-50FB-4B84-A2FD-392F43EFC48D}"/>
              </a:ext>
            </a:extLst>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35" name="Picture 6" descr="D:\My Work\Template\Icons\Social Media\YouTube.png">
            <a:hlinkClick r:id="rId8"/>
            <a:extLst>
              <a:ext uri="{FF2B5EF4-FFF2-40B4-BE49-F238E27FC236}">
                <a16:creationId xmlns:a16="http://schemas.microsoft.com/office/drawing/2014/main" xmlns="" id="{5CF07CF4-FFCC-4609-B3BC-A6775A1AE7BA}"/>
              </a:ext>
            </a:extLst>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36" name="Picture 7" descr="D:\My Work\Template\Icons\Social Media\Facebook.png">
            <a:hlinkClick r:id="rId10"/>
            <a:extLst>
              <a:ext uri="{FF2B5EF4-FFF2-40B4-BE49-F238E27FC236}">
                <a16:creationId xmlns:a16="http://schemas.microsoft.com/office/drawing/2014/main" xmlns="" id="{0233919C-978F-46B8-A02C-DB777FA6D499}"/>
              </a:ext>
            </a:extLst>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pic>
        <p:nvPicPr>
          <p:cNvPr id="37" name="Picture 36">
            <a:extLst>
              <a:ext uri="{FF2B5EF4-FFF2-40B4-BE49-F238E27FC236}">
                <a16:creationId xmlns:a16="http://schemas.microsoft.com/office/drawing/2014/main" xmlns="" id="{A82A54D7-4C7B-432A-AC93-B79C7F03D443}"/>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38" name="Rectangle 37">
            <a:extLst>
              <a:ext uri="{FF2B5EF4-FFF2-40B4-BE49-F238E27FC236}">
                <a16:creationId xmlns:a16="http://schemas.microsoft.com/office/drawing/2014/main" xmlns="" id="{817EB3AF-6BF9-4192-B9A1-1968D3D80997}"/>
              </a:ext>
            </a:extLst>
          </p:cNvPr>
          <p:cNvSpPr/>
          <p:nvPr userDrawn="1"/>
        </p:nvSpPr>
        <p:spPr>
          <a:xfrm>
            <a:off x="6688584" y="30387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39" name="Rectangle 38">
            <a:extLst>
              <a:ext uri="{FF2B5EF4-FFF2-40B4-BE49-F238E27FC236}">
                <a16:creationId xmlns:a16="http://schemas.microsoft.com/office/drawing/2014/main" xmlns="" id="{9A00E88D-C732-4E17-99C6-B37C1726D4D5}"/>
              </a:ext>
            </a:extLst>
          </p:cNvPr>
          <p:cNvSpPr/>
          <p:nvPr userDrawn="1"/>
        </p:nvSpPr>
        <p:spPr>
          <a:xfrm>
            <a:off x="6688584" y="26594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0" name="Rectangle 39">
            <a:hlinkClick r:id="rId13"/>
            <a:extLst>
              <a:ext uri="{FF2B5EF4-FFF2-40B4-BE49-F238E27FC236}">
                <a16:creationId xmlns:a16="http://schemas.microsoft.com/office/drawing/2014/main" xmlns="" id="{B72C4F4B-78F7-489A-B298-6EB8AB1E2537}"/>
              </a:ext>
            </a:extLst>
          </p:cNvPr>
          <p:cNvSpPr/>
          <p:nvPr userDrawn="1"/>
        </p:nvSpPr>
        <p:spPr>
          <a:xfrm>
            <a:off x="6688584" y="4520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28246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6" name="Graphic 5">
            <a:extLst>
              <a:ext uri="{FF2B5EF4-FFF2-40B4-BE49-F238E27FC236}">
                <a16:creationId xmlns:a16="http://schemas.microsoft.com/office/drawing/2014/main" xmlns="" id="{E9D05B8C-929C-48A4-93FB-C95AD7DFD71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53886"/>
            <a:ext cx="424356" cy="459624"/>
          </a:xfrm>
          <a:prstGeom prst="rect">
            <a:avLst/>
          </a:prstGeom>
        </p:spPr>
      </p:pic>
    </p:spTree>
    <p:extLst>
      <p:ext uri="{BB962C8B-B14F-4D97-AF65-F5344CB8AC3E}">
        <p14:creationId xmlns:p14="http://schemas.microsoft.com/office/powerpoint/2010/main" val="135181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xmlns=""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xmlns=""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xmlns=""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xmlns=""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xmlns=""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xmlns=""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xmlns=""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xmlns=""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cxnSp>
        <p:nvCxnSpPr>
          <p:cNvPr id="15"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0"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Shapes - Layout3">
    <p:spTree>
      <p:nvGrpSpPr>
        <p:cNvPr id="1" name=""/>
        <p:cNvGrpSpPr/>
        <p:nvPr/>
      </p:nvGrpSpPr>
      <p:grpSpPr>
        <a:xfrm>
          <a:off x="0" y="0"/>
          <a:ext cx="0" cy="0"/>
          <a:chOff x="0" y="0"/>
          <a:chExt cx="0" cy="0"/>
        </a:xfrm>
      </p:grpSpPr>
      <p:sp>
        <p:nvSpPr>
          <p:cNvPr id="28" name="Freeform 65"/>
          <p:cNvSpPr>
            <a:spLocks/>
          </p:cNvSpPr>
          <p:nvPr userDrawn="1"/>
        </p:nvSpPr>
        <p:spPr bwMode="auto">
          <a:xfrm>
            <a:off x="3761714" y="800764"/>
            <a:ext cx="9111784" cy="10909156"/>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Text Placeholder 7">
            <a:extLst>
              <a:ext uri="{FF2B5EF4-FFF2-40B4-BE49-F238E27FC236}">
                <a16:creationId xmlns:a16="http://schemas.microsoft.com/office/drawing/2014/main" xmlns="" id="{B223EFB8-88D3-4227-B238-464A474B852E}"/>
              </a:ext>
            </a:extLst>
          </p:cNvPr>
          <p:cNvSpPr>
            <a:spLocks noGrp="1"/>
          </p:cNvSpPr>
          <p:nvPr>
            <p:ph type="body" sz="quarter" idx="12" hasCustomPrompt="1"/>
          </p:nvPr>
        </p:nvSpPr>
        <p:spPr>
          <a:xfrm>
            <a:off x="2044699" y="3913792"/>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8" name="Text Placeholder 7">
            <a:extLst>
              <a:ext uri="{FF2B5EF4-FFF2-40B4-BE49-F238E27FC236}">
                <a16:creationId xmlns:a16="http://schemas.microsoft.com/office/drawing/2014/main" xmlns="" id="{274C953F-F6D9-4EEF-A914-7C47201B5536}"/>
              </a:ext>
            </a:extLst>
          </p:cNvPr>
          <p:cNvSpPr>
            <a:spLocks noGrp="1"/>
          </p:cNvSpPr>
          <p:nvPr>
            <p:ph type="body" sz="quarter" idx="13" hasCustomPrompt="1"/>
          </p:nvPr>
        </p:nvSpPr>
        <p:spPr>
          <a:xfrm>
            <a:off x="2044699" y="5111406"/>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5" name="Text Placeholder 7">
            <a:extLst>
              <a:ext uri="{FF2B5EF4-FFF2-40B4-BE49-F238E27FC236}">
                <a16:creationId xmlns:a16="http://schemas.microsoft.com/office/drawing/2014/main" xmlns="" id="{053B0AF9-F410-4C47-9D9C-CAC9890E4210}"/>
              </a:ext>
            </a:extLst>
          </p:cNvPr>
          <p:cNvSpPr>
            <a:spLocks noGrp="1"/>
          </p:cNvSpPr>
          <p:nvPr>
            <p:ph type="body" sz="quarter" idx="10" hasCustomPrompt="1"/>
          </p:nvPr>
        </p:nvSpPr>
        <p:spPr>
          <a:xfrm>
            <a:off x="407988" y="1413990"/>
            <a:ext cx="6297894" cy="894840"/>
          </a:xfrm>
          <a:prstGeom prst="rect">
            <a:avLst/>
          </a:prstGeom>
        </p:spPr>
        <p:txBody>
          <a:bodyPr>
            <a:noAutofit/>
          </a:bodyPr>
          <a:lstStyle>
            <a:lvl1pPr>
              <a:lnSpc>
                <a:spcPts val="2200"/>
              </a:lnSpc>
              <a:defRPr sz="18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36" name="Text Placeholder 7">
            <a:extLst>
              <a:ext uri="{FF2B5EF4-FFF2-40B4-BE49-F238E27FC236}">
                <a16:creationId xmlns:a16="http://schemas.microsoft.com/office/drawing/2014/main" xmlns="" id="{4C26CB88-1502-4963-9C3F-B1DA1792174C}"/>
              </a:ext>
            </a:extLst>
          </p:cNvPr>
          <p:cNvSpPr>
            <a:spLocks noGrp="1"/>
          </p:cNvSpPr>
          <p:nvPr>
            <p:ph type="body" sz="quarter" idx="11" hasCustomPrompt="1"/>
          </p:nvPr>
        </p:nvSpPr>
        <p:spPr>
          <a:xfrm>
            <a:off x="2044699" y="2611604"/>
            <a:ext cx="2994439" cy="894840"/>
          </a:xfrm>
          <a:prstGeom prst="rect">
            <a:avLst/>
          </a:prstGeom>
        </p:spPr>
        <p:txBody>
          <a:bodyPr anchor="ctr">
            <a:noAutofit/>
          </a:bodyPr>
          <a:lstStyle>
            <a:lvl1pPr>
              <a:lnSpc>
                <a:spcPts val="16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0" name="Text Placeholder 7">
            <a:extLst>
              <a:ext uri="{FF2B5EF4-FFF2-40B4-BE49-F238E27FC236}">
                <a16:creationId xmlns:a16="http://schemas.microsoft.com/office/drawing/2014/main" xmlns="" id="{14E8646B-8451-4052-9B50-DB60E346C8FA}"/>
              </a:ext>
            </a:extLst>
          </p:cNvPr>
          <p:cNvSpPr>
            <a:spLocks noGrp="1"/>
          </p:cNvSpPr>
          <p:nvPr>
            <p:ph type="body" sz="quarter" idx="14" hasCustomPrompt="1"/>
          </p:nvPr>
        </p:nvSpPr>
        <p:spPr>
          <a:xfrm>
            <a:off x="7392144" y="5276721"/>
            <a:ext cx="4391869" cy="729525"/>
          </a:xfrm>
          <a:prstGeom prst="rect">
            <a:avLst/>
          </a:prstGeom>
        </p:spPr>
        <p:txBody>
          <a:bodyPr>
            <a:noAutofit/>
          </a:bodyPr>
          <a:lstStyle>
            <a:lvl1pPr algn="r">
              <a:lnSpc>
                <a:spcPts val="1800"/>
              </a:lnSpc>
              <a:defRPr sz="16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43" name="Text Placeholder 42">
            <a:extLst>
              <a:ext uri="{FF2B5EF4-FFF2-40B4-BE49-F238E27FC236}">
                <a16:creationId xmlns:a16="http://schemas.microsoft.com/office/drawing/2014/main" xmlns="" id="{A06380E9-5885-470D-9428-A5F69B32620C}"/>
              </a:ext>
            </a:extLst>
          </p:cNvPr>
          <p:cNvSpPr>
            <a:spLocks noGrp="1"/>
          </p:cNvSpPr>
          <p:nvPr>
            <p:ph type="body" sz="quarter" idx="15" hasCustomPrompt="1"/>
          </p:nvPr>
        </p:nvSpPr>
        <p:spPr>
          <a:xfrm>
            <a:off x="7392144" y="4140764"/>
            <a:ext cx="4391869" cy="974725"/>
          </a:xfrm>
          <a:prstGeom prst="rect">
            <a:avLst/>
          </a:prstGeom>
        </p:spPr>
        <p:txBody>
          <a:bodyPr anchor="b">
            <a:noAutofit/>
          </a:bodyPr>
          <a:lstStyle>
            <a:lvl1pPr algn="r">
              <a:lnSpc>
                <a:spcPts val="3000"/>
              </a:lnSpc>
              <a:defRPr sz="2600">
                <a:solidFill>
                  <a:schemeClr val="bg1"/>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cxnSp>
        <p:nvCxnSpPr>
          <p:cNvPr id="45"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a:t>
            </a:fld>
            <a:endParaRPr lang="en-US" sz="800" dirty="0">
              <a:solidFill>
                <a:schemeClr val="bg1"/>
              </a:solidFill>
              <a:cs typeface="Arial" panose="020B0604020202020204" pitchFamily="34" charset="0"/>
            </a:endParaRPr>
          </a:p>
        </p:txBody>
      </p:sp>
      <p:sp>
        <p:nvSpPr>
          <p:cNvPr id="48"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237467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xmlns=""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xmlns=""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cxnSp>
        <p:nvCxnSpPr>
          <p:cNvPr id="1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18"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75635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279F1DAD-5BB1-4142-B838-01DB99370135}"/>
              </a:ext>
            </a:extLst>
          </p:cNvPr>
          <p:cNvSpPr/>
          <p:nvPr userDrawn="1"/>
        </p:nvSpPr>
        <p:spPr>
          <a:xfrm>
            <a:off x="0" y="4044199"/>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xmlns=""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xmlns=""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xmlns=""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3"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6"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16"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7"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09593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36" name="Freeform 65"/>
          <p:cNvSpPr>
            <a:spLocks/>
          </p:cNvSpPr>
          <p:nvPr userDrawn="1"/>
        </p:nvSpPr>
        <p:spPr bwMode="auto">
          <a:xfrm rot="15126643">
            <a:off x="7541356" y="-2911523"/>
            <a:ext cx="5112799" cy="6121339"/>
          </a:xfrm>
          <a:custGeom>
            <a:avLst/>
            <a:gdLst>
              <a:gd name="T0" fmla="*/ 226 w 398"/>
              <a:gd name="T1" fmla="*/ 3 h 477"/>
              <a:gd name="T2" fmla="*/ 398 w 398"/>
              <a:gd name="T3" fmla="*/ 17 h 477"/>
              <a:gd name="T4" fmla="*/ 398 w 398"/>
              <a:gd name="T5" fmla="*/ 477 h 477"/>
              <a:gd name="T6" fmla="*/ 105 w 398"/>
              <a:gd name="T7" fmla="*/ 477 h 477"/>
              <a:gd name="T8" fmla="*/ 74 w 398"/>
              <a:gd name="T9" fmla="*/ 431 h 477"/>
              <a:gd name="T10" fmla="*/ 226 w 398"/>
              <a:gd name="T11" fmla="*/ 3 h 477"/>
            </a:gdLst>
            <a:ahLst/>
            <a:cxnLst>
              <a:cxn ang="0">
                <a:pos x="T0" y="T1"/>
              </a:cxn>
              <a:cxn ang="0">
                <a:pos x="T2" y="T3"/>
              </a:cxn>
              <a:cxn ang="0">
                <a:pos x="T4" y="T5"/>
              </a:cxn>
              <a:cxn ang="0">
                <a:pos x="T6" y="T7"/>
              </a:cxn>
              <a:cxn ang="0">
                <a:pos x="T8" y="T9"/>
              </a:cxn>
              <a:cxn ang="0">
                <a:pos x="T10" y="T11"/>
              </a:cxn>
            </a:cxnLst>
            <a:rect l="0" t="0" r="r" b="b"/>
            <a:pathLst>
              <a:path w="398" h="477">
                <a:moveTo>
                  <a:pt x="226" y="3"/>
                </a:moveTo>
                <a:cubicBezTo>
                  <a:pt x="285" y="0"/>
                  <a:pt x="344" y="4"/>
                  <a:pt x="398" y="17"/>
                </a:cubicBezTo>
                <a:cubicBezTo>
                  <a:pt x="398" y="477"/>
                  <a:pt x="398" y="477"/>
                  <a:pt x="398" y="477"/>
                </a:cubicBezTo>
                <a:cubicBezTo>
                  <a:pt x="105" y="477"/>
                  <a:pt x="105" y="477"/>
                  <a:pt x="105" y="477"/>
                </a:cubicBezTo>
                <a:cubicBezTo>
                  <a:pt x="93" y="464"/>
                  <a:pt x="82" y="448"/>
                  <a:pt x="74" y="431"/>
                </a:cubicBezTo>
                <a:cubicBezTo>
                  <a:pt x="0" y="269"/>
                  <a:pt x="197" y="109"/>
                  <a:pt x="226" y="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xmlns=""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xmlns=""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xmlns=""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xmlns=""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xmlns=""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xmlns=""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3"/>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7">
            <a:extLst>
              <a:ext uri="{FF2B5EF4-FFF2-40B4-BE49-F238E27FC236}">
                <a16:creationId xmlns:a16="http://schemas.microsoft.com/office/drawing/2014/main" xmlns=""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dirty="0"/>
              <a:t>Click to insert text</a:t>
            </a:r>
          </a:p>
        </p:txBody>
      </p:sp>
      <p:sp>
        <p:nvSpPr>
          <p:cNvPr id="26"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39" name="Text Placeholder 7">
            <a:extLst>
              <a:ext uri="{FF2B5EF4-FFF2-40B4-BE49-F238E27FC236}">
                <a16:creationId xmlns:a16="http://schemas.microsoft.com/office/drawing/2014/main" xmlns=""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xmlns=""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2"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3"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pic>
        <p:nvPicPr>
          <p:cNvPr id="18" name="Graphic 17">
            <a:extLst>
              <a:ext uri="{FF2B5EF4-FFF2-40B4-BE49-F238E27FC236}">
                <a16:creationId xmlns:a16="http://schemas.microsoft.com/office/drawing/2014/main" xmlns="" id="{27BDB0CA-E802-4EE5-AF8E-45AFDD8E35A5}"/>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bullets with highlights">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7" name="Freeform 57"/>
          <p:cNvSpPr>
            <a:spLocks/>
          </p:cNvSpPr>
          <p:nvPr userDrawn="1"/>
        </p:nvSpPr>
        <p:spPr bwMode="auto">
          <a:xfrm rot="17855275">
            <a:off x="-2851073" y="-471040"/>
            <a:ext cx="8104819" cy="5835277"/>
          </a:xfrm>
          <a:custGeom>
            <a:avLst/>
            <a:gdLst>
              <a:gd name="T0" fmla="*/ 718 w 718"/>
              <a:gd name="T1" fmla="*/ 281 h 517"/>
              <a:gd name="T2" fmla="*/ 513 w 718"/>
              <a:gd name="T3" fmla="*/ 474 h 517"/>
              <a:gd name="T4" fmla="*/ 403 w 718"/>
              <a:gd name="T5" fmla="*/ 0 h 517"/>
              <a:gd name="T6" fmla="*/ 718 w 718"/>
              <a:gd name="T7" fmla="*/ 0 h 517"/>
              <a:gd name="T8" fmla="*/ 718 w 718"/>
              <a:gd name="T9" fmla="*/ 281 h 517"/>
            </a:gdLst>
            <a:ahLst/>
            <a:cxnLst>
              <a:cxn ang="0">
                <a:pos x="T0" y="T1"/>
              </a:cxn>
              <a:cxn ang="0">
                <a:pos x="T2" y="T3"/>
              </a:cxn>
              <a:cxn ang="0">
                <a:pos x="T4" y="T5"/>
              </a:cxn>
              <a:cxn ang="0">
                <a:pos x="T6" y="T7"/>
              </a:cxn>
              <a:cxn ang="0">
                <a:pos x="T8" y="T9"/>
              </a:cxn>
            </a:cxnLst>
            <a:rect l="0" t="0" r="r" b="b"/>
            <a:pathLst>
              <a:path w="718" h="517">
                <a:moveTo>
                  <a:pt x="718" y="281"/>
                </a:moveTo>
                <a:cubicBezTo>
                  <a:pt x="718" y="281"/>
                  <a:pt x="654" y="517"/>
                  <a:pt x="513" y="474"/>
                </a:cubicBezTo>
                <a:cubicBezTo>
                  <a:pt x="555" y="320"/>
                  <a:pt x="0" y="325"/>
                  <a:pt x="403" y="0"/>
                </a:cubicBezTo>
                <a:cubicBezTo>
                  <a:pt x="718" y="0"/>
                  <a:pt x="718" y="0"/>
                  <a:pt x="718" y="0"/>
                </a:cubicBezTo>
                <a:lnTo>
                  <a:pt x="718" y="28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20">
            <a:extLst>
              <a:ext uri="{FF2B5EF4-FFF2-40B4-BE49-F238E27FC236}">
                <a16:creationId xmlns:a16="http://schemas.microsoft.com/office/drawing/2014/main" xmlns="" id="{ADB39E78-E9B7-40CD-9999-E8302C610DC2}"/>
              </a:ext>
            </a:extLst>
          </p:cNvPr>
          <p:cNvSpPr/>
          <p:nvPr userDrawn="1"/>
        </p:nvSpPr>
        <p:spPr>
          <a:xfrm>
            <a:off x="5563594" y="47340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2" name="Oval 20">
            <a:extLst>
              <a:ext uri="{FF2B5EF4-FFF2-40B4-BE49-F238E27FC236}">
                <a16:creationId xmlns:a16="http://schemas.microsoft.com/office/drawing/2014/main" xmlns="" id="{80DEC651-0810-4FD4-A2CA-C54974433D45}"/>
              </a:ext>
            </a:extLst>
          </p:cNvPr>
          <p:cNvSpPr/>
          <p:nvPr userDrawn="1"/>
        </p:nvSpPr>
        <p:spPr>
          <a:xfrm>
            <a:off x="5563595" y="2944149"/>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3" name="Oval 20">
            <a:extLst>
              <a:ext uri="{FF2B5EF4-FFF2-40B4-BE49-F238E27FC236}">
                <a16:creationId xmlns:a16="http://schemas.microsoft.com/office/drawing/2014/main" xmlns="" id="{4F0142AD-298C-4A60-9F24-035D4F3F07D0}"/>
              </a:ext>
            </a:extLst>
          </p:cNvPr>
          <p:cNvSpPr/>
          <p:nvPr userDrawn="1"/>
        </p:nvSpPr>
        <p:spPr>
          <a:xfrm>
            <a:off x="5516146" y="118605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525457"/>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5"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3284120"/>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6"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061942"/>
            <a:ext cx="863263" cy="482705"/>
          </a:xfrm>
          <a:prstGeom prst="rect">
            <a:avLst/>
          </a:prstGeom>
          <a:noFill/>
        </p:spPr>
        <p:txBody>
          <a:bodyPr anchor="ctr">
            <a:noAutofit/>
          </a:bodyPr>
          <a:lstStyle>
            <a:lvl1pPr algn="ctr">
              <a:lnSpc>
                <a:spcPts val="3000"/>
              </a:lnSpc>
              <a:defRPr sz="2600" b="0">
                <a:solidFill>
                  <a:schemeClr val="bg1"/>
                </a:solidFill>
              </a:defRPr>
            </a:lvl1pPr>
            <a:lvl2pPr>
              <a:defRPr sz="1400"/>
            </a:lvl2pPr>
            <a:lvl3pPr>
              <a:defRPr sz="1200"/>
            </a:lvl3pPr>
            <a:lvl4pPr>
              <a:defRPr sz="1100"/>
            </a:lvl4pPr>
            <a:lvl5pPr>
              <a:defRPr sz="1100"/>
            </a:lvl5pPr>
          </a:lstStyle>
          <a:p>
            <a:pPr lvl="0"/>
            <a:r>
              <a:rPr lang="en-US" dirty="0"/>
              <a:t>Nº</a:t>
            </a:r>
          </a:p>
        </p:txBody>
      </p:sp>
      <p:sp>
        <p:nvSpPr>
          <p:cNvPr id="27"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426716" y="3367132"/>
            <a:ext cx="3670826" cy="2993216"/>
          </a:xfrm>
          <a:prstGeom prst="rect">
            <a:avLst/>
          </a:prstGeom>
        </p:spPr>
        <p:txBody>
          <a:bodyPr>
            <a:noAutofit/>
          </a:bodyPr>
          <a:lstStyle>
            <a:lvl1pPr>
              <a:lnSpc>
                <a:spcPts val="2200"/>
              </a:lnSpc>
              <a:defRPr sz="1800"/>
            </a:lvl1pPr>
            <a:lvl2pPr>
              <a:lnSpc>
                <a:spcPts val="1800"/>
              </a:lnSpc>
              <a:buClr>
                <a:schemeClr val="accent3"/>
              </a:buClr>
              <a:defRPr sz="1600"/>
            </a:lvl2pPr>
            <a:lvl3pPr>
              <a:lnSpc>
                <a:spcPts val="1600"/>
              </a:lnSpc>
              <a:buClr>
                <a:schemeClr val="accent3"/>
              </a:buClr>
              <a:defRPr sz="1400"/>
            </a:lvl3pPr>
            <a:lvl4pPr>
              <a:lnSpc>
                <a:spcPts val="1400"/>
              </a:lnSpc>
              <a:buClr>
                <a:schemeClr val="accent3"/>
              </a:buClr>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2"/>
            <a:ext cx="2663676" cy="158402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6" name="Text Placeholder 4">
            <a:extLst>
              <a:ext uri="{FF2B5EF4-FFF2-40B4-BE49-F238E27FC236}">
                <a16:creationId xmlns:a16="http://schemas.microsoft.com/office/drawing/2014/main" xmlns="" id="{04C1CAD0-39C3-4CE2-A9E9-8CA99EFF5357}"/>
              </a:ext>
            </a:extLst>
          </p:cNvPr>
          <p:cNvSpPr>
            <a:spLocks noGrp="1"/>
          </p:cNvSpPr>
          <p:nvPr>
            <p:ph type="body" sz="quarter" idx="13" hasCustomPrompt="1"/>
          </p:nvPr>
        </p:nvSpPr>
        <p:spPr>
          <a:xfrm>
            <a:off x="6917889" y="825195"/>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6917889" y="1268413"/>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xmlns="" id="{04C1CAD0-39C3-4CE2-A9E9-8CA99EFF5357}"/>
              </a:ext>
            </a:extLst>
          </p:cNvPr>
          <p:cNvSpPr>
            <a:spLocks noGrp="1"/>
          </p:cNvSpPr>
          <p:nvPr>
            <p:ph type="body" sz="quarter" idx="39" hasCustomPrompt="1"/>
          </p:nvPr>
        </p:nvSpPr>
        <p:spPr>
          <a:xfrm>
            <a:off x="6917889" y="2583858"/>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7">
            <a:extLst>
              <a:ext uri="{FF2B5EF4-FFF2-40B4-BE49-F238E27FC236}">
                <a16:creationId xmlns:a16="http://schemas.microsoft.com/office/drawing/2014/main" xmlns="" id="{9228FC83-C11D-47F2-8BDE-B10D125E5E87}"/>
              </a:ext>
            </a:extLst>
          </p:cNvPr>
          <p:cNvSpPr>
            <a:spLocks noGrp="1"/>
          </p:cNvSpPr>
          <p:nvPr>
            <p:ph type="body" sz="quarter" idx="40" hasCustomPrompt="1"/>
          </p:nvPr>
        </p:nvSpPr>
        <p:spPr>
          <a:xfrm>
            <a:off x="6917889" y="3027076"/>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Text Placeholder 4">
            <a:extLst>
              <a:ext uri="{FF2B5EF4-FFF2-40B4-BE49-F238E27FC236}">
                <a16:creationId xmlns:a16="http://schemas.microsoft.com/office/drawing/2014/main" xmlns="" id="{04C1CAD0-39C3-4CE2-A9E9-8CA99EFF5357}"/>
              </a:ext>
            </a:extLst>
          </p:cNvPr>
          <p:cNvSpPr>
            <a:spLocks noGrp="1"/>
          </p:cNvSpPr>
          <p:nvPr>
            <p:ph type="body" sz="quarter" idx="41" hasCustomPrompt="1"/>
          </p:nvPr>
        </p:nvSpPr>
        <p:spPr>
          <a:xfrm>
            <a:off x="6917889" y="4361680"/>
            <a:ext cx="4866123" cy="412363"/>
          </a:xfrm>
          <a:prstGeom prst="rect">
            <a:avLst/>
          </a:prstGeom>
          <a:noFill/>
        </p:spPr>
        <p:txBody>
          <a:bodyPr anchor="ctr">
            <a:noAutofit/>
          </a:bodyPr>
          <a:lstStyle>
            <a:lvl1pPr algn="l">
              <a:defRPr sz="1800" b="0">
                <a:solidFill>
                  <a:schemeClr val="tx2"/>
                </a:solidFill>
              </a:defRPr>
            </a:lvl1pPr>
            <a:lvl2pPr>
              <a:defRPr sz="1400"/>
            </a:lvl2pPr>
            <a:lvl3pPr>
              <a:defRPr sz="1200"/>
            </a:lvl3pPr>
            <a:lvl4pPr>
              <a:defRPr sz="1100"/>
            </a:lvl4pPr>
            <a:lvl5pPr>
              <a:defRPr sz="1100"/>
            </a:lvl5pPr>
          </a:lstStyle>
          <a:p>
            <a:pPr lvl="0"/>
            <a:r>
              <a:rPr lang="en-US" dirty="0"/>
              <a:t>Click to insert title</a:t>
            </a:r>
          </a:p>
        </p:txBody>
      </p:sp>
      <p:sp>
        <p:nvSpPr>
          <p:cNvPr id="36" name="Text Placeholder 7">
            <a:extLst>
              <a:ext uri="{FF2B5EF4-FFF2-40B4-BE49-F238E27FC236}">
                <a16:creationId xmlns:a16="http://schemas.microsoft.com/office/drawing/2014/main" xmlns="" id="{9228FC83-C11D-47F2-8BDE-B10D125E5E87}"/>
              </a:ext>
            </a:extLst>
          </p:cNvPr>
          <p:cNvSpPr>
            <a:spLocks noGrp="1"/>
          </p:cNvSpPr>
          <p:nvPr>
            <p:ph type="body" sz="quarter" idx="42" hasCustomPrompt="1"/>
          </p:nvPr>
        </p:nvSpPr>
        <p:spPr>
          <a:xfrm>
            <a:off x="6917889" y="4804898"/>
            <a:ext cx="4866123" cy="996793"/>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3"/>
              </a:buClr>
              <a:defRPr sz="1200">
                <a:solidFill>
                  <a:schemeClr val="tx1"/>
                </a:solidFill>
              </a:defRPr>
            </a:lvl2pPr>
            <a:lvl3pPr marL="347663" indent="-174625">
              <a:lnSpc>
                <a:spcPts val="1400"/>
              </a:lnSpc>
              <a:buClr>
                <a:schemeClr val="accent3"/>
              </a:buClr>
              <a:defRPr sz="1200">
                <a:solidFill>
                  <a:schemeClr val="tx1"/>
                </a:solidFill>
              </a:defRPr>
            </a:lvl3pPr>
            <a:lvl4pPr marL="509588" indent="-161925">
              <a:lnSpc>
                <a:spcPts val="1200"/>
              </a:lnSpc>
              <a:buClr>
                <a:schemeClr val="accent3"/>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1"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3"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8"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493729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xmlns=""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xmlns=""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xmlns=""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xmlns=""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xmlns=""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xmlns=""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2"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5" name="Retângulo 43">
            <a:extLst>
              <a:ext uri="{FF2B5EF4-FFF2-40B4-BE49-F238E27FC236}">
                <a16:creationId xmlns:a16="http://schemas.microsoft.com/office/drawing/2014/main" xmlns=""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26" name="Retângulo 43">
            <a:extLst>
              <a:ext uri="{FF2B5EF4-FFF2-40B4-BE49-F238E27FC236}">
                <a16:creationId xmlns:a16="http://schemas.microsoft.com/office/drawing/2014/main" xmlns="" id="{834ADCB4-BFB1-450D-8F6D-64217F4CD92C}"/>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797397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3.sv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apgemini.com/optimize-your-business-and-it-operations" TargetMode="External"/><Relationship Id="rId1" Type="http://schemas.openxmlformats.org/officeDocument/2006/relationships/theme" Target="../theme/theme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4.xml"/><Relationship Id="rId5" Type="http://schemas.openxmlformats.org/officeDocument/2006/relationships/hyperlink" Target="https://www.capgemini.com/optimize-your-business-and-it-operations" TargetMode="External"/><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en-US"/>
              <a:t>Click to edit Master title style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3" r:id="rId1"/>
    <p:sldLayoutId id="2147483836" r:id="rId2"/>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4" name="Graphic 3">
            <a:extLst>
              <a:ext uri="{FF2B5EF4-FFF2-40B4-BE49-F238E27FC236}">
                <a16:creationId xmlns:a16="http://schemas.microsoft.com/office/drawing/2014/main" xmlns="" id="{8909AC8C-6C4B-43A0-8FEE-FC9DE49A9EEA}"/>
              </a:ext>
            </a:extLst>
          </p:cNvPr>
          <p:cNvPicPr>
            <a:picLocks noChangeAspect="1"/>
          </p:cNvPicPr>
          <p:nvPr userDrawn="1"/>
        </p:nvPicPr>
        <p:blipFill rotWithShape="1">
          <a:blip r:embed="rId13">
            <a:extLst>
              <a:ext uri="{96DAC541-7B7A-43D3-8B79-37D633B846F1}">
                <asvg:svgBlip xmlns:asvg="http://schemas.microsoft.com/office/drawing/2016/SVG/main" xmlns="" r:embed="rId1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781" r:id="rId1"/>
    <p:sldLayoutId id="2147483779" r:id="rId2"/>
    <p:sldLayoutId id="2147483734" r:id="rId3"/>
    <p:sldLayoutId id="2147483735" r:id="rId4"/>
    <p:sldLayoutId id="2147483737" r:id="rId5"/>
    <p:sldLayoutId id="2147483738" r:id="rId6"/>
    <p:sldLayoutId id="2147483739" r:id="rId7"/>
    <p:sldLayoutId id="2147483794" r:id="rId8"/>
    <p:sldLayoutId id="2147483792" r:id="rId9"/>
    <p:sldLayoutId id="2147483787" r:id="rId10"/>
    <p:sldLayoutId id="2147483837" r:id="rId1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 name="Conector reto 49">
            <a:extLst>
              <a:ext uri="{FF2B5EF4-FFF2-40B4-BE49-F238E27FC236}">
                <a16:creationId xmlns:a16="http://schemas.microsoft.com/office/drawing/2014/main" xmlns="" id="{3E818917-538C-4A33-932D-D9A08033D4DC}"/>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ctangle 27">
            <a:hlinkClick r:id="rId2"/>
            <a:extLst>
              <a:ext uri="{FF2B5EF4-FFF2-40B4-BE49-F238E27FC236}">
                <a16:creationId xmlns:a16="http://schemas.microsoft.com/office/drawing/2014/main" xmlns="" id="{1ACD14BB-3A80-4D71-955C-EA56362EFDAE}"/>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H1 Review 2018 | June 2018</a:t>
            </a:r>
          </a:p>
        </p:txBody>
      </p:sp>
      <p:sp>
        <p:nvSpPr>
          <p:cNvPr id="7" name="Retângulo 43">
            <a:extLst>
              <a:ext uri="{FF2B5EF4-FFF2-40B4-BE49-F238E27FC236}">
                <a16:creationId xmlns:a16="http://schemas.microsoft.com/office/drawing/2014/main" xmlns="" id="{21209CB4-881A-45A1-A149-8DC3FC1B489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8" name="Retângulo 43">
            <a:extLst>
              <a:ext uri="{FF2B5EF4-FFF2-40B4-BE49-F238E27FC236}">
                <a16:creationId xmlns:a16="http://schemas.microsoft.com/office/drawing/2014/main" xmlns="" id="{DA13A745-E3D4-4694-8E12-1115606A5FE6}"/>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9" name="Graphic 8">
            <a:extLst>
              <a:ext uri="{FF2B5EF4-FFF2-40B4-BE49-F238E27FC236}">
                <a16:creationId xmlns:a16="http://schemas.microsoft.com/office/drawing/2014/main" xmlns="" id="{8E08314B-7B3A-4958-AA0A-43518BA6E4E1}"/>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4" name="Conector reto 49">
            <a:extLst>
              <a:ext uri="{FF2B5EF4-FFF2-40B4-BE49-F238E27FC236}">
                <a16:creationId xmlns:a16="http://schemas.microsoft.com/office/drawing/2014/main" xmlns="" id="{586BC39D-0294-46DE-AFEC-F1D4B55378C6}"/>
              </a:ext>
            </a:extLst>
          </p:cNvPr>
          <p:cNvCxnSpPr>
            <a:cxnSpLocks/>
          </p:cNvCxnSpPr>
          <p:nvPr userDrawn="1"/>
        </p:nvCxnSpPr>
        <p:spPr>
          <a:xfrm flipV="1">
            <a:off x="2286000" y="6587911"/>
            <a:ext cx="0" cy="155576"/>
          </a:xfrm>
          <a:prstGeom prst="line">
            <a:avLst/>
          </a:prstGeom>
          <a:solidFill>
            <a:schemeClr val="tx1"/>
          </a:solidFill>
          <a:ln w="12700" cap="rnd">
            <a:solidFill>
              <a:schemeClr val="bg2">
                <a:lumMod val="75000"/>
              </a:schemeClr>
            </a:solidFill>
            <a:round/>
          </a:ln>
        </p:spPr>
        <p:style>
          <a:lnRef idx="1">
            <a:schemeClr val="accent1"/>
          </a:lnRef>
          <a:fillRef idx="0">
            <a:schemeClr val="accent1"/>
          </a:fillRef>
          <a:effectRef idx="0">
            <a:schemeClr val="accent1"/>
          </a:effectRef>
          <a:fontRef idx="minor">
            <a:schemeClr val="tx1"/>
          </a:fontRef>
        </p:style>
      </p:cxnSp>
      <p:sp>
        <p:nvSpPr>
          <p:cNvPr id="6" name="Retângulo 43">
            <a:extLst>
              <a:ext uri="{FF2B5EF4-FFF2-40B4-BE49-F238E27FC236}">
                <a16:creationId xmlns:a16="http://schemas.microsoft.com/office/drawing/2014/main" xmlns="" id="{522C5E93-A7EB-4BA1-9BE0-F920B4BD32FC}"/>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2">
                    <a:lumMod val="50000"/>
                  </a:schemeClr>
                </a:solidFill>
                <a:cs typeface="Arial" panose="020B0604020202020204" pitchFamily="34" charset="0"/>
              </a:rPr>
              <a:t>‹#›</a:t>
            </a:fld>
            <a:endParaRPr lang="en-US" sz="800" dirty="0">
              <a:solidFill>
                <a:schemeClr val="bg2">
                  <a:lumMod val="50000"/>
                </a:schemeClr>
              </a:solidFill>
              <a:cs typeface="Arial" panose="020B0604020202020204" pitchFamily="34" charset="0"/>
            </a:endParaRPr>
          </a:p>
        </p:txBody>
      </p:sp>
      <p:sp>
        <p:nvSpPr>
          <p:cNvPr id="7" name="Retângulo 43">
            <a:extLst>
              <a:ext uri="{FF2B5EF4-FFF2-40B4-BE49-F238E27FC236}">
                <a16:creationId xmlns:a16="http://schemas.microsoft.com/office/drawing/2014/main" xmlns="" id="{30794E10-9690-42C4-AABC-7A8CD6247CF1}"/>
              </a:ext>
            </a:extLst>
          </p:cNvPr>
          <p:cNvSpPr/>
          <p:nvPr userDrawn="1"/>
        </p:nvSpPr>
        <p:spPr>
          <a:xfrm>
            <a:off x="2413705" y="6555758"/>
            <a:ext cx="2223686" cy="219456"/>
          </a:xfrm>
          <a:prstGeom prst="rect">
            <a:avLst/>
          </a:prstGeom>
        </p:spPr>
        <p:txBody>
          <a:bodyPr wrap="none" lIns="0" tIns="0" rIns="0" bIns="0" anchor="ctr">
            <a:noAutofit/>
          </a:bodyPr>
          <a:lstStyle/>
          <a:p>
            <a:pPr algn="l">
              <a:lnSpc>
                <a:spcPct val="100000"/>
              </a:lnSpc>
            </a:pPr>
            <a:r>
              <a:rPr lang="en-US" sz="800" dirty="0">
                <a:solidFill>
                  <a:schemeClr val="bg2">
                    <a:lumMod val="50000"/>
                  </a:schemeClr>
                </a:solidFill>
                <a:cs typeface="Arial" panose="020B0604020202020204" pitchFamily="34" charset="0"/>
              </a:rPr>
              <a:t>© 2017 Capgemini. All rights reserved.</a:t>
            </a:r>
          </a:p>
        </p:txBody>
      </p:sp>
      <p:pic>
        <p:nvPicPr>
          <p:cNvPr id="8" name="Graphic 7">
            <a:extLst>
              <a:ext uri="{FF2B5EF4-FFF2-40B4-BE49-F238E27FC236}">
                <a16:creationId xmlns:a16="http://schemas.microsoft.com/office/drawing/2014/main" xmlns="" id="{64E3C7C3-8522-4D30-BEF1-B9A63533805E}"/>
              </a:ext>
            </a:extLst>
          </p:cNvPr>
          <p:cNvPicPr>
            <a:picLocks noChangeAspect="1"/>
          </p:cNvPicPr>
          <p:nvPr userDrawn="1"/>
        </p:nvPicPr>
        <p:blipFill rotWithShape="1">
          <a:blip r:embed="rId3">
            <a:extLst>
              <a:ext uri="{96DAC541-7B7A-43D3-8B79-37D633B846F1}">
                <asvg:svgBlip xmlns:asvg="http://schemas.microsoft.com/office/drawing/2016/SVG/main" xmlns="" r:embed="rId4"/>
              </a:ext>
            </a:extLst>
          </a:blip>
          <a:srcRect l="81836" t="-4713" b="16530"/>
          <a:stretch/>
        </p:blipFill>
        <p:spPr>
          <a:xfrm>
            <a:off x="11547793" y="188640"/>
            <a:ext cx="424356" cy="459624"/>
          </a:xfrm>
          <a:prstGeom prst="rect">
            <a:avLst/>
          </a:prstGeom>
        </p:spPr>
      </p:pic>
      <p:sp>
        <p:nvSpPr>
          <p:cNvPr id="9" name="Rectangle 27">
            <a:hlinkClick r:id="rId5"/>
            <a:extLst>
              <a:ext uri="{FF2B5EF4-FFF2-40B4-BE49-F238E27FC236}">
                <a16:creationId xmlns:a16="http://schemas.microsoft.com/office/drawing/2014/main" xmlns="" id="{B3F76885-1B3B-4020-9F09-FDCD52075902}"/>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rgbClr val="00458D"/>
                </a:solidFill>
                <a:latin typeface="+mj-lt"/>
                <a:cs typeface="Arial" panose="020B0604020202020204" pitchFamily="34" charset="0"/>
              </a:rPr>
              <a:t>H1 Review 2018 | June 2018</a:t>
            </a:r>
          </a:p>
        </p:txBody>
      </p:sp>
    </p:spTree>
    <p:extLst>
      <p:ext uri="{BB962C8B-B14F-4D97-AF65-F5344CB8AC3E}">
        <p14:creationId xmlns:p14="http://schemas.microsoft.com/office/powerpoint/2010/main" val="3480949726"/>
      </p:ext>
    </p:extLst>
  </p:cSld>
  <p:clrMap bg1="lt1" tx1="dk1" bg2="lt2" tx2="dk2" accent1="accent1" accent2="accent2" accent3="accent3" accent4="accent4" accent5="accent5" accent6="accent6" hlink="hlink" folHlink="folHlink"/>
  <p:sldLayoutIdLst>
    <p:sldLayoutId id="2147483835"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www.scaledagileframework.com/" TargetMode="External"/><Relationship Id="rId5" Type="http://schemas.openxmlformats.org/officeDocument/2006/relationships/hyperlink" Target="https://km3.capgemini.com/community-folders/best-practices-4"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AFA79673-AD73-4CE5-AC49-8BB07DDE078B}"/>
              </a:ext>
            </a:extLst>
          </p:cNvPr>
          <p:cNvSpPr>
            <a:spLocks noGrp="1"/>
          </p:cNvSpPr>
          <p:nvPr>
            <p:ph type="body" sz="quarter" idx="4294967295"/>
          </p:nvPr>
        </p:nvSpPr>
        <p:spPr>
          <a:xfrm>
            <a:off x="152400" y="533400"/>
            <a:ext cx="6705600" cy="762000"/>
          </a:xfrm>
        </p:spPr>
        <p:txBody>
          <a:bodyPr>
            <a:normAutofit/>
          </a:bodyPr>
          <a:lstStyle/>
          <a:p>
            <a:r>
              <a:rPr lang="en-US" sz="3200" dirty="0">
                <a:solidFill>
                  <a:schemeClr val="bg1"/>
                </a:solidFill>
                <a:latin typeface="Trebuchet MS" panose="020B0603020202020204" pitchFamily="34" charset="0"/>
              </a:rPr>
              <a:t>Agile Wrapper</a:t>
            </a:r>
          </a:p>
        </p:txBody>
      </p:sp>
      <p:sp>
        <p:nvSpPr>
          <p:cNvPr id="5" name="Text Placeholder 4">
            <a:extLst>
              <a:ext uri="{FF2B5EF4-FFF2-40B4-BE49-F238E27FC236}">
                <a16:creationId xmlns:a16="http://schemas.microsoft.com/office/drawing/2014/main" xmlns="" id="{933CF88E-D4CF-46EC-9753-108BABE62B80}"/>
              </a:ext>
            </a:extLst>
          </p:cNvPr>
          <p:cNvSpPr>
            <a:spLocks noGrp="1"/>
          </p:cNvSpPr>
          <p:nvPr>
            <p:ph type="body" sz="quarter" idx="12"/>
          </p:nvPr>
        </p:nvSpPr>
        <p:spPr/>
        <p:txBody>
          <a:bodyPr/>
          <a:lstStyle/>
          <a:p>
            <a:r>
              <a:rPr lang="en-US" dirty="0"/>
              <a:t>Nov 2018</a:t>
            </a:r>
          </a:p>
        </p:txBody>
      </p:sp>
    </p:spTree>
    <p:extLst>
      <p:ext uri="{BB962C8B-B14F-4D97-AF65-F5344CB8AC3E}">
        <p14:creationId xmlns:p14="http://schemas.microsoft.com/office/powerpoint/2010/main" val="96652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xmlns="" id="{05D4190B-2FC4-4C02-A0B3-39ADBD289720}"/>
              </a:ext>
            </a:extLst>
          </p:cNvPr>
          <p:cNvGrpSpPr/>
          <p:nvPr/>
        </p:nvGrpSpPr>
        <p:grpSpPr>
          <a:xfrm>
            <a:off x="533400" y="1717616"/>
            <a:ext cx="10334625" cy="4838700"/>
            <a:chOff x="561975" y="1143000"/>
            <a:chExt cx="10639425" cy="5029200"/>
          </a:xfrm>
        </p:grpSpPr>
        <p:graphicFrame>
          <p:nvGraphicFramePr>
            <p:cNvPr id="3" name="Diagram 2">
              <a:extLst>
                <a:ext uri="{FF2B5EF4-FFF2-40B4-BE49-F238E27FC236}">
                  <a16:creationId xmlns:a16="http://schemas.microsoft.com/office/drawing/2014/main" xmlns="" id="{0CBA016D-76BE-413F-BF55-27E55F131943}"/>
                </a:ext>
              </a:extLst>
            </p:cNvPr>
            <p:cNvGraphicFramePr/>
            <p:nvPr>
              <p:extLst>
                <p:ext uri="{D42A27DB-BD31-4B8C-83A1-F6EECF244321}">
                  <p14:modId xmlns:p14="http://schemas.microsoft.com/office/powerpoint/2010/main" val="188296686"/>
                </p:ext>
              </p:extLst>
            </p:nvPr>
          </p:nvGraphicFramePr>
          <p:xfrm>
            <a:off x="561975" y="1143000"/>
            <a:ext cx="1063942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xmlns="" id="{27B4B799-5DE7-41C0-BEEC-BF3A8F0376CE}"/>
                </a:ext>
              </a:extLst>
            </p:cNvPr>
            <p:cNvSpPr txBox="1"/>
            <p:nvPr/>
          </p:nvSpPr>
          <p:spPr>
            <a:xfrm>
              <a:off x="1317695" y="1182600"/>
              <a:ext cx="1925006" cy="255915"/>
            </a:xfrm>
            <a:prstGeom prst="rect">
              <a:avLst/>
            </a:prstGeom>
            <a:noFill/>
          </p:spPr>
          <p:txBody>
            <a:bodyPr wrap="square" rtlCol="0">
              <a:spAutoFit/>
            </a:bodyPr>
            <a:lstStyle/>
            <a:p>
              <a:endParaRPr lang="en-US" sz="1000" dirty="0">
                <a:solidFill>
                  <a:schemeClr val="accent1"/>
                </a:solidFill>
              </a:endParaRPr>
            </a:p>
          </p:txBody>
        </p:sp>
        <p:sp>
          <p:nvSpPr>
            <p:cNvPr id="17" name="TextBox 16">
              <a:extLst>
                <a:ext uri="{FF2B5EF4-FFF2-40B4-BE49-F238E27FC236}">
                  <a16:creationId xmlns:a16="http://schemas.microsoft.com/office/drawing/2014/main" xmlns="" id="{C7D1580F-65B2-453D-8D16-A4B65126FE59}"/>
                </a:ext>
              </a:extLst>
            </p:cNvPr>
            <p:cNvSpPr txBox="1"/>
            <p:nvPr/>
          </p:nvSpPr>
          <p:spPr>
            <a:xfrm>
              <a:off x="3657599" y="1371599"/>
              <a:ext cx="1925007" cy="255915"/>
            </a:xfrm>
            <a:prstGeom prst="rect">
              <a:avLst/>
            </a:prstGeom>
            <a:noFill/>
          </p:spPr>
          <p:txBody>
            <a:bodyPr wrap="square" rtlCol="0">
              <a:spAutoFit/>
            </a:bodyPr>
            <a:lstStyle/>
            <a:p>
              <a:endParaRPr lang="en-US" sz="1000" dirty="0">
                <a:solidFill>
                  <a:schemeClr val="accent1"/>
                </a:solidFill>
              </a:endParaRPr>
            </a:p>
          </p:txBody>
        </p:sp>
        <p:sp>
          <p:nvSpPr>
            <p:cNvPr id="18" name="TextBox 17">
              <a:extLst>
                <a:ext uri="{FF2B5EF4-FFF2-40B4-BE49-F238E27FC236}">
                  <a16:creationId xmlns:a16="http://schemas.microsoft.com/office/drawing/2014/main" xmlns="" id="{47A191A7-116A-4B37-B76B-618011F8D875}"/>
                </a:ext>
              </a:extLst>
            </p:cNvPr>
            <p:cNvSpPr txBox="1"/>
            <p:nvPr/>
          </p:nvSpPr>
          <p:spPr>
            <a:xfrm>
              <a:off x="6019800" y="1295400"/>
              <a:ext cx="1925006" cy="255915"/>
            </a:xfrm>
            <a:prstGeom prst="rect">
              <a:avLst/>
            </a:prstGeom>
            <a:noFill/>
          </p:spPr>
          <p:txBody>
            <a:bodyPr wrap="square" rtlCol="0">
              <a:spAutoFit/>
            </a:bodyPr>
            <a:lstStyle/>
            <a:p>
              <a:endParaRPr lang="en-US" sz="1000" dirty="0">
                <a:solidFill>
                  <a:schemeClr val="accent1"/>
                </a:solidFill>
              </a:endParaRPr>
            </a:p>
          </p:txBody>
        </p:sp>
        <p:sp>
          <p:nvSpPr>
            <p:cNvPr id="19" name="TextBox 18">
              <a:extLst>
                <a:ext uri="{FF2B5EF4-FFF2-40B4-BE49-F238E27FC236}">
                  <a16:creationId xmlns:a16="http://schemas.microsoft.com/office/drawing/2014/main" xmlns="" id="{F92C773A-4BCE-4534-BA83-6D7957473021}"/>
                </a:ext>
              </a:extLst>
            </p:cNvPr>
            <p:cNvSpPr txBox="1"/>
            <p:nvPr/>
          </p:nvSpPr>
          <p:spPr>
            <a:xfrm>
              <a:off x="8382000" y="1261130"/>
              <a:ext cx="1925006" cy="255915"/>
            </a:xfrm>
            <a:prstGeom prst="rect">
              <a:avLst/>
            </a:prstGeom>
            <a:noFill/>
          </p:spPr>
          <p:txBody>
            <a:bodyPr wrap="square" rtlCol="0">
              <a:spAutoFit/>
            </a:bodyPr>
            <a:lstStyle/>
            <a:p>
              <a:endParaRPr lang="en-US" sz="1000" dirty="0">
                <a:solidFill>
                  <a:schemeClr val="accent1"/>
                </a:solidFill>
              </a:endParaRPr>
            </a:p>
          </p:txBody>
        </p:sp>
        <p:sp>
          <p:nvSpPr>
            <p:cNvPr id="20" name="TextBox 19">
              <a:extLst>
                <a:ext uri="{FF2B5EF4-FFF2-40B4-BE49-F238E27FC236}">
                  <a16:creationId xmlns:a16="http://schemas.microsoft.com/office/drawing/2014/main" xmlns="" id="{D5A86539-DACC-42C4-83F8-0C174DC1B7F2}"/>
                </a:ext>
              </a:extLst>
            </p:cNvPr>
            <p:cNvSpPr txBox="1"/>
            <p:nvPr/>
          </p:nvSpPr>
          <p:spPr>
            <a:xfrm>
              <a:off x="2444712" y="4026964"/>
              <a:ext cx="1925006" cy="255915"/>
            </a:xfrm>
            <a:prstGeom prst="rect">
              <a:avLst/>
            </a:prstGeom>
            <a:noFill/>
          </p:spPr>
          <p:txBody>
            <a:bodyPr wrap="square" rtlCol="0">
              <a:spAutoFit/>
            </a:bodyPr>
            <a:lstStyle/>
            <a:p>
              <a:endParaRPr lang="en-US" sz="1000" dirty="0">
                <a:solidFill>
                  <a:schemeClr val="accent1"/>
                </a:solidFill>
              </a:endParaRPr>
            </a:p>
          </p:txBody>
        </p:sp>
      </p:grpSp>
      <p:sp>
        <p:nvSpPr>
          <p:cNvPr id="23" name="TextBox 22">
            <a:extLst>
              <a:ext uri="{FF2B5EF4-FFF2-40B4-BE49-F238E27FC236}">
                <a16:creationId xmlns:a16="http://schemas.microsoft.com/office/drawing/2014/main" xmlns="" id="{0BCD19DD-C165-40D0-A42E-A7E13F8AD2A5}"/>
              </a:ext>
            </a:extLst>
          </p:cNvPr>
          <p:cNvSpPr txBox="1"/>
          <p:nvPr/>
        </p:nvSpPr>
        <p:spPr>
          <a:xfrm>
            <a:off x="228600" y="859261"/>
            <a:ext cx="10814774" cy="523220"/>
          </a:xfrm>
          <a:prstGeom prst="rect">
            <a:avLst/>
          </a:prstGeom>
          <a:noFill/>
        </p:spPr>
        <p:txBody>
          <a:bodyPr wrap="square" rtlCol="0">
            <a:spAutoFit/>
          </a:bodyPr>
          <a:lstStyle/>
          <a:p>
            <a:r>
              <a:rPr lang="en-US" sz="1400" dirty="0">
                <a:solidFill>
                  <a:schemeClr val="accent1"/>
                </a:solidFill>
              </a:rPr>
              <a:t>Quality Assurance team lends extensive support for Agile projects from RFP/Initiation phase till Closure in various mechanisms. </a:t>
            </a:r>
          </a:p>
        </p:txBody>
      </p:sp>
      <p:sp>
        <p:nvSpPr>
          <p:cNvPr id="13" name="TextBox 12">
            <a:extLst>
              <a:ext uri="{FF2B5EF4-FFF2-40B4-BE49-F238E27FC236}">
                <a16:creationId xmlns:a16="http://schemas.microsoft.com/office/drawing/2014/main" xmlns="" id="{226E4B55-0570-43AB-8B9A-0364AEFA434E}"/>
              </a:ext>
            </a:extLst>
          </p:cNvPr>
          <p:cNvSpPr txBox="1"/>
          <p:nvPr/>
        </p:nvSpPr>
        <p:spPr>
          <a:xfrm>
            <a:off x="0" y="-5906"/>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7: Agile Support by QA</a:t>
            </a:r>
          </a:p>
        </p:txBody>
      </p:sp>
      <p:sp>
        <p:nvSpPr>
          <p:cNvPr id="14" name="TextBox 13">
            <a:extLst>
              <a:ext uri="{FF2B5EF4-FFF2-40B4-BE49-F238E27FC236}">
                <a16:creationId xmlns:a16="http://schemas.microsoft.com/office/drawing/2014/main" xmlns="" id="{02E03D71-4D67-48F4-A01C-B835B0672CF6}"/>
              </a:ext>
            </a:extLst>
          </p:cNvPr>
          <p:cNvSpPr txBox="1"/>
          <p:nvPr/>
        </p:nvSpPr>
        <p:spPr>
          <a:xfrm>
            <a:off x="8534400" y="4829188"/>
            <a:ext cx="3284927" cy="523220"/>
          </a:xfrm>
          <a:prstGeom prst="rect">
            <a:avLst/>
          </a:prstGeom>
          <a:noFill/>
        </p:spPr>
        <p:txBody>
          <a:bodyPr wrap="square" rtlCol="0">
            <a:spAutoFit/>
          </a:bodyPr>
          <a:lstStyle/>
          <a:p>
            <a:r>
              <a:rPr lang="en-US" sz="1400" dirty="0">
                <a:solidFill>
                  <a:schemeClr val="accent1"/>
                </a:solidFill>
              </a:rPr>
              <a:t>For more details, reach out to the </a:t>
            </a:r>
          </a:p>
          <a:p>
            <a:r>
              <a:rPr lang="en-US" sz="1400" dirty="0">
                <a:solidFill>
                  <a:schemeClr val="accent1"/>
                </a:solidFill>
              </a:rPr>
              <a:t>QA BU partner... </a:t>
            </a:r>
          </a:p>
        </p:txBody>
      </p:sp>
    </p:spTree>
    <p:extLst>
      <p:ext uri="{BB962C8B-B14F-4D97-AF65-F5344CB8AC3E}">
        <p14:creationId xmlns:p14="http://schemas.microsoft.com/office/powerpoint/2010/main" val="308216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6B21FCB-CCF6-4AE6-A5A2-B40694A06964}"/>
              </a:ext>
            </a:extLst>
          </p:cNvPr>
          <p:cNvSpPr>
            <a:spLocks noGrp="1"/>
          </p:cNvSpPr>
          <p:nvPr>
            <p:ph type="title"/>
          </p:nvPr>
        </p:nvSpPr>
        <p:spPr>
          <a:xfrm>
            <a:off x="0" y="-1"/>
            <a:ext cx="11585448" cy="685800"/>
          </a:xfr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800" dirty="0">
                <a:solidFill>
                  <a:schemeClr val="lt1"/>
                </a:solidFill>
                <a:latin typeface="+mn-lt"/>
                <a:ea typeface="+mn-ea"/>
                <a:cs typeface="+mn-cs"/>
              </a:rPr>
              <a:t>9. Accelerators and best practices</a:t>
            </a:r>
          </a:p>
        </p:txBody>
      </p:sp>
      <p:sp>
        <p:nvSpPr>
          <p:cNvPr id="3" name="TextBox 2">
            <a:extLst>
              <a:ext uri="{FF2B5EF4-FFF2-40B4-BE49-F238E27FC236}">
                <a16:creationId xmlns:a16="http://schemas.microsoft.com/office/drawing/2014/main" xmlns="" id="{1121DC8A-3273-40A5-9DAE-0778ADE84BF7}"/>
              </a:ext>
            </a:extLst>
          </p:cNvPr>
          <p:cNvSpPr txBox="1"/>
          <p:nvPr/>
        </p:nvSpPr>
        <p:spPr>
          <a:xfrm>
            <a:off x="228600" y="859261"/>
            <a:ext cx="10814774" cy="738664"/>
          </a:xfrm>
          <a:prstGeom prst="rect">
            <a:avLst/>
          </a:prstGeom>
          <a:noFill/>
        </p:spPr>
        <p:txBody>
          <a:bodyPr wrap="square" rtlCol="0">
            <a:spAutoFit/>
          </a:bodyPr>
          <a:lstStyle/>
          <a:p>
            <a:r>
              <a:rPr lang="en-US" sz="1400" dirty="0">
                <a:solidFill>
                  <a:schemeClr val="accent1"/>
                </a:solidFill>
              </a:rPr>
              <a:t>At Capgemini, we have various accelerators and best practices from projects which have implemented Agile. Some of them may be reference materials, knowledge sharing artifacts based on lessons learnt or toolkits which help in transformation.</a:t>
            </a:r>
          </a:p>
        </p:txBody>
      </p:sp>
      <p:cxnSp>
        <p:nvCxnSpPr>
          <p:cNvPr id="4" name="Straight Connector 3">
            <a:extLst>
              <a:ext uri="{FF2B5EF4-FFF2-40B4-BE49-F238E27FC236}">
                <a16:creationId xmlns:a16="http://schemas.microsoft.com/office/drawing/2014/main" xmlns="" id="{5F6740D9-4531-43FB-8245-30764B0BCE52}"/>
              </a:ext>
            </a:extLst>
          </p:cNvPr>
          <p:cNvCxnSpPr>
            <a:cxnSpLocks/>
          </p:cNvCxnSpPr>
          <p:nvPr/>
        </p:nvCxnSpPr>
        <p:spPr>
          <a:xfrm>
            <a:off x="5715000" y="1597925"/>
            <a:ext cx="0" cy="503147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xmlns="" id="{C769207B-C70C-4A38-AEE0-1B5EF5A227E3}"/>
              </a:ext>
            </a:extLst>
          </p:cNvPr>
          <p:cNvCxnSpPr>
            <a:cxnSpLocks/>
          </p:cNvCxnSpPr>
          <p:nvPr/>
        </p:nvCxnSpPr>
        <p:spPr>
          <a:xfrm>
            <a:off x="338215" y="4419600"/>
            <a:ext cx="1097889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xmlns="" id="{1A8CC21D-5D21-4C83-BDFC-2F08DA6FEC17}"/>
              </a:ext>
            </a:extLst>
          </p:cNvPr>
          <p:cNvPicPr>
            <a:picLocks noChangeAspect="1"/>
          </p:cNvPicPr>
          <p:nvPr/>
        </p:nvPicPr>
        <p:blipFill rotWithShape="1">
          <a:blip r:embed="rId3"/>
          <a:srcRect l="25938" t="35001" r="12188" b="13333"/>
          <a:stretch/>
        </p:blipFill>
        <p:spPr>
          <a:xfrm>
            <a:off x="1066800" y="2543779"/>
            <a:ext cx="3897392" cy="1830593"/>
          </a:xfrm>
          <a:prstGeom prst="rect">
            <a:avLst/>
          </a:prstGeom>
        </p:spPr>
      </p:pic>
      <p:sp>
        <p:nvSpPr>
          <p:cNvPr id="11" name="TextBox 10">
            <a:extLst>
              <a:ext uri="{FF2B5EF4-FFF2-40B4-BE49-F238E27FC236}">
                <a16:creationId xmlns:a16="http://schemas.microsoft.com/office/drawing/2014/main" xmlns="" id="{871CBEB4-84C6-4A98-A1D5-EB19154C90A0}"/>
              </a:ext>
            </a:extLst>
          </p:cNvPr>
          <p:cNvSpPr txBox="1"/>
          <p:nvPr/>
        </p:nvSpPr>
        <p:spPr>
          <a:xfrm>
            <a:off x="369808" y="1597925"/>
            <a:ext cx="5192787" cy="461665"/>
          </a:xfrm>
          <a:prstGeom prst="rect">
            <a:avLst/>
          </a:prstGeom>
          <a:noFill/>
        </p:spPr>
        <p:txBody>
          <a:bodyPr wrap="square" rtlCol="0">
            <a:spAutoFit/>
          </a:bodyPr>
          <a:lstStyle/>
          <a:p>
            <a:r>
              <a:rPr lang="en-US" sz="1200" dirty="0">
                <a:solidFill>
                  <a:schemeClr val="accent1"/>
                </a:solidFill>
              </a:rPr>
              <a:t>1: Sample Agile Transformation Plan- You can contact QA team for further information</a:t>
            </a:r>
          </a:p>
        </p:txBody>
      </p:sp>
      <p:sp>
        <p:nvSpPr>
          <p:cNvPr id="12" name="TextBox 11">
            <a:extLst>
              <a:ext uri="{FF2B5EF4-FFF2-40B4-BE49-F238E27FC236}">
                <a16:creationId xmlns:a16="http://schemas.microsoft.com/office/drawing/2014/main" xmlns="" id="{5157CA85-EB62-4846-8579-14A86D943DCF}"/>
              </a:ext>
            </a:extLst>
          </p:cNvPr>
          <p:cNvSpPr txBox="1"/>
          <p:nvPr/>
        </p:nvSpPr>
        <p:spPr>
          <a:xfrm>
            <a:off x="5792724" y="1597924"/>
            <a:ext cx="5192787" cy="276999"/>
          </a:xfrm>
          <a:prstGeom prst="rect">
            <a:avLst/>
          </a:prstGeom>
          <a:noFill/>
        </p:spPr>
        <p:txBody>
          <a:bodyPr wrap="square" rtlCol="0">
            <a:spAutoFit/>
          </a:bodyPr>
          <a:lstStyle/>
          <a:p>
            <a:r>
              <a:rPr lang="en-US" sz="1200" dirty="0">
                <a:solidFill>
                  <a:schemeClr val="accent1"/>
                </a:solidFill>
              </a:rPr>
              <a:t>2: Agile Maturity Assessment report</a:t>
            </a:r>
          </a:p>
        </p:txBody>
      </p:sp>
      <p:pic>
        <p:nvPicPr>
          <p:cNvPr id="14" name="Picture 13">
            <a:extLst>
              <a:ext uri="{FF2B5EF4-FFF2-40B4-BE49-F238E27FC236}">
                <a16:creationId xmlns:a16="http://schemas.microsoft.com/office/drawing/2014/main" xmlns="" id="{35BA24EF-F1C8-4C43-BAB5-2D3EE542145C}"/>
              </a:ext>
            </a:extLst>
          </p:cNvPr>
          <p:cNvPicPr>
            <a:picLocks noChangeAspect="1"/>
          </p:cNvPicPr>
          <p:nvPr/>
        </p:nvPicPr>
        <p:blipFill rotWithShape="1">
          <a:blip r:embed="rId4"/>
          <a:srcRect l="2016" t="25555" r="5987" b="8888"/>
          <a:stretch/>
        </p:blipFill>
        <p:spPr>
          <a:xfrm>
            <a:off x="6459278" y="2442457"/>
            <a:ext cx="4098038" cy="1744078"/>
          </a:xfrm>
          <a:prstGeom prst="rect">
            <a:avLst/>
          </a:prstGeom>
        </p:spPr>
      </p:pic>
      <p:sp>
        <p:nvSpPr>
          <p:cNvPr id="15" name="TextBox 14">
            <a:extLst>
              <a:ext uri="{FF2B5EF4-FFF2-40B4-BE49-F238E27FC236}">
                <a16:creationId xmlns:a16="http://schemas.microsoft.com/office/drawing/2014/main" xmlns="" id="{E64AA2F7-4271-43FA-AC31-0E2C59011D51}"/>
              </a:ext>
            </a:extLst>
          </p:cNvPr>
          <p:cNvSpPr txBox="1"/>
          <p:nvPr/>
        </p:nvSpPr>
        <p:spPr>
          <a:xfrm>
            <a:off x="267996" y="4775098"/>
            <a:ext cx="5192787" cy="1015663"/>
          </a:xfrm>
          <a:prstGeom prst="rect">
            <a:avLst/>
          </a:prstGeom>
          <a:noFill/>
        </p:spPr>
        <p:txBody>
          <a:bodyPr wrap="square" rtlCol="0">
            <a:spAutoFit/>
          </a:bodyPr>
          <a:lstStyle/>
          <a:p>
            <a:r>
              <a:rPr lang="en-US" sz="1200" dirty="0">
                <a:solidFill>
                  <a:schemeClr val="accent1"/>
                </a:solidFill>
              </a:rPr>
              <a:t>3: KM Portal: Agile World contains various samples, </a:t>
            </a:r>
            <a:r>
              <a:rPr lang="en-US" sz="1200" dirty="0" err="1">
                <a:solidFill>
                  <a:schemeClr val="accent1"/>
                </a:solidFill>
              </a:rPr>
              <a:t>guidances</a:t>
            </a:r>
            <a:r>
              <a:rPr lang="en-US" sz="1200" dirty="0">
                <a:solidFill>
                  <a:schemeClr val="accent1"/>
                </a:solidFill>
              </a:rPr>
              <a:t>, training material and tool support articles in the portal</a:t>
            </a:r>
          </a:p>
          <a:p>
            <a:endParaRPr lang="en-US" sz="1200" dirty="0">
              <a:solidFill>
                <a:schemeClr val="accent1"/>
              </a:solidFill>
            </a:endParaRPr>
          </a:p>
          <a:p>
            <a:r>
              <a:rPr lang="en-US" sz="1200" b="1" dirty="0">
                <a:solidFill>
                  <a:schemeClr val="accent1"/>
                </a:solidFill>
              </a:rPr>
              <a:t>You can access </a:t>
            </a:r>
            <a:r>
              <a:rPr lang="en-US" sz="1200" b="1" dirty="0">
                <a:solidFill>
                  <a:schemeClr val="accent1"/>
                </a:solidFill>
                <a:hlinkClick r:id="rId5"/>
              </a:rPr>
              <a:t>Agile Catalyst QA-India </a:t>
            </a:r>
            <a:r>
              <a:rPr lang="en-US" sz="1200" b="1" dirty="0">
                <a:solidFill>
                  <a:schemeClr val="accent1"/>
                </a:solidFill>
              </a:rPr>
              <a:t>for reference</a:t>
            </a:r>
          </a:p>
          <a:p>
            <a:endParaRPr lang="en-US" sz="1200" dirty="0">
              <a:solidFill>
                <a:schemeClr val="accent1"/>
              </a:solidFill>
            </a:endParaRPr>
          </a:p>
        </p:txBody>
      </p:sp>
      <p:sp>
        <p:nvSpPr>
          <p:cNvPr id="16" name="TextBox 15">
            <a:extLst>
              <a:ext uri="{FF2B5EF4-FFF2-40B4-BE49-F238E27FC236}">
                <a16:creationId xmlns:a16="http://schemas.microsoft.com/office/drawing/2014/main" xmlns="" id="{0B4D2AFC-AA16-4E13-A148-2C5BA9253C40}"/>
              </a:ext>
            </a:extLst>
          </p:cNvPr>
          <p:cNvSpPr txBox="1"/>
          <p:nvPr/>
        </p:nvSpPr>
        <p:spPr>
          <a:xfrm>
            <a:off x="5827663" y="4752244"/>
            <a:ext cx="5192787" cy="1015663"/>
          </a:xfrm>
          <a:prstGeom prst="rect">
            <a:avLst/>
          </a:prstGeom>
          <a:noFill/>
        </p:spPr>
        <p:txBody>
          <a:bodyPr wrap="square" rtlCol="0">
            <a:spAutoFit/>
          </a:bodyPr>
          <a:lstStyle/>
          <a:p>
            <a:r>
              <a:rPr lang="en-US" sz="1200" dirty="0">
                <a:solidFill>
                  <a:schemeClr val="accent1"/>
                </a:solidFill>
              </a:rPr>
              <a:t>4: External support/reference information </a:t>
            </a:r>
          </a:p>
          <a:p>
            <a:endParaRPr lang="en-US" sz="1200" b="1" dirty="0">
              <a:solidFill>
                <a:schemeClr val="accent1"/>
              </a:solidFill>
            </a:endParaRPr>
          </a:p>
          <a:p>
            <a:r>
              <a:rPr lang="en-US" sz="1200" b="1" dirty="0">
                <a:solidFill>
                  <a:schemeClr val="accent1"/>
                </a:solidFill>
                <a:hlinkClick r:id="rId6"/>
              </a:rPr>
              <a:t>Scaled Agile framework</a:t>
            </a:r>
            <a:endParaRPr lang="en-US" sz="1200" b="1" dirty="0">
              <a:solidFill>
                <a:schemeClr val="accent1"/>
              </a:solidFill>
            </a:endParaRPr>
          </a:p>
          <a:p>
            <a:endParaRPr lang="en-US" sz="1200" b="1" dirty="0">
              <a:solidFill>
                <a:schemeClr val="accent1"/>
              </a:solidFill>
            </a:endParaRPr>
          </a:p>
          <a:p>
            <a:endParaRPr lang="en-US" sz="1200" dirty="0">
              <a:solidFill>
                <a:schemeClr val="accent1"/>
              </a:solidFill>
            </a:endParaRPr>
          </a:p>
        </p:txBody>
      </p:sp>
    </p:spTree>
    <p:extLst>
      <p:ext uri="{BB962C8B-B14F-4D97-AF65-F5344CB8AC3E}">
        <p14:creationId xmlns:p14="http://schemas.microsoft.com/office/powerpoint/2010/main" val="288176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93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nSpc>
                <a:spcPct val="90000"/>
              </a:lnSpc>
              <a:spcBef>
                <a:spcPct val="0"/>
              </a:spcBef>
              <a:buNone/>
              <a:defRPr lang="pt-PT" dirty="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Agile Wrapper across Project Lifecycle</a:t>
            </a:r>
          </a:p>
        </p:txBody>
      </p:sp>
      <p:grpSp>
        <p:nvGrpSpPr>
          <p:cNvPr id="10" name="Group 9">
            <a:extLst>
              <a:ext uri="{FF2B5EF4-FFF2-40B4-BE49-F238E27FC236}">
                <a16:creationId xmlns:a16="http://schemas.microsoft.com/office/drawing/2014/main" xmlns="" id="{AC5417F7-891E-477D-AC47-A5CAD5935717}"/>
              </a:ext>
            </a:extLst>
          </p:cNvPr>
          <p:cNvGrpSpPr/>
          <p:nvPr/>
        </p:nvGrpSpPr>
        <p:grpSpPr>
          <a:xfrm>
            <a:off x="245806" y="3005667"/>
            <a:ext cx="11353800" cy="3166533"/>
            <a:chOff x="231058" y="3005667"/>
            <a:chExt cx="11198942" cy="3242733"/>
          </a:xfrm>
        </p:grpSpPr>
        <p:sp>
          <p:nvSpPr>
            <p:cNvPr id="24" name="Block Arc 23">
              <a:extLst>
                <a:ext uri="{FF2B5EF4-FFF2-40B4-BE49-F238E27FC236}">
                  <a16:creationId xmlns:a16="http://schemas.microsoft.com/office/drawing/2014/main" xmlns="" id="{16D50638-DC27-4FDD-AFE9-721556F07437}"/>
                </a:ext>
              </a:extLst>
            </p:cNvPr>
            <p:cNvSpPr/>
            <p:nvPr/>
          </p:nvSpPr>
          <p:spPr>
            <a:xfrm rot="5400000">
              <a:off x="6645185" y="3120593"/>
              <a:ext cx="2803398" cy="2803829"/>
            </a:xfrm>
            <a:prstGeom prst="blockArc">
              <a:avLst>
                <a:gd name="adj1" fmla="val 13500000"/>
                <a:gd name="adj2" fmla="val 18900000"/>
                <a:gd name="adj3" fmla="val 4960"/>
              </a:avLst>
            </a:prstGeom>
            <a:solidFill>
              <a:schemeClr val="tx2">
                <a:lumMod val="60000"/>
                <a:lumOff val="40000"/>
              </a:schemeClr>
            </a:solidFill>
          </p:spPr>
          <p:style>
            <a:lnRef idx="2">
              <a:schemeClr val="lt1">
                <a:hueOff val="0"/>
                <a:satOff val="0"/>
                <a:lumOff val="0"/>
                <a:alphaOff val="0"/>
              </a:schemeClr>
            </a:lnRef>
            <a:fillRef idx="1">
              <a:schemeClr val="accent2">
                <a:hueOff val="3379544"/>
                <a:satOff val="-8675"/>
                <a:lumOff val="-21697"/>
                <a:alphaOff val="0"/>
              </a:schemeClr>
            </a:fillRef>
            <a:effectRef idx="0">
              <a:schemeClr val="accent2">
                <a:hueOff val="3379544"/>
                <a:satOff val="-8675"/>
                <a:lumOff val="-21697"/>
                <a:alphaOff val="0"/>
              </a:schemeClr>
            </a:effectRef>
            <a:fontRef idx="minor">
              <a:schemeClr val="lt1"/>
            </a:fontRef>
          </p:style>
        </p:sp>
        <p:sp>
          <p:nvSpPr>
            <p:cNvPr id="41" name="Block Arc 40">
              <a:extLst>
                <a:ext uri="{FF2B5EF4-FFF2-40B4-BE49-F238E27FC236}">
                  <a16:creationId xmlns:a16="http://schemas.microsoft.com/office/drawing/2014/main" xmlns="" id="{432C29A6-79B4-468D-8A15-71A30818DBEF}"/>
                </a:ext>
              </a:extLst>
            </p:cNvPr>
            <p:cNvSpPr/>
            <p:nvPr/>
          </p:nvSpPr>
          <p:spPr>
            <a:xfrm rot="16200000">
              <a:off x="1343716" y="3144453"/>
              <a:ext cx="2946864" cy="2803829"/>
            </a:xfrm>
            <a:prstGeom prst="blockArc">
              <a:avLst>
                <a:gd name="adj1" fmla="val 13500000"/>
                <a:gd name="adj2" fmla="val 18900000"/>
                <a:gd name="adj3" fmla="val 4960"/>
              </a:avLst>
            </a:prstGeom>
            <a:solidFill>
              <a:schemeClr val="bg2">
                <a:lumMod val="75000"/>
              </a:schemeClr>
            </a:solidFill>
          </p:spPr>
          <p:style>
            <a:lnRef idx="2">
              <a:schemeClr val="lt1">
                <a:hueOff val="0"/>
                <a:satOff val="0"/>
                <a:lumOff val="0"/>
                <a:alphaOff val="0"/>
              </a:schemeClr>
            </a:lnRef>
            <a:fillRef idx="1">
              <a:schemeClr val="accent2">
                <a:hueOff val="3379544"/>
                <a:satOff val="-8675"/>
                <a:lumOff val="-21697"/>
                <a:alphaOff val="0"/>
              </a:schemeClr>
            </a:fillRef>
            <a:effectRef idx="0">
              <a:schemeClr val="accent2">
                <a:hueOff val="3379544"/>
                <a:satOff val="-8675"/>
                <a:lumOff val="-21697"/>
                <a:alphaOff val="0"/>
              </a:schemeClr>
            </a:effectRef>
            <a:fontRef idx="minor">
              <a:schemeClr val="lt1"/>
            </a:fontRef>
          </p:style>
        </p:sp>
        <p:grpSp>
          <p:nvGrpSpPr>
            <p:cNvPr id="8" name="Group 7">
              <a:extLst>
                <a:ext uri="{FF2B5EF4-FFF2-40B4-BE49-F238E27FC236}">
                  <a16:creationId xmlns:a16="http://schemas.microsoft.com/office/drawing/2014/main" xmlns="" id="{940232E1-BC9A-4AEC-A45E-4FD514B14009}"/>
                </a:ext>
              </a:extLst>
            </p:cNvPr>
            <p:cNvGrpSpPr/>
            <p:nvPr/>
          </p:nvGrpSpPr>
          <p:grpSpPr>
            <a:xfrm>
              <a:off x="231058" y="3005667"/>
              <a:ext cx="11198942" cy="3242733"/>
              <a:chOff x="231058" y="2057400"/>
              <a:chExt cx="11198942" cy="3242733"/>
            </a:xfrm>
          </p:grpSpPr>
          <p:graphicFrame>
            <p:nvGraphicFramePr>
              <p:cNvPr id="2" name="Diagram 1">
                <a:extLst>
                  <a:ext uri="{FF2B5EF4-FFF2-40B4-BE49-F238E27FC236}">
                    <a16:creationId xmlns:a16="http://schemas.microsoft.com/office/drawing/2014/main" xmlns="" id="{D19EA273-4874-489D-8165-191DA4AD8A45}"/>
                  </a:ext>
                </a:extLst>
              </p:cNvPr>
              <p:cNvGraphicFramePr/>
              <p:nvPr>
                <p:extLst>
                  <p:ext uri="{D42A27DB-BD31-4B8C-83A1-F6EECF244321}">
                    <p14:modId xmlns:p14="http://schemas.microsoft.com/office/powerpoint/2010/main" val="2915762088"/>
                  </p:ext>
                </p:extLst>
              </p:nvPr>
            </p:nvGraphicFramePr>
            <p:xfrm>
              <a:off x="1143000" y="2057400"/>
              <a:ext cx="8483600" cy="3242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Oval 3">
                <a:extLst>
                  <a:ext uri="{FF2B5EF4-FFF2-40B4-BE49-F238E27FC236}">
                    <a16:creationId xmlns:a16="http://schemas.microsoft.com/office/drawing/2014/main" xmlns="" id="{230F6696-715B-49F9-B737-EFF0F4CCCD85}"/>
                  </a:ext>
                </a:extLst>
              </p:cNvPr>
              <p:cNvSpPr/>
              <p:nvPr/>
            </p:nvSpPr>
            <p:spPr>
              <a:xfrm>
                <a:off x="9646264" y="2849498"/>
                <a:ext cx="1555136" cy="1570102"/>
              </a:xfrm>
              <a:prstGeom prst="ellipse">
                <a:avLst/>
              </a:prstGeom>
              <a:solidFill>
                <a:schemeClr val="accent4">
                  <a:lumMod val="5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Maturity Assessments</a:t>
                </a:r>
              </a:p>
              <a:p>
                <a:pPr algn="ctr"/>
                <a:endParaRPr lang="en-US" sz="1000" dirty="0"/>
              </a:p>
              <a:p>
                <a:pPr algn="ctr"/>
                <a:r>
                  <a:rPr lang="en-US" sz="1000" dirty="0"/>
                  <a:t>DevOps and tooling</a:t>
                </a:r>
              </a:p>
            </p:txBody>
          </p:sp>
          <p:sp>
            <p:nvSpPr>
              <p:cNvPr id="40" name="Oval 39">
                <a:extLst>
                  <a:ext uri="{FF2B5EF4-FFF2-40B4-BE49-F238E27FC236}">
                    <a16:creationId xmlns:a16="http://schemas.microsoft.com/office/drawing/2014/main" xmlns="" id="{5C0C2C36-ADFF-4B8C-ADD8-9BB010316775}"/>
                  </a:ext>
                </a:extLst>
              </p:cNvPr>
              <p:cNvSpPr/>
              <p:nvPr/>
            </p:nvSpPr>
            <p:spPr>
              <a:xfrm>
                <a:off x="231058" y="3081622"/>
                <a:ext cx="1019277" cy="1033178"/>
              </a:xfrm>
              <a:prstGeom prst="ellipse">
                <a:avLst/>
              </a:prstGeom>
              <a:solidFill>
                <a:srgbClr val="7030A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Agile</a:t>
                </a:r>
              </a:p>
              <a:p>
                <a:pPr algn="ctr"/>
                <a:r>
                  <a:rPr lang="en-US" sz="1000" dirty="0"/>
                  <a:t>Contracting</a:t>
                </a:r>
              </a:p>
            </p:txBody>
          </p:sp>
          <p:sp>
            <p:nvSpPr>
              <p:cNvPr id="7" name="TextBox 6">
                <a:extLst>
                  <a:ext uri="{FF2B5EF4-FFF2-40B4-BE49-F238E27FC236}">
                    <a16:creationId xmlns:a16="http://schemas.microsoft.com/office/drawing/2014/main" xmlns="" id="{48537792-16B5-48CD-8B06-6E27C388CF88}"/>
                  </a:ext>
                </a:extLst>
              </p:cNvPr>
              <p:cNvSpPr txBox="1"/>
              <p:nvPr/>
            </p:nvSpPr>
            <p:spPr>
              <a:xfrm>
                <a:off x="269158" y="4652776"/>
                <a:ext cx="1524000" cy="283665"/>
              </a:xfrm>
              <a:prstGeom prst="rect">
                <a:avLst/>
              </a:prstGeom>
              <a:noFill/>
            </p:spPr>
            <p:txBody>
              <a:bodyPr wrap="square" rtlCol="0">
                <a:spAutoFit/>
              </a:bodyPr>
              <a:lstStyle/>
              <a:p>
                <a:r>
                  <a:rPr lang="en-US" sz="1200" dirty="0"/>
                  <a:t>Project Kick off</a:t>
                </a:r>
              </a:p>
            </p:txBody>
          </p:sp>
          <p:sp>
            <p:nvSpPr>
              <p:cNvPr id="42" name="TextBox 41">
                <a:extLst>
                  <a:ext uri="{FF2B5EF4-FFF2-40B4-BE49-F238E27FC236}">
                    <a16:creationId xmlns:a16="http://schemas.microsoft.com/office/drawing/2014/main" xmlns="" id="{B4968727-CACE-4E69-BA83-788A8A441040}"/>
                  </a:ext>
                </a:extLst>
              </p:cNvPr>
              <p:cNvSpPr txBox="1"/>
              <p:nvPr/>
            </p:nvSpPr>
            <p:spPr>
              <a:xfrm>
                <a:off x="9682726" y="4652776"/>
                <a:ext cx="1747274" cy="472775"/>
              </a:xfrm>
              <a:prstGeom prst="rect">
                <a:avLst/>
              </a:prstGeom>
              <a:noFill/>
            </p:spPr>
            <p:txBody>
              <a:bodyPr wrap="square" rtlCol="0">
                <a:spAutoFit/>
              </a:bodyPr>
              <a:lstStyle/>
              <a:p>
                <a:r>
                  <a:rPr lang="en-US" sz="1200" dirty="0"/>
                  <a:t>Continual Improvement</a:t>
                </a:r>
              </a:p>
            </p:txBody>
          </p:sp>
        </p:grpSp>
      </p:grpSp>
      <p:graphicFrame>
        <p:nvGraphicFramePr>
          <p:cNvPr id="9" name="Diagram 8">
            <a:extLst>
              <a:ext uri="{FF2B5EF4-FFF2-40B4-BE49-F238E27FC236}">
                <a16:creationId xmlns:a16="http://schemas.microsoft.com/office/drawing/2014/main" xmlns="" id="{4D754198-620A-4A88-8454-F477FB391476}"/>
              </a:ext>
            </a:extLst>
          </p:cNvPr>
          <p:cNvGraphicFramePr/>
          <p:nvPr>
            <p:extLst>
              <p:ext uri="{D42A27DB-BD31-4B8C-83A1-F6EECF244321}">
                <p14:modId xmlns:p14="http://schemas.microsoft.com/office/powerpoint/2010/main" val="4142642700"/>
              </p:ext>
            </p:extLst>
          </p:nvPr>
        </p:nvGraphicFramePr>
        <p:xfrm>
          <a:off x="284433" y="990600"/>
          <a:ext cx="11374167" cy="194617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799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 &amp; Guidance</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3085715255"/>
              </p:ext>
            </p:extLst>
          </p:nvPr>
        </p:nvGraphicFramePr>
        <p:xfrm>
          <a:off x="381000" y="1828799"/>
          <a:ext cx="10820400" cy="4663281"/>
        </p:xfrm>
        <a:graphic>
          <a:graphicData uri="http://schemas.openxmlformats.org/drawingml/2006/table">
            <a:tbl>
              <a:tblPr firstRow="1" bandRow="1">
                <a:tableStyleId>{7DF18680-E054-41AD-8BC1-D1AEF772440D}</a:tableStyleId>
              </a:tblPr>
              <a:tblGrid>
                <a:gridCol w="2705100">
                  <a:extLst>
                    <a:ext uri="{9D8B030D-6E8A-4147-A177-3AD203B41FA5}">
                      <a16:colId xmlns:a16="http://schemas.microsoft.com/office/drawing/2014/main" xmlns="" val="1292936516"/>
                    </a:ext>
                  </a:extLst>
                </a:gridCol>
                <a:gridCol w="2705100">
                  <a:extLst>
                    <a:ext uri="{9D8B030D-6E8A-4147-A177-3AD203B41FA5}">
                      <a16:colId xmlns:a16="http://schemas.microsoft.com/office/drawing/2014/main" xmlns="" val="2731225451"/>
                    </a:ext>
                  </a:extLst>
                </a:gridCol>
                <a:gridCol w="2705100">
                  <a:extLst>
                    <a:ext uri="{9D8B030D-6E8A-4147-A177-3AD203B41FA5}">
                      <a16:colId xmlns:a16="http://schemas.microsoft.com/office/drawing/2014/main" xmlns="" val="1448881336"/>
                    </a:ext>
                  </a:extLst>
                </a:gridCol>
                <a:gridCol w="2705100">
                  <a:extLst>
                    <a:ext uri="{9D8B030D-6E8A-4147-A177-3AD203B41FA5}">
                      <a16:colId xmlns:a16="http://schemas.microsoft.com/office/drawing/2014/main" xmlns="" val="1740579903"/>
                    </a:ext>
                  </a:extLst>
                </a:gridCol>
              </a:tblGrid>
              <a:tr h="632222">
                <a:tc>
                  <a:txBody>
                    <a:bodyPr/>
                    <a:lstStyle/>
                    <a:p>
                      <a:r>
                        <a:rPr lang="en-US" sz="1200" dirty="0"/>
                        <a:t>Outcome</a:t>
                      </a:r>
                    </a:p>
                  </a:txBody>
                  <a:tcPr/>
                </a:tc>
                <a:tc>
                  <a:txBody>
                    <a:bodyPr/>
                    <a:lstStyle/>
                    <a:p>
                      <a:r>
                        <a:rPr lang="en-US" sz="1200" dirty="0"/>
                        <a:t>Failure Modes</a:t>
                      </a:r>
                    </a:p>
                  </a:txBody>
                  <a:tcPr/>
                </a:tc>
                <a:tc>
                  <a:txBody>
                    <a:bodyPr/>
                    <a:lstStyle/>
                    <a:p>
                      <a:r>
                        <a:rPr lang="en-US" sz="1200" dirty="0"/>
                        <a:t>Patterns for Identification</a:t>
                      </a:r>
                    </a:p>
                  </a:txBody>
                  <a:tcPr/>
                </a:tc>
                <a:tc>
                  <a:txBody>
                    <a:bodyPr/>
                    <a:lstStyle/>
                    <a:p>
                      <a:r>
                        <a:rPr lang="en-US" sz="1200" dirty="0"/>
                        <a:t>Prevention mode</a:t>
                      </a:r>
                    </a:p>
                  </a:txBody>
                  <a:tcPr/>
                </a:tc>
                <a:extLst>
                  <a:ext uri="{0D108BD9-81ED-4DB2-BD59-A6C34878D82A}">
                    <a16:rowId xmlns:a16="http://schemas.microsoft.com/office/drawing/2014/main" xmlns="" val="2755951112"/>
                  </a:ext>
                </a:extLst>
              </a:tr>
              <a:tr h="1287859">
                <a:tc>
                  <a:txBody>
                    <a:bodyPr/>
                    <a:lstStyle/>
                    <a:p>
                      <a:pPr algn="l" fontAlgn="b"/>
                      <a:r>
                        <a:rPr lang="en-US" sz="1200" kern="1200" dirty="0">
                          <a:solidFill>
                            <a:schemeClr val="dk1"/>
                          </a:solidFill>
                          <a:latin typeface="+mn-lt"/>
                          <a:ea typeface="+mn-ea"/>
                          <a:cs typeface="+mn-cs"/>
                        </a:rPr>
                        <a:t>Outcome #1: User stories not delivered as per Sprint plan</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nchor="b"/>
                </a:tc>
                <a:tc>
                  <a:txBody>
                    <a:bodyPr/>
                    <a:lstStyle/>
                    <a:p>
                      <a:pPr algn="l" fontAlgn="b"/>
                      <a:r>
                        <a:rPr lang="en-US" sz="1200" kern="1200" dirty="0">
                          <a:solidFill>
                            <a:schemeClr val="dk1"/>
                          </a:solidFill>
                          <a:latin typeface="+mn-lt"/>
                          <a:ea typeface="+mn-ea"/>
                          <a:cs typeface="+mn-cs"/>
                        </a:rPr>
                        <a:t>Failure Mode #1: Poor estimation</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nchor="b"/>
                </a:tc>
                <a:tc>
                  <a:txBody>
                    <a:bodyPr/>
                    <a:lstStyle/>
                    <a:p>
                      <a:r>
                        <a:rPr lang="en-US" sz="1200" dirty="0"/>
                        <a:t>Sprint burndown chart showing an unusual fast/slow burn rate</a:t>
                      </a:r>
                    </a:p>
                  </a:txBody>
                  <a:tcPr/>
                </a:tc>
                <a:tc>
                  <a:txBody>
                    <a:bodyPr/>
                    <a:lstStyle/>
                    <a:p>
                      <a:pPr marL="285750" indent="-285750">
                        <a:buFont typeface="Arial" panose="020B0604020202020204" pitchFamily="34" charset="0"/>
                        <a:buChar char="•"/>
                      </a:pPr>
                      <a:r>
                        <a:rPr lang="en-US" sz="1200" dirty="0"/>
                        <a:t>Follow Standard Estimation method like Planning Poker or </a:t>
                      </a:r>
                      <a:r>
                        <a:rPr lang="en-US" sz="1200" dirty="0" err="1"/>
                        <a:t>Tshirt</a:t>
                      </a:r>
                      <a:r>
                        <a:rPr lang="en-US" sz="1200" dirty="0"/>
                        <a:t> Sizing</a:t>
                      </a:r>
                    </a:p>
                    <a:p>
                      <a:pPr marL="285750" indent="-285750">
                        <a:buFont typeface="Arial" panose="020B0604020202020204" pitchFamily="34" charset="0"/>
                        <a:buChar char="•"/>
                      </a:pPr>
                      <a:r>
                        <a:rPr lang="en-US" sz="1200" dirty="0"/>
                        <a:t>Incorporate estimation related experience from retrospective to subsequent planning</a:t>
                      </a:r>
                      <a:endParaRPr lang="en-US" sz="1200" b="0" dirty="0"/>
                    </a:p>
                  </a:txBody>
                  <a:tcPr/>
                </a:tc>
                <a:extLst>
                  <a:ext uri="{0D108BD9-81ED-4DB2-BD59-A6C34878D82A}">
                    <a16:rowId xmlns:a16="http://schemas.microsoft.com/office/drawing/2014/main" xmlns="" val="1362029166"/>
                  </a:ext>
                </a:extLst>
              </a:tr>
              <a:tr h="1287859">
                <a:tc>
                  <a:txBody>
                    <a:bodyPr/>
                    <a:lstStyle/>
                    <a:p>
                      <a:endParaRPr lang="en-US" sz="1200" b="0" dirty="0"/>
                    </a:p>
                  </a:txBody>
                  <a:tcPr/>
                </a:tc>
                <a:tc>
                  <a:txBody>
                    <a:bodyPr/>
                    <a:lstStyle/>
                    <a:p>
                      <a:r>
                        <a:rPr lang="en-US" sz="1200" dirty="0"/>
                        <a:t>Failure Mode #2: Requirements not elaborated: not meeting Definition of Ready (DOR)</a:t>
                      </a:r>
                      <a:endParaRPr lang="en-US" sz="1200" b="0" dirty="0"/>
                    </a:p>
                  </a:txBody>
                  <a:tcPr/>
                </a:tc>
                <a:tc>
                  <a:txBody>
                    <a:bodyPr/>
                    <a:lstStyle/>
                    <a:p>
                      <a:r>
                        <a:rPr lang="en-US" sz="1200" dirty="0"/>
                        <a:t>Unresolved queries on requirements with PO</a:t>
                      </a:r>
                      <a:endParaRPr lang="en-US" sz="1200" b="0" dirty="0"/>
                    </a:p>
                  </a:txBody>
                  <a:tcPr/>
                </a:tc>
                <a:tc>
                  <a:txBody>
                    <a:bodyPr/>
                    <a:lstStyle/>
                    <a:p>
                      <a:pPr marL="171450" indent="-171450">
                        <a:buFont typeface="Arial" panose="020B0604020202020204" pitchFamily="34" charset="0"/>
                        <a:buChar char="•"/>
                      </a:pPr>
                      <a:r>
                        <a:rPr lang="en-US" sz="1200" dirty="0"/>
                        <a:t>Prototype development as applicable</a:t>
                      </a:r>
                    </a:p>
                    <a:p>
                      <a:pPr marL="171450" indent="-171450">
                        <a:buFont typeface="Arial" panose="020B0604020202020204" pitchFamily="34" charset="0"/>
                        <a:buChar char="•"/>
                      </a:pPr>
                      <a:r>
                        <a:rPr lang="en-US" sz="1200" dirty="0"/>
                        <a:t>Follow structured format of requirements writing</a:t>
                      </a:r>
                    </a:p>
                    <a:p>
                      <a:pPr marL="171450" indent="-171450">
                        <a:buFont typeface="Arial" panose="020B0604020202020204" pitchFamily="34" charset="0"/>
                        <a:buChar char="•"/>
                      </a:pPr>
                      <a:r>
                        <a:rPr lang="en-US" sz="1200" dirty="0"/>
                        <a:t>Plan for frequent backlog grooming meeting during initial phases of the project</a:t>
                      </a:r>
                      <a:endParaRPr lang="en-US" sz="1200" b="0" dirty="0"/>
                    </a:p>
                  </a:txBody>
                  <a:tcPr/>
                </a:tc>
                <a:extLst>
                  <a:ext uri="{0D108BD9-81ED-4DB2-BD59-A6C34878D82A}">
                    <a16:rowId xmlns:a16="http://schemas.microsoft.com/office/drawing/2014/main" xmlns="" val="2651794581"/>
                  </a:ext>
                </a:extLst>
              </a:tr>
              <a:tr h="1287859">
                <a:tc>
                  <a:txBody>
                    <a:bodyPr/>
                    <a:lstStyle/>
                    <a:p>
                      <a:endParaRPr lang="en-US" sz="1200" b="0" dirty="0"/>
                    </a:p>
                  </a:txBody>
                  <a:tcPr/>
                </a:tc>
                <a:tc>
                  <a:txBody>
                    <a:bodyPr/>
                    <a:lstStyle/>
                    <a:p>
                      <a:r>
                        <a:rPr lang="en-US" sz="1200" b="0" dirty="0"/>
                        <a:t>Failure Mode #3: Dependencies not managed</a:t>
                      </a:r>
                    </a:p>
                  </a:txBody>
                  <a:tcPr/>
                </a:tc>
                <a:tc>
                  <a:txBody>
                    <a:bodyPr/>
                    <a:lstStyle/>
                    <a:p>
                      <a:r>
                        <a:rPr lang="en-US" sz="1200" b="0" dirty="0"/>
                        <a:t>Incomplete tasks in Sprint backlog/tracker</a:t>
                      </a:r>
                    </a:p>
                    <a:p>
                      <a:r>
                        <a:rPr lang="en-US" sz="1200" dirty="0"/>
                        <a:t>Delayed outcomes</a:t>
                      </a:r>
                      <a:endParaRPr lang="en-US" sz="1200" b="0" dirty="0"/>
                    </a:p>
                    <a:p>
                      <a:endParaRPr lang="en-US" sz="1200" b="0" dirty="0"/>
                    </a:p>
                  </a:txBody>
                  <a:tcPr/>
                </a:tc>
                <a:tc>
                  <a:txBody>
                    <a:bodyPr/>
                    <a:lstStyle/>
                    <a:p>
                      <a:pPr marL="171450" indent="-171450">
                        <a:buFont typeface="Arial" panose="020B0604020202020204" pitchFamily="34" charset="0"/>
                        <a:buChar char="•"/>
                      </a:pPr>
                      <a:r>
                        <a:rPr lang="en-US" sz="1200" b="0" dirty="0"/>
                        <a:t>Scrum master to identify dependencies ahead and factor it in the sprint planning meeting</a:t>
                      </a:r>
                    </a:p>
                  </a:txBody>
                  <a:tcPr/>
                </a:tc>
                <a:extLst>
                  <a:ext uri="{0D108BD9-81ED-4DB2-BD59-A6C34878D82A}">
                    <a16:rowId xmlns:a16="http://schemas.microsoft.com/office/drawing/2014/main" xmlns="" val="369403564"/>
                  </a:ext>
                </a:extLst>
              </a:tr>
            </a:tbl>
          </a:graphicData>
        </a:graphic>
      </p:graphicFrame>
      <p:sp>
        <p:nvSpPr>
          <p:cNvPr id="3" name="Rectangle 2">
            <a:extLst>
              <a:ext uri="{FF2B5EF4-FFF2-40B4-BE49-F238E27FC236}">
                <a16:creationId xmlns:a16="http://schemas.microsoft.com/office/drawing/2014/main" xmlns="" id="{A43E7B74-88F1-4EE2-BDCC-5C00832F6549}"/>
              </a:ext>
            </a:extLst>
          </p:cNvPr>
          <p:cNvSpPr/>
          <p:nvPr/>
        </p:nvSpPr>
        <p:spPr>
          <a:xfrm>
            <a:off x="152400" y="791624"/>
            <a:ext cx="11353800" cy="646331"/>
          </a:xfrm>
          <a:prstGeom prst="rect">
            <a:avLst/>
          </a:prstGeom>
        </p:spPr>
        <p:txBody>
          <a:bodyPr wrap="square">
            <a:spAutoFit/>
          </a:bodyPr>
          <a:lstStyle/>
          <a:p>
            <a:r>
              <a:rPr lang="en-US" sz="1200" dirty="0"/>
              <a:t>Agile may be simple, but still it takes time to evolve the maturity to self manage. Often, organizations fail to adopt agile methods and the reasons could be cultural or process and tools related attributes. These failure points can be categorized at implementation level(</a:t>
            </a:r>
            <a:r>
              <a:rPr lang="en-US" sz="1200" dirty="0" err="1"/>
              <a:t>ie</a:t>
            </a:r>
            <a:r>
              <a:rPr lang="en-US" sz="1200" dirty="0"/>
              <a:t>., Sprint) and Governance level(Release/Project/Program level)</a:t>
            </a:r>
          </a:p>
        </p:txBody>
      </p:sp>
      <p:sp>
        <p:nvSpPr>
          <p:cNvPr id="5" name="TextBox 4">
            <a:extLst>
              <a:ext uri="{FF2B5EF4-FFF2-40B4-BE49-F238E27FC236}">
                <a16:creationId xmlns:a16="http://schemas.microsoft.com/office/drawing/2014/main" xmlns="" id="{FAB06A82-0918-43D2-9CD3-1DDD77B4F28A}"/>
              </a:ext>
            </a:extLst>
          </p:cNvPr>
          <p:cNvSpPr txBox="1"/>
          <p:nvPr/>
        </p:nvSpPr>
        <p:spPr>
          <a:xfrm>
            <a:off x="381000" y="1448711"/>
            <a:ext cx="3886200" cy="369332"/>
          </a:xfrm>
          <a:prstGeom prst="rect">
            <a:avLst/>
          </a:prstGeom>
          <a:noFill/>
        </p:spPr>
        <p:txBody>
          <a:bodyPr wrap="square" rtlCol="0">
            <a:spAutoFit/>
          </a:bodyPr>
          <a:lstStyle/>
          <a:p>
            <a:r>
              <a:rPr lang="en-US" u="sng" dirty="0"/>
              <a:t>Failure Points@ Sprint level</a:t>
            </a:r>
          </a:p>
        </p:txBody>
      </p:sp>
    </p:spTree>
    <p:extLst>
      <p:ext uri="{BB962C8B-B14F-4D97-AF65-F5344CB8AC3E}">
        <p14:creationId xmlns:p14="http://schemas.microsoft.com/office/powerpoint/2010/main" val="272000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2062728909"/>
              </p:ext>
            </p:extLst>
          </p:nvPr>
        </p:nvGraphicFramePr>
        <p:xfrm>
          <a:off x="190500" y="762000"/>
          <a:ext cx="11585448" cy="5798565"/>
        </p:xfrm>
        <a:graphic>
          <a:graphicData uri="http://schemas.openxmlformats.org/drawingml/2006/table">
            <a:tbl>
              <a:tblPr firstRow="1" bandRow="1">
                <a:tableStyleId>{7DF18680-E054-41AD-8BC1-D1AEF772440D}</a:tableStyleId>
              </a:tblPr>
              <a:tblGrid>
                <a:gridCol w="1181100">
                  <a:extLst>
                    <a:ext uri="{9D8B030D-6E8A-4147-A177-3AD203B41FA5}">
                      <a16:colId xmlns:a16="http://schemas.microsoft.com/office/drawing/2014/main" xmlns="" val="2200503929"/>
                    </a:ext>
                  </a:extLst>
                </a:gridCol>
                <a:gridCol w="2133600">
                  <a:extLst>
                    <a:ext uri="{9D8B030D-6E8A-4147-A177-3AD203B41FA5}">
                      <a16:colId xmlns:a16="http://schemas.microsoft.com/office/drawing/2014/main" xmlns="" val="2731225451"/>
                    </a:ext>
                  </a:extLst>
                </a:gridCol>
                <a:gridCol w="3810000">
                  <a:extLst>
                    <a:ext uri="{9D8B030D-6E8A-4147-A177-3AD203B41FA5}">
                      <a16:colId xmlns:a16="http://schemas.microsoft.com/office/drawing/2014/main" xmlns="" val="1448881336"/>
                    </a:ext>
                  </a:extLst>
                </a:gridCol>
                <a:gridCol w="4460748">
                  <a:extLst>
                    <a:ext uri="{9D8B030D-6E8A-4147-A177-3AD203B41FA5}">
                      <a16:colId xmlns:a16="http://schemas.microsoft.com/office/drawing/2014/main" xmlns="" val="1740579903"/>
                    </a:ext>
                  </a:extLst>
                </a:gridCol>
              </a:tblGrid>
              <a:tr h="482345">
                <a:tc>
                  <a:txBody>
                    <a:bodyPr/>
                    <a:lstStyle/>
                    <a:p>
                      <a:r>
                        <a:rPr lang="en-US" sz="1300" dirty="0"/>
                        <a:t>Outcome</a:t>
                      </a:r>
                    </a:p>
                  </a:txBody>
                  <a:tcPr/>
                </a:tc>
                <a:tc>
                  <a:txBody>
                    <a:bodyPr/>
                    <a:lstStyle/>
                    <a:p>
                      <a:r>
                        <a:rPr lang="en-US" sz="1300" dirty="0"/>
                        <a:t>Failure Modes</a:t>
                      </a:r>
                    </a:p>
                  </a:txBody>
                  <a:tcPr/>
                </a:tc>
                <a:tc>
                  <a:txBody>
                    <a:bodyPr/>
                    <a:lstStyle/>
                    <a:p>
                      <a:r>
                        <a:rPr lang="en-US" sz="1300" dirty="0"/>
                        <a:t>Patterns for Identification</a:t>
                      </a:r>
                    </a:p>
                  </a:txBody>
                  <a:tcPr/>
                </a:tc>
                <a:tc>
                  <a:txBody>
                    <a:bodyPr/>
                    <a:lstStyle/>
                    <a:p>
                      <a:r>
                        <a:rPr lang="en-US" sz="1300" dirty="0"/>
                        <a:t>Prevention mode</a:t>
                      </a:r>
                    </a:p>
                  </a:txBody>
                  <a:tcPr/>
                </a:tc>
                <a:extLst>
                  <a:ext uri="{0D108BD9-81ED-4DB2-BD59-A6C34878D82A}">
                    <a16:rowId xmlns:a16="http://schemas.microsoft.com/office/drawing/2014/main" xmlns="" val="2755951112"/>
                  </a:ext>
                </a:extLst>
              </a:tr>
              <a:tr h="1070463">
                <a:tc>
                  <a:txBody>
                    <a:bodyPr/>
                    <a:lstStyle/>
                    <a:p>
                      <a:r>
                        <a:rPr lang="en-US" sz="1200" b="0" dirty="0"/>
                        <a:t>Outcome #2: Poor Quality of user stories delivered</a:t>
                      </a:r>
                    </a:p>
                  </a:txBody>
                  <a:tcPr/>
                </a:tc>
                <a:tc>
                  <a:txBody>
                    <a:bodyPr/>
                    <a:lstStyle/>
                    <a:p>
                      <a:r>
                        <a:rPr lang="en-US" sz="1200" dirty="0"/>
                        <a:t>Failure Mode #1: Right requirements not captured</a:t>
                      </a:r>
                      <a:endParaRPr lang="en-US" sz="1200" b="0" dirty="0"/>
                    </a:p>
                  </a:txBody>
                  <a:tcPr/>
                </a:tc>
                <a:tc>
                  <a:txBody>
                    <a:bodyPr/>
                    <a:lstStyle/>
                    <a:p>
                      <a:r>
                        <a:rPr lang="en-US" sz="1200" kern="1200" dirty="0">
                          <a:solidFill>
                            <a:schemeClr val="dk1"/>
                          </a:solidFill>
                          <a:latin typeface="+mn-lt"/>
                          <a:ea typeface="+mn-ea"/>
                          <a:cs typeface="+mn-cs"/>
                        </a:rPr>
                        <a:t>Acceptance criteria not met/Rejection of deliverables</a:t>
                      </a:r>
                    </a:p>
                  </a:txBody>
                  <a:tcPr/>
                </a:tc>
                <a:tc>
                  <a:txBody>
                    <a:bodyPr/>
                    <a:lstStyle/>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Involve only product owner and not proxy Business analyst for requirements capturing</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Early alert to steering committee on frequent rejection of 'agreed' functionalities </a:t>
                      </a:r>
                    </a:p>
                    <a:p>
                      <a:pPr marL="171450" indent="-171450" algn="l" fontAlgn="b">
                        <a:buFont typeface="Arial" panose="020B0604020202020204" pitchFamily="34" charset="0"/>
                        <a:buChar char="•"/>
                      </a:pPr>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xmlns="" val="1362029166"/>
                  </a:ext>
                </a:extLst>
              </a:tr>
              <a:tr h="1507764">
                <a:tc>
                  <a:txBody>
                    <a:bodyPr/>
                    <a:lstStyle/>
                    <a:p>
                      <a:endParaRPr lang="en-US" sz="1200" b="0" dirty="0"/>
                    </a:p>
                  </a:txBody>
                  <a:tcPr/>
                </a:tc>
                <a:tc>
                  <a:txBody>
                    <a:bodyPr/>
                    <a:lstStyle/>
                    <a:p>
                      <a:r>
                        <a:rPr lang="en-US" sz="1200" dirty="0"/>
                        <a:t>Failure Mode #2: Lack of testing within Sprint</a:t>
                      </a:r>
                      <a:endParaRPr lang="en-US" sz="1200" b="0" dirty="0"/>
                    </a:p>
                  </a:txBody>
                  <a:tcPr/>
                </a:tc>
                <a:tc>
                  <a:txBody>
                    <a:bodyPr/>
                    <a:lstStyle/>
                    <a:p>
                      <a:pPr algn="l" fontAlgn="b"/>
                      <a:r>
                        <a:rPr lang="en-US" sz="1200" kern="1200" dirty="0">
                          <a:solidFill>
                            <a:schemeClr val="dk1"/>
                          </a:solidFill>
                          <a:latin typeface="+mn-lt"/>
                          <a:ea typeface="+mn-ea"/>
                          <a:cs typeface="+mn-cs"/>
                        </a:rPr>
                        <a:t>All testing scenarios not captured/executed</a:t>
                      </a:r>
                      <a:br>
                        <a:rPr lang="en-US" sz="1200" kern="1200" dirty="0">
                          <a:solidFill>
                            <a:schemeClr val="dk1"/>
                          </a:solidFill>
                          <a:latin typeface="+mn-lt"/>
                          <a:ea typeface="+mn-ea"/>
                          <a:cs typeface="+mn-cs"/>
                        </a:rPr>
                      </a:br>
                      <a:r>
                        <a:rPr lang="en-US" sz="1200" kern="1200" dirty="0">
                          <a:solidFill>
                            <a:schemeClr val="dk1"/>
                          </a:solidFill>
                          <a:latin typeface="+mn-lt"/>
                          <a:ea typeface="+mn-ea"/>
                          <a:cs typeface="+mn-cs"/>
                        </a:rPr>
                        <a:t>Time for testing not factored in the sprint</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tc>
                  <a:txBody>
                    <a:bodyPr/>
                    <a:lstStyle/>
                    <a:p>
                      <a:pPr marL="171450" indent="-171450">
                        <a:buFont typeface="Arial" panose="020B0604020202020204" pitchFamily="34" charset="0"/>
                        <a:buChar char="•"/>
                      </a:pPr>
                      <a:r>
                        <a:rPr lang="en-US" sz="1200" dirty="0"/>
                        <a:t>Test lead to maintain testing traceability with the user stories</a:t>
                      </a:r>
                    </a:p>
                    <a:p>
                      <a:pPr marL="171450" indent="-171450">
                        <a:buFont typeface="Arial" panose="020B0604020202020204" pitchFamily="34" charset="0"/>
                        <a:buChar char="•"/>
                      </a:pPr>
                      <a:r>
                        <a:rPr lang="en-US" sz="1200" dirty="0"/>
                        <a:t>Enable test completion status in tracking tools</a:t>
                      </a:r>
                    </a:p>
                    <a:p>
                      <a:pPr marL="171450" indent="-171450">
                        <a:buFont typeface="Arial" panose="020B0604020202020204" pitchFamily="34" charset="0"/>
                        <a:buChar char="•"/>
                      </a:pPr>
                      <a:r>
                        <a:rPr lang="en-US" sz="1200" dirty="0"/>
                        <a:t>Continuous integration and testing best practices to be followed</a:t>
                      </a:r>
                    </a:p>
                    <a:p>
                      <a:pPr marL="171450" indent="-171450">
                        <a:buFont typeface="Arial" panose="020B0604020202020204" pitchFamily="34" charset="0"/>
                        <a:buChar char="•"/>
                      </a:pPr>
                      <a:r>
                        <a:rPr lang="en-US" sz="1200" dirty="0"/>
                        <a:t>Scrum master and team to ensure that all levels of testing(Unit, INT, SYS </a:t>
                      </a:r>
                      <a:r>
                        <a:rPr lang="en-US" sz="1200" dirty="0" err="1"/>
                        <a:t>etc</a:t>
                      </a:r>
                      <a:r>
                        <a:rPr lang="en-US" sz="1200" dirty="0"/>
                        <a:t>) are planned within the sprint</a:t>
                      </a:r>
                      <a:endParaRPr lang="en-US" sz="1200" b="0" dirty="0"/>
                    </a:p>
                  </a:txBody>
                  <a:tcPr/>
                </a:tc>
                <a:extLst>
                  <a:ext uri="{0D108BD9-81ED-4DB2-BD59-A6C34878D82A}">
                    <a16:rowId xmlns:a16="http://schemas.microsoft.com/office/drawing/2014/main" xmlns="" val="2651794581"/>
                  </a:ext>
                </a:extLst>
              </a:tr>
              <a:tr h="1152996">
                <a:tc>
                  <a:txBody>
                    <a:bodyPr/>
                    <a:lstStyle/>
                    <a:p>
                      <a:endParaRPr lang="en-US" sz="1200" b="1" dirty="0"/>
                    </a:p>
                  </a:txBody>
                  <a:tcPr/>
                </a:tc>
                <a:tc>
                  <a:txBody>
                    <a:bodyPr/>
                    <a:lstStyle/>
                    <a:p>
                      <a:r>
                        <a:rPr lang="en-US" sz="1200" dirty="0"/>
                        <a:t>Failure Mode #3: Development standards not followed</a:t>
                      </a:r>
                      <a:endParaRPr lang="en-US" sz="1200" b="1" dirty="0"/>
                    </a:p>
                  </a:txBody>
                  <a:tcPr/>
                </a:tc>
                <a:tc>
                  <a:txBody>
                    <a:bodyPr/>
                    <a:lstStyle/>
                    <a:p>
                      <a:pPr algn="l" fontAlgn="b"/>
                      <a:r>
                        <a:rPr lang="en-US" sz="1200" kern="1200" dirty="0">
                          <a:solidFill>
                            <a:schemeClr val="dk1"/>
                          </a:solidFill>
                          <a:latin typeface="+mn-lt"/>
                          <a:ea typeface="+mn-ea"/>
                          <a:cs typeface="+mn-cs"/>
                        </a:rPr>
                        <a:t>Code related defects from Unit testing/ peer review and previous UATs or related incidents reported for maintenance support</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tc>
                  <a:txBody>
                    <a:bodyPr/>
                    <a:lstStyle/>
                    <a:p>
                      <a:pPr marL="171450" indent="-171450">
                        <a:buFont typeface="Arial" panose="020B0604020202020204" pitchFamily="34" charset="0"/>
                        <a:buChar char="•"/>
                      </a:pPr>
                      <a:r>
                        <a:rPr lang="en-US" sz="1200" dirty="0"/>
                        <a:t>Team needs to establish dev standards in sprint 0 and Project manager to ensure team awareness on the standards.</a:t>
                      </a:r>
                    </a:p>
                    <a:p>
                      <a:pPr marL="171450" indent="-171450">
                        <a:buFont typeface="Arial" panose="020B0604020202020204" pitchFamily="34" charset="0"/>
                        <a:buChar char="•"/>
                      </a:pPr>
                      <a:r>
                        <a:rPr lang="en-US" sz="1200" dirty="0"/>
                        <a:t>Code review tool be configured or manual reviews to be planned in the sprint</a:t>
                      </a:r>
                    </a:p>
                    <a:p>
                      <a:pPr marL="171450" indent="-171450">
                        <a:buFont typeface="Arial" panose="020B0604020202020204" pitchFamily="34" charset="0"/>
                        <a:buChar char="•"/>
                      </a:pPr>
                      <a:endParaRPr lang="en-US" sz="1200" b="0" dirty="0"/>
                    </a:p>
                  </a:txBody>
                  <a:tcPr/>
                </a:tc>
                <a:extLst>
                  <a:ext uri="{0D108BD9-81ED-4DB2-BD59-A6C34878D82A}">
                    <a16:rowId xmlns:a16="http://schemas.microsoft.com/office/drawing/2014/main" xmlns="" val="566048407"/>
                  </a:ext>
                </a:extLst>
              </a:tr>
              <a:tr h="1425231">
                <a:tc>
                  <a:txBody>
                    <a:bodyPr/>
                    <a:lstStyle/>
                    <a:p>
                      <a:endParaRPr lang="en-US" sz="1200" b="1" dirty="0"/>
                    </a:p>
                  </a:txBody>
                  <a:tcPr/>
                </a:tc>
                <a:tc>
                  <a:txBody>
                    <a:bodyPr/>
                    <a:lstStyle/>
                    <a:p>
                      <a:pPr marL="0" lvl="0" algn="l" defTabSz="914400" rtl="0" eaLnBrk="1" fontAlgn="b" latinLnBrk="0" hangingPunct="1"/>
                      <a:r>
                        <a:rPr lang="en-US" sz="1200" kern="1200" dirty="0">
                          <a:solidFill>
                            <a:schemeClr val="dk1"/>
                          </a:solidFill>
                          <a:latin typeface="+mn-lt"/>
                          <a:ea typeface="+mn-ea"/>
                          <a:cs typeface="+mn-cs"/>
                        </a:rPr>
                        <a:t>  Failure Mode #4: Business view of the  product/Complete architecture view not known  to team members</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tc>
                  <a:txBody>
                    <a:bodyPr/>
                    <a:lstStyle/>
                    <a:p>
                      <a:pPr algn="l" fontAlgn="b"/>
                      <a:r>
                        <a:rPr lang="en-US" sz="1200" kern="1200" dirty="0">
                          <a:solidFill>
                            <a:schemeClr val="dk1"/>
                          </a:solidFill>
                          <a:latin typeface="+mn-lt"/>
                          <a:ea typeface="+mn-ea"/>
                          <a:cs typeface="+mn-cs"/>
                        </a:rPr>
                        <a:t>Unable to identify related dependencies leading to frequent rejections of functionalities</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tc>
                  <a:txBody>
                    <a:bodyPr/>
                    <a:lstStyle/>
                    <a:p>
                      <a:pPr marL="171450" indent="-171450" algn="l" defTabSz="914400" rtl="0" eaLnBrk="1" fontAlgn="b" latinLnBrk="0" hangingPunct="1">
                        <a:buFont typeface="Arial" panose="020B0604020202020204" pitchFamily="34" charset="0"/>
                        <a:buChar char="•"/>
                      </a:pPr>
                      <a:r>
                        <a:rPr lang="en-US" sz="1200" kern="1200" dirty="0">
                          <a:solidFill>
                            <a:schemeClr val="dk1"/>
                          </a:solidFill>
                          <a:latin typeface="+mn-lt"/>
                          <a:ea typeface="+mn-ea"/>
                          <a:cs typeface="+mn-cs"/>
                        </a:rPr>
                        <a:t>Business and Architecture overview to be given to whole team at sprint 0</a:t>
                      </a:r>
                      <a:br>
                        <a:rPr lang="en-US" sz="1200" kern="1200" dirty="0">
                          <a:solidFill>
                            <a:schemeClr val="dk1"/>
                          </a:solidFill>
                          <a:latin typeface="+mn-lt"/>
                          <a:ea typeface="+mn-ea"/>
                          <a:cs typeface="+mn-cs"/>
                        </a:rPr>
                      </a:br>
                      <a:r>
                        <a:rPr lang="en-US" sz="1200" kern="1200" dirty="0">
                          <a:solidFill>
                            <a:schemeClr val="dk1"/>
                          </a:solidFill>
                          <a:latin typeface="+mn-lt"/>
                          <a:ea typeface="+mn-ea"/>
                          <a:cs typeface="+mn-cs"/>
                        </a:rPr>
                        <a:t>maintain induction material with the relevant details.</a:t>
                      </a:r>
                    </a:p>
                    <a:p>
                      <a:pPr marL="0" indent="0" algn="l" defTabSz="914400" rtl="0" eaLnBrk="1" fontAlgn="b" latinLnBrk="0" hangingPunct="1">
                        <a:buFont typeface="Arial" panose="020B0604020202020204" pitchFamily="34" charset="0"/>
                        <a:buNone/>
                      </a:pPr>
                      <a:endParaRPr lang="en-US" sz="1200" kern="1200" dirty="0">
                        <a:solidFill>
                          <a:schemeClr val="dk1"/>
                        </a:solidFill>
                        <a:latin typeface="+mn-lt"/>
                        <a:ea typeface="+mn-ea"/>
                        <a:cs typeface="+mn-cs"/>
                      </a:endParaRPr>
                    </a:p>
                    <a:p>
                      <a:pPr marL="0" indent="0" algn="l" defTabSz="914400" rtl="0" eaLnBrk="1" fontAlgn="b" latinLnBrk="0" hangingPunct="1">
                        <a:buFont typeface="Arial" panose="020B0604020202020204" pitchFamily="34" charset="0"/>
                        <a:buNone/>
                      </a:pPr>
                      <a:endParaRPr lang="en-US" sz="12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xmlns="" val="1141265417"/>
                  </a:ext>
                </a:extLst>
              </a:tr>
            </a:tbl>
          </a:graphicData>
        </a:graphic>
      </p:graphicFrame>
    </p:spTree>
    <p:extLst>
      <p:ext uri="{BB962C8B-B14F-4D97-AF65-F5344CB8AC3E}">
        <p14:creationId xmlns:p14="http://schemas.microsoft.com/office/powerpoint/2010/main" val="40664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964929573"/>
              </p:ext>
            </p:extLst>
          </p:nvPr>
        </p:nvGraphicFramePr>
        <p:xfrm>
          <a:off x="190500" y="762000"/>
          <a:ext cx="11585448" cy="5713872"/>
        </p:xfrm>
        <a:graphic>
          <a:graphicData uri="http://schemas.openxmlformats.org/drawingml/2006/table">
            <a:tbl>
              <a:tblPr firstRow="1" bandRow="1">
                <a:tableStyleId>{7DF18680-E054-41AD-8BC1-D1AEF772440D}</a:tableStyleId>
              </a:tblPr>
              <a:tblGrid>
                <a:gridCol w="1866900">
                  <a:extLst>
                    <a:ext uri="{9D8B030D-6E8A-4147-A177-3AD203B41FA5}">
                      <a16:colId xmlns:a16="http://schemas.microsoft.com/office/drawing/2014/main" xmlns="" val="2200503929"/>
                    </a:ext>
                  </a:extLst>
                </a:gridCol>
                <a:gridCol w="3200400">
                  <a:extLst>
                    <a:ext uri="{9D8B030D-6E8A-4147-A177-3AD203B41FA5}">
                      <a16:colId xmlns:a16="http://schemas.microsoft.com/office/drawing/2014/main" xmlns="" val="2731225451"/>
                    </a:ext>
                  </a:extLst>
                </a:gridCol>
                <a:gridCol w="2743200">
                  <a:extLst>
                    <a:ext uri="{9D8B030D-6E8A-4147-A177-3AD203B41FA5}">
                      <a16:colId xmlns:a16="http://schemas.microsoft.com/office/drawing/2014/main" xmlns="" val="1448881336"/>
                    </a:ext>
                  </a:extLst>
                </a:gridCol>
                <a:gridCol w="3774948">
                  <a:extLst>
                    <a:ext uri="{9D8B030D-6E8A-4147-A177-3AD203B41FA5}">
                      <a16:colId xmlns:a16="http://schemas.microsoft.com/office/drawing/2014/main" xmlns="" val="1740579903"/>
                    </a:ext>
                  </a:extLst>
                </a:gridCol>
              </a:tblGrid>
              <a:tr h="514188">
                <a:tc>
                  <a:txBody>
                    <a:bodyPr/>
                    <a:lstStyle/>
                    <a:p>
                      <a:r>
                        <a:rPr lang="en-US" sz="1300" dirty="0"/>
                        <a:t>Outcome</a:t>
                      </a:r>
                    </a:p>
                  </a:txBody>
                  <a:tcPr/>
                </a:tc>
                <a:tc>
                  <a:txBody>
                    <a:bodyPr/>
                    <a:lstStyle/>
                    <a:p>
                      <a:r>
                        <a:rPr lang="en-US" sz="1300" dirty="0"/>
                        <a:t>Failure Modes</a:t>
                      </a:r>
                    </a:p>
                  </a:txBody>
                  <a:tcPr/>
                </a:tc>
                <a:tc>
                  <a:txBody>
                    <a:bodyPr/>
                    <a:lstStyle/>
                    <a:p>
                      <a:r>
                        <a:rPr lang="en-US" sz="1300" dirty="0"/>
                        <a:t>Patterns for Identification</a:t>
                      </a:r>
                    </a:p>
                  </a:txBody>
                  <a:tcPr/>
                </a:tc>
                <a:tc>
                  <a:txBody>
                    <a:bodyPr/>
                    <a:lstStyle/>
                    <a:p>
                      <a:r>
                        <a:rPr lang="en-US" sz="1300" dirty="0"/>
                        <a:t>Prevention mode</a:t>
                      </a:r>
                    </a:p>
                  </a:txBody>
                  <a:tcPr/>
                </a:tc>
                <a:extLst>
                  <a:ext uri="{0D108BD9-81ED-4DB2-BD59-A6C34878D82A}">
                    <a16:rowId xmlns:a16="http://schemas.microsoft.com/office/drawing/2014/main" xmlns="" val="2755951112"/>
                  </a:ext>
                </a:extLst>
              </a:tr>
              <a:tr h="1233725">
                <a:tc>
                  <a:txBody>
                    <a:bodyPr/>
                    <a:lstStyle/>
                    <a:p>
                      <a:pPr algn="l" fontAlgn="b"/>
                      <a:r>
                        <a:rPr lang="en-US" sz="1200" kern="1200" dirty="0">
                          <a:solidFill>
                            <a:schemeClr val="dk1"/>
                          </a:solidFill>
                          <a:latin typeface="+mn-lt"/>
                          <a:ea typeface="+mn-ea"/>
                          <a:cs typeface="+mn-cs"/>
                        </a:rPr>
                        <a:t>Outcome #3: Under committing/overcommitting user stories for sprint</a:t>
                      </a:r>
                    </a:p>
                  </a:txBody>
                  <a:tcPr marL="6350" marR="6350" marT="6350" marB="0"/>
                </a:tc>
                <a:tc>
                  <a:txBody>
                    <a:bodyPr/>
                    <a:lstStyle/>
                    <a:p>
                      <a:r>
                        <a:rPr lang="en-US" sz="1200" dirty="0"/>
                        <a:t>Failure Mode #1:  Apprehensiveness on the Agile way of working</a:t>
                      </a:r>
                      <a:endParaRPr lang="en-US" sz="1200" b="0" dirty="0"/>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Less participation in meetings</a:t>
                      </a:r>
                    </a:p>
                    <a:p>
                      <a:pPr marL="171450" indent="-171450">
                        <a:buFont typeface="Arial" panose="020B0604020202020204" pitchFamily="34" charset="0"/>
                        <a:buChar char="•"/>
                      </a:pPr>
                      <a:r>
                        <a:rPr lang="en-US" sz="1200" kern="1200" dirty="0">
                          <a:solidFill>
                            <a:schemeClr val="dk1"/>
                          </a:solidFill>
                          <a:latin typeface="+mn-lt"/>
                          <a:ea typeface="+mn-ea"/>
                          <a:cs typeface="+mn-cs"/>
                        </a:rPr>
                        <a:t>retain traditional practices and use only scrum nomenclatures</a:t>
                      </a:r>
                    </a:p>
                  </a:txBody>
                  <a:tcPr/>
                </a:tc>
                <a:tc>
                  <a:txBody>
                    <a:bodyPr/>
                    <a:lstStyle/>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Improve Agile awareness in the team by training and coaching</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Qualified scrum masters to be part of the team</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End to end Agile transformation plan for team members including senior management) for mindset change</a:t>
                      </a:r>
                    </a:p>
                    <a:p>
                      <a:pPr algn="l" fontAlgn="b"/>
                      <a:endParaRPr lang="en-US" sz="12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xmlns="" val="1362029166"/>
                  </a:ext>
                </a:extLst>
              </a:tr>
              <a:tr h="835822">
                <a:tc>
                  <a:txBody>
                    <a:bodyPr/>
                    <a:lstStyle/>
                    <a:p>
                      <a:endParaRPr lang="en-US" sz="1200" b="0" dirty="0"/>
                    </a:p>
                  </a:txBody>
                  <a:tcPr/>
                </a:tc>
                <a:tc>
                  <a:txBody>
                    <a:bodyPr/>
                    <a:lstStyle/>
                    <a:p>
                      <a:r>
                        <a:rPr lang="en-US" sz="1200" kern="1200" dirty="0">
                          <a:solidFill>
                            <a:schemeClr val="dk1"/>
                          </a:solidFill>
                          <a:latin typeface="+mn-lt"/>
                          <a:ea typeface="+mn-ea"/>
                          <a:cs typeface="+mn-cs"/>
                        </a:rPr>
                        <a:t>Failure Mode #2: Not considering Team's capacity</a:t>
                      </a:r>
                    </a:p>
                  </a:txBody>
                  <a:tcPr/>
                </a:tc>
                <a:tc>
                  <a:txBody>
                    <a:bodyPr/>
                    <a:lstStyle/>
                    <a:p>
                      <a:pPr algn="l" fontAlgn="b"/>
                      <a:r>
                        <a:rPr lang="en-US" sz="1200" kern="1200" dirty="0">
                          <a:solidFill>
                            <a:schemeClr val="dk1"/>
                          </a:solidFill>
                          <a:latin typeface="+mn-lt"/>
                          <a:ea typeface="+mn-ea"/>
                          <a:cs typeface="+mn-cs"/>
                        </a:rPr>
                        <a:t>Sprint burndown chart showing a fast/slow burn rate</a:t>
                      </a: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p>
                      <a:pPr algn="l" fontAlgn="b"/>
                      <a:endParaRPr lang="en-US" sz="1200" kern="1200" dirty="0">
                        <a:solidFill>
                          <a:schemeClr val="dk1"/>
                        </a:solidFill>
                        <a:latin typeface="+mn-lt"/>
                        <a:ea typeface="+mn-ea"/>
                        <a:cs typeface="+mn-cs"/>
                      </a:endParaRPr>
                    </a:p>
                  </a:txBody>
                  <a:tcPr marL="6350" marR="6350" marT="6350" marB="0"/>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Consider Team's capacity excluding leave plan, rework </a:t>
                      </a:r>
                      <a:r>
                        <a:rPr lang="en-US" sz="1200" kern="1200" dirty="0" err="1">
                          <a:solidFill>
                            <a:schemeClr val="dk1"/>
                          </a:solidFill>
                          <a:latin typeface="+mn-lt"/>
                          <a:ea typeface="+mn-ea"/>
                          <a:cs typeface="+mn-cs"/>
                        </a:rPr>
                        <a:t>etc</a:t>
                      </a:r>
                      <a:r>
                        <a:rPr lang="en-US" sz="1200" kern="1200" dirty="0">
                          <a:solidFill>
                            <a:schemeClr val="dk1"/>
                          </a:solidFill>
                          <a:latin typeface="+mn-lt"/>
                          <a:ea typeface="+mn-ea"/>
                          <a:cs typeface="+mn-cs"/>
                        </a:rPr>
                        <a:t> in the Sprint planning session</a:t>
                      </a:r>
                    </a:p>
                  </a:txBody>
                  <a:tcPr/>
                </a:tc>
                <a:extLst>
                  <a:ext uri="{0D108BD9-81ED-4DB2-BD59-A6C34878D82A}">
                    <a16:rowId xmlns:a16="http://schemas.microsoft.com/office/drawing/2014/main" xmlns="" val="2651794581"/>
                  </a:ext>
                </a:extLst>
              </a:tr>
              <a:tr h="1311633">
                <a:tc>
                  <a:txBody>
                    <a:bodyPr/>
                    <a:lstStyle/>
                    <a:p>
                      <a:endParaRPr lang="en-US" sz="1200" b="1" dirty="0"/>
                    </a:p>
                  </a:txBody>
                  <a:tcPr/>
                </a:tc>
                <a:tc>
                  <a:txBody>
                    <a:bodyPr/>
                    <a:lstStyle/>
                    <a:p>
                      <a:r>
                        <a:rPr lang="en-US" sz="1200" kern="1200" dirty="0">
                          <a:solidFill>
                            <a:schemeClr val="dk1"/>
                          </a:solidFill>
                          <a:latin typeface="+mn-lt"/>
                          <a:ea typeface="+mn-ea"/>
                          <a:cs typeface="+mn-cs"/>
                        </a:rPr>
                        <a:t>Failure Mode #3: Unrealistic targets from stakeholders</a:t>
                      </a:r>
                    </a:p>
                  </a:txBody>
                  <a:tcPr/>
                </a:tc>
                <a:tc>
                  <a:txBody>
                    <a:bodyPr/>
                    <a:lstStyle/>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Acceptance of ambiguous requirement during the course of sprint</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Business urgency leading to excessive commitment in sprint planning</a:t>
                      </a:r>
                    </a:p>
                  </a:txBody>
                  <a:tcPr marL="6350" marR="6350" marT="6350" marB="0"/>
                </a:tc>
                <a:tc>
                  <a:txBody>
                    <a:bodyPr/>
                    <a:lstStyle/>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Frequent backlog grooming involving all stakeholders(</a:t>
                      </a:r>
                      <a:r>
                        <a:rPr lang="en-US" sz="1200" kern="1200" dirty="0" err="1">
                          <a:solidFill>
                            <a:schemeClr val="dk1"/>
                          </a:solidFill>
                          <a:latin typeface="+mn-lt"/>
                          <a:ea typeface="+mn-ea"/>
                          <a:cs typeface="+mn-cs"/>
                        </a:rPr>
                        <a:t>eg</a:t>
                      </a:r>
                      <a:r>
                        <a:rPr lang="en-US" sz="1200" kern="1200" dirty="0">
                          <a:solidFill>
                            <a:schemeClr val="dk1"/>
                          </a:solidFill>
                          <a:latin typeface="+mn-lt"/>
                          <a:ea typeface="+mn-ea"/>
                          <a:cs typeface="+mn-cs"/>
                        </a:rPr>
                        <a:t>: users) to capture and elaborate the right requirements</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Scrum master to ensure the right commitment is given based on team capacity thus resulting on no effort overrun while planning</a:t>
                      </a:r>
                    </a:p>
                    <a:p>
                      <a:pPr marL="171450" indent="-171450" algn="l" fontAlgn="b">
                        <a:buFont typeface="Arial" panose="020B0604020202020204" pitchFamily="34" charset="0"/>
                        <a:buChar char="•"/>
                      </a:pPr>
                      <a:r>
                        <a:rPr lang="en-US" sz="1200" kern="1200" dirty="0">
                          <a:solidFill>
                            <a:schemeClr val="dk1"/>
                          </a:solidFill>
                          <a:latin typeface="+mn-lt"/>
                          <a:ea typeface="+mn-ea"/>
                          <a:cs typeface="+mn-cs"/>
                        </a:rPr>
                        <a:t>PO to have prioritized backlog and at least x% of the backlog items are in lesser priority.</a:t>
                      </a:r>
                    </a:p>
                  </a:txBody>
                  <a:tcPr marL="6350" marR="6350" marT="6350" marB="0"/>
                </a:tc>
                <a:extLst>
                  <a:ext uri="{0D108BD9-81ED-4DB2-BD59-A6C34878D82A}">
                    <a16:rowId xmlns:a16="http://schemas.microsoft.com/office/drawing/2014/main" xmlns="" val="566048407"/>
                  </a:ext>
                </a:extLst>
              </a:tr>
              <a:tr h="1157274">
                <a:tc>
                  <a:txBody>
                    <a:bodyPr/>
                    <a:lstStyle/>
                    <a:p>
                      <a:pPr marL="0" algn="l" defTabSz="914400" rtl="0" eaLnBrk="1" fontAlgn="b" latinLnBrk="0" hangingPunct="1"/>
                      <a:r>
                        <a:rPr lang="en-US" sz="1200" kern="1200" dirty="0">
                          <a:solidFill>
                            <a:schemeClr val="dk1"/>
                          </a:solidFill>
                          <a:latin typeface="+mn-lt"/>
                          <a:ea typeface="+mn-ea"/>
                          <a:cs typeface="+mn-cs"/>
                        </a:rPr>
                        <a:t>Outcome #4: Client feedback not accounted into the delivery of features.</a:t>
                      </a:r>
                    </a:p>
                  </a:txBody>
                  <a:tcPr marL="6350" marR="6350" marT="6350" marB="0"/>
                </a:tc>
                <a:tc>
                  <a:txBody>
                    <a:bodyPr/>
                    <a:lstStyle/>
                    <a:p>
                      <a:pPr marL="0" algn="l" defTabSz="914400" rtl="0" eaLnBrk="1" fontAlgn="b" latinLnBrk="0" hangingPunct="1"/>
                      <a:r>
                        <a:rPr lang="en-US" sz="1200" kern="1200" dirty="0">
                          <a:solidFill>
                            <a:schemeClr val="dk1"/>
                          </a:solidFill>
                          <a:latin typeface="+mn-lt"/>
                          <a:ea typeface="+mn-ea"/>
                          <a:cs typeface="+mn-cs"/>
                        </a:rPr>
                        <a:t>Failure Mode #4 Demo and Sprint review not done consistently</a:t>
                      </a:r>
                    </a:p>
                  </a:txBody>
                  <a:tcPr marL="6350" marR="6350" marT="6350" marB="0"/>
                </a:tc>
                <a:tc>
                  <a:txBody>
                    <a:bodyPr/>
                    <a:lstStyle/>
                    <a:p>
                      <a:pPr marL="0" algn="l" defTabSz="914400" rtl="0" eaLnBrk="1" fontAlgn="b" latinLnBrk="0" hangingPunct="1"/>
                      <a:r>
                        <a:rPr lang="en-US" sz="1200" kern="1200" dirty="0">
                          <a:solidFill>
                            <a:schemeClr val="dk1"/>
                          </a:solidFill>
                          <a:latin typeface="+mn-lt"/>
                          <a:ea typeface="+mn-ea"/>
                          <a:cs typeface="+mn-cs"/>
                        </a:rPr>
                        <a:t>Definition of done not met</a:t>
                      </a:r>
                    </a:p>
                  </a:txBody>
                  <a:tcPr marL="6350" marR="6350" marT="6350" marB="0"/>
                </a:tc>
                <a:tc>
                  <a:txBody>
                    <a:bodyPr/>
                    <a:lstStyle/>
                    <a:p>
                      <a:pPr marL="171450" indent="-171450" algn="l" defTabSz="914400" rtl="0" eaLnBrk="1" fontAlgn="b" latinLnBrk="0" hangingPunct="1">
                        <a:buFont typeface="Arial" panose="020B0604020202020204" pitchFamily="34" charset="0"/>
                        <a:buChar char="•"/>
                      </a:pPr>
                      <a:r>
                        <a:rPr lang="en-US" sz="1200" kern="1200" dirty="0">
                          <a:solidFill>
                            <a:schemeClr val="dk1"/>
                          </a:solidFill>
                          <a:latin typeface="+mn-lt"/>
                          <a:ea typeface="+mn-ea"/>
                          <a:cs typeface="+mn-cs"/>
                        </a:rPr>
                        <a:t>Scrum master to plan for demo and sprint review in sprint backlog </a:t>
                      </a:r>
                      <a:br>
                        <a:rPr lang="en-US" sz="1200" kern="1200" dirty="0">
                          <a:solidFill>
                            <a:schemeClr val="dk1"/>
                          </a:solidFill>
                          <a:latin typeface="+mn-lt"/>
                          <a:ea typeface="+mn-ea"/>
                          <a:cs typeface="+mn-cs"/>
                        </a:rPr>
                      </a:br>
                      <a:endParaRPr lang="en-US" sz="1200" kern="1200" dirty="0">
                        <a:solidFill>
                          <a:schemeClr val="dk1"/>
                        </a:solidFill>
                        <a:latin typeface="+mn-lt"/>
                        <a:ea typeface="+mn-ea"/>
                        <a:cs typeface="+mn-cs"/>
                      </a:endParaRPr>
                    </a:p>
                  </a:txBody>
                  <a:tcPr marL="6350" marR="6350" marT="6350" marB="0"/>
                </a:tc>
                <a:extLst>
                  <a:ext uri="{0D108BD9-81ED-4DB2-BD59-A6C34878D82A}">
                    <a16:rowId xmlns:a16="http://schemas.microsoft.com/office/drawing/2014/main" xmlns="" val="1141265417"/>
                  </a:ext>
                </a:extLst>
              </a:tr>
            </a:tbl>
          </a:graphicData>
        </a:graphic>
      </p:graphicFrame>
    </p:spTree>
    <p:extLst>
      <p:ext uri="{BB962C8B-B14F-4D97-AF65-F5344CB8AC3E}">
        <p14:creationId xmlns:p14="http://schemas.microsoft.com/office/powerpoint/2010/main" val="292816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1384637463"/>
              </p:ext>
            </p:extLst>
          </p:nvPr>
        </p:nvGraphicFramePr>
        <p:xfrm>
          <a:off x="190500" y="762000"/>
          <a:ext cx="11585448" cy="5638800"/>
        </p:xfrm>
        <a:graphic>
          <a:graphicData uri="http://schemas.openxmlformats.org/drawingml/2006/table">
            <a:tbl>
              <a:tblPr firstRow="1" bandRow="1">
                <a:tableStyleId>{7DF18680-E054-41AD-8BC1-D1AEF772440D}</a:tableStyleId>
              </a:tblPr>
              <a:tblGrid>
                <a:gridCol w="1866900">
                  <a:extLst>
                    <a:ext uri="{9D8B030D-6E8A-4147-A177-3AD203B41FA5}">
                      <a16:colId xmlns:a16="http://schemas.microsoft.com/office/drawing/2014/main" xmlns="" val="2200503929"/>
                    </a:ext>
                  </a:extLst>
                </a:gridCol>
                <a:gridCol w="3200400">
                  <a:extLst>
                    <a:ext uri="{9D8B030D-6E8A-4147-A177-3AD203B41FA5}">
                      <a16:colId xmlns:a16="http://schemas.microsoft.com/office/drawing/2014/main" xmlns="" val="2731225451"/>
                    </a:ext>
                  </a:extLst>
                </a:gridCol>
                <a:gridCol w="2743200">
                  <a:extLst>
                    <a:ext uri="{9D8B030D-6E8A-4147-A177-3AD203B41FA5}">
                      <a16:colId xmlns:a16="http://schemas.microsoft.com/office/drawing/2014/main" xmlns="" val="1448881336"/>
                    </a:ext>
                  </a:extLst>
                </a:gridCol>
                <a:gridCol w="3774948">
                  <a:extLst>
                    <a:ext uri="{9D8B030D-6E8A-4147-A177-3AD203B41FA5}">
                      <a16:colId xmlns:a16="http://schemas.microsoft.com/office/drawing/2014/main" xmlns="" val="1740579903"/>
                    </a:ext>
                  </a:extLst>
                </a:gridCol>
              </a:tblGrid>
              <a:tr h="581799">
                <a:tc>
                  <a:txBody>
                    <a:bodyPr/>
                    <a:lstStyle/>
                    <a:p>
                      <a:r>
                        <a:rPr lang="en-US" sz="1300" dirty="0">
                          <a:latin typeface="+mn-lt"/>
                        </a:rPr>
                        <a:t>Outcome</a:t>
                      </a:r>
                    </a:p>
                  </a:txBody>
                  <a:tcPr/>
                </a:tc>
                <a:tc>
                  <a:txBody>
                    <a:bodyPr/>
                    <a:lstStyle/>
                    <a:p>
                      <a:r>
                        <a:rPr lang="en-US" sz="1300" dirty="0">
                          <a:latin typeface="+mn-lt"/>
                        </a:rPr>
                        <a:t>Failure Modes</a:t>
                      </a:r>
                    </a:p>
                  </a:txBody>
                  <a:tcPr/>
                </a:tc>
                <a:tc>
                  <a:txBody>
                    <a:bodyPr/>
                    <a:lstStyle/>
                    <a:p>
                      <a:r>
                        <a:rPr lang="en-US" sz="1300" dirty="0">
                          <a:latin typeface="+mn-lt"/>
                        </a:rPr>
                        <a:t>Patterns for Identification</a:t>
                      </a:r>
                    </a:p>
                  </a:txBody>
                  <a:tcPr/>
                </a:tc>
                <a:tc>
                  <a:txBody>
                    <a:bodyPr/>
                    <a:lstStyle/>
                    <a:p>
                      <a:r>
                        <a:rPr lang="en-US" sz="1300" dirty="0">
                          <a:latin typeface="+mn-lt"/>
                        </a:rPr>
                        <a:t>Prevention mode</a:t>
                      </a:r>
                    </a:p>
                  </a:txBody>
                  <a:tcPr/>
                </a:tc>
                <a:extLst>
                  <a:ext uri="{0D108BD9-81ED-4DB2-BD59-A6C34878D82A}">
                    <a16:rowId xmlns:a16="http://schemas.microsoft.com/office/drawing/2014/main" xmlns="" val="2755951112"/>
                  </a:ext>
                </a:extLst>
              </a:tr>
              <a:tr h="1395951">
                <a:tc>
                  <a:txBody>
                    <a:bodyPr/>
                    <a:lstStyle/>
                    <a:p>
                      <a:pPr algn="l" fontAlgn="b"/>
                      <a:endParaRPr lang="en-US" sz="1200" b="0" i="0" u="none" strike="noStrike" dirty="0">
                        <a:solidFill>
                          <a:srgbClr val="000000"/>
                        </a:solidFill>
                        <a:effectLst/>
                        <a:latin typeface="+mn-lt"/>
                      </a:endParaRPr>
                    </a:p>
                  </a:txBody>
                  <a:tcPr marL="6350" marR="6350" marT="6350" marB="0"/>
                </a:tc>
                <a:tc>
                  <a:txBody>
                    <a:bodyPr/>
                    <a:lstStyle/>
                    <a:p>
                      <a:pPr algn="l" fontAlgn="b"/>
                      <a:r>
                        <a:rPr lang="en-US" sz="1200" b="0" i="0" u="none" strike="noStrike" dirty="0">
                          <a:solidFill>
                            <a:srgbClr val="000000"/>
                          </a:solidFill>
                          <a:effectLst/>
                          <a:latin typeface="+mn-lt"/>
                        </a:rPr>
                        <a:t>Failure Mode #2: Rework not factored within sprint</a:t>
                      </a:r>
                    </a:p>
                  </a:txBody>
                  <a:tcPr marL="6350" marR="6350" marT="6350" marB="0"/>
                </a:tc>
                <a:tc>
                  <a:txBody>
                    <a:bodyPr/>
                    <a:lstStyle/>
                    <a:p>
                      <a:pPr algn="l" fontAlgn="b"/>
                      <a:r>
                        <a:rPr lang="en-US" sz="1200" b="0" i="0" u="none" strike="noStrike" dirty="0">
                          <a:solidFill>
                            <a:srgbClr val="000000"/>
                          </a:solidFill>
                          <a:effectLst/>
                          <a:latin typeface="+mn-lt"/>
                        </a:rPr>
                        <a:t>Definition of done not met</a:t>
                      </a:r>
                    </a:p>
                  </a:txBody>
                  <a:tcPr marL="6350" marR="6350" marT="6350" marB="0"/>
                </a:tc>
                <a:tc>
                  <a:txBody>
                    <a:bodyPr/>
                    <a:lstStyle/>
                    <a:p>
                      <a:pPr algn="l" fontAlgn="b"/>
                      <a:r>
                        <a:rPr lang="en-US" sz="1200" b="0" i="0" u="none" strike="noStrike" dirty="0">
                          <a:solidFill>
                            <a:srgbClr val="000000"/>
                          </a:solidFill>
                          <a:effectLst/>
                          <a:latin typeface="+mn-lt"/>
                        </a:rPr>
                        <a:t>Scrum master to plan the Demos as and when user stories get completed or </a:t>
                      </a:r>
                      <a:r>
                        <a:rPr lang="en-US" sz="1200" b="0" i="0" u="none" strike="noStrike" dirty="0" err="1">
                          <a:solidFill>
                            <a:srgbClr val="000000"/>
                          </a:solidFill>
                          <a:effectLst/>
                          <a:latin typeface="+mn-lt"/>
                        </a:rPr>
                        <a:t>atleast</a:t>
                      </a:r>
                      <a:r>
                        <a:rPr lang="en-US" sz="1200" b="0" i="0" u="none" strike="noStrike" dirty="0">
                          <a:solidFill>
                            <a:srgbClr val="000000"/>
                          </a:solidFill>
                          <a:effectLst/>
                          <a:latin typeface="+mn-lt"/>
                        </a:rPr>
                        <a:t> 2 days prior to sprint completion so as to factor the rework effort</a:t>
                      </a:r>
                    </a:p>
                  </a:txBody>
                  <a:tcPr marL="6350" marR="6350" marT="6350" marB="0"/>
                </a:tc>
                <a:extLst>
                  <a:ext uri="{0D108BD9-81ED-4DB2-BD59-A6C34878D82A}">
                    <a16:rowId xmlns:a16="http://schemas.microsoft.com/office/drawing/2014/main" xmlns="" val="1362029166"/>
                  </a:ext>
                </a:extLst>
              </a:tr>
              <a:tr h="867501">
                <a:tc>
                  <a:txBody>
                    <a:bodyPr/>
                    <a:lstStyle/>
                    <a:p>
                      <a:pPr algn="l" fontAlgn="b"/>
                      <a:r>
                        <a:rPr lang="en-US" sz="1200" b="0" i="0" u="none" strike="noStrike" dirty="0">
                          <a:solidFill>
                            <a:srgbClr val="000000"/>
                          </a:solidFill>
                          <a:effectLst/>
                          <a:latin typeface="+mn-lt"/>
                        </a:rPr>
                        <a:t>Outcome #5: Under performance of team </a:t>
                      </a:r>
                    </a:p>
                  </a:txBody>
                  <a:tcPr marL="6350" marR="6350" marT="6350" marB="0"/>
                </a:tc>
                <a:tc>
                  <a:txBody>
                    <a:bodyPr/>
                    <a:lstStyle/>
                    <a:p>
                      <a:pPr algn="l" fontAlgn="b"/>
                      <a:r>
                        <a:rPr lang="en-US" sz="1200" b="0" i="0" u="none" strike="noStrike" dirty="0">
                          <a:solidFill>
                            <a:srgbClr val="000000"/>
                          </a:solidFill>
                          <a:effectLst/>
                          <a:latin typeface="+mn-lt"/>
                        </a:rPr>
                        <a:t>Failure Mode #1: Agile principles not followed</a:t>
                      </a:r>
                    </a:p>
                  </a:txBody>
                  <a:tcPr marL="6350" marR="6350" marT="6350" marB="0"/>
                </a:tc>
                <a:tc>
                  <a:txBody>
                    <a:bodyPr/>
                    <a:lstStyle/>
                    <a:p>
                      <a:pPr algn="l" fontAlgn="b"/>
                      <a:r>
                        <a:rPr lang="en-US" sz="1200" b="0" i="0" u="none" strike="noStrike" dirty="0">
                          <a:solidFill>
                            <a:srgbClr val="000000"/>
                          </a:solidFill>
                          <a:effectLst/>
                          <a:latin typeface="+mn-lt"/>
                        </a:rPr>
                        <a:t>Low confidence and morale</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Business outcome not met</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Train and coach the team members</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Conduct Maturity assessments and plan for transformation</a:t>
                      </a:r>
                    </a:p>
                  </a:txBody>
                  <a:tcPr marL="6350" marR="6350" marT="6350" marB="0"/>
                </a:tc>
                <a:extLst>
                  <a:ext uri="{0D108BD9-81ED-4DB2-BD59-A6C34878D82A}">
                    <a16:rowId xmlns:a16="http://schemas.microsoft.com/office/drawing/2014/main" xmlns="" val="2651794581"/>
                  </a:ext>
                </a:extLst>
              </a:tr>
              <a:tr h="1484102">
                <a:tc>
                  <a:txBody>
                    <a:bodyPr/>
                    <a:lstStyle/>
                    <a:p>
                      <a:pPr algn="l" fontAlgn="b"/>
                      <a:endParaRPr lang="en-US" sz="1200" b="0" i="0" u="none" strike="noStrike">
                        <a:solidFill>
                          <a:srgbClr val="000000"/>
                        </a:solidFill>
                        <a:effectLst/>
                        <a:latin typeface="+mn-lt"/>
                      </a:endParaRPr>
                    </a:p>
                  </a:txBody>
                  <a:tcPr marL="6350" marR="6350" marT="6350" marB="0"/>
                </a:tc>
                <a:tc>
                  <a:txBody>
                    <a:bodyPr/>
                    <a:lstStyle/>
                    <a:p>
                      <a:pPr algn="l" fontAlgn="b"/>
                      <a:r>
                        <a:rPr lang="en-US" sz="1200" b="0" i="0" u="none" strike="noStrike" dirty="0">
                          <a:solidFill>
                            <a:srgbClr val="000000"/>
                          </a:solidFill>
                          <a:effectLst/>
                          <a:latin typeface="+mn-lt"/>
                        </a:rPr>
                        <a:t>Failure Mode #2: Lack of collaboration within and amongst the teams</a:t>
                      </a:r>
                    </a:p>
                  </a:txBody>
                  <a:tcPr marL="6350" marR="6350" marT="6350" marB="0"/>
                </a:tc>
                <a:tc>
                  <a:txBody>
                    <a:bodyPr/>
                    <a:lstStyle/>
                    <a:p>
                      <a:pPr algn="l" fontAlgn="b"/>
                      <a:r>
                        <a:rPr lang="en-US" sz="1200" b="0" i="0" u="none" strike="noStrike" dirty="0">
                          <a:solidFill>
                            <a:srgbClr val="000000"/>
                          </a:solidFill>
                          <a:effectLst/>
                          <a:latin typeface="+mn-lt"/>
                        </a:rPr>
                        <a:t>Lack of transparency on progress and reduced interactions</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Distributed Agile best practices to be implemented(</a:t>
                      </a:r>
                      <a:r>
                        <a:rPr lang="en-US" sz="1200" b="0" i="0" u="none" strike="noStrike" dirty="0" err="1">
                          <a:solidFill>
                            <a:srgbClr val="000000"/>
                          </a:solidFill>
                          <a:effectLst/>
                          <a:latin typeface="+mn-lt"/>
                        </a:rPr>
                        <a:t>eg</a:t>
                      </a:r>
                      <a:r>
                        <a:rPr lang="en-US" sz="1200" b="0" i="0" u="none" strike="noStrike" dirty="0">
                          <a:solidFill>
                            <a:srgbClr val="000000"/>
                          </a:solidFill>
                          <a:effectLst/>
                          <a:latin typeface="+mn-lt"/>
                        </a:rPr>
                        <a:t>: Face to face interaction during Program increment workshops to improve collaboration)</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Scrum master to ensure availability of  collaboration tools and environment</a:t>
                      </a:r>
                    </a:p>
                  </a:txBody>
                  <a:tcPr marL="6350" marR="6350" marT="6350" marB="0"/>
                </a:tc>
                <a:extLst>
                  <a:ext uri="{0D108BD9-81ED-4DB2-BD59-A6C34878D82A}">
                    <a16:rowId xmlns:a16="http://schemas.microsoft.com/office/drawing/2014/main" xmlns="" val="566048407"/>
                  </a:ext>
                </a:extLst>
              </a:tr>
              <a:tr h="1309447">
                <a:tc>
                  <a:txBody>
                    <a:bodyPr/>
                    <a:lstStyle/>
                    <a:p>
                      <a:pPr algn="l" fontAlgn="b"/>
                      <a:endParaRPr lang="en-US" sz="1200" b="0" i="0" u="none" strike="noStrike">
                        <a:solidFill>
                          <a:srgbClr val="000000"/>
                        </a:solidFill>
                        <a:effectLst/>
                        <a:latin typeface="+mn-lt"/>
                      </a:endParaRPr>
                    </a:p>
                  </a:txBody>
                  <a:tcPr marL="6350" marR="6350" marT="6350" marB="0"/>
                </a:tc>
                <a:tc>
                  <a:txBody>
                    <a:bodyPr/>
                    <a:lstStyle/>
                    <a:p>
                      <a:pPr algn="l" fontAlgn="b"/>
                      <a:r>
                        <a:rPr lang="en-US" sz="1200" b="0" i="0" u="none" strike="noStrike" dirty="0">
                          <a:solidFill>
                            <a:srgbClr val="000000"/>
                          </a:solidFill>
                          <a:effectLst/>
                          <a:latin typeface="+mn-lt"/>
                        </a:rPr>
                        <a:t>Failure Mode#3: Tool support not adequate</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Tools not available </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Increased  efforts for manual tracking</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Increase in mail Communications </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Project manager to ensure availability of  Agile supportive tools for </a:t>
                      </a:r>
                      <a:r>
                        <a:rPr lang="en-US" sz="1200" b="0" i="0" u="none" strike="noStrike" dirty="0" err="1">
                          <a:solidFill>
                            <a:srgbClr val="000000"/>
                          </a:solidFill>
                          <a:effectLst/>
                          <a:latin typeface="+mn-lt"/>
                        </a:rPr>
                        <a:t>planing</a:t>
                      </a:r>
                      <a:r>
                        <a:rPr lang="en-US" sz="1200" b="0" i="0" u="none" strike="noStrike" dirty="0">
                          <a:solidFill>
                            <a:srgbClr val="000000"/>
                          </a:solidFill>
                          <a:effectLst/>
                          <a:latin typeface="+mn-lt"/>
                        </a:rPr>
                        <a:t>, tracking and collaboration</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Train teams on tools like Jira version one </a:t>
                      </a:r>
                      <a:r>
                        <a:rPr lang="en-US" sz="1200" b="0" i="0" u="none" strike="noStrike" dirty="0" err="1">
                          <a:solidFill>
                            <a:srgbClr val="000000"/>
                          </a:solidFill>
                          <a:effectLst/>
                          <a:latin typeface="+mn-lt"/>
                        </a:rPr>
                        <a:t>etc</a:t>
                      </a:r>
                      <a:endParaRPr lang="en-US" sz="1200" b="0" i="0" u="none" strike="noStrike" dirty="0">
                        <a:solidFill>
                          <a:srgbClr val="000000"/>
                        </a:solidFill>
                        <a:effectLst/>
                        <a:latin typeface="+mn-lt"/>
                      </a:endParaRP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Enable Standard configuration on tools for deliverables and status tracking</a:t>
                      </a:r>
                    </a:p>
                  </a:txBody>
                  <a:tcPr marL="6350" marR="6350" marT="6350" marB="0"/>
                </a:tc>
                <a:extLst>
                  <a:ext uri="{0D108BD9-81ED-4DB2-BD59-A6C34878D82A}">
                    <a16:rowId xmlns:a16="http://schemas.microsoft.com/office/drawing/2014/main" xmlns="" val="1141265417"/>
                  </a:ext>
                </a:extLst>
              </a:tr>
            </a:tbl>
          </a:graphicData>
        </a:graphic>
      </p:graphicFrame>
    </p:spTree>
    <p:extLst>
      <p:ext uri="{BB962C8B-B14F-4D97-AF65-F5344CB8AC3E}">
        <p14:creationId xmlns:p14="http://schemas.microsoft.com/office/powerpoint/2010/main" val="110653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2352436770"/>
              </p:ext>
            </p:extLst>
          </p:nvPr>
        </p:nvGraphicFramePr>
        <p:xfrm>
          <a:off x="228600" y="1257299"/>
          <a:ext cx="11585448" cy="5253488"/>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xmlns="" val="1292936516"/>
                    </a:ext>
                  </a:extLst>
                </a:gridCol>
                <a:gridCol w="2895600">
                  <a:extLst>
                    <a:ext uri="{9D8B030D-6E8A-4147-A177-3AD203B41FA5}">
                      <a16:colId xmlns:a16="http://schemas.microsoft.com/office/drawing/2014/main" xmlns="" val="2731225451"/>
                    </a:ext>
                  </a:extLst>
                </a:gridCol>
                <a:gridCol w="3048000">
                  <a:extLst>
                    <a:ext uri="{9D8B030D-6E8A-4147-A177-3AD203B41FA5}">
                      <a16:colId xmlns:a16="http://schemas.microsoft.com/office/drawing/2014/main" xmlns="" val="1448881336"/>
                    </a:ext>
                  </a:extLst>
                </a:gridCol>
                <a:gridCol w="3279648">
                  <a:extLst>
                    <a:ext uri="{9D8B030D-6E8A-4147-A177-3AD203B41FA5}">
                      <a16:colId xmlns:a16="http://schemas.microsoft.com/office/drawing/2014/main" xmlns="" val="768116918"/>
                    </a:ext>
                  </a:extLst>
                </a:gridCol>
              </a:tblGrid>
              <a:tr h="600352">
                <a:tc>
                  <a:txBody>
                    <a:bodyPr/>
                    <a:lstStyle/>
                    <a:p>
                      <a:r>
                        <a:rPr lang="en-US" sz="1200" dirty="0">
                          <a:latin typeface="+mn-lt"/>
                        </a:rPr>
                        <a:t>Outcome</a:t>
                      </a:r>
                    </a:p>
                  </a:txBody>
                  <a:tcPr/>
                </a:tc>
                <a:tc>
                  <a:txBody>
                    <a:bodyPr/>
                    <a:lstStyle/>
                    <a:p>
                      <a:r>
                        <a:rPr lang="en-US" sz="1200" dirty="0">
                          <a:latin typeface="+mn-lt"/>
                        </a:rPr>
                        <a:t>Failure Modes</a:t>
                      </a:r>
                    </a:p>
                  </a:txBody>
                  <a:tcPr/>
                </a:tc>
                <a:tc>
                  <a:txBody>
                    <a:bodyPr/>
                    <a:lstStyle/>
                    <a:p>
                      <a:r>
                        <a:rPr lang="en-US" sz="1200" dirty="0">
                          <a:latin typeface="+mn-lt"/>
                        </a:rPr>
                        <a:t>Patterns for Identification</a:t>
                      </a:r>
                    </a:p>
                  </a:txBody>
                  <a:tcPr/>
                </a:tc>
                <a:tc>
                  <a:txBody>
                    <a:bodyPr/>
                    <a:lstStyle/>
                    <a:p>
                      <a:r>
                        <a:rPr lang="en-US" sz="1200" dirty="0">
                          <a:latin typeface="+mn-lt"/>
                        </a:rPr>
                        <a:t>Prevention</a:t>
                      </a:r>
                    </a:p>
                  </a:txBody>
                  <a:tcPr/>
                </a:tc>
                <a:extLst>
                  <a:ext uri="{0D108BD9-81ED-4DB2-BD59-A6C34878D82A}">
                    <a16:rowId xmlns:a16="http://schemas.microsoft.com/office/drawing/2014/main" xmlns="" val="2755951112"/>
                  </a:ext>
                </a:extLst>
              </a:tr>
              <a:tr h="1222938">
                <a:tc>
                  <a:txBody>
                    <a:bodyPr/>
                    <a:lstStyle/>
                    <a:p>
                      <a:pPr algn="l" fontAlgn="b"/>
                      <a:r>
                        <a:rPr lang="en-US" sz="1200" b="0" i="0" u="none" strike="noStrike" dirty="0">
                          <a:solidFill>
                            <a:srgbClr val="000000"/>
                          </a:solidFill>
                          <a:effectLst/>
                          <a:latin typeface="+mn-lt"/>
                        </a:rPr>
                        <a:t>Outcome#1: Business value not delivered to customer</a:t>
                      </a:r>
                    </a:p>
                  </a:txBody>
                  <a:tcPr marL="6350" marR="6350" marT="6350" marB="0"/>
                </a:tc>
                <a:tc>
                  <a:txBody>
                    <a:bodyPr/>
                    <a:lstStyle/>
                    <a:p>
                      <a:pPr algn="l" fontAlgn="b"/>
                      <a:r>
                        <a:rPr lang="en-US" sz="1200" b="0" i="0" u="none" strike="noStrike" dirty="0">
                          <a:solidFill>
                            <a:srgbClr val="000000"/>
                          </a:solidFill>
                          <a:effectLst/>
                          <a:latin typeface="+mn-lt"/>
                        </a:rPr>
                        <a:t>Failure Mode#1: Business view of the product/Complete architecture view not known to team members</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Unable to identify related dependencies leading to frequent rejections of functionalities</a:t>
                      </a:r>
                    </a:p>
                  </a:txBody>
                  <a:tcPr marL="6350" marR="6350" marT="6350" marB="0"/>
                </a:tc>
                <a:tc>
                  <a:txBody>
                    <a:bodyPr/>
                    <a:lstStyle/>
                    <a:p>
                      <a:pPr algn="l" fontAlgn="b"/>
                      <a:r>
                        <a:rPr lang="en-US" sz="1200" b="0" i="0" u="none" strike="noStrike" dirty="0">
                          <a:solidFill>
                            <a:srgbClr val="000000"/>
                          </a:solidFill>
                          <a:effectLst/>
                          <a:latin typeface="+mn-lt"/>
                        </a:rPr>
                        <a:t>Business and Architecture overview to be given to whole team at sprint 0</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maintain induction material with the relevant details.</a:t>
                      </a:r>
                    </a:p>
                  </a:txBody>
                  <a:tcPr marL="6350" marR="6350" marT="6350" marB="0"/>
                </a:tc>
                <a:extLst>
                  <a:ext uri="{0D108BD9-81ED-4DB2-BD59-A6C34878D82A}">
                    <a16:rowId xmlns:a16="http://schemas.microsoft.com/office/drawing/2014/main" xmlns="" val="1362029166"/>
                  </a:ext>
                </a:extLst>
              </a:tr>
              <a:tr h="1222938">
                <a:tc>
                  <a:txBody>
                    <a:bodyPr/>
                    <a:lstStyle/>
                    <a:p>
                      <a:pPr algn="l" fontAlgn="b"/>
                      <a:r>
                        <a:rPr lang="en-US" sz="1200" b="0" i="0" u="none" strike="noStrike" dirty="0">
                          <a:solidFill>
                            <a:srgbClr val="000000"/>
                          </a:solidFill>
                          <a:effectLst/>
                          <a:latin typeface="+mn-lt"/>
                        </a:rPr>
                        <a:t>Outcome#2: Delay in Go-Live impacting Business </a:t>
                      </a:r>
                    </a:p>
                  </a:txBody>
                  <a:tcPr marL="6350" marR="6350" marT="6350" marB="0"/>
                </a:tc>
                <a:tc>
                  <a:txBody>
                    <a:bodyPr/>
                    <a:lstStyle/>
                    <a:p>
                      <a:pPr algn="l" fontAlgn="b"/>
                      <a:r>
                        <a:rPr lang="en-US" sz="1200" b="0" i="0" u="none" strike="noStrike" dirty="0">
                          <a:solidFill>
                            <a:srgbClr val="000000"/>
                          </a:solidFill>
                          <a:effectLst/>
                          <a:latin typeface="+mn-lt"/>
                        </a:rPr>
                        <a:t>Failure Mode#2: Lack of sustenance/improvement of velocity</a:t>
                      </a:r>
                      <a:br>
                        <a:rPr lang="en-US" sz="1200" b="0" i="0" u="none" strike="noStrike" dirty="0">
                          <a:solidFill>
                            <a:srgbClr val="000000"/>
                          </a:solidFill>
                          <a:effectLst/>
                          <a:latin typeface="+mn-lt"/>
                        </a:rPr>
                      </a:br>
                      <a:endParaRPr lang="en-US" sz="1200" b="0" i="0" u="none" strike="noStrike" dirty="0">
                        <a:solidFill>
                          <a:srgbClr val="000000"/>
                        </a:solidFill>
                        <a:effectLst/>
                        <a:latin typeface="+mn-lt"/>
                      </a:endParaRP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Reduction in functionalities delivered to customer</a:t>
                      </a:r>
                    </a:p>
                    <a:p>
                      <a:pPr marL="171450" indent="-171450" algn="l" fontAlgn="b">
                        <a:buFont typeface="Arial" panose="020B0604020202020204" pitchFamily="34" charset="0"/>
                        <a:buChar char="•"/>
                      </a:pPr>
                      <a:r>
                        <a:rPr lang="en-US" sz="1200" b="0" i="0" u="none" strike="noStrike" dirty="0">
                          <a:solidFill>
                            <a:srgbClr val="000000"/>
                          </a:solidFill>
                          <a:effectLst/>
                          <a:latin typeface="+mn-lt"/>
                        </a:rPr>
                        <a:t>Release burn down depicting less than the ideal trend within the sprints</a:t>
                      </a:r>
                    </a:p>
                  </a:txBody>
                  <a:tcPr marL="6350" marR="6350" marT="6350" marB="0"/>
                </a:tc>
                <a:tc>
                  <a:txBody>
                    <a:bodyPr/>
                    <a:lstStyle/>
                    <a:p>
                      <a:pPr algn="l" fontAlgn="b"/>
                      <a:r>
                        <a:rPr lang="en-US" sz="1200" b="0" i="0" u="none" strike="noStrike" dirty="0">
                          <a:solidFill>
                            <a:srgbClr val="000000"/>
                          </a:solidFill>
                          <a:effectLst/>
                          <a:latin typeface="+mn-lt"/>
                        </a:rPr>
                        <a:t>1: Traceability between product backlog and release plan to be frequently aligned</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2:Scrum master to Monitor Velocity and take corrective actions at the end of every sprint</a:t>
                      </a:r>
                    </a:p>
                  </a:txBody>
                  <a:tcPr marL="6350" marR="6350" marT="6350" marB="0"/>
                </a:tc>
                <a:extLst>
                  <a:ext uri="{0D108BD9-81ED-4DB2-BD59-A6C34878D82A}">
                    <a16:rowId xmlns:a16="http://schemas.microsoft.com/office/drawing/2014/main" xmlns="" val="2651794581"/>
                  </a:ext>
                </a:extLst>
              </a:tr>
              <a:tr h="874335">
                <a:tc>
                  <a:txBody>
                    <a:bodyPr/>
                    <a:lstStyle/>
                    <a:p>
                      <a:endParaRPr lang="en-US" sz="1200" b="0" dirty="0">
                        <a:latin typeface="+mn-lt"/>
                      </a:endParaRPr>
                    </a:p>
                  </a:txBody>
                  <a:tcPr/>
                </a:tc>
                <a:tc>
                  <a:txBody>
                    <a:bodyPr/>
                    <a:lstStyle/>
                    <a:p>
                      <a:pPr algn="l" fontAlgn="b"/>
                      <a:r>
                        <a:rPr lang="en-US" sz="1200" b="0" i="0" u="none" strike="noStrike" dirty="0">
                          <a:solidFill>
                            <a:srgbClr val="000000"/>
                          </a:solidFill>
                          <a:effectLst/>
                          <a:latin typeface="+mn-lt"/>
                        </a:rPr>
                        <a:t>Failure Mode#3: High defects in the functionality delivered</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UAT defects or related incidents reported for maintenance support</a:t>
                      </a:r>
                    </a:p>
                  </a:txBody>
                  <a:tcPr marL="6350" marR="6350" marT="6350" marB="0"/>
                </a:tc>
                <a:tc>
                  <a:txBody>
                    <a:bodyPr/>
                    <a:lstStyle/>
                    <a:p>
                      <a:pPr algn="l" fontAlgn="b"/>
                      <a:r>
                        <a:rPr lang="en-US" sz="1200" b="0" i="0" u="none" strike="noStrike" dirty="0">
                          <a:solidFill>
                            <a:srgbClr val="000000"/>
                          </a:solidFill>
                          <a:effectLst/>
                          <a:latin typeface="+mn-lt"/>
                        </a:rPr>
                        <a:t>1: Hardening sprints to be planned before the release to accommodate integration/performance/load testing as required</a:t>
                      </a:r>
                      <a:br>
                        <a:rPr lang="en-US" sz="1200" b="0" i="0" u="none" strike="noStrike" dirty="0">
                          <a:solidFill>
                            <a:srgbClr val="000000"/>
                          </a:solidFill>
                          <a:effectLst/>
                          <a:latin typeface="+mn-lt"/>
                        </a:rPr>
                      </a:br>
                      <a:endParaRPr lang="en-US" sz="1200" b="0" i="0" u="none" strike="noStrike" dirty="0">
                        <a:solidFill>
                          <a:srgbClr val="000000"/>
                        </a:solidFill>
                        <a:effectLst/>
                        <a:latin typeface="+mn-lt"/>
                      </a:endParaRPr>
                    </a:p>
                  </a:txBody>
                  <a:tcPr marL="6350" marR="6350" marT="6350" marB="0"/>
                </a:tc>
                <a:extLst>
                  <a:ext uri="{0D108BD9-81ED-4DB2-BD59-A6C34878D82A}">
                    <a16:rowId xmlns:a16="http://schemas.microsoft.com/office/drawing/2014/main" xmlns="" val="369403564"/>
                  </a:ext>
                </a:extLst>
              </a:tr>
              <a:tr h="1222938">
                <a:tc>
                  <a:txBody>
                    <a:bodyPr/>
                    <a:lstStyle/>
                    <a:p>
                      <a:pPr algn="l" fontAlgn="b"/>
                      <a:r>
                        <a:rPr lang="en-US" sz="1200" b="0" i="0" u="none" strike="noStrike" dirty="0">
                          <a:solidFill>
                            <a:srgbClr val="000000"/>
                          </a:solidFill>
                          <a:effectLst/>
                          <a:latin typeface="+mn-lt"/>
                        </a:rPr>
                        <a:t>Outcome#3: Attrition</a:t>
                      </a:r>
                    </a:p>
                  </a:txBody>
                  <a:tcPr marL="6350" marR="6350" marT="6350" marB="0"/>
                </a:tc>
                <a:tc>
                  <a:txBody>
                    <a:bodyPr/>
                    <a:lstStyle/>
                    <a:p>
                      <a:pPr algn="l" fontAlgn="b"/>
                      <a:r>
                        <a:rPr lang="en-US" sz="1200" b="0" i="0" u="none" strike="noStrike" dirty="0">
                          <a:solidFill>
                            <a:srgbClr val="000000"/>
                          </a:solidFill>
                          <a:effectLst/>
                          <a:latin typeface="+mn-lt"/>
                        </a:rPr>
                        <a:t>1: Low morale and excessive workload</a:t>
                      </a:r>
                      <a:br>
                        <a:rPr lang="en-US" sz="1200" b="0" i="0" u="none" strike="noStrike" dirty="0">
                          <a:solidFill>
                            <a:srgbClr val="000000"/>
                          </a:solidFill>
                          <a:effectLst/>
                          <a:latin typeface="+mn-lt"/>
                        </a:rPr>
                      </a:br>
                      <a:endParaRPr lang="en-US" sz="1200" b="0" i="0" u="none" strike="noStrike" dirty="0">
                        <a:solidFill>
                          <a:srgbClr val="000000"/>
                        </a:solidFill>
                        <a:effectLst/>
                        <a:latin typeface="+mn-lt"/>
                      </a:endParaRPr>
                    </a:p>
                  </a:txBody>
                  <a:tcPr marL="6350" marR="6350" marT="6350" marB="0"/>
                </a:tc>
                <a:tc>
                  <a:txBody>
                    <a:bodyPr/>
                    <a:lstStyle/>
                    <a:p>
                      <a:pPr algn="l" fontAlgn="b"/>
                      <a:r>
                        <a:rPr lang="en-US" sz="1200" b="0" i="0" u="none" strike="noStrike" dirty="0">
                          <a:solidFill>
                            <a:srgbClr val="000000"/>
                          </a:solidFill>
                          <a:effectLst/>
                          <a:latin typeface="+mn-lt"/>
                        </a:rPr>
                        <a:t>Low confidence and reduced communication</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Business outcome not met</a:t>
                      </a:r>
                    </a:p>
                  </a:txBody>
                  <a:tcPr marL="6350" marR="6350" marT="6350" marB="0"/>
                </a:tc>
                <a:tc>
                  <a:txBody>
                    <a:bodyPr/>
                    <a:lstStyle/>
                    <a:p>
                      <a:pPr algn="l" fontAlgn="b"/>
                      <a:r>
                        <a:rPr lang="en-US" sz="1200" b="0" i="0" u="none" strike="noStrike" dirty="0">
                          <a:solidFill>
                            <a:srgbClr val="000000"/>
                          </a:solidFill>
                          <a:effectLst/>
                          <a:latin typeface="+mn-lt"/>
                        </a:rPr>
                        <a:t>1: Scrum master to ensure that planning is done as per the team's capacity</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2: Train and coach the team members/product owner on Agile practices</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3: Conduct Maturity assessments and plan for transformation</a:t>
                      </a:r>
                    </a:p>
                  </a:txBody>
                  <a:tcPr marL="6350" marR="6350" marT="6350" marB="0"/>
                </a:tc>
                <a:extLst>
                  <a:ext uri="{0D108BD9-81ED-4DB2-BD59-A6C34878D82A}">
                    <a16:rowId xmlns:a16="http://schemas.microsoft.com/office/drawing/2014/main" xmlns="" val="2466943270"/>
                  </a:ext>
                </a:extLst>
              </a:tr>
            </a:tbl>
          </a:graphicData>
        </a:graphic>
      </p:graphicFrame>
      <p:sp>
        <p:nvSpPr>
          <p:cNvPr id="5" name="TextBox 4">
            <a:extLst>
              <a:ext uri="{FF2B5EF4-FFF2-40B4-BE49-F238E27FC236}">
                <a16:creationId xmlns:a16="http://schemas.microsoft.com/office/drawing/2014/main" xmlns="" id="{FAB06A82-0918-43D2-9CD3-1DDD77B4F28A}"/>
              </a:ext>
            </a:extLst>
          </p:cNvPr>
          <p:cNvSpPr txBox="1"/>
          <p:nvPr/>
        </p:nvSpPr>
        <p:spPr>
          <a:xfrm>
            <a:off x="152400" y="887967"/>
            <a:ext cx="7162800" cy="369332"/>
          </a:xfrm>
          <a:prstGeom prst="rect">
            <a:avLst/>
          </a:prstGeom>
          <a:noFill/>
        </p:spPr>
        <p:txBody>
          <a:bodyPr wrap="square" rtlCol="0">
            <a:spAutoFit/>
          </a:bodyPr>
          <a:lstStyle/>
          <a:p>
            <a:r>
              <a:rPr lang="en-US" dirty="0"/>
              <a:t>Failure Points@ Release Level/Program Governance</a:t>
            </a:r>
          </a:p>
        </p:txBody>
      </p:sp>
    </p:spTree>
    <p:extLst>
      <p:ext uri="{BB962C8B-B14F-4D97-AF65-F5344CB8AC3E}">
        <p14:creationId xmlns:p14="http://schemas.microsoft.com/office/powerpoint/2010/main" val="83162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0"/>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5: Failure Modes</a:t>
            </a:r>
          </a:p>
        </p:txBody>
      </p:sp>
      <p:graphicFrame>
        <p:nvGraphicFramePr>
          <p:cNvPr id="2" name="Table 1">
            <a:extLst>
              <a:ext uri="{FF2B5EF4-FFF2-40B4-BE49-F238E27FC236}">
                <a16:creationId xmlns:a16="http://schemas.microsoft.com/office/drawing/2014/main" xmlns="" id="{1BABA7F7-AD2E-46BC-87D3-83B9BC9DBE0C}"/>
              </a:ext>
            </a:extLst>
          </p:cNvPr>
          <p:cNvGraphicFramePr>
            <a:graphicFrameLocks noGrp="1"/>
          </p:cNvGraphicFramePr>
          <p:nvPr>
            <p:extLst>
              <p:ext uri="{D42A27DB-BD31-4B8C-83A1-F6EECF244321}">
                <p14:modId xmlns:p14="http://schemas.microsoft.com/office/powerpoint/2010/main" val="3297138828"/>
              </p:ext>
            </p:extLst>
          </p:nvPr>
        </p:nvGraphicFramePr>
        <p:xfrm>
          <a:off x="381000" y="990600"/>
          <a:ext cx="11204448" cy="4876800"/>
        </p:xfrm>
        <a:graphic>
          <a:graphicData uri="http://schemas.openxmlformats.org/drawingml/2006/table">
            <a:tbl>
              <a:tblPr firstRow="1" bandRow="1">
                <a:tableStyleId>{7DF18680-E054-41AD-8BC1-D1AEF772440D}</a:tableStyleId>
              </a:tblPr>
              <a:tblGrid>
                <a:gridCol w="2133600">
                  <a:extLst>
                    <a:ext uri="{9D8B030D-6E8A-4147-A177-3AD203B41FA5}">
                      <a16:colId xmlns:a16="http://schemas.microsoft.com/office/drawing/2014/main" xmlns="" val="2200503929"/>
                    </a:ext>
                  </a:extLst>
                </a:gridCol>
                <a:gridCol w="3124200">
                  <a:extLst>
                    <a:ext uri="{9D8B030D-6E8A-4147-A177-3AD203B41FA5}">
                      <a16:colId xmlns:a16="http://schemas.microsoft.com/office/drawing/2014/main" xmlns="" val="2731225451"/>
                    </a:ext>
                  </a:extLst>
                </a:gridCol>
                <a:gridCol w="2819400">
                  <a:extLst>
                    <a:ext uri="{9D8B030D-6E8A-4147-A177-3AD203B41FA5}">
                      <a16:colId xmlns:a16="http://schemas.microsoft.com/office/drawing/2014/main" xmlns="" val="1448881336"/>
                    </a:ext>
                  </a:extLst>
                </a:gridCol>
                <a:gridCol w="3127248">
                  <a:extLst>
                    <a:ext uri="{9D8B030D-6E8A-4147-A177-3AD203B41FA5}">
                      <a16:colId xmlns:a16="http://schemas.microsoft.com/office/drawing/2014/main" xmlns="" val="1740579903"/>
                    </a:ext>
                  </a:extLst>
                </a:gridCol>
              </a:tblGrid>
              <a:tr h="685800">
                <a:tc>
                  <a:txBody>
                    <a:bodyPr/>
                    <a:lstStyle/>
                    <a:p>
                      <a:r>
                        <a:rPr lang="en-US" sz="1200" dirty="0">
                          <a:latin typeface="+mn-lt"/>
                        </a:rPr>
                        <a:t>Outcome</a:t>
                      </a:r>
                    </a:p>
                  </a:txBody>
                  <a:tcPr/>
                </a:tc>
                <a:tc>
                  <a:txBody>
                    <a:bodyPr/>
                    <a:lstStyle/>
                    <a:p>
                      <a:r>
                        <a:rPr lang="en-US" sz="1200" dirty="0">
                          <a:latin typeface="+mn-lt"/>
                        </a:rPr>
                        <a:t>Failure Modes</a:t>
                      </a:r>
                    </a:p>
                  </a:txBody>
                  <a:tcPr/>
                </a:tc>
                <a:tc>
                  <a:txBody>
                    <a:bodyPr/>
                    <a:lstStyle/>
                    <a:p>
                      <a:r>
                        <a:rPr lang="en-US" sz="1200" dirty="0">
                          <a:latin typeface="+mn-lt"/>
                        </a:rPr>
                        <a:t>Patterns for Identification</a:t>
                      </a:r>
                    </a:p>
                  </a:txBody>
                  <a:tcPr/>
                </a:tc>
                <a:tc>
                  <a:txBody>
                    <a:bodyPr/>
                    <a:lstStyle/>
                    <a:p>
                      <a:r>
                        <a:rPr lang="en-US" sz="1200" dirty="0">
                          <a:latin typeface="+mn-lt"/>
                        </a:rPr>
                        <a:t>Prevention mode</a:t>
                      </a:r>
                    </a:p>
                  </a:txBody>
                  <a:tcPr/>
                </a:tc>
                <a:extLst>
                  <a:ext uri="{0D108BD9-81ED-4DB2-BD59-A6C34878D82A}">
                    <a16:rowId xmlns:a16="http://schemas.microsoft.com/office/drawing/2014/main" xmlns="" val="2755951112"/>
                  </a:ext>
                </a:extLst>
              </a:tr>
              <a:tr h="1397000">
                <a:tc>
                  <a:txBody>
                    <a:bodyPr/>
                    <a:lstStyle/>
                    <a:p>
                      <a:pPr algn="l" fontAlgn="b"/>
                      <a:r>
                        <a:rPr lang="en-US" sz="1200" b="0" i="0" u="none" strike="noStrike" dirty="0">
                          <a:solidFill>
                            <a:srgbClr val="000000"/>
                          </a:solidFill>
                          <a:effectLst/>
                          <a:latin typeface="+mn-lt"/>
                        </a:rPr>
                        <a:t>Outcome#4: Poor customer satisfaction</a:t>
                      </a:r>
                    </a:p>
                  </a:txBody>
                  <a:tcPr marL="6350" marR="6350" marT="6350" marB="0"/>
                </a:tc>
                <a:tc>
                  <a:txBody>
                    <a:bodyPr/>
                    <a:lstStyle/>
                    <a:p>
                      <a:pPr algn="l" fontAlgn="b"/>
                      <a:r>
                        <a:rPr lang="en-US" sz="1200" b="0" i="0" u="none" strike="noStrike" dirty="0">
                          <a:solidFill>
                            <a:srgbClr val="000000"/>
                          </a:solidFill>
                          <a:effectLst/>
                          <a:latin typeface="+mn-lt"/>
                        </a:rPr>
                        <a:t>Failure Mode #1: Lack of proactiveness</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Improvement in velocity not evident</a:t>
                      </a:r>
                      <a:br>
                        <a:rPr lang="en-US" sz="1200" b="0" i="0" u="none" strike="noStrike" dirty="0">
                          <a:solidFill>
                            <a:srgbClr val="000000"/>
                          </a:solidFill>
                          <a:effectLst/>
                          <a:latin typeface="+mn-lt"/>
                        </a:rPr>
                      </a:br>
                      <a:r>
                        <a:rPr lang="en-US" sz="1200" b="0" i="0" u="none" strike="noStrike" dirty="0">
                          <a:solidFill>
                            <a:srgbClr val="000000"/>
                          </a:solidFill>
                          <a:effectLst/>
                          <a:latin typeface="+mn-lt"/>
                        </a:rPr>
                        <a:t>Lack of reduction in requirements clarification efforts </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Design thinking workshop/Business requirement fulfillment planning workshops to be conducted for the team</a:t>
                      </a:r>
                    </a:p>
                  </a:txBody>
                  <a:tcPr marL="6350" marR="6350" marT="6350" marB="0"/>
                </a:tc>
                <a:extLst>
                  <a:ext uri="{0D108BD9-81ED-4DB2-BD59-A6C34878D82A}">
                    <a16:rowId xmlns:a16="http://schemas.microsoft.com/office/drawing/2014/main" xmlns="" val="1362029166"/>
                  </a:ext>
                </a:extLst>
              </a:tr>
              <a:tr h="1397000">
                <a:tc>
                  <a:txBody>
                    <a:bodyPr/>
                    <a:lstStyle/>
                    <a:p>
                      <a:pPr algn="l" fontAlgn="b"/>
                      <a:r>
                        <a:rPr lang="en-US" sz="1200" b="0" i="0" u="none" strike="noStrike" dirty="0">
                          <a:solidFill>
                            <a:srgbClr val="000000"/>
                          </a:solidFill>
                          <a:effectLst/>
                          <a:latin typeface="+mn-lt"/>
                        </a:rPr>
                        <a:t>Outcome#5:Cost overrun</a:t>
                      </a:r>
                    </a:p>
                  </a:txBody>
                  <a:tcPr marL="6350" marR="6350" marT="6350" marB="0"/>
                </a:tc>
                <a:tc>
                  <a:txBody>
                    <a:bodyPr/>
                    <a:lstStyle/>
                    <a:p>
                      <a:pPr algn="l" fontAlgn="b"/>
                      <a:r>
                        <a:rPr lang="en-US" sz="1200" b="0" i="0" u="none" strike="noStrike" dirty="0">
                          <a:solidFill>
                            <a:srgbClr val="000000"/>
                          </a:solidFill>
                          <a:effectLst/>
                          <a:latin typeface="+mn-lt"/>
                        </a:rPr>
                        <a:t>Failure Mode #1: Change management</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Significant increase in product backlog</a:t>
                      </a:r>
                    </a:p>
                  </a:txBody>
                  <a:tcPr marL="6350" marR="6350" marT="6350" marB="0"/>
                </a:tc>
                <a:tc>
                  <a:txBody>
                    <a:bodyPr/>
                    <a:lstStyle/>
                    <a:p>
                      <a:pPr marL="171450" indent="-171450" algn="l" fontAlgn="b">
                        <a:buFont typeface="Arial" panose="020B0604020202020204" pitchFamily="34" charset="0"/>
                        <a:buChar char="•"/>
                      </a:pPr>
                      <a:r>
                        <a:rPr lang="en-US" sz="1200" b="0" i="0" u="none" strike="noStrike" dirty="0">
                          <a:solidFill>
                            <a:srgbClr val="000000"/>
                          </a:solidFill>
                          <a:effectLst/>
                          <a:latin typeface="+mn-lt"/>
                        </a:rPr>
                        <a:t>Proper definition of change and defect to be discussed and agreed with the stakeholders during sprint 0.</a:t>
                      </a:r>
                    </a:p>
                  </a:txBody>
                  <a:tcPr marL="6350" marR="6350" marT="6350" marB="0"/>
                </a:tc>
                <a:extLst>
                  <a:ext uri="{0D108BD9-81ED-4DB2-BD59-A6C34878D82A}">
                    <a16:rowId xmlns:a16="http://schemas.microsoft.com/office/drawing/2014/main" xmlns="" val="2651794581"/>
                  </a:ext>
                </a:extLst>
              </a:tr>
              <a:tr h="1397000">
                <a:tc>
                  <a:txBody>
                    <a:bodyPr/>
                    <a:lstStyle/>
                    <a:p>
                      <a:pPr algn="l" fontAlgn="b"/>
                      <a:endParaRPr lang="en-US" sz="1200" b="0" i="0" u="none" strike="noStrike">
                        <a:solidFill>
                          <a:srgbClr val="000000"/>
                        </a:solidFill>
                        <a:effectLst/>
                        <a:latin typeface="+mn-lt"/>
                      </a:endParaRPr>
                    </a:p>
                  </a:txBody>
                  <a:tcPr marL="6350" marR="6350" marT="6350" marB="0"/>
                </a:tc>
                <a:tc>
                  <a:txBody>
                    <a:bodyPr/>
                    <a:lstStyle/>
                    <a:p>
                      <a:pPr algn="l" fontAlgn="b"/>
                      <a:r>
                        <a:rPr lang="en-US" sz="1200" b="0" i="0" u="none" strike="noStrike" dirty="0">
                          <a:solidFill>
                            <a:srgbClr val="000000"/>
                          </a:solidFill>
                          <a:effectLst/>
                          <a:latin typeface="+mn-lt"/>
                        </a:rPr>
                        <a:t>Failure Mode #2: All other failure modes listed earlier will result in Cost overrun directly/indirectly</a:t>
                      </a:r>
                    </a:p>
                  </a:txBody>
                  <a:tcPr marL="6350" marR="6350" marT="6350" marB="0"/>
                </a:tc>
                <a:tc>
                  <a:txBody>
                    <a:bodyPr/>
                    <a:lstStyle/>
                    <a:p>
                      <a:pPr algn="l" fontAlgn="b"/>
                      <a:r>
                        <a:rPr lang="en-US" sz="1200" b="0" i="0" u="none" strike="noStrike" dirty="0">
                          <a:solidFill>
                            <a:srgbClr val="000000"/>
                          </a:solidFill>
                          <a:effectLst/>
                          <a:latin typeface="+mn-lt"/>
                        </a:rPr>
                        <a:t>Refer to previous failure modes</a:t>
                      </a:r>
                    </a:p>
                  </a:txBody>
                  <a:tcPr marL="6350" marR="6350" marT="6350" marB="0"/>
                </a:tc>
                <a:tc>
                  <a:txBody>
                    <a:bodyPr/>
                    <a:lstStyle/>
                    <a:p>
                      <a:pPr algn="l" fontAlgn="b"/>
                      <a:endParaRPr lang="en-US" sz="1200" b="0" i="0" u="none" strike="noStrike" dirty="0">
                        <a:solidFill>
                          <a:srgbClr val="000000"/>
                        </a:solidFill>
                        <a:effectLst/>
                        <a:latin typeface="+mn-lt"/>
                      </a:endParaRPr>
                    </a:p>
                  </a:txBody>
                  <a:tcPr marL="6350" marR="6350" marT="6350" marB="0"/>
                </a:tc>
                <a:extLst>
                  <a:ext uri="{0D108BD9-81ED-4DB2-BD59-A6C34878D82A}">
                    <a16:rowId xmlns:a16="http://schemas.microsoft.com/office/drawing/2014/main" xmlns="" val="566048407"/>
                  </a:ext>
                </a:extLst>
              </a:tr>
            </a:tbl>
          </a:graphicData>
        </a:graphic>
      </p:graphicFrame>
    </p:spTree>
    <p:extLst>
      <p:ext uri="{BB962C8B-B14F-4D97-AF65-F5344CB8AC3E}">
        <p14:creationId xmlns:p14="http://schemas.microsoft.com/office/powerpoint/2010/main" val="148828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5906"/>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6: Control points</a:t>
            </a:r>
          </a:p>
        </p:txBody>
      </p:sp>
      <p:sp>
        <p:nvSpPr>
          <p:cNvPr id="15" name="TextBox 14">
            <a:extLst>
              <a:ext uri="{FF2B5EF4-FFF2-40B4-BE49-F238E27FC236}">
                <a16:creationId xmlns:a16="http://schemas.microsoft.com/office/drawing/2014/main" xmlns="" id="{52A17DDC-6F08-478F-944C-B59CE8B13771}"/>
              </a:ext>
            </a:extLst>
          </p:cNvPr>
          <p:cNvSpPr txBox="1"/>
          <p:nvPr/>
        </p:nvSpPr>
        <p:spPr>
          <a:xfrm>
            <a:off x="87086" y="3300171"/>
            <a:ext cx="1105179" cy="938719"/>
          </a:xfrm>
          <a:prstGeom prst="rect">
            <a:avLst/>
          </a:prstGeom>
          <a:scene3d>
            <a:camera prst="orthographicFront"/>
            <a:lightRig rig="soft" dir="t">
              <a:rot lat="0" lon="0" rev="15600000"/>
            </a:lightRig>
          </a:scene3d>
          <a:sp3d>
            <a:bevelT/>
          </a:sp3d>
        </p:spPr>
        <p:style>
          <a:lnRef idx="2">
            <a:schemeClr val="accent2"/>
          </a:lnRef>
          <a:fillRef idx="1">
            <a:schemeClr val="lt1"/>
          </a:fillRef>
          <a:effectRef idx="0">
            <a:schemeClr val="accent2"/>
          </a:effectRef>
          <a:fontRef idx="minor">
            <a:schemeClr val="dk1"/>
          </a:fontRef>
        </p:style>
        <p:txBody>
          <a:bodyPr wrap="square" rtlCol="0" anchor="b">
            <a:spAutoFit/>
            <a:sp3d extrusionH="57150" prstMaterial="softEdge">
              <a:bevelT w="25400" h="38100"/>
            </a:sp3d>
          </a:bodyPr>
          <a:lstStyle/>
          <a:p>
            <a:pPr algn="ctr">
              <a:lnSpc>
                <a:spcPct val="300000"/>
              </a:lnSpc>
            </a:pPr>
            <a:r>
              <a:rPr lang="en-US" sz="1100" b="1" dirty="0">
                <a:ln/>
                <a:solidFill>
                  <a:schemeClr val="accent4"/>
                </a:solidFill>
              </a:rPr>
              <a:t>Sprint 1..N </a:t>
            </a:r>
          </a:p>
          <a:p>
            <a:pPr algn="ctr"/>
            <a:endParaRPr lang="en-US" sz="1100" b="1" dirty="0">
              <a:ln/>
              <a:solidFill>
                <a:schemeClr val="accent4"/>
              </a:solidFill>
            </a:endParaRPr>
          </a:p>
          <a:p>
            <a:pPr algn="ctr"/>
            <a:endParaRPr lang="en-US" sz="1100" b="1" dirty="0">
              <a:ln/>
              <a:solidFill>
                <a:schemeClr val="accent4"/>
              </a:solidFill>
            </a:endParaRPr>
          </a:p>
        </p:txBody>
      </p:sp>
      <p:sp>
        <p:nvSpPr>
          <p:cNvPr id="20" name="Rectangle: Rounded Corners 19">
            <a:extLst>
              <a:ext uri="{FF2B5EF4-FFF2-40B4-BE49-F238E27FC236}">
                <a16:creationId xmlns:a16="http://schemas.microsoft.com/office/drawing/2014/main" xmlns="" id="{F7D9EF84-0CBF-40D4-9DF2-59DE7B58D7BC}"/>
              </a:ext>
            </a:extLst>
          </p:cNvPr>
          <p:cNvSpPr/>
          <p:nvPr/>
        </p:nvSpPr>
        <p:spPr>
          <a:xfrm>
            <a:off x="2402470" y="730868"/>
            <a:ext cx="2398130" cy="48306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Initiation/Prepare</a:t>
            </a:r>
          </a:p>
        </p:txBody>
      </p:sp>
      <p:sp>
        <p:nvSpPr>
          <p:cNvPr id="21" name="Rectangle: Rounded Corners 20">
            <a:extLst>
              <a:ext uri="{FF2B5EF4-FFF2-40B4-BE49-F238E27FC236}">
                <a16:creationId xmlns:a16="http://schemas.microsoft.com/office/drawing/2014/main" xmlns="" id="{5DFE15B3-7884-4C6E-945B-F9078F03C638}"/>
              </a:ext>
            </a:extLst>
          </p:cNvPr>
          <p:cNvSpPr/>
          <p:nvPr/>
        </p:nvSpPr>
        <p:spPr>
          <a:xfrm>
            <a:off x="6858000" y="700048"/>
            <a:ext cx="2469879" cy="48306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a:t>
            </a:r>
          </a:p>
        </p:txBody>
      </p:sp>
      <p:sp>
        <p:nvSpPr>
          <p:cNvPr id="22" name="Rectangle: Rounded Corners 21">
            <a:extLst>
              <a:ext uri="{FF2B5EF4-FFF2-40B4-BE49-F238E27FC236}">
                <a16:creationId xmlns:a16="http://schemas.microsoft.com/office/drawing/2014/main" xmlns="" id="{78728C91-F636-4F19-834A-E421D2AA0A43}"/>
              </a:ext>
            </a:extLst>
          </p:cNvPr>
          <p:cNvSpPr/>
          <p:nvPr/>
        </p:nvSpPr>
        <p:spPr>
          <a:xfrm>
            <a:off x="10081890" y="730868"/>
            <a:ext cx="1805310" cy="44569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Release/Deploy</a:t>
            </a:r>
          </a:p>
        </p:txBody>
      </p:sp>
      <p:sp>
        <p:nvSpPr>
          <p:cNvPr id="25" name="TextBox 24">
            <a:extLst>
              <a:ext uri="{FF2B5EF4-FFF2-40B4-BE49-F238E27FC236}">
                <a16:creationId xmlns:a16="http://schemas.microsoft.com/office/drawing/2014/main" xmlns="" id="{D213D083-F599-489D-AE81-88D4ACE44675}"/>
              </a:ext>
            </a:extLst>
          </p:cNvPr>
          <p:cNvSpPr txBox="1"/>
          <p:nvPr/>
        </p:nvSpPr>
        <p:spPr>
          <a:xfrm>
            <a:off x="1285155" y="1447859"/>
            <a:ext cx="4420986" cy="3785652"/>
          </a:xfrm>
          <a:prstGeom prst="rect">
            <a:avLst/>
          </a:prstGeom>
          <a:noFill/>
        </p:spPr>
        <p:txBody>
          <a:bodyPr wrap="square" rtlCol="0">
            <a:spAutoFit/>
          </a:bodyPr>
          <a:lstStyle/>
          <a:p>
            <a:pPr marL="285750" indent="-285750">
              <a:buFont typeface="+mj-lt"/>
              <a:buAutoNum type="arabicPeriod"/>
            </a:pPr>
            <a:r>
              <a:rPr lang="en-US" sz="1000" dirty="0">
                <a:solidFill>
                  <a:schemeClr val="dk1"/>
                </a:solidFill>
              </a:rPr>
              <a:t>Involve only product owner and not proxy Business analyst for requirements capturing</a:t>
            </a:r>
          </a:p>
          <a:p>
            <a:pPr marL="285750" indent="-285750">
              <a:buFont typeface="+mj-lt"/>
              <a:buAutoNum type="arabicPeriod"/>
            </a:pPr>
            <a:r>
              <a:rPr lang="en-US" sz="1000" dirty="0"/>
              <a:t>Follow structured format for requirements writing and ensure Acceptance criteria of the user stories is clearly documented</a:t>
            </a:r>
          </a:p>
          <a:p>
            <a:pPr marL="285750" indent="-285750">
              <a:buFont typeface="+mj-lt"/>
              <a:buAutoNum type="arabicPeriod"/>
            </a:pPr>
            <a:r>
              <a:rPr lang="en-US" sz="1000" dirty="0"/>
              <a:t>Follow Standard Estimation method like Planning Poker or </a:t>
            </a:r>
            <a:r>
              <a:rPr lang="en-US" sz="1000" dirty="0" err="1"/>
              <a:t>Tshirt</a:t>
            </a:r>
            <a:r>
              <a:rPr lang="en-US" sz="1000" dirty="0"/>
              <a:t> Sizing</a:t>
            </a:r>
          </a:p>
          <a:p>
            <a:pPr marL="285750" indent="-285750">
              <a:buFont typeface="+mj-lt"/>
              <a:buAutoNum type="arabicPeriod"/>
            </a:pPr>
            <a:r>
              <a:rPr lang="en-US" sz="1000" dirty="0"/>
              <a:t>Scrum master to identify dependencies ahead and factor it in the sprint planning meeting of every sprint</a:t>
            </a:r>
          </a:p>
          <a:p>
            <a:pPr marL="228600" indent="-228600">
              <a:buFont typeface="+mj-lt"/>
              <a:buAutoNum type="arabicPeriod"/>
            </a:pPr>
            <a:r>
              <a:rPr lang="en-US" sz="1000" dirty="0"/>
              <a:t>Team needs to establish development standards in sprint 0 and Project manager has to ensure team awareness on the standards.</a:t>
            </a:r>
          </a:p>
          <a:p>
            <a:pPr marL="228600" indent="-228600">
              <a:buFont typeface="+mj-lt"/>
              <a:buAutoNum type="arabicPeriod"/>
            </a:pPr>
            <a:r>
              <a:rPr lang="en-US" sz="1000" dirty="0"/>
              <a:t>Code review tool be configured or manual reviews to be planned in the sprint</a:t>
            </a:r>
          </a:p>
          <a:p>
            <a:pPr marL="228600" indent="-228600" fontAlgn="b">
              <a:buFont typeface="+mj-lt"/>
              <a:buAutoNum type="arabicPeriod"/>
            </a:pPr>
            <a:r>
              <a:rPr lang="en-US" sz="1000" dirty="0">
                <a:solidFill>
                  <a:schemeClr val="dk1"/>
                </a:solidFill>
              </a:rPr>
              <a:t>Team to undergo mandatory agile training and plan for Agile coach who can mentor and guide the team.</a:t>
            </a:r>
            <a:r>
              <a:rPr lang="en-US" sz="1000" dirty="0">
                <a:solidFill>
                  <a:srgbClr val="000000"/>
                </a:solidFill>
              </a:rPr>
              <a:t> Train teams on tools like Jira, version one </a:t>
            </a:r>
            <a:r>
              <a:rPr lang="en-US" sz="1000" dirty="0" err="1">
                <a:solidFill>
                  <a:srgbClr val="000000"/>
                </a:solidFill>
              </a:rPr>
              <a:t>etc</a:t>
            </a:r>
            <a:endParaRPr lang="en-US" sz="1000" dirty="0">
              <a:solidFill>
                <a:srgbClr val="000000"/>
              </a:solidFill>
            </a:endParaRPr>
          </a:p>
          <a:p>
            <a:pPr marL="228600" indent="-228600" fontAlgn="b">
              <a:buFont typeface="+mj-lt"/>
              <a:buAutoNum type="arabicPeriod"/>
            </a:pPr>
            <a:r>
              <a:rPr lang="en-US" sz="1000" dirty="0">
                <a:solidFill>
                  <a:schemeClr val="dk1"/>
                </a:solidFill>
              </a:rPr>
              <a:t>Consider Team's capacity excluding leave plan, rework </a:t>
            </a:r>
            <a:r>
              <a:rPr lang="en-US" sz="1000" dirty="0" err="1">
                <a:solidFill>
                  <a:schemeClr val="dk1"/>
                </a:solidFill>
              </a:rPr>
              <a:t>etc</a:t>
            </a:r>
            <a:r>
              <a:rPr lang="en-US" sz="1000" dirty="0">
                <a:solidFill>
                  <a:schemeClr val="dk1"/>
                </a:solidFill>
              </a:rPr>
              <a:t> in the Sprint planning session</a:t>
            </a:r>
          </a:p>
          <a:p>
            <a:pPr marL="228600" indent="-228600" fontAlgn="b">
              <a:buFont typeface="+mj-lt"/>
              <a:buAutoNum type="arabicPeriod"/>
            </a:pPr>
            <a:r>
              <a:rPr lang="en-US" sz="1000" dirty="0">
                <a:solidFill>
                  <a:schemeClr val="dk1"/>
                </a:solidFill>
              </a:rPr>
              <a:t>Scrum master to ensure the right commitment is given based on team capacity thus resulting on no effort overrun while planning</a:t>
            </a:r>
          </a:p>
          <a:p>
            <a:pPr marL="228600" indent="-228600" fontAlgn="b">
              <a:buFont typeface="+mj-lt"/>
              <a:buAutoNum type="arabicPeriod"/>
            </a:pPr>
            <a:r>
              <a:rPr lang="en-US" sz="1000" dirty="0">
                <a:solidFill>
                  <a:srgbClr val="000000"/>
                </a:solidFill>
              </a:rPr>
              <a:t>Project manager to ensure availability of  Agile supportive tools for planning, tracking and collaboration</a:t>
            </a:r>
          </a:p>
          <a:p>
            <a:pPr marL="228600" indent="-228600">
              <a:buFont typeface="+mj-lt"/>
              <a:buAutoNum type="arabicPeriod"/>
            </a:pPr>
            <a:endParaRPr lang="en-US" sz="1000" dirty="0"/>
          </a:p>
        </p:txBody>
      </p:sp>
      <p:sp>
        <p:nvSpPr>
          <p:cNvPr id="26" name="TextBox 25">
            <a:extLst>
              <a:ext uri="{FF2B5EF4-FFF2-40B4-BE49-F238E27FC236}">
                <a16:creationId xmlns:a16="http://schemas.microsoft.com/office/drawing/2014/main" xmlns="" id="{61796E78-EA29-4946-9594-DBE3485D33A9}"/>
              </a:ext>
            </a:extLst>
          </p:cNvPr>
          <p:cNvSpPr txBox="1"/>
          <p:nvPr/>
        </p:nvSpPr>
        <p:spPr>
          <a:xfrm>
            <a:off x="6098816" y="1447859"/>
            <a:ext cx="3778861" cy="3785652"/>
          </a:xfrm>
          <a:prstGeom prst="rect">
            <a:avLst/>
          </a:prstGeom>
          <a:noFill/>
        </p:spPr>
        <p:txBody>
          <a:bodyPr wrap="square" rtlCol="0">
            <a:spAutoFit/>
          </a:bodyPr>
          <a:lstStyle/>
          <a:p>
            <a:pPr marL="228600" indent="-228600">
              <a:buFont typeface="+mj-lt"/>
              <a:buAutoNum type="arabicPeriod"/>
            </a:pPr>
            <a:r>
              <a:rPr lang="en-US" sz="1000" dirty="0"/>
              <a:t>Incorporate estimation related experience from retrospective to subsequent planning</a:t>
            </a:r>
          </a:p>
          <a:p>
            <a:pPr marL="228600" indent="-228600">
              <a:buFont typeface="+mj-lt"/>
              <a:buAutoNum type="arabicPeriod"/>
            </a:pPr>
            <a:r>
              <a:rPr lang="en-US" sz="1000" dirty="0">
                <a:solidFill>
                  <a:schemeClr val="dk1"/>
                </a:solidFill>
              </a:rPr>
              <a:t>Plan for Frequent backlog grooming sessions involving all stakeholders(</a:t>
            </a:r>
            <a:r>
              <a:rPr lang="en-US" sz="1000" dirty="0" err="1">
                <a:solidFill>
                  <a:schemeClr val="dk1"/>
                </a:solidFill>
              </a:rPr>
              <a:t>eg</a:t>
            </a:r>
            <a:r>
              <a:rPr lang="en-US" sz="1000" dirty="0">
                <a:solidFill>
                  <a:schemeClr val="dk1"/>
                </a:solidFill>
              </a:rPr>
              <a:t>: users) to capture and elaborate the right requirements</a:t>
            </a:r>
          </a:p>
          <a:p>
            <a:pPr marL="228600" indent="-228600">
              <a:buFont typeface="+mj-lt"/>
              <a:buAutoNum type="arabicPeriod"/>
            </a:pPr>
            <a:r>
              <a:rPr lang="en-US" sz="1000" dirty="0">
                <a:solidFill>
                  <a:schemeClr val="dk1"/>
                </a:solidFill>
              </a:rPr>
              <a:t>Product owner has to always maintain prioritized backlog and to ensure that at least x% of the backlog items are in lesser priority</a:t>
            </a:r>
          </a:p>
          <a:p>
            <a:pPr marL="228600" indent="-228600">
              <a:buFont typeface="+mj-lt"/>
              <a:buAutoNum type="arabicPeriod"/>
            </a:pPr>
            <a:r>
              <a:rPr lang="en-US" sz="1000" dirty="0"/>
              <a:t>Plan for Prototype development as applicable</a:t>
            </a:r>
          </a:p>
          <a:p>
            <a:pPr marL="228600" indent="-228600">
              <a:buFont typeface="+mj-lt"/>
              <a:buAutoNum type="arabicPeriod"/>
            </a:pPr>
            <a:r>
              <a:rPr lang="en-US" sz="1000" dirty="0"/>
              <a:t>Scrum master and team have to ensure that all levels of testing(Unit, INT, SYS </a:t>
            </a:r>
            <a:r>
              <a:rPr lang="en-US" sz="1000" dirty="0" err="1"/>
              <a:t>etc</a:t>
            </a:r>
            <a:r>
              <a:rPr lang="en-US" sz="1000" dirty="0"/>
              <a:t>) are planned within the sprint</a:t>
            </a:r>
          </a:p>
          <a:p>
            <a:pPr marL="228600" indent="-228600">
              <a:buFont typeface="+mj-lt"/>
              <a:buAutoNum type="arabicPeriod"/>
            </a:pPr>
            <a:r>
              <a:rPr lang="en-US" sz="1000" dirty="0"/>
              <a:t>Test lead has to maintain testing traceability with the user stories</a:t>
            </a:r>
          </a:p>
          <a:p>
            <a:pPr marL="228600" indent="-228600">
              <a:buFont typeface="+mj-lt"/>
              <a:buAutoNum type="arabicPeriod"/>
            </a:pPr>
            <a:r>
              <a:rPr lang="en-US" sz="1000" dirty="0"/>
              <a:t>Enable test completion status in tracking tools</a:t>
            </a:r>
          </a:p>
          <a:p>
            <a:pPr marL="228600" indent="-228600">
              <a:buFont typeface="+mj-lt"/>
              <a:buAutoNum type="arabicPeriod"/>
            </a:pPr>
            <a:r>
              <a:rPr lang="en-US" sz="1000" dirty="0"/>
              <a:t>Continuous integration and testing best practices to be followed</a:t>
            </a:r>
          </a:p>
          <a:p>
            <a:pPr marL="228600" indent="-228600">
              <a:buFont typeface="+mj-lt"/>
              <a:buAutoNum type="arabicPeriod"/>
            </a:pPr>
            <a:r>
              <a:rPr lang="en-US" sz="1000" dirty="0">
                <a:solidFill>
                  <a:schemeClr val="dk1"/>
                </a:solidFill>
              </a:rPr>
              <a:t>Scrum master to plan for demo and sprint review in sprint backlog</a:t>
            </a:r>
          </a:p>
          <a:p>
            <a:pPr marL="228600" indent="-228600" fontAlgn="b">
              <a:buFont typeface="+mj-lt"/>
              <a:buAutoNum type="arabicPeriod"/>
            </a:pPr>
            <a:r>
              <a:rPr lang="en-US" sz="1000" dirty="0">
                <a:solidFill>
                  <a:schemeClr val="dk1"/>
                </a:solidFill>
              </a:rPr>
              <a:t>Early alert to steering committee on frequent rejection of 'agreed' functionalities </a:t>
            </a:r>
          </a:p>
          <a:p>
            <a:pPr marL="171450" indent="-171450" fontAlgn="b">
              <a:buFont typeface="Arial" panose="020B0604020202020204" pitchFamily="34" charset="0"/>
              <a:buChar char="•"/>
            </a:pPr>
            <a:endParaRPr lang="en-US" sz="1000" dirty="0">
              <a:solidFill>
                <a:srgbClr val="000000"/>
              </a:solidFill>
            </a:endParaRPr>
          </a:p>
          <a:p>
            <a:pPr marL="171450" indent="-171450">
              <a:buFont typeface="Arial" panose="020B0604020202020204" pitchFamily="34" charset="0"/>
              <a:buChar char="•"/>
            </a:pPr>
            <a:endParaRPr lang="en-US" sz="1000" dirty="0"/>
          </a:p>
          <a:p>
            <a:pPr marL="228600" indent="-228600">
              <a:buFont typeface="+mj-lt"/>
              <a:buAutoNum type="arabicPeriod" startAt="5"/>
            </a:pPr>
            <a:endParaRPr lang="en-US" sz="1000" dirty="0"/>
          </a:p>
        </p:txBody>
      </p:sp>
      <p:sp>
        <p:nvSpPr>
          <p:cNvPr id="27" name="TextBox 26">
            <a:extLst>
              <a:ext uri="{FF2B5EF4-FFF2-40B4-BE49-F238E27FC236}">
                <a16:creationId xmlns:a16="http://schemas.microsoft.com/office/drawing/2014/main" xmlns="" id="{848388F8-8860-45F6-871F-D94D7AD4EBF9}"/>
              </a:ext>
            </a:extLst>
          </p:cNvPr>
          <p:cNvSpPr txBox="1"/>
          <p:nvPr/>
        </p:nvSpPr>
        <p:spPr>
          <a:xfrm>
            <a:off x="9938372" y="1447859"/>
            <a:ext cx="2146924" cy="1323439"/>
          </a:xfrm>
          <a:prstGeom prst="rect">
            <a:avLst/>
          </a:prstGeom>
          <a:noFill/>
        </p:spPr>
        <p:txBody>
          <a:bodyPr wrap="square" rtlCol="0">
            <a:spAutoFit/>
          </a:bodyPr>
          <a:lstStyle/>
          <a:p>
            <a:pPr marL="228600" indent="-228600">
              <a:buFont typeface="+mj-lt"/>
              <a:buAutoNum type="arabicPeriod"/>
            </a:pPr>
            <a:r>
              <a:rPr lang="en-US" sz="1000" dirty="0">
                <a:solidFill>
                  <a:srgbClr val="000000"/>
                </a:solidFill>
              </a:rPr>
              <a:t>Hardening sprints to be planned before the release to accommodate integration/performance/load testing as required</a:t>
            </a:r>
            <a:br>
              <a:rPr lang="en-US" sz="1000" dirty="0">
                <a:solidFill>
                  <a:srgbClr val="000000"/>
                </a:solidFill>
              </a:rPr>
            </a:br>
            <a:endParaRPr lang="en-US" sz="1000" dirty="0"/>
          </a:p>
          <a:p>
            <a:pPr marL="228600" indent="-228600">
              <a:buFont typeface="+mj-lt"/>
              <a:buAutoNum type="arabicPeriod"/>
            </a:pPr>
            <a:endParaRPr lang="en-US" sz="1000" dirty="0"/>
          </a:p>
          <a:p>
            <a:pPr marL="228600" indent="-228600">
              <a:buFont typeface="+mj-lt"/>
              <a:buAutoNum type="arabicPeriod"/>
            </a:pPr>
            <a:endParaRPr lang="en-US" sz="1000" dirty="0"/>
          </a:p>
        </p:txBody>
      </p:sp>
      <p:cxnSp>
        <p:nvCxnSpPr>
          <p:cNvPr id="48" name="Straight Connector 47">
            <a:extLst>
              <a:ext uri="{FF2B5EF4-FFF2-40B4-BE49-F238E27FC236}">
                <a16:creationId xmlns:a16="http://schemas.microsoft.com/office/drawing/2014/main" xmlns="" id="{5CBAB4C2-39B9-4968-87CD-ECAE9A7A4C3F}"/>
              </a:ext>
            </a:extLst>
          </p:cNvPr>
          <p:cNvCxnSpPr>
            <a:cxnSpLocks/>
          </p:cNvCxnSpPr>
          <p:nvPr/>
        </p:nvCxnSpPr>
        <p:spPr>
          <a:xfrm>
            <a:off x="1350994" y="1295400"/>
            <a:ext cx="1076480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xmlns="" id="{E9D9D36D-CD7B-4827-9A4C-09425DF26E86}"/>
              </a:ext>
            </a:extLst>
          </p:cNvPr>
          <p:cNvCxnSpPr>
            <a:cxnSpLocks/>
          </p:cNvCxnSpPr>
          <p:nvPr/>
        </p:nvCxnSpPr>
        <p:spPr>
          <a:xfrm flipH="1">
            <a:off x="9897139" y="701665"/>
            <a:ext cx="21771" cy="583481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xmlns="" id="{83E937FF-33AE-4013-83EC-5EDE0E78742E}"/>
              </a:ext>
            </a:extLst>
          </p:cNvPr>
          <p:cNvCxnSpPr>
            <a:cxnSpLocks/>
          </p:cNvCxnSpPr>
          <p:nvPr/>
        </p:nvCxnSpPr>
        <p:spPr>
          <a:xfrm>
            <a:off x="76200" y="6510748"/>
            <a:ext cx="12039600" cy="257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xmlns="" id="{E6861FE9-ADD3-4EE8-A97E-EF3FF8E88FBE}"/>
              </a:ext>
            </a:extLst>
          </p:cNvPr>
          <p:cNvCxnSpPr>
            <a:cxnSpLocks/>
          </p:cNvCxnSpPr>
          <p:nvPr/>
        </p:nvCxnSpPr>
        <p:spPr>
          <a:xfrm>
            <a:off x="5977479" y="730868"/>
            <a:ext cx="8861" cy="57798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xmlns="" id="{15D460E2-9336-4B7F-93F6-57B1FA71FFE3}"/>
              </a:ext>
            </a:extLst>
          </p:cNvPr>
          <p:cNvCxnSpPr>
            <a:cxnSpLocks/>
          </p:cNvCxnSpPr>
          <p:nvPr/>
        </p:nvCxnSpPr>
        <p:spPr>
          <a:xfrm>
            <a:off x="1276741" y="679894"/>
            <a:ext cx="8861" cy="57798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200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xmlns="" id="{7E63F580-3DB1-4A4E-B557-D487D84C5D65}"/>
              </a:ext>
            </a:extLst>
          </p:cNvPr>
          <p:cNvSpPr txBox="1"/>
          <p:nvPr/>
        </p:nvSpPr>
        <p:spPr>
          <a:xfrm>
            <a:off x="0" y="-5906"/>
            <a:ext cx="11585448" cy="685800"/>
          </a:xfrm>
          <a:prstGeom prst="rect">
            <a:avLst/>
          </a:prstGeom>
          <a:solidFill>
            <a:srgbClr val="144C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pt-PT"/>
            </a:defPPr>
            <a:lvl1pPr>
              <a:defRPr>
                <a:solidFill>
                  <a:schemeClr val="lt1"/>
                </a:solidFill>
              </a:defRPr>
            </a:lvl1pPr>
            <a:lvl2pPr lvl="1">
              <a:defRPr sz="2000">
                <a:solidFill>
                  <a:schemeClr val="bg1"/>
                </a:solidFill>
                <a:latin typeface="+mj-lt"/>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spc="50" dirty="0">
                <a:ln w="0"/>
                <a:solidFill>
                  <a:schemeClr val="bg2"/>
                </a:solidFill>
                <a:effectLst>
                  <a:innerShdw blurRad="63500" dist="50800" dir="13500000">
                    <a:srgbClr val="000000">
                      <a:alpha val="50000"/>
                    </a:srgbClr>
                  </a:innerShdw>
                </a:effectLst>
              </a:rPr>
              <a:t>6: Control points</a:t>
            </a:r>
          </a:p>
        </p:txBody>
      </p:sp>
      <p:sp>
        <p:nvSpPr>
          <p:cNvPr id="15" name="TextBox 14">
            <a:extLst>
              <a:ext uri="{FF2B5EF4-FFF2-40B4-BE49-F238E27FC236}">
                <a16:creationId xmlns:a16="http://schemas.microsoft.com/office/drawing/2014/main" xmlns="" id="{52A17DDC-6F08-478F-944C-B59CE8B13771}"/>
              </a:ext>
            </a:extLst>
          </p:cNvPr>
          <p:cNvSpPr txBox="1"/>
          <p:nvPr/>
        </p:nvSpPr>
        <p:spPr>
          <a:xfrm>
            <a:off x="76200" y="1948482"/>
            <a:ext cx="1142458" cy="938719"/>
          </a:xfrm>
          <a:prstGeom prst="rect">
            <a:avLst/>
          </a:prstGeom>
          <a:scene3d>
            <a:camera prst="orthographicFront"/>
            <a:lightRig rig="soft" dir="t">
              <a:rot lat="0" lon="0" rev="15600000"/>
            </a:lightRig>
          </a:scene3d>
          <a:sp3d>
            <a:bevelT/>
          </a:sp3d>
        </p:spPr>
        <p:style>
          <a:lnRef idx="2">
            <a:schemeClr val="accent2"/>
          </a:lnRef>
          <a:fillRef idx="1">
            <a:schemeClr val="lt1"/>
          </a:fillRef>
          <a:effectRef idx="0">
            <a:schemeClr val="accent2"/>
          </a:effectRef>
          <a:fontRef idx="minor">
            <a:schemeClr val="dk1"/>
          </a:fontRef>
        </p:style>
        <p:txBody>
          <a:bodyPr wrap="square" rtlCol="0">
            <a:spAutoFit/>
            <a:sp3d extrusionH="57150" prstMaterial="softEdge">
              <a:bevelT w="25400" h="38100"/>
            </a:sp3d>
          </a:bodyPr>
          <a:lstStyle/>
          <a:p>
            <a:endParaRPr lang="en-US" sz="1100" b="1" dirty="0">
              <a:ln/>
              <a:solidFill>
                <a:schemeClr val="accent4"/>
              </a:solidFill>
            </a:endParaRPr>
          </a:p>
          <a:p>
            <a:r>
              <a:rPr lang="en-US" sz="1100" b="1" dirty="0">
                <a:ln/>
                <a:solidFill>
                  <a:schemeClr val="accent4"/>
                </a:solidFill>
              </a:rPr>
              <a:t>Release/</a:t>
            </a:r>
          </a:p>
          <a:p>
            <a:r>
              <a:rPr lang="en-US" sz="1100" b="1" dirty="0">
                <a:ln/>
                <a:solidFill>
                  <a:schemeClr val="accent4"/>
                </a:solidFill>
              </a:rPr>
              <a:t>Program Governance </a:t>
            </a:r>
          </a:p>
          <a:p>
            <a:endParaRPr lang="en-US" sz="1100" b="1" dirty="0">
              <a:ln/>
              <a:solidFill>
                <a:schemeClr val="accent4"/>
              </a:solidFill>
            </a:endParaRPr>
          </a:p>
        </p:txBody>
      </p:sp>
      <p:sp>
        <p:nvSpPr>
          <p:cNvPr id="20" name="Rectangle: Rounded Corners 19">
            <a:extLst>
              <a:ext uri="{FF2B5EF4-FFF2-40B4-BE49-F238E27FC236}">
                <a16:creationId xmlns:a16="http://schemas.microsoft.com/office/drawing/2014/main" xmlns="" id="{F7D9EF84-0CBF-40D4-9DF2-59DE7B58D7BC}"/>
              </a:ext>
            </a:extLst>
          </p:cNvPr>
          <p:cNvSpPr/>
          <p:nvPr/>
        </p:nvSpPr>
        <p:spPr>
          <a:xfrm>
            <a:off x="2042076" y="730868"/>
            <a:ext cx="2398130" cy="48306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Initiation</a:t>
            </a:r>
          </a:p>
        </p:txBody>
      </p:sp>
      <p:sp>
        <p:nvSpPr>
          <p:cNvPr id="21" name="Rectangle: Rounded Corners 20">
            <a:extLst>
              <a:ext uri="{FF2B5EF4-FFF2-40B4-BE49-F238E27FC236}">
                <a16:creationId xmlns:a16="http://schemas.microsoft.com/office/drawing/2014/main" xmlns="" id="{5DFE15B3-7884-4C6E-945B-F9078F03C638}"/>
              </a:ext>
            </a:extLst>
          </p:cNvPr>
          <p:cNvSpPr/>
          <p:nvPr/>
        </p:nvSpPr>
        <p:spPr>
          <a:xfrm>
            <a:off x="5988321" y="714380"/>
            <a:ext cx="2469879" cy="48306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Execution</a:t>
            </a:r>
          </a:p>
        </p:txBody>
      </p:sp>
      <p:sp>
        <p:nvSpPr>
          <p:cNvPr id="22" name="Rectangle: Rounded Corners 21">
            <a:extLst>
              <a:ext uri="{FF2B5EF4-FFF2-40B4-BE49-F238E27FC236}">
                <a16:creationId xmlns:a16="http://schemas.microsoft.com/office/drawing/2014/main" xmlns="" id="{78728C91-F636-4F19-834A-E421D2AA0A43}"/>
              </a:ext>
            </a:extLst>
          </p:cNvPr>
          <p:cNvSpPr/>
          <p:nvPr/>
        </p:nvSpPr>
        <p:spPr>
          <a:xfrm>
            <a:off x="9853290" y="751750"/>
            <a:ext cx="1805310" cy="445693"/>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Closure</a:t>
            </a:r>
          </a:p>
        </p:txBody>
      </p:sp>
      <p:sp>
        <p:nvSpPr>
          <p:cNvPr id="25" name="TextBox 24">
            <a:extLst>
              <a:ext uri="{FF2B5EF4-FFF2-40B4-BE49-F238E27FC236}">
                <a16:creationId xmlns:a16="http://schemas.microsoft.com/office/drawing/2014/main" xmlns="" id="{D213D083-F599-489D-AE81-88D4ACE44675}"/>
              </a:ext>
            </a:extLst>
          </p:cNvPr>
          <p:cNvSpPr txBox="1"/>
          <p:nvPr/>
        </p:nvSpPr>
        <p:spPr>
          <a:xfrm>
            <a:off x="1581086" y="1511962"/>
            <a:ext cx="3628165" cy="4555093"/>
          </a:xfrm>
          <a:prstGeom prst="rect">
            <a:avLst/>
          </a:prstGeom>
          <a:noFill/>
        </p:spPr>
        <p:txBody>
          <a:bodyPr wrap="square" rtlCol="0">
            <a:spAutoFit/>
          </a:bodyPr>
          <a:lstStyle/>
          <a:p>
            <a:pPr marL="171450" indent="-171450">
              <a:buFont typeface="Arial" panose="020B0604020202020204" pitchFamily="34" charset="0"/>
              <a:buChar char="•"/>
            </a:pPr>
            <a:endParaRPr lang="en-US" sz="1000" dirty="0">
              <a:solidFill>
                <a:srgbClr val="000000"/>
              </a:solidFill>
            </a:endParaRPr>
          </a:p>
          <a:p>
            <a:pPr marL="228600" indent="-228600">
              <a:buFont typeface="+mj-lt"/>
              <a:buAutoNum type="arabicPeriod"/>
            </a:pPr>
            <a:r>
              <a:rPr lang="en-US" sz="1000" dirty="0">
                <a:solidFill>
                  <a:schemeClr val="dk1"/>
                </a:solidFill>
              </a:rPr>
              <a:t>Always plan for Qualified scrum masters to be part of the team</a:t>
            </a:r>
          </a:p>
          <a:p>
            <a:pPr marL="228600" indent="-228600">
              <a:buFont typeface="+mj-lt"/>
              <a:buAutoNum type="arabicPeriod"/>
            </a:pPr>
            <a:r>
              <a:rPr lang="en-US" sz="1000" dirty="0">
                <a:solidFill>
                  <a:srgbClr val="000000"/>
                </a:solidFill>
              </a:rPr>
              <a:t>Design thinking workshop/Business requirement planning workshops to be conducted for the team </a:t>
            </a:r>
          </a:p>
          <a:p>
            <a:pPr marL="228600" indent="-228600">
              <a:buFont typeface="+mj-lt"/>
              <a:buAutoNum type="arabicPeriod"/>
            </a:pPr>
            <a:r>
              <a:rPr lang="en-US" sz="1000" dirty="0">
                <a:solidFill>
                  <a:schemeClr val="dk1"/>
                </a:solidFill>
              </a:rPr>
              <a:t>Business and Architecture overview to be given to whole team at sprint 0</a:t>
            </a:r>
          </a:p>
          <a:p>
            <a:pPr marL="228600" indent="-228600">
              <a:buFont typeface="+mj-lt"/>
              <a:buAutoNum type="arabicPeriod"/>
            </a:pPr>
            <a:r>
              <a:rPr lang="en-US" sz="1000" dirty="0">
                <a:solidFill>
                  <a:srgbClr val="000000"/>
                </a:solidFill>
              </a:rPr>
              <a:t>Distributed Agile best practices to be implemented(</a:t>
            </a:r>
            <a:r>
              <a:rPr lang="en-US" sz="1000" dirty="0" err="1">
                <a:solidFill>
                  <a:srgbClr val="000000"/>
                </a:solidFill>
              </a:rPr>
              <a:t>eg</a:t>
            </a:r>
            <a:r>
              <a:rPr lang="en-US" sz="1000" dirty="0">
                <a:solidFill>
                  <a:srgbClr val="000000"/>
                </a:solidFill>
              </a:rPr>
              <a:t>: Face to face interaction during Program increment workshops to improve collaboration)</a:t>
            </a:r>
          </a:p>
          <a:p>
            <a:pPr marL="228600" indent="-228600">
              <a:buFont typeface="+mj-lt"/>
              <a:buAutoNum type="arabicPeriod"/>
            </a:pPr>
            <a:r>
              <a:rPr lang="en-US" sz="1000" dirty="0">
                <a:solidFill>
                  <a:srgbClr val="000000"/>
                </a:solidFill>
              </a:rPr>
              <a:t>Definition of Done and Definition of Ready to be discussed and agreed with all stakeholders</a:t>
            </a:r>
          </a:p>
          <a:p>
            <a:pPr marL="228600" indent="-228600">
              <a:buFont typeface="+mj-lt"/>
              <a:buAutoNum type="arabicPeriod"/>
            </a:pPr>
            <a:r>
              <a:rPr lang="en-US" sz="1000" dirty="0">
                <a:solidFill>
                  <a:srgbClr val="000000"/>
                </a:solidFill>
              </a:rPr>
              <a:t>Proper definition of change and defect to be discussed and agreed with the stakeholders during sprint 0.</a:t>
            </a:r>
            <a:endParaRPr lang="en-US" sz="1000" dirty="0"/>
          </a:p>
          <a:p>
            <a:pPr marL="228600" indent="-228600">
              <a:buFont typeface="+mj-lt"/>
              <a:buAutoNum type="arabicPeriod"/>
            </a:pPr>
            <a:r>
              <a:rPr lang="en-US" sz="1000" dirty="0">
                <a:solidFill>
                  <a:srgbClr val="000000"/>
                </a:solidFill>
              </a:rPr>
              <a:t>Train and coach the team members/product owner on Agile practices</a:t>
            </a:r>
          </a:p>
          <a:p>
            <a:pPr marL="228600" indent="-228600">
              <a:buFont typeface="+mj-lt"/>
              <a:buAutoNum type="arabicPeriod"/>
            </a:pPr>
            <a:r>
              <a:rPr lang="en-US" sz="1000" dirty="0">
                <a:solidFill>
                  <a:srgbClr val="000000"/>
                </a:solidFill>
              </a:rPr>
              <a:t>Conduct Maturity assessments and plan for transformation</a:t>
            </a:r>
          </a:p>
          <a:p>
            <a:pPr marL="228600" indent="-228600" fontAlgn="b">
              <a:buFont typeface="+mj-lt"/>
              <a:buAutoNum type="arabicPeriod"/>
            </a:pPr>
            <a:r>
              <a:rPr lang="en-US" sz="1000" dirty="0">
                <a:solidFill>
                  <a:schemeClr val="dk1"/>
                </a:solidFill>
              </a:rPr>
              <a:t>Ensure End to end Agile transformation plan for team members including senior management) for mindset change</a:t>
            </a:r>
          </a:p>
          <a:p>
            <a:pPr marL="228600" indent="-228600" fontAlgn="b">
              <a:buFont typeface="+mj-lt"/>
              <a:buAutoNum type="arabicPeriod"/>
            </a:pPr>
            <a:r>
              <a:rPr lang="en-US" sz="1000" dirty="0">
                <a:solidFill>
                  <a:srgbClr val="000000"/>
                </a:solidFill>
              </a:rPr>
              <a:t>Enable Standard configuration on tools for deliverables and status tracking</a:t>
            </a:r>
            <a:endParaRPr lang="en-US" sz="1000" dirty="0"/>
          </a:p>
          <a:p>
            <a:pPr marL="171450" indent="-171450" fontAlgn="b">
              <a:buFont typeface="Arial" panose="020B0604020202020204" pitchFamily="34" charset="0"/>
              <a:buChar char="•"/>
            </a:pPr>
            <a:endParaRPr lang="en-US" sz="1000" dirty="0">
              <a:solidFill>
                <a:schemeClr val="dk1"/>
              </a:solidFill>
            </a:endParaRPr>
          </a:p>
          <a:p>
            <a:pPr marL="285750" indent="-285750">
              <a:buFont typeface="+mj-lt"/>
              <a:buAutoNum type="arabicPeriod"/>
            </a:pPr>
            <a:endParaRPr lang="en-US" sz="1000" dirty="0"/>
          </a:p>
          <a:p>
            <a:pPr marL="228600" indent="-228600">
              <a:buFont typeface="+mj-lt"/>
              <a:buAutoNum type="arabicPeriod"/>
            </a:pPr>
            <a:endParaRPr lang="en-US" sz="1000" dirty="0"/>
          </a:p>
        </p:txBody>
      </p:sp>
      <p:sp>
        <p:nvSpPr>
          <p:cNvPr id="26" name="TextBox 25">
            <a:extLst>
              <a:ext uri="{FF2B5EF4-FFF2-40B4-BE49-F238E27FC236}">
                <a16:creationId xmlns:a16="http://schemas.microsoft.com/office/drawing/2014/main" xmlns="" id="{61796E78-EA29-4946-9594-DBE3485D33A9}"/>
              </a:ext>
            </a:extLst>
          </p:cNvPr>
          <p:cNvSpPr txBox="1"/>
          <p:nvPr/>
        </p:nvSpPr>
        <p:spPr>
          <a:xfrm>
            <a:off x="5685070" y="1557087"/>
            <a:ext cx="3634016" cy="2092881"/>
          </a:xfrm>
          <a:prstGeom prst="rect">
            <a:avLst/>
          </a:prstGeom>
          <a:noFill/>
        </p:spPr>
        <p:txBody>
          <a:bodyPr wrap="square" rtlCol="0">
            <a:spAutoFit/>
          </a:bodyPr>
          <a:lstStyle/>
          <a:p>
            <a:pPr marL="171450" indent="-171450">
              <a:buFont typeface="Arial" panose="020B0604020202020204" pitchFamily="34" charset="0"/>
              <a:buChar char="•"/>
            </a:pPr>
            <a:endParaRPr lang="en-US" sz="1000" dirty="0"/>
          </a:p>
          <a:p>
            <a:pPr marL="228600" indent="-228600">
              <a:buFont typeface="+mj-lt"/>
              <a:buAutoNum type="arabicPeriod"/>
            </a:pPr>
            <a:r>
              <a:rPr lang="en-US" sz="1000" dirty="0">
                <a:solidFill>
                  <a:schemeClr val="dk1"/>
                </a:solidFill>
              </a:rPr>
              <a:t>Maintain documentation on Business and architecture overview for new members joining the team</a:t>
            </a:r>
          </a:p>
          <a:p>
            <a:pPr marL="228600" indent="-228600">
              <a:buFont typeface="+mj-lt"/>
              <a:buAutoNum type="arabicPeriod"/>
            </a:pPr>
            <a:r>
              <a:rPr lang="en-US" sz="1000" dirty="0">
                <a:solidFill>
                  <a:srgbClr val="000000"/>
                </a:solidFill>
              </a:rPr>
              <a:t>Traceability between product backlog and release plan to be frequently aligned</a:t>
            </a:r>
            <a:endParaRPr lang="en-US" sz="1000" dirty="0">
              <a:solidFill>
                <a:schemeClr val="dk1"/>
              </a:solidFill>
            </a:endParaRPr>
          </a:p>
          <a:p>
            <a:pPr marL="228600" indent="-228600" fontAlgn="b">
              <a:buFont typeface="+mj-lt"/>
              <a:buAutoNum type="arabicPeriod"/>
            </a:pPr>
            <a:r>
              <a:rPr lang="en-US" sz="1000" dirty="0">
                <a:solidFill>
                  <a:srgbClr val="000000"/>
                </a:solidFill>
              </a:rPr>
              <a:t>Conduct Maturity assessments and plan for transformation</a:t>
            </a:r>
          </a:p>
          <a:p>
            <a:pPr marL="228600" indent="-228600" fontAlgn="b">
              <a:buFont typeface="+mj-lt"/>
              <a:buAutoNum type="arabicPeriod"/>
            </a:pPr>
            <a:r>
              <a:rPr lang="en-US" sz="1000" dirty="0">
                <a:solidFill>
                  <a:srgbClr val="000000"/>
                </a:solidFill>
              </a:rPr>
              <a:t>Scrum master to Monitor Velocity and take corrective actions at the end of every sprint</a:t>
            </a:r>
          </a:p>
          <a:p>
            <a:pPr marL="228600" indent="-228600" fontAlgn="b">
              <a:buFont typeface="+mj-lt"/>
              <a:buAutoNum type="arabicPeriod"/>
            </a:pPr>
            <a:endParaRPr lang="en-US" sz="1000" dirty="0">
              <a:solidFill>
                <a:srgbClr val="000000"/>
              </a:solidFill>
            </a:endParaRPr>
          </a:p>
          <a:p>
            <a:pPr marL="171450" indent="-171450" fontAlgn="b">
              <a:buFont typeface="Arial" panose="020B0604020202020204" pitchFamily="34" charset="0"/>
              <a:buChar char="•"/>
            </a:pPr>
            <a:endParaRPr lang="en-US" sz="1000" dirty="0">
              <a:solidFill>
                <a:srgbClr val="000000"/>
              </a:solidFill>
            </a:endParaRPr>
          </a:p>
          <a:p>
            <a:endParaRPr lang="en-US" sz="1000" dirty="0"/>
          </a:p>
        </p:txBody>
      </p:sp>
      <p:sp>
        <p:nvSpPr>
          <p:cNvPr id="27" name="TextBox 26">
            <a:extLst>
              <a:ext uri="{FF2B5EF4-FFF2-40B4-BE49-F238E27FC236}">
                <a16:creationId xmlns:a16="http://schemas.microsoft.com/office/drawing/2014/main" xmlns="" id="{848388F8-8860-45F6-871F-D94D7AD4EBF9}"/>
              </a:ext>
            </a:extLst>
          </p:cNvPr>
          <p:cNvSpPr txBox="1"/>
          <p:nvPr/>
        </p:nvSpPr>
        <p:spPr>
          <a:xfrm>
            <a:off x="9438524" y="1557087"/>
            <a:ext cx="2146924" cy="1323439"/>
          </a:xfrm>
          <a:prstGeom prst="rect">
            <a:avLst/>
          </a:prstGeom>
          <a:noFill/>
        </p:spPr>
        <p:txBody>
          <a:bodyPr wrap="square" rtlCol="0">
            <a:spAutoFit/>
          </a:bodyPr>
          <a:lstStyle/>
          <a:p>
            <a:pPr marL="228600" indent="-228600">
              <a:buFont typeface="+mj-lt"/>
              <a:buAutoNum type="arabicPeriod"/>
            </a:pPr>
            <a:r>
              <a:rPr lang="en-US" sz="1000" dirty="0">
                <a:solidFill>
                  <a:srgbClr val="000000"/>
                </a:solidFill>
              </a:rPr>
              <a:t>Hardening sprints to be planned before the release to accommodate integration/performance/load testing as required</a:t>
            </a:r>
            <a:br>
              <a:rPr lang="en-US" sz="1000" dirty="0">
                <a:solidFill>
                  <a:srgbClr val="000000"/>
                </a:solidFill>
              </a:rPr>
            </a:br>
            <a:endParaRPr lang="en-US" sz="1000" dirty="0"/>
          </a:p>
          <a:p>
            <a:pPr marL="228600" indent="-228600">
              <a:buFont typeface="+mj-lt"/>
              <a:buAutoNum type="arabicPeriod"/>
            </a:pPr>
            <a:endParaRPr lang="en-US" sz="1000" dirty="0"/>
          </a:p>
          <a:p>
            <a:pPr marL="228600" indent="-228600">
              <a:buFont typeface="+mj-lt"/>
              <a:buAutoNum type="arabicPeriod"/>
            </a:pPr>
            <a:endParaRPr lang="en-US" sz="1000" dirty="0"/>
          </a:p>
        </p:txBody>
      </p:sp>
      <p:cxnSp>
        <p:nvCxnSpPr>
          <p:cNvPr id="48" name="Straight Connector 47">
            <a:extLst>
              <a:ext uri="{FF2B5EF4-FFF2-40B4-BE49-F238E27FC236}">
                <a16:creationId xmlns:a16="http://schemas.microsoft.com/office/drawing/2014/main" xmlns="" id="{5CBAB4C2-39B9-4968-87CD-ECAE9A7A4C3F}"/>
              </a:ext>
            </a:extLst>
          </p:cNvPr>
          <p:cNvCxnSpPr>
            <a:cxnSpLocks/>
          </p:cNvCxnSpPr>
          <p:nvPr/>
        </p:nvCxnSpPr>
        <p:spPr>
          <a:xfrm>
            <a:off x="1350994" y="1295400"/>
            <a:ext cx="10764806"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xmlns="" id="{E9D9D36D-CD7B-4827-9A4C-09425DF26E86}"/>
              </a:ext>
            </a:extLst>
          </p:cNvPr>
          <p:cNvCxnSpPr>
            <a:cxnSpLocks/>
          </p:cNvCxnSpPr>
          <p:nvPr/>
        </p:nvCxnSpPr>
        <p:spPr>
          <a:xfrm>
            <a:off x="9377169" y="713722"/>
            <a:ext cx="5852" cy="592525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Straight Connector 67">
            <a:extLst>
              <a:ext uri="{FF2B5EF4-FFF2-40B4-BE49-F238E27FC236}">
                <a16:creationId xmlns:a16="http://schemas.microsoft.com/office/drawing/2014/main" xmlns="" id="{83E937FF-33AE-4013-83EC-5EDE0E78742E}"/>
              </a:ext>
            </a:extLst>
          </p:cNvPr>
          <p:cNvCxnSpPr>
            <a:cxnSpLocks/>
          </p:cNvCxnSpPr>
          <p:nvPr/>
        </p:nvCxnSpPr>
        <p:spPr>
          <a:xfrm>
            <a:off x="76200" y="6510748"/>
            <a:ext cx="12039600" cy="257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xmlns="" id="{E0984189-BE86-40FA-9395-81F1A8D2C94E}"/>
              </a:ext>
            </a:extLst>
          </p:cNvPr>
          <p:cNvCxnSpPr>
            <a:cxnSpLocks/>
          </p:cNvCxnSpPr>
          <p:nvPr/>
        </p:nvCxnSpPr>
        <p:spPr>
          <a:xfrm>
            <a:off x="1276741" y="697120"/>
            <a:ext cx="8861" cy="57798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xmlns="" id="{1A801097-9603-459B-A658-D4AC87CA1A9B}"/>
              </a:ext>
            </a:extLst>
          </p:cNvPr>
          <p:cNvCxnSpPr>
            <a:cxnSpLocks/>
          </p:cNvCxnSpPr>
          <p:nvPr/>
        </p:nvCxnSpPr>
        <p:spPr>
          <a:xfrm>
            <a:off x="5279911" y="679894"/>
            <a:ext cx="8861" cy="57798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7753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ize the Possibilities 2017 Templat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ze the Possibilities 2017" id="{EE6B8699-DD5E-42BE-9B70-27D590C0B319}" vid="{E1E89890-E126-419E-AD87-4A190DA4E11C}"/>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eize the Possibilities 2017" id="{EE6B8699-DD5E-42BE-9B70-27D590C0B319}" vid="{F2D5E1A2-99DA-40CC-9D80-79FC3E9AB3FF}"/>
    </a:ext>
  </a:extLst>
</a:theme>
</file>

<file path=ppt/theme/theme3.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ze the Possibilities 2017" id="{EE6B8699-DD5E-42BE-9B70-27D590C0B319}" vid="{6CAB604D-E609-48C2-8EA9-996CB507E44F}"/>
    </a:ext>
  </a:extLst>
</a:theme>
</file>

<file path=ppt/theme/theme4.xml><?xml version="1.0" encoding="utf-8"?>
<a:theme xmlns:a="http://schemas.openxmlformats.org/drawingml/2006/main" name="1_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eize the Possibilities 2017" id="{EE6B8699-DD5E-42BE-9B70-27D590C0B319}" vid="{28639DD8-4EF4-44B9-8B1D-07EA04B596E8}"/>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3E485B92A7FB47B59B30CE3884CAC6" ma:contentTypeVersion="2" ma:contentTypeDescription="Create a new document." ma:contentTypeScope="" ma:versionID="9732cd5cff9e10bee61d95d83013e2f5">
  <xsd:schema xmlns:xsd="http://www.w3.org/2001/XMLSchema" xmlns:xs="http://www.w3.org/2001/XMLSchema" xmlns:p="http://schemas.microsoft.com/office/2006/metadata/properties" xmlns:ns2="b830237b-9049-4552-887e-e94320aa6f2b" targetNamespace="http://schemas.microsoft.com/office/2006/metadata/properties" ma:root="true" ma:fieldsID="fac0e90a451e2286a971e962ff49b1f4" ns2:_="">
    <xsd:import namespace="b830237b-9049-4552-887e-e94320aa6f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30237b-9049-4552-887e-e94320aa6f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EC812-F3EF-4365-BA1E-4D0A876400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30237b-9049-4552-887e-e94320aa6f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AF0BC9-E36B-4056-9C1A-1D1E121CDC9A}">
  <ds:schemaRefs>
    <ds:schemaRef ds:uri="http://schemas.microsoft.com/office/2006/metadata/properties"/>
    <ds:schemaRef ds:uri="http://schemas.microsoft.com/office/2006/documentManagement/types"/>
    <ds:schemaRef ds:uri="http://schemas.openxmlformats.org/package/2006/metadata/core-properties"/>
    <ds:schemaRef ds:uri="http://purl.org/dc/elements/1.1/"/>
    <ds:schemaRef ds:uri="b830237b-9049-4552-887e-e94320aa6f2b"/>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AFAC602-B15B-495E-A5C2-1BE042F8D6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Seize the Possibilities 2017</Template>
  <TotalTime>18496</TotalTime>
  <Words>2038</Words>
  <Application>Microsoft Office PowerPoint</Application>
  <PresentationFormat>Widescreen</PresentationFormat>
  <Paragraphs>274</Paragraphs>
  <Slides>13</Slides>
  <Notes>12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Arial</vt:lpstr>
      <vt:lpstr>Calibri</vt:lpstr>
      <vt:lpstr>Georgia</vt:lpstr>
      <vt:lpstr>Mangal</vt:lpstr>
      <vt:lpstr>Trebuchet MS</vt:lpstr>
      <vt:lpstr>Verdana</vt:lpstr>
      <vt:lpstr>Wingdings</vt:lpstr>
      <vt:lpstr>Seize the Possibilities 2017 Template</vt:lpstr>
      <vt:lpstr>Content Layouts</vt:lpstr>
      <vt:lpstr>Content and Image Layouts</vt:lpstr>
      <vt:lpstr>1_Content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 Accelerators and best practices</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Mondal, Tanmoy</dc:creator>
  <cp:lastModifiedBy>Kumar, Vivek</cp:lastModifiedBy>
  <cp:revision>405</cp:revision>
  <dcterms:created xsi:type="dcterms:W3CDTF">2018-05-07T10:20:20Z</dcterms:created>
  <dcterms:modified xsi:type="dcterms:W3CDTF">2019-10-03T12:17:12Z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0x0101009D3E485B92A7FB47B59B30CE3884CAC6</vt:lpwstr>
  </property>
</Properties>
</file>