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90D"/>
    <a:srgbClr val="EFE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1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18" Type="http://schemas.openxmlformats.org/officeDocument/2006/relationships/image" Target="../media/image1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CDC90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B1163-9321-DCBF-3A16-88DB234A1C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" y="84196"/>
            <a:ext cx="856685" cy="856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123649-2BA4-D289-E8BD-5578E93CD0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1" y="-98713"/>
            <a:ext cx="139707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CDC90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45547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487683-F171-FDFD-F9AA-D46B809107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" y="84196"/>
            <a:ext cx="856685" cy="856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09A09-B1EC-2DD9-B87D-66E9C5B845D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1" y="-98713"/>
            <a:ext cx="139707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CDC90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E4CF6-54FD-0376-486D-2D3BD695F3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" y="84196"/>
            <a:ext cx="856685" cy="856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50C937-AF4A-5EEC-57FC-9F131A59B4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1" y="-98713"/>
            <a:ext cx="139707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CDC90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2D9B16-7D95-DAA5-353A-9706F76DE1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" y="84196"/>
            <a:ext cx="856685" cy="8566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C997EC-D077-B42D-6398-B7676F60FD4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1" y="-98713"/>
            <a:ext cx="139707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72470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CDC90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77273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9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632A6C-4612-C5B5-A333-8B32578573F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98" y="84196"/>
            <a:ext cx="856685" cy="85668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32919B5-7382-3336-E168-287BB56E07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81" y="-98713"/>
            <a:ext cx="139707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Piyush Padmakar</cp:lastModifiedBy>
  <cp:revision>9</cp:revision>
  <dcterms:created xsi:type="dcterms:W3CDTF">2024-10-05T18:58:27Z</dcterms:created>
  <dcterms:modified xsi:type="dcterms:W3CDTF">2025-09-02T19:39:28Z</dcterms:modified>
</cp:coreProperties>
</file>