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5"/>
  </p:notesMasterIdLst>
  <p:sldIdLst>
    <p:sldId id="256" r:id="rId2"/>
    <p:sldId id="259" r:id="rId3"/>
    <p:sldId id="262" r:id="rId4"/>
    <p:sldId id="266" r:id="rId5"/>
    <p:sldId id="267" r:id="rId6"/>
    <p:sldId id="344" r:id="rId7"/>
    <p:sldId id="268" r:id="rId8"/>
    <p:sldId id="345" r:id="rId9"/>
    <p:sldId id="346" r:id="rId10"/>
    <p:sldId id="348" r:id="rId11"/>
    <p:sldId id="347" r:id="rId12"/>
    <p:sldId id="349" r:id="rId13"/>
    <p:sldId id="350" r:id="rId14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6"/>
      <p:bold r:id="rId17"/>
      <p:italic r:id="rId18"/>
      <p:boldItalic r:id="rId19"/>
    </p:embeddedFont>
    <p:embeddedFont>
      <p:font typeface="Roboto Condensed Light" panose="02000000000000000000" pitchFamily="2" charset="0"/>
      <p:regular r:id="rId20"/>
      <p:bold r:id="rId21"/>
      <p:italic r:id="rId22"/>
      <p:boldItalic r:id="rId23"/>
    </p:embeddedFont>
    <p:embeddedFont>
      <p:font typeface="Squada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CFBB861-6499-43A1-A2E7-E653135753B0}">
  <a:tblStyle styleId="{0CFBB861-6499-43A1-A2E7-E653135753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100" d="100"/>
          <a:sy n="100" d="100"/>
        </p:scale>
        <p:origin x="970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82CDB-FCE4-4924-AEF0-BEE472A88CB2}" type="doc">
      <dgm:prSet loTypeId="urn:microsoft.com/office/officeart/2005/8/layout/balance1" loCatId="relationship" qsTypeId="urn:microsoft.com/office/officeart/2005/8/quickstyle/3d5" qsCatId="3D" csTypeId="urn:microsoft.com/office/officeart/2005/8/colors/accent5_3" csCatId="accent5" phldr="1"/>
      <dgm:spPr/>
      <dgm:t>
        <a:bodyPr/>
        <a:lstStyle/>
        <a:p>
          <a:endParaRPr lang="en-US"/>
        </a:p>
      </dgm:t>
    </dgm:pt>
    <dgm:pt modelId="{395014CF-1EEC-4EBC-97C0-9E28EA3049DC}">
      <dgm:prSet phldrT="[Text]"/>
      <dgm:spPr/>
      <dgm:t>
        <a:bodyPr/>
        <a:lstStyle/>
        <a:p>
          <a:r>
            <a:rPr lang="en-US" dirty="0"/>
            <a:t>Extractive AI</a:t>
          </a:r>
        </a:p>
      </dgm:t>
    </dgm:pt>
    <dgm:pt modelId="{E688561D-3932-4B03-A4BE-29CBF036B501}" type="parTrans" cxnId="{A7A21FE6-94D9-4F33-8666-E0AC8000A00B}">
      <dgm:prSet/>
      <dgm:spPr/>
      <dgm:t>
        <a:bodyPr/>
        <a:lstStyle/>
        <a:p>
          <a:endParaRPr lang="en-US"/>
        </a:p>
      </dgm:t>
    </dgm:pt>
    <dgm:pt modelId="{CF819509-0CD4-4366-A9F3-DC3945DB93E9}" type="sibTrans" cxnId="{A7A21FE6-94D9-4F33-8666-E0AC8000A00B}">
      <dgm:prSet/>
      <dgm:spPr/>
      <dgm:t>
        <a:bodyPr/>
        <a:lstStyle/>
        <a:p>
          <a:endParaRPr lang="en-US"/>
        </a:p>
      </dgm:t>
    </dgm:pt>
    <dgm:pt modelId="{F8DA78B9-2377-44B4-A761-CEFAEE85E984}">
      <dgm:prSet phldrT="[Text]"/>
      <dgm:spPr/>
      <dgm:t>
        <a:bodyPr/>
        <a:lstStyle/>
        <a:p>
          <a:r>
            <a:rPr lang="en-US" dirty="0"/>
            <a:t>Extract existing information</a:t>
          </a:r>
        </a:p>
      </dgm:t>
    </dgm:pt>
    <dgm:pt modelId="{A739D7BA-D16A-46E3-8841-E8742EEBF9A7}" type="parTrans" cxnId="{450B2482-9E8A-432E-B972-92D02D4FB660}">
      <dgm:prSet/>
      <dgm:spPr/>
      <dgm:t>
        <a:bodyPr/>
        <a:lstStyle/>
        <a:p>
          <a:endParaRPr lang="en-US"/>
        </a:p>
      </dgm:t>
    </dgm:pt>
    <dgm:pt modelId="{19E0C909-2C0E-471A-87F1-27E4EBB2322D}" type="sibTrans" cxnId="{450B2482-9E8A-432E-B972-92D02D4FB660}">
      <dgm:prSet/>
      <dgm:spPr/>
      <dgm:t>
        <a:bodyPr/>
        <a:lstStyle/>
        <a:p>
          <a:endParaRPr lang="en-US"/>
        </a:p>
      </dgm:t>
    </dgm:pt>
    <dgm:pt modelId="{C6224737-A0F1-4ED9-85A3-BF73B5B60D52}">
      <dgm:prSet phldrT="[Text]"/>
      <dgm:spPr/>
      <dgm:t>
        <a:bodyPr/>
        <a:lstStyle/>
        <a:p>
          <a:r>
            <a:rPr lang="en-US" dirty="0"/>
            <a:t>Exact data from input data</a:t>
          </a:r>
        </a:p>
      </dgm:t>
    </dgm:pt>
    <dgm:pt modelId="{706B2CF5-3BD7-47A9-9A8F-42F6586F476E}" type="parTrans" cxnId="{73E4ECC3-54AB-45E8-B3DD-929BBF1DA117}">
      <dgm:prSet/>
      <dgm:spPr/>
      <dgm:t>
        <a:bodyPr/>
        <a:lstStyle/>
        <a:p>
          <a:endParaRPr lang="en-US"/>
        </a:p>
      </dgm:t>
    </dgm:pt>
    <dgm:pt modelId="{954F085D-F1E1-4233-AE48-348131F367AC}" type="sibTrans" cxnId="{73E4ECC3-54AB-45E8-B3DD-929BBF1DA117}">
      <dgm:prSet/>
      <dgm:spPr/>
      <dgm:t>
        <a:bodyPr/>
        <a:lstStyle/>
        <a:p>
          <a:endParaRPr lang="en-US"/>
        </a:p>
      </dgm:t>
    </dgm:pt>
    <dgm:pt modelId="{EAA1D369-6FFE-472A-8767-569DAFEBF274}">
      <dgm:prSet phldrT="[Text]"/>
      <dgm:spPr/>
      <dgm:t>
        <a:bodyPr/>
        <a:lstStyle/>
        <a:p>
          <a:r>
            <a:rPr lang="en-US" dirty="0"/>
            <a:t>Generative AI</a:t>
          </a:r>
        </a:p>
      </dgm:t>
    </dgm:pt>
    <dgm:pt modelId="{251E8E9C-923E-46B6-85E3-0D0EB8FA50B5}" type="parTrans" cxnId="{8BE2B16B-9928-41BC-BAD9-611CEA2945F1}">
      <dgm:prSet/>
      <dgm:spPr/>
      <dgm:t>
        <a:bodyPr/>
        <a:lstStyle/>
        <a:p>
          <a:endParaRPr lang="en-US"/>
        </a:p>
      </dgm:t>
    </dgm:pt>
    <dgm:pt modelId="{6B1B1F26-83D8-4CF2-BB1F-8B14D5949DD9}" type="sibTrans" cxnId="{8BE2B16B-9928-41BC-BAD9-611CEA2945F1}">
      <dgm:prSet/>
      <dgm:spPr/>
      <dgm:t>
        <a:bodyPr/>
        <a:lstStyle/>
        <a:p>
          <a:endParaRPr lang="en-US"/>
        </a:p>
      </dgm:t>
    </dgm:pt>
    <dgm:pt modelId="{6A4AE6BF-4A2A-4773-8A30-1E9717DF2092}">
      <dgm:prSet phldrT="[Text]"/>
      <dgm:spPr/>
      <dgm:t>
        <a:bodyPr/>
        <a:lstStyle/>
        <a:p>
          <a:r>
            <a:rPr lang="en-US" dirty="0"/>
            <a:t>Create New Content</a:t>
          </a:r>
        </a:p>
      </dgm:t>
    </dgm:pt>
    <dgm:pt modelId="{AC0A1500-4600-4820-A33A-051C8D8778D7}" type="parTrans" cxnId="{A333EFE5-740D-4F12-A1E2-53064108550F}">
      <dgm:prSet/>
      <dgm:spPr/>
      <dgm:t>
        <a:bodyPr/>
        <a:lstStyle/>
        <a:p>
          <a:endParaRPr lang="en-US"/>
        </a:p>
      </dgm:t>
    </dgm:pt>
    <dgm:pt modelId="{D4CB7AE1-4407-4F14-B4AA-C6EC8C9319EC}" type="sibTrans" cxnId="{A333EFE5-740D-4F12-A1E2-53064108550F}">
      <dgm:prSet/>
      <dgm:spPr/>
      <dgm:t>
        <a:bodyPr/>
        <a:lstStyle/>
        <a:p>
          <a:endParaRPr lang="en-US"/>
        </a:p>
      </dgm:t>
    </dgm:pt>
    <dgm:pt modelId="{1DBDF201-A681-48A8-ACA9-5B415A3D647B}">
      <dgm:prSet phldrT="[Text]"/>
      <dgm:spPr/>
      <dgm:t>
        <a:bodyPr/>
        <a:lstStyle/>
        <a:p>
          <a:r>
            <a:rPr lang="en-US" dirty="0"/>
            <a:t>Original text from input</a:t>
          </a:r>
        </a:p>
      </dgm:t>
    </dgm:pt>
    <dgm:pt modelId="{F2D78355-6AA5-45D1-8334-8E0B84677E39}" type="parTrans" cxnId="{998EFD4A-D5C2-4DE3-ABD9-99331013984E}">
      <dgm:prSet/>
      <dgm:spPr/>
      <dgm:t>
        <a:bodyPr/>
        <a:lstStyle/>
        <a:p>
          <a:endParaRPr lang="en-US"/>
        </a:p>
      </dgm:t>
    </dgm:pt>
    <dgm:pt modelId="{122206EC-B60A-42FB-9417-C0C80C8EF7AE}" type="sibTrans" cxnId="{998EFD4A-D5C2-4DE3-ABD9-99331013984E}">
      <dgm:prSet/>
      <dgm:spPr/>
      <dgm:t>
        <a:bodyPr/>
        <a:lstStyle/>
        <a:p>
          <a:endParaRPr lang="en-US"/>
        </a:p>
      </dgm:t>
    </dgm:pt>
    <dgm:pt modelId="{EBA26507-058C-40D0-9DB8-0C45883FC455}">
      <dgm:prSet phldrT="[Text]"/>
      <dgm:spPr/>
      <dgm:t>
        <a:bodyPr/>
        <a:lstStyle/>
        <a:p>
          <a:r>
            <a:rPr lang="en-US" dirty="0"/>
            <a:t>Learns patterns and generate from search</a:t>
          </a:r>
        </a:p>
      </dgm:t>
    </dgm:pt>
    <dgm:pt modelId="{7C443540-632C-4E82-ACA8-FAEC539A7BA7}" type="parTrans" cxnId="{7E5B38EE-30BA-4105-918E-5E8D15A47F67}">
      <dgm:prSet/>
      <dgm:spPr/>
      <dgm:t>
        <a:bodyPr/>
        <a:lstStyle/>
        <a:p>
          <a:endParaRPr lang="en-US"/>
        </a:p>
      </dgm:t>
    </dgm:pt>
    <dgm:pt modelId="{F1ACD720-32B1-4A09-A90E-8DE9C3F056FA}" type="sibTrans" cxnId="{7E5B38EE-30BA-4105-918E-5E8D15A47F67}">
      <dgm:prSet/>
      <dgm:spPr/>
      <dgm:t>
        <a:bodyPr/>
        <a:lstStyle/>
        <a:p>
          <a:endParaRPr lang="en-US"/>
        </a:p>
      </dgm:t>
    </dgm:pt>
    <dgm:pt modelId="{5B771CD3-FD9E-4FAD-B1D9-A39B28B10DCC}" type="pres">
      <dgm:prSet presAssocID="{44A82CDB-FCE4-4924-AEF0-BEE472A88CB2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DFA0430C-DAC6-4CA0-A36B-B5BE24E0A577}" type="pres">
      <dgm:prSet presAssocID="{44A82CDB-FCE4-4924-AEF0-BEE472A88CB2}" presName="dummyMaxCanvas" presStyleCnt="0"/>
      <dgm:spPr/>
    </dgm:pt>
    <dgm:pt modelId="{4D6696A1-554E-4DF1-975D-259D07125C70}" type="pres">
      <dgm:prSet presAssocID="{44A82CDB-FCE4-4924-AEF0-BEE472A88CB2}" presName="parentComposite" presStyleCnt="0"/>
      <dgm:spPr/>
    </dgm:pt>
    <dgm:pt modelId="{DD4310F3-7EF6-4817-86BD-DBEEBE8EF016}" type="pres">
      <dgm:prSet presAssocID="{44A82CDB-FCE4-4924-AEF0-BEE472A88CB2}" presName="parent1" presStyleLbl="alignAccFollowNode1" presStyleIdx="0" presStyleCnt="4">
        <dgm:presLayoutVars>
          <dgm:chMax val="4"/>
        </dgm:presLayoutVars>
      </dgm:prSet>
      <dgm:spPr/>
    </dgm:pt>
    <dgm:pt modelId="{B9C27B2D-6A70-4FB0-A634-36AF4E82325B}" type="pres">
      <dgm:prSet presAssocID="{44A82CDB-FCE4-4924-AEF0-BEE472A88CB2}" presName="parent2" presStyleLbl="alignAccFollowNode1" presStyleIdx="1" presStyleCnt="4">
        <dgm:presLayoutVars>
          <dgm:chMax val="4"/>
        </dgm:presLayoutVars>
      </dgm:prSet>
      <dgm:spPr/>
    </dgm:pt>
    <dgm:pt modelId="{48859163-6938-479B-B15B-874B6F31C5F4}" type="pres">
      <dgm:prSet presAssocID="{44A82CDB-FCE4-4924-AEF0-BEE472A88CB2}" presName="childrenComposite" presStyleCnt="0"/>
      <dgm:spPr/>
    </dgm:pt>
    <dgm:pt modelId="{414E92A6-7B3C-4E3C-A4AC-0D928AB43096}" type="pres">
      <dgm:prSet presAssocID="{44A82CDB-FCE4-4924-AEF0-BEE472A88CB2}" presName="dummyMaxCanvas_ChildArea" presStyleCnt="0"/>
      <dgm:spPr/>
    </dgm:pt>
    <dgm:pt modelId="{27A7B45D-115E-489C-8CE6-6931D3D56583}" type="pres">
      <dgm:prSet presAssocID="{44A82CDB-FCE4-4924-AEF0-BEE472A88CB2}" presName="fulcrum" presStyleLbl="alignAccFollowNode1" presStyleIdx="2" presStyleCnt="4"/>
      <dgm:spPr/>
    </dgm:pt>
    <dgm:pt modelId="{72ED8421-0BBD-40E9-85B7-FE4DB67BBAF8}" type="pres">
      <dgm:prSet presAssocID="{44A82CDB-FCE4-4924-AEF0-BEE472A88CB2}" presName="balance_23" presStyleLbl="alignAccFollowNode1" presStyleIdx="3" presStyleCnt="4">
        <dgm:presLayoutVars>
          <dgm:bulletEnabled val="1"/>
        </dgm:presLayoutVars>
      </dgm:prSet>
      <dgm:spPr/>
    </dgm:pt>
    <dgm:pt modelId="{10063F99-F37E-4EC7-A767-E1DC632DE553}" type="pres">
      <dgm:prSet presAssocID="{44A82CDB-FCE4-4924-AEF0-BEE472A88CB2}" presName="right_23_1" presStyleLbl="node1" presStyleIdx="0" presStyleCnt="5">
        <dgm:presLayoutVars>
          <dgm:bulletEnabled val="1"/>
        </dgm:presLayoutVars>
      </dgm:prSet>
      <dgm:spPr/>
    </dgm:pt>
    <dgm:pt modelId="{77CCB9A3-E5E3-4AE9-BF0D-C595B4E47FCE}" type="pres">
      <dgm:prSet presAssocID="{44A82CDB-FCE4-4924-AEF0-BEE472A88CB2}" presName="right_23_2" presStyleLbl="node1" presStyleIdx="1" presStyleCnt="5">
        <dgm:presLayoutVars>
          <dgm:bulletEnabled val="1"/>
        </dgm:presLayoutVars>
      </dgm:prSet>
      <dgm:spPr/>
    </dgm:pt>
    <dgm:pt modelId="{93AD0FEC-2396-4009-AEAB-298CDC28CC0F}" type="pres">
      <dgm:prSet presAssocID="{44A82CDB-FCE4-4924-AEF0-BEE472A88CB2}" presName="right_23_3" presStyleLbl="node1" presStyleIdx="2" presStyleCnt="5">
        <dgm:presLayoutVars>
          <dgm:bulletEnabled val="1"/>
        </dgm:presLayoutVars>
      </dgm:prSet>
      <dgm:spPr/>
    </dgm:pt>
    <dgm:pt modelId="{E3280A2E-60D1-429A-B4ED-CFABE986F666}" type="pres">
      <dgm:prSet presAssocID="{44A82CDB-FCE4-4924-AEF0-BEE472A88CB2}" presName="left_23_1" presStyleLbl="node1" presStyleIdx="3" presStyleCnt="5">
        <dgm:presLayoutVars>
          <dgm:bulletEnabled val="1"/>
        </dgm:presLayoutVars>
      </dgm:prSet>
      <dgm:spPr/>
    </dgm:pt>
    <dgm:pt modelId="{4EB6C3A9-6CB0-4048-8094-2A24787A790B}" type="pres">
      <dgm:prSet presAssocID="{44A82CDB-FCE4-4924-AEF0-BEE472A88CB2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2BF23F30-311F-4DD4-9DA5-65D2D9329FFB}" type="presOf" srcId="{F8DA78B9-2377-44B4-A761-CEFAEE85E984}" destId="{E3280A2E-60D1-429A-B4ED-CFABE986F666}" srcOrd="0" destOrd="0" presId="urn:microsoft.com/office/officeart/2005/8/layout/balance1"/>
    <dgm:cxn modelId="{61F9D438-8085-44D6-9733-1AFA27FF1AB7}" type="presOf" srcId="{395014CF-1EEC-4EBC-97C0-9E28EA3049DC}" destId="{DD4310F3-7EF6-4817-86BD-DBEEBE8EF016}" srcOrd="0" destOrd="0" presId="urn:microsoft.com/office/officeart/2005/8/layout/balance1"/>
    <dgm:cxn modelId="{998EFD4A-D5C2-4DE3-ABD9-99331013984E}" srcId="{EAA1D369-6FFE-472A-8767-569DAFEBF274}" destId="{1DBDF201-A681-48A8-ACA9-5B415A3D647B}" srcOrd="1" destOrd="0" parTransId="{F2D78355-6AA5-45D1-8334-8E0B84677E39}" sibTransId="{122206EC-B60A-42FB-9417-C0C80C8EF7AE}"/>
    <dgm:cxn modelId="{8BE2B16B-9928-41BC-BAD9-611CEA2945F1}" srcId="{44A82CDB-FCE4-4924-AEF0-BEE472A88CB2}" destId="{EAA1D369-6FFE-472A-8767-569DAFEBF274}" srcOrd="1" destOrd="0" parTransId="{251E8E9C-923E-46B6-85E3-0D0EB8FA50B5}" sibTransId="{6B1B1F26-83D8-4CF2-BB1F-8B14D5949DD9}"/>
    <dgm:cxn modelId="{E762206E-5115-4E26-9B1D-9835647715C9}" type="presOf" srcId="{44A82CDB-FCE4-4924-AEF0-BEE472A88CB2}" destId="{5B771CD3-FD9E-4FAD-B1D9-A39B28B10DCC}" srcOrd="0" destOrd="0" presId="urn:microsoft.com/office/officeart/2005/8/layout/balance1"/>
    <dgm:cxn modelId="{1E97306E-3485-49B7-807E-181F53536D8D}" type="presOf" srcId="{EBA26507-058C-40D0-9DB8-0C45883FC455}" destId="{93AD0FEC-2396-4009-AEAB-298CDC28CC0F}" srcOrd="0" destOrd="0" presId="urn:microsoft.com/office/officeart/2005/8/layout/balance1"/>
    <dgm:cxn modelId="{450B2482-9E8A-432E-B972-92D02D4FB660}" srcId="{395014CF-1EEC-4EBC-97C0-9E28EA3049DC}" destId="{F8DA78B9-2377-44B4-A761-CEFAEE85E984}" srcOrd="0" destOrd="0" parTransId="{A739D7BA-D16A-46E3-8841-E8742EEBF9A7}" sibTransId="{19E0C909-2C0E-471A-87F1-27E4EBB2322D}"/>
    <dgm:cxn modelId="{F24476A1-FC43-4319-AEC7-7DCDDDE73D7D}" type="presOf" srcId="{EAA1D369-6FFE-472A-8767-569DAFEBF274}" destId="{B9C27B2D-6A70-4FB0-A634-36AF4E82325B}" srcOrd="0" destOrd="0" presId="urn:microsoft.com/office/officeart/2005/8/layout/balance1"/>
    <dgm:cxn modelId="{828B5CA7-0FB2-40C9-8FD4-EF599E09F3EC}" type="presOf" srcId="{C6224737-A0F1-4ED9-85A3-BF73B5B60D52}" destId="{4EB6C3A9-6CB0-4048-8094-2A24787A790B}" srcOrd="0" destOrd="0" presId="urn:microsoft.com/office/officeart/2005/8/layout/balance1"/>
    <dgm:cxn modelId="{3D0FC3B9-14D7-4C5F-9A63-63D2AAB70EFC}" type="presOf" srcId="{1DBDF201-A681-48A8-ACA9-5B415A3D647B}" destId="{77CCB9A3-E5E3-4AE9-BF0D-C595B4E47FCE}" srcOrd="0" destOrd="0" presId="urn:microsoft.com/office/officeart/2005/8/layout/balance1"/>
    <dgm:cxn modelId="{73E4ECC3-54AB-45E8-B3DD-929BBF1DA117}" srcId="{395014CF-1EEC-4EBC-97C0-9E28EA3049DC}" destId="{C6224737-A0F1-4ED9-85A3-BF73B5B60D52}" srcOrd="1" destOrd="0" parTransId="{706B2CF5-3BD7-47A9-9A8F-42F6586F476E}" sibTransId="{954F085D-F1E1-4233-AE48-348131F367AC}"/>
    <dgm:cxn modelId="{5311F4CF-01A0-4BC3-9896-6487E9E0AF11}" type="presOf" srcId="{6A4AE6BF-4A2A-4773-8A30-1E9717DF2092}" destId="{10063F99-F37E-4EC7-A767-E1DC632DE553}" srcOrd="0" destOrd="0" presId="urn:microsoft.com/office/officeart/2005/8/layout/balance1"/>
    <dgm:cxn modelId="{A333EFE5-740D-4F12-A1E2-53064108550F}" srcId="{EAA1D369-6FFE-472A-8767-569DAFEBF274}" destId="{6A4AE6BF-4A2A-4773-8A30-1E9717DF2092}" srcOrd="0" destOrd="0" parTransId="{AC0A1500-4600-4820-A33A-051C8D8778D7}" sibTransId="{D4CB7AE1-4407-4F14-B4AA-C6EC8C9319EC}"/>
    <dgm:cxn modelId="{A7A21FE6-94D9-4F33-8666-E0AC8000A00B}" srcId="{44A82CDB-FCE4-4924-AEF0-BEE472A88CB2}" destId="{395014CF-1EEC-4EBC-97C0-9E28EA3049DC}" srcOrd="0" destOrd="0" parTransId="{E688561D-3932-4B03-A4BE-29CBF036B501}" sibTransId="{CF819509-0CD4-4366-A9F3-DC3945DB93E9}"/>
    <dgm:cxn modelId="{7E5B38EE-30BA-4105-918E-5E8D15A47F67}" srcId="{EAA1D369-6FFE-472A-8767-569DAFEBF274}" destId="{EBA26507-058C-40D0-9DB8-0C45883FC455}" srcOrd="2" destOrd="0" parTransId="{7C443540-632C-4E82-ACA8-FAEC539A7BA7}" sibTransId="{F1ACD720-32B1-4A09-A90E-8DE9C3F056FA}"/>
    <dgm:cxn modelId="{E250ADBA-F808-4218-BB17-422E98964B2D}" type="presParOf" srcId="{5B771CD3-FD9E-4FAD-B1D9-A39B28B10DCC}" destId="{DFA0430C-DAC6-4CA0-A36B-B5BE24E0A577}" srcOrd="0" destOrd="0" presId="urn:microsoft.com/office/officeart/2005/8/layout/balance1"/>
    <dgm:cxn modelId="{852C1812-4063-4FF1-913A-D388F1F3FA06}" type="presParOf" srcId="{5B771CD3-FD9E-4FAD-B1D9-A39B28B10DCC}" destId="{4D6696A1-554E-4DF1-975D-259D07125C70}" srcOrd="1" destOrd="0" presId="urn:microsoft.com/office/officeart/2005/8/layout/balance1"/>
    <dgm:cxn modelId="{C94A9599-CEE0-49E3-A615-A7A93E401B6C}" type="presParOf" srcId="{4D6696A1-554E-4DF1-975D-259D07125C70}" destId="{DD4310F3-7EF6-4817-86BD-DBEEBE8EF016}" srcOrd="0" destOrd="0" presId="urn:microsoft.com/office/officeart/2005/8/layout/balance1"/>
    <dgm:cxn modelId="{609F1891-4C3F-4F5C-B834-A1D226B26C03}" type="presParOf" srcId="{4D6696A1-554E-4DF1-975D-259D07125C70}" destId="{B9C27B2D-6A70-4FB0-A634-36AF4E82325B}" srcOrd="1" destOrd="0" presId="urn:microsoft.com/office/officeart/2005/8/layout/balance1"/>
    <dgm:cxn modelId="{61D6583D-48C6-4AE5-B50C-C552D9FD3D15}" type="presParOf" srcId="{5B771CD3-FD9E-4FAD-B1D9-A39B28B10DCC}" destId="{48859163-6938-479B-B15B-874B6F31C5F4}" srcOrd="2" destOrd="0" presId="urn:microsoft.com/office/officeart/2005/8/layout/balance1"/>
    <dgm:cxn modelId="{7B60DD37-2DAF-4E79-8CCF-8E170084ACCB}" type="presParOf" srcId="{48859163-6938-479B-B15B-874B6F31C5F4}" destId="{414E92A6-7B3C-4E3C-A4AC-0D928AB43096}" srcOrd="0" destOrd="0" presId="urn:microsoft.com/office/officeart/2005/8/layout/balance1"/>
    <dgm:cxn modelId="{37D4E5D5-304F-40CB-80F0-14B6FBC1FE8E}" type="presParOf" srcId="{48859163-6938-479B-B15B-874B6F31C5F4}" destId="{27A7B45D-115E-489C-8CE6-6931D3D56583}" srcOrd="1" destOrd="0" presId="urn:microsoft.com/office/officeart/2005/8/layout/balance1"/>
    <dgm:cxn modelId="{2DFBD4F2-E83F-4459-A0E3-676BC14AE66E}" type="presParOf" srcId="{48859163-6938-479B-B15B-874B6F31C5F4}" destId="{72ED8421-0BBD-40E9-85B7-FE4DB67BBAF8}" srcOrd="2" destOrd="0" presId="urn:microsoft.com/office/officeart/2005/8/layout/balance1"/>
    <dgm:cxn modelId="{DF13D5E5-14E4-484F-B27F-292EB70DC1A5}" type="presParOf" srcId="{48859163-6938-479B-B15B-874B6F31C5F4}" destId="{10063F99-F37E-4EC7-A767-E1DC632DE553}" srcOrd="3" destOrd="0" presId="urn:microsoft.com/office/officeart/2005/8/layout/balance1"/>
    <dgm:cxn modelId="{53C24163-3EBE-41DD-A3B4-7D6F4F2413BD}" type="presParOf" srcId="{48859163-6938-479B-B15B-874B6F31C5F4}" destId="{77CCB9A3-E5E3-4AE9-BF0D-C595B4E47FCE}" srcOrd="4" destOrd="0" presId="urn:microsoft.com/office/officeart/2005/8/layout/balance1"/>
    <dgm:cxn modelId="{C94AA177-6C57-40D5-96FD-B3F2EA0D9EB8}" type="presParOf" srcId="{48859163-6938-479B-B15B-874B6F31C5F4}" destId="{93AD0FEC-2396-4009-AEAB-298CDC28CC0F}" srcOrd="5" destOrd="0" presId="urn:microsoft.com/office/officeart/2005/8/layout/balance1"/>
    <dgm:cxn modelId="{863F0985-0F3E-4F58-84FC-F335D9A44727}" type="presParOf" srcId="{48859163-6938-479B-B15B-874B6F31C5F4}" destId="{E3280A2E-60D1-429A-B4ED-CFABE986F666}" srcOrd="6" destOrd="0" presId="urn:microsoft.com/office/officeart/2005/8/layout/balance1"/>
    <dgm:cxn modelId="{5B47D538-4DE4-47AC-B7CF-222FB7BC4077}" type="presParOf" srcId="{48859163-6938-479B-B15B-874B6F31C5F4}" destId="{4EB6C3A9-6CB0-4048-8094-2A24787A790B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87AF11A-58DD-4A03-9D58-7158F1C03EE0}" type="doc">
      <dgm:prSet loTypeId="urn:microsoft.com/office/officeart/2005/8/layout/hierarchy3" loCatId="relationship" qsTypeId="urn:microsoft.com/office/officeart/2005/8/quickstyle/3d7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DC2C37E9-025B-458E-853C-22C49C26016B}">
      <dgm:prSet phldrT="[Text]"/>
      <dgm:spPr/>
      <dgm:t>
        <a:bodyPr/>
        <a:lstStyle/>
        <a:p>
          <a:r>
            <a:rPr lang="en-US" dirty="0"/>
            <a:t>PAID AI</a:t>
          </a:r>
        </a:p>
      </dgm:t>
    </dgm:pt>
    <dgm:pt modelId="{E9B83BB8-9277-46B4-880E-156D03F0AC35}" type="parTrans" cxnId="{319258F6-CF56-4A52-BE59-FB9A29C56BF1}">
      <dgm:prSet/>
      <dgm:spPr/>
      <dgm:t>
        <a:bodyPr/>
        <a:lstStyle/>
        <a:p>
          <a:endParaRPr lang="en-US"/>
        </a:p>
      </dgm:t>
    </dgm:pt>
    <dgm:pt modelId="{71CF6FBF-8A0B-48FF-9770-E3A2B1456A1F}" type="sibTrans" cxnId="{319258F6-CF56-4A52-BE59-FB9A29C56BF1}">
      <dgm:prSet/>
      <dgm:spPr/>
      <dgm:t>
        <a:bodyPr/>
        <a:lstStyle/>
        <a:p>
          <a:endParaRPr lang="en-US"/>
        </a:p>
      </dgm:t>
    </dgm:pt>
    <dgm:pt modelId="{3B0C13E8-9DA4-40C3-968A-0194A074A00A}">
      <dgm:prSet phldrT="[Text]"/>
      <dgm:spPr/>
      <dgm:t>
        <a:bodyPr/>
        <a:lstStyle/>
        <a:p>
          <a:r>
            <a:rPr lang="en-US" dirty="0"/>
            <a:t>GPT</a:t>
          </a:r>
        </a:p>
      </dgm:t>
    </dgm:pt>
    <dgm:pt modelId="{E65FC55B-FC3F-43AC-9694-02FF18552933}" type="parTrans" cxnId="{29B308AE-5777-4EB1-9749-002FC148F394}">
      <dgm:prSet/>
      <dgm:spPr/>
      <dgm:t>
        <a:bodyPr/>
        <a:lstStyle/>
        <a:p>
          <a:endParaRPr lang="en-US"/>
        </a:p>
      </dgm:t>
    </dgm:pt>
    <dgm:pt modelId="{EBEFA223-03C9-4148-9912-513B1AD59A1C}" type="sibTrans" cxnId="{29B308AE-5777-4EB1-9749-002FC148F394}">
      <dgm:prSet/>
      <dgm:spPr/>
      <dgm:t>
        <a:bodyPr/>
        <a:lstStyle/>
        <a:p>
          <a:endParaRPr lang="en-US"/>
        </a:p>
      </dgm:t>
    </dgm:pt>
    <dgm:pt modelId="{FF7BEF50-A1B4-4399-AFCE-BEA4A3CFC0E7}">
      <dgm:prSet phldrT="[Text]"/>
      <dgm:spPr/>
      <dgm:t>
        <a:bodyPr/>
        <a:lstStyle/>
        <a:p>
          <a:r>
            <a:rPr lang="en-US" dirty="0"/>
            <a:t>OpenAI</a:t>
          </a:r>
        </a:p>
      </dgm:t>
    </dgm:pt>
    <dgm:pt modelId="{CFE67D9D-B315-4890-86A1-2CD216EDA794}" type="parTrans" cxnId="{6E435D15-284C-44B8-A400-B9A727C9340F}">
      <dgm:prSet/>
      <dgm:spPr/>
      <dgm:t>
        <a:bodyPr/>
        <a:lstStyle/>
        <a:p>
          <a:endParaRPr lang="en-US"/>
        </a:p>
      </dgm:t>
    </dgm:pt>
    <dgm:pt modelId="{28D78F0A-6D70-430C-A37D-15A8E8717107}" type="sibTrans" cxnId="{6E435D15-284C-44B8-A400-B9A727C9340F}">
      <dgm:prSet/>
      <dgm:spPr/>
      <dgm:t>
        <a:bodyPr/>
        <a:lstStyle/>
        <a:p>
          <a:endParaRPr lang="en-US"/>
        </a:p>
      </dgm:t>
    </dgm:pt>
    <dgm:pt modelId="{DB80FE2E-59C7-4124-9710-ED698AF2842A}">
      <dgm:prSet phldrT="[Text]"/>
      <dgm:spPr/>
      <dgm:t>
        <a:bodyPr/>
        <a:lstStyle/>
        <a:p>
          <a:r>
            <a:rPr lang="en-US" dirty="0"/>
            <a:t>FREE AI</a:t>
          </a:r>
        </a:p>
      </dgm:t>
    </dgm:pt>
    <dgm:pt modelId="{BF3932D3-B27D-4818-92E3-1CED740EA712}" type="parTrans" cxnId="{8EA6592C-887B-434A-9EF6-E18DD4C0C6B3}">
      <dgm:prSet/>
      <dgm:spPr/>
      <dgm:t>
        <a:bodyPr/>
        <a:lstStyle/>
        <a:p>
          <a:endParaRPr lang="en-US"/>
        </a:p>
      </dgm:t>
    </dgm:pt>
    <dgm:pt modelId="{FBCD9A22-4041-42A3-8B7C-0814980BF720}" type="sibTrans" cxnId="{8EA6592C-887B-434A-9EF6-E18DD4C0C6B3}">
      <dgm:prSet/>
      <dgm:spPr/>
      <dgm:t>
        <a:bodyPr/>
        <a:lstStyle/>
        <a:p>
          <a:endParaRPr lang="en-US"/>
        </a:p>
      </dgm:t>
    </dgm:pt>
    <dgm:pt modelId="{A8DA5EEF-DACF-4E27-A3D0-CF117050884A}">
      <dgm:prSet phldrT="[Text]"/>
      <dgm:spPr/>
      <dgm:t>
        <a:bodyPr/>
        <a:lstStyle/>
        <a:p>
          <a:r>
            <a:rPr lang="en-US" dirty="0"/>
            <a:t>Gemma</a:t>
          </a:r>
        </a:p>
      </dgm:t>
    </dgm:pt>
    <dgm:pt modelId="{A5CCB6A3-70F8-4872-AA24-D971A4AB5186}" type="parTrans" cxnId="{BDF8FD64-E50C-4C17-865A-CBD266897351}">
      <dgm:prSet/>
      <dgm:spPr/>
      <dgm:t>
        <a:bodyPr/>
        <a:lstStyle/>
        <a:p>
          <a:endParaRPr lang="en-US"/>
        </a:p>
      </dgm:t>
    </dgm:pt>
    <dgm:pt modelId="{70FE193D-1DC7-4C52-8C91-F100A7303F96}" type="sibTrans" cxnId="{BDF8FD64-E50C-4C17-865A-CBD266897351}">
      <dgm:prSet/>
      <dgm:spPr/>
      <dgm:t>
        <a:bodyPr/>
        <a:lstStyle/>
        <a:p>
          <a:endParaRPr lang="en-US"/>
        </a:p>
      </dgm:t>
    </dgm:pt>
    <dgm:pt modelId="{71EADC8D-672B-4D2C-AB8B-077C4A884DCC}">
      <dgm:prSet phldrT="[Text]"/>
      <dgm:spPr/>
      <dgm:t>
        <a:bodyPr/>
        <a:lstStyle/>
        <a:p>
          <a:r>
            <a:rPr lang="en-US" dirty="0"/>
            <a:t>Gemini 1.5</a:t>
          </a:r>
        </a:p>
      </dgm:t>
    </dgm:pt>
    <dgm:pt modelId="{9C268505-4B74-4C8D-AE6D-1654F42CC1A8}" type="parTrans" cxnId="{75648F62-7B0A-40D4-A85C-B8A7203A8064}">
      <dgm:prSet/>
      <dgm:spPr/>
      <dgm:t>
        <a:bodyPr/>
        <a:lstStyle/>
        <a:p>
          <a:endParaRPr lang="en-US"/>
        </a:p>
      </dgm:t>
    </dgm:pt>
    <dgm:pt modelId="{A796C4AA-0C25-46FB-9092-46D30C6B7067}" type="sibTrans" cxnId="{75648F62-7B0A-40D4-A85C-B8A7203A8064}">
      <dgm:prSet/>
      <dgm:spPr/>
      <dgm:t>
        <a:bodyPr/>
        <a:lstStyle/>
        <a:p>
          <a:endParaRPr lang="en-US"/>
        </a:p>
      </dgm:t>
    </dgm:pt>
    <dgm:pt modelId="{6E6F9951-6C52-48A0-9641-400A69137D17}">
      <dgm:prSet phldrT="[Text]"/>
      <dgm:spPr/>
      <dgm:t>
        <a:bodyPr/>
        <a:lstStyle/>
        <a:p>
          <a:r>
            <a:rPr lang="en-US" dirty="0"/>
            <a:t>Jasper AI</a:t>
          </a:r>
        </a:p>
      </dgm:t>
    </dgm:pt>
    <dgm:pt modelId="{24B44A06-481A-4687-BD01-2314CCAF1875}" type="parTrans" cxnId="{87F16864-7CE1-43DF-9D72-CC819CCD04EA}">
      <dgm:prSet/>
      <dgm:spPr/>
      <dgm:t>
        <a:bodyPr/>
        <a:lstStyle/>
        <a:p>
          <a:endParaRPr lang="en-US"/>
        </a:p>
      </dgm:t>
    </dgm:pt>
    <dgm:pt modelId="{0E53C619-524F-4C8E-84C7-DE7B8CAD527D}" type="sibTrans" cxnId="{87F16864-7CE1-43DF-9D72-CC819CCD04EA}">
      <dgm:prSet/>
      <dgm:spPr/>
      <dgm:t>
        <a:bodyPr/>
        <a:lstStyle/>
        <a:p>
          <a:endParaRPr lang="en-US"/>
        </a:p>
      </dgm:t>
    </dgm:pt>
    <dgm:pt modelId="{D7408543-8D33-4B02-9591-A044874C8570}">
      <dgm:prSet phldrT="[Text]"/>
      <dgm:spPr/>
      <dgm:t>
        <a:bodyPr/>
        <a:lstStyle/>
        <a:p>
          <a:r>
            <a:rPr lang="en-US" dirty="0"/>
            <a:t>Runway ML</a:t>
          </a:r>
        </a:p>
      </dgm:t>
    </dgm:pt>
    <dgm:pt modelId="{EECA2C5D-7632-4FC7-9FDD-7B1CE19798DB}" type="parTrans" cxnId="{7F97AC3B-EF12-435A-93A2-38248AD752DF}">
      <dgm:prSet/>
      <dgm:spPr/>
      <dgm:t>
        <a:bodyPr/>
        <a:lstStyle/>
        <a:p>
          <a:endParaRPr lang="en-US"/>
        </a:p>
      </dgm:t>
    </dgm:pt>
    <dgm:pt modelId="{C99346E1-24A2-48D0-8AD3-21115E804820}" type="sibTrans" cxnId="{7F97AC3B-EF12-435A-93A2-38248AD752DF}">
      <dgm:prSet/>
      <dgm:spPr/>
      <dgm:t>
        <a:bodyPr/>
        <a:lstStyle/>
        <a:p>
          <a:endParaRPr lang="en-US"/>
        </a:p>
      </dgm:t>
    </dgm:pt>
    <dgm:pt modelId="{A4A6AB09-3DF2-4637-AB75-25526FAA705C}">
      <dgm:prSet phldrT="[Text]"/>
      <dgm:spPr/>
      <dgm:t>
        <a:bodyPr/>
        <a:lstStyle/>
        <a:p>
          <a:r>
            <a:rPr lang="en-US" dirty="0"/>
            <a:t>Mistral</a:t>
          </a:r>
        </a:p>
      </dgm:t>
    </dgm:pt>
    <dgm:pt modelId="{A70F17F2-852E-4F62-8467-0143A5BD894B}" type="parTrans" cxnId="{ECF55A13-D4C1-4A1F-97FB-C9D093093D16}">
      <dgm:prSet/>
      <dgm:spPr/>
      <dgm:t>
        <a:bodyPr/>
        <a:lstStyle/>
        <a:p>
          <a:endParaRPr lang="en-US"/>
        </a:p>
      </dgm:t>
    </dgm:pt>
    <dgm:pt modelId="{D77A39B1-36AB-4D17-9EF2-35FE921FF0B7}" type="sibTrans" cxnId="{ECF55A13-D4C1-4A1F-97FB-C9D093093D16}">
      <dgm:prSet/>
      <dgm:spPr/>
      <dgm:t>
        <a:bodyPr/>
        <a:lstStyle/>
        <a:p>
          <a:endParaRPr lang="en-US"/>
        </a:p>
      </dgm:t>
    </dgm:pt>
    <dgm:pt modelId="{467295DD-CC53-4E95-B03D-9FC76406818B}">
      <dgm:prSet phldrT="[Text]"/>
      <dgm:spPr/>
      <dgm:t>
        <a:bodyPr/>
        <a:lstStyle/>
        <a:p>
          <a:r>
            <a:rPr lang="en-US" dirty="0" err="1"/>
            <a:t>Ollama</a:t>
          </a:r>
          <a:endParaRPr lang="en-US" dirty="0"/>
        </a:p>
      </dgm:t>
    </dgm:pt>
    <dgm:pt modelId="{B2C0F695-71F9-404F-9F9F-99B597289CD2}" type="parTrans" cxnId="{88658605-02DF-44C1-BEE9-78734F68A872}">
      <dgm:prSet/>
      <dgm:spPr/>
      <dgm:t>
        <a:bodyPr/>
        <a:lstStyle/>
        <a:p>
          <a:endParaRPr lang="en-US"/>
        </a:p>
      </dgm:t>
    </dgm:pt>
    <dgm:pt modelId="{62E03232-2062-4602-860E-6C2C40D309A9}" type="sibTrans" cxnId="{88658605-02DF-44C1-BEE9-78734F68A872}">
      <dgm:prSet/>
      <dgm:spPr/>
      <dgm:t>
        <a:bodyPr/>
        <a:lstStyle/>
        <a:p>
          <a:endParaRPr lang="en-US"/>
        </a:p>
      </dgm:t>
    </dgm:pt>
    <dgm:pt modelId="{29B62E22-0B13-4B84-A7DF-94A747363973}">
      <dgm:prSet phldrT="[Text]"/>
      <dgm:spPr/>
      <dgm:t>
        <a:bodyPr/>
        <a:lstStyle/>
        <a:p>
          <a:r>
            <a:rPr lang="en-US" dirty="0"/>
            <a:t>Bark</a:t>
          </a:r>
        </a:p>
      </dgm:t>
    </dgm:pt>
    <dgm:pt modelId="{066DDAF3-62D5-4C19-A0A0-ADE8723B88FF}" type="parTrans" cxnId="{8D68B467-F3DF-4B5B-8E9F-5341FF61411C}">
      <dgm:prSet/>
      <dgm:spPr/>
      <dgm:t>
        <a:bodyPr/>
        <a:lstStyle/>
        <a:p>
          <a:endParaRPr lang="en-US"/>
        </a:p>
      </dgm:t>
    </dgm:pt>
    <dgm:pt modelId="{9CC8FCA1-D948-4042-B2DD-A098D00149FF}" type="sibTrans" cxnId="{8D68B467-F3DF-4B5B-8E9F-5341FF61411C}">
      <dgm:prSet/>
      <dgm:spPr/>
      <dgm:t>
        <a:bodyPr/>
        <a:lstStyle/>
        <a:p>
          <a:endParaRPr lang="en-US"/>
        </a:p>
      </dgm:t>
    </dgm:pt>
    <dgm:pt modelId="{22A40528-63AB-49D8-BB59-E37566F56FCD}">
      <dgm:prSet phldrT="[Text]"/>
      <dgm:spPr/>
      <dgm:t>
        <a:bodyPr/>
        <a:lstStyle/>
        <a:p>
          <a:r>
            <a:rPr lang="en-US" dirty="0" err="1"/>
            <a:t>LlaMa</a:t>
          </a:r>
          <a:endParaRPr lang="en-US" dirty="0"/>
        </a:p>
      </dgm:t>
    </dgm:pt>
    <dgm:pt modelId="{0F3030A4-6006-47C1-BAD3-56949057714E}" type="parTrans" cxnId="{BA73951B-3582-4701-9223-5CFCC7E2491F}">
      <dgm:prSet/>
      <dgm:spPr/>
      <dgm:t>
        <a:bodyPr/>
        <a:lstStyle/>
        <a:p>
          <a:endParaRPr lang="en-US"/>
        </a:p>
      </dgm:t>
    </dgm:pt>
    <dgm:pt modelId="{859FF6FA-37BB-4B96-B590-C5908AA322CF}" type="sibTrans" cxnId="{BA73951B-3582-4701-9223-5CFCC7E2491F}">
      <dgm:prSet/>
      <dgm:spPr/>
      <dgm:t>
        <a:bodyPr/>
        <a:lstStyle/>
        <a:p>
          <a:endParaRPr lang="en-US"/>
        </a:p>
      </dgm:t>
    </dgm:pt>
    <dgm:pt modelId="{8069C5EB-924A-4FE7-8EC0-D3315F561419}" type="pres">
      <dgm:prSet presAssocID="{587AF11A-58DD-4A03-9D58-7158F1C03EE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F2AE08E-787A-43E5-B8BB-50834316A0AB}" type="pres">
      <dgm:prSet presAssocID="{DC2C37E9-025B-458E-853C-22C49C26016B}" presName="root" presStyleCnt="0"/>
      <dgm:spPr/>
    </dgm:pt>
    <dgm:pt modelId="{618B4952-91B0-44FE-B076-55A5761FEF82}" type="pres">
      <dgm:prSet presAssocID="{DC2C37E9-025B-458E-853C-22C49C26016B}" presName="rootComposite" presStyleCnt="0"/>
      <dgm:spPr/>
    </dgm:pt>
    <dgm:pt modelId="{1D2E3375-3DE3-4456-88EF-6E8D1E24BC1C}" type="pres">
      <dgm:prSet presAssocID="{DC2C37E9-025B-458E-853C-22C49C26016B}" presName="rootText" presStyleLbl="node1" presStyleIdx="0" presStyleCnt="2"/>
      <dgm:spPr/>
    </dgm:pt>
    <dgm:pt modelId="{684A3805-7F10-4EB7-8F4A-3165A334096A}" type="pres">
      <dgm:prSet presAssocID="{DC2C37E9-025B-458E-853C-22C49C26016B}" presName="rootConnector" presStyleLbl="node1" presStyleIdx="0" presStyleCnt="2"/>
      <dgm:spPr/>
    </dgm:pt>
    <dgm:pt modelId="{E8F83803-18B3-443C-9F0E-2D313061D90F}" type="pres">
      <dgm:prSet presAssocID="{DC2C37E9-025B-458E-853C-22C49C26016B}" presName="childShape" presStyleCnt="0"/>
      <dgm:spPr/>
    </dgm:pt>
    <dgm:pt modelId="{480CA076-2F6B-4304-B810-BD0CFA767091}" type="pres">
      <dgm:prSet presAssocID="{E65FC55B-FC3F-43AC-9694-02FF18552933}" presName="Name13" presStyleLbl="parChTrans1D2" presStyleIdx="0" presStyleCnt="10"/>
      <dgm:spPr/>
    </dgm:pt>
    <dgm:pt modelId="{402CC7DD-8B49-4E9B-86FF-6A70C128DEBB}" type="pres">
      <dgm:prSet presAssocID="{3B0C13E8-9DA4-40C3-968A-0194A074A00A}" presName="childText" presStyleLbl="bgAcc1" presStyleIdx="0" presStyleCnt="10">
        <dgm:presLayoutVars>
          <dgm:bulletEnabled val="1"/>
        </dgm:presLayoutVars>
      </dgm:prSet>
      <dgm:spPr/>
    </dgm:pt>
    <dgm:pt modelId="{63424A51-ADF8-4DF9-9B60-DF6ED3B3A3A4}" type="pres">
      <dgm:prSet presAssocID="{CFE67D9D-B315-4890-86A1-2CD216EDA794}" presName="Name13" presStyleLbl="parChTrans1D2" presStyleIdx="1" presStyleCnt="10"/>
      <dgm:spPr/>
    </dgm:pt>
    <dgm:pt modelId="{E1A39067-E423-47D7-BAB5-52EDD96B76D0}" type="pres">
      <dgm:prSet presAssocID="{FF7BEF50-A1B4-4399-AFCE-BEA4A3CFC0E7}" presName="childText" presStyleLbl="bgAcc1" presStyleIdx="1" presStyleCnt="10">
        <dgm:presLayoutVars>
          <dgm:bulletEnabled val="1"/>
        </dgm:presLayoutVars>
      </dgm:prSet>
      <dgm:spPr/>
    </dgm:pt>
    <dgm:pt modelId="{262D9E1D-8FE1-4842-A155-D902EC1F1953}" type="pres">
      <dgm:prSet presAssocID="{9C268505-4B74-4C8D-AE6D-1654F42CC1A8}" presName="Name13" presStyleLbl="parChTrans1D2" presStyleIdx="2" presStyleCnt="10"/>
      <dgm:spPr/>
    </dgm:pt>
    <dgm:pt modelId="{149BCF42-9501-4224-907D-1490E075C463}" type="pres">
      <dgm:prSet presAssocID="{71EADC8D-672B-4D2C-AB8B-077C4A884DCC}" presName="childText" presStyleLbl="bgAcc1" presStyleIdx="2" presStyleCnt="10">
        <dgm:presLayoutVars>
          <dgm:bulletEnabled val="1"/>
        </dgm:presLayoutVars>
      </dgm:prSet>
      <dgm:spPr/>
    </dgm:pt>
    <dgm:pt modelId="{DEC0214F-FDA5-4009-BAF2-BA26B17D12FB}" type="pres">
      <dgm:prSet presAssocID="{24B44A06-481A-4687-BD01-2314CCAF1875}" presName="Name13" presStyleLbl="parChTrans1D2" presStyleIdx="3" presStyleCnt="10"/>
      <dgm:spPr/>
    </dgm:pt>
    <dgm:pt modelId="{E6C8EF9B-6FFA-4980-A1B0-ADAE822BD34E}" type="pres">
      <dgm:prSet presAssocID="{6E6F9951-6C52-48A0-9641-400A69137D17}" presName="childText" presStyleLbl="bgAcc1" presStyleIdx="3" presStyleCnt="10">
        <dgm:presLayoutVars>
          <dgm:bulletEnabled val="1"/>
        </dgm:presLayoutVars>
      </dgm:prSet>
      <dgm:spPr/>
    </dgm:pt>
    <dgm:pt modelId="{EA43EBA1-4EFD-4398-B690-CB78AB3C4C40}" type="pres">
      <dgm:prSet presAssocID="{EECA2C5D-7632-4FC7-9FDD-7B1CE19798DB}" presName="Name13" presStyleLbl="parChTrans1D2" presStyleIdx="4" presStyleCnt="10"/>
      <dgm:spPr/>
    </dgm:pt>
    <dgm:pt modelId="{B35BE0D7-43AD-4DE9-BFFF-DFC050982A47}" type="pres">
      <dgm:prSet presAssocID="{D7408543-8D33-4B02-9591-A044874C8570}" presName="childText" presStyleLbl="bgAcc1" presStyleIdx="4" presStyleCnt="10">
        <dgm:presLayoutVars>
          <dgm:bulletEnabled val="1"/>
        </dgm:presLayoutVars>
      </dgm:prSet>
      <dgm:spPr/>
    </dgm:pt>
    <dgm:pt modelId="{240A6B13-6F59-4394-B475-3C562C76733E}" type="pres">
      <dgm:prSet presAssocID="{DB80FE2E-59C7-4124-9710-ED698AF2842A}" presName="root" presStyleCnt="0"/>
      <dgm:spPr/>
    </dgm:pt>
    <dgm:pt modelId="{7D668D5A-7158-4D66-BEBA-B09CD8DD2C4B}" type="pres">
      <dgm:prSet presAssocID="{DB80FE2E-59C7-4124-9710-ED698AF2842A}" presName="rootComposite" presStyleCnt="0"/>
      <dgm:spPr/>
    </dgm:pt>
    <dgm:pt modelId="{73793014-DD45-4E54-9550-41B22B249A31}" type="pres">
      <dgm:prSet presAssocID="{DB80FE2E-59C7-4124-9710-ED698AF2842A}" presName="rootText" presStyleLbl="node1" presStyleIdx="1" presStyleCnt="2"/>
      <dgm:spPr/>
    </dgm:pt>
    <dgm:pt modelId="{8A50FB94-0E68-4D63-B98E-D9AF0EEB84FE}" type="pres">
      <dgm:prSet presAssocID="{DB80FE2E-59C7-4124-9710-ED698AF2842A}" presName="rootConnector" presStyleLbl="node1" presStyleIdx="1" presStyleCnt="2"/>
      <dgm:spPr/>
    </dgm:pt>
    <dgm:pt modelId="{4D461953-ED49-4AEF-8CEE-2D749F67497C}" type="pres">
      <dgm:prSet presAssocID="{DB80FE2E-59C7-4124-9710-ED698AF2842A}" presName="childShape" presStyleCnt="0"/>
      <dgm:spPr/>
    </dgm:pt>
    <dgm:pt modelId="{591D3574-7778-41D5-8891-229EE229BA7E}" type="pres">
      <dgm:prSet presAssocID="{A5CCB6A3-70F8-4872-AA24-D971A4AB5186}" presName="Name13" presStyleLbl="parChTrans1D2" presStyleIdx="5" presStyleCnt="10"/>
      <dgm:spPr/>
    </dgm:pt>
    <dgm:pt modelId="{E917D61E-9D26-4D4C-9E4A-661AEDFC13E1}" type="pres">
      <dgm:prSet presAssocID="{A8DA5EEF-DACF-4E27-A3D0-CF117050884A}" presName="childText" presStyleLbl="bgAcc1" presStyleIdx="5" presStyleCnt="10">
        <dgm:presLayoutVars>
          <dgm:bulletEnabled val="1"/>
        </dgm:presLayoutVars>
      </dgm:prSet>
      <dgm:spPr/>
    </dgm:pt>
    <dgm:pt modelId="{CF2C8EBA-95D5-42CE-BB57-F8B69917E5C1}" type="pres">
      <dgm:prSet presAssocID="{A70F17F2-852E-4F62-8467-0143A5BD894B}" presName="Name13" presStyleLbl="parChTrans1D2" presStyleIdx="6" presStyleCnt="10"/>
      <dgm:spPr/>
    </dgm:pt>
    <dgm:pt modelId="{76814C62-B0FD-4E13-8B37-B8BD2D237816}" type="pres">
      <dgm:prSet presAssocID="{A4A6AB09-3DF2-4637-AB75-25526FAA705C}" presName="childText" presStyleLbl="bgAcc1" presStyleIdx="6" presStyleCnt="10">
        <dgm:presLayoutVars>
          <dgm:bulletEnabled val="1"/>
        </dgm:presLayoutVars>
      </dgm:prSet>
      <dgm:spPr/>
    </dgm:pt>
    <dgm:pt modelId="{13DF7134-EA7D-4ADD-AB91-24D7D0ECA43B}" type="pres">
      <dgm:prSet presAssocID="{B2C0F695-71F9-404F-9F9F-99B597289CD2}" presName="Name13" presStyleLbl="parChTrans1D2" presStyleIdx="7" presStyleCnt="10"/>
      <dgm:spPr/>
    </dgm:pt>
    <dgm:pt modelId="{8B32D599-ABE7-40ED-BCE5-F1851C63C262}" type="pres">
      <dgm:prSet presAssocID="{467295DD-CC53-4E95-B03D-9FC76406818B}" presName="childText" presStyleLbl="bgAcc1" presStyleIdx="7" presStyleCnt="10">
        <dgm:presLayoutVars>
          <dgm:bulletEnabled val="1"/>
        </dgm:presLayoutVars>
      </dgm:prSet>
      <dgm:spPr/>
    </dgm:pt>
    <dgm:pt modelId="{F81CC9CF-DD7D-4251-80CD-FE29FCFC9EA1}" type="pres">
      <dgm:prSet presAssocID="{066DDAF3-62D5-4C19-A0A0-ADE8723B88FF}" presName="Name13" presStyleLbl="parChTrans1D2" presStyleIdx="8" presStyleCnt="10"/>
      <dgm:spPr/>
    </dgm:pt>
    <dgm:pt modelId="{27D8C57A-3E6C-4CC9-9432-69625D9B6098}" type="pres">
      <dgm:prSet presAssocID="{29B62E22-0B13-4B84-A7DF-94A747363973}" presName="childText" presStyleLbl="bgAcc1" presStyleIdx="8" presStyleCnt="10">
        <dgm:presLayoutVars>
          <dgm:bulletEnabled val="1"/>
        </dgm:presLayoutVars>
      </dgm:prSet>
      <dgm:spPr/>
    </dgm:pt>
    <dgm:pt modelId="{72EF18AE-0E9C-4BF1-9608-0C3DBFFD5A89}" type="pres">
      <dgm:prSet presAssocID="{0F3030A4-6006-47C1-BAD3-56949057714E}" presName="Name13" presStyleLbl="parChTrans1D2" presStyleIdx="9" presStyleCnt="10"/>
      <dgm:spPr/>
    </dgm:pt>
    <dgm:pt modelId="{91D390EB-28D6-43C9-874A-D0C4668F44C8}" type="pres">
      <dgm:prSet presAssocID="{22A40528-63AB-49D8-BB59-E37566F56FCD}" presName="childText" presStyleLbl="bgAcc1" presStyleIdx="9" presStyleCnt="10">
        <dgm:presLayoutVars>
          <dgm:bulletEnabled val="1"/>
        </dgm:presLayoutVars>
      </dgm:prSet>
      <dgm:spPr/>
    </dgm:pt>
  </dgm:ptLst>
  <dgm:cxnLst>
    <dgm:cxn modelId="{22B6EE04-F9CD-499B-8A28-4A37A375A373}" type="presOf" srcId="{B2C0F695-71F9-404F-9F9F-99B597289CD2}" destId="{13DF7134-EA7D-4ADD-AB91-24D7D0ECA43B}" srcOrd="0" destOrd="0" presId="urn:microsoft.com/office/officeart/2005/8/layout/hierarchy3"/>
    <dgm:cxn modelId="{88658605-02DF-44C1-BEE9-78734F68A872}" srcId="{DB80FE2E-59C7-4124-9710-ED698AF2842A}" destId="{467295DD-CC53-4E95-B03D-9FC76406818B}" srcOrd="2" destOrd="0" parTransId="{B2C0F695-71F9-404F-9F9F-99B597289CD2}" sibTransId="{62E03232-2062-4602-860E-6C2C40D309A9}"/>
    <dgm:cxn modelId="{6F88DA11-9FAB-4A8D-B19E-645E69B5F133}" type="presOf" srcId="{066DDAF3-62D5-4C19-A0A0-ADE8723B88FF}" destId="{F81CC9CF-DD7D-4251-80CD-FE29FCFC9EA1}" srcOrd="0" destOrd="0" presId="urn:microsoft.com/office/officeart/2005/8/layout/hierarchy3"/>
    <dgm:cxn modelId="{4D172012-65EA-4C4A-90F5-6D6C74093A05}" type="presOf" srcId="{EECA2C5D-7632-4FC7-9FDD-7B1CE19798DB}" destId="{EA43EBA1-4EFD-4398-B690-CB78AB3C4C40}" srcOrd="0" destOrd="0" presId="urn:microsoft.com/office/officeart/2005/8/layout/hierarchy3"/>
    <dgm:cxn modelId="{ECF55A13-D4C1-4A1F-97FB-C9D093093D16}" srcId="{DB80FE2E-59C7-4124-9710-ED698AF2842A}" destId="{A4A6AB09-3DF2-4637-AB75-25526FAA705C}" srcOrd="1" destOrd="0" parTransId="{A70F17F2-852E-4F62-8467-0143A5BD894B}" sibTransId="{D77A39B1-36AB-4D17-9EF2-35FE921FF0B7}"/>
    <dgm:cxn modelId="{6E435D15-284C-44B8-A400-B9A727C9340F}" srcId="{DC2C37E9-025B-458E-853C-22C49C26016B}" destId="{FF7BEF50-A1B4-4399-AFCE-BEA4A3CFC0E7}" srcOrd="1" destOrd="0" parTransId="{CFE67D9D-B315-4890-86A1-2CD216EDA794}" sibTransId="{28D78F0A-6D70-430C-A37D-15A8E8717107}"/>
    <dgm:cxn modelId="{BA73951B-3582-4701-9223-5CFCC7E2491F}" srcId="{DB80FE2E-59C7-4124-9710-ED698AF2842A}" destId="{22A40528-63AB-49D8-BB59-E37566F56FCD}" srcOrd="4" destOrd="0" parTransId="{0F3030A4-6006-47C1-BAD3-56949057714E}" sibTransId="{859FF6FA-37BB-4B96-B590-C5908AA322CF}"/>
    <dgm:cxn modelId="{8EA6592C-887B-434A-9EF6-E18DD4C0C6B3}" srcId="{587AF11A-58DD-4A03-9D58-7158F1C03EE0}" destId="{DB80FE2E-59C7-4124-9710-ED698AF2842A}" srcOrd="1" destOrd="0" parTransId="{BF3932D3-B27D-4818-92E3-1CED740EA712}" sibTransId="{FBCD9A22-4041-42A3-8B7C-0814980BF720}"/>
    <dgm:cxn modelId="{BB4C162D-6278-4E9F-A7D4-84E4DD6F4353}" type="presOf" srcId="{0F3030A4-6006-47C1-BAD3-56949057714E}" destId="{72EF18AE-0E9C-4BF1-9608-0C3DBFFD5A89}" srcOrd="0" destOrd="0" presId="urn:microsoft.com/office/officeart/2005/8/layout/hierarchy3"/>
    <dgm:cxn modelId="{7F97AC3B-EF12-435A-93A2-38248AD752DF}" srcId="{DC2C37E9-025B-458E-853C-22C49C26016B}" destId="{D7408543-8D33-4B02-9591-A044874C8570}" srcOrd="4" destOrd="0" parTransId="{EECA2C5D-7632-4FC7-9FDD-7B1CE19798DB}" sibTransId="{C99346E1-24A2-48D0-8AD3-21115E804820}"/>
    <dgm:cxn modelId="{3D2AF95E-4C24-4E51-B50E-EACE91081AE7}" type="presOf" srcId="{A4A6AB09-3DF2-4637-AB75-25526FAA705C}" destId="{76814C62-B0FD-4E13-8B37-B8BD2D237816}" srcOrd="0" destOrd="0" presId="urn:microsoft.com/office/officeart/2005/8/layout/hierarchy3"/>
    <dgm:cxn modelId="{75648F62-7B0A-40D4-A85C-B8A7203A8064}" srcId="{DC2C37E9-025B-458E-853C-22C49C26016B}" destId="{71EADC8D-672B-4D2C-AB8B-077C4A884DCC}" srcOrd="2" destOrd="0" parTransId="{9C268505-4B74-4C8D-AE6D-1654F42CC1A8}" sibTransId="{A796C4AA-0C25-46FB-9092-46D30C6B7067}"/>
    <dgm:cxn modelId="{87F16864-7CE1-43DF-9D72-CC819CCD04EA}" srcId="{DC2C37E9-025B-458E-853C-22C49C26016B}" destId="{6E6F9951-6C52-48A0-9641-400A69137D17}" srcOrd="3" destOrd="0" parTransId="{24B44A06-481A-4687-BD01-2314CCAF1875}" sibTransId="{0E53C619-524F-4C8E-84C7-DE7B8CAD527D}"/>
    <dgm:cxn modelId="{BDF8FD64-E50C-4C17-865A-CBD266897351}" srcId="{DB80FE2E-59C7-4124-9710-ED698AF2842A}" destId="{A8DA5EEF-DACF-4E27-A3D0-CF117050884A}" srcOrd="0" destOrd="0" parTransId="{A5CCB6A3-70F8-4872-AA24-D971A4AB5186}" sibTransId="{70FE193D-1DC7-4C52-8C91-F100A7303F96}"/>
    <dgm:cxn modelId="{7CC89246-1B21-477D-874B-9088A3250A56}" type="presOf" srcId="{A8DA5EEF-DACF-4E27-A3D0-CF117050884A}" destId="{E917D61E-9D26-4D4C-9E4A-661AEDFC13E1}" srcOrd="0" destOrd="0" presId="urn:microsoft.com/office/officeart/2005/8/layout/hierarchy3"/>
    <dgm:cxn modelId="{8D68B467-F3DF-4B5B-8E9F-5341FF61411C}" srcId="{DB80FE2E-59C7-4124-9710-ED698AF2842A}" destId="{29B62E22-0B13-4B84-A7DF-94A747363973}" srcOrd="3" destOrd="0" parTransId="{066DDAF3-62D5-4C19-A0A0-ADE8723B88FF}" sibTransId="{9CC8FCA1-D948-4042-B2DD-A098D00149FF}"/>
    <dgm:cxn modelId="{C00D7C48-E366-4F21-8709-25087288CD7A}" type="presOf" srcId="{D7408543-8D33-4B02-9591-A044874C8570}" destId="{B35BE0D7-43AD-4DE9-BFFF-DFC050982A47}" srcOrd="0" destOrd="0" presId="urn:microsoft.com/office/officeart/2005/8/layout/hierarchy3"/>
    <dgm:cxn modelId="{0436F074-D130-4AED-B067-41BD8C3D40E2}" type="presOf" srcId="{DB80FE2E-59C7-4124-9710-ED698AF2842A}" destId="{73793014-DD45-4E54-9550-41B22B249A31}" srcOrd="0" destOrd="0" presId="urn:microsoft.com/office/officeart/2005/8/layout/hierarchy3"/>
    <dgm:cxn modelId="{854B6D59-19CA-46A9-8C4B-FDC402188D4A}" type="presOf" srcId="{24B44A06-481A-4687-BD01-2314CCAF1875}" destId="{DEC0214F-FDA5-4009-BAF2-BA26B17D12FB}" srcOrd="0" destOrd="0" presId="urn:microsoft.com/office/officeart/2005/8/layout/hierarchy3"/>
    <dgm:cxn modelId="{FB0BEB84-0645-487C-99B2-4880192F41A4}" type="presOf" srcId="{CFE67D9D-B315-4890-86A1-2CD216EDA794}" destId="{63424A51-ADF8-4DF9-9B60-DF6ED3B3A3A4}" srcOrd="0" destOrd="0" presId="urn:microsoft.com/office/officeart/2005/8/layout/hierarchy3"/>
    <dgm:cxn modelId="{F6869789-A775-4009-A15C-9EA2E43F7B63}" type="presOf" srcId="{3B0C13E8-9DA4-40C3-968A-0194A074A00A}" destId="{402CC7DD-8B49-4E9B-86FF-6A70C128DEBB}" srcOrd="0" destOrd="0" presId="urn:microsoft.com/office/officeart/2005/8/layout/hierarchy3"/>
    <dgm:cxn modelId="{A1F3F19A-D478-4EBA-BC0F-BCC634FD30C2}" type="presOf" srcId="{9C268505-4B74-4C8D-AE6D-1654F42CC1A8}" destId="{262D9E1D-8FE1-4842-A155-D902EC1F1953}" srcOrd="0" destOrd="0" presId="urn:microsoft.com/office/officeart/2005/8/layout/hierarchy3"/>
    <dgm:cxn modelId="{F3D64B9B-E5FD-4AFB-BDBF-0DB9107E1938}" type="presOf" srcId="{FF7BEF50-A1B4-4399-AFCE-BEA4A3CFC0E7}" destId="{E1A39067-E423-47D7-BAB5-52EDD96B76D0}" srcOrd="0" destOrd="0" presId="urn:microsoft.com/office/officeart/2005/8/layout/hierarchy3"/>
    <dgm:cxn modelId="{85190F9C-05DC-4ABD-9DCE-6808F1F7217A}" type="presOf" srcId="{DC2C37E9-025B-458E-853C-22C49C26016B}" destId="{1D2E3375-3DE3-4456-88EF-6E8D1E24BC1C}" srcOrd="0" destOrd="0" presId="urn:microsoft.com/office/officeart/2005/8/layout/hierarchy3"/>
    <dgm:cxn modelId="{29B308AE-5777-4EB1-9749-002FC148F394}" srcId="{DC2C37E9-025B-458E-853C-22C49C26016B}" destId="{3B0C13E8-9DA4-40C3-968A-0194A074A00A}" srcOrd="0" destOrd="0" parTransId="{E65FC55B-FC3F-43AC-9694-02FF18552933}" sibTransId="{EBEFA223-03C9-4148-9912-513B1AD59A1C}"/>
    <dgm:cxn modelId="{505904B1-3D3D-4178-9E59-18F3EC585D6B}" type="presOf" srcId="{29B62E22-0B13-4B84-A7DF-94A747363973}" destId="{27D8C57A-3E6C-4CC9-9432-69625D9B6098}" srcOrd="0" destOrd="0" presId="urn:microsoft.com/office/officeart/2005/8/layout/hierarchy3"/>
    <dgm:cxn modelId="{A47585B7-67C2-4ADC-91BD-A835B98E41F9}" type="presOf" srcId="{DC2C37E9-025B-458E-853C-22C49C26016B}" destId="{684A3805-7F10-4EB7-8F4A-3165A334096A}" srcOrd="1" destOrd="0" presId="urn:microsoft.com/office/officeart/2005/8/layout/hierarchy3"/>
    <dgm:cxn modelId="{712DCBBD-3491-4F23-97B8-412F07A7B7CB}" type="presOf" srcId="{467295DD-CC53-4E95-B03D-9FC76406818B}" destId="{8B32D599-ABE7-40ED-BCE5-F1851C63C262}" srcOrd="0" destOrd="0" presId="urn:microsoft.com/office/officeart/2005/8/layout/hierarchy3"/>
    <dgm:cxn modelId="{0FCFF0BD-D421-4FF9-B731-F023EF2F6D73}" type="presOf" srcId="{DB80FE2E-59C7-4124-9710-ED698AF2842A}" destId="{8A50FB94-0E68-4D63-B98E-D9AF0EEB84FE}" srcOrd="1" destOrd="0" presId="urn:microsoft.com/office/officeart/2005/8/layout/hierarchy3"/>
    <dgm:cxn modelId="{8FE743BF-EB36-401A-B814-3DE9221D32D1}" type="presOf" srcId="{A5CCB6A3-70F8-4872-AA24-D971A4AB5186}" destId="{591D3574-7778-41D5-8891-229EE229BA7E}" srcOrd="0" destOrd="0" presId="urn:microsoft.com/office/officeart/2005/8/layout/hierarchy3"/>
    <dgm:cxn modelId="{DE46BBC2-97B8-4599-947F-574E6B48D3FE}" type="presOf" srcId="{22A40528-63AB-49D8-BB59-E37566F56FCD}" destId="{91D390EB-28D6-43C9-874A-D0C4668F44C8}" srcOrd="0" destOrd="0" presId="urn:microsoft.com/office/officeart/2005/8/layout/hierarchy3"/>
    <dgm:cxn modelId="{DD8FE8CD-F3DF-484A-A6B8-4F14A9B2A69E}" type="presOf" srcId="{6E6F9951-6C52-48A0-9641-400A69137D17}" destId="{E6C8EF9B-6FFA-4980-A1B0-ADAE822BD34E}" srcOrd="0" destOrd="0" presId="urn:microsoft.com/office/officeart/2005/8/layout/hierarchy3"/>
    <dgm:cxn modelId="{0E43DCCE-D8A0-4A7A-AD32-7F82E5FD8925}" type="presOf" srcId="{71EADC8D-672B-4D2C-AB8B-077C4A884DCC}" destId="{149BCF42-9501-4224-907D-1490E075C463}" srcOrd="0" destOrd="0" presId="urn:microsoft.com/office/officeart/2005/8/layout/hierarchy3"/>
    <dgm:cxn modelId="{935A0BDE-E2EA-45BE-A604-CF81F3466FBD}" type="presOf" srcId="{A70F17F2-852E-4F62-8467-0143A5BD894B}" destId="{CF2C8EBA-95D5-42CE-BB57-F8B69917E5C1}" srcOrd="0" destOrd="0" presId="urn:microsoft.com/office/officeart/2005/8/layout/hierarchy3"/>
    <dgm:cxn modelId="{A57B65DF-AA0F-4FC8-B4EB-C8855F6ECB28}" type="presOf" srcId="{E65FC55B-FC3F-43AC-9694-02FF18552933}" destId="{480CA076-2F6B-4304-B810-BD0CFA767091}" srcOrd="0" destOrd="0" presId="urn:microsoft.com/office/officeart/2005/8/layout/hierarchy3"/>
    <dgm:cxn modelId="{10C0F0F0-4CBF-4D78-A548-33EA023369E7}" type="presOf" srcId="{587AF11A-58DD-4A03-9D58-7158F1C03EE0}" destId="{8069C5EB-924A-4FE7-8EC0-D3315F561419}" srcOrd="0" destOrd="0" presId="urn:microsoft.com/office/officeart/2005/8/layout/hierarchy3"/>
    <dgm:cxn modelId="{319258F6-CF56-4A52-BE59-FB9A29C56BF1}" srcId="{587AF11A-58DD-4A03-9D58-7158F1C03EE0}" destId="{DC2C37E9-025B-458E-853C-22C49C26016B}" srcOrd="0" destOrd="0" parTransId="{E9B83BB8-9277-46B4-880E-156D03F0AC35}" sibTransId="{71CF6FBF-8A0B-48FF-9770-E3A2B1456A1F}"/>
    <dgm:cxn modelId="{0099D1A7-9F88-4B93-A6CA-D841511536F5}" type="presParOf" srcId="{8069C5EB-924A-4FE7-8EC0-D3315F561419}" destId="{FF2AE08E-787A-43E5-B8BB-50834316A0AB}" srcOrd="0" destOrd="0" presId="urn:microsoft.com/office/officeart/2005/8/layout/hierarchy3"/>
    <dgm:cxn modelId="{1EC6CCD1-ABE1-44A9-92A7-E57771B6F615}" type="presParOf" srcId="{FF2AE08E-787A-43E5-B8BB-50834316A0AB}" destId="{618B4952-91B0-44FE-B076-55A5761FEF82}" srcOrd="0" destOrd="0" presId="urn:microsoft.com/office/officeart/2005/8/layout/hierarchy3"/>
    <dgm:cxn modelId="{6C6D7C37-4163-420F-BE52-18390E97D003}" type="presParOf" srcId="{618B4952-91B0-44FE-B076-55A5761FEF82}" destId="{1D2E3375-3DE3-4456-88EF-6E8D1E24BC1C}" srcOrd="0" destOrd="0" presId="urn:microsoft.com/office/officeart/2005/8/layout/hierarchy3"/>
    <dgm:cxn modelId="{EADE57DB-0EA2-403B-BDD4-EFFCE0E898E5}" type="presParOf" srcId="{618B4952-91B0-44FE-B076-55A5761FEF82}" destId="{684A3805-7F10-4EB7-8F4A-3165A334096A}" srcOrd="1" destOrd="0" presId="urn:microsoft.com/office/officeart/2005/8/layout/hierarchy3"/>
    <dgm:cxn modelId="{75A74A86-12EF-4B33-A043-3205CB0DFA77}" type="presParOf" srcId="{FF2AE08E-787A-43E5-B8BB-50834316A0AB}" destId="{E8F83803-18B3-443C-9F0E-2D313061D90F}" srcOrd="1" destOrd="0" presId="urn:microsoft.com/office/officeart/2005/8/layout/hierarchy3"/>
    <dgm:cxn modelId="{F826B874-E5BC-43FB-B0DD-B46ADCF105E1}" type="presParOf" srcId="{E8F83803-18B3-443C-9F0E-2D313061D90F}" destId="{480CA076-2F6B-4304-B810-BD0CFA767091}" srcOrd="0" destOrd="0" presId="urn:microsoft.com/office/officeart/2005/8/layout/hierarchy3"/>
    <dgm:cxn modelId="{9D4412B9-98A4-4E90-999E-6094D030D614}" type="presParOf" srcId="{E8F83803-18B3-443C-9F0E-2D313061D90F}" destId="{402CC7DD-8B49-4E9B-86FF-6A70C128DEBB}" srcOrd="1" destOrd="0" presId="urn:microsoft.com/office/officeart/2005/8/layout/hierarchy3"/>
    <dgm:cxn modelId="{87900F59-B2F1-47DD-BF0C-A12F6859BD7E}" type="presParOf" srcId="{E8F83803-18B3-443C-9F0E-2D313061D90F}" destId="{63424A51-ADF8-4DF9-9B60-DF6ED3B3A3A4}" srcOrd="2" destOrd="0" presId="urn:microsoft.com/office/officeart/2005/8/layout/hierarchy3"/>
    <dgm:cxn modelId="{DF24EFDE-B707-44C5-8A97-01D282997BFB}" type="presParOf" srcId="{E8F83803-18B3-443C-9F0E-2D313061D90F}" destId="{E1A39067-E423-47D7-BAB5-52EDD96B76D0}" srcOrd="3" destOrd="0" presId="urn:microsoft.com/office/officeart/2005/8/layout/hierarchy3"/>
    <dgm:cxn modelId="{060F26EB-D114-4917-BC28-0E76EBB7B621}" type="presParOf" srcId="{E8F83803-18B3-443C-9F0E-2D313061D90F}" destId="{262D9E1D-8FE1-4842-A155-D902EC1F1953}" srcOrd="4" destOrd="0" presId="urn:microsoft.com/office/officeart/2005/8/layout/hierarchy3"/>
    <dgm:cxn modelId="{57AC2565-0316-41F9-B2DF-5579B276A0DF}" type="presParOf" srcId="{E8F83803-18B3-443C-9F0E-2D313061D90F}" destId="{149BCF42-9501-4224-907D-1490E075C463}" srcOrd="5" destOrd="0" presId="urn:microsoft.com/office/officeart/2005/8/layout/hierarchy3"/>
    <dgm:cxn modelId="{4676B0A6-EDB8-42DE-AEB7-A81B50EDCC9F}" type="presParOf" srcId="{E8F83803-18B3-443C-9F0E-2D313061D90F}" destId="{DEC0214F-FDA5-4009-BAF2-BA26B17D12FB}" srcOrd="6" destOrd="0" presId="urn:microsoft.com/office/officeart/2005/8/layout/hierarchy3"/>
    <dgm:cxn modelId="{F09C70B3-C284-4715-8130-D8EDF8CA67B5}" type="presParOf" srcId="{E8F83803-18B3-443C-9F0E-2D313061D90F}" destId="{E6C8EF9B-6FFA-4980-A1B0-ADAE822BD34E}" srcOrd="7" destOrd="0" presId="urn:microsoft.com/office/officeart/2005/8/layout/hierarchy3"/>
    <dgm:cxn modelId="{EAB8BB57-E699-4A3B-B27D-838486681E12}" type="presParOf" srcId="{E8F83803-18B3-443C-9F0E-2D313061D90F}" destId="{EA43EBA1-4EFD-4398-B690-CB78AB3C4C40}" srcOrd="8" destOrd="0" presId="urn:microsoft.com/office/officeart/2005/8/layout/hierarchy3"/>
    <dgm:cxn modelId="{BF2E6E81-0A9C-4D14-8A5A-8E42AEE8F1A6}" type="presParOf" srcId="{E8F83803-18B3-443C-9F0E-2D313061D90F}" destId="{B35BE0D7-43AD-4DE9-BFFF-DFC050982A47}" srcOrd="9" destOrd="0" presId="urn:microsoft.com/office/officeart/2005/8/layout/hierarchy3"/>
    <dgm:cxn modelId="{4729B5C0-4072-4500-8D9F-192CE0634A4E}" type="presParOf" srcId="{8069C5EB-924A-4FE7-8EC0-D3315F561419}" destId="{240A6B13-6F59-4394-B475-3C562C76733E}" srcOrd="1" destOrd="0" presId="urn:microsoft.com/office/officeart/2005/8/layout/hierarchy3"/>
    <dgm:cxn modelId="{D796BA90-AA2C-48B0-A0E4-C0B8E6BDEC1D}" type="presParOf" srcId="{240A6B13-6F59-4394-B475-3C562C76733E}" destId="{7D668D5A-7158-4D66-BEBA-B09CD8DD2C4B}" srcOrd="0" destOrd="0" presId="urn:microsoft.com/office/officeart/2005/8/layout/hierarchy3"/>
    <dgm:cxn modelId="{9CD2A732-B50F-4860-93DD-8EA888E2F84C}" type="presParOf" srcId="{7D668D5A-7158-4D66-BEBA-B09CD8DD2C4B}" destId="{73793014-DD45-4E54-9550-41B22B249A31}" srcOrd="0" destOrd="0" presId="urn:microsoft.com/office/officeart/2005/8/layout/hierarchy3"/>
    <dgm:cxn modelId="{0293EFAA-C6D3-4CDE-9A30-CF3FBA72A214}" type="presParOf" srcId="{7D668D5A-7158-4D66-BEBA-B09CD8DD2C4B}" destId="{8A50FB94-0E68-4D63-B98E-D9AF0EEB84FE}" srcOrd="1" destOrd="0" presId="urn:microsoft.com/office/officeart/2005/8/layout/hierarchy3"/>
    <dgm:cxn modelId="{AC14CB87-6B50-45BD-BB32-E79DEFC11580}" type="presParOf" srcId="{240A6B13-6F59-4394-B475-3C562C76733E}" destId="{4D461953-ED49-4AEF-8CEE-2D749F67497C}" srcOrd="1" destOrd="0" presId="urn:microsoft.com/office/officeart/2005/8/layout/hierarchy3"/>
    <dgm:cxn modelId="{19FEF5A0-9D2A-4129-A5D7-CB560BA8F903}" type="presParOf" srcId="{4D461953-ED49-4AEF-8CEE-2D749F67497C}" destId="{591D3574-7778-41D5-8891-229EE229BA7E}" srcOrd="0" destOrd="0" presId="urn:microsoft.com/office/officeart/2005/8/layout/hierarchy3"/>
    <dgm:cxn modelId="{D0A56DAD-0902-414D-918C-E92EA635625D}" type="presParOf" srcId="{4D461953-ED49-4AEF-8CEE-2D749F67497C}" destId="{E917D61E-9D26-4D4C-9E4A-661AEDFC13E1}" srcOrd="1" destOrd="0" presId="urn:microsoft.com/office/officeart/2005/8/layout/hierarchy3"/>
    <dgm:cxn modelId="{499BB230-4C58-4B45-8472-39BC7FAF1E66}" type="presParOf" srcId="{4D461953-ED49-4AEF-8CEE-2D749F67497C}" destId="{CF2C8EBA-95D5-42CE-BB57-F8B69917E5C1}" srcOrd="2" destOrd="0" presId="urn:microsoft.com/office/officeart/2005/8/layout/hierarchy3"/>
    <dgm:cxn modelId="{8C77A2C7-2876-48BB-A258-0DA0DC1E41FC}" type="presParOf" srcId="{4D461953-ED49-4AEF-8CEE-2D749F67497C}" destId="{76814C62-B0FD-4E13-8B37-B8BD2D237816}" srcOrd="3" destOrd="0" presId="urn:microsoft.com/office/officeart/2005/8/layout/hierarchy3"/>
    <dgm:cxn modelId="{FCEB77A5-7685-4411-9EF0-C376E3EE7042}" type="presParOf" srcId="{4D461953-ED49-4AEF-8CEE-2D749F67497C}" destId="{13DF7134-EA7D-4ADD-AB91-24D7D0ECA43B}" srcOrd="4" destOrd="0" presId="urn:microsoft.com/office/officeart/2005/8/layout/hierarchy3"/>
    <dgm:cxn modelId="{577C0DF2-B5F2-4CB3-A28B-26CE535170D4}" type="presParOf" srcId="{4D461953-ED49-4AEF-8CEE-2D749F67497C}" destId="{8B32D599-ABE7-40ED-BCE5-F1851C63C262}" srcOrd="5" destOrd="0" presId="urn:microsoft.com/office/officeart/2005/8/layout/hierarchy3"/>
    <dgm:cxn modelId="{E0B4DBB8-03B2-423F-8070-79B952F1427C}" type="presParOf" srcId="{4D461953-ED49-4AEF-8CEE-2D749F67497C}" destId="{F81CC9CF-DD7D-4251-80CD-FE29FCFC9EA1}" srcOrd="6" destOrd="0" presId="urn:microsoft.com/office/officeart/2005/8/layout/hierarchy3"/>
    <dgm:cxn modelId="{0C418DCF-A0E7-49B6-8345-0BCA8A925A43}" type="presParOf" srcId="{4D461953-ED49-4AEF-8CEE-2D749F67497C}" destId="{27D8C57A-3E6C-4CC9-9432-69625D9B6098}" srcOrd="7" destOrd="0" presId="urn:microsoft.com/office/officeart/2005/8/layout/hierarchy3"/>
    <dgm:cxn modelId="{A4D6B749-76F5-4C03-9630-44873FA150E9}" type="presParOf" srcId="{4D461953-ED49-4AEF-8CEE-2D749F67497C}" destId="{72EF18AE-0E9C-4BF1-9608-0C3DBFFD5A89}" srcOrd="8" destOrd="0" presId="urn:microsoft.com/office/officeart/2005/8/layout/hierarchy3"/>
    <dgm:cxn modelId="{50EB6848-8347-4A1B-807F-6F62684FD500}" type="presParOf" srcId="{4D461953-ED49-4AEF-8CEE-2D749F67497C}" destId="{91D390EB-28D6-43C9-874A-D0C4668F44C8}" srcOrd="9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310F3-7EF6-4817-86BD-DBEEBE8EF016}">
      <dsp:nvSpPr>
        <dsp:cNvPr id="0" name=""/>
        <dsp:cNvSpPr/>
      </dsp:nvSpPr>
      <dsp:spPr>
        <a:xfrm>
          <a:off x="1214269" y="0"/>
          <a:ext cx="1275666" cy="70870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Extractive AI</a:t>
          </a:r>
        </a:p>
      </dsp:txBody>
      <dsp:txXfrm>
        <a:off x="1235026" y="20757"/>
        <a:ext cx="1234152" cy="667189"/>
      </dsp:txXfrm>
    </dsp:sp>
    <dsp:sp modelId="{B9C27B2D-6A70-4FB0-A634-36AF4E82325B}">
      <dsp:nvSpPr>
        <dsp:cNvPr id="0" name=""/>
        <dsp:cNvSpPr/>
      </dsp:nvSpPr>
      <dsp:spPr>
        <a:xfrm>
          <a:off x="3056899" y="0"/>
          <a:ext cx="1275666" cy="708703"/>
        </a:xfrm>
        <a:prstGeom prst="roundRect">
          <a:avLst>
            <a:gd name="adj" fmla="val 10000"/>
          </a:avLst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Generative AI</a:t>
          </a:r>
        </a:p>
      </dsp:txBody>
      <dsp:txXfrm>
        <a:off x="3077656" y="20757"/>
        <a:ext cx="1234152" cy="667189"/>
      </dsp:txXfrm>
    </dsp:sp>
    <dsp:sp modelId="{27A7B45D-115E-489C-8CE6-6931D3D56583}">
      <dsp:nvSpPr>
        <dsp:cNvPr id="0" name=""/>
        <dsp:cNvSpPr/>
      </dsp:nvSpPr>
      <dsp:spPr>
        <a:xfrm>
          <a:off x="2507653" y="3011991"/>
          <a:ext cx="531527" cy="531527"/>
        </a:xfrm>
        <a:prstGeom prst="triangle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ED8421-0BBD-40E9-85B7-FE4DB67BBAF8}">
      <dsp:nvSpPr>
        <dsp:cNvPr id="0" name=""/>
        <dsp:cNvSpPr/>
      </dsp:nvSpPr>
      <dsp:spPr>
        <a:xfrm rot="240000">
          <a:off x="1178346" y="2784225"/>
          <a:ext cx="3190141" cy="223076"/>
        </a:xfrm>
        <a:prstGeom prst="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63F99-F37E-4EC7-A767-E1DC632DE553}">
      <dsp:nvSpPr>
        <dsp:cNvPr id="0" name=""/>
        <dsp:cNvSpPr/>
      </dsp:nvSpPr>
      <dsp:spPr>
        <a:xfrm rot="240000">
          <a:off x="3093749" y="2226479"/>
          <a:ext cx="1272836" cy="593011"/>
        </a:xfrm>
        <a:prstGeom prst="roundRect">
          <a:avLst/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New Content</a:t>
          </a:r>
        </a:p>
      </dsp:txBody>
      <dsp:txXfrm>
        <a:off x="3122697" y="2255427"/>
        <a:ext cx="1214940" cy="535115"/>
      </dsp:txXfrm>
    </dsp:sp>
    <dsp:sp modelId="{77CCB9A3-E5E3-4AE9-BF0D-C595B4E47FCE}">
      <dsp:nvSpPr>
        <dsp:cNvPr id="0" name=""/>
        <dsp:cNvSpPr/>
      </dsp:nvSpPr>
      <dsp:spPr>
        <a:xfrm rot="240000">
          <a:off x="3139815" y="1588646"/>
          <a:ext cx="1272836" cy="593011"/>
        </a:xfrm>
        <a:prstGeom prst="roundRect">
          <a:avLst/>
        </a:prstGeom>
        <a:solidFill>
          <a:schemeClr val="accent5">
            <a:shade val="80000"/>
            <a:hueOff val="68160"/>
            <a:satOff val="-17290"/>
            <a:lumOff val="964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Original text from input</a:t>
          </a:r>
        </a:p>
      </dsp:txBody>
      <dsp:txXfrm>
        <a:off x="3168763" y="1617594"/>
        <a:ext cx="1214940" cy="535115"/>
      </dsp:txXfrm>
    </dsp:sp>
    <dsp:sp modelId="{93AD0FEC-2396-4009-AEAB-298CDC28CC0F}">
      <dsp:nvSpPr>
        <dsp:cNvPr id="0" name=""/>
        <dsp:cNvSpPr/>
      </dsp:nvSpPr>
      <dsp:spPr>
        <a:xfrm rot="240000">
          <a:off x="3185881" y="964986"/>
          <a:ext cx="1272836" cy="593011"/>
        </a:xfrm>
        <a:prstGeom prst="roundRect">
          <a:avLst/>
        </a:prstGeom>
        <a:solidFill>
          <a:schemeClr val="accent5">
            <a:shade val="80000"/>
            <a:hueOff val="136321"/>
            <a:satOff val="-34581"/>
            <a:lumOff val="19299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Learns patterns and generate from search</a:t>
          </a:r>
        </a:p>
      </dsp:txBody>
      <dsp:txXfrm>
        <a:off x="3214829" y="993934"/>
        <a:ext cx="1214940" cy="535115"/>
      </dsp:txXfrm>
    </dsp:sp>
    <dsp:sp modelId="{E3280A2E-60D1-429A-B4ED-CFABE986F666}">
      <dsp:nvSpPr>
        <dsp:cNvPr id="0" name=""/>
        <dsp:cNvSpPr/>
      </dsp:nvSpPr>
      <dsp:spPr>
        <a:xfrm rot="240000">
          <a:off x="1268837" y="2098913"/>
          <a:ext cx="1272836" cy="593011"/>
        </a:xfrm>
        <a:prstGeom prst="roundRect">
          <a:avLst/>
        </a:prstGeom>
        <a:solidFill>
          <a:schemeClr val="accent5">
            <a:shade val="80000"/>
            <a:hueOff val="204481"/>
            <a:satOff val="-51872"/>
            <a:lumOff val="2894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existing information</a:t>
          </a:r>
        </a:p>
      </dsp:txBody>
      <dsp:txXfrm>
        <a:off x="1297785" y="2127861"/>
        <a:ext cx="1214940" cy="535115"/>
      </dsp:txXfrm>
    </dsp:sp>
    <dsp:sp modelId="{4EB6C3A9-6CB0-4048-8094-2A24787A790B}">
      <dsp:nvSpPr>
        <dsp:cNvPr id="0" name=""/>
        <dsp:cNvSpPr/>
      </dsp:nvSpPr>
      <dsp:spPr>
        <a:xfrm rot="240000">
          <a:off x="1314902" y="1461079"/>
          <a:ext cx="1272836" cy="593011"/>
        </a:xfrm>
        <a:prstGeom prst="roundRect">
          <a:avLst/>
        </a:prstGeom>
        <a:solidFill>
          <a:schemeClr val="accent5">
            <a:shade val="80000"/>
            <a:hueOff val="272641"/>
            <a:satOff val="-69162"/>
            <a:lumOff val="3859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Exact data from input data</a:t>
          </a:r>
        </a:p>
      </dsp:txBody>
      <dsp:txXfrm>
        <a:off x="1343850" y="1490027"/>
        <a:ext cx="1214940" cy="5351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2E3375-3DE3-4456-88EF-6E8D1E24BC1C}">
      <dsp:nvSpPr>
        <dsp:cNvPr id="0" name=""/>
        <dsp:cNvSpPr/>
      </dsp:nvSpPr>
      <dsp:spPr>
        <a:xfrm>
          <a:off x="130203" y="1280"/>
          <a:ext cx="1120396" cy="56019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PAID AI</a:t>
          </a:r>
        </a:p>
      </dsp:txBody>
      <dsp:txXfrm>
        <a:off x="146611" y="17688"/>
        <a:ext cx="1087580" cy="527382"/>
      </dsp:txXfrm>
    </dsp:sp>
    <dsp:sp modelId="{480CA076-2F6B-4304-B810-BD0CFA767091}">
      <dsp:nvSpPr>
        <dsp:cNvPr id="0" name=""/>
        <dsp:cNvSpPr/>
      </dsp:nvSpPr>
      <dsp:spPr>
        <a:xfrm>
          <a:off x="242243" y="561479"/>
          <a:ext cx="112039" cy="420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148"/>
              </a:lnTo>
              <a:lnTo>
                <a:pt x="112039" y="420148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2CC7DD-8B49-4E9B-86FF-6A70C128DEBB}">
      <dsp:nvSpPr>
        <dsp:cNvPr id="0" name=""/>
        <dsp:cNvSpPr/>
      </dsp:nvSpPr>
      <dsp:spPr>
        <a:xfrm>
          <a:off x="354283" y="701528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GPT</a:t>
          </a:r>
        </a:p>
      </dsp:txBody>
      <dsp:txXfrm>
        <a:off x="370691" y="717936"/>
        <a:ext cx="863501" cy="527382"/>
      </dsp:txXfrm>
    </dsp:sp>
    <dsp:sp modelId="{63424A51-ADF8-4DF9-9B60-DF6ED3B3A3A4}">
      <dsp:nvSpPr>
        <dsp:cNvPr id="0" name=""/>
        <dsp:cNvSpPr/>
      </dsp:nvSpPr>
      <dsp:spPr>
        <a:xfrm>
          <a:off x="242243" y="561479"/>
          <a:ext cx="112039" cy="112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396"/>
              </a:lnTo>
              <a:lnTo>
                <a:pt x="112039" y="1120396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39067-E423-47D7-BAB5-52EDD96B76D0}">
      <dsp:nvSpPr>
        <dsp:cNvPr id="0" name=""/>
        <dsp:cNvSpPr/>
      </dsp:nvSpPr>
      <dsp:spPr>
        <a:xfrm>
          <a:off x="354283" y="1401776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9943"/>
              <a:satOff val="-2445"/>
              <a:lumOff val="3984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OpenAI</a:t>
          </a:r>
        </a:p>
      </dsp:txBody>
      <dsp:txXfrm>
        <a:off x="370691" y="1418184"/>
        <a:ext cx="863501" cy="527382"/>
      </dsp:txXfrm>
    </dsp:sp>
    <dsp:sp modelId="{262D9E1D-8FE1-4842-A155-D902EC1F1953}">
      <dsp:nvSpPr>
        <dsp:cNvPr id="0" name=""/>
        <dsp:cNvSpPr/>
      </dsp:nvSpPr>
      <dsp:spPr>
        <a:xfrm>
          <a:off x="242243" y="561479"/>
          <a:ext cx="112039" cy="182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644"/>
              </a:lnTo>
              <a:lnTo>
                <a:pt x="112039" y="18206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49BCF42-9501-4224-907D-1490E075C463}">
      <dsp:nvSpPr>
        <dsp:cNvPr id="0" name=""/>
        <dsp:cNvSpPr/>
      </dsp:nvSpPr>
      <dsp:spPr>
        <a:xfrm>
          <a:off x="354283" y="2102024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39886"/>
              <a:satOff val="-4890"/>
              <a:lumOff val="7968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Gemini 1.5</a:t>
          </a:r>
        </a:p>
      </dsp:txBody>
      <dsp:txXfrm>
        <a:off x="370691" y="2118432"/>
        <a:ext cx="863501" cy="527382"/>
      </dsp:txXfrm>
    </dsp:sp>
    <dsp:sp modelId="{DEC0214F-FDA5-4009-BAF2-BA26B17D12FB}">
      <dsp:nvSpPr>
        <dsp:cNvPr id="0" name=""/>
        <dsp:cNvSpPr/>
      </dsp:nvSpPr>
      <dsp:spPr>
        <a:xfrm>
          <a:off x="242243" y="561479"/>
          <a:ext cx="112039" cy="252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892"/>
              </a:lnTo>
              <a:lnTo>
                <a:pt x="112039" y="2520892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C8EF9B-6FFA-4980-A1B0-ADAE822BD34E}">
      <dsp:nvSpPr>
        <dsp:cNvPr id="0" name=""/>
        <dsp:cNvSpPr/>
      </dsp:nvSpPr>
      <dsp:spPr>
        <a:xfrm>
          <a:off x="354283" y="2802272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59830"/>
              <a:satOff val="-7335"/>
              <a:lumOff val="11951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Jasper AI</a:t>
          </a:r>
        </a:p>
      </dsp:txBody>
      <dsp:txXfrm>
        <a:off x="370691" y="2818680"/>
        <a:ext cx="863501" cy="527382"/>
      </dsp:txXfrm>
    </dsp:sp>
    <dsp:sp modelId="{EA43EBA1-4EFD-4398-B690-CB78AB3C4C40}">
      <dsp:nvSpPr>
        <dsp:cNvPr id="0" name=""/>
        <dsp:cNvSpPr/>
      </dsp:nvSpPr>
      <dsp:spPr>
        <a:xfrm>
          <a:off x="242243" y="561479"/>
          <a:ext cx="112039" cy="322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140"/>
              </a:lnTo>
              <a:lnTo>
                <a:pt x="112039" y="322114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BE0D7-43AD-4DE9-BFFF-DFC050982A47}">
      <dsp:nvSpPr>
        <dsp:cNvPr id="0" name=""/>
        <dsp:cNvSpPr/>
      </dsp:nvSpPr>
      <dsp:spPr>
        <a:xfrm>
          <a:off x="354283" y="3502520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79773"/>
              <a:satOff val="-9780"/>
              <a:lumOff val="15935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Runway ML</a:t>
          </a:r>
        </a:p>
      </dsp:txBody>
      <dsp:txXfrm>
        <a:off x="370691" y="3518928"/>
        <a:ext cx="863501" cy="527382"/>
      </dsp:txXfrm>
    </dsp:sp>
    <dsp:sp modelId="{73793014-DD45-4E54-9550-41B22B249A31}">
      <dsp:nvSpPr>
        <dsp:cNvPr id="0" name=""/>
        <dsp:cNvSpPr/>
      </dsp:nvSpPr>
      <dsp:spPr>
        <a:xfrm>
          <a:off x="1530699" y="1280"/>
          <a:ext cx="1120396" cy="560198"/>
        </a:xfrm>
        <a:prstGeom prst="roundRect">
          <a:avLst>
            <a:gd name="adj" fmla="val 10000"/>
          </a:avLst>
        </a:prstGeom>
        <a:solidFill>
          <a:schemeClr val="accent6">
            <a:shade val="80000"/>
            <a:hueOff val="-179489"/>
            <a:satOff val="-22005"/>
            <a:lumOff val="35854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p3d extrusionH="50600" prstMaterial="metal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FREE AI</a:t>
          </a:r>
        </a:p>
      </dsp:txBody>
      <dsp:txXfrm>
        <a:off x="1547107" y="17688"/>
        <a:ext cx="1087580" cy="527382"/>
      </dsp:txXfrm>
    </dsp:sp>
    <dsp:sp modelId="{591D3574-7778-41D5-8891-229EE229BA7E}">
      <dsp:nvSpPr>
        <dsp:cNvPr id="0" name=""/>
        <dsp:cNvSpPr/>
      </dsp:nvSpPr>
      <dsp:spPr>
        <a:xfrm>
          <a:off x="1642739" y="561479"/>
          <a:ext cx="112039" cy="4201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148"/>
              </a:lnTo>
              <a:lnTo>
                <a:pt x="112039" y="420148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17D61E-9D26-4D4C-9E4A-661AEDFC13E1}">
      <dsp:nvSpPr>
        <dsp:cNvPr id="0" name=""/>
        <dsp:cNvSpPr/>
      </dsp:nvSpPr>
      <dsp:spPr>
        <a:xfrm>
          <a:off x="1754778" y="701528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99716"/>
              <a:satOff val="-12225"/>
              <a:lumOff val="19919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Gemma</a:t>
          </a:r>
        </a:p>
      </dsp:txBody>
      <dsp:txXfrm>
        <a:off x="1771186" y="717936"/>
        <a:ext cx="863501" cy="527382"/>
      </dsp:txXfrm>
    </dsp:sp>
    <dsp:sp modelId="{CF2C8EBA-95D5-42CE-BB57-F8B69917E5C1}">
      <dsp:nvSpPr>
        <dsp:cNvPr id="0" name=""/>
        <dsp:cNvSpPr/>
      </dsp:nvSpPr>
      <dsp:spPr>
        <a:xfrm>
          <a:off x="1642739" y="561479"/>
          <a:ext cx="112039" cy="11203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20396"/>
              </a:lnTo>
              <a:lnTo>
                <a:pt x="112039" y="1120396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814C62-B0FD-4E13-8B37-B8BD2D237816}">
      <dsp:nvSpPr>
        <dsp:cNvPr id="0" name=""/>
        <dsp:cNvSpPr/>
      </dsp:nvSpPr>
      <dsp:spPr>
        <a:xfrm>
          <a:off x="1754778" y="1401776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19659"/>
              <a:satOff val="-14670"/>
              <a:lumOff val="23903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Mistral</a:t>
          </a:r>
        </a:p>
      </dsp:txBody>
      <dsp:txXfrm>
        <a:off x="1771186" y="1418184"/>
        <a:ext cx="863501" cy="527382"/>
      </dsp:txXfrm>
    </dsp:sp>
    <dsp:sp modelId="{13DF7134-EA7D-4ADD-AB91-24D7D0ECA43B}">
      <dsp:nvSpPr>
        <dsp:cNvPr id="0" name=""/>
        <dsp:cNvSpPr/>
      </dsp:nvSpPr>
      <dsp:spPr>
        <a:xfrm>
          <a:off x="1642739" y="561479"/>
          <a:ext cx="112039" cy="18206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0644"/>
              </a:lnTo>
              <a:lnTo>
                <a:pt x="112039" y="1820644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32D599-ABE7-40ED-BCE5-F1851C63C262}">
      <dsp:nvSpPr>
        <dsp:cNvPr id="0" name=""/>
        <dsp:cNvSpPr/>
      </dsp:nvSpPr>
      <dsp:spPr>
        <a:xfrm>
          <a:off x="1754778" y="2102024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39603"/>
              <a:satOff val="-17115"/>
              <a:lumOff val="27886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Ollama</a:t>
          </a:r>
          <a:endParaRPr lang="en-US" sz="1700" kern="1200" dirty="0"/>
        </a:p>
      </dsp:txBody>
      <dsp:txXfrm>
        <a:off x="1771186" y="2118432"/>
        <a:ext cx="863501" cy="527382"/>
      </dsp:txXfrm>
    </dsp:sp>
    <dsp:sp modelId="{F81CC9CF-DD7D-4251-80CD-FE29FCFC9EA1}">
      <dsp:nvSpPr>
        <dsp:cNvPr id="0" name=""/>
        <dsp:cNvSpPr/>
      </dsp:nvSpPr>
      <dsp:spPr>
        <a:xfrm>
          <a:off x="1642739" y="561479"/>
          <a:ext cx="112039" cy="25208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0892"/>
              </a:lnTo>
              <a:lnTo>
                <a:pt x="112039" y="2520892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8C57A-3E6C-4CC9-9432-69625D9B6098}">
      <dsp:nvSpPr>
        <dsp:cNvPr id="0" name=""/>
        <dsp:cNvSpPr/>
      </dsp:nvSpPr>
      <dsp:spPr>
        <a:xfrm>
          <a:off x="1754778" y="2802272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59546"/>
              <a:satOff val="-19560"/>
              <a:lumOff val="31870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Bark</a:t>
          </a:r>
        </a:p>
      </dsp:txBody>
      <dsp:txXfrm>
        <a:off x="1771186" y="2818680"/>
        <a:ext cx="863501" cy="527382"/>
      </dsp:txXfrm>
    </dsp:sp>
    <dsp:sp modelId="{72EF18AE-0E9C-4BF1-9608-0C3DBFFD5A89}">
      <dsp:nvSpPr>
        <dsp:cNvPr id="0" name=""/>
        <dsp:cNvSpPr/>
      </dsp:nvSpPr>
      <dsp:spPr>
        <a:xfrm>
          <a:off x="1642739" y="561479"/>
          <a:ext cx="112039" cy="3221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21140"/>
              </a:lnTo>
              <a:lnTo>
                <a:pt x="112039" y="3221140"/>
              </a:lnTo>
            </a:path>
          </a:pathLst>
        </a:custGeom>
        <a:noFill/>
        <a:ln w="25400" cap="flat" cmpd="sng" algn="ctr">
          <a:solidFill>
            <a:schemeClr val="accent6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D390EB-28D6-43C9-874A-D0C4668F44C8}">
      <dsp:nvSpPr>
        <dsp:cNvPr id="0" name=""/>
        <dsp:cNvSpPr/>
      </dsp:nvSpPr>
      <dsp:spPr>
        <a:xfrm>
          <a:off x="1754778" y="3502520"/>
          <a:ext cx="896317" cy="5601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shade val="80000"/>
              <a:hueOff val="-179489"/>
              <a:satOff val="-22005"/>
              <a:lumOff val="35854"/>
              <a:alphaOff val="0"/>
            </a:schemeClr>
          </a:solidFill>
          <a:prstDash val="solid"/>
        </a:ln>
        <a:effectLst/>
        <a:sp3d z="-161800" extrusionH="10600" prstMaterial="matte">
          <a:bevelT w="90600" h="18600" prst="softRound"/>
          <a:bevelB w="48600" h="8600" prst="relaxedInset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LlaMa</a:t>
          </a:r>
          <a:endParaRPr lang="en-US" sz="1700" kern="1200" dirty="0"/>
        </a:p>
      </dsp:txBody>
      <dsp:txXfrm>
        <a:off x="1771186" y="3518928"/>
        <a:ext cx="863501" cy="5273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8:49.8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430 311 24575,'1'-86'0,"-3"-96"0,-6 150 0,2 27 0,1 22 0,2 23 0,3 66 0,1-53 0,-1-48 0,1 1 0,-1-1 0,1 1 0,1-1 0,-1 1 0,1-1 0,0 0 0,4 9 0,-5-12 0,0 0 0,-1-1 0,1 1 0,1 0 0,-1-1 0,0 1 0,0-1 0,1 1 0,-1-1 0,0 0 0,1 0 0,0 1 0,-1-1 0,1 0 0,0 0 0,-1 0 0,1-1 0,0 1 0,0 0 0,0-1 0,0 1 0,0-1 0,0 0 0,-1 1 0,1-1 0,0 0 0,4 0 0,-5-1 0,0 1 0,1-1 0,-1 0 0,0 1 0,1-1 0,-1 0 0,0 0 0,0 0 0,0 0 0,0 0 0,0 0 0,0 0 0,0 0 0,0 0 0,0 0 0,-1-1 0,1 1 0,0 0 0,-1 0 0,1-1 0,-1 1 0,1-1 0,-1 1 0,1-3 0,4-39 0,-5 37 0,16-156 0,-16 158 0,1-1 0,-1 1 0,0-1 0,0 0 0,0 1 0,-1-1 0,0 1 0,0-1 0,0 1 0,-2-6 0,2 9 0,1 0 0,0 0 0,-1 1 0,1-1 0,-1 1 0,1-1 0,-1 0 0,1 1 0,-1-1 0,0 1 0,1-1 0,-1 1 0,1-1 0,-1 1 0,0 0 0,0-1 0,1 1 0,-1 0 0,0 0 0,0-1 0,1 1 0,-1 0 0,0 0 0,-1 0 0,0 0 0,0 1 0,0-1 0,0 1 0,0-1 0,0 1 0,0 0 0,0 0 0,0 0 0,0 0 0,1 0 0,-1 1 0,0-1 0,-1 2 0,-4 4 0,0 1 0,1 0 0,0-1 0,0 2 0,-8 15 0,8-13 0,0-1 0,-1 1 0,-11 12 0,12-17 0,0 2 0,0-1 0,1 1 0,0-1 0,0 1 0,1 1 0,0-1 0,0 1 0,-4 15 0,5-9 0,1 1 0,0 0 0,0 0 0,3 27 0,-1-43 0,0 1 0,0-1 0,0 0 0,0 0 0,0 1 0,0-1 0,0 0 0,0 0 0,0 1 0,0-1 0,0 0 0,0 0 0,0 0 0,0 1 0,0-1 0,0 0 0,0 0 0,1 0 0,-1 1 0,0-1 0,0 0 0,0 0 0,0 0 0,1 0 0,-1 1 0,0-1 0,0 0 0,0 0 0,1 0 0,-1 0 0,0 0 0,0 0 0,0 0 0,1 0 0,-1 0 0,0 0 0,0 0 0,1 1 0,-1-1 0,0 0 0,0 0 0,1-1 0,-1 1 0,0 0 0,0 0 0,0 0 0,1 0 0,-1 0 0,0 0 0,0 0 0,1 0 0,-1 0 0,0-1 0,19-12 0,16-20 0,-15 11 0,-10 13 0,-1 0 0,-1-1 0,0 0 0,0 0 0,9-18 0,-16 27 0,-1 0 0,1 1 0,-1-1 0,1 0 0,-1 0 0,0 0 0,0 0 0,1 0 0,-1 0 0,0 0 0,0 0 0,0 0 0,0 0 0,0 0 0,0 0 0,0 0 0,0 0 0,0 0 0,-1 0 0,1 0 0,0 0 0,0 0 0,-1 0 0,1 1 0,-1-1 0,1 0 0,-1 0 0,1 0 0,-1 0 0,0 1 0,1-1 0,-1 0 0,0 1 0,0-1 0,1 0 0,-1 1 0,0-1 0,0 1 0,0-1 0,0 1 0,0 0 0,0-1 0,0 1 0,0 0 0,1 0 0,-3-1 0,-1 1 0,0-1 0,0 1 0,0-1 0,0 1 0,0 0 0,0 1 0,0-1 0,0 1 0,-8 2 0,-19 9 0,-32 19 0,44-20 0,0-1 0,-1-1 0,0-1 0,-1-1 0,-38 8 0,38-12 0,7-2 0,-1 1 0,1 1 0,0 0 0,0 1 0,-22 8 0,35-11 0,-1 0 0,1-1 0,0 1 0,0 0 0,0-1 0,0 1 0,0 0 0,1 0 0,-1 0 0,0 0 0,0 0 0,0 0 0,0 2 0,0-3 0,1 1 0,0-1 0,0 1 0,0-1 0,0 1 0,0-1 0,0 1 0,0-1 0,0 0 0,0 1 0,0-1 0,0 1 0,0-1 0,0 1 0,1-1 0,-1 1 0,0-1 0,0 1 0,0-1 0,1 0 0,-1 1 0,0-1 0,0 1 0,1-1 0,1 2 0,-1-1 0,1 0 0,-1 0 0,1 0 0,0 0 0,-1-1 0,1 1 0,0 0 0,0-1 0,0 1 0,0-1 0,-1 0 0,1 1 0,0-1 0,0 0 0,3 0 0,2-1 0,0 0 0,0-1 0,0 0 0,0 0 0,0 0 0,-1-1 0,1 0 0,-1 0 0,1-1 0,-1 1 0,0-1 0,0-1 0,-1 1 0,7-8 0,26-17 0,-4 11 0,-34 18 0,0 0 0,0 1 0,0-1 0,0 0 0,0 0 0,0 0 0,0 0 0,0 0 0,0 0 0,0 0 0,0 0 0,0 0 0,0 0 0,0 0 0,1 0 0,-1 0 0,0 0 0,0 0 0,0 0 0,0 0 0,0 0 0,0 0 0,0 0 0,0 0 0,0 0 0,0 1 0,0-1 0,0 0 0,0 0 0,1 0 0,-1 0 0,0 0 0,0-1 0,-20 13 0,7-7-151,-1 0-1,0-1 0,0 0 0,0-1 1,0-1-1,0 0 0,0-1 1,-20-1-1,21 0-6674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8:59.1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489 240 24575,'0'-1'0,"0"0"0,-1 0 0,1 1 0,0-1 0,0 0 0,-1 0 0,1 1 0,0-1 0,-1 0 0,1 1 0,0-1 0,-1 0 0,1 1 0,-1-1 0,1 1 0,-1-1 0,0 1 0,1-1 0,-1 1 0,1-1 0,-1 1 0,0-1 0,1 1 0,-1 0 0,0-1 0,0 1 0,1 0 0,-1 0 0,0 0 0,0 0 0,1-1 0,-1 1 0,0 0 0,0 0 0,0 1 0,1-1 0,-2 0 0,0 0 0,1 0 0,-1 0 0,0 0 0,1 1 0,-1-1 0,0 0 0,1 1 0,-1-1 0,1 1 0,-1 0 0,0 0 0,1-1 0,0 1 0,-1 0 0,1 0 0,-3 2 0,1 3 0,0-1 0,1 1 0,-1 0 0,1 0 0,1 0 0,-1 0 0,1 0 0,0 0 0,0 0 0,0 7 0,3 70 0,-1-51 0,0-210 0,-7 152 0,1 20 0,0 17 0,0 30 0,1-1 0,2 1 0,5 52 0,0-6 0,-3-84 0,0 0 0,0-1 0,-1 1 0,1-1 0,-1 1 0,1-1 0,-1 0 0,0 1 0,0-1 0,0 0 0,0 1 0,0-1 0,-1 0 0,1 0 0,-1 0 0,1 0 0,-1 0 0,-2 2 0,3-4 0,1 1 0,-1-1 0,1 0 0,-1 1 0,0-1 0,0 0 0,1 1 0,-1-1 0,0 0 0,0 0 0,1 0 0,-1 0 0,0 0 0,0 0 0,1 0 0,-1 0 0,0 0 0,0 0 0,1 0 0,-1 0 0,0 0 0,0-1 0,0 1 0,-1-1 0,1 0 0,-1 0 0,1 0 0,0-1 0,-1 1 0,1 0 0,0-1 0,0 1 0,0-1 0,0 1 0,0-1 0,0 1 0,0-1 0,0-2 0,-3-11 0,0 0 0,1 0 0,1 0 0,0-1 0,1 1 0,1-1 0,0 1 0,4-19 0,-2-13 0,0-23 0,-4-161 0,2 229 0,-1-1 0,1 1 0,-1-1 0,1 1 0,-1-1 0,0 1 0,0 0 0,0 0 0,0-1 0,-1 1 0,1 0 0,-1 0 0,1 0 0,-1 0 0,0 1 0,1-1 0,-5-3 0,5 5 0,1-1 0,-1 1 0,0 0 0,0-1 0,0 1 0,1 0 0,-1 0 0,0-1 0,0 1 0,0 0 0,1 0 0,-1 0 0,0 0 0,0 0 0,0 0 0,0 0 0,1 0 0,-1 0 0,0 1 0,0-1 0,-1 0 0,1 1 0,0 0 0,0 0 0,0 0 0,0 0 0,-1 0 0,1 0 0,1 0 0,-1 0 0,0 1 0,0-1 0,0 0 0,1 1 0,-1-1 0,0 0 0,1 1 0,-1 1 0,-4 19 0,1 0 0,1 0 0,1 0 0,2 0 0,0 1 0,3 29 0,0 16 0,-2-52 0,-1 10 0,0 1 0,-1-1 0,-2 0 0,-8 41 0,9-61 0,1-1 0,-1 1 0,0-1 0,0 0 0,-1 0 0,1 0 0,-1 0 0,0 0 0,0 0 0,-1-1 0,0 0 0,0 1 0,0-1 0,0-1 0,0 1 0,-1-1 0,1 1 0,-1-1 0,0-1 0,0 1 0,0-1 0,-1 1 0,1-2 0,0 1 0,-1-1 0,1 1 0,-9 0 0,5-1 0,-1 0 0,1-1 0,-1 0 0,1 0 0,-1-1 0,1 0 0,-12-3 0,18 3 0,0 0 0,1 0 0,-1-1 0,0 1 0,1-1 0,-1 1 0,1-1 0,0 0 0,0 0 0,-1 0 0,1 0 0,0 0 0,1-1 0,-1 1 0,0 0 0,1-1 0,-1 1 0,1-1 0,0 0 0,0 0 0,0 1 0,0-1 0,0 0 0,0 0 0,1 0 0,-1-5 0,-1-40 0,5-68 0,0 21 0,-2 77 0,2 1 0,-1-1 0,2 0 0,11-29 0,-1-5 0,-7 31 120,-7 21-153,0-1 0,0 1 0,0 0 0,0-1 0,0 1 0,0-1 0,1 1 0,-1 0 0,0-1 0,0 1 0,0-1 0,0 1 0,0 0 0,1-1 0,-1 1 0,0 0 0,0-1 0,0 1 0,1 0 0,-1 0 0,0-1 0,1 1 0,-1 0 0,0-1 0,1 1 0,-1 0 0,0 0 0,1 0 0,-1 0 0,0-1 0,1 1 0,-1 0 0,0 0 0,1 0 0,-1 0 0,1 0 0,-1 0 0,0 0 0,1 0 0,-1 0 0,1 0 0,-1 0 0,0 0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9:03.07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3 420 24575,'-2'-116'0,"4"-124"0,-2 237 0,0 0 0,1 1 0,-1-1 0,0 1 0,1-1 0,-1 1 0,1-1 0,0 1 0,0-1 0,0 1 0,0-1 0,0 1 0,0 0 0,1 0 0,-1 0 0,1-1 0,0 1 0,-1 1 0,1-1 0,0 0 0,0 0 0,0 1 0,0-1 0,1 1 0,-1 0 0,0 0 0,1-1 0,-1 1 0,1 1 0,-1-1 0,1 0 0,-1 1 0,1-1 0,-1 1 0,1 0 0,-1 0 0,1 0 0,0 0 0,-1 0 0,4 1 0,1 0 0,1 1 0,0 0 0,-1 0 0,1 1 0,-1 0 0,0 0 0,1 0 0,-2 1 0,1 0 0,0 1 0,-1-1 0,8 8 0,102 121 0,-97-111 0,-12-13 0,1-1 0,0 0 0,15 12 0,-19-17 0,0-1 0,0 1 0,1-1 0,-1 0 0,1-1 0,-1 1 0,1-1 0,0 0 0,-1 0 0,1 0 0,10 0 0,-6-1 14,-1 0-1,1-1 0,0 0 0,0-1 1,0 1-1,-1-2 0,1 1 1,11-6-1,-16 6-78,-1 1 1,1-1-1,-1 0 1,0 0-1,0 0 1,0-1-1,0 1 0,0-1 1,-1 1-1,1-1 1,-1 0-1,1 0 1,-1 0-1,0-1 0,-1 1 1,1 0-1,0-1 1,-1 1-1,0-1 1,0 0-1,0 1 1,1-7-1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9:05.44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9:11.23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0 219 24575,'1'-5'0,"-1"0"0,0 1 0,1-1 0,0 1 0,0-1 0,0 1 0,1-1 0,-1 1 0,1 0 0,0 0 0,0 0 0,1 0 0,-1 0 0,1 0 0,0 0 0,4-3 0,4-3 0,1 0 0,0 1 0,21-13 0,13-10 0,-37 25 0,1-1 0,-1 2 0,1-1 0,1 1 0,-1 1 0,1 0 0,16-5 0,-21 8 0,0 1 0,0 0 0,1 0 0,-1 1 0,0 0 0,0 0 0,1 0 0,-1 1 0,0 0 0,0 0 0,0 0 0,0 1 0,0 0 0,0 0 0,10 6 0,23 10 0,-30-15 0,0 1 0,0 0 0,-1 1 0,14 9 0,-19-11 0,0 0 0,0 0 0,0 0 0,-1 0 0,1 1 0,-1-1 0,1 1 0,-1-1 0,-1 1 0,1 0 0,0 0 0,-1 0 0,0 0 0,2 6 0,-3-4 0,1 0 0,1 0 0,-1-1 0,1 1 0,0-1 0,0 1 0,5 6 0,-5-10 0,-1 0 0,1 0 0,0 0 0,0 0 0,0-1 0,0 1 0,0-1 0,1 0 0,-1 1 0,0-1 0,1 0 0,-1 0 0,1-1 0,-1 1 0,1 0 0,-1-1 0,1 0 0,-1 1 0,4-1 0,27 1 0,33-4 0,-35 1 0,39 3 0,-69-1 0,1 0 0,0 0 0,0 0 0,0 0 0,-1 1 0,1-1 0,0 1 0,-1-1 0,1 1 0,0 0 0,2 1 0,-4-2 0,0 0 0,0 1 0,0-1 0,1 0 0,-1 1 0,0-1 0,0 0 0,0 0 0,0 1 0,1-1 0,-1 0 0,0 1 0,0-1 0,0 0 0,0 1 0,0-1 0,0 1 0,0-1 0,0 0 0,0 1 0,0-1 0,0 0 0,0 1 0,0-1 0,-1 0 0,1 1 0,0-1 0,0 0 0,0 1 0,0-1 0,0 0 0,-1 0 0,1 1 0,-5 4 0,1-1 0,-1 0 0,0 1 0,0-2 0,-5 4 0,-8 7 0,0 1 0,0-1 0,-1 0 0,0-1 0,-1-1 0,0-1 0,-1-1 0,-1-1 0,1 0 0,-1-2 0,-1 0 0,1-2 0,-1 0 0,0-2 0,-41 1 0,42-2 0,17-1 0,0-1 0,0 1 0,0-1 0,0 0 0,-9-2 0,13 2 0,0 0 0,0-1 0,0 1 0,0-1 0,0 1 0,0-1 0,0 1 0,0-1 0,0 0 0,0 1 0,0-1 0,0 0 0,0 0 0,0 0 0,1 0 0,-1 0 0,0 0 0,1 0 0,-1 0 0,1 0 0,-1 0 0,1 0 0,-1 0 0,1 0 0,0 0 0,0 0 0,-1-1 0,1 1 0,0-2 0,0-26 0,3-42 0,-2 65 0,-17 137 0,10 0 0,6-129-41,-1 0 0,1 0-1,0 0 1,-1 0-1,1 0 1,-1 0 0,0 0-1,1 0 1,-1 0 0,0 0-1,0-1 1,0 1-1,-1 0 1,1-1 0,0 1-1,-1-1 1,1 1 0,-1-1-1,1 1 1,-1-1-1,0 0 1,1 0 0,-1 0-1,0 0 1,0 0 0,0 0-1,0-1 1,0 1-1,0 0 1,0-1 0,0 0-1,-3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9:16.36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39:18.75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BE54C959-5679-33EB-037D-2B1DC624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AF1A9011-E66D-E526-72D0-B63F2863B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0BBA3B14-8F98-9EEC-F6F7-8B51AE7A2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960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61D514F0-9C0A-3FAA-7429-6817ED7F1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>
            <a:extLst>
              <a:ext uri="{FF2B5EF4-FFF2-40B4-BE49-F238E27FC236}">
                <a16:creationId xmlns:a16="http://schemas.microsoft.com/office/drawing/2014/main" id="{FD8B7967-60D9-C04E-97AA-351CEEC26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>
            <a:extLst>
              <a:ext uri="{FF2B5EF4-FFF2-40B4-BE49-F238E27FC236}">
                <a16:creationId xmlns:a16="http://schemas.microsoft.com/office/drawing/2014/main" id="{F667EBD3-7136-DA90-7587-138C1D3944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437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a39e485748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a39e485748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C03EB3B6-41C9-5BB3-BE3A-90E8573E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a39e485748_0_10:notes">
            <a:extLst>
              <a:ext uri="{FF2B5EF4-FFF2-40B4-BE49-F238E27FC236}">
                <a16:creationId xmlns:a16="http://schemas.microsoft.com/office/drawing/2014/main" id="{D22D7687-6575-D286-7FFF-B9B3F956F1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a39e485748_0_10:notes">
            <a:extLst>
              <a:ext uri="{FF2B5EF4-FFF2-40B4-BE49-F238E27FC236}">
                <a16:creationId xmlns:a16="http://schemas.microsoft.com/office/drawing/2014/main" id="{154117CD-6B5E-BBCB-F75C-B5581DD15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6260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D35C9716-37B8-93C7-FFCA-468DAD32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>
            <a:extLst>
              <a:ext uri="{FF2B5EF4-FFF2-40B4-BE49-F238E27FC236}">
                <a16:creationId xmlns:a16="http://schemas.microsoft.com/office/drawing/2014/main" id="{9E8AFE8A-CC04-5489-D656-EC350F3AA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>
            <a:extLst>
              <a:ext uri="{FF2B5EF4-FFF2-40B4-BE49-F238E27FC236}">
                <a16:creationId xmlns:a16="http://schemas.microsoft.com/office/drawing/2014/main" id="{E13F49BB-6FB1-458C-E8F2-0796A19C47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3111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1">
          <a:extLst>
            <a:ext uri="{FF2B5EF4-FFF2-40B4-BE49-F238E27FC236}">
              <a16:creationId xmlns:a16="http://schemas.microsoft.com/office/drawing/2014/main" id="{BCB641B2-2D8F-359C-0D2C-EA7FD6E4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Google Shape;2212;gb619df5445_0_19:notes">
            <a:extLst>
              <a:ext uri="{FF2B5EF4-FFF2-40B4-BE49-F238E27FC236}">
                <a16:creationId xmlns:a16="http://schemas.microsoft.com/office/drawing/2014/main" id="{9C983AC5-ECE9-42AE-74F7-F575AA37C0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3" name="Google Shape;2213;gb619df5445_0_19:notes">
            <a:extLst>
              <a:ext uri="{FF2B5EF4-FFF2-40B4-BE49-F238E27FC236}">
                <a16:creationId xmlns:a16="http://schemas.microsoft.com/office/drawing/2014/main" id="{E859D98F-1EC6-FB51-8A44-220055825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74160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freepik.es/foto-gratis/macho-angulo-casco-realidad-virtual_7133530.htm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 dirty="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17" name="Google Shape;17;p3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4297175" y="2900355"/>
            <a:ext cx="42990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176" y="-501681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10" y="221374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3421663" y="364835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21663" y="-58075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>
            <a:spLocks noGrp="1"/>
          </p:cNvSpPr>
          <p:nvPr>
            <p:ph type="ctrTitle"/>
          </p:nvPr>
        </p:nvSpPr>
        <p:spPr>
          <a:xfrm flipH="1">
            <a:off x="2359650" y="1400650"/>
            <a:ext cx="44247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1"/>
          </p:nvPr>
        </p:nvSpPr>
        <p:spPr>
          <a:xfrm>
            <a:off x="2378700" y="2530005"/>
            <a:ext cx="4386600" cy="93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CUSTOM_33"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2"/>
          <p:cNvSpPr txBox="1"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57" name="Google Shape;557;p62"/>
          <p:cNvSpPr txBox="1">
            <a:spLocks noGrp="1"/>
          </p:cNvSpPr>
          <p:nvPr>
            <p:ph type="subTitle" idx="1"/>
          </p:nvPr>
        </p:nvSpPr>
        <p:spPr>
          <a:xfrm>
            <a:off x="2588100" y="2210650"/>
            <a:ext cx="3967800" cy="18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58" name="Google Shape;558;p62">
            <a:hlinkClick r:id="rId2"/>
          </p:cNvPr>
          <p:cNvSpPr txBox="1">
            <a:spLocks noGrp="1"/>
          </p:cNvSpPr>
          <p:nvPr>
            <p:ph type="ctrTitle" idx="2"/>
          </p:nvPr>
        </p:nvSpPr>
        <p:spPr>
          <a:xfrm>
            <a:off x="3224100" y="1799442"/>
            <a:ext cx="2695800" cy="26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559" name="Google Shape;55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7247964" y="32876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 flipH="1">
            <a:off x="-984228" y="32077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8" r:id="rId4"/>
    <p:sldLayoutId id="2147483660" r:id="rId5"/>
    <p:sldLayoutId id="2147483665" r:id="rId6"/>
    <p:sldLayoutId id="2147483666" r:id="rId7"/>
    <p:sldLayoutId id="2147483696" r:id="rId8"/>
    <p:sldLayoutId id="2147483708" r:id="rId9"/>
    <p:sldLayoutId id="2147483709" r:id="rId10"/>
    <p:sldLayoutId id="214748371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piyush110920" TargetMode="External"/><Relationship Id="rId2" Type="http://schemas.openxmlformats.org/officeDocument/2006/relationships/hyperlink" Target="mailto:piyushjharariya11@gmail.com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piyush1109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0.png"/><Relationship Id="rId18" Type="http://schemas.openxmlformats.org/officeDocument/2006/relationships/customXml" Target="../ink/ink5.xml"/><Relationship Id="rId3" Type="http://schemas.openxmlformats.org/officeDocument/2006/relationships/image" Target="../media/image12.png"/><Relationship Id="rId21" Type="http://schemas.openxmlformats.org/officeDocument/2006/relationships/customXml" Target="../ink/ink7.xml"/><Relationship Id="rId7" Type="http://schemas.openxmlformats.org/officeDocument/2006/relationships/image" Target="../media/image16.png"/><Relationship Id="rId12" Type="http://schemas.openxmlformats.org/officeDocument/2006/relationships/customXml" Target="../ink/ink2.xml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6" Type="http://schemas.openxmlformats.org/officeDocument/2006/relationships/customXml" Target="../ink/ink4.xml"/><Relationship Id="rId20" Type="http://schemas.openxmlformats.org/officeDocument/2006/relationships/customXml" Target="../ink/ink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5" Type="http://schemas.openxmlformats.org/officeDocument/2006/relationships/image" Target="../media/image21.png"/><Relationship Id="rId10" Type="http://schemas.openxmlformats.org/officeDocument/2006/relationships/customXml" Target="../ink/ink1.xml"/><Relationship Id="rId19" Type="http://schemas.openxmlformats.org/officeDocument/2006/relationships/image" Target="../media/image23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customXml" Target="../ink/ink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31630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800" dirty="0"/>
              <a:t>SENSE</a:t>
            </a:r>
            <a:r>
              <a:rPr lang="en" sz="8800" dirty="0">
                <a:solidFill>
                  <a:srgbClr val="FF0000"/>
                </a:solidFill>
              </a:rPr>
              <a:t>intelligence</a:t>
            </a:r>
            <a:endParaRPr sz="8800" dirty="0">
              <a:solidFill>
                <a:srgbClr val="FF0000"/>
              </a:solidFill>
            </a:endParaRPr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00" y="3231939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2800" dirty="0"/>
              <a:t>Customer support </a:t>
            </a:r>
            <a:r>
              <a:rPr lang="en-US" sz="2800" dirty="0" err="1"/>
              <a:t>Chat</a:t>
            </a:r>
            <a:r>
              <a:rPr lang="en-US" sz="2800" dirty="0" err="1">
                <a:solidFill>
                  <a:srgbClr val="FF0000"/>
                </a:solidFill>
              </a:rPr>
              <a:t>BOT</a:t>
            </a:r>
            <a:endParaRPr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267194-A793-238D-F990-6D2C9A0C1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386" y="197949"/>
            <a:ext cx="1477490" cy="4296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D44DF82C-3B73-A580-138C-2E0477544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51E703CC-F871-4EFC-F0F8-C9EA33274DD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FUTURE SCOPE</a:t>
            </a:r>
            <a:br>
              <a:rPr lang="en-US" dirty="0"/>
            </a:br>
            <a:r>
              <a:rPr lang="en-US" dirty="0"/>
              <a:t>&amp;</a:t>
            </a:r>
            <a:br>
              <a:rPr lang="en-US" dirty="0"/>
            </a:br>
            <a:r>
              <a:rPr lang="en-US" dirty="0"/>
              <a:t>CONCLUSION</a:t>
            </a:r>
            <a:endParaRPr dirty="0"/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1D01679C-C230-53C1-528F-975956AD27B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3 </a:t>
            </a:r>
            <a:r>
              <a:rPr lang="en" dirty="0">
                <a:solidFill>
                  <a:schemeClr val="bg1"/>
                </a:solidFill>
              </a:rPr>
              <a:t>&amp; 0</a:t>
            </a:r>
            <a:r>
              <a:rPr lang="en" dirty="0">
                <a:solidFill>
                  <a:srgbClr val="FF0000"/>
                </a:solidFill>
              </a:rPr>
              <a:t>4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5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502DE-0245-F40C-1245-DF6376A31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 MODEL LIST WHICH WE CAN USE 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10933AB-AF92-48E9-A534-E24E4DA8F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1920593"/>
              </p:ext>
            </p:extLst>
          </p:nvPr>
        </p:nvGraphicFramePr>
        <p:xfrm>
          <a:off x="5745480" y="1011770"/>
          <a:ext cx="27813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9A8387F4-1025-EB73-16AA-550C4AC7BD76}"/>
              </a:ext>
            </a:extLst>
          </p:cNvPr>
          <p:cNvSpPr txBox="1">
            <a:spLocks/>
          </p:cNvSpPr>
          <p:nvPr/>
        </p:nvSpPr>
        <p:spPr>
          <a:xfrm flipH="1">
            <a:off x="875791" y="1126070"/>
            <a:ext cx="5045460" cy="2592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Limitations of Free AI Models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Most advanced AI models are paid and often expensive for regular or commercial use.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While there are free and open-source AI models, they usually require high-end hardware or powerful local configurations to run effectively.</a:t>
            </a:r>
          </a:p>
          <a:p>
            <a:pPr algn="l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However, once PDFs are embedded and vectorized, replacing a small model like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TinyLlama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another model becomes straightforward, offering flexibility in experimentation and upgrades.</a:t>
            </a:r>
          </a:p>
        </p:txBody>
      </p:sp>
    </p:spTree>
    <p:extLst>
      <p:ext uri="{BB962C8B-B14F-4D97-AF65-F5344CB8AC3E}">
        <p14:creationId xmlns:p14="http://schemas.microsoft.com/office/powerpoint/2010/main" val="140325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3B46537F-02B5-1DAC-81B6-D499EAE66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DB8901B-4904-ECAE-432A-5B76A2B60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540000" y="455570"/>
            <a:ext cx="8064000" cy="670500"/>
          </a:xfrm>
        </p:spPr>
        <p:txBody>
          <a:bodyPr/>
          <a:lstStyle/>
          <a:p>
            <a:r>
              <a:rPr lang="en-US" dirty="0"/>
              <a:t>UPDATION IN THE CONTENT OF PDFs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BFD1D7-9402-961D-3643-2FA2CF65E794}"/>
              </a:ext>
            </a:extLst>
          </p:cNvPr>
          <p:cNvSpPr txBox="1"/>
          <p:nvPr/>
        </p:nvSpPr>
        <p:spPr>
          <a:xfrm>
            <a:off x="1028700" y="1303021"/>
            <a:ext cx="7086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🔄 Dynamic PDF Content Updates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real-time or scheduled re-indexing of updated PDFs.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reflect changes in policy documents, product manuals, or FAQs.</a:t>
            </a:r>
          </a:p>
          <a:p>
            <a:pPr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re-training and keeps responses current.</a:t>
            </a:r>
          </a:p>
        </p:txBody>
      </p:sp>
    </p:spTree>
    <p:extLst>
      <p:ext uri="{BB962C8B-B14F-4D97-AF65-F5344CB8AC3E}">
        <p14:creationId xmlns:p14="http://schemas.microsoft.com/office/powerpoint/2010/main" val="4190788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8F3A9-3B06-C585-FAE2-94543CAC73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Thank-</a:t>
            </a:r>
            <a:r>
              <a:rPr lang="en-US" sz="6000" dirty="0">
                <a:solidFill>
                  <a:srgbClr val="C00000"/>
                </a:solidFill>
              </a:rPr>
              <a:t>YOU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130A1-F99E-C553-F339-C455A506D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14300" indent="0" algn="ctr">
              <a:buNone/>
            </a:pPr>
            <a:r>
              <a:rPr lang="en-US" dirty="0">
                <a:hlinkClick r:id="rId2"/>
              </a:rPr>
              <a:t>piyushjharariya11@gmail.com</a:t>
            </a:r>
            <a:endParaRPr lang="en-US" dirty="0"/>
          </a:p>
          <a:p>
            <a:pPr marL="114300" indent="0" algn="ctr">
              <a:buNone/>
            </a:pPr>
            <a:r>
              <a:rPr lang="en-US" dirty="0"/>
              <a:t>+91 94216 86591</a:t>
            </a:r>
          </a:p>
          <a:p>
            <a:pPr marL="114300" indent="0" algn="ctr">
              <a:buNone/>
            </a:pPr>
            <a:r>
              <a:rPr lang="en-US" dirty="0"/>
              <a:t>piyush-portfolio-alpha-</a:t>
            </a:r>
            <a:r>
              <a:rPr lang="en-US" dirty="0" err="1"/>
              <a:t>olive.vercel.app</a:t>
            </a:r>
            <a:r>
              <a:rPr lang="en-US" dirty="0"/>
              <a:t> </a:t>
            </a:r>
          </a:p>
          <a:p>
            <a:pPr marL="114300" indent="0" algn="ctr">
              <a:buNone/>
            </a:pPr>
            <a:r>
              <a:rPr lang="en-US" b="0" i="0" dirty="0">
                <a:effectLst/>
                <a:latin typeface="-apple-system"/>
                <a:hlinkClick r:id="rId3"/>
              </a:rPr>
              <a:t>www.linkedin.com/in/piyush110920</a:t>
            </a:r>
            <a:endParaRPr lang="en-US" b="0" i="0" dirty="0">
              <a:effectLst/>
              <a:latin typeface="-apple-system"/>
            </a:endParaRPr>
          </a:p>
          <a:p>
            <a:pPr marL="114300" indent="0" algn="ctr">
              <a:buNone/>
            </a:pPr>
            <a:r>
              <a:rPr lang="en-US" dirty="0">
                <a:hlinkClick r:id="rId4"/>
              </a:rPr>
              <a:t>https://github.com/piyush110920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C6F556-9004-9428-EF72-C8BC84562C70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/>
              <a:t>DO YOU  HAVE ANY QUESTION?</a:t>
            </a:r>
          </a:p>
        </p:txBody>
      </p:sp>
    </p:spTree>
    <p:extLst>
      <p:ext uri="{BB962C8B-B14F-4D97-AF65-F5344CB8AC3E}">
        <p14:creationId xmlns:p14="http://schemas.microsoft.com/office/powerpoint/2010/main" val="3519291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AI MODELs</a:t>
            </a:r>
            <a:endParaRPr dirty="0"/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FUTURE SCOPE</a:t>
            </a:r>
            <a:endParaRPr dirty="0"/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WORK FLOW</a:t>
            </a:r>
            <a:endParaRPr dirty="0"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TABLE OF </a:t>
            </a:r>
            <a:r>
              <a:rPr lang="en" dirty="0">
                <a:solidFill>
                  <a:srgbClr val="FF0000"/>
                </a:solidFill>
              </a:rPr>
              <a:t>CONTENTS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3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4</a:t>
            </a:r>
            <a:endParaRPr dirty="0">
              <a:solidFill>
                <a:srgbClr val="FF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6E4404-5202-4495-18E1-4880FA7786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00" t="11650" r="24770" b="12362"/>
          <a:stretch/>
        </p:blipFill>
        <p:spPr>
          <a:xfrm>
            <a:off x="5273565" y="1240537"/>
            <a:ext cx="3791607" cy="35600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/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AI MODELs</a:t>
            </a:r>
            <a:endParaRPr dirty="0"/>
          </a:p>
        </p:txBody>
      </p:sp>
      <p:sp>
        <p:nvSpPr>
          <p:cNvPr id="827" name="Google Shape;827;p100"/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1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MODELS</a:t>
            </a:r>
            <a:endParaRPr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EE8E510-D729-2C42-E6C1-B42AE6013A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10811874"/>
              </p:ext>
            </p:extLst>
          </p:nvPr>
        </p:nvGraphicFramePr>
        <p:xfrm>
          <a:off x="3597165" y="799990"/>
          <a:ext cx="5546835" cy="35435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653F82-8AFD-07FB-A2F1-5B7A3A6093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2329099" y="289179"/>
            <a:ext cx="4424700" cy="938700"/>
          </a:xfrm>
        </p:spPr>
        <p:txBody>
          <a:bodyPr/>
          <a:lstStyle/>
          <a:p>
            <a:r>
              <a:rPr lang="en-US" dirty="0" err="1"/>
              <a:t>SENSE</a:t>
            </a:r>
            <a:r>
              <a:rPr lang="en-US" dirty="0" err="1">
                <a:solidFill>
                  <a:srgbClr val="FF0000"/>
                </a:solidFill>
              </a:rPr>
              <a:t>intelligence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B0232-2F5C-F617-95F1-6191CD9C3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128" y="1456481"/>
            <a:ext cx="3852313" cy="3415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6D6998-2453-55FE-45C5-6DF3EBABC7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559" y="1456481"/>
            <a:ext cx="4287189" cy="3415063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8D8D8617-0418-3116-8527-3B0A61A5C337}"/>
              </a:ext>
            </a:extLst>
          </p:cNvPr>
          <p:cNvSpPr txBox="1">
            <a:spLocks/>
          </p:cNvSpPr>
          <p:nvPr/>
        </p:nvSpPr>
        <p:spPr>
          <a:xfrm flipH="1">
            <a:off x="-643451" y="904921"/>
            <a:ext cx="3672905" cy="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Extractive </a:t>
            </a:r>
            <a:r>
              <a:rPr lang="en-US" dirty="0">
                <a:solidFill>
                  <a:srgbClr val="FF0000"/>
                </a:solidFill>
              </a:rPr>
              <a:t>AI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94BA7831-0302-9C57-9555-EA119198E57A}"/>
              </a:ext>
            </a:extLst>
          </p:cNvPr>
          <p:cNvSpPr txBox="1">
            <a:spLocks/>
          </p:cNvSpPr>
          <p:nvPr/>
        </p:nvSpPr>
        <p:spPr>
          <a:xfrm flipH="1">
            <a:off x="6053443" y="904920"/>
            <a:ext cx="3672905" cy="645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quada One"/>
              <a:buNone/>
              <a:defRPr sz="36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Generative </a:t>
            </a:r>
            <a:r>
              <a:rPr lang="en-US" dirty="0">
                <a:solidFill>
                  <a:srgbClr val="FF0000"/>
                </a:solidFill>
              </a:rPr>
              <a:t>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B560D539-B32D-9767-F50F-1A2D9AEB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100">
            <a:extLst>
              <a:ext uri="{FF2B5EF4-FFF2-40B4-BE49-F238E27FC236}">
                <a16:creationId xmlns:a16="http://schemas.microsoft.com/office/drawing/2014/main" id="{31035965-2F05-E338-1C7B-66CB07EBBB4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4297175" y="2355550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WORK FLOW</a:t>
            </a:r>
            <a:endParaRPr dirty="0"/>
          </a:p>
        </p:txBody>
      </p:sp>
      <p:sp>
        <p:nvSpPr>
          <p:cNvPr id="827" name="Google Shape;827;p100">
            <a:extLst>
              <a:ext uri="{FF2B5EF4-FFF2-40B4-BE49-F238E27FC236}">
                <a16:creationId xmlns:a16="http://schemas.microsoft.com/office/drawing/2014/main" id="{C412C1DC-ADF1-DD3B-F1BC-D032B245045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297175" y="1317160"/>
            <a:ext cx="4299000" cy="109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0</a:t>
            </a:r>
            <a:r>
              <a:rPr lang="en" dirty="0">
                <a:solidFill>
                  <a:srgbClr val="FF0000"/>
                </a:solidFill>
              </a:rPr>
              <a:t>2</a:t>
            </a:r>
            <a:endParaRPr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18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E3F1155-8E26-696F-47C8-97C7AD06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496" y="128750"/>
            <a:ext cx="3210373" cy="474411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A46E54-36A9-591C-54BA-B8141299C2C8}"/>
              </a:ext>
            </a:extLst>
          </p:cNvPr>
          <p:cNvCxnSpPr>
            <a:cxnSpLocks/>
          </p:cNvCxnSpPr>
          <p:nvPr/>
        </p:nvCxnSpPr>
        <p:spPr>
          <a:xfrm flipH="1">
            <a:off x="2774731" y="811925"/>
            <a:ext cx="107993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Left Brace 13">
            <a:extLst>
              <a:ext uri="{FF2B5EF4-FFF2-40B4-BE49-F238E27FC236}">
                <a16:creationId xmlns:a16="http://schemas.microsoft.com/office/drawing/2014/main" id="{3330D7D9-8DFF-F18E-A03F-DAE72656BDA4}"/>
              </a:ext>
            </a:extLst>
          </p:cNvPr>
          <p:cNvSpPr/>
          <p:nvPr/>
        </p:nvSpPr>
        <p:spPr>
          <a:xfrm>
            <a:off x="3247698" y="1308539"/>
            <a:ext cx="606972" cy="1513452"/>
          </a:xfrm>
          <a:prstGeom prst="leftBrace">
            <a:avLst/>
          </a:prstGeom>
          <a:ln>
            <a:solidFill>
              <a:srgbClr val="C0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15075D8-6042-9F7D-A8DA-02BB502D8ABD}"/>
              </a:ext>
            </a:extLst>
          </p:cNvPr>
          <p:cNvSpPr/>
          <p:nvPr/>
        </p:nvSpPr>
        <p:spPr>
          <a:xfrm>
            <a:off x="3334407" y="3043387"/>
            <a:ext cx="701565" cy="536026"/>
          </a:xfrm>
          <a:prstGeom prst="leftBrace">
            <a:avLst>
              <a:gd name="adj1" fmla="val 8333"/>
              <a:gd name="adj2" fmla="val 48529"/>
            </a:avLst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F13B8E89-FC25-73C3-9C39-734CA4725B61}"/>
              </a:ext>
            </a:extLst>
          </p:cNvPr>
          <p:cNvSpPr/>
          <p:nvPr/>
        </p:nvSpPr>
        <p:spPr>
          <a:xfrm>
            <a:off x="2506717" y="3579414"/>
            <a:ext cx="1529255" cy="1213304"/>
          </a:xfrm>
          <a:prstGeom prst="leftBrace">
            <a:avLst>
              <a:gd name="adj1" fmla="val 8333"/>
              <a:gd name="adj2" fmla="val 49363"/>
            </a:avLst>
          </a:prstGeom>
          <a:ln>
            <a:solidFill>
              <a:srgbClr val="C0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Google Shape;826;p100">
            <a:extLst>
              <a:ext uri="{FF2B5EF4-FFF2-40B4-BE49-F238E27FC236}">
                <a16:creationId xmlns:a16="http://schemas.microsoft.com/office/drawing/2014/main" id="{948FF147-C0FF-125E-A0EF-3FF830DED90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148700" y="486575"/>
            <a:ext cx="42990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/>
              <a:t>All the PDFs</a:t>
            </a:r>
            <a:endParaRPr sz="2800" dirty="0"/>
          </a:p>
        </p:txBody>
      </p:sp>
      <p:sp>
        <p:nvSpPr>
          <p:cNvPr id="18" name="Google Shape;826;p100">
            <a:extLst>
              <a:ext uri="{FF2B5EF4-FFF2-40B4-BE49-F238E27FC236}">
                <a16:creationId xmlns:a16="http://schemas.microsoft.com/office/drawing/2014/main" id="{6B84720D-BBB5-DEC8-DFF1-8D32E10C53F7}"/>
              </a:ext>
            </a:extLst>
          </p:cNvPr>
          <p:cNvSpPr txBox="1">
            <a:spLocks/>
          </p:cNvSpPr>
          <p:nvPr/>
        </p:nvSpPr>
        <p:spPr>
          <a:xfrm>
            <a:off x="-4182" y="149510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/>
              <a:t>FrontEnd</a:t>
            </a:r>
            <a:r>
              <a:rPr lang="en-US" sz="2800" dirty="0"/>
              <a:t> UI</a:t>
            </a:r>
            <a:br>
              <a:rPr lang="en-US" sz="2800" dirty="0"/>
            </a:br>
            <a:r>
              <a:rPr lang="en-US" sz="2800" dirty="0"/>
              <a:t>(HTML + CSS)</a:t>
            </a:r>
          </a:p>
        </p:txBody>
      </p:sp>
      <p:sp>
        <p:nvSpPr>
          <p:cNvPr id="19" name="Google Shape;826;p100">
            <a:extLst>
              <a:ext uri="{FF2B5EF4-FFF2-40B4-BE49-F238E27FC236}">
                <a16:creationId xmlns:a16="http://schemas.microsoft.com/office/drawing/2014/main" id="{32F723FA-1AB1-26D1-12A4-A2DDB71B8FD8}"/>
              </a:ext>
            </a:extLst>
          </p:cNvPr>
          <p:cNvSpPr txBox="1">
            <a:spLocks/>
          </p:cNvSpPr>
          <p:nvPr/>
        </p:nvSpPr>
        <p:spPr>
          <a:xfrm>
            <a:off x="-346305" y="3604904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dirty="0" err="1"/>
              <a:t>BackEnd</a:t>
            </a:r>
            <a:r>
              <a:rPr lang="en-US" sz="2800" dirty="0"/>
              <a:t> UI</a:t>
            </a:r>
            <a:br>
              <a:rPr lang="en-US" sz="2800" dirty="0"/>
            </a:br>
            <a:r>
              <a:rPr lang="en-US" sz="2800" dirty="0"/>
              <a:t>(PYTHON)</a:t>
            </a:r>
          </a:p>
        </p:txBody>
      </p:sp>
      <p:sp>
        <p:nvSpPr>
          <p:cNvPr id="20" name="Google Shape;826;p100">
            <a:extLst>
              <a:ext uri="{FF2B5EF4-FFF2-40B4-BE49-F238E27FC236}">
                <a16:creationId xmlns:a16="http://schemas.microsoft.com/office/drawing/2014/main" id="{25A057A0-037A-8CB6-5878-3396593FC4D0}"/>
              </a:ext>
            </a:extLst>
          </p:cNvPr>
          <p:cNvSpPr txBox="1">
            <a:spLocks/>
          </p:cNvSpPr>
          <p:nvPr/>
        </p:nvSpPr>
        <p:spPr>
          <a:xfrm>
            <a:off x="357217" y="274244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/>
              <a:t>Chuncs</a:t>
            </a:r>
            <a:r>
              <a:rPr lang="en-US" sz="2400" dirty="0"/>
              <a:t> File</a:t>
            </a:r>
            <a:br>
              <a:rPr lang="en-US" sz="2400" dirty="0"/>
            </a:br>
            <a:r>
              <a:rPr lang="en-US" sz="2400" dirty="0"/>
              <a:t>(.</a:t>
            </a:r>
            <a:r>
              <a:rPr lang="en-US" sz="2400" dirty="0" err="1"/>
              <a:t>faiss</a:t>
            </a:r>
            <a:r>
              <a:rPr lang="en-US" sz="2400" dirty="0"/>
              <a:t> &amp; .</a:t>
            </a:r>
            <a:r>
              <a:rPr lang="en-US" sz="2400" dirty="0" err="1"/>
              <a:t>pkl</a:t>
            </a:r>
            <a:r>
              <a:rPr lang="en-US" sz="24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0BA265D7-41CE-4E5C-3C72-C0205BB08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CEFAC9-18FB-A5D1-89B8-ED1B81986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08" y="1770593"/>
            <a:ext cx="790685" cy="12479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8974F6-DF8E-766A-F269-2564BC669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7663" y="1803936"/>
            <a:ext cx="971686" cy="11812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F2E56-0BA6-16C1-FD2B-DDF7CE825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2819" y="1689621"/>
            <a:ext cx="1019317" cy="14098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54B3E8-278D-E927-6645-67D608758B6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186"/>
          <a:stretch/>
        </p:blipFill>
        <p:spPr>
          <a:xfrm>
            <a:off x="7055020" y="1632464"/>
            <a:ext cx="1644337" cy="152421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26E92B-BA59-F518-B696-D23720B65525}"/>
              </a:ext>
            </a:extLst>
          </p:cNvPr>
          <p:cNvCxnSpPr/>
          <p:nvPr/>
        </p:nvCxnSpPr>
        <p:spPr>
          <a:xfrm>
            <a:off x="1497724" y="2394567"/>
            <a:ext cx="8276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C22A5D-8F23-BCEE-3B3B-FE8E7645D020}"/>
              </a:ext>
            </a:extLst>
          </p:cNvPr>
          <p:cNvCxnSpPr/>
          <p:nvPr/>
        </p:nvCxnSpPr>
        <p:spPr>
          <a:xfrm>
            <a:off x="3744310" y="2394567"/>
            <a:ext cx="8276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06030D-6A6D-F321-B276-D86E32469FAD}"/>
              </a:ext>
            </a:extLst>
          </p:cNvPr>
          <p:cNvCxnSpPr/>
          <p:nvPr/>
        </p:nvCxnSpPr>
        <p:spPr>
          <a:xfrm>
            <a:off x="5977758" y="2394567"/>
            <a:ext cx="82769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Google Shape;826;p100">
            <a:extLst>
              <a:ext uri="{FF2B5EF4-FFF2-40B4-BE49-F238E27FC236}">
                <a16:creationId xmlns:a16="http://schemas.microsoft.com/office/drawing/2014/main" id="{B3CA2F08-1382-728E-BC6F-5375B63F3CA4}"/>
              </a:ext>
            </a:extLst>
          </p:cNvPr>
          <p:cNvSpPr txBox="1">
            <a:spLocks/>
          </p:cNvSpPr>
          <p:nvPr/>
        </p:nvSpPr>
        <p:spPr>
          <a:xfrm>
            <a:off x="2422500" y="257507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Ingest</a:t>
            </a:r>
            <a:r>
              <a:rPr lang="en-US" sz="4000" dirty="0">
                <a:solidFill>
                  <a:srgbClr val="FF0000"/>
                </a:solidFill>
              </a:rPr>
              <a:t>.py</a:t>
            </a:r>
            <a:endParaRPr lang="en-US" sz="4000" dirty="0"/>
          </a:p>
        </p:txBody>
      </p:sp>
      <p:sp>
        <p:nvSpPr>
          <p:cNvPr id="15" name="Google Shape;826;p100">
            <a:extLst>
              <a:ext uri="{FF2B5EF4-FFF2-40B4-BE49-F238E27FC236}">
                <a16:creationId xmlns:a16="http://schemas.microsoft.com/office/drawing/2014/main" id="{9E5A8EBE-BD3F-1C98-C317-47490B236882}"/>
              </a:ext>
            </a:extLst>
          </p:cNvPr>
          <p:cNvSpPr txBox="1">
            <a:spLocks/>
          </p:cNvSpPr>
          <p:nvPr/>
        </p:nvSpPr>
        <p:spPr>
          <a:xfrm>
            <a:off x="5727688" y="3156677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Index.faiss</a:t>
            </a:r>
            <a:endParaRPr lang="en-US" sz="2400" dirty="0">
              <a:solidFill>
                <a:schemeClr val="bg1"/>
              </a:solidFill>
            </a:endParaRPr>
          </a:p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 err="1">
                <a:solidFill>
                  <a:schemeClr val="bg1"/>
                </a:solidFill>
              </a:rPr>
              <a:t>Texts.pkl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6" name="Google Shape;826;p100">
            <a:extLst>
              <a:ext uri="{FF2B5EF4-FFF2-40B4-BE49-F238E27FC236}">
                <a16:creationId xmlns:a16="http://schemas.microsoft.com/office/drawing/2014/main" id="{8C30D220-82B9-7CF6-DAF0-2E7B89770BA2}"/>
              </a:ext>
            </a:extLst>
          </p:cNvPr>
          <p:cNvSpPr txBox="1">
            <a:spLocks/>
          </p:cNvSpPr>
          <p:nvPr/>
        </p:nvSpPr>
        <p:spPr>
          <a:xfrm>
            <a:off x="-1220650" y="2909580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.pdfs</a:t>
            </a:r>
          </a:p>
        </p:txBody>
      </p:sp>
      <p:sp>
        <p:nvSpPr>
          <p:cNvPr id="17" name="Google Shape;826;p100">
            <a:extLst>
              <a:ext uri="{FF2B5EF4-FFF2-40B4-BE49-F238E27FC236}">
                <a16:creationId xmlns:a16="http://schemas.microsoft.com/office/drawing/2014/main" id="{4C848366-BD88-E5BB-3798-1BBF68B8C41E}"/>
              </a:ext>
            </a:extLst>
          </p:cNvPr>
          <p:cNvSpPr txBox="1">
            <a:spLocks/>
          </p:cNvSpPr>
          <p:nvPr/>
        </p:nvSpPr>
        <p:spPr>
          <a:xfrm>
            <a:off x="1837309" y="2947391"/>
            <a:ext cx="2412394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Pdf to text</a:t>
            </a:r>
          </a:p>
        </p:txBody>
      </p:sp>
      <p:sp>
        <p:nvSpPr>
          <p:cNvPr id="18" name="Google Shape;826;p100">
            <a:extLst>
              <a:ext uri="{FF2B5EF4-FFF2-40B4-BE49-F238E27FC236}">
                <a16:creationId xmlns:a16="http://schemas.microsoft.com/office/drawing/2014/main" id="{8CC302A8-387E-31EB-3FC7-EC469C995694}"/>
              </a:ext>
            </a:extLst>
          </p:cNvPr>
          <p:cNvSpPr txBox="1">
            <a:spLocks/>
          </p:cNvSpPr>
          <p:nvPr/>
        </p:nvSpPr>
        <p:spPr>
          <a:xfrm>
            <a:off x="3122977" y="2985201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bg1"/>
                </a:solidFill>
              </a:rPr>
              <a:t>N number of chunks</a:t>
            </a:r>
          </a:p>
        </p:txBody>
      </p:sp>
    </p:spTree>
    <p:extLst>
      <p:ext uri="{BB962C8B-B14F-4D97-AF65-F5344CB8AC3E}">
        <p14:creationId xmlns:p14="http://schemas.microsoft.com/office/powerpoint/2010/main" val="2311083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4">
          <a:extLst>
            <a:ext uri="{FF2B5EF4-FFF2-40B4-BE49-F238E27FC236}">
              <a16:creationId xmlns:a16="http://schemas.microsoft.com/office/drawing/2014/main" id="{D4E05EBF-DE46-7C1A-1A10-114215D3E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826;p100">
            <a:extLst>
              <a:ext uri="{FF2B5EF4-FFF2-40B4-BE49-F238E27FC236}">
                <a16:creationId xmlns:a16="http://schemas.microsoft.com/office/drawing/2014/main" id="{5F4D15EE-7381-EA53-0567-43BE8AD7849B}"/>
              </a:ext>
            </a:extLst>
          </p:cNvPr>
          <p:cNvSpPr txBox="1">
            <a:spLocks/>
          </p:cNvSpPr>
          <p:nvPr/>
        </p:nvSpPr>
        <p:spPr>
          <a:xfrm>
            <a:off x="2422500" y="257507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Chatbot</a:t>
            </a:r>
            <a:r>
              <a:rPr lang="en-US" sz="4000" dirty="0">
                <a:solidFill>
                  <a:srgbClr val="FF0000"/>
                </a:solidFill>
              </a:rPr>
              <a:t>.py</a:t>
            </a: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F4D17-41BA-96A8-4624-469988668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54" y="1524069"/>
            <a:ext cx="533474" cy="895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9CA9DF-7BF5-F232-4D7E-99798E08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5261" y="1333851"/>
            <a:ext cx="1453674" cy="12862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588F1B-83C9-D4AE-26B2-0FA2C93FA5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087" y="1372046"/>
            <a:ext cx="1257475" cy="120984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45FC97-F659-2D53-E40B-AD92D9DA30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2954" y="1372046"/>
            <a:ext cx="1571844" cy="12288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D886363-E962-F7A8-80E6-80335DA9E6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96208" y="1338704"/>
            <a:ext cx="790685" cy="12860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B5D3F3C-EACC-B5E6-742D-3922509211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944" y="3470959"/>
            <a:ext cx="981212" cy="118126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466EC19-9C9E-C7DD-71C3-F09082743F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9528" y="3399511"/>
            <a:ext cx="790685" cy="1324160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E8B9E32-1C7F-B2B5-4849-F4ECAD0E91DF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796328" y="1971807"/>
            <a:ext cx="428933" cy="51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32BA06D-61CE-DB09-7671-3C6934697E1D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2678935" y="1976968"/>
            <a:ext cx="5421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1AC61165-65E5-B9F2-E982-247F344C44AB}"/>
                  </a:ext>
                </a:extLst>
              </p14:cNvPr>
              <p14:cNvContentPartPr/>
              <p14:nvPr/>
            </p14:nvContentPartPr>
            <p14:xfrm>
              <a:off x="3305681" y="1756167"/>
              <a:ext cx="185400" cy="12240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1AC61165-65E5-B9F2-E982-247F344C44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297041" y="1747527"/>
                <a:ext cx="203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CE231208-A500-2232-4A42-A7C7F836EE53}"/>
                  </a:ext>
                </a:extLst>
              </p14:cNvPr>
              <p14:cNvContentPartPr/>
              <p14:nvPr/>
            </p14:nvContentPartPr>
            <p14:xfrm>
              <a:off x="3261041" y="1703247"/>
              <a:ext cx="176040" cy="2070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CE231208-A500-2232-4A42-A7C7F836EE5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5401" y="1667607"/>
                <a:ext cx="24768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A46A460-E794-3D46-34E7-469ACA775623}"/>
                  </a:ext>
                </a:extLst>
              </p14:cNvPr>
              <p14:cNvContentPartPr/>
              <p14:nvPr/>
            </p14:nvContentPartPr>
            <p14:xfrm>
              <a:off x="4224041" y="1693527"/>
              <a:ext cx="203400" cy="151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A46A460-E794-3D46-34E7-469ACA77562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88401" y="1657887"/>
                <a:ext cx="275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DA96F0E-21EB-FB5C-850E-C2C1B257D451}"/>
                  </a:ext>
                </a:extLst>
              </p14:cNvPr>
              <p14:cNvContentPartPr/>
              <p14:nvPr/>
            </p14:nvContentPartPr>
            <p14:xfrm>
              <a:off x="4847921" y="1844367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DA96F0E-21EB-FB5C-850E-C2C1B257D45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11921" y="18087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9A6547F-2CC0-5476-9835-8AFF38B26700}"/>
                  </a:ext>
                </a:extLst>
              </p14:cNvPr>
              <p14:cNvContentPartPr/>
              <p14:nvPr/>
            </p14:nvContentPartPr>
            <p14:xfrm>
              <a:off x="4847921" y="1765887"/>
              <a:ext cx="277920" cy="205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9A6547F-2CC0-5476-9835-8AFF38B2670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811921" y="1730247"/>
                <a:ext cx="3495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730066C1-8A92-27F4-6602-C33EC7FB2AEE}"/>
                  </a:ext>
                </a:extLst>
              </p14:cNvPr>
              <p14:cNvContentPartPr/>
              <p14:nvPr/>
            </p14:nvContentPartPr>
            <p14:xfrm>
              <a:off x="5809481" y="3965127"/>
              <a:ext cx="360" cy="36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730066C1-8A92-27F4-6602-C33EC7FB2AE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773481" y="3929127"/>
                <a:ext cx="72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8E57740-B553-F541-D96C-36B5C8AF52E7}"/>
                  </a:ext>
                </a:extLst>
              </p14:cNvPr>
              <p14:cNvContentPartPr/>
              <p14:nvPr/>
            </p14:nvContentPartPr>
            <p14:xfrm>
              <a:off x="7772201" y="3917607"/>
              <a:ext cx="360" cy="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8E57740-B553-F541-D96C-36B5C8AF52E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736201" y="3881967"/>
                <a:ext cx="72000" cy="72000"/>
              </a:xfrm>
              <a:prstGeom prst="rect">
                <a:avLst/>
              </a:prstGeom>
            </p:spPr>
          </p:pic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4F8BDD2-0F29-01B7-2128-2DB3308D348C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>
          <a:xfrm>
            <a:off x="4478562" y="1976968"/>
            <a:ext cx="324392" cy="952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F5E2F00-502A-3251-6E12-492032EDADC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6374798" y="1981731"/>
            <a:ext cx="521410" cy="476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DF81646-FF5F-0540-09BB-36EEC55EAF24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7291550" y="2624758"/>
            <a:ext cx="1" cy="8462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8E7F07-CD21-75C0-7664-0B2B0E450C8B}"/>
              </a:ext>
            </a:extLst>
          </p:cNvPr>
          <p:cNvCxnSpPr>
            <a:cxnSpLocks/>
            <a:stCxn id="29" idx="1"/>
            <a:endCxn id="31" idx="3"/>
          </p:cNvCxnSpPr>
          <p:nvPr/>
        </p:nvCxnSpPr>
        <p:spPr>
          <a:xfrm flipH="1" flipV="1">
            <a:off x="5850213" y="4061591"/>
            <a:ext cx="950731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Google Shape;826;p100">
            <a:extLst>
              <a:ext uri="{FF2B5EF4-FFF2-40B4-BE49-F238E27FC236}">
                <a16:creationId xmlns:a16="http://schemas.microsoft.com/office/drawing/2014/main" id="{528BBB67-A30A-6505-BE61-715FAB8F8A47}"/>
              </a:ext>
            </a:extLst>
          </p:cNvPr>
          <p:cNvSpPr txBox="1">
            <a:spLocks/>
          </p:cNvSpPr>
          <p:nvPr/>
        </p:nvSpPr>
        <p:spPr>
          <a:xfrm>
            <a:off x="179562" y="3186812"/>
            <a:ext cx="4299000" cy="6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quada One"/>
              <a:buNone/>
              <a:defRPr sz="5000" b="0" i="0" u="none" strike="noStrike" cap="none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dk1"/>
              </a:buClr>
              <a:buSzPts val="1100"/>
            </a:pPr>
            <a:r>
              <a:rPr lang="en-US" sz="3600" dirty="0" err="1">
                <a:solidFill>
                  <a:srgbClr val="FF0000"/>
                </a:solidFill>
              </a:rPr>
              <a:t>tinyllama</a:t>
            </a:r>
            <a:endParaRPr lang="en-US" sz="3600" dirty="0">
              <a:solidFill>
                <a:srgbClr val="FF0000"/>
              </a:solidFill>
            </a:endParaRPr>
          </a:p>
          <a:p>
            <a:pPr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As a model of </a:t>
            </a:r>
            <a:r>
              <a:rPr lang="en-US" sz="2400" dirty="0" err="1"/>
              <a:t>ollema</a:t>
            </a:r>
            <a:r>
              <a:rPr lang="en-US" sz="2400" dirty="0"/>
              <a:t> used for the </a:t>
            </a:r>
            <a:r>
              <a:rPr lang="en-US" sz="2400" dirty="0" err="1"/>
              <a:t>ChatBOT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39193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</Words>
  <Application>Microsoft Office PowerPoint</Application>
  <PresentationFormat>On-screen Show (16:9)</PresentationFormat>
  <Paragraphs>72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Squada One</vt:lpstr>
      <vt:lpstr>-apple-system</vt:lpstr>
      <vt:lpstr>Roboto Condensed Light</vt:lpstr>
      <vt:lpstr>Fira Sans Extra Condensed Medium</vt:lpstr>
      <vt:lpstr>Arial</vt:lpstr>
      <vt:lpstr>Times New Roman</vt:lpstr>
      <vt:lpstr>Tech Startup XL by Slidesgo</vt:lpstr>
      <vt:lpstr>SENSEintelligence</vt:lpstr>
      <vt:lpstr>AI MODELs</vt:lpstr>
      <vt:lpstr>AI MODELs</vt:lpstr>
      <vt:lpstr>MODELS</vt:lpstr>
      <vt:lpstr>SENSEintelligence</vt:lpstr>
      <vt:lpstr>WORK FLOW</vt:lpstr>
      <vt:lpstr>All the PDFs</vt:lpstr>
      <vt:lpstr>PowerPoint Presentation</vt:lpstr>
      <vt:lpstr>PowerPoint Presentation</vt:lpstr>
      <vt:lpstr>FUTURE SCOPE &amp; CONCLUSION</vt:lpstr>
      <vt:lpstr>GENERATIVE AI MODEL LIST WHICH WE CAN USE </vt:lpstr>
      <vt:lpstr>UPDATION IN THE CONTENT OF PDFs</vt:lpstr>
      <vt:lpstr>Thank-YOU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piyush jharariya</dc:creator>
  <cp:lastModifiedBy>piyush jharariya</cp:lastModifiedBy>
  <cp:revision>1</cp:revision>
  <dcterms:modified xsi:type="dcterms:W3CDTF">2025-05-21T12:18:52Z</dcterms:modified>
</cp:coreProperties>
</file>