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Lst>
  <p:notesMasterIdLst>
    <p:notesMasterId r:id="rId21"/>
  </p:notesMasterIdLst>
  <p:sldIdLst>
    <p:sldId id="256" r:id="rId13"/>
    <p:sldId id="258" r:id="rId14"/>
    <p:sldId id="259" r:id="rId15"/>
    <p:sldId id="260" r:id="rId16"/>
    <p:sldId id="266" r:id="rId17"/>
    <p:sldId id="267" r:id="rId18"/>
    <p:sldId id="268"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D50D9-B447-4168-B19D-38B18B5FE824}" type="datetimeFigureOut">
              <a:rPr lang="en-IN" smtClean="0"/>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22BF9-DC9B-4F85-95BB-D941D4D46653}" type="slidenum">
              <a:rPr lang="en-IN" smtClean="0"/>
              <a:t>‹#›</a:t>
            </a:fld>
            <a:endParaRPr lang="en-IN"/>
          </a:p>
        </p:txBody>
      </p:sp>
    </p:spTree>
    <p:extLst>
      <p:ext uri="{BB962C8B-B14F-4D97-AF65-F5344CB8AC3E}">
        <p14:creationId xmlns:p14="http://schemas.microsoft.com/office/powerpoint/2010/main" val="142506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A22BF9-DC9B-4F85-95BB-D941D4D46653}" type="slidenum">
              <a:rPr lang="en-IN" smtClean="0"/>
              <a:t>4</a:t>
            </a:fld>
            <a:endParaRPr lang="en-IN"/>
          </a:p>
        </p:txBody>
      </p:sp>
    </p:spTree>
    <p:extLst>
      <p:ext uri="{BB962C8B-B14F-4D97-AF65-F5344CB8AC3E}">
        <p14:creationId xmlns:p14="http://schemas.microsoft.com/office/powerpoint/2010/main" val="160914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Quot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eam">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0BAC72C8-CF5F-4899-BAE7-003502D272A1}"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meline ">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lstStyle/>
          <a:p>
            <a:r>
              <a:t>Footer</a:t>
            </a:r>
          </a:p>
        </p:txBody>
      </p:sp>
      <p:sp>
        <p:nvSpPr>
          <p:cNvPr id="3" name="PlaceHolder 2"/>
          <p:cNvSpPr>
            <a:spLocks noGrp="1"/>
          </p:cNvSpPr>
          <p:nvPr>
            <p:ph type="sldNum" idx="24"/>
          </p:nvPr>
        </p:nvSpPr>
        <p:spPr/>
        <p:txBody>
          <a:bodyPr/>
          <a:lstStyle/>
          <a:p>
            <a:fld id="{A2110CF4-978B-41F5-B307-D2252F12FA50}" type="slidenum">
              <a:t>‹#›</a:t>
            </a:fld>
            <a:endParaRPr/>
          </a:p>
        </p:txBody>
      </p:sp>
      <p:sp>
        <p:nvSpPr>
          <p:cNvPr id="4" name="PlaceHolder 3"/>
          <p:cNvSpPr>
            <a:spLocks noGrp="1"/>
          </p:cNvSpPr>
          <p:nvPr>
            <p:ph type="dt" idx="2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 Col">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7EE97A0-B885-4477-B4C4-A3A1DAF5FD37}"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 co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B8ACA84-0B84-4DBA-A3BE-3988A3EF76D6}"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Introduc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FF709DC7-2A36-4E0F-BA04-8F9DDCF50408}"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ummary ">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526E89CB-1DD9-4C55-95D0-D0D2F0FD8ABA}"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Agenda">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BB83983B-02C0-413E-B20E-8D926F21422A}"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rea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abl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A1958E6A-4118-4CA5-80E8-F6ED093C7D15}"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6366960" y="2116080"/>
            <a:ext cx="5491080" cy="1513800"/>
          </a:xfrm>
          <a:prstGeom prst="rect">
            <a:avLst/>
          </a:prstGeom>
          <a:noFill/>
          <a:ln w="0">
            <a:noFill/>
          </a:ln>
        </p:spPr>
        <p:txBody>
          <a:bodyPr lIns="0" tIns="0" rIns="0" bIns="0" anchor="b">
            <a:noAutofit/>
          </a:bodyPr>
          <a:lstStyle/>
          <a:p>
            <a:pPr indent="0">
              <a:buNone/>
            </a:pPr>
            <a:r>
              <a:rPr lang="en-US" sz="6000" b="0" u="none" strike="noStrike">
                <a:solidFill>
                  <a:srgbClr val="000000"/>
                </a:solidFill>
                <a:uFillTx/>
                <a:latin typeface="Arial"/>
              </a:rPr>
              <a:t>Click to edit the title text format</a:t>
            </a:r>
          </a:p>
        </p:txBody>
      </p:sp>
      <p:grpSp>
        <p:nvGrpSpPr>
          <p:cNvPr id="8" name="Google Shape;17;p7"/>
          <p:cNvGrpSpPr/>
          <p:nvPr/>
        </p:nvGrpSpPr>
        <p:grpSpPr>
          <a:xfrm>
            <a:off x="0" y="758880"/>
            <a:ext cx="6098760" cy="6098760"/>
            <a:chOff x="0" y="758880"/>
            <a:chExt cx="6098760" cy="6098760"/>
          </a:xfrm>
        </p:grpSpPr>
        <p:sp>
          <p:nvSpPr>
            <p:cNvPr id="2" name="Google Shape;18;p7"/>
            <p:cNvSpPr/>
            <p:nvPr/>
          </p:nvSpPr>
          <p:spPr>
            <a:xfrm>
              <a:off x="0" y="758880"/>
              <a:ext cx="3073320" cy="4097880"/>
            </a:xfrm>
            <a:custGeom>
              <a:avLst/>
              <a:gdLst>
                <a:gd name="textAreaLeft" fmla="*/ 0 w 3073320"/>
                <a:gd name="textAreaRight" fmla="*/ 3073680 w 3073320"/>
                <a:gd name="textAreaTop" fmla="*/ 0 h 4097880"/>
                <a:gd name="textAreaBottom" fmla="*/ 4098240 h 409788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3" name="Google Shape;19;p7"/>
            <p:cNvSpPr/>
            <p:nvPr/>
          </p:nvSpPr>
          <p:spPr>
            <a:xfrm>
              <a:off x="0" y="4862160"/>
              <a:ext cx="1996200" cy="1995480"/>
            </a:xfrm>
            <a:custGeom>
              <a:avLst/>
              <a:gdLst>
                <a:gd name="textAreaLeft" fmla="*/ 0 w 1996200"/>
                <a:gd name="textAreaRight" fmla="*/ 1996560 w 1996200"/>
                <a:gd name="textAreaTop" fmla="*/ 0 h 1995480"/>
                <a:gd name="textAreaBottom" fmla="*/ 1995840 h 199548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4" name="Google Shape;20;p7"/>
            <p:cNvSpPr/>
            <p:nvPr/>
          </p:nvSpPr>
          <p:spPr>
            <a:xfrm>
              <a:off x="2097720" y="4857120"/>
              <a:ext cx="4001040" cy="2000520"/>
            </a:xfrm>
            <a:custGeom>
              <a:avLst/>
              <a:gdLst>
                <a:gd name="textAreaLeft" fmla="*/ 0 w 4001040"/>
                <a:gd name="textAreaRight" fmla="*/ 4001400 w 4001040"/>
                <a:gd name="textAreaTop" fmla="*/ 0 h 2000520"/>
                <a:gd name="textAreaBottom" fmla="*/ 2000880 h 200052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
        <p:nvSpPr>
          <p:cNvPr id="5" name="PlaceHolder 2"/>
          <p:cNvSpPr>
            <a:spLocks noGrp="1"/>
          </p:cNvSpPr>
          <p:nvPr>
            <p:ph type="body"/>
          </p:nvPr>
        </p:nvSpPr>
        <p:spPr>
          <a:xfrm>
            <a:off x="6366960" y="4549680"/>
            <a:ext cx="5491080" cy="9529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cxnSp>
        <p:nvCxnSpPr>
          <p:cNvPr id="6" name="Google Shape;22;p7"/>
          <p:cNvCxnSpPr/>
          <p:nvPr/>
        </p:nvCxnSpPr>
        <p:spPr>
          <a:xfrm>
            <a:off x="5839560" y="5784120"/>
            <a:ext cx="2134080" cy="4320"/>
          </a:xfrm>
          <a:prstGeom prst="straightConnector1">
            <a:avLst/>
          </a:prstGeom>
          <a:ln w="101600">
            <a:solidFill>
              <a:srgbClr val="7CA655"/>
            </a:solidFill>
            <a:miter/>
          </a:ln>
        </p:spPr>
      </p:cxnSp>
    </p:spTree>
  </p:cSld>
  <p:clrMap bg1="lt1" tx1="dk1" bg2="dk2" tx2="lt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964080" y="2476440"/>
            <a:ext cx="7131960" cy="3289680"/>
          </a:xfrm>
          <a:prstGeom prst="rect">
            <a:avLst/>
          </a:prstGeom>
          <a:noFill/>
          <a:ln w="0">
            <a:noFill/>
          </a:ln>
        </p:spPr>
        <p:txBody>
          <a:bodyPr lIns="0" tIns="0" rIns="0" bIns="0" anchor="t">
            <a:normAutofit/>
          </a:bodyPr>
          <a:lstStyle/>
          <a:p>
            <a:pPr indent="0">
              <a:buNone/>
            </a:pPr>
            <a:r>
              <a:rPr lang="en-US" sz="2800" b="0" u="none" strike="noStrike">
                <a:solidFill>
                  <a:srgbClr val="000000"/>
                </a:solidFill>
                <a:uFillTx/>
                <a:latin typeface="Arial"/>
              </a:rPr>
              <a:t>Click to edit the title text format</a:t>
            </a:r>
          </a:p>
        </p:txBody>
      </p:sp>
      <p:sp>
        <p:nvSpPr>
          <p:cNvPr id="113" name="Google Shape;102;p14"/>
          <p:cNvSpPr/>
          <p:nvPr/>
        </p:nvSpPr>
        <p:spPr>
          <a:xfrm>
            <a:off x="699840" y="548280"/>
            <a:ext cx="1589040" cy="31392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US" sz="20000" b="1" u="none" strike="noStrike">
                <a:solidFill>
                  <a:schemeClr val="dk1"/>
                </a:solidFill>
                <a:uFillTx/>
                <a:latin typeface="Libre Franklin"/>
                <a:ea typeface="Libre Franklin"/>
              </a:rPr>
              <a:t>“</a:t>
            </a:r>
            <a:endParaRPr lang="en-US" sz="20000" b="0" u="none" strike="noStrike">
              <a:solidFill>
                <a:srgbClr val="000000"/>
              </a:solidFill>
              <a:uFillTx/>
              <a:latin typeface="Arial"/>
            </a:endParaRPr>
          </a:p>
        </p:txBody>
      </p:sp>
      <p:grpSp>
        <p:nvGrpSpPr>
          <p:cNvPr id="114" name="Google Shape;103;p14"/>
          <p:cNvGrpSpPr/>
          <p:nvPr/>
        </p:nvGrpSpPr>
        <p:grpSpPr>
          <a:xfrm>
            <a:off x="6362640" y="0"/>
            <a:ext cx="5829120" cy="3235320"/>
            <a:chOff x="6362640" y="0"/>
            <a:chExt cx="5829120" cy="3235320"/>
          </a:xfrm>
        </p:grpSpPr>
        <p:sp>
          <p:nvSpPr>
            <p:cNvPr id="115" name="Google Shape;104;p14"/>
            <p:cNvSpPr/>
            <p:nvPr/>
          </p:nvSpPr>
          <p:spPr>
            <a:xfrm>
              <a:off x="6362640" y="0"/>
              <a:ext cx="3884400" cy="3235320"/>
            </a:xfrm>
            <a:custGeom>
              <a:avLst/>
              <a:gdLst>
                <a:gd name="textAreaLeft" fmla="*/ 0 w 3884400"/>
                <a:gd name="textAreaRight" fmla="*/ 3884760 w 3884400"/>
                <a:gd name="textAreaTop" fmla="*/ 0 h 3235320"/>
                <a:gd name="textAreaBottom" fmla="*/ 3235680 h 3235320"/>
              </a:gdLst>
              <a:ahLst/>
              <a:cxnLst/>
              <a:rect l="textAreaLeft" t="textAreaTop" r="textAreaRight" b="textAreaBottom"/>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16" name="Google Shape;105;p14"/>
            <p:cNvSpPr/>
            <p:nvPr/>
          </p:nvSpPr>
          <p:spPr>
            <a:xfrm>
              <a:off x="7004520" y="1289880"/>
              <a:ext cx="1945440" cy="1945440"/>
            </a:xfrm>
            <a:custGeom>
              <a:avLst/>
              <a:gdLst>
                <a:gd name="textAreaLeft" fmla="*/ 0 w 1945440"/>
                <a:gd name="textAreaRight" fmla="*/ 1945800 w 1945440"/>
                <a:gd name="textAreaTop" fmla="*/ 0 h 1945440"/>
                <a:gd name="textAreaBottom" fmla="*/ 1945800 h 1945440"/>
              </a:gdLst>
              <a:ahLst/>
              <a:cxnLst/>
              <a:rect l="textAreaLeft" t="textAreaTop" r="textAreaRight" b="textAreaBottom"/>
              <a:pathLst>
                <a:path w="1792" h="1792">
                  <a:moveTo>
                    <a:pt x="597" y="0"/>
                  </a:moveTo>
                  <a:lnTo>
                    <a:pt x="0" y="598"/>
                  </a:lnTo>
                  <a:lnTo>
                    <a:pt x="1195" y="1792"/>
                  </a:lnTo>
                  <a:lnTo>
                    <a:pt x="1792" y="1195"/>
                  </a:lnTo>
                  <a:lnTo>
                    <a:pt x="597"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17" name="Google Shape;106;p14"/>
            <p:cNvSpPr/>
            <p:nvPr/>
          </p:nvSpPr>
          <p:spPr>
            <a:xfrm>
              <a:off x="8955360" y="0"/>
              <a:ext cx="1284120" cy="642240"/>
            </a:xfrm>
            <a:custGeom>
              <a:avLst/>
              <a:gdLst>
                <a:gd name="textAreaLeft" fmla="*/ 0 w 1284120"/>
                <a:gd name="textAreaRight" fmla="*/ 1284480 w 1284120"/>
                <a:gd name="textAreaTop" fmla="*/ 0 h 642240"/>
                <a:gd name="textAreaBottom" fmla="*/ 642600 h 642240"/>
              </a:gdLst>
              <a:ahLst/>
              <a:cxnLst/>
              <a:rect l="textAreaLeft" t="textAreaTop" r="textAreaRight" b="textAreaBottom"/>
              <a:pathLst>
                <a:path w="1183" h="592">
                  <a:moveTo>
                    <a:pt x="1183" y="0"/>
                  </a:moveTo>
                  <a:lnTo>
                    <a:pt x="0" y="0"/>
                  </a:lnTo>
                  <a:lnTo>
                    <a:pt x="591" y="591"/>
                  </a:lnTo>
                  <a:lnTo>
                    <a:pt x="1183"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18" name="Google Shape;107;p14"/>
            <p:cNvSpPr/>
            <p:nvPr/>
          </p:nvSpPr>
          <p:spPr>
            <a:xfrm>
              <a:off x="7652520" y="641520"/>
              <a:ext cx="1945440" cy="1945440"/>
            </a:xfrm>
            <a:custGeom>
              <a:avLst/>
              <a:gdLst>
                <a:gd name="textAreaLeft" fmla="*/ 0 w 1945440"/>
                <a:gd name="textAreaRight" fmla="*/ 1945800 w 1945440"/>
                <a:gd name="textAreaTop" fmla="*/ 0 h 1945440"/>
                <a:gd name="textAreaBottom" fmla="*/ 1945800 h 1945440"/>
              </a:gdLst>
              <a:ahLst/>
              <a:cxnLst/>
              <a:rect l="textAreaLeft" t="textAreaTop" r="textAreaRight" b="textAreaBottom"/>
              <a:pathLst>
                <a:path w="1792" h="1792">
                  <a:moveTo>
                    <a:pt x="598" y="0"/>
                  </a:moveTo>
                  <a:lnTo>
                    <a:pt x="0" y="597"/>
                  </a:lnTo>
                  <a:lnTo>
                    <a:pt x="1195" y="1792"/>
                  </a:lnTo>
                  <a:lnTo>
                    <a:pt x="1792" y="1195"/>
                  </a:lnTo>
                  <a:lnTo>
                    <a:pt x="598"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19" name="Google Shape;108;p14"/>
            <p:cNvSpPr/>
            <p:nvPr/>
          </p:nvSpPr>
          <p:spPr>
            <a:xfrm>
              <a:off x="9598320" y="641520"/>
              <a:ext cx="2593440" cy="2593440"/>
            </a:xfrm>
            <a:custGeom>
              <a:avLst/>
              <a:gdLst>
                <a:gd name="textAreaLeft" fmla="*/ 0 w 2593440"/>
                <a:gd name="textAreaRight" fmla="*/ 2593800 w 2593440"/>
                <a:gd name="textAreaTop" fmla="*/ 0 h 2593440"/>
                <a:gd name="textAreaBottom" fmla="*/ 2593800 h 2593440"/>
              </a:gdLst>
              <a:ahLst/>
              <a:cxnLst/>
              <a:rect l="textAreaLeft" t="textAreaTop" r="textAreaRight" b="textAreaBottom"/>
              <a:pathLst>
                <a:path w="2389" h="2389">
                  <a:moveTo>
                    <a:pt x="2389" y="1195"/>
                  </a:moveTo>
                  <a:lnTo>
                    <a:pt x="1194" y="0"/>
                  </a:lnTo>
                  <a:lnTo>
                    <a:pt x="0" y="1195"/>
                  </a:lnTo>
                  <a:lnTo>
                    <a:pt x="1194" y="2389"/>
                  </a:lnTo>
                  <a:lnTo>
                    <a:pt x="2389" y="1195"/>
                  </a:ln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grpSp>
        <p:nvGrpSpPr>
          <p:cNvPr id="120" name="Google Shape;109;p14"/>
          <p:cNvGrpSpPr/>
          <p:nvPr/>
        </p:nvGrpSpPr>
        <p:grpSpPr>
          <a:xfrm>
            <a:off x="360" y="3900240"/>
            <a:ext cx="2958840" cy="2958840"/>
            <a:chOff x="360" y="3900240"/>
            <a:chExt cx="2958840" cy="2958840"/>
          </a:xfrm>
        </p:grpSpPr>
        <p:sp>
          <p:nvSpPr>
            <p:cNvPr id="121" name="Google Shape;110;p14"/>
            <p:cNvSpPr/>
            <p:nvPr/>
          </p:nvSpPr>
          <p:spPr>
            <a:xfrm rot="16200000" flipV="1">
              <a:off x="1219680" y="5118480"/>
              <a:ext cx="1490760" cy="1987920"/>
            </a:xfrm>
            <a:custGeom>
              <a:avLst/>
              <a:gdLst>
                <a:gd name="textAreaLeft" fmla="*/ 0 w 1490760"/>
                <a:gd name="textAreaRight" fmla="*/ 1491120 w 1490760"/>
                <a:gd name="textAreaTop" fmla="*/ 360 h 1987920"/>
                <a:gd name="textAreaBottom" fmla="*/ 1988640 h 198792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22" name="Google Shape;111;p14"/>
            <p:cNvSpPr/>
            <p:nvPr/>
          </p:nvSpPr>
          <p:spPr>
            <a:xfrm rot="16200000" flipV="1">
              <a:off x="0" y="5890680"/>
              <a:ext cx="968400" cy="968040"/>
            </a:xfrm>
            <a:custGeom>
              <a:avLst/>
              <a:gdLst>
                <a:gd name="textAreaLeft" fmla="*/ 0 w 968400"/>
                <a:gd name="textAreaRight" fmla="*/ 968760 w 968400"/>
                <a:gd name="textAreaTop" fmla="*/ -360 h 968040"/>
                <a:gd name="textAreaBottom" fmla="*/ 968040 h 96804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23" name="Google Shape;112;p14"/>
            <p:cNvSpPr/>
            <p:nvPr/>
          </p:nvSpPr>
          <p:spPr>
            <a:xfrm rot="16200000" flipV="1">
              <a:off x="-484560" y="4385520"/>
              <a:ext cx="1941120" cy="970560"/>
            </a:xfrm>
            <a:custGeom>
              <a:avLst/>
              <a:gdLst>
                <a:gd name="textAreaLeft" fmla="*/ 0 w 1941120"/>
                <a:gd name="textAreaRight" fmla="*/ 1941480 w 1941120"/>
                <a:gd name="textAreaTop" fmla="*/ 360 h 970560"/>
                <a:gd name="textAreaBottom" fmla="*/ 971280 h 97056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Tree>
  </p:cSld>
  <p:clrMap bg1="lt1" tx1="dk1" bg2="dk2" tx2="lt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4" name="Google Shape;114;p15"/>
          <p:cNvGrpSpPr/>
          <p:nvPr/>
        </p:nvGrpSpPr>
        <p:grpSpPr>
          <a:xfrm>
            <a:off x="360" y="3900240"/>
            <a:ext cx="2958840" cy="2958840"/>
            <a:chOff x="360" y="3900240"/>
            <a:chExt cx="2958840" cy="2958840"/>
          </a:xfrm>
        </p:grpSpPr>
        <p:sp>
          <p:nvSpPr>
            <p:cNvPr id="125" name="Google Shape;115;p15"/>
            <p:cNvSpPr/>
            <p:nvPr/>
          </p:nvSpPr>
          <p:spPr>
            <a:xfrm rot="16200000" flipV="1">
              <a:off x="1219680" y="5118480"/>
              <a:ext cx="1490760" cy="1987920"/>
            </a:xfrm>
            <a:custGeom>
              <a:avLst/>
              <a:gdLst>
                <a:gd name="textAreaLeft" fmla="*/ 0 w 1490760"/>
                <a:gd name="textAreaRight" fmla="*/ 1491120 w 1490760"/>
                <a:gd name="textAreaTop" fmla="*/ 360 h 1987920"/>
                <a:gd name="textAreaBottom" fmla="*/ 1988640 h 198792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26" name="Google Shape;116;p15"/>
            <p:cNvSpPr/>
            <p:nvPr/>
          </p:nvSpPr>
          <p:spPr>
            <a:xfrm rot="16200000" flipV="1">
              <a:off x="0" y="5890680"/>
              <a:ext cx="968400" cy="968040"/>
            </a:xfrm>
            <a:custGeom>
              <a:avLst/>
              <a:gdLst>
                <a:gd name="textAreaLeft" fmla="*/ 0 w 968400"/>
                <a:gd name="textAreaRight" fmla="*/ 968760 w 968400"/>
                <a:gd name="textAreaTop" fmla="*/ -360 h 968040"/>
                <a:gd name="textAreaBottom" fmla="*/ 968040 h 96804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27" name="Google Shape;117;p15"/>
            <p:cNvSpPr/>
            <p:nvPr/>
          </p:nvSpPr>
          <p:spPr>
            <a:xfrm rot="16200000" flipV="1">
              <a:off x="-484560" y="4385520"/>
              <a:ext cx="1941120" cy="970560"/>
            </a:xfrm>
            <a:custGeom>
              <a:avLst/>
              <a:gdLst>
                <a:gd name="textAreaLeft" fmla="*/ 0 w 1941120"/>
                <a:gd name="textAreaRight" fmla="*/ 1941480 w 1941120"/>
                <a:gd name="textAreaTop" fmla="*/ 360 h 970560"/>
                <a:gd name="textAreaBottom" fmla="*/ 971280 h 97056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
        <p:nvSpPr>
          <p:cNvPr id="128" name="PlaceHolder 1"/>
          <p:cNvSpPr>
            <a:spLocks noGrp="1"/>
          </p:cNvSpPr>
          <p:nvPr>
            <p:ph type="body"/>
          </p:nvPr>
        </p:nvSpPr>
        <p:spPr>
          <a:xfrm>
            <a:off x="954360" y="2572920"/>
            <a:ext cx="2117880" cy="203688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29" name="PlaceHolder 2"/>
          <p:cNvSpPr>
            <a:spLocks noGrp="1"/>
          </p:cNvSpPr>
          <p:nvPr>
            <p:ph type="title"/>
          </p:nvPr>
        </p:nvSpPr>
        <p:spPr>
          <a:xfrm>
            <a:off x="964080" y="879120"/>
            <a:ext cx="7531920" cy="610560"/>
          </a:xfrm>
          <a:prstGeom prst="rect">
            <a:avLst/>
          </a:prstGeom>
          <a:noFill/>
          <a:ln w="0">
            <a:noFill/>
          </a:ln>
        </p:spPr>
        <p:txBody>
          <a:bodyPr lIns="0" tIns="0" rIns="0" bIns="0" anchor="b">
            <a:normAutofit fontScale="92500" lnSpcReduction="9999"/>
          </a:bodyPr>
          <a:lstStyle/>
          <a:p>
            <a:pPr indent="0">
              <a:buNone/>
            </a:pPr>
            <a:r>
              <a:rPr lang="en-US" sz="4400" b="0" u="none" strike="noStrike">
                <a:solidFill>
                  <a:srgbClr val="000000"/>
                </a:solidFill>
                <a:uFillTx/>
                <a:latin typeface="Arial"/>
              </a:rPr>
              <a:t>Click to edit the title text format</a:t>
            </a:r>
          </a:p>
        </p:txBody>
      </p:sp>
      <p:cxnSp>
        <p:nvCxnSpPr>
          <p:cNvPr id="130" name="Google Shape;120;p15"/>
          <p:cNvCxnSpPr/>
          <p:nvPr/>
        </p:nvCxnSpPr>
        <p:spPr>
          <a:xfrm>
            <a:off x="952200" y="1938960"/>
            <a:ext cx="2134080" cy="360"/>
          </a:xfrm>
          <a:prstGeom prst="straightConnector1">
            <a:avLst/>
          </a:prstGeom>
          <a:ln w="101600">
            <a:solidFill>
              <a:srgbClr val="FFFFFF"/>
            </a:solidFill>
            <a:miter/>
          </a:ln>
        </p:spPr>
      </p:cxnSp>
      <p:sp>
        <p:nvSpPr>
          <p:cNvPr id="131" name="PlaceHolder 3"/>
          <p:cNvSpPr>
            <a:spLocks noGrp="1"/>
          </p:cNvSpPr>
          <p:nvPr>
            <p:ph type="body"/>
          </p:nvPr>
        </p:nvSpPr>
        <p:spPr>
          <a:xfrm>
            <a:off x="3658320" y="2572920"/>
            <a:ext cx="2117880" cy="203688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32" name="PlaceHolder 4"/>
          <p:cNvSpPr>
            <a:spLocks noGrp="1"/>
          </p:cNvSpPr>
          <p:nvPr>
            <p:ph type="body"/>
          </p:nvPr>
        </p:nvSpPr>
        <p:spPr>
          <a:xfrm>
            <a:off x="952560" y="5393160"/>
            <a:ext cx="21333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133" name="PlaceHolder 5"/>
          <p:cNvSpPr>
            <a:spLocks noGrp="1"/>
          </p:cNvSpPr>
          <p:nvPr>
            <p:ph type="body"/>
          </p:nvPr>
        </p:nvSpPr>
        <p:spPr>
          <a:xfrm>
            <a:off x="952560" y="4986720"/>
            <a:ext cx="21333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34" name="PlaceHolder 6"/>
          <p:cNvSpPr>
            <a:spLocks noGrp="1"/>
          </p:cNvSpPr>
          <p:nvPr>
            <p:ph type="body"/>
          </p:nvPr>
        </p:nvSpPr>
        <p:spPr>
          <a:xfrm>
            <a:off x="3663000" y="5393160"/>
            <a:ext cx="21279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135" name="PlaceHolder 7"/>
          <p:cNvSpPr>
            <a:spLocks noGrp="1"/>
          </p:cNvSpPr>
          <p:nvPr>
            <p:ph type="body"/>
          </p:nvPr>
        </p:nvSpPr>
        <p:spPr>
          <a:xfrm>
            <a:off x="3663000" y="4986720"/>
            <a:ext cx="21279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36" name="PlaceHolder 8"/>
          <p:cNvSpPr>
            <a:spLocks noGrp="1"/>
          </p:cNvSpPr>
          <p:nvPr>
            <p:ph type="body"/>
          </p:nvPr>
        </p:nvSpPr>
        <p:spPr>
          <a:xfrm>
            <a:off x="6366960" y="5393160"/>
            <a:ext cx="212904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137" name="PlaceHolder 9"/>
          <p:cNvSpPr>
            <a:spLocks noGrp="1"/>
          </p:cNvSpPr>
          <p:nvPr>
            <p:ph type="body"/>
          </p:nvPr>
        </p:nvSpPr>
        <p:spPr>
          <a:xfrm>
            <a:off x="6366960" y="4986720"/>
            <a:ext cx="212904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38" name="PlaceHolder 10"/>
          <p:cNvSpPr>
            <a:spLocks noGrp="1"/>
          </p:cNvSpPr>
          <p:nvPr>
            <p:ph type="body"/>
          </p:nvPr>
        </p:nvSpPr>
        <p:spPr>
          <a:xfrm>
            <a:off x="9110160" y="5393160"/>
            <a:ext cx="212904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139" name="PlaceHolder 11"/>
          <p:cNvSpPr>
            <a:spLocks noGrp="1"/>
          </p:cNvSpPr>
          <p:nvPr>
            <p:ph type="body"/>
          </p:nvPr>
        </p:nvSpPr>
        <p:spPr>
          <a:xfrm>
            <a:off x="9110160" y="4986720"/>
            <a:ext cx="212904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grpSp>
        <p:nvGrpSpPr>
          <p:cNvPr id="140" name="Google Shape;130;p15"/>
          <p:cNvGrpSpPr/>
          <p:nvPr/>
        </p:nvGrpSpPr>
        <p:grpSpPr>
          <a:xfrm>
            <a:off x="6362640" y="0"/>
            <a:ext cx="5829120" cy="3235320"/>
            <a:chOff x="6362640" y="0"/>
            <a:chExt cx="5829120" cy="3235320"/>
          </a:xfrm>
        </p:grpSpPr>
        <p:sp>
          <p:nvSpPr>
            <p:cNvPr id="141" name="Google Shape;131;p15"/>
            <p:cNvSpPr/>
            <p:nvPr/>
          </p:nvSpPr>
          <p:spPr>
            <a:xfrm>
              <a:off x="6362640" y="0"/>
              <a:ext cx="3884400" cy="3235320"/>
            </a:xfrm>
            <a:custGeom>
              <a:avLst/>
              <a:gdLst>
                <a:gd name="textAreaLeft" fmla="*/ 0 w 3884400"/>
                <a:gd name="textAreaRight" fmla="*/ 3884760 w 3884400"/>
                <a:gd name="textAreaTop" fmla="*/ 0 h 3235320"/>
                <a:gd name="textAreaBottom" fmla="*/ 3235680 h 3235320"/>
              </a:gdLst>
              <a:ahLst/>
              <a:cxnLst/>
              <a:rect l="textAreaLeft" t="textAreaTop" r="textAreaRight" b="textAreaBottom"/>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42" name="Google Shape;132;p15"/>
            <p:cNvSpPr/>
            <p:nvPr/>
          </p:nvSpPr>
          <p:spPr>
            <a:xfrm>
              <a:off x="7004520" y="1289880"/>
              <a:ext cx="1945440" cy="1945440"/>
            </a:xfrm>
            <a:custGeom>
              <a:avLst/>
              <a:gdLst>
                <a:gd name="textAreaLeft" fmla="*/ 0 w 1945440"/>
                <a:gd name="textAreaRight" fmla="*/ 1945800 w 1945440"/>
                <a:gd name="textAreaTop" fmla="*/ 0 h 1945440"/>
                <a:gd name="textAreaBottom" fmla="*/ 1945800 h 1945440"/>
              </a:gdLst>
              <a:ahLst/>
              <a:cxnLst/>
              <a:rect l="textAreaLeft" t="textAreaTop" r="textAreaRight" b="textAreaBottom"/>
              <a:pathLst>
                <a:path w="1792" h="1792">
                  <a:moveTo>
                    <a:pt x="597" y="0"/>
                  </a:moveTo>
                  <a:lnTo>
                    <a:pt x="0" y="598"/>
                  </a:lnTo>
                  <a:lnTo>
                    <a:pt x="1195" y="1792"/>
                  </a:lnTo>
                  <a:lnTo>
                    <a:pt x="1792" y="1195"/>
                  </a:lnTo>
                  <a:lnTo>
                    <a:pt x="597"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43" name="Google Shape;133;p15"/>
            <p:cNvSpPr/>
            <p:nvPr/>
          </p:nvSpPr>
          <p:spPr>
            <a:xfrm>
              <a:off x="8955360" y="0"/>
              <a:ext cx="1284120" cy="642240"/>
            </a:xfrm>
            <a:custGeom>
              <a:avLst/>
              <a:gdLst>
                <a:gd name="textAreaLeft" fmla="*/ 0 w 1284120"/>
                <a:gd name="textAreaRight" fmla="*/ 1284480 w 1284120"/>
                <a:gd name="textAreaTop" fmla="*/ 0 h 642240"/>
                <a:gd name="textAreaBottom" fmla="*/ 642600 h 642240"/>
              </a:gdLst>
              <a:ahLst/>
              <a:cxnLst/>
              <a:rect l="textAreaLeft" t="textAreaTop" r="textAreaRight" b="textAreaBottom"/>
              <a:pathLst>
                <a:path w="1183" h="592">
                  <a:moveTo>
                    <a:pt x="1183" y="0"/>
                  </a:moveTo>
                  <a:lnTo>
                    <a:pt x="0" y="0"/>
                  </a:lnTo>
                  <a:lnTo>
                    <a:pt x="591" y="591"/>
                  </a:lnTo>
                  <a:lnTo>
                    <a:pt x="1183"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44" name="Google Shape;134;p15"/>
            <p:cNvSpPr/>
            <p:nvPr/>
          </p:nvSpPr>
          <p:spPr>
            <a:xfrm>
              <a:off x="7652520" y="641520"/>
              <a:ext cx="1945440" cy="1945440"/>
            </a:xfrm>
            <a:custGeom>
              <a:avLst/>
              <a:gdLst>
                <a:gd name="textAreaLeft" fmla="*/ 0 w 1945440"/>
                <a:gd name="textAreaRight" fmla="*/ 1945800 w 1945440"/>
                <a:gd name="textAreaTop" fmla="*/ 0 h 1945440"/>
                <a:gd name="textAreaBottom" fmla="*/ 1945800 h 1945440"/>
              </a:gdLst>
              <a:ahLst/>
              <a:cxnLst/>
              <a:rect l="textAreaLeft" t="textAreaTop" r="textAreaRight" b="textAreaBottom"/>
              <a:pathLst>
                <a:path w="1792" h="1792">
                  <a:moveTo>
                    <a:pt x="598" y="0"/>
                  </a:moveTo>
                  <a:lnTo>
                    <a:pt x="0" y="597"/>
                  </a:lnTo>
                  <a:lnTo>
                    <a:pt x="1195" y="1792"/>
                  </a:lnTo>
                  <a:lnTo>
                    <a:pt x="1792" y="1195"/>
                  </a:lnTo>
                  <a:lnTo>
                    <a:pt x="598"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45" name="Google Shape;135;p15"/>
            <p:cNvSpPr/>
            <p:nvPr/>
          </p:nvSpPr>
          <p:spPr>
            <a:xfrm>
              <a:off x="9598320" y="641520"/>
              <a:ext cx="2593440" cy="2593440"/>
            </a:xfrm>
            <a:custGeom>
              <a:avLst/>
              <a:gdLst>
                <a:gd name="textAreaLeft" fmla="*/ 0 w 2593440"/>
                <a:gd name="textAreaRight" fmla="*/ 2593800 w 2593440"/>
                <a:gd name="textAreaTop" fmla="*/ 0 h 2593440"/>
                <a:gd name="textAreaBottom" fmla="*/ 2593800 h 2593440"/>
              </a:gdLst>
              <a:ahLst/>
              <a:cxnLst/>
              <a:rect l="textAreaLeft" t="textAreaTop" r="textAreaRight" b="textAreaBottom"/>
              <a:pathLst>
                <a:path w="2389" h="2389">
                  <a:moveTo>
                    <a:pt x="2389" y="1195"/>
                  </a:moveTo>
                  <a:lnTo>
                    <a:pt x="1194" y="0"/>
                  </a:lnTo>
                  <a:lnTo>
                    <a:pt x="0" y="1195"/>
                  </a:lnTo>
                  <a:lnTo>
                    <a:pt x="1194" y="2389"/>
                  </a:lnTo>
                  <a:lnTo>
                    <a:pt x="2389" y="1195"/>
                  </a:ln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
        <p:nvSpPr>
          <p:cNvPr id="146" name="PlaceHolder 12"/>
          <p:cNvSpPr>
            <a:spLocks noGrp="1"/>
          </p:cNvSpPr>
          <p:nvPr>
            <p:ph type="body"/>
          </p:nvPr>
        </p:nvSpPr>
        <p:spPr>
          <a:xfrm>
            <a:off x="6362280" y="2572920"/>
            <a:ext cx="2117880" cy="203688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47" name="PlaceHolder 13"/>
          <p:cNvSpPr>
            <a:spLocks noGrp="1"/>
          </p:cNvSpPr>
          <p:nvPr>
            <p:ph type="body"/>
          </p:nvPr>
        </p:nvSpPr>
        <p:spPr>
          <a:xfrm>
            <a:off x="9111960" y="2572920"/>
            <a:ext cx="2117880" cy="203688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48" name="PlaceHolder 14"/>
          <p:cNvSpPr>
            <a:spLocks noGrp="1"/>
          </p:cNvSpPr>
          <p:nvPr>
            <p:ph type="dt" idx="19"/>
          </p:nvPr>
        </p:nvSpPr>
        <p:spPr>
          <a:xfrm>
            <a:off x="2991960" y="6332400"/>
            <a:ext cx="1312920" cy="247320"/>
          </a:xfrm>
          <a:prstGeom prst="rect">
            <a:avLst/>
          </a:prstGeom>
          <a:noFill/>
          <a:ln w="0">
            <a:noFill/>
          </a:ln>
        </p:spPr>
        <p:txBody>
          <a:bodyPr lIns="0" tIns="0" rIns="0" bIns="0" anchor="t">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149" name="PlaceHolder 15"/>
          <p:cNvSpPr>
            <a:spLocks noGrp="1"/>
          </p:cNvSpPr>
          <p:nvPr>
            <p:ph type="ftr" idx="20"/>
          </p:nvPr>
        </p:nvSpPr>
        <p:spPr>
          <a:xfrm>
            <a:off x="1494720" y="6332400"/>
            <a:ext cx="1496880" cy="247320"/>
          </a:xfrm>
          <a:prstGeom prst="rect">
            <a:avLst/>
          </a:prstGeom>
          <a:noFill/>
          <a:ln w="0">
            <a:noFill/>
          </a:ln>
        </p:spPr>
        <p:txBody>
          <a:bodyPr lIns="0" tIns="0" rIns="0" bIns="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150" name="PlaceHolder 16"/>
          <p:cNvSpPr>
            <a:spLocks noGrp="1"/>
          </p:cNvSpPr>
          <p:nvPr>
            <p:ph type="sldNum" idx="21"/>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C267D6E4-BBEC-4349-A307-3D7E60589665}" type="slidenum">
              <a:rPr lang="en-US" sz="1100" b="0" u="none" strike="noStrike">
                <a:solidFill>
                  <a:schemeClr val="dk1"/>
                </a:solidFill>
                <a:uFillTx/>
                <a:latin typeface="Libre Franklin"/>
                <a:ea typeface="Libre Franklin"/>
              </a:rPr>
              <a:t>‹#›</a:t>
            </a:fld>
            <a:endParaRPr lang="en-US" sz="11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151" name="Google Shape;142;p16"/>
          <p:cNvCxnSpPr/>
          <p:nvPr/>
        </p:nvCxnSpPr>
        <p:spPr>
          <a:xfrm flipH="1">
            <a:off x="1045800" y="2213640"/>
            <a:ext cx="2520" cy="1829160"/>
          </a:xfrm>
          <a:prstGeom prst="straightConnector1">
            <a:avLst/>
          </a:prstGeom>
          <a:ln w="165100">
            <a:solidFill>
              <a:srgbClr val="F9D448"/>
            </a:solidFill>
            <a:miter/>
          </a:ln>
        </p:spPr>
      </p:cxnSp>
      <p:cxnSp>
        <p:nvCxnSpPr>
          <p:cNvPr id="152" name="Google Shape;143;p16"/>
          <p:cNvCxnSpPr/>
          <p:nvPr/>
        </p:nvCxnSpPr>
        <p:spPr>
          <a:xfrm flipH="1">
            <a:off x="6180480" y="2213640"/>
            <a:ext cx="11160" cy="1829160"/>
          </a:xfrm>
          <a:prstGeom prst="straightConnector1">
            <a:avLst/>
          </a:prstGeom>
          <a:ln w="165100">
            <a:solidFill>
              <a:srgbClr val="F9D448"/>
            </a:solidFill>
            <a:miter/>
          </a:ln>
        </p:spPr>
      </p:cxnSp>
      <p:cxnSp>
        <p:nvCxnSpPr>
          <p:cNvPr id="153" name="Google Shape;144;p16"/>
          <p:cNvCxnSpPr/>
          <p:nvPr/>
        </p:nvCxnSpPr>
        <p:spPr>
          <a:xfrm flipH="1">
            <a:off x="8745480" y="3904560"/>
            <a:ext cx="2520" cy="1829160"/>
          </a:xfrm>
          <a:prstGeom prst="straightConnector1">
            <a:avLst/>
          </a:prstGeom>
          <a:ln w="165100">
            <a:solidFill>
              <a:srgbClr val="F9D448"/>
            </a:solidFill>
            <a:miter/>
          </a:ln>
        </p:spPr>
      </p:cxnSp>
      <p:cxnSp>
        <p:nvCxnSpPr>
          <p:cNvPr id="154" name="Google Shape;145;p16"/>
          <p:cNvCxnSpPr/>
          <p:nvPr/>
        </p:nvCxnSpPr>
        <p:spPr>
          <a:xfrm flipH="1">
            <a:off x="3610800" y="3895920"/>
            <a:ext cx="2520" cy="1829160"/>
          </a:xfrm>
          <a:prstGeom prst="straightConnector1">
            <a:avLst/>
          </a:prstGeom>
          <a:ln w="165100">
            <a:solidFill>
              <a:srgbClr val="F9D448"/>
            </a:solidFill>
            <a:miter/>
          </a:ln>
        </p:spPr>
      </p:cxnSp>
      <p:sp>
        <p:nvSpPr>
          <p:cNvPr id="155" name="PlaceHolder 1"/>
          <p:cNvSpPr>
            <a:spLocks noGrp="1"/>
          </p:cNvSpPr>
          <p:nvPr>
            <p:ph type="title"/>
          </p:nvPr>
        </p:nvSpPr>
        <p:spPr>
          <a:xfrm>
            <a:off x="964080" y="879120"/>
            <a:ext cx="4941000" cy="610560"/>
          </a:xfrm>
          <a:prstGeom prst="rect">
            <a:avLst/>
          </a:prstGeom>
          <a:noFill/>
          <a:ln w="0">
            <a:noFill/>
          </a:ln>
        </p:spPr>
        <p:txBody>
          <a:bodyPr lIns="0" tIns="0" rIns="0" bIns="0" anchor="b">
            <a:normAutofit fontScale="62500" lnSpcReduction="19999"/>
          </a:bodyPr>
          <a:lstStyle/>
          <a:p>
            <a:pPr indent="0">
              <a:buNone/>
            </a:pPr>
            <a:r>
              <a:rPr lang="en-US" sz="4400" b="0" u="none" strike="noStrike">
                <a:solidFill>
                  <a:srgbClr val="000000"/>
                </a:solidFill>
                <a:uFillTx/>
                <a:latin typeface="Arial"/>
              </a:rPr>
              <a:t>Click to edit the title text format</a:t>
            </a:r>
          </a:p>
        </p:txBody>
      </p:sp>
      <p:sp>
        <p:nvSpPr>
          <p:cNvPr id="156" name="PlaceHolder 2"/>
          <p:cNvSpPr>
            <a:spLocks noGrp="1"/>
          </p:cNvSpPr>
          <p:nvPr>
            <p:ph type="body"/>
          </p:nvPr>
        </p:nvSpPr>
        <p:spPr>
          <a:xfrm>
            <a:off x="1297080" y="2934720"/>
            <a:ext cx="21333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157" name="PlaceHolder 3"/>
          <p:cNvSpPr>
            <a:spLocks noGrp="1"/>
          </p:cNvSpPr>
          <p:nvPr>
            <p:ph type="body"/>
          </p:nvPr>
        </p:nvSpPr>
        <p:spPr>
          <a:xfrm>
            <a:off x="1297080" y="2568600"/>
            <a:ext cx="21333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58" name="PlaceHolder 4"/>
          <p:cNvSpPr>
            <a:spLocks noGrp="1"/>
          </p:cNvSpPr>
          <p:nvPr>
            <p:ph type="body"/>
          </p:nvPr>
        </p:nvSpPr>
        <p:spPr>
          <a:xfrm>
            <a:off x="3897720" y="5087160"/>
            <a:ext cx="21333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159" name="PlaceHolder 5"/>
          <p:cNvSpPr>
            <a:spLocks noGrp="1"/>
          </p:cNvSpPr>
          <p:nvPr>
            <p:ph type="body"/>
          </p:nvPr>
        </p:nvSpPr>
        <p:spPr>
          <a:xfrm>
            <a:off x="3897720" y="4701960"/>
            <a:ext cx="21333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60" name="PlaceHolder 6"/>
          <p:cNvSpPr>
            <a:spLocks noGrp="1"/>
          </p:cNvSpPr>
          <p:nvPr>
            <p:ph type="body"/>
          </p:nvPr>
        </p:nvSpPr>
        <p:spPr>
          <a:xfrm>
            <a:off x="9001800" y="5087160"/>
            <a:ext cx="21333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161" name="PlaceHolder 7"/>
          <p:cNvSpPr>
            <a:spLocks noGrp="1"/>
          </p:cNvSpPr>
          <p:nvPr>
            <p:ph type="body"/>
          </p:nvPr>
        </p:nvSpPr>
        <p:spPr>
          <a:xfrm>
            <a:off x="9001800" y="4701960"/>
            <a:ext cx="21333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62" name="PlaceHolder 8"/>
          <p:cNvSpPr>
            <a:spLocks noGrp="1"/>
          </p:cNvSpPr>
          <p:nvPr>
            <p:ph type="body"/>
          </p:nvPr>
        </p:nvSpPr>
        <p:spPr>
          <a:xfrm>
            <a:off x="6438240" y="2934720"/>
            <a:ext cx="21333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163" name="PlaceHolder 9"/>
          <p:cNvSpPr>
            <a:spLocks noGrp="1"/>
          </p:cNvSpPr>
          <p:nvPr>
            <p:ph type="body"/>
          </p:nvPr>
        </p:nvSpPr>
        <p:spPr>
          <a:xfrm>
            <a:off x="6438240" y="2568600"/>
            <a:ext cx="21333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cxnSp>
        <p:nvCxnSpPr>
          <p:cNvPr id="164" name="Google Shape;155;p16"/>
          <p:cNvCxnSpPr/>
          <p:nvPr/>
        </p:nvCxnSpPr>
        <p:spPr>
          <a:xfrm>
            <a:off x="967680" y="3968640"/>
            <a:ext cx="10275840" cy="360"/>
          </a:xfrm>
          <a:prstGeom prst="straightConnector1">
            <a:avLst/>
          </a:prstGeom>
          <a:ln w="165100">
            <a:solidFill>
              <a:srgbClr val="4495A2"/>
            </a:solidFill>
            <a:miter/>
          </a:ln>
        </p:spPr>
      </p:cxnSp>
      <p:sp>
        <p:nvSpPr>
          <p:cNvPr id="165" name="Google Shape;156;p16"/>
          <p:cNvSpPr/>
          <p:nvPr/>
        </p:nvSpPr>
        <p:spPr>
          <a:xfrm>
            <a:off x="964440" y="3883320"/>
            <a:ext cx="163080" cy="163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800" b="0" u="none" strike="noStrike">
              <a:solidFill>
                <a:schemeClr val="lt1"/>
              </a:solidFill>
              <a:uFillTx/>
              <a:latin typeface="Libre Franklin"/>
              <a:ea typeface="Libre Franklin"/>
            </a:endParaRPr>
          </a:p>
        </p:txBody>
      </p:sp>
      <p:sp>
        <p:nvSpPr>
          <p:cNvPr id="166" name="Google Shape;157;p16"/>
          <p:cNvSpPr/>
          <p:nvPr/>
        </p:nvSpPr>
        <p:spPr>
          <a:xfrm>
            <a:off x="3531600" y="3891960"/>
            <a:ext cx="163080" cy="163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800" b="0" u="none" strike="noStrike">
              <a:solidFill>
                <a:schemeClr val="lt1"/>
              </a:solidFill>
              <a:uFillTx/>
              <a:latin typeface="Libre Franklin"/>
              <a:ea typeface="Libre Franklin"/>
            </a:endParaRPr>
          </a:p>
        </p:txBody>
      </p:sp>
      <p:sp>
        <p:nvSpPr>
          <p:cNvPr id="167" name="Google Shape;158;p16"/>
          <p:cNvSpPr/>
          <p:nvPr/>
        </p:nvSpPr>
        <p:spPr>
          <a:xfrm>
            <a:off x="6098760" y="3883320"/>
            <a:ext cx="163080" cy="163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800" b="0" u="none" strike="noStrike">
              <a:solidFill>
                <a:schemeClr val="lt1"/>
              </a:solidFill>
              <a:uFillTx/>
              <a:latin typeface="Libre Franklin"/>
              <a:ea typeface="Libre Franklin"/>
            </a:endParaRPr>
          </a:p>
        </p:txBody>
      </p:sp>
      <p:sp>
        <p:nvSpPr>
          <p:cNvPr id="168" name="Google Shape;159;p16"/>
          <p:cNvSpPr/>
          <p:nvPr/>
        </p:nvSpPr>
        <p:spPr>
          <a:xfrm>
            <a:off x="8666280" y="3891960"/>
            <a:ext cx="163080" cy="163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800" b="0" u="none" strike="noStrike">
              <a:solidFill>
                <a:schemeClr val="lt1"/>
              </a:solidFill>
              <a:uFillTx/>
              <a:latin typeface="Libre Franklin"/>
              <a:ea typeface="Libre Franklin"/>
            </a:endParaRPr>
          </a:p>
        </p:txBody>
      </p:sp>
      <p:sp>
        <p:nvSpPr>
          <p:cNvPr id="169" name="PlaceHolder 10"/>
          <p:cNvSpPr>
            <a:spLocks noGrp="1"/>
          </p:cNvSpPr>
          <p:nvPr>
            <p:ph type="dt" idx="22"/>
          </p:nvPr>
        </p:nvSpPr>
        <p:spPr>
          <a:xfrm>
            <a:off x="2991960" y="6332400"/>
            <a:ext cx="1312920" cy="247320"/>
          </a:xfrm>
          <a:prstGeom prst="rect">
            <a:avLst/>
          </a:prstGeom>
          <a:noFill/>
          <a:ln w="0">
            <a:noFill/>
          </a:ln>
        </p:spPr>
        <p:txBody>
          <a:bodyPr lIns="0" tIns="0" rIns="0" bIns="0" anchor="t">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170" name="PlaceHolder 11"/>
          <p:cNvSpPr>
            <a:spLocks noGrp="1"/>
          </p:cNvSpPr>
          <p:nvPr>
            <p:ph type="ftr" idx="23"/>
          </p:nvPr>
        </p:nvSpPr>
        <p:spPr>
          <a:xfrm>
            <a:off x="1494720" y="6332400"/>
            <a:ext cx="1496880" cy="247320"/>
          </a:xfrm>
          <a:prstGeom prst="rect">
            <a:avLst/>
          </a:prstGeom>
          <a:noFill/>
          <a:ln w="0">
            <a:noFill/>
          </a:ln>
        </p:spPr>
        <p:txBody>
          <a:bodyPr lIns="0" tIns="0" rIns="0" bIns="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171" name="PlaceHolder 12"/>
          <p:cNvSpPr>
            <a:spLocks noGrp="1"/>
          </p:cNvSpPr>
          <p:nvPr>
            <p:ph type="sldNum" idx="24"/>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131E3AB3-8912-49BB-A9A5-8A5F9A360157}" type="slidenum">
              <a:rPr lang="en-US" sz="1100" b="0" u="none" strike="noStrike">
                <a:solidFill>
                  <a:schemeClr val="dk1"/>
                </a:solidFill>
                <a:uFillTx/>
                <a:latin typeface="Libre Franklin"/>
                <a:ea typeface="Libre Franklin"/>
              </a:rPr>
              <a:t>‹#›</a:t>
            </a:fld>
            <a:endParaRPr lang="en-US" sz="11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 name="Google Shape;164;p17"/>
          <p:cNvGrpSpPr/>
          <p:nvPr/>
        </p:nvGrpSpPr>
        <p:grpSpPr>
          <a:xfrm>
            <a:off x="360" y="3900240"/>
            <a:ext cx="2958840" cy="2958840"/>
            <a:chOff x="360" y="3900240"/>
            <a:chExt cx="2958840" cy="2958840"/>
          </a:xfrm>
        </p:grpSpPr>
        <p:sp>
          <p:nvSpPr>
            <p:cNvPr id="8" name="Google Shape;165;p17"/>
            <p:cNvSpPr/>
            <p:nvPr/>
          </p:nvSpPr>
          <p:spPr>
            <a:xfrm rot="16200000" flipV="1">
              <a:off x="1219680" y="5118480"/>
              <a:ext cx="1490760" cy="1987920"/>
            </a:xfrm>
            <a:custGeom>
              <a:avLst/>
              <a:gdLst>
                <a:gd name="textAreaLeft" fmla="*/ 0 w 1490760"/>
                <a:gd name="textAreaRight" fmla="*/ 1491120 w 1490760"/>
                <a:gd name="textAreaTop" fmla="*/ 360 h 1987920"/>
                <a:gd name="textAreaBottom" fmla="*/ 1988640 h 198792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9" name="Google Shape;166;p17"/>
            <p:cNvSpPr/>
            <p:nvPr/>
          </p:nvSpPr>
          <p:spPr>
            <a:xfrm rot="16200000" flipV="1">
              <a:off x="0" y="5890680"/>
              <a:ext cx="968400" cy="968040"/>
            </a:xfrm>
            <a:custGeom>
              <a:avLst/>
              <a:gdLst>
                <a:gd name="textAreaLeft" fmla="*/ 0 w 968400"/>
                <a:gd name="textAreaRight" fmla="*/ 968760 w 968400"/>
                <a:gd name="textAreaTop" fmla="*/ -360 h 968040"/>
                <a:gd name="textAreaBottom" fmla="*/ 968040 h 96804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0" name="Google Shape;167;p17"/>
            <p:cNvSpPr/>
            <p:nvPr/>
          </p:nvSpPr>
          <p:spPr>
            <a:xfrm rot="16200000" flipV="1">
              <a:off x="-484560" y="4385520"/>
              <a:ext cx="1941120" cy="970560"/>
            </a:xfrm>
            <a:custGeom>
              <a:avLst/>
              <a:gdLst>
                <a:gd name="textAreaLeft" fmla="*/ 0 w 1941120"/>
                <a:gd name="textAreaRight" fmla="*/ 1941480 w 1941120"/>
                <a:gd name="textAreaTop" fmla="*/ 360 h 970560"/>
                <a:gd name="textAreaBottom" fmla="*/ 971280 h 97056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
        <p:nvSpPr>
          <p:cNvPr id="11" name="PlaceHolder 1"/>
          <p:cNvSpPr>
            <a:spLocks noGrp="1"/>
          </p:cNvSpPr>
          <p:nvPr>
            <p:ph type="title"/>
          </p:nvPr>
        </p:nvSpPr>
        <p:spPr>
          <a:xfrm>
            <a:off x="964080" y="879120"/>
            <a:ext cx="4941000" cy="610560"/>
          </a:xfrm>
          <a:prstGeom prst="rect">
            <a:avLst/>
          </a:prstGeom>
          <a:noFill/>
          <a:ln w="0">
            <a:noFill/>
          </a:ln>
        </p:spPr>
        <p:txBody>
          <a:bodyPr lIns="0" tIns="0" rIns="0" bIns="0" anchor="b">
            <a:normAutofit fontScale="62500" lnSpcReduction="19999"/>
          </a:bodyPr>
          <a:lstStyle/>
          <a:p>
            <a:pPr indent="0">
              <a:buNone/>
            </a:pPr>
            <a:r>
              <a:rPr lang="en-US" sz="4400" b="0" u="none" strike="noStrike">
                <a:solidFill>
                  <a:srgbClr val="000000"/>
                </a:solidFill>
                <a:uFillTx/>
                <a:latin typeface="Arial"/>
              </a:rPr>
              <a:t>Click to edit the title text format</a:t>
            </a:r>
          </a:p>
        </p:txBody>
      </p:sp>
      <p:cxnSp>
        <p:nvCxnSpPr>
          <p:cNvPr id="12" name="Google Shape;169;p17"/>
          <p:cNvCxnSpPr/>
          <p:nvPr/>
        </p:nvCxnSpPr>
        <p:spPr>
          <a:xfrm>
            <a:off x="952200" y="1938960"/>
            <a:ext cx="2134080" cy="4320"/>
          </a:xfrm>
          <a:prstGeom prst="straightConnector1">
            <a:avLst/>
          </a:prstGeom>
          <a:ln w="101600">
            <a:solidFill>
              <a:srgbClr val="7CA655"/>
            </a:solidFill>
            <a:miter/>
          </a:ln>
        </p:spPr>
      </p:cxnSp>
      <p:sp>
        <p:nvSpPr>
          <p:cNvPr id="13" name="PlaceHolder 2"/>
          <p:cNvSpPr>
            <a:spLocks noGrp="1"/>
          </p:cNvSpPr>
          <p:nvPr>
            <p:ph type="body"/>
          </p:nvPr>
        </p:nvSpPr>
        <p:spPr>
          <a:xfrm>
            <a:off x="964080" y="2301120"/>
            <a:ext cx="4826880" cy="403920"/>
          </a:xfrm>
          <a:prstGeom prst="rect">
            <a:avLst/>
          </a:prstGeom>
          <a:noFill/>
          <a:ln w="0">
            <a:noFill/>
          </a:ln>
        </p:spPr>
        <p:txBody>
          <a:bodyPr lIns="0" tIns="0" rIns="0" bIns="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4" name="PlaceHolder 3"/>
          <p:cNvSpPr>
            <a:spLocks noGrp="1"/>
          </p:cNvSpPr>
          <p:nvPr>
            <p:ph type="body"/>
          </p:nvPr>
        </p:nvSpPr>
        <p:spPr>
          <a:xfrm>
            <a:off x="6362640" y="2301120"/>
            <a:ext cx="4764600" cy="403920"/>
          </a:xfrm>
          <a:prstGeom prst="rect">
            <a:avLst/>
          </a:prstGeom>
          <a:noFill/>
          <a:ln w="0">
            <a:noFill/>
          </a:ln>
        </p:spPr>
        <p:txBody>
          <a:bodyPr lIns="0" tIns="0" rIns="0" bIns="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5" name="PlaceHolder 4"/>
          <p:cNvSpPr>
            <a:spLocks noGrp="1"/>
          </p:cNvSpPr>
          <p:nvPr>
            <p:ph type="body"/>
          </p:nvPr>
        </p:nvSpPr>
        <p:spPr>
          <a:xfrm>
            <a:off x="964080" y="2799000"/>
            <a:ext cx="4826880" cy="1941840"/>
          </a:xfrm>
          <a:prstGeom prst="rect">
            <a:avLst/>
          </a:prstGeom>
          <a:noFill/>
          <a:ln w="0">
            <a:noFill/>
          </a:ln>
        </p:spPr>
        <p:txBody>
          <a:bodyPr lIns="0" tIns="0" rIns="0" bIns="0" anchor="t">
            <a:normAutofit fontScale="92500" lnSpcReduction="19999"/>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16" name="PlaceHolder 5"/>
          <p:cNvSpPr>
            <a:spLocks noGrp="1"/>
          </p:cNvSpPr>
          <p:nvPr>
            <p:ph type="body"/>
          </p:nvPr>
        </p:nvSpPr>
        <p:spPr>
          <a:xfrm>
            <a:off x="6362640" y="2799000"/>
            <a:ext cx="4755960" cy="1941840"/>
          </a:xfrm>
          <a:prstGeom prst="rect">
            <a:avLst/>
          </a:prstGeom>
          <a:noFill/>
          <a:ln w="0">
            <a:noFill/>
          </a:ln>
        </p:spPr>
        <p:txBody>
          <a:bodyPr lIns="0" tIns="0" rIns="0" bIns="0" anchor="t">
            <a:normAutofit fontScale="92500" lnSpcReduction="19999"/>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cxnSp>
        <p:nvCxnSpPr>
          <p:cNvPr id="17" name="Google Shape;174;p17"/>
          <p:cNvCxnSpPr/>
          <p:nvPr/>
        </p:nvCxnSpPr>
        <p:spPr>
          <a:xfrm>
            <a:off x="6362640" y="1938960"/>
            <a:ext cx="2133720" cy="4320"/>
          </a:xfrm>
          <a:prstGeom prst="straightConnector1">
            <a:avLst/>
          </a:prstGeom>
          <a:ln w="101600">
            <a:solidFill>
              <a:srgbClr val="7CA655"/>
            </a:solidFill>
            <a:miter/>
          </a:ln>
        </p:spPr>
      </p:cxnSp>
      <p:sp>
        <p:nvSpPr>
          <p:cNvPr id="18" name="PlaceHolder 6"/>
          <p:cNvSpPr>
            <a:spLocks noGrp="1"/>
          </p:cNvSpPr>
          <p:nvPr>
            <p:ph type="dt" idx="1"/>
          </p:nvPr>
        </p:nvSpPr>
        <p:spPr>
          <a:xfrm>
            <a:off x="2991960" y="6332400"/>
            <a:ext cx="1312920" cy="247320"/>
          </a:xfrm>
          <a:prstGeom prst="rect">
            <a:avLst/>
          </a:prstGeom>
          <a:noFill/>
          <a:ln w="0">
            <a:noFill/>
          </a:ln>
        </p:spPr>
        <p:txBody>
          <a:bodyPr lIns="0" tIns="0" rIns="0" bIns="0" anchor="t">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19" name="PlaceHolder 7"/>
          <p:cNvSpPr>
            <a:spLocks noGrp="1"/>
          </p:cNvSpPr>
          <p:nvPr>
            <p:ph type="ftr" idx="2"/>
          </p:nvPr>
        </p:nvSpPr>
        <p:spPr>
          <a:xfrm>
            <a:off x="1494720" y="6332400"/>
            <a:ext cx="1496880" cy="247320"/>
          </a:xfrm>
          <a:prstGeom prst="rect">
            <a:avLst/>
          </a:prstGeom>
          <a:noFill/>
          <a:ln w="0">
            <a:noFill/>
          </a:ln>
        </p:spPr>
        <p:txBody>
          <a:bodyPr lIns="0" tIns="0" rIns="0" bIns="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20" name="PlaceHolder 8"/>
          <p:cNvSpPr>
            <a:spLocks noGrp="1"/>
          </p:cNvSpPr>
          <p:nvPr>
            <p:ph type="sldNum" idx="3"/>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DC130CB8-C6E6-4E84-BA5C-987C05A67F19}" type="slidenum">
              <a:rPr lang="en-US" sz="1100" b="0" u="none" strike="noStrike">
                <a:solidFill>
                  <a:schemeClr val="dk1"/>
                </a:solidFill>
                <a:uFillTx/>
                <a:latin typeface="Libre Franklin"/>
                <a:ea typeface="Libre Franklin"/>
              </a:rPr>
              <a:t>‹#›</a:t>
            </a:fld>
            <a:endParaRPr lang="en-US" sz="11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 name="Google Shape;179;p18"/>
          <p:cNvGrpSpPr/>
          <p:nvPr/>
        </p:nvGrpSpPr>
        <p:grpSpPr>
          <a:xfrm>
            <a:off x="360" y="3900240"/>
            <a:ext cx="2958840" cy="2958840"/>
            <a:chOff x="360" y="3900240"/>
            <a:chExt cx="2958840" cy="2958840"/>
          </a:xfrm>
        </p:grpSpPr>
        <p:sp>
          <p:nvSpPr>
            <p:cNvPr id="22" name="Google Shape;180;p18"/>
            <p:cNvSpPr/>
            <p:nvPr/>
          </p:nvSpPr>
          <p:spPr>
            <a:xfrm rot="16200000" flipV="1">
              <a:off x="1219680" y="5118480"/>
              <a:ext cx="1490760" cy="1987920"/>
            </a:xfrm>
            <a:custGeom>
              <a:avLst/>
              <a:gdLst>
                <a:gd name="textAreaLeft" fmla="*/ 0 w 1490760"/>
                <a:gd name="textAreaRight" fmla="*/ 1491120 w 1490760"/>
                <a:gd name="textAreaTop" fmla="*/ 360 h 1987920"/>
                <a:gd name="textAreaBottom" fmla="*/ 1988640 h 198792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23" name="Google Shape;181;p18"/>
            <p:cNvSpPr/>
            <p:nvPr/>
          </p:nvSpPr>
          <p:spPr>
            <a:xfrm rot="16200000" flipV="1">
              <a:off x="0" y="5890680"/>
              <a:ext cx="968400" cy="968040"/>
            </a:xfrm>
            <a:custGeom>
              <a:avLst/>
              <a:gdLst>
                <a:gd name="textAreaLeft" fmla="*/ 0 w 968400"/>
                <a:gd name="textAreaRight" fmla="*/ 968760 w 968400"/>
                <a:gd name="textAreaTop" fmla="*/ -360 h 968040"/>
                <a:gd name="textAreaBottom" fmla="*/ 968040 h 96804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24" name="Google Shape;182;p18"/>
            <p:cNvSpPr/>
            <p:nvPr/>
          </p:nvSpPr>
          <p:spPr>
            <a:xfrm rot="16200000" flipV="1">
              <a:off x="-484560" y="4385520"/>
              <a:ext cx="1941120" cy="970560"/>
            </a:xfrm>
            <a:custGeom>
              <a:avLst/>
              <a:gdLst>
                <a:gd name="textAreaLeft" fmla="*/ 0 w 1941120"/>
                <a:gd name="textAreaRight" fmla="*/ 1941480 w 1941120"/>
                <a:gd name="textAreaTop" fmla="*/ 360 h 970560"/>
                <a:gd name="textAreaBottom" fmla="*/ 971280 h 97056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
        <p:nvSpPr>
          <p:cNvPr id="25" name="PlaceHolder 1"/>
          <p:cNvSpPr>
            <a:spLocks noGrp="1"/>
          </p:cNvSpPr>
          <p:nvPr>
            <p:ph type="title"/>
          </p:nvPr>
        </p:nvSpPr>
        <p:spPr>
          <a:xfrm>
            <a:off x="964080" y="879120"/>
            <a:ext cx="4941000" cy="610560"/>
          </a:xfrm>
          <a:prstGeom prst="rect">
            <a:avLst/>
          </a:prstGeom>
          <a:noFill/>
          <a:ln w="0">
            <a:noFill/>
          </a:ln>
        </p:spPr>
        <p:txBody>
          <a:bodyPr lIns="0" tIns="0" rIns="0" bIns="0" anchor="b">
            <a:normAutofit fontScale="62500" lnSpcReduction="19999"/>
          </a:bodyPr>
          <a:lstStyle/>
          <a:p>
            <a:pPr indent="0">
              <a:buNone/>
            </a:pPr>
            <a:r>
              <a:rPr lang="en-US" sz="4400" b="0" u="none" strike="noStrike">
                <a:solidFill>
                  <a:srgbClr val="000000"/>
                </a:solidFill>
                <a:uFillTx/>
                <a:latin typeface="Arial"/>
              </a:rPr>
              <a:t>Click to edit the title text format</a:t>
            </a:r>
          </a:p>
        </p:txBody>
      </p:sp>
      <p:cxnSp>
        <p:nvCxnSpPr>
          <p:cNvPr id="26" name="Google Shape;184;p18"/>
          <p:cNvCxnSpPr/>
          <p:nvPr/>
        </p:nvCxnSpPr>
        <p:spPr>
          <a:xfrm>
            <a:off x="952200" y="1938960"/>
            <a:ext cx="2134080" cy="4320"/>
          </a:xfrm>
          <a:prstGeom prst="straightConnector1">
            <a:avLst/>
          </a:prstGeom>
          <a:ln w="101600">
            <a:solidFill>
              <a:srgbClr val="7CA655"/>
            </a:solidFill>
            <a:miter/>
          </a:ln>
        </p:spPr>
      </p:cxnSp>
      <p:sp>
        <p:nvSpPr>
          <p:cNvPr id="27" name="PlaceHolder 2"/>
          <p:cNvSpPr>
            <a:spLocks noGrp="1"/>
          </p:cNvSpPr>
          <p:nvPr>
            <p:ph type="body"/>
          </p:nvPr>
        </p:nvSpPr>
        <p:spPr>
          <a:xfrm>
            <a:off x="952560" y="2300040"/>
            <a:ext cx="3036240" cy="403920"/>
          </a:xfrm>
          <a:prstGeom prst="rect">
            <a:avLst/>
          </a:prstGeom>
          <a:noFill/>
          <a:ln w="0">
            <a:noFill/>
          </a:ln>
        </p:spPr>
        <p:txBody>
          <a:bodyPr lIns="0" tIns="0" rIns="0" bIns="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28" name="PlaceHolder 3"/>
          <p:cNvSpPr>
            <a:spLocks noGrp="1"/>
          </p:cNvSpPr>
          <p:nvPr>
            <p:ph type="body"/>
          </p:nvPr>
        </p:nvSpPr>
        <p:spPr>
          <a:xfrm>
            <a:off x="952560" y="2799000"/>
            <a:ext cx="3036240" cy="1941840"/>
          </a:xfrm>
          <a:prstGeom prst="rect">
            <a:avLst/>
          </a:prstGeom>
          <a:noFill/>
          <a:ln w="0">
            <a:noFill/>
          </a:ln>
        </p:spPr>
        <p:txBody>
          <a:bodyPr lIns="0" tIns="0" rIns="0" bIns="0" anchor="t">
            <a:normAutofit fontScale="25000" lnSpcReduction="19999"/>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29" name="PlaceHolder 4"/>
          <p:cNvSpPr>
            <a:spLocks noGrp="1"/>
          </p:cNvSpPr>
          <p:nvPr>
            <p:ph type="body"/>
          </p:nvPr>
        </p:nvSpPr>
        <p:spPr>
          <a:xfrm>
            <a:off x="4569480" y="2300040"/>
            <a:ext cx="3036240" cy="403920"/>
          </a:xfrm>
          <a:prstGeom prst="rect">
            <a:avLst/>
          </a:prstGeom>
          <a:noFill/>
          <a:ln w="0">
            <a:noFill/>
          </a:ln>
        </p:spPr>
        <p:txBody>
          <a:bodyPr lIns="0" tIns="0" rIns="0" bIns="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30" name="PlaceHolder 5"/>
          <p:cNvSpPr>
            <a:spLocks noGrp="1"/>
          </p:cNvSpPr>
          <p:nvPr>
            <p:ph type="body"/>
          </p:nvPr>
        </p:nvSpPr>
        <p:spPr>
          <a:xfrm>
            <a:off x="4569480" y="2799000"/>
            <a:ext cx="3050280" cy="1941840"/>
          </a:xfrm>
          <a:prstGeom prst="rect">
            <a:avLst/>
          </a:prstGeom>
          <a:noFill/>
          <a:ln w="0">
            <a:noFill/>
          </a:ln>
        </p:spPr>
        <p:txBody>
          <a:bodyPr lIns="0" tIns="0" rIns="0" bIns="0" anchor="t">
            <a:normAutofit fontScale="25000" lnSpcReduction="19999"/>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31" name="PlaceHolder 6"/>
          <p:cNvSpPr>
            <a:spLocks noGrp="1"/>
          </p:cNvSpPr>
          <p:nvPr>
            <p:ph type="body"/>
          </p:nvPr>
        </p:nvSpPr>
        <p:spPr>
          <a:xfrm>
            <a:off x="8187120" y="2300040"/>
            <a:ext cx="3036240" cy="403920"/>
          </a:xfrm>
          <a:prstGeom prst="rect">
            <a:avLst/>
          </a:prstGeom>
          <a:noFill/>
          <a:ln w="0">
            <a:noFill/>
          </a:ln>
        </p:spPr>
        <p:txBody>
          <a:bodyPr lIns="0" tIns="0" rIns="0" bIns="0" anchor="t">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32" name="PlaceHolder 7"/>
          <p:cNvSpPr>
            <a:spLocks noGrp="1"/>
          </p:cNvSpPr>
          <p:nvPr>
            <p:ph type="body"/>
          </p:nvPr>
        </p:nvSpPr>
        <p:spPr>
          <a:xfrm>
            <a:off x="8187120" y="2799000"/>
            <a:ext cx="3036240" cy="1941840"/>
          </a:xfrm>
          <a:prstGeom prst="rect">
            <a:avLst/>
          </a:prstGeom>
          <a:noFill/>
          <a:ln w="0">
            <a:noFill/>
          </a:ln>
        </p:spPr>
        <p:txBody>
          <a:bodyPr lIns="0" tIns="0" rIns="0" bIns="0" anchor="t">
            <a:normAutofit fontScale="25000" lnSpcReduction="19999"/>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cxnSp>
        <p:nvCxnSpPr>
          <p:cNvPr id="33" name="Google Shape;191;p18"/>
          <p:cNvCxnSpPr/>
          <p:nvPr/>
        </p:nvCxnSpPr>
        <p:spPr>
          <a:xfrm>
            <a:off x="4569120" y="1938960"/>
            <a:ext cx="2134080" cy="4320"/>
          </a:xfrm>
          <a:prstGeom prst="straightConnector1">
            <a:avLst/>
          </a:prstGeom>
          <a:ln w="101600">
            <a:solidFill>
              <a:srgbClr val="7CA655"/>
            </a:solidFill>
            <a:miter/>
          </a:ln>
        </p:spPr>
      </p:cxnSp>
      <p:cxnSp>
        <p:nvCxnSpPr>
          <p:cNvPr id="34" name="Google Shape;192;p18"/>
          <p:cNvCxnSpPr/>
          <p:nvPr/>
        </p:nvCxnSpPr>
        <p:spPr>
          <a:xfrm>
            <a:off x="8186760" y="1938960"/>
            <a:ext cx="2134080" cy="4320"/>
          </a:xfrm>
          <a:prstGeom prst="straightConnector1">
            <a:avLst/>
          </a:prstGeom>
          <a:ln w="101600">
            <a:solidFill>
              <a:srgbClr val="7CA655"/>
            </a:solidFill>
            <a:miter/>
          </a:ln>
        </p:spPr>
      </p:cxnSp>
      <p:sp>
        <p:nvSpPr>
          <p:cNvPr id="35" name="PlaceHolder 8"/>
          <p:cNvSpPr>
            <a:spLocks noGrp="1"/>
          </p:cNvSpPr>
          <p:nvPr>
            <p:ph type="dt" idx="4"/>
          </p:nvPr>
        </p:nvSpPr>
        <p:spPr>
          <a:xfrm>
            <a:off x="2991960" y="6332400"/>
            <a:ext cx="1312920" cy="247320"/>
          </a:xfrm>
          <a:prstGeom prst="rect">
            <a:avLst/>
          </a:prstGeom>
          <a:noFill/>
          <a:ln w="0">
            <a:noFill/>
          </a:ln>
        </p:spPr>
        <p:txBody>
          <a:bodyPr lIns="0" tIns="0" rIns="0" bIns="0" anchor="t">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36" name="PlaceHolder 9"/>
          <p:cNvSpPr>
            <a:spLocks noGrp="1"/>
          </p:cNvSpPr>
          <p:nvPr>
            <p:ph type="ftr" idx="5"/>
          </p:nvPr>
        </p:nvSpPr>
        <p:spPr>
          <a:xfrm>
            <a:off x="1494720" y="6332400"/>
            <a:ext cx="1496880" cy="247320"/>
          </a:xfrm>
          <a:prstGeom prst="rect">
            <a:avLst/>
          </a:prstGeom>
          <a:noFill/>
          <a:ln w="0">
            <a:noFill/>
          </a:ln>
        </p:spPr>
        <p:txBody>
          <a:bodyPr lIns="0" tIns="0" rIns="0" bIns="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37" name="PlaceHolder 10"/>
          <p:cNvSpPr>
            <a:spLocks noGrp="1"/>
          </p:cNvSpPr>
          <p:nvPr>
            <p:ph type="sldNum" idx="6"/>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A6BFFB82-CADD-4BD7-B177-359984E354F4}" type="slidenum">
              <a:rPr lang="en-US" sz="1100" b="0" u="none" strike="noStrike">
                <a:solidFill>
                  <a:schemeClr val="dk1"/>
                </a:solidFill>
                <a:uFillTx/>
                <a:latin typeface="Libre Franklin"/>
                <a:ea typeface="Libre Franklin"/>
              </a:rPr>
              <a:t>‹#›</a:t>
            </a:fld>
            <a:endParaRPr lang="en-US" sz="11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6896160" y="5101920"/>
            <a:ext cx="4914720" cy="588600"/>
          </a:xfrm>
          <a:prstGeom prst="rect">
            <a:avLst/>
          </a:prstGeom>
          <a:noFill/>
          <a:ln w="0">
            <a:noFill/>
          </a:ln>
        </p:spPr>
        <p:txBody>
          <a:bodyPr lIns="0" tIns="0" rIns="0" bIns="0" anchor="b">
            <a:noAutofit/>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39" name="PlaceHolder 2"/>
          <p:cNvSpPr>
            <a:spLocks noGrp="1"/>
          </p:cNvSpPr>
          <p:nvPr>
            <p:ph type="title"/>
          </p:nvPr>
        </p:nvSpPr>
        <p:spPr>
          <a:xfrm>
            <a:off x="6907680" y="2173680"/>
            <a:ext cx="4902840" cy="610560"/>
          </a:xfrm>
          <a:prstGeom prst="rect">
            <a:avLst/>
          </a:prstGeom>
          <a:noFill/>
          <a:ln w="0">
            <a:noFill/>
          </a:ln>
        </p:spPr>
        <p:txBody>
          <a:bodyPr lIns="0" tIns="0" rIns="0" bIns="0" anchor="b">
            <a:normAutofit fontScale="62500" lnSpcReduction="19999"/>
          </a:bodyPr>
          <a:lstStyle/>
          <a:p>
            <a:pPr indent="0">
              <a:buNone/>
            </a:pPr>
            <a:r>
              <a:rPr lang="en-US" sz="4400" b="0" u="none" strike="noStrike">
                <a:solidFill>
                  <a:srgbClr val="000000"/>
                </a:solidFill>
                <a:uFillTx/>
                <a:latin typeface="Arial"/>
              </a:rPr>
              <a:t>Click to edit the title text format</a:t>
            </a:r>
          </a:p>
        </p:txBody>
      </p:sp>
      <p:cxnSp>
        <p:nvCxnSpPr>
          <p:cNvPr id="40" name="Google Shape;200;p19"/>
          <p:cNvCxnSpPr/>
          <p:nvPr/>
        </p:nvCxnSpPr>
        <p:spPr>
          <a:xfrm>
            <a:off x="6895800" y="3233520"/>
            <a:ext cx="2134080" cy="4320"/>
          </a:xfrm>
          <a:prstGeom prst="straightConnector1">
            <a:avLst/>
          </a:prstGeom>
          <a:ln w="101600">
            <a:solidFill>
              <a:srgbClr val="7CA655"/>
            </a:solidFill>
            <a:miter/>
          </a:ln>
        </p:spPr>
      </p:cxnSp>
      <p:sp>
        <p:nvSpPr>
          <p:cNvPr id="41" name="PlaceHolder 3"/>
          <p:cNvSpPr>
            <a:spLocks noGrp="1"/>
          </p:cNvSpPr>
          <p:nvPr>
            <p:ph type="body"/>
          </p:nvPr>
        </p:nvSpPr>
        <p:spPr>
          <a:xfrm>
            <a:off x="0" y="0"/>
            <a:ext cx="6095520" cy="685764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grpSp>
        <p:nvGrpSpPr>
          <p:cNvPr id="42" name="Google Shape;202;p19"/>
          <p:cNvGrpSpPr/>
          <p:nvPr/>
        </p:nvGrpSpPr>
        <p:grpSpPr>
          <a:xfrm>
            <a:off x="8870400" y="360"/>
            <a:ext cx="3324960" cy="3324960"/>
            <a:chOff x="8870400" y="360"/>
            <a:chExt cx="3324960" cy="3324960"/>
          </a:xfrm>
        </p:grpSpPr>
        <p:sp>
          <p:nvSpPr>
            <p:cNvPr id="43" name="Google Shape;203;p19"/>
            <p:cNvSpPr/>
            <p:nvPr/>
          </p:nvSpPr>
          <p:spPr>
            <a:xfrm rot="10800000">
              <a:off x="10519920" y="1091520"/>
              <a:ext cx="1675440" cy="2233800"/>
            </a:xfrm>
            <a:custGeom>
              <a:avLst/>
              <a:gdLst>
                <a:gd name="textAreaLeft" fmla="*/ 0 w 1675440"/>
                <a:gd name="textAreaRight" fmla="*/ 1675800 w 1675440"/>
                <a:gd name="textAreaTop" fmla="*/ 0 h 2233800"/>
                <a:gd name="textAreaBottom" fmla="*/ 2234160 h 223380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44" name="Google Shape;204;p19"/>
            <p:cNvSpPr/>
            <p:nvPr/>
          </p:nvSpPr>
          <p:spPr>
            <a:xfrm rot="10800000">
              <a:off x="11107440" y="360"/>
              <a:ext cx="1087920" cy="1087920"/>
            </a:xfrm>
            <a:custGeom>
              <a:avLst/>
              <a:gdLst>
                <a:gd name="textAreaLeft" fmla="*/ 0 w 1087920"/>
                <a:gd name="textAreaRight" fmla="*/ 1088280 w 1087920"/>
                <a:gd name="textAreaTop" fmla="*/ 0 h 1087920"/>
                <a:gd name="textAreaBottom" fmla="*/ 1088280 h 108792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45" name="Google Shape;205;p19"/>
            <p:cNvSpPr/>
            <p:nvPr/>
          </p:nvSpPr>
          <p:spPr>
            <a:xfrm rot="10800000">
              <a:off x="8870400" y="0"/>
              <a:ext cx="2181240" cy="1090440"/>
            </a:xfrm>
            <a:custGeom>
              <a:avLst/>
              <a:gdLst>
                <a:gd name="textAreaLeft" fmla="*/ 0 w 2181240"/>
                <a:gd name="textAreaRight" fmla="*/ 2181600 w 2181240"/>
                <a:gd name="textAreaTop" fmla="*/ 0 h 1090440"/>
                <a:gd name="textAreaBottom" fmla="*/ 1090800 h 109044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Tree>
  </p:cSld>
  <p:clrMap bg1="lt1" tx1="dk1" bg2="dk2" tx2="lt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6" name="Google Shape;24;p8"/>
          <p:cNvGrpSpPr/>
          <p:nvPr/>
        </p:nvGrpSpPr>
        <p:grpSpPr>
          <a:xfrm>
            <a:off x="360" y="3900240"/>
            <a:ext cx="2958840" cy="2958840"/>
            <a:chOff x="360" y="3900240"/>
            <a:chExt cx="2958840" cy="2958840"/>
          </a:xfrm>
        </p:grpSpPr>
        <p:sp>
          <p:nvSpPr>
            <p:cNvPr id="47" name="Google Shape;25;p8"/>
            <p:cNvSpPr/>
            <p:nvPr/>
          </p:nvSpPr>
          <p:spPr>
            <a:xfrm rot="16200000" flipV="1">
              <a:off x="1219680" y="5118480"/>
              <a:ext cx="1490760" cy="1987920"/>
            </a:xfrm>
            <a:custGeom>
              <a:avLst/>
              <a:gdLst>
                <a:gd name="textAreaLeft" fmla="*/ 0 w 1490760"/>
                <a:gd name="textAreaRight" fmla="*/ 1491120 w 1490760"/>
                <a:gd name="textAreaTop" fmla="*/ 360 h 1987920"/>
                <a:gd name="textAreaBottom" fmla="*/ 1988640 h 198792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48" name="Google Shape;26;p8"/>
            <p:cNvSpPr/>
            <p:nvPr/>
          </p:nvSpPr>
          <p:spPr>
            <a:xfrm rot="16200000" flipV="1">
              <a:off x="0" y="5890680"/>
              <a:ext cx="968400" cy="968040"/>
            </a:xfrm>
            <a:custGeom>
              <a:avLst/>
              <a:gdLst>
                <a:gd name="textAreaLeft" fmla="*/ 0 w 968400"/>
                <a:gd name="textAreaRight" fmla="*/ 968760 w 968400"/>
                <a:gd name="textAreaTop" fmla="*/ -360 h 968040"/>
                <a:gd name="textAreaBottom" fmla="*/ 968040 h 96804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49" name="Google Shape;27;p8"/>
            <p:cNvSpPr/>
            <p:nvPr/>
          </p:nvSpPr>
          <p:spPr>
            <a:xfrm rot="16200000" flipV="1">
              <a:off x="-484560" y="4385520"/>
              <a:ext cx="1941120" cy="970560"/>
            </a:xfrm>
            <a:custGeom>
              <a:avLst/>
              <a:gdLst>
                <a:gd name="textAreaLeft" fmla="*/ 0 w 1941120"/>
                <a:gd name="textAreaRight" fmla="*/ 1941480 w 1941120"/>
                <a:gd name="textAreaTop" fmla="*/ 360 h 970560"/>
                <a:gd name="textAreaBottom" fmla="*/ 971280 h 97056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
        <p:nvSpPr>
          <p:cNvPr id="50" name="PlaceHolder 1"/>
          <p:cNvSpPr>
            <a:spLocks noGrp="1"/>
          </p:cNvSpPr>
          <p:nvPr>
            <p:ph type="body"/>
          </p:nvPr>
        </p:nvSpPr>
        <p:spPr>
          <a:xfrm>
            <a:off x="6095880" y="-22680"/>
            <a:ext cx="6095520" cy="690264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51" name="PlaceHolder 2"/>
          <p:cNvSpPr>
            <a:spLocks noGrp="1"/>
          </p:cNvSpPr>
          <p:nvPr>
            <p:ph type="title"/>
          </p:nvPr>
        </p:nvSpPr>
        <p:spPr>
          <a:xfrm>
            <a:off x="964080" y="879120"/>
            <a:ext cx="4941000" cy="610560"/>
          </a:xfrm>
          <a:prstGeom prst="rect">
            <a:avLst/>
          </a:prstGeom>
          <a:noFill/>
          <a:ln w="0">
            <a:noFill/>
          </a:ln>
        </p:spPr>
        <p:txBody>
          <a:bodyPr lIns="0" tIns="0" rIns="0" bIns="0" anchor="b">
            <a:normAutofit fontScale="62500" lnSpcReduction="19999"/>
          </a:bodyPr>
          <a:lstStyle/>
          <a:p>
            <a:pPr indent="0">
              <a:buNone/>
            </a:pPr>
            <a:r>
              <a:rPr lang="en-US" sz="4400" b="0" u="none" strike="noStrike">
                <a:solidFill>
                  <a:srgbClr val="000000"/>
                </a:solidFill>
                <a:uFillTx/>
                <a:latin typeface="Arial"/>
              </a:rPr>
              <a:t>Click to edit the title text format</a:t>
            </a:r>
          </a:p>
        </p:txBody>
      </p:sp>
      <p:cxnSp>
        <p:nvCxnSpPr>
          <p:cNvPr id="52" name="Google Shape;30;p8"/>
          <p:cNvCxnSpPr/>
          <p:nvPr/>
        </p:nvCxnSpPr>
        <p:spPr>
          <a:xfrm>
            <a:off x="952200" y="1938960"/>
            <a:ext cx="2134080" cy="4320"/>
          </a:xfrm>
          <a:prstGeom prst="straightConnector1">
            <a:avLst/>
          </a:prstGeom>
          <a:ln w="101600">
            <a:solidFill>
              <a:srgbClr val="7CA655"/>
            </a:solidFill>
            <a:miter/>
          </a:ln>
        </p:spPr>
      </p:cxnSp>
      <p:sp>
        <p:nvSpPr>
          <p:cNvPr id="53" name="PlaceHolder 3"/>
          <p:cNvSpPr>
            <a:spLocks noGrp="1"/>
          </p:cNvSpPr>
          <p:nvPr>
            <p:ph type="body"/>
          </p:nvPr>
        </p:nvSpPr>
        <p:spPr>
          <a:xfrm>
            <a:off x="952560" y="2289240"/>
            <a:ext cx="4571640" cy="27950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54" name="PlaceHolder 4"/>
          <p:cNvSpPr>
            <a:spLocks noGrp="1"/>
          </p:cNvSpPr>
          <p:nvPr>
            <p:ph type="dt" idx="7"/>
          </p:nvPr>
        </p:nvSpPr>
        <p:spPr>
          <a:xfrm>
            <a:off x="2991960" y="6332400"/>
            <a:ext cx="1312920" cy="247320"/>
          </a:xfrm>
          <a:prstGeom prst="rect">
            <a:avLst/>
          </a:prstGeom>
          <a:noFill/>
          <a:ln w="0">
            <a:noFill/>
          </a:ln>
        </p:spPr>
        <p:txBody>
          <a:bodyPr lIns="0" tIns="0" rIns="0" bIns="0" anchor="t">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55" name="PlaceHolder 5"/>
          <p:cNvSpPr>
            <a:spLocks noGrp="1"/>
          </p:cNvSpPr>
          <p:nvPr>
            <p:ph type="ftr" idx="8"/>
          </p:nvPr>
        </p:nvSpPr>
        <p:spPr>
          <a:xfrm>
            <a:off x="1494720" y="6332400"/>
            <a:ext cx="1496880" cy="247320"/>
          </a:xfrm>
          <a:prstGeom prst="rect">
            <a:avLst/>
          </a:prstGeom>
          <a:noFill/>
          <a:ln w="0">
            <a:noFill/>
          </a:ln>
        </p:spPr>
        <p:txBody>
          <a:bodyPr lIns="0" tIns="0" rIns="0" bIns="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56" name="PlaceHolder 6"/>
          <p:cNvSpPr>
            <a:spLocks noGrp="1"/>
          </p:cNvSpPr>
          <p:nvPr>
            <p:ph type="sldNum" idx="9"/>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9E8BD4FC-6921-46C3-9094-6F0678E69E23}" type="slidenum">
              <a:rPr lang="en-US" sz="1100" b="0" u="none" strike="noStrike">
                <a:solidFill>
                  <a:schemeClr val="dk1"/>
                </a:solidFill>
                <a:uFillTx/>
                <a:latin typeface="Libre Franklin"/>
                <a:ea typeface="Libre Franklin"/>
              </a:rPr>
              <a:t>‹#›</a:t>
            </a:fld>
            <a:endParaRPr lang="en-US" sz="11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964080" y="879120"/>
            <a:ext cx="4941000" cy="610560"/>
          </a:xfrm>
          <a:prstGeom prst="rect">
            <a:avLst/>
          </a:prstGeom>
          <a:noFill/>
          <a:ln w="0">
            <a:noFill/>
          </a:ln>
        </p:spPr>
        <p:txBody>
          <a:bodyPr lIns="0" tIns="0" rIns="0" bIns="0" anchor="b">
            <a:normAutofit fontScale="62500" lnSpcReduction="19999"/>
          </a:bodyPr>
          <a:lstStyle/>
          <a:p>
            <a:pPr indent="0">
              <a:buNone/>
            </a:pPr>
            <a:r>
              <a:rPr lang="en-US" sz="4400" b="0" u="none" strike="noStrike">
                <a:solidFill>
                  <a:srgbClr val="000000"/>
                </a:solidFill>
                <a:uFillTx/>
                <a:latin typeface="Arial"/>
              </a:rPr>
              <a:t>Click to edit the title text format</a:t>
            </a:r>
          </a:p>
        </p:txBody>
      </p:sp>
      <p:cxnSp>
        <p:nvCxnSpPr>
          <p:cNvPr id="58" name="Google Shape;37;p9"/>
          <p:cNvCxnSpPr/>
          <p:nvPr/>
        </p:nvCxnSpPr>
        <p:spPr>
          <a:xfrm>
            <a:off x="952200" y="1938960"/>
            <a:ext cx="2134080" cy="4320"/>
          </a:xfrm>
          <a:prstGeom prst="straightConnector1">
            <a:avLst/>
          </a:prstGeom>
          <a:ln w="101600">
            <a:solidFill>
              <a:srgbClr val="7CA655"/>
            </a:solidFill>
            <a:miter/>
          </a:ln>
        </p:spPr>
      </p:cxnSp>
      <p:sp>
        <p:nvSpPr>
          <p:cNvPr id="59" name="PlaceHolder 2"/>
          <p:cNvSpPr>
            <a:spLocks noGrp="1"/>
          </p:cNvSpPr>
          <p:nvPr>
            <p:ph type="body"/>
          </p:nvPr>
        </p:nvSpPr>
        <p:spPr>
          <a:xfrm>
            <a:off x="952560" y="2656800"/>
            <a:ext cx="4838400" cy="57384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grpSp>
        <p:nvGrpSpPr>
          <p:cNvPr id="60" name="Google Shape;39;p9"/>
          <p:cNvGrpSpPr/>
          <p:nvPr/>
        </p:nvGrpSpPr>
        <p:grpSpPr>
          <a:xfrm>
            <a:off x="8870400" y="360"/>
            <a:ext cx="3324960" cy="3324960"/>
            <a:chOff x="8870400" y="360"/>
            <a:chExt cx="3324960" cy="3324960"/>
          </a:xfrm>
        </p:grpSpPr>
        <p:sp>
          <p:nvSpPr>
            <p:cNvPr id="61" name="Google Shape;40;p9"/>
            <p:cNvSpPr/>
            <p:nvPr/>
          </p:nvSpPr>
          <p:spPr>
            <a:xfrm rot="10800000">
              <a:off x="10519920" y="1091520"/>
              <a:ext cx="1675440" cy="2233800"/>
            </a:xfrm>
            <a:custGeom>
              <a:avLst/>
              <a:gdLst>
                <a:gd name="textAreaLeft" fmla="*/ 0 w 1675440"/>
                <a:gd name="textAreaRight" fmla="*/ 1675800 w 1675440"/>
                <a:gd name="textAreaTop" fmla="*/ 0 h 2233800"/>
                <a:gd name="textAreaBottom" fmla="*/ 2234160 h 223380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62" name="Google Shape;41;p9"/>
            <p:cNvSpPr/>
            <p:nvPr/>
          </p:nvSpPr>
          <p:spPr>
            <a:xfrm rot="10800000">
              <a:off x="11107440" y="360"/>
              <a:ext cx="1087920" cy="1087920"/>
            </a:xfrm>
            <a:custGeom>
              <a:avLst/>
              <a:gdLst>
                <a:gd name="textAreaLeft" fmla="*/ 0 w 1087920"/>
                <a:gd name="textAreaRight" fmla="*/ 1088280 w 1087920"/>
                <a:gd name="textAreaTop" fmla="*/ 0 h 1087920"/>
                <a:gd name="textAreaBottom" fmla="*/ 1088280 h 1087920"/>
              </a:gdLst>
              <a:ahLst/>
              <a:cxn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63" name="Google Shape;42;p9"/>
            <p:cNvSpPr/>
            <p:nvPr/>
          </p:nvSpPr>
          <p:spPr>
            <a:xfrm rot="10800000">
              <a:off x="8870400" y="0"/>
              <a:ext cx="2181240" cy="1090440"/>
            </a:xfrm>
            <a:custGeom>
              <a:avLst/>
              <a:gdLst>
                <a:gd name="textAreaLeft" fmla="*/ 0 w 2181240"/>
                <a:gd name="textAreaRight" fmla="*/ 2181600 w 2181240"/>
                <a:gd name="textAreaTop" fmla="*/ 0 h 1090440"/>
                <a:gd name="textAreaBottom" fmla="*/ 1090800 h 1090440"/>
              </a:gdLst>
              <a:ahLst/>
              <a:cxnLst/>
              <a:rect l="textAreaLeft" t="textAreaTop" r="textAreaRight" b="textAreaBottom"/>
              <a:pathLst>
                <a:path w="2329" h="1165">
                  <a:moveTo>
                    <a:pt x="2329" y="1164"/>
                  </a:moveTo>
                  <a:lnTo>
                    <a:pt x="1165" y="0"/>
                  </a:lnTo>
                  <a:lnTo>
                    <a:pt x="0" y="1164"/>
                  </a:lnTo>
                  <a:lnTo>
                    <a:pt x="2329" y="1164"/>
                  </a:ln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
        <p:nvSpPr>
          <p:cNvPr id="64" name="PlaceHolder 3"/>
          <p:cNvSpPr>
            <a:spLocks noGrp="1"/>
          </p:cNvSpPr>
          <p:nvPr>
            <p:ph type="body"/>
          </p:nvPr>
        </p:nvSpPr>
        <p:spPr>
          <a:xfrm>
            <a:off x="952560" y="2286000"/>
            <a:ext cx="4838400" cy="31572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65" name="PlaceHolder 4"/>
          <p:cNvSpPr>
            <a:spLocks noGrp="1"/>
          </p:cNvSpPr>
          <p:nvPr>
            <p:ph type="body"/>
          </p:nvPr>
        </p:nvSpPr>
        <p:spPr>
          <a:xfrm>
            <a:off x="953640" y="3841920"/>
            <a:ext cx="4838400" cy="63648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66" name="PlaceHolder 5"/>
          <p:cNvSpPr>
            <a:spLocks noGrp="1"/>
          </p:cNvSpPr>
          <p:nvPr>
            <p:ph type="body"/>
          </p:nvPr>
        </p:nvSpPr>
        <p:spPr>
          <a:xfrm>
            <a:off x="953640" y="3471120"/>
            <a:ext cx="4838400" cy="31572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67" name="PlaceHolder 6"/>
          <p:cNvSpPr>
            <a:spLocks noGrp="1"/>
          </p:cNvSpPr>
          <p:nvPr>
            <p:ph type="body"/>
          </p:nvPr>
        </p:nvSpPr>
        <p:spPr>
          <a:xfrm>
            <a:off x="952560" y="5018040"/>
            <a:ext cx="4838400" cy="90792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68" name="PlaceHolder 7"/>
          <p:cNvSpPr>
            <a:spLocks noGrp="1"/>
          </p:cNvSpPr>
          <p:nvPr>
            <p:ph type="body"/>
          </p:nvPr>
        </p:nvSpPr>
        <p:spPr>
          <a:xfrm>
            <a:off x="952560" y="4646880"/>
            <a:ext cx="4838400" cy="31572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69" name="PlaceHolder 8"/>
          <p:cNvSpPr>
            <a:spLocks noGrp="1"/>
          </p:cNvSpPr>
          <p:nvPr>
            <p:ph type="body"/>
          </p:nvPr>
        </p:nvSpPr>
        <p:spPr>
          <a:xfrm>
            <a:off x="6399720" y="2656800"/>
            <a:ext cx="4838400" cy="57384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70" name="PlaceHolder 9"/>
          <p:cNvSpPr>
            <a:spLocks noGrp="1"/>
          </p:cNvSpPr>
          <p:nvPr>
            <p:ph type="body"/>
          </p:nvPr>
        </p:nvSpPr>
        <p:spPr>
          <a:xfrm>
            <a:off x="6399720" y="2286000"/>
            <a:ext cx="4838400" cy="31572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71" name="PlaceHolder 10"/>
          <p:cNvSpPr>
            <a:spLocks noGrp="1"/>
          </p:cNvSpPr>
          <p:nvPr>
            <p:ph type="body"/>
          </p:nvPr>
        </p:nvSpPr>
        <p:spPr>
          <a:xfrm>
            <a:off x="6399720" y="3841920"/>
            <a:ext cx="4838400" cy="90792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6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6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6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6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6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6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600" b="0" u="none" strike="noStrike">
                <a:solidFill>
                  <a:srgbClr val="000000"/>
                </a:solidFill>
                <a:uFillTx/>
                <a:latin typeface="Arial"/>
              </a:rPr>
              <a:t>Seventh Outline Level</a:t>
            </a:r>
          </a:p>
        </p:txBody>
      </p:sp>
      <p:sp>
        <p:nvSpPr>
          <p:cNvPr id="72" name="PlaceHolder 11"/>
          <p:cNvSpPr>
            <a:spLocks noGrp="1"/>
          </p:cNvSpPr>
          <p:nvPr>
            <p:ph type="body"/>
          </p:nvPr>
        </p:nvSpPr>
        <p:spPr>
          <a:xfrm>
            <a:off x="6399720" y="3471120"/>
            <a:ext cx="4838400" cy="315720"/>
          </a:xfrm>
          <a:prstGeom prst="rect">
            <a:avLst/>
          </a:prstGeom>
          <a:noFill/>
          <a:ln w="0">
            <a:noFill/>
          </a:ln>
        </p:spPr>
        <p:txBody>
          <a:bodyPr lIns="91440" tIns="45720" rIns="91440" bIns="4572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73" name="PlaceHolder 12"/>
          <p:cNvSpPr>
            <a:spLocks noGrp="1"/>
          </p:cNvSpPr>
          <p:nvPr>
            <p:ph type="dt" idx="10"/>
          </p:nvPr>
        </p:nvSpPr>
        <p:spPr>
          <a:xfrm>
            <a:off x="2991960" y="6332400"/>
            <a:ext cx="1312920" cy="247320"/>
          </a:xfrm>
          <a:prstGeom prst="rect">
            <a:avLst/>
          </a:prstGeom>
          <a:noFill/>
          <a:ln w="0">
            <a:noFill/>
          </a:ln>
        </p:spPr>
        <p:txBody>
          <a:bodyPr lIns="0" tIns="0" rIns="0" bIns="0" anchor="t">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74" name="PlaceHolder 13"/>
          <p:cNvSpPr>
            <a:spLocks noGrp="1"/>
          </p:cNvSpPr>
          <p:nvPr>
            <p:ph type="ftr" idx="11"/>
          </p:nvPr>
        </p:nvSpPr>
        <p:spPr>
          <a:xfrm>
            <a:off x="1494720" y="6332400"/>
            <a:ext cx="1496880" cy="247320"/>
          </a:xfrm>
          <a:prstGeom prst="rect">
            <a:avLst/>
          </a:prstGeom>
          <a:noFill/>
          <a:ln w="0">
            <a:noFill/>
          </a:ln>
        </p:spPr>
        <p:txBody>
          <a:bodyPr lIns="0" tIns="0" rIns="0" bIns="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75" name="PlaceHolder 14"/>
          <p:cNvSpPr>
            <a:spLocks noGrp="1"/>
          </p:cNvSpPr>
          <p:nvPr>
            <p:ph type="sldNum" idx="12"/>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6B264BF9-2794-4799-BB8D-16A2414755E8}" type="slidenum">
              <a:rPr lang="en-US" sz="1100" b="0" u="none" strike="noStrike">
                <a:solidFill>
                  <a:schemeClr val="dk1"/>
                </a:solidFill>
                <a:uFillTx/>
                <a:latin typeface="Libre Franklin"/>
                <a:ea typeface="Libre Franklin"/>
              </a:rPr>
              <a:t>‹#›</a:t>
            </a:fld>
            <a:endParaRPr lang="en-US" sz="11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6" name="Google Shape;56;p10"/>
          <p:cNvGrpSpPr/>
          <p:nvPr/>
        </p:nvGrpSpPr>
        <p:grpSpPr>
          <a:xfrm>
            <a:off x="6362640" y="0"/>
            <a:ext cx="5829120" cy="3235320"/>
            <a:chOff x="6362640" y="0"/>
            <a:chExt cx="5829120" cy="3235320"/>
          </a:xfrm>
        </p:grpSpPr>
        <p:sp>
          <p:nvSpPr>
            <p:cNvPr id="77" name="Google Shape;57;p10"/>
            <p:cNvSpPr/>
            <p:nvPr/>
          </p:nvSpPr>
          <p:spPr>
            <a:xfrm>
              <a:off x="6362640" y="0"/>
              <a:ext cx="3884400" cy="3235320"/>
            </a:xfrm>
            <a:custGeom>
              <a:avLst/>
              <a:gdLst>
                <a:gd name="textAreaLeft" fmla="*/ 0 w 3884400"/>
                <a:gd name="textAreaRight" fmla="*/ 3884760 w 3884400"/>
                <a:gd name="textAreaTop" fmla="*/ 0 h 3235320"/>
                <a:gd name="textAreaBottom" fmla="*/ 3235680 h 3235320"/>
              </a:gdLst>
              <a:ahLst/>
              <a:cxnLst/>
              <a:rect l="textAreaLeft" t="textAreaTop" r="textAreaRight" b="textAreaBottom"/>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78" name="Google Shape;58;p10"/>
            <p:cNvSpPr/>
            <p:nvPr/>
          </p:nvSpPr>
          <p:spPr>
            <a:xfrm>
              <a:off x="7004520" y="1289880"/>
              <a:ext cx="1945440" cy="1945440"/>
            </a:xfrm>
            <a:custGeom>
              <a:avLst/>
              <a:gdLst>
                <a:gd name="textAreaLeft" fmla="*/ 0 w 1945440"/>
                <a:gd name="textAreaRight" fmla="*/ 1945800 w 1945440"/>
                <a:gd name="textAreaTop" fmla="*/ 0 h 1945440"/>
                <a:gd name="textAreaBottom" fmla="*/ 1945800 h 1945440"/>
              </a:gdLst>
              <a:ahLst/>
              <a:cxnLst/>
              <a:rect l="textAreaLeft" t="textAreaTop" r="textAreaRight" b="textAreaBottom"/>
              <a:pathLst>
                <a:path w="1792" h="1792">
                  <a:moveTo>
                    <a:pt x="597" y="0"/>
                  </a:moveTo>
                  <a:lnTo>
                    <a:pt x="0" y="598"/>
                  </a:lnTo>
                  <a:lnTo>
                    <a:pt x="1195" y="1792"/>
                  </a:lnTo>
                  <a:lnTo>
                    <a:pt x="1792" y="1195"/>
                  </a:lnTo>
                  <a:lnTo>
                    <a:pt x="597"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79" name="Google Shape;59;p10"/>
            <p:cNvSpPr/>
            <p:nvPr/>
          </p:nvSpPr>
          <p:spPr>
            <a:xfrm>
              <a:off x="8955360" y="0"/>
              <a:ext cx="1284120" cy="642240"/>
            </a:xfrm>
            <a:custGeom>
              <a:avLst/>
              <a:gdLst>
                <a:gd name="textAreaLeft" fmla="*/ 0 w 1284120"/>
                <a:gd name="textAreaRight" fmla="*/ 1284480 w 1284120"/>
                <a:gd name="textAreaTop" fmla="*/ 0 h 642240"/>
                <a:gd name="textAreaBottom" fmla="*/ 642600 h 642240"/>
              </a:gdLst>
              <a:ahLst/>
              <a:cxnLst/>
              <a:rect l="textAreaLeft" t="textAreaTop" r="textAreaRight" b="textAreaBottom"/>
              <a:pathLst>
                <a:path w="1183" h="592">
                  <a:moveTo>
                    <a:pt x="1183" y="0"/>
                  </a:moveTo>
                  <a:lnTo>
                    <a:pt x="0" y="0"/>
                  </a:lnTo>
                  <a:lnTo>
                    <a:pt x="591" y="591"/>
                  </a:lnTo>
                  <a:lnTo>
                    <a:pt x="1183"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80" name="Google Shape;60;p10"/>
            <p:cNvSpPr/>
            <p:nvPr/>
          </p:nvSpPr>
          <p:spPr>
            <a:xfrm>
              <a:off x="7652520" y="641520"/>
              <a:ext cx="1945440" cy="1945440"/>
            </a:xfrm>
            <a:custGeom>
              <a:avLst/>
              <a:gdLst>
                <a:gd name="textAreaLeft" fmla="*/ 0 w 1945440"/>
                <a:gd name="textAreaRight" fmla="*/ 1945800 w 1945440"/>
                <a:gd name="textAreaTop" fmla="*/ 0 h 1945440"/>
                <a:gd name="textAreaBottom" fmla="*/ 1945800 h 1945440"/>
              </a:gdLst>
              <a:ahLst/>
              <a:cxnLst/>
              <a:rect l="textAreaLeft" t="textAreaTop" r="textAreaRight" b="textAreaBottom"/>
              <a:pathLst>
                <a:path w="1792" h="1792">
                  <a:moveTo>
                    <a:pt x="598" y="0"/>
                  </a:moveTo>
                  <a:lnTo>
                    <a:pt x="0" y="597"/>
                  </a:lnTo>
                  <a:lnTo>
                    <a:pt x="1195" y="1792"/>
                  </a:lnTo>
                  <a:lnTo>
                    <a:pt x="1792" y="1195"/>
                  </a:lnTo>
                  <a:lnTo>
                    <a:pt x="598"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81" name="Google Shape;61;p10"/>
            <p:cNvSpPr/>
            <p:nvPr/>
          </p:nvSpPr>
          <p:spPr>
            <a:xfrm>
              <a:off x="9598320" y="641520"/>
              <a:ext cx="2593440" cy="2593440"/>
            </a:xfrm>
            <a:custGeom>
              <a:avLst/>
              <a:gdLst>
                <a:gd name="textAreaLeft" fmla="*/ 0 w 2593440"/>
                <a:gd name="textAreaRight" fmla="*/ 2593800 w 2593440"/>
                <a:gd name="textAreaTop" fmla="*/ 0 h 2593440"/>
                <a:gd name="textAreaBottom" fmla="*/ 2593800 h 2593440"/>
              </a:gdLst>
              <a:ahLst/>
              <a:cxnLst/>
              <a:rect l="textAreaLeft" t="textAreaTop" r="textAreaRight" b="textAreaBottom"/>
              <a:pathLst>
                <a:path w="2389" h="2389">
                  <a:moveTo>
                    <a:pt x="2389" y="1195"/>
                  </a:moveTo>
                  <a:lnTo>
                    <a:pt x="1194" y="0"/>
                  </a:lnTo>
                  <a:lnTo>
                    <a:pt x="0" y="1195"/>
                  </a:lnTo>
                  <a:lnTo>
                    <a:pt x="1194" y="2389"/>
                  </a:lnTo>
                  <a:lnTo>
                    <a:pt x="2389" y="1195"/>
                  </a:ln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
        <p:nvSpPr>
          <p:cNvPr id="82" name="PlaceHolder 1"/>
          <p:cNvSpPr>
            <a:spLocks noGrp="1"/>
          </p:cNvSpPr>
          <p:nvPr>
            <p:ph type="title"/>
          </p:nvPr>
        </p:nvSpPr>
        <p:spPr>
          <a:xfrm>
            <a:off x="964080" y="879120"/>
            <a:ext cx="4941000" cy="610560"/>
          </a:xfrm>
          <a:prstGeom prst="rect">
            <a:avLst/>
          </a:prstGeom>
          <a:noFill/>
          <a:ln w="0">
            <a:noFill/>
          </a:ln>
        </p:spPr>
        <p:txBody>
          <a:bodyPr lIns="0" tIns="0" rIns="0" bIns="0" anchor="b">
            <a:normAutofit fontScale="62500" lnSpcReduction="19999"/>
          </a:bodyPr>
          <a:lstStyle/>
          <a:p>
            <a:pPr indent="0">
              <a:buNone/>
            </a:pPr>
            <a:r>
              <a:rPr lang="en-US" sz="4400" b="0" u="none" strike="noStrike">
                <a:solidFill>
                  <a:srgbClr val="000000"/>
                </a:solidFill>
                <a:uFillTx/>
                <a:latin typeface="Arial"/>
              </a:rPr>
              <a:t>Click to edit the title text format</a:t>
            </a:r>
          </a:p>
        </p:txBody>
      </p:sp>
      <p:cxnSp>
        <p:nvCxnSpPr>
          <p:cNvPr id="83" name="Google Shape;63;p10"/>
          <p:cNvCxnSpPr/>
          <p:nvPr/>
        </p:nvCxnSpPr>
        <p:spPr>
          <a:xfrm>
            <a:off x="952200" y="1934640"/>
            <a:ext cx="2134080" cy="4320"/>
          </a:xfrm>
          <a:prstGeom prst="straightConnector1">
            <a:avLst/>
          </a:prstGeom>
          <a:ln w="101600">
            <a:solidFill>
              <a:srgbClr val="7CA655"/>
            </a:solidFill>
            <a:miter/>
          </a:ln>
        </p:spPr>
      </p:cxnSp>
      <p:sp>
        <p:nvSpPr>
          <p:cNvPr id="84" name="PlaceHolder 2"/>
          <p:cNvSpPr>
            <a:spLocks noGrp="1"/>
          </p:cNvSpPr>
          <p:nvPr>
            <p:ph type="body"/>
          </p:nvPr>
        </p:nvSpPr>
        <p:spPr>
          <a:xfrm>
            <a:off x="952560" y="2818440"/>
            <a:ext cx="21333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85" name="PlaceHolder 3"/>
          <p:cNvSpPr>
            <a:spLocks noGrp="1"/>
          </p:cNvSpPr>
          <p:nvPr>
            <p:ph type="body"/>
          </p:nvPr>
        </p:nvSpPr>
        <p:spPr>
          <a:xfrm>
            <a:off x="952560" y="2209680"/>
            <a:ext cx="21333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cxnSp>
        <p:nvCxnSpPr>
          <p:cNvPr id="86" name="Google Shape;66;p10"/>
          <p:cNvCxnSpPr/>
          <p:nvPr/>
        </p:nvCxnSpPr>
        <p:spPr>
          <a:xfrm>
            <a:off x="3663000" y="1938960"/>
            <a:ext cx="2133720" cy="4320"/>
          </a:xfrm>
          <a:prstGeom prst="straightConnector1">
            <a:avLst/>
          </a:prstGeom>
          <a:ln w="101600">
            <a:solidFill>
              <a:srgbClr val="7CA655"/>
            </a:solidFill>
            <a:miter/>
          </a:ln>
        </p:spPr>
      </p:cxnSp>
      <p:sp>
        <p:nvSpPr>
          <p:cNvPr id="87" name="PlaceHolder 4"/>
          <p:cNvSpPr>
            <a:spLocks noGrp="1"/>
          </p:cNvSpPr>
          <p:nvPr>
            <p:ph type="body"/>
          </p:nvPr>
        </p:nvSpPr>
        <p:spPr>
          <a:xfrm>
            <a:off x="3663000" y="2818440"/>
            <a:ext cx="21279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88" name="PlaceHolder 5"/>
          <p:cNvSpPr>
            <a:spLocks noGrp="1"/>
          </p:cNvSpPr>
          <p:nvPr>
            <p:ph type="body"/>
          </p:nvPr>
        </p:nvSpPr>
        <p:spPr>
          <a:xfrm>
            <a:off x="3663000" y="2209680"/>
            <a:ext cx="21279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cxnSp>
        <p:nvCxnSpPr>
          <p:cNvPr id="89" name="Google Shape;69;p10"/>
          <p:cNvCxnSpPr/>
          <p:nvPr/>
        </p:nvCxnSpPr>
        <p:spPr>
          <a:xfrm>
            <a:off x="952200" y="4248000"/>
            <a:ext cx="2134080" cy="4320"/>
          </a:xfrm>
          <a:prstGeom prst="straightConnector1">
            <a:avLst/>
          </a:prstGeom>
          <a:ln w="101600">
            <a:solidFill>
              <a:srgbClr val="7CA655"/>
            </a:solidFill>
            <a:miter/>
          </a:ln>
        </p:spPr>
      </p:cxnSp>
      <p:sp>
        <p:nvSpPr>
          <p:cNvPr id="90" name="PlaceHolder 6"/>
          <p:cNvSpPr>
            <a:spLocks noGrp="1"/>
          </p:cNvSpPr>
          <p:nvPr>
            <p:ph type="body"/>
          </p:nvPr>
        </p:nvSpPr>
        <p:spPr>
          <a:xfrm>
            <a:off x="952560" y="5131440"/>
            <a:ext cx="21333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91" name="PlaceHolder 7"/>
          <p:cNvSpPr>
            <a:spLocks noGrp="1"/>
          </p:cNvSpPr>
          <p:nvPr>
            <p:ph type="body"/>
          </p:nvPr>
        </p:nvSpPr>
        <p:spPr>
          <a:xfrm>
            <a:off x="952560" y="4522680"/>
            <a:ext cx="21333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cxnSp>
        <p:nvCxnSpPr>
          <p:cNvPr id="92" name="Google Shape;72;p10"/>
          <p:cNvCxnSpPr/>
          <p:nvPr/>
        </p:nvCxnSpPr>
        <p:spPr>
          <a:xfrm>
            <a:off x="3663000" y="4251960"/>
            <a:ext cx="2133720" cy="4320"/>
          </a:xfrm>
          <a:prstGeom prst="straightConnector1">
            <a:avLst/>
          </a:prstGeom>
          <a:ln w="101600">
            <a:solidFill>
              <a:srgbClr val="7CA655"/>
            </a:solidFill>
            <a:miter/>
          </a:ln>
        </p:spPr>
      </p:cxnSp>
      <p:sp>
        <p:nvSpPr>
          <p:cNvPr id="93" name="PlaceHolder 8"/>
          <p:cNvSpPr>
            <a:spLocks noGrp="1"/>
          </p:cNvSpPr>
          <p:nvPr>
            <p:ph type="body"/>
          </p:nvPr>
        </p:nvSpPr>
        <p:spPr>
          <a:xfrm>
            <a:off x="3663000" y="5131440"/>
            <a:ext cx="212796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94" name="PlaceHolder 9"/>
          <p:cNvSpPr>
            <a:spLocks noGrp="1"/>
          </p:cNvSpPr>
          <p:nvPr>
            <p:ph type="body"/>
          </p:nvPr>
        </p:nvSpPr>
        <p:spPr>
          <a:xfrm>
            <a:off x="3663000" y="4522680"/>
            <a:ext cx="212796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cxnSp>
        <p:nvCxnSpPr>
          <p:cNvPr id="95" name="Google Shape;75;p10"/>
          <p:cNvCxnSpPr/>
          <p:nvPr/>
        </p:nvCxnSpPr>
        <p:spPr>
          <a:xfrm>
            <a:off x="6366960" y="4251960"/>
            <a:ext cx="2133720" cy="4320"/>
          </a:xfrm>
          <a:prstGeom prst="straightConnector1">
            <a:avLst/>
          </a:prstGeom>
          <a:ln w="101600">
            <a:solidFill>
              <a:srgbClr val="7CA655"/>
            </a:solidFill>
            <a:miter/>
          </a:ln>
        </p:spPr>
      </p:cxnSp>
      <p:sp>
        <p:nvSpPr>
          <p:cNvPr id="96" name="PlaceHolder 10"/>
          <p:cNvSpPr>
            <a:spLocks noGrp="1"/>
          </p:cNvSpPr>
          <p:nvPr>
            <p:ph type="body"/>
          </p:nvPr>
        </p:nvSpPr>
        <p:spPr>
          <a:xfrm>
            <a:off x="6366960" y="5131440"/>
            <a:ext cx="2129040" cy="36900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97" name="PlaceHolder 11"/>
          <p:cNvSpPr>
            <a:spLocks noGrp="1"/>
          </p:cNvSpPr>
          <p:nvPr>
            <p:ph type="body"/>
          </p:nvPr>
        </p:nvSpPr>
        <p:spPr>
          <a:xfrm>
            <a:off x="6366960" y="4522680"/>
            <a:ext cx="2129040" cy="2055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98" name="PlaceHolder 12"/>
          <p:cNvSpPr>
            <a:spLocks noGrp="1"/>
          </p:cNvSpPr>
          <p:nvPr>
            <p:ph type="dt" idx="13"/>
          </p:nvPr>
        </p:nvSpPr>
        <p:spPr>
          <a:xfrm>
            <a:off x="2991960" y="6332400"/>
            <a:ext cx="1312920" cy="247320"/>
          </a:xfrm>
          <a:prstGeom prst="rect">
            <a:avLst/>
          </a:prstGeom>
          <a:noFill/>
          <a:ln w="0">
            <a:noFill/>
          </a:ln>
        </p:spPr>
        <p:txBody>
          <a:bodyPr lIns="0" tIns="0" rIns="0" bIns="0" anchor="t">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99" name="PlaceHolder 13"/>
          <p:cNvSpPr>
            <a:spLocks noGrp="1"/>
          </p:cNvSpPr>
          <p:nvPr>
            <p:ph type="ftr" idx="14"/>
          </p:nvPr>
        </p:nvSpPr>
        <p:spPr>
          <a:xfrm>
            <a:off x="1494720" y="6332400"/>
            <a:ext cx="1496880" cy="247320"/>
          </a:xfrm>
          <a:prstGeom prst="rect">
            <a:avLst/>
          </a:prstGeom>
          <a:noFill/>
          <a:ln w="0">
            <a:noFill/>
          </a:ln>
        </p:spPr>
        <p:txBody>
          <a:bodyPr lIns="0" tIns="0" rIns="0" bIns="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100" name="PlaceHolder 14"/>
          <p:cNvSpPr>
            <a:spLocks noGrp="1"/>
          </p:cNvSpPr>
          <p:nvPr>
            <p:ph type="sldNum" idx="15"/>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8FCC6148-A7F5-427B-A088-202C824D75F1}" type="slidenum">
              <a:rPr lang="en-US" sz="1100" b="0" u="none" strike="noStrike">
                <a:solidFill>
                  <a:schemeClr val="dk1"/>
                </a:solidFill>
                <a:uFillTx/>
                <a:latin typeface="Libre Franklin"/>
                <a:ea typeface="Libre Franklin"/>
              </a:rPr>
              <a:t>‹#›</a:t>
            </a:fld>
            <a:endParaRPr lang="en-US" sz="11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 name="PlaceHolder 1"/>
          <p:cNvSpPr>
            <a:spLocks noGrp="1"/>
          </p:cNvSpPr>
          <p:nvPr>
            <p:ph type="body"/>
          </p:nvPr>
        </p:nvSpPr>
        <p:spPr>
          <a:xfrm>
            <a:off x="0" y="0"/>
            <a:ext cx="12191760" cy="6857640"/>
          </a:xfrm>
          <a:prstGeom prst="rect">
            <a:avLst/>
          </a:prstGeom>
          <a:solidFill>
            <a:schemeClr val="accent2"/>
          </a:solid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02" name="PlaceHolder 2"/>
          <p:cNvSpPr>
            <a:spLocks noGrp="1"/>
          </p:cNvSpPr>
          <p:nvPr>
            <p:ph type="title"/>
          </p:nvPr>
        </p:nvSpPr>
        <p:spPr>
          <a:xfrm>
            <a:off x="7193880" y="3045600"/>
            <a:ext cx="4941000" cy="610560"/>
          </a:xfrm>
          <a:prstGeom prst="rect">
            <a:avLst/>
          </a:prstGeom>
          <a:noFill/>
          <a:ln w="0">
            <a:noFill/>
          </a:ln>
        </p:spPr>
        <p:txBody>
          <a:bodyPr lIns="0" tIns="0" rIns="0" bIns="0" anchor="b">
            <a:normAutofit fontScale="62500" lnSpcReduction="19999"/>
          </a:bodyPr>
          <a:lstStyle/>
          <a:p>
            <a:pPr indent="0">
              <a:buNone/>
            </a:pPr>
            <a:r>
              <a:rPr lang="en-US" sz="4100" b="0" u="none" strike="noStrike">
                <a:solidFill>
                  <a:srgbClr val="000000"/>
                </a:solidFill>
                <a:uFillTx/>
                <a:latin typeface="Arial"/>
              </a:rPr>
              <a:t>Click to edit the title text format</a:t>
            </a:r>
          </a:p>
        </p:txBody>
      </p:sp>
      <p:cxnSp>
        <p:nvCxnSpPr>
          <p:cNvPr id="103" name="Google Shape;84;p11"/>
          <p:cNvCxnSpPr/>
          <p:nvPr/>
        </p:nvCxnSpPr>
        <p:spPr>
          <a:xfrm>
            <a:off x="7154640" y="4003560"/>
            <a:ext cx="2133720" cy="4320"/>
          </a:xfrm>
          <a:prstGeom prst="straightConnector1">
            <a:avLst/>
          </a:prstGeom>
          <a:ln w="101600">
            <a:solidFill>
              <a:srgbClr val="7CA655"/>
            </a:solidFill>
            <a:miter/>
          </a:ln>
        </p:spPr>
      </p:cxnSp>
      <p:grpSp>
        <p:nvGrpSpPr>
          <p:cNvPr id="104" name="Google Shape;85;p11"/>
          <p:cNvGrpSpPr/>
          <p:nvPr/>
        </p:nvGrpSpPr>
        <p:grpSpPr>
          <a:xfrm>
            <a:off x="9510120" y="360"/>
            <a:ext cx="2682000" cy="2682000"/>
            <a:chOff x="9510120" y="360"/>
            <a:chExt cx="2682000" cy="2682000"/>
          </a:xfrm>
        </p:grpSpPr>
        <p:sp>
          <p:nvSpPr>
            <p:cNvPr id="105" name="Google Shape;86;p11"/>
            <p:cNvSpPr/>
            <p:nvPr/>
          </p:nvSpPr>
          <p:spPr>
            <a:xfrm rot="10800000">
              <a:off x="10840680" y="880560"/>
              <a:ext cx="1351440" cy="1801800"/>
            </a:xfrm>
            <a:custGeom>
              <a:avLst/>
              <a:gdLst>
                <a:gd name="textAreaLeft" fmla="*/ 0 w 1351440"/>
                <a:gd name="textAreaRight" fmla="*/ 1351800 w 1351440"/>
                <a:gd name="textAreaTop" fmla="*/ 0 h 1801800"/>
                <a:gd name="textAreaBottom" fmla="*/ 1802160 h 1801800"/>
              </a:gdLst>
              <a:ahLst/>
              <a:cxn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06" name="Google Shape;87;p11"/>
            <p:cNvSpPr/>
            <p:nvPr/>
          </p:nvSpPr>
          <p:spPr>
            <a:xfrm rot="10800000">
              <a:off x="11314440" y="360"/>
              <a:ext cx="877680" cy="877320"/>
            </a:xfrm>
            <a:custGeom>
              <a:avLst/>
              <a:gdLst>
                <a:gd name="textAreaLeft" fmla="*/ 0 w 877680"/>
                <a:gd name="textAreaRight" fmla="*/ 878040 w 877680"/>
                <a:gd name="textAreaTop" fmla="*/ 0 h 877320"/>
                <a:gd name="textAreaBottom" fmla="*/ 877680 h 877320"/>
              </a:gdLst>
              <a:ahLst/>
              <a:cxnLst/>
              <a:rect l="textAreaLeft" t="textAreaTop" r="textAreaRight" b="textAreaBottom"/>
              <a:pathLst>
                <a:path w="1162" h="1162">
                  <a:moveTo>
                    <a:pt x="0" y="0"/>
                  </a:moveTo>
                  <a:lnTo>
                    <a:pt x="0" y="1161"/>
                  </a:lnTo>
                  <a:lnTo>
                    <a:pt x="1161" y="1161"/>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sp>
          <p:nvSpPr>
            <p:cNvPr id="107" name="Google Shape;88;p11"/>
            <p:cNvSpPr/>
            <p:nvPr/>
          </p:nvSpPr>
          <p:spPr>
            <a:xfrm rot="10800000">
              <a:off x="9510120" y="0"/>
              <a:ext cx="1759320" cy="879480"/>
            </a:xfrm>
            <a:custGeom>
              <a:avLst/>
              <a:gdLst>
                <a:gd name="textAreaLeft" fmla="*/ 0 w 1759320"/>
                <a:gd name="textAreaRight" fmla="*/ 1759680 w 1759320"/>
                <a:gd name="textAreaTop" fmla="*/ 0 h 879480"/>
                <a:gd name="textAreaBottom" fmla="*/ 879840 h 879480"/>
              </a:gdLst>
              <a:ahLst/>
              <a:cxnLst/>
              <a:rect l="textAreaLeft" t="textAreaTop" r="textAreaRight" b="textAreaBottom"/>
              <a:pathLst>
                <a:path w="2329" h="1165">
                  <a:moveTo>
                    <a:pt x="2329" y="1164"/>
                  </a:moveTo>
                  <a:lnTo>
                    <a:pt x="1165" y="0"/>
                  </a:lnTo>
                  <a:lnTo>
                    <a:pt x="0" y="1164"/>
                  </a:lnTo>
                  <a:lnTo>
                    <a:pt x="2329" y="1164"/>
                  </a:lnTo>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tabLst>
                  <a:tab pos="0" algn="l"/>
                </a:tabLst>
              </a:pPr>
              <a:endParaRPr lang="en-US" sz="1800" b="0" u="none" strike="noStrike">
                <a:solidFill>
                  <a:schemeClr val="lt1"/>
                </a:solidFill>
                <a:uFillTx/>
                <a:latin typeface="Libre Franklin"/>
                <a:ea typeface="Libre Franklin"/>
              </a:endParaRPr>
            </a:p>
          </p:txBody>
        </p:sp>
      </p:grpSp>
    </p:spTree>
  </p:cSld>
  <p:clrMap bg1="lt1" tx1="dk1" bg2="dk2" tx2="lt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964080" y="879120"/>
            <a:ext cx="4941000" cy="610560"/>
          </a:xfrm>
          <a:prstGeom prst="rect">
            <a:avLst/>
          </a:prstGeom>
          <a:noFill/>
          <a:ln w="0">
            <a:noFill/>
          </a:ln>
        </p:spPr>
        <p:txBody>
          <a:bodyPr lIns="0" tIns="0" rIns="0" bIns="0" anchor="b">
            <a:normAutofit fontScale="62500" lnSpcReduction="19999"/>
          </a:bodyPr>
          <a:lstStyle/>
          <a:p>
            <a:pPr indent="0">
              <a:buNone/>
            </a:pPr>
            <a:r>
              <a:rPr lang="en-US" sz="4400" b="0" u="none" strike="noStrike">
                <a:solidFill>
                  <a:srgbClr val="000000"/>
                </a:solidFill>
                <a:uFillTx/>
                <a:latin typeface="Arial"/>
              </a:rPr>
              <a:t>Click to edit the title text format</a:t>
            </a:r>
          </a:p>
        </p:txBody>
      </p:sp>
      <p:sp>
        <p:nvSpPr>
          <p:cNvPr id="109" name="PlaceHolder 2"/>
          <p:cNvSpPr>
            <a:spLocks noGrp="1"/>
          </p:cNvSpPr>
          <p:nvPr>
            <p:ph type="dt" idx="16"/>
          </p:nvPr>
        </p:nvSpPr>
        <p:spPr>
          <a:xfrm>
            <a:off x="2991960" y="6332400"/>
            <a:ext cx="1312920" cy="247320"/>
          </a:xfrm>
          <a:prstGeom prst="rect">
            <a:avLst/>
          </a:prstGeom>
          <a:noFill/>
          <a:ln w="0">
            <a:noFill/>
          </a:ln>
        </p:spPr>
        <p:txBody>
          <a:bodyPr lIns="0" tIns="0" rIns="0" bIns="0" anchor="t">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110" name="PlaceHolder 3"/>
          <p:cNvSpPr>
            <a:spLocks noGrp="1"/>
          </p:cNvSpPr>
          <p:nvPr>
            <p:ph type="ftr" idx="17"/>
          </p:nvPr>
        </p:nvSpPr>
        <p:spPr>
          <a:xfrm>
            <a:off x="1494720" y="6332400"/>
            <a:ext cx="1496880" cy="247320"/>
          </a:xfrm>
          <a:prstGeom prst="rect">
            <a:avLst/>
          </a:prstGeom>
          <a:noFill/>
          <a:ln w="0">
            <a:noFill/>
          </a:ln>
        </p:spPr>
        <p:txBody>
          <a:bodyPr lIns="0" tIns="0" rIns="0" bIns="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111" name="PlaceHolder 4"/>
          <p:cNvSpPr>
            <a:spLocks noGrp="1"/>
          </p:cNvSpPr>
          <p:nvPr>
            <p:ph type="sldNum" idx="18"/>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A621DD6B-692E-42E5-8C25-F9F95726F81A}" type="slidenum">
              <a:rPr lang="en-US" sz="1100" b="0" u="none" strike="noStrike">
                <a:solidFill>
                  <a:schemeClr val="dk1"/>
                </a:solidFill>
                <a:uFillTx/>
                <a:latin typeface="Libre Franklin"/>
                <a:ea typeface="Libre Franklin"/>
              </a:rPr>
              <a:t>‹#›</a:t>
            </a:fld>
            <a:endParaRPr lang="en-US" sz="11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299200" y="134478"/>
            <a:ext cx="6461280" cy="546840"/>
          </a:xfrm>
          <a:prstGeom prst="rect">
            <a:avLst/>
          </a:prstGeom>
          <a:noFill/>
          <a:ln w="0">
            <a:noFill/>
          </a:ln>
        </p:spPr>
        <p:txBody>
          <a:bodyPr lIns="0" tIns="0" rIns="0" bIns="0" anchor="t">
            <a:noAutofit/>
          </a:bodyPr>
          <a:lstStyle/>
          <a:p>
            <a:pPr indent="0" algn="ctr">
              <a:lnSpc>
                <a:spcPct val="100000"/>
              </a:lnSpc>
              <a:spcBef>
                <a:spcPts val="1191"/>
              </a:spcBef>
              <a:spcAft>
                <a:spcPts val="992"/>
              </a:spcAft>
              <a:buNone/>
              <a:tabLst>
                <a:tab pos="0" algn="l"/>
              </a:tabLst>
            </a:pPr>
            <a:r>
              <a:rPr lang="en-US" sz="3600" b="1" dirty="0" smtClean="0">
                <a:solidFill>
                  <a:srgbClr val="92D050"/>
                </a:solidFill>
                <a:latin typeface="Franklin Gothic"/>
                <a:ea typeface="Franklin Gothic"/>
              </a:rPr>
              <a:t>TRAVEL AND TOURISM</a:t>
            </a:r>
            <a:r>
              <a:rPr lang="en-US" sz="3600" b="1" u="none" strike="noStrike" dirty="0" smtClean="0">
                <a:solidFill>
                  <a:srgbClr val="92D050"/>
                </a:solidFill>
                <a:uFillTx/>
                <a:latin typeface="Franklin Gothic"/>
                <a:ea typeface="Franklin Gothic"/>
              </a:rPr>
              <a:t> </a:t>
            </a:r>
            <a:endParaRPr lang="en-US" sz="3600" b="0" u="none" strike="noStrike" dirty="0">
              <a:solidFill>
                <a:srgbClr val="000000"/>
              </a:solidFill>
              <a:uFillTx/>
              <a:latin typeface="Arial"/>
            </a:endParaRPr>
          </a:p>
        </p:txBody>
      </p:sp>
      <p:sp>
        <p:nvSpPr>
          <p:cNvPr id="173" name="PlaceHolder 2"/>
          <p:cNvSpPr>
            <a:spLocks noGrp="1"/>
          </p:cNvSpPr>
          <p:nvPr>
            <p:ph/>
          </p:nvPr>
        </p:nvSpPr>
        <p:spPr>
          <a:xfrm>
            <a:off x="5715000" y="747252"/>
            <a:ext cx="6045480" cy="5515896"/>
          </a:xfrm>
          <a:prstGeom prst="rect">
            <a:avLst/>
          </a:prstGeom>
          <a:noFill/>
          <a:ln w="0">
            <a:noFill/>
          </a:ln>
        </p:spPr>
        <p:txBody>
          <a:bodyPr lIns="0" tIns="0" rIns="0" bIns="0" anchor="t">
            <a:noAutofit/>
          </a:bodyPr>
          <a:lstStyle/>
          <a:p>
            <a:pPr indent="0" algn="just">
              <a:spcBef>
                <a:spcPts val="1417"/>
              </a:spcBef>
              <a:buNone/>
            </a:pPr>
            <a:r>
              <a:rPr lang="en-US" sz="1800" b="0" u="none" strike="noStrike" dirty="0">
                <a:solidFill>
                  <a:schemeClr val="lt2"/>
                </a:solidFill>
                <a:uFillTx/>
                <a:latin typeface="Franklin Gothic"/>
                <a:ea typeface="Franklin Gothic"/>
              </a:rPr>
              <a:t>Problem Statement : </a:t>
            </a:r>
            <a:r>
              <a:rPr lang="en-US" sz="1600" dirty="0"/>
              <a:t>Despite the global growth in travel and tourism, the industry continues to face several persistent challenges that affect both travelers and service providers. Travelers often struggle with discovering personalized and reliable travel options, navigating unfamiliar locations, managing bookings across multiple platforms, and accessing real-time information during their trips.</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000" b="0" u="none" strike="noStrike" dirty="0">
              <a:solidFill>
                <a:srgbClr val="000000"/>
              </a:solidFill>
              <a:uFillTx/>
              <a:latin typeface="Arial"/>
            </a:endParaRPr>
          </a:p>
          <a:p>
            <a:pPr indent="0">
              <a:lnSpc>
                <a:spcPct val="90000"/>
              </a:lnSpc>
              <a:spcBef>
                <a:spcPts val="1001"/>
              </a:spcBef>
              <a:buNone/>
              <a:tabLst>
                <a:tab pos="0" algn="l"/>
              </a:tabLst>
            </a:pPr>
            <a:r>
              <a:rPr lang="en-US" sz="1800" b="0" u="none" strike="noStrike" dirty="0">
                <a:solidFill>
                  <a:schemeClr val="lt2"/>
                </a:solidFill>
                <a:uFillTx/>
                <a:latin typeface="Franklin Gothic"/>
                <a:ea typeface="Franklin Gothic"/>
              </a:rPr>
              <a:t>Project Group Number: </a:t>
            </a:r>
            <a:r>
              <a:rPr lang="en-US" sz="1800" dirty="0" smtClean="0">
                <a:solidFill>
                  <a:schemeClr val="lt2"/>
                </a:solidFill>
                <a:latin typeface="Franklin Gothic"/>
                <a:ea typeface="Franklin Gothic"/>
              </a:rPr>
              <a:t>38</a:t>
            </a:r>
            <a:endParaRPr lang="en-US" sz="1800" b="0" u="none" strike="noStrike" dirty="0">
              <a:solidFill>
                <a:srgbClr val="000000"/>
              </a:solidFill>
              <a:uFillTx/>
              <a:latin typeface="Arial"/>
            </a:endParaRPr>
          </a:p>
          <a:p>
            <a:pPr indent="0">
              <a:lnSpc>
                <a:spcPct val="90000"/>
              </a:lnSpc>
              <a:spcBef>
                <a:spcPts val="1001"/>
              </a:spcBef>
              <a:buNone/>
              <a:tabLst>
                <a:tab pos="0" algn="l"/>
              </a:tabLst>
            </a:pPr>
            <a:r>
              <a:rPr sz="1800" dirty="0"/>
              <a:t/>
            </a:r>
            <a:br>
              <a:rPr sz="1800" dirty="0"/>
            </a:br>
            <a:r>
              <a:rPr lang="en-US" sz="1800" b="0" u="none" strike="noStrike" dirty="0">
                <a:solidFill>
                  <a:schemeClr val="lt2"/>
                </a:solidFill>
                <a:uFillTx/>
                <a:latin typeface="Franklin Gothic"/>
                <a:ea typeface="Franklin Gothic"/>
              </a:rPr>
              <a:t>Group Member Details:</a:t>
            </a:r>
            <a:endParaRPr lang="en-US" sz="1800" b="0" u="none" strike="noStrike" dirty="0">
              <a:solidFill>
                <a:srgbClr val="000000"/>
              </a:solidFill>
              <a:uFillTx/>
              <a:latin typeface="Arial"/>
            </a:endParaRPr>
          </a:p>
          <a:p>
            <a:pPr indent="0">
              <a:lnSpc>
                <a:spcPct val="90000"/>
              </a:lnSpc>
              <a:spcBef>
                <a:spcPts val="1001"/>
              </a:spcBef>
              <a:buNone/>
              <a:tabLst>
                <a:tab pos="0" algn="l"/>
              </a:tabLst>
            </a:pPr>
            <a:r>
              <a:rPr lang="en-US" sz="1800" b="0" u="none" strike="noStrike" dirty="0" err="1" smtClean="0">
                <a:solidFill>
                  <a:schemeClr val="lt2"/>
                </a:solidFill>
                <a:uFillTx/>
                <a:latin typeface="Franklin Gothic"/>
                <a:ea typeface="Libre Franklin"/>
              </a:rPr>
              <a:t>Piyush</a:t>
            </a:r>
            <a:r>
              <a:rPr lang="en-US" sz="1800" b="0" u="none" strike="noStrike" dirty="0" smtClean="0">
                <a:solidFill>
                  <a:schemeClr val="lt2"/>
                </a:solidFill>
                <a:uFillTx/>
                <a:latin typeface="Franklin Gothic"/>
                <a:ea typeface="Libre Franklin"/>
              </a:rPr>
              <a:t> Kumar </a:t>
            </a:r>
            <a:r>
              <a:rPr lang="en-US" sz="1800" b="0" u="none" strike="noStrike" dirty="0">
                <a:solidFill>
                  <a:schemeClr val="lt2"/>
                </a:solidFill>
                <a:uFillTx/>
                <a:latin typeface="Franklin Gothic"/>
                <a:ea typeface="Libre Franklin"/>
              </a:rPr>
              <a:t>– </a:t>
            </a:r>
            <a:r>
              <a:rPr lang="en-US" sz="1800" b="0" u="none" strike="noStrike" dirty="0" smtClean="0">
                <a:solidFill>
                  <a:schemeClr val="lt2"/>
                </a:solidFill>
                <a:uFillTx/>
                <a:latin typeface="Franklin Gothic"/>
                <a:ea typeface="Libre Franklin"/>
              </a:rPr>
              <a:t>0187CS211115</a:t>
            </a:r>
            <a:endParaRPr lang="en-US" sz="1800" b="0" u="none" strike="noStrike" dirty="0">
              <a:solidFill>
                <a:schemeClr val="lt2"/>
              </a:solidFill>
              <a:uFillTx/>
              <a:latin typeface="Franklin Gothic"/>
              <a:ea typeface="Libre Franklin"/>
            </a:endParaRPr>
          </a:p>
          <a:p>
            <a:pPr indent="0">
              <a:lnSpc>
                <a:spcPct val="90000"/>
              </a:lnSpc>
              <a:spcBef>
                <a:spcPts val="1001"/>
              </a:spcBef>
              <a:buNone/>
              <a:tabLst>
                <a:tab pos="0" algn="l"/>
              </a:tabLst>
            </a:pPr>
            <a:r>
              <a:rPr lang="en-US" sz="1800" dirty="0" err="1" smtClean="0">
                <a:solidFill>
                  <a:schemeClr val="lt2"/>
                </a:solidFill>
                <a:latin typeface="Franklin Gothic"/>
              </a:rPr>
              <a:t>Piyush</a:t>
            </a:r>
            <a:r>
              <a:rPr lang="en-US" sz="1800" dirty="0" smtClean="0">
                <a:solidFill>
                  <a:schemeClr val="lt2"/>
                </a:solidFill>
                <a:latin typeface="Franklin Gothic"/>
              </a:rPr>
              <a:t> Pandey </a:t>
            </a:r>
            <a:r>
              <a:rPr lang="en-US" sz="1800" dirty="0">
                <a:solidFill>
                  <a:schemeClr val="lt2"/>
                </a:solidFill>
                <a:latin typeface="Franklin Gothic"/>
              </a:rPr>
              <a:t>– </a:t>
            </a:r>
            <a:r>
              <a:rPr lang="en-US" sz="1800" dirty="0" smtClean="0">
                <a:solidFill>
                  <a:schemeClr val="lt2"/>
                </a:solidFill>
                <a:latin typeface="Franklin Gothic"/>
              </a:rPr>
              <a:t>0187CS211116</a:t>
            </a:r>
            <a:endParaRPr lang="en-US" sz="1800" b="0" u="none" strike="noStrike" dirty="0">
              <a:solidFill>
                <a:srgbClr val="000000"/>
              </a:solidFill>
              <a:uFillTx/>
              <a:latin typeface="Arial"/>
            </a:endParaRPr>
          </a:p>
          <a:p>
            <a:pPr indent="0">
              <a:lnSpc>
                <a:spcPct val="90000"/>
              </a:lnSpc>
              <a:spcBef>
                <a:spcPts val="1001"/>
              </a:spcBef>
              <a:buNone/>
              <a:tabLst>
                <a:tab pos="0" algn="l"/>
              </a:tabLst>
            </a:pPr>
            <a:endParaRPr lang="en-US" sz="1800" b="0" u="none" strike="noStrike" dirty="0">
              <a:solidFill>
                <a:srgbClr val="000000"/>
              </a:solidFill>
              <a:uFillTx/>
              <a:latin typeface="Arial"/>
            </a:endParaRPr>
          </a:p>
          <a:p>
            <a:pPr indent="0">
              <a:lnSpc>
                <a:spcPct val="90000"/>
              </a:lnSpc>
              <a:spcBef>
                <a:spcPts val="1001"/>
              </a:spcBef>
              <a:buNone/>
              <a:tabLst>
                <a:tab pos="0" algn="l"/>
              </a:tabLst>
            </a:pPr>
            <a:endParaRPr lang="en-US" sz="1800" b="0" u="none" strike="noStrike" dirty="0">
              <a:solidFill>
                <a:srgbClr val="000000"/>
              </a:solidFill>
              <a:uFillTx/>
              <a:latin typeface="Arial"/>
            </a:endParaRPr>
          </a:p>
          <a:p>
            <a:pPr indent="0">
              <a:lnSpc>
                <a:spcPct val="90000"/>
              </a:lnSpc>
              <a:spcBef>
                <a:spcPts val="1001"/>
              </a:spcBef>
              <a:buNone/>
              <a:tabLst>
                <a:tab pos="0" algn="l"/>
              </a:tabLst>
            </a:pPr>
            <a:r>
              <a:rPr lang="en-US" sz="1800" b="0" u="none" strike="noStrike" dirty="0">
                <a:solidFill>
                  <a:schemeClr val="lt2"/>
                </a:solidFill>
                <a:uFillTx/>
                <a:latin typeface="Franklin Gothic"/>
                <a:ea typeface="Franklin Gothic"/>
              </a:rPr>
              <a:t>Guide Details: </a:t>
            </a:r>
            <a:r>
              <a:rPr lang="en-US" sz="1800" dirty="0" smtClean="0">
                <a:solidFill>
                  <a:schemeClr val="lt2"/>
                </a:solidFill>
                <a:latin typeface="Franklin Gothic"/>
                <a:ea typeface="Franklin Gothic"/>
              </a:rPr>
              <a:t>Prof. </a:t>
            </a:r>
            <a:r>
              <a:rPr lang="en-US" sz="1800" dirty="0" err="1" smtClean="0">
                <a:solidFill>
                  <a:schemeClr val="lt2"/>
                </a:solidFill>
                <a:latin typeface="Franklin Gothic"/>
                <a:ea typeface="Franklin Gothic"/>
              </a:rPr>
              <a:t>Nargish</a:t>
            </a:r>
            <a:r>
              <a:rPr lang="en-US" sz="1800" b="0" u="none" strike="noStrike" dirty="0" smtClean="0">
                <a:solidFill>
                  <a:schemeClr val="lt2"/>
                </a:solidFill>
                <a:uFillTx/>
                <a:latin typeface="Franklin Gothic"/>
                <a:ea typeface="Franklin Gothic"/>
              </a:rPr>
              <a:t> </a:t>
            </a:r>
            <a:r>
              <a:rPr lang="en-US" sz="1800" b="0" u="none" strike="noStrike" dirty="0">
                <a:solidFill>
                  <a:schemeClr val="lt2"/>
                </a:solidFill>
                <a:uFillTx/>
                <a:latin typeface="Franklin Gothic"/>
                <a:ea typeface="Franklin Gothic"/>
              </a:rPr>
              <a:t>Gupta</a:t>
            </a:r>
            <a:endParaRPr lang="en-US" sz="1800" b="0" u="none" strike="noStrike" dirty="0">
              <a:solidFill>
                <a:srgbClr val="000000"/>
              </a:solidFill>
              <a:uFillTx/>
              <a:latin typeface="Arial"/>
            </a:endParaRPr>
          </a:p>
          <a:p>
            <a:pPr indent="0">
              <a:lnSpc>
                <a:spcPct val="90000"/>
              </a:lnSpc>
              <a:spcBef>
                <a:spcPts val="1001"/>
              </a:spcBef>
              <a:buNone/>
              <a:tabLst>
                <a:tab pos="0" algn="l"/>
              </a:tabLst>
            </a:pPr>
            <a:endParaRPr lang="en-US" sz="1800" b="0" u="none" strike="noStrike" dirty="0">
              <a:solidFill>
                <a:srgbClr val="000000"/>
              </a:solidFill>
              <a:uFillTx/>
              <a:latin typeface="Arial"/>
            </a:endParaRPr>
          </a:p>
        </p:txBody>
      </p:sp>
      <p:sp>
        <p:nvSpPr>
          <p:cNvPr id="174" name="Title 2"/>
          <p:cNvSpPr/>
          <p:nvPr/>
        </p:nvSpPr>
        <p:spPr>
          <a:xfrm>
            <a:off x="964080" y="879120"/>
            <a:ext cx="4941000" cy="610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90000"/>
              </a:lnSpc>
            </a:pPr>
            <a:r>
              <a:rPr lang="en-US" sz="3600" b="1" u="none" strike="noStrike" dirty="0">
                <a:solidFill>
                  <a:schemeClr val="dk1"/>
                </a:solidFill>
                <a:uFillTx/>
                <a:latin typeface="Franklin Gothic"/>
                <a:ea typeface="Franklin Gothic"/>
              </a:rPr>
              <a:t>Major Project - II</a:t>
            </a:r>
            <a:endParaRPr lang="en-US" sz="3600" b="0" u="none" strike="noStrike" dirty="0">
              <a:solidFill>
                <a:srgbClr val="000000"/>
              </a:solidFill>
              <a:uFillTx/>
              <a:latin typeface="Arial"/>
            </a:endParaRPr>
          </a:p>
          <a:p>
            <a:pPr algn="ctr">
              <a:lnSpc>
                <a:spcPct val="90000"/>
              </a:lnSpc>
            </a:pPr>
            <a:r>
              <a:rPr lang="en-US" sz="3600" b="1" u="none" strike="noStrike" dirty="0">
                <a:solidFill>
                  <a:schemeClr val="dk1"/>
                </a:solidFill>
                <a:uFillTx/>
                <a:latin typeface="Franklin Gothic"/>
                <a:ea typeface="Franklin Gothic"/>
              </a:rPr>
              <a:t>CS- </a:t>
            </a:r>
            <a:r>
              <a:rPr lang="en-US" sz="3600" b="1" dirty="0">
                <a:solidFill>
                  <a:schemeClr val="dk1"/>
                </a:solidFill>
                <a:latin typeface="Franklin Gothic"/>
                <a:ea typeface="Franklin Gothic"/>
              </a:rPr>
              <a:t>805</a:t>
            </a:r>
            <a:endParaRPr lang="en-US" sz="3600" b="0" u="none" strike="noStrike" dirty="0">
              <a:solidFill>
                <a:srgbClr val="000000"/>
              </a:solidFill>
              <a:uFillTx/>
              <a:latin typeface="Arial"/>
            </a:endParaRPr>
          </a:p>
        </p:txBody>
      </p:sp>
      <p:pic>
        <p:nvPicPr>
          <p:cNvPr id="175" name="Picture 1"/>
          <p:cNvPicPr/>
          <p:nvPr/>
        </p:nvPicPr>
        <p:blipFill>
          <a:blip r:embed="rId2"/>
          <a:stretch/>
        </p:blipFill>
        <p:spPr>
          <a:xfrm>
            <a:off x="836263" y="442800"/>
            <a:ext cx="893160" cy="1132560"/>
          </a:xfrm>
          <a:prstGeom prst="rect">
            <a:avLst/>
          </a:prstGeom>
          <a:noFill/>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964080" y="1064880"/>
            <a:ext cx="5533920" cy="610560"/>
          </a:xfrm>
          <a:prstGeom prst="rect">
            <a:avLst/>
          </a:prstGeom>
          <a:noFill/>
          <a:ln w="0">
            <a:noFill/>
          </a:ln>
        </p:spPr>
        <p:txBody>
          <a:bodyPr lIns="0" tIns="0" rIns="0" bIns="0" anchor="b">
            <a:normAutofit fontScale="90000"/>
          </a:bodyPr>
          <a:lstStyle/>
          <a:p>
            <a:pPr indent="0">
              <a:lnSpc>
                <a:spcPct val="90000"/>
              </a:lnSpc>
              <a:buNone/>
              <a:tabLst>
                <a:tab pos="0" algn="l"/>
              </a:tabLst>
            </a:pPr>
            <a:r>
              <a:rPr lang="en-US" sz="4400" b="1" u="none" strike="noStrike" dirty="0">
                <a:solidFill>
                  <a:schemeClr val="dk1"/>
                </a:solidFill>
                <a:uFillTx/>
                <a:latin typeface="Franklin Gothic"/>
                <a:ea typeface="Franklin Gothic"/>
              </a:rPr>
              <a:t>Idea/Approach Details</a:t>
            </a:r>
            <a:endParaRPr lang="en-US" sz="4400" b="0" u="none" strike="noStrike" dirty="0">
              <a:solidFill>
                <a:srgbClr val="000000"/>
              </a:solidFill>
              <a:uFillTx/>
              <a:latin typeface="Arial"/>
            </a:endParaRPr>
          </a:p>
        </p:txBody>
      </p:sp>
      <p:sp>
        <p:nvSpPr>
          <p:cNvPr id="180" name="PlaceHolder 2"/>
          <p:cNvSpPr>
            <a:spLocks noGrp="1"/>
          </p:cNvSpPr>
          <p:nvPr>
            <p:ph/>
          </p:nvPr>
        </p:nvSpPr>
        <p:spPr>
          <a:xfrm>
            <a:off x="831273" y="2289240"/>
            <a:ext cx="6026727" cy="3300480"/>
          </a:xfrm>
          <a:prstGeom prst="rect">
            <a:avLst/>
          </a:prstGeom>
          <a:noFill/>
          <a:ln w="9360">
            <a:solidFill>
              <a:srgbClr val="000000"/>
            </a:solidFill>
            <a:round/>
          </a:ln>
        </p:spPr>
        <p:txBody>
          <a:bodyPr lIns="0" tIns="0" rIns="0" bIns="0" anchor="t">
            <a:noAutofit/>
          </a:bodyPr>
          <a:lstStyle/>
          <a:p>
            <a:pPr indent="0">
              <a:lnSpc>
                <a:spcPct val="100000"/>
              </a:lnSpc>
              <a:buNone/>
              <a:tabLst>
                <a:tab pos="0" algn="l"/>
              </a:tabLst>
            </a:pPr>
            <a:r>
              <a:rPr lang="en-US" sz="1800" b="0" u="none" strike="noStrike" dirty="0">
                <a:solidFill>
                  <a:schemeClr val="lt2"/>
                </a:solidFill>
                <a:uFillTx/>
                <a:latin typeface="Franklin Gothic"/>
                <a:ea typeface="Franklin Gothic"/>
              </a:rPr>
              <a:t> Describe your idea Solution/Prototype </a:t>
            </a:r>
            <a:r>
              <a:rPr lang="en-US" sz="1800" b="0" u="none" strike="noStrike" dirty="0" smtClean="0">
                <a:solidFill>
                  <a:schemeClr val="lt2"/>
                </a:solidFill>
                <a:uFillTx/>
                <a:latin typeface="Franklin Gothic"/>
                <a:ea typeface="Franklin Gothic"/>
              </a:rPr>
              <a:t>here:</a:t>
            </a:r>
            <a:endParaRPr lang="en-US" sz="1800" dirty="0">
              <a:solidFill>
                <a:srgbClr val="000000"/>
              </a:solidFill>
              <a:latin typeface="Arial"/>
            </a:endParaRPr>
          </a:p>
          <a:p>
            <a:pPr marL="514350" indent="-285750">
              <a:lnSpc>
                <a:spcPct val="100000"/>
              </a:lnSpc>
              <a:tabLst>
                <a:tab pos="0" algn="l"/>
              </a:tabLst>
            </a:pPr>
            <a:r>
              <a:rPr lang="en-US" sz="1800" dirty="0" smtClean="0"/>
              <a:t>Despite </a:t>
            </a:r>
            <a:r>
              <a:rPr lang="en-US" sz="1800" dirty="0"/>
              <a:t>the global growth in travel and tourism, the industry continues to face several persistent challenges that affect both travelers and service providers. Travelers often struggle with discovering personalized and reliable travel options, navigating unfamiliar locations, managing bookings across multiple platforms, and accessing real-time information during their trips.</a:t>
            </a:r>
            <a:endParaRPr lang="en-US" sz="1800" u="none" strike="noStrike" dirty="0">
              <a:solidFill>
                <a:srgbClr val="000000"/>
              </a:solidFill>
              <a:uFillTx/>
              <a:latin typeface="Arial"/>
            </a:endParaRPr>
          </a:p>
          <a:p>
            <a:pPr marL="285840" indent="-184320">
              <a:lnSpc>
                <a:spcPct val="100000"/>
              </a:lnSpc>
              <a:spcBef>
                <a:spcPts val="1001"/>
              </a:spcBef>
              <a:buNone/>
              <a:tabLst>
                <a:tab pos="0" algn="l"/>
              </a:tabLst>
            </a:pPr>
            <a:endParaRPr lang="en-US" sz="1600" b="0" u="none" strike="noStrike" dirty="0">
              <a:solidFill>
                <a:srgbClr val="000000"/>
              </a:solidFill>
              <a:uFillTx/>
              <a:latin typeface="Arial"/>
            </a:endParaRPr>
          </a:p>
        </p:txBody>
      </p:sp>
      <p:sp>
        <p:nvSpPr>
          <p:cNvPr id="181" name="PlaceHolder 3"/>
          <p:cNvSpPr>
            <a:spLocks noGrp="1"/>
          </p:cNvSpPr>
          <p:nvPr>
            <p:ph type="sldNum" idx="25"/>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0354BE35-57A0-485C-A324-8455740DE7D9}" type="slidenum">
              <a:rPr lang="en-US" sz="1100" b="0" u="none" strike="noStrike">
                <a:solidFill>
                  <a:schemeClr val="dk1"/>
                </a:solidFill>
                <a:uFillTx/>
                <a:latin typeface="Libre Franklin"/>
                <a:ea typeface="Libre Franklin"/>
              </a:rPr>
              <a:t>2</a:t>
            </a:fld>
            <a:endParaRPr lang="en-US" sz="1100" b="0" u="none" strike="noStrike">
              <a:solidFill>
                <a:srgbClr val="000000"/>
              </a:solidFill>
              <a:uFillTx/>
              <a:latin typeface="Times New Roman"/>
            </a:endParaRPr>
          </a:p>
        </p:txBody>
      </p:sp>
      <p:sp>
        <p:nvSpPr>
          <p:cNvPr id="182" name="Google Shape;222;p2"/>
          <p:cNvSpPr/>
          <p:nvPr/>
        </p:nvSpPr>
        <p:spPr>
          <a:xfrm>
            <a:off x="7378560" y="3886200"/>
            <a:ext cx="4571640" cy="2743200"/>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r>
              <a:rPr lang="en-US" sz="1800" b="0" u="none" strike="noStrike" dirty="0">
                <a:solidFill>
                  <a:schemeClr val="lt2"/>
                </a:solidFill>
                <a:uFillTx/>
                <a:latin typeface="Franklin Gothic"/>
                <a:ea typeface="Franklin Gothic"/>
              </a:rPr>
              <a:t> Describe your Technology stack here</a:t>
            </a:r>
            <a:r>
              <a:rPr lang="en-US" sz="1600" b="0" u="none" strike="noStrike" dirty="0">
                <a:solidFill>
                  <a:schemeClr val="dk1"/>
                </a:solidFill>
                <a:uFillTx/>
                <a:latin typeface="Libre Franklin"/>
                <a:ea typeface="Libre Franklin"/>
              </a:rPr>
              <a:t>:</a:t>
            </a:r>
            <a:endParaRPr lang="en-US" sz="1600" b="0" u="none" strike="noStrike" dirty="0">
              <a:solidFill>
                <a:srgbClr val="000000"/>
              </a:solidFill>
              <a:uFillTx/>
              <a:latin typeface="Arial"/>
            </a:endParaRPr>
          </a:p>
          <a:p>
            <a:pPr marL="285840" indent="-285840">
              <a:lnSpc>
                <a:spcPct val="100000"/>
              </a:lnSpc>
              <a:spcBef>
                <a:spcPts val="1001"/>
              </a:spcBef>
              <a:buClr>
                <a:srgbClr val="000000"/>
              </a:buClr>
              <a:buFont typeface="Noto Sans Symbols"/>
              <a:buChar char="⮚"/>
              <a:tabLst>
                <a:tab pos="0" algn="l"/>
              </a:tabLst>
            </a:pPr>
            <a:r>
              <a:rPr lang="en-US" sz="1800" b="0" u="none" strike="noStrike" dirty="0">
                <a:solidFill>
                  <a:schemeClr val="dk1"/>
                </a:solidFill>
                <a:uFillTx/>
                <a:latin typeface="Times New Roman" panose="02020603050405020304" pitchFamily="18" charset="0"/>
                <a:ea typeface="Libre Franklin"/>
                <a:cs typeface="Times New Roman" panose="02020603050405020304" pitchFamily="18" charset="0"/>
              </a:rPr>
              <a:t>React.JS</a:t>
            </a:r>
            <a:endParaRPr lang="en-US" sz="18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nSpc>
                <a:spcPct val="100000"/>
              </a:lnSpc>
              <a:spcBef>
                <a:spcPts val="1001"/>
              </a:spcBef>
              <a:buClr>
                <a:srgbClr val="000000"/>
              </a:buClr>
              <a:buFont typeface="Noto Sans Symbols"/>
              <a:buChar char="⮚"/>
              <a:tabLst>
                <a:tab pos="0" algn="l"/>
              </a:tabLst>
            </a:pPr>
            <a:r>
              <a:rPr lang="en-US" sz="1800" b="0" u="none" strike="noStrike" dirty="0">
                <a:solidFill>
                  <a:schemeClr val="dk1"/>
                </a:solidFill>
                <a:uFillTx/>
                <a:latin typeface="Times New Roman" panose="02020603050405020304" pitchFamily="18" charset="0"/>
                <a:ea typeface="Arial"/>
                <a:cs typeface="Times New Roman" panose="02020603050405020304" pitchFamily="18" charset="0"/>
              </a:rPr>
              <a:t>CSS3</a:t>
            </a:r>
            <a:endParaRPr lang="en-US" sz="18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nSpc>
                <a:spcPct val="100000"/>
              </a:lnSpc>
              <a:spcBef>
                <a:spcPts val="1001"/>
              </a:spcBef>
              <a:buClr>
                <a:srgbClr val="000000"/>
              </a:buClr>
              <a:buFont typeface="Noto Sans Symbols"/>
              <a:buChar char="⮚"/>
              <a:tabLst>
                <a:tab pos="0" algn="l"/>
              </a:tabLst>
            </a:pPr>
            <a:r>
              <a:rPr lang="en-US" sz="1800" b="0" u="none" strike="noStrike" dirty="0">
                <a:solidFill>
                  <a:schemeClr val="dk1"/>
                </a:solidFill>
                <a:uFillTx/>
                <a:latin typeface="Times New Roman" panose="02020603050405020304" pitchFamily="18" charset="0"/>
                <a:ea typeface="Arial"/>
                <a:cs typeface="Times New Roman" panose="02020603050405020304" pitchFamily="18" charset="0"/>
              </a:rPr>
              <a:t>Bootstrap</a:t>
            </a:r>
            <a:endParaRPr lang="en-US" sz="18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nSpc>
                <a:spcPct val="100000"/>
              </a:lnSpc>
              <a:spcBef>
                <a:spcPts val="1001"/>
              </a:spcBef>
              <a:buClr>
                <a:srgbClr val="000000"/>
              </a:buClr>
              <a:buFont typeface="Noto Sans Symbols"/>
              <a:buChar char="⮚"/>
              <a:tabLst>
                <a:tab pos="0" algn="l"/>
              </a:tabLst>
            </a:pPr>
            <a:r>
              <a:rPr lang="en-US" sz="1800" b="0" u="none" strike="noStrike" dirty="0">
                <a:solidFill>
                  <a:schemeClr val="dk1"/>
                </a:solidFill>
                <a:uFillTx/>
                <a:latin typeface="Times New Roman" panose="02020603050405020304" pitchFamily="18" charset="0"/>
                <a:ea typeface="Arial"/>
                <a:cs typeface="Times New Roman" panose="02020603050405020304" pitchFamily="18" charset="0"/>
              </a:rPr>
              <a:t>Node &amp; Express JS</a:t>
            </a:r>
            <a:endParaRPr lang="en-US" sz="18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nSpc>
                <a:spcPct val="100000"/>
              </a:lnSpc>
              <a:spcBef>
                <a:spcPts val="1001"/>
              </a:spcBef>
              <a:buClr>
                <a:srgbClr val="000000"/>
              </a:buClr>
              <a:buFont typeface="Noto Sans Symbols"/>
              <a:buChar char="⮚"/>
              <a:tabLst>
                <a:tab pos="0" algn="l"/>
              </a:tabLst>
            </a:pPr>
            <a:r>
              <a:rPr lang="en-US" sz="1800" b="0" u="none" strike="noStrike" dirty="0">
                <a:solidFill>
                  <a:schemeClr val="dk1"/>
                </a:solidFill>
                <a:uFillTx/>
                <a:latin typeface="Times New Roman" panose="02020603050405020304" pitchFamily="18" charset="0"/>
                <a:ea typeface="Arial"/>
                <a:cs typeface="Times New Roman" panose="02020603050405020304" pitchFamily="18" charset="0"/>
              </a:rPr>
              <a:t>MongoDB</a:t>
            </a:r>
            <a:endParaRPr lang="en-US" sz="18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nSpc>
                <a:spcPct val="100000"/>
              </a:lnSpc>
              <a:spcBef>
                <a:spcPts val="1001"/>
              </a:spcBef>
              <a:buClr>
                <a:srgbClr val="000000"/>
              </a:buClr>
              <a:buFont typeface="Noto Sans Symbols"/>
              <a:buChar char="⮚"/>
              <a:tabLst>
                <a:tab pos="0" algn="l"/>
              </a:tabLst>
            </a:pPr>
            <a:r>
              <a:rPr lang="en-US" sz="1800" b="0" u="none" strike="noStrike" dirty="0">
                <a:solidFill>
                  <a:schemeClr val="dk1"/>
                </a:solidFill>
                <a:uFillTx/>
                <a:latin typeface="Times New Roman" panose="02020603050405020304" pitchFamily="18" charset="0"/>
                <a:ea typeface="Arial"/>
                <a:cs typeface="Times New Roman" panose="02020603050405020304" pitchFamily="18" charset="0"/>
              </a:rPr>
              <a:t>Python</a:t>
            </a:r>
            <a:endParaRPr lang="en-US" sz="1800" b="0" u="none" strike="noStrike" dirty="0">
              <a:solidFill>
                <a:srgbClr val="000000"/>
              </a:solidFill>
              <a:uFillTx/>
              <a:latin typeface="Times New Roman" panose="02020603050405020304" pitchFamily="18" charset="0"/>
              <a:cs typeface="Times New Roman" panose="02020603050405020304" pitchFamily="18" charset="0"/>
            </a:endParaRPr>
          </a:p>
          <a:p>
            <a:pPr>
              <a:lnSpc>
                <a:spcPct val="100000"/>
              </a:lnSpc>
              <a:spcBef>
                <a:spcPts val="1001"/>
              </a:spcBef>
              <a:tabLst>
                <a:tab pos="0" algn="l"/>
              </a:tabLst>
            </a:pPr>
            <a:endParaRPr lang="en-US" sz="1800" b="0" u="none" strike="noStrike" dirty="0">
              <a:solidFill>
                <a:srgbClr val="000000"/>
              </a:solidFill>
              <a:uFillTx/>
              <a:latin typeface="Arial"/>
            </a:endParaRPr>
          </a:p>
          <a:p>
            <a:pPr>
              <a:lnSpc>
                <a:spcPct val="100000"/>
              </a:lnSpc>
              <a:spcBef>
                <a:spcPts val="1001"/>
              </a:spcBef>
              <a:tabLst>
                <a:tab pos="0" algn="l"/>
              </a:tabLst>
            </a:pPr>
            <a:endParaRPr lang="en-US" sz="1600" b="0" u="none" strike="noStrike" dirty="0">
              <a:solidFill>
                <a:srgbClr val="000000"/>
              </a:solidFill>
              <a:uFillTx/>
              <a:latin typeface="Arial"/>
            </a:endParaRPr>
          </a:p>
        </p:txBody>
      </p:sp>
      <p:sp>
        <p:nvSpPr>
          <p:cNvPr id="183" name="Google Shape;222;p2"/>
          <p:cNvSpPr/>
          <p:nvPr/>
        </p:nvSpPr>
        <p:spPr>
          <a:xfrm>
            <a:off x="7378560" y="261360"/>
            <a:ext cx="4571640" cy="3396240"/>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tabLst>
                <a:tab pos="0" algn="l"/>
              </a:tabLst>
            </a:pPr>
            <a:r>
              <a:rPr lang="en-US" sz="1800" b="0" u="none" strike="noStrike" dirty="0">
                <a:solidFill>
                  <a:schemeClr val="lt2"/>
                </a:solidFill>
                <a:uFillTx/>
                <a:latin typeface="Franklin Gothic"/>
                <a:ea typeface="Franklin Gothic"/>
              </a:rPr>
              <a:t> Abstract</a:t>
            </a:r>
            <a:r>
              <a:rPr lang="en-US" sz="1600" b="0" u="none" strike="noStrike" dirty="0" smtClean="0">
                <a:solidFill>
                  <a:schemeClr val="dk1"/>
                </a:solidFill>
                <a:uFillTx/>
                <a:latin typeface="Libre Franklin"/>
                <a:ea typeface="Libre Franklin"/>
              </a:rPr>
              <a:t>:</a:t>
            </a:r>
          </a:p>
          <a:p>
            <a:pPr marL="285750" indent="-285750">
              <a:lnSpc>
                <a:spcPct val="100000"/>
              </a:lnSpc>
              <a:buFont typeface="Arial" panose="020B0604020202020204" pitchFamily="34" charset="0"/>
              <a:buChar char="•"/>
              <a:tabLst>
                <a:tab pos="0" algn="l"/>
              </a:tabLst>
            </a:pPr>
            <a:r>
              <a:rPr lang="en-US" sz="1600" dirty="0">
                <a:solidFill>
                  <a:schemeClr val="dk1"/>
                </a:solidFill>
                <a:latin typeface="Libre Franklin"/>
              </a:rPr>
              <a:t> </a:t>
            </a:r>
            <a:r>
              <a:rPr lang="en-US" sz="1600" dirty="0" smtClean="0"/>
              <a:t>The </a:t>
            </a:r>
            <a:r>
              <a:rPr lang="en-US" sz="1600" dirty="0"/>
              <a:t>travel and tourism industry is a vital contributor to global economic growth, cultural exchange, and social development. However, travelers often encounter challenges such as fragmented booking systems, lack of personalized recommendations, language barriers, and limited access to real-time information.</a:t>
            </a:r>
            <a:endParaRPr lang="en-US" sz="1600" b="0" u="none" strike="noStrike" dirty="0">
              <a:solidFill>
                <a:srgbClr val="000000"/>
              </a:solidFill>
              <a:uFillTx/>
              <a:latin typeface="Arial"/>
            </a:endParaRPr>
          </a:p>
        </p:txBody>
      </p:sp>
      <p:pic>
        <p:nvPicPr>
          <p:cNvPr id="184" name="Picture 8"/>
          <p:cNvPicPr/>
          <p:nvPr/>
        </p:nvPicPr>
        <p:blipFill>
          <a:blip r:embed="rId2"/>
          <a:stretch/>
        </p:blipFill>
        <p:spPr>
          <a:xfrm>
            <a:off x="178200" y="51120"/>
            <a:ext cx="756720" cy="960120"/>
          </a:xfrm>
          <a:prstGeom prst="rect">
            <a:avLst/>
          </a:prstGeom>
          <a:noFill/>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952560" y="1167840"/>
            <a:ext cx="5780520" cy="432000"/>
          </a:xfrm>
          <a:prstGeom prst="rect">
            <a:avLst/>
          </a:prstGeom>
          <a:noFill/>
          <a:ln w="0">
            <a:noFill/>
          </a:ln>
        </p:spPr>
        <p:txBody>
          <a:bodyPr lIns="0" tIns="0" rIns="0" bIns="0" anchor="b">
            <a:normAutofit fontScale="90000"/>
          </a:bodyPr>
          <a:lstStyle/>
          <a:p>
            <a:pPr indent="0">
              <a:lnSpc>
                <a:spcPct val="90000"/>
              </a:lnSpc>
              <a:buNone/>
              <a:tabLst>
                <a:tab pos="0" algn="l"/>
              </a:tabLst>
            </a:pPr>
            <a:r>
              <a:rPr lang="en-US" sz="4400" b="1" u="none" strike="noStrike" dirty="0">
                <a:solidFill>
                  <a:schemeClr val="dk1"/>
                </a:solidFill>
                <a:uFillTx/>
                <a:latin typeface="Franklin Gothic"/>
                <a:ea typeface="Franklin Gothic"/>
              </a:rPr>
              <a:t>Project Feature</a:t>
            </a:r>
            <a:endParaRPr lang="en-US" sz="4400" b="0" u="none" strike="noStrike" dirty="0">
              <a:solidFill>
                <a:srgbClr val="000000"/>
              </a:solidFill>
              <a:uFillTx/>
              <a:latin typeface="Arial"/>
            </a:endParaRPr>
          </a:p>
        </p:txBody>
      </p:sp>
      <p:sp>
        <p:nvSpPr>
          <p:cNvPr id="187" name="PlaceHolder 3"/>
          <p:cNvSpPr>
            <a:spLocks noGrp="1"/>
          </p:cNvSpPr>
          <p:nvPr>
            <p:ph/>
          </p:nvPr>
        </p:nvSpPr>
        <p:spPr>
          <a:xfrm>
            <a:off x="952560" y="2172929"/>
            <a:ext cx="4838400" cy="3424307"/>
          </a:xfrm>
          <a:prstGeom prst="rect">
            <a:avLst/>
          </a:prstGeom>
          <a:noFill/>
          <a:ln w="9360">
            <a:solidFill>
              <a:srgbClr val="000000"/>
            </a:solidFill>
            <a:round/>
          </a:ln>
        </p:spPr>
        <p:txBody>
          <a:bodyPr lIns="91440" tIns="45720" rIns="91440" bIns="45720" anchor="t">
            <a:normAutofit/>
          </a:bodyPr>
          <a:lstStyle/>
          <a:p>
            <a:pPr marL="753750" lvl="1" indent="-285750" algn="just">
              <a:lnSpc>
                <a:spcPct val="100000"/>
              </a:lnSpc>
            </a:pPr>
            <a:r>
              <a:rPr lang="en-US" sz="1600" dirty="0" smtClean="0">
                <a:solidFill>
                  <a:srgbClr val="000000"/>
                </a:solidFill>
                <a:latin typeface="Times New Roman" panose="02020603050405020304" pitchFamily="18" charset="0"/>
                <a:cs typeface="Times New Roman" panose="02020603050405020304" pitchFamily="18" charset="0"/>
              </a:rPr>
              <a:t>Cultural </a:t>
            </a:r>
            <a:r>
              <a:rPr lang="en-US" sz="1600" dirty="0">
                <a:solidFill>
                  <a:srgbClr val="000000"/>
                </a:solidFill>
                <a:latin typeface="Times New Roman" panose="02020603050405020304" pitchFamily="18" charset="0"/>
                <a:cs typeface="Times New Roman" panose="02020603050405020304" pitchFamily="18" charset="0"/>
              </a:rPr>
              <a:t>Exchange: Travelers experience different cultures, traditions, and ways of </a:t>
            </a:r>
            <a:r>
              <a:rPr lang="en-US" sz="1600" dirty="0" smtClean="0">
                <a:solidFill>
                  <a:srgbClr val="000000"/>
                </a:solidFill>
                <a:latin typeface="Times New Roman" panose="02020603050405020304" pitchFamily="18" charset="0"/>
                <a:cs typeface="Times New Roman" panose="02020603050405020304" pitchFamily="18" charset="0"/>
              </a:rPr>
              <a:t>life.</a:t>
            </a:r>
          </a:p>
          <a:p>
            <a:pPr marL="753750" lvl="1" indent="-285750" algn="just">
              <a:lnSpc>
                <a:spcPct val="100000"/>
              </a:lnSpc>
            </a:pPr>
            <a:r>
              <a:rPr lang="en-US" sz="1600" dirty="0" smtClean="0">
                <a:solidFill>
                  <a:srgbClr val="000000"/>
                </a:solidFill>
                <a:latin typeface="Times New Roman" panose="02020603050405020304" pitchFamily="18" charset="0"/>
                <a:cs typeface="Times New Roman" panose="02020603050405020304" pitchFamily="18" charset="0"/>
              </a:rPr>
              <a:t>Recreation </a:t>
            </a:r>
            <a:r>
              <a:rPr lang="en-US" sz="1600" dirty="0">
                <a:solidFill>
                  <a:srgbClr val="000000"/>
                </a:solidFill>
                <a:latin typeface="Times New Roman" panose="02020603050405020304" pitchFamily="18" charset="0"/>
                <a:cs typeface="Times New Roman" panose="02020603050405020304" pitchFamily="18" charset="0"/>
              </a:rPr>
              <a:t>and Leisure: Tourism provides opportunities for relaxation, entertainment, and </a:t>
            </a:r>
            <a:r>
              <a:rPr lang="en-US" sz="1600" dirty="0" smtClean="0">
                <a:solidFill>
                  <a:srgbClr val="000000"/>
                </a:solidFill>
                <a:latin typeface="Times New Roman" panose="02020603050405020304" pitchFamily="18" charset="0"/>
                <a:cs typeface="Times New Roman" panose="02020603050405020304" pitchFamily="18" charset="0"/>
              </a:rPr>
              <a:t>enjoyment.</a:t>
            </a:r>
          </a:p>
          <a:p>
            <a:pPr marL="753750" lvl="1" indent="-285750" algn="just">
              <a:lnSpc>
                <a:spcPct val="100000"/>
              </a:lnSpc>
            </a:pPr>
            <a:r>
              <a:rPr lang="en-US" sz="1600" dirty="0" smtClean="0">
                <a:solidFill>
                  <a:srgbClr val="000000"/>
                </a:solidFill>
                <a:latin typeface="Times New Roman" panose="02020603050405020304" pitchFamily="18" charset="0"/>
                <a:cs typeface="Times New Roman" panose="02020603050405020304" pitchFamily="18" charset="0"/>
              </a:rPr>
              <a:t>Exploration</a:t>
            </a:r>
            <a:r>
              <a:rPr lang="en-US" sz="1600" dirty="0">
                <a:solidFill>
                  <a:srgbClr val="000000"/>
                </a:solidFill>
                <a:latin typeface="Times New Roman" panose="02020603050405020304" pitchFamily="18" charset="0"/>
                <a:cs typeface="Times New Roman" panose="02020603050405020304" pitchFamily="18" charset="0"/>
              </a:rPr>
              <a:t>: Travelers discover new destinations, landmarks, and </a:t>
            </a:r>
            <a:r>
              <a:rPr lang="en-US" sz="1600" dirty="0" smtClean="0">
                <a:solidFill>
                  <a:srgbClr val="000000"/>
                </a:solidFill>
                <a:latin typeface="Times New Roman" panose="02020603050405020304" pitchFamily="18" charset="0"/>
                <a:cs typeface="Times New Roman" panose="02020603050405020304" pitchFamily="18" charset="0"/>
              </a:rPr>
              <a:t>attractions.</a:t>
            </a:r>
          </a:p>
          <a:p>
            <a:pPr marL="753750" lvl="1" indent="-285750" algn="just">
              <a:lnSpc>
                <a:spcPct val="100000"/>
              </a:lnSpc>
            </a:pPr>
            <a:r>
              <a:rPr lang="en-US" sz="1600" dirty="0" smtClean="0">
                <a:solidFill>
                  <a:srgbClr val="000000"/>
                </a:solidFill>
                <a:latin typeface="Times New Roman" panose="02020603050405020304" pitchFamily="18" charset="0"/>
                <a:cs typeface="Times New Roman" panose="02020603050405020304" pitchFamily="18" charset="0"/>
              </a:rPr>
              <a:t>Economic </a:t>
            </a:r>
            <a:r>
              <a:rPr lang="en-US" sz="1600" dirty="0">
                <a:solidFill>
                  <a:srgbClr val="000000"/>
                </a:solidFill>
                <a:latin typeface="Times New Roman" panose="02020603050405020304" pitchFamily="18" charset="0"/>
                <a:cs typeface="Times New Roman" panose="02020603050405020304" pitchFamily="18" charset="0"/>
              </a:rPr>
              <a:t>Impact: Tourism generates revenue, creates jobs, and stimulates local </a:t>
            </a:r>
            <a:r>
              <a:rPr lang="en-US" sz="1600" dirty="0" smtClean="0">
                <a:solidFill>
                  <a:srgbClr val="000000"/>
                </a:solidFill>
                <a:latin typeface="Times New Roman" panose="02020603050405020304" pitchFamily="18" charset="0"/>
                <a:cs typeface="Times New Roman" panose="02020603050405020304" pitchFamily="18" charset="0"/>
              </a:rPr>
              <a:t>economies.</a:t>
            </a:r>
          </a:p>
          <a:p>
            <a:pPr marL="753750" lvl="1" indent="-285750" algn="just">
              <a:lnSpc>
                <a:spcPct val="100000"/>
              </a:lnSpc>
            </a:pPr>
            <a:r>
              <a:rPr lang="en-US" sz="1600" dirty="0" smtClean="0">
                <a:solidFill>
                  <a:srgbClr val="000000"/>
                </a:solidFill>
                <a:latin typeface="Times New Roman" panose="02020603050405020304" pitchFamily="18" charset="0"/>
                <a:cs typeface="Times New Roman" panose="02020603050405020304" pitchFamily="18" charset="0"/>
              </a:rPr>
              <a:t>Diversity</a:t>
            </a:r>
            <a:r>
              <a:rPr lang="en-US" sz="1600" dirty="0">
                <a:solidFill>
                  <a:srgbClr val="000000"/>
                </a:solidFill>
                <a:latin typeface="Times New Roman" panose="02020603050405020304" pitchFamily="18" charset="0"/>
                <a:cs typeface="Times New Roman" panose="02020603050405020304" pitchFamily="18" charset="0"/>
              </a:rPr>
              <a:t>: Tourism encompasses various types, such as adventure, eco-tourism, cultural, historical, and luxury tourism</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p:txBody>
      </p:sp>
      <p:sp>
        <p:nvSpPr>
          <p:cNvPr id="188" name="PlaceHolder 4"/>
          <p:cNvSpPr>
            <a:spLocks noGrp="1"/>
          </p:cNvSpPr>
          <p:nvPr>
            <p:ph type="sldNum" idx="26"/>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AA2990BC-88E9-475A-835E-EFF8518101A6}" type="slidenum">
              <a:rPr lang="en-US" sz="1100" b="0" u="none" strike="noStrike">
                <a:solidFill>
                  <a:schemeClr val="dk1"/>
                </a:solidFill>
                <a:uFillTx/>
                <a:latin typeface="Libre Franklin"/>
                <a:ea typeface="Libre Franklin"/>
              </a:rPr>
              <a:t>3</a:t>
            </a:fld>
            <a:endParaRPr lang="en-US" sz="1100" b="0" u="none" strike="noStrike">
              <a:solidFill>
                <a:srgbClr val="000000"/>
              </a:solidFill>
              <a:uFillTx/>
              <a:latin typeface="Times New Roman"/>
            </a:endParaRPr>
          </a:p>
        </p:txBody>
      </p:sp>
      <p:sp>
        <p:nvSpPr>
          <p:cNvPr id="189" name="Google Shape;231;p3"/>
          <p:cNvSpPr/>
          <p:nvPr/>
        </p:nvSpPr>
        <p:spPr>
          <a:xfrm>
            <a:off x="6095880" y="2000822"/>
            <a:ext cx="5143320" cy="4582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228600" indent="-228600">
              <a:lnSpc>
                <a:spcPct val="90000"/>
              </a:lnSpc>
              <a:tabLst>
                <a:tab pos="0" algn="l"/>
              </a:tabLst>
            </a:pPr>
            <a:endParaRPr lang="en-US" sz="2000" b="0" u="none" strike="noStrike" dirty="0">
              <a:solidFill>
                <a:srgbClr val="000000"/>
              </a:solidFill>
              <a:uFillTx/>
              <a:latin typeface="Arial"/>
            </a:endParaRPr>
          </a:p>
        </p:txBody>
      </p:sp>
      <p:sp>
        <p:nvSpPr>
          <p:cNvPr id="190" name="Google Shape;232;p3"/>
          <p:cNvSpPr/>
          <p:nvPr/>
        </p:nvSpPr>
        <p:spPr>
          <a:xfrm>
            <a:off x="6095880" y="2179173"/>
            <a:ext cx="4838400" cy="3418063"/>
          </a:xfrm>
          <a:prstGeom prst="rect">
            <a:avLst/>
          </a:prstGeom>
          <a:noFill/>
          <a:ln w="9525">
            <a:solidFill>
              <a:srgbClr val="000000"/>
            </a:solidFill>
            <a:round/>
          </a:ln>
        </p:spPr>
        <p:style>
          <a:lnRef idx="0">
            <a:scrgbClr r="0" g="0" b="0"/>
          </a:lnRef>
          <a:fillRef idx="0">
            <a:scrgbClr r="0" g="0" b="0"/>
          </a:fillRef>
          <a:effectRef idx="0">
            <a:scrgbClr r="0" g="0" b="0"/>
          </a:effectRef>
          <a:fontRef idx="minor"/>
        </p:style>
        <p:txBody>
          <a:bodyPr anchor="t">
            <a:noAutofit/>
          </a:bodyPr>
          <a:lstStyle/>
          <a:p>
            <a:pPr>
              <a:lnSpc>
                <a:spcPct val="100000"/>
              </a:lnSpc>
            </a:pP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a:lnSpc>
                <a:spcPct val="100000"/>
              </a:lnSpc>
              <a:buClr>
                <a:srgbClr val="000000"/>
              </a:buClr>
            </a:pP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p:txBody>
      </p:sp>
      <p:pic>
        <p:nvPicPr>
          <p:cNvPr id="191" name="Picture 9"/>
          <p:cNvPicPr/>
          <p:nvPr/>
        </p:nvPicPr>
        <p:blipFill>
          <a:blip r:embed="rId2"/>
          <a:stretch/>
        </p:blipFill>
        <p:spPr>
          <a:xfrm>
            <a:off x="178200" y="51120"/>
            <a:ext cx="756720" cy="960120"/>
          </a:xfrm>
          <a:prstGeom prst="rect">
            <a:avLst/>
          </a:prstGeom>
          <a:noFill/>
          <a:ln w="0">
            <a:noFill/>
          </a:ln>
        </p:spPr>
      </p:pic>
      <p:sp>
        <p:nvSpPr>
          <p:cNvPr id="2" name="Rectangle 1"/>
          <p:cNvSpPr/>
          <p:nvPr/>
        </p:nvSpPr>
        <p:spPr>
          <a:xfrm>
            <a:off x="6095880" y="2172929"/>
            <a:ext cx="4838400" cy="2585323"/>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Adventure </a:t>
            </a:r>
            <a:r>
              <a:rPr lang="en-US" sz="1600" dirty="0">
                <a:latin typeface="Times New Roman" panose="02020603050405020304" pitchFamily="18" charset="0"/>
                <a:cs typeface="Times New Roman" panose="02020603050405020304" pitchFamily="18" charset="0"/>
              </a:rPr>
              <a:t>Tourism: Activities like hiking, skiing, and water </a:t>
            </a:r>
            <a:r>
              <a:rPr lang="en-US" sz="1600" dirty="0" smtClean="0">
                <a:latin typeface="Times New Roman" panose="02020603050405020304" pitchFamily="18" charset="0"/>
                <a:cs typeface="Times New Roman" panose="02020603050405020304" pitchFamily="18" charset="0"/>
              </a:rPr>
              <a:t>sports.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Eco-Tourism</a:t>
            </a:r>
            <a:r>
              <a:rPr lang="en-US" sz="1600" dirty="0">
                <a:latin typeface="Times New Roman" panose="02020603050405020304" pitchFamily="18" charset="0"/>
                <a:cs typeface="Times New Roman" panose="02020603050405020304" pitchFamily="18" charset="0"/>
              </a:rPr>
              <a:t>: Responsible travel to natural areas, promoting conservation and </a:t>
            </a:r>
            <a:r>
              <a:rPr lang="en-US" sz="1600" dirty="0" smtClean="0">
                <a:latin typeface="Times New Roman" panose="02020603050405020304" pitchFamily="18" charset="0"/>
                <a:cs typeface="Times New Roman" panose="02020603050405020304" pitchFamily="18" charset="0"/>
              </a:rPr>
              <a:t>sustainability.</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Cultural </a:t>
            </a:r>
            <a:r>
              <a:rPr lang="en-US" sz="1600" dirty="0">
                <a:latin typeface="Times New Roman" panose="02020603050405020304" pitchFamily="18" charset="0"/>
                <a:cs typeface="Times New Roman" panose="02020603050405020304" pitchFamily="18" charset="0"/>
              </a:rPr>
              <a:t>Tourism: Exploring local culture, traditions, and </a:t>
            </a:r>
            <a:r>
              <a:rPr lang="en-US" sz="1600" dirty="0" smtClean="0">
                <a:latin typeface="Times New Roman" panose="02020603050405020304" pitchFamily="18" charset="0"/>
                <a:cs typeface="Times New Roman" panose="02020603050405020304" pitchFamily="18" charset="0"/>
              </a:rPr>
              <a:t>heritage.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Historical </a:t>
            </a:r>
            <a:r>
              <a:rPr lang="en-US" sz="1600" dirty="0">
                <a:latin typeface="Times New Roman" panose="02020603050405020304" pitchFamily="18" charset="0"/>
                <a:cs typeface="Times New Roman" panose="02020603050405020304" pitchFamily="18" charset="0"/>
              </a:rPr>
              <a:t>Tourism: Visiting historical sites, landmarks, and </a:t>
            </a:r>
            <a:r>
              <a:rPr lang="en-US" sz="1600" dirty="0" smtClean="0">
                <a:latin typeface="Times New Roman" panose="02020603050405020304" pitchFamily="18" charset="0"/>
                <a:cs typeface="Times New Roman" panose="02020603050405020304" pitchFamily="18" charset="0"/>
              </a:rPr>
              <a:t>monuments.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Luxury </a:t>
            </a:r>
            <a:r>
              <a:rPr lang="en-US" sz="1600" dirty="0">
                <a:latin typeface="Times New Roman" panose="02020603050405020304" pitchFamily="18" charset="0"/>
                <a:cs typeface="Times New Roman" panose="02020603050405020304" pitchFamily="18" charset="0"/>
              </a:rPr>
              <a:t>Tourism: High-end travel experiences, often featuring luxury accommodations and services</a:t>
            </a:r>
            <a:r>
              <a:rPr lang="en-US"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952560" y="1196280"/>
            <a:ext cx="5780520" cy="432000"/>
          </a:xfrm>
          <a:prstGeom prst="rect">
            <a:avLst/>
          </a:prstGeom>
          <a:noFill/>
          <a:ln w="0">
            <a:noFill/>
          </a:ln>
        </p:spPr>
        <p:txBody>
          <a:bodyPr lIns="0" tIns="0" rIns="0" bIns="0" anchor="b">
            <a:normAutofit fontScale="90000"/>
          </a:bodyPr>
          <a:lstStyle/>
          <a:p>
            <a:pPr indent="0">
              <a:lnSpc>
                <a:spcPct val="90000"/>
              </a:lnSpc>
              <a:buNone/>
            </a:pPr>
            <a:r>
              <a:rPr lang="en-US" sz="4400" b="1" u="none" strike="noStrike" dirty="0">
                <a:solidFill>
                  <a:schemeClr val="dk1"/>
                </a:solidFill>
                <a:uFillTx/>
                <a:latin typeface="Franklin Gothic"/>
                <a:ea typeface="Franklin Gothic"/>
              </a:rPr>
              <a:t>Project Requirements </a:t>
            </a:r>
            <a:endParaRPr lang="en-US" sz="4400" b="0" u="none" strike="noStrike" dirty="0">
              <a:solidFill>
                <a:srgbClr val="000000"/>
              </a:solidFill>
              <a:uFillTx/>
              <a:latin typeface="Arial"/>
            </a:endParaRPr>
          </a:p>
        </p:txBody>
      </p:sp>
      <p:sp>
        <p:nvSpPr>
          <p:cNvPr id="193" name="PlaceHolder 2"/>
          <p:cNvSpPr>
            <a:spLocks noGrp="1"/>
          </p:cNvSpPr>
          <p:nvPr>
            <p:ph/>
          </p:nvPr>
        </p:nvSpPr>
        <p:spPr>
          <a:xfrm>
            <a:off x="728640" y="2271600"/>
            <a:ext cx="5471640" cy="384840"/>
          </a:xfrm>
          <a:prstGeom prst="rect">
            <a:avLst/>
          </a:prstGeom>
          <a:noFill/>
          <a:ln w="0">
            <a:noFill/>
          </a:ln>
        </p:spPr>
        <p:txBody>
          <a:bodyPr lIns="91440" tIns="45720" rIns="91440" bIns="45720" anchor="t">
            <a:noAutofit/>
          </a:bodyPr>
          <a:lstStyle/>
          <a:p>
            <a:pPr marL="228600" indent="-228600">
              <a:lnSpc>
                <a:spcPct val="90000"/>
              </a:lnSpc>
              <a:buNone/>
              <a:tabLst>
                <a:tab pos="0" algn="l"/>
              </a:tabLst>
            </a:pPr>
            <a:r>
              <a:rPr lang="en-US" sz="1800" b="0" u="none" strike="noStrike">
                <a:solidFill>
                  <a:schemeClr val="lt2"/>
                </a:solidFill>
                <a:uFillTx/>
                <a:latin typeface="Franklin Gothic"/>
                <a:ea typeface="Franklin Gothic"/>
              </a:rPr>
              <a:t>Hardware and Software requirements (Developer)	</a:t>
            </a:r>
            <a:endParaRPr lang="en-US" sz="1800" b="0" u="none" strike="noStrike">
              <a:solidFill>
                <a:srgbClr val="000000"/>
              </a:solidFill>
              <a:uFillTx/>
              <a:latin typeface="Arial"/>
            </a:endParaRPr>
          </a:p>
        </p:txBody>
      </p:sp>
      <p:sp>
        <p:nvSpPr>
          <p:cNvPr id="194" name="PlaceHolder 3"/>
          <p:cNvSpPr>
            <a:spLocks noGrp="1"/>
          </p:cNvSpPr>
          <p:nvPr>
            <p:ph/>
          </p:nvPr>
        </p:nvSpPr>
        <p:spPr>
          <a:xfrm>
            <a:off x="828720" y="2656800"/>
            <a:ext cx="4451203" cy="3922560"/>
          </a:xfrm>
          <a:prstGeom prst="rect">
            <a:avLst/>
          </a:prstGeom>
          <a:noFill/>
          <a:ln w="9360">
            <a:solidFill>
              <a:srgbClr val="000000"/>
            </a:solidFill>
            <a:round/>
          </a:ln>
        </p:spPr>
        <p:txBody>
          <a:bodyPr lIns="91440" tIns="45720" rIns="91440" bIns="45720" anchor="t">
            <a:noAutofit/>
          </a:bodyPr>
          <a:lstStyle/>
          <a:p>
            <a:pPr indent="0">
              <a:lnSpc>
                <a:spcPct val="90000"/>
              </a:lnSpc>
              <a:buNone/>
            </a:pPr>
            <a:endParaRPr lang="en-US" sz="1600" b="0" u="none" strike="noStrike" dirty="0">
              <a:solidFill>
                <a:srgbClr val="000000"/>
              </a:solidFill>
              <a:uFillTx/>
              <a:latin typeface="Arial"/>
            </a:endParaRPr>
          </a:p>
          <a:p>
            <a:pPr marL="285840" indent="-285840" algn="just">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Development Machines: </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High-performance desktop or laptop computers to write , test and debug code.</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gn="just">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Storage: </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Adequate storage solutions for storing applications data and backups.</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gn="just">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Testing and Quality Assurance Tools: </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Testing frameworks and continuous integration tools.</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gn="just">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Database Management System: </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Identify the database system used, for example, MySQL</a:t>
            </a:r>
            <a:r>
              <a:rPr lang="en-US" sz="1800" b="0" u="none" strike="noStrike" dirty="0">
                <a:solidFill>
                  <a:schemeClr val="dk1"/>
                </a:solidFill>
                <a:uFillTx/>
                <a:latin typeface="Times New Roman" panose="02020603050405020304" pitchFamily="18" charset="0"/>
                <a:ea typeface="Libre Franklin"/>
                <a:cs typeface="Times New Roman" panose="02020603050405020304" pitchFamily="18" charset="0"/>
              </a:rPr>
              <a:t>.</a:t>
            </a:r>
            <a:endParaRPr lang="en-US" sz="18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gn="just">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Programming Languages</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 List of the languages used in the development of the projects, like React.js, Node.js Python.</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p:txBody>
      </p:sp>
      <p:sp>
        <p:nvSpPr>
          <p:cNvPr id="195" name="PlaceHolder 4"/>
          <p:cNvSpPr>
            <a:spLocks noGrp="1"/>
          </p:cNvSpPr>
          <p:nvPr>
            <p:ph type="sldNum" idx="27"/>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7E6A23B4-272D-4C0D-A65C-043A2CEAF194}" type="slidenum">
              <a:rPr lang="en-US" sz="1100" b="0" u="none" strike="noStrike">
                <a:solidFill>
                  <a:schemeClr val="dk1"/>
                </a:solidFill>
                <a:uFillTx/>
                <a:latin typeface="Libre Franklin"/>
                <a:ea typeface="Libre Franklin"/>
              </a:rPr>
              <a:t>4</a:t>
            </a:fld>
            <a:endParaRPr lang="en-US" sz="1100" b="0" u="none" strike="noStrike" dirty="0">
              <a:solidFill>
                <a:srgbClr val="000000"/>
              </a:solidFill>
              <a:uFillTx/>
              <a:latin typeface="Times New Roman"/>
            </a:endParaRPr>
          </a:p>
        </p:txBody>
      </p:sp>
      <p:pic>
        <p:nvPicPr>
          <p:cNvPr id="196" name="Picture 8"/>
          <p:cNvPicPr/>
          <p:nvPr/>
        </p:nvPicPr>
        <p:blipFill>
          <a:blip r:embed="rId3"/>
          <a:stretch/>
        </p:blipFill>
        <p:spPr>
          <a:xfrm>
            <a:off x="178200" y="51120"/>
            <a:ext cx="756720" cy="960120"/>
          </a:xfrm>
          <a:prstGeom prst="rect">
            <a:avLst/>
          </a:prstGeom>
          <a:noFill/>
          <a:ln w="0">
            <a:noFill/>
          </a:ln>
        </p:spPr>
      </p:pic>
      <p:sp>
        <p:nvSpPr>
          <p:cNvPr id="197" name="PlaceHolder 5"/>
          <p:cNvSpPr>
            <a:spLocks noGrp="1"/>
          </p:cNvSpPr>
          <p:nvPr>
            <p:ph/>
          </p:nvPr>
        </p:nvSpPr>
        <p:spPr>
          <a:xfrm>
            <a:off x="6234120" y="2295360"/>
            <a:ext cx="4838400" cy="399240"/>
          </a:xfrm>
          <a:prstGeom prst="rect">
            <a:avLst/>
          </a:prstGeom>
          <a:noFill/>
          <a:ln w="0">
            <a:noFill/>
          </a:ln>
        </p:spPr>
        <p:txBody>
          <a:bodyPr lIns="91440" tIns="45720" rIns="91440" bIns="45720" anchor="t">
            <a:noAutofit/>
          </a:bodyPr>
          <a:lstStyle/>
          <a:p>
            <a:pPr marL="228600" indent="-228600">
              <a:lnSpc>
                <a:spcPct val="90000"/>
              </a:lnSpc>
              <a:buNone/>
              <a:tabLst>
                <a:tab pos="0" algn="l"/>
              </a:tabLst>
            </a:pPr>
            <a:r>
              <a:rPr lang="en-US" sz="1800" b="0" u="none" strike="noStrike">
                <a:solidFill>
                  <a:schemeClr val="lt2"/>
                </a:solidFill>
                <a:uFillTx/>
                <a:latin typeface="Franklin Gothic"/>
                <a:ea typeface="Franklin Gothic"/>
              </a:rPr>
              <a:t>Hardware and Software requirements (Client)</a:t>
            </a:r>
            <a:endParaRPr lang="en-US" sz="1800" b="0" u="none" strike="noStrike">
              <a:solidFill>
                <a:srgbClr val="000000"/>
              </a:solidFill>
              <a:uFillTx/>
              <a:latin typeface="Arial"/>
            </a:endParaRPr>
          </a:p>
        </p:txBody>
      </p:sp>
      <p:sp>
        <p:nvSpPr>
          <p:cNvPr id="198" name="PlaceHolder 6"/>
          <p:cNvSpPr>
            <a:spLocks noGrp="1"/>
          </p:cNvSpPr>
          <p:nvPr>
            <p:ph/>
          </p:nvPr>
        </p:nvSpPr>
        <p:spPr>
          <a:xfrm>
            <a:off x="6400800" y="2743200"/>
            <a:ext cx="5128920" cy="3886200"/>
          </a:xfrm>
          <a:prstGeom prst="rect">
            <a:avLst/>
          </a:prstGeom>
          <a:noFill/>
          <a:ln w="9360">
            <a:solidFill>
              <a:srgbClr val="000000"/>
            </a:solidFill>
            <a:round/>
          </a:ln>
        </p:spPr>
        <p:txBody>
          <a:bodyPr lIns="91440" tIns="45720" rIns="91440" bIns="45720" anchor="t">
            <a:noAutofit/>
          </a:bodyPr>
          <a:lstStyle/>
          <a:p>
            <a:pPr indent="0">
              <a:lnSpc>
                <a:spcPct val="90000"/>
              </a:lnSpc>
              <a:buNone/>
            </a:pPr>
            <a:endParaRPr lang="en-US" sz="1600" b="0" u="none" strike="noStrike" dirty="0">
              <a:solidFill>
                <a:srgbClr val="000000"/>
              </a:solidFill>
              <a:uFillTx/>
              <a:latin typeface="Arial"/>
            </a:endParaRPr>
          </a:p>
          <a:p>
            <a:pPr marL="285840" indent="-285840">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Device: </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Any internet-enabled device such as desktop computer, laptop, tablet, or smartphones.</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Internet Connectivity: </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Stable and reliable internet connectivity to access the car rental service online.</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Web Browser: </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Modern, up-to-date web browsers that support the latest web technologies. Example: Google Chrome, Microsoft Edge.</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nSpc>
                <a:spcPct val="90000"/>
              </a:lnSpc>
              <a:buClr>
                <a:srgbClr val="000000"/>
              </a:buClr>
              <a:buFont typeface="Noto Sans Symbols"/>
              <a:buChar char="⮚"/>
            </a:pPr>
            <a:r>
              <a:rPr lang="en-US" sz="1600" b="1" u="none" strike="noStrike" dirty="0">
                <a:solidFill>
                  <a:schemeClr val="dk1"/>
                </a:solidFill>
                <a:uFillTx/>
                <a:latin typeface="Times New Roman" panose="02020603050405020304" pitchFamily="18" charset="0"/>
                <a:ea typeface="Libre Franklin"/>
                <a:cs typeface="Times New Roman" panose="02020603050405020304" pitchFamily="18" charset="0"/>
              </a:rPr>
              <a:t>Communication Tools</a:t>
            </a:r>
            <a:r>
              <a:rPr lang="en-US" sz="1600" b="0" u="none" strike="noStrike" dirty="0">
                <a:solidFill>
                  <a:schemeClr val="dk1"/>
                </a:solidFill>
                <a:uFillTx/>
                <a:latin typeface="Times New Roman" panose="02020603050405020304" pitchFamily="18" charset="0"/>
                <a:ea typeface="Libre Franklin"/>
                <a:cs typeface="Times New Roman" panose="02020603050405020304" pitchFamily="18" charset="0"/>
              </a:rPr>
              <a:t>: Any necessary communication tools for customer support or inquiries, Example: email clients, messaging apps.</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4">
            <a:extLst>
              <a:ext uri="{FF2B5EF4-FFF2-40B4-BE49-F238E27FC236}">
                <a16:creationId xmlns:a16="http://schemas.microsoft.com/office/drawing/2014/main" id="{BB5CD2AB-EFE1-EE79-54D3-50239599678F}"/>
              </a:ext>
            </a:extLst>
          </p:cNvPr>
          <p:cNvSpPr txBox="1">
            <a:spLocks/>
          </p:cNvSpPr>
          <p:nvPr/>
        </p:nvSpPr>
        <p:spPr>
          <a:xfrm>
            <a:off x="971640" y="6332400"/>
            <a:ext cx="522720" cy="247320"/>
          </a:xfrm>
          <a:prstGeom prst="rect">
            <a:avLst/>
          </a:prstGeom>
          <a:noFill/>
          <a:ln w="0">
            <a:noFill/>
          </a:ln>
        </p:spPr>
        <p:txBody>
          <a:bodyPr lIns="0" tIns="0" rIns="0" bIns="0" anchor="t">
            <a:noAutofit/>
          </a:bodyPr>
          <a:lstStyle>
            <a:defPPr>
              <a:defRPr lang="en-US"/>
            </a:defPPr>
            <a:lvl1pPr marL="0" indent="0" algn="l" defTabSz="914400" rtl="0" eaLnBrk="1" latinLnBrk="0" hangingPunct="1">
              <a:lnSpc>
                <a:spcPct val="100000"/>
              </a:lnSpc>
              <a:buNone/>
              <a:tabLst>
                <a:tab pos="0" algn="l"/>
              </a:tabLst>
              <a:defRPr lang="en-US" sz="1100" b="0" u="none" strike="noStrike" kern="1200">
                <a:solidFill>
                  <a:schemeClr val="dk1"/>
                </a:solidFill>
                <a:uFillTx/>
                <a:latin typeface="Libre Franklin"/>
                <a:ea typeface="Libre Franklin"/>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6A23B4-272D-4C0D-A65C-043A2CEAF194}" type="slidenum">
              <a:rPr lang="en-IN" smtClean="0"/>
              <a:pPr/>
              <a:t>5</a:t>
            </a:fld>
            <a:endParaRPr lang="en-IN" dirty="0">
              <a:solidFill>
                <a:srgbClr val="000000"/>
              </a:solidFill>
              <a:latin typeface="Times New Roman"/>
            </a:endParaRPr>
          </a:p>
        </p:txBody>
      </p:sp>
      <p:sp>
        <p:nvSpPr>
          <p:cNvPr id="7" name="PlaceHolder 5">
            <a:extLst>
              <a:ext uri="{FF2B5EF4-FFF2-40B4-BE49-F238E27FC236}">
                <a16:creationId xmlns:a16="http://schemas.microsoft.com/office/drawing/2014/main" id="{434EFE82-FEC5-4874-8A1C-FA324B6091A5}"/>
              </a:ext>
            </a:extLst>
          </p:cNvPr>
          <p:cNvSpPr txBox="1">
            <a:spLocks/>
          </p:cNvSpPr>
          <p:nvPr/>
        </p:nvSpPr>
        <p:spPr>
          <a:xfrm>
            <a:off x="2399539" y="2256031"/>
            <a:ext cx="4838400" cy="399240"/>
          </a:xfrm>
          <a:prstGeom prst="rect">
            <a:avLst/>
          </a:prstGeom>
          <a:noFill/>
          <a:ln w="0">
            <a:noFill/>
          </a:ln>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tabLst>
                <a:tab pos="0" algn="l"/>
              </a:tabLst>
            </a:pPr>
            <a:endParaRPr lang="en-US" sz="1800" dirty="0">
              <a:solidFill>
                <a:srgbClr val="000000"/>
              </a:solidFill>
              <a:latin typeface="Arial"/>
            </a:endParaRPr>
          </a:p>
        </p:txBody>
      </p:sp>
      <p:sp>
        <p:nvSpPr>
          <p:cNvPr id="16" name="Google Shape;227;p3">
            <a:extLst>
              <a:ext uri="{FF2B5EF4-FFF2-40B4-BE49-F238E27FC236}">
                <a16:creationId xmlns:a16="http://schemas.microsoft.com/office/drawing/2014/main" id="{BC4C52F8-A719-B4D7-8443-0DC4A25FD263}"/>
              </a:ext>
            </a:extLst>
          </p:cNvPr>
          <p:cNvSpPr txBox="1">
            <a:spLocks noGrp="1"/>
          </p:cNvSpPr>
          <p:nvPr/>
        </p:nvSpPr>
        <p:spPr>
          <a:xfrm>
            <a:off x="1339644" y="1142261"/>
            <a:ext cx="5780809" cy="432203"/>
          </a:xfrm>
          <a:prstGeom prst="rect">
            <a:avLst/>
          </a:prstGeom>
          <a:noFill/>
          <a:ln>
            <a:noFill/>
          </a:ln>
        </p:spPr>
        <p:txBody>
          <a:bodyPr spcFirstLastPara="1" wrap="square" lIns="0" tIns="0" rIns="0" bIns="0" anchor="b" anchorCtr="0">
            <a:normAutofit fontScale="90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ct val="100000"/>
              <a:buFont typeface="Franklin Gothic"/>
              <a:buNone/>
            </a:pPr>
            <a:r>
              <a:rPr lang="en-US" dirty="0"/>
              <a:t>Project Requirements </a:t>
            </a:r>
            <a:endParaRPr dirty="0"/>
          </a:p>
        </p:txBody>
      </p:sp>
      <p:sp>
        <p:nvSpPr>
          <p:cNvPr id="17" name="Google Shape;228;p3">
            <a:extLst>
              <a:ext uri="{FF2B5EF4-FFF2-40B4-BE49-F238E27FC236}">
                <a16:creationId xmlns:a16="http://schemas.microsoft.com/office/drawing/2014/main" id="{A552E405-9CE2-CD86-8CAB-731F7FA20839}"/>
              </a:ext>
            </a:extLst>
          </p:cNvPr>
          <p:cNvSpPr txBox="1">
            <a:spLocks noGrp="1"/>
          </p:cNvSpPr>
          <p:nvPr/>
        </p:nvSpPr>
        <p:spPr>
          <a:xfrm>
            <a:off x="1339645" y="2203323"/>
            <a:ext cx="4838700" cy="428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Franklin Gothic"/>
                <a:ea typeface="Franklin Gothic"/>
                <a:cs typeface="Franklin Gothic"/>
                <a:sym typeface="Franklin Gothic"/>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ibre Franklin"/>
                <a:ea typeface="Libre Franklin"/>
                <a:cs typeface="Libre Franklin"/>
                <a:sym typeface="Libre Franklin"/>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Franklin"/>
                <a:ea typeface="Libre Franklin"/>
                <a:cs typeface="Libre Franklin"/>
                <a:sym typeface="Libre Franklin"/>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ibre Franklin"/>
                <a:ea typeface="Libre Franklin"/>
                <a:cs typeface="Libre Franklin"/>
                <a:sym typeface="Libre Franklin"/>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228600" lvl="0">
              <a:spcBef>
                <a:spcPts val="0"/>
              </a:spcBef>
            </a:pPr>
            <a:r>
              <a:rPr lang="en-US" sz="2000" dirty="0"/>
              <a:t>Functional Requirements</a:t>
            </a:r>
            <a:endParaRPr sz="2000" dirty="0"/>
          </a:p>
        </p:txBody>
      </p:sp>
      <p:sp>
        <p:nvSpPr>
          <p:cNvPr id="18" name="Google Shape;229;p3">
            <a:extLst>
              <a:ext uri="{FF2B5EF4-FFF2-40B4-BE49-F238E27FC236}">
                <a16:creationId xmlns:a16="http://schemas.microsoft.com/office/drawing/2014/main" id="{6CEA4C10-3B31-1469-1FFC-3D0A82ADE552}"/>
              </a:ext>
            </a:extLst>
          </p:cNvPr>
          <p:cNvSpPr txBox="1">
            <a:spLocks noGrp="1"/>
          </p:cNvSpPr>
          <p:nvPr/>
        </p:nvSpPr>
        <p:spPr>
          <a:xfrm>
            <a:off x="1339644" y="2631378"/>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514350" indent="-285750" algn="just">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User Authentication (MFA): </a:t>
            </a:r>
            <a:r>
              <a:rPr lang="en-US" sz="2300" dirty="0">
                <a:latin typeface="Times New Roman" panose="02020603050405020304" pitchFamily="18" charset="0"/>
                <a:cs typeface="Times New Roman" panose="02020603050405020304" pitchFamily="18" charset="0"/>
              </a:rPr>
              <a:t>Users securely log in/signup using email, phone, or social accounts. Multi-factor authentication (MFA) ensures security by requiring an additional verification step, like OTP or biometrics.</a:t>
            </a:r>
          </a:p>
          <a:p>
            <a:pPr marL="514350" indent="-285750" algn="just">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 Profile Management: </a:t>
            </a:r>
            <a:r>
              <a:rPr lang="en-US" sz="2300" dirty="0">
                <a:latin typeface="Times New Roman" panose="02020603050405020304" pitchFamily="18" charset="0"/>
                <a:cs typeface="Times New Roman" panose="02020603050405020304" pitchFamily="18" charset="0"/>
              </a:rPr>
              <a:t>Users can create, edit, and update their profiles, including personal details, skills, experience, and resumes</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pPr marL="514350" indent="-285750">
              <a:buFont typeface="Arial" panose="020B0604020202020204" pitchFamily="34" charset="0"/>
              <a:buChar char="•"/>
            </a:pPr>
            <a:r>
              <a:rPr lang="en-US" sz="2300" b="1" dirty="0" smtClean="0">
                <a:latin typeface="Times New Roman" panose="02020603050405020304" pitchFamily="18" charset="0"/>
                <a:cs typeface="Times New Roman" panose="02020603050405020304" pitchFamily="18" charset="0"/>
              </a:rPr>
              <a:t>Notifications </a:t>
            </a:r>
            <a:r>
              <a:rPr lang="en-US" sz="2300" b="1" dirty="0">
                <a:latin typeface="Times New Roman" panose="02020603050405020304" pitchFamily="18" charset="0"/>
                <a:cs typeface="Times New Roman" panose="02020603050405020304" pitchFamily="18" charset="0"/>
              </a:rPr>
              <a:t>System: </a:t>
            </a:r>
            <a:r>
              <a:rPr lang="en-US" sz="2300" dirty="0">
                <a:latin typeface="Times New Roman" panose="02020603050405020304" pitchFamily="18" charset="0"/>
                <a:cs typeface="Times New Roman" panose="02020603050405020304" pitchFamily="18" charset="0"/>
              </a:rPr>
              <a:t>Users receive real-time notifications via email, SMS, or app alerts about job updates, interview schedules, application status, and employer messages for seamless communication.</a:t>
            </a:r>
          </a:p>
          <a:p>
            <a:pPr algn="l">
              <a:buFont typeface="Arial" panose="020B0604020202020204" pitchFamily="34" charset="0"/>
              <a:buChar char="•"/>
            </a:pPr>
            <a:endParaRPr lang="en-US" b="0" i="0" dirty="0">
              <a:solidFill>
                <a:schemeClr val="tx1"/>
              </a:solidFill>
              <a:effectLst/>
              <a:latin typeface="Google Sans"/>
            </a:endParaRPr>
          </a:p>
        </p:txBody>
      </p:sp>
      <p:sp>
        <p:nvSpPr>
          <p:cNvPr id="19" name="Google Shape;230;p3">
            <a:extLst>
              <a:ext uri="{FF2B5EF4-FFF2-40B4-BE49-F238E27FC236}">
                <a16:creationId xmlns:a16="http://schemas.microsoft.com/office/drawing/2014/main" id="{89CE9961-44BE-AF1E-EB37-EBA3CB36DD22}"/>
              </a:ext>
            </a:extLst>
          </p:cNvPr>
          <p:cNvSpPr txBox="1">
            <a:spLocks noGrp="1"/>
          </p:cNvSpPr>
          <p:nvPr/>
        </p:nvSpPr>
        <p:spPr>
          <a:xfrm>
            <a:off x="1358695" y="6306695"/>
            <a:ext cx="523240" cy="2476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5</a:t>
            </a:fld>
            <a:endParaRPr/>
          </a:p>
        </p:txBody>
      </p:sp>
      <p:sp>
        <p:nvSpPr>
          <p:cNvPr id="20" name="Google Shape;231;p3">
            <a:extLst>
              <a:ext uri="{FF2B5EF4-FFF2-40B4-BE49-F238E27FC236}">
                <a16:creationId xmlns:a16="http://schemas.microsoft.com/office/drawing/2014/main" id="{83300506-652F-E407-E530-1AAC3579777D}"/>
              </a:ext>
            </a:extLst>
          </p:cNvPr>
          <p:cNvSpPr txBox="1"/>
          <p:nvPr/>
        </p:nvSpPr>
        <p:spPr>
          <a:xfrm>
            <a:off x="6483145" y="2217617"/>
            <a:ext cx="5143500" cy="4587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90000"/>
              </a:lnSpc>
              <a:buClr>
                <a:schemeClr val="lt2"/>
              </a:buClr>
              <a:buSzPts val="1800"/>
            </a:pPr>
            <a:r>
              <a:rPr lang="en-US" sz="2000" dirty="0">
                <a:solidFill>
                  <a:schemeClr val="lt2"/>
                </a:solidFill>
                <a:latin typeface="Franklin Gothic"/>
                <a:ea typeface="Franklin Gothic"/>
                <a:cs typeface="Franklin Gothic"/>
                <a:sym typeface="Franklin Gothic"/>
              </a:rPr>
              <a:t>Non-Functional Requirements</a:t>
            </a:r>
            <a:endParaRPr sz="1600" dirty="0"/>
          </a:p>
        </p:txBody>
      </p:sp>
      <p:sp>
        <p:nvSpPr>
          <p:cNvPr id="21" name="Google Shape;232;p3">
            <a:extLst>
              <a:ext uri="{FF2B5EF4-FFF2-40B4-BE49-F238E27FC236}">
                <a16:creationId xmlns:a16="http://schemas.microsoft.com/office/drawing/2014/main" id="{E15D40B6-4A8D-3DC9-4DF4-3A164AA6F9F4}"/>
              </a:ext>
            </a:extLst>
          </p:cNvPr>
          <p:cNvSpPr txBox="1"/>
          <p:nvPr/>
        </p:nvSpPr>
        <p:spPr>
          <a:xfrm>
            <a:off x="6483145" y="2633541"/>
            <a:ext cx="4838701" cy="419893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Performance: </a:t>
            </a:r>
            <a:r>
              <a:rPr lang="en-US" sz="1600" b="0" i="0" dirty="0">
                <a:solidFill>
                  <a:schemeClr val="tx1"/>
                </a:solidFill>
                <a:effectLst/>
                <a:latin typeface="Times New Roman" panose="02020603050405020304" pitchFamily="18" charset="0"/>
                <a:cs typeface="Times New Roman" panose="02020603050405020304" pitchFamily="18" charset="0"/>
              </a:rPr>
              <a:t>This software is able to handle a large number of users and requests without slowing down.</a:t>
            </a:r>
          </a:p>
          <a:p>
            <a:pPr algn="l">
              <a:buFont typeface="Arial" panose="020B0604020202020204" pitchFamily="34" charset="0"/>
              <a:buChar char="•"/>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Reliability: </a:t>
            </a:r>
            <a:r>
              <a:rPr lang="en-US" sz="1600" dirty="0">
                <a:solidFill>
                  <a:schemeClr val="tx1"/>
                </a:solidFill>
                <a:latin typeface="Times New Roman" panose="02020603050405020304" pitchFamily="18" charset="0"/>
                <a:cs typeface="Times New Roman" panose="02020603050405020304" pitchFamily="18" charset="0"/>
              </a:rPr>
              <a:t>Software is </a:t>
            </a:r>
            <a:r>
              <a:rPr lang="en-US" sz="1600" b="0" i="0" dirty="0">
                <a:solidFill>
                  <a:schemeClr val="tx1"/>
                </a:solidFill>
                <a:effectLst/>
                <a:latin typeface="Times New Roman" panose="02020603050405020304" pitchFamily="18" charset="0"/>
                <a:cs typeface="Times New Roman" panose="02020603050405020304" pitchFamily="18" charset="0"/>
              </a:rPr>
              <a:t>reliable and available to users when they need it.</a:t>
            </a:r>
          </a:p>
          <a:p>
            <a:pPr algn="l">
              <a:buFont typeface="Arial" panose="020B0604020202020204" pitchFamily="34" charset="0"/>
              <a:buChar char="•"/>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Security: </a:t>
            </a:r>
            <a:r>
              <a:rPr lang="en-US" sz="1600" b="0" i="0" dirty="0">
                <a:solidFill>
                  <a:schemeClr val="tx1"/>
                </a:solidFill>
                <a:effectLst/>
                <a:latin typeface="Times New Roman" panose="02020603050405020304" pitchFamily="18" charset="0"/>
                <a:cs typeface="Times New Roman" panose="02020603050405020304" pitchFamily="18" charset="0"/>
              </a:rPr>
              <a:t>Software </a:t>
            </a:r>
            <a:r>
              <a:rPr lang="en-US" sz="1600" dirty="0">
                <a:solidFill>
                  <a:schemeClr val="tx1"/>
                </a:solidFill>
                <a:latin typeface="Times New Roman" panose="02020603050405020304" pitchFamily="18" charset="0"/>
                <a:cs typeface="Times New Roman" panose="02020603050405020304" pitchFamily="18" charset="0"/>
              </a:rPr>
              <a:t>s</a:t>
            </a:r>
            <a:r>
              <a:rPr lang="en-US" sz="1600" b="0" i="0" dirty="0">
                <a:solidFill>
                  <a:schemeClr val="tx1"/>
                </a:solidFill>
                <a:effectLst/>
                <a:latin typeface="Times New Roman" panose="02020603050405020304" pitchFamily="18" charset="0"/>
                <a:cs typeface="Times New Roman" panose="02020603050405020304" pitchFamily="18" charset="0"/>
              </a:rPr>
              <a:t>ecures and protects user data from unauthorized access.</a:t>
            </a:r>
          </a:p>
          <a:p>
            <a:pPr algn="l">
              <a:buFont typeface="Arial" panose="020B0604020202020204" pitchFamily="34" charset="0"/>
              <a:buChar char="•"/>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Scalability: </a:t>
            </a:r>
            <a:r>
              <a:rPr lang="en-US" sz="1600" dirty="0">
                <a:solidFill>
                  <a:schemeClr val="tx1"/>
                </a:solidFill>
                <a:latin typeface="Times New Roman" panose="02020603050405020304" pitchFamily="18" charset="0"/>
                <a:cs typeface="Times New Roman" panose="02020603050405020304" pitchFamily="18" charset="0"/>
              </a:rPr>
              <a:t>S</a:t>
            </a:r>
            <a:r>
              <a:rPr lang="en-US" sz="1600" b="0" i="0" dirty="0">
                <a:solidFill>
                  <a:schemeClr val="tx1"/>
                </a:solidFill>
                <a:effectLst/>
                <a:latin typeface="Times New Roman" panose="02020603050405020304" pitchFamily="18" charset="0"/>
                <a:cs typeface="Times New Roman" panose="02020603050405020304" pitchFamily="18" charset="0"/>
              </a:rPr>
              <a:t>oftware is scalable to accommodate a growing number of users and classes.</a:t>
            </a:r>
          </a:p>
          <a:p>
            <a:pPr algn="l">
              <a:buFont typeface="Arial" panose="020B0604020202020204" pitchFamily="34" charset="0"/>
              <a:buChar char="•"/>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Usability: </a:t>
            </a:r>
            <a:r>
              <a:rPr lang="en-US" sz="1600" dirty="0">
                <a:solidFill>
                  <a:schemeClr val="tx1"/>
                </a:solidFill>
                <a:latin typeface="Times New Roman" panose="02020603050405020304" pitchFamily="18" charset="0"/>
                <a:cs typeface="Times New Roman" panose="02020603050405020304" pitchFamily="18" charset="0"/>
              </a:rPr>
              <a:t>Software is e</a:t>
            </a:r>
            <a:r>
              <a:rPr lang="en-US" sz="1600" b="0" i="0" dirty="0">
                <a:solidFill>
                  <a:schemeClr val="tx1"/>
                </a:solidFill>
                <a:effectLst/>
                <a:latin typeface="Times New Roman" panose="02020603050405020304" pitchFamily="18" charset="0"/>
                <a:cs typeface="Times New Roman" panose="02020603050405020304" pitchFamily="18" charset="0"/>
              </a:rPr>
              <a:t>asy to use and navigate for both gym members and staff.</a:t>
            </a:r>
          </a:p>
          <a:p>
            <a:pPr algn="l">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Maintainability: </a:t>
            </a:r>
            <a:r>
              <a:rPr lang="en-US" sz="1600" dirty="0">
                <a:solidFill>
                  <a:schemeClr val="tx1"/>
                </a:solidFill>
                <a:latin typeface="Times New Roman" panose="02020603050405020304" pitchFamily="18" charset="0"/>
                <a:cs typeface="Times New Roman" panose="02020603050405020304" pitchFamily="18" charset="0"/>
              </a:rPr>
              <a:t>Software is ea</a:t>
            </a:r>
            <a:r>
              <a:rPr lang="en-US" sz="1600" b="0" i="0" dirty="0">
                <a:solidFill>
                  <a:schemeClr val="tx1"/>
                </a:solidFill>
                <a:effectLst/>
                <a:latin typeface="Times New Roman" panose="02020603050405020304" pitchFamily="18" charset="0"/>
                <a:cs typeface="Times New Roman" panose="02020603050405020304" pitchFamily="18" charset="0"/>
              </a:rPr>
              <a:t>sy to maintain and update.</a:t>
            </a:r>
          </a:p>
        </p:txBody>
      </p:sp>
      <p:pic>
        <p:nvPicPr>
          <p:cNvPr id="22" name="Picture 21">
            <a:extLst>
              <a:ext uri="{FF2B5EF4-FFF2-40B4-BE49-F238E27FC236}">
                <a16:creationId xmlns:a16="http://schemas.microsoft.com/office/drawing/2014/main" id="{6B8D424E-290A-87A3-70BE-6A14E2AE63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355" y="25526"/>
            <a:ext cx="757237" cy="960358"/>
          </a:xfrm>
          <a:prstGeom prst="rect">
            <a:avLst/>
          </a:prstGeom>
        </p:spPr>
      </p:pic>
    </p:spTree>
    <p:extLst>
      <p:ext uri="{BB962C8B-B14F-4D97-AF65-F5344CB8AC3E}">
        <p14:creationId xmlns:p14="http://schemas.microsoft.com/office/powerpoint/2010/main" val="54602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362746-B74F-0184-4D73-01D58A86DF94}"/>
              </a:ext>
            </a:extLst>
          </p:cNvPr>
          <p:cNvSpPr txBox="1"/>
          <p:nvPr/>
        </p:nvSpPr>
        <p:spPr>
          <a:xfrm>
            <a:off x="1120879" y="1052052"/>
            <a:ext cx="395256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Design</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1" y="2147455"/>
            <a:ext cx="7841673" cy="4197928"/>
          </a:xfrm>
          <a:prstGeom prst="rect">
            <a:avLst/>
          </a:prstGeom>
        </p:spPr>
      </p:pic>
    </p:spTree>
    <p:extLst>
      <p:ext uri="{BB962C8B-B14F-4D97-AF65-F5344CB8AC3E}">
        <p14:creationId xmlns:p14="http://schemas.microsoft.com/office/powerpoint/2010/main" val="273696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0CF32-6EC0-63E7-25A5-15574DE07A28}"/>
              </a:ext>
            </a:extLst>
          </p:cNvPr>
          <p:cNvSpPr txBox="1"/>
          <p:nvPr/>
        </p:nvSpPr>
        <p:spPr>
          <a:xfrm>
            <a:off x="825910" y="1248697"/>
            <a:ext cx="434585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Screen Short</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7" y="2147887"/>
            <a:ext cx="10058400" cy="4376975"/>
          </a:xfrm>
          <a:prstGeom prst="rect">
            <a:avLst/>
          </a:prstGeom>
        </p:spPr>
      </p:pic>
    </p:spTree>
    <p:extLst>
      <p:ext uri="{BB962C8B-B14F-4D97-AF65-F5344CB8AC3E}">
        <p14:creationId xmlns:p14="http://schemas.microsoft.com/office/powerpoint/2010/main" val="150576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sldNum" idx="32"/>
          </p:nvPr>
        </p:nvSpPr>
        <p:spPr>
          <a:xfrm>
            <a:off x="971640" y="6332400"/>
            <a:ext cx="522720" cy="247320"/>
          </a:xfrm>
          <a:prstGeom prst="rect">
            <a:avLst/>
          </a:prstGeom>
          <a:noFill/>
          <a:ln w="0">
            <a:noFill/>
          </a:ln>
        </p:spPr>
        <p:txBody>
          <a:bodyPr lIns="0" tIns="0" rIns="0" bIns="0" anchor="t">
            <a:noAutofit/>
          </a:bodyPr>
          <a:lstStyle>
            <a:lvl1pPr indent="0">
              <a:lnSpc>
                <a:spcPct val="100000"/>
              </a:lnSpc>
              <a:buNone/>
              <a:tabLst>
                <a:tab pos="0" algn="l"/>
              </a:tabLst>
              <a:defRPr lang="en-US" sz="1100" b="0" u="none" strike="noStrike">
                <a:solidFill>
                  <a:schemeClr val="dk1"/>
                </a:solidFill>
                <a:uFillTx/>
                <a:latin typeface="Libre Franklin"/>
                <a:ea typeface="Libre Franklin"/>
              </a:defRPr>
            </a:lvl1pPr>
          </a:lstStyle>
          <a:p>
            <a:pPr indent="0">
              <a:lnSpc>
                <a:spcPct val="100000"/>
              </a:lnSpc>
              <a:buNone/>
              <a:tabLst>
                <a:tab pos="0" algn="l"/>
              </a:tabLst>
            </a:pPr>
            <a:fld id="{2733E7AD-178B-4754-9375-43F99801FBED}" type="slidenum">
              <a:rPr lang="en-US" sz="1100" b="0" u="none" strike="noStrike">
                <a:solidFill>
                  <a:schemeClr val="dk1"/>
                </a:solidFill>
                <a:uFillTx/>
                <a:latin typeface="Libre Franklin"/>
                <a:ea typeface="Libre Franklin"/>
              </a:rPr>
              <a:t>8</a:t>
            </a:fld>
            <a:endParaRPr lang="en-US" sz="1100" b="0" u="none" strike="noStrike">
              <a:solidFill>
                <a:srgbClr val="000000"/>
              </a:solidFill>
              <a:uFillTx/>
              <a:latin typeface="Times New Roman"/>
            </a:endParaRPr>
          </a:p>
        </p:txBody>
      </p:sp>
      <p:pic>
        <p:nvPicPr>
          <p:cNvPr id="222" name="Picture 2"/>
          <p:cNvPicPr/>
          <p:nvPr/>
        </p:nvPicPr>
        <p:blipFill>
          <a:blip r:embed="rId2"/>
          <a:stretch/>
        </p:blipFill>
        <p:spPr>
          <a:xfrm>
            <a:off x="514080" y="1173600"/>
            <a:ext cx="9276120" cy="4775040"/>
          </a:xfrm>
          <a:prstGeom prst="rect">
            <a:avLst/>
          </a:prstGeom>
          <a:noFill/>
          <a:ln w="0">
            <a:noFill/>
          </a:ln>
        </p:spPr>
      </p:pic>
      <p:pic>
        <p:nvPicPr>
          <p:cNvPr id="223" name="Picture 5"/>
          <p:cNvPicPr/>
          <p:nvPr/>
        </p:nvPicPr>
        <p:blipFill>
          <a:blip r:embed="rId3"/>
          <a:stretch/>
        </p:blipFill>
        <p:spPr>
          <a:xfrm>
            <a:off x="178200" y="51120"/>
            <a:ext cx="756720" cy="960120"/>
          </a:xfrm>
          <a:prstGeom prst="rect">
            <a:avLst/>
          </a:prstGeom>
          <a:noFill/>
          <a:ln w="0">
            <a:noFill/>
          </a:ln>
        </p:spPr>
      </p:pic>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643</TotalTime>
  <Words>628</Words>
  <Application>Microsoft Office PowerPoint</Application>
  <PresentationFormat>Widescreen</PresentationFormat>
  <Paragraphs>75</Paragraphs>
  <Slides>8</Slides>
  <Notes>1</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8</vt:i4>
      </vt:variant>
    </vt:vector>
  </HeadingPairs>
  <TitlesOfParts>
    <vt:vector size="29" baseType="lpstr">
      <vt:lpstr>Arial</vt:lpstr>
      <vt:lpstr>Calibri</vt:lpstr>
      <vt:lpstr>Franklin Gothic</vt:lpstr>
      <vt:lpstr>Google Sans</vt:lpstr>
      <vt:lpstr>Libre Franklin</vt:lpstr>
      <vt:lpstr>Noto Sans Symbols</vt:lpstr>
      <vt:lpstr>Symbol</vt:lpstr>
      <vt:lpstr>Times New Roman</vt:lpstr>
      <vt:lpstr>Wingdings</vt:lpstr>
      <vt:lpstr>Theme1</vt:lpstr>
      <vt:lpstr>Theme1</vt:lpstr>
      <vt:lpstr>Theme1</vt:lpstr>
      <vt:lpstr>Theme1</vt:lpstr>
      <vt:lpstr>Theme1</vt:lpstr>
      <vt:lpstr>Theme1</vt:lpstr>
      <vt:lpstr>Theme1</vt:lpstr>
      <vt:lpstr>Theme1</vt:lpstr>
      <vt:lpstr>Theme1</vt:lpstr>
      <vt:lpstr>Theme1</vt:lpstr>
      <vt:lpstr>Theme1</vt:lpstr>
      <vt:lpstr>Theme1</vt:lpstr>
      <vt:lpstr>TRAVEL AND TOURISM </vt:lpstr>
      <vt:lpstr>Idea/Approach Details</vt:lpstr>
      <vt:lpstr>Project Feature</vt:lpstr>
      <vt:lpstr>Project Requirements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subject/>
  <dc:creator>Sarim Moin</dc:creator>
  <dc:description/>
  <cp:lastModifiedBy>Priyanshu Dubey</cp:lastModifiedBy>
  <cp:revision>47</cp:revision>
  <dcterms:created xsi:type="dcterms:W3CDTF">2022-02-11T07:14:46Z</dcterms:created>
  <dcterms:modified xsi:type="dcterms:W3CDTF">2025-04-15T17:11:00Z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9</vt:i4>
  </property>
  <property fmtid="{D5CDD505-2E9C-101B-9397-08002B2CF9AE}" pid="4" name="PresentationFormat">
    <vt:lpwstr>Widescreen</vt:lpwstr>
  </property>
  <property fmtid="{D5CDD505-2E9C-101B-9397-08002B2CF9AE}" pid="5" name="Slides">
    <vt:i4>10</vt:i4>
  </property>
</Properties>
</file>