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7427" autoAdjust="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D8D7-C546-4F58-AD72-405E3CC8921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5BC2B-ECC5-4841-823E-D1D7EDDD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Initially Customer1 is eligible for all the offers let in my case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Prom_ID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P1, P2.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starting of the system will fetch information from various table and follow to the various condition like Age, Transaction, Product, Activate form last. As shown in the slide the Customer 1 age is 47 so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condition will be false for package 1(Blue), but will True for package 2 (Gray). So, for each true condition we will add count with 1. At last after if offer Granted condition have count 1111 then offer will be given to the customer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5BC2B-ECC5-4841-823E-D1D7EDDD50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0DBF-C103-4CBF-A7F7-09CCAD5B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2BE37-40F6-49BD-A096-60187C683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17E8-892B-4401-9744-6BED48B9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6AB1-3ADC-4C60-AD92-69D03B6F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8778-B5E1-45FE-92B4-DC9AE107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0A89-9D0B-4C18-907B-D2144E5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6376E-590E-4E13-A1F3-DC3938DD2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F3D2-F1A8-4F03-9C47-BC7F6602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63EA-D2AA-435D-9BDC-33B6E89C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F6BA-485E-417C-9FE5-2D552B32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D51A8-DDAF-4B1E-A812-DE9F9783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FEC8-3B6E-4EF4-9E1E-63328F54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DBE1-3D32-4D69-8BD4-8B7041C5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4A2B-BC85-42D9-B517-FC3DB5FD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449E-30C8-4D91-8101-E34B521E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D2F4-5943-454F-A52C-3B6EC5B6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B380-2549-473E-978B-3EB606B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4EE4-D308-4E0F-85E7-3F770257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72D6-E2B7-4B14-9378-7B58B7B8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5BF6-AC0E-429E-B625-25ED5F66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9620-BAC8-4F42-BA80-F58C5B77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56B4-3597-4824-9F25-6C285032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1FC2-A7BE-4513-B4CE-0123ACED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3732-C60F-4773-B4D7-4AF9538B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C5AC-C4FB-4E7B-B9DC-B87BA8D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C404-DC46-4A53-9BEB-24BAE1DA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9CD7-35EA-41CF-BFC3-EB17E994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C1377-A14F-47AB-BAA7-FC58558A5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66FF-AA91-49E7-91CF-2739068E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25E1C-069C-47A2-98F7-1D96E917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B682C-626C-45CA-8EC1-664BDC93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63B9-840F-426A-A527-945DB5FB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45A5-2A4C-434F-9C41-B76742A0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082E-FB7B-4111-9F75-87DF2BEB7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8E5DD-E87E-45FA-BA28-9FF8ED57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30F3C-B5DC-4D16-923C-1E6FEBF37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CEA5E-7DBD-45C1-B906-BDA57310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F7223-CA82-49ED-937C-B6817B8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B83D0-54F3-4AA5-9D69-1D94612D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BFAB-839B-4267-9FE0-CDCF5507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28258-CC42-4CE1-9BDD-23831478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6B9C0-70E3-44BE-9363-C11E0AF4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55C78-F597-4A2E-9E35-7FEDC398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4B9DD-3CDC-4CDA-A304-F155508E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2A486-5B3D-457A-A2D0-DBF12AB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0C40-D8D9-4C8A-B751-1EFABB30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B3CF-7ACD-4FEB-B663-B870F14B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4FF9-8E3D-4D55-80F0-0BF20954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1137-07AD-458A-9A44-7D97D4C8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E533-9228-4293-AE99-F29C0424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C683-BB57-4EC8-8406-A777F00D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DD94D-0125-428C-95C9-3FE58AAB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4E73-9245-40BF-9F61-E0BE9358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CF5C5-1381-4A12-B0CF-A38413F7A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85C5A-3D98-401B-85E2-681177A4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A891B-C4B3-417E-B1F3-6B234FE4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F559E-B588-4A21-A0B0-0B22D368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68613-FF45-441F-88EB-EC9B05E7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ACF56-A866-42E2-A4F8-D02664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8910-FA78-438B-A61A-8BA1DE62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88F0-2DAB-4349-AFA8-D7EBE2AE0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1091-F924-4BFE-B29B-DF163B6BD78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8CAA-888E-40A1-BB8C-9F35C22BA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6CC8F-E2CC-4350-92B6-561F7F26C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4B1F-D04D-44F5-B91F-4C431692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documents.lucidchart.com/documents/5c397cb4-fca8-46ce-a698-bc726ea6e8d8/pages/YGcM5DNywbTK?a=972&amp;x=395&amp;y=-60&amp;w=677&amp;h=1300&amp;store=1&amp;accept=image%2F*&amp;auth=LCA%2064b00c7aada5bd9fc0b19d4de2bff083dae52b9d-ts%3D1546279957">
            <a:extLst>
              <a:ext uri="{FF2B5EF4-FFF2-40B4-BE49-F238E27FC236}">
                <a16:creationId xmlns:a16="http://schemas.microsoft.com/office/drawing/2014/main" id="{43978E53-DB1C-45D3-B09B-FCC3EBF0D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17" y="32146"/>
            <a:ext cx="3573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57A8E-39DA-4A61-8F5A-33E4F621126C}"/>
              </a:ext>
            </a:extLst>
          </p:cNvPr>
          <p:cNvSpPr txBox="1"/>
          <p:nvPr/>
        </p:nvSpPr>
        <p:spPr>
          <a:xfrm>
            <a:off x="1300908" y="179413"/>
            <a:ext cx="1217737" cy="8925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C_ID: C101 </a:t>
            </a:r>
            <a:r>
              <a:rPr lang="en-US" sz="1600" dirty="0" err="1"/>
              <a:t>Prom_ID</a:t>
            </a:r>
            <a:r>
              <a:rPr lang="en-US" sz="1600" dirty="0"/>
              <a:t>: P1 </a:t>
            </a:r>
            <a:r>
              <a:rPr lang="en-US" dirty="0"/>
              <a:t>Count: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C6C0D-B52A-4F3A-B698-4024FE1F002F}"/>
              </a:ext>
            </a:extLst>
          </p:cNvPr>
          <p:cNvSpPr txBox="1"/>
          <p:nvPr/>
        </p:nvSpPr>
        <p:spPr>
          <a:xfrm>
            <a:off x="2682420" y="179413"/>
            <a:ext cx="1217737" cy="8925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C_ID: C101 </a:t>
            </a:r>
            <a:r>
              <a:rPr lang="en-US" sz="1600" dirty="0" err="1"/>
              <a:t>Prom_ID</a:t>
            </a:r>
            <a:r>
              <a:rPr lang="en-US" sz="1600" dirty="0"/>
              <a:t>: P2 </a:t>
            </a:r>
            <a:r>
              <a:rPr lang="en-US" dirty="0"/>
              <a:t>Count: 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F0813-1CD8-41C2-B4E6-9BA9BD321AAF}"/>
              </a:ext>
            </a:extLst>
          </p:cNvPr>
          <p:cNvSpPr txBox="1"/>
          <p:nvPr/>
        </p:nvSpPr>
        <p:spPr>
          <a:xfrm>
            <a:off x="9762188" y="281898"/>
            <a:ext cx="1975104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condition (</a:t>
            </a:r>
            <a:r>
              <a:rPr lang="en-US" dirty="0" err="1"/>
              <a:t>C_Age</a:t>
            </a:r>
            <a:r>
              <a:rPr lang="en-US" dirty="0"/>
              <a:t>) follows count will be 1 </a:t>
            </a:r>
          </a:p>
          <a:p>
            <a:r>
              <a:rPr lang="en-US" dirty="0"/>
              <a:t>else 0 as per offer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DA9A6-0C68-4F7A-8B14-554C2E852F61}"/>
              </a:ext>
            </a:extLst>
          </p:cNvPr>
          <p:cNvSpPr txBox="1"/>
          <p:nvPr/>
        </p:nvSpPr>
        <p:spPr>
          <a:xfrm>
            <a:off x="9129013" y="727526"/>
            <a:ext cx="1975104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condition (</a:t>
            </a:r>
            <a:r>
              <a:rPr lang="en-US" dirty="0" err="1"/>
              <a:t>Pro_count</a:t>
            </a:r>
            <a:r>
              <a:rPr lang="en-US" dirty="0"/>
              <a:t>) follows count will be 1 else 0 as per offer 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9E73D-483A-47D7-8E20-986477395ABF}"/>
              </a:ext>
            </a:extLst>
          </p:cNvPr>
          <p:cNvSpPr txBox="1"/>
          <p:nvPr/>
        </p:nvSpPr>
        <p:spPr>
          <a:xfrm>
            <a:off x="8685802" y="1174006"/>
            <a:ext cx="1975104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condition (</a:t>
            </a:r>
            <a:r>
              <a:rPr lang="en-US" dirty="0" err="1"/>
              <a:t>Pro_Year</a:t>
            </a:r>
            <a:r>
              <a:rPr lang="en-US" dirty="0"/>
              <a:t>) follows count will be 1 else 0 as per offer condition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846AA-C1A8-45BB-B3EF-22B953EE82A2}"/>
              </a:ext>
            </a:extLst>
          </p:cNvPr>
          <p:cNvSpPr txBox="1"/>
          <p:nvPr/>
        </p:nvSpPr>
        <p:spPr>
          <a:xfrm>
            <a:off x="8242591" y="1620486"/>
            <a:ext cx="1975104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condition (Transaction) follows count will be 1 else 0 as per offer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D5C14-0094-437E-9C67-2BD3D4CA8537}"/>
              </a:ext>
            </a:extLst>
          </p:cNvPr>
          <p:cNvSpPr txBox="1"/>
          <p:nvPr/>
        </p:nvSpPr>
        <p:spPr>
          <a:xfrm>
            <a:off x="9948856" y="4923874"/>
            <a:ext cx="1975104" cy="175432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Count is 1111 then offer will be granted for the respective </a:t>
            </a:r>
            <a:r>
              <a:rPr lang="en-US" dirty="0" err="1"/>
              <a:t>Prom_ID</a:t>
            </a:r>
            <a:r>
              <a:rPr lang="en-US" dirty="0"/>
              <a:t> as P1 will get in my case.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E5581-7009-4AFB-BA9B-82239C0CFF27}"/>
              </a:ext>
            </a:extLst>
          </p:cNvPr>
          <p:cNvSpPr txBox="1"/>
          <p:nvPr/>
        </p:nvSpPr>
        <p:spPr>
          <a:xfrm>
            <a:off x="9795969" y="2204854"/>
            <a:ext cx="1975104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Fetch all information for C_ID: C101 from </a:t>
            </a:r>
            <a:r>
              <a:rPr lang="en-US" dirty="0" err="1"/>
              <a:t>Acc_ID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115A8-448B-48D8-8FCF-B8B758E73696}"/>
              </a:ext>
            </a:extLst>
          </p:cNvPr>
          <p:cNvSpPr txBox="1"/>
          <p:nvPr/>
        </p:nvSpPr>
        <p:spPr>
          <a:xfrm>
            <a:off x="9129013" y="2897111"/>
            <a:ext cx="264435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Count:1 for </a:t>
            </a:r>
            <a:r>
              <a:rPr lang="en-US" dirty="0" err="1"/>
              <a:t>Prom_ID</a:t>
            </a:r>
            <a:r>
              <a:rPr lang="en-US" dirty="0"/>
              <a:t>: P1</a:t>
            </a:r>
          </a:p>
          <a:p>
            <a:r>
              <a:rPr lang="en-US" dirty="0"/>
              <a:t>Count:0 for </a:t>
            </a:r>
            <a:r>
              <a:rPr lang="en-US" dirty="0" err="1"/>
              <a:t>Prom_ID</a:t>
            </a:r>
            <a:r>
              <a:rPr lang="en-US" dirty="0"/>
              <a:t>: 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9D38B-1954-4C88-84E0-F46F9A14B75D}"/>
              </a:ext>
            </a:extLst>
          </p:cNvPr>
          <p:cNvSpPr txBox="1"/>
          <p:nvPr/>
        </p:nvSpPr>
        <p:spPr>
          <a:xfrm>
            <a:off x="8440011" y="3195345"/>
            <a:ext cx="264435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Count:11 for </a:t>
            </a:r>
            <a:r>
              <a:rPr lang="en-US" dirty="0" err="1"/>
              <a:t>Prom_ID</a:t>
            </a:r>
            <a:r>
              <a:rPr lang="en-US" dirty="0"/>
              <a:t>: P1</a:t>
            </a:r>
          </a:p>
          <a:p>
            <a:r>
              <a:rPr lang="en-US" dirty="0"/>
              <a:t>Count:0 for </a:t>
            </a:r>
            <a:r>
              <a:rPr lang="en-US" dirty="0" err="1"/>
              <a:t>Prom_ID</a:t>
            </a:r>
            <a:r>
              <a:rPr lang="en-US" dirty="0"/>
              <a:t>: 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5959C8-D817-4012-8262-9D5399BB46C1}"/>
              </a:ext>
            </a:extLst>
          </p:cNvPr>
          <p:cNvSpPr txBox="1"/>
          <p:nvPr/>
        </p:nvSpPr>
        <p:spPr>
          <a:xfrm>
            <a:off x="7976868" y="3482721"/>
            <a:ext cx="277647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Count:111 for </a:t>
            </a:r>
            <a:r>
              <a:rPr lang="en-US" dirty="0" err="1"/>
              <a:t>Prom_ID</a:t>
            </a:r>
            <a:r>
              <a:rPr lang="en-US" dirty="0"/>
              <a:t>: P1</a:t>
            </a:r>
          </a:p>
          <a:p>
            <a:r>
              <a:rPr lang="en-US" dirty="0"/>
              <a:t>Count:0 for </a:t>
            </a:r>
            <a:r>
              <a:rPr lang="en-US" dirty="0" err="1"/>
              <a:t>Prom_ID</a:t>
            </a:r>
            <a:r>
              <a:rPr lang="en-US" dirty="0"/>
              <a:t>: P2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3BA00-367D-4D55-8491-5E4B553020BE}"/>
              </a:ext>
            </a:extLst>
          </p:cNvPr>
          <p:cNvSpPr txBox="1"/>
          <p:nvPr/>
        </p:nvSpPr>
        <p:spPr>
          <a:xfrm>
            <a:off x="7799380" y="3974592"/>
            <a:ext cx="286152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Count:1111 for </a:t>
            </a:r>
            <a:r>
              <a:rPr lang="en-US" dirty="0" err="1"/>
              <a:t>Prom_ID</a:t>
            </a:r>
            <a:r>
              <a:rPr lang="en-US" dirty="0"/>
              <a:t>: P1</a:t>
            </a:r>
          </a:p>
          <a:p>
            <a:r>
              <a:rPr lang="en-US" dirty="0"/>
              <a:t>Count:0 for </a:t>
            </a:r>
            <a:r>
              <a:rPr lang="en-US" dirty="0" err="1"/>
              <a:t>Prom_ID</a:t>
            </a:r>
            <a:r>
              <a:rPr lang="en-US" dirty="0"/>
              <a:t>: P2</a:t>
            </a:r>
          </a:p>
        </p:txBody>
      </p:sp>
    </p:spTree>
    <p:extLst>
      <p:ext uri="{BB962C8B-B14F-4D97-AF65-F5344CB8AC3E}">
        <p14:creationId xmlns:p14="http://schemas.microsoft.com/office/powerpoint/2010/main" val="18846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00404 0.115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5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-0.00169 0.109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11505 L -0.0026 0.11505 L -0.0026 0.18079 " pathEditMode="relative" ptsTypes="A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12037 L 0.00313 0.12037 C 0.00365 0.13334 0.00482 0.1463 0.00495 0.15926 C 0.00508 0.1676 0.0043 0.17593 0.00404 0.18426 C 0.00404 0.18588 0.00404 0.18774 0.00404 0.18959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19329 L 0.00508 0.19329 L 0.25899 0.18959 C 0.26406 0.18936 0.26901 0.19144 0.27409 0.19144 " pathEditMode="relative" ptsTypes="AA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18774 L -0.00169 0.18774 C 0.02057 0.18843 0.04297 0.18982 0.06524 0.18959 C 0.08555 0.18936 0.10586 0.18658 0.1263 0.18611 C 0.14297 0.18542 0.15964 0.18611 0.1763 0.18611 L 0.17734 0.34607 " pathEditMode="relative" ptsTypes="AAAA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09 0.19144 L 0.27409 0.19144 C 0.27422 0.20973 0.27435 0.22801 0.27461 0.2463 C 0.27552 0.30533 0.275 0.26181 0.27604 0.29584 C 0.27617 0.3007 0.27617 0.30556 0.2763 0.31042 C 0.27722 0.33635 0.27735 0.33727 0.27878 0.35996 C 0.27813 0.42338 0.27813 0.40162 0.27813 0.42547 " pathEditMode="relative" rAng="0" ptsTypes="AAAAA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34 0.34607 L 0.17734 0.34607 C 0.17839 0.47801 0.17826 0.4301 0.17826 0.49005 " pathEditMode="relative" ptsTypes="A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39 0.49537 L 0.17839 0.49537 L 0.17839 0.64306 " pathEditMode="relative" ptsTypes="A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3 0.64121 L 0.1763 0.64121 C 0.17695 0.6588 0.17787 0.67662 0.17826 0.69445 C 0.17943 0.74699 0.1793 0.76922 0.1793 0.81366 " pathEditMode="relative" ptsTypes="AA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7" animBg="1"/>
      <p:bldP spid="4" grpId="8" animBg="1"/>
      <p:bldP spid="4" grpId="9" animBg="1"/>
      <p:bldP spid="5" grpId="0" animBg="1"/>
      <p:bldP spid="5" grpId="1" animBg="1"/>
      <p:bldP spid="5" grpId="2" animBg="1"/>
      <p:bldP spid="5" grpId="3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1" animBg="1"/>
      <p:bldP spid="12" grpId="1" animBg="1"/>
      <p:bldP spid="12" grpId="2" animBg="1"/>
      <p:bldP spid="13" grpId="1" animBg="1"/>
      <p:bldP spid="13" grpId="2" animBg="1"/>
      <p:bldP spid="14" grpId="1" animBg="1"/>
      <p:bldP spid="14" grpId="2" animBg="1"/>
      <p:bldP spid="15" grpId="1" animBg="1"/>
      <p:bldP spid="15" grpId="3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323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Gupta</dc:creator>
  <cp:lastModifiedBy>Piyush Gupta</cp:lastModifiedBy>
  <cp:revision>9</cp:revision>
  <dcterms:created xsi:type="dcterms:W3CDTF">2019-01-01T07:10:36Z</dcterms:created>
  <dcterms:modified xsi:type="dcterms:W3CDTF">2019-01-01T08:26:19Z</dcterms:modified>
</cp:coreProperties>
</file>