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F788-C69B-4F1A-99C1-534D194F178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B85-F5CE-4F63-BEE2-18F854D2B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7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F788-C69B-4F1A-99C1-534D194F178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B85-F5CE-4F63-BEE2-18F854D2B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67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F788-C69B-4F1A-99C1-534D194F178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B85-F5CE-4F63-BEE2-18F854D2B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F788-C69B-4F1A-99C1-534D194F178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B85-F5CE-4F63-BEE2-18F854D2B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92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F788-C69B-4F1A-99C1-534D194F178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B85-F5CE-4F63-BEE2-18F854D2B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7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F788-C69B-4F1A-99C1-534D194F178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B85-F5CE-4F63-BEE2-18F854D2B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9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F788-C69B-4F1A-99C1-534D194F178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B85-F5CE-4F63-BEE2-18F854D2B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63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F788-C69B-4F1A-99C1-534D194F178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B85-F5CE-4F63-BEE2-18F854D2B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8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F788-C69B-4F1A-99C1-534D194F178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B85-F5CE-4F63-BEE2-18F854D2B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8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F788-C69B-4F1A-99C1-534D194F178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B85-F5CE-4F63-BEE2-18F854D2B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58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F788-C69B-4F1A-99C1-534D194F178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B85-F5CE-4F63-BEE2-18F854D2B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7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F788-C69B-4F1A-99C1-534D194F178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0B85-F5CE-4F63-BEE2-18F854D2B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3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STATE DIAGRAM &amp; FLOW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16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42372"/>
          </a:xfrm>
        </p:spPr>
        <p:txBody>
          <a:bodyPr/>
          <a:lstStyle/>
          <a:p>
            <a:pPr algn="ctr"/>
            <a:r>
              <a:rPr lang="en-US" dirty="0" smtClean="0"/>
              <a:t>State Diagram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571500" y="950498"/>
            <a:ext cx="1333500" cy="482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12800" y="1034159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71450" y="2068848"/>
            <a:ext cx="21209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42900" y="2371144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HAL Initialization</a:t>
            </a:r>
            <a:endParaRPr lang="en-IN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231900" y="1433098"/>
            <a:ext cx="6350" cy="63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3"/>
            <a:endCxn id="6" idx="5"/>
          </p:cNvCxnSpPr>
          <p:nvPr/>
        </p:nvCxnSpPr>
        <p:spPr>
          <a:xfrm rot="16200000" flipH="1">
            <a:off x="1231900" y="2099486"/>
            <a:ext cx="12700" cy="1499702"/>
          </a:xfrm>
          <a:prstGeom prst="curvedConnector3">
            <a:avLst>
              <a:gd name="adj1" fmla="val 4754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534693" y="2151824"/>
            <a:ext cx="2019300" cy="7868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777582" y="2201911"/>
            <a:ext cx="176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Clock</a:t>
            </a:r>
          </a:p>
          <a:p>
            <a:r>
              <a:rPr lang="en-US" dirty="0" smtClean="0"/>
              <a:t>Configuration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8680450" y="2202837"/>
            <a:ext cx="2349500" cy="6463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9223375" y="216425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GSM Initialization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8680450" y="3898768"/>
            <a:ext cx="2343150" cy="673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9144000" y="402512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GSM_Task()</a:t>
            </a:r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8737600" y="5398762"/>
            <a:ext cx="2228850" cy="749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9258300" y="560775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SMS_Task()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3892859" y="5417626"/>
            <a:ext cx="2197100" cy="762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3924290" y="5609130"/>
            <a:ext cx="213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Process_Command()</a:t>
            </a:r>
            <a:endParaRPr lang="en-IN" dirty="0"/>
          </a:p>
        </p:txBody>
      </p:sp>
      <p:cxnSp>
        <p:nvCxnSpPr>
          <p:cNvPr id="32" name="Straight Arrow Connector 31"/>
          <p:cNvCxnSpPr>
            <a:stCxn id="18" idx="6"/>
            <a:endCxn id="21" idx="2"/>
          </p:cNvCxnSpPr>
          <p:nvPr/>
        </p:nvCxnSpPr>
        <p:spPr>
          <a:xfrm flipV="1">
            <a:off x="6553993" y="2526003"/>
            <a:ext cx="2126457" cy="1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6"/>
            <a:endCxn id="18" idx="2"/>
          </p:cNvCxnSpPr>
          <p:nvPr/>
        </p:nvCxnSpPr>
        <p:spPr>
          <a:xfrm>
            <a:off x="2292350" y="2526048"/>
            <a:ext cx="2242343" cy="1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3" idx="0"/>
          </p:cNvCxnSpPr>
          <p:nvPr/>
        </p:nvCxnSpPr>
        <p:spPr>
          <a:xfrm flipH="1">
            <a:off x="9852025" y="2849168"/>
            <a:ext cx="3175" cy="104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4"/>
            <a:endCxn id="25" idx="0"/>
          </p:cNvCxnSpPr>
          <p:nvPr/>
        </p:nvCxnSpPr>
        <p:spPr>
          <a:xfrm>
            <a:off x="9852025" y="4571868"/>
            <a:ext cx="0" cy="82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2"/>
            <a:endCxn id="27" idx="6"/>
          </p:cNvCxnSpPr>
          <p:nvPr/>
        </p:nvCxnSpPr>
        <p:spPr>
          <a:xfrm flipH="1">
            <a:off x="6089959" y="5773412"/>
            <a:ext cx="2647641" cy="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16200000" flipH="1">
            <a:off x="5767555" y="1773940"/>
            <a:ext cx="166352" cy="844550"/>
          </a:xfrm>
          <a:prstGeom prst="curvedConnector4">
            <a:avLst>
              <a:gd name="adj1" fmla="val -282473"/>
              <a:gd name="adj2" fmla="val 109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10156400" y="1787337"/>
            <a:ext cx="96100" cy="927100"/>
          </a:xfrm>
          <a:prstGeom prst="curvedConnector4">
            <a:avLst>
              <a:gd name="adj1" fmla="val -555047"/>
              <a:gd name="adj2" fmla="val 108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25" idx="4"/>
            <a:endCxn id="25" idx="3"/>
          </p:cNvCxnSpPr>
          <p:nvPr/>
        </p:nvCxnSpPr>
        <p:spPr>
          <a:xfrm rot="5400000" flipH="1">
            <a:off x="9403151" y="5699188"/>
            <a:ext cx="109732" cy="788017"/>
          </a:xfrm>
          <a:prstGeom prst="curvedConnector3">
            <a:avLst>
              <a:gd name="adj1" fmla="val -324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27" idx="0"/>
            <a:endCxn id="23" idx="2"/>
          </p:cNvCxnSpPr>
          <p:nvPr/>
        </p:nvCxnSpPr>
        <p:spPr>
          <a:xfrm rot="5400000" flipH="1" flipV="1">
            <a:off x="6244775" y="2981952"/>
            <a:ext cx="1182308" cy="36890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1500" y="3442223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not initialized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2653504" y="2543019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 smtClean="0"/>
              <a:t>initialized</a:t>
            </a:r>
            <a:endParaRPr lang="en-IN" dirty="0"/>
          </a:p>
        </p:txBody>
      </p:sp>
      <p:sp>
        <p:nvSpPr>
          <p:cNvPr id="82" name="Rectangle 81"/>
          <p:cNvSpPr/>
          <p:nvPr/>
        </p:nvSpPr>
        <p:spPr>
          <a:xfrm>
            <a:off x="5176099" y="1259880"/>
            <a:ext cx="1746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not </a:t>
            </a:r>
            <a:r>
              <a:rPr lang="en-US" dirty="0" smtClean="0"/>
              <a:t>configured</a:t>
            </a:r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6892983" y="2556535"/>
            <a:ext cx="1372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</a:t>
            </a:r>
            <a:r>
              <a:rPr lang="en-US" dirty="0" smtClean="0"/>
              <a:t>configured</a:t>
            </a:r>
            <a:endParaRPr lang="en-IN" dirty="0"/>
          </a:p>
        </p:txBody>
      </p:sp>
      <p:sp>
        <p:nvSpPr>
          <p:cNvPr id="84" name="Rectangle 83"/>
          <p:cNvSpPr/>
          <p:nvPr/>
        </p:nvSpPr>
        <p:spPr>
          <a:xfrm>
            <a:off x="9536599" y="1308705"/>
            <a:ext cx="1636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not initialized</a:t>
            </a:r>
            <a:endParaRPr lang="en-IN" dirty="0"/>
          </a:p>
        </p:txBody>
      </p:sp>
      <p:sp>
        <p:nvSpPr>
          <p:cNvPr id="85" name="Rectangle 84"/>
          <p:cNvSpPr/>
          <p:nvPr/>
        </p:nvSpPr>
        <p:spPr>
          <a:xfrm>
            <a:off x="9849699" y="3163871"/>
            <a:ext cx="1764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If GSM initialized</a:t>
            </a:r>
            <a:endParaRPr lang="en-IN" dirty="0"/>
          </a:p>
        </p:txBody>
      </p:sp>
      <p:sp>
        <p:nvSpPr>
          <p:cNvPr id="86" name="Rectangle 85"/>
          <p:cNvSpPr/>
          <p:nvPr/>
        </p:nvSpPr>
        <p:spPr>
          <a:xfrm>
            <a:off x="9740900" y="6175438"/>
            <a:ext cx="1762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</a:t>
            </a:r>
            <a:r>
              <a:rPr lang="en-US" dirty="0" smtClean="0"/>
              <a:t>command not received</a:t>
            </a:r>
            <a:endParaRPr lang="en-IN" dirty="0"/>
          </a:p>
        </p:txBody>
      </p:sp>
      <p:sp>
        <p:nvSpPr>
          <p:cNvPr id="94" name="Rectangle 93"/>
          <p:cNvSpPr/>
          <p:nvPr/>
        </p:nvSpPr>
        <p:spPr>
          <a:xfrm>
            <a:off x="6788304" y="5107846"/>
            <a:ext cx="1762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</a:t>
            </a:r>
            <a:r>
              <a:rPr lang="en-US" dirty="0" smtClean="0"/>
              <a:t>command  received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40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0099"/>
          </a:xfrm>
        </p:spPr>
        <p:txBody>
          <a:bodyPr/>
          <a:lstStyle/>
          <a:p>
            <a:pPr algn="ctr"/>
            <a:r>
              <a:rPr lang="en-US" dirty="0" smtClean="0"/>
              <a:t>MAIN</a:t>
            </a:r>
            <a:endParaRPr lang="en-IN" dirty="0"/>
          </a:p>
        </p:txBody>
      </p:sp>
      <p:sp>
        <p:nvSpPr>
          <p:cNvPr id="58" name="Rectangle 57"/>
          <p:cNvSpPr/>
          <p:nvPr/>
        </p:nvSpPr>
        <p:spPr>
          <a:xfrm>
            <a:off x="304800" y="1219200"/>
            <a:ext cx="1676400" cy="788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/>
          <p:cNvSpPr txBox="1"/>
          <p:nvPr/>
        </p:nvSpPr>
        <p:spPr>
          <a:xfrm>
            <a:off x="584200" y="1428750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HAL INIT()</a:t>
            </a:r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2895600" y="1219200"/>
            <a:ext cx="1727200" cy="788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2984500" y="1428750"/>
            <a:ext cx="154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SYS_CLK_CONFIG()</a:t>
            </a:r>
            <a:endParaRPr lang="en-IN" sz="1400" dirty="0"/>
          </a:p>
        </p:txBody>
      </p:sp>
      <p:sp>
        <p:nvSpPr>
          <p:cNvPr id="62" name="Rectangle 61"/>
          <p:cNvSpPr/>
          <p:nvPr/>
        </p:nvSpPr>
        <p:spPr>
          <a:xfrm>
            <a:off x="5295900" y="1219200"/>
            <a:ext cx="1587500" cy="788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/>
          <p:cNvSpPr txBox="1"/>
          <p:nvPr/>
        </p:nvSpPr>
        <p:spPr>
          <a:xfrm>
            <a:off x="5537200" y="1428750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FLAG</a:t>
            </a:r>
            <a:endParaRPr lang="en-IN" dirty="0"/>
          </a:p>
        </p:txBody>
      </p:sp>
      <p:cxnSp>
        <p:nvCxnSpPr>
          <p:cNvPr id="67" name="Straight Arrow Connector 66"/>
          <p:cNvCxnSpPr>
            <a:endCxn id="60" idx="1"/>
          </p:cNvCxnSpPr>
          <p:nvPr/>
        </p:nvCxnSpPr>
        <p:spPr>
          <a:xfrm>
            <a:off x="1981200" y="1612900"/>
            <a:ext cx="914400" cy="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3"/>
            <a:endCxn id="62" idx="1"/>
          </p:cNvCxnSpPr>
          <p:nvPr/>
        </p:nvCxnSpPr>
        <p:spPr>
          <a:xfrm>
            <a:off x="4622800" y="1613416"/>
            <a:ext cx="67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94749" y="3167873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883400" y="3189475"/>
            <a:ext cx="1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Flowchart: Decision 1"/>
          <p:cNvSpPr/>
          <p:nvPr/>
        </p:nvSpPr>
        <p:spPr>
          <a:xfrm>
            <a:off x="7289442" y="2627289"/>
            <a:ext cx="2859110" cy="93151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Elbow Connector 4"/>
          <p:cNvCxnSpPr>
            <a:stCxn id="62" idx="3"/>
            <a:endCxn id="2" idx="0"/>
          </p:cNvCxnSpPr>
          <p:nvPr/>
        </p:nvCxnSpPr>
        <p:spPr>
          <a:xfrm>
            <a:off x="6883400" y="1613416"/>
            <a:ext cx="1835597" cy="1013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912635" y="4572679"/>
            <a:ext cx="1648496" cy="927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stCxn id="2" idx="2"/>
            <a:endCxn id="6" idx="0"/>
          </p:cNvCxnSpPr>
          <p:nvPr/>
        </p:nvCxnSpPr>
        <p:spPr>
          <a:xfrm>
            <a:off x="8718997" y="3558806"/>
            <a:ext cx="17886" cy="10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62552" y="2906262"/>
            <a:ext cx="174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== TRUE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8075054" y="4906851"/>
            <a:ext cx="114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GSM TASK</a:t>
            </a:r>
            <a:endParaRPr lang="en-IN" dirty="0"/>
          </a:p>
        </p:txBody>
      </p:sp>
      <p:cxnSp>
        <p:nvCxnSpPr>
          <p:cNvPr id="30" name="Elbow Connector 29"/>
          <p:cNvCxnSpPr>
            <a:stCxn id="2" idx="1"/>
            <a:endCxn id="60" idx="2"/>
          </p:cNvCxnSpPr>
          <p:nvPr/>
        </p:nvCxnSpPr>
        <p:spPr>
          <a:xfrm rot="10800000">
            <a:off x="3759200" y="2007632"/>
            <a:ext cx="3530242" cy="1085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99725" y="3135171"/>
            <a:ext cx="126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8718282" y="3851595"/>
            <a:ext cx="126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cxnSp>
        <p:nvCxnSpPr>
          <p:cNvPr id="33" name="Elbow Connector 32"/>
          <p:cNvCxnSpPr>
            <a:stCxn id="6" idx="1"/>
            <a:endCxn id="6" idx="2"/>
          </p:cNvCxnSpPr>
          <p:nvPr/>
        </p:nvCxnSpPr>
        <p:spPr>
          <a:xfrm rot="10800000" flipH="1" flipV="1">
            <a:off x="7912635" y="5036318"/>
            <a:ext cx="824248" cy="463639"/>
          </a:xfrm>
          <a:prstGeom prst="bentConnector4">
            <a:avLst>
              <a:gd name="adj1" fmla="val -104296"/>
              <a:gd name="adj2" fmla="val 246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75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GSM INITIALIZATION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200" y="1996225"/>
            <a:ext cx="1930758" cy="940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061397" y="1996225"/>
            <a:ext cx="2021983" cy="940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625437" y="1996225"/>
            <a:ext cx="1996226" cy="940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2768958" y="2466304"/>
            <a:ext cx="2292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7083380" y="2466304"/>
            <a:ext cx="2542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 flipH="1">
            <a:off x="10620552" y="2936383"/>
            <a:ext cx="2998" cy="230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2886" y="2343955"/>
            <a:ext cx="193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GPIO INIT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207893" y="2281638"/>
            <a:ext cx="159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UART INIT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9625437" y="2213868"/>
            <a:ext cx="190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UART RECEIVE</a:t>
            </a:r>
          </a:p>
          <a:p>
            <a:pPr algn="ctr"/>
            <a:r>
              <a:rPr lang="en-US" dirty="0" smtClean="0"/>
              <a:t>IT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890302" y="5244524"/>
            <a:ext cx="1460500" cy="838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938009" y="5433874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ECHO OFF</a:t>
            </a:r>
            <a:endParaRPr lang="en-IN" dirty="0"/>
          </a:p>
        </p:txBody>
      </p:sp>
      <p:sp>
        <p:nvSpPr>
          <p:cNvPr id="25" name="Flowchart: Decision 24"/>
          <p:cNvSpPr/>
          <p:nvPr/>
        </p:nvSpPr>
        <p:spPr>
          <a:xfrm>
            <a:off x="4524182" y="5335287"/>
            <a:ext cx="2171700" cy="68834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043047" y="5512424"/>
            <a:ext cx="122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Retry &lt; 3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8818019" y="5663997"/>
            <a:ext cx="1085307" cy="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3" idx="1"/>
            <a:endCxn id="25" idx="3"/>
          </p:cNvCxnSpPr>
          <p:nvPr/>
        </p:nvCxnSpPr>
        <p:spPr>
          <a:xfrm flipH="1">
            <a:off x="6695882" y="5655923"/>
            <a:ext cx="553120" cy="2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162486" y="5411061"/>
            <a:ext cx="1624871" cy="53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2233517" y="5448687"/>
            <a:ext cx="154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Blink Red LED</a:t>
            </a:r>
            <a:endParaRPr lang="en-IN" dirty="0"/>
          </a:p>
        </p:txBody>
      </p:sp>
      <p:sp>
        <p:nvSpPr>
          <p:cNvPr id="108" name="Rectangle 107"/>
          <p:cNvSpPr/>
          <p:nvPr/>
        </p:nvSpPr>
        <p:spPr>
          <a:xfrm>
            <a:off x="5082913" y="3910666"/>
            <a:ext cx="1146219" cy="584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/>
          <p:cNvSpPr txBox="1"/>
          <p:nvPr/>
        </p:nvSpPr>
        <p:spPr>
          <a:xfrm>
            <a:off x="5207893" y="3953675"/>
            <a:ext cx="83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 FLAG</a:t>
            </a:r>
            <a:endParaRPr lang="en-IN" dirty="0"/>
          </a:p>
        </p:txBody>
      </p:sp>
      <p:sp>
        <p:nvSpPr>
          <p:cNvPr id="110" name="Rectangle 109"/>
          <p:cNvSpPr/>
          <p:nvPr/>
        </p:nvSpPr>
        <p:spPr>
          <a:xfrm>
            <a:off x="624258" y="3936790"/>
            <a:ext cx="1423076" cy="584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/>
          <p:cNvSpPr txBox="1"/>
          <p:nvPr/>
        </p:nvSpPr>
        <p:spPr>
          <a:xfrm>
            <a:off x="684941" y="3965286"/>
            <a:ext cx="124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SMS TASK()</a:t>
            </a:r>
            <a:endParaRPr lang="en-IN" dirty="0"/>
          </a:p>
        </p:txBody>
      </p:sp>
      <p:cxnSp>
        <p:nvCxnSpPr>
          <p:cNvPr id="137" name="Straight Arrow Connector 136"/>
          <p:cNvCxnSpPr>
            <a:stCxn id="25" idx="1"/>
            <a:endCxn id="57" idx="3"/>
          </p:cNvCxnSpPr>
          <p:nvPr/>
        </p:nvCxnSpPr>
        <p:spPr>
          <a:xfrm flipH="1" flipV="1">
            <a:off x="3787357" y="5679461"/>
            <a:ext cx="736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Decision 142"/>
          <p:cNvSpPr/>
          <p:nvPr/>
        </p:nvSpPr>
        <p:spPr>
          <a:xfrm>
            <a:off x="7249002" y="5170607"/>
            <a:ext cx="1604465" cy="970631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TextBox 143"/>
          <p:cNvSpPr txBox="1"/>
          <p:nvPr/>
        </p:nvSpPr>
        <p:spPr>
          <a:xfrm>
            <a:off x="7606240" y="5417852"/>
            <a:ext cx="102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 STATUS == TRUE</a:t>
            </a:r>
            <a:endParaRPr lang="en-IN" sz="1400" dirty="0"/>
          </a:p>
        </p:txBody>
      </p:sp>
      <p:cxnSp>
        <p:nvCxnSpPr>
          <p:cNvPr id="147" name="Elbow Connector 146"/>
          <p:cNvCxnSpPr>
            <a:stCxn id="143" idx="0"/>
            <a:endCxn id="108" idx="3"/>
          </p:cNvCxnSpPr>
          <p:nvPr/>
        </p:nvCxnSpPr>
        <p:spPr>
          <a:xfrm rot="16200000" flipV="1">
            <a:off x="6656256" y="3775627"/>
            <a:ext cx="967856" cy="18221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97718" y="438770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149" name="TextBox 148"/>
          <p:cNvSpPr txBox="1"/>
          <p:nvPr/>
        </p:nvSpPr>
        <p:spPr>
          <a:xfrm>
            <a:off x="6708301" y="5298091"/>
            <a:ext cx="62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cxnSp>
        <p:nvCxnSpPr>
          <p:cNvPr id="155" name="Elbow Connector 154"/>
          <p:cNvCxnSpPr>
            <a:stCxn id="25" idx="2"/>
            <a:endCxn id="143" idx="2"/>
          </p:cNvCxnSpPr>
          <p:nvPr/>
        </p:nvCxnSpPr>
        <p:spPr>
          <a:xfrm rot="16200000" flipH="1">
            <a:off x="6771832" y="4861835"/>
            <a:ext cx="117602" cy="2441203"/>
          </a:xfrm>
          <a:prstGeom prst="bentConnector3">
            <a:avLst>
              <a:gd name="adj1" fmla="val 294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55723" y="634427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848482" y="5055626"/>
            <a:ext cx="77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  <a:p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36283" y="5205053"/>
            <a:ext cx="940157" cy="98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14030" y="5298091"/>
            <a:ext cx="78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SLEEP</a:t>
            </a:r>
          </a:p>
          <a:p>
            <a:r>
              <a:rPr lang="en-US" dirty="0" smtClean="0"/>
              <a:t>MODE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57" idx="1"/>
            <a:endCxn id="18" idx="3"/>
          </p:cNvCxnSpPr>
          <p:nvPr/>
        </p:nvCxnSpPr>
        <p:spPr>
          <a:xfrm flipH="1">
            <a:off x="1376440" y="5679461"/>
            <a:ext cx="786046" cy="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819968" y="3932865"/>
            <a:ext cx="1423076" cy="584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2997108" y="3953675"/>
            <a:ext cx="124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Gather SIM INFO</a:t>
            </a:r>
            <a:endParaRPr lang="en-IN" dirty="0"/>
          </a:p>
        </p:txBody>
      </p:sp>
      <p:cxnSp>
        <p:nvCxnSpPr>
          <p:cNvPr id="54" name="Straight Arrow Connector 53"/>
          <p:cNvCxnSpPr>
            <a:stCxn id="108" idx="1"/>
            <a:endCxn id="69" idx="3"/>
          </p:cNvCxnSpPr>
          <p:nvPr/>
        </p:nvCxnSpPr>
        <p:spPr>
          <a:xfrm flipH="1">
            <a:off x="4243044" y="4202751"/>
            <a:ext cx="839869" cy="2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9" idx="1"/>
            <a:endCxn id="110" idx="3"/>
          </p:cNvCxnSpPr>
          <p:nvPr/>
        </p:nvCxnSpPr>
        <p:spPr>
          <a:xfrm flipH="1">
            <a:off x="2047334" y="4224950"/>
            <a:ext cx="772634" cy="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9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87886"/>
          </a:xfrm>
        </p:spPr>
        <p:txBody>
          <a:bodyPr/>
          <a:lstStyle/>
          <a:p>
            <a:pPr algn="ctr"/>
            <a:r>
              <a:rPr lang="en-US" dirty="0" smtClean="0"/>
              <a:t>SMS TASK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19824" y="1558343"/>
            <a:ext cx="21082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19824" y="1748327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INIT PACKET</a:t>
            </a:r>
            <a:endParaRPr lang="en-IN" dirty="0"/>
          </a:p>
        </p:txBody>
      </p:sp>
      <p:sp>
        <p:nvSpPr>
          <p:cNvPr id="8" name="Diamond 7"/>
          <p:cNvSpPr/>
          <p:nvPr/>
        </p:nvSpPr>
        <p:spPr>
          <a:xfrm>
            <a:off x="9764517" y="3327400"/>
            <a:ext cx="1460500" cy="17272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9817025" y="3901621"/>
            <a:ext cx="1355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UNREAD MESSAGE</a:t>
            </a:r>
            <a:endParaRPr lang="en-IN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5583" y="3772157"/>
            <a:ext cx="148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</a:t>
            </a:r>
            <a:endParaRPr lang="en-IN" dirty="0"/>
          </a:p>
        </p:txBody>
      </p:sp>
      <p:sp>
        <p:nvSpPr>
          <p:cNvPr id="33" name="Flowchart: Process 32"/>
          <p:cNvSpPr/>
          <p:nvPr/>
        </p:nvSpPr>
        <p:spPr>
          <a:xfrm>
            <a:off x="7564242" y="5499357"/>
            <a:ext cx="1943100" cy="762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7564241" y="5708391"/>
            <a:ext cx="182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 MESSAGE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4584700" y="5499357"/>
            <a:ext cx="21463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4662291" y="5569892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Extract Command from Message</a:t>
            </a:r>
            <a:endParaRPr lang="en-IN" dirty="0"/>
          </a:p>
        </p:txBody>
      </p:sp>
      <p:cxnSp>
        <p:nvCxnSpPr>
          <p:cNvPr id="50" name="Straight Arrow Connector 49"/>
          <p:cNvCxnSpPr>
            <a:stCxn id="33" idx="1"/>
            <a:endCxn id="44" idx="3"/>
          </p:cNvCxnSpPr>
          <p:nvPr/>
        </p:nvCxnSpPr>
        <p:spPr>
          <a:xfrm flipH="1">
            <a:off x="6731000" y="5880357"/>
            <a:ext cx="83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" idx="2"/>
            <a:endCxn id="33" idx="3"/>
          </p:cNvCxnSpPr>
          <p:nvPr/>
        </p:nvCxnSpPr>
        <p:spPr>
          <a:xfrm rot="5400000">
            <a:off x="9588177" y="4973766"/>
            <a:ext cx="825757" cy="987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1"/>
          </p:cNvCxnSpPr>
          <p:nvPr/>
        </p:nvCxnSpPr>
        <p:spPr>
          <a:xfrm flipH="1">
            <a:off x="3035300" y="5880357"/>
            <a:ext cx="154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494767" y="5282812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920013" y="1558343"/>
            <a:ext cx="1931831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207617" y="1748327"/>
            <a:ext cx="13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STATE</a:t>
            </a:r>
            <a:endParaRPr lang="en-IN" dirty="0"/>
          </a:p>
        </p:txBody>
      </p:sp>
      <p:cxnSp>
        <p:nvCxnSpPr>
          <p:cNvPr id="15" name="Elbow Connector 14"/>
          <p:cNvCxnSpPr>
            <a:stCxn id="10" idx="3"/>
            <a:endCxn id="8" idx="0"/>
          </p:cNvCxnSpPr>
          <p:nvPr/>
        </p:nvCxnSpPr>
        <p:spPr>
          <a:xfrm>
            <a:off x="7851844" y="1932993"/>
            <a:ext cx="2642923" cy="1394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1"/>
            <a:endCxn id="10" idx="2"/>
          </p:cNvCxnSpPr>
          <p:nvPr/>
        </p:nvCxnSpPr>
        <p:spPr>
          <a:xfrm rot="10800000">
            <a:off x="6885929" y="2307644"/>
            <a:ext cx="2878588" cy="18833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53037" y="5499357"/>
            <a:ext cx="2082263" cy="716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1084547" y="5557191"/>
            <a:ext cx="17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 COMMAND()</a:t>
            </a:r>
            <a:endParaRPr lang="en-IN" dirty="0"/>
          </a:p>
        </p:txBody>
      </p:sp>
      <p:sp>
        <p:nvSpPr>
          <p:cNvPr id="34" name="Flowchart: Decision 33"/>
          <p:cNvSpPr/>
          <p:nvPr/>
        </p:nvSpPr>
        <p:spPr>
          <a:xfrm>
            <a:off x="3306348" y="1546571"/>
            <a:ext cx="1953320" cy="7493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3827092" y="1723731"/>
            <a:ext cx="125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PKT Sent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34" idx="3"/>
            <a:endCxn id="10" idx="1"/>
          </p:cNvCxnSpPr>
          <p:nvPr/>
        </p:nvCxnSpPr>
        <p:spPr>
          <a:xfrm>
            <a:off x="5259668" y="1921221"/>
            <a:ext cx="660345" cy="1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34" idx="1"/>
          </p:cNvCxnSpPr>
          <p:nvPr/>
        </p:nvCxnSpPr>
        <p:spPr>
          <a:xfrm flipV="1">
            <a:off x="2628024" y="1921221"/>
            <a:ext cx="678324" cy="1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3361569" y="2872039"/>
            <a:ext cx="1824898" cy="72121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3880255" y="3009372"/>
            <a:ext cx="115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Retry&lt;3</a:t>
            </a:r>
            <a:endParaRPr lang="en-IN" dirty="0"/>
          </a:p>
        </p:txBody>
      </p:sp>
      <p:cxnSp>
        <p:nvCxnSpPr>
          <p:cNvPr id="46" name="Straight Arrow Connector 45"/>
          <p:cNvCxnSpPr>
            <a:stCxn id="34" idx="2"/>
            <a:endCxn id="40" idx="0"/>
          </p:cNvCxnSpPr>
          <p:nvPr/>
        </p:nvCxnSpPr>
        <p:spPr>
          <a:xfrm flipH="1">
            <a:off x="4274018" y="2295871"/>
            <a:ext cx="8990" cy="57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89763" y="1425270"/>
            <a:ext cx="55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4318606" y="237608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cxnSp>
        <p:nvCxnSpPr>
          <p:cNvPr id="53" name="Elbow Connector 52"/>
          <p:cNvCxnSpPr>
            <a:stCxn id="40" idx="1"/>
            <a:endCxn id="4" idx="2"/>
          </p:cNvCxnSpPr>
          <p:nvPr/>
        </p:nvCxnSpPr>
        <p:spPr>
          <a:xfrm rot="10800000">
            <a:off x="1573925" y="2307644"/>
            <a:ext cx="1787645" cy="9250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21878" y="2858955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3482580" y="4207623"/>
            <a:ext cx="1618836" cy="86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>
            <a:off x="3810000" y="4299114"/>
            <a:ext cx="121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BLINK RED LED</a:t>
            </a:r>
            <a:endParaRPr lang="en-IN" dirty="0"/>
          </a:p>
        </p:txBody>
      </p:sp>
      <p:sp>
        <p:nvSpPr>
          <p:cNvPr id="59" name="Rectangle 58"/>
          <p:cNvSpPr/>
          <p:nvPr/>
        </p:nvSpPr>
        <p:spPr>
          <a:xfrm>
            <a:off x="760139" y="4163600"/>
            <a:ext cx="1789824" cy="878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2549963" y="4602697"/>
            <a:ext cx="932617" cy="3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0" idx="2"/>
            <a:endCxn id="57" idx="0"/>
          </p:cNvCxnSpPr>
          <p:nvPr/>
        </p:nvCxnSpPr>
        <p:spPr>
          <a:xfrm>
            <a:off x="4274018" y="3593256"/>
            <a:ext cx="17980" cy="61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398" y="4279530"/>
            <a:ext cx="126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SLEEP MODE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35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33499"/>
          </a:xfrm>
        </p:spPr>
        <p:txBody>
          <a:bodyPr/>
          <a:lstStyle/>
          <a:p>
            <a:pPr algn="ctr"/>
            <a:r>
              <a:rPr lang="en-US" dirty="0" smtClean="0"/>
              <a:t>Process Command</a:t>
            </a:r>
            <a:endParaRPr lang="en-IN" dirty="0"/>
          </a:p>
        </p:txBody>
      </p:sp>
      <p:sp>
        <p:nvSpPr>
          <p:cNvPr id="7" name="Flowchart: Decision 6"/>
          <p:cNvSpPr/>
          <p:nvPr/>
        </p:nvSpPr>
        <p:spPr>
          <a:xfrm>
            <a:off x="893304" y="1328955"/>
            <a:ext cx="2260600" cy="87046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115300" y="1333500"/>
            <a:ext cx="1816100" cy="870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3153904" y="1764188"/>
            <a:ext cx="4961396" cy="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62" idx="0"/>
          </p:cNvCxnSpPr>
          <p:nvPr/>
        </p:nvCxnSpPr>
        <p:spPr>
          <a:xfrm>
            <a:off x="2023604" y="2199421"/>
            <a:ext cx="0" cy="96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159750" y="3166659"/>
            <a:ext cx="1816100" cy="958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>
            <a:endCxn id="16" idx="1"/>
          </p:cNvCxnSpPr>
          <p:nvPr/>
        </p:nvCxnSpPr>
        <p:spPr>
          <a:xfrm>
            <a:off x="3153904" y="3604404"/>
            <a:ext cx="5005846" cy="4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60008" y="4255949"/>
            <a:ext cx="1930400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8115300" y="5413632"/>
            <a:ext cx="1905000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3847367" y="143113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3838425" y="3311177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8115301" y="1471651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 Blue LED</a:t>
            </a:r>
          </a:p>
          <a:p>
            <a:pPr algn="ctr"/>
            <a:r>
              <a:rPr lang="en-US" dirty="0" smtClean="0"/>
              <a:t>Reset Red LED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4347308" y="4444573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 Red LED</a:t>
            </a:r>
          </a:p>
          <a:p>
            <a:pPr algn="ctr"/>
            <a:r>
              <a:rPr lang="en-US" dirty="0" smtClean="0"/>
              <a:t>Reset Blue Led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8115300" y="5658186"/>
            <a:ext cx="193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FEEDBACK</a:t>
            </a:r>
            <a:endParaRPr lang="en-IN" dirty="0"/>
          </a:p>
        </p:txBody>
      </p:sp>
      <p:sp>
        <p:nvSpPr>
          <p:cNvPr id="58" name="Flowchart: Process 57"/>
          <p:cNvSpPr/>
          <p:nvPr/>
        </p:nvSpPr>
        <p:spPr>
          <a:xfrm>
            <a:off x="533400" y="5336062"/>
            <a:ext cx="2273300" cy="95387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/>
          <p:cNvSpPr txBox="1"/>
          <p:nvPr/>
        </p:nvSpPr>
        <p:spPr>
          <a:xfrm>
            <a:off x="622300" y="552586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The Stored Message</a:t>
            </a:r>
            <a:endParaRPr lang="en-IN" dirty="0"/>
          </a:p>
        </p:txBody>
      </p:sp>
      <p:cxnSp>
        <p:nvCxnSpPr>
          <p:cNvPr id="68" name="Elbow Connector 67"/>
          <p:cNvCxnSpPr>
            <a:stCxn id="23" idx="2"/>
          </p:cNvCxnSpPr>
          <p:nvPr/>
        </p:nvCxnSpPr>
        <p:spPr>
          <a:xfrm rot="5400000">
            <a:off x="5170358" y="2789624"/>
            <a:ext cx="397134" cy="73977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endCxn id="58" idx="2"/>
          </p:cNvCxnSpPr>
          <p:nvPr/>
        </p:nvCxnSpPr>
        <p:spPr>
          <a:xfrm rot="16200000" flipV="1">
            <a:off x="1472685" y="6487297"/>
            <a:ext cx="39473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83567" y="1538740"/>
            <a:ext cx="134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Command == “blue1” </a:t>
            </a:r>
            <a:endParaRPr lang="en-IN" sz="1400" dirty="0"/>
          </a:p>
        </p:txBody>
      </p:sp>
      <p:sp>
        <p:nvSpPr>
          <p:cNvPr id="62" name="Flowchart: Decision 61"/>
          <p:cNvSpPr/>
          <p:nvPr/>
        </p:nvSpPr>
        <p:spPr>
          <a:xfrm>
            <a:off x="893304" y="3169171"/>
            <a:ext cx="2260600" cy="87046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1408431" y="3384216"/>
            <a:ext cx="134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Command == “blue0”</a:t>
            </a:r>
            <a:endParaRPr lang="en-IN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115300" y="3259588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Reset Blue LED</a:t>
            </a:r>
          </a:p>
          <a:p>
            <a:pPr algn="ctr"/>
            <a:r>
              <a:rPr lang="en-US" dirty="0" smtClean="0"/>
              <a:t>Reset Red LED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2023604" y="247472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cxnSp>
        <p:nvCxnSpPr>
          <p:cNvPr id="70" name="Elbow Connector 69"/>
          <p:cNvCxnSpPr>
            <a:stCxn id="19" idx="3"/>
            <a:endCxn id="23" idx="1"/>
          </p:cNvCxnSpPr>
          <p:nvPr/>
        </p:nvCxnSpPr>
        <p:spPr>
          <a:xfrm>
            <a:off x="6290408" y="4694099"/>
            <a:ext cx="1824892" cy="1157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2" idx="2"/>
            <a:endCxn id="37" idx="1"/>
          </p:cNvCxnSpPr>
          <p:nvPr/>
        </p:nvCxnSpPr>
        <p:spPr>
          <a:xfrm rot="16200000" flipH="1">
            <a:off x="2821405" y="3241836"/>
            <a:ext cx="728102" cy="2323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6" idx="2"/>
            <a:endCxn id="23" idx="0"/>
          </p:cNvCxnSpPr>
          <p:nvPr/>
        </p:nvCxnSpPr>
        <p:spPr>
          <a:xfrm>
            <a:off x="9067800" y="4124994"/>
            <a:ext cx="0" cy="128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8" idx="3"/>
            <a:endCxn id="38" idx="3"/>
          </p:cNvCxnSpPr>
          <p:nvPr/>
        </p:nvCxnSpPr>
        <p:spPr>
          <a:xfrm>
            <a:off x="9931400" y="1768733"/>
            <a:ext cx="114299" cy="4074119"/>
          </a:xfrm>
          <a:prstGeom prst="bentConnector3">
            <a:avLst>
              <a:gd name="adj1" fmla="val 1178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081531" y="421077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50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170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GSM</vt:lpstr>
      <vt:lpstr>State Diagram</vt:lpstr>
      <vt:lpstr>MAIN</vt:lpstr>
      <vt:lpstr>GSM INITIALIZATION</vt:lpstr>
      <vt:lpstr>SMS TASK</vt:lpstr>
      <vt:lpstr>Process Command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GSM</dc:title>
  <dc:creator>Hariom Intern</dc:creator>
  <cp:lastModifiedBy>Hariom Intern</cp:lastModifiedBy>
  <cp:revision>104</cp:revision>
  <dcterms:created xsi:type="dcterms:W3CDTF">2022-02-17T03:35:34Z</dcterms:created>
  <dcterms:modified xsi:type="dcterms:W3CDTF">2022-02-19T09:32:54Z</dcterms:modified>
</cp:coreProperties>
</file>