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65AA-A5E3-44FC-BD89-D6E41554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2A2C-8A30-40D0-83A1-CE1A2AFD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FA38-8598-4AD0-9CB6-1505DDD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53BE-23E7-4BAC-8420-9C039229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FCD8-C963-4705-BCDE-2259A96C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1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FC2-938E-4514-A621-73BFF3C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5DB43-0088-49E0-8AFC-5C1EFCC6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FF64-91E7-429B-A8D6-5254CEA6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08FE-79F6-49C9-A123-75C4200B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7227-6976-48DA-B7D3-C05A22F2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470B0-79BA-400E-BC31-EACAB427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E4EE8-9281-421F-8FBB-6BB3C8BF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29F2-C5C6-4461-95FC-E0C84537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444A-FDF0-4869-8E52-31CC22DB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FE2E-557D-4234-9A23-687579E3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62ED-13F1-4DFD-AAFD-E6F7A029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E292-6F5E-4901-BF59-660FE4A6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AAE0-C042-483B-AA72-8600D625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68BE-689E-4CEE-AD8A-0FC1924A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0DDE-211A-44E6-A4EC-89585535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9E17-AA06-4CDE-BA06-03348871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F2ED5-DC95-4C6E-8B36-0686D0DC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BD17-7FE9-4AC8-841F-33A7D70C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BD4A-AE3E-4050-B67F-ED49CDC4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59CA-5883-4794-88D5-96AA6AA9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C4E3-38BB-4A1C-AEA3-52AD7878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B030-98FF-4833-AD92-1EE393E6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A93EE-B606-405C-A8CA-620A399F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FCDA-D556-4D1E-A814-743E997B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E475F-D80F-493E-BDA5-8E14574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CB96-091C-4A20-934F-89E13CE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8814-0056-4A22-9C3A-501A1D00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CD7B-8313-4238-86C6-87D8FAB3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F335-DA05-4BC1-B723-4C8C7BAD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21F26-3FD1-404E-AA79-23D765F63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7ACC7-67B3-4D3C-9C42-5117F379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574BE-335E-4824-8A6C-71C6F5D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E8E3C-0C26-422A-9FA5-EECBCD64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5117F-C5D3-4977-B27F-70F31FCE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E73-2544-4763-802F-844B135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3E2B3-D2EB-4272-B286-91394701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A332F-0E3B-4630-8E35-B870061E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C5B5B-7A25-4BA9-B6B0-BBEBC750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9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E7034-340C-4DE0-8010-BAEDE81D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3F854-8C50-48B1-BC53-A58FB5BE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D3F6B-960D-46DA-B476-D839A00D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8720-5894-4E28-BA0E-8527A35F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C149-AFBA-4D94-88C1-640F66EB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29FA-F7CC-4EA3-9E25-F444E343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FF359-D027-4016-8640-603C9579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6E81-18E9-4540-BC58-2E5EA947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B1B7-9E12-44E0-A528-9C41488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4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DD6-6789-45DC-8709-3148F69C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0FBCD-D457-4B95-9D61-C26CB3FF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739CE-E810-4041-97E9-1967050E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ADA32-1C61-4271-BA5C-51C787A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E8010-3B5D-46D1-A804-1307CAA3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91FB-36C4-4F9A-B06B-7E405D30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F71BC-9462-4BCE-8CF2-91B6069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DFE8-7EF6-4F19-9138-5AD78396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7EA4-A86E-4CC5-8D41-6E29AAABB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9033-051A-4335-AD7D-0C6D1F1A32E8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6702-4E68-452F-B618-4150A7340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6790-41BC-4C8C-8C1E-94045B298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07D6-94FF-4821-9254-AD5381A5C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24A3-0A99-4030-8655-6F8D1C8A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408"/>
            <a:ext cx="10515600" cy="4413380"/>
          </a:xfrm>
        </p:spPr>
        <p:txBody>
          <a:bodyPr>
            <a:noAutofit/>
          </a:bodyPr>
          <a:lstStyle/>
          <a:p>
            <a:r>
              <a:rPr lang="en-US" sz="5400" b="1" dirty="0"/>
              <a:t>Roll No. – 18CSU156</a:t>
            </a:r>
            <a:br>
              <a:rPr lang="en-US" sz="5400" b="1" dirty="0"/>
            </a:br>
            <a:r>
              <a:rPr lang="en-US" sz="5400" b="1" dirty="0"/>
              <a:t>Name – </a:t>
            </a:r>
            <a:r>
              <a:rPr lang="en-US" sz="5400" b="1" u="sng" dirty="0"/>
              <a:t>Piyush</a:t>
            </a:r>
            <a:r>
              <a:rPr lang="en-US" sz="5400" b="1" dirty="0"/>
              <a:t> </a:t>
            </a:r>
            <a:r>
              <a:rPr lang="en-US" sz="5400" b="1" u="sng" dirty="0"/>
              <a:t>Bansal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Drill 1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6285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92553-2D0E-4234-AC26-D9357869F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6914"/>
            <a:ext cx="5181600" cy="4740049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IN" sz="1600" dirty="0"/>
              <a:t>Procedural</a:t>
            </a:r>
          </a:p>
          <a:p>
            <a:pPr marL="457200" lvl="1" indent="0" algn="just">
              <a:buNone/>
            </a:pPr>
            <a:r>
              <a:rPr lang="en-IN" sz="1600" dirty="0"/>
              <a:t>...</a:t>
            </a:r>
          </a:p>
          <a:p>
            <a:pPr marL="457200" lvl="1" indent="0" algn="just">
              <a:buNone/>
            </a:pPr>
            <a:r>
              <a:rPr lang="en-IN" sz="1600" dirty="0"/>
              <a:t>int main() {</a:t>
            </a:r>
          </a:p>
          <a:p>
            <a:pPr marL="457200" lvl="1" indent="0" algn="just">
              <a:buNone/>
            </a:pPr>
            <a:r>
              <a:rPr lang="en-IN" sz="1600" dirty="0"/>
              <a:t>Ticket </a:t>
            </a:r>
            <a:r>
              <a:rPr lang="en-IN" sz="1600" dirty="0" err="1"/>
              <a:t>ticket</a:t>
            </a:r>
            <a:r>
              <a:rPr lang="en-IN" sz="1600" dirty="0"/>
              <a:t>;</a:t>
            </a:r>
          </a:p>
          <a:p>
            <a:pPr marL="457200" lvl="1" indent="0" algn="just">
              <a:buNone/>
            </a:pPr>
            <a:r>
              <a:rPr lang="en-IN" sz="1600" dirty="0"/>
              <a:t>buy(ticket,1);</a:t>
            </a:r>
          </a:p>
          <a:p>
            <a:pPr marL="457200" lvl="1" indent="0" algn="just">
              <a:buNone/>
            </a:pPr>
            <a:r>
              <a:rPr lang="en-IN" sz="1600" dirty="0"/>
              <a:t>bag;</a:t>
            </a:r>
          </a:p>
          <a:p>
            <a:pPr marL="457200" lvl="1" indent="0" algn="just">
              <a:buNone/>
            </a:pPr>
            <a:r>
              <a:rPr lang="en-IN" sz="1600" dirty="0" err="1"/>
              <a:t>packbag</a:t>
            </a:r>
            <a:r>
              <a:rPr lang="en-IN" sz="1600" dirty="0"/>
              <a:t>(bag,1);</a:t>
            </a:r>
          </a:p>
          <a:p>
            <a:pPr marL="457200" lvl="1" indent="0" algn="just">
              <a:buNone/>
            </a:pPr>
            <a:r>
              <a:rPr lang="en-IN" sz="1600" dirty="0"/>
              <a:t>handbag;</a:t>
            </a:r>
          </a:p>
          <a:p>
            <a:pPr marL="457200" lvl="1" indent="0" algn="just">
              <a:buNone/>
            </a:pPr>
            <a:r>
              <a:rPr lang="en-IN" sz="1600" dirty="0" err="1"/>
              <a:t>takedocuments</a:t>
            </a:r>
            <a:r>
              <a:rPr lang="en-IN" sz="1600" dirty="0"/>
              <a:t>(handbag,1);</a:t>
            </a:r>
          </a:p>
          <a:p>
            <a:pPr marL="457200" lvl="1" indent="0" algn="just">
              <a:buNone/>
            </a:pPr>
            <a:r>
              <a:rPr lang="en-IN" sz="1600" dirty="0"/>
              <a:t>hotel;</a:t>
            </a:r>
          </a:p>
          <a:p>
            <a:pPr marL="457200" lvl="1" indent="0" algn="just">
              <a:buNone/>
            </a:pPr>
            <a:r>
              <a:rPr lang="en-IN" sz="1600" dirty="0"/>
              <a:t>book(hotel,1);</a:t>
            </a:r>
          </a:p>
          <a:p>
            <a:pPr marL="457200" lvl="1" indent="0" algn="just">
              <a:buNone/>
            </a:pPr>
            <a:r>
              <a:rPr lang="en-IN" sz="1600" dirty="0"/>
              <a:t>taxi;</a:t>
            </a:r>
          </a:p>
          <a:p>
            <a:pPr marL="457200" lvl="1" indent="0" algn="just">
              <a:buNone/>
            </a:pPr>
            <a:r>
              <a:rPr lang="en-IN" sz="1600" dirty="0" err="1"/>
              <a:t>calltaxi</a:t>
            </a:r>
            <a:r>
              <a:rPr lang="en-IN" sz="1600" dirty="0"/>
              <a:t>(taxi,1);</a:t>
            </a:r>
          </a:p>
          <a:p>
            <a:pPr marL="457200" lvl="1" indent="0" algn="just">
              <a:buNone/>
            </a:pPr>
            <a:r>
              <a:rPr lang="en-IN" sz="1600" dirty="0"/>
              <a:t>std::</a:t>
            </a:r>
            <a:r>
              <a:rPr lang="en-IN" sz="1600" dirty="0" err="1"/>
              <a:t>cout</a:t>
            </a:r>
            <a:r>
              <a:rPr lang="en-IN" sz="1600" dirty="0"/>
              <a:t>&lt;&lt;"Ready to leave";</a:t>
            </a:r>
          </a:p>
          <a:p>
            <a:pPr marL="457200" lvl="1" indent="0" algn="just">
              <a:buNone/>
            </a:pPr>
            <a:r>
              <a:rPr lang="en-IN" sz="1600" dirty="0"/>
              <a:t>return 0;</a:t>
            </a:r>
          </a:p>
          <a:p>
            <a:pPr marL="457200" lvl="1" indent="0" algn="just">
              <a:buNone/>
            </a:pPr>
            <a:r>
              <a:rPr lang="en-IN" sz="16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17CBB-460E-4028-B941-3EC288694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6914"/>
            <a:ext cx="5181600" cy="474004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IN" dirty="0"/>
              <a:t>Object-Oriented</a:t>
            </a:r>
          </a:p>
          <a:p>
            <a:pPr marL="457200" lvl="1" indent="0">
              <a:buNone/>
            </a:pPr>
            <a:r>
              <a:rPr lang="en-IN" dirty="0"/>
              <a:t>...</a:t>
            </a:r>
          </a:p>
          <a:p>
            <a:pPr marL="457200" lvl="1" indent="0">
              <a:buNone/>
            </a:pPr>
            <a:r>
              <a:rPr lang="en-IN" dirty="0"/>
              <a:t>int main() {</a:t>
            </a:r>
          </a:p>
          <a:p>
            <a:pPr marL="457200" lvl="1" indent="0">
              <a:buNone/>
            </a:pPr>
            <a:r>
              <a:rPr lang="en-IN" dirty="0"/>
              <a:t>Ticket </a:t>
            </a:r>
            <a:r>
              <a:rPr lang="en-IN" dirty="0" err="1"/>
              <a:t>ticket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Bag </a:t>
            </a:r>
            <a:r>
              <a:rPr lang="en-IN" dirty="0" err="1"/>
              <a:t>bag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Handbag </a:t>
            </a:r>
            <a:r>
              <a:rPr lang="en-IN" dirty="0" err="1"/>
              <a:t>handbag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Hotel </a:t>
            </a:r>
            <a:r>
              <a:rPr lang="en-IN" dirty="0" err="1"/>
              <a:t>hotel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Taxi </a:t>
            </a:r>
            <a:r>
              <a:rPr lang="en-IN" dirty="0" err="1"/>
              <a:t>taxi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err="1"/>
              <a:t>ticket.buy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bag.packbag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handbag.takedocuments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hotel.book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taxi.calltaxi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&lt;&lt;"Ready to leave";</a:t>
            </a:r>
          </a:p>
          <a:p>
            <a:pPr marL="457200" lvl="1" indent="0">
              <a:buNone/>
            </a:pPr>
            <a:r>
              <a:rPr lang="en-IN" dirty="0"/>
              <a:t>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90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B5C7-FDDA-4DAF-A516-650925FB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845"/>
            <a:ext cx="10515600" cy="4142792"/>
          </a:xfrm>
        </p:spPr>
        <p:txBody>
          <a:bodyPr>
            <a:normAutofit/>
          </a:bodyPr>
          <a:lstStyle/>
          <a:p>
            <a:br>
              <a:rPr lang="en-US" sz="7200" b="1" dirty="0"/>
            </a:br>
            <a:r>
              <a:rPr lang="en-US" sz="7200" b="1" dirty="0"/>
              <a:t>Drill 2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1628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9CB6-79B1-4762-A610-149947A58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6914"/>
            <a:ext cx="5181600" cy="47400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1600" dirty="0"/>
              <a:t>Procedural</a:t>
            </a:r>
          </a:p>
          <a:p>
            <a:pPr marL="457200" lvl="1" indent="0">
              <a:buNone/>
            </a:pPr>
            <a:r>
              <a:rPr lang="en-IN" sz="1600" dirty="0"/>
              <a:t>...</a:t>
            </a:r>
          </a:p>
          <a:p>
            <a:pPr marL="457200" lvl="1" indent="0">
              <a:buNone/>
            </a:pPr>
            <a:r>
              <a:rPr lang="en-IN" sz="1600" dirty="0"/>
              <a:t>int main() {</a:t>
            </a:r>
          </a:p>
          <a:p>
            <a:pPr marL="457200" lvl="1" indent="0">
              <a:buNone/>
            </a:pPr>
            <a:r>
              <a:rPr lang="en-IN" sz="1600" dirty="0" err="1"/>
              <a:t>Ncu</a:t>
            </a:r>
            <a:r>
              <a:rPr lang="en-IN" sz="1600" dirty="0"/>
              <a:t> </a:t>
            </a:r>
            <a:r>
              <a:rPr lang="en-IN" sz="1600" dirty="0" err="1"/>
              <a:t>ncu</a:t>
            </a:r>
            <a:r>
              <a:rPr lang="en-IN" sz="1600" dirty="0"/>
              <a:t>;</a:t>
            </a:r>
          </a:p>
          <a:p>
            <a:pPr marL="457200" lvl="1" indent="0">
              <a:buNone/>
            </a:pPr>
            <a:r>
              <a:rPr lang="en-IN" sz="1600" dirty="0" err="1"/>
              <a:t>startapp</a:t>
            </a:r>
            <a:r>
              <a:rPr lang="en-IN" sz="1600" dirty="0"/>
              <a:t>(ncu,1);</a:t>
            </a:r>
          </a:p>
          <a:p>
            <a:pPr marL="457200" lvl="1" indent="0">
              <a:buNone/>
            </a:pPr>
            <a:r>
              <a:rPr lang="en-IN" sz="1600" dirty="0" err="1"/>
              <a:t>reportcard</a:t>
            </a:r>
            <a:r>
              <a:rPr lang="en-IN" sz="1600" dirty="0"/>
              <a:t>;</a:t>
            </a:r>
          </a:p>
          <a:p>
            <a:pPr marL="457200" lvl="1" indent="0">
              <a:buNone/>
            </a:pPr>
            <a:r>
              <a:rPr lang="en-IN" sz="1600" dirty="0" err="1"/>
              <a:t>tapreportcard</a:t>
            </a:r>
            <a:r>
              <a:rPr lang="en-IN" sz="1600" dirty="0"/>
              <a:t>(reportcard,1);</a:t>
            </a:r>
          </a:p>
          <a:p>
            <a:pPr marL="457200" lvl="1" indent="0">
              <a:buNone/>
            </a:pPr>
            <a:r>
              <a:rPr lang="en-IN" sz="1600" dirty="0"/>
              <a:t>name;</a:t>
            </a:r>
          </a:p>
          <a:p>
            <a:pPr marL="457200" lvl="1" indent="0">
              <a:buNone/>
            </a:pPr>
            <a:r>
              <a:rPr lang="en-IN" sz="1600" dirty="0" err="1"/>
              <a:t>entername</a:t>
            </a:r>
            <a:r>
              <a:rPr lang="en-IN" sz="1600" dirty="0"/>
              <a:t>(name,1);</a:t>
            </a:r>
          </a:p>
          <a:p>
            <a:pPr marL="457200" lvl="1" indent="0">
              <a:buNone/>
            </a:pPr>
            <a:r>
              <a:rPr lang="en-IN" sz="1600" dirty="0" err="1"/>
              <a:t>rollno</a:t>
            </a:r>
            <a:r>
              <a:rPr lang="en-IN" sz="1600" dirty="0"/>
              <a:t>;</a:t>
            </a:r>
          </a:p>
          <a:p>
            <a:pPr marL="457200" lvl="1" indent="0">
              <a:buNone/>
            </a:pPr>
            <a:r>
              <a:rPr lang="en-IN" sz="1600" dirty="0" err="1"/>
              <a:t>enterroll</a:t>
            </a:r>
            <a:r>
              <a:rPr lang="en-IN" sz="1600" dirty="0"/>
              <a:t>(rollno,1);</a:t>
            </a:r>
          </a:p>
          <a:p>
            <a:pPr marL="457200" lvl="1" indent="0">
              <a:buNone/>
            </a:pPr>
            <a:r>
              <a:rPr lang="en-IN" sz="1600" dirty="0"/>
              <a:t>semester;</a:t>
            </a:r>
          </a:p>
          <a:p>
            <a:pPr marL="457200" lvl="1" indent="0">
              <a:buNone/>
            </a:pPr>
            <a:r>
              <a:rPr lang="en-IN" sz="1600" dirty="0" err="1"/>
              <a:t>entersem</a:t>
            </a:r>
            <a:r>
              <a:rPr lang="en-IN" sz="1600" dirty="0"/>
              <a:t>(semester,1);</a:t>
            </a:r>
          </a:p>
          <a:p>
            <a:pPr marL="457200" lvl="1" indent="0">
              <a:buNone/>
            </a:pPr>
            <a:r>
              <a:rPr lang="en-IN" sz="1600" dirty="0"/>
              <a:t>std::</a:t>
            </a:r>
            <a:r>
              <a:rPr lang="en-IN" sz="1600" dirty="0" err="1"/>
              <a:t>cout</a:t>
            </a:r>
            <a:r>
              <a:rPr lang="en-IN" sz="1600" dirty="0"/>
              <a:t>&lt;&lt;"Your Result is:";</a:t>
            </a:r>
          </a:p>
          <a:p>
            <a:pPr marL="457200" lvl="1" indent="0">
              <a:buNone/>
            </a:pPr>
            <a:r>
              <a:rPr lang="en-IN" sz="1600" dirty="0"/>
              <a:t>return 0;</a:t>
            </a:r>
          </a:p>
          <a:p>
            <a:pPr marL="457200" lvl="1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FB02-6225-41BE-B256-FFE9F413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6914"/>
            <a:ext cx="5181600" cy="474004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IN" dirty="0"/>
              <a:t>Object-Oriented</a:t>
            </a:r>
          </a:p>
          <a:p>
            <a:pPr marL="457200" lvl="1" indent="0">
              <a:buNone/>
            </a:pPr>
            <a:r>
              <a:rPr lang="en-IN" dirty="0"/>
              <a:t>...</a:t>
            </a:r>
          </a:p>
          <a:p>
            <a:pPr marL="457200" lvl="1" indent="0">
              <a:buNone/>
            </a:pPr>
            <a:r>
              <a:rPr lang="en-IN" dirty="0"/>
              <a:t>int main() {</a:t>
            </a:r>
          </a:p>
          <a:p>
            <a:pPr marL="457200" lvl="1" indent="0">
              <a:buNone/>
            </a:pPr>
            <a:r>
              <a:rPr lang="en-IN" dirty="0" err="1"/>
              <a:t>Ncu</a:t>
            </a:r>
            <a:r>
              <a:rPr lang="en-IN" dirty="0"/>
              <a:t> </a:t>
            </a:r>
            <a:r>
              <a:rPr lang="en-IN" dirty="0" err="1"/>
              <a:t>ncu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 err="1"/>
              <a:t>Reportcard</a:t>
            </a:r>
            <a:r>
              <a:rPr lang="en-IN" dirty="0"/>
              <a:t> </a:t>
            </a:r>
            <a:r>
              <a:rPr lang="en-IN" dirty="0" err="1"/>
              <a:t>reportcard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Name </a:t>
            </a:r>
            <a:r>
              <a:rPr lang="en-IN" dirty="0" err="1"/>
              <a:t>name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 err="1"/>
              <a:t>Rollno</a:t>
            </a:r>
            <a:r>
              <a:rPr lang="en-IN" dirty="0"/>
              <a:t>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Semester </a:t>
            </a:r>
            <a:r>
              <a:rPr lang="en-IN" dirty="0" err="1"/>
              <a:t>semester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err="1"/>
              <a:t>ncu.startapp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reportcard.tapreportcard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name.entername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rollno.enterroll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 err="1"/>
              <a:t>semester.entersem</a:t>
            </a:r>
            <a:r>
              <a:rPr lang="en-IN" dirty="0"/>
              <a:t>(1);</a:t>
            </a:r>
          </a:p>
          <a:p>
            <a:pPr marL="457200" lvl="1" indent="0"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&lt;&lt;"Your Result is:";</a:t>
            </a:r>
          </a:p>
          <a:p>
            <a:pPr marL="457200" lvl="1" indent="0">
              <a:buNone/>
            </a:pPr>
            <a:r>
              <a:rPr lang="en-IN" dirty="0"/>
              <a:t>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249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Roll No. – 18CSU156 Name – Piyush Bansal    Drill 1</vt:lpstr>
      <vt:lpstr>PowerPoint Presentation</vt:lpstr>
      <vt:lpstr> Drill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no</dc:title>
  <dc:creator>Piyush Bansal</dc:creator>
  <cp:lastModifiedBy>Piyush Bansal</cp:lastModifiedBy>
  <cp:revision>2</cp:revision>
  <dcterms:created xsi:type="dcterms:W3CDTF">2019-01-09T16:03:12Z</dcterms:created>
  <dcterms:modified xsi:type="dcterms:W3CDTF">2019-01-09T16:18:20Z</dcterms:modified>
</cp:coreProperties>
</file>