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sldIdLst>
    <p:sldId id="256" r:id="rId3"/>
    <p:sldId id="257" r:id="rId4"/>
    <p:sldId id="258" r:id="rId5"/>
    <p:sldId id="259" r:id="rId6"/>
    <p:sldId id="260" r:id="rId7"/>
    <p:sldId id="264" r:id="rId8"/>
    <p:sldId id="265" r:id="rId9"/>
    <p:sldId id="267" r:id="rId10"/>
    <p:sldId id="269" r:id="rId11"/>
    <p:sldId id="270" r:id="rId12"/>
    <p:sldId id="271" r:id="rId13"/>
    <p:sldId id="272" r:id="rId14"/>
    <p:sldId id="273" r:id="rId15"/>
    <p:sldId id="274" r:id="rId16"/>
    <p:sldId id="275" r:id="rId17"/>
    <p:sldId id="276" r:id="rId18"/>
    <p:sldId id="277" r:id="rId19"/>
    <p:sldId id="261" r:id="rId20"/>
    <p:sldId id="262"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579D75-566D-4662-88D6-92DC50BB5DD2}">
          <p14:sldIdLst>
            <p14:sldId id="256"/>
            <p14:sldId id="257"/>
            <p14:sldId id="258"/>
            <p14:sldId id="259"/>
            <p14:sldId id="260"/>
            <p14:sldId id="264"/>
            <p14:sldId id="265"/>
            <p14:sldId id="267"/>
            <p14:sldId id="269"/>
            <p14:sldId id="270"/>
            <p14:sldId id="271"/>
            <p14:sldId id="272"/>
            <p14:sldId id="273"/>
            <p14:sldId id="274"/>
            <p14:sldId id="275"/>
            <p14:sldId id="276"/>
            <p14:sldId id="277"/>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7127D6-0FC5-445F-AC26-884E4F1E8679}" type="doc">
      <dgm:prSet loTypeId="urn:microsoft.com/office/officeart/2005/8/layout/radial6" loCatId="relationship" qsTypeId="urn:microsoft.com/office/officeart/2005/8/quickstyle/simple4" qsCatId="simple" csTypeId="urn:microsoft.com/office/officeart/2005/8/colors/accent6_2" csCatId="accent6" phldr="1"/>
      <dgm:spPr/>
      <dgm:t>
        <a:bodyPr/>
        <a:lstStyle/>
        <a:p>
          <a:endParaRPr lang="en-IN"/>
        </a:p>
      </dgm:t>
    </dgm:pt>
    <dgm:pt modelId="{7B7B3432-6366-4474-9803-D7D8DE54895D}">
      <dgm:prSet phldrT="[Text]" custT="1"/>
      <dgm:spPr/>
      <dgm:t>
        <a:bodyPr/>
        <a:lstStyle/>
        <a:p>
          <a:r>
            <a:rPr lang="en-IN" sz="4000" dirty="0" smtClean="0">
              <a:latin typeface="Times New Roman" pitchFamily="18" charset="0"/>
              <a:cs typeface="Times New Roman" pitchFamily="18" charset="0"/>
            </a:rPr>
            <a:t>5G</a:t>
          </a:r>
          <a:endParaRPr lang="en-IN" sz="4000" dirty="0">
            <a:latin typeface="Times New Roman" pitchFamily="18" charset="0"/>
            <a:cs typeface="Times New Roman" pitchFamily="18" charset="0"/>
          </a:endParaRPr>
        </a:p>
      </dgm:t>
    </dgm:pt>
    <dgm:pt modelId="{8F454478-7CB7-4000-8EE4-4547B41B18C3}" type="parTrans" cxnId="{3FFB8A62-7623-4E0C-9201-B4CA906A7095}">
      <dgm:prSet/>
      <dgm:spPr/>
      <dgm:t>
        <a:bodyPr/>
        <a:lstStyle/>
        <a:p>
          <a:endParaRPr lang="en-IN"/>
        </a:p>
      </dgm:t>
    </dgm:pt>
    <dgm:pt modelId="{F5D3B5FF-205B-47AB-AFD0-B0B3298790F6}" type="sibTrans" cxnId="{3FFB8A62-7623-4E0C-9201-B4CA906A7095}">
      <dgm:prSet/>
      <dgm:spPr/>
      <dgm:t>
        <a:bodyPr/>
        <a:lstStyle/>
        <a:p>
          <a:endParaRPr lang="en-IN"/>
        </a:p>
      </dgm:t>
    </dgm:pt>
    <dgm:pt modelId="{3DE91D2E-6288-48F6-86A0-F4DD09867DC1}">
      <dgm:prSet phldrT="[Text]" custT="1"/>
      <dgm:spPr/>
      <dgm:t>
        <a:bodyPr/>
        <a:lstStyle/>
        <a:p>
          <a:r>
            <a:rPr lang="en-IN" sz="1800" dirty="0" smtClean="0">
              <a:latin typeface="Times New Roman" pitchFamily="18" charset="0"/>
              <a:cs typeface="Times New Roman" pitchFamily="18" charset="0"/>
            </a:rPr>
            <a:t>mm Waves</a:t>
          </a:r>
          <a:endParaRPr lang="en-IN" sz="1800" dirty="0">
            <a:latin typeface="Times New Roman" pitchFamily="18" charset="0"/>
            <a:cs typeface="Times New Roman" pitchFamily="18" charset="0"/>
          </a:endParaRPr>
        </a:p>
      </dgm:t>
    </dgm:pt>
    <dgm:pt modelId="{E0ACAC3D-31A4-4B85-BFB7-2D6BFB920A17}" type="parTrans" cxnId="{DBE71AD5-2165-4615-A9F9-F88CE12AB244}">
      <dgm:prSet/>
      <dgm:spPr/>
      <dgm:t>
        <a:bodyPr/>
        <a:lstStyle/>
        <a:p>
          <a:endParaRPr lang="en-IN"/>
        </a:p>
      </dgm:t>
    </dgm:pt>
    <dgm:pt modelId="{96BC84CE-6CC7-4182-82A8-C0948099C625}" type="sibTrans" cxnId="{DBE71AD5-2165-4615-A9F9-F88CE12AB244}">
      <dgm:prSet/>
      <dgm:spPr/>
      <dgm:t>
        <a:bodyPr/>
        <a:lstStyle/>
        <a:p>
          <a:endParaRPr lang="en-IN"/>
        </a:p>
      </dgm:t>
    </dgm:pt>
    <dgm:pt modelId="{EB3BC787-4201-46F9-BAC1-FF596AF0CCB3}">
      <dgm:prSet phldrT="[Text]" custT="1"/>
      <dgm:spPr/>
      <dgm:t>
        <a:bodyPr/>
        <a:lstStyle/>
        <a:p>
          <a:r>
            <a:rPr lang="en-IN" sz="1600" dirty="0" smtClean="0">
              <a:latin typeface="Times New Roman" pitchFamily="18" charset="0"/>
              <a:cs typeface="Times New Roman" pitchFamily="18" charset="0"/>
            </a:rPr>
            <a:t>Massive MIMO</a:t>
          </a:r>
          <a:endParaRPr lang="en-IN" sz="1600" dirty="0">
            <a:latin typeface="Times New Roman" pitchFamily="18" charset="0"/>
            <a:cs typeface="Times New Roman" pitchFamily="18" charset="0"/>
          </a:endParaRPr>
        </a:p>
      </dgm:t>
    </dgm:pt>
    <dgm:pt modelId="{C377DB73-59F6-42F9-A931-7882B56DF860}" type="parTrans" cxnId="{C3D119B9-AA43-4165-8412-A17A4F787AF5}">
      <dgm:prSet/>
      <dgm:spPr/>
      <dgm:t>
        <a:bodyPr/>
        <a:lstStyle/>
        <a:p>
          <a:endParaRPr lang="en-IN"/>
        </a:p>
      </dgm:t>
    </dgm:pt>
    <dgm:pt modelId="{4B915654-1F47-4A3F-BF9F-D89B44D1AD79}" type="sibTrans" cxnId="{C3D119B9-AA43-4165-8412-A17A4F787AF5}">
      <dgm:prSet/>
      <dgm:spPr/>
      <dgm:t>
        <a:bodyPr/>
        <a:lstStyle/>
        <a:p>
          <a:endParaRPr lang="en-IN"/>
        </a:p>
      </dgm:t>
    </dgm:pt>
    <dgm:pt modelId="{921EA96B-D676-4584-BB45-94BA8CD6FC53}">
      <dgm:prSet phldrT="[Text]" custT="1"/>
      <dgm:spPr/>
      <dgm:t>
        <a:bodyPr/>
        <a:lstStyle/>
        <a:p>
          <a:pPr>
            <a:lnSpc>
              <a:spcPct val="100000"/>
            </a:lnSpc>
            <a:spcAft>
              <a:spcPts val="0"/>
            </a:spcAft>
          </a:pPr>
          <a:r>
            <a:rPr lang="en-IN" sz="1600" dirty="0" smtClean="0">
              <a:latin typeface="Times New Roman" pitchFamily="18" charset="0"/>
              <a:cs typeface="Times New Roman" pitchFamily="18" charset="0"/>
            </a:rPr>
            <a:t>Beam Forming</a:t>
          </a:r>
          <a:endParaRPr lang="en-IN" sz="1600" dirty="0">
            <a:latin typeface="Times New Roman" pitchFamily="18" charset="0"/>
            <a:cs typeface="Times New Roman" pitchFamily="18" charset="0"/>
          </a:endParaRPr>
        </a:p>
      </dgm:t>
    </dgm:pt>
    <dgm:pt modelId="{160A4F90-2E73-49F6-9791-C760E6DBF225}" type="parTrans" cxnId="{487D3265-04C8-4560-83D3-C8A8807F3BBF}">
      <dgm:prSet/>
      <dgm:spPr/>
      <dgm:t>
        <a:bodyPr/>
        <a:lstStyle/>
        <a:p>
          <a:endParaRPr lang="en-IN"/>
        </a:p>
      </dgm:t>
    </dgm:pt>
    <dgm:pt modelId="{E8C21CE8-72B0-4D82-AF1C-0EA3579C4B96}" type="sibTrans" cxnId="{487D3265-04C8-4560-83D3-C8A8807F3BBF}">
      <dgm:prSet/>
      <dgm:spPr/>
      <dgm:t>
        <a:bodyPr/>
        <a:lstStyle/>
        <a:p>
          <a:endParaRPr lang="en-IN"/>
        </a:p>
      </dgm:t>
    </dgm:pt>
    <dgm:pt modelId="{A8C9FEBB-7187-41E9-A479-6B6087617E12}">
      <dgm:prSet phldrT="[Text]" custT="1"/>
      <dgm:spPr/>
      <dgm:t>
        <a:bodyPr/>
        <a:lstStyle/>
        <a:p>
          <a:r>
            <a:rPr lang="en-IN" sz="1800" dirty="0" smtClean="0">
              <a:latin typeface="Times New Roman" pitchFamily="18" charset="0"/>
              <a:cs typeface="Times New Roman" pitchFamily="18" charset="0"/>
            </a:rPr>
            <a:t>Full Duplex</a:t>
          </a:r>
          <a:endParaRPr lang="en-IN" sz="1800" dirty="0">
            <a:latin typeface="Times New Roman" pitchFamily="18" charset="0"/>
            <a:cs typeface="Times New Roman" pitchFamily="18" charset="0"/>
          </a:endParaRPr>
        </a:p>
      </dgm:t>
    </dgm:pt>
    <dgm:pt modelId="{312A6634-EE68-4875-A2A8-F399279177CC}" type="parTrans" cxnId="{CAED9DEC-FE43-410C-90F3-AF5C03BEBF19}">
      <dgm:prSet/>
      <dgm:spPr/>
      <dgm:t>
        <a:bodyPr/>
        <a:lstStyle/>
        <a:p>
          <a:endParaRPr lang="en-IN"/>
        </a:p>
      </dgm:t>
    </dgm:pt>
    <dgm:pt modelId="{CA1429E5-FA28-49A0-B669-FD461F5FF7D4}" type="sibTrans" cxnId="{CAED9DEC-FE43-410C-90F3-AF5C03BEBF19}">
      <dgm:prSet/>
      <dgm:spPr/>
      <dgm:t>
        <a:bodyPr/>
        <a:lstStyle/>
        <a:p>
          <a:endParaRPr lang="en-IN"/>
        </a:p>
      </dgm:t>
    </dgm:pt>
    <dgm:pt modelId="{49145ACB-3A17-4F90-AE1E-E6C101ACDDD7}">
      <dgm:prSet phldrT="[Text]" custT="1"/>
      <dgm:spPr/>
      <dgm:t>
        <a:bodyPr/>
        <a:lstStyle/>
        <a:p>
          <a:r>
            <a:rPr lang="en-IN" sz="1800" dirty="0" smtClean="0">
              <a:latin typeface="Times New Roman" pitchFamily="18" charset="0"/>
              <a:cs typeface="Times New Roman" pitchFamily="18" charset="0"/>
            </a:rPr>
            <a:t>Small Cell</a:t>
          </a:r>
          <a:endParaRPr lang="en-IN" sz="1800" dirty="0">
            <a:latin typeface="Times New Roman" pitchFamily="18" charset="0"/>
            <a:cs typeface="Times New Roman" pitchFamily="18" charset="0"/>
          </a:endParaRPr>
        </a:p>
      </dgm:t>
    </dgm:pt>
    <dgm:pt modelId="{ACB8BA45-DE38-40EA-ABDE-8B45E84E9717}" type="parTrans" cxnId="{0C86C656-C17C-4702-A999-40839A53B3DE}">
      <dgm:prSet/>
      <dgm:spPr/>
      <dgm:t>
        <a:bodyPr/>
        <a:lstStyle/>
        <a:p>
          <a:endParaRPr lang="en-IN"/>
        </a:p>
      </dgm:t>
    </dgm:pt>
    <dgm:pt modelId="{BA542B8C-60C0-4144-820F-96ACCEE13AEB}" type="sibTrans" cxnId="{0C86C656-C17C-4702-A999-40839A53B3DE}">
      <dgm:prSet/>
      <dgm:spPr/>
      <dgm:t>
        <a:bodyPr/>
        <a:lstStyle/>
        <a:p>
          <a:endParaRPr lang="en-IN"/>
        </a:p>
      </dgm:t>
    </dgm:pt>
    <dgm:pt modelId="{2F3B52A4-AFA9-4834-9ED9-80D58C80BA60}" type="pres">
      <dgm:prSet presAssocID="{627127D6-0FC5-445F-AC26-884E4F1E8679}" presName="Name0" presStyleCnt="0">
        <dgm:presLayoutVars>
          <dgm:chMax val="1"/>
          <dgm:dir/>
          <dgm:animLvl val="ctr"/>
          <dgm:resizeHandles val="exact"/>
        </dgm:presLayoutVars>
      </dgm:prSet>
      <dgm:spPr/>
    </dgm:pt>
    <dgm:pt modelId="{5A2AB961-BEC8-4AA3-AA12-6AF09AA2BD44}" type="pres">
      <dgm:prSet presAssocID="{7B7B3432-6366-4474-9803-D7D8DE54895D}" presName="centerShape" presStyleLbl="node0" presStyleIdx="0" presStyleCnt="1"/>
      <dgm:spPr/>
      <dgm:t>
        <a:bodyPr/>
        <a:lstStyle/>
        <a:p>
          <a:endParaRPr lang="en-IN"/>
        </a:p>
      </dgm:t>
    </dgm:pt>
    <dgm:pt modelId="{8580ABC8-7B4E-4D57-AB05-139794CCAF90}" type="pres">
      <dgm:prSet presAssocID="{3DE91D2E-6288-48F6-86A0-F4DD09867DC1}" presName="node" presStyleLbl="node1" presStyleIdx="0" presStyleCnt="5">
        <dgm:presLayoutVars>
          <dgm:bulletEnabled val="1"/>
        </dgm:presLayoutVars>
      </dgm:prSet>
      <dgm:spPr/>
      <dgm:t>
        <a:bodyPr/>
        <a:lstStyle/>
        <a:p>
          <a:endParaRPr lang="en-IN"/>
        </a:p>
      </dgm:t>
    </dgm:pt>
    <dgm:pt modelId="{8AD8E582-5571-4D73-A60D-87BB71B6473B}" type="pres">
      <dgm:prSet presAssocID="{3DE91D2E-6288-48F6-86A0-F4DD09867DC1}" presName="dummy" presStyleCnt="0"/>
      <dgm:spPr/>
    </dgm:pt>
    <dgm:pt modelId="{0AC8E9AC-5007-4E5D-807B-8A776318676C}" type="pres">
      <dgm:prSet presAssocID="{96BC84CE-6CC7-4182-82A8-C0948099C625}" presName="sibTrans" presStyleLbl="sibTrans2D1" presStyleIdx="0" presStyleCnt="5"/>
      <dgm:spPr/>
    </dgm:pt>
    <dgm:pt modelId="{9DEDA495-8D8B-4BC0-9F51-CE4BF67026AE}" type="pres">
      <dgm:prSet presAssocID="{49145ACB-3A17-4F90-AE1E-E6C101ACDDD7}" presName="node" presStyleLbl="node1" presStyleIdx="1" presStyleCnt="5">
        <dgm:presLayoutVars>
          <dgm:bulletEnabled val="1"/>
        </dgm:presLayoutVars>
      </dgm:prSet>
      <dgm:spPr/>
    </dgm:pt>
    <dgm:pt modelId="{3112446B-DB55-41C9-A91C-416D9F22A81B}" type="pres">
      <dgm:prSet presAssocID="{49145ACB-3A17-4F90-AE1E-E6C101ACDDD7}" presName="dummy" presStyleCnt="0"/>
      <dgm:spPr/>
    </dgm:pt>
    <dgm:pt modelId="{5FA93D24-9773-4B85-82FE-B40968F7E97B}" type="pres">
      <dgm:prSet presAssocID="{BA542B8C-60C0-4144-820F-96ACCEE13AEB}" presName="sibTrans" presStyleLbl="sibTrans2D1" presStyleIdx="1" presStyleCnt="5"/>
      <dgm:spPr/>
    </dgm:pt>
    <dgm:pt modelId="{2C432490-53CC-4F5B-B47B-33E633FF9590}" type="pres">
      <dgm:prSet presAssocID="{EB3BC787-4201-46F9-BAC1-FF596AF0CCB3}" presName="node" presStyleLbl="node1" presStyleIdx="2" presStyleCnt="5">
        <dgm:presLayoutVars>
          <dgm:bulletEnabled val="1"/>
        </dgm:presLayoutVars>
      </dgm:prSet>
      <dgm:spPr/>
    </dgm:pt>
    <dgm:pt modelId="{A53B7DF8-8D22-4CC6-9952-9A90D0377C07}" type="pres">
      <dgm:prSet presAssocID="{EB3BC787-4201-46F9-BAC1-FF596AF0CCB3}" presName="dummy" presStyleCnt="0"/>
      <dgm:spPr/>
    </dgm:pt>
    <dgm:pt modelId="{2B268B41-D3CE-47F5-BCC9-C264894761AE}" type="pres">
      <dgm:prSet presAssocID="{4B915654-1F47-4A3F-BF9F-D89B44D1AD79}" presName="sibTrans" presStyleLbl="sibTrans2D1" presStyleIdx="2" presStyleCnt="5"/>
      <dgm:spPr/>
    </dgm:pt>
    <dgm:pt modelId="{F11DF2C9-C5D1-49F2-BFBA-7A0015029B74}" type="pres">
      <dgm:prSet presAssocID="{921EA96B-D676-4584-BB45-94BA8CD6FC53}" presName="node" presStyleLbl="node1" presStyleIdx="3" presStyleCnt="5">
        <dgm:presLayoutVars>
          <dgm:bulletEnabled val="1"/>
        </dgm:presLayoutVars>
      </dgm:prSet>
      <dgm:spPr/>
    </dgm:pt>
    <dgm:pt modelId="{9C46C68F-6E71-424D-9C8B-C50FF769651F}" type="pres">
      <dgm:prSet presAssocID="{921EA96B-D676-4584-BB45-94BA8CD6FC53}" presName="dummy" presStyleCnt="0"/>
      <dgm:spPr/>
    </dgm:pt>
    <dgm:pt modelId="{F600058F-54C5-4A12-B544-0BFE048EA2C9}" type="pres">
      <dgm:prSet presAssocID="{E8C21CE8-72B0-4D82-AF1C-0EA3579C4B96}" presName="sibTrans" presStyleLbl="sibTrans2D1" presStyleIdx="3" presStyleCnt="5"/>
      <dgm:spPr/>
    </dgm:pt>
    <dgm:pt modelId="{5B805161-AA19-42E8-B738-A4C292A0AE9F}" type="pres">
      <dgm:prSet presAssocID="{A8C9FEBB-7187-41E9-A479-6B6087617E12}" presName="node" presStyleLbl="node1" presStyleIdx="4" presStyleCnt="5">
        <dgm:presLayoutVars>
          <dgm:bulletEnabled val="1"/>
        </dgm:presLayoutVars>
      </dgm:prSet>
      <dgm:spPr/>
      <dgm:t>
        <a:bodyPr/>
        <a:lstStyle/>
        <a:p>
          <a:endParaRPr lang="en-IN"/>
        </a:p>
      </dgm:t>
    </dgm:pt>
    <dgm:pt modelId="{C93362A2-D720-4235-8EEE-23A9E816B354}" type="pres">
      <dgm:prSet presAssocID="{A8C9FEBB-7187-41E9-A479-6B6087617E12}" presName="dummy" presStyleCnt="0"/>
      <dgm:spPr/>
    </dgm:pt>
    <dgm:pt modelId="{75B04417-22A0-41CF-9F11-49BDB71E9D02}" type="pres">
      <dgm:prSet presAssocID="{CA1429E5-FA28-49A0-B669-FD461F5FF7D4}" presName="sibTrans" presStyleLbl="sibTrans2D1" presStyleIdx="4" presStyleCnt="5"/>
      <dgm:spPr/>
    </dgm:pt>
  </dgm:ptLst>
  <dgm:cxnLst>
    <dgm:cxn modelId="{0C86C656-C17C-4702-A999-40839A53B3DE}" srcId="{7B7B3432-6366-4474-9803-D7D8DE54895D}" destId="{49145ACB-3A17-4F90-AE1E-E6C101ACDDD7}" srcOrd="1" destOrd="0" parTransId="{ACB8BA45-DE38-40EA-ABDE-8B45E84E9717}" sibTransId="{BA542B8C-60C0-4144-820F-96ACCEE13AEB}"/>
    <dgm:cxn modelId="{19AED5C1-830E-43DD-BD12-A7BDEAD20EF6}" type="presOf" srcId="{EB3BC787-4201-46F9-BAC1-FF596AF0CCB3}" destId="{2C432490-53CC-4F5B-B47B-33E633FF9590}" srcOrd="0" destOrd="0" presId="urn:microsoft.com/office/officeart/2005/8/layout/radial6"/>
    <dgm:cxn modelId="{4CF7AA60-27A4-4D8B-A851-A2F80BA3E3DB}" type="presOf" srcId="{627127D6-0FC5-445F-AC26-884E4F1E8679}" destId="{2F3B52A4-AFA9-4834-9ED9-80D58C80BA60}" srcOrd="0" destOrd="0" presId="urn:microsoft.com/office/officeart/2005/8/layout/radial6"/>
    <dgm:cxn modelId="{487D3265-04C8-4560-83D3-C8A8807F3BBF}" srcId="{7B7B3432-6366-4474-9803-D7D8DE54895D}" destId="{921EA96B-D676-4584-BB45-94BA8CD6FC53}" srcOrd="3" destOrd="0" parTransId="{160A4F90-2E73-49F6-9791-C760E6DBF225}" sibTransId="{E8C21CE8-72B0-4D82-AF1C-0EA3579C4B96}"/>
    <dgm:cxn modelId="{C3D119B9-AA43-4165-8412-A17A4F787AF5}" srcId="{7B7B3432-6366-4474-9803-D7D8DE54895D}" destId="{EB3BC787-4201-46F9-BAC1-FF596AF0CCB3}" srcOrd="2" destOrd="0" parTransId="{C377DB73-59F6-42F9-A931-7882B56DF860}" sibTransId="{4B915654-1F47-4A3F-BF9F-D89B44D1AD79}"/>
    <dgm:cxn modelId="{5F032843-53CD-4800-A1DA-5F01448F88C7}" type="presOf" srcId="{A8C9FEBB-7187-41E9-A479-6B6087617E12}" destId="{5B805161-AA19-42E8-B738-A4C292A0AE9F}" srcOrd="0" destOrd="0" presId="urn:microsoft.com/office/officeart/2005/8/layout/radial6"/>
    <dgm:cxn modelId="{6FCB840C-A5BE-4F40-BDE5-09973264DBC0}" type="presOf" srcId="{921EA96B-D676-4584-BB45-94BA8CD6FC53}" destId="{F11DF2C9-C5D1-49F2-BFBA-7A0015029B74}" srcOrd="0" destOrd="0" presId="urn:microsoft.com/office/officeart/2005/8/layout/radial6"/>
    <dgm:cxn modelId="{A8A23B10-231F-4223-9543-78A5E96EB356}" type="presOf" srcId="{BA542B8C-60C0-4144-820F-96ACCEE13AEB}" destId="{5FA93D24-9773-4B85-82FE-B40968F7E97B}" srcOrd="0" destOrd="0" presId="urn:microsoft.com/office/officeart/2005/8/layout/radial6"/>
    <dgm:cxn modelId="{DBE71AD5-2165-4615-A9F9-F88CE12AB244}" srcId="{7B7B3432-6366-4474-9803-D7D8DE54895D}" destId="{3DE91D2E-6288-48F6-86A0-F4DD09867DC1}" srcOrd="0" destOrd="0" parTransId="{E0ACAC3D-31A4-4B85-BFB7-2D6BFB920A17}" sibTransId="{96BC84CE-6CC7-4182-82A8-C0948099C625}"/>
    <dgm:cxn modelId="{3FFB8A62-7623-4E0C-9201-B4CA906A7095}" srcId="{627127D6-0FC5-445F-AC26-884E4F1E8679}" destId="{7B7B3432-6366-4474-9803-D7D8DE54895D}" srcOrd="0" destOrd="0" parTransId="{8F454478-7CB7-4000-8EE4-4547B41B18C3}" sibTransId="{F5D3B5FF-205B-47AB-AFD0-B0B3298790F6}"/>
    <dgm:cxn modelId="{04C2499C-E2D8-4E42-A417-A6F8A06B7895}" type="presOf" srcId="{49145ACB-3A17-4F90-AE1E-E6C101ACDDD7}" destId="{9DEDA495-8D8B-4BC0-9F51-CE4BF67026AE}" srcOrd="0" destOrd="0" presId="urn:microsoft.com/office/officeart/2005/8/layout/radial6"/>
    <dgm:cxn modelId="{1BB621E1-9119-4C5A-B078-BF4F79CBCC5D}" type="presOf" srcId="{3DE91D2E-6288-48F6-86A0-F4DD09867DC1}" destId="{8580ABC8-7B4E-4D57-AB05-139794CCAF90}" srcOrd="0" destOrd="0" presId="urn:microsoft.com/office/officeart/2005/8/layout/radial6"/>
    <dgm:cxn modelId="{36C8A0EC-E218-43F0-A0C2-D8252761AAC4}" type="presOf" srcId="{4B915654-1F47-4A3F-BF9F-D89B44D1AD79}" destId="{2B268B41-D3CE-47F5-BCC9-C264894761AE}" srcOrd="0" destOrd="0" presId="urn:microsoft.com/office/officeart/2005/8/layout/radial6"/>
    <dgm:cxn modelId="{CAED9DEC-FE43-410C-90F3-AF5C03BEBF19}" srcId="{7B7B3432-6366-4474-9803-D7D8DE54895D}" destId="{A8C9FEBB-7187-41E9-A479-6B6087617E12}" srcOrd="4" destOrd="0" parTransId="{312A6634-EE68-4875-A2A8-F399279177CC}" sibTransId="{CA1429E5-FA28-49A0-B669-FD461F5FF7D4}"/>
    <dgm:cxn modelId="{D5E325AE-D25C-40B5-BD24-7B5D373389E8}" type="presOf" srcId="{CA1429E5-FA28-49A0-B669-FD461F5FF7D4}" destId="{75B04417-22A0-41CF-9F11-49BDB71E9D02}" srcOrd="0" destOrd="0" presId="urn:microsoft.com/office/officeart/2005/8/layout/radial6"/>
    <dgm:cxn modelId="{DA1B58D7-FB5A-4140-996B-07D5AD8FD70F}" type="presOf" srcId="{E8C21CE8-72B0-4D82-AF1C-0EA3579C4B96}" destId="{F600058F-54C5-4A12-B544-0BFE048EA2C9}" srcOrd="0" destOrd="0" presId="urn:microsoft.com/office/officeart/2005/8/layout/radial6"/>
    <dgm:cxn modelId="{71039DD7-0C29-4037-994E-CDEE030B6E45}" type="presOf" srcId="{7B7B3432-6366-4474-9803-D7D8DE54895D}" destId="{5A2AB961-BEC8-4AA3-AA12-6AF09AA2BD44}" srcOrd="0" destOrd="0" presId="urn:microsoft.com/office/officeart/2005/8/layout/radial6"/>
    <dgm:cxn modelId="{6F8C07D4-46D4-4BA9-AC4C-3BAD4BAE5652}" type="presOf" srcId="{96BC84CE-6CC7-4182-82A8-C0948099C625}" destId="{0AC8E9AC-5007-4E5D-807B-8A776318676C}" srcOrd="0" destOrd="0" presId="urn:microsoft.com/office/officeart/2005/8/layout/radial6"/>
    <dgm:cxn modelId="{6AE537B5-3666-4B14-BDAA-1D3C5DFDF018}" type="presParOf" srcId="{2F3B52A4-AFA9-4834-9ED9-80D58C80BA60}" destId="{5A2AB961-BEC8-4AA3-AA12-6AF09AA2BD44}" srcOrd="0" destOrd="0" presId="urn:microsoft.com/office/officeart/2005/8/layout/radial6"/>
    <dgm:cxn modelId="{3C69A29A-D173-4D32-8628-378BA9C745D1}" type="presParOf" srcId="{2F3B52A4-AFA9-4834-9ED9-80D58C80BA60}" destId="{8580ABC8-7B4E-4D57-AB05-139794CCAF90}" srcOrd="1" destOrd="0" presId="urn:microsoft.com/office/officeart/2005/8/layout/radial6"/>
    <dgm:cxn modelId="{9CEA4516-8D00-49E6-9FED-DCA9C7EF0AF5}" type="presParOf" srcId="{2F3B52A4-AFA9-4834-9ED9-80D58C80BA60}" destId="{8AD8E582-5571-4D73-A60D-87BB71B6473B}" srcOrd="2" destOrd="0" presId="urn:microsoft.com/office/officeart/2005/8/layout/radial6"/>
    <dgm:cxn modelId="{DAB9806B-1058-4FDF-B8BC-24458A234071}" type="presParOf" srcId="{2F3B52A4-AFA9-4834-9ED9-80D58C80BA60}" destId="{0AC8E9AC-5007-4E5D-807B-8A776318676C}" srcOrd="3" destOrd="0" presId="urn:microsoft.com/office/officeart/2005/8/layout/radial6"/>
    <dgm:cxn modelId="{0CC2D60F-C8E0-4C67-B372-59F1975B29FB}" type="presParOf" srcId="{2F3B52A4-AFA9-4834-9ED9-80D58C80BA60}" destId="{9DEDA495-8D8B-4BC0-9F51-CE4BF67026AE}" srcOrd="4" destOrd="0" presId="urn:microsoft.com/office/officeart/2005/8/layout/radial6"/>
    <dgm:cxn modelId="{F6504122-2C0C-4A24-BF8C-F1FDC9C8D535}" type="presParOf" srcId="{2F3B52A4-AFA9-4834-9ED9-80D58C80BA60}" destId="{3112446B-DB55-41C9-A91C-416D9F22A81B}" srcOrd="5" destOrd="0" presId="urn:microsoft.com/office/officeart/2005/8/layout/radial6"/>
    <dgm:cxn modelId="{1B96F1B3-89DF-44E4-8DF9-12D1DDAB0F55}" type="presParOf" srcId="{2F3B52A4-AFA9-4834-9ED9-80D58C80BA60}" destId="{5FA93D24-9773-4B85-82FE-B40968F7E97B}" srcOrd="6" destOrd="0" presId="urn:microsoft.com/office/officeart/2005/8/layout/radial6"/>
    <dgm:cxn modelId="{7B7CE93E-82B7-4E43-91AC-ADAEAD980C4D}" type="presParOf" srcId="{2F3B52A4-AFA9-4834-9ED9-80D58C80BA60}" destId="{2C432490-53CC-4F5B-B47B-33E633FF9590}" srcOrd="7" destOrd="0" presId="urn:microsoft.com/office/officeart/2005/8/layout/radial6"/>
    <dgm:cxn modelId="{2D93D919-B9EC-457D-82AB-0FB22C7DE0A1}" type="presParOf" srcId="{2F3B52A4-AFA9-4834-9ED9-80D58C80BA60}" destId="{A53B7DF8-8D22-4CC6-9952-9A90D0377C07}" srcOrd="8" destOrd="0" presId="urn:microsoft.com/office/officeart/2005/8/layout/radial6"/>
    <dgm:cxn modelId="{9F1E7E08-974C-4ABA-B23A-B554AFEAF1B3}" type="presParOf" srcId="{2F3B52A4-AFA9-4834-9ED9-80D58C80BA60}" destId="{2B268B41-D3CE-47F5-BCC9-C264894761AE}" srcOrd="9" destOrd="0" presId="urn:microsoft.com/office/officeart/2005/8/layout/radial6"/>
    <dgm:cxn modelId="{44B61BC5-5E34-43B3-A080-8AA744D19393}" type="presParOf" srcId="{2F3B52A4-AFA9-4834-9ED9-80D58C80BA60}" destId="{F11DF2C9-C5D1-49F2-BFBA-7A0015029B74}" srcOrd="10" destOrd="0" presId="urn:microsoft.com/office/officeart/2005/8/layout/radial6"/>
    <dgm:cxn modelId="{AAA747EF-418E-45FD-B902-B88AE7721BC6}" type="presParOf" srcId="{2F3B52A4-AFA9-4834-9ED9-80D58C80BA60}" destId="{9C46C68F-6E71-424D-9C8B-C50FF769651F}" srcOrd="11" destOrd="0" presId="urn:microsoft.com/office/officeart/2005/8/layout/radial6"/>
    <dgm:cxn modelId="{DFFF3AE4-CC82-4709-B12A-6466D135424E}" type="presParOf" srcId="{2F3B52A4-AFA9-4834-9ED9-80D58C80BA60}" destId="{F600058F-54C5-4A12-B544-0BFE048EA2C9}" srcOrd="12" destOrd="0" presId="urn:microsoft.com/office/officeart/2005/8/layout/radial6"/>
    <dgm:cxn modelId="{85197B9A-D74E-45A4-92A1-28F0031FEA42}" type="presParOf" srcId="{2F3B52A4-AFA9-4834-9ED9-80D58C80BA60}" destId="{5B805161-AA19-42E8-B738-A4C292A0AE9F}" srcOrd="13" destOrd="0" presId="urn:microsoft.com/office/officeart/2005/8/layout/radial6"/>
    <dgm:cxn modelId="{CF35B064-EDA2-4299-9EA8-4308948FFB9C}" type="presParOf" srcId="{2F3B52A4-AFA9-4834-9ED9-80D58C80BA60}" destId="{C93362A2-D720-4235-8EEE-23A9E816B354}" srcOrd="14" destOrd="0" presId="urn:microsoft.com/office/officeart/2005/8/layout/radial6"/>
    <dgm:cxn modelId="{258FA672-0DB1-41C5-B291-351632D01C8E}" type="presParOf" srcId="{2F3B52A4-AFA9-4834-9ED9-80D58C80BA60}" destId="{75B04417-22A0-41CF-9F11-49BDB71E9D02}"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04417-22A0-41CF-9F11-49BDB71E9D02}">
      <dsp:nvSpPr>
        <dsp:cNvPr id="0" name=""/>
        <dsp:cNvSpPr/>
      </dsp:nvSpPr>
      <dsp:spPr>
        <a:xfrm>
          <a:off x="1374925" y="501235"/>
          <a:ext cx="3346149" cy="3346149"/>
        </a:xfrm>
        <a:prstGeom prst="blockArc">
          <a:avLst>
            <a:gd name="adj1" fmla="val 11880000"/>
            <a:gd name="adj2" fmla="val 16200000"/>
            <a:gd name="adj3" fmla="val 4636"/>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600058F-54C5-4A12-B544-0BFE048EA2C9}">
      <dsp:nvSpPr>
        <dsp:cNvPr id="0" name=""/>
        <dsp:cNvSpPr/>
      </dsp:nvSpPr>
      <dsp:spPr>
        <a:xfrm>
          <a:off x="1374925" y="501235"/>
          <a:ext cx="3346149" cy="3346149"/>
        </a:xfrm>
        <a:prstGeom prst="blockArc">
          <a:avLst>
            <a:gd name="adj1" fmla="val 7560000"/>
            <a:gd name="adj2" fmla="val 11880000"/>
            <a:gd name="adj3" fmla="val 4636"/>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B268B41-D3CE-47F5-BCC9-C264894761AE}">
      <dsp:nvSpPr>
        <dsp:cNvPr id="0" name=""/>
        <dsp:cNvSpPr/>
      </dsp:nvSpPr>
      <dsp:spPr>
        <a:xfrm>
          <a:off x="1374925" y="501235"/>
          <a:ext cx="3346149" cy="3346149"/>
        </a:xfrm>
        <a:prstGeom prst="blockArc">
          <a:avLst>
            <a:gd name="adj1" fmla="val 3240000"/>
            <a:gd name="adj2" fmla="val 7560000"/>
            <a:gd name="adj3" fmla="val 4636"/>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FA93D24-9773-4B85-82FE-B40968F7E97B}">
      <dsp:nvSpPr>
        <dsp:cNvPr id="0" name=""/>
        <dsp:cNvSpPr/>
      </dsp:nvSpPr>
      <dsp:spPr>
        <a:xfrm>
          <a:off x="1374925" y="501235"/>
          <a:ext cx="3346149" cy="3346149"/>
        </a:xfrm>
        <a:prstGeom prst="blockArc">
          <a:avLst>
            <a:gd name="adj1" fmla="val 20520000"/>
            <a:gd name="adj2" fmla="val 3240000"/>
            <a:gd name="adj3" fmla="val 4636"/>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AC8E9AC-5007-4E5D-807B-8A776318676C}">
      <dsp:nvSpPr>
        <dsp:cNvPr id="0" name=""/>
        <dsp:cNvSpPr/>
      </dsp:nvSpPr>
      <dsp:spPr>
        <a:xfrm>
          <a:off x="1374925" y="501235"/>
          <a:ext cx="3346149" cy="3346149"/>
        </a:xfrm>
        <a:prstGeom prst="blockArc">
          <a:avLst>
            <a:gd name="adj1" fmla="val 16200000"/>
            <a:gd name="adj2" fmla="val 20520000"/>
            <a:gd name="adj3" fmla="val 4636"/>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A2AB961-BEC8-4AA3-AA12-6AF09AA2BD44}">
      <dsp:nvSpPr>
        <dsp:cNvPr id="0" name=""/>
        <dsp:cNvSpPr/>
      </dsp:nvSpPr>
      <dsp:spPr>
        <a:xfrm>
          <a:off x="2278558" y="1404868"/>
          <a:ext cx="1538882" cy="1538882"/>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IN" sz="4000" kern="1200" dirty="0" smtClean="0">
              <a:latin typeface="Times New Roman" pitchFamily="18" charset="0"/>
              <a:cs typeface="Times New Roman" pitchFamily="18" charset="0"/>
            </a:rPr>
            <a:t>5G</a:t>
          </a:r>
          <a:endParaRPr lang="en-IN" sz="4000" kern="1200" dirty="0">
            <a:latin typeface="Times New Roman" pitchFamily="18" charset="0"/>
            <a:cs typeface="Times New Roman" pitchFamily="18" charset="0"/>
          </a:endParaRPr>
        </a:p>
      </dsp:txBody>
      <dsp:txXfrm>
        <a:off x="2503922" y="1630232"/>
        <a:ext cx="1088154" cy="1088154"/>
      </dsp:txXfrm>
    </dsp:sp>
    <dsp:sp modelId="{8580ABC8-7B4E-4D57-AB05-139794CCAF90}">
      <dsp:nvSpPr>
        <dsp:cNvPr id="0" name=""/>
        <dsp:cNvSpPr/>
      </dsp:nvSpPr>
      <dsp:spPr>
        <a:xfrm>
          <a:off x="2509391" y="1406"/>
          <a:ext cx="1077217" cy="1077217"/>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N" sz="1800" kern="1200" dirty="0" smtClean="0">
              <a:latin typeface="Times New Roman" pitchFamily="18" charset="0"/>
              <a:cs typeface="Times New Roman" pitchFamily="18" charset="0"/>
            </a:rPr>
            <a:t>mm Waves</a:t>
          </a:r>
          <a:endParaRPr lang="en-IN" sz="1800" kern="1200" dirty="0">
            <a:latin typeface="Times New Roman" pitchFamily="18" charset="0"/>
            <a:cs typeface="Times New Roman" pitchFamily="18" charset="0"/>
          </a:endParaRPr>
        </a:p>
      </dsp:txBody>
      <dsp:txXfrm>
        <a:off x="2667146" y="159161"/>
        <a:ext cx="761707" cy="761707"/>
      </dsp:txXfrm>
    </dsp:sp>
    <dsp:sp modelId="{9DEDA495-8D8B-4BC0-9F51-CE4BF67026AE}">
      <dsp:nvSpPr>
        <dsp:cNvPr id="0" name=""/>
        <dsp:cNvSpPr/>
      </dsp:nvSpPr>
      <dsp:spPr>
        <a:xfrm>
          <a:off x="4063697" y="1130676"/>
          <a:ext cx="1077217" cy="1077217"/>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N" sz="1800" kern="1200" dirty="0" smtClean="0">
              <a:latin typeface="Times New Roman" pitchFamily="18" charset="0"/>
              <a:cs typeface="Times New Roman" pitchFamily="18" charset="0"/>
            </a:rPr>
            <a:t>Small Cell</a:t>
          </a:r>
          <a:endParaRPr lang="en-IN" sz="1800" kern="1200" dirty="0">
            <a:latin typeface="Times New Roman" pitchFamily="18" charset="0"/>
            <a:cs typeface="Times New Roman" pitchFamily="18" charset="0"/>
          </a:endParaRPr>
        </a:p>
      </dsp:txBody>
      <dsp:txXfrm>
        <a:off x="4221452" y="1288431"/>
        <a:ext cx="761707" cy="761707"/>
      </dsp:txXfrm>
    </dsp:sp>
    <dsp:sp modelId="{2C432490-53CC-4F5B-B47B-33E633FF9590}">
      <dsp:nvSpPr>
        <dsp:cNvPr id="0" name=""/>
        <dsp:cNvSpPr/>
      </dsp:nvSpPr>
      <dsp:spPr>
        <a:xfrm>
          <a:off x="3470005" y="2957873"/>
          <a:ext cx="1077217" cy="1077217"/>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latin typeface="Times New Roman" pitchFamily="18" charset="0"/>
              <a:cs typeface="Times New Roman" pitchFamily="18" charset="0"/>
            </a:rPr>
            <a:t>Massive MIMO</a:t>
          </a:r>
          <a:endParaRPr lang="en-IN" sz="1600" kern="1200" dirty="0">
            <a:latin typeface="Times New Roman" pitchFamily="18" charset="0"/>
            <a:cs typeface="Times New Roman" pitchFamily="18" charset="0"/>
          </a:endParaRPr>
        </a:p>
      </dsp:txBody>
      <dsp:txXfrm>
        <a:off x="3627760" y="3115628"/>
        <a:ext cx="761707" cy="761707"/>
      </dsp:txXfrm>
    </dsp:sp>
    <dsp:sp modelId="{F11DF2C9-C5D1-49F2-BFBA-7A0015029B74}">
      <dsp:nvSpPr>
        <dsp:cNvPr id="0" name=""/>
        <dsp:cNvSpPr/>
      </dsp:nvSpPr>
      <dsp:spPr>
        <a:xfrm>
          <a:off x="1548776" y="2957873"/>
          <a:ext cx="1077217" cy="1077217"/>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100000"/>
            </a:lnSpc>
            <a:spcBef>
              <a:spcPct val="0"/>
            </a:spcBef>
            <a:spcAft>
              <a:spcPts val="0"/>
            </a:spcAft>
          </a:pPr>
          <a:r>
            <a:rPr lang="en-IN" sz="1600" kern="1200" dirty="0" smtClean="0">
              <a:latin typeface="Times New Roman" pitchFamily="18" charset="0"/>
              <a:cs typeface="Times New Roman" pitchFamily="18" charset="0"/>
            </a:rPr>
            <a:t>Beam Forming</a:t>
          </a:r>
          <a:endParaRPr lang="en-IN" sz="1600" kern="1200" dirty="0">
            <a:latin typeface="Times New Roman" pitchFamily="18" charset="0"/>
            <a:cs typeface="Times New Roman" pitchFamily="18" charset="0"/>
          </a:endParaRPr>
        </a:p>
      </dsp:txBody>
      <dsp:txXfrm>
        <a:off x="1706531" y="3115628"/>
        <a:ext cx="761707" cy="761707"/>
      </dsp:txXfrm>
    </dsp:sp>
    <dsp:sp modelId="{5B805161-AA19-42E8-B738-A4C292A0AE9F}">
      <dsp:nvSpPr>
        <dsp:cNvPr id="0" name=""/>
        <dsp:cNvSpPr/>
      </dsp:nvSpPr>
      <dsp:spPr>
        <a:xfrm>
          <a:off x="955084" y="1130676"/>
          <a:ext cx="1077217" cy="1077217"/>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N" sz="1800" kern="1200" dirty="0" smtClean="0">
              <a:latin typeface="Times New Roman" pitchFamily="18" charset="0"/>
              <a:cs typeface="Times New Roman" pitchFamily="18" charset="0"/>
            </a:rPr>
            <a:t>Full Duplex</a:t>
          </a:r>
          <a:endParaRPr lang="en-IN" sz="1800" kern="1200" dirty="0">
            <a:latin typeface="Times New Roman" pitchFamily="18" charset="0"/>
            <a:cs typeface="Times New Roman" pitchFamily="18" charset="0"/>
          </a:endParaRPr>
        </a:p>
      </dsp:txBody>
      <dsp:txXfrm>
        <a:off x="1112839" y="1288431"/>
        <a:ext cx="761707" cy="76170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9"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Times New Roman"/>
              </a:rPr>
              <a:t>Click to move the slide</a:t>
            </a:r>
          </a:p>
        </p:txBody>
      </p:sp>
      <p:sp>
        <p:nvSpPr>
          <p:cNvPr id="90"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91"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&lt;header&gt;</a:t>
            </a:r>
          </a:p>
        </p:txBody>
      </p:sp>
      <p:sp>
        <p:nvSpPr>
          <p:cNvPr id="92"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&lt;date/time&gt;</a:t>
            </a:r>
          </a:p>
        </p:txBody>
      </p:sp>
      <p:sp>
        <p:nvSpPr>
          <p:cNvPr id="93"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&lt;footer&gt;</a:t>
            </a:r>
          </a:p>
        </p:txBody>
      </p:sp>
      <p:sp>
        <p:nvSpPr>
          <p:cNvPr id="94" name="PlaceHolder 6"/>
          <p:cNvSpPr>
            <a:spLocks noGrp="1"/>
          </p:cNvSpPr>
          <p:nvPr>
            <p:ph type="sldNum"/>
          </p:nvPr>
        </p:nvSpPr>
        <p:spPr>
          <a:xfrm>
            <a:off x="4278960" y="10157400"/>
            <a:ext cx="3280680" cy="534240"/>
          </a:xfrm>
          <a:prstGeom prst="rect">
            <a:avLst/>
          </a:prstGeom>
        </p:spPr>
        <p:txBody>
          <a:bodyPr lIns="0" tIns="0" rIns="0" bIns="0" anchor="b"/>
          <a:lstStyle/>
          <a:p>
            <a:pPr algn="r"/>
            <a:fld id="{3C85F28C-291F-4343-AFFC-214702B62FA6}"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255213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noRot="1" noChangeAspect="1"/>
          </p:cNvSpPr>
          <p:nvPr>
            <p:ph type="sldImg"/>
          </p:nvPr>
        </p:nvSpPr>
        <p:spPr>
          <a:xfrm>
            <a:off x="1143000" y="685800"/>
            <a:ext cx="4571640" cy="3428640"/>
          </a:xfrm>
          <a:prstGeom prst="rect">
            <a:avLst/>
          </a:prstGeom>
        </p:spPr>
      </p:sp>
      <p:sp>
        <p:nvSpPr>
          <p:cNvPr id="133" name="PlaceHolder 2"/>
          <p:cNvSpPr>
            <a:spLocks noGrp="1"/>
          </p:cNvSpPr>
          <p:nvPr>
            <p:ph type="body"/>
          </p:nvPr>
        </p:nvSpPr>
        <p:spPr>
          <a:xfrm>
            <a:off x="685800" y="4343400"/>
            <a:ext cx="5486040" cy="4114440"/>
          </a:xfrm>
          <a:prstGeom prst="rect">
            <a:avLst/>
          </a:prstGeom>
        </p:spPr>
        <p:txBody>
          <a:bodyPr/>
          <a:lstStyle/>
          <a:p>
            <a:endParaRPr lang="en-IN" sz="2000" b="0" strike="noStrike" spc="-1">
              <a:latin typeface="Arial"/>
            </a:endParaRPr>
          </a:p>
        </p:txBody>
      </p:sp>
      <p:sp>
        <p:nvSpPr>
          <p:cNvPr id="134" name="CustomShape 3"/>
          <p:cNvSpPr/>
          <p:nvPr/>
        </p:nvSpPr>
        <p:spPr>
          <a:xfrm>
            <a:off x="3884760" y="8685360"/>
            <a:ext cx="297144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en-IN" sz="1800" b="0" strike="noStrike" spc="-1">
                <a:solidFill>
                  <a:srgbClr val="000000"/>
                </a:solidFill>
                <a:latin typeface="Times New Roman"/>
              </a:rPr>
              <a:t>*</a:t>
            </a:r>
            <a:endParaRPr lang="en-IN" sz="1800" b="0" strike="noStrike" spc="-1">
              <a:latin typeface="Arial"/>
            </a:endParaRPr>
          </a:p>
        </p:txBody>
      </p:sp>
      <p:sp>
        <p:nvSpPr>
          <p:cNvPr id="135" name="CustomShape 4"/>
          <p:cNvSpPr/>
          <p:nvPr/>
        </p:nvSpPr>
        <p:spPr>
          <a:xfrm>
            <a:off x="3884760" y="0"/>
            <a:ext cx="297144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IN" sz="1800" b="0" strike="noStrike" spc="-1">
                <a:solidFill>
                  <a:srgbClr val="000000"/>
                </a:solidFill>
                <a:latin typeface="Times New Roman"/>
              </a:rPr>
              <a:t>*</a:t>
            </a:r>
            <a:endParaRPr lang="en-IN" sz="18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noRot="1" noChangeAspect="1"/>
          </p:cNvSpPr>
          <p:nvPr>
            <p:ph type="sldImg"/>
          </p:nvPr>
        </p:nvSpPr>
        <p:spPr>
          <a:xfrm>
            <a:off x="1143000" y="685800"/>
            <a:ext cx="4572000" cy="3429000"/>
          </a:xfrm>
          <a:prstGeom prst="rect">
            <a:avLst/>
          </a:prstGeom>
        </p:spPr>
      </p:sp>
      <p:sp>
        <p:nvSpPr>
          <p:cNvPr id="137" name="PlaceHolder 2"/>
          <p:cNvSpPr>
            <a:spLocks noGrp="1"/>
          </p:cNvSpPr>
          <p:nvPr>
            <p:ph type="body"/>
          </p:nvPr>
        </p:nvSpPr>
        <p:spPr>
          <a:xfrm>
            <a:off x="685800" y="4343400"/>
            <a:ext cx="5486040" cy="4114440"/>
          </a:xfrm>
          <a:prstGeom prst="rect">
            <a:avLst/>
          </a:prstGeom>
        </p:spPr>
        <p:txBody>
          <a:bodyPr/>
          <a:lstStyle/>
          <a:p>
            <a:endParaRPr lang="en-IN" sz="2000" b="0" strike="noStrike" spc="-1">
              <a:latin typeface="Arial"/>
            </a:endParaRPr>
          </a:p>
        </p:txBody>
      </p:sp>
      <p:sp>
        <p:nvSpPr>
          <p:cNvPr id="138" name="CustomShape 3"/>
          <p:cNvSpPr/>
          <p:nvPr/>
        </p:nvSpPr>
        <p:spPr>
          <a:xfrm>
            <a:off x="3884760" y="0"/>
            <a:ext cx="297144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IN" sz="1800" b="0" strike="noStrike" spc="-1">
                <a:solidFill>
                  <a:srgbClr val="000000"/>
                </a:solidFill>
                <a:latin typeface="Times New Roman"/>
              </a:rPr>
              <a:t>*</a:t>
            </a:r>
            <a:endParaRPr lang="en-IN" sz="1800" b="0" strike="noStrike" spc="-1">
              <a:latin typeface="Arial"/>
            </a:endParaRPr>
          </a:p>
        </p:txBody>
      </p:sp>
      <p:sp>
        <p:nvSpPr>
          <p:cNvPr id="139" name="CustomShape 4"/>
          <p:cNvSpPr/>
          <p:nvPr/>
        </p:nvSpPr>
        <p:spPr>
          <a:xfrm>
            <a:off x="3884760" y="8685360"/>
            <a:ext cx="297144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en-IN" sz="1800" b="0" strike="noStrike" spc="-1">
                <a:solidFill>
                  <a:srgbClr val="000000"/>
                </a:solidFill>
                <a:latin typeface="Times New Roman"/>
              </a:rPr>
              <a:t>*</a:t>
            </a:r>
            <a:endParaRPr lang="en-IN" sz="18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noRot="1" noChangeAspect="1"/>
          </p:cNvSpPr>
          <p:nvPr>
            <p:ph type="sldImg"/>
          </p:nvPr>
        </p:nvSpPr>
        <p:spPr>
          <a:xfrm>
            <a:off x="1143000" y="685800"/>
            <a:ext cx="4572000" cy="3429000"/>
          </a:xfrm>
          <a:prstGeom prst="rect">
            <a:avLst/>
          </a:prstGeom>
        </p:spPr>
      </p:sp>
      <p:sp>
        <p:nvSpPr>
          <p:cNvPr id="141" name="PlaceHolder 2"/>
          <p:cNvSpPr>
            <a:spLocks noGrp="1"/>
          </p:cNvSpPr>
          <p:nvPr>
            <p:ph type="body"/>
          </p:nvPr>
        </p:nvSpPr>
        <p:spPr>
          <a:xfrm>
            <a:off x="685800" y="4343400"/>
            <a:ext cx="5486040" cy="4114440"/>
          </a:xfrm>
          <a:prstGeom prst="rect">
            <a:avLst/>
          </a:prstGeom>
        </p:spPr>
        <p:txBody>
          <a:bodyPr/>
          <a:lstStyle/>
          <a:p>
            <a:endParaRPr lang="en-IN" sz="2000" b="0" strike="noStrike" spc="-1">
              <a:latin typeface="Arial"/>
            </a:endParaRPr>
          </a:p>
        </p:txBody>
      </p:sp>
      <p:sp>
        <p:nvSpPr>
          <p:cNvPr id="142" name="CustomShape 3"/>
          <p:cNvSpPr/>
          <p:nvPr/>
        </p:nvSpPr>
        <p:spPr>
          <a:xfrm>
            <a:off x="3884760" y="0"/>
            <a:ext cx="297144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IN" sz="1800" b="0" strike="noStrike" spc="-1">
                <a:solidFill>
                  <a:srgbClr val="000000"/>
                </a:solidFill>
                <a:latin typeface="Times New Roman"/>
              </a:rPr>
              <a:t>*</a:t>
            </a:r>
            <a:endParaRPr lang="en-IN" sz="1800" b="0" strike="noStrike" spc="-1">
              <a:latin typeface="Arial"/>
            </a:endParaRPr>
          </a:p>
        </p:txBody>
      </p:sp>
      <p:sp>
        <p:nvSpPr>
          <p:cNvPr id="143" name="CustomShape 4"/>
          <p:cNvSpPr/>
          <p:nvPr/>
        </p:nvSpPr>
        <p:spPr>
          <a:xfrm>
            <a:off x="3884760" y="8685360"/>
            <a:ext cx="297144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en-IN" sz="1800" b="0" strike="noStrike" spc="-1">
                <a:solidFill>
                  <a:srgbClr val="000000"/>
                </a:solidFill>
                <a:latin typeface="Times New Roman"/>
              </a:rPr>
              <a:t>*</a:t>
            </a:r>
            <a:endParaRPr lang="en-IN" sz="18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Times New Roman"/>
            </a:endParaRPr>
          </a:p>
        </p:txBody>
      </p:sp>
      <p:sp>
        <p:nvSpPr>
          <p:cNvPr id="3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3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Times New Roman"/>
            </a:endParaRPr>
          </a:p>
        </p:txBody>
      </p:sp>
      <p:sp>
        <p:nvSpPr>
          <p:cNvPr id="3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3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3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3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Times New Roman"/>
            </a:endParaRPr>
          </a:p>
        </p:txBody>
      </p:sp>
      <p:sp>
        <p:nvSpPr>
          <p:cNvPr id="4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4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4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4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4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4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Times New Roman"/>
            </a:endParaRPr>
          </a:p>
        </p:txBody>
      </p:sp>
      <p:sp>
        <p:nvSpPr>
          <p:cNvPr id="5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Times New Roman"/>
            </a:endParaRPr>
          </a:p>
        </p:txBody>
      </p:sp>
      <p:sp>
        <p:nvSpPr>
          <p:cNvPr id="5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6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Times New Roman"/>
            </a:endParaRPr>
          </a:p>
        </p:txBody>
      </p:sp>
      <p:sp>
        <p:nvSpPr>
          <p:cNvPr id="5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5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6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Times New Roman"/>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6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6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Times New Roman"/>
            </a:endParaRPr>
          </a:p>
        </p:txBody>
      </p:sp>
      <p:sp>
        <p:nvSpPr>
          <p:cNvPr id="1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Times New Roman"/>
            </a:endParaRPr>
          </a:p>
        </p:txBody>
      </p:sp>
      <p:sp>
        <p:nvSpPr>
          <p:cNvPr id="6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6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6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Times New Roman"/>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7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Times New Roman"/>
            </a:endParaRPr>
          </a:p>
        </p:txBody>
      </p:sp>
      <p:sp>
        <p:nvSpPr>
          <p:cNvPr id="7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7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Times New Roman"/>
            </a:endParaRPr>
          </a:p>
        </p:txBody>
      </p:sp>
      <p:sp>
        <p:nvSpPr>
          <p:cNvPr id="7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7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8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8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Times New Roman"/>
            </a:endParaRPr>
          </a:p>
        </p:txBody>
      </p:sp>
      <p:sp>
        <p:nvSpPr>
          <p:cNvPr id="8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8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8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8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8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8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Times New Roman"/>
            </a:endParaRPr>
          </a:p>
        </p:txBody>
      </p:sp>
      <p:sp>
        <p:nvSpPr>
          <p:cNvPr id="1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6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Times New Roman"/>
            </a:endParaRPr>
          </a:p>
        </p:txBody>
      </p:sp>
      <p:sp>
        <p:nvSpPr>
          <p:cNvPr id="1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6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Times New Roman"/>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2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2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Times New Roman"/>
            </a:endParaRPr>
          </a:p>
        </p:txBody>
      </p:sp>
      <p:sp>
        <p:nvSpPr>
          <p:cNvPr id="2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2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Times New Roman"/>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
        <p:nvSpPr>
          <p:cNvPr id="3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6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0" name="CustomShape 1"/>
          <p:cNvSpPr/>
          <p:nvPr/>
        </p:nvSpPr>
        <p:spPr>
          <a:xfrm>
            <a:off x="0" y="0"/>
            <a:ext cx="9143640" cy="6857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1" name="CustomShape 2"/>
          <p:cNvSpPr/>
          <p:nvPr/>
        </p:nvSpPr>
        <p:spPr>
          <a:xfrm>
            <a:off x="65160" y="69840"/>
            <a:ext cx="9013320" cy="6690960"/>
          </a:xfrm>
          <a:prstGeom prst="roundRect">
            <a:avLst>
              <a:gd name="adj" fmla="val 4931"/>
            </a:avLst>
          </a:prstGeom>
          <a:blipFill rotWithShape="0">
            <a:blip r:embed="rId14"/>
            <a:stretch>
              <a:fillRect/>
            </a:stretch>
          </a:blipFill>
          <a:ln w="6480">
            <a:solidFill>
              <a:srgbClr val="000000"/>
            </a:solidFill>
            <a:round/>
          </a:ln>
        </p:spPr>
        <p:style>
          <a:lnRef idx="0">
            <a:scrgbClr r="0" g="0" b="0"/>
          </a:lnRef>
          <a:fillRef idx="0">
            <a:scrgbClr r="0" g="0" b="0"/>
          </a:fillRef>
          <a:effectRef idx="0">
            <a:scrgbClr r="0" g="0" b="0"/>
          </a:effectRef>
          <a:fontRef idx="minor"/>
        </p:style>
      </p:sp>
      <p:sp>
        <p:nvSpPr>
          <p:cNvPr id="2" name="CustomShape 3"/>
          <p:cNvSpPr/>
          <p:nvPr/>
        </p:nvSpPr>
        <p:spPr>
          <a:xfrm>
            <a:off x="63360" y="1449360"/>
            <a:ext cx="9019800" cy="1526760"/>
          </a:xfrm>
          <a:prstGeom prst="rect">
            <a:avLst/>
          </a:prstGeom>
          <a:solidFill>
            <a:srgbClr val="D34817"/>
          </a:solidFill>
          <a:ln>
            <a:noFill/>
          </a:ln>
        </p:spPr>
        <p:style>
          <a:lnRef idx="0">
            <a:scrgbClr r="0" g="0" b="0"/>
          </a:lnRef>
          <a:fillRef idx="0">
            <a:scrgbClr r="0" g="0" b="0"/>
          </a:fillRef>
          <a:effectRef idx="0">
            <a:scrgbClr r="0" g="0" b="0"/>
          </a:effectRef>
          <a:fontRef idx="minor"/>
        </p:style>
      </p:sp>
      <p:sp>
        <p:nvSpPr>
          <p:cNvPr id="3" name="CustomShape 4"/>
          <p:cNvSpPr/>
          <p:nvPr/>
        </p:nvSpPr>
        <p:spPr>
          <a:xfrm>
            <a:off x="63360" y="1397160"/>
            <a:ext cx="9019800" cy="120240"/>
          </a:xfrm>
          <a:prstGeom prst="rect">
            <a:avLst/>
          </a:prstGeom>
          <a:solidFill>
            <a:srgbClr val="E6B1AB"/>
          </a:solidFill>
          <a:ln>
            <a:noFill/>
          </a:ln>
        </p:spPr>
        <p:style>
          <a:lnRef idx="0">
            <a:scrgbClr r="0" g="0" b="0"/>
          </a:lnRef>
          <a:fillRef idx="0">
            <a:scrgbClr r="0" g="0" b="0"/>
          </a:fillRef>
          <a:effectRef idx="0">
            <a:scrgbClr r="0" g="0" b="0"/>
          </a:effectRef>
          <a:fontRef idx="minor"/>
        </p:style>
      </p:sp>
      <p:sp>
        <p:nvSpPr>
          <p:cNvPr id="4" name="CustomShape 5"/>
          <p:cNvSpPr/>
          <p:nvPr/>
        </p:nvSpPr>
        <p:spPr>
          <a:xfrm>
            <a:off x="63360" y="2976480"/>
            <a:ext cx="9019800" cy="110880"/>
          </a:xfrm>
          <a:prstGeom prst="rect">
            <a:avLst/>
          </a:prstGeom>
          <a:solidFill>
            <a:srgbClr val="918485"/>
          </a:solidFill>
          <a:ln>
            <a:noFill/>
          </a:ln>
        </p:spPr>
        <p:style>
          <a:lnRef idx="0">
            <a:scrgbClr r="0" g="0" b="0"/>
          </a:lnRef>
          <a:fillRef idx="0">
            <a:scrgbClr r="0" g="0" b="0"/>
          </a:fillRef>
          <a:effectRef idx="0">
            <a:scrgbClr r="0" g="0" b="0"/>
          </a:effectRef>
          <a:fontRef idx="minor"/>
        </p:style>
      </p:sp>
      <p:sp>
        <p:nvSpPr>
          <p:cNvPr id="5" name="PlaceHolder 6"/>
          <p:cNvSpPr>
            <a:spLocks noGrp="1"/>
          </p:cNvSpPr>
          <p:nvPr>
            <p:ph type="dt"/>
          </p:nvPr>
        </p:nvSpPr>
        <p:spPr>
          <a:xfrm>
            <a:off x="6172200" y="6191280"/>
            <a:ext cx="2476080" cy="475920"/>
          </a:xfrm>
          <a:prstGeom prst="rect">
            <a:avLst/>
          </a:prstGeom>
        </p:spPr>
        <p:txBody>
          <a:bodyPr lIns="90000" tIns="45000" rIns="90000" bIns="45000" anchor="ctr"/>
          <a:lstStyle/>
          <a:p>
            <a:endParaRPr lang="en-IN" sz="2400" b="0" strike="noStrike" spc="-1">
              <a:latin typeface="Times New Roman"/>
            </a:endParaRPr>
          </a:p>
        </p:txBody>
      </p:sp>
      <p:sp>
        <p:nvSpPr>
          <p:cNvPr id="6" name="PlaceHolder 7"/>
          <p:cNvSpPr>
            <a:spLocks noGrp="1"/>
          </p:cNvSpPr>
          <p:nvPr>
            <p:ph type="ftr"/>
          </p:nvPr>
        </p:nvSpPr>
        <p:spPr>
          <a:xfrm>
            <a:off x="914400" y="6172200"/>
            <a:ext cx="3962160" cy="456840"/>
          </a:xfrm>
          <a:prstGeom prst="rect">
            <a:avLst/>
          </a:prstGeom>
        </p:spPr>
        <p:txBody>
          <a:bodyPr lIns="90000" tIns="45000" rIns="90000" bIns="45000" anchor="ctr"/>
          <a:lstStyle/>
          <a:p>
            <a:endParaRPr lang="en-IN" sz="2400" b="0" strike="noStrike" spc="-1">
              <a:latin typeface="Times New Roman"/>
            </a:endParaRPr>
          </a:p>
        </p:txBody>
      </p:sp>
      <p:sp>
        <p:nvSpPr>
          <p:cNvPr id="7" name="PlaceHolder 8"/>
          <p:cNvSpPr>
            <a:spLocks noGrp="1"/>
          </p:cNvSpPr>
          <p:nvPr>
            <p:ph type="sldNum"/>
          </p:nvPr>
        </p:nvSpPr>
        <p:spPr>
          <a:xfrm>
            <a:off x="146160" y="6210360"/>
            <a:ext cx="456840" cy="456840"/>
          </a:xfrm>
          <a:prstGeom prst="rect">
            <a:avLst/>
          </a:prstGeom>
        </p:spPr>
        <p:txBody>
          <a:bodyPr lIns="0" tIns="0" rIns="0" bIns="0" anchor="ctr" anchorCtr="1"/>
          <a:lstStyle/>
          <a:p>
            <a:pPr>
              <a:lnSpc>
                <a:spcPct val="100000"/>
              </a:lnSpc>
            </a:pPr>
            <a:fld id="{5C59FEBC-6FAA-46C3-B1E5-9300E5E7A9FB}" type="slidenum">
              <a:rPr lang="en-IN" sz="1800" b="0" strike="noStrike" spc="-1">
                <a:solidFill>
                  <a:srgbClr val="000000"/>
                </a:solidFill>
                <a:latin typeface="Times New Roman"/>
              </a:rPr>
              <a:t>‹#›</a:t>
            </a:fld>
            <a:endParaRPr lang="en-IN" sz="1800" b="0" strike="noStrike" spc="-1">
              <a:latin typeface="Times New Roman"/>
            </a:endParaRPr>
          </a:p>
        </p:txBody>
      </p:sp>
      <p:sp>
        <p:nvSpPr>
          <p:cNvPr id="8" name="PlaceHolder 9"/>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latin typeface="Times New Roman"/>
              </a:rPr>
              <a:t>Click to edit the title text format</a:t>
            </a:r>
          </a:p>
        </p:txBody>
      </p:sp>
      <p:sp>
        <p:nvSpPr>
          <p:cNvPr id="9" name="PlaceHolder 10"/>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600" b="0" strike="noStrike" spc="-1">
                <a:solidFill>
                  <a:srgbClr val="000000"/>
                </a:solidFill>
                <a:latin typeface="Times New Roman"/>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Times New Roman"/>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Times New Roman"/>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0" y="0"/>
            <a:ext cx="9143640" cy="6857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7" name="CustomShape 2"/>
          <p:cNvSpPr/>
          <p:nvPr/>
        </p:nvSpPr>
        <p:spPr>
          <a:xfrm>
            <a:off x="63360" y="69840"/>
            <a:ext cx="9013320" cy="6692400"/>
          </a:xfrm>
          <a:prstGeom prst="roundRect">
            <a:avLst>
              <a:gd name="adj" fmla="val 4931"/>
            </a:avLst>
          </a:prstGeom>
          <a:solidFill>
            <a:srgbClr val="FFFFFF"/>
          </a:solidFill>
          <a:ln w="6480">
            <a:solidFill>
              <a:srgbClr val="000000"/>
            </a:solidFill>
            <a:round/>
          </a:ln>
        </p:spPr>
        <p:style>
          <a:lnRef idx="0">
            <a:scrgbClr r="0" g="0" b="0"/>
          </a:lnRef>
          <a:fillRef idx="0">
            <a:scrgbClr r="0" g="0" b="0"/>
          </a:fillRef>
          <a:effectRef idx="0">
            <a:scrgbClr r="0" g="0" b="0"/>
          </a:effectRef>
          <a:fontRef idx="minor"/>
        </p:style>
      </p:sp>
      <p:sp>
        <p:nvSpPr>
          <p:cNvPr id="48" name="PlaceHolder 3"/>
          <p:cNvSpPr>
            <a:spLocks noGrp="1"/>
          </p:cNvSpPr>
          <p:nvPr>
            <p:ph type="dt"/>
          </p:nvPr>
        </p:nvSpPr>
        <p:spPr>
          <a:xfrm>
            <a:off x="6172200" y="6191280"/>
            <a:ext cx="2476080" cy="475920"/>
          </a:xfrm>
          <a:prstGeom prst="rect">
            <a:avLst/>
          </a:prstGeom>
        </p:spPr>
        <p:txBody>
          <a:bodyPr lIns="90000" tIns="45000" rIns="90000" bIns="45000" anchor="ctr"/>
          <a:lstStyle/>
          <a:p>
            <a:endParaRPr lang="en-IN" sz="2400" b="0" strike="noStrike" spc="-1">
              <a:latin typeface="Times New Roman"/>
            </a:endParaRPr>
          </a:p>
        </p:txBody>
      </p:sp>
      <p:sp>
        <p:nvSpPr>
          <p:cNvPr id="49" name="PlaceHolder 4"/>
          <p:cNvSpPr>
            <a:spLocks noGrp="1"/>
          </p:cNvSpPr>
          <p:nvPr>
            <p:ph type="ftr"/>
          </p:nvPr>
        </p:nvSpPr>
        <p:spPr>
          <a:xfrm>
            <a:off x="914400" y="6172200"/>
            <a:ext cx="3962160" cy="456840"/>
          </a:xfrm>
          <a:prstGeom prst="rect">
            <a:avLst/>
          </a:prstGeom>
        </p:spPr>
        <p:txBody>
          <a:bodyPr lIns="90000" tIns="45000" rIns="90000" bIns="45000" anchor="ctr"/>
          <a:lstStyle/>
          <a:p>
            <a:endParaRPr lang="en-IN" sz="2400" b="0" strike="noStrike" spc="-1">
              <a:latin typeface="Times New Roman"/>
            </a:endParaRPr>
          </a:p>
        </p:txBody>
      </p:sp>
      <p:sp>
        <p:nvSpPr>
          <p:cNvPr id="50" name="PlaceHolder 5"/>
          <p:cNvSpPr>
            <a:spLocks noGrp="1"/>
          </p:cNvSpPr>
          <p:nvPr>
            <p:ph type="sldNum"/>
          </p:nvPr>
        </p:nvSpPr>
        <p:spPr>
          <a:xfrm>
            <a:off x="146160" y="6210360"/>
            <a:ext cx="456840" cy="456840"/>
          </a:xfrm>
          <a:prstGeom prst="rect">
            <a:avLst/>
          </a:prstGeom>
        </p:spPr>
        <p:txBody>
          <a:bodyPr lIns="0" tIns="0" rIns="0" bIns="0" anchor="ctr" anchorCtr="1"/>
          <a:lstStyle/>
          <a:p>
            <a:pPr>
              <a:lnSpc>
                <a:spcPct val="100000"/>
              </a:lnSpc>
            </a:pPr>
            <a:fld id="{1543CB83-0A92-43AA-8FAF-9FA9A89563C7}" type="slidenum">
              <a:rPr lang="en-IN" sz="1800" b="0" strike="noStrike" spc="-1">
                <a:solidFill>
                  <a:srgbClr val="000000"/>
                </a:solidFill>
                <a:latin typeface="Times New Roman"/>
              </a:rPr>
              <a:t>‹#›</a:t>
            </a:fld>
            <a:endParaRPr lang="en-IN" sz="1800" b="0" strike="noStrike" spc="-1">
              <a:latin typeface="Times New Roman"/>
            </a:endParaRPr>
          </a:p>
        </p:txBody>
      </p:sp>
      <p:sp>
        <p:nvSpPr>
          <p:cNvPr id="51" name="PlaceHolder 6"/>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latin typeface="Times New Roman"/>
              </a:rPr>
              <a:t>Click to edit the title text format</a:t>
            </a:r>
          </a:p>
        </p:txBody>
      </p:sp>
      <p:sp>
        <p:nvSpPr>
          <p:cNvPr id="52" name="PlaceHolder 7"/>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600" b="0" strike="noStrike" spc="-1">
                <a:solidFill>
                  <a:srgbClr val="000000"/>
                </a:solidFill>
                <a:latin typeface="Times New Roman"/>
              </a:rPr>
              <a:t>Click to edit the outline text format</a:t>
            </a:r>
          </a:p>
          <a:p>
            <a:pPr marL="864000" lvl="1" indent="-324000">
              <a:spcBef>
                <a:spcPts val="1134"/>
              </a:spcBef>
              <a:buClr>
                <a:srgbClr val="000000"/>
              </a:buClr>
              <a:buSzPct val="45000"/>
              <a:buFont typeface="Wingdings" charset="2"/>
              <a:buChar char=""/>
            </a:pPr>
            <a:r>
              <a:rPr lang="en-US" sz="2000" b="0" strike="noStrike" spc="-1">
                <a:solidFill>
                  <a:srgbClr val="000000"/>
                </a:solidFill>
                <a:latin typeface="Times New Roman"/>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Times New Roman"/>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Times New Roman"/>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95" name="TextShape 1"/>
          <p:cNvSpPr txBox="1"/>
          <p:nvPr/>
        </p:nvSpPr>
        <p:spPr>
          <a:xfrm>
            <a:off x="1523880" y="3200400"/>
            <a:ext cx="6171840" cy="2666520"/>
          </a:xfrm>
          <a:prstGeom prst="rect">
            <a:avLst/>
          </a:prstGeom>
          <a:noFill/>
          <a:ln>
            <a:noFill/>
          </a:ln>
        </p:spPr>
        <p:txBody>
          <a:bodyPr/>
          <a:lstStyle/>
          <a:p>
            <a:pPr marL="272880" indent="-272520" algn="ctr">
              <a:lnSpc>
                <a:spcPct val="90000"/>
              </a:lnSpc>
              <a:spcBef>
                <a:spcPts val="499"/>
              </a:spcBef>
            </a:pPr>
            <a:r>
              <a:rPr lang="en-IN" sz="2000" b="0" strike="noStrike" spc="-1">
                <a:solidFill>
                  <a:srgbClr val="696464"/>
                </a:solidFill>
                <a:latin typeface="Book Antiqua"/>
              </a:rPr>
              <a:t>By,</a:t>
            </a:r>
            <a:endParaRPr lang="en-IN" sz="2000" b="0" strike="noStrike" spc="-1">
              <a:latin typeface="Arial"/>
            </a:endParaRPr>
          </a:p>
          <a:p>
            <a:pPr marL="272880" indent="-272520" algn="ctr">
              <a:lnSpc>
                <a:spcPct val="90000"/>
              </a:lnSpc>
              <a:spcBef>
                <a:spcPts val="499"/>
              </a:spcBef>
            </a:pPr>
            <a:r>
              <a:rPr lang="en-IN" sz="2400" b="0" strike="noStrike" spc="-1">
                <a:solidFill>
                  <a:srgbClr val="000000"/>
                </a:solidFill>
                <a:latin typeface="Book Antiqua"/>
              </a:rPr>
              <a:t>Piyush Warke</a:t>
            </a:r>
            <a:endParaRPr lang="en-IN" sz="2400" b="0" strike="noStrike" spc="-1">
              <a:latin typeface="Arial"/>
            </a:endParaRPr>
          </a:p>
          <a:p>
            <a:pPr marL="272880" indent="-272520" algn="ctr">
              <a:lnSpc>
                <a:spcPct val="90000"/>
              </a:lnSpc>
              <a:spcBef>
                <a:spcPts val="499"/>
              </a:spcBef>
            </a:pPr>
            <a:r>
              <a:rPr lang="en-IN" sz="1800" b="0" strike="noStrike" spc="-1">
                <a:solidFill>
                  <a:srgbClr val="696464"/>
                </a:solidFill>
                <a:latin typeface="Book Antiqua"/>
              </a:rPr>
              <a:t>TE Computer Engineering</a:t>
            </a:r>
            <a:endParaRPr lang="en-IN" sz="1800" b="0" strike="noStrike" spc="-1">
              <a:latin typeface="Arial"/>
            </a:endParaRPr>
          </a:p>
          <a:p>
            <a:pPr marL="272880" indent="-272520" algn="ctr">
              <a:lnSpc>
                <a:spcPct val="90000"/>
              </a:lnSpc>
              <a:spcBef>
                <a:spcPts val="499"/>
              </a:spcBef>
            </a:pPr>
            <a:r>
              <a:rPr lang="en-IN" sz="1800" b="0" strike="noStrike" spc="-1">
                <a:solidFill>
                  <a:srgbClr val="696464"/>
                </a:solidFill>
                <a:latin typeface="Book Antiqua"/>
              </a:rPr>
              <a:t>Roll No: 61</a:t>
            </a:r>
            <a:endParaRPr lang="en-IN" sz="1800" b="0" strike="noStrike" spc="-1">
              <a:latin typeface="Arial"/>
            </a:endParaRPr>
          </a:p>
          <a:p>
            <a:pPr marL="272880" indent="-272520" algn="ctr">
              <a:lnSpc>
                <a:spcPct val="90000"/>
              </a:lnSpc>
              <a:spcBef>
                <a:spcPts val="499"/>
              </a:spcBef>
            </a:pPr>
            <a:endParaRPr lang="en-IN" sz="1800" b="0" strike="noStrike" spc="-1">
              <a:latin typeface="Arial"/>
            </a:endParaRPr>
          </a:p>
          <a:p>
            <a:pPr marL="272880" indent="-272520" algn="ctr">
              <a:lnSpc>
                <a:spcPct val="90000"/>
              </a:lnSpc>
              <a:spcBef>
                <a:spcPts val="499"/>
              </a:spcBef>
            </a:pPr>
            <a:r>
              <a:rPr lang="en-IN" sz="2000" b="0" strike="noStrike" spc="-1">
                <a:solidFill>
                  <a:srgbClr val="696464"/>
                </a:solidFill>
                <a:latin typeface="Book Antiqua"/>
              </a:rPr>
              <a:t>Guided By,</a:t>
            </a:r>
            <a:endParaRPr lang="en-IN" sz="2000" b="0" strike="noStrike" spc="-1">
              <a:latin typeface="Arial"/>
            </a:endParaRPr>
          </a:p>
          <a:p>
            <a:pPr marL="272880" indent="-272520" algn="ctr">
              <a:lnSpc>
                <a:spcPct val="90000"/>
              </a:lnSpc>
              <a:spcBef>
                <a:spcPts val="499"/>
              </a:spcBef>
            </a:pPr>
            <a:r>
              <a:rPr lang="en-IN" sz="2400" b="0" strike="noStrike" spc="-1">
                <a:solidFill>
                  <a:srgbClr val="000000"/>
                </a:solidFill>
                <a:latin typeface="Book Antiqua"/>
              </a:rPr>
              <a:t>Prof. Atul Chaudhari</a:t>
            </a:r>
            <a:endParaRPr lang="en-IN" sz="2400" b="0" strike="noStrike" spc="-1">
              <a:latin typeface="Arial"/>
            </a:endParaRPr>
          </a:p>
          <a:p>
            <a:pPr marL="1461960" indent="-209160" algn="ctr">
              <a:lnSpc>
                <a:spcPct val="90000"/>
              </a:lnSpc>
              <a:spcBef>
                <a:spcPts val="300"/>
              </a:spcBef>
            </a:pPr>
            <a:r>
              <a:rPr lang="en-IN" sz="2400" b="0" strike="noStrike" spc="-1">
                <a:solidFill>
                  <a:srgbClr val="000000"/>
                </a:solidFill>
                <a:latin typeface="Book Antiqua"/>
              </a:rPr>
              <a:t>		  					</a:t>
            </a:r>
            <a:endParaRPr lang="en-IN" sz="2400" b="0" strike="noStrike" spc="-1">
              <a:latin typeface="Arial"/>
            </a:endParaRPr>
          </a:p>
          <a:p>
            <a:pPr marL="1461960" indent="-209160" algn="ctr">
              <a:lnSpc>
                <a:spcPct val="90000"/>
              </a:lnSpc>
              <a:spcBef>
                <a:spcPts val="300"/>
              </a:spcBef>
            </a:pPr>
            <a:endParaRPr lang="en-IN" sz="2400" b="0" strike="noStrike" spc="-1">
              <a:latin typeface="Arial"/>
            </a:endParaRPr>
          </a:p>
          <a:p>
            <a:pPr marL="1461960" indent="-209160" algn="ctr">
              <a:lnSpc>
                <a:spcPct val="90000"/>
              </a:lnSpc>
              <a:spcBef>
                <a:spcPts val="300"/>
              </a:spcBef>
            </a:pPr>
            <a:endParaRPr lang="en-IN" sz="2400" b="0" strike="noStrike" spc="-1">
              <a:latin typeface="Arial"/>
            </a:endParaRPr>
          </a:p>
          <a:p>
            <a:pPr marL="1461960" indent="-209160" algn="ctr">
              <a:lnSpc>
                <a:spcPct val="90000"/>
              </a:lnSpc>
              <a:spcBef>
                <a:spcPts val="300"/>
              </a:spcBef>
            </a:pPr>
            <a:endParaRPr lang="en-IN" sz="2400" b="0" strike="noStrike" spc="-1">
              <a:latin typeface="Arial"/>
            </a:endParaRPr>
          </a:p>
        </p:txBody>
      </p:sp>
      <p:sp>
        <p:nvSpPr>
          <p:cNvPr id="96" name="TextShape 2"/>
          <p:cNvSpPr txBox="1"/>
          <p:nvPr/>
        </p:nvSpPr>
        <p:spPr>
          <a:xfrm>
            <a:off x="457200" y="1506600"/>
            <a:ext cx="8229240" cy="1469520"/>
          </a:xfrm>
          <a:prstGeom prst="rect">
            <a:avLst/>
          </a:prstGeom>
          <a:noFill/>
          <a:ln>
            <a:noFill/>
          </a:ln>
        </p:spPr>
        <p:txBody>
          <a:bodyPr bIns="91440" anchor="ctr"/>
          <a:lstStyle/>
          <a:p>
            <a:pPr>
              <a:lnSpc>
                <a:spcPct val="150000"/>
              </a:lnSpc>
            </a:pPr>
            <a:r>
              <a:rPr lang="en-US" sz="2400" b="0" i="1" strike="noStrike" spc="-1">
                <a:solidFill>
                  <a:srgbClr val="D9D9D9"/>
                </a:solidFill>
                <a:latin typeface="Book Antiqua"/>
              </a:rPr>
              <a:t>Presentation on:</a:t>
            </a:r>
            <a:r>
              <a:t/>
            </a:r>
            <a:br/>
            <a:r>
              <a:rPr lang="en-US" sz="3200" b="0" strike="noStrike" spc="-1">
                <a:solidFill>
                  <a:srgbClr val="FFFFFF"/>
                </a:solidFill>
                <a:latin typeface="Book Antiqua"/>
              </a:rPr>
              <a:t>5G Technology</a:t>
            </a:r>
            <a:endParaRPr lang="en-US" sz="3200" b="0" strike="noStrike" spc="-1">
              <a:solidFill>
                <a:srgbClr val="000000"/>
              </a:solidFill>
              <a:latin typeface="Times New Roman"/>
            </a:endParaRPr>
          </a:p>
        </p:txBody>
      </p:sp>
      <p:sp>
        <p:nvSpPr>
          <p:cNvPr id="97" name="CustomShape 3"/>
          <p:cNvSpPr/>
          <p:nvPr/>
        </p:nvSpPr>
        <p:spPr>
          <a:xfrm>
            <a:off x="2438280" y="6324480"/>
            <a:ext cx="4419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696464"/>
                </a:solidFill>
                <a:latin typeface="Times New Roman"/>
              </a:rPr>
              <a:t>MET’s BKC Institute of Engineering, Nashik</a:t>
            </a:r>
            <a:endParaRPr lang="en-IN" sz="1800" b="0" strike="noStrike" spc="-1">
              <a:latin typeface="Arial"/>
            </a:endParaRPr>
          </a:p>
        </p:txBody>
      </p:sp>
      <p:pic>
        <p:nvPicPr>
          <p:cNvPr id="98" name="Picture 59"/>
          <p:cNvPicPr/>
          <p:nvPr/>
        </p:nvPicPr>
        <p:blipFill>
          <a:blip r:embed="rId4"/>
          <a:stretch/>
        </p:blipFill>
        <p:spPr>
          <a:xfrm>
            <a:off x="152280" y="317520"/>
            <a:ext cx="8838720" cy="7488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762120" y="228600"/>
            <a:ext cx="8229240" cy="834840"/>
          </a:xfrm>
          <a:prstGeom prst="rect">
            <a:avLst/>
          </a:prstGeom>
          <a:noFill/>
          <a:ln>
            <a:noFill/>
          </a:ln>
        </p:spPr>
        <p:txBody>
          <a:bodyPr bIns="91440" anchor="b"/>
          <a:lstStyle/>
          <a:p>
            <a:pPr>
              <a:lnSpc>
                <a:spcPct val="100000"/>
              </a:lnSpc>
            </a:pPr>
            <a:r>
              <a:rPr lang="en-US" sz="3200" spc="-1" dirty="0" smtClean="0">
                <a:solidFill>
                  <a:srgbClr val="696464"/>
                </a:solidFill>
                <a:latin typeface="Times New Roman"/>
              </a:rPr>
              <a:t>Small cell</a:t>
            </a:r>
            <a:endParaRPr lang="en-US" sz="3200" b="0" strike="noStrike" spc="-1" dirty="0">
              <a:solidFill>
                <a:srgbClr val="000000"/>
              </a:solidFill>
              <a:latin typeface="Times New Roman"/>
            </a:endParaRPr>
          </a:p>
        </p:txBody>
      </p:sp>
      <p:sp>
        <p:nvSpPr>
          <p:cNvPr id="115" name="CustomShape 2"/>
          <p:cNvSpPr/>
          <p:nvPr/>
        </p:nvSpPr>
        <p:spPr>
          <a:xfrm>
            <a:off x="146160" y="6210360"/>
            <a:ext cx="456840" cy="45684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lstStyle/>
          <a:p>
            <a:pPr algn="ctr">
              <a:lnSpc>
                <a:spcPct val="100000"/>
              </a:lnSpc>
            </a:pPr>
            <a:r>
              <a:rPr lang="en-IN" sz="1400" spc="-1" dirty="0" smtClean="0">
                <a:solidFill>
                  <a:srgbClr val="FFFFFF"/>
                </a:solidFill>
                <a:latin typeface="Times New Roman"/>
              </a:rPr>
              <a:t>11</a:t>
            </a:r>
            <a:endParaRPr lang="en-IN" sz="1400" b="0" strike="noStrike" spc="-1" dirty="0">
              <a:latin typeface="Arial"/>
            </a:endParaRPr>
          </a:p>
        </p:txBody>
      </p:sp>
      <p:sp>
        <p:nvSpPr>
          <p:cNvPr id="117" name="CustomShape 4"/>
          <p:cNvSpPr/>
          <p:nvPr/>
        </p:nvSpPr>
        <p:spPr>
          <a:xfrm>
            <a:off x="2438280" y="6324480"/>
            <a:ext cx="4419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696464"/>
                </a:solidFill>
                <a:latin typeface="Times New Roman"/>
              </a:rPr>
              <a:t>5G Technology</a:t>
            </a:r>
            <a:endParaRPr lang="en-IN" sz="1800" b="0" strike="noStrike" spc="-1">
              <a:latin typeface="Arial"/>
            </a:endParaRPr>
          </a:p>
        </p:txBody>
      </p:sp>
      <p:sp>
        <p:nvSpPr>
          <p:cNvPr id="116" name="CustomShape 3"/>
          <p:cNvSpPr/>
          <p:nvPr/>
        </p:nvSpPr>
        <p:spPr>
          <a:xfrm>
            <a:off x="838080" y="1447920"/>
            <a:ext cx="7314840" cy="49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000" indent="-342000" algn="just">
              <a:lnSpc>
                <a:spcPct val="150000"/>
              </a:lnSpc>
              <a:buClr>
                <a:srgbClr val="696464"/>
              </a:buClr>
              <a:buFont typeface="Wingdings" charset="2"/>
              <a:buChar char=""/>
            </a:pPr>
            <a:r>
              <a:rPr lang="en-US" sz="2000" dirty="0" smtClean="0">
                <a:latin typeface="Times New Roman" pitchFamily="18" charset="0"/>
                <a:cs typeface="Times New Roman" pitchFamily="18" charset="0"/>
              </a:rPr>
              <a:t>Today’s  wireless networks relay on large high powered cell towers to broadcast their signal over long distance</a:t>
            </a:r>
          </a:p>
          <a:p>
            <a:pPr marL="342000" indent="-342000" algn="just">
              <a:lnSpc>
                <a:spcPct val="150000"/>
              </a:lnSpc>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r>
              <a:rPr lang="en-US" sz="2000" dirty="0" smtClean="0">
                <a:latin typeface="Times New Roman" pitchFamily="18" charset="0"/>
                <a:cs typeface="Times New Roman" pitchFamily="18" charset="0"/>
              </a:rPr>
              <a:t>Higher frequency </a:t>
            </a:r>
            <a:r>
              <a:rPr lang="en-US" sz="2000" dirty="0" err="1" smtClean="0">
                <a:latin typeface="Times New Roman" pitchFamily="18" charset="0"/>
                <a:cs typeface="Times New Roman" pitchFamily="18" charset="0"/>
              </a:rPr>
              <a:t>mmWaves</a:t>
            </a:r>
            <a:r>
              <a:rPr lang="en-US" sz="2000" dirty="0" smtClean="0">
                <a:latin typeface="Times New Roman" pitchFamily="18" charset="0"/>
                <a:cs typeface="Times New Roman" pitchFamily="18" charset="0"/>
              </a:rPr>
              <a:t> can not penetrate obstacles</a:t>
            </a:r>
          </a:p>
          <a:p>
            <a:pPr marL="342000" indent="-342000" algn="just">
              <a:lnSpc>
                <a:spcPct val="150000"/>
              </a:lnSpc>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r>
              <a:rPr lang="en-US" sz="2000" dirty="0" err="1" smtClean="0">
                <a:latin typeface="Times New Roman" pitchFamily="18" charset="0"/>
                <a:cs typeface="Times New Roman" pitchFamily="18" charset="0"/>
              </a:rPr>
              <a:t>mmWaves</a:t>
            </a:r>
            <a:r>
              <a:rPr lang="en-US" sz="2000" dirty="0" smtClean="0">
                <a:latin typeface="Times New Roman" pitchFamily="18" charset="0"/>
                <a:cs typeface="Times New Roman" pitchFamily="18" charset="0"/>
              </a:rPr>
              <a:t> cannot travel long distance without </a:t>
            </a:r>
          </a:p>
          <a:p>
            <a:pPr algn="just">
              <a:lnSpc>
                <a:spcPct val="150000"/>
              </a:lnSpc>
              <a:buClr>
                <a:srgbClr val="696464"/>
              </a:buClr>
            </a:pPr>
            <a:r>
              <a:rPr lang="en-US" sz="2000" dirty="0" smtClean="0">
                <a:latin typeface="Times New Roman" pitchFamily="18" charset="0"/>
                <a:cs typeface="Times New Roman" pitchFamily="18" charset="0"/>
              </a:rPr>
              <a:t>      interruption</a:t>
            </a:r>
          </a:p>
          <a:p>
            <a:pPr algn="just">
              <a:lnSpc>
                <a:spcPct val="150000"/>
              </a:lnSpc>
              <a:buClr>
                <a:srgbClr val="696464"/>
              </a:buClr>
            </a:pPr>
            <a:endParaRPr lang="en-US" sz="2000" dirty="0" smtClean="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r>
              <a:rPr lang="en-US" sz="2000" dirty="0" smtClean="0">
                <a:latin typeface="Times New Roman" pitchFamily="18" charset="0"/>
                <a:cs typeface="Times New Roman" pitchFamily="18" charset="0"/>
              </a:rPr>
              <a:t>Moving behind any obstacle can loose signal</a:t>
            </a:r>
          </a:p>
          <a:p>
            <a:pPr marL="342000" indent="-342000" algn="just">
              <a:lnSpc>
                <a:spcPct val="150000"/>
              </a:lnSpc>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algn="just">
              <a:buClr>
                <a:srgbClr val="696464"/>
              </a:buClr>
            </a:pPr>
            <a:endParaRPr lang="en-US" sz="2000" dirty="0" smtClean="0">
              <a:latin typeface="Times New Roman" pitchFamily="18" charset="0"/>
              <a:cs typeface="Times New Roman" pitchFamily="18" charset="0"/>
            </a:endParaRPr>
          </a:p>
          <a:p>
            <a:pPr algn="just">
              <a:buClr>
                <a:srgbClr val="696464"/>
              </a:buClr>
            </a:pPr>
            <a:endParaRPr lang="en-IN" sz="2000" dirty="0" smtClean="0">
              <a:latin typeface="Times New Roman" pitchFamily="18" charset="0"/>
              <a:cs typeface="Times New Roman" pitchFamily="18" charset="0"/>
            </a:endParaRPr>
          </a:p>
          <a:p>
            <a:pPr algn="just">
              <a:buClr>
                <a:srgbClr val="696464"/>
              </a:buClr>
            </a:pPr>
            <a:endParaRPr lang="en-IN"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IN" sz="2000" b="0" strike="noStrike" spc="-1" dirty="0">
              <a:latin typeface="Times New Roman" pitchFamily="18" charset="0"/>
              <a:cs typeface="Times New Roman" pitchFamily="18" charset="0"/>
            </a:endParaRPr>
          </a:p>
        </p:txBody>
      </p:sp>
      <p:sp>
        <p:nvSpPr>
          <p:cNvPr id="118" name="CustomShape 5"/>
          <p:cNvSpPr/>
          <p:nvPr/>
        </p:nvSpPr>
        <p:spPr>
          <a:xfrm>
            <a:off x="6172200" y="6229440"/>
            <a:ext cx="2476080" cy="47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400" b="0" strike="noStrike" spc="-1">
                <a:solidFill>
                  <a:srgbClr val="696464"/>
                </a:solidFill>
                <a:latin typeface="Times New Roman"/>
              </a:rPr>
              <a:t>28/4/19</a:t>
            </a:r>
            <a:endParaRPr lang="en-IN" sz="1400" b="0" strike="noStrike" spc="-1">
              <a:latin typeface="Arial"/>
            </a:endParaRPr>
          </a:p>
        </p:txBody>
      </p:sp>
      <p:pic>
        <p:nvPicPr>
          <p:cNvPr id="4098" name="Picture 2" descr="E:\Google Drive\Study Material\3rd Year Notes\Technical Seminar\Pics\basestation c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3836516"/>
            <a:ext cx="2819160" cy="2037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47508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762120" y="228600"/>
            <a:ext cx="8229240" cy="834840"/>
          </a:xfrm>
          <a:prstGeom prst="rect">
            <a:avLst/>
          </a:prstGeom>
          <a:noFill/>
          <a:ln>
            <a:noFill/>
          </a:ln>
        </p:spPr>
        <p:txBody>
          <a:bodyPr bIns="91440" anchor="b"/>
          <a:lstStyle/>
          <a:p>
            <a:pPr>
              <a:lnSpc>
                <a:spcPct val="100000"/>
              </a:lnSpc>
            </a:pPr>
            <a:r>
              <a:rPr lang="en-US" sz="3200" spc="-1" dirty="0" smtClean="0">
                <a:solidFill>
                  <a:srgbClr val="696464"/>
                </a:solidFill>
                <a:latin typeface="Times New Roman"/>
              </a:rPr>
              <a:t>Small cell</a:t>
            </a:r>
            <a:endParaRPr lang="en-US" sz="3200" b="0" strike="noStrike" spc="-1" dirty="0">
              <a:solidFill>
                <a:srgbClr val="000000"/>
              </a:solidFill>
              <a:latin typeface="Times New Roman"/>
            </a:endParaRPr>
          </a:p>
        </p:txBody>
      </p:sp>
      <p:sp>
        <p:nvSpPr>
          <p:cNvPr id="115" name="CustomShape 2"/>
          <p:cNvSpPr/>
          <p:nvPr/>
        </p:nvSpPr>
        <p:spPr>
          <a:xfrm>
            <a:off x="146160" y="6210360"/>
            <a:ext cx="456840" cy="45684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lstStyle/>
          <a:p>
            <a:pPr algn="ctr">
              <a:lnSpc>
                <a:spcPct val="100000"/>
              </a:lnSpc>
            </a:pPr>
            <a:r>
              <a:rPr lang="en-IN" sz="1400" spc="-1" dirty="0" smtClean="0">
                <a:solidFill>
                  <a:srgbClr val="FFFFFF"/>
                </a:solidFill>
                <a:latin typeface="Times New Roman"/>
              </a:rPr>
              <a:t>12</a:t>
            </a:r>
            <a:endParaRPr lang="en-IN" sz="1400" b="0" strike="noStrike" spc="-1" dirty="0">
              <a:latin typeface="Arial"/>
            </a:endParaRPr>
          </a:p>
        </p:txBody>
      </p:sp>
      <p:sp>
        <p:nvSpPr>
          <p:cNvPr id="117" name="CustomShape 4"/>
          <p:cNvSpPr/>
          <p:nvPr/>
        </p:nvSpPr>
        <p:spPr>
          <a:xfrm>
            <a:off x="2438280" y="6324480"/>
            <a:ext cx="4419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696464"/>
                </a:solidFill>
                <a:latin typeface="Times New Roman"/>
              </a:rPr>
              <a:t>5G Technology</a:t>
            </a:r>
            <a:endParaRPr lang="en-IN" sz="1800" b="0" strike="noStrike" spc="-1">
              <a:latin typeface="Arial"/>
            </a:endParaRPr>
          </a:p>
        </p:txBody>
      </p:sp>
      <p:sp>
        <p:nvSpPr>
          <p:cNvPr id="116" name="CustomShape 3"/>
          <p:cNvSpPr/>
          <p:nvPr/>
        </p:nvSpPr>
        <p:spPr>
          <a:xfrm>
            <a:off x="838080" y="1447920"/>
            <a:ext cx="7314840" cy="49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000" indent="-342000" algn="just">
              <a:lnSpc>
                <a:spcPct val="150000"/>
              </a:lnSpc>
              <a:buClr>
                <a:srgbClr val="696464"/>
              </a:buClr>
              <a:buFont typeface="Wingdings" charset="2"/>
              <a:buChar char=""/>
            </a:pPr>
            <a:r>
              <a:rPr lang="en-US" sz="2000" dirty="0" smtClean="0">
                <a:latin typeface="Times New Roman" pitchFamily="18" charset="0"/>
                <a:cs typeface="Times New Roman" pitchFamily="18" charset="0"/>
              </a:rPr>
              <a:t>This problem can be solved using small cell network</a:t>
            </a:r>
          </a:p>
          <a:p>
            <a:pPr marL="342000" indent="-342000" algn="just">
              <a:lnSpc>
                <a:spcPct val="150000"/>
              </a:lnSpc>
              <a:buClr>
                <a:srgbClr val="696464"/>
              </a:buClr>
              <a:buFont typeface="Wingdings" charset="2"/>
              <a:buChar char=""/>
            </a:pPr>
            <a:r>
              <a:rPr lang="en-US" sz="2000" dirty="0" smtClean="0">
                <a:latin typeface="Times New Roman" pitchFamily="18" charset="0"/>
                <a:cs typeface="Times New Roman" pitchFamily="18" charset="0"/>
              </a:rPr>
              <a:t>Using thousands of low powered mini Base stations</a:t>
            </a:r>
            <a:endParaRPr lang="en-US" sz="2000" dirty="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r>
              <a:rPr lang="en-US" sz="2000" dirty="0" smtClean="0">
                <a:latin typeface="Times New Roman" pitchFamily="18" charset="0"/>
                <a:cs typeface="Times New Roman" pitchFamily="18" charset="0"/>
              </a:rPr>
              <a:t>These base stations would be much closer</a:t>
            </a:r>
          </a:p>
          <a:p>
            <a:pPr algn="just">
              <a:lnSpc>
                <a:spcPct val="150000"/>
              </a:lnSpc>
              <a:buClr>
                <a:srgbClr val="696464"/>
              </a:buClr>
            </a:pPr>
            <a:r>
              <a:rPr lang="en-US" sz="2000" dirty="0" smtClean="0">
                <a:latin typeface="Times New Roman" pitchFamily="18" charset="0"/>
                <a:cs typeface="Times New Roman" pitchFamily="18" charset="0"/>
              </a:rPr>
              <a:t>      than traditional towers</a:t>
            </a:r>
          </a:p>
          <a:p>
            <a:pPr marL="342000" indent="-342000" algn="just">
              <a:lnSpc>
                <a:spcPct val="150000"/>
              </a:lnSpc>
              <a:buClr>
                <a:srgbClr val="696464"/>
              </a:buClr>
              <a:buFont typeface="Wingdings" charset="2"/>
              <a:buChar char=""/>
            </a:pPr>
            <a:r>
              <a:rPr lang="en-US" sz="2000" dirty="0" smtClean="0">
                <a:latin typeface="Times New Roman" pitchFamily="18" charset="0"/>
                <a:cs typeface="Times New Roman" pitchFamily="18" charset="0"/>
              </a:rPr>
              <a:t>Relay team formation to transmit and</a:t>
            </a:r>
          </a:p>
          <a:p>
            <a:pPr algn="just">
              <a:lnSpc>
                <a:spcPct val="150000"/>
              </a:lnSpc>
              <a:buClr>
                <a:srgbClr val="696464"/>
              </a:buCl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repeat signals around obstacles</a:t>
            </a:r>
          </a:p>
          <a:p>
            <a:pPr marL="342000" indent="-342000" algn="just">
              <a:lnSpc>
                <a:spcPct val="150000"/>
              </a:lnSpc>
              <a:buClr>
                <a:srgbClr val="696464"/>
              </a:buClr>
              <a:buFont typeface="Wingdings" charset="2"/>
              <a:buChar char=""/>
            </a:pPr>
            <a:r>
              <a:rPr lang="en-US" sz="2000" dirty="0" smtClean="0">
                <a:latin typeface="Times New Roman" pitchFamily="18" charset="0"/>
                <a:cs typeface="Times New Roman" pitchFamily="18" charset="0"/>
              </a:rPr>
              <a:t>Specially useful in cities </a:t>
            </a:r>
          </a:p>
          <a:p>
            <a:pPr marL="342000" indent="-342000" algn="just">
              <a:lnSpc>
                <a:spcPct val="150000"/>
              </a:lnSpc>
              <a:buClr>
                <a:srgbClr val="696464"/>
              </a:buClr>
              <a:buFont typeface="Wingdings" charset="2"/>
              <a:buChar char=""/>
            </a:pPr>
            <a:r>
              <a:rPr lang="en-US" sz="2000" dirty="0" smtClean="0">
                <a:latin typeface="Times New Roman" pitchFamily="18" charset="0"/>
                <a:cs typeface="Times New Roman" pitchFamily="18" charset="0"/>
              </a:rPr>
              <a:t>Automatically switching between base stations</a:t>
            </a:r>
          </a:p>
          <a:p>
            <a:pPr marL="342000" indent="-342000" algn="just">
              <a:lnSpc>
                <a:spcPct val="150000"/>
              </a:lnSpc>
              <a:buClr>
                <a:srgbClr val="696464"/>
              </a:buClr>
              <a:buFont typeface="Wingdings" charset="2"/>
              <a:buChar char=""/>
            </a:pPr>
            <a:r>
              <a:rPr lang="en-US" sz="2000" dirty="0" smtClean="0">
                <a:latin typeface="Times New Roman" pitchFamily="18" charset="0"/>
                <a:cs typeface="Times New Roman" pitchFamily="18" charset="0"/>
              </a:rPr>
              <a:t>Interrupt-less connection</a:t>
            </a:r>
          </a:p>
          <a:p>
            <a:pPr algn="just">
              <a:lnSpc>
                <a:spcPct val="150000"/>
              </a:lnSpc>
              <a:buClr>
                <a:srgbClr val="696464"/>
              </a:buClr>
            </a:pPr>
            <a:endParaRPr lang="en-US" sz="2000" dirty="0" smtClean="0">
              <a:latin typeface="Times New Roman" pitchFamily="18" charset="0"/>
              <a:cs typeface="Times New Roman" pitchFamily="18" charset="0"/>
            </a:endParaRPr>
          </a:p>
          <a:p>
            <a:pPr algn="just">
              <a:lnSpc>
                <a:spcPct val="150000"/>
              </a:lnSpc>
              <a:buClr>
                <a:srgbClr val="696464"/>
              </a:buClr>
            </a:pPr>
            <a:endParaRPr lang="en-US" sz="2000" dirty="0" smtClean="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algn="just">
              <a:buClr>
                <a:srgbClr val="696464"/>
              </a:buClr>
            </a:pPr>
            <a:endParaRPr lang="en-US" sz="2000" dirty="0" smtClean="0">
              <a:latin typeface="Times New Roman" pitchFamily="18" charset="0"/>
              <a:cs typeface="Times New Roman" pitchFamily="18" charset="0"/>
            </a:endParaRPr>
          </a:p>
          <a:p>
            <a:pPr algn="just">
              <a:buClr>
                <a:srgbClr val="696464"/>
              </a:buClr>
            </a:pPr>
            <a:endParaRPr lang="en-IN" sz="2000" dirty="0" smtClean="0">
              <a:latin typeface="Times New Roman" pitchFamily="18" charset="0"/>
              <a:cs typeface="Times New Roman" pitchFamily="18" charset="0"/>
            </a:endParaRPr>
          </a:p>
          <a:p>
            <a:pPr algn="just">
              <a:buClr>
                <a:srgbClr val="696464"/>
              </a:buClr>
            </a:pPr>
            <a:endParaRPr lang="en-IN"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IN" sz="2000" b="0" strike="noStrike" spc="-1" dirty="0">
              <a:latin typeface="Times New Roman" pitchFamily="18" charset="0"/>
              <a:cs typeface="Times New Roman" pitchFamily="18" charset="0"/>
            </a:endParaRPr>
          </a:p>
        </p:txBody>
      </p:sp>
      <p:sp>
        <p:nvSpPr>
          <p:cNvPr id="118" name="CustomShape 5"/>
          <p:cNvSpPr/>
          <p:nvPr/>
        </p:nvSpPr>
        <p:spPr>
          <a:xfrm>
            <a:off x="6172200" y="6229440"/>
            <a:ext cx="2476080" cy="47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400" b="0" strike="noStrike" spc="-1">
                <a:solidFill>
                  <a:srgbClr val="696464"/>
                </a:solidFill>
                <a:latin typeface="Times New Roman"/>
              </a:rPr>
              <a:t>28/4/19</a:t>
            </a:r>
            <a:endParaRPr lang="en-IN" sz="1400" b="0" strike="noStrike" spc="-1">
              <a:latin typeface="Arial"/>
            </a:endParaRPr>
          </a:p>
        </p:txBody>
      </p:sp>
      <p:pic>
        <p:nvPicPr>
          <p:cNvPr id="5122" name="Picture 2" descr="E:\Google Drive\Study Material\3rd Year Notes\Technical Seminar\Pics\smallcell pr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9259" y="2780928"/>
            <a:ext cx="3496762"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79512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762120" y="228600"/>
            <a:ext cx="8229240" cy="834840"/>
          </a:xfrm>
          <a:prstGeom prst="rect">
            <a:avLst/>
          </a:prstGeom>
          <a:noFill/>
          <a:ln>
            <a:noFill/>
          </a:ln>
        </p:spPr>
        <p:txBody>
          <a:bodyPr bIns="91440" anchor="b"/>
          <a:lstStyle/>
          <a:p>
            <a:pPr>
              <a:lnSpc>
                <a:spcPct val="100000"/>
              </a:lnSpc>
            </a:pPr>
            <a:r>
              <a:rPr lang="en-US" sz="3200" spc="-1" dirty="0" smtClean="0">
                <a:solidFill>
                  <a:srgbClr val="696464"/>
                </a:solidFill>
                <a:latin typeface="Times New Roman"/>
              </a:rPr>
              <a:t>Massive MIMO</a:t>
            </a:r>
            <a:endParaRPr lang="en-US" sz="3200" b="0" strike="noStrike" spc="-1" dirty="0">
              <a:solidFill>
                <a:srgbClr val="000000"/>
              </a:solidFill>
              <a:latin typeface="Times New Roman"/>
            </a:endParaRPr>
          </a:p>
        </p:txBody>
      </p:sp>
      <p:sp>
        <p:nvSpPr>
          <p:cNvPr id="115" name="CustomShape 2"/>
          <p:cNvSpPr/>
          <p:nvPr/>
        </p:nvSpPr>
        <p:spPr>
          <a:xfrm>
            <a:off x="146160" y="6210360"/>
            <a:ext cx="456840" cy="45684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lstStyle/>
          <a:p>
            <a:pPr algn="ctr">
              <a:lnSpc>
                <a:spcPct val="100000"/>
              </a:lnSpc>
            </a:pPr>
            <a:r>
              <a:rPr lang="en-IN" sz="1400" spc="-1" dirty="0" smtClean="0">
                <a:solidFill>
                  <a:srgbClr val="FFFFFF"/>
                </a:solidFill>
                <a:latin typeface="Times New Roman"/>
              </a:rPr>
              <a:t>13</a:t>
            </a:r>
            <a:endParaRPr lang="en-IN" sz="1400" b="0" strike="noStrike" spc="-1" dirty="0">
              <a:latin typeface="Arial"/>
            </a:endParaRPr>
          </a:p>
        </p:txBody>
      </p:sp>
      <p:sp>
        <p:nvSpPr>
          <p:cNvPr id="117" name="CustomShape 4"/>
          <p:cNvSpPr/>
          <p:nvPr/>
        </p:nvSpPr>
        <p:spPr>
          <a:xfrm>
            <a:off x="2438280" y="6324480"/>
            <a:ext cx="4419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696464"/>
                </a:solidFill>
                <a:latin typeface="Times New Roman"/>
              </a:rPr>
              <a:t>5G Technology</a:t>
            </a:r>
            <a:endParaRPr lang="en-IN" sz="1800" b="0" strike="noStrike" spc="-1">
              <a:latin typeface="Arial"/>
            </a:endParaRPr>
          </a:p>
        </p:txBody>
      </p:sp>
      <p:sp>
        <p:nvSpPr>
          <p:cNvPr id="116" name="CustomShape 3"/>
          <p:cNvSpPr/>
          <p:nvPr/>
        </p:nvSpPr>
        <p:spPr>
          <a:xfrm>
            <a:off x="838080" y="1447920"/>
            <a:ext cx="7314840" cy="49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000" indent="-342000" algn="just">
              <a:buClr>
                <a:srgbClr val="696464"/>
              </a:buClr>
              <a:buFont typeface="Wingdings" charset="2"/>
              <a:buChar char=""/>
            </a:pPr>
            <a:r>
              <a:rPr lang="en-US" sz="2000" dirty="0" smtClean="0">
                <a:latin typeface="Times New Roman" pitchFamily="18" charset="0"/>
                <a:cs typeface="Times New Roman" pitchFamily="18" charset="0"/>
              </a:rPr>
              <a:t>Multiple Input Multiple Output</a:t>
            </a:r>
          </a:p>
          <a:p>
            <a:pPr marL="342000" indent="-342000" algn="just">
              <a:buClr>
                <a:srgbClr val="696464"/>
              </a:buClr>
              <a:buFont typeface="Wingdings" charset="2"/>
              <a:buChar char=""/>
            </a:pPr>
            <a:r>
              <a:rPr lang="en-US" sz="2000" dirty="0" smtClean="0">
                <a:latin typeface="Times New Roman" pitchFamily="18" charset="0"/>
                <a:cs typeface="Times New Roman" pitchFamily="18" charset="0"/>
              </a:rPr>
              <a:t>4G base stations have about dozen ports for antennas that handle all cellular traffic</a:t>
            </a:r>
          </a:p>
          <a:p>
            <a:pPr marL="342000" indent="-342000" algn="just">
              <a:buClr>
                <a:srgbClr val="696464"/>
              </a:buClr>
              <a:buFont typeface="Wingdings" charset="2"/>
              <a:buChar char=""/>
            </a:pPr>
            <a:r>
              <a:rPr lang="en-US" sz="2000" dirty="0" smtClean="0">
                <a:latin typeface="Times New Roman" pitchFamily="18" charset="0"/>
                <a:cs typeface="Times New Roman" pitchFamily="18" charset="0"/>
              </a:rPr>
              <a:t>MIMO increases capacity of current network by factor of 22 or more</a:t>
            </a:r>
          </a:p>
          <a:p>
            <a:pPr marL="342000" indent="-342000" algn="just">
              <a:buClr>
                <a:srgbClr val="696464"/>
              </a:buClr>
              <a:buFont typeface="Wingdings" charset="2"/>
              <a:buChar char=""/>
            </a:pPr>
            <a:r>
              <a:rPr lang="en-US" sz="2000" dirty="0" smtClean="0">
                <a:latin typeface="Times New Roman" pitchFamily="18" charset="0"/>
                <a:cs typeface="Times New Roman" pitchFamily="18" charset="0"/>
              </a:rPr>
              <a:t>Cellular antennas broadcast signal in every direction at once</a:t>
            </a:r>
          </a:p>
          <a:p>
            <a:pPr marL="342000" indent="-342000" algn="just">
              <a:buClr>
                <a:srgbClr val="696464"/>
              </a:buClr>
              <a:buFont typeface="Wingdings" charset="2"/>
              <a:buChar char=""/>
            </a:pPr>
            <a:r>
              <a:rPr lang="en-US" sz="2000" dirty="0" smtClean="0">
                <a:latin typeface="Times New Roman" pitchFamily="18" charset="0"/>
                <a:cs typeface="Times New Roman" pitchFamily="18" charset="0"/>
              </a:rPr>
              <a:t>Crossing signals can cause interference</a:t>
            </a: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algn="just">
              <a:lnSpc>
                <a:spcPct val="150000"/>
              </a:lnSpc>
              <a:buClr>
                <a:srgbClr val="696464"/>
              </a:buClr>
            </a:pPr>
            <a:endParaRPr lang="en-US" sz="2000" dirty="0" smtClean="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algn="just">
              <a:buClr>
                <a:srgbClr val="696464"/>
              </a:buClr>
            </a:pPr>
            <a:endParaRPr lang="en-US" sz="2000" dirty="0" smtClean="0">
              <a:latin typeface="Times New Roman" pitchFamily="18" charset="0"/>
              <a:cs typeface="Times New Roman" pitchFamily="18" charset="0"/>
            </a:endParaRPr>
          </a:p>
          <a:p>
            <a:pPr algn="just">
              <a:buClr>
                <a:srgbClr val="696464"/>
              </a:buClr>
            </a:pPr>
            <a:endParaRPr lang="en-IN" sz="2000" dirty="0" smtClean="0">
              <a:latin typeface="Times New Roman" pitchFamily="18" charset="0"/>
              <a:cs typeface="Times New Roman" pitchFamily="18" charset="0"/>
            </a:endParaRPr>
          </a:p>
          <a:p>
            <a:pPr algn="just">
              <a:buClr>
                <a:srgbClr val="696464"/>
              </a:buClr>
            </a:pPr>
            <a:endParaRPr lang="en-IN"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IN" sz="2000" b="0" strike="noStrike" spc="-1" dirty="0">
              <a:latin typeface="Times New Roman" pitchFamily="18" charset="0"/>
              <a:cs typeface="Times New Roman" pitchFamily="18" charset="0"/>
            </a:endParaRPr>
          </a:p>
        </p:txBody>
      </p:sp>
      <p:sp>
        <p:nvSpPr>
          <p:cNvPr id="118" name="CustomShape 5"/>
          <p:cNvSpPr/>
          <p:nvPr/>
        </p:nvSpPr>
        <p:spPr>
          <a:xfrm>
            <a:off x="6172200" y="6229440"/>
            <a:ext cx="2476080" cy="47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400" b="0" strike="noStrike" spc="-1">
                <a:solidFill>
                  <a:srgbClr val="696464"/>
                </a:solidFill>
                <a:latin typeface="Times New Roman"/>
              </a:rPr>
              <a:t>28/4/19</a:t>
            </a:r>
            <a:endParaRPr lang="en-IN" sz="1400" b="0" strike="noStrike" spc="-1">
              <a:latin typeface="Arial"/>
            </a:endParaRPr>
          </a:p>
        </p:txBody>
      </p:sp>
      <p:pic>
        <p:nvPicPr>
          <p:cNvPr id="6147" name="Picture 3" descr="E:\Google Drive\Study Material\3rd Year Notes\Technical Seminar\Pics\4g tow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000" y="4077072"/>
            <a:ext cx="1695350" cy="21332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75332" y="6154219"/>
            <a:ext cx="750686" cy="246221"/>
          </a:xfrm>
          <a:prstGeom prst="rect">
            <a:avLst/>
          </a:prstGeom>
          <a:noFill/>
        </p:spPr>
        <p:txBody>
          <a:bodyPr wrap="square" rtlCol="0">
            <a:spAutoFit/>
          </a:bodyPr>
          <a:lstStyle/>
          <a:p>
            <a:r>
              <a:rPr lang="en-IN" sz="1000" dirty="0" smtClean="0">
                <a:latin typeface="Times New Roman" pitchFamily="18" charset="0"/>
                <a:cs typeface="Times New Roman" pitchFamily="18" charset="0"/>
              </a:rPr>
              <a:t>4G tower</a:t>
            </a:r>
            <a:endParaRPr lang="en-IN" sz="1000" dirty="0">
              <a:latin typeface="Times New Roman" pitchFamily="18" charset="0"/>
              <a:cs typeface="Times New Roman" pitchFamily="18" charset="0"/>
            </a:endParaRPr>
          </a:p>
        </p:txBody>
      </p:sp>
      <p:pic>
        <p:nvPicPr>
          <p:cNvPr id="6148" name="Picture 4" descr="E:\Google Drive\Study Material\3rd Year Notes\Technical Seminar\Pics\mimo tow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2968" y="4067532"/>
            <a:ext cx="1459424" cy="21523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771800" y="6180929"/>
            <a:ext cx="998480" cy="246221"/>
          </a:xfrm>
          <a:prstGeom prst="rect">
            <a:avLst/>
          </a:prstGeom>
          <a:noFill/>
        </p:spPr>
        <p:txBody>
          <a:bodyPr wrap="square" rtlCol="0">
            <a:spAutoFit/>
          </a:bodyPr>
          <a:lstStyle/>
          <a:p>
            <a:r>
              <a:rPr lang="en-IN" sz="1000" dirty="0" smtClean="0">
                <a:latin typeface="Times New Roman" pitchFamily="18" charset="0"/>
                <a:cs typeface="Times New Roman" pitchFamily="18" charset="0"/>
              </a:rPr>
              <a:t>MIMO Tower</a:t>
            </a:r>
            <a:endParaRPr lang="en-IN" sz="1000" dirty="0">
              <a:latin typeface="Times New Roman" pitchFamily="18" charset="0"/>
              <a:cs typeface="Times New Roman" pitchFamily="18" charset="0"/>
            </a:endParaRPr>
          </a:p>
        </p:txBody>
      </p:sp>
      <p:pic>
        <p:nvPicPr>
          <p:cNvPr id="6149" name="Picture 5" descr="E:\Google Drive\Study Material\3rd Year Notes\Technical Seminar\Pics\mimo problem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5500" y="4077072"/>
            <a:ext cx="3657420" cy="20771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76740" y="6108532"/>
            <a:ext cx="3007628" cy="246221"/>
          </a:xfrm>
          <a:prstGeom prst="rect">
            <a:avLst/>
          </a:prstGeom>
          <a:noFill/>
        </p:spPr>
        <p:txBody>
          <a:bodyPr wrap="square" rtlCol="0">
            <a:spAutoFit/>
          </a:bodyPr>
          <a:lstStyle/>
          <a:p>
            <a:r>
              <a:rPr lang="en-IN" sz="1000" dirty="0" smtClean="0">
                <a:latin typeface="Times New Roman" pitchFamily="18" charset="0"/>
                <a:cs typeface="Times New Roman" pitchFamily="18" charset="0"/>
              </a:rPr>
              <a:t>Interference generation due to signal crossing</a:t>
            </a:r>
            <a:endParaRPr lang="en-IN" sz="1000" dirty="0">
              <a:latin typeface="Times New Roman" pitchFamily="18" charset="0"/>
              <a:cs typeface="Times New Roman" pitchFamily="18" charset="0"/>
            </a:endParaRPr>
          </a:p>
        </p:txBody>
      </p:sp>
    </p:spTree>
    <p:extLst>
      <p:ext uri="{BB962C8B-B14F-4D97-AF65-F5344CB8AC3E}">
        <p14:creationId xmlns:p14="http://schemas.microsoft.com/office/powerpoint/2010/main" val="53478935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762120" y="228600"/>
            <a:ext cx="8229240" cy="834840"/>
          </a:xfrm>
          <a:prstGeom prst="rect">
            <a:avLst/>
          </a:prstGeom>
          <a:noFill/>
          <a:ln>
            <a:noFill/>
          </a:ln>
        </p:spPr>
        <p:txBody>
          <a:bodyPr bIns="91440" anchor="b"/>
          <a:lstStyle/>
          <a:p>
            <a:pPr>
              <a:lnSpc>
                <a:spcPct val="100000"/>
              </a:lnSpc>
            </a:pPr>
            <a:r>
              <a:rPr lang="en-US" sz="3200" spc="-1" dirty="0" smtClean="0">
                <a:solidFill>
                  <a:srgbClr val="696464"/>
                </a:solidFill>
                <a:latin typeface="Times New Roman"/>
              </a:rPr>
              <a:t>Beam Forming</a:t>
            </a:r>
            <a:endParaRPr lang="en-US" sz="3200" b="0" strike="noStrike" spc="-1" dirty="0">
              <a:solidFill>
                <a:srgbClr val="000000"/>
              </a:solidFill>
              <a:latin typeface="Times New Roman"/>
            </a:endParaRPr>
          </a:p>
        </p:txBody>
      </p:sp>
      <p:sp>
        <p:nvSpPr>
          <p:cNvPr id="115" name="CustomShape 2"/>
          <p:cNvSpPr/>
          <p:nvPr/>
        </p:nvSpPr>
        <p:spPr>
          <a:xfrm>
            <a:off x="146160" y="6210360"/>
            <a:ext cx="456840" cy="45684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lstStyle/>
          <a:p>
            <a:pPr algn="ctr">
              <a:lnSpc>
                <a:spcPct val="100000"/>
              </a:lnSpc>
            </a:pPr>
            <a:r>
              <a:rPr lang="en-IN" sz="1400" spc="-1" dirty="0" smtClean="0">
                <a:solidFill>
                  <a:srgbClr val="FFFFFF"/>
                </a:solidFill>
                <a:latin typeface="Times New Roman"/>
              </a:rPr>
              <a:t>14</a:t>
            </a:r>
            <a:endParaRPr lang="en-IN" sz="1400" b="0" strike="noStrike" spc="-1" dirty="0">
              <a:latin typeface="Arial"/>
            </a:endParaRPr>
          </a:p>
        </p:txBody>
      </p:sp>
      <p:sp>
        <p:nvSpPr>
          <p:cNvPr id="117" name="CustomShape 4"/>
          <p:cNvSpPr/>
          <p:nvPr/>
        </p:nvSpPr>
        <p:spPr>
          <a:xfrm>
            <a:off x="2438280" y="6324480"/>
            <a:ext cx="4419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696464"/>
                </a:solidFill>
                <a:latin typeface="Times New Roman"/>
              </a:rPr>
              <a:t>5G Technology</a:t>
            </a:r>
            <a:endParaRPr lang="en-IN" sz="1800" b="0" strike="noStrike" spc="-1">
              <a:latin typeface="Arial"/>
            </a:endParaRPr>
          </a:p>
        </p:txBody>
      </p:sp>
      <p:sp>
        <p:nvSpPr>
          <p:cNvPr id="116" name="CustomShape 3"/>
          <p:cNvSpPr/>
          <p:nvPr/>
        </p:nvSpPr>
        <p:spPr>
          <a:xfrm>
            <a:off x="838080" y="1447920"/>
            <a:ext cx="7314840" cy="49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000" indent="-342000" algn="just">
              <a:lnSpc>
                <a:spcPct val="200000"/>
              </a:lnSpc>
              <a:buClr>
                <a:srgbClr val="696464"/>
              </a:buClr>
              <a:buFont typeface="Wingdings" charset="2"/>
              <a:buChar char=""/>
            </a:pPr>
            <a:r>
              <a:rPr lang="en-US" sz="2000" dirty="0" smtClean="0">
                <a:latin typeface="Times New Roman" pitchFamily="18" charset="0"/>
                <a:cs typeface="Times New Roman" pitchFamily="18" charset="0"/>
              </a:rPr>
              <a:t>Traffic signaling system for cellular signals</a:t>
            </a:r>
          </a:p>
          <a:p>
            <a:pPr marL="342000" indent="-342000" algn="just">
              <a:lnSpc>
                <a:spcPct val="200000"/>
              </a:lnSpc>
              <a:buClr>
                <a:srgbClr val="696464"/>
              </a:buClr>
              <a:buFont typeface="Wingdings" charset="2"/>
              <a:buChar char=""/>
            </a:pPr>
            <a:r>
              <a:rPr lang="en-US" sz="2000" dirty="0" smtClean="0">
                <a:latin typeface="Times New Roman" pitchFamily="18" charset="0"/>
                <a:cs typeface="Times New Roman" pitchFamily="18" charset="0"/>
              </a:rPr>
              <a:t>Broadcasting in every direction causes interference and </a:t>
            </a:r>
            <a:r>
              <a:rPr lang="en-US" sz="2000" dirty="0" err="1" smtClean="0">
                <a:latin typeface="Times New Roman" pitchFamily="18" charset="0"/>
                <a:cs typeface="Times New Roman" pitchFamily="18" charset="0"/>
              </a:rPr>
              <a:t>repeitation</a:t>
            </a:r>
            <a:r>
              <a:rPr lang="en-US" sz="2000" dirty="0" smtClean="0">
                <a:latin typeface="Times New Roman" pitchFamily="18" charset="0"/>
                <a:cs typeface="Times New Roman" pitchFamily="18" charset="0"/>
              </a:rPr>
              <a:t> </a:t>
            </a:r>
          </a:p>
          <a:p>
            <a:pPr marL="342000" indent="-342000" algn="just">
              <a:lnSpc>
                <a:spcPct val="200000"/>
              </a:lnSpc>
              <a:buClr>
                <a:srgbClr val="696464"/>
              </a:buClr>
              <a:buFont typeface="Wingdings" charset="2"/>
              <a:buChar char=""/>
            </a:pPr>
            <a:r>
              <a:rPr lang="en-US" sz="2000" dirty="0" smtClean="0">
                <a:latin typeface="Times New Roman" pitchFamily="18" charset="0"/>
                <a:cs typeface="Times New Roman" pitchFamily="18" charset="0"/>
              </a:rPr>
              <a:t>Base station is allowed to send focused stream of data to specific user </a:t>
            </a:r>
          </a:p>
          <a:p>
            <a:pPr marL="342000" indent="-342000" algn="just">
              <a:lnSpc>
                <a:spcPct val="200000"/>
              </a:lnSpc>
              <a:buClr>
                <a:srgbClr val="696464"/>
              </a:buClr>
              <a:buFont typeface="Wingdings" charset="2"/>
              <a:buChar char=""/>
            </a:pPr>
            <a:r>
              <a:rPr lang="en-US" sz="2000" dirty="0" smtClean="0">
                <a:latin typeface="Times New Roman" pitchFamily="18" charset="0"/>
                <a:cs typeface="Times New Roman" pitchFamily="18" charset="0"/>
              </a:rPr>
              <a:t>Precision prevents interference</a:t>
            </a:r>
          </a:p>
          <a:p>
            <a:pPr marL="342000" indent="-342000" algn="just">
              <a:lnSpc>
                <a:spcPct val="200000"/>
              </a:lnSpc>
              <a:buClr>
                <a:srgbClr val="696464"/>
              </a:buClr>
              <a:buFont typeface="Wingdings" charset="2"/>
              <a:buChar char=""/>
            </a:pPr>
            <a:r>
              <a:rPr lang="en-US" sz="2000" dirty="0" smtClean="0">
                <a:latin typeface="Times New Roman" pitchFamily="18" charset="0"/>
                <a:cs typeface="Times New Roman" pitchFamily="18" charset="0"/>
              </a:rPr>
              <a:t>Increased efficiency</a:t>
            </a:r>
          </a:p>
          <a:p>
            <a:pPr marL="342000" indent="-342000" algn="just">
              <a:lnSpc>
                <a:spcPct val="200000"/>
              </a:lnSpc>
              <a:buClr>
                <a:srgbClr val="696464"/>
              </a:buClr>
              <a:buFont typeface="Wingdings" charset="2"/>
              <a:buChar char=""/>
            </a:pPr>
            <a:r>
              <a:rPr lang="en-US" sz="2000" dirty="0" smtClean="0">
                <a:latin typeface="Times New Roman" pitchFamily="18" charset="0"/>
                <a:cs typeface="Times New Roman" pitchFamily="18" charset="0"/>
              </a:rPr>
              <a:t>Handling more incoming and outgoing data streams at once</a:t>
            </a:r>
          </a:p>
          <a:p>
            <a:pPr marL="342000" indent="-342000" algn="just">
              <a:lnSpc>
                <a:spcPct val="150000"/>
              </a:lnSpc>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endParaRPr lang="en-US" sz="2000" dirty="0" smtClean="0">
              <a:latin typeface="Times New Roman" pitchFamily="18" charset="0"/>
              <a:cs typeface="Times New Roman" pitchFamily="18" charset="0"/>
            </a:endParaRPr>
          </a:p>
          <a:p>
            <a:pPr algn="just">
              <a:lnSpc>
                <a:spcPct val="150000"/>
              </a:lnSpc>
              <a:buClr>
                <a:srgbClr val="696464"/>
              </a:buClr>
            </a:pPr>
            <a:endParaRPr lang="en-US" sz="2000" dirty="0" smtClean="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algn="just">
              <a:buClr>
                <a:srgbClr val="696464"/>
              </a:buClr>
            </a:pPr>
            <a:endParaRPr lang="en-US" sz="2000" dirty="0" smtClean="0">
              <a:latin typeface="Times New Roman" pitchFamily="18" charset="0"/>
              <a:cs typeface="Times New Roman" pitchFamily="18" charset="0"/>
            </a:endParaRPr>
          </a:p>
          <a:p>
            <a:pPr algn="just">
              <a:buClr>
                <a:srgbClr val="696464"/>
              </a:buClr>
            </a:pPr>
            <a:endParaRPr lang="en-IN" sz="2000" dirty="0" smtClean="0">
              <a:latin typeface="Times New Roman" pitchFamily="18" charset="0"/>
              <a:cs typeface="Times New Roman" pitchFamily="18" charset="0"/>
            </a:endParaRPr>
          </a:p>
          <a:p>
            <a:pPr algn="just">
              <a:buClr>
                <a:srgbClr val="696464"/>
              </a:buClr>
            </a:pPr>
            <a:endParaRPr lang="en-IN"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IN" sz="2000" b="0" strike="noStrike" spc="-1" dirty="0">
              <a:latin typeface="Times New Roman" pitchFamily="18" charset="0"/>
              <a:cs typeface="Times New Roman" pitchFamily="18" charset="0"/>
            </a:endParaRPr>
          </a:p>
        </p:txBody>
      </p:sp>
      <p:sp>
        <p:nvSpPr>
          <p:cNvPr id="118" name="CustomShape 5"/>
          <p:cNvSpPr/>
          <p:nvPr/>
        </p:nvSpPr>
        <p:spPr>
          <a:xfrm>
            <a:off x="6172200" y="6229440"/>
            <a:ext cx="2476080" cy="47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400" b="0" strike="noStrike" spc="-1">
                <a:solidFill>
                  <a:srgbClr val="696464"/>
                </a:solidFill>
                <a:latin typeface="Times New Roman"/>
              </a:rPr>
              <a:t>28/4/19</a:t>
            </a:r>
            <a:endParaRPr lang="en-IN" sz="1400" b="0" strike="noStrike" spc="-1">
              <a:latin typeface="Arial"/>
            </a:endParaRPr>
          </a:p>
        </p:txBody>
      </p:sp>
    </p:spTree>
    <p:extLst>
      <p:ext uri="{BB962C8B-B14F-4D97-AF65-F5344CB8AC3E}">
        <p14:creationId xmlns:p14="http://schemas.microsoft.com/office/powerpoint/2010/main" val="427793378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762120" y="228600"/>
            <a:ext cx="8229240" cy="834840"/>
          </a:xfrm>
          <a:prstGeom prst="rect">
            <a:avLst/>
          </a:prstGeom>
          <a:noFill/>
          <a:ln>
            <a:noFill/>
          </a:ln>
        </p:spPr>
        <p:txBody>
          <a:bodyPr bIns="91440" anchor="b"/>
          <a:lstStyle/>
          <a:p>
            <a:pPr>
              <a:lnSpc>
                <a:spcPct val="100000"/>
              </a:lnSpc>
            </a:pPr>
            <a:r>
              <a:rPr lang="en-US" sz="3200" spc="-1" dirty="0" smtClean="0">
                <a:solidFill>
                  <a:srgbClr val="696464"/>
                </a:solidFill>
                <a:latin typeface="Times New Roman"/>
              </a:rPr>
              <a:t>Full Duplex</a:t>
            </a:r>
            <a:endParaRPr lang="en-US" sz="3200" b="0" strike="noStrike" spc="-1" dirty="0">
              <a:solidFill>
                <a:srgbClr val="000000"/>
              </a:solidFill>
              <a:latin typeface="Times New Roman"/>
            </a:endParaRPr>
          </a:p>
        </p:txBody>
      </p:sp>
      <p:sp>
        <p:nvSpPr>
          <p:cNvPr id="115" name="CustomShape 2"/>
          <p:cNvSpPr/>
          <p:nvPr/>
        </p:nvSpPr>
        <p:spPr>
          <a:xfrm>
            <a:off x="146160" y="6210360"/>
            <a:ext cx="456840" cy="45684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lstStyle/>
          <a:p>
            <a:pPr algn="ctr">
              <a:lnSpc>
                <a:spcPct val="100000"/>
              </a:lnSpc>
            </a:pPr>
            <a:r>
              <a:rPr lang="en-IN" sz="1400" spc="-1" dirty="0" smtClean="0">
                <a:solidFill>
                  <a:srgbClr val="FFFFFF"/>
                </a:solidFill>
                <a:latin typeface="Times New Roman"/>
              </a:rPr>
              <a:t>15</a:t>
            </a:r>
            <a:endParaRPr lang="en-IN" sz="1400" b="0" strike="noStrike" spc="-1" dirty="0">
              <a:latin typeface="Arial"/>
            </a:endParaRPr>
          </a:p>
        </p:txBody>
      </p:sp>
      <p:sp>
        <p:nvSpPr>
          <p:cNvPr id="117" name="CustomShape 4"/>
          <p:cNvSpPr/>
          <p:nvPr/>
        </p:nvSpPr>
        <p:spPr>
          <a:xfrm>
            <a:off x="2438280" y="6324480"/>
            <a:ext cx="4419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696464"/>
                </a:solidFill>
                <a:latin typeface="Times New Roman"/>
              </a:rPr>
              <a:t>5G Technology</a:t>
            </a:r>
            <a:endParaRPr lang="en-IN" sz="1800" b="0" strike="noStrike" spc="-1">
              <a:latin typeface="Arial"/>
            </a:endParaRPr>
          </a:p>
        </p:txBody>
      </p:sp>
      <p:sp>
        <p:nvSpPr>
          <p:cNvPr id="116" name="CustomShape 3"/>
          <p:cNvSpPr/>
          <p:nvPr/>
        </p:nvSpPr>
        <p:spPr>
          <a:xfrm>
            <a:off x="838080" y="1447920"/>
            <a:ext cx="7314840" cy="49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000" indent="-342000" algn="just">
              <a:lnSpc>
                <a:spcPct val="200000"/>
              </a:lnSpc>
              <a:buClr>
                <a:srgbClr val="696464"/>
              </a:buClr>
              <a:buFont typeface="Wingdings" charset="2"/>
              <a:buChar char=""/>
            </a:pPr>
            <a:r>
              <a:rPr lang="en-US" sz="2000" dirty="0" smtClean="0">
                <a:latin typeface="Times New Roman" pitchFamily="18" charset="0"/>
                <a:cs typeface="Times New Roman" pitchFamily="18" charset="0"/>
              </a:rPr>
              <a:t>Single node communication e.g. Walkie-Talkie</a:t>
            </a:r>
          </a:p>
          <a:p>
            <a:pPr marL="342000" indent="-342000" algn="just">
              <a:lnSpc>
                <a:spcPct val="200000"/>
              </a:lnSpc>
              <a:buClr>
                <a:srgbClr val="696464"/>
              </a:buClr>
              <a:buFont typeface="Wingdings" charset="2"/>
              <a:buChar char=""/>
            </a:pPr>
            <a:r>
              <a:rPr lang="en-US" sz="2000" dirty="0" smtClean="0">
                <a:latin typeface="Times New Roman" pitchFamily="18" charset="0"/>
                <a:cs typeface="Times New Roman" pitchFamily="18" charset="0"/>
              </a:rPr>
              <a:t>Base </a:t>
            </a:r>
            <a:r>
              <a:rPr lang="en-US" sz="2000" dirty="0" err="1" smtClean="0">
                <a:latin typeface="Times New Roman" pitchFamily="18" charset="0"/>
                <a:cs typeface="Times New Roman" pitchFamily="18" charset="0"/>
              </a:rPr>
              <a:t>stations’s</a:t>
            </a:r>
            <a:r>
              <a:rPr lang="en-US" sz="2000" dirty="0" smtClean="0">
                <a:latin typeface="Times New Roman" pitchFamily="18" charset="0"/>
                <a:cs typeface="Times New Roman" pitchFamily="18" charset="0"/>
              </a:rPr>
              <a:t> traditional antenna can do only one job at a time Transmit or Receive </a:t>
            </a:r>
          </a:p>
          <a:p>
            <a:pPr marL="342000" indent="-342000" algn="just">
              <a:lnSpc>
                <a:spcPct val="200000"/>
              </a:lnSpc>
              <a:buClr>
                <a:srgbClr val="696464"/>
              </a:buClr>
              <a:buFont typeface="Wingdings" charset="2"/>
              <a:buChar char=""/>
            </a:pPr>
            <a:r>
              <a:rPr lang="en-US" sz="2000" dirty="0" smtClean="0">
                <a:latin typeface="Times New Roman" pitchFamily="18" charset="0"/>
                <a:cs typeface="Times New Roman" pitchFamily="18" charset="0"/>
              </a:rPr>
              <a:t>This is because of reciprocity </a:t>
            </a:r>
          </a:p>
          <a:p>
            <a:pPr marL="342000" indent="-342000" algn="just">
              <a:lnSpc>
                <a:spcPct val="200000"/>
              </a:lnSpc>
              <a:buClr>
                <a:srgbClr val="696464"/>
              </a:buClr>
              <a:buFont typeface="Wingdings" charset="2"/>
              <a:buChar char=""/>
            </a:pPr>
            <a:r>
              <a:rPr lang="en-US" sz="2000" dirty="0" smtClean="0">
                <a:latin typeface="Times New Roman" pitchFamily="18" charset="0"/>
                <a:cs typeface="Times New Roman" pitchFamily="18" charset="0"/>
              </a:rPr>
              <a:t>Tendency for radio waves to travel both backward and forward along the same frequency </a:t>
            </a:r>
          </a:p>
          <a:p>
            <a:pPr marL="342000" indent="-342000" algn="just">
              <a:lnSpc>
                <a:spcPct val="200000"/>
              </a:lnSpc>
              <a:buClr>
                <a:srgbClr val="696464"/>
              </a:buClr>
              <a:buFont typeface="Wingdings" charset="2"/>
              <a:buChar char=""/>
            </a:pPr>
            <a:r>
              <a:rPr lang="en-US" sz="2000" dirty="0" smtClean="0">
                <a:latin typeface="Times New Roman" pitchFamily="18" charset="0"/>
                <a:cs typeface="Times New Roman" pitchFamily="18" charset="0"/>
              </a:rPr>
              <a:t>If transmission and receiving is done at a time, interference occurs</a:t>
            </a:r>
          </a:p>
          <a:p>
            <a:pPr algn="just">
              <a:lnSpc>
                <a:spcPct val="200000"/>
              </a:lnSpc>
              <a:buClr>
                <a:srgbClr val="696464"/>
              </a:buClr>
            </a:pPr>
            <a:r>
              <a:rPr lang="en-US" sz="2000" dirty="0" smtClean="0">
                <a:latin typeface="Times New Roman" pitchFamily="18" charset="0"/>
                <a:cs typeface="Times New Roman" pitchFamily="18" charset="0"/>
              </a:rPr>
              <a:t> </a:t>
            </a:r>
          </a:p>
          <a:p>
            <a:pPr marL="342000" indent="-342000" algn="just">
              <a:lnSpc>
                <a:spcPct val="150000"/>
              </a:lnSpc>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endParaRPr lang="en-US" sz="2000" dirty="0" smtClean="0">
              <a:latin typeface="Times New Roman" pitchFamily="18" charset="0"/>
              <a:cs typeface="Times New Roman" pitchFamily="18" charset="0"/>
            </a:endParaRPr>
          </a:p>
          <a:p>
            <a:pPr algn="just">
              <a:lnSpc>
                <a:spcPct val="150000"/>
              </a:lnSpc>
              <a:buClr>
                <a:srgbClr val="696464"/>
              </a:buClr>
            </a:pPr>
            <a:endParaRPr lang="en-US" sz="2000" dirty="0" smtClean="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algn="just">
              <a:buClr>
                <a:srgbClr val="696464"/>
              </a:buClr>
            </a:pPr>
            <a:endParaRPr lang="en-US" sz="2000" dirty="0" smtClean="0">
              <a:latin typeface="Times New Roman" pitchFamily="18" charset="0"/>
              <a:cs typeface="Times New Roman" pitchFamily="18" charset="0"/>
            </a:endParaRPr>
          </a:p>
          <a:p>
            <a:pPr algn="just">
              <a:buClr>
                <a:srgbClr val="696464"/>
              </a:buClr>
            </a:pPr>
            <a:endParaRPr lang="en-IN" sz="2000" dirty="0" smtClean="0">
              <a:latin typeface="Times New Roman" pitchFamily="18" charset="0"/>
              <a:cs typeface="Times New Roman" pitchFamily="18" charset="0"/>
            </a:endParaRPr>
          </a:p>
          <a:p>
            <a:pPr algn="just">
              <a:buClr>
                <a:srgbClr val="696464"/>
              </a:buClr>
            </a:pPr>
            <a:endParaRPr lang="en-IN"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IN" sz="2000" b="0" strike="noStrike" spc="-1" dirty="0">
              <a:latin typeface="Times New Roman" pitchFamily="18" charset="0"/>
              <a:cs typeface="Times New Roman" pitchFamily="18" charset="0"/>
            </a:endParaRPr>
          </a:p>
        </p:txBody>
      </p:sp>
      <p:sp>
        <p:nvSpPr>
          <p:cNvPr id="118" name="CustomShape 5"/>
          <p:cNvSpPr/>
          <p:nvPr/>
        </p:nvSpPr>
        <p:spPr>
          <a:xfrm>
            <a:off x="6172200" y="6229440"/>
            <a:ext cx="2476080" cy="47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400" b="0" strike="noStrike" spc="-1">
                <a:solidFill>
                  <a:srgbClr val="696464"/>
                </a:solidFill>
                <a:latin typeface="Times New Roman"/>
              </a:rPr>
              <a:t>28/4/19</a:t>
            </a:r>
            <a:endParaRPr lang="en-IN" sz="1400" b="0" strike="noStrike" spc="-1">
              <a:latin typeface="Arial"/>
            </a:endParaRPr>
          </a:p>
        </p:txBody>
      </p:sp>
    </p:spTree>
    <p:extLst>
      <p:ext uri="{BB962C8B-B14F-4D97-AF65-F5344CB8AC3E}">
        <p14:creationId xmlns:p14="http://schemas.microsoft.com/office/powerpoint/2010/main" val="159843843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762120" y="228600"/>
            <a:ext cx="8229240" cy="834840"/>
          </a:xfrm>
          <a:prstGeom prst="rect">
            <a:avLst/>
          </a:prstGeom>
          <a:noFill/>
          <a:ln>
            <a:noFill/>
          </a:ln>
        </p:spPr>
        <p:txBody>
          <a:bodyPr bIns="91440" anchor="b"/>
          <a:lstStyle/>
          <a:p>
            <a:pPr>
              <a:lnSpc>
                <a:spcPct val="100000"/>
              </a:lnSpc>
            </a:pPr>
            <a:r>
              <a:rPr lang="en-US" sz="3200" spc="-1" dirty="0" smtClean="0">
                <a:solidFill>
                  <a:srgbClr val="696464"/>
                </a:solidFill>
                <a:latin typeface="Times New Roman"/>
              </a:rPr>
              <a:t>Full Duplex</a:t>
            </a:r>
            <a:endParaRPr lang="en-US" sz="3200" b="0" strike="noStrike" spc="-1" dirty="0">
              <a:solidFill>
                <a:srgbClr val="000000"/>
              </a:solidFill>
              <a:latin typeface="Times New Roman"/>
            </a:endParaRPr>
          </a:p>
        </p:txBody>
      </p:sp>
      <p:sp>
        <p:nvSpPr>
          <p:cNvPr id="115" name="CustomShape 2"/>
          <p:cNvSpPr/>
          <p:nvPr/>
        </p:nvSpPr>
        <p:spPr>
          <a:xfrm>
            <a:off x="146160" y="6210360"/>
            <a:ext cx="456840" cy="45684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lstStyle/>
          <a:p>
            <a:pPr algn="ctr">
              <a:lnSpc>
                <a:spcPct val="100000"/>
              </a:lnSpc>
            </a:pPr>
            <a:r>
              <a:rPr lang="en-IN" sz="1400" spc="-1" dirty="0" smtClean="0">
                <a:solidFill>
                  <a:srgbClr val="FFFFFF"/>
                </a:solidFill>
                <a:latin typeface="Times New Roman"/>
              </a:rPr>
              <a:t>16</a:t>
            </a:r>
            <a:endParaRPr lang="en-IN" sz="1400" b="0" strike="noStrike" spc="-1" dirty="0">
              <a:latin typeface="Arial"/>
            </a:endParaRPr>
          </a:p>
        </p:txBody>
      </p:sp>
      <p:sp>
        <p:nvSpPr>
          <p:cNvPr id="117" name="CustomShape 4"/>
          <p:cNvSpPr/>
          <p:nvPr/>
        </p:nvSpPr>
        <p:spPr>
          <a:xfrm>
            <a:off x="2438280" y="6324480"/>
            <a:ext cx="4419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696464"/>
                </a:solidFill>
                <a:latin typeface="Times New Roman"/>
              </a:rPr>
              <a:t>5G Technology</a:t>
            </a:r>
            <a:endParaRPr lang="en-IN" sz="1800" b="0" strike="noStrike" spc="-1">
              <a:latin typeface="Arial"/>
            </a:endParaRPr>
          </a:p>
        </p:txBody>
      </p:sp>
      <p:sp>
        <p:nvSpPr>
          <p:cNvPr id="116" name="CustomShape 3"/>
          <p:cNvSpPr/>
          <p:nvPr/>
        </p:nvSpPr>
        <p:spPr>
          <a:xfrm>
            <a:off x="838080" y="1447920"/>
            <a:ext cx="7314840" cy="49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000" indent="-342000" algn="just">
              <a:lnSpc>
                <a:spcPct val="200000"/>
              </a:lnSpc>
              <a:buClr>
                <a:srgbClr val="696464"/>
              </a:buClr>
              <a:buFont typeface="Wingdings" charset="2"/>
              <a:buChar char=""/>
            </a:pPr>
            <a:r>
              <a:rPr lang="en-US" sz="2000" dirty="0" smtClean="0">
                <a:latin typeface="Times New Roman" pitchFamily="18" charset="0"/>
                <a:cs typeface="Times New Roman" pitchFamily="18" charset="0"/>
              </a:rPr>
              <a:t>Example of train as signal,</a:t>
            </a:r>
          </a:p>
          <a:p>
            <a:pPr marL="342000" indent="-342000" algn="just">
              <a:lnSpc>
                <a:spcPct val="200000"/>
              </a:lnSpc>
              <a:buClr>
                <a:srgbClr val="696464"/>
              </a:buClr>
              <a:buFont typeface="Wingdings" charset="2"/>
              <a:buChar char=""/>
            </a:pPr>
            <a:r>
              <a:rPr lang="en-US" sz="2000" dirty="0" smtClean="0">
                <a:latin typeface="Times New Roman" pitchFamily="18" charset="0"/>
                <a:cs typeface="Times New Roman" pitchFamily="18" charset="0"/>
              </a:rPr>
              <a:t> </a:t>
            </a:r>
          </a:p>
          <a:p>
            <a:pPr marL="342000" indent="-342000" algn="just">
              <a:lnSpc>
                <a:spcPct val="200000"/>
              </a:lnSpc>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lnSpc>
                <a:spcPct val="200000"/>
              </a:lnSpc>
              <a:buClr>
                <a:srgbClr val="696464"/>
              </a:buClr>
              <a:buFont typeface="Wingdings" charset="2"/>
              <a:buChar char=""/>
            </a:pPr>
            <a:r>
              <a:rPr lang="en-US" sz="2000" dirty="0" smtClean="0">
                <a:latin typeface="Times New Roman" pitchFamily="18" charset="0"/>
                <a:cs typeface="Times New Roman" pitchFamily="18" charset="0"/>
              </a:rPr>
              <a:t> </a:t>
            </a:r>
          </a:p>
          <a:p>
            <a:pPr marL="342000" indent="-342000" algn="just">
              <a:lnSpc>
                <a:spcPct val="150000"/>
              </a:lnSpc>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r>
              <a:rPr lang="en-US" sz="2000" dirty="0" smtClean="0">
                <a:latin typeface="Times New Roman" pitchFamily="18" charset="0"/>
                <a:cs typeface="Times New Roman" pitchFamily="18" charset="0"/>
              </a:rPr>
              <a:t> </a:t>
            </a:r>
          </a:p>
          <a:p>
            <a:pPr algn="just">
              <a:lnSpc>
                <a:spcPct val="150000"/>
              </a:lnSpc>
              <a:buClr>
                <a:srgbClr val="696464"/>
              </a:buClr>
            </a:pPr>
            <a:endParaRPr lang="en-US" sz="2000" dirty="0" smtClean="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algn="just">
              <a:buClr>
                <a:srgbClr val="696464"/>
              </a:buClr>
            </a:pPr>
            <a:endParaRPr lang="en-US" sz="2000" dirty="0" smtClean="0">
              <a:latin typeface="Times New Roman" pitchFamily="18" charset="0"/>
              <a:cs typeface="Times New Roman" pitchFamily="18" charset="0"/>
            </a:endParaRPr>
          </a:p>
          <a:p>
            <a:pPr algn="just">
              <a:buClr>
                <a:srgbClr val="696464"/>
              </a:buClr>
            </a:pPr>
            <a:endParaRPr lang="en-IN" sz="2000" dirty="0" smtClean="0">
              <a:latin typeface="Times New Roman" pitchFamily="18" charset="0"/>
              <a:cs typeface="Times New Roman" pitchFamily="18" charset="0"/>
            </a:endParaRPr>
          </a:p>
          <a:p>
            <a:pPr algn="just">
              <a:buClr>
                <a:srgbClr val="696464"/>
              </a:buClr>
            </a:pPr>
            <a:endParaRPr lang="en-IN"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IN" sz="2000" b="0" strike="noStrike" spc="-1" dirty="0">
              <a:latin typeface="Times New Roman" pitchFamily="18" charset="0"/>
              <a:cs typeface="Times New Roman" pitchFamily="18" charset="0"/>
            </a:endParaRPr>
          </a:p>
        </p:txBody>
      </p:sp>
      <p:sp>
        <p:nvSpPr>
          <p:cNvPr id="118" name="CustomShape 5"/>
          <p:cNvSpPr/>
          <p:nvPr/>
        </p:nvSpPr>
        <p:spPr>
          <a:xfrm>
            <a:off x="6172200" y="6229440"/>
            <a:ext cx="2476080" cy="47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400" b="0" strike="noStrike" spc="-1">
                <a:solidFill>
                  <a:srgbClr val="696464"/>
                </a:solidFill>
                <a:latin typeface="Times New Roman"/>
              </a:rPr>
              <a:t>28/4/19</a:t>
            </a:r>
            <a:endParaRPr lang="en-IN" sz="1400" b="0" strike="noStrike" spc="-1">
              <a:latin typeface="Arial"/>
            </a:endParaRPr>
          </a:p>
        </p:txBody>
      </p:sp>
      <p:pic>
        <p:nvPicPr>
          <p:cNvPr id="7170" name="Picture 2" descr="E:\Google Drive\Study Material\3rd Year Notes\Technical Seminar\Pics\duplex proble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3939" y="2204862"/>
            <a:ext cx="5043121" cy="907663"/>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E:\Google Drive\Study Material\3rd Year Notes\Technical Seminar\Pics\duplex sol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939" y="3262564"/>
            <a:ext cx="5043121" cy="132323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E:\Google Drive\Study Material\3rd Year Notes\Technical Seminar\Pics\full duplex on same freq.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3939" y="4585795"/>
            <a:ext cx="5043121" cy="17893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08813" y="5687140"/>
            <a:ext cx="3555264" cy="523220"/>
          </a:xfrm>
          <a:prstGeom prst="rect">
            <a:avLst/>
          </a:prstGeom>
          <a:noFill/>
        </p:spPr>
        <p:txBody>
          <a:bodyPr wrap="square" rtlCol="0">
            <a:spAutoFit/>
          </a:bodyPr>
          <a:lstStyle/>
          <a:p>
            <a:r>
              <a:rPr lang="en-IN" sz="1400" dirty="0" smtClean="0">
                <a:latin typeface="Times New Roman" pitchFamily="18" charset="0"/>
                <a:cs typeface="Times New Roman" pitchFamily="18" charset="0"/>
              </a:rPr>
              <a:t>Silicon Transistor to create high speed switches to halt backward roll of these waves</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406740151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762120" y="228600"/>
            <a:ext cx="8229240" cy="834840"/>
          </a:xfrm>
          <a:prstGeom prst="rect">
            <a:avLst/>
          </a:prstGeom>
          <a:noFill/>
          <a:ln>
            <a:noFill/>
          </a:ln>
        </p:spPr>
        <p:txBody>
          <a:bodyPr bIns="91440" anchor="b"/>
          <a:lstStyle/>
          <a:p>
            <a:pPr>
              <a:lnSpc>
                <a:spcPct val="100000"/>
              </a:lnSpc>
            </a:pPr>
            <a:r>
              <a:rPr lang="en-US" sz="3200" spc="-1" dirty="0" smtClean="0">
                <a:solidFill>
                  <a:srgbClr val="696464"/>
                </a:solidFill>
                <a:latin typeface="Times New Roman"/>
              </a:rPr>
              <a:t>Advantages</a:t>
            </a:r>
            <a:endParaRPr lang="en-US" sz="3200" b="0" strike="noStrike" spc="-1" dirty="0">
              <a:solidFill>
                <a:srgbClr val="000000"/>
              </a:solidFill>
              <a:latin typeface="Times New Roman"/>
            </a:endParaRPr>
          </a:p>
        </p:txBody>
      </p:sp>
      <p:sp>
        <p:nvSpPr>
          <p:cNvPr id="115" name="CustomShape 2"/>
          <p:cNvSpPr/>
          <p:nvPr/>
        </p:nvSpPr>
        <p:spPr>
          <a:xfrm>
            <a:off x="146160" y="6210360"/>
            <a:ext cx="456840" cy="45684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lstStyle/>
          <a:p>
            <a:pPr algn="ctr">
              <a:lnSpc>
                <a:spcPct val="100000"/>
              </a:lnSpc>
            </a:pPr>
            <a:r>
              <a:rPr lang="en-IN" sz="1400" spc="-1" dirty="0" smtClean="0">
                <a:solidFill>
                  <a:srgbClr val="FFFFFF"/>
                </a:solidFill>
                <a:latin typeface="Times New Roman"/>
              </a:rPr>
              <a:t>17</a:t>
            </a:r>
            <a:endParaRPr lang="en-IN" sz="1400" b="0" strike="noStrike" spc="-1" dirty="0">
              <a:latin typeface="Arial"/>
            </a:endParaRPr>
          </a:p>
        </p:txBody>
      </p:sp>
      <p:sp>
        <p:nvSpPr>
          <p:cNvPr id="117" name="CustomShape 4"/>
          <p:cNvSpPr/>
          <p:nvPr/>
        </p:nvSpPr>
        <p:spPr>
          <a:xfrm>
            <a:off x="2438280" y="6324480"/>
            <a:ext cx="4419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696464"/>
                </a:solidFill>
                <a:latin typeface="Times New Roman"/>
              </a:rPr>
              <a:t>5G Technology</a:t>
            </a:r>
            <a:endParaRPr lang="en-IN" sz="1800" b="0" strike="noStrike" spc="-1">
              <a:latin typeface="Arial"/>
            </a:endParaRPr>
          </a:p>
        </p:txBody>
      </p:sp>
      <p:sp>
        <p:nvSpPr>
          <p:cNvPr id="116" name="CustomShape 3"/>
          <p:cNvSpPr/>
          <p:nvPr/>
        </p:nvSpPr>
        <p:spPr>
          <a:xfrm>
            <a:off x="838080" y="1447920"/>
            <a:ext cx="7314840" cy="49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000" indent="-342000" algn="just">
              <a:buClr>
                <a:srgbClr val="696464"/>
              </a:buClr>
              <a:buFont typeface="Wingdings" charset="2"/>
              <a:buChar char=""/>
            </a:pPr>
            <a:r>
              <a:rPr lang="en-US" sz="2000" dirty="0">
                <a:latin typeface="Times New Roman" pitchFamily="18" charset="0"/>
                <a:cs typeface="Times New Roman" pitchFamily="18" charset="0"/>
              </a:rPr>
              <a:t>High resolution and bi-directional large bandwidth shaping</a:t>
            </a:r>
            <a:r>
              <a:rPr lang="en-US" sz="2000" dirty="0" smtClean="0">
                <a:latin typeface="Times New Roman" pitchFamily="18" charset="0"/>
                <a:cs typeface="Times New Roman" pitchFamily="18" charset="0"/>
              </a:rPr>
              <a:t>.</a:t>
            </a:r>
          </a:p>
          <a:p>
            <a:pPr marL="342000" indent="-342000" algn="just">
              <a:buClr>
                <a:srgbClr val="696464"/>
              </a:buClr>
              <a:buFont typeface="Wingdings" charset="2"/>
              <a:buChar char=""/>
            </a:pPr>
            <a:r>
              <a:rPr lang="en-US" sz="2000" dirty="0" smtClean="0">
                <a:latin typeface="Times New Roman" pitchFamily="18" charset="0"/>
                <a:cs typeface="Times New Roman" pitchFamily="18" charset="0"/>
              </a:rPr>
              <a:t>Technology </a:t>
            </a:r>
            <a:r>
              <a:rPr lang="en-US" sz="2000" dirty="0">
                <a:latin typeface="Times New Roman" pitchFamily="18" charset="0"/>
                <a:cs typeface="Times New Roman" pitchFamily="18" charset="0"/>
              </a:rPr>
              <a:t>to gather all networks on one platform</a:t>
            </a:r>
            <a:r>
              <a:rPr lang="en-US" sz="2000" dirty="0" smtClean="0">
                <a:latin typeface="Times New Roman" pitchFamily="18" charset="0"/>
                <a:cs typeface="Times New Roman" pitchFamily="18" charset="0"/>
              </a:rPr>
              <a:t>.</a:t>
            </a:r>
          </a:p>
          <a:p>
            <a:pPr marL="342000" indent="-342000" algn="just">
              <a:buClr>
                <a:srgbClr val="696464"/>
              </a:buClr>
              <a:buFont typeface="Wingdings" charset="2"/>
              <a:buChar char=""/>
            </a:pPr>
            <a:r>
              <a:rPr lang="en-US" sz="2000" dirty="0" smtClean="0">
                <a:latin typeface="Times New Roman" pitchFamily="18" charset="0"/>
                <a:cs typeface="Times New Roman" pitchFamily="18" charset="0"/>
              </a:rPr>
              <a:t>More </a:t>
            </a:r>
            <a:r>
              <a:rPr lang="en-US" sz="2000" dirty="0">
                <a:latin typeface="Times New Roman" pitchFamily="18" charset="0"/>
                <a:cs typeface="Times New Roman" pitchFamily="18" charset="0"/>
              </a:rPr>
              <a:t>effective and efficient. </a:t>
            </a: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r>
              <a:rPr lang="en-US" sz="2000" dirty="0">
                <a:latin typeface="Times New Roman" pitchFamily="18" charset="0"/>
                <a:cs typeface="Times New Roman" pitchFamily="18" charset="0"/>
              </a:rPr>
              <a:t>Technology to facilitate subscriber supervision tools for the quick action</a:t>
            </a:r>
            <a:r>
              <a:rPr lang="en-US" sz="2000" dirty="0" smtClean="0">
                <a:latin typeface="Times New Roman" pitchFamily="18" charset="0"/>
                <a:cs typeface="Times New Roman" pitchFamily="18" charset="0"/>
              </a:rPr>
              <a:t>.</a:t>
            </a:r>
          </a:p>
          <a:p>
            <a:pPr marL="342000" indent="-342000" algn="just">
              <a:buClr>
                <a:srgbClr val="696464"/>
              </a:buClr>
              <a:buFont typeface="Wingdings" charset="2"/>
              <a:buChar char=""/>
            </a:pPr>
            <a:r>
              <a:rPr lang="en-US" sz="2000" dirty="0">
                <a:latin typeface="Times New Roman" pitchFamily="18" charset="0"/>
                <a:cs typeface="Times New Roman" pitchFamily="18" charset="0"/>
              </a:rPr>
              <a:t>Easily manageable with the previous generations</a:t>
            </a:r>
            <a:r>
              <a:rPr lang="en-US" sz="2000" dirty="0" smtClean="0">
                <a:latin typeface="Times New Roman" pitchFamily="18" charset="0"/>
                <a:cs typeface="Times New Roman" pitchFamily="18" charset="0"/>
              </a:rPr>
              <a:t>.</a:t>
            </a:r>
          </a:p>
          <a:p>
            <a:pPr marL="342000" indent="-342000" algn="just">
              <a:buClr>
                <a:srgbClr val="696464"/>
              </a:buClr>
              <a:buFont typeface="Wingdings" charset="2"/>
              <a:buChar char=""/>
            </a:pPr>
            <a:r>
              <a:rPr lang="en-US" sz="2000" dirty="0">
                <a:latin typeface="Times New Roman" pitchFamily="18" charset="0"/>
                <a:cs typeface="Times New Roman" pitchFamily="18" charset="0"/>
              </a:rPr>
              <a:t>Most likely, will provide a huge broadcasting data (in Gigabit), which will support more than 60,000 connections. </a:t>
            </a: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r>
              <a:rPr lang="en-US" sz="2000" dirty="0">
                <a:latin typeface="Times New Roman" pitchFamily="18" charset="0"/>
                <a:cs typeface="Times New Roman" pitchFamily="18" charset="0"/>
              </a:rPr>
              <a:t>Technological sound to support heterogeneous services (including private network). </a:t>
            </a: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r>
              <a:rPr lang="en-US" sz="2000" dirty="0">
                <a:latin typeface="Times New Roman" pitchFamily="18" charset="0"/>
                <a:cs typeface="Times New Roman" pitchFamily="18" charset="0"/>
              </a:rPr>
              <a:t>Possible to provide uniform, uninterrupted, and consistent connectivity across the world.</a:t>
            </a: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r>
              <a:rPr lang="en-US" sz="2000" dirty="0">
                <a:latin typeface="Times New Roman" pitchFamily="18" charset="0"/>
                <a:cs typeface="Times New Roman" pitchFamily="18" charset="0"/>
              </a:rPr>
              <a:t>Parallel multiple </a:t>
            </a:r>
            <a:r>
              <a:rPr lang="en-US" sz="2000" dirty="0" smtClean="0">
                <a:latin typeface="Times New Roman" pitchFamily="18" charset="0"/>
                <a:cs typeface="Times New Roman" pitchFamily="18" charset="0"/>
              </a:rPr>
              <a:t>services.</a:t>
            </a: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algn="just">
              <a:buClr>
                <a:srgbClr val="696464"/>
              </a:buClr>
            </a:pPr>
            <a:endParaRPr lang="en-US" sz="2000" dirty="0" smtClean="0">
              <a:latin typeface="Times New Roman" pitchFamily="18" charset="0"/>
              <a:cs typeface="Times New Roman" pitchFamily="18" charset="0"/>
            </a:endParaRPr>
          </a:p>
          <a:p>
            <a:pPr algn="just">
              <a:buClr>
                <a:srgbClr val="696464"/>
              </a:buClr>
            </a:pPr>
            <a:endParaRPr lang="en-IN" sz="2000" dirty="0" smtClean="0">
              <a:latin typeface="Times New Roman" pitchFamily="18" charset="0"/>
              <a:cs typeface="Times New Roman" pitchFamily="18" charset="0"/>
            </a:endParaRPr>
          </a:p>
          <a:p>
            <a:pPr algn="just">
              <a:buClr>
                <a:srgbClr val="696464"/>
              </a:buClr>
            </a:pPr>
            <a:endParaRPr lang="en-IN"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IN" sz="2000" b="0" strike="noStrike" spc="-1" dirty="0">
              <a:latin typeface="Times New Roman" pitchFamily="18" charset="0"/>
              <a:cs typeface="Times New Roman" pitchFamily="18" charset="0"/>
            </a:endParaRPr>
          </a:p>
        </p:txBody>
      </p:sp>
      <p:sp>
        <p:nvSpPr>
          <p:cNvPr id="118" name="CustomShape 5"/>
          <p:cNvSpPr/>
          <p:nvPr/>
        </p:nvSpPr>
        <p:spPr>
          <a:xfrm>
            <a:off x="6172200" y="6229440"/>
            <a:ext cx="2476080" cy="47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400" b="0" strike="noStrike" spc="-1">
                <a:solidFill>
                  <a:srgbClr val="696464"/>
                </a:solidFill>
                <a:latin typeface="Times New Roman"/>
              </a:rPr>
              <a:t>28/4/19</a:t>
            </a:r>
            <a:endParaRPr lang="en-IN" sz="1400" b="0" strike="noStrike" spc="-1">
              <a:latin typeface="Arial"/>
            </a:endParaRPr>
          </a:p>
        </p:txBody>
      </p:sp>
    </p:spTree>
    <p:extLst>
      <p:ext uri="{BB962C8B-B14F-4D97-AF65-F5344CB8AC3E}">
        <p14:creationId xmlns:p14="http://schemas.microsoft.com/office/powerpoint/2010/main" val="200586186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762120" y="228600"/>
            <a:ext cx="8229240" cy="834840"/>
          </a:xfrm>
          <a:prstGeom prst="rect">
            <a:avLst/>
          </a:prstGeom>
          <a:noFill/>
          <a:ln>
            <a:noFill/>
          </a:ln>
        </p:spPr>
        <p:txBody>
          <a:bodyPr bIns="91440" anchor="b"/>
          <a:lstStyle/>
          <a:p>
            <a:pPr>
              <a:lnSpc>
                <a:spcPct val="100000"/>
              </a:lnSpc>
            </a:pPr>
            <a:r>
              <a:rPr lang="en-US" sz="3200" spc="-1" dirty="0" smtClean="0">
                <a:solidFill>
                  <a:srgbClr val="696464"/>
                </a:solidFill>
                <a:latin typeface="Times New Roman"/>
              </a:rPr>
              <a:t>Disadvantages</a:t>
            </a:r>
            <a:endParaRPr lang="en-US" sz="3200" b="0" strike="noStrike" spc="-1" dirty="0">
              <a:solidFill>
                <a:srgbClr val="000000"/>
              </a:solidFill>
              <a:latin typeface="Times New Roman"/>
            </a:endParaRPr>
          </a:p>
        </p:txBody>
      </p:sp>
      <p:sp>
        <p:nvSpPr>
          <p:cNvPr id="115" name="CustomShape 2"/>
          <p:cNvSpPr/>
          <p:nvPr/>
        </p:nvSpPr>
        <p:spPr>
          <a:xfrm>
            <a:off x="146160" y="6210360"/>
            <a:ext cx="456840" cy="45684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lstStyle/>
          <a:p>
            <a:pPr algn="ctr">
              <a:lnSpc>
                <a:spcPct val="100000"/>
              </a:lnSpc>
            </a:pPr>
            <a:r>
              <a:rPr lang="en-IN" sz="1400" spc="-1" dirty="0" smtClean="0">
                <a:solidFill>
                  <a:srgbClr val="FFFFFF"/>
                </a:solidFill>
                <a:latin typeface="Times New Roman"/>
              </a:rPr>
              <a:t>18</a:t>
            </a:r>
            <a:endParaRPr lang="en-IN" sz="1400" b="0" strike="noStrike" spc="-1" dirty="0">
              <a:latin typeface="Arial"/>
            </a:endParaRPr>
          </a:p>
        </p:txBody>
      </p:sp>
      <p:sp>
        <p:nvSpPr>
          <p:cNvPr id="117" name="CustomShape 4"/>
          <p:cNvSpPr/>
          <p:nvPr/>
        </p:nvSpPr>
        <p:spPr>
          <a:xfrm>
            <a:off x="2438280" y="6324480"/>
            <a:ext cx="4419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696464"/>
                </a:solidFill>
                <a:latin typeface="Times New Roman"/>
              </a:rPr>
              <a:t>5G Technology</a:t>
            </a:r>
            <a:endParaRPr lang="en-IN" sz="1800" b="0" strike="noStrike" spc="-1">
              <a:latin typeface="Arial"/>
            </a:endParaRPr>
          </a:p>
        </p:txBody>
      </p:sp>
      <p:sp>
        <p:nvSpPr>
          <p:cNvPr id="116" name="CustomShape 3"/>
          <p:cNvSpPr/>
          <p:nvPr/>
        </p:nvSpPr>
        <p:spPr>
          <a:xfrm>
            <a:off x="838080" y="1447920"/>
            <a:ext cx="7314840" cy="49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000" indent="-342000" algn="just">
              <a:lnSpc>
                <a:spcPct val="150000"/>
              </a:lnSpc>
              <a:buClr>
                <a:srgbClr val="696464"/>
              </a:buClr>
              <a:buFont typeface="Wingdings" charset="2"/>
              <a:buChar char=""/>
            </a:pPr>
            <a:r>
              <a:rPr lang="en-US" sz="2000" dirty="0" smtClean="0">
                <a:latin typeface="Times New Roman" pitchFamily="18" charset="0"/>
                <a:cs typeface="Times New Roman" pitchFamily="18" charset="0"/>
              </a:rPr>
              <a:t>Developing </a:t>
            </a:r>
            <a:r>
              <a:rPr lang="en-US" sz="2000" dirty="0">
                <a:latin typeface="Times New Roman" pitchFamily="18" charset="0"/>
                <a:cs typeface="Times New Roman" pitchFamily="18" charset="0"/>
              </a:rPr>
              <a:t>infrastructure needs high cost</a:t>
            </a:r>
            <a:r>
              <a:rPr lang="en-US" sz="2000" dirty="0" smtClean="0">
                <a:latin typeface="Times New Roman" pitchFamily="18" charset="0"/>
                <a:cs typeface="Times New Roman" pitchFamily="18" charset="0"/>
              </a:rPr>
              <a:t>.</a:t>
            </a:r>
          </a:p>
          <a:p>
            <a:pPr marL="342000" indent="-342000" algn="just">
              <a:lnSpc>
                <a:spcPct val="150000"/>
              </a:lnSpc>
              <a:buClr>
                <a:srgbClr val="696464"/>
              </a:buClr>
              <a:buFont typeface="Wingdings" charset="2"/>
              <a:buChar char=""/>
            </a:pPr>
            <a:r>
              <a:rPr lang="en-US" sz="2000" dirty="0">
                <a:solidFill>
                  <a:srgbClr val="000000"/>
                </a:solidFill>
                <a:latin typeface="Times New Roman" pitchFamily="18" charset="0"/>
                <a:cs typeface="Times New Roman" pitchFamily="18" charset="0"/>
              </a:rPr>
              <a:t>Security and privacy issue yet to be solved. </a:t>
            </a:r>
            <a:endParaRPr lang="en-US" sz="2000" dirty="0" smtClean="0">
              <a:solidFill>
                <a:srgbClr val="000000"/>
              </a:solidFill>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r>
              <a:rPr lang="en-US" sz="2000" dirty="0">
                <a:latin typeface="Times New Roman" pitchFamily="18" charset="0"/>
                <a:cs typeface="Times New Roman" pitchFamily="18" charset="0"/>
              </a:rPr>
              <a:t>Many of the old devices would not be competent to 5G, hence, all of them need to be replaced with new one expensive deal. </a:t>
            </a:r>
            <a:endParaRPr lang="en-US" sz="2000" dirty="0" smtClean="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r>
              <a:rPr lang="en-US" sz="2000" dirty="0" smtClean="0">
                <a:latin typeface="Times New Roman" pitchFamily="18" charset="0"/>
                <a:cs typeface="Times New Roman" pitchFamily="18" charset="0"/>
              </a:rPr>
              <a:t>Hardware replacement is required for each device.</a:t>
            </a:r>
          </a:p>
          <a:p>
            <a:pPr marL="342000" indent="-342000" algn="just">
              <a:lnSpc>
                <a:spcPct val="150000"/>
              </a:lnSpc>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endParaRPr lang="en-US" sz="2000" dirty="0" smtClean="0">
              <a:latin typeface="Times New Roman" pitchFamily="18" charset="0"/>
              <a:cs typeface="Times New Roman" pitchFamily="18" charset="0"/>
            </a:endParaRPr>
          </a:p>
          <a:p>
            <a:pPr algn="just">
              <a:lnSpc>
                <a:spcPct val="150000"/>
              </a:lnSpc>
              <a:buClr>
                <a:srgbClr val="696464"/>
              </a:buClr>
            </a:pPr>
            <a:endParaRPr lang="en-US" sz="2000" dirty="0" smtClean="0">
              <a:latin typeface="Times New Roman" pitchFamily="18" charset="0"/>
              <a:cs typeface="Times New Roman" pitchFamily="18" charset="0"/>
            </a:endParaRPr>
          </a:p>
          <a:p>
            <a:pPr algn="just">
              <a:lnSpc>
                <a:spcPct val="150000"/>
              </a:lnSpc>
              <a:buClr>
                <a:srgbClr val="696464"/>
              </a:buClr>
            </a:pPr>
            <a:endParaRPr lang="en-IN" sz="2000" dirty="0" smtClean="0">
              <a:latin typeface="Times New Roman" pitchFamily="18" charset="0"/>
              <a:cs typeface="Times New Roman" pitchFamily="18" charset="0"/>
            </a:endParaRPr>
          </a:p>
          <a:p>
            <a:pPr algn="just">
              <a:lnSpc>
                <a:spcPct val="150000"/>
              </a:lnSpc>
              <a:buClr>
                <a:srgbClr val="696464"/>
              </a:buClr>
            </a:pPr>
            <a:endParaRPr lang="en-IN" sz="2000" dirty="0" smtClean="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endParaRPr lang="en-IN" sz="2000" b="0" strike="noStrike" spc="-1" dirty="0">
              <a:latin typeface="Times New Roman" pitchFamily="18" charset="0"/>
              <a:cs typeface="Times New Roman" pitchFamily="18" charset="0"/>
            </a:endParaRPr>
          </a:p>
        </p:txBody>
      </p:sp>
      <p:sp>
        <p:nvSpPr>
          <p:cNvPr id="118" name="CustomShape 5"/>
          <p:cNvSpPr/>
          <p:nvPr/>
        </p:nvSpPr>
        <p:spPr>
          <a:xfrm>
            <a:off x="6172200" y="6229440"/>
            <a:ext cx="2476080" cy="47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400" b="0" strike="noStrike" spc="-1" dirty="0">
                <a:solidFill>
                  <a:srgbClr val="696464"/>
                </a:solidFill>
                <a:latin typeface="Times New Roman"/>
              </a:rPr>
              <a:t>28/4/19</a:t>
            </a:r>
            <a:endParaRPr lang="en-IN" sz="1400" b="0" strike="noStrike" spc="-1" dirty="0">
              <a:latin typeface="Arial"/>
            </a:endParaRPr>
          </a:p>
        </p:txBody>
      </p:sp>
    </p:spTree>
    <p:extLst>
      <p:ext uri="{BB962C8B-B14F-4D97-AF65-F5344CB8AC3E}">
        <p14:creationId xmlns:p14="http://schemas.microsoft.com/office/powerpoint/2010/main" val="194966578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685800" y="380880"/>
            <a:ext cx="441936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0" strike="noStrike" spc="-1">
                <a:solidFill>
                  <a:srgbClr val="696464"/>
                </a:solidFill>
                <a:latin typeface="Times New Roman"/>
              </a:rPr>
              <a:t>Conclusion</a:t>
            </a:r>
            <a:endParaRPr lang="en-IN" sz="3200" b="0" strike="noStrike" spc="-1">
              <a:latin typeface="Arial"/>
            </a:endParaRPr>
          </a:p>
        </p:txBody>
      </p:sp>
      <p:sp>
        <p:nvSpPr>
          <p:cNvPr id="120" name="CustomShape 2"/>
          <p:cNvSpPr/>
          <p:nvPr/>
        </p:nvSpPr>
        <p:spPr>
          <a:xfrm>
            <a:off x="685800" y="1689120"/>
            <a:ext cx="800064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dirty="0">
                <a:latin typeface="Times New Roman" pitchFamily="18" charset="0"/>
                <a:cs typeface="Times New Roman" pitchFamily="18" charset="0"/>
              </a:rPr>
              <a:t>5G technology is the upcoming technology and the bandwidth for this is very high and was having higher data transfer rate. However, now we are using the 3G technology efficiently and in some countries the people are using the 4G but in future we can use the 5G technology. Many big countries are investing huge amount of money on this project as it was having high demand in the future. It will altogether manufacture flexibility, limit, degree, comparability and meeting. Thus, it will satisfy the growing solicitations of rising </a:t>
            </a:r>
            <a:r>
              <a:rPr lang="en-US" dirty="0" err="1">
                <a:latin typeface="Times New Roman" pitchFamily="18" charset="0"/>
                <a:cs typeface="Times New Roman" pitchFamily="18" charset="0"/>
              </a:rPr>
              <a:t>bigdata</a:t>
            </a:r>
            <a:r>
              <a:rPr lang="en-US" dirty="0">
                <a:latin typeface="Times New Roman" pitchFamily="18" charset="0"/>
                <a:cs typeface="Times New Roman" pitchFamily="18" charset="0"/>
              </a:rPr>
              <a:t>, cloud, </a:t>
            </a:r>
            <a:r>
              <a:rPr lang="en-US" dirty="0" smtClean="0">
                <a:latin typeface="Times New Roman" pitchFamily="18" charset="0"/>
                <a:cs typeface="Times New Roman" pitchFamily="18" charset="0"/>
              </a:rPr>
              <a:t>machine to machine</a:t>
            </a:r>
            <a:r>
              <a:rPr lang="en-US" dirty="0">
                <a:latin typeface="Times New Roman" pitchFamily="18" charset="0"/>
                <a:cs typeface="Times New Roman" pitchFamily="18" charset="0"/>
              </a:rPr>
              <a:t>, and diverse applications. </a:t>
            </a:r>
            <a:endParaRPr lang="en-IN" b="0" strike="noStrike" spc="-1" dirty="0">
              <a:latin typeface="Times New Roman" pitchFamily="18" charset="0"/>
              <a:cs typeface="Times New Roman" pitchFamily="18" charset="0"/>
            </a:endParaRPr>
          </a:p>
        </p:txBody>
      </p:sp>
      <p:sp>
        <p:nvSpPr>
          <p:cNvPr id="121" name="CustomShape 3"/>
          <p:cNvSpPr/>
          <p:nvPr/>
        </p:nvSpPr>
        <p:spPr>
          <a:xfrm>
            <a:off x="146160" y="6210360"/>
            <a:ext cx="456840" cy="45684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lstStyle/>
          <a:p>
            <a:pPr algn="ctr">
              <a:lnSpc>
                <a:spcPct val="100000"/>
              </a:lnSpc>
            </a:pPr>
            <a:r>
              <a:rPr lang="en-IN" sz="1400" b="0" strike="noStrike" spc="-1" dirty="0" smtClean="0">
                <a:solidFill>
                  <a:srgbClr val="FFFFFF"/>
                </a:solidFill>
                <a:latin typeface="Times New Roman"/>
              </a:rPr>
              <a:t>19</a:t>
            </a:r>
            <a:endParaRPr lang="en-IN" sz="1400" b="0" strike="noStrike" spc="-1" dirty="0">
              <a:latin typeface="Arial"/>
            </a:endParaRPr>
          </a:p>
        </p:txBody>
      </p:sp>
      <p:sp>
        <p:nvSpPr>
          <p:cNvPr id="122" name="CustomShape 4"/>
          <p:cNvSpPr/>
          <p:nvPr/>
        </p:nvSpPr>
        <p:spPr>
          <a:xfrm>
            <a:off x="2438280" y="6324480"/>
            <a:ext cx="4419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696464"/>
                </a:solidFill>
                <a:latin typeface="Times New Roman"/>
              </a:rPr>
              <a:t>Seminar Title</a:t>
            </a:r>
            <a:endParaRPr lang="en-IN" sz="1800" b="0" strike="noStrike" spc="-1">
              <a:latin typeface="Arial"/>
            </a:endParaRPr>
          </a:p>
        </p:txBody>
      </p:sp>
      <p:sp>
        <p:nvSpPr>
          <p:cNvPr id="123" name="CustomShape 5"/>
          <p:cNvSpPr/>
          <p:nvPr/>
        </p:nvSpPr>
        <p:spPr>
          <a:xfrm>
            <a:off x="6172200" y="6229440"/>
            <a:ext cx="2476080" cy="47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r>
              <a:rPr lang="en-IN" sz="1400" spc="-1" dirty="0" smtClean="0">
                <a:solidFill>
                  <a:srgbClr val="696464"/>
                </a:solidFill>
                <a:latin typeface="Times New Roman"/>
              </a:rPr>
              <a:t>28/4/19</a:t>
            </a:r>
            <a:endParaRPr lang="en-IN" sz="1400" spc="-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146160" y="6210360"/>
            <a:ext cx="456840" cy="45684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lstStyle/>
          <a:p>
            <a:pPr algn="ctr">
              <a:lnSpc>
                <a:spcPct val="100000"/>
              </a:lnSpc>
            </a:pPr>
            <a:r>
              <a:rPr lang="en-IN" sz="1400" b="0" strike="noStrike" spc="-1" dirty="0" smtClean="0">
                <a:solidFill>
                  <a:srgbClr val="FFFFFF"/>
                </a:solidFill>
                <a:latin typeface="Times New Roman"/>
              </a:rPr>
              <a:t>20</a:t>
            </a:r>
            <a:endParaRPr lang="en-IN" sz="1400" b="0" strike="noStrike" spc="-1" dirty="0">
              <a:latin typeface="Arial"/>
            </a:endParaRPr>
          </a:p>
        </p:txBody>
      </p:sp>
      <p:sp>
        <p:nvSpPr>
          <p:cNvPr id="125" name="TextShape 2"/>
          <p:cNvSpPr txBox="1"/>
          <p:nvPr/>
        </p:nvSpPr>
        <p:spPr>
          <a:xfrm>
            <a:off x="457200" y="1219320"/>
            <a:ext cx="8381520" cy="5105160"/>
          </a:xfrm>
          <a:prstGeom prst="rect">
            <a:avLst/>
          </a:prstGeom>
          <a:noFill/>
          <a:ln>
            <a:noFill/>
          </a:ln>
        </p:spPr>
        <p:txBody>
          <a:bodyPr/>
          <a:lstStyle/>
          <a:p>
            <a:r>
              <a:rPr lang="en-IN" sz="2000" dirty="0">
                <a:latin typeface="Times New Roman" pitchFamily="18" charset="0"/>
                <a:cs typeface="Times New Roman" pitchFamily="18" charset="0"/>
              </a:rPr>
              <a:t>[1] </a:t>
            </a:r>
            <a:r>
              <a:rPr lang="en-IN" sz="2000" dirty="0" err="1">
                <a:latin typeface="Times New Roman" pitchFamily="18" charset="0"/>
                <a:cs typeface="Times New Roman" pitchFamily="18" charset="0"/>
              </a:rPr>
              <a:t>Asvin</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Gohil</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Charotar</a:t>
            </a:r>
            <a:r>
              <a:rPr lang="en-IN" sz="2000" dirty="0">
                <a:latin typeface="Times New Roman" pitchFamily="18" charset="0"/>
                <a:cs typeface="Times New Roman" pitchFamily="18" charset="0"/>
              </a:rPr>
              <a:t>, University of Science and Technology. Gujarat, In- </a:t>
            </a:r>
            <a:r>
              <a:rPr lang="en-IN" sz="2000" dirty="0" err="1">
                <a:latin typeface="Times New Roman" pitchFamily="18" charset="0"/>
                <a:cs typeface="Times New Roman" pitchFamily="18" charset="0"/>
              </a:rPr>
              <a:t>dia</a:t>
            </a:r>
            <a:r>
              <a:rPr lang="en-IN" sz="2000" dirty="0">
                <a:latin typeface="Times New Roman" pitchFamily="18" charset="0"/>
                <a:cs typeface="Times New Roman" pitchFamily="18" charset="0"/>
              </a:rPr>
              <a:t> 5G Technology of Mobile Communication: A Survey 978-1-4799-0317- 7/13/31.002013 IEEE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2] </a:t>
            </a:r>
            <a:r>
              <a:rPr lang="en-IN" sz="2000" dirty="0" err="1">
                <a:latin typeface="Times New Roman" pitchFamily="18" charset="0"/>
                <a:cs typeface="Times New Roman" pitchFamily="18" charset="0"/>
              </a:rPr>
              <a:t>J.S.Bae</a:t>
            </a:r>
            <a:r>
              <a:rPr lang="en-IN" sz="2000" dirty="0">
                <a:latin typeface="Times New Roman" pitchFamily="18" charset="0"/>
                <a:cs typeface="Times New Roman" pitchFamily="18" charset="0"/>
              </a:rPr>
              <a:t>, et al., </a:t>
            </a:r>
            <a:r>
              <a:rPr lang="en-IN" sz="2000" dirty="0" err="1">
                <a:latin typeface="Times New Roman" pitchFamily="18" charset="0"/>
                <a:cs typeface="Times New Roman" pitchFamily="18" charset="0"/>
              </a:rPr>
              <a:t>Architechture</a:t>
            </a:r>
            <a:r>
              <a:rPr lang="en-IN" sz="2000" dirty="0">
                <a:latin typeface="Times New Roman" pitchFamily="18" charset="0"/>
                <a:cs typeface="Times New Roman" pitchFamily="18" charset="0"/>
              </a:rPr>
              <a:t> and </a:t>
            </a:r>
            <a:r>
              <a:rPr lang="en-IN" sz="2000" dirty="0" err="1">
                <a:latin typeface="Times New Roman" pitchFamily="18" charset="0"/>
                <a:cs typeface="Times New Roman" pitchFamily="18" charset="0"/>
              </a:rPr>
              <a:t>perfornance</a:t>
            </a:r>
            <a:r>
              <a:rPr lang="en-IN" sz="2000" dirty="0">
                <a:latin typeface="Times New Roman" pitchFamily="18" charset="0"/>
                <a:cs typeface="Times New Roman" pitchFamily="18" charset="0"/>
              </a:rPr>
              <a:t> evaluation of mm </a:t>
            </a:r>
            <a:r>
              <a:rPr lang="en-IN" sz="2000" dirty="0" err="1">
                <a:latin typeface="Times New Roman" pitchFamily="18" charset="0"/>
                <a:cs typeface="Times New Roman" pitchFamily="18" charset="0"/>
              </a:rPr>
              <a:t>wavebased</a:t>
            </a:r>
            <a:r>
              <a:rPr lang="en-IN" sz="2000" dirty="0">
                <a:latin typeface="Times New Roman" pitchFamily="18" charset="0"/>
                <a:cs typeface="Times New Roman" pitchFamily="18" charset="0"/>
              </a:rPr>
              <a:t> on 5G </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Mobile communication system, IEEE ICTC 2014, pp. 847-851, 2014.,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3] T. </a:t>
            </a:r>
            <a:r>
              <a:rPr lang="en-IN" sz="2000" dirty="0" err="1">
                <a:latin typeface="Times New Roman" pitchFamily="18" charset="0"/>
                <a:cs typeface="Times New Roman" pitchFamily="18" charset="0"/>
              </a:rPr>
              <a:t>Marzetta</a:t>
            </a:r>
            <a:r>
              <a:rPr lang="en-IN" sz="2000" dirty="0">
                <a:latin typeface="Times New Roman" pitchFamily="18" charset="0"/>
                <a:cs typeface="Times New Roman" pitchFamily="18" charset="0"/>
              </a:rPr>
              <a:t>, E. G. Larsson, H. Yang and H. Q. Ngo, Fundamentals of Massive </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MIMO, Cambridge University Press, 2016.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4] Full Duplex Communications in 5G Small Cells </a:t>
            </a:r>
            <a:r>
              <a:rPr lang="en-IN" sz="2000" dirty="0" err="1">
                <a:latin typeface="Times New Roman" pitchFamily="18" charset="0"/>
                <a:cs typeface="Times New Roman" pitchFamily="18" charset="0"/>
              </a:rPr>
              <a:t>Nurul</a:t>
            </a:r>
            <a:r>
              <a:rPr lang="en-IN" sz="2000" dirty="0">
                <a:latin typeface="Times New Roman" pitchFamily="18" charset="0"/>
                <a:cs typeface="Times New Roman" pitchFamily="18" charset="0"/>
              </a:rPr>
              <a:t> H. </a:t>
            </a:r>
            <a:r>
              <a:rPr lang="en-IN" sz="2000" dirty="0" err="1">
                <a:latin typeface="Times New Roman" pitchFamily="18" charset="0"/>
                <a:cs typeface="Times New Roman" pitchFamily="18" charset="0"/>
              </a:rPr>
              <a:t>Mahmood</a:t>
            </a:r>
            <a:r>
              <a:rPr lang="en-IN" sz="2000" dirty="0">
                <a:latin typeface="Times New Roman" pitchFamily="18" charset="0"/>
                <a:cs typeface="Times New Roman" pitchFamily="18" charset="0"/>
              </a:rPr>
              <a:t>, Marta G. </a:t>
            </a:r>
            <a:r>
              <a:rPr lang="en-IN" sz="2000" dirty="0" err="1">
                <a:latin typeface="Times New Roman" pitchFamily="18" charset="0"/>
                <a:cs typeface="Times New Roman" pitchFamily="18" charset="0"/>
              </a:rPr>
              <a:t>Sarret</a:t>
            </a:r>
            <a:r>
              <a:rPr lang="en-IN" sz="2000" dirty="0">
                <a:latin typeface="Times New Roman" pitchFamily="18" charset="0"/>
                <a:cs typeface="Times New Roman" pitchFamily="18" charset="0"/>
              </a:rPr>
              <a:t>, Gilberto </a:t>
            </a:r>
            <a:r>
              <a:rPr lang="en-IN" sz="2000" dirty="0" err="1">
                <a:latin typeface="Times New Roman" pitchFamily="18" charset="0"/>
                <a:cs typeface="Times New Roman" pitchFamily="18" charset="0"/>
              </a:rPr>
              <a:t>Berardinelli</a:t>
            </a:r>
            <a:r>
              <a:rPr lang="en-IN" sz="2000" dirty="0">
                <a:latin typeface="Times New Roman" pitchFamily="18" charset="0"/>
                <a:cs typeface="Times New Roman" pitchFamily="18" charset="0"/>
              </a:rPr>
              <a:t> and </a:t>
            </a:r>
            <a:r>
              <a:rPr lang="en-IN" sz="2000" dirty="0" err="1">
                <a:latin typeface="Times New Roman" pitchFamily="18" charset="0"/>
                <a:cs typeface="Times New Roman" pitchFamily="18" charset="0"/>
              </a:rPr>
              <a:t>Preben</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Mogensen</a:t>
            </a:r>
            <a:r>
              <a:rPr lang="en-IN" sz="2000" dirty="0">
                <a:latin typeface="Times New Roman" pitchFamily="18" charset="0"/>
                <a:cs typeface="Times New Roman" pitchFamily="18" charset="0"/>
              </a:rPr>
              <a:t> IEEE 11th International Symposium on Wireless Communications Systems (ISWCS). Aalborg University, Denmark.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5] Internet Resource, Ericsson: http://www.ericsson.com/openarticle/mwc- </a:t>
            </a:r>
            <a:endParaRPr lang="en-IN" sz="2000" dirty="0">
              <a:latin typeface="Times New Roman" pitchFamily="18" charset="0"/>
              <a:cs typeface="Times New Roman" pitchFamily="18" charset="0"/>
            </a:endParaRPr>
          </a:p>
          <a:p>
            <a:r>
              <a:rPr lang="en-IN" sz="2000" dirty="0" smtClean="0">
                <a:latin typeface="Times New Roman" pitchFamily="18" charset="0"/>
                <a:cs typeface="Times New Roman" pitchFamily="18" charset="0"/>
              </a:rPr>
              <a:t>connected-devices</a:t>
            </a:r>
            <a:endParaRPr lang="en-US" sz="2000" b="0" strike="noStrike" spc="-1" dirty="0">
              <a:solidFill>
                <a:srgbClr val="000000"/>
              </a:solidFill>
              <a:latin typeface="Times New Roman" pitchFamily="18" charset="0"/>
              <a:cs typeface="Times New Roman" pitchFamily="18" charset="0"/>
            </a:endParaRPr>
          </a:p>
        </p:txBody>
      </p:sp>
      <p:sp>
        <p:nvSpPr>
          <p:cNvPr id="126" name="CustomShape 3"/>
          <p:cNvSpPr/>
          <p:nvPr/>
        </p:nvSpPr>
        <p:spPr>
          <a:xfrm>
            <a:off x="685800" y="380880"/>
            <a:ext cx="441936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0" strike="noStrike" spc="-1">
                <a:solidFill>
                  <a:srgbClr val="696464"/>
                </a:solidFill>
                <a:latin typeface="Times New Roman"/>
              </a:rPr>
              <a:t>References </a:t>
            </a:r>
            <a:endParaRPr lang="en-IN" sz="3200" b="0" strike="noStrike" spc="-1">
              <a:latin typeface="Arial"/>
            </a:endParaRPr>
          </a:p>
        </p:txBody>
      </p:sp>
      <p:sp>
        <p:nvSpPr>
          <p:cNvPr id="127" name="CustomShape 4"/>
          <p:cNvSpPr/>
          <p:nvPr/>
        </p:nvSpPr>
        <p:spPr>
          <a:xfrm>
            <a:off x="2438280" y="6324480"/>
            <a:ext cx="4419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696464"/>
                </a:solidFill>
                <a:latin typeface="Times New Roman"/>
              </a:rPr>
              <a:t>Seminar Title</a:t>
            </a:r>
            <a:endParaRPr lang="en-IN" sz="1800" b="0" strike="noStrike" spc="-1">
              <a:latin typeface="Arial"/>
            </a:endParaRPr>
          </a:p>
        </p:txBody>
      </p:sp>
      <p:sp>
        <p:nvSpPr>
          <p:cNvPr id="128" name="CustomShape 5"/>
          <p:cNvSpPr/>
          <p:nvPr/>
        </p:nvSpPr>
        <p:spPr>
          <a:xfrm>
            <a:off x="6172200" y="6229440"/>
            <a:ext cx="2476080" cy="47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r>
              <a:rPr lang="en-IN" sz="1400" spc="-1" dirty="0" smtClean="0">
                <a:solidFill>
                  <a:srgbClr val="696464"/>
                </a:solidFill>
                <a:latin typeface="Times New Roman"/>
              </a:rPr>
              <a:t>28/4/19</a:t>
            </a:r>
            <a:endParaRPr lang="en-IN" sz="1400" spc="-1" dirty="0"/>
          </a:p>
          <a:p>
            <a:pPr algn="r">
              <a:lnSpc>
                <a:spcPct val="100000"/>
              </a:lnSpc>
            </a:pPr>
            <a:endParaRPr lang="en-IN" sz="1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838080" y="228600"/>
            <a:ext cx="8229240" cy="834840"/>
          </a:xfrm>
          <a:prstGeom prst="rect">
            <a:avLst/>
          </a:prstGeom>
          <a:noFill/>
          <a:ln>
            <a:noFill/>
          </a:ln>
        </p:spPr>
        <p:txBody>
          <a:bodyPr bIns="91440" anchor="b"/>
          <a:lstStyle/>
          <a:p>
            <a:pPr>
              <a:lnSpc>
                <a:spcPct val="100000"/>
              </a:lnSpc>
            </a:pPr>
            <a:r>
              <a:rPr lang="en-US" sz="3200" b="0" strike="noStrike" spc="-1">
                <a:solidFill>
                  <a:srgbClr val="696464"/>
                </a:solidFill>
                <a:latin typeface="Times New Roman"/>
              </a:rPr>
              <a:t> Index </a:t>
            </a:r>
            <a:endParaRPr lang="en-US" sz="3200" b="0" strike="noStrike" spc="-1">
              <a:solidFill>
                <a:srgbClr val="000000"/>
              </a:solidFill>
              <a:latin typeface="Times New Roman"/>
            </a:endParaRPr>
          </a:p>
        </p:txBody>
      </p:sp>
      <p:sp>
        <p:nvSpPr>
          <p:cNvPr id="100" name="CustomShape 2"/>
          <p:cNvSpPr/>
          <p:nvPr/>
        </p:nvSpPr>
        <p:spPr>
          <a:xfrm>
            <a:off x="146160" y="6210360"/>
            <a:ext cx="456840" cy="45684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lstStyle/>
          <a:p>
            <a:pPr algn="ctr">
              <a:lnSpc>
                <a:spcPct val="100000"/>
              </a:lnSpc>
            </a:pPr>
            <a:r>
              <a:rPr lang="en-IN" sz="1400" b="0" strike="noStrike" spc="-1">
                <a:solidFill>
                  <a:srgbClr val="FFFFFF"/>
                </a:solidFill>
                <a:latin typeface="Times New Roman"/>
              </a:rPr>
              <a:t>1</a:t>
            </a:r>
            <a:endParaRPr lang="en-IN" sz="1400" b="0" strike="noStrike" spc="-1">
              <a:latin typeface="Arial"/>
            </a:endParaRPr>
          </a:p>
        </p:txBody>
      </p:sp>
      <p:sp>
        <p:nvSpPr>
          <p:cNvPr id="101" name="TextShape 3"/>
          <p:cNvSpPr txBox="1"/>
          <p:nvPr/>
        </p:nvSpPr>
        <p:spPr>
          <a:xfrm>
            <a:off x="457200" y="1600200"/>
            <a:ext cx="8229240" cy="4495320"/>
          </a:xfrm>
          <a:prstGeom prst="rect">
            <a:avLst/>
          </a:prstGeom>
          <a:noFill/>
          <a:ln>
            <a:noFill/>
          </a:ln>
        </p:spPr>
        <p:txBody>
          <a:bodyPr/>
          <a:lstStyle/>
          <a:p>
            <a:pPr marL="662220" lvl="1" indent="-342900" algn="just">
              <a:lnSpc>
                <a:spcPct val="90000"/>
              </a:lnSpc>
              <a:spcBef>
                <a:spcPts val="300"/>
              </a:spcBef>
              <a:buClr>
                <a:srgbClr val="696464"/>
              </a:buClr>
              <a:buFont typeface="Wingdings" pitchFamily="2" charset="2"/>
              <a:buChar char="q"/>
            </a:pPr>
            <a:r>
              <a:rPr lang="en-US" sz="2400" b="0" strike="noStrike" spc="-1" dirty="0" smtClean="0">
                <a:solidFill>
                  <a:srgbClr val="000000"/>
                </a:solidFill>
                <a:latin typeface="Times New Roman"/>
              </a:rPr>
              <a:t>    </a:t>
            </a:r>
            <a:r>
              <a:rPr lang="en-US" sz="2400" b="0" strike="noStrike" spc="-1" dirty="0">
                <a:solidFill>
                  <a:srgbClr val="000000"/>
                </a:solidFill>
                <a:latin typeface="Times New Roman"/>
              </a:rPr>
              <a:t>Introduction</a:t>
            </a:r>
          </a:p>
          <a:p>
            <a:pPr marL="547560" lvl="1" indent="-228240" algn="just">
              <a:lnSpc>
                <a:spcPct val="90000"/>
              </a:lnSpc>
              <a:spcBef>
                <a:spcPts val="300"/>
              </a:spcBef>
              <a:buClr>
                <a:srgbClr val="696464"/>
              </a:buClr>
              <a:buFont typeface="Wingdings" charset="2"/>
              <a:buChar char=""/>
            </a:pPr>
            <a:endParaRPr lang="en-US" sz="2400" b="0" strike="noStrike" spc="-1" dirty="0">
              <a:solidFill>
                <a:srgbClr val="000000"/>
              </a:solidFill>
              <a:latin typeface="Times New Roman"/>
            </a:endParaRPr>
          </a:p>
          <a:p>
            <a:pPr marL="547560" lvl="1" indent="-228240" algn="just">
              <a:lnSpc>
                <a:spcPct val="90000"/>
              </a:lnSpc>
              <a:spcBef>
                <a:spcPts val="300"/>
              </a:spcBef>
              <a:buClr>
                <a:srgbClr val="696464"/>
              </a:buClr>
              <a:buFont typeface="Wingdings" charset="2"/>
              <a:buChar char=""/>
            </a:pPr>
            <a:r>
              <a:rPr lang="en-US" sz="2400" b="0" strike="noStrike" spc="-1" dirty="0">
                <a:solidFill>
                  <a:srgbClr val="000000"/>
                </a:solidFill>
                <a:latin typeface="Times New Roman"/>
              </a:rPr>
              <a:t>    </a:t>
            </a:r>
            <a:r>
              <a:rPr lang="en-US" sz="2400" b="0" strike="noStrike" spc="-1" dirty="0" smtClean="0">
                <a:solidFill>
                  <a:srgbClr val="000000"/>
                </a:solidFill>
                <a:latin typeface="Times New Roman"/>
              </a:rPr>
              <a:t>Architecture and Challenges</a:t>
            </a:r>
            <a:endParaRPr lang="en-US" sz="2400" b="0" strike="noStrike" spc="-1" dirty="0">
              <a:solidFill>
                <a:srgbClr val="000000"/>
              </a:solidFill>
              <a:latin typeface="Times New Roman"/>
            </a:endParaRPr>
          </a:p>
          <a:p>
            <a:pPr marL="547560" lvl="1" indent="-228240" algn="just">
              <a:lnSpc>
                <a:spcPct val="90000"/>
              </a:lnSpc>
              <a:spcBef>
                <a:spcPts val="300"/>
              </a:spcBef>
              <a:buClr>
                <a:srgbClr val="696464"/>
              </a:buClr>
              <a:buFont typeface="Wingdings" charset="2"/>
              <a:buChar char=""/>
            </a:pPr>
            <a:endParaRPr lang="en-US" sz="2400" b="0" strike="noStrike" spc="-1" dirty="0">
              <a:solidFill>
                <a:srgbClr val="000000"/>
              </a:solidFill>
              <a:latin typeface="Times New Roman"/>
            </a:endParaRPr>
          </a:p>
          <a:p>
            <a:pPr marL="547560" lvl="1" indent="-228240" algn="just">
              <a:lnSpc>
                <a:spcPct val="90000"/>
              </a:lnSpc>
              <a:spcBef>
                <a:spcPts val="300"/>
              </a:spcBef>
              <a:buClr>
                <a:srgbClr val="696464"/>
              </a:buClr>
              <a:buFont typeface="Wingdings" charset="2"/>
              <a:buChar char=""/>
            </a:pPr>
            <a:r>
              <a:rPr lang="en-US" sz="2400" b="0" strike="noStrike" spc="-1" dirty="0">
                <a:solidFill>
                  <a:srgbClr val="000000"/>
                </a:solidFill>
                <a:latin typeface="Times New Roman"/>
              </a:rPr>
              <a:t>    Advantages and Disadvantages    </a:t>
            </a:r>
          </a:p>
          <a:p>
            <a:pPr marL="319320" lvl="1" algn="just">
              <a:lnSpc>
                <a:spcPct val="90000"/>
              </a:lnSpc>
              <a:spcBef>
                <a:spcPts val="300"/>
              </a:spcBef>
              <a:buClr>
                <a:srgbClr val="696464"/>
              </a:buClr>
            </a:pPr>
            <a:endParaRPr lang="en-US" sz="2400" b="0" strike="noStrike" spc="-1" dirty="0">
              <a:solidFill>
                <a:srgbClr val="000000"/>
              </a:solidFill>
              <a:latin typeface="Times New Roman"/>
            </a:endParaRPr>
          </a:p>
          <a:p>
            <a:pPr marL="547560" lvl="1" indent="-228240" algn="just">
              <a:lnSpc>
                <a:spcPct val="90000"/>
              </a:lnSpc>
              <a:spcBef>
                <a:spcPts val="300"/>
              </a:spcBef>
              <a:buClr>
                <a:srgbClr val="696464"/>
              </a:buClr>
              <a:buFont typeface="Wingdings" charset="2"/>
              <a:buChar char=""/>
            </a:pPr>
            <a:r>
              <a:rPr lang="en-US" sz="2400" b="0" strike="noStrike" spc="-1" dirty="0">
                <a:solidFill>
                  <a:srgbClr val="000000"/>
                </a:solidFill>
                <a:latin typeface="Times New Roman"/>
              </a:rPr>
              <a:t>    Conclusion</a:t>
            </a:r>
          </a:p>
          <a:p>
            <a:pPr marL="547560" lvl="1" indent="-228240" algn="just">
              <a:lnSpc>
                <a:spcPct val="90000"/>
              </a:lnSpc>
              <a:spcBef>
                <a:spcPts val="300"/>
              </a:spcBef>
              <a:buClr>
                <a:srgbClr val="696464"/>
              </a:buClr>
              <a:buFont typeface="Wingdings" charset="2"/>
              <a:buChar char=""/>
            </a:pPr>
            <a:endParaRPr lang="en-US" sz="2400" b="0" strike="noStrike" spc="-1" dirty="0">
              <a:solidFill>
                <a:srgbClr val="000000"/>
              </a:solidFill>
              <a:latin typeface="Times New Roman"/>
            </a:endParaRPr>
          </a:p>
          <a:p>
            <a:pPr marL="547560" lvl="1" indent="-228240" algn="just">
              <a:lnSpc>
                <a:spcPct val="90000"/>
              </a:lnSpc>
              <a:spcBef>
                <a:spcPts val="300"/>
              </a:spcBef>
              <a:buClr>
                <a:srgbClr val="696464"/>
              </a:buClr>
              <a:buFont typeface="Wingdings" charset="2"/>
              <a:buChar char=""/>
            </a:pPr>
            <a:r>
              <a:rPr lang="en-US" sz="2400" b="0" strike="noStrike" spc="-1" dirty="0">
                <a:solidFill>
                  <a:srgbClr val="000000"/>
                </a:solidFill>
                <a:latin typeface="Times New Roman"/>
              </a:rPr>
              <a:t>    References</a:t>
            </a:r>
          </a:p>
        </p:txBody>
      </p:sp>
      <p:sp>
        <p:nvSpPr>
          <p:cNvPr id="102" name="CustomShape 4"/>
          <p:cNvSpPr/>
          <p:nvPr/>
        </p:nvSpPr>
        <p:spPr>
          <a:xfrm>
            <a:off x="2438280" y="6324480"/>
            <a:ext cx="4419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latin typeface="Times New Roman"/>
              </a:rPr>
              <a:t>5G Technology</a:t>
            </a:r>
            <a:endParaRPr lang="en-IN" sz="1800" b="0" strike="noStrike" spc="-1">
              <a:latin typeface="Arial"/>
            </a:endParaRPr>
          </a:p>
        </p:txBody>
      </p:sp>
      <p:sp>
        <p:nvSpPr>
          <p:cNvPr id="103" name="CustomShape 5"/>
          <p:cNvSpPr/>
          <p:nvPr/>
        </p:nvSpPr>
        <p:spPr>
          <a:xfrm>
            <a:off x="6172200" y="6229440"/>
            <a:ext cx="2476080" cy="47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400" b="0" strike="noStrike" spc="-1">
                <a:solidFill>
                  <a:srgbClr val="696464"/>
                </a:solidFill>
                <a:latin typeface="Times New Roman"/>
              </a:rPr>
              <a:t>28/4/19</a:t>
            </a:r>
            <a:endParaRPr lang="en-IN"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1676520" y="2692440"/>
            <a:ext cx="5409720" cy="100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6000" b="0" strike="noStrike" spc="-1" dirty="0">
                <a:solidFill>
                  <a:srgbClr val="000000"/>
                </a:solidFill>
                <a:latin typeface="Monotype Corsiva"/>
              </a:rPr>
              <a:t>Thank You</a:t>
            </a:r>
            <a:endParaRPr lang="en-IN" sz="6000" b="0" strike="noStrike" spc="-1" dirty="0">
              <a:latin typeface="Arial"/>
            </a:endParaRPr>
          </a:p>
        </p:txBody>
      </p:sp>
      <p:sp>
        <p:nvSpPr>
          <p:cNvPr id="130" name="CustomShape 2"/>
          <p:cNvSpPr/>
          <p:nvPr/>
        </p:nvSpPr>
        <p:spPr>
          <a:xfrm>
            <a:off x="146160" y="6210360"/>
            <a:ext cx="456840" cy="45684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lstStyle/>
          <a:p>
            <a:pPr algn="ctr">
              <a:lnSpc>
                <a:spcPct val="100000"/>
              </a:lnSpc>
            </a:pPr>
            <a:r>
              <a:rPr lang="en-IN" sz="1400" spc="-1" dirty="0" smtClean="0">
                <a:solidFill>
                  <a:srgbClr val="FFFFFF"/>
                </a:solidFill>
                <a:latin typeface="Times New Roman"/>
              </a:rPr>
              <a:t>21</a:t>
            </a:r>
            <a:endParaRPr lang="en-IN" sz="1400" b="0" strike="noStrike" spc="-1" dirty="0">
              <a:latin typeface="Arial"/>
            </a:endParaRPr>
          </a:p>
        </p:txBody>
      </p:sp>
      <p:sp>
        <p:nvSpPr>
          <p:cNvPr id="131" name="CustomShape 3"/>
          <p:cNvSpPr/>
          <p:nvPr/>
        </p:nvSpPr>
        <p:spPr>
          <a:xfrm>
            <a:off x="6172200" y="6229440"/>
            <a:ext cx="2476080" cy="47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r>
              <a:rPr lang="en-IN" sz="1400" spc="-1" dirty="0" smtClean="0">
                <a:solidFill>
                  <a:srgbClr val="696464"/>
                </a:solidFill>
                <a:latin typeface="Times New Roman"/>
              </a:rPr>
              <a:t>28/4/19</a:t>
            </a:r>
            <a:endParaRPr lang="en-IN" sz="1400" spc="-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762120" y="228600"/>
            <a:ext cx="8229240" cy="834840"/>
          </a:xfrm>
          <a:prstGeom prst="rect">
            <a:avLst/>
          </a:prstGeom>
          <a:noFill/>
          <a:ln>
            <a:noFill/>
          </a:ln>
        </p:spPr>
        <p:txBody>
          <a:bodyPr bIns="91440" anchor="b"/>
          <a:lstStyle/>
          <a:p>
            <a:pPr>
              <a:lnSpc>
                <a:spcPct val="100000"/>
              </a:lnSpc>
            </a:pPr>
            <a:r>
              <a:rPr lang="en-US" sz="3200" b="0" strike="noStrike" spc="-1">
                <a:solidFill>
                  <a:srgbClr val="696464"/>
                </a:solidFill>
                <a:latin typeface="Times New Roman"/>
              </a:rPr>
              <a:t>Introduction</a:t>
            </a:r>
            <a:endParaRPr lang="en-US" sz="3200" b="0" strike="noStrike" spc="-1">
              <a:solidFill>
                <a:srgbClr val="000000"/>
              </a:solidFill>
              <a:latin typeface="Times New Roman"/>
            </a:endParaRPr>
          </a:p>
        </p:txBody>
      </p:sp>
      <p:sp>
        <p:nvSpPr>
          <p:cNvPr id="105" name="CustomShape 2"/>
          <p:cNvSpPr/>
          <p:nvPr/>
        </p:nvSpPr>
        <p:spPr>
          <a:xfrm>
            <a:off x="146160" y="6210360"/>
            <a:ext cx="456840" cy="45684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lstStyle/>
          <a:p>
            <a:pPr algn="ctr">
              <a:lnSpc>
                <a:spcPct val="100000"/>
              </a:lnSpc>
            </a:pPr>
            <a:r>
              <a:rPr lang="en-IN" sz="1400" b="0" strike="noStrike" spc="-1">
                <a:solidFill>
                  <a:srgbClr val="FFFFFF"/>
                </a:solidFill>
                <a:latin typeface="Times New Roman"/>
              </a:rPr>
              <a:t>2</a:t>
            </a:r>
            <a:endParaRPr lang="en-IN" sz="1400" b="0" strike="noStrike" spc="-1">
              <a:latin typeface="Arial"/>
            </a:endParaRPr>
          </a:p>
        </p:txBody>
      </p:sp>
      <p:sp>
        <p:nvSpPr>
          <p:cNvPr id="106" name="TextShape 3"/>
          <p:cNvSpPr txBox="1"/>
          <p:nvPr/>
        </p:nvSpPr>
        <p:spPr>
          <a:xfrm>
            <a:off x="457200" y="1600200"/>
            <a:ext cx="8381520" cy="4389120"/>
          </a:xfrm>
          <a:prstGeom prst="rect">
            <a:avLst/>
          </a:prstGeom>
          <a:noFill/>
          <a:ln>
            <a:noFill/>
          </a:ln>
        </p:spPr>
        <p:txBody>
          <a:bodyPr/>
          <a:lstStyle/>
          <a:p>
            <a:pPr marL="547560" lvl="1" indent="-228240" algn="just">
              <a:lnSpc>
                <a:spcPct val="90000"/>
              </a:lnSpc>
              <a:spcBef>
                <a:spcPts val="300"/>
              </a:spcBef>
              <a:buClr>
                <a:srgbClr val="696464"/>
              </a:buClr>
              <a:buFont typeface="Wingdings" charset="2"/>
              <a:buChar char=""/>
            </a:pPr>
            <a:r>
              <a:rPr lang="en-US" sz="2000" b="0" strike="noStrike" spc="-1" dirty="0">
                <a:solidFill>
                  <a:srgbClr val="000000"/>
                </a:solidFill>
                <a:latin typeface="Times New Roman"/>
              </a:rPr>
              <a:t>  </a:t>
            </a:r>
            <a:r>
              <a:rPr lang="en-US" sz="2000" b="1" strike="noStrike" spc="-1" dirty="0">
                <a:solidFill>
                  <a:srgbClr val="000000"/>
                </a:solidFill>
                <a:latin typeface="Times New Roman"/>
              </a:rPr>
              <a:t>What is 5G?</a:t>
            </a:r>
            <a:endParaRPr lang="en-US" sz="2000" b="0" strike="noStrike" spc="-1" dirty="0">
              <a:solidFill>
                <a:srgbClr val="000000"/>
              </a:solidFill>
              <a:latin typeface="Times New Roman"/>
            </a:endParaRPr>
          </a:p>
          <a:p>
            <a:pPr marL="662220" indent="-342900" algn="just">
              <a:lnSpc>
                <a:spcPct val="150000"/>
              </a:lnSpc>
              <a:buFont typeface="Courier New" pitchFamily="49" charset="0"/>
              <a:buChar char="o"/>
            </a:pPr>
            <a:r>
              <a:rPr lang="en-US" b="0" strike="noStrike" spc="-1" dirty="0">
                <a:solidFill>
                  <a:srgbClr val="000000"/>
                </a:solidFill>
                <a:latin typeface="Times New Roman"/>
              </a:rPr>
              <a:t>5G is latest generation of cellular mobile communication.</a:t>
            </a:r>
          </a:p>
          <a:p>
            <a:pPr marL="662220" indent="-342900" algn="just">
              <a:lnSpc>
                <a:spcPct val="150000"/>
              </a:lnSpc>
              <a:buFont typeface="Courier New" pitchFamily="49" charset="0"/>
              <a:buChar char="o"/>
            </a:pPr>
            <a:r>
              <a:rPr lang="en-US" b="0" strike="noStrike" spc="-1" dirty="0">
                <a:solidFill>
                  <a:srgbClr val="000000"/>
                </a:solidFill>
                <a:latin typeface="Times New Roman"/>
              </a:rPr>
              <a:t>5G is abbreviation for 5</a:t>
            </a:r>
            <a:r>
              <a:rPr lang="en-US" b="0" strike="noStrike" spc="-1" baseline="101000" dirty="0">
                <a:solidFill>
                  <a:srgbClr val="000000"/>
                </a:solidFill>
                <a:latin typeface="Times New Roman"/>
              </a:rPr>
              <a:t>th</a:t>
            </a:r>
            <a:r>
              <a:rPr lang="en-US" b="0" strike="noStrike" spc="-1" dirty="0">
                <a:solidFill>
                  <a:srgbClr val="000000"/>
                </a:solidFill>
                <a:latin typeface="Times New Roman"/>
              </a:rPr>
              <a:t> generation communication network technology.</a:t>
            </a:r>
          </a:p>
          <a:p>
            <a:pPr marL="662220" indent="-342900" algn="just">
              <a:lnSpc>
                <a:spcPct val="150000"/>
              </a:lnSpc>
              <a:buFont typeface="Courier New" pitchFamily="49" charset="0"/>
              <a:buChar char="o"/>
            </a:pPr>
            <a:r>
              <a:rPr lang="en-US" b="0" strike="noStrike" spc="-1" dirty="0">
                <a:solidFill>
                  <a:srgbClr val="000000"/>
                </a:solidFill>
                <a:latin typeface="Times New Roman"/>
              </a:rPr>
              <a:t>Previously 1G, 2G, 3G and 4G are major communication technologies are developed.</a:t>
            </a:r>
          </a:p>
          <a:p>
            <a:pPr marL="662220" indent="-342900" algn="just">
              <a:lnSpc>
                <a:spcPct val="150000"/>
              </a:lnSpc>
              <a:buFont typeface="Courier New" pitchFamily="49" charset="0"/>
              <a:buChar char="o"/>
            </a:pPr>
            <a:r>
              <a:rPr lang="en-US" b="0" strike="noStrike" spc="-1" dirty="0">
                <a:solidFill>
                  <a:srgbClr val="000000"/>
                </a:solidFill>
                <a:latin typeface="Times New Roman"/>
              </a:rPr>
              <a:t>5G is </a:t>
            </a:r>
            <a:r>
              <a:rPr lang="en-US" spc="-1" dirty="0" smtClean="0">
                <a:solidFill>
                  <a:srgbClr val="000000"/>
                </a:solidFill>
                <a:latin typeface="Times New Roman"/>
              </a:rPr>
              <a:t>currently</a:t>
            </a:r>
            <a:r>
              <a:rPr lang="en-US" b="0" strike="noStrike" spc="-1" dirty="0" smtClean="0">
                <a:solidFill>
                  <a:srgbClr val="000000"/>
                </a:solidFill>
                <a:latin typeface="Times New Roman"/>
              </a:rPr>
              <a:t> </a:t>
            </a:r>
            <a:r>
              <a:rPr lang="en-US" b="0" strike="noStrike" spc="-1" dirty="0">
                <a:solidFill>
                  <a:srgbClr val="000000"/>
                </a:solidFill>
                <a:latin typeface="Times New Roman"/>
              </a:rPr>
              <a:t>under complete development.</a:t>
            </a:r>
          </a:p>
          <a:p>
            <a:pPr marL="662220" indent="-342900" algn="just">
              <a:lnSpc>
                <a:spcPct val="150000"/>
              </a:lnSpc>
              <a:buFont typeface="Courier New" pitchFamily="49" charset="0"/>
              <a:buChar char="o"/>
            </a:pPr>
            <a:r>
              <a:rPr lang="en-US" b="0" strike="noStrike" spc="-1" dirty="0">
                <a:solidFill>
                  <a:srgbClr val="000000"/>
                </a:solidFill>
                <a:latin typeface="Times New Roman"/>
              </a:rPr>
              <a:t>5G networks are digital cellular networks in which service are covered by providers is divided into small geographical areas called cells.</a:t>
            </a:r>
          </a:p>
          <a:p>
            <a:pPr marL="662220" indent="-342900" algn="just">
              <a:lnSpc>
                <a:spcPct val="150000"/>
              </a:lnSpc>
              <a:buFont typeface="Courier New" pitchFamily="49" charset="0"/>
              <a:buChar char="o"/>
            </a:pPr>
            <a:r>
              <a:rPr lang="en-US" b="0" strike="noStrike" spc="-1" dirty="0">
                <a:solidFill>
                  <a:srgbClr val="000000"/>
                </a:solidFill>
                <a:latin typeface="Times New Roman"/>
              </a:rPr>
              <a:t>5G can support up to million devices per sq. km where its </a:t>
            </a:r>
            <a:r>
              <a:rPr lang="en-US" b="0" strike="noStrike" spc="-1" dirty="0" err="1">
                <a:solidFill>
                  <a:srgbClr val="000000"/>
                </a:solidFill>
                <a:latin typeface="Times New Roman"/>
              </a:rPr>
              <a:t>preceder</a:t>
            </a:r>
            <a:r>
              <a:rPr lang="en-US" b="0" strike="noStrike" spc="-1" dirty="0">
                <a:solidFill>
                  <a:srgbClr val="000000"/>
                </a:solidFill>
                <a:latin typeface="Times New Roman"/>
              </a:rPr>
              <a:t> 4G supports only 4000 devices per sq. km.</a:t>
            </a:r>
          </a:p>
          <a:p>
            <a:pPr marL="605070" indent="-285750" algn="just">
              <a:lnSpc>
                <a:spcPct val="150000"/>
              </a:lnSpc>
              <a:buFont typeface="Courier New" pitchFamily="49" charset="0"/>
              <a:buChar char="o"/>
            </a:pPr>
            <a:endParaRPr lang="en-US" b="0" strike="noStrike" spc="-1" dirty="0">
              <a:solidFill>
                <a:srgbClr val="000000"/>
              </a:solidFill>
              <a:latin typeface="Times New Roman"/>
            </a:endParaRPr>
          </a:p>
        </p:txBody>
      </p:sp>
      <p:sp>
        <p:nvSpPr>
          <p:cNvPr id="107" name="CustomShape 4"/>
          <p:cNvSpPr/>
          <p:nvPr/>
        </p:nvSpPr>
        <p:spPr>
          <a:xfrm>
            <a:off x="2438280" y="6324480"/>
            <a:ext cx="4419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696464"/>
                </a:solidFill>
                <a:latin typeface="Times New Roman"/>
              </a:rPr>
              <a:t>5G Technology</a:t>
            </a:r>
            <a:endParaRPr lang="en-IN" sz="1800" b="0" strike="noStrike" spc="-1">
              <a:latin typeface="Arial"/>
            </a:endParaRPr>
          </a:p>
        </p:txBody>
      </p:sp>
      <p:sp>
        <p:nvSpPr>
          <p:cNvPr id="108" name="CustomShape 5"/>
          <p:cNvSpPr/>
          <p:nvPr/>
        </p:nvSpPr>
        <p:spPr>
          <a:xfrm>
            <a:off x="6172200" y="6229440"/>
            <a:ext cx="2476080" cy="47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400" b="0" strike="noStrike" spc="-1">
                <a:solidFill>
                  <a:srgbClr val="696464"/>
                </a:solidFill>
                <a:latin typeface="Times New Roman"/>
              </a:rPr>
              <a:t>28/4/19</a:t>
            </a:r>
            <a:endParaRPr lang="en-IN"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685800" y="228600"/>
            <a:ext cx="8229240" cy="834840"/>
          </a:xfrm>
          <a:prstGeom prst="rect">
            <a:avLst/>
          </a:prstGeom>
          <a:noFill/>
          <a:ln>
            <a:noFill/>
          </a:ln>
        </p:spPr>
        <p:txBody>
          <a:bodyPr bIns="91440" anchor="b"/>
          <a:lstStyle/>
          <a:p>
            <a:pPr>
              <a:lnSpc>
                <a:spcPct val="100000"/>
              </a:lnSpc>
            </a:pPr>
            <a:r>
              <a:rPr lang="en-US" sz="3200" b="0" strike="noStrike" spc="-1">
                <a:solidFill>
                  <a:srgbClr val="696464"/>
                </a:solidFill>
                <a:latin typeface="Times New Roman"/>
              </a:rPr>
              <a:t>Key Enabling Technologies</a:t>
            </a:r>
            <a:endParaRPr lang="en-US" sz="3200" b="0" strike="noStrike" spc="-1">
              <a:solidFill>
                <a:srgbClr val="000000"/>
              </a:solidFill>
              <a:latin typeface="Times New Roman"/>
            </a:endParaRPr>
          </a:p>
        </p:txBody>
      </p:sp>
      <p:sp>
        <p:nvSpPr>
          <p:cNvPr id="110" name="CustomShape 2"/>
          <p:cNvSpPr/>
          <p:nvPr/>
        </p:nvSpPr>
        <p:spPr>
          <a:xfrm>
            <a:off x="146160" y="6210360"/>
            <a:ext cx="456840" cy="45684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lstStyle/>
          <a:p>
            <a:pPr algn="ctr">
              <a:lnSpc>
                <a:spcPct val="100000"/>
              </a:lnSpc>
            </a:pPr>
            <a:r>
              <a:rPr lang="en-IN" sz="1400" b="0" strike="noStrike" spc="-1">
                <a:solidFill>
                  <a:srgbClr val="FFFFFF"/>
                </a:solidFill>
                <a:latin typeface="Times New Roman"/>
              </a:rPr>
              <a:t>3</a:t>
            </a:r>
            <a:endParaRPr lang="en-IN" sz="1400" b="0" strike="noStrike" spc="-1">
              <a:latin typeface="Arial"/>
            </a:endParaRPr>
          </a:p>
        </p:txBody>
      </p:sp>
      <p:sp>
        <p:nvSpPr>
          <p:cNvPr id="111" name="CustomShape 3"/>
          <p:cNvSpPr/>
          <p:nvPr/>
        </p:nvSpPr>
        <p:spPr>
          <a:xfrm>
            <a:off x="762120" y="1447920"/>
            <a:ext cx="7314840" cy="49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42950" lvl="1" indent="-285750" algn="just">
              <a:lnSpc>
                <a:spcPct val="200000"/>
              </a:lnSpc>
              <a:buClr>
                <a:srgbClr val="000000"/>
              </a:buClr>
              <a:buFont typeface="Wingdings" pitchFamily="2" charset="2"/>
              <a:buChar char="Ø"/>
            </a:pPr>
            <a:r>
              <a:rPr lang="en-IN" spc="-1" dirty="0">
                <a:latin typeface="Arial"/>
              </a:rPr>
              <a:t> </a:t>
            </a:r>
            <a:r>
              <a:rPr lang="en-IN" sz="1800" b="0" strike="noStrike" spc="-1" dirty="0" smtClean="0">
                <a:solidFill>
                  <a:srgbClr val="000000"/>
                </a:solidFill>
                <a:latin typeface="Times New Roman"/>
              </a:rPr>
              <a:t> </a:t>
            </a:r>
            <a:r>
              <a:rPr lang="en-IN" sz="1800" b="0" strike="noStrike" spc="-1" dirty="0">
                <a:solidFill>
                  <a:srgbClr val="000000"/>
                </a:solidFill>
                <a:latin typeface="Times New Roman"/>
              </a:rPr>
              <a:t>Advanced Network</a:t>
            </a:r>
            <a:endParaRPr lang="en-IN" sz="1800" b="0" strike="noStrike" spc="-1" dirty="0">
              <a:latin typeface="Arial"/>
            </a:endParaRPr>
          </a:p>
          <a:p>
            <a:pPr marL="457200" lvl="1" algn="just">
              <a:lnSpc>
                <a:spcPct val="200000"/>
              </a:lnSpc>
              <a:buClr>
                <a:srgbClr val="000000"/>
              </a:buClr>
              <a:buFont typeface="Wingdings" charset="2"/>
              <a:buChar char=""/>
            </a:pPr>
            <a:r>
              <a:rPr lang="en-IN" sz="1800" b="0" strike="noStrike" spc="-1" dirty="0">
                <a:solidFill>
                  <a:srgbClr val="000000"/>
                </a:solidFill>
                <a:latin typeface="Times New Roman"/>
              </a:rPr>
              <a:t>    mm Wave</a:t>
            </a:r>
            <a:endParaRPr lang="en-IN" sz="1800" b="0" strike="noStrike" spc="-1" dirty="0">
              <a:latin typeface="Arial"/>
            </a:endParaRPr>
          </a:p>
          <a:p>
            <a:pPr marL="457200" lvl="1" algn="just">
              <a:lnSpc>
                <a:spcPct val="200000"/>
              </a:lnSpc>
              <a:buClr>
                <a:srgbClr val="000000"/>
              </a:buClr>
              <a:buFont typeface="Wingdings" charset="2"/>
              <a:buChar char=""/>
            </a:pPr>
            <a:r>
              <a:rPr lang="en-IN" sz="1800" b="0" strike="noStrike" spc="-1" dirty="0">
                <a:solidFill>
                  <a:srgbClr val="000000"/>
                </a:solidFill>
                <a:latin typeface="Times New Roman"/>
              </a:rPr>
              <a:t> 	Multi RAT (Radio Access Technology)</a:t>
            </a:r>
            <a:endParaRPr lang="en-IN" sz="1800" b="0" strike="noStrike" spc="-1" dirty="0">
              <a:latin typeface="Arial"/>
            </a:endParaRPr>
          </a:p>
          <a:p>
            <a:pPr marL="457200" lvl="1" algn="just">
              <a:lnSpc>
                <a:spcPct val="200000"/>
              </a:lnSpc>
              <a:buClr>
                <a:srgbClr val="000000"/>
              </a:buClr>
              <a:buFont typeface="Wingdings" charset="2"/>
              <a:buChar char=""/>
            </a:pPr>
            <a:r>
              <a:rPr lang="en-IN" sz="1800" b="0" strike="noStrike" spc="-1" dirty="0">
                <a:solidFill>
                  <a:srgbClr val="000000"/>
                </a:solidFill>
                <a:latin typeface="Times New Roman"/>
              </a:rPr>
              <a:t>    Massive MIMO</a:t>
            </a:r>
            <a:endParaRPr lang="en-IN" sz="1800" b="0" strike="noStrike" spc="-1" dirty="0">
              <a:latin typeface="Arial"/>
            </a:endParaRPr>
          </a:p>
          <a:p>
            <a:pPr marL="457200" lvl="1" algn="just">
              <a:lnSpc>
                <a:spcPct val="200000"/>
              </a:lnSpc>
              <a:buClr>
                <a:srgbClr val="000000"/>
              </a:buClr>
              <a:buFont typeface="Wingdings" charset="2"/>
              <a:buChar char=""/>
            </a:pPr>
            <a:r>
              <a:rPr lang="en-IN" sz="1800" b="0" strike="noStrike" spc="-1" dirty="0">
                <a:solidFill>
                  <a:srgbClr val="000000"/>
                </a:solidFill>
                <a:latin typeface="Times New Roman"/>
              </a:rPr>
              <a:t>    Advance D2D (Device to Device)</a:t>
            </a:r>
            <a:endParaRPr lang="en-IN" sz="1800" b="0" strike="noStrike" spc="-1" dirty="0">
              <a:latin typeface="Arial"/>
            </a:endParaRPr>
          </a:p>
          <a:p>
            <a:pPr marL="457200" lvl="1" algn="just">
              <a:lnSpc>
                <a:spcPct val="200000"/>
              </a:lnSpc>
              <a:buClr>
                <a:srgbClr val="000000"/>
              </a:buClr>
              <a:buFont typeface="Wingdings" charset="2"/>
              <a:buChar char=""/>
            </a:pPr>
            <a:r>
              <a:rPr lang="en-IN" sz="1800" b="0" strike="noStrike" spc="-1" dirty="0">
                <a:solidFill>
                  <a:srgbClr val="000000"/>
                </a:solidFill>
                <a:latin typeface="Times New Roman"/>
              </a:rPr>
              <a:t>    Small Cell</a:t>
            </a:r>
            <a:endParaRPr lang="en-IN" sz="1800" b="0" strike="noStrike" spc="-1" dirty="0">
              <a:latin typeface="Arial"/>
            </a:endParaRPr>
          </a:p>
          <a:p>
            <a:pPr marL="457200" lvl="1" algn="just">
              <a:lnSpc>
                <a:spcPct val="200000"/>
              </a:lnSpc>
              <a:buClr>
                <a:srgbClr val="000000"/>
              </a:buClr>
              <a:buFont typeface="Wingdings" charset="2"/>
              <a:buChar char=""/>
            </a:pPr>
            <a:r>
              <a:rPr lang="en-IN" sz="1800" b="0" strike="noStrike" spc="-1" dirty="0">
                <a:solidFill>
                  <a:srgbClr val="000000"/>
                </a:solidFill>
                <a:latin typeface="Times New Roman"/>
              </a:rPr>
              <a:t>    Full Duplex (Two way communication)</a:t>
            </a:r>
            <a:endParaRPr lang="en-IN" sz="1800" b="0" strike="noStrike" spc="-1" dirty="0">
              <a:latin typeface="Arial"/>
            </a:endParaRPr>
          </a:p>
        </p:txBody>
      </p:sp>
      <p:sp>
        <p:nvSpPr>
          <p:cNvPr id="112" name="CustomShape 4"/>
          <p:cNvSpPr/>
          <p:nvPr/>
        </p:nvSpPr>
        <p:spPr>
          <a:xfrm>
            <a:off x="2438280" y="6324480"/>
            <a:ext cx="4419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696464"/>
                </a:solidFill>
                <a:latin typeface="Times New Roman"/>
              </a:rPr>
              <a:t>5G Technology</a:t>
            </a:r>
            <a:endParaRPr lang="en-IN" sz="1800" b="0" strike="noStrike" spc="-1">
              <a:latin typeface="Arial"/>
            </a:endParaRPr>
          </a:p>
        </p:txBody>
      </p:sp>
      <p:sp>
        <p:nvSpPr>
          <p:cNvPr id="113" name="CustomShape 5"/>
          <p:cNvSpPr/>
          <p:nvPr/>
        </p:nvSpPr>
        <p:spPr>
          <a:xfrm>
            <a:off x="6172200" y="6229440"/>
            <a:ext cx="2476080" cy="47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400" b="0" strike="noStrike" spc="-1">
                <a:solidFill>
                  <a:srgbClr val="696464"/>
                </a:solidFill>
                <a:latin typeface="Times New Roman"/>
              </a:rPr>
              <a:t>28/4/19</a:t>
            </a:r>
            <a:endParaRPr lang="en-IN"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762120" y="228600"/>
            <a:ext cx="8229240" cy="834840"/>
          </a:xfrm>
          <a:prstGeom prst="rect">
            <a:avLst/>
          </a:prstGeom>
          <a:noFill/>
          <a:ln>
            <a:noFill/>
          </a:ln>
        </p:spPr>
        <p:txBody>
          <a:bodyPr bIns="91440" anchor="b"/>
          <a:lstStyle/>
          <a:p>
            <a:pPr>
              <a:lnSpc>
                <a:spcPct val="100000"/>
              </a:lnSpc>
            </a:pPr>
            <a:r>
              <a:rPr lang="en-US" sz="3200" b="0" strike="noStrike" spc="-1">
                <a:solidFill>
                  <a:srgbClr val="696464"/>
                </a:solidFill>
                <a:latin typeface="Times New Roman"/>
              </a:rPr>
              <a:t>Target Performance				</a:t>
            </a:r>
            <a:endParaRPr lang="en-US" sz="3200" b="0" strike="noStrike" spc="-1">
              <a:solidFill>
                <a:srgbClr val="000000"/>
              </a:solidFill>
              <a:latin typeface="Times New Roman"/>
            </a:endParaRPr>
          </a:p>
        </p:txBody>
      </p:sp>
      <p:sp>
        <p:nvSpPr>
          <p:cNvPr id="115" name="CustomShape 2"/>
          <p:cNvSpPr/>
          <p:nvPr/>
        </p:nvSpPr>
        <p:spPr>
          <a:xfrm>
            <a:off x="146160" y="6210360"/>
            <a:ext cx="456840" cy="45684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lstStyle/>
          <a:p>
            <a:pPr algn="ctr">
              <a:lnSpc>
                <a:spcPct val="100000"/>
              </a:lnSpc>
            </a:pPr>
            <a:r>
              <a:rPr lang="en-IN" sz="1400" b="0" strike="noStrike" spc="-1">
                <a:solidFill>
                  <a:srgbClr val="FFFFFF"/>
                </a:solidFill>
                <a:latin typeface="Times New Roman"/>
              </a:rPr>
              <a:t>6</a:t>
            </a:r>
            <a:endParaRPr lang="en-IN" sz="1400" b="0" strike="noStrike" spc="-1">
              <a:latin typeface="Arial"/>
            </a:endParaRPr>
          </a:p>
        </p:txBody>
      </p:sp>
      <p:sp>
        <p:nvSpPr>
          <p:cNvPr id="117" name="CustomShape 4"/>
          <p:cNvSpPr/>
          <p:nvPr/>
        </p:nvSpPr>
        <p:spPr>
          <a:xfrm>
            <a:off x="2438280" y="6324480"/>
            <a:ext cx="4419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696464"/>
                </a:solidFill>
                <a:latin typeface="Times New Roman"/>
              </a:rPr>
              <a:t>5G Technology</a:t>
            </a:r>
            <a:endParaRPr lang="en-IN" sz="1800" b="0" strike="noStrike" spc="-1">
              <a:latin typeface="Arial"/>
            </a:endParaRPr>
          </a:p>
        </p:txBody>
      </p:sp>
      <p:sp>
        <p:nvSpPr>
          <p:cNvPr id="116" name="CustomShape 3"/>
          <p:cNvSpPr/>
          <p:nvPr/>
        </p:nvSpPr>
        <p:spPr>
          <a:xfrm>
            <a:off x="838080" y="1447920"/>
            <a:ext cx="7314840" cy="49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000" indent="-342000" algn="just">
              <a:lnSpc>
                <a:spcPct val="150000"/>
              </a:lnSpc>
              <a:buClr>
                <a:srgbClr val="696464"/>
              </a:buClr>
              <a:buFont typeface="Wingdings" charset="2"/>
              <a:buChar char=""/>
            </a:pPr>
            <a:r>
              <a:rPr lang="en-IN" b="0" strike="noStrike" spc="-1" dirty="0">
                <a:solidFill>
                  <a:srgbClr val="000000"/>
                </a:solidFill>
                <a:latin typeface="Times New Roman"/>
              </a:rPr>
              <a:t>Spectral Efficiency : 10bps/Hz</a:t>
            </a:r>
            <a:endParaRPr lang="en-IN" b="0" strike="noStrike" spc="-1" dirty="0">
              <a:latin typeface="Arial"/>
            </a:endParaRPr>
          </a:p>
          <a:p>
            <a:pPr marL="342000" indent="-342000" algn="just">
              <a:lnSpc>
                <a:spcPct val="150000"/>
              </a:lnSpc>
              <a:buClr>
                <a:srgbClr val="696464"/>
              </a:buClr>
              <a:buFont typeface="Wingdings" charset="2"/>
              <a:buChar char=""/>
            </a:pPr>
            <a:r>
              <a:rPr lang="en-IN" b="0" strike="noStrike" spc="-1" dirty="0">
                <a:solidFill>
                  <a:srgbClr val="000000"/>
                </a:solidFill>
                <a:latin typeface="Times New Roman"/>
              </a:rPr>
              <a:t>Data rate : 1 Gb – 10 Gb peak</a:t>
            </a:r>
            <a:endParaRPr lang="en-IN" b="0" strike="noStrike" spc="-1" dirty="0">
              <a:latin typeface="Arial"/>
            </a:endParaRPr>
          </a:p>
          <a:p>
            <a:pPr marL="342000" indent="-342000" algn="just">
              <a:lnSpc>
                <a:spcPct val="150000"/>
              </a:lnSpc>
              <a:buClr>
                <a:srgbClr val="696464"/>
              </a:buClr>
              <a:buFont typeface="Wingdings" charset="2"/>
              <a:buChar char=""/>
            </a:pPr>
            <a:r>
              <a:rPr lang="en-IN" b="0" strike="noStrike" spc="-1" dirty="0">
                <a:solidFill>
                  <a:srgbClr val="000000"/>
                </a:solidFill>
                <a:latin typeface="Times New Roman"/>
              </a:rPr>
              <a:t>Connection Density : </a:t>
            </a:r>
            <a:r>
              <a:rPr lang="en-IN" dirty="0" smtClean="0">
                <a:latin typeface="Times New Roman" pitchFamily="18" charset="0"/>
                <a:cs typeface="Times New Roman" pitchFamily="18" charset="0"/>
              </a:rPr>
              <a:t>10</a:t>
            </a:r>
            <a:r>
              <a:rPr lang="en-IN" baseline="30000" dirty="0" smtClean="0">
                <a:latin typeface="Times New Roman" pitchFamily="18" charset="0"/>
                <a:cs typeface="Times New Roman" pitchFamily="18" charset="0"/>
              </a:rPr>
              <a:t>6 </a:t>
            </a:r>
            <a:r>
              <a:rPr lang="en-IN" dirty="0" smtClean="0">
                <a:latin typeface="Times New Roman" pitchFamily="18" charset="0"/>
                <a:cs typeface="Times New Roman" pitchFamily="18" charset="0"/>
              </a:rPr>
              <a:t>Devices per sq. km (Vehicles and Smart devices)</a:t>
            </a:r>
            <a:endParaRPr lang="en-IN" dirty="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r>
              <a:rPr lang="en-IN" b="0" strike="noStrike" spc="-1" dirty="0" smtClean="0">
                <a:solidFill>
                  <a:srgbClr val="000000"/>
                </a:solidFill>
                <a:latin typeface="Times New Roman"/>
              </a:rPr>
              <a:t>Mobility  : 300-500 km/h</a:t>
            </a:r>
          </a:p>
          <a:p>
            <a:pPr marL="342000" indent="-342000" algn="just">
              <a:lnSpc>
                <a:spcPct val="150000"/>
              </a:lnSpc>
              <a:buClr>
                <a:srgbClr val="696464"/>
              </a:buClr>
              <a:buFont typeface="Wingdings" charset="2"/>
              <a:buChar char=""/>
            </a:pPr>
            <a:r>
              <a:rPr lang="en-IN" spc="-1" dirty="0">
                <a:solidFill>
                  <a:srgbClr val="000000"/>
                </a:solidFill>
                <a:latin typeface="Times New Roman"/>
              </a:rPr>
              <a:t>Latency</a:t>
            </a:r>
            <a:r>
              <a:rPr lang="en-IN" spc="-1" dirty="0" smtClean="0">
                <a:solidFill>
                  <a:srgbClr val="000000"/>
                </a:solidFill>
                <a:latin typeface="Times New Roman"/>
              </a:rPr>
              <a:t> : 5ms (end to end) – 1ms (Over the air)</a:t>
            </a:r>
            <a:endParaRPr lang="en-IN" b="0" strike="noStrike" spc="-1" dirty="0">
              <a:latin typeface="Arial"/>
            </a:endParaRPr>
          </a:p>
        </p:txBody>
      </p:sp>
      <p:sp>
        <p:nvSpPr>
          <p:cNvPr id="118" name="CustomShape 5"/>
          <p:cNvSpPr/>
          <p:nvPr/>
        </p:nvSpPr>
        <p:spPr>
          <a:xfrm>
            <a:off x="6172200" y="6229440"/>
            <a:ext cx="2476080" cy="47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400" b="0" strike="noStrike" spc="-1">
                <a:solidFill>
                  <a:srgbClr val="696464"/>
                </a:solidFill>
                <a:latin typeface="Times New Roman"/>
              </a:rPr>
              <a:t>28/4/19</a:t>
            </a:r>
            <a:endParaRPr lang="en-IN"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762120" y="228600"/>
            <a:ext cx="8229240" cy="834840"/>
          </a:xfrm>
          <a:prstGeom prst="rect">
            <a:avLst/>
          </a:prstGeom>
          <a:noFill/>
          <a:ln>
            <a:noFill/>
          </a:ln>
        </p:spPr>
        <p:txBody>
          <a:bodyPr bIns="91440" anchor="b"/>
          <a:lstStyle/>
          <a:p>
            <a:pPr>
              <a:lnSpc>
                <a:spcPct val="100000"/>
              </a:lnSpc>
            </a:pPr>
            <a:r>
              <a:rPr lang="en-US" sz="3200" spc="-1" dirty="0" smtClean="0">
                <a:solidFill>
                  <a:srgbClr val="696464"/>
                </a:solidFill>
                <a:latin typeface="Times New Roman"/>
              </a:rPr>
              <a:t>What 5G offers?</a:t>
            </a:r>
            <a:r>
              <a:rPr lang="en-US" sz="3200" b="0" strike="noStrike" spc="-1" dirty="0">
                <a:solidFill>
                  <a:srgbClr val="696464"/>
                </a:solidFill>
                <a:latin typeface="Times New Roman"/>
              </a:rPr>
              <a:t>				</a:t>
            </a:r>
            <a:endParaRPr lang="en-US" sz="3200" b="0" strike="noStrike" spc="-1" dirty="0">
              <a:solidFill>
                <a:srgbClr val="000000"/>
              </a:solidFill>
              <a:latin typeface="Times New Roman"/>
            </a:endParaRPr>
          </a:p>
        </p:txBody>
      </p:sp>
      <p:sp>
        <p:nvSpPr>
          <p:cNvPr id="115" name="CustomShape 2"/>
          <p:cNvSpPr/>
          <p:nvPr/>
        </p:nvSpPr>
        <p:spPr>
          <a:xfrm>
            <a:off x="146160" y="6210360"/>
            <a:ext cx="456840" cy="45684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lstStyle/>
          <a:p>
            <a:pPr algn="ctr">
              <a:lnSpc>
                <a:spcPct val="100000"/>
              </a:lnSpc>
            </a:pPr>
            <a:r>
              <a:rPr lang="en-IN" sz="1400" spc="-1" dirty="0">
                <a:solidFill>
                  <a:srgbClr val="FFFFFF"/>
                </a:solidFill>
                <a:latin typeface="Times New Roman"/>
              </a:rPr>
              <a:t>7</a:t>
            </a:r>
            <a:endParaRPr lang="en-IN" sz="1400" b="0" strike="noStrike" spc="-1" dirty="0">
              <a:latin typeface="Arial"/>
            </a:endParaRPr>
          </a:p>
        </p:txBody>
      </p:sp>
      <p:sp>
        <p:nvSpPr>
          <p:cNvPr id="117" name="CustomShape 4"/>
          <p:cNvSpPr/>
          <p:nvPr/>
        </p:nvSpPr>
        <p:spPr>
          <a:xfrm>
            <a:off x="2438280" y="6324480"/>
            <a:ext cx="4419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696464"/>
                </a:solidFill>
                <a:latin typeface="Times New Roman"/>
              </a:rPr>
              <a:t>5G Technology</a:t>
            </a:r>
            <a:endParaRPr lang="en-IN" sz="1800" b="0" strike="noStrike" spc="-1">
              <a:latin typeface="Arial"/>
            </a:endParaRPr>
          </a:p>
        </p:txBody>
      </p:sp>
      <p:sp>
        <p:nvSpPr>
          <p:cNvPr id="116" name="CustomShape 3"/>
          <p:cNvSpPr/>
          <p:nvPr/>
        </p:nvSpPr>
        <p:spPr>
          <a:xfrm>
            <a:off x="838080" y="1447920"/>
            <a:ext cx="7314840" cy="49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000" indent="-342000" algn="just">
              <a:lnSpc>
                <a:spcPct val="150000"/>
              </a:lnSpc>
              <a:buClr>
                <a:srgbClr val="696464"/>
              </a:buClr>
              <a:buFont typeface="Wingdings" charset="2"/>
              <a:buChar char=""/>
            </a:pPr>
            <a:r>
              <a:rPr lang="en-IN" dirty="0">
                <a:latin typeface="Times New Roman" pitchFamily="18" charset="0"/>
                <a:cs typeface="Times New Roman" pitchFamily="18" charset="0"/>
              </a:rPr>
              <a:t>Worldwide cellular </a:t>
            </a:r>
            <a:r>
              <a:rPr lang="en-IN" dirty="0" smtClean="0">
                <a:latin typeface="Times New Roman" pitchFamily="18" charset="0"/>
                <a:cs typeface="Times New Roman" pitchFamily="18" charset="0"/>
              </a:rPr>
              <a:t>phones</a:t>
            </a:r>
          </a:p>
          <a:p>
            <a:pPr marL="342000" indent="-342000" algn="just">
              <a:lnSpc>
                <a:spcPct val="150000"/>
              </a:lnSpc>
              <a:buClr>
                <a:srgbClr val="696464"/>
              </a:buClr>
              <a:buFont typeface="Wingdings" charset="2"/>
              <a:buChar char=""/>
            </a:pPr>
            <a:r>
              <a:rPr lang="en-IN" dirty="0">
                <a:latin typeface="Times New Roman" pitchFamily="18" charset="0"/>
                <a:cs typeface="Times New Roman" pitchFamily="18" charset="0"/>
              </a:rPr>
              <a:t>High </a:t>
            </a:r>
            <a:r>
              <a:rPr lang="en-IN" dirty="0" smtClean="0">
                <a:latin typeface="Times New Roman" pitchFamily="18" charset="0"/>
                <a:cs typeface="Times New Roman" pitchFamily="18" charset="0"/>
              </a:rPr>
              <a:t>connectivity</a:t>
            </a:r>
          </a:p>
          <a:p>
            <a:pPr marL="342000" indent="-342000" algn="just">
              <a:lnSpc>
                <a:spcPct val="150000"/>
              </a:lnSpc>
              <a:buClr>
                <a:srgbClr val="696464"/>
              </a:buClr>
              <a:buFont typeface="Wingdings" charset="2"/>
              <a:buChar char=""/>
            </a:pPr>
            <a:r>
              <a:rPr lang="en-IN" dirty="0">
                <a:latin typeface="Times New Roman" pitchFamily="18" charset="0"/>
                <a:cs typeface="Times New Roman" pitchFamily="18" charset="0"/>
              </a:rPr>
              <a:t>Extraordinary data </a:t>
            </a:r>
            <a:r>
              <a:rPr lang="en-IN" dirty="0" smtClean="0">
                <a:latin typeface="Times New Roman" pitchFamily="18" charset="0"/>
                <a:cs typeface="Times New Roman" pitchFamily="18" charset="0"/>
              </a:rPr>
              <a:t>capabilities</a:t>
            </a:r>
          </a:p>
          <a:p>
            <a:pPr marL="342000" indent="-342000" algn="just">
              <a:lnSpc>
                <a:spcPct val="150000"/>
              </a:lnSpc>
              <a:buClr>
                <a:srgbClr val="696464"/>
              </a:buClr>
              <a:buFont typeface="Wingdings" charset="2"/>
              <a:buChar char=""/>
            </a:pPr>
            <a:r>
              <a:rPr lang="en-US" dirty="0">
                <a:latin typeface="Times New Roman" pitchFamily="18" charset="0"/>
                <a:cs typeface="Times New Roman" pitchFamily="18" charset="0"/>
              </a:rPr>
              <a:t>More power &amp; features in hand held </a:t>
            </a:r>
            <a:r>
              <a:rPr lang="en-US" dirty="0" smtClean="0">
                <a:latin typeface="Times New Roman" pitchFamily="18" charset="0"/>
                <a:cs typeface="Times New Roman" pitchFamily="18" charset="0"/>
              </a:rPr>
              <a:t>phones</a:t>
            </a:r>
          </a:p>
          <a:p>
            <a:pPr marL="342000" indent="-342000" algn="just">
              <a:lnSpc>
                <a:spcPct val="150000"/>
              </a:lnSpc>
              <a:buClr>
                <a:srgbClr val="696464"/>
              </a:buClr>
              <a:buFont typeface="Wingdings" charset="2"/>
              <a:buChar char=""/>
            </a:pPr>
            <a:r>
              <a:rPr lang="en-US" dirty="0">
                <a:latin typeface="Times New Roman" pitchFamily="18" charset="0"/>
                <a:cs typeface="Times New Roman" pitchFamily="18" charset="0"/>
              </a:rPr>
              <a:t>Large phone memory, more dialing speed, more clarity in audio &amp; </a:t>
            </a:r>
            <a:r>
              <a:rPr lang="en-US" dirty="0" smtClean="0">
                <a:latin typeface="Times New Roman" pitchFamily="18" charset="0"/>
                <a:cs typeface="Times New Roman" pitchFamily="18" charset="0"/>
              </a:rPr>
              <a:t>video</a:t>
            </a:r>
          </a:p>
          <a:p>
            <a:pPr marL="342000" indent="-342000" algn="just">
              <a:lnSpc>
                <a:spcPct val="150000"/>
              </a:lnSpc>
              <a:buClr>
                <a:srgbClr val="696464"/>
              </a:buClr>
              <a:buFont typeface="Wingdings" charset="2"/>
              <a:buChar char=""/>
            </a:pPr>
            <a:r>
              <a:rPr lang="en-IN" dirty="0">
                <a:latin typeface="Times New Roman" pitchFamily="18" charset="0"/>
                <a:cs typeface="Times New Roman" pitchFamily="18" charset="0"/>
              </a:rPr>
              <a:t>I</a:t>
            </a:r>
            <a:r>
              <a:rPr lang="en-IN" dirty="0" smtClean="0">
                <a:latin typeface="Times New Roman" pitchFamily="18" charset="0"/>
                <a:cs typeface="Times New Roman" pitchFamily="18" charset="0"/>
              </a:rPr>
              <a:t>ncredible </a:t>
            </a:r>
            <a:r>
              <a:rPr lang="en-IN" dirty="0">
                <a:latin typeface="Times New Roman" pitchFamily="18" charset="0"/>
                <a:cs typeface="Times New Roman" pitchFamily="18" charset="0"/>
              </a:rPr>
              <a:t>transmission </a:t>
            </a:r>
            <a:r>
              <a:rPr lang="en-IN" dirty="0" smtClean="0">
                <a:latin typeface="Times New Roman" pitchFamily="18" charset="0"/>
                <a:cs typeface="Times New Roman" pitchFamily="18" charset="0"/>
              </a:rPr>
              <a:t>speed</a:t>
            </a:r>
          </a:p>
          <a:p>
            <a:pPr marL="342000" indent="-342000" algn="just">
              <a:lnSpc>
                <a:spcPct val="150000"/>
              </a:lnSpc>
              <a:buClr>
                <a:srgbClr val="696464"/>
              </a:buClr>
              <a:buFont typeface="Wingdings" charset="2"/>
              <a:buChar char=""/>
            </a:pPr>
            <a:r>
              <a:rPr lang="en-IN" dirty="0" smtClean="0">
                <a:latin typeface="Times New Roman" pitchFamily="18" charset="0"/>
                <a:cs typeface="Times New Roman" pitchFamily="18" charset="0"/>
              </a:rPr>
              <a:t>REAL wireless world</a:t>
            </a:r>
          </a:p>
          <a:p>
            <a:pPr marL="342000" indent="-342000" algn="just">
              <a:lnSpc>
                <a:spcPct val="150000"/>
              </a:lnSpc>
              <a:buClr>
                <a:srgbClr val="696464"/>
              </a:buClr>
              <a:buFont typeface="Wingdings" charset="2"/>
              <a:buChar char=""/>
            </a:pPr>
            <a:endParaRPr lang="en-IN" dirty="0" smtClean="0">
              <a:latin typeface="Times New Roman" pitchFamily="18" charset="0"/>
              <a:cs typeface="Times New Roman" pitchFamily="18" charset="0"/>
            </a:endParaRPr>
          </a:p>
          <a:p>
            <a:pPr marL="342000" indent="-342000" algn="just">
              <a:lnSpc>
                <a:spcPct val="150000"/>
              </a:lnSpc>
              <a:buClr>
                <a:srgbClr val="696464"/>
              </a:buClr>
              <a:buFont typeface="Wingdings" charset="2"/>
              <a:buChar char=""/>
            </a:pPr>
            <a:endParaRPr lang="en-IN" b="0" strike="noStrike" spc="-1" dirty="0">
              <a:latin typeface="Arial"/>
            </a:endParaRPr>
          </a:p>
        </p:txBody>
      </p:sp>
      <p:sp>
        <p:nvSpPr>
          <p:cNvPr id="118" name="CustomShape 5"/>
          <p:cNvSpPr/>
          <p:nvPr/>
        </p:nvSpPr>
        <p:spPr>
          <a:xfrm>
            <a:off x="6172200" y="6229440"/>
            <a:ext cx="2476080" cy="47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400" b="0" strike="noStrike" spc="-1">
                <a:solidFill>
                  <a:srgbClr val="696464"/>
                </a:solidFill>
                <a:latin typeface="Times New Roman"/>
              </a:rPr>
              <a:t>28/4/19</a:t>
            </a:r>
            <a:endParaRPr lang="en-IN" sz="1400" b="0" strike="noStrike" spc="-1">
              <a:latin typeface="Arial"/>
            </a:endParaRPr>
          </a:p>
        </p:txBody>
      </p:sp>
    </p:spTree>
    <p:extLst>
      <p:ext uri="{BB962C8B-B14F-4D97-AF65-F5344CB8AC3E}">
        <p14:creationId xmlns:p14="http://schemas.microsoft.com/office/powerpoint/2010/main" val="128986245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762120" y="228600"/>
            <a:ext cx="8229240" cy="834840"/>
          </a:xfrm>
          <a:prstGeom prst="rect">
            <a:avLst/>
          </a:prstGeom>
          <a:noFill/>
          <a:ln>
            <a:noFill/>
          </a:ln>
        </p:spPr>
        <p:txBody>
          <a:bodyPr bIns="91440" anchor="b"/>
          <a:lstStyle/>
          <a:p>
            <a:pPr>
              <a:lnSpc>
                <a:spcPct val="100000"/>
              </a:lnSpc>
            </a:pPr>
            <a:r>
              <a:rPr lang="en-US" sz="3200" spc="-1" dirty="0" smtClean="0">
                <a:solidFill>
                  <a:srgbClr val="696464"/>
                </a:solidFill>
                <a:latin typeface="Times New Roman"/>
              </a:rPr>
              <a:t>Major Technologies of </a:t>
            </a:r>
            <a:r>
              <a:rPr lang="en-US" sz="3200" spc="-1" dirty="0" smtClean="0">
                <a:solidFill>
                  <a:srgbClr val="696464"/>
                </a:solidFill>
                <a:latin typeface="Times New Roman"/>
              </a:rPr>
              <a:t>5G</a:t>
            </a:r>
            <a:r>
              <a:rPr lang="en-US" sz="3200" b="0" strike="noStrike" spc="-1" dirty="0">
                <a:solidFill>
                  <a:srgbClr val="696464"/>
                </a:solidFill>
                <a:latin typeface="Times New Roman"/>
              </a:rPr>
              <a:t>				</a:t>
            </a:r>
            <a:endParaRPr lang="en-US" sz="3200" b="0" strike="noStrike" spc="-1" dirty="0">
              <a:solidFill>
                <a:srgbClr val="000000"/>
              </a:solidFill>
              <a:latin typeface="Times New Roman"/>
            </a:endParaRPr>
          </a:p>
        </p:txBody>
      </p:sp>
      <p:sp>
        <p:nvSpPr>
          <p:cNvPr id="115" name="CustomShape 2"/>
          <p:cNvSpPr/>
          <p:nvPr/>
        </p:nvSpPr>
        <p:spPr>
          <a:xfrm>
            <a:off x="146160" y="6210360"/>
            <a:ext cx="456840" cy="45684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lstStyle/>
          <a:p>
            <a:pPr algn="ctr">
              <a:lnSpc>
                <a:spcPct val="100000"/>
              </a:lnSpc>
            </a:pPr>
            <a:r>
              <a:rPr lang="en-IN" sz="1400" spc="-1" dirty="0">
                <a:solidFill>
                  <a:srgbClr val="FFFFFF"/>
                </a:solidFill>
                <a:latin typeface="Times New Roman"/>
              </a:rPr>
              <a:t>8</a:t>
            </a:r>
            <a:endParaRPr lang="en-IN" sz="1400" b="0" strike="noStrike" spc="-1" dirty="0">
              <a:latin typeface="Arial"/>
            </a:endParaRPr>
          </a:p>
        </p:txBody>
      </p:sp>
      <p:sp>
        <p:nvSpPr>
          <p:cNvPr id="117" name="CustomShape 4"/>
          <p:cNvSpPr/>
          <p:nvPr/>
        </p:nvSpPr>
        <p:spPr>
          <a:xfrm>
            <a:off x="2438280" y="6324480"/>
            <a:ext cx="4419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696464"/>
                </a:solidFill>
                <a:latin typeface="Times New Roman"/>
              </a:rPr>
              <a:t>5G Technology</a:t>
            </a:r>
            <a:endParaRPr lang="en-IN" sz="1800" b="0" strike="noStrike" spc="-1">
              <a:latin typeface="Arial"/>
            </a:endParaRPr>
          </a:p>
        </p:txBody>
      </p:sp>
      <p:sp>
        <p:nvSpPr>
          <p:cNvPr id="116" name="CustomShape 3"/>
          <p:cNvSpPr/>
          <p:nvPr/>
        </p:nvSpPr>
        <p:spPr>
          <a:xfrm>
            <a:off x="838080" y="1447920"/>
            <a:ext cx="7314840" cy="49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buClr>
                <a:srgbClr val="696464"/>
              </a:buClr>
            </a:pPr>
            <a:endParaRPr lang="en-IN" b="0" strike="noStrike" spc="-1" dirty="0">
              <a:latin typeface="Arial"/>
            </a:endParaRPr>
          </a:p>
        </p:txBody>
      </p:sp>
      <p:sp>
        <p:nvSpPr>
          <p:cNvPr id="118" name="CustomShape 5"/>
          <p:cNvSpPr/>
          <p:nvPr/>
        </p:nvSpPr>
        <p:spPr>
          <a:xfrm>
            <a:off x="6172200" y="6229440"/>
            <a:ext cx="2476080" cy="47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400" b="0" strike="noStrike" spc="-1">
                <a:solidFill>
                  <a:srgbClr val="696464"/>
                </a:solidFill>
                <a:latin typeface="Times New Roman"/>
              </a:rPr>
              <a:t>28/4/19</a:t>
            </a:r>
            <a:endParaRPr lang="en-IN" sz="1400" b="0" strike="noStrike" spc="-1">
              <a:latin typeface="Arial"/>
            </a:endParaRPr>
          </a:p>
        </p:txBody>
      </p:sp>
      <p:graphicFrame>
        <p:nvGraphicFramePr>
          <p:cNvPr id="2" name="Diagram 1"/>
          <p:cNvGraphicFramePr/>
          <p:nvPr>
            <p:extLst>
              <p:ext uri="{D42A27DB-BD31-4B8C-83A1-F6EECF244321}">
                <p14:modId xmlns:p14="http://schemas.microsoft.com/office/powerpoint/2010/main" val="805612519"/>
              </p:ext>
            </p:extLst>
          </p:nvPr>
        </p:nvGraphicFramePr>
        <p:xfrm>
          <a:off x="1599960" y="1475003"/>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737887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762120" y="228600"/>
            <a:ext cx="8229240" cy="834840"/>
          </a:xfrm>
          <a:prstGeom prst="rect">
            <a:avLst/>
          </a:prstGeom>
          <a:noFill/>
          <a:ln>
            <a:noFill/>
          </a:ln>
        </p:spPr>
        <p:txBody>
          <a:bodyPr bIns="91440" anchor="b"/>
          <a:lstStyle/>
          <a:p>
            <a:pPr>
              <a:lnSpc>
                <a:spcPct val="100000"/>
              </a:lnSpc>
            </a:pPr>
            <a:r>
              <a:rPr lang="en-US" sz="3200" spc="-1" dirty="0" smtClean="0">
                <a:solidFill>
                  <a:srgbClr val="696464"/>
                </a:solidFill>
                <a:latin typeface="Times New Roman"/>
              </a:rPr>
              <a:t>Mm Wave (Millimeter Wave)</a:t>
            </a:r>
            <a:r>
              <a:rPr lang="en-US" sz="3200" b="0" strike="noStrike" spc="-1" dirty="0">
                <a:solidFill>
                  <a:srgbClr val="696464"/>
                </a:solidFill>
                <a:latin typeface="Times New Roman"/>
              </a:rPr>
              <a:t>		</a:t>
            </a:r>
            <a:endParaRPr lang="en-US" sz="3200" b="0" strike="noStrike" spc="-1" dirty="0">
              <a:solidFill>
                <a:srgbClr val="000000"/>
              </a:solidFill>
              <a:latin typeface="Times New Roman"/>
            </a:endParaRPr>
          </a:p>
        </p:txBody>
      </p:sp>
      <p:sp>
        <p:nvSpPr>
          <p:cNvPr id="115" name="CustomShape 2"/>
          <p:cNvSpPr/>
          <p:nvPr/>
        </p:nvSpPr>
        <p:spPr>
          <a:xfrm>
            <a:off x="146160" y="6210360"/>
            <a:ext cx="456840" cy="45684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lstStyle/>
          <a:p>
            <a:pPr algn="ctr">
              <a:lnSpc>
                <a:spcPct val="100000"/>
              </a:lnSpc>
            </a:pPr>
            <a:r>
              <a:rPr lang="en-IN" sz="1400" spc="-1" dirty="0">
                <a:solidFill>
                  <a:srgbClr val="FFFFFF"/>
                </a:solidFill>
                <a:latin typeface="Times New Roman"/>
              </a:rPr>
              <a:t>9</a:t>
            </a:r>
            <a:endParaRPr lang="en-IN" sz="1400" b="0" strike="noStrike" spc="-1" dirty="0">
              <a:latin typeface="Arial"/>
            </a:endParaRPr>
          </a:p>
        </p:txBody>
      </p:sp>
      <p:sp>
        <p:nvSpPr>
          <p:cNvPr id="117" name="CustomShape 4"/>
          <p:cNvSpPr/>
          <p:nvPr/>
        </p:nvSpPr>
        <p:spPr>
          <a:xfrm>
            <a:off x="2438280" y="6324480"/>
            <a:ext cx="4419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696464"/>
                </a:solidFill>
                <a:latin typeface="Times New Roman"/>
              </a:rPr>
              <a:t>5G Technology</a:t>
            </a:r>
            <a:endParaRPr lang="en-IN" sz="1800" b="0" strike="noStrike" spc="-1">
              <a:latin typeface="Arial"/>
            </a:endParaRPr>
          </a:p>
        </p:txBody>
      </p:sp>
      <p:sp>
        <p:nvSpPr>
          <p:cNvPr id="116" name="CustomShape 3"/>
          <p:cNvSpPr/>
          <p:nvPr/>
        </p:nvSpPr>
        <p:spPr>
          <a:xfrm>
            <a:off x="838080" y="1447920"/>
            <a:ext cx="7314840" cy="49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000" indent="-342000" algn="just">
              <a:buClr>
                <a:srgbClr val="696464"/>
              </a:buClr>
              <a:buFont typeface="Wingdings" charset="2"/>
              <a:buChar char=""/>
            </a:pPr>
            <a:r>
              <a:rPr lang="en-US" sz="2000" dirty="0">
                <a:latin typeface="Times New Roman" pitchFamily="18" charset="0"/>
                <a:cs typeface="Times New Roman" pitchFamily="18" charset="0"/>
              </a:rPr>
              <a:t>The term </a:t>
            </a:r>
            <a:r>
              <a:rPr lang="en-US" sz="2000" dirty="0" err="1">
                <a:latin typeface="Times New Roman" pitchFamily="18" charset="0"/>
                <a:cs typeface="Times New Roman" pitchFamily="18" charset="0"/>
              </a:rPr>
              <a:t>mmWave</a:t>
            </a:r>
            <a:r>
              <a:rPr lang="en-US" sz="2000" dirty="0">
                <a:latin typeface="Times New Roman" pitchFamily="18" charset="0"/>
                <a:cs typeface="Times New Roman" pitchFamily="18" charset="0"/>
              </a:rPr>
              <a:t> refers to a specific part of the radio frequency spectrum </a:t>
            </a:r>
            <a:r>
              <a:rPr lang="en-US" sz="2000" dirty="0" smtClean="0">
                <a:latin typeface="Times New Roman" pitchFamily="18" charset="0"/>
                <a:cs typeface="Times New Roman" pitchFamily="18" charset="0"/>
              </a:rPr>
              <a:t>between </a:t>
            </a:r>
            <a:r>
              <a:rPr lang="en-US" sz="2000" dirty="0">
                <a:latin typeface="Times New Roman" pitchFamily="18" charset="0"/>
                <a:cs typeface="Times New Roman" pitchFamily="18" charset="0"/>
              </a:rPr>
              <a:t>24GHz and </a:t>
            </a:r>
            <a:r>
              <a:rPr lang="en-US" sz="2000" dirty="0" smtClean="0">
                <a:latin typeface="Times New Roman" pitchFamily="18" charset="0"/>
                <a:cs typeface="Times New Roman" pitchFamily="18" charset="0"/>
              </a:rPr>
              <a:t>300GHz.</a:t>
            </a: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algn="just">
              <a:buClr>
                <a:srgbClr val="696464"/>
              </a:buClr>
            </a:pPr>
            <a:endParaRPr lang="en-US" sz="2000" dirty="0">
              <a:latin typeface="Times New Roman" pitchFamily="18" charset="0"/>
              <a:cs typeface="Times New Roman" pitchFamily="18" charset="0"/>
            </a:endParaRPr>
          </a:p>
          <a:p>
            <a:pPr algn="just">
              <a:buClr>
                <a:srgbClr val="696464"/>
              </a:buCl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r>
              <a:rPr lang="en-US" sz="2000" dirty="0" smtClean="0">
                <a:latin typeface="Times New Roman" pitchFamily="18" charset="0"/>
                <a:cs typeface="Times New Roman" pitchFamily="18" charset="0"/>
              </a:rPr>
              <a:t>Only specific amount of spectrum is used for connectivity of devices in current technologies.</a:t>
            </a:r>
          </a:p>
          <a:p>
            <a:pPr marL="342000" indent="-342000" algn="just">
              <a:buClr>
                <a:srgbClr val="696464"/>
              </a:buClr>
              <a:buFont typeface="Wingdings" charset="2"/>
              <a:buChar char=""/>
            </a:pPr>
            <a:r>
              <a:rPr lang="en-US" sz="2000" dirty="0">
                <a:latin typeface="Times New Roman" pitchFamily="18" charset="0"/>
                <a:cs typeface="Times New Roman" pitchFamily="18" charset="0"/>
              </a:rPr>
              <a:t>N</a:t>
            </a:r>
            <a:r>
              <a:rPr lang="en-US" sz="2000" dirty="0" smtClean="0">
                <a:latin typeface="Times New Roman" pitchFamily="18" charset="0"/>
                <a:cs typeface="Times New Roman" pitchFamily="18" charset="0"/>
              </a:rPr>
              <a:t>ew devices such as mobile phones, smart bands, radio, television, smart devices, </a:t>
            </a:r>
            <a:r>
              <a:rPr lang="en-US" sz="2000" dirty="0" err="1" smtClean="0">
                <a:latin typeface="Times New Roman" pitchFamily="18" charset="0"/>
                <a:cs typeface="Times New Roman" pitchFamily="18" charset="0"/>
              </a:rPr>
              <a:t>bluetooth</a:t>
            </a:r>
            <a:r>
              <a:rPr lang="en-US" sz="2000" dirty="0" smtClean="0">
                <a:latin typeface="Times New Roman" pitchFamily="18" charset="0"/>
                <a:cs typeface="Times New Roman" pitchFamily="18" charset="0"/>
              </a:rPr>
              <a:t> speakers, etc. are being added to the same frequency band.</a:t>
            </a: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r>
              <a:rPr lang="en-US" sz="2000" dirty="0" smtClean="0">
                <a:latin typeface="Times New Roman" pitchFamily="18" charset="0"/>
                <a:cs typeface="Times New Roman" pitchFamily="18" charset="0"/>
              </a:rPr>
              <a:t>Hence spectrum is getting crowded.</a:t>
            </a:r>
          </a:p>
          <a:p>
            <a:pPr marL="342000" indent="-342000" algn="just">
              <a:buClr>
                <a:srgbClr val="696464"/>
              </a:buClr>
              <a:buFont typeface="Wingdings" charset="2"/>
              <a:buChar char=""/>
            </a:pPr>
            <a:r>
              <a:rPr lang="en-US" sz="2000" dirty="0">
                <a:latin typeface="Times New Roman" pitchFamily="18" charset="0"/>
                <a:cs typeface="Times New Roman" pitchFamily="18" charset="0"/>
              </a:rPr>
              <a:t>As more devices come online, connection starts getting interrupted</a:t>
            </a:r>
          </a:p>
          <a:p>
            <a:pPr marL="342000" indent="-342000" algn="just">
              <a:buClr>
                <a:srgbClr val="696464"/>
              </a:buClr>
              <a:buFont typeface="Wingdings" charset="2"/>
              <a:buChar char=""/>
            </a:pPr>
            <a:r>
              <a:rPr lang="en-US" sz="2000" dirty="0">
                <a:latin typeface="Times New Roman" pitchFamily="18" charset="0"/>
                <a:cs typeface="Times New Roman" pitchFamily="18" charset="0"/>
              </a:rPr>
              <a:t>Services become slower as more devices are added.  </a:t>
            </a:r>
            <a:endParaRPr lang="en-IN"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algn="just">
              <a:buClr>
                <a:srgbClr val="696464"/>
              </a:buClr>
            </a:pPr>
            <a:endParaRPr lang="en-IN" sz="2000" dirty="0" smtClean="0">
              <a:latin typeface="Times New Roman" pitchFamily="18" charset="0"/>
              <a:cs typeface="Times New Roman" pitchFamily="18" charset="0"/>
            </a:endParaRPr>
          </a:p>
          <a:p>
            <a:pPr algn="just">
              <a:buClr>
                <a:srgbClr val="696464"/>
              </a:buClr>
            </a:pPr>
            <a:endParaRPr lang="en-IN"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IN" sz="2000" b="0" strike="noStrike" spc="-1" dirty="0">
              <a:latin typeface="Times New Roman" pitchFamily="18" charset="0"/>
              <a:cs typeface="Times New Roman" pitchFamily="18" charset="0"/>
            </a:endParaRPr>
          </a:p>
        </p:txBody>
      </p:sp>
      <p:sp>
        <p:nvSpPr>
          <p:cNvPr id="118" name="CustomShape 5"/>
          <p:cNvSpPr/>
          <p:nvPr/>
        </p:nvSpPr>
        <p:spPr>
          <a:xfrm>
            <a:off x="6172200" y="6229440"/>
            <a:ext cx="2476080" cy="47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400" b="0" strike="noStrike" spc="-1">
                <a:solidFill>
                  <a:srgbClr val="696464"/>
                </a:solidFill>
                <a:latin typeface="Times New Roman"/>
              </a:rPr>
              <a:t>28/4/19</a:t>
            </a:r>
            <a:endParaRPr lang="en-IN" sz="1400" b="0" strike="noStrike" spc="-1">
              <a:latin typeface="Arial"/>
            </a:endParaRPr>
          </a:p>
        </p:txBody>
      </p:sp>
      <p:pic>
        <p:nvPicPr>
          <p:cNvPr id="1026" name="Picture 2" descr="E:\Google Drive\Study Material\3rd Year Notes\Technical Seminar\Pics\crowded spectru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236" y="4293096"/>
            <a:ext cx="6563124"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Google Drive\Study Material\3rd Year Notes\Technical Seminar\Pics\normal fre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080" y="2132856"/>
            <a:ext cx="7314840" cy="81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91756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762120" y="228600"/>
            <a:ext cx="8229240" cy="834840"/>
          </a:xfrm>
          <a:prstGeom prst="rect">
            <a:avLst/>
          </a:prstGeom>
          <a:noFill/>
          <a:ln>
            <a:noFill/>
          </a:ln>
        </p:spPr>
        <p:txBody>
          <a:bodyPr bIns="91440" anchor="b"/>
          <a:lstStyle/>
          <a:p>
            <a:pPr>
              <a:lnSpc>
                <a:spcPct val="100000"/>
              </a:lnSpc>
            </a:pPr>
            <a:r>
              <a:rPr lang="en-US" sz="3200" spc="-1" dirty="0" smtClean="0">
                <a:solidFill>
                  <a:srgbClr val="696464"/>
                </a:solidFill>
                <a:latin typeface="Times New Roman"/>
              </a:rPr>
              <a:t>Mm Wave (Millimeter Wave)</a:t>
            </a:r>
            <a:r>
              <a:rPr lang="en-US" sz="3200" b="0" strike="noStrike" spc="-1" dirty="0">
                <a:solidFill>
                  <a:srgbClr val="696464"/>
                </a:solidFill>
                <a:latin typeface="Times New Roman"/>
              </a:rPr>
              <a:t>		</a:t>
            </a:r>
            <a:endParaRPr lang="en-US" sz="3200" b="0" strike="noStrike" spc="-1" dirty="0">
              <a:solidFill>
                <a:srgbClr val="000000"/>
              </a:solidFill>
              <a:latin typeface="Times New Roman"/>
            </a:endParaRPr>
          </a:p>
        </p:txBody>
      </p:sp>
      <p:sp>
        <p:nvSpPr>
          <p:cNvPr id="115" name="CustomShape 2"/>
          <p:cNvSpPr/>
          <p:nvPr/>
        </p:nvSpPr>
        <p:spPr>
          <a:xfrm>
            <a:off x="146160" y="6210360"/>
            <a:ext cx="456840" cy="45684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lstStyle/>
          <a:p>
            <a:pPr algn="ctr">
              <a:lnSpc>
                <a:spcPct val="100000"/>
              </a:lnSpc>
            </a:pPr>
            <a:r>
              <a:rPr lang="en-IN" sz="1400" spc="-1" dirty="0" smtClean="0">
                <a:solidFill>
                  <a:srgbClr val="FFFFFF"/>
                </a:solidFill>
                <a:latin typeface="Times New Roman"/>
              </a:rPr>
              <a:t>10</a:t>
            </a:r>
            <a:endParaRPr lang="en-IN" sz="1400" b="0" strike="noStrike" spc="-1" dirty="0">
              <a:latin typeface="Arial"/>
            </a:endParaRPr>
          </a:p>
        </p:txBody>
      </p:sp>
      <p:sp>
        <p:nvSpPr>
          <p:cNvPr id="117" name="CustomShape 4"/>
          <p:cNvSpPr/>
          <p:nvPr/>
        </p:nvSpPr>
        <p:spPr>
          <a:xfrm>
            <a:off x="2438280" y="6324480"/>
            <a:ext cx="4419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696464"/>
                </a:solidFill>
                <a:latin typeface="Times New Roman"/>
              </a:rPr>
              <a:t>5G Technology</a:t>
            </a:r>
            <a:endParaRPr lang="en-IN" sz="1800" b="0" strike="noStrike" spc="-1">
              <a:latin typeface="Arial"/>
            </a:endParaRPr>
          </a:p>
        </p:txBody>
      </p:sp>
      <p:sp>
        <p:nvSpPr>
          <p:cNvPr id="116" name="CustomShape 3"/>
          <p:cNvSpPr/>
          <p:nvPr/>
        </p:nvSpPr>
        <p:spPr>
          <a:xfrm>
            <a:off x="838080" y="1447920"/>
            <a:ext cx="7314840" cy="49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000" indent="-342000" algn="just">
              <a:buClr>
                <a:srgbClr val="696464"/>
              </a:buClr>
              <a:buFont typeface="Wingdings" charset="2"/>
              <a:buChar char=""/>
            </a:pPr>
            <a:r>
              <a:rPr lang="en-US" sz="2000" dirty="0">
                <a:latin typeface="Times New Roman" pitchFamily="18" charset="0"/>
                <a:cs typeface="Times New Roman" pitchFamily="18" charset="0"/>
              </a:rPr>
              <a:t>The </a:t>
            </a:r>
            <a:r>
              <a:rPr lang="en-US" sz="2000" dirty="0" smtClean="0">
                <a:latin typeface="Times New Roman" pitchFamily="18" charset="0"/>
                <a:cs typeface="Times New Roman" pitchFamily="18" charset="0"/>
              </a:rPr>
              <a:t>solution is to open up new frequency spectrum.</a:t>
            </a:r>
          </a:p>
          <a:p>
            <a:pPr marL="342000" indent="-342000" algn="just">
              <a:buClr>
                <a:srgbClr val="696464"/>
              </a:buClr>
              <a:buFont typeface="Wingdings" charset="2"/>
              <a:buChar char=""/>
            </a:pPr>
            <a:r>
              <a:rPr lang="en-US" sz="2000" dirty="0" smtClean="0">
                <a:latin typeface="Times New Roman" pitchFamily="18" charset="0"/>
                <a:cs typeface="Times New Roman" pitchFamily="18" charset="0"/>
              </a:rPr>
              <a:t> Broadcasting on shorter millimeter waves</a:t>
            </a:r>
          </a:p>
          <a:p>
            <a:pPr marL="342000" indent="-342000" algn="just">
              <a:buClr>
                <a:srgbClr val="696464"/>
              </a:buClr>
              <a:buFont typeface="Wingdings" charset="2"/>
              <a:buChar char=""/>
            </a:pPr>
            <a:r>
              <a:rPr lang="en-US" sz="2000" dirty="0" smtClean="0">
                <a:latin typeface="Times New Roman" pitchFamily="18" charset="0"/>
                <a:cs typeface="Times New Roman" pitchFamily="18" charset="0"/>
              </a:rPr>
              <a:t>30-300 GHz spectrum can be used to build whole new communication network</a:t>
            </a: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r>
              <a:rPr lang="en-US" sz="2000" dirty="0" smtClean="0">
                <a:latin typeface="Times New Roman" pitchFamily="18" charset="0"/>
                <a:cs typeface="Times New Roman" pitchFamily="18" charset="0"/>
              </a:rPr>
              <a:t>This section has never been used for mobile devices</a:t>
            </a:r>
          </a:p>
          <a:p>
            <a:pPr marL="342000" indent="-342000" algn="just">
              <a:buClr>
                <a:srgbClr val="696464"/>
              </a:buClr>
              <a:buFont typeface="Wingdings" charset="2"/>
              <a:buChar char=""/>
            </a:pPr>
            <a:r>
              <a:rPr lang="en-US" sz="2000" dirty="0" smtClean="0">
                <a:latin typeface="Times New Roman" pitchFamily="18" charset="0"/>
                <a:cs typeface="Times New Roman" pitchFamily="18" charset="0"/>
              </a:rPr>
              <a:t>Opening it up means more bandwidth for everyone.</a:t>
            </a:r>
          </a:p>
          <a:p>
            <a:pPr algn="just">
              <a:buClr>
                <a:srgbClr val="696464"/>
              </a:buClr>
            </a:pPr>
            <a:endParaRPr lang="en-US" sz="2000" dirty="0" smtClean="0">
              <a:latin typeface="Times New Roman" pitchFamily="18" charset="0"/>
              <a:cs typeface="Times New Roman" pitchFamily="18" charset="0"/>
            </a:endParaRPr>
          </a:p>
          <a:p>
            <a:pPr algn="just">
              <a:buClr>
                <a:srgbClr val="696464"/>
              </a:buClr>
            </a:pPr>
            <a:r>
              <a:rPr lang="en-US" sz="2000" b="1" dirty="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mmWaves</a:t>
            </a:r>
            <a:r>
              <a:rPr lang="en-US" sz="2000" b="1" dirty="0" smtClean="0">
                <a:latin typeface="Times New Roman" pitchFamily="18" charset="0"/>
                <a:cs typeface="Times New Roman" pitchFamily="18" charset="0"/>
              </a:rPr>
              <a:t> can not travel well through obstacles</a:t>
            </a: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and tend to be absorbed by plants and rain.</a:t>
            </a: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a:latin typeface="Times New Roman" pitchFamily="18" charset="0"/>
              <a:cs typeface="Times New Roman" pitchFamily="18" charset="0"/>
            </a:endParaRPr>
          </a:p>
          <a:p>
            <a:pPr marL="342000" indent="-342000" algn="just">
              <a:buClr>
                <a:srgbClr val="696464"/>
              </a:buClr>
              <a:buFont typeface="Wingdings" charset="2"/>
              <a:buChar char=""/>
            </a:pPr>
            <a:endParaRPr lang="en-US" sz="2000" dirty="0" smtClean="0">
              <a:latin typeface="Times New Roman" pitchFamily="18" charset="0"/>
              <a:cs typeface="Times New Roman" pitchFamily="18" charset="0"/>
            </a:endParaRPr>
          </a:p>
          <a:p>
            <a:pPr algn="just">
              <a:buClr>
                <a:srgbClr val="696464"/>
              </a:buClr>
            </a:pPr>
            <a:endParaRPr lang="en-US" sz="2000" dirty="0" smtClean="0">
              <a:latin typeface="Times New Roman" pitchFamily="18" charset="0"/>
              <a:cs typeface="Times New Roman" pitchFamily="18" charset="0"/>
            </a:endParaRPr>
          </a:p>
          <a:p>
            <a:pPr algn="just">
              <a:buClr>
                <a:srgbClr val="696464"/>
              </a:buClr>
            </a:pPr>
            <a:endParaRPr lang="en-IN" sz="2000" dirty="0" smtClean="0">
              <a:latin typeface="Times New Roman" pitchFamily="18" charset="0"/>
              <a:cs typeface="Times New Roman" pitchFamily="18" charset="0"/>
            </a:endParaRPr>
          </a:p>
          <a:p>
            <a:pPr algn="just">
              <a:buClr>
                <a:srgbClr val="696464"/>
              </a:buClr>
            </a:pPr>
            <a:endParaRPr lang="en-IN" sz="2000" dirty="0" smtClean="0">
              <a:latin typeface="Times New Roman" pitchFamily="18" charset="0"/>
              <a:cs typeface="Times New Roman" pitchFamily="18" charset="0"/>
            </a:endParaRPr>
          </a:p>
          <a:p>
            <a:pPr marL="342000" indent="-342000" algn="just">
              <a:buClr>
                <a:srgbClr val="696464"/>
              </a:buClr>
              <a:buFont typeface="Wingdings" charset="2"/>
              <a:buChar char=""/>
            </a:pPr>
            <a:endParaRPr lang="en-IN" sz="2000" b="0" strike="noStrike" spc="-1" dirty="0">
              <a:latin typeface="Times New Roman" pitchFamily="18" charset="0"/>
              <a:cs typeface="Times New Roman" pitchFamily="18" charset="0"/>
            </a:endParaRPr>
          </a:p>
        </p:txBody>
      </p:sp>
      <p:sp>
        <p:nvSpPr>
          <p:cNvPr id="118" name="CustomShape 5"/>
          <p:cNvSpPr/>
          <p:nvPr/>
        </p:nvSpPr>
        <p:spPr>
          <a:xfrm>
            <a:off x="6172200" y="6229440"/>
            <a:ext cx="2476080" cy="47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400" b="0" strike="noStrike" spc="-1">
                <a:solidFill>
                  <a:srgbClr val="696464"/>
                </a:solidFill>
                <a:latin typeface="Times New Roman"/>
              </a:rPr>
              <a:t>28/4/19</a:t>
            </a:r>
            <a:endParaRPr lang="en-IN" sz="1400" b="0" strike="noStrike" spc="-1">
              <a:latin typeface="Arial"/>
            </a:endParaRPr>
          </a:p>
        </p:txBody>
      </p:sp>
      <p:pic>
        <p:nvPicPr>
          <p:cNvPr id="3075" name="Picture 3" descr="E:\Google Drive\Study Material\3rd Year Notes\Technical Seminar\Pics\use of mmwa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080" y="2780928"/>
            <a:ext cx="7810200" cy="1719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9625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80FF"/>
      </a:dk1>
      <a:lt1>
        <a:sysClr val="window" lastClr="1B1B1B"/>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80FF"/>
      </a:dk1>
      <a:lt1>
        <a:sysClr val="window" lastClr="1B1B1B"/>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80FF"/>
      </a:dk1>
      <a:lt1>
        <a:sysClr val="window" lastClr="1B1B1B"/>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TotalTime>
  <Words>1170</Words>
  <Application>Microsoft Office PowerPoint</Application>
  <PresentationFormat>On-screen Show (4:3)</PresentationFormat>
  <Paragraphs>304</Paragraphs>
  <Slides>20</Slides>
  <Notes>3</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Piyush Warke</cp:lastModifiedBy>
  <cp:revision>38</cp:revision>
  <dcterms:modified xsi:type="dcterms:W3CDTF">2019-05-01T22:25:35Z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Notes">
    <vt:i4>3</vt:i4>
  </property>
  <property fmtid="{D5CDD505-2E9C-101B-9397-08002B2CF9AE}" pid="5" name="ScaleCrop">
    <vt:bool>false</vt:bool>
  </property>
  <property fmtid="{D5CDD505-2E9C-101B-9397-08002B2CF9AE}" pid="6" name="Slides">
    <vt:i4>8</vt:i4>
  </property>
</Properties>
</file>