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</p:sldIdLst>
  <p:sldSz cx="18288000" cy="10287000"/>
  <p:notesSz cx="6858000" cy="9144000"/>
  <p:embeddedFontLst>
    <p:embeddedFont>
      <p:font typeface="Calibri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-65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2048280"/>
            <a:ext cx="18288000" cy="5994483"/>
          </a:xfrm>
          <a:custGeom>
            <a:avLst/>
            <a:gdLst/>
            <a:ahLst/>
            <a:cxnLst/>
            <a:rect l="l" t="t" r="r" b="b"/>
            <a:pathLst>
              <a:path w="18491632" h="5994483">
                <a:moveTo>
                  <a:pt x="0" y="0"/>
                </a:moveTo>
                <a:lnTo>
                  <a:pt x="18491632" y="0"/>
                </a:lnTo>
                <a:lnTo>
                  <a:pt x="18491632" y="5994483"/>
                </a:lnTo>
                <a:lnTo>
                  <a:pt x="0" y="59944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05" r="-599" b="-11700"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2221771"/>
            <a:ext cx="18288000" cy="5607838"/>
          </a:xfrm>
          <a:custGeom>
            <a:avLst/>
            <a:gdLst/>
            <a:ahLst/>
            <a:cxnLst/>
            <a:rect l="l" t="t" r="r" b="b"/>
            <a:pathLst>
              <a:path w="18288000" h="5607838">
                <a:moveTo>
                  <a:pt x="0" y="0"/>
                </a:moveTo>
                <a:lnTo>
                  <a:pt x="18288000" y="0"/>
                </a:lnTo>
                <a:lnTo>
                  <a:pt x="18288000" y="5607838"/>
                </a:lnTo>
                <a:lnTo>
                  <a:pt x="0" y="56078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951"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19600" y="0"/>
            <a:ext cx="15048800" cy="10287000"/>
          </a:xfrm>
          <a:custGeom>
            <a:avLst/>
            <a:gdLst/>
            <a:ahLst/>
            <a:cxnLst/>
            <a:rect l="l" t="t" r="r" b="b"/>
            <a:pathLst>
              <a:path w="15048800" h="10287000">
                <a:moveTo>
                  <a:pt x="0" y="0"/>
                </a:moveTo>
                <a:lnTo>
                  <a:pt x="15048800" y="0"/>
                </a:lnTo>
                <a:lnTo>
                  <a:pt x="150488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8" r="-78"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822960"/>
            <a:ext cx="18288000" cy="8435340"/>
          </a:xfrm>
          <a:custGeom>
            <a:avLst/>
            <a:gdLst/>
            <a:ahLst/>
            <a:cxnLst/>
            <a:rect l="l" t="t" r="r" b="b"/>
            <a:pathLst>
              <a:path w="18288000" h="8435340">
                <a:moveTo>
                  <a:pt x="0" y="0"/>
                </a:moveTo>
                <a:lnTo>
                  <a:pt x="18288000" y="0"/>
                </a:lnTo>
                <a:lnTo>
                  <a:pt x="18288000" y="8435340"/>
                </a:lnTo>
                <a:lnTo>
                  <a:pt x="0" y="84353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913057"/>
            <a:ext cx="18288000" cy="8115300"/>
          </a:xfrm>
          <a:custGeom>
            <a:avLst/>
            <a:gdLst/>
            <a:ahLst/>
            <a:cxnLst/>
            <a:rect l="l" t="t" r="r" b="b"/>
            <a:pathLst>
              <a:path w="18288000" h="8115300">
                <a:moveTo>
                  <a:pt x="0" y="0"/>
                </a:moveTo>
                <a:lnTo>
                  <a:pt x="18288000" y="0"/>
                </a:lnTo>
                <a:lnTo>
                  <a:pt x="182880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811530"/>
            <a:ext cx="18288000" cy="8663940"/>
          </a:xfrm>
          <a:custGeom>
            <a:avLst/>
            <a:gdLst/>
            <a:ahLst/>
            <a:cxnLst/>
            <a:rect l="l" t="t" r="r" b="b"/>
            <a:pathLst>
              <a:path w="18288000" h="8663940">
                <a:moveTo>
                  <a:pt x="0" y="0"/>
                </a:moveTo>
                <a:lnTo>
                  <a:pt x="18288000" y="0"/>
                </a:lnTo>
                <a:lnTo>
                  <a:pt x="18288000" y="8663940"/>
                </a:lnTo>
                <a:lnTo>
                  <a:pt x="0" y="86639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lum bright="22000"/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2558396"/>
            <a:ext cx="16230600" cy="5170207"/>
            <a:chOff x="0" y="0"/>
            <a:chExt cx="21640800" cy="6893610"/>
          </a:xfrm>
        </p:grpSpPr>
        <p:sp>
          <p:nvSpPr>
            <p:cNvPr id="4" name="TextBox 4"/>
            <p:cNvSpPr txBox="1"/>
            <p:nvPr/>
          </p:nvSpPr>
          <p:spPr>
            <a:xfrm>
              <a:off x="7792559" y="247650"/>
              <a:ext cx="6055682" cy="18839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21"/>
                </a:lnSpc>
              </a:pPr>
              <a:r>
                <a:rPr lang="en-US" sz="8280" spc="-149" dirty="0">
                  <a:solidFill>
                    <a:srgbClr val="000000"/>
                  </a:solidFill>
                  <a:latin typeface="Trend Sans One"/>
                  <a:ea typeface="Trend Sans One"/>
                  <a:cs typeface="Trend Sans One"/>
                  <a:sym typeface="Trend Sans One"/>
                </a:rPr>
                <a:t>thank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891073"/>
              <a:ext cx="21640800" cy="40025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035"/>
                </a:lnSpc>
              </a:pPr>
              <a:r>
                <a:rPr lang="en-US" sz="23296" spc="-535">
                  <a:solidFill>
                    <a:srgbClr val="E6999C"/>
                  </a:solidFill>
                  <a:latin typeface="Trend Slab Four"/>
                  <a:ea typeface="Trend Slab Four"/>
                  <a:cs typeface="Trend Slab Four"/>
                  <a:sym typeface="Trend Slab Four"/>
                </a:rPr>
                <a:t>you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</Words>
  <Application>Microsoft Office PowerPoint</Application>
  <PresentationFormat>Custom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Trend Sans One</vt:lpstr>
      <vt:lpstr>Trend Slab Four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</dc:title>
  <dc:creator>Admin</dc:creator>
  <cp:lastModifiedBy>Admin</cp:lastModifiedBy>
  <cp:revision>6</cp:revision>
  <dcterms:created xsi:type="dcterms:W3CDTF">2006-08-16T00:00:00Z</dcterms:created>
  <dcterms:modified xsi:type="dcterms:W3CDTF">2025-02-01T07:01:31Z</dcterms:modified>
  <dc:identifier>DAGdy5ABonU</dc:identifier>
</cp:coreProperties>
</file>