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1DF832-E441-D863-762B-0FD4680806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655C6C8-D041-8F40-48E9-3BF466EEA0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4B1FD8-62BD-4AE0-8E93-A37D051EB368}" type="datetime1">
              <a:rPr lang="en-IN" smtClean="0"/>
              <a:t>05-10-2024</a:t>
            </a:fld>
            <a:endParaRPr lang="en-IN"/>
          </a:p>
        </p:txBody>
      </p:sp>
      <p:sp>
        <p:nvSpPr>
          <p:cNvPr id="4" name="Footer Placeholder 3">
            <a:extLst>
              <a:ext uri="{FF2B5EF4-FFF2-40B4-BE49-F238E27FC236}">
                <a16:creationId xmlns:a16="http://schemas.microsoft.com/office/drawing/2014/main" id="{A5C9D830-08CA-0A76-2ACC-5FFD48C83AB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3E78769-C7A0-C6B1-039B-94756BD1A8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E9489D-3150-4D92-9DBD-8CD100EDBCEB}" type="slidenum">
              <a:rPr lang="en-IN" smtClean="0"/>
              <a:t>‹#›</a:t>
            </a:fld>
            <a:endParaRPr lang="en-IN"/>
          </a:p>
        </p:txBody>
      </p:sp>
    </p:spTree>
    <p:extLst>
      <p:ext uri="{BB962C8B-B14F-4D97-AF65-F5344CB8AC3E}">
        <p14:creationId xmlns:p14="http://schemas.microsoft.com/office/powerpoint/2010/main" val="304012960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88517F-099E-4A6B-9F1F-A6A1B25CC617}" type="datetime1">
              <a:rPr lang="en-IN" smtClean="0"/>
              <a:t>05-10-2024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0771A-0ED5-4313-83F6-E4D1FE54E990}" type="slidenum">
              <a:rPr lang="en-IN" smtClean="0"/>
              <a:t>‹#›</a:t>
            </a:fld>
            <a:endParaRPr lang="en-IN"/>
          </a:p>
        </p:txBody>
      </p:sp>
    </p:spTree>
    <p:extLst>
      <p:ext uri="{BB962C8B-B14F-4D97-AF65-F5344CB8AC3E}">
        <p14:creationId xmlns:p14="http://schemas.microsoft.com/office/powerpoint/2010/main" val="348085867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8E3C-DAD1-1354-8453-F3A8F3014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CED16B-7004-DB54-2DEF-35D6831B7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FFD6FC-132F-C734-5FCA-D8420A40ACF4}"/>
              </a:ext>
            </a:extLst>
          </p:cNvPr>
          <p:cNvSpPr>
            <a:spLocks noGrp="1"/>
          </p:cNvSpPr>
          <p:nvPr>
            <p:ph type="dt" sz="half" idx="10"/>
          </p:nvPr>
        </p:nvSpPr>
        <p:spPr/>
        <p:txBody>
          <a:bodyPr/>
          <a:lstStyle/>
          <a:p>
            <a:fld id="{53E11110-924E-4325-B2F5-58D2C08509AB}" type="datetimeFigureOut">
              <a:rPr lang="en-IN" smtClean="0"/>
              <a:t>05-10-2024</a:t>
            </a:fld>
            <a:endParaRPr lang="en-IN"/>
          </a:p>
        </p:txBody>
      </p:sp>
      <p:sp>
        <p:nvSpPr>
          <p:cNvPr id="5" name="Footer Placeholder 4">
            <a:extLst>
              <a:ext uri="{FF2B5EF4-FFF2-40B4-BE49-F238E27FC236}">
                <a16:creationId xmlns:a16="http://schemas.microsoft.com/office/drawing/2014/main" id="{AFA348AD-B3A9-FE36-7FE3-689AC88932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566C4-FE7B-01C5-B9D0-40E0388BA2FF}"/>
              </a:ext>
            </a:extLst>
          </p:cNvPr>
          <p:cNvSpPr>
            <a:spLocks noGrp="1"/>
          </p:cNvSpPr>
          <p:nvPr>
            <p:ph type="sldNum" sz="quarter" idx="12"/>
          </p:nvPr>
        </p:nvSpPr>
        <p:spPr/>
        <p:txBody>
          <a:bodyPr/>
          <a:lstStyle/>
          <a:p>
            <a:fld id="{DAE1F6E4-8E20-4715-A86D-62C59A0511DA}" type="slidenum">
              <a:rPr lang="en-IN" smtClean="0"/>
              <a:t>‹#›</a:t>
            </a:fld>
            <a:endParaRPr lang="en-IN"/>
          </a:p>
        </p:txBody>
      </p:sp>
    </p:spTree>
    <p:extLst>
      <p:ext uri="{BB962C8B-B14F-4D97-AF65-F5344CB8AC3E}">
        <p14:creationId xmlns:p14="http://schemas.microsoft.com/office/powerpoint/2010/main" val="108933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D751-7E63-7EF6-FF01-4183BA2CD8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BA8469-245E-D6A0-8F57-E1B2D98381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BF48A9-4E83-3A35-BE9E-DE289C9574DE}"/>
              </a:ext>
            </a:extLst>
          </p:cNvPr>
          <p:cNvSpPr>
            <a:spLocks noGrp="1"/>
          </p:cNvSpPr>
          <p:nvPr>
            <p:ph type="dt" sz="half" idx="10"/>
          </p:nvPr>
        </p:nvSpPr>
        <p:spPr/>
        <p:txBody>
          <a:bodyPr/>
          <a:lstStyle/>
          <a:p>
            <a:fld id="{53E11110-924E-4325-B2F5-58D2C08509AB}" type="datetimeFigureOut">
              <a:rPr lang="en-IN" smtClean="0"/>
              <a:t>05-10-2024</a:t>
            </a:fld>
            <a:endParaRPr lang="en-IN"/>
          </a:p>
        </p:txBody>
      </p:sp>
      <p:sp>
        <p:nvSpPr>
          <p:cNvPr id="5" name="Footer Placeholder 4">
            <a:extLst>
              <a:ext uri="{FF2B5EF4-FFF2-40B4-BE49-F238E27FC236}">
                <a16:creationId xmlns:a16="http://schemas.microsoft.com/office/drawing/2014/main" id="{AF116B04-60A5-F81A-D6B4-1F854C56B3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0F6A71-D8A3-DF52-62AD-84A9736E1806}"/>
              </a:ext>
            </a:extLst>
          </p:cNvPr>
          <p:cNvSpPr>
            <a:spLocks noGrp="1"/>
          </p:cNvSpPr>
          <p:nvPr>
            <p:ph type="sldNum" sz="quarter" idx="12"/>
          </p:nvPr>
        </p:nvSpPr>
        <p:spPr/>
        <p:txBody>
          <a:bodyPr/>
          <a:lstStyle/>
          <a:p>
            <a:fld id="{DAE1F6E4-8E20-4715-A86D-62C59A0511DA}" type="slidenum">
              <a:rPr lang="en-IN" smtClean="0"/>
              <a:t>‹#›</a:t>
            </a:fld>
            <a:endParaRPr lang="en-IN"/>
          </a:p>
        </p:txBody>
      </p:sp>
    </p:spTree>
    <p:extLst>
      <p:ext uri="{BB962C8B-B14F-4D97-AF65-F5344CB8AC3E}">
        <p14:creationId xmlns:p14="http://schemas.microsoft.com/office/powerpoint/2010/main" val="390497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31268-F8AC-50B3-566B-D276CB1555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691DB4-16DF-7F28-0CE7-B90ED17F2E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027921-3D29-C184-4C1B-7E083FB25325}"/>
              </a:ext>
            </a:extLst>
          </p:cNvPr>
          <p:cNvSpPr>
            <a:spLocks noGrp="1"/>
          </p:cNvSpPr>
          <p:nvPr>
            <p:ph type="dt" sz="half" idx="10"/>
          </p:nvPr>
        </p:nvSpPr>
        <p:spPr/>
        <p:txBody>
          <a:bodyPr/>
          <a:lstStyle/>
          <a:p>
            <a:fld id="{53E11110-924E-4325-B2F5-58D2C08509AB}" type="datetimeFigureOut">
              <a:rPr lang="en-IN" smtClean="0"/>
              <a:t>05-10-2024</a:t>
            </a:fld>
            <a:endParaRPr lang="en-IN"/>
          </a:p>
        </p:txBody>
      </p:sp>
      <p:sp>
        <p:nvSpPr>
          <p:cNvPr id="5" name="Footer Placeholder 4">
            <a:extLst>
              <a:ext uri="{FF2B5EF4-FFF2-40B4-BE49-F238E27FC236}">
                <a16:creationId xmlns:a16="http://schemas.microsoft.com/office/drawing/2014/main" id="{B7145603-C497-EEE4-E322-6E848C53CA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0DAFDC-8370-CAB5-CC24-BBD8CA9304E7}"/>
              </a:ext>
            </a:extLst>
          </p:cNvPr>
          <p:cNvSpPr>
            <a:spLocks noGrp="1"/>
          </p:cNvSpPr>
          <p:nvPr>
            <p:ph type="sldNum" sz="quarter" idx="12"/>
          </p:nvPr>
        </p:nvSpPr>
        <p:spPr/>
        <p:txBody>
          <a:bodyPr/>
          <a:lstStyle/>
          <a:p>
            <a:fld id="{DAE1F6E4-8E20-4715-A86D-62C59A0511DA}" type="slidenum">
              <a:rPr lang="en-IN" smtClean="0"/>
              <a:t>‹#›</a:t>
            </a:fld>
            <a:endParaRPr lang="en-IN"/>
          </a:p>
        </p:txBody>
      </p:sp>
    </p:spTree>
    <p:extLst>
      <p:ext uri="{BB962C8B-B14F-4D97-AF65-F5344CB8AC3E}">
        <p14:creationId xmlns:p14="http://schemas.microsoft.com/office/powerpoint/2010/main" val="402161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2630-CEAF-0015-733E-BCE785E329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B005F2-D8EB-3530-FA4E-D1B6260FF1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B49DA6-3766-99F5-B4CC-9C9960740C17}"/>
              </a:ext>
            </a:extLst>
          </p:cNvPr>
          <p:cNvSpPr>
            <a:spLocks noGrp="1"/>
          </p:cNvSpPr>
          <p:nvPr>
            <p:ph type="dt" sz="half" idx="10"/>
          </p:nvPr>
        </p:nvSpPr>
        <p:spPr/>
        <p:txBody>
          <a:bodyPr/>
          <a:lstStyle/>
          <a:p>
            <a:fld id="{53E11110-924E-4325-B2F5-58D2C08509AB}" type="datetimeFigureOut">
              <a:rPr lang="en-IN" smtClean="0"/>
              <a:t>05-10-2024</a:t>
            </a:fld>
            <a:endParaRPr lang="en-IN"/>
          </a:p>
        </p:txBody>
      </p:sp>
      <p:sp>
        <p:nvSpPr>
          <p:cNvPr id="5" name="Footer Placeholder 4">
            <a:extLst>
              <a:ext uri="{FF2B5EF4-FFF2-40B4-BE49-F238E27FC236}">
                <a16:creationId xmlns:a16="http://schemas.microsoft.com/office/drawing/2014/main" id="{29E94DC2-C95D-5045-FDBC-0DF0AE155D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93E9AB-2818-F3C2-C4D2-C6EAB488F7E5}"/>
              </a:ext>
            </a:extLst>
          </p:cNvPr>
          <p:cNvSpPr>
            <a:spLocks noGrp="1"/>
          </p:cNvSpPr>
          <p:nvPr>
            <p:ph type="sldNum" sz="quarter" idx="12"/>
          </p:nvPr>
        </p:nvSpPr>
        <p:spPr/>
        <p:txBody>
          <a:bodyPr/>
          <a:lstStyle/>
          <a:p>
            <a:fld id="{DAE1F6E4-8E20-4715-A86D-62C59A0511DA}" type="slidenum">
              <a:rPr lang="en-IN" smtClean="0"/>
              <a:t>‹#›</a:t>
            </a:fld>
            <a:endParaRPr lang="en-IN"/>
          </a:p>
        </p:txBody>
      </p:sp>
    </p:spTree>
    <p:extLst>
      <p:ext uri="{BB962C8B-B14F-4D97-AF65-F5344CB8AC3E}">
        <p14:creationId xmlns:p14="http://schemas.microsoft.com/office/powerpoint/2010/main" val="240261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7644-644C-336F-5B2E-D24CF085E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255F5E-AC38-7A55-08D1-3B33E4963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785464-C950-2D28-C168-C96733FDA705}"/>
              </a:ext>
            </a:extLst>
          </p:cNvPr>
          <p:cNvSpPr>
            <a:spLocks noGrp="1"/>
          </p:cNvSpPr>
          <p:nvPr>
            <p:ph type="dt" sz="half" idx="10"/>
          </p:nvPr>
        </p:nvSpPr>
        <p:spPr/>
        <p:txBody>
          <a:bodyPr/>
          <a:lstStyle/>
          <a:p>
            <a:fld id="{53E11110-924E-4325-B2F5-58D2C08509AB}" type="datetimeFigureOut">
              <a:rPr lang="en-IN" smtClean="0"/>
              <a:t>05-10-2024</a:t>
            </a:fld>
            <a:endParaRPr lang="en-IN"/>
          </a:p>
        </p:txBody>
      </p:sp>
      <p:sp>
        <p:nvSpPr>
          <p:cNvPr id="5" name="Footer Placeholder 4">
            <a:extLst>
              <a:ext uri="{FF2B5EF4-FFF2-40B4-BE49-F238E27FC236}">
                <a16:creationId xmlns:a16="http://schemas.microsoft.com/office/drawing/2014/main" id="{789B8F96-B7DC-41FE-CE5E-6D83224311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7F7D73-F71F-9CCA-061A-E57105721A3A}"/>
              </a:ext>
            </a:extLst>
          </p:cNvPr>
          <p:cNvSpPr>
            <a:spLocks noGrp="1"/>
          </p:cNvSpPr>
          <p:nvPr>
            <p:ph type="sldNum" sz="quarter" idx="12"/>
          </p:nvPr>
        </p:nvSpPr>
        <p:spPr/>
        <p:txBody>
          <a:bodyPr/>
          <a:lstStyle/>
          <a:p>
            <a:fld id="{DAE1F6E4-8E20-4715-A86D-62C59A0511DA}" type="slidenum">
              <a:rPr lang="en-IN" smtClean="0"/>
              <a:t>‹#›</a:t>
            </a:fld>
            <a:endParaRPr lang="en-IN"/>
          </a:p>
        </p:txBody>
      </p:sp>
    </p:spTree>
    <p:extLst>
      <p:ext uri="{BB962C8B-B14F-4D97-AF65-F5344CB8AC3E}">
        <p14:creationId xmlns:p14="http://schemas.microsoft.com/office/powerpoint/2010/main" val="344627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22C9-5493-0EAE-8F5F-ECD9F4A91A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4F25CF-ADB2-A948-F5D5-4A6E809B96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3B2D90-F27E-EE01-0242-F737892CA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17A328-32AF-07A2-BE61-91F0A99F8E11}"/>
              </a:ext>
            </a:extLst>
          </p:cNvPr>
          <p:cNvSpPr>
            <a:spLocks noGrp="1"/>
          </p:cNvSpPr>
          <p:nvPr>
            <p:ph type="dt" sz="half" idx="10"/>
          </p:nvPr>
        </p:nvSpPr>
        <p:spPr/>
        <p:txBody>
          <a:bodyPr/>
          <a:lstStyle/>
          <a:p>
            <a:fld id="{53E11110-924E-4325-B2F5-58D2C08509AB}" type="datetimeFigureOut">
              <a:rPr lang="en-IN" smtClean="0"/>
              <a:t>05-10-2024</a:t>
            </a:fld>
            <a:endParaRPr lang="en-IN"/>
          </a:p>
        </p:txBody>
      </p:sp>
      <p:sp>
        <p:nvSpPr>
          <p:cNvPr id="6" name="Footer Placeholder 5">
            <a:extLst>
              <a:ext uri="{FF2B5EF4-FFF2-40B4-BE49-F238E27FC236}">
                <a16:creationId xmlns:a16="http://schemas.microsoft.com/office/drawing/2014/main" id="{4B88DEE0-C6EB-ABDF-C4C9-B9943BF21E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2EE1D6-B077-E928-7206-F783BD605DF3}"/>
              </a:ext>
            </a:extLst>
          </p:cNvPr>
          <p:cNvSpPr>
            <a:spLocks noGrp="1"/>
          </p:cNvSpPr>
          <p:nvPr>
            <p:ph type="sldNum" sz="quarter" idx="12"/>
          </p:nvPr>
        </p:nvSpPr>
        <p:spPr/>
        <p:txBody>
          <a:bodyPr/>
          <a:lstStyle/>
          <a:p>
            <a:fld id="{DAE1F6E4-8E20-4715-A86D-62C59A0511DA}" type="slidenum">
              <a:rPr lang="en-IN" smtClean="0"/>
              <a:t>‹#›</a:t>
            </a:fld>
            <a:endParaRPr lang="en-IN"/>
          </a:p>
        </p:txBody>
      </p:sp>
    </p:spTree>
    <p:extLst>
      <p:ext uri="{BB962C8B-B14F-4D97-AF65-F5344CB8AC3E}">
        <p14:creationId xmlns:p14="http://schemas.microsoft.com/office/powerpoint/2010/main" val="185690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5120-060C-C747-CA77-45B858E92B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17B91A-A6A6-30AA-2F42-1EDB2FECD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A08053-9401-25ED-1ECE-ABC7FAF45F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B880D9-2205-C2FD-04E7-76DC3EED3F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F0DD64-B7C9-FF37-2C05-6B9EED9D2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446A25-F59D-3FA4-6B9E-A0CEF5DF3806}"/>
              </a:ext>
            </a:extLst>
          </p:cNvPr>
          <p:cNvSpPr>
            <a:spLocks noGrp="1"/>
          </p:cNvSpPr>
          <p:nvPr>
            <p:ph type="dt" sz="half" idx="10"/>
          </p:nvPr>
        </p:nvSpPr>
        <p:spPr/>
        <p:txBody>
          <a:bodyPr/>
          <a:lstStyle/>
          <a:p>
            <a:fld id="{53E11110-924E-4325-B2F5-58D2C08509AB}" type="datetimeFigureOut">
              <a:rPr lang="en-IN" smtClean="0"/>
              <a:t>05-10-2024</a:t>
            </a:fld>
            <a:endParaRPr lang="en-IN"/>
          </a:p>
        </p:txBody>
      </p:sp>
      <p:sp>
        <p:nvSpPr>
          <p:cNvPr id="8" name="Footer Placeholder 7">
            <a:extLst>
              <a:ext uri="{FF2B5EF4-FFF2-40B4-BE49-F238E27FC236}">
                <a16:creationId xmlns:a16="http://schemas.microsoft.com/office/drawing/2014/main" id="{99187C47-1EDD-FFBB-2496-FB012E5005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C521D5-0350-F6BC-67AB-E2D4E427CBD8}"/>
              </a:ext>
            </a:extLst>
          </p:cNvPr>
          <p:cNvSpPr>
            <a:spLocks noGrp="1"/>
          </p:cNvSpPr>
          <p:nvPr>
            <p:ph type="sldNum" sz="quarter" idx="12"/>
          </p:nvPr>
        </p:nvSpPr>
        <p:spPr/>
        <p:txBody>
          <a:bodyPr/>
          <a:lstStyle/>
          <a:p>
            <a:fld id="{DAE1F6E4-8E20-4715-A86D-62C59A0511DA}" type="slidenum">
              <a:rPr lang="en-IN" smtClean="0"/>
              <a:t>‹#›</a:t>
            </a:fld>
            <a:endParaRPr lang="en-IN"/>
          </a:p>
        </p:txBody>
      </p:sp>
    </p:spTree>
    <p:extLst>
      <p:ext uri="{BB962C8B-B14F-4D97-AF65-F5344CB8AC3E}">
        <p14:creationId xmlns:p14="http://schemas.microsoft.com/office/powerpoint/2010/main" val="426911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B585-3CE5-D226-2E5C-9334FF5097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A575B1-8D38-3B64-42B0-ADA62AC4BE59}"/>
              </a:ext>
            </a:extLst>
          </p:cNvPr>
          <p:cNvSpPr>
            <a:spLocks noGrp="1"/>
          </p:cNvSpPr>
          <p:nvPr>
            <p:ph type="dt" sz="half" idx="10"/>
          </p:nvPr>
        </p:nvSpPr>
        <p:spPr/>
        <p:txBody>
          <a:bodyPr/>
          <a:lstStyle/>
          <a:p>
            <a:fld id="{53E11110-924E-4325-B2F5-58D2C08509AB}" type="datetimeFigureOut">
              <a:rPr lang="en-IN" smtClean="0"/>
              <a:t>05-10-2024</a:t>
            </a:fld>
            <a:endParaRPr lang="en-IN"/>
          </a:p>
        </p:txBody>
      </p:sp>
      <p:sp>
        <p:nvSpPr>
          <p:cNvPr id="4" name="Footer Placeholder 3">
            <a:extLst>
              <a:ext uri="{FF2B5EF4-FFF2-40B4-BE49-F238E27FC236}">
                <a16:creationId xmlns:a16="http://schemas.microsoft.com/office/drawing/2014/main" id="{8FD4257A-ECE8-3D5E-B304-1205CAA890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13B478-E846-ECA1-A36B-F07191F2E0C4}"/>
              </a:ext>
            </a:extLst>
          </p:cNvPr>
          <p:cNvSpPr>
            <a:spLocks noGrp="1"/>
          </p:cNvSpPr>
          <p:nvPr>
            <p:ph type="sldNum" sz="quarter" idx="12"/>
          </p:nvPr>
        </p:nvSpPr>
        <p:spPr/>
        <p:txBody>
          <a:bodyPr/>
          <a:lstStyle/>
          <a:p>
            <a:fld id="{DAE1F6E4-8E20-4715-A86D-62C59A0511DA}" type="slidenum">
              <a:rPr lang="en-IN" smtClean="0"/>
              <a:t>‹#›</a:t>
            </a:fld>
            <a:endParaRPr lang="en-IN"/>
          </a:p>
        </p:txBody>
      </p:sp>
    </p:spTree>
    <p:extLst>
      <p:ext uri="{BB962C8B-B14F-4D97-AF65-F5344CB8AC3E}">
        <p14:creationId xmlns:p14="http://schemas.microsoft.com/office/powerpoint/2010/main" val="295873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DDF64E-AF3E-5678-6693-E4FD0D59F7AC}"/>
              </a:ext>
            </a:extLst>
          </p:cNvPr>
          <p:cNvSpPr>
            <a:spLocks noGrp="1"/>
          </p:cNvSpPr>
          <p:nvPr>
            <p:ph type="dt" sz="half" idx="10"/>
          </p:nvPr>
        </p:nvSpPr>
        <p:spPr/>
        <p:txBody>
          <a:bodyPr/>
          <a:lstStyle/>
          <a:p>
            <a:fld id="{53E11110-924E-4325-B2F5-58D2C08509AB}" type="datetimeFigureOut">
              <a:rPr lang="en-IN" smtClean="0"/>
              <a:t>05-10-2024</a:t>
            </a:fld>
            <a:endParaRPr lang="en-IN"/>
          </a:p>
        </p:txBody>
      </p:sp>
      <p:sp>
        <p:nvSpPr>
          <p:cNvPr id="3" name="Footer Placeholder 2">
            <a:extLst>
              <a:ext uri="{FF2B5EF4-FFF2-40B4-BE49-F238E27FC236}">
                <a16:creationId xmlns:a16="http://schemas.microsoft.com/office/drawing/2014/main" id="{7A3E985A-1538-CD21-BB58-F9479C78E7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6CD101-AE90-487D-0849-5722FEDD0C8B}"/>
              </a:ext>
            </a:extLst>
          </p:cNvPr>
          <p:cNvSpPr>
            <a:spLocks noGrp="1"/>
          </p:cNvSpPr>
          <p:nvPr>
            <p:ph type="sldNum" sz="quarter" idx="12"/>
          </p:nvPr>
        </p:nvSpPr>
        <p:spPr/>
        <p:txBody>
          <a:bodyPr/>
          <a:lstStyle/>
          <a:p>
            <a:fld id="{DAE1F6E4-8E20-4715-A86D-62C59A0511DA}" type="slidenum">
              <a:rPr lang="en-IN" smtClean="0"/>
              <a:t>‹#›</a:t>
            </a:fld>
            <a:endParaRPr lang="en-IN"/>
          </a:p>
        </p:txBody>
      </p:sp>
    </p:spTree>
    <p:extLst>
      <p:ext uri="{BB962C8B-B14F-4D97-AF65-F5344CB8AC3E}">
        <p14:creationId xmlns:p14="http://schemas.microsoft.com/office/powerpoint/2010/main" val="160702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A2ED-BA43-6958-007C-AE12D2C45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D2EDB3-07DD-8449-24ED-D8C9897A94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9B9145-D2A0-048F-2731-45C718427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97451D-72F3-7FC0-0C4D-E4FC5E6313DD}"/>
              </a:ext>
            </a:extLst>
          </p:cNvPr>
          <p:cNvSpPr>
            <a:spLocks noGrp="1"/>
          </p:cNvSpPr>
          <p:nvPr>
            <p:ph type="dt" sz="half" idx="10"/>
          </p:nvPr>
        </p:nvSpPr>
        <p:spPr/>
        <p:txBody>
          <a:bodyPr/>
          <a:lstStyle/>
          <a:p>
            <a:fld id="{53E11110-924E-4325-B2F5-58D2C08509AB}" type="datetimeFigureOut">
              <a:rPr lang="en-IN" smtClean="0"/>
              <a:t>05-10-2024</a:t>
            </a:fld>
            <a:endParaRPr lang="en-IN"/>
          </a:p>
        </p:txBody>
      </p:sp>
      <p:sp>
        <p:nvSpPr>
          <p:cNvPr id="6" name="Footer Placeholder 5">
            <a:extLst>
              <a:ext uri="{FF2B5EF4-FFF2-40B4-BE49-F238E27FC236}">
                <a16:creationId xmlns:a16="http://schemas.microsoft.com/office/drawing/2014/main" id="{53642AA0-7D3A-1CA5-7915-8EE2F2D9A2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936267-CA0F-A2FF-71CA-C84C575A8C50}"/>
              </a:ext>
            </a:extLst>
          </p:cNvPr>
          <p:cNvSpPr>
            <a:spLocks noGrp="1"/>
          </p:cNvSpPr>
          <p:nvPr>
            <p:ph type="sldNum" sz="quarter" idx="12"/>
          </p:nvPr>
        </p:nvSpPr>
        <p:spPr/>
        <p:txBody>
          <a:bodyPr/>
          <a:lstStyle/>
          <a:p>
            <a:fld id="{DAE1F6E4-8E20-4715-A86D-62C59A0511DA}" type="slidenum">
              <a:rPr lang="en-IN" smtClean="0"/>
              <a:t>‹#›</a:t>
            </a:fld>
            <a:endParaRPr lang="en-IN"/>
          </a:p>
        </p:txBody>
      </p:sp>
    </p:spTree>
    <p:extLst>
      <p:ext uri="{BB962C8B-B14F-4D97-AF65-F5344CB8AC3E}">
        <p14:creationId xmlns:p14="http://schemas.microsoft.com/office/powerpoint/2010/main" val="136528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9940-AFDF-C6BE-CE65-C84BF99F2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A402D7-CE65-1F19-3200-7853396E75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01662D-B731-DEBE-AB1A-03D69F6BD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DC219B-8DCE-A5EA-5238-BA2AB067794D}"/>
              </a:ext>
            </a:extLst>
          </p:cNvPr>
          <p:cNvSpPr>
            <a:spLocks noGrp="1"/>
          </p:cNvSpPr>
          <p:nvPr>
            <p:ph type="dt" sz="half" idx="10"/>
          </p:nvPr>
        </p:nvSpPr>
        <p:spPr/>
        <p:txBody>
          <a:bodyPr/>
          <a:lstStyle/>
          <a:p>
            <a:fld id="{53E11110-924E-4325-B2F5-58D2C08509AB}" type="datetimeFigureOut">
              <a:rPr lang="en-IN" smtClean="0"/>
              <a:t>05-10-2024</a:t>
            </a:fld>
            <a:endParaRPr lang="en-IN"/>
          </a:p>
        </p:txBody>
      </p:sp>
      <p:sp>
        <p:nvSpPr>
          <p:cNvPr id="6" name="Footer Placeholder 5">
            <a:extLst>
              <a:ext uri="{FF2B5EF4-FFF2-40B4-BE49-F238E27FC236}">
                <a16:creationId xmlns:a16="http://schemas.microsoft.com/office/drawing/2014/main" id="{7E715413-E03E-09B4-B90F-DD4FCF82FD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B56E7D-02FF-2081-E93C-9E4D24CB2457}"/>
              </a:ext>
            </a:extLst>
          </p:cNvPr>
          <p:cNvSpPr>
            <a:spLocks noGrp="1"/>
          </p:cNvSpPr>
          <p:nvPr>
            <p:ph type="sldNum" sz="quarter" idx="12"/>
          </p:nvPr>
        </p:nvSpPr>
        <p:spPr/>
        <p:txBody>
          <a:bodyPr/>
          <a:lstStyle/>
          <a:p>
            <a:fld id="{DAE1F6E4-8E20-4715-A86D-62C59A0511DA}" type="slidenum">
              <a:rPr lang="en-IN" smtClean="0"/>
              <a:t>‹#›</a:t>
            </a:fld>
            <a:endParaRPr lang="en-IN"/>
          </a:p>
        </p:txBody>
      </p:sp>
    </p:spTree>
    <p:extLst>
      <p:ext uri="{BB962C8B-B14F-4D97-AF65-F5344CB8AC3E}">
        <p14:creationId xmlns:p14="http://schemas.microsoft.com/office/powerpoint/2010/main" val="381786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EADA5F-3D89-655E-FFF1-4A5AFEAB09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B4065E-AF37-C6DE-FCF8-59E684E152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151FFB-FDEC-4B26-41D7-4AE04891F1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11110-924E-4325-B2F5-58D2C08509AB}" type="datetimeFigureOut">
              <a:rPr lang="en-IN" smtClean="0"/>
              <a:t>05-10-2024</a:t>
            </a:fld>
            <a:endParaRPr lang="en-IN"/>
          </a:p>
        </p:txBody>
      </p:sp>
      <p:sp>
        <p:nvSpPr>
          <p:cNvPr id="5" name="Footer Placeholder 4">
            <a:extLst>
              <a:ext uri="{FF2B5EF4-FFF2-40B4-BE49-F238E27FC236}">
                <a16:creationId xmlns:a16="http://schemas.microsoft.com/office/drawing/2014/main" id="{1CD87CAD-F9A9-D775-9ABB-D9D0E841D8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47C8C3-A4BD-D4CB-FB1E-B19CD64B8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1F6E4-8E20-4715-A86D-62C59A0511DA}" type="slidenum">
              <a:rPr lang="en-IN" smtClean="0"/>
              <a:t>‹#›</a:t>
            </a:fld>
            <a:endParaRPr lang="en-IN"/>
          </a:p>
        </p:txBody>
      </p:sp>
    </p:spTree>
    <p:extLst>
      <p:ext uri="{BB962C8B-B14F-4D97-AF65-F5344CB8AC3E}">
        <p14:creationId xmlns:p14="http://schemas.microsoft.com/office/powerpoint/2010/main" val="1486267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CTYZHn-6KU35N66438h08QXKOHiwAS91/view?usp=sharing" TargetMode="External"/><Relationship Id="rId2" Type="http://schemas.openxmlformats.org/officeDocument/2006/relationships/hyperlink" Target="https://github.com/piyush230502/THYROID_DISEASE_DETEC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rchive.ics.uci.edu/ml/datasets/thyroid+disea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chive.ics.uci.edu/ml/datasets/thyroid+disea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5403-EFBC-7F58-4FE4-25933E9DB9A0}"/>
              </a:ext>
            </a:extLst>
          </p:cNvPr>
          <p:cNvSpPr>
            <a:spLocks noGrp="1"/>
          </p:cNvSpPr>
          <p:nvPr>
            <p:ph type="ctrTitle"/>
          </p:nvPr>
        </p:nvSpPr>
        <p:spPr>
          <a:xfrm>
            <a:off x="1524000" y="1267544"/>
            <a:ext cx="9144000" cy="2387600"/>
          </a:xfrm>
        </p:spPr>
        <p:txBody>
          <a:bodyPr>
            <a:normAutofit fontScale="90000"/>
          </a:bodyPr>
          <a:lstStyle/>
          <a:p>
            <a:pPr>
              <a:lnSpc>
                <a:spcPct val="107000"/>
              </a:lnSpc>
              <a:spcAft>
                <a:spcPts val="800"/>
              </a:spcAft>
            </a:pPr>
            <a:r>
              <a:rPr lang="en-IN" b="1" kern="100" dirty="0">
                <a:solidFill>
                  <a:srgbClr val="000000"/>
                </a:solidFill>
                <a:effectLst/>
                <a:latin typeface="Calibri" panose="020F0502020204030204" pitchFamily="34" charset="0"/>
                <a:ea typeface="Calibri" panose="020F0502020204030204" pitchFamily="34" charset="0"/>
              </a:rPr>
              <a:t>THYROID DISEASE DETECTION</a:t>
            </a:r>
            <a:r>
              <a:rPr lang="en-IN" kern="100" dirty="0">
                <a:solidFill>
                  <a:srgbClr val="000000"/>
                </a:solidFill>
                <a:effectLst/>
                <a:latin typeface="Calibri" panose="020F0502020204030204" pitchFamily="34" charset="0"/>
                <a:ea typeface="Calibri" panose="020F0502020204030204" pitchFamily="34" charset="0"/>
              </a:rPr>
              <a:t> </a:t>
            </a:r>
            <a:br>
              <a:rPr lang="en-IN" sz="3200" kern="100" dirty="0">
                <a:solidFill>
                  <a:srgbClr val="000000"/>
                </a:solidFill>
                <a:effectLst/>
                <a:latin typeface="Calibri" panose="020F0502020204030204" pitchFamily="34" charset="0"/>
                <a:ea typeface="Calibri" panose="020F0502020204030204" pitchFamily="34" charset="0"/>
              </a:rPr>
            </a:br>
            <a:r>
              <a:rPr lang="en-IN" sz="2200" kern="100" dirty="0">
                <a:solidFill>
                  <a:srgbClr val="000000"/>
                </a:solidFill>
                <a:effectLst/>
                <a:latin typeface="Calibri" panose="020F0502020204030204" pitchFamily="34" charset="0"/>
                <a:ea typeface="Calibri" panose="020F0502020204030204" pitchFamily="34" charset="0"/>
              </a:rPr>
              <a:t>Detailed Project Report </a:t>
            </a:r>
            <a:br>
              <a:rPr lang="en-IN" sz="1800" kern="100" dirty="0">
                <a:solidFill>
                  <a:srgbClr val="000000"/>
                </a:solidFill>
                <a:effectLst/>
                <a:latin typeface="Calibri" panose="020F0502020204030204" pitchFamily="34" charset="0"/>
                <a:ea typeface="Calibri" panose="020F0502020204030204" pitchFamily="34" charset="0"/>
              </a:rPr>
            </a:br>
            <a:endParaRPr lang="en-IN" dirty="0"/>
          </a:p>
        </p:txBody>
      </p:sp>
      <p:sp>
        <p:nvSpPr>
          <p:cNvPr id="3" name="Subtitle 2">
            <a:extLst>
              <a:ext uri="{FF2B5EF4-FFF2-40B4-BE49-F238E27FC236}">
                <a16:creationId xmlns:a16="http://schemas.microsoft.com/office/drawing/2014/main" id="{D1B243C6-B5A4-DD30-3D56-69C272447349}"/>
              </a:ext>
            </a:extLst>
          </p:cNvPr>
          <p:cNvSpPr>
            <a:spLocks noGrp="1"/>
          </p:cNvSpPr>
          <p:nvPr>
            <p:ph type="subTitle" idx="1"/>
          </p:nvPr>
        </p:nvSpPr>
        <p:spPr>
          <a:xfrm>
            <a:off x="8681884" y="4396656"/>
            <a:ext cx="3362632" cy="2387600"/>
          </a:xfrm>
        </p:spPr>
        <p:txBody>
          <a:bodyPr>
            <a:normAutofit lnSpcReduction="10000"/>
          </a:bodyPr>
          <a:lstStyle/>
          <a:p>
            <a:r>
              <a:rPr lang="en-IN" dirty="0"/>
              <a:t>Team Members </a:t>
            </a:r>
            <a:endParaRPr lang="en-IN" sz="500" dirty="0"/>
          </a:p>
          <a:p>
            <a:endParaRPr lang="en-IN" sz="600" dirty="0"/>
          </a:p>
          <a:p>
            <a:pPr algn="l"/>
            <a:r>
              <a:rPr lang="en-IN" dirty="0"/>
              <a:t>Vishal Rajput</a:t>
            </a:r>
          </a:p>
          <a:p>
            <a:pPr algn="l"/>
            <a:r>
              <a:rPr lang="en-IN" dirty="0"/>
              <a:t>Piyush </a:t>
            </a:r>
            <a:r>
              <a:rPr lang="en-IN" dirty="0" err="1"/>
              <a:t>Chaubey</a:t>
            </a:r>
            <a:endParaRPr lang="en-IN" dirty="0"/>
          </a:p>
          <a:p>
            <a:pPr algn="l"/>
            <a:r>
              <a:rPr lang="en-IN" dirty="0" err="1"/>
              <a:t>Divyam</a:t>
            </a:r>
            <a:r>
              <a:rPr lang="en-IN" dirty="0"/>
              <a:t>  </a:t>
            </a:r>
            <a:r>
              <a:rPr lang="en-IN" dirty="0" err="1"/>
              <a:t>Shankhdhar</a:t>
            </a:r>
            <a:endParaRPr lang="en-IN" dirty="0"/>
          </a:p>
          <a:p>
            <a:pPr algn="l"/>
            <a:r>
              <a:rPr lang="en-IN" dirty="0"/>
              <a:t>Suraj Kushwaha</a:t>
            </a:r>
          </a:p>
        </p:txBody>
      </p:sp>
      <p:sp>
        <p:nvSpPr>
          <p:cNvPr id="5" name="Slide Number Placeholder 4">
            <a:extLst>
              <a:ext uri="{FF2B5EF4-FFF2-40B4-BE49-F238E27FC236}">
                <a16:creationId xmlns:a16="http://schemas.microsoft.com/office/drawing/2014/main" id="{4862C9AC-1CE9-205B-E9C3-EBFD4E0EB29F}"/>
              </a:ext>
            </a:extLst>
          </p:cNvPr>
          <p:cNvSpPr>
            <a:spLocks noGrp="1"/>
          </p:cNvSpPr>
          <p:nvPr>
            <p:ph type="sldNum" sz="quarter" idx="12"/>
          </p:nvPr>
        </p:nvSpPr>
        <p:spPr/>
        <p:txBody>
          <a:bodyPr/>
          <a:lstStyle/>
          <a:p>
            <a:fld id="{DAE1F6E4-8E20-4715-A86D-62C59A0511DA}" type="slidenum">
              <a:rPr lang="en-IN" smtClean="0"/>
              <a:t>1</a:t>
            </a:fld>
            <a:endParaRPr lang="en-IN"/>
          </a:p>
        </p:txBody>
      </p:sp>
      <p:sp>
        <p:nvSpPr>
          <p:cNvPr id="6" name="TextBox 5">
            <a:hlinkClick r:id="rId2"/>
            <a:extLst>
              <a:ext uri="{FF2B5EF4-FFF2-40B4-BE49-F238E27FC236}">
                <a16:creationId xmlns:a16="http://schemas.microsoft.com/office/drawing/2014/main" id="{FED7FD9E-3F2A-2319-B2B3-3B80E9004EC1}"/>
              </a:ext>
            </a:extLst>
          </p:cNvPr>
          <p:cNvSpPr txBox="1"/>
          <p:nvPr/>
        </p:nvSpPr>
        <p:spPr>
          <a:xfrm>
            <a:off x="766917" y="5624050"/>
            <a:ext cx="1671484" cy="1477328"/>
          </a:xfrm>
          <a:prstGeom prst="rect">
            <a:avLst/>
          </a:prstGeom>
          <a:noFill/>
        </p:spPr>
        <p:txBody>
          <a:bodyPr wrap="square" rtlCol="0">
            <a:spAutoFit/>
          </a:bodyPr>
          <a:lstStyle/>
          <a:p>
            <a:r>
              <a:rPr lang="en-IN" dirty="0">
                <a:hlinkClick r:id="rId2" tooltip="Click to open project"/>
              </a:rPr>
              <a:t>Project Link</a:t>
            </a:r>
            <a:endParaRPr lang="en-IN" dirty="0"/>
          </a:p>
          <a:p>
            <a:endParaRPr lang="en-IN" dirty="0"/>
          </a:p>
          <a:p>
            <a:r>
              <a:rPr lang="en-IN" dirty="0">
                <a:hlinkClick r:id="rId3" tooltip="click to see project video"/>
              </a:rPr>
              <a:t>Project Video</a:t>
            </a:r>
            <a:endParaRPr lang="en-IN" dirty="0"/>
          </a:p>
          <a:p>
            <a:endParaRPr lang="en-IN" dirty="0"/>
          </a:p>
          <a:p>
            <a:endParaRPr lang="en-IN" dirty="0"/>
          </a:p>
        </p:txBody>
      </p:sp>
    </p:spTree>
    <p:extLst>
      <p:ext uri="{BB962C8B-B14F-4D97-AF65-F5344CB8AC3E}">
        <p14:creationId xmlns:p14="http://schemas.microsoft.com/office/powerpoint/2010/main" val="1600113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76DF-E592-DD2F-3501-43AADABFC52B}"/>
              </a:ext>
            </a:extLst>
          </p:cNvPr>
          <p:cNvSpPr>
            <a:spLocks noGrp="1"/>
          </p:cNvSpPr>
          <p:nvPr>
            <p:ph type="title"/>
          </p:nvPr>
        </p:nvSpPr>
        <p:spPr/>
        <p:txBody>
          <a:bodyPr/>
          <a:lstStyle/>
          <a:p>
            <a:pPr algn="ctr"/>
            <a:r>
              <a:rPr lang="en-IN" b="1" dirty="0"/>
              <a:t>XG BOOST CLASSIFIER MODEL</a:t>
            </a:r>
          </a:p>
        </p:txBody>
      </p:sp>
      <p:sp>
        <p:nvSpPr>
          <p:cNvPr id="3" name="Content Placeholder 2">
            <a:extLst>
              <a:ext uri="{FF2B5EF4-FFF2-40B4-BE49-F238E27FC236}">
                <a16:creationId xmlns:a16="http://schemas.microsoft.com/office/drawing/2014/main" id="{1D5B8DC1-A7DF-67B9-D25F-1F2CB8CE096E}"/>
              </a:ext>
            </a:extLst>
          </p:cNvPr>
          <p:cNvSpPr>
            <a:spLocks noGrp="1"/>
          </p:cNvSpPr>
          <p:nvPr>
            <p:ph idx="1"/>
          </p:nvPr>
        </p:nvSpPr>
        <p:spPr/>
        <p:txBody>
          <a:bodyPr>
            <a:normAutofit/>
          </a:bodyPr>
          <a:lstStyle/>
          <a:p>
            <a:pPr marL="566420" indent="0">
              <a:lnSpc>
                <a:spcPct val="102000"/>
              </a:lnSpc>
              <a:spcAft>
                <a:spcPts val="800"/>
              </a:spcAft>
              <a:buNone/>
            </a:pPr>
            <a:r>
              <a:rPr lang="en-IN" sz="2000" kern="100" dirty="0">
                <a:solidFill>
                  <a:srgbClr val="000000"/>
                </a:solidFill>
                <a:effectLst/>
                <a:latin typeface="Calibri" panose="020F0502020204030204" pitchFamily="34" charset="0"/>
                <a:ea typeface="Calibri" panose="020F0502020204030204" pitchFamily="34" charset="0"/>
              </a:rPr>
              <a:t>A decision-tree-based ensemble Machine Learning algorithm that uses a gradient boosting framework</a:t>
            </a:r>
            <a:r>
              <a:rPr lang="en-IN" sz="1600" kern="100" dirty="0">
                <a:solidFill>
                  <a:srgbClr val="000000"/>
                </a:solidFill>
                <a:effectLst/>
                <a:latin typeface="Calibri" panose="020F0502020204030204" pitchFamily="34" charset="0"/>
                <a:ea typeface="Calibri" panose="020F0502020204030204" pitchFamily="34" charset="0"/>
              </a:rPr>
              <a:t>.  </a:t>
            </a:r>
          </a:p>
          <a:p>
            <a:pPr marL="575945" marR="321310" indent="0">
              <a:lnSpc>
                <a:spcPct val="103000"/>
              </a:lnSpc>
              <a:spcAft>
                <a:spcPts val="90"/>
              </a:spcAft>
              <a:buNone/>
            </a:pPr>
            <a:r>
              <a:rPr lang="en-IN" sz="1800" kern="100" dirty="0">
                <a:solidFill>
                  <a:srgbClr val="000000"/>
                </a:solidFill>
                <a:effectLst/>
                <a:latin typeface="Calibri" panose="020F0502020204030204" pitchFamily="34" charset="0"/>
                <a:ea typeface="Calibri" panose="020F0502020204030204" pitchFamily="34" charset="0"/>
              </a:rPr>
              <a:t>The </a:t>
            </a:r>
            <a:r>
              <a:rPr lang="en-IN" sz="1800" kern="100" dirty="0" err="1">
                <a:solidFill>
                  <a:srgbClr val="000000"/>
                </a:solidFill>
                <a:effectLst/>
                <a:latin typeface="Calibri" panose="020F0502020204030204" pitchFamily="34" charset="0"/>
                <a:ea typeface="Calibri" panose="020F0502020204030204" pitchFamily="34" charset="0"/>
              </a:rPr>
              <a:t>XGBoost</a:t>
            </a:r>
            <a:r>
              <a:rPr lang="en-IN" sz="1800" kern="100" dirty="0">
                <a:solidFill>
                  <a:srgbClr val="000000"/>
                </a:solidFill>
                <a:effectLst/>
                <a:latin typeface="Calibri" panose="020F0502020204030204" pitchFamily="34" charset="0"/>
                <a:ea typeface="Calibri" panose="020F0502020204030204" pitchFamily="34" charset="0"/>
              </a:rPr>
              <a:t> Classifier is a supervised learning algorithm which we can use for regression and classification problems. It is among the most popular machine learning algorithms comes under boosting ensemble technique.   </a:t>
            </a:r>
          </a:p>
          <a:p>
            <a:pPr marL="575945" marR="321310" indent="0">
              <a:lnSpc>
                <a:spcPct val="103000"/>
              </a:lnSpc>
              <a:spcAft>
                <a:spcPts val="90"/>
              </a:spcAft>
              <a:buNone/>
            </a:pPr>
            <a:r>
              <a:rPr lang="en-IN" sz="1800" kern="100" dirty="0" err="1">
                <a:solidFill>
                  <a:srgbClr val="000000"/>
                </a:solidFill>
                <a:effectLst/>
                <a:latin typeface="Calibri" panose="020F0502020204030204" pitchFamily="34" charset="0"/>
                <a:ea typeface="Calibri" panose="020F0502020204030204" pitchFamily="34" charset="0"/>
              </a:rPr>
              <a:t>XGBoost</a:t>
            </a:r>
            <a:r>
              <a:rPr lang="en-IN" sz="1800" kern="100" dirty="0">
                <a:solidFill>
                  <a:srgbClr val="000000"/>
                </a:solidFill>
                <a:effectLst/>
                <a:latin typeface="Calibri" panose="020F0502020204030204" pitchFamily="34" charset="0"/>
                <a:ea typeface="Calibri" panose="020F0502020204030204" pitchFamily="34" charset="0"/>
              </a:rPr>
              <a:t> Classifier being ensemble algorithm tends to give more accurate result. This is because it works on the principle i.e. number of weak estimators when combined forms strong estimator. Even if one or few decision tree are prone to noise, overall results would tend to be correct.  </a:t>
            </a:r>
          </a:p>
          <a:p>
            <a:pPr marL="575945" marR="321310" indent="0">
              <a:lnSpc>
                <a:spcPct val="103000"/>
              </a:lnSpc>
              <a:spcAft>
                <a:spcPts val="90"/>
              </a:spcAft>
              <a:buNone/>
            </a:pPr>
            <a:r>
              <a:rPr lang="en-IN" sz="2400" b="1" kern="100" dirty="0">
                <a:solidFill>
                  <a:srgbClr val="000000"/>
                </a:solidFill>
                <a:effectLst/>
                <a:latin typeface="Calibri" panose="020F0502020204030204" pitchFamily="34" charset="0"/>
                <a:ea typeface="Calibri" panose="020F0502020204030204" pitchFamily="34" charset="0"/>
              </a:rPr>
              <a:t>Reason to use </a:t>
            </a:r>
            <a:r>
              <a:rPr lang="en-IN" sz="2400" b="1" kern="100" dirty="0" err="1">
                <a:solidFill>
                  <a:srgbClr val="000000"/>
                </a:solidFill>
                <a:effectLst/>
                <a:latin typeface="Calibri" panose="020F0502020204030204" pitchFamily="34" charset="0"/>
                <a:ea typeface="Calibri" panose="020F0502020204030204" pitchFamily="34" charset="0"/>
              </a:rPr>
              <a:t>XGBoost</a:t>
            </a:r>
            <a:r>
              <a:rPr lang="en-IN" sz="2400" b="1" kern="100" dirty="0">
                <a:solidFill>
                  <a:srgbClr val="000000"/>
                </a:solidFill>
                <a:effectLst/>
                <a:latin typeface="Calibri" panose="020F0502020204030204" pitchFamily="34" charset="0"/>
                <a:ea typeface="Calibri" panose="020F0502020204030204" pitchFamily="34" charset="0"/>
              </a:rPr>
              <a:t> Classifier model</a:t>
            </a:r>
            <a:r>
              <a:rPr lang="en-IN" sz="1800" kern="100" dirty="0">
                <a:solidFill>
                  <a:srgbClr val="000000"/>
                </a:solidFill>
                <a:effectLst/>
                <a:latin typeface="Calibri" panose="020F0502020204030204" pitchFamily="34" charset="0"/>
                <a:ea typeface="Calibri" panose="020F0502020204030204" pitchFamily="34" charset="0"/>
              </a:rPr>
              <a:t>: </a:t>
            </a:r>
          </a:p>
          <a:p>
            <a:pPr marL="582295" marR="321310" indent="-6350">
              <a:lnSpc>
                <a:spcPct val="103000"/>
              </a:lnSpc>
              <a:spcAft>
                <a:spcPts val="90"/>
              </a:spcAft>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It has high execution speed. </a:t>
            </a:r>
          </a:p>
          <a:p>
            <a:pPr marL="582295" marR="321310" indent="-6350">
              <a:lnSpc>
                <a:spcPct val="103000"/>
              </a:lnSpc>
              <a:spcAft>
                <a:spcPts val="90"/>
              </a:spcAft>
            </a:pPr>
            <a:r>
              <a:rPr lang="en-IN" sz="1800" dirty="0">
                <a:solidFill>
                  <a:srgbClr val="000000"/>
                </a:solidFill>
                <a:effectLst/>
                <a:latin typeface="Calibri" panose="020F0502020204030204" pitchFamily="34" charset="0"/>
                <a:ea typeface="Calibri" panose="020F0502020204030204" pitchFamily="34" charset="0"/>
              </a:rPr>
              <a:t>It gives better model performance</a:t>
            </a:r>
            <a:endParaRPr lang="en-IN" dirty="0"/>
          </a:p>
        </p:txBody>
      </p:sp>
    </p:spTree>
    <p:extLst>
      <p:ext uri="{BB962C8B-B14F-4D97-AF65-F5344CB8AC3E}">
        <p14:creationId xmlns:p14="http://schemas.microsoft.com/office/powerpoint/2010/main" val="257790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AA42-EDF0-699F-F816-4C29A9A3AB15}"/>
              </a:ext>
            </a:extLst>
          </p:cNvPr>
          <p:cNvSpPr>
            <a:spLocks noGrp="1"/>
          </p:cNvSpPr>
          <p:nvPr>
            <p:ph type="title"/>
          </p:nvPr>
        </p:nvSpPr>
        <p:spPr/>
        <p:txBody>
          <a:bodyPr/>
          <a:lstStyle/>
          <a:p>
            <a:pPr algn="ctr"/>
            <a:r>
              <a:rPr lang="en-IN" b="1" dirty="0"/>
              <a:t>WIREFRAME</a:t>
            </a:r>
          </a:p>
        </p:txBody>
      </p:sp>
      <p:pic>
        <p:nvPicPr>
          <p:cNvPr id="5" name="Content Placeholder 4">
            <a:extLst>
              <a:ext uri="{FF2B5EF4-FFF2-40B4-BE49-F238E27FC236}">
                <a16:creationId xmlns:a16="http://schemas.microsoft.com/office/drawing/2014/main" id="{F3C6392C-CC2A-2488-D74E-F4B67392C20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9522" t="1998" r="24758" b="2278"/>
          <a:stretch/>
        </p:blipFill>
        <p:spPr>
          <a:xfrm>
            <a:off x="4439264" y="1598251"/>
            <a:ext cx="3313471" cy="5287453"/>
          </a:xfrm>
        </p:spPr>
      </p:pic>
    </p:spTree>
    <p:extLst>
      <p:ext uri="{BB962C8B-B14F-4D97-AF65-F5344CB8AC3E}">
        <p14:creationId xmlns:p14="http://schemas.microsoft.com/office/powerpoint/2010/main" val="1135020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A22D-DABE-2268-1AFD-AB7E782F1C93}"/>
              </a:ext>
            </a:extLst>
          </p:cNvPr>
          <p:cNvSpPr>
            <a:spLocks noGrp="1"/>
          </p:cNvSpPr>
          <p:nvPr>
            <p:ph type="title"/>
          </p:nvPr>
        </p:nvSpPr>
        <p:spPr/>
        <p:txBody>
          <a:bodyPr/>
          <a:lstStyle/>
          <a:p>
            <a:pPr algn="ctr"/>
            <a:r>
              <a:rPr lang="en-IN" b="1" dirty="0"/>
              <a:t>FREQUENTLY ASKED QUESTIONS</a:t>
            </a:r>
          </a:p>
        </p:txBody>
      </p:sp>
      <p:sp>
        <p:nvSpPr>
          <p:cNvPr id="3" name="Content Placeholder 2">
            <a:extLst>
              <a:ext uri="{FF2B5EF4-FFF2-40B4-BE49-F238E27FC236}">
                <a16:creationId xmlns:a16="http://schemas.microsoft.com/office/drawing/2014/main" id="{C614CBBF-7B7E-E76E-BF66-434845841B10}"/>
              </a:ext>
            </a:extLst>
          </p:cNvPr>
          <p:cNvSpPr>
            <a:spLocks noGrp="1"/>
          </p:cNvSpPr>
          <p:nvPr>
            <p:ph idx="1"/>
          </p:nvPr>
        </p:nvSpPr>
        <p:spPr>
          <a:xfrm>
            <a:off x="838200" y="1825624"/>
            <a:ext cx="11186652" cy="5032375"/>
          </a:xfrm>
        </p:spPr>
        <p:txBody>
          <a:bodyPr>
            <a:normAutofit fontScale="62500" lnSpcReduction="20000"/>
          </a:bodyPr>
          <a:lstStyle/>
          <a:p>
            <a:pPr marL="179705" marR="1602105" indent="0" algn="just">
              <a:lnSpc>
                <a:spcPct val="120000"/>
              </a:lnSpc>
              <a:spcAft>
                <a:spcPts val="65"/>
              </a:spcAft>
              <a:buNone/>
            </a:pPr>
            <a:r>
              <a:rPr lang="en-IN" sz="2200" kern="100" dirty="0">
                <a:solidFill>
                  <a:srgbClr val="000000"/>
                </a:solidFill>
                <a:effectLst/>
                <a:latin typeface="Times New Roman" panose="02020603050405020304" pitchFamily="18" charset="0"/>
                <a:ea typeface="Times New Roman" panose="02020603050405020304" pitchFamily="18" charset="0"/>
              </a:rPr>
              <a:t>Q1) What is the source of data?         </a:t>
            </a:r>
          </a:p>
          <a:p>
            <a:pPr marL="179705" marR="1602105" indent="0" algn="just">
              <a:lnSpc>
                <a:spcPct val="120000"/>
              </a:lnSpc>
              <a:spcAft>
                <a:spcPts val="65"/>
              </a:spcAft>
              <a:buNone/>
            </a:pPr>
            <a:r>
              <a:rPr lang="en-IN" sz="2200" kern="100" dirty="0">
                <a:solidFill>
                  <a:srgbClr val="000000"/>
                </a:solidFill>
                <a:effectLst/>
                <a:latin typeface="Times New Roman" panose="02020603050405020304" pitchFamily="18" charset="0"/>
                <a:ea typeface="Times New Roman" panose="02020603050405020304" pitchFamily="18" charset="0"/>
              </a:rPr>
              <a:t>       The data for training is obtained from famous machine learning repository. UCI Machine Learning Repository:  </a:t>
            </a:r>
            <a:r>
              <a:rPr lang="en-IN" sz="2200" u="sng" kern="100" dirty="0">
                <a:solidFill>
                  <a:srgbClr val="0000FF"/>
                </a:solidFill>
                <a:effectLst/>
                <a:latin typeface="Calibri" panose="020F0502020204030204" pitchFamily="34" charset="0"/>
                <a:ea typeface="Calibri" panose="020F0502020204030204" pitchFamily="34" charset="0"/>
                <a:hlinkClick r:id="rId2"/>
              </a:rPr>
              <a:t>https://archive.ics.uci.edu/ml/datasets/thyroid+disease</a:t>
            </a:r>
            <a:r>
              <a:rPr lang="en-IN" sz="2200" u="none" strike="noStrike" kern="100" dirty="0">
                <a:solidFill>
                  <a:srgbClr val="0000FF"/>
                </a:solidFill>
                <a:effectLst/>
                <a:latin typeface="Calibri" panose="020F0502020204030204" pitchFamily="34" charset="0"/>
                <a:ea typeface="Calibri" panose="020F0502020204030204" pitchFamily="34" charset="0"/>
                <a:hlinkClick r:id="rId2"/>
              </a:rPr>
              <a:t> </a:t>
            </a:r>
            <a:r>
              <a:rPr lang="en-IN" sz="2200" kern="100" dirty="0">
                <a:solidFill>
                  <a:srgbClr val="4F81BD"/>
                </a:solidFill>
                <a:effectLst/>
                <a:latin typeface="Calibri" panose="020F0502020204030204" pitchFamily="34" charset="0"/>
                <a:ea typeface="Calibri" panose="020F0502020204030204" pitchFamily="34" charset="0"/>
              </a:rPr>
              <a:t> </a:t>
            </a:r>
            <a:endParaRPr lang="en-IN" sz="2200" kern="100" dirty="0">
              <a:solidFill>
                <a:srgbClr val="000000"/>
              </a:solidFill>
              <a:effectLst/>
              <a:latin typeface="Calibri" panose="020F0502020204030204" pitchFamily="34" charset="0"/>
              <a:ea typeface="Calibri" panose="020F0502020204030204" pitchFamily="34" charset="0"/>
            </a:endParaRPr>
          </a:p>
          <a:p>
            <a:pPr marL="0" indent="0">
              <a:lnSpc>
                <a:spcPct val="107000"/>
              </a:lnSpc>
              <a:spcAft>
                <a:spcPts val="800"/>
              </a:spcAft>
              <a:buNone/>
              <a:tabLst>
                <a:tab pos="1473835" algn="ctr"/>
                <a:tab pos="2773680" algn="ctr"/>
              </a:tabLst>
            </a:pPr>
            <a:r>
              <a:rPr lang="en-IN" sz="2200" kern="100" baseline="30000" dirty="0">
                <a:solidFill>
                  <a:srgbClr val="000000"/>
                </a:solidFill>
                <a:latin typeface="Calibri" panose="020F0502020204030204" pitchFamily="34" charset="0"/>
                <a:ea typeface="Calibri" panose="020F0502020204030204" pitchFamily="34" charset="0"/>
              </a:rPr>
              <a:t>         </a:t>
            </a:r>
            <a:r>
              <a:rPr lang="en-IN" sz="2200" kern="100" baseline="30000" dirty="0">
                <a:solidFill>
                  <a:srgbClr val="000000"/>
                </a:solidFill>
                <a:effectLst/>
                <a:latin typeface="Times New Roman" panose="02020603050405020304" pitchFamily="18" charset="0"/>
                <a:ea typeface="Times New Roman" panose="02020603050405020304" pitchFamily="18" charset="0"/>
              </a:rPr>
              <a:t> </a:t>
            </a:r>
            <a:r>
              <a:rPr lang="en-IN" sz="2200" kern="100" dirty="0">
                <a:solidFill>
                  <a:srgbClr val="000000"/>
                </a:solidFill>
                <a:effectLst/>
                <a:latin typeface="Times New Roman" panose="02020603050405020304" pitchFamily="18" charset="0"/>
                <a:ea typeface="Times New Roman" panose="02020603050405020304" pitchFamily="18" charset="0"/>
              </a:rPr>
              <a:t>Q2) What was the type of data?</a:t>
            </a:r>
            <a:r>
              <a:rPr lang="en-IN" sz="2200" kern="100" baseline="30000" dirty="0">
                <a:solidFill>
                  <a:srgbClr val="000000"/>
                </a:solidFill>
                <a:effectLst/>
                <a:latin typeface="Times New Roman" panose="02020603050405020304" pitchFamily="18" charset="0"/>
                <a:ea typeface="Times New Roman" panose="02020603050405020304" pitchFamily="18" charset="0"/>
              </a:rPr>
              <a:t>      </a:t>
            </a:r>
            <a:r>
              <a:rPr lang="en-IN" sz="2200" kern="100" baseline="30000" dirty="0">
                <a:solidFill>
                  <a:srgbClr val="000000"/>
                </a:solidFill>
                <a:effectLst/>
                <a:latin typeface="Calibri" panose="020F0502020204030204" pitchFamily="34" charset="0"/>
                <a:ea typeface="Calibri" panose="020F0502020204030204" pitchFamily="34" charset="0"/>
              </a:rPr>
              <a:t> 	</a:t>
            </a:r>
            <a:r>
              <a:rPr lang="en-IN" sz="2200" kern="100" dirty="0">
                <a:solidFill>
                  <a:srgbClr val="000000"/>
                </a:solidFill>
                <a:effectLst/>
                <a:latin typeface="Times New Roman" panose="02020603050405020304" pitchFamily="18" charset="0"/>
                <a:ea typeface="Times New Roman" panose="02020603050405020304" pitchFamily="18" charset="0"/>
              </a:rPr>
              <a:t> </a:t>
            </a:r>
          </a:p>
          <a:p>
            <a:pPr marL="0" indent="0">
              <a:lnSpc>
                <a:spcPct val="107000"/>
              </a:lnSpc>
              <a:spcAft>
                <a:spcPts val="800"/>
              </a:spcAft>
              <a:buNone/>
              <a:tabLst>
                <a:tab pos="1473835" algn="ctr"/>
                <a:tab pos="2773680" algn="ctr"/>
              </a:tabLst>
            </a:pPr>
            <a:r>
              <a:rPr lang="en-IN" sz="2200" kern="100" dirty="0">
                <a:solidFill>
                  <a:srgbClr val="000000"/>
                </a:solidFill>
                <a:effectLst/>
                <a:latin typeface="Times New Roman" panose="02020603050405020304" pitchFamily="18" charset="0"/>
                <a:ea typeface="Times New Roman" panose="02020603050405020304" pitchFamily="18" charset="0"/>
              </a:rPr>
              <a:t>              The data was the combination of numerical and Categorical values.       </a:t>
            </a:r>
            <a:r>
              <a:rPr lang="en-IN" sz="2200" kern="100" dirty="0">
                <a:solidFill>
                  <a:srgbClr val="000000"/>
                </a:solidFill>
                <a:effectLst/>
                <a:latin typeface="Calibri" panose="020F0502020204030204" pitchFamily="34" charset="0"/>
                <a:ea typeface="Calibri" panose="020F0502020204030204" pitchFamily="34" charset="0"/>
              </a:rPr>
              <a:t> </a:t>
            </a:r>
          </a:p>
          <a:p>
            <a:pPr marL="188595" indent="0">
              <a:lnSpc>
                <a:spcPct val="107000"/>
              </a:lnSpc>
              <a:spcAft>
                <a:spcPts val="800"/>
              </a:spcAft>
              <a:buNone/>
            </a:pPr>
            <a:r>
              <a:rPr lang="en-IN" sz="2200" kern="100" dirty="0">
                <a:solidFill>
                  <a:srgbClr val="000000"/>
                </a:solidFill>
                <a:effectLst/>
                <a:latin typeface="Times New Roman" panose="02020603050405020304" pitchFamily="18" charset="0"/>
                <a:ea typeface="Times New Roman" panose="02020603050405020304" pitchFamily="18" charset="0"/>
              </a:rPr>
              <a:t>Q3) What’s the complete flow you followed in this Project?</a:t>
            </a:r>
            <a:r>
              <a:rPr lang="en-IN" sz="2200" kern="100" dirty="0">
                <a:solidFill>
                  <a:srgbClr val="000000"/>
                </a:solidFill>
                <a:effectLst/>
                <a:latin typeface="Calibri" panose="020F0502020204030204" pitchFamily="34" charset="0"/>
                <a:ea typeface="Calibri" panose="020F0502020204030204" pitchFamily="34" charset="0"/>
              </a:rPr>
              <a:t> </a:t>
            </a:r>
          </a:p>
          <a:p>
            <a:pPr marL="188595" indent="0">
              <a:lnSpc>
                <a:spcPct val="107000"/>
              </a:lnSpc>
              <a:spcAft>
                <a:spcPts val="800"/>
              </a:spcAft>
              <a:buNone/>
            </a:pPr>
            <a:r>
              <a:rPr lang="en-IN" sz="2200" kern="100" dirty="0">
                <a:solidFill>
                  <a:srgbClr val="000000"/>
                </a:solidFill>
                <a:effectLst/>
                <a:latin typeface="Times New Roman" panose="02020603050405020304" pitchFamily="18" charset="0"/>
                <a:ea typeface="Times New Roman" panose="02020603050405020304" pitchFamily="18" charset="0"/>
              </a:rPr>
              <a:t>        Refer slide 7</a:t>
            </a:r>
            <a:r>
              <a:rPr lang="en-IN" sz="2200" kern="100" baseline="30000" dirty="0">
                <a:solidFill>
                  <a:srgbClr val="000000"/>
                </a:solidFill>
                <a:effectLst/>
                <a:latin typeface="Times New Roman" panose="02020603050405020304" pitchFamily="18" charset="0"/>
                <a:ea typeface="Times New Roman" panose="02020603050405020304" pitchFamily="18" charset="0"/>
              </a:rPr>
              <a:t>th</a:t>
            </a:r>
            <a:r>
              <a:rPr lang="en-IN" sz="2200" kern="100" dirty="0">
                <a:solidFill>
                  <a:srgbClr val="000000"/>
                </a:solidFill>
                <a:effectLst/>
                <a:latin typeface="Times New Roman" panose="02020603050405020304" pitchFamily="18" charset="0"/>
                <a:ea typeface="Times New Roman" panose="02020603050405020304" pitchFamily="18" charset="0"/>
              </a:rPr>
              <a:t>, 8</a:t>
            </a:r>
            <a:r>
              <a:rPr lang="en-IN" sz="2200" kern="100" baseline="30000" dirty="0">
                <a:solidFill>
                  <a:srgbClr val="000000"/>
                </a:solidFill>
                <a:effectLst/>
                <a:latin typeface="Times New Roman" panose="02020603050405020304" pitchFamily="18" charset="0"/>
                <a:ea typeface="Times New Roman" panose="02020603050405020304" pitchFamily="18" charset="0"/>
              </a:rPr>
              <a:t>th</a:t>
            </a:r>
            <a:r>
              <a:rPr lang="en-IN" sz="2200" kern="100" dirty="0">
                <a:solidFill>
                  <a:srgbClr val="000000"/>
                </a:solidFill>
                <a:effectLst/>
                <a:latin typeface="Times New Roman" panose="02020603050405020304" pitchFamily="18" charset="0"/>
                <a:ea typeface="Times New Roman" panose="02020603050405020304" pitchFamily="18" charset="0"/>
              </a:rPr>
              <a:t> and 9</a:t>
            </a:r>
            <a:r>
              <a:rPr lang="en-IN" sz="2200" kern="100" baseline="30000" dirty="0">
                <a:solidFill>
                  <a:srgbClr val="000000"/>
                </a:solidFill>
                <a:effectLst/>
                <a:latin typeface="Times New Roman" panose="02020603050405020304" pitchFamily="18" charset="0"/>
                <a:ea typeface="Times New Roman" panose="02020603050405020304" pitchFamily="18" charset="0"/>
              </a:rPr>
              <a:t>th</a:t>
            </a:r>
            <a:r>
              <a:rPr lang="en-IN" sz="2200" kern="100" dirty="0">
                <a:solidFill>
                  <a:srgbClr val="000000"/>
                </a:solidFill>
                <a:effectLst/>
                <a:latin typeface="Times New Roman" panose="02020603050405020304" pitchFamily="18" charset="0"/>
                <a:ea typeface="Times New Roman" panose="02020603050405020304" pitchFamily="18" charset="0"/>
              </a:rPr>
              <a:t> for better </a:t>
            </a:r>
            <a:r>
              <a:rPr lang="en-IN" sz="2200" kern="100" dirty="0" err="1">
                <a:solidFill>
                  <a:srgbClr val="000000"/>
                </a:solidFill>
                <a:effectLst/>
                <a:latin typeface="Times New Roman" panose="02020603050405020304" pitchFamily="18" charset="0"/>
                <a:ea typeface="Times New Roman" panose="02020603050405020304" pitchFamily="18" charset="0"/>
              </a:rPr>
              <a:t>understanding.</a:t>
            </a:r>
            <a:r>
              <a:rPr lang="en-IN" sz="2200" kern="100" dirty="0" err="1">
                <a:solidFill>
                  <a:srgbClr val="FFFFFF"/>
                </a:solidFill>
                <a:effectLst/>
                <a:latin typeface="Times New Roman" panose="02020603050405020304" pitchFamily="18" charset="0"/>
                <a:ea typeface="Times New Roman" panose="02020603050405020304" pitchFamily="18" charset="0"/>
              </a:rPr>
              <a:t>this</a:t>
            </a:r>
            <a:r>
              <a:rPr lang="en-IN" sz="2200" kern="100" dirty="0">
                <a:solidFill>
                  <a:srgbClr val="FFFFFF"/>
                </a:solidFill>
                <a:effectLst/>
                <a:latin typeface="Times New Roman" panose="02020603050405020304" pitchFamily="18" charset="0"/>
                <a:ea typeface="Times New Roman" panose="02020603050405020304" pitchFamily="18" charset="0"/>
              </a:rPr>
              <a:t> Project?</a:t>
            </a:r>
            <a:r>
              <a:rPr lang="en-IN" sz="2200" kern="100" dirty="0">
                <a:solidFill>
                  <a:srgbClr val="000000"/>
                </a:solidFill>
                <a:effectLst/>
                <a:latin typeface="Calibri" panose="020F0502020204030204" pitchFamily="34" charset="0"/>
                <a:ea typeface="Calibri" panose="020F0502020204030204" pitchFamily="34" charset="0"/>
              </a:rPr>
              <a:t> </a:t>
            </a:r>
          </a:p>
          <a:p>
            <a:pPr marL="188595" indent="0">
              <a:lnSpc>
                <a:spcPct val="107000"/>
              </a:lnSpc>
              <a:spcAft>
                <a:spcPts val="565"/>
              </a:spcAft>
              <a:buNone/>
            </a:pPr>
            <a:r>
              <a:rPr lang="en-IN" sz="2200" kern="100" dirty="0">
                <a:solidFill>
                  <a:srgbClr val="000000"/>
                </a:solidFill>
                <a:effectLst/>
                <a:latin typeface="Times New Roman" panose="02020603050405020304" pitchFamily="18" charset="0"/>
                <a:ea typeface="Times New Roman" panose="02020603050405020304" pitchFamily="18" charset="0"/>
              </a:rPr>
              <a:t>Q4) After the File validation what you do with incompatible file or files which didn’t pass  the validation?</a:t>
            </a:r>
            <a:r>
              <a:rPr lang="en-IN" sz="2200" kern="100" dirty="0">
                <a:solidFill>
                  <a:srgbClr val="000000"/>
                </a:solidFill>
                <a:effectLst/>
                <a:latin typeface="Calibri" panose="020F0502020204030204" pitchFamily="34" charset="0"/>
                <a:ea typeface="Calibri" panose="020F0502020204030204" pitchFamily="34" charset="0"/>
              </a:rPr>
              <a:t> </a:t>
            </a:r>
          </a:p>
          <a:p>
            <a:pPr marL="188595" indent="0">
              <a:lnSpc>
                <a:spcPct val="107000"/>
              </a:lnSpc>
              <a:spcAft>
                <a:spcPts val="565"/>
              </a:spcAft>
              <a:buNone/>
            </a:pPr>
            <a:r>
              <a:rPr lang="en-IN" sz="2200" kern="100" dirty="0">
                <a:solidFill>
                  <a:srgbClr val="000000"/>
                </a:solidFill>
                <a:effectLst/>
                <a:latin typeface="Times New Roman" panose="02020603050405020304" pitchFamily="18" charset="0"/>
                <a:ea typeface="Times New Roman" panose="02020603050405020304" pitchFamily="18" charset="0"/>
              </a:rPr>
              <a:t>Files like these are moved to the Achieve Folder and a list of these files has been shared with the client and we removed the bad data folder.</a:t>
            </a:r>
            <a:r>
              <a:rPr lang="en-IN" sz="2200" kern="100" dirty="0">
                <a:solidFill>
                  <a:srgbClr val="000000"/>
                </a:solidFill>
                <a:effectLst/>
                <a:latin typeface="Calibri" panose="020F0502020204030204" pitchFamily="34" charset="0"/>
                <a:ea typeface="Calibri" panose="020F0502020204030204" pitchFamily="34" charset="0"/>
              </a:rPr>
              <a:t>  </a:t>
            </a:r>
          </a:p>
          <a:p>
            <a:pPr marL="188595" indent="0">
              <a:lnSpc>
                <a:spcPct val="107000"/>
              </a:lnSpc>
              <a:spcAft>
                <a:spcPts val="565"/>
              </a:spcAft>
              <a:buNone/>
            </a:pPr>
            <a:r>
              <a:rPr lang="en-IN" sz="2200" kern="100" dirty="0">
                <a:solidFill>
                  <a:srgbClr val="000000"/>
                </a:solidFill>
                <a:effectLst/>
                <a:latin typeface="Times New Roman" panose="02020603050405020304" pitchFamily="18" charset="0"/>
                <a:ea typeface="Times New Roman" panose="02020603050405020304" pitchFamily="18" charset="0"/>
              </a:rPr>
              <a:t>Q5) How logs are managed?</a:t>
            </a:r>
            <a:r>
              <a:rPr lang="en-IN" sz="2200" kern="100" dirty="0">
                <a:solidFill>
                  <a:srgbClr val="000000"/>
                </a:solidFill>
                <a:effectLst/>
                <a:latin typeface="Calibri" panose="020F0502020204030204" pitchFamily="34" charset="0"/>
                <a:ea typeface="Calibri" panose="020F0502020204030204" pitchFamily="34" charset="0"/>
              </a:rPr>
              <a:t> </a:t>
            </a:r>
          </a:p>
          <a:p>
            <a:pPr marL="188595" indent="0">
              <a:lnSpc>
                <a:spcPct val="107000"/>
              </a:lnSpc>
              <a:spcAft>
                <a:spcPts val="565"/>
              </a:spcAft>
              <a:buNone/>
            </a:pPr>
            <a:r>
              <a:rPr lang="en-IN" sz="2200" kern="100" dirty="0">
                <a:solidFill>
                  <a:srgbClr val="000000"/>
                </a:solidFill>
                <a:effectLst/>
                <a:latin typeface="Times New Roman" panose="02020603050405020304" pitchFamily="18" charset="0"/>
                <a:ea typeface="Times New Roman" panose="02020603050405020304" pitchFamily="18" charset="0"/>
              </a:rPr>
              <a:t>We are using different logs as per the steps that we follow in training and prediction like model training log and prediction log etc. And then sub log are inside those folder.</a:t>
            </a:r>
            <a:r>
              <a:rPr lang="en-IN" sz="2200" kern="100" dirty="0">
                <a:solidFill>
                  <a:srgbClr val="000000"/>
                </a:solidFill>
                <a:effectLst/>
                <a:latin typeface="Calibri" panose="020F0502020204030204" pitchFamily="34" charset="0"/>
                <a:ea typeface="Calibri" panose="020F0502020204030204" pitchFamily="34" charset="0"/>
              </a:rPr>
              <a:t> </a:t>
            </a:r>
          </a:p>
          <a:p>
            <a:pPr marL="179705" marR="1602105" indent="0" algn="just">
              <a:lnSpc>
                <a:spcPct val="109000"/>
              </a:lnSpc>
              <a:spcAft>
                <a:spcPts val="65"/>
              </a:spcAft>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179705" marR="1602105" indent="0" algn="just">
              <a:lnSpc>
                <a:spcPct val="109000"/>
              </a:lnSpc>
              <a:spcAft>
                <a:spcPts val="65"/>
              </a:spcAft>
              <a:buNone/>
            </a:pPr>
            <a:r>
              <a:rPr lang="en-IN" sz="3500" kern="100" dirty="0">
                <a:solidFill>
                  <a:srgbClr val="FFFFFF"/>
                </a:solidFill>
                <a:effectLst/>
                <a:latin typeface="Times New Roman" panose="02020603050405020304" pitchFamily="18" charset="0"/>
                <a:ea typeface="Times New Roman" panose="02020603050405020304" pitchFamily="18" charset="0"/>
              </a:rPr>
              <a:t>Project?</a:t>
            </a:r>
            <a:r>
              <a:rPr lang="en-IN" sz="3500" kern="100" dirty="0">
                <a:solidFill>
                  <a:srgbClr val="000000"/>
                </a:solidFill>
                <a:effectLst/>
                <a:latin typeface="Calibri" panose="020F0502020204030204" pitchFamily="34" charset="0"/>
                <a:ea typeface="Calibri" panose="020F0502020204030204" pitchFamily="34" charset="0"/>
              </a:rPr>
              <a:t> </a:t>
            </a:r>
            <a:endParaRPr lang="en-IN" dirty="0"/>
          </a:p>
        </p:txBody>
      </p:sp>
    </p:spTree>
    <p:extLst>
      <p:ext uri="{BB962C8B-B14F-4D97-AF65-F5344CB8AC3E}">
        <p14:creationId xmlns:p14="http://schemas.microsoft.com/office/powerpoint/2010/main" val="356086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44730-3B87-7222-83D8-817007D0E238}"/>
              </a:ext>
            </a:extLst>
          </p:cNvPr>
          <p:cNvSpPr>
            <a:spLocks noGrp="1"/>
          </p:cNvSpPr>
          <p:nvPr>
            <p:ph idx="1"/>
          </p:nvPr>
        </p:nvSpPr>
        <p:spPr>
          <a:xfrm>
            <a:off x="838200" y="331122"/>
            <a:ext cx="10515600" cy="6526878"/>
          </a:xfrm>
        </p:spPr>
        <p:txBody>
          <a:bodyPr>
            <a:normAutofit/>
          </a:bodyPr>
          <a:lstStyle/>
          <a:p>
            <a:pPr marL="179705" indent="0">
              <a:lnSpc>
                <a:spcPct val="107000"/>
              </a:lnSpc>
              <a:spcAft>
                <a:spcPts val="720"/>
              </a:spcAft>
              <a:buNone/>
            </a:pPr>
            <a:r>
              <a:rPr lang="en-IN" sz="1600" kern="100" dirty="0">
                <a:solidFill>
                  <a:srgbClr val="000000"/>
                </a:solidFill>
                <a:effectLst/>
                <a:latin typeface="Times New Roman" panose="02020603050405020304" pitchFamily="18" charset="0"/>
                <a:ea typeface="Times New Roman" panose="02020603050405020304" pitchFamily="18" charset="0"/>
              </a:rPr>
              <a:t>Q 6) What techniques were you using for data pre-processing? </a:t>
            </a:r>
          </a:p>
          <a:p>
            <a:pPr marL="808355" lvl="1" indent="-171450">
              <a:lnSpc>
                <a:spcPct val="107000"/>
              </a:lnSpc>
              <a:spcAft>
                <a:spcPts val="720"/>
              </a:spcAft>
            </a:pPr>
            <a:r>
              <a:rPr lang="en-IN" sz="1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a:t>
            </a: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Removing unwanted attributes</a:t>
            </a:r>
            <a:r>
              <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808355" lvl="1" indent="-171450">
              <a:lnSpc>
                <a:spcPct val="107000"/>
              </a:lnSpc>
              <a:spcAft>
                <a:spcPts val="720"/>
              </a:spcAft>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Visualizing  relation of independent variables with each other and output variables</a:t>
            </a:r>
            <a:r>
              <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808355" lvl="1" indent="-171450">
              <a:lnSpc>
                <a:spcPct val="107000"/>
              </a:lnSpc>
              <a:spcAft>
                <a:spcPts val="720"/>
              </a:spcAft>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Checking and changing Distribution of continuous values</a:t>
            </a:r>
            <a:r>
              <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808355" lvl="1" indent="-171450">
              <a:lnSpc>
                <a:spcPct val="107000"/>
              </a:lnSpc>
              <a:spcAft>
                <a:spcPts val="720"/>
              </a:spcAft>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Removing outliers</a:t>
            </a:r>
            <a:r>
              <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808355" lvl="1" indent="-171450">
              <a:lnSpc>
                <a:spcPct val="107000"/>
              </a:lnSpc>
              <a:spcAft>
                <a:spcPts val="720"/>
              </a:spcAft>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Cleaning data and imputing if null values are present. </a:t>
            </a:r>
            <a:r>
              <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808355" lvl="1" indent="-171450">
              <a:lnSpc>
                <a:spcPct val="107000"/>
              </a:lnSpc>
              <a:spcAft>
                <a:spcPts val="720"/>
              </a:spcAft>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Converting categorical data into numeric values</a:t>
            </a:r>
            <a:r>
              <a:rPr lang="en-IN" sz="1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a:t>
            </a:r>
            <a:r>
              <a:rPr lang="en-IN" sz="12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636905" lvl="1" indent="0">
              <a:lnSpc>
                <a:spcPct val="107000"/>
              </a:lnSpc>
              <a:spcAft>
                <a:spcPts val="720"/>
              </a:spcAft>
              <a:buNone/>
            </a:pPr>
            <a:endParaRPr lang="en-IN" sz="12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79705" indent="0">
              <a:lnSpc>
                <a:spcPct val="107000"/>
              </a:lnSpc>
              <a:spcAft>
                <a:spcPts val="720"/>
              </a:spcAft>
              <a:buNone/>
            </a:pPr>
            <a:r>
              <a:rPr lang="en-IN" sz="1600" kern="100" dirty="0">
                <a:solidFill>
                  <a:srgbClr val="000000"/>
                </a:solidFill>
                <a:effectLst/>
                <a:latin typeface="Times New Roman" panose="02020603050405020304" pitchFamily="18" charset="0"/>
                <a:ea typeface="Times New Roman" panose="02020603050405020304" pitchFamily="18" charset="0"/>
              </a:rPr>
              <a:t>Q 7) How training was done or what models were used?</a:t>
            </a:r>
            <a:r>
              <a:rPr lang="en-IN" sz="1600" kern="100" dirty="0">
                <a:solidFill>
                  <a:srgbClr val="000000"/>
                </a:solidFill>
                <a:effectLst/>
                <a:latin typeface="Calibri" panose="020F0502020204030204" pitchFamily="34" charset="0"/>
                <a:ea typeface="Calibri" panose="020F0502020204030204" pitchFamily="34" charset="0"/>
              </a:rPr>
              <a:t> </a:t>
            </a:r>
            <a:endParaRPr lang="en-IN" sz="1100" kern="100" dirty="0">
              <a:solidFill>
                <a:srgbClr val="000000"/>
              </a:solidFill>
              <a:effectLst/>
              <a:latin typeface="Calibri" panose="020F0502020204030204" pitchFamily="34" charset="0"/>
              <a:ea typeface="Calibri" panose="020F0502020204030204" pitchFamily="34" charset="0"/>
            </a:endParaRPr>
          </a:p>
          <a:p>
            <a:pPr marL="1200150" lvl="2" indent="-285750" algn="just" fontAlgn="base">
              <a:lnSpc>
                <a:spcPct val="109000"/>
              </a:lnSpc>
              <a:spcAft>
                <a:spcPts val="895"/>
              </a:spcAft>
              <a:buClr>
                <a:srgbClr val="000000"/>
              </a:buClr>
              <a:buSzPts val="1400"/>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First Data validation done on raw data and then good data insertion happen in DB.</a:t>
            </a:r>
            <a:r>
              <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1200150" lvl="2" indent="-285750" algn="just" fontAlgn="base">
              <a:lnSpc>
                <a:spcPct val="109000"/>
              </a:lnSpc>
              <a:spcAft>
                <a:spcPts val="895"/>
              </a:spcAft>
              <a:buClr>
                <a:srgbClr val="000000"/>
              </a:buClr>
              <a:buSzPts val="1400"/>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Then Data preprocessing done on final CSV  file received from DB.</a:t>
            </a:r>
            <a:r>
              <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1200150" lvl="2" indent="-285750" algn="just" fontAlgn="base">
              <a:lnSpc>
                <a:spcPct val="109000"/>
              </a:lnSpc>
              <a:spcAft>
                <a:spcPts val="895"/>
              </a:spcAft>
              <a:buClr>
                <a:srgbClr val="000000"/>
              </a:buClr>
              <a:buSzPts val="1400"/>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We did clustering over the data to divide it on desired cluster based on elbow method.</a:t>
            </a:r>
            <a:r>
              <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1200150" lvl="2" indent="-285750" algn="just" fontAlgn="base">
              <a:lnSpc>
                <a:spcPct val="109000"/>
              </a:lnSpc>
              <a:spcAft>
                <a:spcPts val="2185"/>
              </a:spcAft>
              <a:buClr>
                <a:srgbClr val="000000"/>
              </a:buClr>
              <a:buSzPts val="1400"/>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Various model such as Decision Tree, Random Forest and </a:t>
            </a:r>
            <a:r>
              <a:rPr lang="en-IN" sz="14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XGBoost</a:t>
            </a: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models are trained on all clusters and based on performance, for each cluster different model is saved.</a:t>
            </a:r>
            <a:r>
              <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0" indent="0">
              <a:buNone/>
            </a:pPr>
            <a:endParaRPr lang="en-IN" dirty="0"/>
          </a:p>
        </p:txBody>
      </p:sp>
    </p:spTree>
    <p:extLst>
      <p:ext uri="{BB962C8B-B14F-4D97-AF65-F5344CB8AC3E}">
        <p14:creationId xmlns:p14="http://schemas.microsoft.com/office/powerpoint/2010/main" val="1512540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D4691A-704D-CA4C-4B4E-C7022D9FC763}"/>
              </a:ext>
            </a:extLst>
          </p:cNvPr>
          <p:cNvSpPr>
            <a:spLocks noGrp="1"/>
          </p:cNvSpPr>
          <p:nvPr>
            <p:ph idx="1"/>
          </p:nvPr>
        </p:nvSpPr>
        <p:spPr>
          <a:xfrm>
            <a:off x="838200" y="635920"/>
            <a:ext cx="10515600" cy="6512131"/>
          </a:xfrm>
        </p:spPr>
        <p:txBody>
          <a:bodyPr>
            <a:normAutofit/>
          </a:bodyPr>
          <a:lstStyle/>
          <a:p>
            <a:pPr marL="332105" indent="0">
              <a:lnSpc>
                <a:spcPct val="107000"/>
              </a:lnSpc>
              <a:spcAft>
                <a:spcPts val="720"/>
              </a:spcAft>
              <a:buNone/>
            </a:pPr>
            <a:r>
              <a:rPr lang="en-IN" sz="1600" kern="100" dirty="0">
                <a:solidFill>
                  <a:srgbClr val="000000"/>
                </a:solidFill>
                <a:effectLst/>
                <a:latin typeface="Times New Roman" panose="02020603050405020304" pitchFamily="18" charset="0"/>
                <a:ea typeface="Times New Roman" panose="02020603050405020304" pitchFamily="18" charset="0"/>
              </a:rPr>
              <a:t>Q 8) How Prediction was done?</a:t>
            </a:r>
            <a:r>
              <a:rPr lang="en-IN" sz="1600" kern="100" dirty="0">
                <a:solidFill>
                  <a:srgbClr val="000000"/>
                </a:solidFill>
                <a:effectLst/>
                <a:latin typeface="Calibri" panose="020F0502020204030204" pitchFamily="34" charset="0"/>
                <a:ea typeface="Calibri" panose="020F0502020204030204" pitchFamily="34" charset="0"/>
              </a:rPr>
              <a:t> </a:t>
            </a:r>
          </a:p>
          <a:p>
            <a:pPr marL="742950" lvl="1" indent="-285750" algn="just" fontAlgn="base">
              <a:lnSpc>
                <a:spcPct val="109000"/>
              </a:lnSpc>
              <a:spcAft>
                <a:spcPts val="895"/>
              </a:spcAft>
              <a:buClr>
                <a:srgbClr val="000000"/>
              </a:buClr>
              <a:buSzPts val="1400"/>
              <a:buFont typeface="Arial" panose="020B0604020202020204" pitchFamily="34" charset="0"/>
              <a:buChar char="•"/>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The testing files are shared by the client .We Perform the same life cycle till the data is clustered . </a:t>
            </a:r>
            <a:endPar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algn="just" fontAlgn="base">
              <a:lnSpc>
                <a:spcPct val="109000"/>
              </a:lnSpc>
              <a:spcAft>
                <a:spcPts val="895"/>
              </a:spcAft>
              <a:buClr>
                <a:srgbClr val="000000"/>
              </a:buClr>
              <a:buSzPts val="1400"/>
              <a:buFont typeface="Arial" panose="020B0604020202020204" pitchFamily="34" charset="0"/>
              <a:buChar char="•"/>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Then on the basis of cluster number model is loaded and perform prediction. In the end we get the accumulated data of predictions.</a:t>
            </a:r>
          </a:p>
          <a:p>
            <a:pPr marL="179705" indent="0">
              <a:lnSpc>
                <a:spcPct val="107000"/>
              </a:lnSpc>
              <a:spcAft>
                <a:spcPts val="720"/>
              </a:spcAft>
              <a:buNone/>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a:t>
            </a:r>
            <a:r>
              <a:rPr lang="en-IN" sz="1600" kern="100" dirty="0">
                <a:solidFill>
                  <a:srgbClr val="000000"/>
                </a:solidFill>
                <a:effectLst/>
                <a:latin typeface="Times New Roman" panose="02020603050405020304" pitchFamily="18" charset="0"/>
                <a:ea typeface="Times New Roman" panose="02020603050405020304" pitchFamily="18" charset="0"/>
              </a:rPr>
              <a:t>Q 9) What are the different stages of deployment? </a:t>
            </a:r>
            <a:endParaRPr lang="en-IN" sz="1600" kern="100" dirty="0">
              <a:solidFill>
                <a:srgbClr val="000000"/>
              </a:solidFill>
              <a:effectLst/>
              <a:latin typeface="Calibri" panose="020F0502020204030204" pitchFamily="34" charset="0"/>
              <a:ea typeface="Calibri" panose="020F0502020204030204" pitchFamily="34" charset="0"/>
            </a:endParaRPr>
          </a:p>
          <a:p>
            <a:pPr marL="742950" lvl="1" indent="-285750" algn="just" fontAlgn="base">
              <a:lnSpc>
                <a:spcPct val="109000"/>
              </a:lnSpc>
              <a:spcAft>
                <a:spcPts val="895"/>
              </a:spcAft>
              <a:buClr>
                <a:srgbClr val="000000"/>
              </a:buClr>
              <a:buSzPts val="1400"/>
              <a:buFont typeface="Arial" panose="020B0604020202020204" pitchFamily="34" charset="0"/>
              <a:buChar char="•"/>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After model training and finalizing all models. We created required files for deployment. </a:t>
            </a:r>
            <a:endPar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algn="just" fontAlgn="base">
              <a:lnSpc>
                <a:spcPct val="109000"/>
              </a:lnSpc>
              <a:spcAft>
                <a:spcPts val="3960"/>
              </a:spcAft>
              <a:buClr>
                <a:srgbClr val="000000"/>
              </a:buClr>
              <a:buSzPts val="1400"/>
              <a:buFont typeface="Arial" panose="020B0604020202020204" pitchFamily="34" charset="0"/>
              <a:buChar char="•"/>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Finally deployed our model  over various cloud platforms such as Heroku and AWS.</a:t>
            </a:r>
            <a:r>
              <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179705" indent="0">
              <a:lnSpc>
                <a:spcPct val="107000"/>
              </a:lnSpc>
              <a:spcAft>
                <a:spcPts val="720"/>
              </a:spcAft>
              <a:buNone/>
            </a:pPr>
            <a:r>
              <a:rPr lang="en-IN" sz="1600" kern="100" dirty="0">
                <a:solidFill>
                  <a:srgbClr val="000000"/>
                </a:solidFill>
                <a:effectLst/>
                <a:latin typeface="Times New Roman" panose="02020603050405020304" pitchFamily="18" charset="0"/>
                <a:ea typeface="Times New Roman" panose="02020603050405020304" pitchFamily="18" charset="0"/>
              </a:rPr>
              <a:t> Q 10) How is the User Interface present for this project? </a:t>
            </a:r>
            <a:endParaRPr lang="en-IN" sz="1600" kern="100" dirty="0">
              <a:solidFill>
                <a:srgbClr val="000000"/>
              </a:solidFill>
              <a:effectLst/>
              <a:latin typeface="Calibri" panose="020F0502020204030204" pitchFamily="34" charset="0"/>
              <a:ea typeface="Calibri" panose="020F0502020204030204" pitchFamily="34" charset="0"/>
            </a:endParaRPr>
          </a:p>
          <a:p>
            <a:pPr marL="742950" lvl="1" indent="-285750" algn="just" fontAlgn="base">
              <a:lnSpc>
                <a:spcPct val="109000"/>
              </a:lnSpc>
              <a:spcAft>
                <a:spcPts val="895"/>
              </a:spcAft>
              <a:buClr>
                <a:srgbClr val="000000"/>
              </a:buClr>
              <a:buSzPts val="1400"/>
              <a:buFont typeface="Arial" panose="020B0604020202020204" pitchFamily="34" charset="0"/>
              <a:buChar char="•"/>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For this project I have made two types of UI. </a:t>
            </a:r>
            <a:endPar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algn="just" fontAlgn="base">
              <a:lnSpc>
                <a:spcPct val="109000"/>
              </a:lnSpc>
              <a:spcAft>
                <a:spcPts val="895"/>
              </a:spcAft>
              <a:buClr>
                <a:srgbClr val="000000"/>
              </a:buClr>
              <a:buSzPts val="1400"/>
              <a:buFont typeface="Arial" panose="020B0604020202020204" pitchFamily="34" charset="0"/>
              <a:buChar char="•"/>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First is for bulk prediction. </a:t>
            </a:r>
            <a:endPar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algn="just" fontAlgn="base">
              <a:lnSpc>
                <a:spcPct val="109000"/>
              </a:lnSpc>
              <a:spcAft>
                <a:spcPts val="895"/>
              </a:spcAft>
              <a:buClr>
                <a:srgbClr val="000000"/>
              </a:buClr>
              <a:buSzPts val="1400"/>
              <a:buFont typeface="Arial" panose="020B0604020202020204" pitchFamily="34" charset="0"/>
              <a:buChar char="•"/>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Second is for one user input prediction. </a:t>
            </a:r>
            <a:endPar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lvl="1" indent="-285750" algn="just" fontAlgn="base">
              <a:lnSpc>
                <a:spcPct val="109000"/>
              </a:lnSpc>
              <a:spcAft>
                <a:spcPts val="9875"/>
              </a:spcAft>
              <a:buClr>
                <a:srgbClr val="000000"/>
              </a:buClr>
              <a:buSzPts val="1400"/>
              <a:buFont typeface="Arial" panose="020B0604020202020204" pitchFamily="34" charset="0"/>
              <a:buChar char="•"/>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Both UI are very user friendly and easy to use</a:t>
            </a:r>
            <a:endParaRPr lang="en-IN" sz="1400" dirty="0"/>
          </a:p>
        </p:txBody>
      </p:sp>
    </p:spTree>
    <p:extLst>
      <p:ext uri="{BB962C8B-B14F-4D97-AF65-F5344CB8AC3E}">
        <p14:creationId xmlns:p14="http://schemas.microsoft.com/office/powerpoint/2010/main" val="1171140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CA87F-D57B-23B7-D398-CA3EBAF60CB4}"/>
              </a:ext>
            </a:extLst>
          </p:cNvPr>
          <p:cNvSpPr>
            <a:spLocks noGrp="1"/>
          </p:cNvSpPr>
          <p:nvPr>
            <p:ph type="title"/>
          </p:nvPr>
        </p:nvSpPr>
        <p:spPr>
          <a:xfrm>
            <a:off x="861551" y="1779640"/>
            <a:ext cx="10468897" cy="2162636"/>
          </a:xfrm>
        </p:spPr>
        <p:txBody>
          <a:bodyPr>
            <a:normAutofit/>
          </a:bodyPr>
          <a:lstStyle/>
          <a:p>
            <a:pPr algn="ctr"/>
            <a:r>
              <a:rPr lang="en-IN" sz="6600" b="1" dirty="0"/>
              <a:t>THANK YOU</a:t>
            </a:r>
          </a:p>
        </p:txBody>
      </p:sp>
    </p:spTree>
    <p:extLst>
      <p:ext uri="{BB962C8B-B14F-4D97-AF65-F5344CB8AC3E}">
        <p14:creationId xmlns:p14="http://schemas.microsoft.com/office/powerpoint/2010/main" val="231351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1F3094-115E-04DF-4D31-FD5F09D2C4B5}"/>
              </a:ext>
            </a:extLst>
          </p:cNvPr>
          <p:cNvSpPr>
            <a:spLocks noGrp="1"/>
          </p:cNvSpPr>
          <p:nvPr>
            <p:ph idx="1"/>
          </p:nvPr>
        </p:nvSpPr>
        <p:spPr>
          <a:xfrm>
            <a:off x="838200" y="2022270"/>
            <a:ext cx="10515600" cy="4351338"/>
          </a:xfrm>
        </p:spPr>
        <p:txBody>
          <a:bodyPr>
            <a:normAutofit/>
          </a:bodyPr>
          <a:lstStyle/>
          <a:p>
            <a:pPr marL="8255" indent="0" algn="just">
              <a:lnSpc>
                <a:spcPct val="98000"/>
              </a:lnSpc>
              <a:spcAft>
                <a:spcPts val="15"/>
              </a:spcAft>
              <a:buNone/>
            </a:pPr>
            <a:endParaRPr lang="en-IN" sz="1600" kern="100" dirty="0">
              <a:solidFill>
                <a:srgbClr val="000000"/>
              </a:solidFill>
              <a:effectLst/>
              <a:latin typeface="Calibri" panose="020F0502020204030204" pitchFamily="34" charset="0"/>
              <a:ea typeface="Calibri" panose="020F0502020204030204" pitchFamily="34" charset="0"/>
            </a:endParaRPr>
          </a:p>
          <a:p>
            <a:pPr marL="8255" indent="0" algn="just">
              <a:lnSpc>
                <a:spcPct val="98000"/>
              </a:lnSpc>
              <a:spcAft>
                <a:spcPts val="15"/>
              </a:spcAft>
              <a:buNone/>
            </a:pPr>
            <a:r>
              <a:rPr lang="en-IN" sz="1600" kern="100" dirty="0">
                <a:solidFill>
                  <a:srgbClr val="000000"/>
                </a:solidFill>
                <a:effectLst/>
                <a:latin typeface="Calibri" panose="020F0502020204030204" pitchFamily="34" charset="0"/>
                <a:ea typeface="Calibri" panose="020F0502020204030204" pitchFamily="34" charset="0"/>
              </a:rPr>
              <a:t>At least a person out of ten is suffered from thyroid disease in India. The disorder of thyroid disease primarily happens in the women having the age of 17–54. The extreme stage of thyroid results in cardiovascular complications, increase in blood pressure, maximizes the cholesterol level, depression and decreased fertility. The hormones, </a:t>
            </a:r>
            <a:r>
              <a:rPr lang="en-IN" sz="1600" b="1" kern="100" dirty="0">
                <a:solidFill>
                  <a:srgbClr val="000000"/>
                </a:solidFill>
                <a:effectLst/>
                <a:latin typeface="Calibri" panose="020F0502020204030204" pitchFamily="34" charset="0"/>
                <a:ea typeface="Calibri" panose="020F0502020204030204" pitchFamily="34" charset="0"/>
              </a:rPr>
              <a:t>total serum thyroxin (T4) </a:t>
            </a:r>
            <a:r>
              <a:rPr lang="en-IN" sz="1600" kern="100" dirty="0">
                <a:solidFill>
                  <a:srgbClr val="000000"/>
                </a:solidFill>
                <a:effectLst/>
                <a:latin typeface="Calibri" panose="020F0502020204030204" pitchFamily="34" charset="0"/>
                <a:ea typeface="Calibri" panose="020F0502020204030204" pitchFamily="34" charset="0"/>
              </a:rPr>
              <a:t>and </a:t>
            </a:r>
            <a:r>
              <a:rPr lang="en-IN" sz="1600" b="1" kern="100" dirty="0">
                <a:solidFill>
                  <a:srgbClr val="000000"/>
                </a:solidFill>
                <a:effectLst/>
                <a:latin typeface="Calibri" panose="020F0502020204030204" pitchFamily="34" charset="0"/>
                <a:ea typeface="Calibri" panose="020F0502020204030204" pitchFamily="34" charset="0"/>
              </a:rPr>
              <a:t>total serum triiodothyronine (T3) </a:t>
            </a:r>
            <a:r>
              <a:rPr lang="en-IN" sz="1600" kern="100" dirty="0">
                <a:solidFill>
                  <a:srgbClr val="000000"/>
                </a:solidFill>
                <a:effectLst/>
                <a:latin typeface="Calibri" panose="020F0502020204030204" pitchFamily="34" charset="0"/>
                <a:ea typeface="Calibri" panose="020F0502020204030204" pitchFamily="34" charset="0"/>
              </a:rPr>
              <a:t>are the two active thyroid hormones produced by the thyroid gland to control the metabolism of body. For the functioning of each cell and each tissue and organ in a right way, in overall energy yield and regulation and to generate proteins in the ordnance of body temperature, these hormones are necessary .  </a:t>
            </a:r>
          </a:p>
          <a:p>
            <a:pPr marL="8255" indent="0" algn="just">
              <a:lnSpc>
                <a:spcPct val="98000"/>
              </a:lnSpc>
              <a:spcAft>
                <a:spcPts val="15"/>
              </a:spcAft>
              <a:buNone/>
            </a:pPr>
            <a:endParaRPr lang="en-IN" sz="1600" kern="100" dirty="0">
              <a:solidFill>
                <a:srgbClr val="000000"/>
              </a:solidFill>
              <a:effectLst/>
              <a:latin typeface="Calibri" panose="020F0502020204030204" pitchFamily="34" charset="0"/>
              <a:ea typeface="Calibri" panose="020F0502020204030204" pitchFamily="34" charset="0"/>
            </a:endParaRPr>
          </a:p>
          <a:p>
            <a:pPr marL="8255" indent="0" algn="just">
              <a:lnSpc>
                <a:spcPct val="98000"/>
              </a:lnSpc>
              <a:spcAft>
                <a:spcPts val="15"/>
              </a:spcAft>
              <a:buNone/>
            </a:pPr>
            <a:r>
              <a:rPr lang="en-IN" sz="1600" b="1" kern="100" dirty="0">
                <a:solidFill>
                  <a:srgbClr val="000000"/>
                </a:solidFill>
                <a:effectLst/>
                <a:latin typeface="Calibri" panose="020F0502020204030204" pitchFamily="34" charset="0"/>
                <a:ea typeface="Calibri" panose="020F0502020204030204" pitchFamily="34" charset="0"/>
              </a:rPr>
              <a:t>Hyperthyroidism</a:t>
            </a:r>
            <a:r>
              <a:rPr lang="en-IN" sz="1600" kern="100" dirty="0">
                <a:solidFill>
                  <a:srgbClr val="000000"/>
                </a:solidFill>
                <a:effectLst/>
                <a:latin typeface="Calibri" panose="020F0502020204030204" pitchFamily="34" charset="0"/>
                <a:ea typeface="Calibri" panose="020F0502020204030204" pitchFamily="34" charset="0"/>
              </a:rPr>
              <a:t> and </a:t>
            </a:r>
            <a:r>
              <a:rPr lang="en-IN" sz="1600" b="1" kern="100" dirty="0">
                <a:solidFill>
                  <a:srgbClr val="000000"/>
                </a:solidFill>
                <a:effectLst/>
                <a:latin typeface="Calibri" panose="020F0502020204030204" pitchFamily="34" charset="0"/>
                <a:ea typeface="Calibri" panose="020F0502020204030204" pitchFamily="34" charset="0"/>
              </a:rPr>
              <a:t>Hypothyroidism</a:t>
            </a:r>
            <a:r>
              <a:rPr lang="en-IN" sz="1600" kern="100" dirty="0">
                <a:solidFill>
                  <a:srgbClr val="000000"/>
                </a:solidFill>
                <a:effectLst/>
                <a:latin typeface="Calibri" panose="020F0502020204030204" pitchFamily="34" charset="0"/>
                <a:ea typeface="Calibri" panose="020F0502020204030204" pitchFamily="34" charset="0"/>
              </a:rPr>
              <a:t> are the most two common diseases caused by irregular function of thyroid gland. Thyroid disorder can speed up or slow down the metabolism of the body. In the world of rising new technology and innovation, health care industry is advancing with the role of Artificial Intelligence. Machine learning algorithms can help to early detection of the disease and to improve the quality of the life. This study demonstrates the how different classification algorithms can forecasts the presence of the disease. Different classification algorithms such as Logistic regression, Random Forest, Decision Tree, Naïve Bayes, Support Vector Machine, XG Boost, KNN  have been tested and compared to predict the better outcome of the model. </a:t>
            </a:r>
          </a:p>
          <a:p>
            <a:endParaRPr lang="en-IN" dirty="0"/>
          </a:p>
        </p:txBody>
      </p:sp>
      <p:grpSp>
        <p:nvGrpSpPr>
          <p:cNvPr id="6" name="Group 5">
            <a:extLst>
              <a:ext uri="{FF2B5EF4-FFF2-40B4-BE49-F238E27FC236}">
                <a16:creationId xmlns:a16="http://schemas.microsoft.com/office/drawing/2014/main" id="{793D43D5-180B-0EC9-0065-22DCB2578048}"/>
              </a:ext>
            </a:extLst>
          </p:cNvPr>
          <p:cNvGrpSpPr/>
          <p:nvPr/>
        </p:nvGrpSpPr>
        <p:grpSpPr>
          <a:xfrm>
            <a:off x="2458064" y="612211"/>
            <a:ext cx="7275871" cy="1668872"/>
            <a:chOff x="0" y="0"/>
            <a:chExt cx="5564124" cy="1525524"/>
          </a:xfrm>
        </p:grpSpPr>
        <p:sp>
          <p:nvSpPr>
            <p:cNvPr id="7" name="Shape 23">
              <a:extLst>
                <a:ext uri="{FF2B5EF4-FFF2-40B4-BE49-F238E27FC236}">
                  <a16:creationId xmlns:a16="http://schemas.microsoft.com/office/drawing/2014/main" id="{1D5B08AA-F626-3451-DAD5-2E16CD2A80FB}"/>
                </a:ext>
              </a:extLst>
            </p:cNvPr>
            <p:cNvSpPr/>
            <p:nvPr/>
          </p:nvSpPr>
          <p:spPr>
            <a:xfrm>
              <a:off x="339090" y="202019"/>
              <a:ext cx="4730623" cy="923328"/>
            </a:xfrm>
            <a:custGeom>
              <a:avLst/>
              <a:gdLst/>
              <a:ahLst/>
              <a:cxnLst/>
              <a:rect l="0" t="0" r="0" b="0"/>
              <a:pathLst>
                <a:path w="4730623" h="923328">
                  <a:moveTo>
                    <a:pt x="0" y="923328"/>
                  </a:moveTo>
                  <a:lnTo>
                    <a:pt x="4730623" y="923328"/>
                  </a:lnTo>
                  <a:lnTo>
                    <a:pt x="4730623" y="0"/>
                  </a:lnTo>
                  <a:lnTo>
                    <a:pt x="0" y="0"/>
                  </a:lnTo>
                  <a:close/>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8" name="Picture 7">
              <a:extLst>
                <a:ext uri="{FF2B5EF4-FFF2-40B4-BE49-F238E27FC236}">
                  <a16:creationId xmlns:a16="http://schemas.microsoft.com/office/drawing/2014/main" id="{F95323C4-F712-1FEE-CA58-07BF8213B3ED}"/>
                </a:ext>
              </a:extLst>
            </p:cNvPr>
            <p:cNvPicPr/>
            <p:nvPr/>
          </p:nvPicPr>
          <p:blipFill>
            <a:blip r:embed="rId2"/>
            <a:stretch>
              <a:fillRect/>
            </a:stretch>
          </p:blipFill>
          <p:spPr>
            <a:xfrm>
              <a:off x="0" y="0"/>
              <a:ext cx="5408676" cy="1525524"/>
            </a:xfrm>
            <a:prstGeom prst="rect">
              <a:avLst/>
            </a:prstGeom>
          </p:spPr>
        </p:pic>
        <p:pic>
          <p:nvPicPr>
            <p:cNvPr id="9" name="Picture 8">
              <a:extLst>
                <a:ext uri="{FF2B5EF4-FFF2-40B4-BE49-F238E27FC236}">
                  <a16:creationId xmlns:a16="http://schemas.microsoft.com/office/drawing/2014/main" id="{6CA8D036-79BD-D2D8-DC85-6498384EB931}"/>
                </a:ext>
              </a:extLst>
            </p:cNvPr>
            <p:cNvPicPr/>
            <p:nvPr/>
          </p:nvPicPr>
          <p:blipFill>
            <a:blip r:embed="rId3"/>
            <a:stretch>
              <a:fillRect/>
            </a:stretch>
          </p:blipFill>
          <p:spPr>
            <a:xfrm>
              <a:off x="4500372" y="0"/>
              <a:ext cx="1063752" cy="1525524"/>
            </a:xfrm>
            <a:prstGeom prst="rect">
              <a:avLst/>
            </a:prstGeom>
          </p:spPr>
        </p:pic>
        <p:pic>
          <p:nvPicPr>
            <p:cNvPr id="10" name="Picture 9">
              <a:extLst>
                <a:ext uri="{FF2B5EF4-FFF2-40B4-BE49-F238E27FC236}">
                  <a16:creationId xmlns:a16="http://schemas.microsoft.com/office/drawing/2014/main" id="{5C5C20B4-EB5C-1EE1-308B-A1EDDB8FD510}"/>
                </a:ext>
              </a:extLst>
            </p:cNvPr>
            <p:cNvPicPr/>
            <p:nvPr/>
          </p:nvPicPr>
          <p:blipFill>
            <a:blip r:embed="rId4"/>
            <a:stretch>
              <a:fillRect/>
            </a:stretch>
          </p:blipFill>
          <p:spPr>
            <a:xfrm>
              <a:off x="497332" y="445008"/>
              <a:ext cx="4410457" cy="454152"/>
            </a:xfrm>
            <a:prstGeom prst="rect">
              <a:avLst/>
            </a:prstGeom>
          </p:spPr>
        </p:pic>
        <p:pic>
          <p:nvPicPr>
            <p:cNvPr id="11" name="Picture 10">
              <a:extLst>
                <a:ext uri="{FF2B5EF4-FFF2-40B4-BE49-F238E27FC236}">
                  <a16:creationId xmlns:a16="http://schemas.microsoft.com/office/drawing/2014/main" id="{3D7885B2-55CB-8EB9-A4A5-B07E21B7EC91}"/>
                </a:ext>
              </a:extLst>
            </p:cNvPr>
            <p:cNvPicPr/>
            <p:nvPr/>
          </p:nvPicPr>
          <p:blipFill>
            <a:blip r:embed="rId4"/>
            <a:stretch>
              <a:fillRect/>
            </a:stretch>
          </p:blipFill>
          <p:spPr>
            <a:xfrm>
              <a:off x="497332" y="445008"/>
              <a:ext cx="4410457" cy="454152"/>
            </a:xfrm>
            <a:prstGeom prst="rect">
              <a:avLst/>
            </a:prstGeom>
          </p:spPr>
        </p:pic>
        <p:pic>
          <p:nvPicPr>
            <p:cNvPr id="12" name="Picture 11">
              <a:extLst>
                <a:ext uri="{FF2B5EF4-FFF2-40B4-BE49-F238E27FC236}">
                  <a16:creationId xmlns:a16="http://schemas.microsoft.com/office/drawing/2014/main" id="{F01B43DE-6C28-8EA1-64A4-4444752BC423}"/>
                </a:ext>
              </a:extLst>
            </p:cNvPr>
            <p:cNvPicPr/>
            <p:nvPr/>
          </p:nvPicPr>
          <p:blipFill>
            <a:blip r:embed="rId4"/>
            <a:stretch>
              <a:fillRect/>
            </a:stretch>
          </p:blipFill>
          <p:spPr>
            <a:xfrm>
              <a:off x="497332" y="445008"/>
              <a:ext cx="4410457" cy="454152"/>
            </a:xfrm>
            <a:prstGeom prst="rect">
              <a:avLst/>
            </a:prstGeom>
          </p:spPr>
        </p:pic>
        <p:pic>
          <p:nvPicPr>
            <p:cNvPr id="13" name="Picture 12">
              <a:extLst>
                <a:ext uri="{FF2B5EF4-FFF2-40B4-BE49-F238E27FC236}">
                  <a16:creationId xmlns:a16="http://schemas.microsoft.com/office/drawing/2014/main" id="{57C2CDB5-7A8C-232A-B104-DE85A69EDC0F}"/>
                </a:ext>
              </a:extLst>
            </p:cNvPr>
            <p:cNvPicPr/>
            <p:nvPr/>
          </p:nvPicPr>
          <p:blipFill>
            <a:blip r:embed="rId4"/>
            <a:stretch>
              <a:fillRect/>
            </a:stretch>
          </p:blipFill>
          <p:spPr>
            <a:xfrm>
              <a:off x="497332" y="445008"/>
              <a:ext cx="4410457" cy="454152"/>
            </a:xfrm>
            <a:prstGeom prst="rect">
              <a:avLst/>
            </a:prstGeom>
          </p:spPr>
        </p:pic>
        <p:pic>
          <p:nvPicPr>
            <p:cNvPr id="14" name="Picture 13">
              <a:extLst>
                <a:ext uri="{FF2B5EF4-FFF2-40B4-BE49-F238E27FC236}">
                  <a16:creationId xmlns:a16="http://schemas.microsoft.com/office/drawing/2014/main" id="{F8632979-AF0C-022A-50A4-629F931C4C81}"/>
                </a:ext>
              </a:extLst>
            </p:cNvPr>
            <p:cNvPicPr/>
            <p:nvPr/>
          </p:nvPicPr>
          <p:blipFill>
            <a:blip r:embed="rId4"/>
            <a:stretch>
              <a:fillRect/>
            </a:stretch>
          </p:blipFill>
          <p:spPr>
            <a:xfrm>
              <a:off x="497332" y="445008"/>
              <a:ext cx="4410457" cy="454152"/>
            </a:xfrm>
            <a:prstGeom prst="rect">
              <a:avLst/>
            </a:prstGeom>
          </p:spPr>
        </p:pic>
        <p:pic>
          <p:nvPicPr>
            <p:cNvPr id="15" name="Picture 14">
              <a:extLst>
                <a:ext uri="{FF2B5EF4-FFF2-40B4-BE49-F238E27FC236}">
                  <a16:creationId xmlns:a16="http://schemas.microsoft.com/office/drawing/2014/main" id="{C13A36D9-C147-C8FD-15D0-535DEC613057}"/>
                </a:ext>
              </a:extLst>
            </p:cNvPr>
            <p:cNvPicPr/>
            <p:nvPr/>
          </p:nvPicPr>
          <p:blipFill>
            <a:blip r:embed="rId4"/>
            <a:stretch>
              <a:fillRect/>
            </a:stretch>
          </p:blipFill>
          <p:spPr>
            <a:xfrm>
              <a:off x="497332" y="445008"/>
              <a:ext cx="4410457" cy="454152"/>
            </a:xfrm>
            <a:prstGeom prst="rect">
              <a:avLst/>
            </a:prstGeom>
          </p:spPr>
        </p:pic>
        <p:pic>
          <p:nvPicPr>
            <p:cNvPr id="16" name="Picture 15">
              <a:extLst>
                <a:ext uri="{FF2B5EF4-FFF2-40B4-BE49-F238E27FC236}">
                  <a16:creationId xmlns:a16="http://schemas.microsoft.com/office/drawing/2014/main" id="{F77547C2-AFF4-0BFB-FE3D-DC1884169031}"/>
                </a:ext>
              </a:extLst>
            </p:cNvPr>
            <p:cNvPicPr/>
            <p:nvPr/>
          </p:nvPicPr>
          <p:blipFill>
            <a:blip r:embed="rId4"/>
            <a:stretch>
              <a:fillRect/>
            </a:stretch>
          </p:blipFill>
          <p:spPr>
            <a:xfrm>
              <a:off x="497332" y="445008"/>
              <a:ext cx="4410457" cy="454152"/>
            </a:xfrm>
            <a:prstGeom prst="rect">
              <a:avLst/>
            </a:prstGeom>
          </p:spPr>
        </p:pic>
        <p:pic>
          <p:nvPicPr>
            <p:cNvPr id="17" name="Picture 16">
              <a:extLst>
                <a:ext uri="{FF2B5EF4-FFF2-40B4-BE49-F238E27FC236}">
                  <a16:creationId xmlns:a16="http://schemas.microsoft.com/office/drawing/2014/main" id="{77F3A9BE-2DA7-EBE7-2964-C59CD3C7FFD4}"/>
                </a:ext>
              </a:extLst>
            </p:cNvPr>
            <p:cNvPicPr/>
            <p:nvPr/>
          </p:nvPicPr>
          <p:blipFill>
            <a:blip r:embed="rId4"/>
            <a:stretch>
              <a:fillRect/>
            </a:stretch>
          </p:blipFill>
          <p:spPr>
            <a:xfrm>
              <a:off x="497332" y="445008"/>
              <a:ext cx="4410457" cy="454152"/>
            </a:xfrm>
            <a:prstGeom prst="rect">
              <a:avLst/>
            </a:prstGeom>
          </p:spPr>
        </p:pic>
        <p:pic>
          <p:nvPicPr>
            <p:cNvPr id="18" name="Picture 17">
              <a:extLst>
                <a:ext uri="{FF2B5EF4-FFF2-40B4-BE49-F238E27FC236}">
                  <a16:creationId xmlns:a16="http://schemas.microsoft.com/office/drawing/2014/main" id="{6B49F1F2-9092-4B14-522C-A5CCC8791E3B}"/>
                </a:ext>
              </a:extLst>
            </p:cNvPr>
            <p:cNvPicPr/>
            <p:nvPr/>
          </p:nvPicPr>
          <p:blipFill>
            <a:blip r:embed="rId4"/>
            <a:stretch>
              <a:fillRect/>
            </a:stretch>
          </p:blipFill>
          <p:spPr>
            <a:xfrm>
              <a:off x="497332" y="445008"/>
              <a:ext cx="4410457" cy="454152"/>
            </a:xfrm>
            <a:prstGeom prst="rect">
              <a:avLst/>
            </a:prstGeom>
          </p:spPr>
        </p:pic>
        <p:pic>
          <p:nvPicPr>
            <p:cNvPr id="19" name="Picture 18">
              <a:extLst>
                <a:ext uri="{FF2B5EF4-FFF2-40B4-BE49-F238E27FC236}">
                  <a16:creationId xmlns:a16="http://schemas.microsoft.com/office/drawing/2014/main" id="{0194C137-A20E-C9BC-FAB3-6BFFC3487787}"/>
                </a:ext>
              </a:extLst>
            </p:cNvPr>
            <p:cNvPicPr/>
            <p:nvPr/>
          </p:nvPicPr>
          <p:blipFill>
            <a:blip r:embed="rId4"/>
            <a:stretch>
              <a:fillRect/>
            </a:stretch>
          </p:blipFill>
          <p:spPr>
            <a:xfrm>
              <a:off x="497332" y="445008"/>
              <a:ext cx="4410457" cy="454152"/>
            </a:xfrm>
            <a:prstGeom prst="rect">
              <a:avLst/>
            </a:prstGeom>
          </p:spPr>
        </p:pic>
        <p:pic>
          <p:nvPicPr>
            <p:cNvPr id="20" name="Picture 19">
              <a:extLst>
                <a:ext uri="{FF2B5EF4-FFF2-40B4-BE49-F238E27FC236}">
                  <a16:creationId xmlns:a16="http://schemas.microsoft.com/office/drawing/2014/main" id="{CEDC7C42-8EE3-CE81-D2AA-7F69841BC7DF}"/>
                </a:ext>
              </a:extLst>
            </p:cNvPr>
            <p:cNvPicPr/>
            <p:nvPr/>
          </p:nvPicPr>
          <p:blipFill>
            <a:blip r:embed="rId4"/>
            <a:stretch>
              <a:fillRect/>
            </a:stretch>
          </p:blipFill>
          <p:spPr>
            <a:xfrm>
              <a:off x="497332" y="445008"/>
              <a:ext cx="4410457" cy="454152"/>
            </a:xfrm>
            <a:prstGeom prst="rect">
              <a:avLst/>
            </a:prstGeom>
          </p:spPr>
        </p:pic>
        <p:pic>
          <p:nvPicPr>
            <p:cNvPr id="21" name="Picture 20">
              <a:extLst>
                <a:ext uri="{FF2B5EF4-FFF2-40B4-BE49-F238E27FC236}">
                  <a16:creationId xmlns:a16="http://schemas.microsoft.com/office/drawing/2014/main" id="{150969A6-AE67-5B99-5719-81643914B2A3}"/>
                </a:ext>
              </a:extLst>
            </p:cNvPr>
            <p:cNvPicPr/>
            <p:nvPr/>
          </p:nvPicPr>
          <p:blipFill>
            <a:blip r:embed="rId4"/>
            <a:stretch>
              <a:fillRect/>
            </a:stretch>
          </p:blipFill>
          <p:spPr>
            <a:xfrm>
              <a:off x="497332" y="445008"/>
              <a:ext cx="4410457" cy="454152"/>
            </a:xfrm>
            <a:prstGeom prst="rect">
              <a:avLst/>
            </a:prstGeom>
          </p:spPr>
        </p:pic>
        <p:pic>
          <p:nvPicPr>
            <p:cNvPr id="22" name="Picture 21">
              <a:extLst>
                <a:ext uri="{FF2B5EF4-FFF2-40B4-BE49-F238E27FC236}">
                  <a16:creationId xmlns:a16="http://schemas.microsoft.com/office/drawing/2014/main" id="{DE663C6A-AE05-4D83-04AC-0E01CC61E5C5}"/>
                </a:ext>
              </a:extLst>
            </p:cNvPr>
            <p:cNvPicPr/>
            <p:nvPr/>
          </p:nvPicPr>
          <p:blipFill>
            <a:blip r:embed="rId4"/>
            <a:stretch>
              <a:fillRect/>
            </a:stretch>
          </p:blipFill>
          <p:spPr>
            <a:xfrm>
              <a:off x="497332" y="445008"/>
              <a:ext cx="4410457" cy="454152"/>
            </a:xfrm>
            <a:prstGeom prst="rect">
              <a:avLst/>
            </a:prstGeom>
          </p:spPr>
        </p:pic>
        <p:pic>
          <p:nvPicPr>
            <p:cNvPr id="23" name="Picture 22">
              <a:extLst>
                <a:ext uri="{FF2B5EF4-FFF2-40B4-BE49-F238E27FC236}">
                  <a16:creationId xmlns:a16="http://schemas.microsoft.com/office/drawing/2014/main" id="{45F4E428-80FE-F518-BC3B-0750493DA2A6}"/>
                </a:ext>
              </a:extLst>
            </p:cNvPr>
            <p:cNvPicPr/>
            <p:nvPr/>
          </p:nvPicPr>
          <p:blipFill>
            <a:blip r:embed="rId4"/>
            <a:stretch>
              <a:fillRect/>
            </a:stretch>
          </p:blipFill>
          <p:spPr>
            <a:xfrm>
              <a:off x="497332" y="445008"/>
              <a:ext cx="4410457" cy="454152"/>
            </a:xfrm>
            <a:prstGeom prst="rect">
              <a:avLst/>
            </a:prstGeom>
          </p:spPr>
        </p:pic>
        <p:pic>
          <p:nvPicPr>
            <p:cNvPr id="24" name="Picture 23">
              <a:extLst>
                <a:ext uri="{FF2B5EF4-FFF2-40B4-BE49-F238E27FC236}">
                  <a16:creationId xmlns:a16="http://schemas.microsoft.com/office/drawing/2014/main" id="{F22A355D-7645-CC2B-20D9-E6B912FA9D4A}"/>
                </a:ext>
              </a:extLst>
            </p:cNvPr>
            <p:cNvPicPr/>
            <p:nvPr/>
          </p:nvPicPr>
          <p:blipFill>
            <a:blip r:embed="rId4"/>
            <a:stretch>
              <a:fillRect/>
            </a:stretch>
          </p:blipFill>
          <p:spPr>
            <a:xfrm>
              <a:off x="497332" y="445008"/>
              <a:ext cx="4410457" cy="454152"/>
            </a:xfrm>
            <a:prstGeom prst="rect">
              <a:avLst/>
            </a:prstGeom>
          </p:spPr>
        </p:pic>
        <p:pic>
          <p:nvPicPr>
            <p:cNvPr id="25" name="Picture 24">
              <a:extLst>
                <a:ext uri="{FF2B5EF4-FFF2-40B4-BE49-F238E27FC236}">
                  <a16:creationId xmlns:a16="http://schemas.microsoft.com/office/drawing/2014/main" id="{D5361192-3857-89E9-156A-C9DFBC722A5E}"/>
                </a:ext>
              </a:extLst>
            </p:cNvPr>
            <p:cNvPicPr/>
            <p:nvPr/>
          </p:nvPicPr>
          <p:blipFill>
            <a:blip r:embed="rId4"/>
            <a:stretch>
              <a:fillRect/>
            </a:stretch>
          </p:blipFill>
          <p:spPr>
            <a:xfrm>
              <a:off x="497332" y="445008"/>
              <a:ext cx="4410457" cy="454152"/>
            </a:xfrm>
            <a:prstGeom prst="rect">
              <a:avLst/>
            </a:prstGeom>
          </p:spPr>
        </p:pic>
        <p:sp>
          <p:nvSpPr>
            <p:cNvPr id="26" name="Shape 44">
              <a:extLst>
                <a:ext uri="{FF2B5EF4-FFF2-40B4-BE49-F238E27FC236}">
                  <a16:creationId xmlns:a16="http://schemas.microsoft.com/office/drawing/2014/main" id="{FF98886D-52A5-EBEB-11F4-ACB6BE761B55}"/>
                </a:ext>
              </a:extLst>
            </p:cNvPr>
            <p:cNvSpPr/>
            <p:nvPr/>
          </p:nvSpPr>
          <p:spPr>
            <a:xfrm>
              <a:off x="2405634" y="525018"/>
              <a:ext cx="181102" cy="294640"/>
            </a:xfrm>
            <a:custGeom>
              <a:avLst/>
              <a:gdLst/>
              <a:ahLst/>
              <a:cxnLst/>
              <a:rect l="0" t="0" r="0" b="0"/>
              <a:pathLst>
                <a:path w="181102" h="294640">
                  <a:moveTo>
                    <a:pt x="0" y="0"/>
                  </a:moveTo>
                  <a:lnTo>
                    <a:pt x="0" y="294640"/>
                  </a:lnTo>
                  <a:lnTo>
                    <a:pt x="45847" y="294640"/>
                  </a:lnTo>
                  <a:cubicBezTo>
                    <a:pt x="69977" y="294640"/>
                    <a:pt x="90297" y="291465"/>
                    <a:pt x="106807" y="285242"/>
                  </a:cubicBezTo>
                  <a:cubicBezTo>
                    <a:pt x="123317" y="279019"/>
                    <a:pt x="137033" y="269621"/>
                    <a:pt x="148082" y="256921"/>
                  </a:cubicBezTo>
                  <a:cubicBezTo>
                    <a:pt x="159131" y="244348"/>
                    <a:pt x="167386" y="228600"/>
                    <a:pt x="172847" y="209931"/>
                  </a:cubicBezTo>
                  <a:cubicBezTo>
                    <a:pt x="178435" y="191135"/>
                    <a:pt x="181102" y="169291"/>
                    <a:pt x="181102" y="144272"/>
                  </a:cubicBezTo>
                  <a:cubicBezTo>
                    <a:pt x="181102" y="123698"/>
                    <a:pt x="178689" y="104648"/>
                    <a:pt x="173863" y="86995"/>
                  </a:cubicBezTo>
                  <a:cubicBezTo>
                    <a:pt x="169164" y="69342"/>
                    <a:pt x="161417" y="54102"/>
                    <a:pt x="150749" y="41148"/>
                  </a:cubicBezTo>
                  <a:cubicBezTo>
                    <a:pt x="140208" y="28194"/>
                    <a:pt x="126619" y="18034"/>
                    <a:pt x="109982" y="10795"/>
                  </a:cubicBezTo>
                  <a:cubicBezTo>
                    <a:pt x="93345" y="3556"/>
                    <a:pt x="71501" y="0"/>
                    <a:pt x="44450"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7" name="Shape 45">
              <a:extLst>
                <a:ext uri="{FF2B5EF4-FFF2-40B4-BE49-F238E27FC236}">
                  <a16:creationId xmlns:a16="http://schemas.microsoft.com/office/drawing/2014/main" id="{B30C4F40-AB05-466D-3343-0ADAD1910A16}"/>
                </a:ext>
              </a:extLst>
            </p:cNvPr>
            <p:cNvSpPr/>
            <p:nvPr/>
          </p:nvSpPr>
          <p:spPr>
            <a:xfrm>
              <a:off x="1563116" y="523240"/>
              <a:ext cx="119888" cy="122936"/>
            </a:xfrm>
            <a:custGeom>
              <a:avLst/>
              <a:gdLst/>
              <a:ahLst/>
              <a:cxnLst/>
              <a:rect l="0" t="0" r="0" b="0"/>
              <a:pathLst>
                <a:path w="119888" h="122936">
                  <a:moveTo>
                    <a:pt x="0" y="0"/>
                  </a:moveTo>
                  <a:lnTo>
                    <a:pt x="0" y="122936"/>
                  </a:lnTo>
                  <a:lnTo>
                    <a:pt x="44958" y="122936"/>
                  </a:lnTo>
                  <a:cubicBezTo>
                    <a:pt x="57404" y="122936"/>
                    <a:pt x="68326" y="121412"/>
                    <a:pt x="77724" y="118364"/>
                  </a:cubicBezTo>
                  <a:cubicBezTo>
                    <a:pt x="87122" y="115443"/>
                    <a:pt x="94869" y="111125"/>
                    <a:pt x="101092" y="105664"/>
                  </a:cubicBezTo>
                  <a:cubicBezTo>
                    <a:pt x="107442" y="100203"/>
                    <a:pt x="112141" y="93726"/>
                    <a:pt x="115189" y="86106"/>
                  </a:cubicBezTo>
                  <a:cubicBezTo>
                    <a:pt x="118364" y="78486"/>
                    <a:pt x="119888" y="69977"/>
                    <a:pt x="119888" y="60706"/>
                  </a:cubicBezTo>
                  <a:cubicBezTo>
                    <a:pt x="119888" y="46355"/>
                    <a:pt x="116713" y="34290"/>
                    <a:pt x="110236" y="24511"/>
                  </a:cubicBezTo>
                  <a:cubicBezTo>
                    <a:pt x="103759" y="14732"/>
                    <a:pt x="93091" y="7747"/>
                    <a:pt x="78359" y="3683"/>
                  </a:cubicBezTo>
                  <a:cubicBezTo>
                    <a:pt x="73914" y="2667"/>
                    <a:pt x="68834" y="1778"/>
                    <a:pt x="63119" y="1016"/>
                  </a:cubicBezTo>
                  <a:cubicBezTo>
                    <a:pt x="57404" y="381"/>
                    <a:pt x="49530" y="0"/>
                    <a:pt x="39497"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8" name="Shape 46">
              <a:extLst>
                <a:ext uri="{FF2B5EF4-FFF2-40B4-BE49-F238E27FC236}">
                  <a16:creationId xmlns:a16="http://schemas.microsoft.com/office/drawing/2014/main" id="{864735BF-FD1E-09A7-75AE-4E6F106E3D37}"/>
                </a:ext>
              </a:extLst>
            </p:cNvPr>
            <p:cNvSpPr/>
            <p:nvPr/>
          </p:nvSpPr>
          <p:spPr>
            <a:xfrm>
              <a:off x="4159250" y="520573"/>
              <a:ext cx="225298" cy="303784"/>
            </a:xfrm>
            <a:custGeom>
              <a:avLst/>
              <a:gdLst/>
              <a:ahLst/>
              <a:cxnLst/>
              <a:rect l="0" t="0" r="0" b="0"/>
              <a:pathLst>
                <a:path w="225298" h="303784">
                  <a:moveTo>
                    <a:pt x="113792" y="0"/>
                  </a:moveTo>
                  <a:cubicBezTo>
                    <a:pt x="92202" y="0"/>
                    <a:pt x="74041" y="4064"/>
                    <a:pt x="59563" y="12319"/>
                  </a:cubicBezTo>
                  <a:cubicBezTo>
                    <a:pt x="45085" y="20447"/>
                    <a:pt x="33274" y="31242"/>
                    <a:pt x="24384" y="44958"/>
                  </a:cubicBezTo>
                  <a:cubicBezTo>
                    <a:pt x="15494" y="58547"/>
                    <a:pt x="9144" y="74422"/>
                    <a:pt x="5461" y="92583"/>
                  </a:cubicBezTo>
                  <a:cubicBezTo>
                    <a:pt x="1778" y="110871"/>
                    <a:pt x="0" y="130048"/>
                    <a:pt x="0" y="150368"/>
                  </a:cubicBezTo>
                  <a:cubicBezTo>
                    <a:pt x="0" y="173990"/>
                    <a:pt x="1778" y="195326"/>
                    <a:pt x="5334" y="214122"/>
                  </a:cubicBezTo>
                  <a:cubicBezTo>
                    <a:pt x="8890" y="233045"/>
                    <a:pt x="14859" y="249174"/>
                    <a:pt x="23368" y="262509"/>
                  </a:cubicBezTo>
                  <a:cubicBezTo>
                    <a:pt x="31877" y="275971"/>
                    <a:pt x="43307" y="286131"/>
                    <a:pt x="57531" y="293243"/>
                  </a:cubicBezTo>
                  <a:cubicBezTo>
                    <a:pt x="71882" y="300228"/>
                    <a:pt x="89789" y="303784"/>
                    <a:pt x="111506" y="303784"/>
                  </a:cubicBezTo>
                  <a:cubicBezTo>
                    <a:pt x="133096" y="303784"/>
                    <a:pt x="151257" y="299720"/>
                    <a:pt x="165735" y="291719"/>
                  </a:cubicBezTo>
                  <a:cubicBezTo>
                    <a:pt x="180213" y="283718"/>
                    <a:pt x="191897" y="272669"/>
                    <a:pt x="200914" y="258826"/>
                  </a:cubicBezTo>
                  <a:cubicBezTo>
                    <a:pt x="209804" y="244983"/>
                    <a:pt x="216154" y="228854"/>
                    <a:pt x="219837" y="210439"/>
                  </a:cubicBezTo>
                  <a:cubicBezTo>
                    <a:pt x="223520" y="192024"/>
                    <a:pt x="225298" y="172466"/>
                    <a:pt x="225298" y="151765"/>
                  </a:cubicBezTo>
                  <a:cubicBezTo>
                    <a:pt x="225298" y="128905"/>
                    <a:pt x="223520" y="108204"/>
                    <a:pt x="219964" y="89662"/>
                  </a:cubicBezTo>
                  <a:cubicBezTo>
                    <a:pt x="216408" y="70993"/>
                    <a:pt x="210312" y="54991"/>
                    <a:pt x="201676" y="41783"/>
                  </a:cubicBezTo>
                  <a:cubicBezTo>
                    <a:pt x="193167" y="28448"/>
                    <a:pt x="181737" y="18161"/>
                    <a:pt x="167386" y="10922"/>
                  </a:cubicBezTo>
                  <a:cubicBezTo>
                    <a:pt x="153162" y="3683"/>
                    <a:pt x="135255" y="0"/>
                    <a:pt x="113792"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9" name="Shape 47">
              <a:extLst>
                <a:ext uri="{FF2B5EF4-FFF2-40B4-BE49-F238E27FC236}">
                  <a16:creationId xmlns:a16="http://schemas.microsoft.com/office/drawing/2014/main" id="{8787CB43-01E3-6BB3-86BD-A1D5479F093D}"/>
                </a:ext>
              </a:extLst>
            </p:cNvPr>
            <p:cNvSpPr/>
            <p:nvPr/>
          </p:nvSpPr>
          <p:spPr>
            <a:xfrm>
              <a:off x="1926590" y="520573"/>
              <a:ext cx="225298" cy="303784"/>
            </a:xfrm>
            <a:custGeom>
              <a:avLst/>
              <a:gdLst/>
              <a:ahLst/>
              <a:cxnLst/>
              <a:rect l="0" t="0" r="0" b="0"/>
              <a:pathLst>
                <a:path w="225298" h="303784">
                  <a:moveTo>
                    <a:pt x="113792" y="0"/>
                  </a:moveTo>
                  <a:cubicBezTo>
                    <a:pt x="92202" y="0"/>
                    <a:pt x="74041" y="4064"/>
                    <a:pt x="59563" y="12319"/>
                  </a:cubicBezTo>
                  <a:cubicBezTo>
                    <a:pt x="45085" y="20447"/>
                    <a:pt x="33274" y="31242"/>
                    <a:pt x="24384" y="44958"/>
                  </a:cubicBezTo>
                  <a:cubicBezTo>
                    <a:pt x="15494" y="58547"/>
                    <a:pt x="9144" y="74422"/>
                    <a:pt x="5461" y="92583"/>
                  </a:cubicBezTo>
                  <a:cubicBezTo>
                    <a:pt x="1778" y="110871"/>
                    <a:pt x="0" y="130048"/>
                    <a:pt x="0" y="150368"/>
                  </a:cubicBezTo>
                  <a:cubicBezTo>
                    <a:pt x="0" y="173990"/>
                    <a:pt x="1778" y="195326"/>
                    <a:pt x="5334" y="214122"/>
                  </a:cubicBezTo>
                  <a:cubicBezTo>
                    <a:pt x="8890" y="233045"/>
                    <a:pt x="14859" y="249174"/>
                    <a:pt x="23368" y="262509"/>
                  </a:cubicBezTo>
                  <a:cubicBezTo>
                    <a:pt x="31877" y="275971"/>
                    <a:pt x="43307" y="286131"/>
                    <a:pt x="57531" y="293243"/>
                  </a:cubicBezTo>
                  <a:cubicBezTo>
                    <a:pt x="71882" y="300228"/>
                    <a:pt x="89789" y="303784"/>
                    <a:pt x="111506" y="303784"/>
                  </a:cubicBezTo>
                  <a:cubicBezTo>
                    <a:pt x="133096" y="303784"/>
                    <a:pt x="151257" y="299720"/>
                    <a:pt x="165735" y="291719"/>
                  </a:cubicBezTo>
                  <a:cubicBezTo>
                    <a:pt x="180213" y="283718"/>
                    <a:pt x="191897" y="272669"/>
                    <a:pt x="200914" y="258826"/>
                  </a:cubicBezTo>
                  <a:cubicBezTo>
                    <a:pt x="209804" y="244983"/>
                    <a:pt x="216154" y="228854"/>
                    <a:pt x="219837" y="210439"/>
                  </a:cubicBezTo>
                  <a:cubicBezTo>
                    <a:pt x="223520" y="192024"/>
                    <a:pt x="225298" y="172466"/>
                    <a:pt x="225298" y="151765"/>
                  </a:cubicBezTo>
                  <a:cubicBezTo>
                    <a:pt x="225298" y="128905"/>
                    <a:pt x="223520" y="108204"/>
                    <a:pt x="219964" y="89662"/>
                  </a:cubicBezTo>
                  <a:cubicBezTo>
                    <a:pt x="216408" y="70993"/>
                    <a:pt x="210312" y="54991"/>
                    <a:pt x="201676" y="41783"/>
                  </a:cubicBezTo>
                  <a:cubicBezTo>
                    <a:pt x="193167" y="28448"/>
                    <a:pt x="181737" y="18161"/>
                    <a:pt x="167386" y="10922"/>
                  </a:cubicBezTo>
                  <a:cubicBezTo>
                    <a:pt x="153162" y="3683"/>
                    <a:pt x="135255" y="0"/>
                    <a:pt x="113792"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0" name="Shape 48">
              <a:extLst>
                <a:ext uri="{FF2B5EF4-FFF2-40B4-BE49-F238E27FC236}">
                  <a16:creationId xmlns:a16="http://schemas.microsoft.com/office/drawing/2014/main" id="{B853344A-EFF9-996D-7183-0FDF1C8FDDB3}"/>
                </a:ext>
              </a:extLst>
            </p:cNvPr>
            <p:cNvSpPr/>
            <p:nvPr/>
          </p:nvSpPr>
          <p:spPr>
            <a:xfrm>
              <a:off x="3521329" y="455930"/>
              <a:ext cx="331470" cy="435356"/>
            </a:xfrm>
            <a:custGeom>
              <a:avLst/>
              <a:gdLst/>
              <a:ahLst/>
              <a:cxnLst/>
              <a:rect l="0" t="0" r="0" b="0"/>
              <a:pathLst>
                <a:path w="331470" h="435356">
                  <a:moveTo>
                    <a:pt x="12954" y="0"/>
                  </a:moveTo>
                  <a:lnTo>
                    <a:pt x="318389" y="0"/>
                  </a:lnTo>
                  <a:cubicBezTo>
                    <a:pt x="320421" y="0"/>
                    <a:pt x="322199" y="635"/>
                    <a:pt x="323977" y="1905"/>
                  </a:cubicBezTo>
                  <a:cubicBezTo>
                    <a:pt x="325628" y="3175"/>
                    <a:pt x="327025" y="5080"/>
                    <a:pt x="328168" y="7874"/>
                  </a:cubicBezTo>
                  <a:cubicBezTo>
                    <a:pt x="329184" y="10668"/>
                    <a:pt x="330073" y="14478"/>
                    <a:pt x="330581" y="19177"/>
                  </a:cubicBezTo>
                  <a:cubicBezTo>
                    <a:pt x="331216" y="23876"/>
                    <a:pt x="331470" y="29464"/>
                    <a:pt x="331470" y="36195"/>
                  </a:cubicBezTo>
                  <a:cubicBezTo>
                    <a:pt x="331470" y="42672"/>
                    <a:pt x="331216" y="48260"/>
                    <a:pt x="330581" y="52832"/>
                  </a:cubicBezTo>
                  <a:cubicBezTo>
                    <a:pt x="330073" y="57404"/>
                    <a:pt x="329184" y="61087"/>
                    <a:pt x="328168" y="63881"/>
                  </a:cubicBezTo>
                  <a:cubicBezTo>
                    <a:pt x="327025" y="66675"/>
                    <a:pt x="325628" y="68707"/>
                    <a:pt x="323977" y="69977"/>
                  </a:cubicBezTo>
                  <a:cubicBezTo>
                    <a:pt x="322199" y="71374"/>
                    <a:pt x="320421" y="72009"/>
                    <a:pt x="318389" y="72009"/>
                  </a:cubicBezTo>
                  <a:lnTo>
                    <a:pt x="209931" y="72009"/>
                  </a:lnTo>
                  <a:lnTo>
                    <a:pt x="209931" y="421259"/>
                  </a:lnTo>
                  <a:cubicBezTo>
                    <a:pt x="209931" y="423545"/>
                    <a:pt x="209169" y="425577"/>
                    <a:pt x="207772" y="427355"/>
                  </a:cubicBezTo>
                  <a:cubicBezTo>
                    <a:pt x="206248" y="429133"/>
                    <a:pt x="203835" y="430530"/>
                    <a:pt x="200533" y="431673"/>
                  </a:cubicBezTo>
                  <a:cubicBezTo>
                    <a:pt x="197231" y="432816"/>
                    <a:pt x="192659" y="433705"/>
                    <a:pt x="186944" y="434340"/>
                  </a:cubicBezTo>
                  <a:cubicBezTo>
                    <a:pt x="181229" y="434975"/>
                    <a:pt x="174244" y="435356"/>
                    <a:pt x="165735" y="435356"/>
                  </a:cubicBezTo>
                  <a:cubicBezTo>
                    <a:pt x="157226" y="435356"/>
                    <a:pt x="150114" y="434975"/>
                    <a:pt x="144399" y="434340"/>
                  </a:cubicBezTo>
                  <a:cubicBezTo>
                    <a:pt x="138811" y="433705"/>
                    <a:pt x="134239" y="432816"/>
                    <a:pt x="130937" y="431673"/>
                  </a:cubicBezTo>
                  <a:cubicBezTo>
                    <a:pt x="127508" y="430530"/>
                    <a:pt x="125095" y="429133"/>
                    <a:pt x="123698" y="427355"/>
                  </a:cubicBezTo>
                  <a:cubicBezTo>
                    <a:pt x="122174" y="425577"/>
                    <a:pt x="121539" y="423545"/>
                    <a:pt x="121539" y="421259"/>
                  </a:cubicBezTo>
                  <a:lnTo>
                    <a:pt x="121539" y="72009"/>
                  </a:lnTo>
                  <a:lnTo>
                    <a:pt x="12954" y="72009"/>
                  </a:lnTo>
                  <a:cubicBezTo>
                    <a:pt x="10795" y="72009"/>
                    <a:pt x="8890" y="71374"/>
                    <a:pt x="7366" y="69977"/>
                  </a:cubicBezTo>
                  <a:cubicBezTo>
                    <a:pt x="5715" y="68707"/>
                    <a:pt x="4445" y="66675"/>
                    <a:pt x="3302" y="63881"/>
                  </a:cubicBezTo>
                  <a:cubicBezTo>
                    <a:pt x="2159" y="61087"/>
                    <a:pt x="1397" y="57404"/>
                    <a:pt x="762" y="52832"/>
                  </a:cubicBezTo>
                  <a:cubicBezTo>
                    <a:pt x="254" y="48260"/>
                    <a:pt x="0" y="42672"/>
                    <a:pt x="0" y="36195"/>
                  </a:cubicBezTo>
                  <a:cubicBezTo>
                    <a:pt x="0" y="29464"/>
                    <a:pt x="254" y="23876"/>
                    <a:pt x="762" y="19177"/>
                  </a:cubicBezTo>
                  <a:cubicBezTo>
                    <a:pt x="1397" y="14478"/>
                    <a:pt x="2159" y="10668"/>
                    <a:pt x="3302" y="7874"/>
                  </a:cubicBezTo>
                  <a:cubicBezTo>
                    <a:pt x="4445" y="5080"/>
                    <a:pt x="5715" y="3175"/>
                    <a:pt x="7366" y="1905"/>
                  </a:cubicBezTo>
                  <a:cubicBezTo>
                    <a:pt x="8890" y="635"/>
                    <a:pt x="10795" y="0"/>
                    <a:pt x="12954"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1" name="Shape 49">
              <a:extLst>
                <a:ext uri="{FF2B5EF4-FFF2-40B4-BE49-F238E27FC236}">
                  <a16:creationId xmlns:a16="http://schemas.microsoft.com/office/drawing/2014/main" id="{75B07983-A766-45BC-1CB0-F560DEA3BBF0}"/>
                </a:ext>
              </a:extLst>
            </p:cNvPr>
            <p:cNvSpPr/>
            <p:nvPr/>
          </p:nvSpPr>
          <p:spPr>
            <a:xfrm>
              <a:off x="2317877" y="455930"/>
              <a:ext cx="359918" cy="433324"/>
            </a:xfrm>
            <a:custGeom>
              <a:avLst/>
              <a:gdLst/>
              <a:ahLst/>
              <a:cxnLst/>
              <a:rect l="0" t="0" r="0" b="0"/>
              <a:pathLst>
                <a:path w="359918" h="433324">
                  <a:moveTo>
                    <a:pt x="26035" y="0"/>
                  </a:moveTo>
                  <a:lnTo>
                    <a:pt x="137287" y="0"/>
                  </a:lnTo>
                  <a:cubicBezTo>
                    <a:pt x="175895" y="0"/>
                    <a:pt x="208661" y="4572"/>
                    <a:pt x="235585" y="13589"/>
                  </a:cubicBezTo>
                  <a:cubicBezTo>
                    <a:pt x="262509" y="22606"/>
                    <a:pt x="285115" y="36068"/>
                    <a:pt x="303530" y="53848"/>
                  </a:cubicBezTo>
                  <a:cubicBezTo>
                    <a:pt x="321945" y="71501"/>
                    <a:pt x="335915" y="93472"/>
                    <a:pt x="345567" y="119634"/>
                  </a:cubicBezTo>
                  <a:cubicBezTo>
                    <a:pt x="355092" y="145669"/>
                    <a:pt x="359918" y="176022"/>
                    <a:pt x="359918" y="210312"/>
                  </a:cubicBezTo>
                  <a:cubicBezTo>
                    <a:pt x="359918" y="250063"/>
                    <a:pt x="354711" y="284099"/>
                    <a:pt x="344424" y="312293"/>
                  </a:cubicBezTo>
                  <a:cubicBezTo>
                    <a:pt x="334010" y="340487"/>
                    <a:pt x="319151" y="363601"/>
                    <a:pt x="299720" y="381508"/>
                  </a:cubicBezTo>
                  <a:cubicBezTo>
                    <a:pt x="280289" y="399288"/>
                    <a:pt x="256667" y="412496"/>
                    <a:pt x="228854" y="420751"/>
                  </a:cubicBezTo>
                  <a:cubicBezTo>
                    <a:pt x="201041" y="429133"/>
                    <a:pt x="168021" y="433324"/>
                    <a:pt x="129540" y="433324"/>
                  </a:cubicBezTo>
                  <a:lnTo>
                    <a:pt x="26035" y="433324"/>
                  </a:lnTo>
                  <a:cubicBezTo>
                    <a:pt x="18669" y="433324"/>
                    <a:pt x="12573" y="431165"/>
                    <a:pt x="7493" y="426847"/>
                  </a:cubicBezTo>
                  <a:cubicBezTo>
                    <a:pt x="2540" y="422529"/>
                    <a:pt x="0" y="415417"/>
                    <a:pt x="0" y="405511"/>
                  </a:cubicBezTo>
                  <a:lnTo>
                    <a:pt x="0" y="27813"/>
                  </a:lnTo>
                  <a:cubicBezTo>
                    <a:pt x="0" y="18034"/>
                    <a:pt x="2540" y="10922"/>
                    <a:pt x="7493" y="6604"/>
                  </a:cubicBezTo>
                  <a:cubicBezTo>
                    <a:pt x="12573" y="2286"/>
                    <a:pt x="18669" y="0"/>
                    <a:pt x="26035"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2" name="Shape 50">
              <a:extLst>
                <a:ext uri="{FF2B5EF4-FFF2-40B4-BE49-F238E27FC236}">
                  <a16:creationId xmlns:a16="http://schemas.microsoft.com/office/drawing/2014/main" id="{E3EBAAD5-4F0E-CED7-955D-B398E50FBC0D}"/>
                </a:ext>
              </a:extLst>
            </p:cNvPr>
            <p:cNvSpPr/>
            <p:nvPr/>
          </p:nvSpPr>
          <p:spPr>
            <a:xfrm>
              <a:off x="1475105" y="455930"/>
              <a:ext cx="321437" cy="435356"/>
            </a:xfrm>
            <a:custGeom>
              <a:avLst/>
              <a:gdLst/>
              <a:ahLst/>
              <a:cxnLst/>
              <a:rect l="0" t="0" r="0" b="0"/>
              <a:pathLst>
                <a:path w="321437" h="435356">
                  <a:moveTo>
                    <a:pt x="26035" y="0"/>
                  </a:moveTo>
                  <a:lnTo>
                    <a:pt x="138303" y="0"/>
                  </a:lnTo>
                  <a:cubicBezTo>
                    <a:pt x="149606" y="0"/>
                    <a:pt x="159004" y="254"/>
                    <a:pt x="166370" y="762"/>
                  </a:cubicBezTo>
                  <a:cubicBezTo>
                    <a:pt x="173736" y="1143"/>
                    <a:pt x="180467" y="1778"/>
                    <a:pt x="186436" y="2413"/>
                  </a:cubicBezTo>
                  <a:cubicBezTo>
                    <a:pt x="203962" y="4826"/>
                    <a:pt x="219583" y="9144"/>
                    <a:pt x="233553" y="15113"/>
                  </a:cubicBezTo>
                  <a:cubicBezTo>
                    <a:pt x="247523" y="21082"/>
                    <a:pt x="259334" y="28956"/>
                    <a:pt x="268986" y="38735"/>
                  </a:cubicBezTo>
                  <a:cubicBezTo>
                    <a:pt x="278765" y="48387"/>
                    <a:pt x="286131" y="59944"/>
                    <a:pt x="291338" y="73279"/>
                  </a:cubicBezTo>
                  <a:cubicBezTo>
                    <a:pt x="296418" y="86487"/>
                    <a:pt x="298958" y="101727"/>
                    <a:pt x="298958" y="118872"/>
                  </a:cubicBezTo>
                  <a:cubicBezTo>
                    <a:pt x="298958" y="133477"/>
                    <a:pt x="297180" y="146685"/>
                    <a:pt x="293497" y="158623"/>
                  </a:cubicBezTo>
                  <a:cubicBezTo>
                    <a:pt x="289814" y="170561"/>
                    <a:pt x="284353" y="181229"/>
                    <a:pt x="277241" y="190627"/>
                  </a:cubicBezTo>
                  <a:cubicBezTo>
                    <a:pt x="270129" y="200025"/>
                    <a:pt x="261239" y="208153"/>
                    <a:pt x="250825" y="215011"/>
                  </a:cubicBezTo>
                  <a:cubicBezTo>
                    <a:pt x="240284" y="221996"/>
                    <a:pt x="228346" y="227584"/>
                    <a:pt x="215011" y="231775"/>
                  </a:cubicBezTo>
                  <a:cubicBezTo>
                    <a:pt x="221488" y="234950"/>
                    <a:pt x="227457" y="238633"/>
                    <a:pt x="233172" y="243205"/>
                  </a:cubicBezTo>
                  <a:cubicBezTo>
                    <a:pt x="238887" y="247650"/>
                    <a:pt x="244221" y="252984"/>
                    <a:pt x="249301" y="259461"/>
                  </a:cubicBezTo>
                  <a:cubicBezTo>
                    <a:pt x="254254" y="265811"/>
                    <a:pt x="259080" y="273050"/>
                    <a:pt x="263525" y="281178"/>
                  </a:cubicBezTo>
                  <a:cubicBezTo>
                    <a:pt x="267970" y="289306"/>
                    <a:pt x="272288" y="298577"/>
                    <a:pt x="276606" y="308737"/>
                  </a:cubicBezTo>
                  <a:lnTo>
                    <a:pt x="313055" y="394208"/>
                  </a:lnTo>
                  <a:cubicBezTo>
                    <a:pt x="316357" y="402717"/>
                    <a:pt x="318643" y="408813"/>
                    <a:pt x="319786" y="412750"/>
                  </a:cubicBezTo>
                  <a:cubicBezTo>
                    <a:pt x="320929" y="416687"/>
                    <a:pt x="321437" y="419735"/>
                    <a:pt x="321437" y="422021"/>
                  </a:cubicBezTo>
                  <a:cubicBezTo>
                    <a:pt x="321437" y="424434"/>
                    <a:pt x="320929" y="426466"/>
                    <a:pt x="320040" y="428117"/>
                  </a:cubicBezTo>
                  <a:cubicBezTo>
                    <a:pt x="319151" y="429895"/>
                    <a:pt x="317119" y="431292"/>
                    <a:pt x="313690" y="432308"/>
                  </a:cubicBezTo>
                  <a:cubicBezTo>
                    <a:pt x="310388" y="433451"/>
                    <a:pt x="305435" y="434213"/>
                    <a:pt x="298958" y="434721"/>
                  </a:cubicBezTo>
                  <a:cubicBezTo>
                    <a:pt x="292481" y="435102"/>
                    <a:pt x="283718" y="435356"/>
                    <a:pt x="272542" y="435356"/>
                  </a:cubicBezTo>
                  <a:cubicBezTo>
                    <a:pt x="263144" y="435356"/>
                    <a:pt x="255651" y="435102"/>
                    <a:pt x="250063" y="434721"/>
                  </a:cubicBezTo>
                  <a:cubicBezTo>
                    <a:pt x="244475" y="434213"/>
                    <a:pt x="240157" y="433451"/>
                    <a:pt x="236855" y="432181"/>
                  </a:cubicBezTo>
                  <a:cubicBezTo>
                    <a:pt x="233680" y="430911"/>
                    <a:pt x="231394" y="429387"/>
                    <a:pt x="229997" y="427482"/>
                  </a:cubicBezTo>
                  <a:cubicBezTo>
                    <a:pt x="228727" y="425577"/>
                    <a:pt x="227584" y="423291"/>
                    <a:pt x="226695" y="420624"/>
                  </a:cubicBezTo>
                  <a:lnTo>
                    <a:pt x="187833" y="323850"/>
                  </a:lnTo>
                  <a:cubicBezTo>
                    <a:pt x="183134" y="312928"/>
                    <a:pt x="178562" y="303149"/>
                    <a:pt x="174117" y="294767"/>
                  </a:cubicBezTo>
                  <a:cubicBezTo>
                    <a:pt x="169672" y="286258"/>
                    <a:pt x="164719" y="279146"/>
                    <a:pt x="159258" y="273431"/>
                  </a:cubicBezTo>
                  <a:cubicBezTo>
                    <a:pt x="153670" y="267716"/>
                    <a:pt x="147447" y="263525"/>
                    <a:pt x="140335" y="260604"/>
                  </a:cubicBezTo>
                  <a:cubicBezTo>
                    <a:pt x="133096" y="257683"/>
                    <a:pt x="124841" y="256159"/>
                    <a:pt x="115443" y="256159"/>
                  </a:cubicBezTo>
                  <a:lnTo>
                    <a:pt x="88011" y="256159"/>
                  </a:lnTo>
                  <a:lnTo>
                    <a:pt x="88011" y="421259"/>
                  </a:lnTo>
                  <a:cubicBezTo>
                    <a:pt x="88011" y="423545"/>
                    <a:pt x="87249" y="425577"/>
                    <a:pt x="85852" y="427355"/>
                  </a:cubicBezTo>
                  <a:cubicBezTo>
                    <a:pt x="84455" y="429133"/>
                    <a:pt x="82042" y="430530"/>
                    <a:pt x="78613" y="431673"/>
                  </a:cubicBezTo>
                  <a:cubicBezTo>
                    <a:pt x="75311" y="432816"/>
                    <a:pt x="70866" y="433705"/>
                    <a:pt x="65278" y="434340"/>
                  </a:cubicBezTo>
                  <a:cubicBezTo>
                    <a:pt x="59690" y="434975"/>
                    <a:pt x="52578" y="435356"/>
                    <a:pt x="43815" y="435356"/>
                  </a:cubicBezTo>
                  <a:cubicBezTo>
                    <a:pt x="35306" y="435356"/>
                    <a:pt x="28321" y="434975"/>
                    <a:pt x="22606" y="434340"/>
                  </a:cubicBezTo>
                  <a:cubicBezTo>
                    <a:pt x="16891" y="433705"/>
                    <a:pt x="12319" y="432816"/>
                    <a:pt x="9017" y="431673"/>
                  </a:cubicBezTo>
                  <a:cubicBezTo>
                    <a:pt x="5715" y="430530"/>
                    <a:pt x="3302" y="429133"/>
                    <a:pt x="2032" y="427355"/>
                  </a:cubicBezTo>
                  <a:cubicBezTo>
                    <a:pt x="635" y="425577"/>
                    <a:pt x="0" y="423545"/>
                    <a:pt x="0" y="421259"/>
                  </a:cubicBezTo>
                  <a:lnTo>
                    <a:pt x="0" y="27813"/>
                  </a:lnTo>
                  <a:cubicBezTo>
                    <a:pt x="0" y="18034"/>
                    <a:pt x="2540" y="10922"/>
                    <a:pt x="7493" y="6604"/>
                  </a:cubicBezTo>
                  <a:cubicBezTo>
                    <a:pt x="12573" y="2286"/>
                    <a:pt x="18669" y="0"/>
                    <a:pt x="26035"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3" name="Shape 51">
              <a:extLst>
                <a:ext uri="{FF2B5EF4-FFF2-40B4-BE49-F238E27FC236}">
                  <a16:creationId xmlns:a16="http://schemas.microsoft.com/office/drawing/2014/main" id="{3E780213-E33F-FEB0-10DC-D8140316D751}"/>
                </a:ext>
              </a:extLst>
            </p:cNvPr>
            <p:cNvSpPr/>
            <p:nvPr/>
          </p:nvSpPr>
          <p:spPr>
            <a:xfrm>
              <a:off x="1092073" y="455930"/>
              <a:ext cx="331470" cy="435356"/>
            </a:xfrm>
            <a:custGeom>
              <a:avLst/>
              <a:gdLst/>
              <a:ahLst/>
              <a:cxnLst/>
              <a:rect l="0" t="0" r="0" b="0"/>
              <a:pathLst>
                <a:path w="331470" h="435356">
                  <a:moveTo>
                    <a:pt x="12954" y="0"/>
                  </a:moveTo>
                  <a:lnTo>
                    <a:pt x="318389" y="0"/>
                  </a:lnTo>
                  <a:cubicBezTo>
                    <a:pt x="320421" y="0"/>
                    <a:pt x="322199" y="635"/>
                    <a:pt x="323977" y="1905"/>
                  </a:cubicBezTo>
                  <a:cubicBezTo>
                    <a:pt x="325628" y="3175"/>
                    <a:pt x="327025" y="5080"/>
                    <a:pt x="328168" y="7874"/>
                  </a:cubicBezTo>
                  <a:cubicBezTo>
                    <a:pt x="329184" y="10668"/>
                    <a:pt x="330073" y="14478"/>
                    <a:pt x="330581" y="19177"/>
                  </a:cubicBezTo>
                  <a:cubicBezTo>
                    <a:pt x="331216" y="23876"/>
                    <a:pt x="331470" y="29464"/>
                    <a:pt x="331470" y="36195"/>
                  </a:cubicBezTo>
                  <a:cubicBezTo>
                    <a:pt x="331470" y="42672"/>
                    <a:pt x="331216" y="48260"/>
                    <a:pt x="330581" y="52832"/>
                  </a:cubicBezTo>
                  <a:cubicBezTo>
                    <a:pt x="330073" y="57404"/>
                    <a:pt x="329184" y="61087"/>
                    <a:pt x="328168" y="63881"/>
                  </a:cubicBezTo>
                  <a:cubicBezTo>
                    <a:pt x="327025" y="66675"/>
                    <a:pt x="325628" y="68707"/>
                    <a:pt x="323977" y="69977"/>
                  </a:cubicBezTo>
                  <a:cubicBezTo>
                    <a:pt x="322199" y="71374"/>
                    <a:pt x="320421" y="72009"/>
                    <a:pt x="318389" y="72009"/>
                  </a:cubicBezTo>
                  <a:lnTo>
                    <a:pt x="209931" y="72009"/>
                  </a:lnTo>
                  <a:lnTo>
                    <a:pt x="209931" y="421259"/>
                  </a:lnTo>
                  <a:cubicBezTo>
                    <a:pt x="209931" y="423545"/>
                    <a:pt x="209169" y="425577"/>
                    <a:pt x="207772" y="427355"/>
                  </a:cubicBezTo>
                  <a:cubicBezTo>
                    <a:pt x="206248" y="429133"/>
                    <a:pt x="203835" y="430530"/>
                    <a:pt x="200533" y="431673"/>
                  </a:cubicBezTo>
                  <a:cubicBezTo>
                    <a:pt x="197231" y="432816"/>
                    <a:pt x="192659" y="433705"/>
                    <a:pt x="186944" y="434340"/>
                  </a:cubicBezTo>
                  <a:cubicBezTo>
                    <a:pt x="181229" y="434975"/>
                    <a:pt x="174244" y="435356"/>
                    <a:pt x="165735" y="435356"/>
                  </a:cubicBezTo>
                  <a:cubicBezTo>
                    <a:pt x="157226" y="435356"/>
                    <a:pt x="150114" y="434975"/>
                    <a:pt x="144399" y="434340"/>
                  </a:cubicBezTo>
                  <a:cubicBezTo>
                    <a:pt x="138811" y="433705"/>
                    <a:pt x="134239" y="432816"/>
                    <a:pt x="130937" y="431673"/>
                  </a:cubicBezTo>
                  <a:cubicBezTo>
                    <a:pt x="127508" y="430530"/>
                    <a:pt x="125095" y="429133"/>
                    <a:pt x="123698" y="427355"/>
                  </a:cubicBezTo>
                  <a:cubicBezTo>
                    <a:pt x="122174" y="425577"/>
                    <a:pt x="121539" y="423545"/>
                    <a:pt x="121539" y="421259"/>
                  </a:cubicBezTo>
                  <a:lnTo>
                    <a:pt x="121539" y="72009"/>
                  </a:lnTo>
                  <a:lnTo>
                    <a:pt x="12954" y="72009"/>
                  </a:lnTo>
                  <a:cubicBezTo>
                    <a:pt x="10795" y="72009"/>
                    <a:pt x="8890" y="71374"/>
                    <a:pt x="7366" y="69977"/>
                  </a:cubicBezTo>
                  <a:cubicBezTo>
                    <a:pt x="5715" y="68707"/>
                    <a:pt x="4445" y="66675"/>
                    <a:pt x="3302" y="63881"/>
                  </a:cubicBezTo>
                  <a:cubicBezTo>
                    <a:pt x="2159" y="61087"/>
                    <a:pt x="1397" y="57404"/>
                    <a:pt x="762" y="52832"/>
                  </a:cubicBezTo>
                  <a:cubicBezTo>
                    <a:pt x="254" y="48260"/>
                    <a:pt x="0" y="42672"/>
                    <a:pt x="0" y="36195"/>
                  </a:cubicBezTo>
                  <a:cubicBezTo>
                    <a:pt x="0" y="29464"/>
                    <a:pt x="254" y="23876"/>
                    <a:pt x="762" y="19177"/>
                  </a:cubicBezTo>
                  <a:cubicBezTo>
                    <a:pt x="1397" y="14478"/>
                    <a:pt x="2159" y="10668"/>
                    <a:pt x="3302" y="7874"/>
                  </a:cubicBezTo>
                  <a:cubicBezTo>
                    <a:pt x="4445" y="5080"/>
                    <a:pt x="5715" y="3175"/>
                    <a:pt x="7366" y="1905"/>
                  </a:cubicBezTo>
                  <a:cubicBezTo>
                    <a:pt x="8890" y="635"/>
                    <a:pt x="10795" y="0"/>
                    <a:pt x="12954"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4" name="Shape 52">
              <a:extLst>
                <a:ext uri="{FF2B5EF4-FFF2-40B4-BE49-F238E27FC236}">
                  <a16:creationId xmlns:a16="http://schemas.microsoft.com/office/drawing/2014/main" id="{0A3C7EA8-E802-5EFA-8BF3-00319CD10A19}"/>
                </a:ext>
              </a:extLst>
            </p:cNvPr>
            <p:cNvSpPr/>
            <p:nvPr/>
          </p:nvSpPr>
          <p:spPr>
            <a:xfrm>
              <a:off x="4550537" y="454660"/>
              <a:ext cx="357251" cy="436626"/>
            </a:xfrm>
            <a:custGeom>
              <a:avLst/>
              <a:gdLst/>
              <a:ahLst/>
              <a:cxnLst/>
              <a:rect l="0" t="0" r="0" b="0"/>
              <a:pathLst>
                <a:path w="357251" h="436626">
                  <a:moveTo>
                    <a:pt x="318770" y="0"/>
                  </a:moveTo>
                  <a:cubicBezTo>
                    <a:pt x="326390" y="0"/>
                    <a:pt x="332740" y="254"/>
                    <a:pt x="337820" y="762"/>
                  </a:cubicBezTo>
                  <a:cubicBezTo>
                    <a:pt x="343027" y="1397"/>
                    <a:pt x="346964" y="2286"/>
                    <a:pt x="349758" y="3683"/>
                  </a:cubicBezTo>
                  <a:cubicBezTo>
                    <a:pt x="352552" y="4953"/>
                    <a:pt x="354457" y="6604"/>
                    <a:pt x="355600" y="8382"/>
                  </a:cubicBezTo>
                  <a:cubicBezTo>
                    <a:pt x="356743" y="10160"/>
                    <a:pt x="357251" y="12192"/>
                    <a:pt x="357251" y="14351"/>
                  </a:cubicBezTo>
                  <a:lnTo>
                    <a:pt x="357251" y="403860"/>
                  </a:lnTo>
                  <a:cubicBezTo>
                    <a:pt x="357251" y="408940"/>
                    <a:pt x="356362" y="413512"/>
                    <a:pt x="354584" y="417576"/>
                  </a:cubicBezTo>
                  <a:cubicBezTo>
                    <a:pt x="352806" y="421513"/>
                    <a:pt x="350393" y="424942"/>
                    <a:pt x="347345" y="427609"/>
                  </a:cubicBezTo>
                  <a:cubicBezTo>
                    <a:pt x="344424" y="430276"/>
                    <a:pt x="340741" y="432181"/>
                    <a:pt x="336677" y="433451"/>
                  </a:cubicBezTo>
                  <a:cubicBezTo>
                    <a:pt x="332486" y="434721"/>
                    <a:pt x="328295" y="435356"/>
                    <a:pt x="324104" y="435356"/>
                  </a:cubicBezTo>
                  <a:lnTo>
                    <a:pt x="286639" y="435356"/>
                  </a:lnTo>
                  <a:cubicBezTo>
                    <a:pt x="278765" y="435356"/>
                    <a:pt x="272034" y="434467"/>
                    <a:pt x="266319" y="432943"/>
                  </a:cubicBezTo>
                  <a:cubicBezTo>
                    <a:pt x="260604" y="431419"/>
                    <a:pt x="255397" y="428498"/>
                    <a:pt x="250571" y="424434"/>
                  </a:cubicBezTo>
                  <a:cubicBezTo>
                    <a:pt x="245872" y="420243"/>
                    <a:pt x="241173" y="414655"/>
                    <a:pt x="236728" y="407670"/>
                  </a:cubicBezTo>
                  <a:cubicBezTo>
                    <a:pt x="232283" y="400685"/>
                    <a:pt x="227203" y="391541"/>
                    <a:pt x="221615" y="380365"/>
                  </a:cubicBezTo>
                  <a:lnTo>
                    <a:pt x="113792" y="177800"/>
                  </a:lnTo>
                  <a:cubicBezTo>
                    <a:pt x="107569" y="165735"/>
                    <a:pt x="101219" y="152781"/>
                    <a:pt x="94742" y="138811"/>
                  </a:cubicBezTo>
                  <a:cubicBezTo>
                    <a:pt x="88265" y="124841"/>
                    <a:pt x="82423" y="111252"/>
                    <a:pt x="77343" y="98044"/>
                  </a:cubicBezTo>
                  <a:lnTo>
                    <a:pt x="76708" y="98044"/>
                  </a:lnTo>
                  <a:cubicBezTo>
                    <a:pt x="77597" y="114173"/>
                    <a:pt x="78232" y="130175"/>
                    <a:pt x="78613" y="146177"/>
                  </a:cubicBezTo>
                  <a:cubicBezTo>
                    <a:pt x="79121" y="162052"/>
                    <a:pt x="79375" y="178562"/>
                    <a:pt x="79375" y="195580"/>
                  </a:cubicBezTo>
                  <a:lnTo>
                    <a:pt x="79375" y="422275"/>
                  </a:lnTo>
                  <a:cubicBezTo>
                    <a:pt x="79375" y="424434"/>
                    <a:pt x="78740" y="426466"/>
                    <a:pt x="77470" y="428244"/>
                  </a:cubicBezTo>
                  <a:cubicBezTo>
                    <a:pt x="76200" y="430022"/>
                    <a:pt x="74168" y="431546"/>
                    <a:pt x="71120" y="432816"/>
                  </a:cubicBezTo>
                  <a:cubicBezTo>
                    <a:pt x="68072" y="433959"/>
                    <a:pt x="64008" y="434975"/>
                    <a:pt x="58928" y="435610"/>
                  </a:cubicBezTo>
                  <a:cubicBezTo>
                    <a:pt x="53721" y="436245"/>
                    <a:pt x="47244" y="436626"/>
                    <a:pt x="39116" y="436626"/>
                  </a:cubicBezTo>
                  <a:cubicBezTo>
                    <a:pt x="31369" y="436626"/>
                    <a:pt x="24892" y="436245"/>
                    <a:pt x="19685" y="435610"/>
                  </a:cubicBezTo>
                  <a:cubicBezTo>
                    <a:pt x="14605" y="434975"/>
                    <a:pt x="10541" y="433959"/>
                    <a:pt x="7620" y="432816"/>
                  </a:cubicBezTo>
                  <a:cubicBezTo>
                    <a:pt x="4826" y="431546"/>
                    <a:pt x="2794" y="430022"/>
                    <a:pt x="1651" y="428244"/>
                  </a:cubicBezTo>
                  <a:cubicBezTo>
                    <a:pt x="508" y="426466"/>
                    <a:pt x="0" y="424434"/>
                    <a:pt x="0" y="422275"/>
                  </a:cubicBezTo>
                  <a:lnTo>
                    <a:pt x="0" y="32766"/>
                  </a:lnTo>
                  <a:cubicBezTo>
                    <a:pt x="0" y="22352"/>
                    <a:pt x="3048" y="14478"/>
                    <a:pt x="9144" y="9144"/>
                  </a:cubicBezTo>
                  <a:cubicBezTo>
                    <a:pt x="15367" y="3937"/>
                    <a:pt x="22860" y="1270"/>
                    <a:pt x="31750" y="1270"/>
                  </a:cubicBezTo>
                  <a:lnTo>
                    <a:pt x="78994" y="1270"/>
                  </a:lnTo>
                  <a:cubicBezTo>
                    <a:pt x="87503" y="1270"/>
                    <a:pt x="94615" y="2032"/>
                    <a:pt x="100457" y="3556"/>
                  </a:cubicBezTo>
                  <a:cubicBezTo>
                    <a:pt x="106172" y="4953"/>
                    <a:pt x="111379" y="7366"/>
                    <a:pt x="115951" y="10668"/>
                  </a:cubicBezTo>
                  <a:cubicBezTo>
                    <a:pt x="120523" y="14097"/>
                    <a:pt x="124841" y="18669"/>
                    <a:pt x="128905" y="24638"/>
                  </a:cubicBezTo>
                  <a:cubicBezTo>
                    <a:pt x="132969" y="30480"/>
                    <a:pt x="137033" y="37846"/>
                    <a:pt x="141224" y="46482"/>
                  </a:cubicBezTo>
                  <a:lnTo>
                    <a:pt x="225679" y="204978"/>
                  </a:lnTo>
                  <a:cubicBezTo>
                    <a:pt x="230632" y="214503"/>
                    <a:pt x="235458" y="223901"/>
                    <a:pt x="240284" y="233172"/>
                  </a:cubicBezTo>
                  <a:cubicBezTo>
                    <a:pt x="244983" y="242443"/>
                    <a:pt x="249682" y="251714"/>
                    <a:pt x="254127" y="260985"/>
                  </a:cubicBezTo>
                  <a:cubicBezTo>
                    <a:pt x="258572" y="270256"/>
                    <a:pt x="262890" y="279400"/>
                    <a:pt x="267208" y="288290"/>
                  </a:cubicBezTo>
                  <a:cubicBezTo>
                    <a:pt x="271399" y="297180"/>
                    <a:pt x="275590" y="306197"/>
                    <a:pt x="279527" y="315087"/>
                  </a:cubicBezTo>
                  <a:lnTo>
                    <a:pt x="279908" y="315087"/>
                  </a:lnTo>
                  <a:cubicBezTo>
                    <a:pt x="279273" y="299466"/>
                    <a:pt x="278765" y="283210"/>
                    <a:pt x="278384" y="266192"/>
                  </a:cubicBezTo>
                  <a:cubicBezTo>
                    <a:pt x="278130" y="249174"/>
                    <a:pt x="277876" y="233045"/>
                    <a:pt x="277876" y="217678"/>
                  </a:cubicBezTo>
                  <a:lnTo>
                    <a:pt x="277876" y="14351"/>
                  </a:lnTo>
                  <a:cubicBezTo>
                    <a:pt x="277876" y="12192"/>
                    <a:pt x="278638" y="10160"/>
                    <a:pt x="279908" y="8382"/>
                  </a:cubicBezTo>
                  <a:cubicBezTo>
                    <a:pt x="281305" y="6604"/>
                    <a:pt x="283464" y="4953"/>
                    <a:pt x="286639" y="3683"/>
                  </a:cubicBezTo>
                  <a:cubicBezTo>
                    <a:pt x="289687" y="2286"/>
                    <a:pt x="293878" y="1397"/>
                    <a:pt x="298958" y="762"/>
                  </a:cubicBezTo>
                  <a:cubicBezTo>
                    <a:pt x="304165" y="254"/>
                    <a:pt x="310769" y="0"/>
                    <a:pt x="318770"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5" name="Shape 53">
              <a:extLst>
                <a:ext uri="{FF2B5EF4-FFF2-40B4-BE49-F238E27FC236}">
                  <a16:creationId xmlns:a16="http://schemas.microsoft.com/office/drawing/2014/main" id="{916A5739-566C-842A-726A-ACA6B73A4B82}"/>
                </a:ext>
              </a:extLst>
            </p:cNvPr>
            <p:cNvSpPr/>
            <p:nvPr/>
          </p:nvSpPr>
          <p:spPr>
            <a:xfrm>
              <a:off x="684149" y="454660"/>
              <a:ext cx="357251" cy="436626"/>
            </a:xfrm>
            <a:custGeom>
              <a:avLst/>
              <a:gdLst/>
              <a:ahLst/>
              <a:cxnLst/>
              <a:rect l="0" t="0" r="0" b="0"/>
              <a:pathLst>
                <a:path w="357251" h="436626">
                  <a:moveTo>
                    <a:pt x="318770" y="0"/>
                  </a:moveTo>
                  <a:cubicBezTo>
                    <a:pt x="326390" y="0"/>
                    <a:pt x="332740" y="254"/>
                    <a:pt x="337820" y="762"/>
                  </a:cubicBezTo>
                  <a:cubicBezTo>
                    <a:pt x="343027" y="1397"/>
                    <a:pt x="346964" y="2286"/>
                    <a:pt x="349758" y="3683"/>
                  </a:cubicBezTo>
                  <a:cubicBezTo>
                    <a:pt x="352552" y="4953"/>
                    <a:pt x="354457" y="6604"/>
                    <a:pt x="355600" y="8382"/>
                  </a:cubicBezTo>
                  <a:cubicBezTo>
                    <a:pt x="356743" y="10160"/>
                    <a:pt x="357251" y="12192"/>
                    <a:pt x="357251" y="14351"/>
                  </a:cubicBezTo>
                  <a:lnTo>
                    <a:pt x="357251" y="403860"/>
                  </a:lnTo>
                  <a:cubicBezTo>
                    <a:pt x="357251" y="408940"/>
                    <a:pt x="356362" y="413512"/>
                    <a:pt x="354584" y="417576"/>
                  </a:cubicBezTo>
                  <a:cubicBezTo>
                    <a:pt x="352806" y="421513"/>
                    <a:pt x="350393" y="424942"/>
                    <a:pt x="347345" y="427609"/>
                  </a:cubicBezTo>
                  <a:cubicBezTo>
                    <a:pt x="344424" y="430276"/>
                    <a:pt x="340741" y="432181"/>
                    <a:pt x="336677" y="433451"/>
                  </a:cubicBezTo>
                  <a:cubicBezTo>
                    <a:pt x="332486" y="434721"/>
                    <a:pt x="328295" y="435356"/>
                    <a:pt x="324104" y="435356"/>
                  </a:cubicBezTo>
                  <a:lnTo>
                    <a:pt x="286639" y="435356"/>
                  </a:lnTo>
                  <a:cubicBezTo>
                    <a:pt x="278765" y="435356"/>
                    <a:pt x="272034" y="434467"/>
                    <a:pt x="266319" y="432943"/>
                  </a:cubicBezTo>
                  <a:cubicBezTo>
                    <a:pt x="260604" y="431419"/>
                    <a:pt x="255397" y="428498"/>
                    <a:pt x="250571" y="424434"/>
                  </a:cubicBezTo>
                  <a:cubicBezTo>
                    <a:pt x="245872" y="420243"/>
                    <a:pt x="241173" y="414655"/>
                    <a:pt x="236728" y="407670"/>
                  </a:cubicBezTo>
                  <a:cubicBezTo>
                    <a:pt x="232283" y="400685"/>
                    <a:pt x="227203" y="391541"/>
                    <a:pt x="221615" y="380365"/>
                  </a:cubicBezTo>
                  <a:lnTo>
                    <a:pt x="113792" y="177800"/>
                  </a:lnTo>
                  <a:cubicBezTo>
                    <a:pt x="107569" y="165735"/>
                    <a:pt x="101219" y="152781"/>
                    <a:pt x="94742" y="138811"/>
                  </a:cubicBezTo>
                  <a:cubicBezTo>
                    <a:pt x="88265" y="124841"/>
                    <a:pt x="82423" y="111252"/>
                    <a:pt x="77343" y="98044"/>
                  </a:cubicBezTo>
                  <a:lnTo>
                    <a:pt x="76708" y="98044"/>
                  </a:lnTo>
                  <a:cubicBezTo>
                    <a:pt x="77597" y="114173"/>
                    <a:pt x="78232" y="130175"/>
                    <a:pt x="78613" y="146177"/>
                  </a:cubicBezTo>
                  <a:cubicBezTo>
                    <a:pt x="79121" y="162052"/>
                    <a:pt x="79375" y="178562"/>
                    <a:pt x="79375" y="195580"/>
                  </a:cubicBezTo>
                  <a:lnTo>
                    <a:pt x="79375" y="422275"/>
                  </a:lnTo>
                  <a:cubicBezTo>
                    <a:pt x="79375" y="424434"/>
                    <a:pt x="78740" y="426466"/>
                    <a:pt x="77470" y="428244"/>
                  </a:cubicBezTo>
                  <a:cubicBezTo>
                    <a:pt x="76200" y="430022"/>
                    <a:pt x="74168" y="431546"/>
                    <a:pt x="71120" y="432816"/>
                  </a:cubicBezTo>
                  <a:cubicBezTo>
                    <a:pt x="68072" y="433959"/>
                    <a:pt x="64008" y="434975"/>
                    <a:pt x="58928" y="435610"/>
                  </a:cubicBezTo>
                  <a:cubicBezTo>
                    <a:pt x="53721" y="436245"/>
                    <a:pt x="47244" y="436626"/>
                    <a:pt x="39116" y="436626"/>
                  </a:cubicBezTo>
                  <a:cubicBezTo>
                    <a:pt x="31369" y="436626"/>
                    <a:pt x="24892" y="436245"/>
                    <a:pt x="19685" y="435610"/>
                  </a:cubicBezTo>
                  <a:cubicBezTo>
                    <a:pt x="14605" y="434975"/>
                    <a:pt x="10541" y="433959"/>
                    <a:pt x="7620" y="432816"/>
                  </a:cubicBezTo>
                  <a:cubicBezTo>
                    <a:pt x="4826" y="431546"/>
                    <a:pt x="2794" y="430022"/>
                    <a:pt x="1651" y="428244"/>
                  </a:cubicBezTo>
                  <a:cubicBezTo>
                    <a:pt x="508" y="426466"/>
                    <a:pt x="0" y="424434"/>
                    <a:pt x="0" y="422275"/>
                  </a:cubicBezTo>
                  <a:lnTo>
                    <a:pt x="0" y="32766"/>
                  </a:lnTo>
                  <a:cubicBezTo>
                    <a:pt x="0" y="22352"/>
                    <a:pt x="3048" y="14478"/>
                    <a:pt x="9144" y="9144"/>
                  </a:cubicBezTo>
                  <a:cubicBezTo>
                    <a:pt x="15367" y="3937"/>
                    <a:pt x="22860" y="1270"/>
                    <a:pt x="31750" y="1270"/>
                  </a:cubicBezTo>
                  <a:lnTo>
                    <a:pt x="78994" y="1270"/>
                  </a:lnTo>
                  <a:cubicBezTo>
                    <a:pt x="87503" y="1270"/>
                    <a:pt x="94615" y="2032"/>
                    <a:pt x="100457" y="3556"/>
                  </a:cubicBezTo>
                  <a:cubicBezTo>
                    <a:pt x="106172" y="4953"/>
                    <a:pt x="111379" y="7366"/>
                    <a:pt x="115951" y="10668"/>
                  </a:cubicBezTo>
                  <a:cubicBezTo>
                    <a:pt x="120523" y="14097"/>
                    <a:pt x="124841" y="18669"/>
                    <a:pt x="128905" y="24638"/>
                  </a:cubicBezTo>
                  <a:cubicBezTo>
                    <a:pt x="132969" y="30480"/>
                    <a:pt x="137033" y="37846"/>
                    <a:pt x="141224" y="46482"/>
                  </a:cubicBezTo>
                  <a:lnTo>
                    <a:pt x="225679" y="204978"/>
                  </a:lnTo>
                  <a:cubicBezTo>
                    <a:pt x="230632" y="214503"/>
                    <a:pt x="235458" y="223901"/>
                    <a:pt x="240284" y="233172"/>
                  </a:cubicBezTo>
                  <a:cubicBezTo>
                    <a:pt x="244983" y="242443"/>
                    <a:pt x="249682" y="251714"/>
                    <a:pt x="254127" y="260985"/>
                  </a:cubicBezTo>
                  <a:cubicBezTo>
                    <a:pt x="258572" y="270256"/>
                    <a:pt x="262890" y="279400"/>
                    <a:pt x="267208" y="288290"/>
                  </a:cubicBezTo>
                  <a:cubicBezTo>
                    <a:pt x="271399" y="297180"/>
                    <a:pt x="275590" y="306197"/>
                    <a:pt x="279527" y="315087"/>
                  </a:cubicBezTo>
                  <a:lnTo>
                    <a:pt x="279908" y="315087"/>
                  </a:lnTo>
                  <a:cubicBezTo>
                    <a:pt x="279273" y="299466"/>
                    <a:pt x="278765" y="283210"/>
                    <a:pt x="278384" y="266192"/>
                  </a:cubicBezTo>
                  <a:cubicBezTo>
                    <a:pt x="278130" y="249174"/>
                    <a:pt x="277876" y="233045"/>
                    <a:pt x="277876" y="217678"/>
                  </a:cubicBezTo>
                  <a:lnTo>
                    <a:pt x="277876" y="14351"/>
                  </a:lnTo>
                  <a:cubicBezTo>
                    <a:pt x="277876" y="12192"/>
                    <a:pt x="278638" y="10160"/>
                    <a:pt x="279908" y="8382"/>
                  </a:cubicBezTo>
                  <a:cubicBezTo>
                    <a:pt x="281305" y="6604"/>
                    <a:pt x="283464" y="4953"/>
                    <a:pt x="286639" y="3683"/>
                  </a:cubicBezTo>
                  <a:cubicBezTo>
                    <a:pt x="289687" y="2286"/>
                    <a:pt x="293878" y="1397"/>
                    <a:pt x="298958" y="762"/>
                  </a:cubicBezTo>
                  <a:cubicBezTo>
                    <a:pt x="304165" y="254"/>
                    <a:pt x="310769" y="0"/>
                    <a:pt x="318770"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6" name="Shape 54">
              <a:extLst>
                <a:ext uri="{FF2B5EF4-FFF2-40B4-BE49-F238E27FC236}">
                  <a16:creationId xmlns:a16="http://schemas.microsoft.com/office/drawing/2014/main" id="{BA3EEF9C-B130-6991-92BE-F0F2B178B7F2}"/>
                </a:ext>
              </a:extLst>
            </p:cNvPr>
            <p:cNvSpPr/>
            <p:nvPr/>
          </p:nvSpPr>
          <p:spPr>
            <a:xfrm>
              <a:off x="3904361" y="454025"/>
              <a:ext cx="88392" cy="437261"/>
            </a:xfrm>
            <a:custGeom>
              <a:avLst/>
              <a:gdLst/>
              <a:ahLst/>
              <a:cxnLst/>
              <a:rect l="0" t="0" r="0" b="0"/>
              <a:pathLst>
                <a:path w="88392" h="437261">
                  <a:moveTo>
                    <a:pt x="44196" y="0"/>
                  </a:moveTo>
                  <a:cubicBezTo>
                    <a:pt x="52832" y="0"/>
                    <a:pt x="60071" y="254"/>
                    <a:pt x="65659" y="889"/>
                  </a:cubicBezTo>
                  <a:cubicBezTo>
                    <a:pt x="71120" y="1651"/>
                    <a:pt x="75692" y="2540"/>
                    <a:pt x="78994" y="3683"/>
                  </a:cubicBezTo>
                  <a:cubicBezTo>
                    <a:pt x="82296" y="4699"/>
                    <a:pt x="84709" y="6223"/>
                    <a:pt x="86233" y="8001"/>
                  </a:cubicBezTo>
                  <a:cubicBezTo>
                    <a:pt x="87630" y="9779"/>
                    <a:pt x="88392" y="11811"/>
                    <a:pt x="88392" y="13970"/>
                  </a:cubicBezTo>
                  <a:lnTo>
                    <a:pt x="88392" y="423164"/>
                  </a:lnTo>
                  <a:cubicBezTo>
                    <a:pt x="88392" y="425450"/>
                    <a:pt x="87630" y="427482"/>
                    <a:pt x="86233" y="429260"/>
                  </a:cubicBezTo>
                  <a:cubicBezTo>
                    <a:pt x="84709" y="431038"/>
                    <a:pt x="82296" y="432435"/>
                    <a:pt x="78994" y="433578"/>
                  </a:cubicBezTo>
                  <a:cubicBezTo>
                    <a:pt x="75692" y="434721"/>
                    <a:pt x="71120" y="435610"/>
                    <a:pt x="65659" y="436245"/>
                  </a:cubicBezTo>
                  <a:cubicBezTo>
                    <a:pt x="60071" y="436880"/>
                    <a:pt x="52832" y="437261"/>
                    <a:pt x="44196" y="437261"/>
                  </a:cubicBezTo>
                  <a:cubicBezTo>
                    <a:pt x="35687" y="437261"/>
                    <a:pt x="28575" y="436880"/>
                    <a:pt x="22860" y="436245"/>
                  </a:cubicBezTo>
                  <a:cubicBezTo>
                    <a:pt x="17272" y="435610"/>
                    <a:pt x="12700" y="434721"/>
                    <a:pt x="9398" y="433578"/>
                  </a:cubicBezTo>
                  <a:cubicBezTo>
                    <a:pt x="5969" y="432435"/>
                    <a:pt x="3556" y="431038"/>
                    <a:pt x="2159" y="429260"/>
                  </a:cubicBezTo>
                  <a:cubicBezTo>
                    <a:pt x="635" y="427482"/>
                    <a:pt x="0" y="425450"/>
                    <a:pt x="0" y="423164"/>
                  </a:cubicBezTo>
                  <a:lnTo>
                    <a:pt x="0" y="13970"/>
                  </a:lnTo>
                  <a:cubicBezTo>
                    <a:pt x="0" y="11811"/>
                    <a:pt x="635" y="9779"/>
                    <a:pt x="2159" y="8001"/>
                  </a:cubicBezTo>
                  <a:cubicBezTo>
                    <a:pt x="3556" y="6223"/>
                    <a:pt x="6096" y="4699"/>
                    <a:pt x="9525" y="3683"/>
                  </a:cubicBezTo>
                  <a:cubicBezTo>
                    <a:pt x="12954" y="2540"/>
                    <a:pt x="17526" y="1651"/>
                    <a:pt x="23114" y="889"/>
                  </a:cubicBezTo>
                  <a:cubicBezTo>
                    <a:pt x="28702" y="254"/>
                    <a:pt x="35687" y="0"/>
                    <a:pt x="44196"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7" name="Shape 55">
              <a:extLst>
                <a:ext uri="{FF2B5EF4-FFF2-40B4-BE49-F238E27FC236}">
                  <a16:creationId xmlns:a16="http://schemas.microsoft.com/office/drawing/2014/main" id="{6BE1FC24-FE29-AD49-FCF7-50A89ED87B51}"/>
                </a:ext>
              </a:extLst>
            </p:cNvPr>
            <p:cNvSpPr/>
            <p:nvPr/>
          </p:nvSpPr>
          <p:spPr>
            <a:xfrm>
              <a:off x="2750312" y="454025"/>
              <a:ext cx="353949" cy="442976"/>
            </a:xfrm>
            <a:custGeom>
              <a:avLst/>
              <a:gdLst/>
              <a:ahLst/>
              <a:cxnLst/>
              <a:rect l="0" t="0" r="0" b="0"/>
              <a:pathLst>
                <a:path w="353949" h="442976">
                  <a:moveTo>
                    <a:pt x="44196" y="0"/>
                  </a:moveTo>
                  <a:cubicBezTo>
                    <a:pt x="52705" y="0"/>
                    <a:pt x="59690" y="254"/>
                    <a:pt x="65278" y="889"/>
                  </a:cubicBezTo>
                  <a:cubicBezTo>
                    <a:pt x="70866" y="1651"/>
                    <a:pt x="75311" y="2540"/>
                    <a:pt x="78740" y="3683"/>
                  </a:cubicBezTo>
                  <a:cubicBezTo>
                    <a:pt x="82042" y="4699"/>
                    <a:pt x="84455" y="6223"/>
                    <a:pt x="85852" y="8001"/>
                  </a:cubicBezTo>
                  <a:cubicBezTo>
                    <a:pt x="87376" y="9779"/>
                    <a:pt x="88138" y="11811"/>
                    <a:pt x="88138" y="13970"/>
                  </a:cubicBezTo>
                  <a:lnTo>
                    <a:pt x="88138" y="269875"/>
                  </a:lnTo>
                  <a:cubicBezTo>
                    <a:pt x="88138" y="287020"/>
                    <a:pt x="90170" y="301879"/>
                    <a:pt x="94488" y="314579"/>
                  </a:cubicBezTo>
                  <a:cubicBezTo>
                    <a:pt x="98679" y="327152"/>
                    <a:pt x="104775" y="337566"/>
                    <a:pt x="112649" y="345821"/>
                  </a:cubicBezTo>
                  <a:cubicBezTo>
                    <a:pt x="120650" y="354076"/>
                    <a:pt x="130048" y="360299"/>
                    <a:pt x="141097" y="364490"/>
                  </a:cubicBezTo>
                  <a:cubicBezTo>
                    <a:pt x="152273" y="368554"/>
                    <a:pt x="164592" y="370586"/>
                    <a:pt x="178181" y="370586"/>
                  </a:cubicBezTo>
                  <a:cubicBezTo>
                    <a:pt x="192024" y="370586"/>
                    <a:pt x="204343" y="368554"/>
                    <a:pt x="215392" y="364236"/>
                  </a:cubicBezTo>
                  <a:cubicBezTo>
                    <a:pt x="226314" y="360045"/>
                    <a:pt x="235585" y="353822"/>
                    <a:pt x="243078" y="345694"/>
                  </a:cubicBezTo>
                  <a:cubicBezTo>
                    <a:pt x="250698" y="337566"/>
                    <a:pt x="256540" y="327533"/>
                    <a:pt x="260731" y="315595"/>
                  </a:cubicBezTo>
                  <a:cubicBezTo>
                    <a:pt x="264795" y="303657"/>
                    <a:pt x="266954" y="290068"/>
                    <a:pt x="266954" y="274828"/>
                  </a:cubicBezTo>
                  <a:lnTo>
                    <a:pt x="266954" y="13970"/>
                  </a:lnTo>
                  <a:cubicBezTo>
                    <a:pt x="266954" y="11811"/>
                    <a:pt x="267589" y="9779"/>
                    <a:pt x="268859" y="8001"/>
                  </a:cubicBezTo>
                  <a:cubicBezTo>
                    <a:pt x="270256" y="6223"/>
                    <a:pt x="272542" y="4699"/>
                    <a:pt x="275971" y="3683"/>
                  </a:cubicBezTo>
                  <a:cubicBezTo>
                    <a:pt x="279273" y="2540"/>
                    <a:pt x="283845" y="1651"/>
                    <a:pt x="289560" y="889"/>
                  </a:cubicBezTo>
                  <a:cubicBezTo>
                    <a:pt x="295148" y="254"/>
                    <a:pt x="302260" y="0"/>
                    <a:pt x="310769" y="0"/>
                  </a:cubicBezTo>
                  <a:cubicBezTo>
                    <a:pt x="319278" y="0"/>
                    <a:pt x="326263" y="254"/>
                    <a:pt x="331724" y="889"/>
                  </a:cubicBezTo>
                  <a:cubicBezTo>
                    <a:pt x="337185" y="1651"/>
                    <a:pt x="341630" y="2540"/>
                    <a:pt x="344932" y="3683"/>
                  </a:cubicBezTo>
                  <a:cubicBezTo>
                    <a:pt x="348234" y="4699"/>
                    <a:pt x="350647" y="6223"/>
                    <a:pt x="351917" y="8001"/>
                  </a:cubicBezTo>
                  <a:cubicBezTo>
                    <a:pt x="353314" y="9779"/>
                    <a:pt x="353949" y="11811"/>
                    <a:pt x="353949" y="13970"/>
                  </a:cubicBezTo>
                  <a:lnTo>
                    <a:pt x="353949" y="273812"/>
                  </a:lnTo>
                  <a:cubicBezTo>
                    <a:pt x="353949" y="300482"/>
                    <a:pt x="350012" y="324231"/>
                    <a:pt x="342265" y="345186"/>
                  </a:cubicBezTo>
                  <a:cubicBezTo>
                    <a:pt x="334391" y="366141"/>
                    <a:pt x="322961" y="383921"/>
                    <a:pt x="307721" y="398399"/>
                  </a:cubicBezTo>
                  <a:cubicBezTo>
                    <a:pt x="292608" y="413004"/>
                    <a:pt x="273812" y="424053"/>
                    <a:pt x="251460" y="431546"/>
                  </a:cubicBezTo>
                  <a:cubicBezTo>
                    <a:pt x="229235" y="439166"/>
                    <a:pt x="203454" y="442976"/>
                    <a:pt x="174498" y="442976"/>
                  </a:cubicBezTo>
                  <a:cubicBezTo>
                    <a:pt x="147193" y="442976"/>
                    <a:pt x="122809" y="439547"/>
                    <a:pt x="101092" y="432816"/>
                  </a:cubicBezTo>
                  <a:cubicBezTo>
                    <a:pt x="79502" y="425958"/>
                    <a:pt x="61214" y="415671"/>
                    <a:pt x="46228" y="401828"/>
                  </a:cubicBezTo>
                  <a:cubicBezTo>
                    <a:pt x="31242" y="387985"/>
                    <a:pt x="19812" y="370713"/>
                    <a:pt x="11938" y="350012"/>
                  </a:cubicBezTo>
                  <a:cubicBezTo>
                    <a:pt x="3937" y="329438"/>
                    <a:pt x="0" y="305181"/>
                    <a:pt x="0" y="277495"/>
                  </a:cubicBezTo>
                  <a:lnTo>
                    <a:pt x="0" y="13970"/>
                  </a:lnTo>
                  <a:cubicBezTo>
                    <a:pt x="0" y="11811"/>
                    <a:pt x="635" y="9779"/>
                    <a:pt x="2032" y="8001"/>
                  </a:cubicBezTo>
                  <a:cubicBezTo>
                    <a:pt x="3302" y="6223"/>
                    <a:pt x="5715" y="4699"/>
                    <a:pt x="9271" y="3683"/>
                  </a:cubicBezTo>
                  <a:cubicBezTo>
                    <a:pt x="12700" y="2540"/>
                    <a:pt x="17145" y="1651"/>
                    <a:pt x="22733" y="889"/>
                  </a:cubicBezTo>
                  <a:cubicBezTo>
                    <a:pt x="28321" y="254"/>
                    <a:pt x="35560" y="0"/>
                    <a:pt x="44196"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8" name="Shape 56">
              <a:extLst>
                <a:ext uri="{FF2B5EF4-FFF2-40B4-BE49-F238E27FC236}">
                  <a16:creationId xmlns:a16="http://schemas.microsoft.com/office/drawing/2014/main" id="{99A78852-EAA7-118A-AC94-3431FE2A170D}"/>
                </a:ext>
              </a:extLst>
            </p:cNvPr>
            <p:cNvSpPr/>
            <p:nvPr/>
          </p:nvSpPr>
          <p:spPr>
            <a:xfrm>
              <a:off x="501269" y="454025"/>
              <a:ext cx="88392" cy="437261"/>
            </a:xfrm>
            <a:custGeom>
              <a:avLst/>
              <a:gdLst/>
              <a:ahLst/>
              <a:cxnLst/>
              <a:rect l="0" t="0" r="0" b="0"/>
              <a:pathLst>
                <a:path w="88392" h="437261">
                  <a:moveTo>
                    <a:pt x="44196" y="0"/>
                  </a:moveTo>
                  <a:cubicBezTo>
                    <a:pt x="52832" y="0"/>
                    <a:pt x="60071" y="254"/>
                    <a:pt x="65659" y="889"/>
                  </a:cubicBezTo>
                  <a:cubicBezTo>
                    <a:pt x="71120" y="1651"/>
                    <a:pt x="75692" y="2540"/>
                    <a:pt x="78994" y="3683"/>
                  </a:cubicBezTo>
                  <a:cubicBezTo>
                    <a:pt x="82296" y="4699"/>
                    <a:pt x="84709" y="6223"/>
                    <a:pt x="86233" y="8001"/>
                  </a:cubicBezTo>
                  <a:cubicBezTo>
                    <a:pt x="87630" y="9779"/>
                    <a:pt x="88392" y="11811"/>
                    <a:pt x="88392" y="13970"/>
                  </a:cubicBezTo>
                  <a:lnTo>
                    <a:pt x="88392" y="423164"/>
                  </a:lnTo>
                  <a:cubicBezTo>
                    <a:pt x="88392" y="425450"/>
                    <a:pt x="87630" y="427482"/>
                    <a:pt x="86233" y="429260"/>
                  </a:cubicBezTo>
                  <a:cubicBezTo>
                    <a:pt x="84709" y="431038"/>
                    <a:pt x="82296" y="432435"/>
                    <a:pt x="78994" y="433578"/>
                  </a:cubicBezTo>
                  <a:cubicBezTo>
                    <a:pt x="75692" y="434721"/>
                    <a:pt x="71120" y="435610"/>
                    <a:pt x="65659" y="436245"/>
                  </a:cubicBezTo>
                  <a:cubicBezTo>
                    <a:pt x="60071" y="436880"/>
                    <a:pt x="52832" y="437261"/>
                    <a:pt x="44196" y="437261"/>
                  </a:cubicBezTo>
                  <a:cubicBezTo>
                    <a:pt x="35687" y="437261"/>
                    <a:pt x="28575" y="436880"/>
                    <a:pt x="22860" y="436245"/>
                  </a:cubicBezTo>
                  <a:cubicBezTo>
                    <a:pt x="17272" y="435610"/>
                    <a:pt x="12700" y="434721"/>
                    <a:pt x="9398" y="433578"/>
                  </a:cubicBezTo>
                  <a:cubicBezTo>
                    <a:pt x="5969" y="432435"/>
                    <a:pt x="3556" y="431038"/>
                    <a:pt x="2159" y="429260"/>
                  </a:cubicBezTo>
                  <a:cubicBezTo>
                    <a:pt x="635" y="427482"/>
                    <a:pt x="0" y="425450"/>
                    <a:pt x="0" y="423164"/>
                  </a:cubicBezTo>
                  <a:lnTo>
                    <a:pt x="0" y="13970"/>
                  </a:lnTo>
                  <a:cubicBezTo>
                    <a:pt x="0" y="11811"/>
                    <a:pt x="635" y="9779"/>
                    <a:pt x="2159" y="8001"/>
                  </a:cubicBezTo>
                  <a:cubicBezTo>
                    <a:pt x="3556" y="6223"/>
                    <a:pt x="6096" y="4699"/>
                    <a:pt x="9525" y="3683"/>
                  </a:cubicBezTo>
                  <a:cubicBezTo>
                    <a:pt x="12954" y="2540"/>
                    <a:pt x="17526" y="1651"/>
                    <a:pt x="23114" y="889"/>
                  </a:cubicBezTo>
                  <a:cubicBezTo>
                    <a:pt x="28702" y="254"/>
                    <a:pt x="35687" y="0"/>
                    <a:pt x="44196"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9" name="Shape 57">
              <a:extLst>
                <a:ext uri="{FF2B5EF4-FFF2-40B4-BE49-F238E27FC236}">
                  <a16:creationId xmlns:a16="http://schemas.microsoft.com/office/drawing/2014/main" id="{586FB22A-4A35-4ACF-82A6-E7B352823BD8}"/>
                </a:ext>
              </a:extLst>
            </p:cNvPr>
            <p:cNvSpPr/>
            <p:nvPr/>
          </p:nvSpPr>
          <p:spPr>
            <a:xfrm>
              <a:off x="3177921" y="448945"/>
              <a:ext cx="320548" cy="447421"/>
            </a:xfrm>
            <a:custGeom>
              <a:avLst/>
              <a:gdLst/>
              <a:ahLst/>
              <a:cxnLst/>
              <a:rect l="0" t="0" r="0" b="0"/>
              <a:pathLst>
                <a:path w="320548" h="447421">
                  <a:moveTo>
                    <a:pt x="200914" y="0"/>
                  </a:moveTo>
                  <a:cubicBezTo>
                    <a:pt x="212979" y="0"/>
                    <a:pt x="224663" y="1016"/>
                    <a:pt x="235839" y="3048"/>
                  </a:cubicBezTo>
                  <a:cubicBezTo>
                    <a:pt x="246888" y="5080"/>
                    <a:pt x="257302" y="7620"/>
                    <a:pt x="266700" y="10922"/>
                  </a:cubicBezTo>
                  <a:cubicBezTo>
                    <a:pt x="276225" y="14097"/>
                    <a:pt x="284734" y="17907"/>
                    <a:pt x="292354" y="22098"/>
                  </a:cubicBezTo>
                  <a:cubicBezTo>
                    <a:pt x="299974" y="26289"/>
                    <a:pt x="305308" y="29972"/>
                    <a:pt x="308229" y="33020"/>
                  </a:cubicBezTo>
                  <a:cubicBezTo>
                    <a:pt x="311277" y="35941"/>
                    <a:pt x="313309" y="38481"/>
                    <a:pt x="314452" y="40513"/>
                  </a:cubicBezTo>
                  <a:cubicBezTo>
                    <a:pt x="315595" y="42545"/>
                    <a:pt x="316484" y="45085"/>
                    <a:pt x="317119" y="48260"/>
                  </a:cubicBezTo>
                  <a:cubicBezTo>
                    <a:pt x="317881" y="51308"/>
                    <a:pt x="318262" y="54991"/>
                    <a:pt x="318643" y="59309"/>
                  </a:cubicBezTo>
                  <a:cubicBezTo>
                    <a:pt x="319024" y="63500"/>
                    <a:pt x="319151" y="68707"/>
                    <a:pt x="319151" y="75057"/>
                  </a:cubicBezTo>
                  <a:cubicBezTo>
                    <a:pt x="319151" y="81661"/>
                    <a:pt x="318897" y="87376"/>
                    <a:pt x="318516" y="92075"/>
                  </a:cubicBezTo>
                  <a:cubicBezTo>
                    <a:pt x="318008" y="96774"/>
                    <a:pt x="317246" y="100584"/>
                    <a:pt x="316103" y="103505"/>
                  </a:cubicBezTo>
                  <a:cubicBezTo>
                    <a:pt x="315087" y="106426"/>
                    <a:pt x="313690" y="108458"/>
                    <a:pt x="312166" y="109855"/>
                  </a:cubicBezTo>
                  <a:cubicBezTo>
                    <a:pt x="310515" y="111125"/>
                    <a:pt x="308737" y="111887"/>
                    <a:pt x="306832" y="111887"/>
                  </a:cubicBezTo>
                  <a:cubicBezTo>
                    <a:pt x="303403" y="111887"/>
                    <a:pt x="299212" y="109855"/>
                    <a:pt x="294005" y="106045"/>
                  </a:cubicBezTo>
                  <a:cubicBezTo>
                    <a:pt x="288925" y="102108"/>
                    <a:pt x="282321" y="97663"/>
                    <a:pt x="274066" y="92964"/>
                  </a:cubicBezTo>
                  <a:cubicBezTo>
                    <a:pt x="265938" y="88138"/>
                    <a:pt x="256286" y="83820"/>
                    <a:pt x="244983" y="79883"/>
                  </a:cubicBezTo>
                  <a:cubicBezTo>
                    <a:pt x="233680" y="75946"/>
                    <a:pt x="220218" y="74041"/>
                    <a:pt x="204597" y="74041"/>
                  </a:cubicBezTo>
                  <a:cubicBezTo>
                    <a:pt x="187452" y="74041"/>
                    <a:pt x="172085" y="77470"/>
                    <a:pt x="158623" y="84582"/>
                  </a:cubicBezTo>
                  <a:cubicBezTo>
                    <a:pt x="145034" y="91567"/>
                    <a:pt x="133604" y="101600"/>
                    <a:pt x="124079" y="114681"/>
                  </a:cubicBezTo>
                  <a:cubicBezTo>
                    <a:pt x="114554" y="127762"/>
                    <a:pt x="107442" y="143510"/>
                    <a:pt x="102489" y="162052"/>
                  </a:cubicBezTo>
                  <a:cubicBezTo>
                    <a:pt x="97536" y="180594"/>
                    <a:pt x="95123" y="201422"/>
                    <a:pt x="95123" y="224663"/>
                  </a:cubicBezTo>
                  <a:cubicBezTo>
                    <a:pt x="95123" y="250190"/>
                    <a:pt x="97790" y="272161"/>
                    <a:pt x="102997" y="290830"/>
                  </a:cubicBezTo>
                  <a:cubicBezTo>
                    <a:pt x="108204" y="309499"/>
                    <a:pt x="115697" y="324866"/>
                    <a:pt x="125476" y="336931"/>
                  </a:cubicBezTo>
                  <a:cubicBezTo>
                    <a:pt x="135128" y="348869"/>
                    <a:pt x="146812" y="357886"/>
                    <a:pt x="160655" y="363855"/>
                  </a:cubicBezTo>
                  <a:cubicBezTo>
                    <a:pt x="174371" y="369697"/>
                    <a:pt x="189738" y="372745"/>
                    <a:pt x="207010" y="372745"/>
                  </a:cubicBezTo>
                  <a:cubicBezTo>
                    <a:pt x="222631" y="372745"/>
                    <a:pt x="236093" y="370840"/>
                    <a:pt x="247523" y="367157"/>
                  </a:cubicBezTo>
                  <a:cubicBezTo>
                    <a:pt x="258826" y="363474"/>
                    <a:pt x="268605" y="359410"/>
                    <a:pt x="276860" y="354965"/>
                  </a:cubicBezTo>
                  <a:cubicBezTo>
                    <a:pt x="284988" y="350520"/>
                    <a:pt x="291592" y="346456"/>
                    <a:pt x="296926" y="342900"/>
                  </a:cubicBezTo>
                  <a:cubicBezTo>
                    <a:pt x="302133" y="339344"/>
                    <a:pt x="306197" y="337566"/>
                    <a:pt x="309118" y="337566"/>
                  </a:cubicBezTo>
                  <a:cubicBezTo>
                    <a:pt x="311404" y="337566"/>
                    <a:pt x="313182" y="337947"/>
                    <a:pt x="314452" y="338836"/>
                  </a:cubicBezTo>
                  <a:cubicBezTo>
                    <a:pt x="315849" y="339725"/>
                    <a:pt x="316865" y="341503"/>
                    <a:pt x="317881" y="344297"/>
                  </a:cubicBezTo>
                  <a:cubicBezTo>
                    <a:pt x="318770" y="346964"/>
                    <a:pt x="319405" y="350647"/>
                    <a:pt x="319786" y="355473"/>
                  </a:cubicBezTo>
                  <a:cubicBezTo>
                    <a:pt x="320294" y="360299"/>
                    <a:pt x="320548" y="366649"/>
                    <a:pt x="320548" y="374777"/>
                  </a:cubicBezTo>
                  <a:cubicBezTo>
                    <a:pt x="320548" y="380238"/>
                    <a:pt x="320294" y="385064"/>
                    <a:pt x="320040" y="389001"/>
                  </a:cubicBezTo>
                  <a:cubicBezTo>
                    <a:pt x="319659" y="392811"/>
                    <a:pt x="319151" y="396240"/>
                    <a:pt x="318516" y="399034"/>
                  </a:cubicBezTo>
                  <a:cubicBezTo>
                    <a:pt x="317881" y="401828"/>
                    <a:pt x="316865" y="404241"/>
                    <a:pt x="315849" y="406146"/>
                  </a:cubicBezTo>
                  <a:cubicBezTo>
                    <a:pt x="314706" y="408178"/>
                    <a:pt x="312928" y="410464"/>
                    <a:pt x="310515" y="413004"/>
                  </a:cubicBezTo>
                  <a:cubicBezTo>
                    <a:pt x="307975" y="415671"/>
                    <a:pt x="303276" y="418973"/>
                    <a:pt x="296164" y="422910"/>
                  </a:cubicBezTo>
                  <a:cubicBezTo>
                    <a:pt x="289179" y="426974"/>
                    <a:pt x="280543" y="430784"/>
                    <a:pt x="270383" y="434467"/>
                  </a:cubicBezTo>
                  <a:cubicBezTo>
                    <a:pt x="260223" y="438150"/>
                    <a:pt x="248666" y="441198"/>
                    <a:pt x="235585" y="443738"/>
                  </a:cubicBezTo>
                  <a:cubicBezTo>
                    <a:pt x="222504" y="446151"/>
                    <a:pt x="208407" y="447421"/>
                    <a:pt x="193294" y="447421"/>
                  </a:cubicBezTo>
                  <a:cubicBezTo>
                    <a:pt x="163576" y="447421"/>
                    <a:pt x="136779" y="442849"/>
                    <a:pt x="112903" y="433705"/>
                  </a:cubicBezTo>
                  <a:cubicBezTo>
                    <a:pt x="89027" y="424434"/>
                    <a:pt x="68707" y="410845"/>
                    <a:pt x="51943" y="392684"/>
                  </a:cubicBezTo>
                  <a:cubicBezTo>
                    <a:pt x="35179" y="374396"/>
                    <a:pt x="22352" y="351663"/>
                    <a:pt x="13462" y="324485"/>
                  </a:cubicBezTo>
                  <a:cubicBezTo>
                    <a:pt x="4445" y="297307"/>
                    <a:pt x="0" y="265557"/>
                    <a:pt x="0" y="229362"/>
                  </a:cubicBezTo>
                  <a:cubicBezTo>
                    <a:pt x="0" y="192532"/>
                    <a:pt x="4953" y="159893"/>
                    <a:pt x="14732" y="131318"/>
                  </a:cubicBezTo>
                  <a:cubicBezTo>
                    <a:pt x="24638" y="102743"/>
                    <a:pt x="38354" y="78740"/>
                    <a:pt x="56007" y="59309"/>
                  </a:cubicBezTo>
                  <a:cubicBezTo>
                    <a:pt x="73533" y="39878"/>
                    <a:pt x="94742" y="25146"/>
                    <a:pt x="119380" y="15113"/>
                  </a:cubicBezTo>
                  <a:cubicBezTo>
                    <a:pt x="144145" y="5080"/>
                    <a:pt x="171323" y="0"/>
                    <a:pt x="200914"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40" name="Shape 58">
              <a:extLst>
                <a:ext uri="{FF2B5EF4-FFF2-40B4-BE49-F238E27FC236}">
                  <a16:creationId xmlns:a16="http://schemas.microsoft.com/office/drawing/2014/main" id="{4E6C7FDE-B7F6-ECBD-7F97-4FB386DA81D8}"/>
                </a:ext>
              </a:extLst>
            </p:cNvPr>
            <p:cNvSpPr/>
            <p:nvPr/>
          </p:nvSpPr>
          <p:spPr>
            <a:xfrm>
              <a:off x="4066795" y="448310"/>
              <a:ext cx="410210" cy="448691"/>
            </a:xfrm>
            <a:custGeom>
              <a:avLst/>
              <a:gdLst/>
              <a:ahLst/>
              <a:cxnLst/>
              <a:rect l="0" t="0" r="0" b="0"/>
              <a:pathLst>
                <a:path w="410210" h="448691">
                  <a:moveTo>
                    <a:pt x="209296" y="0"/>
                  </a:moveTo>
                  <a:cubicBezTo>
                    <a:pt x="242062" y="0"/>
                    <a:pt x="271018" y="4318"/>
                    <a:pt x="296164" y="13081"/>
                  </a:cubicBezTo>
                  <a:cubicBezTo>
                    <a:pt x="321310" y="21717"/>
                    <a:pt x="342265" y="35179"/>
                    <a:pt x="359156" y="53213"/>
                  </a:cubicBezTo>
                  <a:cubicBezTo>
                    <a:pt x="376047" y="71247"/>
                    <a:pt x="388747" y="94107"/>
                    <a:pt x="397256" y="121666"/>
                  </a:cubicBezTo>
                  <a:cubicBezTo>
                    <a:pt x="405892" y="149225"/>
                    <a:pt x="410210" y="181737"/>
                    <a:pt x="410210" y="219329"/>
                  </a:cubicBezTo>
                  <a:cubicBezTo>
                    <a:pt x="410210" y="255270"/>
                    <a:pt x="405765" y="287401"/>
                    <a:pt x="396748" y="315722"/>
                  </a:cubicBezTo>
                  <a:cubicBezTo>
                    <a:pt x="387858" y="344043"/>
                    <a:pt x="374650" y="368173"/>
                    <a:pt x="356997" y="387858"/>
                  </a:cubicBezTo>
                  <a:cubicBezTo>
                    <a:pt x="339344" y="407670"/>
                    <a:pt x="317500" y="422783"/>
                    <a:pt x="291465" y="433070"/>
                  </a:cubicBezTo>
                  <a:cubicBezTo>
                    <a:pt x="265430" y="443484"/>
                    <a:pt x="235458" y="448691"/>
                    <a:pt x="201295" y="448691"/>
                  </a:cubicBezTo>
                  <a:cubicBezTo>
                    <a:pt x="167513" y="448691"/>
                    <a:pt x="138176" y="444246"/>
                    <a:pt x="113030" y="435483"/>
                  </a:cubicBezTo>
                  <a:cubicBezTo>
                    <a:pt x="87884" y="426593"/>
                    <a:pt x="66929" y="413131"/>
                    <a:pt x="50165" y="395097"/>
                  </a:cubicBezTo>
                  <a:cubicBezTo>
                    <a:pt x="33528" y="377063"/>
                    <a:pt x="20955" y="354076"/>
                    <a:pt x="12573" y="326136"/>
                  </a:cubicBezTo>
                  <a:cubicBezTo>
                    <a:pt x="4191" y="298196"/>
                    <a:pt x="0" y="265176"/>
                    <a:pt x="0" y="226949"/>
                  </a:cubicBezTo>
                  <a:cubicBezTo>
                    <a:pt x="0" y="191897"/>
                    <a:pt x="4445" y="160401"/>
                    <a:pt x="13335" y="132461"/>
                  </a:cubicBezTo>
                  <a:cubicBezTo>
                    <a:pt x="22352" y="104394"/>
                    <a:pt x="35560" y="80518"/>
                    <a:pt x="53213" y="60960"/>
                  </a:cubicBezTo>
                  <a:cubicBezTo>
                    <a:pt x="70866" y="41275"/>
                    <a:pt x="92710" y="26162"/>
                    <a:pt x="118745" y="15748"/>
                  </a:cubicBezTo>
                  <a:cubicBezTo>
                    <a:pt x="144653" y="5207"/>
                    <a:pt x="174879" y="0"/>
                    <a:pt x="209296"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41" name="Shape 59">
              <a:extLst>
                <a:ext uri="{FF2B5EF4-FFF2-40B4-BE49-F238E27FC236}">
                  <a16:creationId xmlns:a16="http://schemas.microsoft.com/office/drawing/2014/main" id="{D08B6506-FC8A-DBDF-9BC5-74EC0EEA4BD7}"/>
                </a:ext>
              </a:extLst>
            </p:cNvPr>
            <p:cNvSpPr/>
            <p:nvPr/>
          </p:nvSpPr>
          <p:spPr>
            <a:xfrm>
              <a:off x="1834134" y="448310"/>
              <a:ext cx="410210" cy="448691"/>
            </a:xfrm>
            <a:custGeom>
              <a:avLst/>
              <a:gdLst/>
              <a:ahLst/>
              <a:cxnLst/>
              <a:rect l="0" t="0" r="0" b="0"/>
              <a:pathLst>
                <a:path w="410210" h="448691">
                  <a:moveTo>
                    <a:pt x="209296" y="0"/>
                  </a:moveTo>
                  <a:cubicBezTo>
                    <a:pt x="242062" y="0"/>
                    <a:pt x="271018" y="4318"/>
                    <a:pt x="296164" y="13081"/>
                  </a:cubicBezTo>
                  <a:cubicBezTo>
                    <a:pt x="321310" y="21717"/>
                    <a:pt x="342265" y="35179"/>
                    <a:pt x="359156" y="53213"/>
                  </a:cubicBezTo>
                  <a:cubicBezTo>
                    <a:pt x="376047" y="71247"/>
                    <a:pt x="388747" y="94107"/>
                    <a:pt x="397256" y="121666"/>
                  </a:cubicBezTo>
                  <a:cubicBezTo>
                    <a:pt x="405892" y="149225"/>
                    <a:pt x="410210" y="181737"/>
                    <a:pt x="410210" y="219329"/>
                  </a:cubicBezTo>
                  <a:cubicBezTo>
                    <a:pt x="410210" y="255270"/>
                    <a:pt x="405765" y="287401"/>
                    <a:pt x="396748" y="315722"/>
                  </a:cubicBezTo>
                  <a:cubicBezTo>
                    <a:pt x="387858" y="344043"/>
                    <a:pt x="374650" y="368173"/>
                    <a:pt x="356997" y="387858"/>
                  </a:cubicBezTo>
                  <a:cubicBezTo>
                    <a:pt x="339344" y="407670"/>
                    <a:pt x="317500" y="422783"/>
                    <a:pt x="291465" y="433070"/>
                  </a:cubicBezTo>
                  <a:cubicBezTo>
                    <a:pt x="265430" y="443484"/>
                    <a:pt x="235458" y="448691"/>
                    <a:pt x="201295" y="448691"/>
                  </a:cubicBezTo>
                  <a:cubicBezTo>
                    <a:pt x="167513" y="448691"/>
                    <a:pt x="138176" y="444246"/>
                    <a:pt x="113030" y="435483"/>
                  </a:cubicBezTo>
                  <a:cubicBezTo>
                    <a:pt x="87884" y="426593"/>
                    <a:pt x="66929" y="413131"/>
                    <a:pt x="50165" y="395097"/>
                  </a:cubicBezTo>
                  <a:cubicBezTo>
                    <a:pt x="33528" y="377063"/>
                    <a:pt x="20955" y="354076"/>
                    <a:pt x="12573" y="326136"/>
                  </a:cubicBezTo>
                  <a:cubicBezTo>
                    <a:pt x="4191" y="298196"/>
                    <a:pt x="0" y="265176"/>
                    <a:pt x="0" y="226949"/>
                  </a:cubicBezTo>
                  <a:cubicBezTo>
                    <a:pt x="0" y="191897"/>
                    <a:pt x="4445" y="160401"/>
                    <a:pt x="13335" y="132461"/>
                  </a:cubicBezTo>
                  <a:cubicBezTo>
                    <a:pt x="22352" y="104394"/>
                    <a:pt x="35560" y="80518"/>
                    <a:pt x="53213" y="60960"/>
                  </a:cubicBezTo>
                  <a:cubicBezTo>
                    <a:pt x="70866" y="41275"/>
                    <a:pt x="92710" y="26162"/>
                    <a:pt x="118745" y="15748"/>
                  </a:cubicBezTo>
                  <a:cubicBezTo>
                    <a:pt x="144653" y="5207"/>
                    <a:pt x="174879" y="0"/>
                    <a:pt x="209296"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203692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88D8C-6F15-675F-4EDE-120F9FBD3149}"/>
              </a:ext>
            </a:extLst>
          </p:cNvPr>
          <p:cNvSpPr>
            <a:spLocks noGrp="1"/>
          </p:cNvSpPr>
          <p:nvPr>
            <p:ph idx="1"/>
          </p:nvPr>
        </p:nvSpPr>
        <p:spPr>
          <a:xfrm>
            <a:off x="838200" y="2759689"/>
            <a:ext cx="10515600" cy="1603375"/>
          </a:xfrm>
        </p:spPr>
        <p:txBody>
          <a:bodyPr/>
          <a:lstStyle/>
          <a:p>
            <a:pPr marL="0" indent="0" algn="just">
              <a:buNone/>
            </a:pPr>
            <a:r>
              <a:rPr lang="en-IN" sz="1600" kern="100" dirty="0">
                <a:solidFill>
                  <a:srgbClr val="000000"/>
                </a:solidFill>
                <a:effectLst/>
                <a:latin typeface="Calibri" panose="020F0502020204030204" pitchFamily="34" charset="0"/>
                <a:ea typeface="Calibri" panose="020F0502020204030204" pitchFamily="34" charset="0"/>
              </a:rPr>
              <a:t>The main goal of this project is to predict the risk of hyperthyroid and hypothyroid based on various factors of individuals. Thyroid disease is a common cause of medical diagnosis and prediction, with an on set that is difficult to fore cast in medical research. It will play a decisive role in order to early detection, accurate identification of the disease and helps the doctors to make proper decisions and better treatment. </a:t>
            </a:r>
          </a:p>
          <a:p>
            <a:endParaRPr lang="en-IN" dirty="0"/>
          </a:p>
        </p:txBody>
      </p:sp>
      <p:grpSp>
        <p:nvGrpSpPr>
          <p:cNvPr id="4" name="Group 3">
            <a:extLst>
              <a:ext uri="{FF2B5EF4-FFF2-40B4-BE49-F238E27FC236}">
                <a16:creationId xmlns:a16="http://schemas.microsoft.com/office/drawing/2014/main" id="{6B332A31-7155-78EA-CFDB-99DEC61C264D}"/>
              </a:ext>
            </a:extLst>
          </p:cNvPr>
          <p:cNvGrpSpPr/>
          <p:nvPr/>
        </p:nvGrpSpPr>
        <p:grpSpPr>
          <a:xfrm>
            <a:off x="2654709" y="481781"/>
            <a:ext cx="6882581" cy="1877961"/>
            <a:chOff x="0" y="0"/>
            <a:chExt cx="4091940" cy="1525524"/>
          </a:xfrm>
        </p:grpSpPr>
        <p:sp>
          <p:nvSpPr>
            <p:cNvPr id="5" name="Shape 99">
              <a:extLst>
                <a:ext uri="{FF2B5EF4-FFF2-40B4-BE49-F238E27FC236}">
                  <a16:creationId xmlns:a16="http://schemas.microsoft.com/office/drawing/2014/main" id="{4104C353-DFC4-A2A4-93F0-59B63A33B43C}"/>
                </a:ext>
              </a:extLst>
            </p:cNvPr>
            <p:cNvSpPr/>
            <p:nvPr/>
          </p:nvSpPr>
          <p:spPr>
            <a:xfrm>
              <a:off x="346964" y="202019"/>
              <a:ext cx="3242818" cy="923328"/>
            </a:xfrm>
            <a:custGeom>
              <a:avLst/>
              <a:gdLst/>
              <a:ahLst/>
              <a:cxnLst/>
              <a:rect l="0" t="0" r="0" b="0"/>
              <a:pathLst>
                <a:path w="3242818" h="923328">
                  <a:moveTo>
                    <a:pt x="0" y="923328"/>
                  </a:moveTo>
                  <a:lnTo>
                    <a:pt x="3242818" y="923328"/>
                  </a:lnTo>
                  <a:lnTo>
                    <a:pt x="3242818" y="0"/>
                  </a:lnTo>
                  <a:lnTo>
                    <a:pt x="0" y="0"/>
                  </a:lnTo>
                  <a:close/>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6" name="Picture 5">
              <a:extLst>
                <a:ext uri="{FF2B5EF4-FFF2-40B4-BE49-F238E27FC236}">
                  <a16:creationId xmlns:a16="http://schemas.microsoft.com/office/drawing/2014/main" id="{53A71AD7-248A-45AA-AF71-54FFF38B7E8A}"/>
                </a:ext>
              </a:extLst>
            </p:cNvPr>
            <p:cNvPicPr/>
            <p:nvPr/>
          </p:nvPicPr>
          <p:blipFill>
            <a:blip r:embed="rId2"/>
            <a:stretch>
              <a:fillRect/>
            </a:stretch>
          </p:blipFill>
          <p:spPr>
            <a:xfrm>
              <a:off x="0" y="0"/>
              <a:ext cx="3936492" cy="1525524"/>
            </a:xfrm>
            <a:prstGeom prst="rect">
              <a:avLst/>
            </a:prstGeom>
          </p:spPr>
        </p:pic>
        <p:pic>
          <p:nvPicPr>
            <p:cNvPr id="7" name="Picture 6">
              <a:extLst>
                <a:ext uri="{FF2B5EF4-FFF2-40B4-BE49-F238E27FC236}">
                  <a16:creationId xmlns:a16="http://schemas.microsoft.com/office/drawing/2014/main" id="{A8F5B7BB-2FFF-AAC8-6402-B5C477422DAD}"/>
                </a:ext>
              </a:extLst>
            </p:cNvPr>
            <p:cNvPicPr/>
            <p:nvPr/>
          </p:nvPicPr>
          <p:blipFill>
            <a:blip r:embed="rId3"/>
            <a:stretch>
              <a:fillRect/>
            </a:stretch>
          </p:blipFill>
          <p:spPr>
            <a:xfrm>
              <a:off x="3028188" y="0"/>
              <a:ext cx="1063752" cy="1525524"/>
            </a:xfrm>
            <a:prstGeom prst="rect">
              <a:avLst/>
            </a:prstGeom>
          </p:spPr>
        </p:pic>
        <p:pic>
          <p:nvPicPr>
            <p:cNvPr id="8" name="Picture 7">
              <a:extLst>
                <a:ext uri="{FF2B5EF4-FFF2-40B4-BE49-F238E27FC236}">
                  <a16:creationId xmlns:a16="http://schemas.microsoft.com/office/drawing/2014/main" id="{B61CD0A8-9296-799D-C34E-158D91E3A231}"/>
                </a:ext>
              </a:extLst>
            </p:cNvPr>
            <p:cNvPicPr/>
            <p:nvPr/>
          </p:nvPicPr>
          <p:blipFill>
            <a:blip r:embed="rId4"/>
            <a:stretch>
              <a:fillRect/>
            </a:stretch>
          </p:blipFill>
          <p:spPr>
            <a:xfrm>
              <a:off x="475488" y="445008"/>
              <a:ext cx="2977896" cy="454152"/>
            </a:xfrm>
            <a:prstGeom prst="rect">
              <a:avLst/>
            </a:prstGeom>
          </p:spPr>
        </p:pic>
        <p:pic>
          <p:nvPicPr>
            <p:cNvPr id="9" name="Picture 8">
              <a:extLst>
                <a:ext uri="{FF2B5EF4-FFF2-40B4-BE49-F238E27FC236}">
                  <a16:creationId xmlns:a16="http://schemas.microsoft.com/office/drawing/2014/main" id="{0A5D522B-B40D-41E1-C43C-3412583DA6A0}"/>
                </a:ext>
              </a:extLst>
            </p:cNvPr>
            <p:cNvPicPr/>
            <p:nvPr/>
          </p:nvPicPr>
          <p:blipFill>
            <a:blip r:embed="rId4"/>
            <a:stretch>
              <a:fillRect/>
            </a:stretch>
          </p:blipFill>
          <p:spPr>
            <a:xfrm>
              <a:off x="475488" y="445008"/>
              <a:ext cx="2977896" cy="454152"/>
            </a:xfrm>
            <a:prstGeom prst="rect">
              <a:avLst/>
            </a:prstGeom>
          </p:spPr>
        </p:pic>
        <p:pic>
          <p:nvPicPr>
            <p:cNvPr id="10" name="Picture 9">
              <a:extLst>
                <a:ext uri="{FF2B5EF4-FFF2-40B4-BE49-F238E27FC236}">
                  <a16:creationId xmlns:a16="http://schemas.microsoft.com/office/drawing/2014/main" id="{35F4B65D-3F39-C86D-139E-8D977167D360}"/>
                </a:ext>
              </a:extLst>
            </p:cNvPr>
            <p:cNvPicPr/>
            <p:nvPr/>
          </p:nvPicPr>
          <p:blipFill>
            <a:blip r:embed="rId4"/>
            <a:stretch>
              <a:fillRect/>
            </a:stretch>
          </p:blipFill>
          <p:spPr>
            <a:xfrm>
              <a:off x="475488" y="445008"/>
              <a:ext cx="2977896" cy="454152"/>
            </a:xfrm>
            <a:prstGeom prst="rect">
              <a:avLst/>
            </a:prstGeom>
          </p:spPr>
        </p:pic>
        <p:pic>
          <p:nvPicPr>
            <p:cNvPr id="11" name="Picture 10">
              <a:extLst>
                <a:ext uri="{FF2B5EF4-FFF2-40B4-BE49-F238E27FC236}">
                  <a16:creationId xmlns:a16="http://schemas.microsoft.com/office/drawing/2014/main" id="{A4596DD6-D317-1CE8-F32B-63B0D6B73EAE}"/>
                </a:ext>
              </a:extLst>
            </p:cNvPr>
            <p:cNvPicPr/>
            <p:nvPr/>
          </p:nvPicPr>
          <p:blipFill>
            <a:blip r:embed="rId4"/>
            <a:stretch>
              <a:fillRect/>
            </a:stretch>
          </p:blipFill>
          <p:spPr>
            <a:xfrm>
              <a:off x="475488" y="445008"/>
              <a:ext cx="2977896" cy="454152"/>
            </a:xfrm>
            <a:prstGeom prst="rect">
              <a:avLst/>
            </a:prstGeom>
          </p:spPr>
        </p:pic>
        <p:pic>
          <p:nvPicPr>
            <p:cNvPr id="12" name="Picture 11">
              <a:extLst>
                <a:ext uri="{FF2B5EF4-FFF2-40B4-BE49-F238E27FC236}">
                  <a16:creationId xmlns:a16="http://schemas.microsoft.com/office/drawing/2014/main" id="{EF0E389D-17FB-4238-A09D-F2AEA3229965}"/>
                </a:ext>
              </a:extLst>
            </p:cNvPr>
            <p:cNvPicPr/>
            <p:nvPr/>
          </p:nvPicPr>
          <p:blipFill>
            <a:blip r:embed="rId4"/>
            <a:stretch>
              <a:fillRect/>
            </a:stretch>
          </p:blipFill>
          <p:spPr>
            <a:xfrm>
              <a:off x="475488" y="445008"/>
              <a:ext cx="2977896" cy="454152"/>
            </a:xfrm>
            <a:prstGeom prst="rect">
              <a:avLst/>
            </a:prstGeom>
          </p:spPr>
        </p:pic>
        <p:pic>
          <p:nvPicPr>
            <p:cNvPr id="13" name="Picture 12">
              <a:extLst>
                <a:ext uri="{FF2B5EF4-FFF2-40B4-BE49-F238E27FC236}">
                  <a16:creationId xmlns:a16="http://schemas.microsoft.com/office/drawing/2014/main" id="{8DB0067E-4827-9E33-4622-4E63A04F5316}"/>
                </a:ext>
              </a:extLst>
            </p:cNvPr>
            <p:cNvPicPr/>
            <p:nvPr/>
          </p:nvPicPr>
          <p:blipFill>
            <a:blip r:embed="rId4"/>
            <a:stretch>
              <a:fillRect/>
            </a:stretch>
          </p:blipFill>
          <p:spPr>
            <a:xfrm>
              <a:off x="475488" y="445008"/>
              <a:ext cx="2977896" cy="454152"/>
            </a:xfrm>
            <a:prstGeom prst="rect">
              <a:avLst/>
            </a:prstGeom>
          </p:spPr>
        </p:pic>
        <p:pic>
          <p:nvPicPr>
            <p:cNvPr id="14" name="Picture 13">
              <a:extLst>
                <a:ext uri="{FF2B5EF4-FFF2-40B4-BE49-F238E27FC236}">
                  <a16:creationId xmlns:a16="http://schemas.microsoft.com/office/drawing/2014/main" id="{30FBFC2D-DFE4-470C-8A98-EA2A07330A20}"/>
                </a:ext>
              </a:extLst>
            </p:cNvPr>
            <p:cNvPicPr/>
            <p:nvPr/>
          </p:nvPicPr>
          <p:blipFill>
            <a:blip r:embed="rId4"/>
            <a:stretch>
              <a:fillRect/>
            </a:stretch>
          </p:blipFill>
          <p:spPr>
            <a:xfrm>
              <a:off x="475488" y="445008"/>
              <a:ext cx="2977896" cy="454152"/>
            </a:xfrm>
            <a:prstGeom prst="rect">
              <a:avLst/>
            </a:prstGeom>
          </p:spPr>
        </p:pic>
        <p:pic>
          <p:nvPicPr>
            <p:cNvPr id="15" name="Picture 14">
              <a:extLst>
                <a:ext uri="{FF2B5EF4-FFF2-40B4-BE49-F238E27FC236}">
                  <a16:creationId xmlns:a16="http://schemas.microsoft.com/office/drawing/2014/main" id="{C2134FCF-1D95-2C78-B49C-96A5278420CC}"/>
                </a:ext>
              </a:extLst>
            </p:cNvPr>
            <p:cNvPicPr/>
            <p:nvPr/>
          </p:nvPicPr>
          <p:blipFill>
            <a:blip r:embed="rId4"/>
            <a:stretch>
              <a:fillRect/>
            </a:stretch>
          </p:blipFill>
          <p:spPr>
            <a:xfrm>
              <a:off x="475488" y="445008"/>
              <a:ext cx="2977896" cy="454152"/>
            </a:xfrm>
            <a:prstGeom prst="rect">
              <a:avLst/>
            </a:prstGeom>
          </p:spPr>
        </p:pic>
        <p:pic>
          <p:nvPicPr>
            <p:cNvPr id="16" name="Picture 15">
              <a:extLst>
                <a:ext uri="{FF2B5EF4-FFF2-40B4-BE49-F238E27FC236}">
                  <a16:creationId xmlns:a16="http://schemas.microsoft.com/office/drawing/2014/main" id="{B944E4DD-0AFA-5EA8-FC96-9CF559231D08}"/>
                </a:ext>
              </a:extLst>
            </p:cNvPr>
            <p:cNvPicPr/>
            <p:nvPr/>
          </p:nvPicPr>
          <p:blipFill>
            <a:blip r:embed="rId4"/>
            <a:stretch>
              <a:fillRect/>
            </a:stretch>
          </p:blipFill>
          <p:spPr>
            <a:xfrm>
              <a:off x="475488" y="445008"/>
              <a:ext cx="2977896" cy="454152"/>
            </a:xfrm>
            <a:prstGeom prst="rect">
              <a:avLst/>
            </a:prstGeom>
          </p:spPr>
        </p:pic>
        <p:pic>
          <p:nvPicPr>
            <p:cNvPr id="17" name="Picture 16">
              <a:extLst>
                <a:ext uri="{FF2B5EF4-FFF2-40B4-BE49-F238E27FC236}">
                  <a16:creationId xmlns:a16="http://schemas.microsoft.com/office/drawing/2014/main" id="{C3075F80-17FD-0AC5-3D93-78538C29AECC}"/>
                </a:ext>
              </a:extLst>
            </p:cNvPr>
            <p:cNvPicPr/>
            <p:nvPr/>
          </p:nvPicPr>
          <p:blipFill>
            <a:blip r:embed="rId4"/>
            <a:stretch>
              <a:fillRect/>
            </a:stretch>
          </p:blipFill>
          <p:spPr>
            <a:xfrm>
              <a:off x="475488" y="445008"/>
              <a:ext cx="2977896" cy="454152"/>
            </a:xfrm>
            <a:prstGeom prst="rect">
              <a:avLst/>
            </a:prstGeom>
          </p:spPr>
        </p:pic>
        <p:pic>
          <p:nvPicPr>
            <p:cNvPr id="18" name="Picture 17">
              <a:extLst>
                <a:ext uri="{FF2B5EF4-FFF2-40B4-BE49-F238E27FC236}">
                  <a16:creationId xmlns:a16="http://schemas.microsoft.com/office/drawing/2014/main" id="{2711D593-3367-F990-3016-384851519196}"/>
                </a:ext>
              </a:extLst>
            </p:cNvPr>
            <p:cNvPicPr/>
            <p:nvPr/>
          </p:nvPicPr>
          <p:blipFill>
            <a:blip r:embed="rId4"/>
            <a:stretch>
              <a:fillRect/>
            </a:stretch>
          </p:blipFill>
          <p:spPr>
            <a:xfrm>
              <a:off x="475488" y="445008"/>
              <a:ext cx="2977896" cy="454152"/>
            </a:xfrm>
            <a:prstGeom prst="rect">
              <a:avLst/>
            </a:prstGeom>
          </p:spPr>
        </p:pic>
        <p:sp>
          <p:nvSpPr>
            <p:cNvPr id="19" name="Shape 115">
              <a:extLst>
                <a:ext uri="{FF2B5EF4-FFF2-40B4-BE49-F238E27FC236}">
                  <a16:creationId xmlns:a16="http://schemas.microsoft.com/office/drawing/2014/main" id="{0CD2A19F-69D1-EDEE-A217-230BDDDF218B}"/>
                </a:ext>
              </a:extLst>
            </p:cNvPr>
            <p:cNvSpPr/>
            <p:nvPr/>
          </p:nvSpPr>
          <p:spPr>
            <a:xfrm>
              <a:off x="1050798" y="698754"/>
              <a:ext cx="136017" cy="123190"/>
            </a:xfrm>
            <a:custGeom>
              <a:avLst/>
              <a:gdLst/>
              <a:ahLst/>
              <a:cxnLst/>
              <a:rect l="0" t="0" r="0" b="0"/>
              <a:pathLst>
                <a:path w="136017" h="123190">
                  <a:moveTo>
                    <a:pt x="0" y="0"/>
                  </a:moveTo>
                  <a:lnTo>
                    <a:pt x="0" y="123190"/>
                  </a:lnTo>
                  <a:lnTo>
                    <a:pt x="63627" y="123190"/>
                  </a:lnTo>
                  <a:cubicBezTo>
                    <a:pt x="75946" y="123190"/>
                    <a:pt x="86233" y="121920"/>
                    <a:pt x="94615" y="119380"/>
                  </a:cubicBezTo>
                  <a:cubicBezTo>
                    <a:pt x="102997" y="116840"/>
                    <a:pt x="110236" y="113030"/>
                    <a:pt x="116459" y="107950"/>
                  </a:cubicBezTo>
                  <a:cubicBezTo>
                    <a:pt x="122555" y="102997"/>
                    <a:pt x="127381" y="96774"/>
                    <a:pt x="130810" y="89281"/>
                  </a:cubicBezTo>
                  <a:cubicBezTo>
                    <a:pt x="134239" y="81788"/>
                    <a:pt x="136017" y="73279"/>
                    <a:pt x="136017" y="63627"/>
                  </a:cubicBezTo>
                  <a:cubicBezTo>
                    <a:pt x="136017" y="53594"/>
                    <a:pt x="134366" y="44577"/>
                    <a:pt x="130937" y="36703"/>
                  </a:cubicBezTo>
                  <a:cubicBezTo>
                    <a:pt x="127635" y="28702"/>
                    <a:pt x="122682" y="22098"/>
                    <a:pt x="116205" y="16764"/>
                  </a:cubicBezTo>
                  <a:cubicBezTo>
                    <a:pt x="109728" y="11430"/>
                    <a:pt x="101473" y="7239"/>
                    <a:pt x="91440" y="4318"/>
                  </a:cubicBezTo>
                  <a:cubicBezTo>
                    <a:pt x="81407" y="1397"/>
                    <a:pt x="68326" y="0"/>
                    <a:pt x="52324"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0" name="Shape 116">
              <a:extLst>
                <a:ext uri="{FF2B5EF4-FFF2-40B4-BE49-F238E27FC236}">
                  <a16:creationId xmlns:a16="http://schemas.microsoft.com/office/drawing/2014/main" id="{EAD15D2D-A805-0D28-A8A0-91A7DBC4DB89}"/>
                </a:ext>
              </a:extLst>
            </p:cNvPr>
            <p:cNvSpPr/>
            <p:nvPr/>
          </p:nvSpPr>
          <p:spPr>
            <a:xfrm>
              <a:off x="1050798" y="521970"/>
              <a:ext cx="113538" cy="112522"/>
            </a:xfrm>
            <a:custGeom>
              <a:avLst/>
              <a:gdLst/>
              <a:ahLst/>
              <a:cxnLst/>
              <a:rect l="0" t="0" r="0" b="0"/>
              <a:pathLst>
                <a:path w="113538" h="112522">
                  <a:moveTo>
                    <a:pt x="0" y="0"/>
                  </a:moveTo>
                  <a:lnTo>
                    <a:pt x="0" y="112522"/>
                  </a:lnTo>
                  <a:lnTo>
                    <a:pt x="49276" y="112522"/>
                  </a:lnTo>
                  <a:cubicBezTo>
                    <a:pt x="61976" y="112522"/>
                    <a:pt x="72136" y="110998"/>
                    <a:pt x="79756" y="107950"/>
                  </a:cubicBezTo>
                  <a:cubicBezTo>
                    <a:pt x="87376" y="104902"/>
                    <a:pt x="93599" y="100838"/>
                    <a:pt x="98679" y="95631"/>
                  </a:cubicBezTo>
                  <a:cubicBezTo>
                    <a:pt x="103632" y="90297"/>
                    <a:pt x="107442" y="84201"/>
                    <a:pt x="109855" y="77216"/>
                  </a:cubicBezTo>
                  <a:cubicBezTo>
                    <a:pt x="112268" y="70104"/>
                    <a:pt x="113538" y="62738"/>
                    <a:pt x="113538" y="54864"/>
                  </a:cubicBezTo>
                  <a:cubicBezTo>
                    <a:pt x="113538" y="46228"/>
                    <a:pt x="112268" y="38354"/>
                    <a:pt x="109474" y="31496"/>
                  </a:cubicBezTo>
                  <a:cubicBezTo>
                    <a:pt x="106807" y="24511"/>
                    <a:pt x="102870" y="18796"/>
                    <a:pt x="97536" y="14224"/>
                  </a:cubicBezTo>
                  <a:cubicBezTo>
                    <a:pt x="92075" y="9652"/>
                    <a:pt x="85344" y="6096"/>
                    <a:pt x="77216" y="3683"/>
                  </a:cubicBezTo>
                  <a:cubicBezTo>
                    <a:pt x="69088" y="1143"/>
                    <a:pt x="58166" y="0"/>
                    <a:pt x="44577"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1" name="Shape 117">
              <a:extLst>
                <a:ext uri="{FF2B5EF4-FFF2-40B4-BE49-F238E27FC236}">
                  <a16:creationId xmlns:a16="http://schemas.microsoft.com/office/drawing/2014/main" id="{5081C51C-F12B-35FE-CF69-896F1EA62A56}"/>
                </a:ext>
              </a:extLst>
            </p:cNvPr>
            <p:cNvSpPr/>
            <p:nvPr/>
          </p:nvSpPr>
          <p:spPr>
            <a:xfrm>
              <a:off x="573151" y="520573"/>
              <a:ext cx="225298" cy="303784"/>
            </a:xfrm>
            <a:custGeom>
              <a:avLst/>
              <a:gdLst/>
              <a:ahLst/>
              <a:cxnLst/>
              <a:rect l="0" t="0" r="0" b="0"/>
              <a:pathLst>
                <a:path w="225298" h="303784">
                  <a:moveTo>
                    <a:pt x="113792" y="0"/>
                  </a:moveTo>
                  <a:cubicBezTo>
                    <a:pt x="92202" y="0"/>
                    <a:pt x="74041" y="4064"/>
                    <a:pt x="59563" y="12319"/>
                  </a:cubicBezTo>
                  <a:cubicBezTo>
                    <a:pt x="45085" y="20447"/>
                    <a:pt x="33401" y="31242"/>
                    <a:pt x="24384" y="44958"/>
                  </a:cubicBezTo>
                  <a:cubicBezTo>
                    <a:pt x="15494" y="58547"/>
                    <a:pt x="9144" y="74422"/>
                    <a:pt x="5461" y="92583"/>
                  </a:cubicBezTo>
                  <a:cubicBezTo>
                    <a:pt x="1778" y="110871"/>
                    <a:pt x="0" y="130048"/>
                    <a:pt x="0" y="150368"/>
                  </a:cubicBezTo>
                  <a:cubicBezTo>
                    <a:pt x="0" y="173990"/>
                    <a:pt x="1778" y="195326"/>
                    <a:pt x="5334" y="214122"/>
                  </a:cubicBezTo>
                  <a:cubicBezTo>
                    <a:pt x="8890" y="233045"/>
                    <a:pt x="14986" y="249174"/>
                    <a:pt x="23368" y="262509"/>
                  </a:cubicBezTo>
                  <a:cubicBezTo>
                    <a:pt x="31877" y="275971"/>
                    <a:pt x="43307" y="286131"/>
                    <a:pt x="57531" y="293243"/>
                  </a:cubicBezTo>
                  <a:cubicBezTo>
                    <a:pt x="71882" y="300228"/>
                    <a:pt x="89789" y="303784"/>
                    <a:pt x="111506" y="303784"/>
                  </a:cubicBezTo>
                  <a:cubicBezTo>
                    <a:pt x="133096" y="303784"/>
                    <a:pt x="151257" y="299720"/>
                    <a:pt x="165735" y="291719"/>
                  </a:cubicBezTo>
                  <a:cubicBezTo>
                    <a:pt x="180213" y="283718"/>
                    <a:pt x="192024" y="272669"/>
                    <a:pt x="200914" y="258826"/>
                  </a:cubicBezTo>
                  <a:cubicBezTo>
                    <a:pt x="209804" y="244983"/>
                    <a:pt x="216154" y="228854"/>
                    <a:pt x="219837" y="210439"/>
                  </a:cubicBezTo>
                  <a:cubicBezTo>
                    <a:pt x="223520" y="192024"/>
                    <a:pt x="225298" y="172466"/>
                    <a:pt x="225298" y="151765"/>
                  </a:cubicBezTo>
                  <a:cubicBezTo>
                    <a:pt x="225298" y="128905"/>
                    <a:pt x="223520" y="108204"/>
                    <a:pt x="219964" y="89662"/>
                  </a:cubicBezTo>
                  <a:cubicBezTo>
                    <a:pt x="216408" y="70993"/>
                    <a:pt x="210312" y="54991"/>
                    <a:pt x="201803" y="41783"/>
                  </a:cubicBezTo>
                  <a:cubicBezTo>
                    <a:pt x="193167" y="28448"/>
                    <a:pt x="181737" y="18161"/>
                    <a:pt x="167386" y="10922"/>
                  </a:cubicBezTo>
                  <a:cubicBezTo>
                    <a:pt x="153162" y="3683"/>
                    <a:pt x="135255" y="0"/>
                    <a:pt x="113792"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2" name="Shape 118">
              <a:extLst>
                <a:ext uri="{FF2B5EF4-FFF2-40B4-BE49-F238E27FC236}">
                  <a16:creationId xmlns:a16="http://schemas.microsoft.com/office/drawing/2014/main" id="{313D5100-78D6-9CD1-4DE9-BBFD3AE5821A}"/>
                </a:ext>
              </a:extLst>
            </p:cNvPr>
            <p:cNvSpPr/>
            <p:nvPr/>
          </p:nvSpPr>
          <p:spPr>
            <a:xfrm>
              <a:off x="3194050" y="455930"/>
              <a:ext cx="256794" cy="433324"/>
            </a:xfrm>
            <a:custGeom>
              <a:avLst/>
              <a:gdLst/>
              <a:ahLst/>
              <a:cxnLst/>
              <a:rect l="0" t="0" r="0" b="0"/>
              <a:pathLst>
                <a:path w="256794" h="433324">
                  <a:moveTo>
                    <a:pt x="26162" y="0"/>
                  </a:moveTo>
                  <a:lnTo>
                    <a:pt x="242443" y="0"/>
                  </a:lnTo>
                  <a:cubicBezTo>
                    <a:pt x="244475" y="0"/>
                    <a:pt x="246253" y="635"/>
                    <a:pt x="247777" y="1778"/>
                  </a:cubicBezTo>
                  <a:cubicBezTo>
                    <a:pt x="249301" y="2794"/>
                    <a:pt x="250698" y="4826"/>
                    <a:pt x="251841" y="7620"/>
                  </a:cubicBezTo>
                  <a:cubicBezTo>
                    <a:pt x="252984" y="10414"/>
                    <a:pt x="253746" y="13970"/>
                    <a:pt x="254381" y="18288"/>
                  </a:cubicBezTo>
                  <a:cubicBezTo>
                    <a:pt x="254889" y="22606"/>
                    <a:pt x="255143" y="28194"/>
                    <a:pt x="255143" y="34925"/>
                  </a:cubicBezTo>
                  <a:cubicBezTo>
                    <a:pt x="255143" y="41148"/>
                    <a:pt x="254889" y="46482"/>
                    <a:pt x="254381" y="50800"/>
                  </a:cubicBezTo>
                  <a:cubicBezTo>
                    <a:pt x="253746" y="55118"/>
                    <a:pt x="252984" y="58674"/>
                    <a:pt x="251841" y="61341"/>
                  </a:cubicBezTo>
                  <a:cubicBezTo>
                    <a:pt x="250698" y="64008"/>
                    <a:pt x="249301" y="65913"/>
                    <a:pt x="247777" y="67183"/>
                  </a:cubicBezTo>
                  <a:cubicBezTo>
                    <a:pt x="246253" y="68453"/>
                    <a:pt x="244475" y="69088"/>
                    <a:pt x="242443" y="69088"/>
                  </a:cubicBezTo>
                  <a:lnTo>
                    <a:pt x="87757" y="69088"/>
                  </a:lnTo>
                  <a:lnTo>
                    <a:pt x="87757" y="174879"/>
                  </a:lnTo>
                  <a:lnTo>
                    <a:pt x="218694" y="174879"/>
                  </a:lnTo>
                  <a:cubicBezTo>
                    <a:pt x="220726" y="174879"/>
                    <a:pt x="222504" y="175514"/>
                    <a:pt x="224155" y="176657"/>
                  </a:cubicBezTo>
                  <a:cubicBezTo>
                    <a:pt x="225806" y="177927"/>
                    <a:pt x="227203" y="179832"/>
                    <a:pt x="228346" y="182372"/>
                  </a:cubicBezTo>
                  <a:cubicBezTo>
                    <a:pt x="229489" y="184912"/>
                    <a:pt x="230378" y="188468"/>
                    <a:pt x="230886" y="192786"/>
                  </a:cubicBezTo>
                  <a:cubicBezTo>
                    <a:pt x="231394" y="197104"/>
                    <a:pt x="231775" y="202438"/>
                    <a:pt x="231775" y="208661"/>
                  </a:cubicBezTo>
                  <a:cubicBezTo>
                    <a:pt x="231775" y="215138"/>
                    <a:pt x="231394" y="220472"/>
                    <a:pt x="230886" y="224790"/>
                  </a:cubicBezTo>
                  <a:cubicBezTo>
                    <a:pt x="230378" y="228981"/>
                    <a:pt x="229489" y="232410"/>
                    <a:pt x="228346" y="234950"/>
                  </a:cubicBezTo>
                  <a:cubicBezTo>
                    <a:pt x="227203" y="237490"/>
                    <a:pt x="225806" y="239395"/>
                    <a:pt x="224155" y="240538"/>
                  </a:cubicBezTo>
                  <a:cubicBezTo>
                    <a:pt x="222504" y="241554"/>
                    <a:pt x="220726" y="242189"/>
                    <a:pt x="218694" y="242189"/>
                  </a:cubicBezTo>
                  <a:lnTo>
                    <a:pt x="87757" y="242189"/>
                  </a:lnTo>
                  <a:lnTo>
                    <a:pt x="87757" y="364363"/>
                  </a:lnTo>
                  <a:lnTo>
                    <a:pt x="243840" y="364363"/>
                  </a:lnTo>
                  <a:cubicBezTo>
                    <a:pt x="245745" y="364363"/>
                    <a:pt x="247650" y="364998"/>
                    <a:pt x="249301" y="366268"/>
                  </a:cubicBezTo>
                  <a:cubicBezTo>
                    <a:pt x="250952" y="367411"/>
                    <a:pt x="252349" y="369443"/>
                    <a:pt x="253492" y="372110"/>
                  </a:cubicBezTo>
                  <a:cubicBezTo>
                    <a:pt x="254635" y="374777"/>
                    <a:pt x="255397" y="378333"/>
                    <a:pt x="256032" y="382651"/>
                  </a:cubicBezTo>
                  <a:cubicBezTo>
                    <a:pt x="256540" y="386969"/>
                    <a:pt x="256794" y="392430"/>
                    <a:pt x="256794" y="398907"/>
                  </a:cubicBezTo>
                  <a:cubicBezTo>
                    <a:pt x="256794" y="405384"/>
                    <a:pt x="256540" y="410718"/>
                    <a:pt x="256032" y="415163"/>
                  </a:cubicBezTo>
                  <a:cubicBezTo>
                    <a:pt x="255397" y="419481"/>
                    <a:pt x="254635" y="423037"/>
                    <a:pt x="253492" y="425704"/>
                  </a:cubicBezTo>
                  <a:cubicBezTo>
                    <a:pt x="252349" y="428371"/>
                    <a:pt x="250952" y="430276"/>
                    <a:pt x="249301" y="431546"/>
                  </a:cubicBezTo>
                  <a:cubicBezTo>
                    <a:pt x="247650" y="432689"/>
                    <a:pt x="245745" y="433324"/>
                    <a:pt x="243840" y="433324"/>
                  </a:cubicBezTo>
                  <a:lnTo>
                    <a:pt x="26162" y="433324"/>
                  </a:lnTo>
                  <a:cubicBezTo>
                    <a:pt x="18796" y="433324"/>
                    <a:pt x="12573" y="431165"/>
                    <a:pt x="7493" y="426847"/>
                  </a:cubicBezTo>
                  <a:cubicBezTo>
                    <a:pt x="2540" y="422529"/>
                    <a:pt x="0" y="415417"/>
                    <a:pt x="0" y="405511"/>
                  </a:cubicBezTo>
                  <a:lnTo>
                    <a:pt x="0" y="27813"/>
                  </a:lnTo>
                  <a:cubicBezTo>
                    <a:pt x="0" y="18034"/>
                    <a:pt x="2540" y="10922"/>
                    <a:pt x="7493" y="6604"/>
                  </a:cubicBezTo>
                  <a:cubicBezTo>
                    <a:pt x="12573" y="2286"/>
                    <a:pt x="18796" y="0"/>
                    <a:pt x="26162"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3" name="Shape 119">
              <a:extLst>
                <a:ext uri="{FF2B5EF4-FFF2-40B4-BE49-F238E27FC236}">
                  <a16:creationId xmlns:a16="http://schemas.microsoft.com/office/drawing/2014/main" id="{192172BA-8011-023B-8FEB-B1CCCF908A4A}"/>
                </a:ext>
              </a:extLst>
            </p:cNvPr>
            <p:cNvSpPr/>
            <p:nvPr/>
          </p:nvSpPr>
          <p:spPr>
            <a:xfrm>
              <a:off x="2222754" y="455930"/>
              <a:ext cx="331470" cy="435356"/>
            </a:xfrm>
            <a:custGeom>
              <a:avLst/>
              <a:gdLst/>
              <a:ahLst/>
              <a:cxnLst/>
              <a:rect l="0" t="0" r="0" b="0"/>
              <a:pathLst>
                <a:path w="331470" h="435356">
                  <a:moveTo>
                    <a:pt x="13081" y="0"/>
                  </a:moveTo>
                  <a:lnTo>
                    <a:pt x="318389" y="0"/>
                  </a:lnTo>
                  <a:cubicBezTo>
                    <a:pt x="320421" y="0"/>
                    <a:pt x="322326" y="635"/>
                    <a:pt x="323977" y="1905"/>
                  </a:cubicBezTo>
                  <a:cubicBezTo>
                    <a:pt x="325628" y="3175"/>
                    <a:pt x="327025" y="5080"/>
                    <a:pt x="328168" y="7874"/>
                  </a:cubicBezTo>
                  <a:cubicBezTo>
                    <a:pt x="329311" y="10668"/>
                    <a:pt x="330073" y="14478"/>
                    <a:pt x="330708" y="19177"/>
                  </a:cubicBezTo>
                  <a:cubicBezTo>
                    <a:pt x="331216" y="23876"/>
                    <a:pt x="331470" y="29464"/>
                    <a:pt x="331470" y="36195"/>
                  </a:cubicBezTo>
                  <a:cubicBezTo>
                    <a:pt x="331470" y="42672"/>
                    <a:pt x="331216" y="48260"/>
                    <a:pt x="330708" y="52832"/>
                  </a:cubicBezTo>
                  <a:cubicBezTo>
                    <a:pt x="330073" y="57404"/>
                    <a:pt x="329311" y="61087"/>
                    <a:pt x="328168" y="63881"/>
                  </a:cubicBezTo>
                  <a:cubicBezTo>
                    <a:pt x="327025" y="66675"/>
                    <a:pt x="325628" y="68707"/>
                    <a:pt x="323977" y="69977"/>
                  </a:cubicBezTo>
                  <a:cubicBezTo>
                    <a:pt x="322326" y="71374"/>
                    <a:pt x="320421" y="72009"/>
                    <a:pt x="318389" y="72009"/>
                  </a:cubicBezTo>
                  <a:lnTo>
                    <a:pt x="209931" y="72009"/>
                  </a:lnTo>
                  <a:lnTo>
                    <a:pt x="209931" y="421259"/>
                  </a:lnTo>
                  <a:cubicBezTo>
                    <a:pt x="209931" y="423545"/>
                    <a:pt x="209169" y="425577"/>
                    <a:pt x="207772" y="427355"/>
                  </a:cubicBezTo>
                  <a:cubicBezTo>
                    <a:pt x="206375" y="429133"/>
                    <a:pt x="203962" y="430530"/>
                    <a:pt x="200533" y="431673"/>
                  </a:cubicBezTo>
                  <a:cubicBezTo>
                    <a:pt x="197231" y="432816"/>
                    <a:pt x="192659" y="433705"/>
                    <a:pt x="186944" y="434340"/>
                  </a:cubicBezTo>
                  <a:cubicBezTo>
                    <a:pt x="181356" y="434975"/>
                    <a:pt x="174244" y="435356"/>
                    <a:pt x="165735" y="435356"/>
                  </a:cubicBezTo>
                  <a:cubicBezTo>
                    <a:pt x="157226" y="435356"/>
                    <a:pt x="150114" y="434975"/>
                    <a:pt x="144526" y="434340"/>
                  </a:cubicBezTo>
                  <a:cubicBezTo>
                    <a:pt x="138811" y="433705"/>
                    <a:pt x="134239" y="432816"/>
                    <a:pt x="130937" y="431673"/>
                  </a:cubicBezTo>
                  <a:cubicBezTo>
                    <a:pt x="127508" y="430530"/>
                    <a:pt x="125222" y="429133"/>
                    <a:pt x="123698" y="427355"/>
                  </a:cubicBezTo>
                  <a:cubicBezTo>
                    <a:pt x="122301" y="425577"/>
                    <a:pt x="121539" y="423545"/>
                    <a:pt x="121539" y="421259"/>
                  </a:cubicBezTo>
                  <a:lnTo>
                    <a:pt x="121539" y="72009"/>
                  </a:lnTo>
                  <a:lnTo>
                    <a:pt x="13081" y="72009"/>
                  </a:lnTo>
                  <a:cubicBezTo>
                    <a:pt x="10795" y="72009"/>
                    <a:pt x="8890" y="71374"/>
                    <a:pt x="7366" y="69977"/>
                  </a:cubicBezTo>
                  <a:cubicBezTo>
                    <a:pt x="5842" y="68707"/>
                    <a:pt x="4445" y="66675"/>
                    <a:pt x="3302" y="63881"/>
                  </a:cubicBezTo>
                  <a:cubicBezTo>
                    <a:pt x="2159" y="61087"/>
                    <a:pt x="1397" y="57404"/>
                    <a:pt x="762" y="52832"/>
                  </a:cubicBezTo>
                  <a:cubicBezTo>
                    <a:pt x="254" y="48260"/>
                    <a:pt x="0" y="42672"/>
                    <a:pt x="0" y="36195"/>
                  </a:cubicBezTo>
                  <a:cubicBezTo>
                    <a:pt x="0" y="29464"/>
                    <a:pt x="254" y="23876"/>
                    <a:pt x="762" y="19177"/>
                  </a:cubicBezTo>
                  <a:cubicBezTo>
                    <a:pt x="1397" y="14478"/>
                    <a:pt x="2159" y="10668"/>
                    <a:pt x="3302" y="7874"/>
                  </a:cubicBezTo>
                  <a:cubicBezTo>
                    <a:pt x="4445" y="5080"/>
                    <a:pt x="5842" y="3175"/>
                    <a:pt x="7366" y="1905"/>
                  </a:cubicBezTo>
                  <a:cubicBezTo>
                    <a:pt x="8890" y="635"/>
                    <a:pt x="10795" y="0"/>
                    <a:pt x="13081"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4" name="Shape 120">
              <a:extLst>
                <a:ext uri="{FF2B5EF4-FFF2-40B4-BE49-F238E27FC236}">
                  <a16:creationId xmlns:a16="http://schemas.microsoft.com/office/drawing/2014/main" id="{D06134FD-0DC9-09BA-8FE3-89BCDED1B291}"/>
                </a:ext>
              </a:extLst>
            </p:cNvPr>
            <p:cNvSpPr/>
            <p:nvPr/>
          </p:nvSpPr>
          <p:spPr>
            <a:xfrm>
              <a:off x="1575562" y="455930"/>
              <a:ext cx="256794" cy="433324"/>
            </a:xfrm>
            <a:custGeom>
              <a:avLst/>
              <a:gdLst/>
              <a:ahLst/>
              <a:cxnLst/>
              <a:rect l="0" t="0" r="0" b="0"/>
              <a:pathLst>
                <a:path w="256794" h="433324">
                  <a:moveTo>
                    <a:pt x="26162" y="0"/>
                  </a:moveTo>
                  <a:lnTo>
                    <a:pt x="242443" y="0"/>
                  </a:lnTo>
                  <a:cubicBezTo>
                    <a:pt x="244475" y="0"/>
                    <a:pt x="246253" y="635"/>
                    <a:pt x="247777" y="1778"/>
                  </a:cubicBezTo>
                  <a:cubicBezTo>
                    <a:pt x="249301" y="2794"/>
                    <a:pt x="250698" y="4826"/>
                    <a:pt x="251841" y="7620"/>
                  </a:cubicBezTo>
                  <a:cubicBezTo>
                    <a:pt x="252984" y="10414"/>
                    <a:pt x="253746" y="13970"/>
                    <a:pt x="254381" y="18288"/>
                  </a:cubicBezTo>
                  <a:cubicBezTo>
                    <a:pt x="254889" y="22606"/>
                    <a:pt x="255143" y="28194"/>
                    <a:pt x="255143" y="34925"/>
                  </a:cubicBezTo>
                  <a:cubicBezTo>
                    <a:pt x="255143" y="41148"/>
                    <a:pt x="254889" y="46482"/>
                    <a:pt x="254381" y="50800"/>
                  </a:cubicBezTo>
                  <a:cubicBezTo>
                    <a:pt x="253746" y="55118"/>
                    <a:pt x="252984" y="58674"/>
                    <a:pt x="251841" y="61341"/>
                  </a:cubicBezTo>
                  <a:cubicBezTo>
                    <a:pt x="250698" y="64008"/>
                    <a:pt x="249301" y="65913"/>
                    <a:pt x="247777" y="67183"/>
                  </a:cubicBezTo>
                  <a:cubicBezTo>
                    <a:pt x="246253" y="68453"/>
                    <a:pt x="244475" y="69088"/>
                    <a:pt x="242443" y="69088"/>
                  </a:cubicBezTo>
                  <a:lnTo>
                    <a:pt x="87757" y="69088"/>
                  </a:lnTo>
                  <a:lnTo>
                    <a:pt x="87757" y="174879"/>
                  </a:lnTo>
                  <a:lnTo>
                    <a:pt x="218694" y="174879"/>
                  </a:lnTo>
                  <a:cubicBezTo>
                    <a:pt x="220726" y="174879"/>
                    <a:pt x="222504" y="175514"/>
                    <a:pt x="224155" y="176657"/>
                  </a:cubicBezTo>
                  <a:cubicBezTo>
                    <a:pt x="225806" y="177927"/>
                    <a:pt x="227203" y="179832"/>
                    <a:pt x="228346" y="182372"/>
                  </a:cubicBezTo>
                  <a:cubicBezTo>
                    <a:pt x="229489" y="184912"/>
                    <a:pt x="230378" y="188468"/>
                    <a:pt x="230886" y="192786"/>
                  </a:cubicBezTo>
                  <a:cubicBezTo>
                    <a:pt x="231394" y="197104"/>
                    <a:pt x="231775" y="202438"/>
                    <a:pt x="231775" y="208661"/>
                  </a:cubicBezTo>
                  <a:cubicBezTo>
                    <a:pt x="231775" y="215138"/>
                    <a:pt x="231394" y="220472"/>
                    <a:pt x="230886" y="224790"/>
                  </a:cubicBezTo>
                  <a:cubicBezTo>
                    <a:pt x="230378" y="228981"/>
                    <a:pt x="229489" y="232410"/>
                    <a:pt x="228346" y="234950"/>
                  </a:cubicBezTo>
                  <a:cubicBezTo>
                    <a:pt x="227203" y="237490"/>
                    <a:pt x="225806" y="239395"/>
                    <a:pt x="224155" y="240538"/>
                  </a:cubicBezTo>
                  <a:cubicBezTo>
                    <a:pt x="222504" y="241554"/>
                    <a:pt x="220726" y="242189"/>
                    <a:pt x="218694" y="242189"/>
                  </a:cubicBezTo>
                  <a:lnTo>
                    <a:pt x="87757" y="242189"/>
                  </a:lnTo>
                  <a:lnTo>
                    <a:pt x="87757" y="364363"/>
                  </a:lnTo>
                  <a:lnTo>
                    <a:pt x="243840" y="364363"/>
                  </a:lnTo>
                  <a:cubicBezTo>
                    <a:pt x="245745" y="364363"/>
                    <a:pt x="247650" y="364998"/>
                    <a:pt x="249301" y="366268"/>
                  </a:cubicBezTo>
                  <a:cubicBezTo>
                    <a:pt x="250952" y="367411"/>
                    <a:pt x="252349" y="369443"/>
                    <a:pt x="253492" y="372110"/>
                  </a:cubicBezTo>
                  <a:cubicBezTo>
                    <a:pt x="254635" y="374777"/>
                    <a:pt x="255397" y="378333"/>
                    <a:pt x="256032" y="382651"/>
                  </a:cubicBezTo>
                  <a:cubicBezTo>
                    <a:pt x="256540" y="386969"/>
                    <a:pt x="256794" y="392430"/>
                    <a:pt x="256794" y="398907"/>
                  </a:cubicBezTo>
                  <a:cubicBezTo>
                    <a:pt x="256794" y="405384"/>
                    <a:pt x="256540" y="410718"/>
                    <a:pt x="256032" y="415163"/>
                  </a:cubicBezTo>
                  <a:cubicBezTo>
                    <a:pt x="255397" y="419481"/>
                    <a:pt x="254635" y="423037"/>
                    <a:pt x="253492" y="425704"/>
                  </a:cubicBezTo>
                  <a:cubicBezTo>
                    <a:pt x="252349" y="428371"/>
                    <a:pt x="250952" y="430276"/>
                    <a:pt x="249301" y="431546"/>
                  </a:cubicBezTo>
                  <a:cubicBezTo>
                    <a:pt x="247650" y="432689"/>
                    <a:pt x="245745" y="433324"/>
                    <a:pt x="243840" y="433324"/>
                  </a:cubicBezTo>
                  <a:lnTo>
                    <a:pt x="26162" y="433324"/>
                  </a:lnTo>
                  <a:cubicBezTo>
                    <a:pt x="18796" y="433324"/>
                    <a:pt x="12573" y="431165"/>
                    <a:pt x="7493" y="426847"/>
                  </a:cubicBezTo>
                  <a:cubicBezTo>
                    <a:pt x="2540" y="422529"/>
                    <a:pt x="0" y="415417"/>
                    <a:pt x="0" y="405511"/>
                  </a:cubicBezTo>
                  <a:lnTo>
                    <a:pt x="0" y="27813"/>
                  </a:lnTo>
                  <a:cubicBezTo>
                    <a:pt x="0" y="18034"/>
                    <a:pt x="2540" y="10922"/>
                    <a:pt x="7493" y="6604"/>
                  </a:cubicBezTo>
                  <a:cubicBezTo>
                    <a:pt x="12573" y="2286"/>
                    <a:pt x="18796" y="0"/>
                    <a:pt x="26162"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5" name="Shape 121">
              <a:extLst>
                <a:ext uri="{FF2B5EF4-FFF2-40B4-BE49-F238E27FC236}">
                  <a16:creationId xmlns:a16="http://schemas.microsoft.com/office/drawing/2014/main" id="{428D3D4F-0A23-C383-C370-06EF89A000A0}"/>
                </a:ext>
              </a:extLst>
            </p:cNvPr>
            <p:cNvSpPr/>
            <p:nvPr/>
          </p:nvSpPr>
          <p:spPr>
            <a:xfrm>
              <a:off x="964438" y="455930"/>
              <a:ext cx="313817" cy="433324"/>
            </a:xfrm>
            <a:custGeom>
              <a:avLst/>
              <a:gdLst/>
              <a:ahLst/>
              <a:cxnLst/>
              <a:rect l="0" t="0" r="0" b="0"/>
              <a:pathLst>
                <a:path w="313817" h="433324">
                  <a:moveTo>
                    <a:pt x="26162" y="0"/>
                  </a:moveTo>
                  <a:lnTo>
                    <a:pt x="135001" y="0"/>
                  </a:lnTo>
                  <a:cubicBezTo>
                    <a:pt x="161544" y="0"/>
                    <a:pt x="184023" y="2286"/>
                    <a:pt x="202438" y="6731"/>
                  </a:cubicBezTo>
                  <a:cubicBezTo>
                    <a:pt x="220853" y="11176"/>
                    <a:pt x="236347" y="17907"/>
                    <a:pt x="248920" y="27051"/>
                  </a:cubicBezTo>
                  <a:cubicBezTo>
                    <a:pt x="261620" y="36068"/>
                    <a:pt x="271272" y="47498"/>
                    <a:pt x="277876" y="61341"/>
                  </a:cubicBezTo>
                  <a:cubicBezTo>
                    <a:pt x="284607" y="75184"/>
                    <a:pt x="288036" y="91440"/>
                    <a:pt x="288036" y="110236"/>
                  </a:cubicBezTo>
                  <a:cubicBezTo>
                    <a:pt x="288036" y="120650"/>
                    <a:pt x="286639" y="130556"/>
                    <a:pt x="283972" y="139827"/>
                  </a:cubicBezTo>
                  <a:cubicBezTo>
                    <a:pt x="281305" y="149098"/>
                    <a:pt x="277368" y="157607"/>
                    <a:pt x="272288" y="165100"/>
                  </a:cubicBezTo>
                  <a:cubicBezTo>
                    <a:pt x="267081" y="172720"/>
                    <a:pt x="260858" y="179451"/>
                    <a:pt x="253365" y="185166"/>
                  </a:cubicBezTo>
                  <a:cubicBezTo>
                    <a:pt x="245872" y="191008"/>
                    <a:pt x="237363" y="195707"/>
                    <a:pt x="227711" y="199263"/>
                  </a:cubicBezTo>
                  <a:cubicBezTo>
                    <a:pt x="240030" y="201549"/>
                    <a:pt x="251333" y="205486"/>
                    <a:pt x="261747" y="211074"/>
                  </a:cubicBezTo>
                  <a:cubicBezTo>
                    <a:pt x="272034" y="216535"/>
                    <a:pt x="281178" y="223774"/>
                    <a:pt x="288798" y="232664"/>
                  </a:cubicBezTo>
                  <a:cubicBezTo>
                    <a:pt x="296545" y="241427"/>
                    <a:pt x="302641" y="251714"/>
                    <a:pt x="307086" y="263525"/>
                  </a:cubicBezTo>
                  <a:cubicBezTo>
                    <a:pt x="311531" y="275463"/>
                    <a:pt x="313817" y="288671"/>
                    <a:pt x="313817" y="303403"/>
                  </a:cubicBezTo>
                  <a:cubicBezTo>
                    <a:pt x="313817" y="318897"/>
                    <a:pt x="311658" y="332740"/>
                    <a:pt x="307467" y="345313"/>
                  </a:cubicBezTo>
                  <a:cubicBezTo>
                    <a:pt x="303149" y="357759"/>
                    <a:pt x="297307" y="368808"/>
                    <a:pt x="289814" y="378460"/>
                  </a:cubicBezTo>
                  <a:cubicBezTo>
                    <a:pt x="282321" y="387985"/>
                    <a:pt x="273431" y="396367"/>
                    <a:pt x="263017" y="403225"/>
                  </a:cubicBezTo>
                  <a:cubicBezTo>
                    <a:pt x="252603" y="410083"/>
                    <a:pt x="241173" y="415798"/>
                    <a:pt x="228727" y="420243"/>
                  </a:cubicBezTo>
                  <a:cubicBezTo>
                    <a:pt x="216154" y="424815"/>
                    <a:pt x="202819" y="428117"/>
                    <a:pt x="188722" y="430149"/>
                  </a:cubicBezTo>
                  <a:cubicBezTo>
                    <a:pt x="174498" y="432308"/>
                    <a:pt x="158750" y="433324"/>
                    <a:pt x="141351" y="433324"/>
                  </a:cubicBezTo>
                  <a:lnTo>
                    <a:pt x="26162" y="433324"/>
                  </a:lnTo>
                  <a:cubicBezTo>
                    <a:pt x="18796" y="433324"/>
                    <a:pt x="12573" y="431165"/>
                    <a:pt x="7493" y="426847"/>
                  </a:cubicBezTo>
                  <a:cubicBezTo>
                    <a:pt x="2540" y="422529"/>
                    <a:pt x="0" y="415417"/>
                    <a:pt x="0" y="405511"/>
                  </a:cubicBezTo>
                  <a:lnTo>
                    <a:pt x="0" y="27813"/>
                  </a:lnTo>
                  <a:cubicBezTo>
                    <a:pt x="0" y="18034"/>
                    <a:pt x="2540" y="10922"/>
                    <a:pt x="7493" y="6604"/>
                  </a:cubicBezTo>
                  <a:cubicBezTo>
                    <a:pt x="12573" y="2286"/>
                    <a:pt x="18796" y="0"/>
                    <a:pt x="26162"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6" name="Shape 122">
              <a:extLst>
                <a:ext uri="{FF2B5EF4-FFF2-40B4-BE49-F238E27FC236}">
                  <a16:creationId xmlns:a16="http://schemas.microsoft.com/office/drawing/2014/main" id="{D5D7DBB2-B833-C8D6-3FBA-CC9DC2D69127}"/>
                </a:ext>
              </a:extLst>
            </p:cNvPr>
            <p:cNvSpPr/>
            <p:nvPr/>
          </p:nvSpPr>
          <p:spPr>
            <a:xfrm>
              <a:off x="2749042" y="454025"/>
              <a:ext cx="390525" cy="437261"/>
            </a:xfrm>
            <a:custGeom>
              <a:avLst/>
              <a:gdLst/>
              <a:ahLst/>
              <a:cxnLst/>
              <a:rect l="0" t="0" r="0" b="0"/>
              <a:pathLst>
                <a:path w="390525" h="437261">
                  <a:moveTo>
                    <a:pt x="46355" y="0"/>
                  </a:moveTo>
                  <a:cubicBezTo>
                    <a:pt x="56642" y="0"/>
                    <a:pt x="64643" y="127"/>
                    <a:pt x="70485" y="635"/>
                  </a:cubicBezTo>
                  <a:cubicBezTo>
                    <a:pt x="76200" y="1016"/>
                    <a:pt x="80645" y="1905"/>
                    <a:pt x="83820" y="2921"/>
                  </a:cubicBezTo>
                  <a:cubicBezTo>
                    <a:pt x="86995" y="4064"/>
                    <a:pt x="89154" y="5715"/>
                    <a:pt x="90297" y="8001"/>
                  </a:cubicBezTo>
                  <a:cubicBezTo>
                    <a:pt x="91567" y="10160"/>
                    <a:pt x="92710" y="12954"/>
                    <a:pt x="93853" y="16383"/>
                  </a:cubicBezTo>
                  <a:lnTo>
                    <a:pt x="199390" y="350520"/>
                  </a:lnTo>
                  <a:lnTo>
                    <a:pt x="199644" y="350520"/>
                  </a:lnTo>
                  <a:lnTo>
                    <a:pt x="303149" y="18034"/>
                  </a:lnTo>
                  <a:cubicBezTo>
                    <a:pt x="304038" y="14224"/>
                    <a:pt x="305181" y="11176"/>
                    <a:pt x="306451" y="8763"/>
                  </a:cubicBezTo>
                  <a:cubicBezTo>
                    <a:pt x="307848" y="6477"/>
                    <a:pt x="310134" y="4572"/>
                    <a:pt x="313436" y="3302"/>
                  </a:cubicBezTo>
                  <a:cubicBezTo>
                    <a:pt x="316611" y="1905"/>
                    <a:pt x="321183" y="1016"/>
                    <a:pt x="327279" y="635"/>
                  </a:cubicBezTo>
                  <a:cubicBezTo>
                    <a:pt x="333248" y="127"/>
                    <a:pt x="341503" y="0"/>
                    <a:pt x="352044" y="0"/>
                  </a:cubicBezTo>
                  <a:cubicBezTo>
                    <a:pt x="362331" y="0"/>
                    <a:pt x="370332" y="254"/>
                    <a:pt x="376047" y="889"/>
                  </a:cubicBezTo>
                  <a:cubicBezTo>
                    <a:pt x="381635" y="1651"/>
                    <a:pt x="385572" y="3175"/>
                    <a:pt x="387731" y="5842"/>
                  </a:cubicBezTo>
                  <a:cubicBezTo>
                    <a:pt x="389890" y="8382"/>
                    <a:pt x="390525" y="11938"/>
                    <a:pt x="389763" y="16637"/>
                  </a:cubicBezTo>
                  <a:cubicBezTo>
                    <a:pt x="389001" y="21336"/>
                    <a:pt x="387223" y="27686"/>
                    <a:pt x="384556" y="35433"/>
                  </a:cubicBezTo>
                  <a:lnTo>
                    <a:pt x="255270" y="419862"/>
                  </a:lnTo>
                  <a:cubicBezTo>
                    <a:pt x="254127" y="423672"/>
                    <a:pt x="252730" y="426720"/>
                    <a:pt x="250952" y="429133"/>
                  </a:cubicBezTo>
                  <a:cubicBezTo>
                    <a:pt x="249174" y="431419"/>
                    <a:pt x="246253" y="433197"/>
                    <a:pt x="242189" y="434467"/>
                  </a:cubicBezTo>
                  <a:cubicBezTo>
                    <a:pt x="238252" y="435610"/>
                    <a:pt x="232791" y="436499"/>
                    <a:pt x="225806" y="436753"/>
                  </a:cubicBezTo>
                  <a:cubicBezTo>
                    <a:pt x="218948" y="437134"/>
                    <a:pt x="209804" y="437261"/>
                    <a:pt x="198628" y="437261"/>
                  </a:cubicBezTo>
                  <a:cubicBezTo>
                    <a:pt x="189738" y="437261"/>
                    <a:pt x="182118" y="437261"/>
                    <a:pt x="175768" y="437134"/>
                  </a:cubicBezTo>
                  <a:cubicBezTo>
                    <a:pt x="169418" y="437007"/>
                    <a:pt x="163957" y="436753"/>
                    <a:pt x="159512" y="436245"/>
                  </a:cubicBezTo>
                  <a:cubicBezTo>
                    <a:pt x="155067" y="435864"/>
                    <a:pt x="151384" y="435102"/>
                    <a:pt x="148590" y="434213"/>
                  </a:cubicBezTo>
                  <a:cubicBezTo>
                    <a:pt x="145796" y="433324"/>
                    <a:pt x="143510" y="432308"/>
                    <a:pt x="141605" y="430911"/>
                  </a:cubicBezTo>
                  <a:cubicBezTo>
                    <a:pt x="139700" y="429514"/>
                    <a:pt x="138303" y="427990"/>
                    <a:pt x="137287" y="426085"/>
                  </a:cubicBezTo>
                  <a:cubicBezTo>
                    <a:pt x="136271" y="424180"/>
                    <a:pt x="135255" y="421767"/>
                    <a:pt x="134366" y="418846"/>
                  </a:cubicBezTo>
                  <a:lnTo>
                    <a:pt x="5461" y="34798"/>
                  </a:lnTo>
                  <a:cubicBezTo>
                    <a:pt x="2794" y="26797"/>
                    <a:pt x="1143" y="20320"/>
                    <a:pt x="635" y="15621"/>
                  </a:cubicBezTo>
                  <a:cubicBezTo>
                    <a:pt x="0" y="11049"/>
                    <a:pt x="1143" y="7493"/>
                    <a:pt x="3937" y="5080"/>
                  </a:cubicBezTo>
                  <a:cubicBezTo>
                    <a:pt x="6731" y="2794"/>
                    <a:pt x="11557" y="1397"/>
                    <a:pt x="18161" y="762"/>
                  </a:cubicBezTo>
                  <a:cubicBezTo>
                    <a:pt x="24892" y="254"/>
                    <a:pt x="34290" y="0"/>
                    <a:pt x="46355"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7" name="Shape 123">
              <a:extLst>
                <a:ext uri="{FF2B5EF4-FFF2-40B4-BE49-F238E27FC236}">
                  <a16:creationId xmlns:a16="http://schemas.microsoft.com/office/drawing/2014/main" id="{CD75B93D-DD3D-1960-D879-B549CF9D6B72}"/>
                </a:ext>
              </a:extLst>
            </p:cNvPr>
            <p:cNvSpPr/>
            <p:nvPr/>
          </p:nvSpPr>
          <p:spPr>
            <a:xfrm>
              <a:off x="2605786" y="454025"/>
              <a:ext cx="88392" cy="437261"/>
            </a:xfrm>
            <a:custGeom>
              <a:avLst/>
              <a:gdLst/>
              <a:ahLst/>
              <a:cxnLst/>
              <a:rect l="0" t="0" r="0" b="0"/>
              <a:pathLst>
                <a:path w="88392" h="437261">
                  <a:moveTo>
                    <a:pt x="44196" y="0"/>
                  </a:moveTo>
                  <a:cubicBezTo>
                    <a:pt x="52959" y="0"/>
                    <a:pt x="60071" y="254"/>
                    <a:pt x="65659" y="889"/>
                  </a:cubicBezTo>
                  <a:cubicBezTo>
                    <a:pt x="71247" y="1651"/>
                    <a:pt x="75692" y="2540"/>
                    <a:pt x="78994" y="3683"/>
                  </a:cubicBezTo>
                  <a:cubicBezTo>
                    <a:pt x="82423" y="4699"/>
                    <a:pt x="84836" y="6223"/>
                    <a:pt x="86233" y="8001"/>
                  </a:cubicBezTo>
                  <a:cubicBezTo>
                    <a:pt x="87630" y="9779"/>
                    <a:pt x="88392" y="11811"/>
                    <a:pt x="88392" y="13970"/>
                  </a:cubicBezTo>
                  <a:lnTo>
                    <a:pt x="88392" y="423164"/>
                  </a:lnTo>
                  <a:cubicBezTo>
                    <a:pt x="88392" y="425450"/>
                    <a:pt x="87630" y="427482"/>
                    <a:pt x="86233" y="429260"/>
                  </a:cubicBezTo>
                  <a:cubicBezTo>
                    <a:pt x="84836" y="431038"/>
                    <a:pt x="82423" y="432435"/>
                    <a:pt x="78994" y="433578"/>
                  </a:cubicBezTo>
                  <a:cubicBezTo>
                    <a:pt x="75692" y="434721"/>
                    <a:pt x="71247" y="435610"/>
                    <a:pt x="65659" y="436245"/>
                  </a:cubicBezTo>
                  <a:cubicBezTo>
                    <a:pt x="60071" y="436880"/>
                    <a:pt x="52959" y="437261"/>
                    <a:pt x="44196" y="437261"/>
                  </a:cubicBezTo>
                  <a:cubicBezTo>
                    <a:pt x="35687" y="437261"/>
                    <a:pt x="28575" y="436880"/>
                    <a:pt x="22987" y="436245"/>
                  </a:cubicBezTo>
                  <a:cubicBezTo>
                    <a:pt x="17272" y="435610"/>
                    <a:pt x="12700" y="434721"/>
                    <a:pt x="9398" y="433578"/>
                  </a:cubicBezTo>
                  <a:cubicBezTo>
                    <a:pt x="5969" y="432435"/>
                    <a:pt x="3683" y="431038"/>
                    <a:pt x="2159" y="429260"/>
                  </a:cubicBezTo>
                  <a:cubicBezTo>
                    <a:pt x="762" y="427482"/>
                    <a:pt x="0" y="425450"/>
                    <a:pt x="0" y="423164"/>
                  </a:cubicBezTo>
                  <a:lnTo>
                    <a:pt x="0" y="13970"/>
                  </a:lnTo>
                  <a:cubicBezTo>
                    <a:pt x="0" y="11811"/>
                    <a:pt x="762" y="9779"/>
                    <a:pt x="2159" y="8001"/>
                  </a:cubicBezTo>
                  <a:cubicBezTo>
                    <a:pt x="3683" y="6223"/>
                    <a:pt x="6096" y="4699"/>
                    <a:pt x="9525" y="3683"/>
                  </a:cubicBezTo>
                  <a:cubicBezTo>
                    <a:pt x="12954" y="2540"/>
                    <a:pt x="17526" y="1651"/>
                    <a:pt x="23114" y="889"/>
                  </a:cubicBezTo>
                  <a:cubicBezTo>
                    <a:pt x="28702" y="254"/>
                    <a:pt x="35687" y="0"/>
                    <a:pt x="44196"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8" name="Shape 124">
              <a:extLst>
                <a:ext uri="{FF2B5EF4-FFF2-40B4-BE49-F238E27FC236}">
                  <a16:creationId xmlns:a16="http://schemas.microsoft.com/office/drawing/2014/main" id="{2D3FF125-B25A-A241-298C-14AE53046E0D}"/>
                </a:ext>
              </a:extLst>
            </p:cNvPr>
            <p:cNvSpPr/>
            <p:nvPr/>
          </p:nvSpPr>
          <p:spPr>
            <a:xfrm>
              <a:off x="1302258" y="454025"/>
              <a:ext cx="179451" cy="441960"/>
            </a:xfrm>
            <a:custGeom>
              <a:avLst/>
              <a:gdLst/>
              <a:ahLst/>
              <a:cxnLst/>
              <a:rect l="0" t="0" r="0" b="0"/>
              <a:pathLst>
                <a:path w="179451" h="441960">
                  <a:moveTo>
                    <a:pt x="135255" y="0"/>
                  </a:moveTo>
                  <a:cubicBezTo>
                    <a:pt x="143764" y="0"/>
                    <a:pt x="150876" y="254"/>
                    <a:pt x="156337" y="762"/>
                  </a:cubicBezTo>
                  <a:cubicBezTo>
                    <a:pt x="161925" y="1397"/>
                    <a:pt x="166497" y="2159"/>
                    <a:pt x="169926" y="3302"/>
                  </a:cubicBezTo>
                  <a:cubicBezTo>
                    <a:pt x="173482" y="4445"/>
                    <a:pt x="175895" y="5842"/>
                    <a:pt x="177292" y="7493"/>
                  </a:cubicBezTo>
                  <a:cubicBezTo>
                    <a:pt x="178816" y="9144"/>
                    <a:pt x="179451" y="11049"/>
                    <a:pt x="179451" y="13335"/>
                  </a:cubicBezTo>
                  <a:lnTo>
                    <a:pt x="179451" y="314706"/>
                  </a:lnTo>
                  <a:cubicBezTo>
                    <a:pt x="179451" y="334391"/>
                    <a:pt x="177673" y="352044"/>
                    <a:pt x="173990" y="367792"/>
                  </a:cubicBezTo>
                  <a:cubicBezTo>
                    <a:pt x="170307" y="383540"/>
                    <a:pt x="164084" y="396875"/>
                    <a:pt x="155194" y="407924"/>
                  </a:cubicBezTo>
                  <a:cubicBezTo>
                    <a:pt x="146431" y="418973"/>
                    <a:pt x="134874" y="427482"/>
                    <a:pt x="120523" y="433197"/>
                  </a:cubicBezTo>
                  <a:cubicBezTo>
                    <a:pt x="106299" y="439039"/>
                    <a:pt x="88646" y="441960"/>
                    <a:pt x="67691" y="441960"/>
                  </a:cubicBezTo>
                  <a:cubicBezTo>
                    <a:pt x="60960" y="441960"/>
                    <a:pt x="54356" y="441452"/>
                    <a:pt x="47752" y="440436"/>
                  </a:cubicBezTo>
                  <a:cubicBezTo>
                    <a:pt x="41148" y="439420"/>
                    <a:pt x="35179" y="438150"/>
                    <a:pt x="29591" y="436626"/>
                  </a:cubicBezTo>
                  <a:cubicBezTo>
                    <a:pt x="24130" y="435102"/>
                    <a:pt x="19431" y="433324"/>
                    <a:pt x="15367" y="431546"/>
                  </a:cubicBezTo>
                  <a:cubicBezTo>
                    <a:pt x="11430" y="429768"/>
                    <a:pt x="8763" y="428117"/>
                    <a:pt x="7366" y="426720"/>
                  </a:cubicBezTo>
                  <a:cubicBezTo>
                    <a:pt x="6096" y="425323"/>
                    <a:pt x="4953" y="423799"/>
                    <a:pt x="4064" y="422148"/>
                  </a:cubicBezTo>
                  <a:cubicBezTo>
                    <a:pt x="3175" y="420624"/>
                    <a:pt x="2413" y="418592"/>
                    <a:pt x="1651" y="416052"/>
                  </a:cubicBezTo>
                  <a:cubicBezTo>
                    <a:pt x="1016" y="413385"/>
                    <a:pt x="635" y="410210"/>
                    <a:pt x="381" y="406527"/>
                  </a:cubicBezTo>
                  <a:cubicBezTo>
                    <a:pt x="127" y="402717"/>
                    <a:pt x="0" y="397891"/>
                    <a:pt x="0" y="392049"/>
                  </a:cubicBezTo>
                  <a:cubicBezTo>
                    <a:pt x="0" y="384429"/>
                    <a:pt x="127" y="378079"/>
                    <a:pt x="508" y="372872"/>
                  </a:cubicBezTo>
                  <a:cubicBezTo>
                    <a:pt x="889" y="367538"/>
                    <a:pt x="1397" y="363474"/>
                    <a:pt x="2159" y="360426"/>
                  </a:cubicBezTo>
                  <a:cubicBezTo>
                    <a:pt x="2921" y="357378"/>
                    <a:pt x="4064" y="355346"/>
                    <a:pt x="5588" y="354076"/>
                  </a:cubicBezTo>
                  <a:cubicBezTo>
                    <a:pt x="6985" y="352806"/>
                    <a:pt x="8890" y="352171"/>
                    <a:pt x="11049" y="352171"/>
                  </a:cubicBezTo>
                  <a:cubicBezTo>
                    <a:pt x="13081" y="352171"/>
                    <a:pt x="15367" y="352933"/>
                    <a:pt x="18161" y="354457"/>
                  </a:cubicBezTo>
                  <a:cubicBezTo>
                    <a:pt x="20828" y="355854"/>
                    <a:pt x="23749" y="357378"/>
                    <a:pt x="27178" y="358902"/>
                  </a:cubicBezTo>
                  <a:cubicBezTo>
                    <a:pt x="30480" y="360426"/>
                    <a:pt x="34417" y="361950"/>
                    <a:pt x="38862" y="363474"/>
                  </a:cubicBezTo>
                  <a:cubicBezTo>
                    <a:pt x="43307" y="364871"/>
                    <a:pt x="48514" y="365633"/>
                    <a:pt x="54610" y="365633"/>
                  </a:cubicBezTo>
                  <a:cubicBezTo>
                    <a:pt x="60579" y="365633"/>
                    <a:pt x="65913" y="364744"/>
                    <a:pt x="70485" y="363093"/>
                  </a:cubicBezTo>
                  <a:cubicBezTo>
                    <a:pt x="75057" y="361442"/>
                    <a:pt x="78867" y="358521"/>
                    <a:pt x="81915" y="354457"/>
                  </a:cubicBezTo>
                  <a:cubicBezTo>
                    <a:pt x="84963" y="350266"/>
                    <a:pt x="87249" y="344805"/>
                    <a:pt x="88773" y="337820"/>
                  </a:cubicBezTo>
                  <a:cubicBezTo>
                    <a:pt x="90297" y="330962"/>
                    <a:pt x="91059" y="321945"/>
                    <a:pt x="91059" y="311023"/>
                  </a:cubicBezTo>
                  <a:lnTo>
                    <a:pt x="91059" y="13335"/>
                  </a:lnTo>
                  <a:cubicBezTo>
                    <a:pt x="91059" y="11049"/>
                    <a:pt x="91821" y="9144"/>
                    <a:pt x="93218" y="7493"/>
                  </a:cubicBezTo>
                  <a:cubicBezTo>
                    <a:pt x="94742" y="5842"/>
                    <a:pt x="97028" y="4445"/>
                    <a:pt x="100330" y="3302"/>
                  </a:cubicBezTo>
                  <a:cubicBezTo>
                    <a:pt x="103505" y="2159"/>
                    <a:pt x="108077" y="1397"/>
                    <a:pt x="113919" y="762"/>
                  </a:cubicBezTo>
                  <a:cubicBezTo>
                    <a:pt x="119634" y="254"/>
                    <a:pt x="126873" y="0"/>
                    <a:pt x="135255"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9" name="Shape 125">
              <a:extLst>
                <a:ext uri="{FF2B5EF4-FFF2-40B4-BE49-F238E27FC236}">
                  <a16:creationId xmlns:a16="http://schemas.microsoft.com/office/drawing/2014/main" id="{102B6587-24B1-24D3-648C-CC0566F88EBE}"/>
                </a:ext>
              </a:extLst>
            </p:cNvPr>
            <p:cNvSpPr/>
            <p:nvPr/>
          </p:nvSpPr>
          <p:spPr>
            <a:xfrm>
              <a:off x="1879473" y="448945"/>
              <a:ext cx="320421" cy="447421"/>
            </a:xfrm>
            <a:custGeom>
              <a:avLst/>
              <a:gdLst/>
              <a:ahLst/>
              <a:cxnLst/>
              <a:rect l="0" t="0" r="0" b="0"/>
              <a:pathLst>
                <a:path w="320421" h="447421">
                  <a:moveTo>
                    <a:pt x="200914" y="0"/>
                  </a:moveTo>
                  <a:cubicBezTo>
                    <a:pt x="212852" y="0"/>
                    <a:pt x="224536" y="1016"/>
                    <a:pt x="235712" y="3048"/>
                  </a:cubicBezTo>
                  <a:cubicBezTo>
                    <a:pt x="246888" y="5080"/>
                    <a:pt x="257175" y="7620"/>
                    <a:pt x="266700" y="10922"/>
                  </a:cubicBezTo>
                  <a:cubicBezTo>
                    <a:pt x="276098" y="14097"/>
                    <a:pt x="284734" y="17907"/>
                    <a:pt x="292227" y="22098"/>
                  </a:cubicBezTo>
                  <a:cubicBezTo>
                    <a:pt x="299847" y="26289"/>
                    <a:pt x="305181" y="29972"/>
                    <a:pt x="308229" y="33020"/>
                  </a:cubicBezTo>
                  <a:cubicBezTo>
                    <a:pt x="311150" y="35941"/>
                    <a:pt x="313309" y="38481"/>
                    <a:pt x="314325" y="40513"/>
                  </a:cubicBezTo>
                  <a:cubicBezTo>
                    <a:pt x="315468" y="42545"/>
                    <a:pt x="316357" y="45085"/>
                    <a:pt x="316992" y="48260"/>
                  </a:cubicBezTo>
                  <a:cubicBezTo>
                    <a:pt x="317754" y="51308"/>
                    <a:pt x="318262" y="54991"/>
                    <a:pt x="318516" y="59309"/>
                  </a:cubicBezTo>
                  <a:cubicBezTo>
                    <a:pt x="318897" y="63500"/>
                    <a:pt x="319024" y="68707"/>
                    <a:pt x="319024" y="75057"/>
                  </a:cubicBezTo>
                  <a:cubicBezTo>
                    <a:pt x="319024" y="81661"/>
                    <a:pt x="318897" y="87376"/>
                    <a:pt x="318389" y="92075"/>
                  </a:cubicBezTo>
                  <a:cubicBezTo>
                    <a:pt x="318008" y="96774"/>
                    <a:pt x="317119" y="100584"/>
                    <a:pt x="316103" y="103505"/>
                  </a:cubicBezTo>
                  <a:cubicBezTo>
                    <a:pt x="314960" y="106426"/>
                    <a:pt x="313563" y="108458"/>
                    <a:pt x="312039" y="109855"/>
                  </a:cubicBezTo>
                  <a:cubicBezTo>
                    <a:pt x="310515" y="111125"/>
                    <a:pt x="308737" y="111887"/>
                    <a:pt x="306705" y="111887"/>
                  </a:cubicBezTo>
                  <a:cubicBezTo>
                    <a:pt x="303276" y="111887"/>
                    <a:pt x="299085" y="109855"/>
                    <a:pt x="294005" y="106045"/>
                  </a:cubicBezTo>
                  <a:cubicBezTo>
                    <a:pt x="288798" y="102108"/>
                    <a:pt x="282194" y="97663"/>
                    <a:pt x="274066" y="92964"/>
                  </a:cubicBezTo>
                  <a:cubicBezTo>
                    <a:pt x="265938" y="88138"/>
                    <a:pt x="256159" y="83820"/>
                    <a:pt x="244856" y="79883"/>
                  </a:cubicBezTo>
                  <a:cubicBezTo>
                    <a:pt x="233680" y="75946"/>
                    <a:pt x="220218" y="74041"/>
                    <a:pt x="204597" y="74041"/>
                  </a:cubicBezTo>
                  <a:cubicBezTo>
                    <a:pt x="187325" y="74041"/>
                    <a:pt x="171958" y="77470"/>
                    <a:pt x="158496" y="84582"/>
                  </a:cubicBezTo>
                  <a:cubicBezTo>
                    <a:pt x="145034" y="91567"/>
                    <a:pt x="133477" y="101600"/>
                    <a:pt x="123952" y="114681"/>
                  </a:cubicBezTo>
                  <a:cubicBezTo>
                    <a:pt x="114554" y="127762"/>
                    <a:pt x="107315" y="143510"/>
                    <a:pt x="102362" y="162052"/>
                  </a:cubicBezTo>
                  <a:cubicBezTo>
                    <a:pt x="97536" y="180594"/>
                    <a:pt x="94996" y="201422"/>
                    <a:pt x="94996" y="224663"/>
                  </a:cubicBezTo>
                  <a:cubicBezTo>
                    <a:pt x="94996" y="250190"/>
                    <a:pt x="97663" y="272161"/>
                    <a:pt x="102870" y="290830"/>
                  </a:cubicBezTo>
                  <a:cubicBezTo>
                    <a:pt x="108204" y="309499"/>
                    <a:pt x="115697" y="324866"/>
                    <a:pt x="125349" y="336931"/>
                  </a:cubicBezTo>
                  <a:cubicBezTo>
                    <a:pt x="135001" y="348869"/>
                    <a:pt x="146812" y="357886"/>
                    <a:pt x="160528" y="363855"/>
                  </a:cubicBezTo>
                  <a:cubicBezTo>
                    <a:pt x="174244" y="369697"/>
                    <a:pt x="189738" y="372745"/>
                    <a:pt x="206883" y="372745"/>
                  </a:cubicBezTo>
                  <a:cubicBezTo>
                    <a:pt x="222504" y="372745"/>
                    <a:pt x="235966" y="370840"/>
                    <a:pt x="247396" y="367157"/>
                  </a:cubicBezTo>
                  <a:cubicBezTo>
                    <a:pt x="258826" y="363474"/>
                    <a:pt x="268605" y="359410"/>
                    <a:pt x="276733" y="354965"/>
                  </a:cubicBezTo>
                  <a:cubicBezTo>
                    <a:pt x="284861" y="350520"/>
                    <a:pt x="291592" y="346456"/>
                    <a:pt x="296799" y="342900"/>
                  </a:cubicBezTo>
                  <a:cubicBezTo>
                    <a:pt x="302006" y="339344"/>
                    <a:pt x="306070" y="337566"/>
                    <a:pt x="308991" y="337566"/>
                  </a:cubicBezTo>
                  <a:cubicBezTo>
                    <a:pt x="311277" y="337566"/>
                    <a:pt x="313055" y="337947"/>
                    <a:pt x="314325" y="338836"/>
                  </a:cubicBezTo>
                  <a:cubicBezTo>
                    <a:pt x="315722" y="339725"/>
                    <a:pt x="316865" y="341503"/>
                    <a:pt x="317754" y="344297"/>
                  </a:cubicBezTo>
                  <a:cubicBezTo>
                    <a:pt x="318643" y="346964"/>
                    <a:pt x="319278" y="350647"/>
                    <a:pt x="319786" y="355473"/>
                  </a:cubicBezTo>
                  <a:cubicBezTo>
                    <a:pt x="320167" y="360299"/>
                    <a:pt x="320421" y="366649"/>
                    <a:pt x="320421" y="374777"/>
                  </a:cubicBezTo>
                  <a:cubicBezTo>
                    <a:pt x="320421" y="380238"/>
                    <a:pt x="320294" y="385064"/>
                    <a:pt x="319913" y="389001"/>
                  </a:cubicBezTo>
                  <a:cubicBezTo>
                    <a:pt x="319532" y="392811"/>
                    <a:pt x="319024" y="396240"/>
                    <a:pt x="318389" y="399034"/>
                  </a:cubicBezTo>
                  <a:cubicBezTo>
                    <a:pt x="317754" y="401828"/>
                    <a:pt x="316865" y="404241"/>
                    <a:pt x="315722" y="406146"/>
                  </a:cubicBezTo>
                  <a:cubicBezTo>
                    <a:pt x="314579" y="408178"/>
                    <a:pt x="312801" y="410464"/>
                    <a:pt x="310388" y="413004"/>
                  </a:cubicBezTo>
                  <a:cubicBezTo>
                    <a:pt x="307848" y="415671"/>
                    <a:pt x="303149" y="418973"/>
                    <a:pt x="296164" y="422910"/>
                  </a:cubicBezTo>
                  <a:cubicBezTo>
                    <a:pt x="289052" y="426974"/>
                    <a:pt x="280543" y="430784"/>
                    <a:pt x="270383" y="434467"/>
                  </a:cubicBezTo>
                  <a:cubicBezTo>
                    <a:pt x="260223" y="438150"/>
                    <a:pt x="248539" y="441198"/>
                    <a:pt x="235458" y="443738"/>
                  </a:cubicBezTo>
                  <a:cubicBezTo>
                    <a:pt x="222504" y="446151"/>
                    <a:pt x="208280" y="447421"/>
                    <a:pt x="193167" y="447421"/>
                  </a:cubicBezTo>
                  <a:cubicBezTo>
                    <a:pt x="163449" y="447421"/>
                    <a:pt x="136652" y="442849"/>
                    <a:pt x="112776" y="433705"/>
                  </a:cubicBezTo>
                  <a:cubicBezTo>
                    <a:pt x="88900" y="424434"/>
                    <a:pt x="68580" y="410845"/>
                    <a:pt x="51816" y="392684"/>
                  </a:cubicBezTo>
                  <a:cubicBezTo>
                    <a:pt x="35052" y="374396"/>
                    <a:pt x="22225" y="351663"/>
                    <a:pt x="13335" y="324485"/>
                  </a:cubicBezTo>
                  <a:cubicBezTo>
                    <a:pt x="4445" y="297307"/>
                    <a:pt x="0" y="265557"/>
                    <a:pt x="0" y="229362"/>
                  </a:cubicBezTo>
                  <a:cubicBezTo>
                    <a:pt x="0" y="192532"/>
                    <a:pt x="4826" y="159893"/>
                    <a:pt x="14732" y="131318"/>
                  </a:cubicBezTo>
                  <a:cubicBezTo>
                    <a:pt x="24511" y="102743"/>
                    <a:pt x="38227" y="78740"/>
                    <a:pt x="55880" y="59309"/>
                  </a:cubicBezTo>
                  <a:cubicBezTo>
                    <a:pt x="73533" y="39878"/>
                    <a:pt x="94615" y="25146"/>
                    <a:pt x="119380" y="15113"/>
                  </a:cubicBezTo>
                  <a:cubicBezTo>
                    <a:pt x="144018" y="5080"/>
                    <a:pt x="171196" y="0"/>
                    <a:pt x="200914"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0" name="Shape 126">
              <a:extLst>
                <a:ext uri="{FF2B5EF4-FFF2-40B4-BE49-F238E27FC236}">
                  <a16:creationId xmlns:a16="http://schemas.microsoft.com/office/drawing/2014/main" id="{5A342B57-5A5C-E5E4-9A9C-9BC8ADAE8FFB}"/>
                </a:ext>
              </a:extLst>
            </p:cNvPr>
            <p:cNvSpPr/>
            <p:nvPr/>
          </p:nvSpPr>
          <p:spPr>
            <a:xfrm>
              <a:off x="480695" y="448310"/>
              <a:ext cx="410210" cy="448691"/>
            </a:xfrm>
            <a:custGeom>
              <a:avLst/>
              <a:gdLst/>
              <a:ahLst/>
              <a:cxnLst/>
              <a:rect l="0" t="0" r="0" b="0"/>
              <a:pathLst>
                <a:path w="410210" h="448691">
                  <a:moveTo>
                    <a:pt x="209296" y="0"/>
                  </a:moveTo>
                  <a:cubicBezTo>
                    <a:pt x="242189" y="0"/>
                    <a:pt x="271145" y="4318"/>
                    <a:pt x="296164" y="13081"/>
                  </a:cubicBezTo>
                  <a:cubicBezTo>
                    <a:pt x="321310" y="21717"/>
                    <a:pt x="342265" y="35179"/>
                    <a:pt x="359156" y="53213"/>
                  </a:cubicBezTo>
                  <a:cubicBezTo>
                    <a:pt x="376047" y="71247"/>
                    <a:pt x="388747" y="94107"/>
                    <a:pt x="397383" y="121666"/>
                  </a:cubicBezTo>
                  <a:cubicBezTo>
                    <a:pt x="405892" y="149225"/>
                    <a:pt x="410210" y="181737"/>
                    <a:pt x="410210" y="219329"/>
                  </a:cubicBezTo>
                  <a:cubicBezTo>
                    <a:pt x="410210" y="255270"/>
                    <a:pt x="405765" y="287401"/>
                    <a:pt x="396875" y="315722"/>
                  </a:cubicBezTo>
                  <a:cubicBezTo>
                    <a:pt x="387858" y="344043"/>
                    <a:pt x="374650" y="368173"/>
                    <a:pt x="356997" y="387858"/>
                  </a:cubicBezTo>
                  <a:cubicBezTo>
                    <a:pt x="339344" y="407670"/>
                    <a:pt x="317500" y="422783"/>
                    <a:pt x="291465" y="433070"/>
                  </a:cubicBezTo>
                  <a:cubicBezTo>
                    <a:pt x="265557" y="443484"/>
                    <a:pt x="235458" y="448691"/>
                    <a:pt x="201295" y="448691"/>
                  </a:cubicBezTo>
                  <a:cubicBezTo>
                    <a:pt x="167513" y="448691"/>
                    <a:pt x="138176" y="444246"/>
                    <a:pt x="113030" y="435483"/>
                  </a:cubicBezTo>
                  <a:cubicBezTo>
                    <a:pt x="87884" y="426593"/>
                    <a:pt x="67056" y="413131"/>
                    <a:pt x="50292" y="395097"/>
                  </a:cubicBezTo>
                  <a:cubicBezTo>
                    <a:pt x="33528" y="377063"/>
                    <a:pt x="20955" y="354076"/>
                    <a:pt x="12573" y="326136"/>
                  </a:cubicBezTo>
                  <a:cubicBezTo>
                    <a:pt x="4191" y="298196"/>
                    <a:pt x="0" y="265176"/>
                    <a:pt x="0" y="226949"/>
                  </a:cubicBezTo>
                  <a:cubicBezTo>
                    <a:pt x="0" y="191897"/>
                    <a:pt x="4445" y="160401"/>
                    <a:pt x="13462" y="132461"/>
                  </a:cubicBezTo>
                  <a:cubicBezTo>
                    <a:pt x="22352" y="104394"/>
                    <a:pt x="35687" y="80518"/>
                    <a:pt x="53213" y="60960"/>
                  </a:cubicBezTo>
                  <a:cubicBezTo>
                    <a:pt x="70866" y="41275"/>
                    <a:pt x="92710" y="26162"/>
                    <a:pt x="118745" y="15748"/>
                  </a:cubicBezTo>
                  <a:cubicBezTo>
                    <a:pt x="144780" y="5207"/>
                    <a:pt x="174879" y="0"/>
                    <a:pt x="209296"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15832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73AFD87-C1CD-91B8-B648-807C4369C774}"/>
              </a:ext>
            </a:extLst>
          </p:cNvPr>
          <p:cNvGrpSpPr/>
          <p:nvPr/>
        </p:nvGrpSpPr>
        <p:grpSpPr>
          <a:xfrm>
            <a:off x="934064" y="0"/>
            <a:ext cx="10323871" cy="6715433"/>
            <a:chOff x="0" y="0"/>
            <a:chExt cx="7344791" cy="6137516"/>
          </a:xfrm>
        </p:grpSpPr>
        <p:sp>
          <p:nvSpPr>
            <p:cNvPr id="5" name="Shape 140">
              <a:extLst>
                <a:ext uri="{FF2B5EF4-FFF2-40B4-BE49-F238E27FC236}">
                  <a16:creationId xmlns:a16="http://schemas.microsoft.com/office/drawing/2014/main" id="{7C7972A2-953C-1C6D-8D5F-A4905AB040DC}"/>
                </a:ext>
              </a:extLst>
            </p:cNvPr>
            <p:cNvSpPr/>
            <p:nvPr/>
          </p:nvSpPr>
          <p:spPr>
            <a:xfrm>
              <a:off x="1326210" y="202019"/>
              <a:ext cx="4542664" cy="923328"/>
            </a:xfrm>
            <a:custGeom>
              <a:avLst/>
              <a:gdLst/>
              <a:ahLst/>
              <a:cxnLst/>
              <a:rect l="0" t="0" r="0" b="0"/>
              <a:pathLst>
                <a:path w="4542664" h="923328">
                  <a:moveTo>
                    <a:pt x="0" y="923328"/>
                  </a:moveTo>
                  <a:lnTo>
                    <a:pt x="4542664" y="923328"/>
                  </a:lnTo>
                  <a:lnTo>
                    <a:pt x="4542664" y="0"/>
                  </a:lnTo>
                  <a:lnTo>
                    <a:pt x="0" y="0"/>
                  </a:lnTo>
                  <a:close/>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6" name="Picture 5">
              <a:extLst>
                <a:ext uri="{FF2B5EF4-FFF2-40B4-BE49-F238E27FC236}">
                  <a16:creationId xmlns:a16="http://schemas.microsoft.com/office/drawing/2014/main" id="{8A357117-6080-BE10-15ED-6F68C4C29C62}"/>
                </a:ext>
              </a:extLst>
            </p:cNvPr>
            <p:cNvPicPr/>
            <p:nvPr/>
          </p:nvPicPr>
          <p:blipFill>
            <a:blip r:embed="rId2"/>
            <a:stretch>
              <a:fillRect/>
            </a:stretch>
          </p:blipFill>
          <p:spPr>
            <a:xfrm>
              <a:off x="963117" y="0"/>
              <a:ext cx="952500" cy="1525524"/>
            </a:xfrm>
            <a:prstGeom prst="rect">
              <a:avLst/>
            </a:prstGeom>
          </p:spPr>
        </p:pic>
        <p:pic>
          <p:nvPicPr>
            <p:cNvPr id="7" name="Picture 6">
              <a:extLst>
                <a:ext uri="{FF2B5EF4-FFF2-40B4-BE49-F238E27FC236}">
                  <a16:creationId xmlns:a16="http://schemas.microsoft.com/office/drawing/2014/main" id="{6ED535CD-D390-9F3C-C6B5-8B2F8FF07135}"/>
                </a:ext>
              </a:extLst>
            </p:cNvPr>
            <p:cNvPicPr/>
            <p:nvPr/>
          </p:nvPicPr>
          <p:blipFill>
            <a:blip r:embed="rId3"/>
            <a:stretch>
              <a:fillRect/>
            </a:stretch>
          </p:blipFill>
          <p:spPr>
            <a:xfrm>
              <a:off x="1007313" y="0"/>
              <a:ext cx="5222748" cy="1525524"/>
            </a:xfrm>
            <a:prstGeom prst="rect">
              <a:avLst/>
            </a:prstGeom>
          </p:spPr>
        </p:pic>
        <p:pic>
          <p:nvPicPr>
            <p:cNvPr id="8" name="Picture 7">
              <a:extLst>
                <a:ext uri="{FF2B5EF4-FFF2-40B4-BE49-F238E27FC236}">
                  <a16:creationId xmlns:a16="http://schemas.microsoft.com/office/drawing/2014/main" id="{A239084E-5F4B-F6D7-AF56-E20465C8513B}"/>
                </a:ext>
              </a:extLst>
            </p:cNvPr>
            <p:cNvPicPr/>
            <p:nvPr/>
          </p:nvPicPr>
          <p:blipFill>
            <a:blip r:embed="rId4"/>
            <a:stretch>
              <a:fillRect/>
            </a:stretch>
          </p:blipFill>
          <p:spPr>
            <a:xfrm>
              <a:off x="5321758" y="0"/>
              <a:ext cx="1063752" cy="1525524"/>
            </a:xfrm>
            <a:prstGeom prst="rect">
              <a:avLst/>
            </a:prstGeom>
          </p:spPr>
        </p:pic>
        <p:pic>
          <p:nvPicPr>
            <p:cNvPr id="9" name="Picture 8">
              <a:extLst>
                <a:ext uri="{FF2B5EF4-FFF2-40B4-BE49-F238E27FC236}">
                  <a16:creationId xmlns:a16="http://schemas.microsoft.com/office/drawing/2014/main" id="{EA28917A-40D5-C0B3-1CBB-1AE549A31C0C}"/>
                </a:ext>
              </a:extLst>
            </p:cNvPr>
            <p:cNvPicPr/>
            <p:nvPr/>
          </p:nvPicPr>
          <p:blipFill>
            <a:blip r:embed="rId5"/>
            <a:stretch>
              <a:fillRect/>
            </a:stretch>
          </p:blipFill>
          <p:spPr>
            <a:xfrm>
              <a:off x="1466545" y="445008"/>
              <a:ext cx="4279392" cy="454152"/>
            </a:xfrm>
            <a:prstGeom prst="rect">
              <a:avLst/>
            </a:prstGeom>
          </p:spPr>
        </p:pic>
        <p:pic>
          <p:nvPicPr>
            <p:cNvPr id="10" name="Picture 9">
              <a:extLst>
                <a:ext uri="{FF2B5EF4-FFF2-40B4-BE49-F238E27FC236}">
                  <a16:creationId xmlns:a16="http://schemas.microsoft.com/office/drawing/2014/main" id="{68088E8B-40E6-621F-DCC5-B5A9A2321736}"/>
                </a:ext>
              </a:extLst>
            </p:cNvPr>
            <p:cNvPicPr/>
            <p:nvPr/>
          </p:nvPicPr>
          <p:blipFill>
            <a:blip r:embed="rId5"/>
            <a:stretch>
              <a:fillRect/>
            </a:stretch>
          </p:blipFill>
          <p:spPr>
            <a:xfrm>
              <a:off x="1466545" y="445008"/>
              <a:ext cx="4279392" cy="454152"/>
            </a:xfrm>
            <a:prstGeom prst="rect">
              <a:avLst/>
            </a:prstGeom>
          </p:spPr>
        </p:pic>
        <p:pic>
          <p:nvPicPr>
            <p:cNvPr id="11" name="Picture 10">
              <a:extLst>
                <a:ext uri="{FF2B5EF4-FFF2-40B4-BE49-F238E27FC236}">
                  <a16:creationId xmlns:a16="http://schemas.microsoft.com/office/drawing/2014/main" id="{33CF231B-8B33-6704-D589-786C6C18CC14}"/>
                </a:ext>
              </a:extLst>
            </p:cNvPr>
            <p:cNvPicPr/>
            <p:nvPr/>
          </p:nvPicPr>
          <p:blipFill>
            <a:blip r:embed="rId5"/>
            <a:stretch>
              <a:fillRect/>
            </a:stretch>
          </p:blipFill>
          <p:spPr>
            <a:xfrm>
              <a:off x="1466545" y="445008"/>
              <a:ext cx="4279392" cy="454152"/>
            </a:xfrm>
            <a:prstGeom prst="rect">
              <a:avLst/>
            </a:prstGeom>
          </p:spPr>
        </p:pic>
        <p:pic>
          <p:nvPicPr>
            <p:cNvPr id="12" name="Picture 11">
              <a:extLst>
                <a:ext uri="{FF2B5EF4-FFF2-40B4-BE49-F238E27FC236}">
                  <a16:creationId xmlns:a16="http://schemas.microsoft.com/office/drawing/2014/main" id="{22785C6C-39C2-9EC0-62EF-8DB5CBDAA4BA}"/>
                </a:ext>
              </a:extLst>
            </p:cNvPr>
            <p:cNvPicPr/>
            <p:nvPr/>
          </p:nvPicPr>
          <p:blipFill>
            <a:blip r:embed="rId5"/>
            <a:stretch>
              <a:fillRect/>
            </a:stretch>
          </p:blipFill>
          <p:spPr>
            <a:xfrm>
              <a:off x="1466545" y="445008"/>
              <a:ext cx="4279392" cy="454152"/>
            </a:xfrm>
            <a:prstGeom prst="rect">
              <a:avLst/>
            </a:prstGeom>
          </p:spPr>
        </p:pic>
        <p:pic>
          <p:nvPicPr>
            <p:cNvPr id="13" name="Picture 12">
              <a:extLst>
                <a:ext uri="{FF2B5EF4-FFF2-40B4-BE49-F238E27FC236}">
                  <a16:creationId xmlns:a16="http://schemas.microsoft.com/office/drawing/2014/main" id="{74675612-87FA-C68D-FE21-B18584325A61}"/>
                </a:ext>
              </a:extLst>
            </p:cNvPr>
            <p:cNvPicPr/>
            <p:nvPr/>
          </p:nvPicPr>
          <p:blipFill>
            <a:blip r:embed="rId5"/>
            <a:stretch>
              <a:fillRect/>
            </a:stretch>
          </p:blipFill>
          <p:spPr>
            <a:xfrm>
              <a:off x="1466545" y="445008"/>
              <a:ext cx="4279392" cy="454152"/>
            </a:xfrm>
            <a:prstGeom prst="rect">
              <a:avLst/>
            </a:prstGeom>
          </p:spPr>
        </p:pic>
        <p:pic>
          <p:nvPicPr>
            <p:cNvPr id="14" name="Picture 13">
              <a:extLst>
                <a:ext uri="{FF2B5EF4-FFF2-40B4-BE49-F238E27FC236}">
                  <a16:creationId xmlns:a16="http://schemas.microsoft.com/office/drawing/2014/main" id="{707C7780-72D8-6508-222E-7BB862215125}"/>
                </a:ext>
              </a:extLst>
            </p:cNvPr>
            <p:cNvPicPr/>
            <p:nvPr/>
          </p:nvPicPr>
          <p:blipFill>
            <a:blip r:embed="rId5"/>
            <a:stretch>
              <a:fillRect/>
            </a:stretch>
          </p:blipFill>
          <p:spPr>
            <a:xfrm>
              <a:off x="1466545" y="445008"/>
              <a:ext cx="4279392" cy="454152"/>
            </a:xfrm>
            <a:prstGeom prst="rect">
              <a:avLst/>
            </a:prstGeom>
          </p:spPr>
        </p:pic>
        <p:pic>
          <p:nvPicPr>
            <p:cNvPr id="15" name="Picture 14">
              <a:extLst>
                <a:ext uri="{FF2B5EF4-FFF2-40B4-BE49-F238E27FC236}">
                  <a16:creationId xmlns:a16="http://schemas.microsoft.com/office/drawing/2014/main" id="{E08A1E28-49E5-F8D6-DDBD-6F47E6719C33}"/>
                </a:ext>
              </a:extLst>
            </p:cNvPr>
            <p:cNvPicPr/>
            <p:nvPr/>
          </p:nvPicPr>
          <p:blipFill>
            <a:blip r:embed="rId5"/>
            <a:stretch>
              <a:fillRect/>
            </a:stretch>
          </p:blipFill>
          <p:spPr>
            <a:xfrm>
              <a:off x="1466545" y="445008"/>
              <a:ext cx="4279392" cy="454152"/>
            </a:xfrm>
            <a:prstGeom prst="rect">
              <a:avLst/>
            </a:prstGeom>
          </p:spPr>
        </p:pic>
        <p:pic>
          <p:nvPicPr>
            <p:cNvPr id="16" name="Picture 15">
              <a:extLst>
                <a:ext uri="{FF2B5EF4-FFF2-40B4-BE49-F238E27FC236}">
                  <a16:creationId xmlns:a16="http://schemas.microsoft.com/office/drawing/2014/main" id="{855DEA1D-AA52-A943-F48D-72B78A9A65F3}"/>
                </a:ext>
              </a:extLst>
            </p:cNvPr>
            <p:cNvPicPr/>
            <p:nvPr/>
          </p:nvPicPr>
          <p:blipFill>
            <a:blip r:embed="rId5"/>
            <a:stretch>
              <a:fillRect/>
            </a:stretch>
          </p:blipFill>
          <p:spPr>
            <a:xfrm>
              <a:off x="1466545" y="445008"/>
              <a:ext cx="4279392" cy="454152"/>
            </a:xfrm>
            <a:prstGeom prst="rect">
              <a:avLst/>
            </a:prstGeom>
          </p:spPr>
        </p:pic>
        <p:pic>
          <p:nvPicPr>
            <p:cNvPr id="17" name="Picture 16">
              <a:extLst>
                <a:ext uri="{FF2B5EF4-FFF2-40B4-BE49-F238E27FC236}">
                  <a16:creationId xmlns:a16="http://schemas.microsoft.com/office/drawing/2014/main" id="{CA5D026E-A909-8483-5515-39051F35199E}"/>
                </a:ext>
              </a:extLst>
            </p:cNvPr>
            <p:cNvPicPr/>
            <p:nvPr/>
          </p:nvPicPr>
          <p:blipFill>
            <a:blip r:embed="rId5"/>
            <a:stretch>
              <a:fillRect/>
            </a:stretch>
          </p:blipFill>
          <p:spPr>
            <a:xfrm>
              <a:off x="1466545" y="445008"/>
              <a:ext cx="4279392" cy="454152"/>
            </a:xfrm>
            <a:prstGeom prst="rect">
              <a:avLst/>
            </a:prstGeom>
          </p:spPr>
        </p:pic>
        <p:pic>
          <p:nvPicPr>
            <p:cNvPr id="18" name="Picture 17">
              <a:extLst>
                <a:ext uri="{FF2B5EF4-FFF2-40B4-BE49-F238E27FC236}">
                  <a16:creationId xmlns:a16="http://schemas.microsoft.com/office/drawing/2014/main" id="{E46CD8C3-B681-176A-16A5-7DA2DB71BF03}"/>
                </a:ext>
              </a:extLst>
            </p:cNvPr>
            <p:cNvPicPr/>
            <p:nvPr/>
          </p:nvPicPr>
          <p:blipFill>
            <a:blip r:embed="rId5"/>
            <a:stretch>
              <a:fillRect/>
            </a:stretch>
          </p:blipFill>
          <p:spPr>
            <a:xfrm>
              <a:off x="1466545" y="445008"/>
              <a:ext cx="4279392" cy="454152"/>
            </a:xfrm>
            <a:prstGeom prst="rect">
              <a:avLst/>
            </a:prstGeom>
          </p:spPr>
        </p:pic>
        <p:pic>
          <p:nvPicPr>
            <p:cNvPr id="19" name="Picture 18">
              <a:extLst>
                <a:ext uri="{FF2B5EF4-FFF2-40B4-BE49-F238E27FC236}">
                  <a16:creationId xmlns:a16="http://schemas.microsoft.com/office/drawing/2014/main" id="{BECA39CE-6B0D-8257-688A-331A2DE7A3B0}"/>
                </a:ext>
              </a:extLst>
            </p:cNvPr>
            <p:cNvPicPr/>
            <p:nvPr/>
          </p:nvPicPr>
          <p:blipFill>
            <a:blip r:embed="rId5"/>
            <a:stretch>
              <a:fillRect/>
            </a:stretch>
          </p:blipFill>
          <p:spPr>
            <a:xfrm>
              <a:off x="1466545" y="445008"/>
              <a:ext cx="4279392" cy="454152"/>
            </a:xfrm>
            <a:prstGeom prst="rect">
              <a:avLst/>
            </a:prstGeom>
          </p:spPr>
        </p:pic>
        <p:pic>
          <p:nvPicPr>
            <p:cNvPr id="20" name="Picture 19">
              <a:extLst>
                <a:ext uri="{FF2B5EF4-FFF2-40B4-BE49-F238E27FC236}">
                  <a16:creationId xmlns:a16="http://schemas.microsoft.com/office/drawing/2014/main" id="{1CB60304-2909-F7BD-C247-2F635C0FB3A5}"/>
                </a:ext>
              </a:extLst>
            </p:cNvPr>
            <p:cNvPicPr/>
            <p:nvPr/>
          </p:nvPicPr>
          <p:blipFill>
            <a:blip r:embed="rId5"/>
            <a:stretch>
              <a:fillRect/>
            </a:stretch>
          </p:blipFill>
          <p:spPr>
            <a:xfrm>
              <a:off x="1466545" y="445008"/>
              <a:ext cx="4279392" cy="454152"/>
            </a:xfrm>
            <a:prstGeom prst="rect">
              <a:avLst/>
            </a:prstGeom>
          </p:spPr>
        </p:pic>
        <p:pic>
          <p:nvPicPr>
            <p:cNvPr id="21" name="Picture 20">
              <a:extLst>
                <a:ext uri="{FF2B5EF4-FFF2-40B4-BE49-F238E27FC236}">
                  <a16:creationId xmlns:a16="http://schemas.microsoft.com/office/drawing/2014/main" id="{DBD67162-9708-B886-A110-FAF1BFCFA8B4}"/>
                </a:ext>
              </a:extLst>
            </p:cNvPr>
            <p:cNvPicPr/>
            <p:nvPr/>
          </p:nvPicPr>
          <p:blipFill>
            <a:blip r:embed="rId5"/>
            <a:stretch>
              <a:fillRect/>
            </a:stretch>
          </p:blipFill>
          <p:spPr>
            <a:xfrm>
              <a:off x="1466545" y="445008"/>
              <a:ext cx="4279392" cy="454152"/>
            </a:xfrm>
            <a:prstGeom prst="rect">
              <a:avLst/>
            </a:prstGeom>
          </p:spPr>
        </p:pic>
        <p:pic>
          <p:nvPicPr>
            <p:cNvPr id="22" name="Picture 21">
              <a:extLst>
                <a:ext uri="{FF2B5EF4-FFF2-40B4-BE49-F238E27FC236}">
                  <a16:creationId xmlns:a16="http://schemas.microsoft.com/office/drawing/2014/main" id="{287227E9-266A-48C6-2362-7FA554E7F610}"/>
                </a:ext>
              </a:extLst>
            </p:cNvPr>
            <p:cNvPicPr/>
            <p:nvPr/>
          </p:nvPicPr>
          <p:blipFill>
            <a:blip r:embed="rId5"/>
            <a:stretch>
              <a:fillRect/>
            </a:stretch>
          </p:blipFill>
          <p:spPr>
            <a:xfrm>
              <a:off x="1466545" y="445008"/>
              <a:ext cx="4279392" cy="454152"/>
            </a:xfrm>
            <a:prstGeom prst="rect">
              <a:avLst/>
            </a:prstGeom>
          </p:spPr>
        </p:pic>
        <p:pic>
          <p:nvPicPr>
            <p:cNvPr id="23" name="Picture 22">
              <a:extLst>
                <a:ext uri="{FF2B5EF4-FFF2-40B4-BE49-F238E27FC236}">
                  <a16:creationId xmlns:a16="http://schemas.microsoft.com/office/drawing/2014/main" id="{C59020F0-2DE1-502E-BFDF-AD9ACE97F7D6}"/>
                </a:ext>
              </a:extLst>
            </p:cNvPr>
            <p:cNvPicPr/>
            <p:nvPr/>
          </p:nvPicPr>
          <p:blipFill>
            <a:blip r:embed="rId5"/>
            <a:stretch>
              <a:fillRect/>
            </a:stretch>
          </p:blipFill>
          <p:spPr>
            <a:xfrm>
              <a:off x="1466545" y="445008"/>
              <a:ext cx="4279392" cy="454152"/>
            </a:xfrm>
            <a:prstGeom prst="rect">
              <a:avLst/>
            </a:prstGeom>
          </p:spPr>
        </p:pic>
        <p:sp>
          <p:nvSpPr>
            <p:cNvPr id="24" name="Shape 162">
              <a:extLst>
                <a:ext uri="{FF2B5EF4-FFF2-40B4-BE49-F238E27FC236}">
                  <a16:creationId xmlns:a16="http://schemas.microsoft.com/office/drawing/2014/main" id="{F46F32E6-1C0C-B5AD-41C4-979E5FA67A75}"/>
                </a:ext>
              </a:extLst>
            </p:cNvPr>
            <p:cNvSpPr/>
            <p:nvPr/>
          </p:nvSpPr>
          <p:spPr>
            <a:xfrm>
              <a:off x="1603705" y="538734"/>
              <a:ext cx="122809" cy="184150"/>
            </a:xfrm>
            <a:custGeom>
              <a:avLst/>
              <a:gdLst/>
              <a:ahLst/>
              <a:cxnLst/>
              <a:rect l="0" t="0" r="0" b="0"/>
              <a:pathLst>
                <a:path w="122809" h="184150">
                  <a:moveTo>
                    <a:pt x="61214" y="0"/>
                  </a:moveTo>
                  <a:lnTo>
                    <a:pt x="0" y="184150"/>
                  </a:lnTo>
                  <a:lnTo>
                    <a:pt x="122809" y="184150"/>
                  </a:lnTo>
                  <a:lnTo>
                    <a:pt x="61595" y="0"/>
                  </a:ln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5" name="Shape 163">
              <a:extLst>
                <a:ext uri="{FF2B5EF4-FFF2-40B4-BE49-F238E27FC236}">
                  <a16:creationId xmlns:a16="http://schemas.microsoft.com/office/drawing/2014/main" id="{BD7BD164-F5FA-15AD-9867-A49917993F57}"/>
                </a:ext>
              </a:extLst>
            </p:cNvPr>
            <p:cNvSpPr/>
            <p:nvPr/>
          </p:nvSpPr>
          <p:spPr>
            <a:xfrm>
              <a:off x="5190947" y="523240"/>
              <a:ext cx="119888" cy="122936"/>
            </a:xfrm>
            <a:custGeom>
              <a:avLst/>
              <a:gdLst/>
              <a:ahLst/>
              <a:cxnLst/>
              <a:rect l="0" t="0" r="0" b="0"/>
              <a:pathLst>
                <a:path w="119888" h="122936">
                  <a:moveTo>
                    <a:pt x="0" y="0"/>
                  </a:moveTo>
                  <a:lnTo>
                    <a:pt x="0" y="122936"/>
                  </a:lnTo>
                  <a:lnTo>
                    <a:pt x="44831" y="122936"/>
                  </a:lnTo>
                  <a:cubicBezTo>
                    <a:pt x="57277" y="122936"/>
                    <a:pt x="68326" y="121412"/>
                    <a:pt x="77597" y="118364"/>
                  </a:cubicBezTo>
                  <a:cubicBezTo>
                    <a:pt x="86995" y="115443"/>
                    <a:pt x="94869" y="111125"/>
                    <a:pt x="101092" y="105664"/>
                  </a:cubicBezTo>
                  <a:cubicBezTo>
                    <a:pt x="107315" y="100203"/>
                    <a:pt x="112014" y="93726"/>
                    <a:pt x="115189" y="86106"/>
                  </a:cubicBezTo>
                  <a:cubicBezTo>
                    <a:pt x="118237" y="78486"/>
                    <a:pt x="119888" y="69977"/>
                    <a:pt x="119888" y="60706"/>
                  </a:cubicBezTo>
                  <a:cubicBezTo>
                    <a:pt x="119888" y="46355"/>
                    <a:pt x="116586" y="34290"/>
                    <a:pt x="110109" y="24511"/>
                  </a:cubicBezTo>
                  <a:cubicBezTo>
                    <a:pt x="103632" y="14732"/>
                    <a:pt x="93091" y="7747"/>
                    <a:pt x="78359" y="3683"/>
                  </a:cubicBezTo>
                  <a:cubicBezTo>
                    <a:pt x="73914" y="2667"/>
                    <a:pt x="68834" y="1778"/>
                    <a:pt x="63119" y="1016"/>
                  </a:cubicBezTo>
                  <a:cubicBezTo>
                    <a:pt x="57404" y="381"/>
                    <a:pt x="49530" y="0"/>
                    <a:pt x="39497"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6" name="Shape 164">
              <a:extLst>
                <a:ext uri="{FF2B5EF4-FFF2-40B4-BE49-F238E27FC236}">
                  <a16:creationId xmlns:a16="http://schemas.microsoft.com/office/drawing/2014/main" id="{F9AB6A35-304C-841A-2DEB-73EBF25AD95E}"/>
                </a:ext>
              </a:extLst>
            </p:cNvPr>
            <p:cNvSpPr/>
            <p:nvPr/>
          </p:nvSpPr>
          <p:spPr>
            <a:xfrm>
              <a:off x="2013407" y="523240"/>
              <a:ext cx="119888" cy="122936"/>
            </a:xfrm>
            <a:custGeom>
              <a:avLst/>
              <a:gdLst/>
              <a:ahLst/>
              <a:cxnLst/>
              <a:rect l="0" t="0" r="0" b="0"/>
              <a:pathLst>
                <a:path w="119888" h="122936">
                  <a:moveTo>
                    <a:pt x="0" y="0"/>
                  </a:moveTo>
                  <a:lnTo>
                    <a:pt x="0" y="122936"/>
                  </a:lnTo>
                  <a:lnTo>
                    <a:pt x="44831" y="122936"/>
                  </a:lnTo>
                  <a:cubicBezTo>
                    <a:pt x="57277" y="122936"/>
                    <a:pt x="68326" y="121412"/>
                    <a:pt x="77597" y="118364"/>
                  </a:cubicBezTo>
                  <a:cubicBezTo>
                    <a:pt x="86995" y="115443"/>
                    <a:pt x="94869" y="111125"/>
                    <a:pt x="101092" y="105664"/>
                  </a:cubicBezTo>
                  <a:cubicBezTo>
                    <a:pt x="107315" y="100203"/>
                    <a:pt x="112014" y="93726"/>
                    <a:pt x="115189" y="86106"/>
                  </a:cubicBezTo>
                  <a:cubicBezTo>
                    <a:pt x="118237" y="78486"/>
                    <a:pt x="119888" y="69977"/>
                    <a:pt x="119888" y="60706"/>
                  </a:cubicBezTo>
                  <a:cubicBezTo>
                    <a:pt x="119888" y="46355"/>
                    <a:pt x="116586" y="34290"/>
                    <a:pt x="110109" y="24511"/>
                  </a:cubicBezTo>
                  <a:cubicBezTo>
                    <a:pt x="103632" y="14732"/>
                    <a:pt x="93091" y="7747"/>
                    <a:pt x="78359" y="3683"/>
                  </a:cubicBezTo>
                  <a:cubicBezTo>
                    <a:pt x="73914" y="2667"/>
                    <a:pt x="68834" y="1778"/>
                    <a:pt x="63119" y="1016"/>
                  </a:cubicBezTo>
                  <a:cubicBezTo>
                    <a:pt x="57404" y="381"/>
                    <a:pt x="49530" y="0"/>
                    <a:pt x="39497"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7" name="Shape 165">
              <a:extLst>
                <a:ext uri="{FF2B5EF4-FFF2-40B4-BE49-F238E27FC236}">
                  <a16:creationId xmlns:a16="http://schemas.microsoft.com/office/drawing/2014/main" id="{CAF4AA46-C185-5D92-B558-379DF126765A}"/>
                </a:ext>
              </a:extLst>
            </p:cNvPr>
            <p:cNvSpPr/>
            <p:nvPr/>
          </p:nvSpPr>
          <p:spPr>
            <a:xfrm>
              <a:off x="5488382" y="455930"/>
              <a:ext cx="256921" cy="433324"/>
            </a:xfrm>
            <a:custGeom>
              <a:avLst/>
              <a:gdLst/>
              <a:ahLst/>
              <a:cxnLst/>
              <a:rect l="0" t="0" r="0" b="0"/>
              <a:pathLst>
                <a:path w="256921" h="433324">
                  <a:moveTo>
                    <a:pt x="26162" y="0"/>
                  </a:moveTo>
                  <a:lnTo>
                    <a:pt x="242443" y="0"/>
                  </a:lnTo>
                  <a:cubicBezTo>
                    <a:pt x="244475" y="0"/>
                    <a:pt x="246253" y="635"/>
                    <a:pt x="247777" y="1778"/>
                  </a:cubicBezTo>
                  <a:cubicBezTo>
                    <a:pt x="249428" y="2794"/>
                    <a:pt x="250698" y="4826"/>
                    <a:pt x="251841" y="7620"/>
                  </a:cubicBezTo>
                  <a:cubicBezTo>
                    <a:pt x="252984" y="10414"/>
                    <a:pt x="253746" y="13970"/>
                    <a:pt x="254381" y="18288"/>
                  </a:cubicBezTo>
                  <a:cubicBezTo>
                    <a:pt x="254889" y="22606"/>
                    <a:pt x="255143" y="28194"/>
                    <a:pt x="255143" y="34925"/>
                  </a:cubicBezTo>
                  <a:cubicBezTo>
                    <a:pt x="255143" y="41148"/>
                    <a:pt x="254889" y="46482"/>
                    <a:pt x="254381" y="50800"/>
                  </a:cubicBezTo>
                  <a:cubicBezTo>
                    <a:pt x="253746" y="55118"/>
                    <a:pt x="252984" y="58674"/>
                    <a:pt x="251841" y="61341"/>
                  </a:cubicBezTo>
                  <a:cubicBezTo>
                    <a:pt x="250698" y="64008"/>
                    <a:pt x="249428" y="65913"/>
                    <a:pt x="247777" y="67183"/>
                  </a:cubicBezTo>
                  <a:cubicBezTo>
                    <a:pt x="246253" y="68453"/>
                    <a:pt x="244475" y="69088"/>
                    <a:pt x="242443" y="69088"/>
                  </a:cubicBezTo>
                  <a:lnTo>
                    <a:pt x="87757" y="69088"/>
                  </a:lnTo>
                  <a:lnTo>
                    <a:pt x="87757" y="174879"/>
                  </a:lnTo>
                  <a:lnTo>
                    <a:pt x="218694" y="174879"/>
                  </a:lnTo>
                  <a:cubicBezTo>
                    <a:pt x="220726" y="174879"/>
                    <a:pt x="222504" y="175514"/>
                    <a:pt x="224282" y="176657"/>
                  </a:cubicBezTo>
                  <a:cubicBezTo>
                    <a:pt x="225933" y="177927"/>
                    <a:pt x="227330" y="179832"/>
                    <a:pt x="228346" y="182372"/>
                  </a:cubicBezTo>
                  <a:cubicBezTo>
                    <a:pt x="229489" y="184912"/>
                    <a:pt x="230378" y="188468"/>
                    <a:pt x="230886" y="192786"/>
                  </a:cubicBezTo>
                  <a:cubicBezTo>
                    <a:pt x="231521" y="197104"/>
                    <a:pt x="231775" y="202438"/>
                    <a:pt x="231775" y="208661"/>
                  </a:cubicBezTo>
                  <a:cubicBezTo>
                    <a:pt x="231775" y="215138"/>
                    <a:pt x="231521" y="220472"/>
                    <a:pt x="230886" y="224790"/>
                  </a:cubicBezTo>
                  <a:cubicBezTo>
                    <a:pt x="230378" y="228981"/>
                    <a:pt x="229489" y="232410"/>
                    <a:pt x="228346" y="234950"/>
                  </a:cubicBezTo>
                  <a:cubicBezTo>
                    <a:pt x="227330" y="237490"/>
                    <a:pt x="225933" y="239395"/>
                    <a:pt x="224282" y="240538"/>
                  </a:cubicBezTo>
                  <a:cubicBezTo>
                    <a:pt x="222504" y="241554"/>
                    <a:pt x="220726" y="242189"/>
                    <a:pt x="218694" y="242189"/>
                  </a:cubicBezTo>
                  <a:lnTo>
                    <a:pt x="87757" y="242189"/>
                  </a:lnTo>
                  <a:lnTo>
                    <a:pt x="87757" y="364363"/>
                  </a:lnTo>
                  <a:lnTo>
                    <a:pt x="243840" y="364363"/>
                  </a:lnTo>
                  <a:cubicBezTo>
                    <a:pt x="245872" y="364363"/>
                    <a:pt x="247650" y="364998"/>
                    <a:pt x="249301" y="366268"/>
                  </a:cubicBezTo>
                  <a:cubicBezTo>
                    <a:pt x="250952" y="367411"/>
                    <a:pt x="252349" y="369443"/>
                    <a:pt x="253492" y="372110"/>
                  </a:cubicBezTo>
                  <a:cubicBezTo>
                    <a:pt x="254635" y="374777"/>
                    <a:pt x="255524" y="378333"/>
                    <a:pt x="256032" y="382651"/>
                  </a:cubicBezTo>
                  <a:cubicBezTo>
                    <a:pt x="256540" y="386969"/>
                    <a:pt x="256921" y="392430"/>
                    <a:pt x="256921" y="398907"/>
                  </a:cubicBezTo>
                  <a:cubicBezTo>
                    <a:pt x="256921" y="405384"/>
                    <a:pt x="256540" y="410718"/>
                    <a:pt x="256032" y="415163"/>
                  </a:cubicBezTo>
                  <a:cubicBezTo>
                    <a:pt x="255524" y="419481"/>
                    <a:pt x="254635" y="423037"/>
                    <a:pt x="253492" y="425704"/>
                  </a:cubicBezTo>
                  <a:cubicBezTo>
                    <a:pt x="252349" y="428371"/>
                    <a:pt x="250952" y="430276"/>
                    <a:pt x="249301" y="431546"/>
                  </a:cubicBezTo>
                  <a:cubicBezTo>
                    <a:pt x="247650" y="432689"/>
                    <a:pt x="245872" y="433324"/>
                    <a:pt x="243840" y="433324"/>
                  </a:cubicBezTo>
                  <a:lnTo>
                    <a:pt x="26162" y="433324"/>
                  </a:lnTo>
                  <a:cubicBezTo>
                    <a:pt x="18796" y="433324"/>
                    <a:pt x="12573" y="431165"/>
                    <a:pt x="7620" y="426847"/>
                  </a:cubicBezTo>
                  <a:cubicBezTo>
                    <a:pt x="2540" y="422529"/>
                    <a:pt x="0" y="415417"/>
                    <a:pt x="0" y="405511"/>
                  </a:cubicBezTo>
                  <a:lnTo>
                    <a:pt x="0" y="27813"/>
                  </a:lnTo>
                  <a:cubicBezTo>
                    <a:pt x="0" y="18034"/>
                    <a:pt x="2540" y="10922"/>
                    <a:pt x="7620" y="6604"/>
                  </a:cubicBezTo>
                  <a:cubicBezTo>
                    <a:pt x="12573" y="2286"/>
                    <a:pt x="18796" y="0"/>
                    <a:pt x="26162"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8" name="Shape 166">
              <a:extLst>
                <a:ext uri="{FF2B5EF4-FFF2-40B4-BE49-F238E27FC236}">
                  <a16:creationId xmlns:a16="http://schemas.microsoft.com/office/drawing/2014/main" id="{59BD8D8A-B0A5-C0FA-3849-035466ACF210}"/>
                </a:ext>
              </a:extLst>
            </p:cNvPr>
            <p:cNvSpPr/>
            <p:nvPr/>
          </p:nvSpPr>
          <p:spPr>
            <a:xfrm>
              <a:off x="5102809" y="455930"/>
              <a:ext cx="321564" cy="435356"/>
            </a:xfrm>
            <a:custGeom>
              <a:avLst/>
              <a:gdLst/>
              <a:ahLst/>
              <a:cxnLst/>
              <a:rect l="0" t="0" r="0" b="0"/>
              <a:pathLst>
                <a:path w="321564" h="435356">
                  <a:moveTo>
                    <a:pt x="26162" y="0"/>
                  </a:moveTo>
                  <a:lnTo>
                    <a:pt x="138303" y="0"/>
                  </a:lnTo>
                  <a:cubicBezTo>
                    <a:pt x="149733" y="0"/>
                    <a:pt x="159131" y="254"/>
                    <a:pt x="166497" y="762"/>
                  </a:cubicBezTo>
                  <a:cubicBezTo>
                    <a:pt x="173863" y="1143"/>
                    <a:pt x="180467" y="1778"/>
                    <a:pt x="186563" y="2413"/>
                  </a:cubicBezTo>
                  <a:cubicBezTo>
                    <a:pt x="203962" y="4826"/>
                    <a:pt x="219710" y="9144"/>
                    <a:pt x="233553" y="15113"/>
                  </a:cubicBezTo>
                  <a:cubicBezTo>
                    <a:pt x="247523" y="21082"/>
                    <a:pt x="259334" y="28956"/>
                    <a:pt x="269113" y="38735"/>
                  </a:cubicBezTo>
                  <a:cubicBezTo>
                    <a:pt x="278765" y="48387"/>
                    <a:pt x="286258" y="59944"/>
                    <a:pt x="291338" y="73279"/>
                  </a:cubicBezTo>
                  <a:cubicBezTo>
                    <a:pt x="296545" y="86487"/>
                    <a:pt x="299085" y="101727"/>
                    <a:pt x="299085" y="118872"/>
                  </a:cubicBezTo>
                  <a:cubicBezTo>
                    <a:pt x="299085" y="133477"/>
                    <a:pt x="297180" y="146685"/>
                    <a:pt x="293497" y="158623"/>
                  </a:cubicBezTo>
                  <a:cubicBezTo>
                    <a:pt x="289814" y="170561"/>
                    <a:pt x="284480" y="181229"/>
                    <a:pt x="277241" y="190627"/>
                  </a:cubicBezTo>
                  <a:cubicBezTo>
                    <a:pt x="270129" y="200025"/>
                    <a:pt x="261366" y="208153"/>
                    <a:pt x="250825" y="215011"/>
                  </a:cubicBezTo>
                  <a:cubicBezTo>
                    <a:pt x="240411" y="221996"/>
                    <a:pt x="228473" y="227584"/>
                    <a:pt x="215011" y="231775"/>
                  </a:cubicBezTo>
                  <a:cubicBezTo>
                    <a:pt x="221488" y="234950"/>
                    <a:pt x="227584" y="238633"/>
                    <a:pt x="233299" y="243205"/>
                  </a:cubicBezTo>
                  <a:cubicBezTo>
                    <a:pt x="239014" y="247650"/>
                    <a:pt x="244348" y="252984"/>
                    <a:pt x="249301" y="259461"/>
                  </a:cubicBezTo>
                  <a:cubicBezTo>
                    <a:pt x="254381" y="265811"/>
                    <a:pt x="259080" y="273050"/>
                    <a:pt x="263525" y="281178"/>
                  </a:cubicBezTo>
                  <a:cubicBezTo>
                    <a:pt x="268097" y="289306"/>
                    <a:pt x="272415" y="298577"/>
                    <a:pt x="276606" y="308737"/>
                  </a:cubicBezTo>
                  <a:lnTo>
                    <a:pt x="313182" y="394208"/>
                  </a:lnTo>
                  <a:cubicBezTo>
                    <a:pt x="316484" y="402717"/>
                    <a:pt x="318770" y="408813"/>
                    <a:pt x="319786" y="412750"/>
                  </a:cubicBezTo>
                  <a:cubicBezTo>
                    <a:pt x="320929" y="416687"/>
                    <a:pt x="321564" y="419735"/>
                    <a:pt x="321564" y="422021"/>
                  </a:cubicBezTo>
                  <a:cubicBezTo>
                    <a:pt x="321564" y="424434"/>
                    <a:pt x="321056" y="426466"/>
                    <a:pt x="320167" y="428117"/>
                  </a:cubicBezTo>
                  <a:cubicBezTo>
                    <a:pt x="319278" y="429895"/>
                    <a:pt x="317119" y="431292"/>
                    <a:pt x="313817" y="432308"/>
                  </a:cubicBezTo>
                  <a:cubicBezTo>
                    <a:pt x="310388" y="433451"/>
                    <a:pt x="305562" y="434213"/>
                    <a:pt x="299085" y="434721"/>
                  </a:cubicBezTo>
                  <a:cubicBezTo>
                    <a:pt x="292608" y="435102"/>
                    <a:pt x="283718" y="435356"/>
                    <a:pt x="272669" y="435356"/>
                  </a:cubicBezTo>
                  <a:cubicBezTo>
                    <a:pt x="263271" y="435356"/>
                    <a:pt x="255778" y="435102"/>
                    <a:pt x="250190" y="434721"/>
                  </a:cubicBezTo>
                  <a:cubicBezTo>
                    <a:pt x="244602" y="434213"/>
                    <a:pt x="240157" y="433451"/>
                    <a:pt x="236982" y="432181"/>
                  </a:cubicBezTo>
                  <a:cubicBezTo>
                    <a:pt x="233680" y="430911"/>
                    <a:pt x="231394" y="429387"/>
                    <a:pt x="230124" y="427482"/>
                  </a:cubicBezTo>
                  <a:cubicBezTo>
                    <a:pt x="228727" y="425577"/>
                    <a:pt x="227584" y="423291"/>
                    <a:pt x="226695" y="420624"/>
                  </a:cubicBezTo>
                  <a:lnTo>
                    <a:pt x="187833" y="323850"/>
                  </a:lnTo>
                  <a:cubicBezTo>
                    <a:pt x="183261" y="312928"/>
                    <a:pt x="178689" y="303149"/>
                    <a:pt x="174117" y="294767"/>
                  </a:cubicBezTo>
                  <a:cubicBezTo>
                    <a:pt x="169672" y="286258"/>
                    <a:pt x="164719" y="279146"/>
                    <a:pt x="159258" y="273431"/>
                  </a:cubicBezTo>
                  <a:cubicBezTo>
                    <a:pt x="153797" y="267716"/>
                    <a:pt x="147447" y="263525"/>
                    <a:pt x="140335" y="260604"/>
                  </a:cubicBezTo>
                  <a:cubicBezTo>
                    <a:pt x="133223" y="257683"/>
                    <a:pt x="124968" y="256159"/>
                    <a:pt x="115570" y="256159"/>
                  </a:cubicBezTo>
                  <a:lnTo>
                    <a:pt x="88138" y="256159"/>
                  </a:lnTo>
                  <a:lnTo>
                    <a:pt x="88138" y="421259"/>
                  </a:lnTo>
                  <a:cubicBezTo>
                    <a:pt x="88138" y="423545"/>
                    <a:pt x="87376" y="425577"/>
                    <a:pt x="85979" y="427355"/>
                  </a:cubicBezTo>
                  <a:cubicBezTo>
                    <a:pt x="84455" y="429133"/>
                    <a:pt x="82042" y="430530"/>
                    <a:pt x="78740" y="431673"/>
                  </a:cubicBezTo>
                  <a:cubicBezTo>
                    <a:pt x="75438" y="432816"/>
                    <a:pt x="70866" y="433705"/>
                    <a:pt x="65278" y="434340"/>
                  </a:cubicBezTo>
                  <a:cubicBezTo>
                    <a:pt x="59690" y="434975"/>
                    <a:pt x="52578" y="435356"/>
                    <a:pt x="43942" y="435356"/>
                  </a:cubicBezTo>
                  <a:cubicBezTo>
                    <a:pt x="35433" y="435356"/>
                    <a:pt x="28321" y="434975"/>
                    <a:pt x="22606" y="434340"/>
                  </a:cubicBezTo>
                  <a:cubicBezTo>
                    <a:pt x="16891" y="433705"/>
                    <a:pt x="12446" y="432816"/>
                    <a:pt x="9017" y="431673"/>
                  </a:cubicBezTo>
                  <a:cubicBezTo>
                    <a:pt x="5715" y="430530"/>
                    <a:pt x="3429" y="429133"/>
                    <a:pt x="2032" y="427355"/>
                  </a:cubicBezTo>
                  <a:cubicBezTo>
                    <a:pt x="762" y="425577"/>
                    <a:pt x="0" y="423545"/>
                    <a:pt x="0" y="421259"/>
                  </a:cubicBezTo>
                  <a:lnTo>
                    <a:pt x="0" y="27813"/>
                  </a:lnTo>
                  <a:cubicBezTo>
                    <a:pt x="0" y="18034"/>
                    <a:pt x="2540" y="10922"/>
                    <a:pt x="7620" y="6604"/>
                  </a:cubicBezTo>
                  <a:cubicBezTo>
                    <a:pt x="12573" y="2286"/>
                    <a:pt x="18796" y="0"/>
                    <a:pt x="26162"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9" name="Shape 167">
              <a:extLst>
                <a:ext uri="{FF2B5EF4-FFF2-40B4-BE49-F238E27FC236}">
                  <a16:creationId xmlns:a16="http://schemas.microsoft.com/office/drawing/2014/main" id="{80C47171-E1FD-8658-407B-0021B33A282C}"/>
                </a:ext>
              </a:extLst>
            </p:cNvPr>
            <p:cNvSpPr/>
            <p:nvPr/>
          </p:nvSpPr>
          <p:spPr>
            <a:xfrm>
              <a:off x="4271721" y="455930"/>
              <a:ext cx="331470" cy="435356"/>
            </a:xfrm>
            <a:custGeom>
              <a:avLst/>
              <a:gdLst/>
              <a:ahLst/>
              <a:cxnLst/>
              <a:rect l="0" t="0" r="0" b="0"/>
              <a:pathLst>
                <a:path w="331470" h="435356">
                  <a:moveTo>
                    <a:pt x="13081" y="0"/>
                  </a:moveTo>
                  <a:lnTo>
                    <a:pt x="318516" y="0"/>
                  </a:lnTo>
                  <a:cubicBezTo>
                    <a:pt x="320421" y="0"/>
                    <a:pt x="322326" y="635"/>
                    <a:pt x="323977" y="1905"/>
                  </a:cubicBezTo>
                  <a:cubicBezTo>
                    <a:pt x="325628" y="3175"/>
                    <a:pt x="327025" y="5080"/>
                    <a:pt x="328168" y="7874"/>
                  </a:cubicBezTo>
                  <a:cubicBezTo>
                    <a:pt x="329311" y="10668"/>
                    <a:pt x="330073" y="14478"/>
                    <a:pt x="330708" y="19177"/>
                  </a:cubicBezTo>
                  <a:cubicBezTo>
                    <a:pt x="331216" y="23876"/>
                    <a:pt x="331470" y="29464"/>
                    <a:pt x="331470" y="36195"/>
                  </a:cubicBezTo>
                  <a:cubicBezTo>
                    <a:pt x="331470" y="42672"/>
                    <a:pt x="331216" y="48260"/>
                    <a:pt x="330708" y="52832"/>
                  </a:cubicBezTo>
                  <a:cubicBezTo>
                    <a:pt x="330073" y="57404"/>
                    <a:pt x="329311" y="61087"/>
                    <a:pt x="328168" y="63881"/>
                  </a:cubicBezTo>
                  <a:cubicBezTo>
                    <a:pt x="327025" y="66675"/>
                    <a:pt x="325628" y="68707"/>
                    <a:pt x="323977" y="69977"/>
                  </a:cubicBezTo>
                  <a:cubicBezTo>
                    <a:pt x="322326" y="71374"/>
                    <a:pt x="320421" y="72009"/>
                    <a:pt x="318516" y="72009"/>
                  </a:cubicBezTo>
                  <a:lnTo>
                    <a:pt x="209931" y="72009"/>
                  </a:lnTo>
                  <a:lnTo>
                    <a:pt x="209931" y="421259"/>
                  </a:lnTo>
                  <a:cubicBezTo>
                    <a:pt x="209931" y="423545"/>
                    <a:pt x="209296" y="425577"/>
                    <a:pt x="207772" y="427355"/>
                  </a:cubicBezTo>
                  <a:cubicBezTo>
                    <a:pt x="206375" y="429133"/>
                    <a:pt x="203962" y="430530"/>
                    <a:pt x="200660" y="431673"/>
                  </a:cubicBezTo>
                  <a:cubicBezTo>
                    <a:pt x="197231" y="432816"/>
                    <a:pt x="192786" y="433705"/>
                    <a:pt x="187071" y="434340"/>
                  </a:cubicBezTo>
                  <a:cubicBezTo>
                    <a:pt x="181356" y="434975"/>
                    <a:pt x="174244" y="435356"/>
                    <a:pt x="165735" y="435356"/>
                  </a:cubicBezTo>
                  <a:cubicBezTo>
                    <a:pt x="157353" y="435356"/>
                    <a:pt x="150241" y="434975"/>
                    <a:pt x="144526" y="434340"/>
                  </a:cubicBezTo>
                  <a:cubicBezTo>
                    <a:pt x="138811" y="433705"/>
                    <a:pt x="134239" y="432816"/>
                    <a:pt x="130937" y="431673"/>
                  </a:cubicBezTo>
                  <a:cubicBezTo>
                    <a:pt x="127635" y="430530"/>
                    <a:pt x="125222" y="429133"/>
                    <a:pt x="123698" y="427355"/>
                  </a:cubicBezTo>
                  <a:cubicBezTo>
                    <a:pt x="122301" y="425577"/>
                    <a:pt x="121539" y="423545"/>
                    <a:pt x="121539" y="421259"/>
                  </a:cubicBezTo>
                  <a:lnTo>
                    <a:pt x="121539" y="72009"/>
                  </a:lnTo>
                  <a:lnTo>
                    <a:pt x="13081" y="72009"/>
                  </a:lnTo>
                  <a:cubicBezTo>
                    <a:pt x="10795" y="72009"/>
                    <a:pt x="8890" y="71374"/>
                    <a:pt x="7366" y="69977"/>
                  </a:cubicBezTo>
                  <a:cubicBezTo>
                    <a:pt x="5842" y="68707"/>
                    <a:pt x="4445" y="66675"/>
                    <a:pt x="3302" y="63881"/>
                  </a:cubicBezTo>
                  <a:cubicBezTo>
                    <a:pt x="2286" y="61087"/>
                    <a:pt x="1397" y="57404"/>
                    <a:pt x="889" y="52832"/>
                  </a:cubicBezTo>
                  <a:cubicBezTo>
                    <a:pt x="254" y="48260"/>
                    <a:pt x="0" y="42672"/>
                    <a:pt x="0" y="36195"/>
                  </a:cubicBezTo>
                  <a:cubicBezTo>
                    <a:pt x="0" y="29464"/>
                    <a:pt x="254" y="23876"/>
                    <a:pt x="889" y="19177"/>
                  </a:cubicBezTo>
                  <a:cubicBezTo>
                    <a:pt x="1397" y="14478"/>
                    <a:pt x="2286" y="10668"/>
                    <a:pt x="3302" y="7874"/>
                  </a:cubicBezTo>
                  <a:cubicBezTo>
                    <a:pt x="4445" y="5080"/>
                    <a:pt x="5842" y="3175"/>
                    <a:pt x="7366" y="1905"/>
                  </a:cubicBezTo>
                  <a:cubicBezTo>
                    <a:pt x="8890" y="635"/>
                    <a:pt x="10795" y="0"/>
                    <a:pt x="13081"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0" name="Shape 168">
              <a:extLst>
                <a:ext uri="{FF2B5EF4-FFF2-40B4-BE49-F238E27FC236}">
                  <a16:creationId xmlns:a16="http://schemas.microsoft.com/office/drawing/2014/main" id="{B384A858-6204-B5B2-814A-663AACCC8C32}"/>
                </a:ext>
              </a:extLst>
            </p:cNvPr>
            <p:cNvSpPr/>
            <p:nvPr/>
          </p:nvSpPr>
          <p:spPr>
            <a:xfrm>
              <a:off x="3624529" y="455930"/>
              <a:ext cx="256921" cy="433324"/>
            </a:xfrm>
            <a:custGeom>
              <a:avLst/>
              <a:gdLst/>
              <a:ahLst/>
              <a:cxnLst/>
              <a:rect l="0" t="0" r="0" b="0"/>
              <a:pathLst>
                <a:path w="256921" h="433324">
                  <a:moveTo>
                    <a:pt x="26162" y="0"/>
                  </a:moveTo>
                  <a:lnTo>
                    <a:pt x="242443" y="0"/>
                  </a:lnTo>
                  <a:cubicBezTo>
                    <a:pt x="244475" y="0"/>
                    <a:pt x="246253" y="635"/>
                    <a:pt x="247777" y="1778"/>
                  </a:cubicBezTo>
                  <a:cubicBezTo>
                    <a:pt x="249428" y="2794"/>
                    <a:pt x="250698" y="4826"/>
                    <a:pt x="251841" y="7620"/>
                  </a:cubicBezTo>
                  <a:cubicBezTo>
                    <a:pt x="252984" y="10414"/>
                    <a:pt x="253746" y="13970"/>
                    <a:pt x="254381" y="18288"/>
                  </a:cubicBezTo>
                  <a:cubicBezTo>
                    <a:pt x="254889" y="22606"/>
                    <a:pt x="255143" y="28194"/>
                    <a:pt x="255143" y="34925"/>
                  </a:cubicBezTo>
                  <a:cubicBezTo>
                    <a:pt x="255143" y="41148"/>
                    <a:pt x="254889" y="46482"/>
                    <a:pt x="254381" y="50800"/>
                  </a:cubicBezTo>
                  <a:cubicBezTo>
                    <a:pt x="253746" y="55118"/>
                    <a:pt x="252984" y="58674"/>
                    <a:pt x="251841" y="61341"/>
                  </a:cubicBezTo>
                  <a:cubicBezTo>
                    <a:pt x="250698" y="64008"/>
                    <a:pt x="249428" y="65913"/>
                    <a:pt x="247777" y="67183"/>
                  </a:cubicBezTo>
                  <a:cubicBezTo>
                    <a:pt x="246253" y="68453"/>
                    <a:pt x="244475" y="69088"/>
                    <a:pt x="242443" y="69088"/>
                  </a:cubicBezTo>
                  <a:lnTo>
                    <a:pt x="87757" y="69088"/>
                  </a:lnTo>
                  <a:lnTo>
                    <a:pt x="87757" y="174879"/>
                  </a:lnTo>
                  <a:lnTo>
                    <a:pt x="218694" y="174879"/>
                  </a:lnTo>
                  <a:cubicBezTo>
                    <a:pt x="220726" y="174879"/>
                    <a:pt x="222504" y="175514"/>
                    <a:pt x="224282" y="176657"/>
                  </a:cubicBezTo>
                  <a:cubicBezTo>
                    <a:pt x="225933" y="177927"/>
                    <a:pt x="227330" y="179832"/>
                    <a:pt x="228473" y="182372"/>
                  </a:cubicBezTo>
                  <a:cubicBezTo>
                    <a:pt x="229489" y="184912"/>
                    <a:pt x="230378" y="188468"/>
                    <a:pt x="230886" y="192786"/>
                  </a:cubicBezTo>
                  <a:cubicBezTo>
                    <a:pt x="231521" y="197104"/>
                    <a:pt x="231775" y="202438"/>
                    <a:pt x="231775" y="208661"/>
                  </a:cubicBezTo>
                  <a:cubicBezTo>
                    <a:pt x="231775" y="215138"/>
                    <a:pt x="231521" y="220472"/>
                    <a:pt x="230886" y="224790"/>
                  </a:cubicBezTo>
                  <a:cubicBezTo>
                    <a:pt x="230378" y="228981"/>
                    <a:pt x="229489" y="232410"/>
                    <a:pt x="228473" y="234950"/>
                  </a:cubicBezTo>
                  <a:cubicBezTo>
                    <a:pt x="227330" y="237490"/>
                    <a:pt x="225933" y="239395"/>
                    <a:pt x="224282" y="240538"/>
                  </a:cubicBezTo>
                  <a:cubicBezTo>
                    <a:pt x="222504" y="241554"/>
                    <a:pt x="220726" y="242189"/>
                    <a:pt x="218694" y="242189"/>
                  </a:cubicBezTo>
                  <a:lnTo>
                    <a:pt x="87757" y="242189"/>
                  </a:lnTo>
                  <a:lnTo>
                    <a:pt x="87757" y="364363"/>
                  </a:lnTo>
                  <a:lnTo>
                    <a:pt x="243840" y="364363"/>
                  </a:lnTo>
                  <a:cubicBezTo>
                    <a:pt x="245872" y="364363"/>
                    <a:pt x="247650" y="364998"/>
                    <a:pt x="249301" y="366268"/>
                  </a:cubicBezTo>
                  <a:cubicBezTo>
                    <a:pt x="250952" y="367411"/>
                    <a:pt x="252349" y="369443"/>
                    <a:pt x="253492" y="372110"/>
                  </a:cubicBezTo>
                  <a:cubicBezTo>
                    <a:pt x="254635" y="374777"/>
                    <a:pt x="255524" y="378333"/>
                    <a:pt x="256032" y="382651"/>
                  </a:cubicBezTo>
                  <a:cubicBezTo>
                    <a:pt x="256540" y="386969"/>
                    <a:pt x="256921" y="392430"/>
                    <a:pt x="256921" y="398907"/>
                  </a:cubicBezTo>
                  <a:cubicBezTo>
                    <a:pt x="256921" y="405384"/>
                    <a:pt x="256540" y="410718"/>
                    <a:pt x="256032" y="415163"/>
                  </a:cubicBezTo>
                  <a:cubicBezTo>
                    <a:pt x="255524" y="419481"/>
                    <a:pt x="254635" y="423037"/>
                    <a:pt x="253492" y="425704"/>
                  </a:cubicBezTo>
                  <a:cubicBezTo>
                    <a:pt x="252349" y="428371"/>
                    <a:pt x="250952" y="430276"/>
                    <a:pt x="249301" y="431546"/>
                  </a:cubicBezTo>
                  <a:cubicBezTo>
                    <a:pt x="247650" y="432689"/>
                    <a:pt x="245872" y="433324"/>
                    <a:pt x="243840" y="433324"/>
                  </a:cubicBezTo>
                  <a:lnTo>
                    <a:pt x="26162" y="433324"/>
                  </a:lnTo>
                  <a:cubicBezTo>
                    <a:pt x="18796" y="433324"/>
                    <a:pt x="12573" y="431165"/>
                    <a:pt x="7620" y="426847"/>
                  </a:cubicBezTo>
                  <a:cubicBezTo>
                    <a:pt x="2540" y="422529"/>
                    <a:pt x="0" y="415417"/>
                    <a:pt x="0" y="405511"/>
                  </a:cubicBezTo>
                  <a:lnTo>
                    <a:pt x="0" y="27813"/>
                  </a:lnTo>
                  <a:cubicBezTo>
                    <a:pt x="0" y="18034"/>
                    <a:pt x="2540" y="10922"/>
                    <a:pt x="7620" y="6604"/>
                  </a:cubicBezTo>
                  <a:cubicBezTo>
                    <a:pt x="12573" y="2286"/>
                    <a:pt x="18796" y="0"/>
                    <a:pt x="26162"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1" name="Shape 169">
              <a:extLst>
                <a:ext uri="{FF2B5EF4-FFF2-40B4-BE49-F238E27FC236}">
                  <a16:creationId xmlns:a16="http://schemas.microsoft.com/office/drawing/2014/main" id="{571623AC-3DC1-4D82-635D-2B1267AACBDA}"/>
                </a:ext>
              </a:extLst>
            </p:cNvPr>
            <p:cNvSpPr/>
            <p:nvPr/>
          </p:nvSpPr>
          <p:spPr>
            <a:xfrm>
              <a:off x="3241497" y="455930"/>
              <a:ext cx="331470" cy="435356"/>
            </a:xfrm>
            <a:custGeom>
              <a:avLst/>
              <a:gdLst/>
              <a:ahLst/>
              <a:cxnLst/>
              <a:rect l="0" t="0" r="0" b="0"/>
              <a:pathLst>
                <a:path w="331470" h="435356">
                  <a:moveTo>
                    <a:pt x="13081" y="0"/>
                  </a:moveTo>
                  <a:lnTo>
                    <a:pt x="318516" y="0"/>
                  </a:lnTo>
                  <a:cubicBezTo>
                    <a:pt x="320421" y="0"/>
                    <a:pt x="322326" y="635"/>
                    <a:pt x="323977" y="1905"/>
                  </a:cubicBezTo>
                  <a:cubicBezTo>
                    <a:pt x="325628" y="3175"/>
                    <a:pt x="327025" y="5080"/>
                    <a:pt x="328168" y="7874"/>
                  </a:cubicBezTo>
                  <a:cubicBezTo>
                    <a:pt x="329311" y="10668"/>
                    <a:pt x="330073" y="14478"/>
                    <a:pt x="330708" y="19177"/>
                  </a:cubicBezTo>
                  <a:cubicBezTo>
                    <a:pt x="331216" y="23876"/>
                    <a:pt x="331470" y="29464"/>
                    <a:pt x="331470" y="36195"/>
                  </a:cubicBezTo>
                  <a:cubicBezTo>
                    <a:pt x="331470" y="42672"/>
                    <a:pt x="331216" y="48260"/>
                    <a:pt x="330708" y="52832"/>
                  </a:cubicBezTo>
                  <a:cubicBezTo>
                    <a:pt x="330073" y="57404"/>
                    <a:pt x="329311" y="61087"/>
                    <a:pt x="328168" y="63881"/>
                  </a:cubicBezTo>
                  <a:cubicBezTo>
                    <a:pt x="327025" y="66675"/>
                    <a:pt x="325628" y="68707"/>
                    <a:pt x="323977" y="69977"/>
                  </a:cubicBezTo>
                  <a:cubicBezTo>
                    <a:pt x="322326" y="71374"/>
                    <a:pt x="320421" y="72009"/>
                    <a:pt x="318516" y="72009"/>
                  </a:cubicBezTo>
                  <a:lnTo>
                    <a:pt x="209931" y="72009"/>
                  </a:lnTo>
                  <a:lnTo>
                    <a:pt x="209931" y="421259"/>
                  </a:lnTo>
                  <a:cubicBezTo>
                    <a:pt x="209931" y="423545"/>
                    <a:pt x="209296" y="425577"/>
                    <a:pt x="207772" y="427355"/>
                  </a:cubicBezTo>
                  <a:cubicBezTo>
                    <a:pt x="206375" y="429133"/>
                    <a:pt x="203962" y="430530"/>
                    <a:pt x="200660" y="431673"/>
                  </a:cubicBezTo>
                  <a:cubicBezTo>
                    <a:pt x="197231" y="432816"/>
                    <a:pt x="192786" y="433705"/>
                    <a:pt x="187071" y="434340"/>
                  </a:cubicBezTo>
                  <a:cubicBezTo>
                    <a:pt x="181356" y="434975"/>
                    <a:pt x="174244" y="435356"/>
                    <a:pt x="165735" y="435356"/>
                  </a:cubicBezTo>
                  <a:cubicBezTo>
                    <a:pt x="157353" y="435356"/>
                    <a:pt x="150241" y="434975"/>
                    <a:pt x="144526" y="434340"/>
                  </a:cubicBezTo>
                  <a:cubicBezTo>
                    <a:pt x="138811" y="433705"/>
                    <a:pt x="134239" y="432816"/>
                    <a:pt x="130937" y="431673"/>
                  </a:cubicBezTo>
                  <a:cubicBezTo>
                    <a:pt x="127635" y="430530"/>
                    <a:pt x="125222" y="429133"/>
                    <a:pt x="123698" y="427355"/>
                  </a:cubicBezTo>
                  <a:cubicBezTo>
                    <a:pt x="122301" y="425577"/>
                    <a:pt x="121539" y="423545"/>
                    <a:pt x="121539" y="421259"/>
                  </a:cubicBezTo>
                  <a:lnTo>
                    <a:pt x="121539" y="72009"/>
                  </a:lnTo>
                  <a:lnTo>
                    <a:pt x="13081" y="72009"/>
                  </a:lnTo>
                  <a:cubicBezTo>
                    <a:pt x="10795" y="72009"/>
                    <a:pt x="8890" y="71374"/>
                    <a:pt x="7366" y="69977"/>
                  </a:cubicBezTo>
                  <a:cubicBezTo>
                    <a:pt x="5842" y="68707"/>
                    <a:pt x="4445" y="66675"/>
                    <a:pt x="3302" y="63881"/>
                  </a:cubicBezTo>
                  <a:cubicBezTo>
                    <a:pt x="2286" y="61087"/>
                    <a:pt x="1397" y="57404"/>
                    <a:pt x="889" y="52832"/>
                  </a:cubicBezTo>
                  <a:cubicBezTo>
                    <a:pt x="254" y="48260"/>
                    <a:pt x="0" y="42672"/>
                    <a:pt x="0" y="36195"/>
                  </a:cubicBezTo>
                  <a:cubicBezTo>
                    <a:pt x="0" y="29464"/>
                    <a:pt x="254" y="23876"/>
                    <a:pt x="889" y="19177"/>
                  </a:cubicBezTo>
                  <a:cubicBezTo>
                    <a:pt x="1397" y="14478"/>
                    <a:pt x="2286" y="10668"/>
                    <a:pt x="3302" y="7874"/>
                  </a:cubicBezTo>
                  <a:cubicBezTo>
                    <a:pt x="4445" y="5080"/>
                    <a:pt x="5842" y="3175"/>
                    <a:pt x="7366" y="1905"/>
                  </a:cubicBezTo>
                  <a:cubicBezTo>
                    <a:pt x="8890" y="635"/>
                    <a:pt x="10795" y="0"/>
                    <a:pt x="13081"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2" name="Shape 170">
              <a:extLst>
                <a:ext uri="{FF2B5EF4-FFF2-40B4-BE49-F238E27FC236}">
                  <a16:creationId xmlns:a16="http://schemas.microsoft.com/office/drawing/2014/main" id="{FC66BDBA-EF00-A1FF-A198-4B54E9B0B413}"/>
                </a:ext>
              </a:extLst>
            </p:cNvPr>
            <p:cNvSpPr/>
            <p:nvPr/>
          </p:nvSpPr>
          <p:spPr>
            <a:xfrm>
              <a:off x="1925269" y="455930"/>
              <a:ext cx="321564" cy="435356"/>
            </a:xfrm>
            <a:custGeom>
              <a:avLst/>
              <a:gdLst/>
              <a:ahLst/>
              <a:cxnLst/>
              <a:rect l="0" t="0" r="0" b="0"/>
              <a:pathLst>
                <a:path w="321564" h="435356">
                  <a:moveTo>
                    <a:pt x="26162" y="0"/>
                  </a:moveTo>
                  <a:lnTo>
                    <a:pt x="138303" y="0"/>
                  </a:lnTo>
                  <a:cubicBezTo>
                    <a:pt x="149733" y="0"/>
                    <a:pt x="159131" y="254"/>
                    <a:pt x="166497" y="762"/>
                  </a:cubicBezTo>
                  <a:cubicBezTo>
                    <a:pt x="173863" y="1143"/>
                    <a:pt x="180467" y="1778"/>
                    <a:pt x="186563" y="2413"/>
                  </a:cubicBezTo>
                  <a:cubicBezTo>
                    <a:pt x="203962" y="4826"/>
                    <a:pt x="219710" y="9144"/>
                    <a:pt x="233553" y="15113"/>
                  </a:cubicBezTo>
                  <a:cubicBezTo>
                    <a:pt x="247523" y="21082"/>
                    <a:pt x="259334" y="28956"/>
                    <a:pt x="269113" y="38735"/>
                  </a:cubicBezTo>
                  <a:cubicBezTo>
                    <a:pt x="278765" y="48387"/>
                    <a:pt x="286258" y="59944"/>
                    <a:pt x="291338" y="73279"/>
                  </a:cubicBezTo>
                  <a:cubicBezTo>
                    <a:pt x="296545" y="86487"/>
                    <a:pt x="299085" y="101727"/>
                    <a:pt x="299085" y="118872"/>
                  </a:cubicBezTo>
                  <a:cubicBezTo>
                    <a:pt x="299085" y="133477"/>
                    <a:pt x="297180" y="146685"/>
                    <a:pt x="293497" y="158623"/>
                  </a:cubicBezTo>
                  <a:cubicBezTo>
                    <a:pt x="289814" y="170561"/>
                    <a:pt x="284480" y="181229"/>
                    <a:pt x="277241" y="190627"/>
                  </a:cubicBezTo>
                  <a:cubicBezTo>
                    <a:pt x="270129" y="200025"/>
                    <a:pt x="261366" y="208153"/>
                    <a:pt x="250825" y="215011"/>
                  </a:cubicBezTo>
                  <a:cubicBezTo>
                    <a:pt x="240411" y="221996"/>
                    <a:pt x="228473" y="227584"/>
                    <a:pt x="215011" y="231775"/>
                  </a:cubicBezTo>
                  <a:cubicBezTo>
                    <a:pt x="221488" y="234950"/>
                    <a:pt x="227584" y="238633"/>
                    <a:pt x="233299" y="243205"/>
                  </a:cubicBezTo>
                  <a:cubicBezTo>
                    <a:pt x="239014" y="247650"/>
                    <a:pt x="244348" y="252984"/>
                    <a:pt x="249301" y="259461"/>
                  </a:cubicBezTo>
                  <a:cubicBezTo>
                    <a:pt x="254381" y="265811"/>
                    <a:pt x="259080" y="273050"/>
                    <a:pt x="263525" y="281178"/>
                  </a:cubicBezTo>
                  <a:cubicBezTo>
                    <a:pt x="268097" y="289306"/>
                    <a:pt x="272415" y="298577"/>
                    <a:pt x="276606" y="308737"/>
                  </a:cubicBezTo>
                  <a:lnTo>
                    <a:pt x="313182" y="394208"/>
                  </a:lnTo>
                  <a:cubicBezTo>
                    <a:pt x="316484" y="402717"/>
                    <a:pt x="318770" y="408813"/>
                    <a:pt x="319786" y="412750"/>
                  </a:cubicBezTo>
                  <a:cubicBezTo>
                    <a:pt x="320929" y="416687"/>
                    <a:pt x="321564" y="419735"/>
                    <a:pt x="321564" y="422021"/>
                  </a:cubicBezTo>
                  <a:cubicBezTo>
                    <a:pt x="321564" y="424434"/>
                    <a:pt x="321056" y="426466"/>
                    <a:pt x="320167" y="428117"/>
                  </a:cubicBezTo>
                  <a:cubicBezTo>
                    <a:pt x="319278" y="429895"/>
                    <a:pt x="317119" y="431292"/>
                    <a:pt x="313817" y="432308"/>
                  </a:cubicBezTo>
                  <a:cubicBezTo>
                    <a:pt x="310388" y="433451"/>
                    <a:pt x="305562" y="434213"/>
                    <a:pt x="299085" y="434721"/>
                  </a:cubicBezTo>
                  <a:cubicBezTo>
                    <a:pt x="292608" y="435102"/>
                    <a:pt x="283718" y="435356"/>
                    <a:pt x="272669" y="435356"/>
                  </a:cubicBezTo>
                  <a:cubicBezTo>
                    <a:pt x="263271" y="435356"/>
                    <a:pt x="255778" y="435102"/>
                    <a:pt x="250190" y="434721"/>
                  </a:cubicBezTo>
                  <a:cubicBezTo>
                    <a:pt x="244602" y="434213"/>
                    <a:pt x="240157" y="433451"/>
                    <a:pt x="236982" y="432181"/>
                  </a:cubicBezTo>
                  <a:cubicBezTo>
                    <a:pt x="233680" y="430911"/>
                    <a:pt x="231394" y="429387"/>
                    <a:pt x="230124" y="427482"/>
                  </a:cubicBezTo>
                  <a:cubicBezTo>
                    <a:pt x="228727" y="425577"/>
                    <a:pt x="227584" y="423291"/>
                    <a:pt x="226695" y="420624"/>
                  </a:cubicBezTo>
                  <a:lnTo>
                    <a:pt x="187833" y="323850"/>
                  </a:lnTo>
                  <a:cubicBezTo>
                    <a:pt x="183261" y="312928"/>
                    <a:pt x="178689" y="303149"/>
                    <a:pt x="174117" y="294767"/>
                  </a:cubicBezTo>
                  <a:cubicBezTo>
                    <a:pt x="169672" y="286258"/>
                    <a:pt x="164719" y="279146"/>
                    <a:pt x="159258" y="273431"/>
                  </a:cubicBezTo>
                  <a:cubicBezTo>
                    <a:pt x="153797" y="267716"/>
                    <a:pt x="147447" y="263525"/>
                    <a:pt x="140335" y="260604"/>
                  </a:cubicBezTo>
                  <a:cubicBezTo>
                    <a:pt x="133223" y="257683"/>
                    <a:pt x="124968" y="256159"/>
                    <a:pt x="115570" y="256159"/>
                  </a:cubicBezTo>
                  <a:lnTo>
                    <a:pt x="88138" y="256159"/>
                  </a:lnTo>
                  <a:lnTo>
                    <a:pt x="88138" y="421259"/>
                  </a:lnTo>
                  <a:cubicBezTo>
                    <a:pt x="88138" y="423545"/>
                    <a:pt x="87376" y="425577"/>
                    <a:pt x="85979" y="427355"/>
                  </a:cubicBezTo>
                  <a:cubicBezTo>
                    <a:pt x="84455" y="429133"/>
                    <a:pt x="82042" y="430530"/>
                    <a:pt x="78740" y="431673"/>
                  </a:cubicBezTo>
                  <a:cubicBezTo>
                    <a:pt x="75438" y="432816"/>
                    <a:pt x="70866" y="433705"/>
                    <a:pt x="65278" y="434340"/>
                  </a:cubicBezTo>
                  <a:cubicBezTo>
                    <a:pt x="59690" y="434975"/>
                    <a:pt x="52578" y="435356"/>
                    <a:pt x="43942" y="435356"/>
                  </a:cubicBezTo>
                  <a:cubicBezTo>
                    <a:pt x="35433" y="435356"/>
                    <a:pt x="28321" y="434975"/>
                    <a:pt x="22606" y="434340"/>
                  </a:cubicBezTo>
                  <a:cubicBezTo>
                    <a:pt x="16891" y="433705"/>
                    <a:pt x="12446" y="432816"/>
                    <a:pt x="9017" y="431673"/>
                  </a:cubicBezTo>
                  <a:cubicBezTo>
                    <a:pt x="5715" y="430530"/>
                    <a:pt x="3429" y="429133"/>
                    <a:pt x="2032" y="427355"/>
                  </a:cubicBezTo>
                  <a:cubicBezTo>
                    <a:pt x="762" y="425577"/>
                    <a:pt x="0" y="423545"/>
                    <a:pt x="0" y="421259"/>
                  </a:cubicBezTo>
                  <a:lnTo>
                    <a:pt x="0" y="27813"/>
                  </a:lnTo>
                  <a:cubicBezTo>
                    <a:pt x="0" y="18034"/>
                    <a:pt x="2540" y="10922"/>
                    <a:pt x="7620" y="6604"/>
                  </a:cubicBezTo>
                  <a:cubicBezTo>
                    <a:pt x="12573" y="2286"/>
                    <a:pt x="18796" y="0"/>
                    <a:pt x="26162"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3" name="Shape 171">
              <a:extLst>
                <a:ext uri="{FF2B5EF4-FFF2-40B4-BE49-F238E27FC236}">
                  <a16:creationId xmlns:a16="http://schemas.microsoft.com/office/drawing/2014/main" id="{CD31AA23-0A92-E8F4-AA45-91E40C4693F6}"/>
                </a:ext>
              </a:extLst>
            </p:cNvPr>
            <p:cNvSpPr/>
            <p:nvPr/>
          </p:nvSpPr>
          <p:spPr>
            <a:xfrm>
              <a:off x="4654499" y="454025"/>
              <a:ext cx="353949" cy="442976"/>
            </a:xfrm>
            <a:custGeom>
              <a:avLst/>
              <a:gdLst/>
              <a:ahLst/>
              <a:cxnLst/>
              <a:rect l="0" t="0" r="0" b="0"/>
              <a:pathLst>
                <a:path w="353949" h="442976">
                  <a:moveTo>
                    <a:pt x="44196" y="0"/>
                  </a:moveTo>
                  <a:cubicBezTo>
                    <a:pt x="52578" y="0"/>
                    <a:pt x="59690" y="254"/>
                    <a:pt x="65278" y="889"/>
                  </a:cubicBezTo>
                  <a:cubicBezTo>
                    <a:pt x="70866" y="1651"/>
                    <a:pt x="75311" y="2540"/>
                    <a:pt x="78613" y="3683"/>
                  </a:cubicBezTo>
                  <a:cubicBezTo>
                    <a:pt x="82042" y="4699"/>
                    <a:pt x="84455" y="6223"/>
                    <a:pt x="85852" y="8001"/>
                  </a:cubicBezTo>
                  <a:cubicBezTo>
                    <a:pt x="87249" y="9779"/>
                    <a:pt x="88011" y="11811"/>
                    <a:pt x="88011" y="13970"/>
                  </a:cubicBezTo>
                  <a:lnTo>
                    <a:pt x="88011" y="269875"/>
                  </a:lnTo>
                  <a:cubicBezTo>
                    <a:pt x="88011" y="287020"/>
                    <a:pt x="90170" y="301879"/>
                    <a:pt x="94361" y="314579"/>
                  </a:cubicBezTo>
                  <a:cubicBezTo>
                    <a:pt x="98679" y="327152"/>
                    <a:pt x="104648" y="337566"/>
                    <a:pt x="112649" y="345821"/>
                  </a:cubicBezTo>
                  <a:cubicBezTo>
                    <a:pt x="120523" y="354076"/>
                    <a:pt x="130048" y="360299"/>
                    <a:pt x="141097" y="364490"/>
                  </a:cubicBezTo>
                  <a:cubicBezTo>
                    <a:pt x="152146" y="368554"/>
                    <a:pt x="164465" y="370586"/>
                    <a:pt x="178054" y="370586"/>
                  </a:cubicBezTo>
                  <a:cubicBezTo>
                    <a:pt x="191897" y="370586"/>
                    <a:pt x="204343" y="368554"/>
                    <a:pt x="215265" y="364236"/>
                  </a:cubicBezTo>
                  <a:cubicBezTo>
                    <a:pt x="226187" y="360045"/>
                    <a:pt x="235458" y="353822"/>
                    <a:pt x="243078" y="345694"/>
                  </a:cubicBezTo>
                  <a:cubicBezTo>
                    <a:pt x="250698" y="337566"/>
                    <a:pt x="256540" y="327533"/>
                    <a:pt x="260604" y="315595"/>
                  </a:cubicBezTo>
                  <a:cubicBezTo>
                    <a:pt x="264795" y="303657"/>
                    <a:pt x="266827" y="290068"/>
                    <a:pt x="266827" y="274828"/>
                  </a:cubicBezTo>
                  <a:lnTo>
                    <a:pt x="266827" y="13970"/>
                  </a:lnTo>
                  <a:cubicBezTo>
                    <a:pt x="266827" y="11811"/>
                    <a:pt x="267462" y="9779"/>
                    <a:pt x="268859" y="8001"/>
                  </a:cubicBezTo>
                  <a:cubicBezTo>
                    <a:pt x="270129" y="6223"/>
                    <a:pt x="272542" y="4699"/>
                    <a:pt x="275844" y="3683"/>
                  </a:cubicBezTo>
                  <a:cubicBezTo>
                    <a:pt x="279273" y="2540"/>
                    <a:pt x="283718" y="1651"/>
                    <a:pt x="289433" y="889"/>
                  </a:cubicBezTo>
                  <a:cubicBezTo>
                    <a:pt x="295148" y="254"/>
                    <a:pt x="302260" y="0"/>
                    <a:pt x="310642" y="0"/>
                  </a:cubicBezTo>
                  <a:cubicBezTo>
                    <a:pt x="319151" y="0"/>
                    <a:pt x="326136" y="254"/>
                    <a:pt x="331597" y="889"/>
                  </a:cubicBezTo>
                  <a:cubicBezTo>
                    <a:pt x="337058" y="1651"/>
                    <a:pt x="341503" y="2540"/>
                    <a:pt x="344805" y="3683"/>
                  </a:cubicBezTo>
                  <a:cubicBezTo>
                    <a:pt x="348234" y="4699"/>
                    <a:pt x="350520" y="6223"/>
                    <a:pt x="351917" y="8001"/>
                  </a:cubicBezTo>
                  <a:cubicBezTo>
                    <a:pt x="353187" y="9779"/>
                    <a:pt x="353949" y="11811"/>
                    <a:pt x="353949" y="13970"/>
                  </a:cubicBezTo>
                  <a:lnTo>
                    <a:pt x="353949" y="273812"/>
                  </a:lnTo>
                  <a:cubicBezTo>
                    <a:pt x="353949" y="300482"/>
                    <a:pt x="350012" y="324231"/>
                    <a:pt x="342138" y="345186"/>
                  </a:cubicBezTo>
                  <a:cubicBezTo>
                    <a:pt x="334391" y="366141"/>
                    <a:pt x="322834" y="383921"/>
                    <a:pt x="307721" y="398399"/>
                  </a:cubicBezTo>
                  <a:cubicBezTo>
                    <a:pt x="292481" y="413004"/>
                    <a:pt x="273812" y="424053"/>
                    <a:pt x="251460" y="431546"/>
                  </a:cubicBezTo>
                  <a:cubicBezTo>
                    <a:pt x="229108" y="439166"/>
                    <a:pt x="203454" y="442976"/>
                    <a:pt x="174371" y="442976"/>
                  </a:cubicBezTo>
                  <a:cubicBezTo>
                    <a:pt x="147193" y="442976"/>
                    <a:pt x="122682" y="439547"/>
                    <a:pt x="101092" y="432816"/>
                  </a:cubicBezTo>
                  <a:cubicBezTo>
                    <a:pt x="79375" y="425958"/>
                    <a:pt x="61087" y="415671"/>
                    <a:pt x="46101" y="401828"/>
                  </a:cubicBezTo>
                  <a:cubicBezTo>
                    <a:pt x="31242" y="387985"/>
                    <a:pt x="19812" y="370713"/>
                    <a:pt x="11811" y="350012"/>
                  </a:cubicBezTo>
                  <a:cubicBezTo>
                    <a:pt x="3937" y="329438"/>
                    <a:pt x="0" y="305181"/>
                    <a:pt x="0" y="277495"/>
                  </a:cubicBezTo>
                  <a:lnTo>
                    <a:pt x="0" y="13970"/>
                  </a:lnTo>
                  <a:cubicBezTo>
                    <a:pt x="0" y="11811"/>
                    <a:pt x="635" y="9779"/>
                    <a:pt x="1905" y="8001"/>
                  </a:cubicBezTo>
                  <a:cubicBezTo>
                    <a:pt x="3302" y="6223"/>
                    <a:pt x="5715" y="4699"/>
                    <a:pt x="9144" y="3683"/>
                  </a:cubicBezTo>
                  <a:cubicBezTo>
                    <a:pt x="12573" y="2540"/>
                    <a:pt x="17145" y="1651"/>
                    <a:pt x="22733" y="889"/>
                  </a:cubicBezTo>
                  <a:cubicBezTo>
                    <a:pt x="28321" y="254"/>
                    <a:pt x="35433" y="0"/>
                    <a:pt x="44196"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4" name="Shape 172">
              <a:extLst>
                <a:ext uri="{FF2B5EF4-FFF2-40B4-BE49-F238E27FC236}">
                  <a16:creationId xmlns:a16="http://schemas.microsoft.com/office/drawing/2014/main" id="{F96EC235-93F8-21A8-1894-6A76FB3EE73B}"/>
                </a:ext>
              </a:extLst>
            </p:cNvPr>
            <p:cNvSpPr/>
            <p:nvPr/>
          </p:nvSpPr>
          <p:spPr>
            <a:xfrm>
              <a:off x="3101797" y="454025"/>
              <a:ext cx="88392" cy="437261"/>
            </a:xfrm>
            <a:custGeom>
              <a:avLst/>
              <a:gdLst/>
              <a:ahLst/>
              <a:cxnLst/>
              <a:rect l="0" t="0" r="0" b="0"/>
              <a:pathLst>
                <a:path w="88392" h="437261">
                  <a:moveTo>
                    <a:pt x="44196" y="0"/>
                  </a:moveTo>
                  <a:cubicBezTo>
                    <a:pt x="52959" y="0"/>
                    <a:pt x="60071" y="254"/>
                    <a:pt x="65659" y="889"/>
                  </a:cubicBezTo>
                  <a:cubicBezTo>
                    <a:pt x="71247" y="1651"/>
                    <a:pt x="75692" y="2540"/>
                    <a:pt x="79121" y="3683"/>
                  </a:cubicBezTo>
                  <a:cubicBezTo>
                    <a:pt x="82423" y="4699"/>
                    <a:pt x="84836" y="6223"/>
                    <a:pt x="86233" y="8001"/>
                  </a:cubicBezTo>
                  <a:cubicBezTo>
                    <a:pt x="87757" y="9779"/>
                    <a:pt x="88392" y="11811"/>
                    <a:pt x="88392" y="13970"/>
                  </a:cubicBezTo>
                  <a:lnTo>
                    <a:pt x="88392" y="423164"/>
                  </a:lnTo>
                  <a:cubicBezTo>
                    <a:pt x="88392" y="425450"/>
                    <a:pt x="87757" y="427482"/>
                    <a:pt x="86233" y="429260"/>
                  </a:cubicBezTo>
                  <a:cubicBezTo>
                    <a:pt x="84836" y="431038"/>
                    <a:pt x="82423" y="432435"/>
                    <a:pt x="79121" y="433578"/>
                  </a:cubicBezTo>
                  <a:cubicBezTo>
                    <a:pt x="75692" y="434721"/>
                    <a:pt x="71247" y="435610"/>
                    <a:pt x="65659" y="436245"/>
                  </a:cubicBezTo>
                  <a:cubicBezTo>
                    <a:pt x="60071" y="436880"/>
                    <a:pt x="52959" y="437261"/>
                    <a:pt x="44196" y="437261"/>
                  </a:cubicBezTo>
                  <a:cubicBezTo>
                    <a:pt x="35814" y="437261"/>
                    <a:pt x="28702" y="436880"/>
                    <a:pt x="22987" y="436245"/>
                  </a:cubicBezTo>
                  <a:cubicBezTo>
                    <a:pt x="17272" y="435610"/>
                    <a:pt x="12700" y="434721"/>
                    <a:pt x="9398" y="433578"/>
                  </a:cubicBezTo>
                  <a:cubicBezTo>
                    <a:pt x="6096" y="432435"/>
                    <a:pt x="3683" y="431038"/>
                    <a:pt x="2159" y="429260"/>
                  </a:cubicBezTo>
                  <a:cubicBezTo>
                    <a:pt x="762" y="427482"/>
                    <a:pt x="0" y="425450"/>
                    <a:pt x="0" y="423164"/>
                  </a:cubicBezTo>
                  <a:lnTo>
                    <a:pt x="0" y="13970"/>
                  </a:lnTo>
                  <a:cubicBezTo>
                    <a:pt x="0" y="11811"/>
                    <a:pt x="762" y="9779"/>
                    <a:pt x="2159" y="8001"/>
                  </a:cubicBezTo>
                  <a:cubicBezTo>
                    <a:pt x="3683" y="6223"/>
                    <a:pt x="6096" y="4699"/>
                    <a:pt x="9525" y="3683"/>
                  </a:cubicBezTo>
                  <a:cubicBezTo>
                    <a:pt x="13081" y="2540"/>
                    <a:pt x="17526" y="1651"/>
                    <a:pt x="23114" y="889"/>
                  </a:cubicBezTo>
                  <a:cubicBezTo>
                    <a:pt x="28702" y="254"/>
                    <a:pt x="35814" y="0"/>
                    <a:pt x="44196"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5" name="Shape 173">
              <a:extLst>
                <a:ext uri="{FF2B5EF4-FFF2-40B4-BE49-F238E27FC236}">
                  <a16:creationId xmlns:a16="http://schemas.microsoft.com/office/drawing/2014/main" id="{CA0C8085-6B40-0141-3FAB-04F892978CCC}"/>
                </a:ext>
              </a:extLst>
            </p:cNvPr>
            <p:cNvSpPr/>
            <p:nvPr/>
          </p:nvSpPr>
          <p:spPr>
            <a:xfrm>
              <a:off x="2668981" y="454025"/>
              <a:ext cx="338201" cy="437261"/>
            </a:xfrm>
            <a:custGeom>
              <a:avLst/>
              <a:gdLst/>
              <a:ahLst/>
              <a:cxnLst/>
              <a:rect l="0" t="0" r="0" b="0"/>
              <a:pathLst>
                <a:path w="338201" h="437261">
                  <a:moveTo>
                    <a:pt x="44196" y="0"/>
                  </a:moveTo>
                  <a:cubicBezTo>
                    <a:pt x="52959" y="0"/>
                    <a:pt x="60071" y="254"/>
                    <a:pt x="65659" y="889"/>
                  </a:cubicBezTo>
                  <a:cubicBezTo>
                    <a:pt x="71247" y="1651"/>
                    <a:pt x="75692" y="2540"/>
                    <a:pt x="79121" y="3683"/>
                  </a:cubicBezTo>
                  <a:cubicBezTo>
                    <a:pt x="82423" y="4699"/>
                    <a:pt x="84709" y="6223"/>
                    <a:pt x="86106" y="8001"/>
                  </a:cubicBezTo>
                  <a:cubicBezTo>
                    <a:pt x="87376" y="9779"/>
                    <a:pt x="88138" y="11811"/>
                    <a:pt x="88138" y="13970"/>
                  </a:cubicBezTo>
                  <a:lnTo>
                    <a:pt x="88138" y="173101"/>
                  </a:lnTo>
                  <a:lnTo>
                    <a:pt x="250190" y="173101"/>
                  </a:lnTo>
                  <a:lnTo>
                    <a:pt x="250190" y="13970"/>
                  </a:lnTo>
                  <a:cubicBezTo>
                    <a:pt x="250190" y="11811"/>
                    <a:pt x="250952" y="9779"/>
                    <a:pt x="252349" y="8001"/>
                  </a:cubicBezTo>
                  <a:cubicBezTo>
                    <a:pt x="253746" y="6223"/>
                    <a:pt x="256159" y="4699"/>
                    <a:pt x="259334" y="3683"/>
                  </a:cubicBezTo>
                  <a:cubicBezTo>
                    <a:pt x="262636" y="2540"/>
                    <a:pt x="267081" y="1651"/>
                    <a:pt x="272796" y="889"/>
                  </a:cubicBezTo>
                  <a:cubicBezTo>
                    <a:pt x="278511" y="254"/>
                    <a:pt x="285623" y="0"/>
                    <a:pt x="294386" y="0"/>
                  </a:cubicBezTo>
                  <a:cubicBezTo>
                    <a:pt x="302895" y="0"/>
                    <a:pt x="309880" y="254"/>
                    <a:pt x="315468" y="889"/>
                  </a:cubicBezTo>
                  <a:cubicBezTo>
                    <a:pt x="321056" y="1651"/>
                    <a:pt x="325501" y="2540"/>
                    <a:pt x="328930" y="3683"/>
                  </a:cubicBezTo>
                  <a:cubicBezTo>
                    <a:pt x="332232" y="4699"/>
                    <a:pt x="334645" y="6223"/>
                    <a:pt x="336042" y="8001"/>
                  </a:cubicBezTo>
                  <a:cubicBezTo>
                    <a:pt x="337566" y="9779"/>
                    <a:pt x="338201" y="11811"/>
                    <a:pt x="338201" y="13970"/>
                  </a:cubicBezTo>
                  <a:lnTo>
                    <a:pt x="338201" y="423164"/>
                  </a:lnTo>
                  <a:cubicBezTo>
                    <a:pt x="338201" y="425450"/>
                    <a:pt x="337566" y="427482"/>
                    <a:pt x="336042" y="429260"/>
                  </a:cubicBezTo>
                  <a:cubicBezTo>
                    <a:pt x="334645" y="431038"/>
                    <a:pt x="332232" y="432435"/>
                    <a:pt x="328930" y="433578"/>
                  </a:cubicBezTo>
                  <a:cubicBezTo>
                    <a:pt x="325501" y="434721"/>
                    <a:pt x="321056" y="435610"/>
                    <a:pt x="315468" y="436245"/>
                  </a:cubicBezTo>
                  <a:cubicBezTo>
                    <a:pt x="309880" y="436880"/>
                    <a:pt x="302895" y="437261"/>
                    <a:pt x="294386" y="437261"/>
                  </a:cubicBezTo>
                  <a:cubicBezTo>
                    <a:pt x="285623" y="437261"/>
                    <a:pt x="278511" y="436880"/>
                    <a:pt x="272796" y="436245"/>
                  </a:cubicBezTo>
                  <a:cubicBezTo>
                    <a:pt x="267081" y="435610"/>
                    <a:pt x="262636" y="434721"/>
                    <a:pt x="259334" y="433578"/>
                  </a:cubicBezTo>
                  <a:cubicBezTo>
                    <a:pt x="256159" y="432435"/>
                    <a:pt x="253746" y="431038"/>
                    <a:pt x="252349" y="429260"/>
                  </a:cubicBezTo>
                  <a:cubicBezTo>
                    <a:pt x="250952" y="427482"/>
                    <a:pt x="250190" y="425450"/>
                    <a:pt x="250190" y="423164"/>
                  </a:cubicBezTo>
                  <a:lnTo>
                    <a:pt x="250190" y="248031"/>
                  </a:lnTo>
                  <a:lnTo>
                    <a:pt x="88138" y="248031"/>
                  </a:lnTo>
                  <a:lnTo>
                    <a:pt x="88138" y="423164"/>
                  </a:lnTo>
                  <a:cubicBezTo>
                    <a:pt x="88138" y="425450"/>
                    <a:pt x="87376" y="427482"/>
                    <a:pt x="86106" y="429260"/>
                  </a:cubicBezTo>
                  <a:cubicBezTo>
                    <a:pt x="84709" y="431038"/>
                    <a:pt x="82423" y="432435"/>
                    <a:pt x="79121" y="433578"/>
                  </a:cubicBezTo>
                  <a:cubicBezTo>
                    <a:pt x="75692" y="434721"/>
                    <a:pt x="71247" y="435610"/>
                    <a:pt x="65659" y="436245"/>
                  </a:cubicBezTo>
                  <a:cubicBezTo>
                    <a:pt x="60071" y="436880"/>
                    <a:pt x="52959" y="437261"/>
                    <a:pt x="44196" y="437261"/>
                  </a:cubicBezTo>
                  <a:cubicBezTo>
                    <a:pt x="35814" y="437261"/>
                    <a:pt x="28702" y="436880"/>
                    <a:pt x="22987" y="436245"/>
                  </a:cubicBezTo>
                  <a:cubicBezTo>
                    <a:pt x="17272" y="435610"/>
                    <a:pt x="12700" y="434721"/>
                    <a:pt x="9398" y="433578"/>
                  </a:cubicBezTo>
                  <a:cubicBezTo>
                    <a:pt x="6096" y="432435"/>
                    <a:pt x="3683" y="431038"/>
                    <a:pt x="2159" y="429260"/>
                  </a:cubicBezTo>
                  <a:cubicBezTo>
                    <a:pt x="762" y="427482"/>
                    <a:pt x="0" y="425450"/>
                    <a:pt x="0" y="423164"/>
                  </a:cubicBezTo>
                  <a:lnTo>
                    <a:pt x="0" y="13970"/>
                  </a:lnTo>
                  <a:cubicBezTo>
                    <a:pt x="0" y="11811"/>
                    <a:pt x="762" y="9779"/>
                    <a:pt x="2159" y="8001"/>
                  </a:cubicBezTo>
                  <a:cubicBezTo>
                    <a:pt x="3683" y="6223"/>
                    <a:pt x="6096" y="4699"/>
                    <a:pt x="9398" y="3683"/>
                  </a:cubicBezTo>
                  <a:cubicBezTo>
                    <a:pt x="12700" y="2540"/>
                    <a:pt x="17272" y="1651"/>
                    <a:pt x="22987" y="889"/>
                  </a:cubicBezTo>
                  <a:cubicBezTo>
                    <a:pt x="28702" y="254"/>
                    <a:pt x="35814" y="0"/>
                    <a:pt x="44196"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6" name="Shape 174">
              <a:extLst>
                <a:ext uri="{FF2B5EF4-FFF2-40B4-BE49-F238E27FC236}">
                  <a16:creationId xmlns:a16="http://schemas.microsoft.com/office/drawing/2014/main" id="{8D346C15-1E34-436B-4B2A-6BE570A9559C}"/>
                </a:ext>
              </a:extLst>
            </p:cNvPr>
            <p:cNvSpPr/>
            <p:nvPr/>
          </p:nvSpPr>
          <p:spPr>
            <a:xfrm>
              <a:off x="1470101" y="454025"/>
              <a:ext cx="399796" cy="437261"/>
            </a:xfrm>
            <a:custGeom>
              <a:avLst/>
              <a:gdLst/>
              <a:ahLst/>
              <a:cxnLst/>
              <a:rect l="0" t="0" r="0" b="0"/>
              <a:pathLst>
                <a:path w="399796" h="437261">
                  <a:moveTo>
                    <a:pt x="196215" y="0"/>
                  </a:moveTo>
                  <a:cubicBezTo>
                    <a:pt x="209423" y="0"/>
                    <a:pt x="219837" y="127"/>
                    <a:pt x="227711" y="508"/>
                  </a:cubicBezTo>
                  <a:cubicBezTo>
                    <a:pt x="235458" y="762"/>
                    <a:pt x="241554" y="1524"/>
                    <a:pt x="245872" y="2794"/>
                  </a:cubicBezTo>
                  <a:cubicBezTo>
                    <a:pt x="250317" y="4064"/>
                    <a:pt x="253365" y="5842"/>
                    <a:pt x="255270" y="8255"/>
                  </a:cubicBezTo>
                  <a:cubicBezTo>
                    <a:pt x="257175" y="10795"/>
                    <a:pt x="258826" y="14097"/>
                    <a:pt x="260096" y="18415"/>
                  </a:cubicBezTo>
                  <a:lnTo>
                    <a:pt x="394081" y="402463"/>
                  </a:lnTo>
                  <a:cubicBezTo>
                    <a:pt x="396748" y="410464"/>
                    <a:pt x="398399" y="416814"/>
                    <a:pt x="399161" y="421513"/>
                  </a:cubicBezTo>
                  <a:cubicBezTo>
                    <a:pt x="399796" y="426212"/>
                    <a:pt x="398907" y="429768"/>
                    <a:pt x="396494" y="432054"/>
                  </a:cubicBezTo>
                  <a:cubicBezTo>
                    <a:pt x="393954" y="434467"/>
                    <a:pt x="389636" y="435864"/>
                    <a:pt x="383413" y="436499"/>
                  </a:cubicBezTo>
                  <a:cubicBezTo>
                    <a:pt x="377190" y="437007"/>
                    <a:pt x="368554" y="437261"/>
                    <a:pt x="357632" y="437261"/>
                  </a:cubicBezTo>
                  <a:cubicBezTo>
                    <a:pt x="346202" y="437261"/>
                    <a:pt x="337312" y="437134"/>
                    <a:pt x="330962" y="436753"/>
                  </a:cubicBezTo>
                  <a:cubicBezTo>
                    <a:pt x="324612" y="436499"/>
                    <a:pt x="319786" y="435737"/>
                    <a:pt x="316357" y="434721"/>
                  </a:cubicBezTo>
                  <a:cubicBezTo>
                    <a:pt x="313055" y="433705"/>
                    <a:pt x="310769" y="432308"/>
                    <a:pt x="309372" y="430530"/>
                  </a:cubicBezTo>
                  <a:cubicBezTo>
                    <a:pt x="308102" y="428752"/>
                    <a:pt x="306959" y="426466"/>
                    <a:pt x="306070" y="423545"/>
                  </a:cubicBezTo>
                  <a:lnTo>
                    <a:pt x="276860" y="336423"/>
                  </a:lnTo>
                  <a:lnTo>
                    <a:pt x="114173" y="336423"/>
                  </a:lnTo>
                  <a:lnTo>
                    <a:pt x="86741" y="421259"/>
                  </a:lnTo>
                  <a:cubicBezTo>
                    <a:pt x="85852" y="424307"/>
                    <a:pt x="84582" y="426974"/>
                    <a:pt x="83185" y="429133"/>
                  </a:cubicBezTo>
                  <a:cubicBezTo>
                    <a:pt x="81788" y="431165"/>
                    <a:pt x="79375" y="432816"/>
                    <a:pt x="76200" y="434086"/>
                  </a:cubicBezTo>
                  <a:cubicBezTo>
                    <a:pt x="72898" y="435356"/>
                    <a:pt x="68326" y="436118"/>
                    <a:pt x="62484" y="436626"/>
                  </a:cubicBezTo>
                  <a:cubicBezTo>
                    <a:pt x="56515" y="437007"/>
                    <a:pt x="48768" y="437261"/>
                    <a:pt x="39116" y="437261"/>
                  </a:cubicBezTo>
                  <a:cubicBezTo>
                    <a:pt x="28829" y="437261"/>
                    <a:pt x="20828" y="436880"/>
                    <a:pt x="14986" y="436245"/>
                  </a:cubicBezTo>
                  <a:cubicBezTo>
                    <a:pt x="9271" y="435610"/>
                    <a:pt x="5207" y="433959"/>
                    <a:pt x="2921" y="431419"/>
                  </a:cubicBezTo>
                  <a:cubicBezTo>
                    <a:pt x="762" y="428879"/>
                    <a:pt x="0" y="425196"/>
                    <a:pt x="635" y="420497"/>
                  </a:cubicBezTo>
                  <a:cubicBezTo>
                    <a:pt x="1270" y="415798"/>
                    <a:pt x="2921" y="409575"/>
                    <a:pt x="5715" y="401828"/>
                  </a:cubicBezTo>
                  <a:lnTo>
                    <a:pt x="139319" y="17399"/>
                  </a:lnTo>
                  <a:cubicBezTo>
                    <a:pt x="140589" y="13589"/>
                    <a:pt x="142113" y="10541"/>
                    <a:pt x="144018" y="8128"/>
                  </a:cubicBezTo>
                  <a:cubicBezTo>
                    <a:pt x="145796" y="5842"/>
                    <a:pt x="148590" y="4064"/>
                    <a:pt x="152527" y="2794"/>
                  </a:cubicBezTo>
                  <a:cubicBezTo>
                    <a:pt x="156464" y="1524"/>
                    <a:pt x="161798" y="762"/>
                    <a:pt x="168783" y="508"/>
                  </a:cubicBezTo>
                  <a:cubicBezTo>
                    <a:pt x="175641" y="127"/>
                    <a:pt x="184785" y="0"/>
                    <a:pt x="196215"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7" name="Shape 175">
              <a:extLst>
                <a:ext uri="{FF2B5EF4-FFF2-40B4-BE49-F238E27FC236}">
                  <a16:creationId xmlns:a16="http://schemas.microsoft.com/office/drawing/2014/main" id="{3CD29607-9C99-C257-D5E4-C4C241FD8336}"/>
                </a:ext>
              </a:extLst>
            </p:cNvPr>
            <p:cNvSpPr/>
            <p:nvPr/>
          </p:nvSpPr>
          <p:spPr>
            <a:xfrm>
              <a:off x="3928440" y="448945"/>
              <a:ext cx="320421" cy="447421"/>
            </a:xfrm>
            <a:custGeom>
              <a:avLst/>
              <a:gdLst/>
              <a:ahLst/>
              <a:cxnLst/>
              <a:rect l="0" t="0" r="0" b="0"/>
              <a:pathLst>
                <a:path w="320421" h="447421">
                  <a:moveTo>
                    <a:pt x="200914" y="0"/>
                  </a:moveTo>
                  <a:cubicBezTo>
                    <a:pt x="212979" y="0"/>
                    <a:pt x="224536" y="1016"/>
                    <a:pt x="235712" y="3048"/>
                  </a:cubicBezTo>
                  <a:cubicBezTo>
                    <a:pt x="246888" y="5080"/>
                    <a:pt x="257175" y="7620"/>
                    <a:pt x="266700" y="10922"/>
                  </a:cubicBezTo>
                  <a:cubicBezTo>
                    <a:pt x="276225" y="14097"/>
                    <a:pt x="284734" y="17907"/>
                    <a:pt x="292354" y="22098"/>
                  </a:cubicBezTo>
                  <a:cubicBezTo>
                    <a:pt x="299847" y="26289"/>
                    <a:pt x="305181" y="29972"/>
                    <a:pt x="308229" y="33020"/>
                  </a:cubicBezTo>
                  <a:cubicBezTo>
                    <a:pt x="311277" y="35941"/>
                    <a:pt x="313309" y="38481"/>
                    <a:pt x="314452" y="40513"/>
                  </a:cubicBezTo>
                  <a:cubicBezTo>
                    <a:pt x="315468" y="42545"/>
                    <a:pt x="316357" y="45085"/>
                    <a:pt x="317119" y="48260"/>
                  </a:cubicBezTo>
                  <a:cubicBezTo>
                    <a:pt x="317754" y="51308"/>
                    <a:pt x="318262" y="54991"/>
                    <a:pt x="318643" y="59309"/>
                  </a:cubicBezTo>
                  <a:cubicBezTo>
                    <a:pt x="318897" y="63500"/>
                    <a:pt x="319151" y="68707"/>
                    <a:pt x="319151" y="75057"/>
                  </a:cubicBezTo>
                  <a:cubicBezTo>
                    <a:pt x="319151" y="81661"/>
                    <a:pt x="318897" y="87376"/>
                    <a:pt x="318389" y="92075"/>
                  </a:cubicBezTo>
                  <a:cubicBezTo>
                    <a:pt x="318008" y="96774"/>
                    <a:pt x="317246" y="100584"/>
                    <a:pt x="316103" y="103505"/>
                  </a:cubicBezTo>
                  <a:cubicBezTo>
                    <a:pt x="314960" y="106426"/>
                    <a:pt x="313690" y="108458"/>
                    <a:pt x="312039" y="109855"/>
                  </a:cubicBezTo>
                  <a:cubicBezTo>
                    <a:pt x="310515" y="111125"/>
                    <a:pt x="308737" y="111887"/>
                    <a:pt x="306705" y="111887"/>
                  </a:cubicBezTo>
                  <a:cubicBezTo>
                    <a:pt x="303403" y="111887"/>
                    <a:pt x="299085" y="109855"/>
                    <a:pt x="294005" y="106045"/>
                  </a:cubicBezTo>
                  <a:cubicBezTo>
                    <a:pt x="288798" y="102108"/>
                    <a:pt x="282194" y="97663"/>
                    <a:pt x="274066" y="92964"/>
                  </a:cubicBezTo>
                  <a:cubicBezTo>
                    <a:pt x="265938" y="88138"/>
                    <a:pt x="256159" y="83820"/>
                    <a:pt x="244983" y="79883"/>
                  </a:cubicBezTo>
                  <a:cubicBezTo>
                    <a:pt x="233680" y="75946"/>
                    <a:pt x="220218" y="74041"/>
                    <a:pt x="204597" y="74041"/>
                  </a:cubicBezTo>
                  <a:cubicBezTo>
                    <a:pt x="187325" y="74041"/>
                    <a:pt x="172085" y="77470"/>
                    <a:pt x="158496" y="84582"/>
                  </a:cubicBezTo>
                  <a:cubicBezTo>
                    <a:pt x="145034" y="91567"/>
                    <a:pt x="133477" y="101600"/>
                    <a:pt x="124079" y="114681"/>
                  </a:cubicBezTo>
                  <a:cubicBezTo>
                    <a:pt x="114554" y="127762"/>
                    <a:pt x="107315" y="143510"/>
                    <a:pt x="102489" y="162052"/>
                  </a:cubicBezTo>
                  <a:cubicBezTo>
                    <a:pt x="97536" y="180594"/>
                    <a:pt x="95123" y="201422"/>
                    <a:pt x="95123" y="224663"/>
                  </a:cubicBezTo>
                  <a:cubicBezTo>
                    <a:pt x="95123" y="250190"/>
                    <a:pt x="97663" y="272161"/>
                    <a:pt x="102997" y="290830"/>
                  </a:cubicBezTo>
                  <a:cubicBezTo>
                    <a:pt x="108204" y="309499"/>
                    <a:pt x="115697" y="324866"/>
                    <a:pt x="125349" y="336931"/>
                  </a:cubicBezTo>
                  <a:cubicBezTo>
                    <a:pt x="135128" y="348869"/>
                    <a:pt x="146812" y="357886"/>
                    <a:pt x="160528" y="363855"/>
                  </a:cubicBezTo>
                  <a:cubicBezTo>
                    <a:pt x="174244" y="369697"/>
                    <a:pt x="189738" y="372745"/>
                    <a:pt x="206883" y="372745"/>
                  </a:cubicBezTo>
                  <a:cubicBezTo>
                    <a:pt x="222504" y="372745"/>
                    <a:pt x="236093" y="370840"/>
                    <a:pt x="247396" y="367157"/>
                  </a:cubicBezTo>
                  <a:cubicBezTo>
                    <a:pt x="258826" y="363474"/>
                    <a:pt x="268605" y="359410"/>
                    <a:pt x="276733" y="354965"/>
                  </a:cubicBezTo>
                  <a:cubicBezTo>
                    <a:pt x="284861" y="350520"/>
                    <a:pt x="291592" y="346456"/>
                    <a:pt x="296799" y="342900"/>
                  </a:cubicBezTo>
                  <a:cubicBezTo>
                    <a:pt x="302133" y="339344"/>
                    <a:pt x="306197" y="337566"/>
                    <a:pt x="308991" y="337566"/>
                  </a:cubicBezTo>
                  <a:cubicBezTo>
                    <a:pt x="311277" y="337566"/>
                    <a:pt x="313055" y="337947"/>
                    <a:pt x="314452" y="338836"/>
                  </a:cubicBezTo>
                  <a:cubicBezTo>
                    <a:pt x="315722" y="339725"/>
                    <a:pt x="316865" y="341503"/>
                    <a:pt x="317754" y="344297"/>
                  </a:cubicBezTo>
                  <a:cubicBezTo>
                    <a:pt x="318643" y="346964"/>
                    <a:pt x="319278" y="350647"/>
                    <a:pt x="319786" y="355473"/>
                  </a:cubicBezTo>
                  <a:cubicBezTo>
                    <a:pt x="320167" y="360299"/>
                    <a:pt x="320421" y="366649"/>
                    <a:pt x="320421" y="374777"/>
                  </a:cubicBezTo>
                  <a:cubicBezTo>
                    <a:pt x="320421" y="380238"/>
                    <a:pt x="320294" y="385064"/>
                    <a:pt x="319913" y="389001"/>
                  </a:cubicBezTo>
                  <a:cubicBezTo>
                    <a:pt x="319659" y="392811"/>
                    <a:pt x="319151" y="396240"/>
                    <a:pt x="318389" y="399034"/>
                  </a:cubicBezTo>
                  <a:cubicBezTo>
                    <a:pt x="317754" y="401828"/>
                    <a:pt x="316865" y="404241"/>
                    <a:pt x="315722" y="406146"/>
                  </a:cubicBezTo>
                  <a:cubicBezTo>
                    <a:pt x="314579" y="408178"/>
                    <a:pt x="312801" y="410464"/>
                    <a:pt x="310388" y="413004"/>
                  </a:cubicBezTo>
                  <a:cubicBezTo>
                    <a:pt x="307975" y="415671"/>
                    <a:pt x="303149" y="418973"/>
                    <a:pt x="296164" y="422910"/>
                  </a:cubicBezTo>
                  <a:cubicBezTo>
                    <a:pt x="289179" y="426974"/>
                    <a:pt x="280543" y="430784"/>
                    <a:pt x="270383" y="434467"/>
                  </a:cubicBezTo>
                  <a:cubicBezTo>
                    <a:pt x="260223" y="438150"/>
                    <a:pt x="248666" y="441198"/>
                    <a:pt x="235585" y="443738"/>
                  </a:cubicBezTo>
                  <a:cubicBezTo>
                    <a:pt x="222504" y="446151"/>
                    <a:pt x="208407" y="447421"/>
                    <a:pt x="193167" y="447421"/>
                  </a:cubicBezTo>
                  <a:cubicBezTo>
                    <a:pt x="163449" y="447421"/>
                    <a:pt x="136652" y="442849"/>
                    <a:pt x="112776" y="433705"/>
                  </a:cubicBezTo>
                  <a:cubicBezTo>
                    <a:pt x="88900" y="424434"/>
                    <a:pt x="68580" y="410845"/>
                    <a:pt x="51816" y="392684"/>
                  </a:cubicBezTo>
                  <a:cubicBezTo>
                    <a:pt x="35179" y="374396"/>
                    <a:pt x="22352" y="351663"/>
                    <a:pt x="13335" y="324485"/>
                  </a:cubicBezTo>
                  <a:cubicBezTo>
                    <a:pt x="4445" y="297307"/>
                    <a:pt x="0" y="265557"/>
                    <a:pt x="0" y="229362"/>
                  </a:cubicBezTo>
                  <a:cubicBezTo>
                    <a:pt x="0" y="192532"/>
                    <a:pt x="4826" y="159893"/>
                    <a:pt x="14732" y="131318"/>
                  </a:cubicBezTo>
                  <a:cubicBezTo>
                    <a:pt x="24511" y="102743"/>
                    <a:pt x="38227" y="78740"/>
                    <a:pt x="55880" y="59309"/>
                  </a:cubicBezTo>
                  <a:cubicBezTo>
                    <a:pt x="73533" y="39878"/>
                    <a:pt x="94742" y="25146"/>
                    <a:pt x="119380" y="15113"/>
                  </a:cubicBezTo>
                  <a:cubicBezTo>
                    <a:pt x="144018" y="5080"/>
                    <a:pt x="171196" y="0"/>
                    <a:pt x="200914"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38" name="Shape 176">
              <a:extLst>
                <a:ext uri="{FF2B5EF4-FFF2-40B4-BE49-F238E27FC236}">
                  <a16:creationId xmlns:a16="http://schemas.microsoft.com/office/drawing/2014/main" id="{F7316270-3A87-12DE-232D-2A98217DCD67}"/>
                </a:ext>
              </a:extLst>
            </p:cNvPr>
            <p:cNvSpPr/>
            <p:nvPr/>
          </p:nvSpPr>
          <p:spPr>
            <a:xfrm>
              <a:off x="2285568" y="448945"/>
              <a:ext cx="320421" cy="447421"/>
            </a:xfrm>
            <a:custGeom>
              <a:avLst/>
              <a:gdLst/>
              <a:ahLst/>
              <a:cxnLst/>
              <a:rect l="0" t="0" r="0" b="0"/>
              <a:pathLst>
                <a:path w="320421" h="447421">
                  <a:moveTo>
                    <a:pt x="200914" y="0"/>
                  </a:moveTo>
                  <a:cubicBezTo>
                    <a:pt x="212979" y="0"/>
                    <a:pt x="224536" y="1016"/>
                    <a:pt x="235712" y="3048"/>
                  </a:cubicBezTo>
                  <a:cubicBezTo>
                    <a:pt x="246888" y="5080"/>
                    <a:pt x="257175" y="7620"/>
                    <a:pt x="266700" y="10922"/>
                  </a:cubicBezTo>
                  <a:cubicBezTo>
                    <a:pt x="276225" y="14097"/>
                    <a:pt x="284734" y="17907"/>
                    <a:pt x="292354" y="22098"/>
                  </a:cubicBezTo>
                  <a:cubicBezTo>
                    <a:pt x="299847" y="26289"/>
                    <a:pt x="305181" y="29972"/>
                    <a:pt x="308229" y="33020"/>
                  </a:cubicBezTo>
                  <a:cubicBezTo>
                    <a:pt x="311277" y="35941"/>
                    <a:pt x="313309" y="38481"/>
                    <a:pt x="314452" y="40513"/>
                  </a:cubicBezTo>
                  <a:cubicBezTo>
                    <a:pt x="315468" y="42545"/>
                    <a:pt x="316357" y="45085"/>
                    <a:pt x="317119" y="48260"/>
                  </a:cubicBezTo>
                  <a:cubicBezTo>
                    <a:pt x="317754" y="51308"/>
                    <a:pt x="318262" y="54991"/>
                    <a:pt x="318643" y="59309"/>
                  </a:cubicBezTo>
                  <a:cubicBezTo>
                    <a:pt x="318897" y="63500"/>
                    <a:pt x="319151" y="68707"/>
                    <a:pt x="319151" y="75057"/>
                  </a:cubicBezTo>
                  <a:cubicBezTo>
                    <a:pt x="319151" y="81661"/>
                    <a:pt x="318897" y="87376"/>
                    <a:pt x="318389" y="92075"/>
                  </a:cubicBezTo>
                  <a:cubicBezTo>
                    <a:pt x="318008" y="96774"/>
                    <a:pt x="317246" y="100584"/>
                    <a:pt x="316103" y="103505"/>
                  </a:cubicBezTo>
                  <a:cubicBezTo>
                    <a:pt x="314960" y="106426"/>
                    <a:pt x="313690" y="108458"/>
                    <a:pt x="312039" y="109855"/>
                  </a:cubicBezTo>
                  <a:cubicBezTo>
                    <a:pt x="310515" y="111125"/>
                    <a:pt x="308737" y="111887"/>
                    <a:pt x="306705" y="111887"/>
                  </a:cubicBezTo>
                  <a:cubicBezTo>
                    <a:pt x="303403" y="111887"/>
                    <a:pt x="299085" y="109855"/>
                    <a:pt x="294005" y="106045"/>
                  </a:cubicBezTo>
                  <a:cubicBezTo>
                    <a:pt x="288798" y="102108"/>
                    <a:pt x="282194" y="97663"/>
                    <a:pt x="274066" y="92964"/>
                  </a:cubicBezTo>
                  <a:cubicBezTo>
                    <a:pt x="265938" y="88138"/>
                    <a:pt x="256159" y="83820"/>
                    <a:pt x="244983" y="79883"/>
                  </a:cubicBezTo>
                  <a:cubicBezTo>
                    <a:pt x="233680" y="75946"/>
                    <a:pt x="220218" y="74041"/>
                    <a:pt x="204597" y="74041"/>
                  </a:cubicBezTo>
                  <a:cubicBezTo>
                    <a:pt x="187325" y="74041"/>
                    <a:pt x="172085" y="77470"/>
                    <a:pt x="158496" y="84582"/>
                  </a:cubicBezTo>
                  <a:cubicBezTo>
                    <a:pt x="145034" y="91567"/>
                    <a:pt x="133477" y="101600"/>
                    <a:pt x="124079" y="114681"/>
                  </a:cubicBezTo>
                  <a:cubicBezTo>
                    <a:pt x="114554" y="127762"/>
                    <a:pt x="107315" y="143510"/>
                    <a:pt x="102489" y="162052"/>
                  </a:cubicBezTo>
                  <a:cubicBezTo>
                    <a:pt x="97536" y="180594"/>
                    <a:pt x="95123" y="201422"/>
                    <a:pt x="95123" y="224663"/>
                  </a:cubicBezTo>
                  <a:cubicBezTo>
                    <a:pt x="95123" y="250190"/>
                    <a:pt x="97663" y="272161"/>
                    <a:pt x="102997" y="290830"/>
                  </a:cubicBezTo>
                  <a:cubicBezTo>
                    <a:pt x="108204" y="309499"/>
                    <a:pt x="115697" y="324866"/>
                    <a:pt x="125349" y="336931"/>
                  </a:cubicBezTo>
                  <a:cubicBezTo>
                    <a:pt x="135128" y="348869"/>
                    <a:pt x="146812" y="357886"/>
                    <a:pt x="160528" y="363855"/>
                  </a:cubicBezTo>
                  <a:cubicBezTo>
                    <a:pt x="174244" y="369697"/>
                    <a:pt x="189738" y="372745"/>
                    <a:pt x="206883" y="372745"/>
                  </a:cubicBezTo>
                  <a:cubicBezTo>
                    <a:pt x="222504" y="372745"/>
                    <a:pt x="236093" y="370840"/>
                    <a:pt x="247396" y="367157"/>
                  </a:cubicBezTo>
                  <a:cubicBezTo>
                    <a:pt x="258826" y="363474"/>
                    <a:pt x="268605" y="359410"/>
                    <a:pt x="276733" y="354965"/>
                  </a:cubicBezTo>
                  <a:cubicBezTo>
                    <a:pt x="284861" y="350520"/>
                    <a:pt x="291592" y="346456"/>
                    <a:pt x="296799" y="342900"/>
                  </a:cubicBezTo>
                  <a:cubicBezTo>
                    <a:pt x="302133" y="339344"/>
                    <a:pt x="306197" y="337566"/>
                    <a:pt x="308991" y="337566"/>
                  </a:cubicBezTo>
                  <a:cubicBezTo>
                    <a:pt x="311277" y="337566"/>
                    <a:pt x="313055" y="337947"/>
                    <a:pt x="314452" y="338836"/>
                  </a:cubicBezTo>
                  <a:cubicBezTo>
                    <a:pt x="315722" y="339725"/>
                    <a:pt x="316865" y="341503"/>
                    <a:pt x="317754" y="344297"/>
                  </a:cubicBezTo>
                  <a:cubicBezTo>
                    <a:pt x="318643" y="346964"/>
                    <a:pt x="319278" y="350647"/>
                    <a:pt x="319786" y="355473"/>
                  </a:cubicBezTo>
                  <a:cubicBezTo>
                    <a:pt x="320167" y="360299"/>
                    <a:pt x="320421" y="366649"/>
                    <a:pt x="320421" y="374777"/>
                  </a:cubicBezTo>
                  <a:cubicBezTo>
                    <a:pt x="320421" y="380238"/>
                    <a:pt x="320294" y="385064"/>
                    <a:pt x="319913" y="389001"/>
                  </a:cubicBezTo>
                  <a:cubicBezTo>
                    <a:pt x="319659" y="392811"/>
                    <a:pt x="319151" y="396240"/>
                    <a:pt x="318389" y="399034"/>
                  </a:cubicBezTo>
                  <a:cubicBezTo>
                    <a:pt x="317754" y="401828"/>
                    <a:pt x="316865" y="404241"/>
                    <a:pt x="315722" y="406146"/>
                  </a:cubicBezTo>
                  <a:cubicBezTo>
                    <a:pt x="314579" y="408178"/>
                    <a:pt x="312801" y="410464"/>
                    <a:pt x="310388" y="413004"/>
                  </a:cubicBezTo>
                  <a:cubicBezTo>
                    <a:pt x="307975" y="415671"/>
                    <a:pt x="303149" y="418973"/>
                    <a:pt x="296164" y="422910"/>
                  </a:cubicBezTo>
                  <a:cubicBezTo>
                    <a:pt x="289179" y="426974"/>
                    <a:pt x="280543" y="430784"/>
                    <a:pt x="270383" y="434467"/>
                  </a:cubicBezTo>
                  <a:cubicBezTo>
                    <a:pt x="260223" y="438150"/>
                    <a:pt x="248666" y="441198"/>
                    <a:pt x="235585" y="443738"/>
                  </a:cubicBezTo>
                  <a:cubicBezTo>
                    <a:pt x="222504" y="446151"/>
                    <a:pt x="208407" y="447421"/>
                    <a:pt x="193167" y="447421"/>
                  </a:cubicBezTo>
                  <a:cubicBezTo>
                    <a:pt x="163449" y="447421"/>
                    <a:pt x="136652" y="442849"/>
                    <a:pt x="112776" y="433705"/>
                  </a:cubicBezTo>
                  <a:cubicBezTo>
                    <a:pt x="88900" y="424434"/>
                    <a:pt x="68580" y="410845"/>
                    <a:pt x="51816" y="392684"/>
                  </a:cubicBezTo>
                  <a:cubicBezTo>
                    <a:pt x="35179" y="374396"/>
                    <a:pt x="22352" y="351663"/>
                    <a:pt x="13335" y="324485"/>
                  </a:cubicBezTo>
                  <a:cubicBezTo>
                    <a:pt x="4445" y="297307"/>
                    <a:pt x="0" y="265557"/>
                    <a:pt x="0" y="229362"/>
                  </a:cubicBezTo>
                  <a:cubicBezTo>
                    <a:pt x="0" y="192532"/>
                    <a:pt x="4826" y="159893"/>
                    <a:pt x="14732" y="131318"/>
                  </a:cubicBezTo>
                  <a:cubicBezTo>
                    <a:pt x="24511" y="102743"/>
                    <a:pt x="38227" y="78740"/>
                    <a:pt x="55880" y="59309"/>
                  </a:cubicBezTo>
                  <a:cubicBezTo>
                    <a:pt x="73533" y="39878"/>
                    <a:pt x="94742" y="25146"/>
                    <a:pt x="119380" y="15113"/>
                  </a:cubicBezTo>
                  <a:cubicBezTo>
                    <a:pt x="144018" y="5080"/>
                    <a:pt x="171196" y="0"/>
                    <a:pt x="200914"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pic>
          <p:nvPicPr>
            <p:cNvPr id="39" name="Picture 38">
              <a:extLst>
                <a:ext uri="{FF2B5EF4-FFF2-40B4-BE49-F238E27FC236}">
                  <a16:creationId xmlns:a16="http://schemas.microsoft.com/office/drawing/2014/main" id="{644765EA-90F1-CB64-FDE0-949A94C861CC}"/>
                </a:ext>
              </a:extLst>
            </p:cNvPr>
            <p:cNvPicPr/>
            <p:nvPr/>
          </p:nvPicPr>
          <p:blipFill>
            <a:blip r:embed="rId6"/>
            <a:stretch>
              <a:fillRect/>
            </a:stretch>
          </p:blipFill>
          <p:spPr>
            <a:xfrm>
              <a:off x="0" y="1354061"/>
              <a:ext cx="7344791" cy="4783455"/>
            </a:xfrm>
            <a:prstGeom prst="rect">
              <a:avLst/>
            </a:prstGeom>
          </p:spPr>
        </p:pic>
      </p:grpSp>
    </p:spTree>
    <p:extLst>
      <p:ext uri="{BB962C8B-B14F-4D97-AF65-F5344CB8AC3E}">
        <p14:creationId xmlns:p14="http://schemas.microsoft.com/office/powerpoint/2010/main" val="2000567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8F31F86-F0BA-E547-229C-5F7E1EAFACAC}"/>
              </a:ext>
            </a:extLst>
          </p:cNvPr>
          <p:cNvGrpSpPr/>
          <p:nvPr/>
        </p:nvGrpSpPr>
        <p:grpSpPr>
          <a:xfrm>
            <a:off x="1130710" y="-127819"/>
            <a:ext cx="10766322" cy="6853084"/>
            <a:chOff x="0" y="0"/>
            <a:chExt cx="9139840" cy="6339570"/>
          </a:xfrm>
        </p:grpSpPr>
        <p:sp>
          <p:nvSpPr>
            <p:cNvPr id="5" name="Shape 185">
              <a:extLst>
                <a:ext uri="{FF2B5EF4-FFF2-40B4-BE49-F238E27FC236}">
                  <a16:creationId xmlns:a16="http://schemas.microsoft.com/office/drawing/2014/main" id="{482877AC-A49F-3487-0A88-9CB3A319E25C}"/>
                </a:ext>
              </a:extLst>
            </p:cNvPr>
            <p:cNvSpPr/>
            <p:nvPr/>
          </p:nvSpPr>
          <p:spPr>
            <a:xfrm>
              <a:off x="2769248" y="202019"/>
              <a:ext cx="2844292" cy="923328"/>
            </a:xfrm>
            <a:custGeom>
              <a:avLst/>
              <a:gdLst/>
              <a:ahLst/>
              <a:cxnLst/>
              <a:rect l="0" t="0" r="0" b="0"/>
              <a:pathLst>
                <a:path w="2844292" h="923328">
                  <a:moveTo>
                    <a:pt x="0" y="923328"/>
                  </a:moveTo>
                  <a:lnTo>
                    <a:pt x="2844292" y="923328"/>
                  </a:lnTo>
                  <a:lnTo>
                    <a:pt x="2844292" y="0"/>
                  </a:lnTo>
                  <a:lnTo>
                    <a:pt x="0" y="0"/>
                  </a:lnTo>
                  <a:close/>
                </a:path>
              </a:pathLst>
            </a:custGeom>
            <a:ln w="25400" cap="flat">
              <a:round/>
            </a:ln>
          </p:spPr>
          <p:style>
            <a:lnRef idx="1">
              <a:srgbClr val="000000"/>
            </a:lnRef>
            <a:fillRef idx="0">
              <a:srgbClr val="000000">
                <a:alpha val="0"/>
              </a:srgbClr>
            </a:fillRef>
            <a:effectRef idx="0">
              <a:scrgbClr r="0" g="0" b="0"/>
            </a:effectRef>
            <a:fontRef idx="none"/>
          </p:style>
          <p:txBody>
            <a:bodyPr/>
            <a:lstStyle/>
            <a:p>
              <a:endParaRPr lang="en-IN"/>
            </a:p>
          </p:txBody>
        </p:sp>
        <p:pic>
          <p:nvPicPr>
            <p:cNvPr id="6" name="Picture 5">
              <a:extLst>
                <a:ext uri="{FF2B5EF4-FFF2-40B4-BE49-F238E27FC236}">
                  <a16:creationId xmlns:a16="http://schemas.microsoft.com/office/drawing/2014/main" id="{4400628E-5E38-199C-BBDF-10AAEA3812A2}"/>
                </a:ext>
              </a:extLst>
            </p:cNvPr>
            <p:cNvPicPr/>
            <p:nvPr/>
          </p:nvPicPr>
          <p:blipFill>
            <a:blip r:embed="rId2"/>
            <a:stretch>
              <a:fillRect/>
            </a:stretch>
          </p:blipFill>
          <p:spPr>
            <a:xfrm>
              <a:off x="2407425" y="0"/>
              <a:ext cx="1088136" cy="1525524"/>
            </a:xfrm>
            <a:prstGeom prst="rect">
              <a:avLst/>
            </a:prstGeom>
          </p:spPr>
        </p:pic>
        <p:pic>
          <p:nvPicPr>
            <p:cNvPr id="7" name="Picture 6">
              <a:extLst>
                <a:ext uri="{FF2B5EF4-FFF2-40B4-BE49-F238E27FC236}">
                  <a16:creationId xmlns:a16="http://schemas.microsoft.com/office/drawing/2014/main" id="{68E85408-B34E-6852-8BA3-10B58C3C17A3}"/>
                </a:ext>
              </a:extLst>
            </p:cNvPr>
            <p:cNvPicPr/>
            <p:nvPr/>
          </p:nvPicPr>
          <p:blipFill>
            <a:blip r:embed="rId3"/>
            <a:stretch>
              <a:fillRect/>
            </a:stretch>
          </p:blipFill>
          <p:spPr>
            <a:xfrm>
              <a:off x="2587257" y="0"/>
              <a:ext cx="3389376" cy="1525524"/>
            </a:xfrm>
            <a:prstGeom prst="rect">
              <a:avLst/>
            </a:prstGeom>
          </p:spPr>
        </p:pic>
        <p:pic>
          <p:nvPicPr>
            <p:cNvPr id="8" name="Picture 7">
              <a:extLst>
                <a:ext uri="{FF2B5EF4-FFF2-40B4-BE49-F238E27FC236}">
                  <a16:creationId xmlns:a16="http://schemas.microsoft.com/office/drawing/2014/main" id="{E44B7E5C-BC40-8842-1942-33CD9A99210F}"/>
                </a:ext>
              </a:extLst>
            </p:cNvPr>
            <p:cNvPicPr/>
            <p:nvPr/>
          </p:nvPicPr>
          <p:blipFill>
            <a:blip r:embed="rId4"/>
            <a:stretch>
              <a:fillRect/>
            </a:stretch>
          </p:blipFill>
          <p:spPr>
            <a:xfrm>
              <a:off x="5068329" y="0"/>
              <a:ext cx="1063752" cy="1525524"/>
            </a:xfrm>
            <a:prstGeom prst="rect">
              <a:avLst/>
            </a:prstGeom>
          </p:spPr>
        </p:pic>
        <p:pic>
          <p:nvPicPr>
            <p:cNvPr id="9" name="Picture 8">
              <a:extLst>
                <a:ext uri="{FF2B5EF4-FFF2-40B4-BE49-F238E27FC236}">
                  <a16:creationId xmlns:a16="http://schemas.microsoft.com/office/drawing/2014/main" id="{F6AF2BD7-319A-66E4-9AC8-F1DA53FD501F}"/>
                </a:ext>
              </a:extLst>
            </p:cNvPr>
            <p:cNvPicPr/>
            <p:nvPr/>
          </p:nvPicPr>
          <p:blipFill>
            <a:blip r:embed="rId5"/>
            <a:stretch>
              <a:fillRect/>
            </a:stretch>
          </p:blipFill>
          <p:spPr>
            <a:xfrm>
              <a:off x="3082557" y="445008"/>
              <a:ext cx="2435352" cy="454152"/>
            </a:xfrm>
            <a:prstGeom prst="rect">
              <a:avLst/>
            </a:prstGeom>
          </p:spPr>
        </p:pic>
        <p:pic>
          <p:nvPicPr>
            <p:cNvPr id="10" name="Picture 9">
              <a:extLst>
                <a:ext uri="{FF2B5EF4-FFF2-40B4-BE49-F238E27FC236}">
                  <a16:creationId xmlns:a16="http://schemas.microsoft.com/office/drawing/2014/main" id="{2FC7A80B-CB59-D888-89A1-13C2BC0D3771}"/>
                </a:ext>
              </a:extLst>
            </p:cNvPr>
            <p:cNvPicPr/>
            <p:nvPr/>
          </p:nvPicPr>
          <p:blipFill>
            <a:blip r:embed="rId5"/>
            <a:stretch>
              <a:fillRect/>
            </a:stretch>
          </p:blipFill>
          <p:spPr>
            <a:xfrm>
              <a:off x="3082557" y="445008"/>
              <a:ext cx="2435352" cy="454152"/>
            </a:xfrm>
            <a:prstGeom prst="rect">
              <a:avLst/>
            </a:prstGeom>
          </p:spPr>
        </p:pic>
        <p:pic>
          <p:nvPicPr>
            <p:cNvPr id="11" name="Picture 10">
              <a:extLst>
                <a:ext uri="{FF2B5EF4-FFF2-40B4-BE49-F238E27FC236}">
                  <a16:creationId xmlns:a16="http://schemas.microsoft.com/office/drawing/2014/main" id="{418F05D9-D06D-73DD-E69D-68BE0A5F641A}"/>
                </a:ext>
              </a:extLst>
            </p:cNvPr>
            <p:cNvPicPr/>
            <p:nvPr/>
          </p:nvPicPr>
          <p:blipFill>
            <a:blip r:embed="rId5"/>
            <a:stretch>
              <a:fillRect/>
            </a:stretch>
          </p:blipFill>
          <p:spPr>
            <a:xfrm>
              <a:off x="3082557" y="445008"/>
              <a:ext cx="2435352" cy="454152"/>
            </a:xfrm>
            <a:prstGeom prst="rect">
              <a:avLst/>
            </a:prstGeom>
          </p:spPr>
        </p:pic>
        <p:pic>
          <p:nvPicPr>
            <p:cNvPr id="12" name="Picture 11">
              <a:extLst>
                <a:ext uri="{FF2B5EF4-FFF2-40B4-BE49-F238E27FC236}">
                  <a16:creationId xmlns:a16="http://schemas.microsoft.com/office/drawing/2014/main" id="{E5F9A122-1CFC-11D0-9CBB-E9F177843AF2}"/>
                </a:ext>
              </a:extLst>
            </p:cNvPr>
            <p:cNvPicPr/>
            <p:nvPr/>
          </p:nvPicPr>
          <p:blipFill>
            <a:blip r:embed="rId5"/>
            <a:stretch>
              <a:fillRect/>
            </a:stretch>
          </p:blipFill>
          <p:spPr>
            <a:xfrm>
              <a:off x="3082557" y="445008"/>
              <a:ext cx="2435352" cy="454152"/>
            </a:xfrm>
            <a:prstGeom prst="rect">
              <a:avLst/>
            </a:prstGeom>
          </p:spPr>
        </p:pic>
        <p:pic>
          <p:nvPicPr>
            <p:cNvPr id="13" name="Picture 12">
              <a:extLst>
                <a:ext uri="{FF2B5EF4-FFF2-40B4-BE49-F238E27FC236}">
                  <a16:creationId xmlns:a16="http://schemas.microsoft.com/office/drawing/2014/main" id="{EA9B71B3-642F-BA39-569C-757FEDC7DB33}"/>
                </a:ext>
              </a:extLst>
            </p:cNvPr>
            <p:cNvPicPr/>
            <p:nvPr/>
          </p:nvPicPr>
          <p:blipFill>
            <a:blip r:embed="rId5"/>
            <a:stretch>
              <a:fillRect/>
            </a:stretch>
          </p:blipFill>
          <p:spPr>
            <a:xfrm>
              <a:off x="3082557" y="445008"/>
              <a:ext cx="2435352" cy="454152"/>
            </a:xfrm>
            <a:prstGeom prst="rect">
              <a:avLst/>
            </a:prstGeom>
          </p:spPr>
        </p:pic>
        <p:pic>
          <p:nvPicPr>
            <p:cNvPr id="14" name="Picture 13">
              <a:extLst>
                <a:ext uri="{FF2B5EF4-FFF2-40B4-BE49-F238E27FC236}">
                  <a16:creationId xmlns:a16="http://schemas.microsoft.com/office/drawing/2014/main" id="{4374EF6F-1E0A-ADDD-A702-8092CCE3FDB0}"/>
                </a:ext>
              </a:extLst>
            </p:cNvPr>
            <p:cNvPicPr/>
            <p:nvPr/>
          </p:nvPicPr>
          <p:blipFill>
            <a:blip r:embed="rId5"/>
            <a:stretch>
              <a:fillRect/>
            </a:stretch>
          </p:blipFill>
          <p:spPr>
            <a:xfrm>
              <a:off x="3082557" y="445008"/>
              <a:ext cx="2435352" cy="454152"/>
            </a:xfrm>
            <a:prstGeom prst="rect">
              <a:avLst/>
            </a:prstGeom>
          </p:spPr>
        </p:pic>
        <p:pic>
          <p:nvPicPr>
            <p:cNvPr id="15" name="Picture 14">
              <a:extLst>
                <a:ext uri="{FF2B5EF4-FFF2-40B4-BE49-F238E27FC236}">
                  <a16:creationId xmlns:a16="http://schemas.microsoft.com/office/drawing/2014/main" id="{CE476833-6807-71A3-4360-2DF19D36E717}"/>
                </a:ext>
              </a:extLst>
            </p:cNvPr>
            <p:cNvPicPr/>
            <p:nvPr/>
          </p:nvPicPr>
          <p:blipFill>
            <a:blip r:embed="rId5"/>
            <a:stretch>
              <a:fillRect/>
            </a:stretch>
          </p:blipFill>
          <p:spPr>
            <a:xfrm>
              <a:off x="3082557" y="445008"/>
              <a:ext cx="2435352" cy="454152"/>
            </a:xfrm>
            <a:prstGeom prst="rect">
              <a:avLst/>
            </a:prstGeom>
          </p:spPr>
        </p:pic>
        <p:pic>
          <p:nvPicPr>
            <p:cNvPr id="16" name="Picture 15">
              <a:extLst>
                <a:ext uri="{FF2B5EF4-FFF2-40B4-BE49-F238E27FC236}">
                  <a16:creationId xmlns:a16="http://schemas.microsoft.com/office/drawing/2014/main" id="{31F77C44-91BA-679C-6C09-204CE6CF0051}"/>
                </a:ext>
              </a:extLst>
            </p:cNvPr>
            <p:cNvPicPr/>
            <p:nvPr/>
          </p:nvPicPr>
          <p:blipFill>
            <a:blip r:embed="rId5"/>
            <a:stretch>
              <a:fillRect/>
            </a:stretch>
          </p:blipFill>
          <p:spPr>
            <a:xfrm>
              <a:off x="3082557" y="445008"/>
              <a:ext cx="2435352" cy="454152"/>
            </a:xfrm>
            <a:prstGeom prst="rect">
              <a:avLst/>
            </a:prstGeom>
          </p:spPr>
        </p:pic>
        <p:pic>
          <p:nvPicPr>
            <p:cNvPr id="17" name="Picture 16">
              <a:extLst>
                <a:ext uri="{FF2B5EF4-FFF2-40B4-BE49-F238E27FC236}">
                  <a16:creationId xmlns:a16="http://schemas.microsoft.com/office/drawing/2014/main" id="{73487085-06F6-003A-C754-4D9178B2D946}"/>
                </a:ext>
              </a:extLst>
            </p:cNvPr>
            <p:cNvPicPr/>
            <p:nvPr/>
          </p:nvPicPr>
          <p:blipFill>
            <a:blip r:embed="rId5"/>
            <a:stretch>
              <a:fillRect/>
            </a:stretch>
          </p:blipFill>
          <p:spPr>
            <a:xfrm>
              <a:off x="3082557" y="445008"/>
              <a:ext cx="2435352" cy="454152"/>
            </a:xfrm>
            <a:prstGeom prst="rect">
              <a:avLst/>
            </a:prstGeom>
          </p:spPr>
        </p:pic>
        <p:pic>
          <p:nvPicPr>
            <p:cNvPr id="18" name="Picture 17">
              <a:extLst>
                <a:ext uri="{FF2B5EF4-FFF2-40B4-BE49-F238E27FC236}">
                  <a16:creationId xmlns:a16="http://schemas.microsoft.com/office/drawing/2014/main" id="{E5BCF503-6BE8-B379-DC68-60BF70A18336}"/>
                </a:ext>
              </a:extLst>
            </p:cNvPr>
            <p:cNvPicPr/>
            <p:nvPr/>
          </p:nvPicPr>
          <p:blipFill>
            <a:blip r:embed="rId5"/>
            <a:stretch>
              <a:fillRect/>
            </a:stretch>
          </p:blipFill>
          <p:spPr>
            <a:xfrm>
              <a:off x="3082557" y="445008"/>
              <a:ext cx="2435352" cy="454152"/>
            </a:xfrm>
            <a:prstGeom prst="rect">
              <a:avLst/>
            </a:prstGeom>
          </p:spPr>
        </p:pic>
        <p:sp>
          <p:nvSpPr>
            <p:cNvPr id="19" name="Shape 202">
              <a:extLst>
                <a:ext uri="{FF2B5EF4-FFF2-40B4-BE49-F238E27FC236}">
                  <a16:creationId xmlns:a16="http://schemas.microsoft.com/office/drawing/2014/main" id="{B3D2C130-B493-E9AD-9094-91F3F9EF5C6C}"/>
                </a:ext>
              </a:extLst>
            </p:cNvPr>
            <p:cNvSpPr/>
            <p:nvPr/>
          </p:nvSpPr>
          <p:spPr>
            <a:xfrm>
              <a:off x="4247782" y="538734"/>
              <a:ext cx="122936" cy="184150"/>
            </a:xfrm>
            <a:custGeom>
              <a:avLst/>
              <a:gdLst/>
              <a:ahLst/>
              <a:cxnLst/>
              <a:rect l="0" t="0" r="0" b="0"/>
              <a:pathLst>
                <a:path w="122936" h="184150">
                  <a:moveTo>
                    <a:pt x="61341" y="0"/>
                  </a:moveTo>
                  <a:lnTo>
                    <a:pt x="0" y="184150"/>
                  </a:lnTo>
                  <a:lnTo>
                    <a:pt x="122936" y="184150"/>
                  </a:lnTo>
                  <a:lnTo>
                    <a:pt x="61595" y="0"/>
                  </a:ln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0" name="Shape 203">
              <a:extLst>
                <a:ext uri="{FF2B5EF4-FFF2-40B4-BE49-F238E27FC236}">
                  <a16:creationId xmlns:a16="http://schemas.microsoft.com/office/drawing/2014/main" id="{B1BE74C6-8463-2FA6-333C-2FB2424AD966}"/>
                </a:ext>
              </a:extLst>
            </p:cNvPr>
            <p:cNvSpPr/>
            <p:nvPr/>
          </p:nvSpPr>
          <p:spPr>
            <a:xfrm>
              <a:off x="3598558" y="538734"/>
              <a:ext cx="122936" cy="184150"/>
            </a:xfrm>
            <a:custGeom>
              <a:avLst/>
              <a:gdLst/>
              <a:ahLst/>
              <a:cxnLst/>
              <a:rect l="0" t="0" r="0" b="0"/>
              <a:pathLst>
                <a:path w="122936" h="184150">
                  <a:moveTo>
                    <a:pt x="61341" y="0"/>
                  </a:moveTo>
                  <a:lnTo>
                    <a:pt x="0" y="184150"/>
                  </a:lnTo>
                  <a:lnTo>
                    <a:pt x="122936" y="184150"/>
                  </a:lnTo>
                  <a:lnTo>
                    <a:pt x="61595" y="0"/>
                  </a:ln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1" name="Shape 204">
              <a:extLst>
                <a:ext uri="{FF2B5EF4-FFF2-40B4-BE49-F238E27FC236}">
                  <a16:creationId xmlns:a16="http://schemas.microsoft.com/office/drawing/2014/main" id="{E6B881AD-B23D-5F8B-4C6C-4F1CBF3BF47F}"/>
                </a:ext>
              </a:extLst>
            </p:cNvPr>
            <p:cNvSpPr/>
            <p:nvPr/>
          </p:nvSpPr>
          <p:spPr>
            <a:xfrm>
              <a:off x="3175902" y="525018"/>
              <a:ext cx="181102" cy="294640"/>
            </a:xfrm>
            <a:custGeom>
              <a:avLst/>
              <a:gdLst/>
              <a:ahLst/>
              <a:cxnLst/>
              <a:rect l="0" t="0" r="0" b="0"/>
              <a:pathLst>
                <a:path w="181102" h="294640">
                  <a:moveTo>
                    <a:pt x="0" y="0"/>
                  </a:moveTo>
                  <a:lnTo>
                    <a:pt x="0" y="294640"/>
                  </a:lnTo>
                  <a:lnTo>
                    <a:pt x="45847" y="294640"/>
                  </a:lnTo>
                  <a:cubicBezTo>
                    <a:pt x="69977" y="294640"/>
                    <a:pt x="90297" y="291465"/>
                    <a:pt x="106807" y="285242"/>
                  </a:cubicBezTo>
                  <a:cubicBezTo>
                    <a:pt x="123317" y="279019"/>
                    <a:pt x="137033" y="269621"/>
                    <a:pt x="148082" y="256921"/>
                  </a:cubicBezTo>
                  <a:cubicBezTo>
                    <a:pt x="159131" y="244348"/>
                    <a:pt x="167386" y="228600"/>
                    <a:pt x="172847" y="209931"/>
                  </a:cubicBezTo>
                  <a:cubicBezTo>
                    <a:pt x="178435" y="191135"/>
                    <a:pt x="181102" y="169291"/>
                    <a:pt x="181102" y="144272"/>
                  </a:cubicBezTo>
                  <a:cubicBezTo>
                    <a:pt x="181102" y="123698"/>
                    <a:pt x="178689" y="104648"/>
                    <a:pt x="173863" y="86995"/>
                  </a:cubicBezTo>
                  <a:cubicBezTo>
                    <a:pt x="169164" y="69342"/>
                    <a:pt x="161417" y="54102"/>
                    <a:pt x="150749" y="41148"/>
                  </a:cubicBezTo>
                  <a:cubicBezTo>
                    <a:pt x="140208" y="28194"/>
                    <a:pt x="126619" y="18034"/>
                    <a:pt x="109982" y="10795"/>
                  </a:cubicBezTo>
                  <a:cubicBezTo>
                    <a:pt x="93345" y="3556"/>
                    <a:pt x="71501" y="0"/>
                    <a:pt x="44450"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2" name="Shape 205">
              <a:extLst>
                <a:ext uri="{FF2B5EF4-FFF2-40B4-BE49-F238E27FC236}">
                  <a16:creationId xmlns:a16="http://schemas.microsoft.com/office/drawing/2014/main" id="{50B71358-2263-98B3-C96B-722576B98F57}"/>
                </a:ext>
              </a:extLst>
            </p:cNvPr>
            <p:cNvSpPr/>
            <p:nvPr/>
          </p:nvSpPr>
          <p:spPr>
            <a:xfrm>
              <a:off x="5186185" y="455930"/>
              <a:ext cx="331470" cy="435356"/>
            </a:xfrm>
            <a:custGeom>
              <a:avLst/>
              <a:gdLst/>
              <a:ahLst/>
              <a:cxnLst/>
              <a:rect l="0" t="0" r="0" b="0"/>
              <a:pathLst>
                <a:path w="331470" h="435356">
                  <a:moveTo>
                    <a:pt x="12954" y="0"/>
                  </a:moveTo>
                  <a:lnTo>
                    <a:pt x="318389" y="0"/>
                  </a:lnTo>
                  <a:cubicBezTo>
                    <a:pt x="320421" y="0"/>
                    <a:pt x="322199" y="635"/>
                    <a:pt x="323977" y="1905"/>
                  </a:cubicBezTo>
                  <a:cubicBezTo>
                    <a:pt x="325628" y="3175"/>
                    <a:pt x="327025" y="5080"/>
                    <a:pt x="328168" y="7874"/>
                  </a:cubicBezTo>
                  <a:cubicBezTo>
                    <a:pt x="329184" y="10668"/>
                    <a:pt x="330073" y="14478"/>
                    <a:pt x="330581" y="19177"/>
                  </a:cubicBezTo>
                  <a:cubicBezTo>
                    <a:pt x="331216" y="23876"/>
                    <a:pt x="331470" y="29464"/>
                    <a:pt x="331470" y="36195"/>
                  </a:cubicBezTo>
                  <a:cubicBezTo>
                    <a:pt x="331470" y="42672"/>
                    <a:pt x="331216" y="48260"/>
                    <a:pt x="330581" y="52832"/>
                  </a:cubicBezTo>
                  <a:cubicBezTo>
                    <a:pt x="330073" y="57404"/>
                    <a:pt x="329184" y="61087"/>
                    <a:pt x="328168" y="63881"/>
                  </a:cubicBezTo>
                  <a:cubicBezTo>
                    <a:pt x="327025" y="66675"/>
                    <a:pt x="325628" y="68707"/>
                    <a:pt x="323977" y="69977"/>
                  </a:cubicBezTo>
                  <a:cubicBezTo>
                    <a:pt x="322199" y="71374"/>
                    <a:pt x="320421" y="72009"/>
                    <a:pt x="318389" y="72009"/>
                  </a:cubicBezTo>
                  <a:lnTo>
                    <a:pt x="209931" y="72009"/>
                  </a:lnTo>
                  <a:lnTo>
                    <a:pt x="209931" y="421259"/>
                  </a:lnTo>
                  <a:cubicBezTo>
                    <a:pt x="209931" y="423545"/>
                    <a:pt x="209169" y="425577"/>
                    <a:pt x="207772" y="427355"/>
                  </a:cubicBezTo>
                  <a:cubicBezTo>
                    <a:pt x="206248" y="429133"/>
                    <a:pt x="203835" y="430530"/>
                    <a:pt x="200533" y="431673"/>
                  </a:cubicBezTo>
                  <a:cubicBezTo>
                    <a:pt x="197231" y="432816"/>
                    <a:pt x="192659" y="433705"/>
                    <a:pt x="186944" y="434340"/>
                  </a:cubicBezTo>
                  <a:cubicBezTo>
                    <a:pt x="181229" y="434975"/>
                    <a:pt x="174244" y="435356"/>
                    <a:pt x="165735" y="435356"/>
                  </a:cubicBezTo>
                  <a:cubicBezTo>
                    <a:pt x="157226" y="435356"/>
                    <a:pt x="150114" y="434975"/>
                    <a:pt x="144399" y="434340"/>
                  </a:cubicBezTo>
                  <a:cubicBezTo>
                    <a:pt x="138811" y="433705"/>
                    <a:pt x="134239" y="432816"/>
                    <a:pt x="130937" y="431673"/>
                  </a:cubicBezTo>
                  <a:cubicBezTo>
                    <a:pt x="127508" y="430530"/>
                    <a:pt x="125095" y="429133"/>
                    <a:pt x="123698" y="427355"/>
                  </a:cubicBezTo>
                  <a:cubicBezTo>
                    <a:pt x="122174" y="425577"/>
                    <a:pt x="121539" y="423545"/>
                    <a:pt x="121539" y="421259"/>
                  </a:cubicBezTo>
                  <a:lnTo>
                    <a:pt x="121539" y="72009"/>
                  </a:lnTo>
                  <a:lnTo>
                    <a:pt x="12954" y="72009"/>
                  </a:lnTo>
                  <a:cubicBezTo>
                    <a:pt x="10795" y="72009"/>
                    <a:pt x="8890" y="71374"/>
                    <a:pt x="7366" y="69977"/>
                  </a:cubicBezTo>
                  <a:cubicBezTo>
                    <a:pt x="5715" y="68707"/>
                    <a:pt x="4445" y="66675"/>
                    <a:pt x="3302" y="63881"/>
                  </a:cubicBezTo>
                  <a:cubicBezTo>
                    <a:pt x="2159" y="61087"/>
                    <a:pt x="1397" y="57404"/>
                    <a:pt x="762" y="52832"/>
                  </a:cubicBezTo>
                  <a:cubicBezTo>
                    <a:pt x="254" y="48260"/>
                    <a:pt x="0" y="42672"/>
                    <a:pt x="0" y="36195"/>
                  </a:cubicBezTo>
                  <a:cubicBezTo>
                    <a:pt x="0" y="29464"/>
                    <a:pt x="254" y="23876"/>
                    <a:pt x="762" y="19177"/>
                  </a:cubicBezTo>
                  <a:cubicBezTo>
                    <a:pt x="1397" y="14478"/>
                    <a:pt x="2159" y="10668"/>
                    <a:pt x="3302" y="7874"/>
                  </a:cubicBezTo>
                  <a:cubicBezTo>
                    <a:pt x="4445" y="5080"/>
                    <a:pt x="5715" y="3175"/>
                    <a:pt x="7366" y="1905"/>
                  </a:cubicBezTo>
                  <a:cubicBezTo>
                    <a:pt x="8890" y="635"/>
                    <a:pt x="10795" y="0"/>
                    <a:pt x="12954"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3" name="Shape 206">
              <a:extLst>
                <a:ext uri="{FF2B5EF4-FFF2-40B4-BE49-F238E27FC236}">
                  <a16:creationId xmlns:a16="http://schemas.microsoft.com/office/drawing/2014/main" id="{04226782-E77A-C3BB-3DF3-DFEE5A472CE4}"/>
                </a:ext>
              </a:extLst>
            </p:cNvPr>
            <p:cNvSpPr/>
            <p:nvPr/>
          </p:nvSpPr>
          <p:spPr>
            <a:xfrm>
              <a:off x="4894085" y="455930"/>
              <a:ext cx="256794" cy="433324"/>
            </a:xfrm>
            <a:custGeom>
              <a:avLst/>
              <a:gdLst/>
              <a:ahLst/>
              <a:cxnLst/>
              <a:rect l="0" t="0" r="0" b="0"/>
              <a:pathLst>
                <a:path w="256794" h="433324">
                  <a:moveTo>
                    <a:pt x="26035" y="0"/>
                  </a:moveTo>
                  <a:lnTo>
                    <a:pt x="242443" y="0"/>
                  </a:lnTo>
                  <a:cubicBezTo>
                    <a:pt x="244475" y="0"/>
                    <a:pt x="246253" y="635"/>
                    <a:pt x="247777" y="1778"/>
                  </a:cubicBezTo>
                  <a:cubicBezTo>
                    <a:pt x="249301" y="2794"/>
                    <a:pt x="250698" y="4826"/>
                    <a:pt x="251841" y="7620"/>
                  </a:cubicBezTo>
                  <a:cubicBezTo>
                    <a:pt x="252857" y="10414"/>
                    <a:pt x="253746" y="13970"/>
                    <a:pt x="254254" y="18288"/>
                  </a:cubicBezTo>
                  <a:cubicBezTo>
                    <a:pt x="254889" y="22606"/>
                    <a:pt x="255143" y="28194"/>
                    <a:pt x="255143" y="34925"/>
                  </a:cubicBezTo>
                  <a:cubicBezTo>
                    <a:pt x="255143" y="41148"/>
                    <a:pt x="254889" y="46482"/>
                    <a:pt x="254254" y="50800"/>
                  </a:cubicBezTo>
                  <a:cubicBezTo>
                    <a:pt x="253746" y="55118"/>
                    <a:pt x="252857" y="58674"/>
                    <a:pt x="251841" y="61341"/>
                  </a:cubicBezTo>
                  <a:cubicBezTo>
                    <a:pt x="250698" y="64008"/>
                    <a:pt x="249301" y="65913"/>
                    <a:pt x="247777" y="67183"/>
                  </a:cubicBezTo>
                  <a:cubicBezTo>
                    <a:pt x="246253" y="68453"/>
                    <a:pt x="244475" y="69088"/>
                    <a:pt x="242443" y="69088"/>
                  </a:cubicBezTo>
                  <a:lnTo>
                    <a:pt x="87757" y="69088"/>
                  </a:lnTo>
                  <a:lnTo>
                    <a:pt x="87757" y="174879"/>
                  </a:lnTo>
                  <a:lnTo>
                    <a:pt x="218694" y="174879"/>
                  </a:lnTo>
                  <a:cubicBezTo>
                    <a:pt x="220599" y="174879"/>
                    <a:pt x="222504" y="175514"/>
                    <a:pt x="224155" y="176657"/>
                  </a:cubicBezTo>
                  <a:cubicBezTo>
                    <a:pt x="225806" y="177927"/>
                    <a:pt x="227203" y="179832"/>
                    <a:pt x="228346" y="182372"/>
                  </a:cubicBezTo>
                  <a:cubicBezTo>
                    <a:pt x="229489" y="184912"/>
                    <a:pt x="230251" y="188468"/>
                    <a:pt x="230886" y="192786"/>
                  </a:cubicBezTo>
                  <a:cubicBezTo>
                    <a:pt x="231394" y="197104"/>
                    <a:pt x="231648" y="202438"/>
                    <a:pt x="231648" y="208661"/>
                  </a:cubicBezTo>
                  <a:cubicBezTo>
                    <a:pt x="231648" y="215138"/>
                    <a:pt x="231394" y="220472"/>
                    <a:pt x="230886" y="224790"/>
                  </a:cubicBezTo>
                  <a:cubicBezTo>
                    <a:pt x="230251" y="228981"/>
                    <a:pt x="229489" y="232410"/>
                    <a:pt x="228346" y="234950"/>
                  </a:cubicBezTo>
                  <a:cubicBezTo>
                    <a:pt x="227203" y="237490"/>
                    <a:pt x="225806" y="239395"/>
                    <a:pt x="224155" y="240538"/>
                  </a:cubicBezTo>
                  <a:cubicBezTo>
                    <a:pt x="222504" y="241554"/>
                    <a:pt x="220599" y="242189"/>
                    <a:pt x="218694" y="242189"/>
                  </a:cubicBezTo>
                  <a:lnTo>
                    <a:pt x="87757" y="242189"/>
                  </a:lnTo>
                  <a:lnTo>
                    <a:pt x="87757" y="364363"/>
                  </a:lnTo>
                  <a:lnTo>
                    <a:pt x="243713" y="364363"/>
                  </a:lnTo>
                  <a:cubicBezTo>
                    <a:pt x="245745" y="364363"/>
                    <a:pt x="247650" y="364998"/>
                    <a:pt x="249301" y="366268"/>
                  </a:cubicBezTo>
                  <a:cubicBezTo>
                    <a:pt x="250952" y="367411"/>
                    <a:pt x="252349" y="369443"/>
                    <a:pt x="253492" y="372110"/>
                  </a:cubicBezTo>
                  <a:cubicBezTo>
                    <a:pt x="254635" y="374777"/>
                    <a:pt x="255397" y="378333"/>
                    <a:pt x="256032" y="382651"/>
                  </a:cubicBezTo>
                  <a:cubicBezTo>
                    <a:pt x="256540" y="386969"/>
                    <a:pt x="256794" y="392430"/>
                    <a:pt x="256794" y="398907"/>
                  </a:cubicBezTo>
                  <a:cubicBezTo>
                    <a:pt x="256794" y="405384"/>
                    <a:pt x="256540" y="410718"/>
                    <a:pt x="256032" y="415163"/>
                  </a:cubicBezTo>
                  <a:cubicBezTo>
                    <a:pt x="255397" y="419481"/>
                    <a:pt x="254635" y="423037"/>
                    <a:pt x="253492" y="425704"/>
                  </a:cubicBezTo>
                  <a:cubicBezTo>
                    <a:pt x="252349" y="428371"/>
                    <a:pt x="250952" y="430276"/>
                    <a:pt x="249301" y="431546"/>
                  </a:cubicBezTo>
                  <a:cubicBezTo>
                    <a:pt x="247650" y="432689"/>
                    <a:pt x="245745" y="433324"/>
                    <a:pt x="243713" y="433324"/>
                  </a:cubicBezTo>
                  <a:lnTo>
                    <a:pt x="26035" y="433324"/>
                  </a:lnTo>
                  <a:cubicBezTo>
                    <a:pt x="18669" y="433324"/>
                    <a:pt x="12573" y="431165"/>
                    <a:pt x="7493" y="426847"/>
                  </a:cubicBezTo>
                  <a:cubicBezTo>
                    <a:pt x="2540" y="422529"/>
                    <a:pt x="0" y="415417"/>
                    <a:pt x="0" y="405511"/>
                  </a:cubicBezTo>
                  <a:lnTo>
                    <a:pt x="0" y="27813"/>
                  </a:lnTo>
                  <a:cubicBezTo>
                    <a:pt x="0" y="18034"/>
                    <a:pt x="2540" y="10922"/>
                    <a:pt x="7493" y="6604"/>
                  </a:cubicBezTo>
                  <a:cubicBezTo>
                    <a:pt x="12573" y="2286"/>
                    <a:pt x="18669" y="0"/>
                    <a:pt x="26035"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4" name="Shape 207">
              <a:extLst>
                <a:ext uri="{FF2B5EF4-FFF2-40B4-BE49-F238E27FC236}">
                  <a16:creationId xmlns:a16="http://schemas.microsoft.com/office/drawing/2014/main" id="{25513157-7CBA-45E3-74CF-5A5A8B3FDCA3}"/>
                </a:ext>
              </a:extLst>
            </p:cNvPr>
            <p:cNvSpPr/>
            <p:nvPr/>
          </p:nvSpPr>
          <p:spPr>
            <a:xfrm>
              <a:off x="3823729" y="455930"/>
              <a:ext cx="331470" cy="435356"/>
            </a:xfrm>
            <a:custGeom>
              <a:avLst/>
              <a:gdLst/>
              <a:ahLst/>
              <a:cxnLst/>
              <a:rect l="0" t="0" r="0" b="0"/>
              <a:pathLst>
                <a:path w="331470" h="435356">
                  <a:moveTo>
                    <a:pt x="12954" y="0"/>
                  </a:moveTo>
                  <a:lnTo>
                    <a:pt x="318389" y="0"/>
                  </a:lnTo>
                  <a:cubicBezTo>
                    <a:pt x="320421" y="0"/>
                    <a:pt x="322199" y="635"/>
                    <a:pt x="323977" y="1905"/>
                  </a:cubicBezTo>
                  <a:cubicBezTo>
                    <a:pt x="325628" y="3175"/>
                    <a:pt x="327025" y="5080"/>
                    <a:pt x="328168" y="7874"/>
                  </a:cubicBezTo>
                  <a:cubicBezTo>
                    <a:pt x="329184" y="10668"/>
                    <a:pt x="330073" y="14478"/>
                    <a:pt x="330581" y="19177"/>
                  </a:cubicBezTo>
                  <a:cubicBezTo>
                    <a:pt x="331216" y="23876"/>
                    <a:pt x="331470" y="29464"/>
                    <a:pt x="331470" y="36195"/>
                  </a:cubicBezTo>
                  <a:cubicBezTo>
                    <a:pt x="331470" y="42672"/>
                    <a:pt x="331216" y="48260"/>
                    <a:pt x="330581" y="52832"/>
                  </a:cubicBezTo>
                  <a:cubicBezTo>
                    <a:pt x="330073" y="57404"/>
                    <a:pt x="329184" y="61087"/>
                    <a:pt x="328168" y="63881"/>
                  </a:cubicBezTo>
                  <a:cubicBezTo>
                    <a:pt x="327025" y="66675"/>
                    <a:pt x="325628" y="68707"/>
                    <a:pt x="323977" y="69977"/>
                  </a:cubicBezTo>
                  <a:cubicBezTo>
                    <a:pt x="322199" y="71374"/>
                    <a:pt x="320421" y="72009"/>
                    <a:pt x="318389" y="72009"/>
                  </a:cubicBezTo>
                  <a:lnTo>
                    <a:pt x="209931" y="72009"/>
                  </a:lnTo>
                  <a:lnTo>
                    <a:pt x="209931" y="421259"/>
                  </a:lnTo>
                  <a:cubicBezTo>
                    <a:pt x="209931" y="423545"/>
                    <a:pt x="209169" y="425577"/>
                    <a:pt x="207772" y="427355"/>
                  </a:cubicBezTo>
                  <a:cubicBezTo>
                    <a:pt x="206248" y="429133"/>
                    <a:pt x="203835" y="430530"/>
                    <a:pt x="200533" y="431673"/>
                  </a:cubicBezTo>
                  <a:cubicBezTo>
                    <a:pt x="197231" y="432816"/>
                    <a:pt x="192659" y="433705"/>
                    <a:pt x="186944" y="434340"/>
                  </a:cubicBezTo>
                  <a:cubicBezTo>
                    <a:pt x="181229" y="434975"/>
                    <a:pt x="174244" y="435356"/>
                    <a:pt x="165735" y="435356"/>
                  </a:cubicBezTo>
                  <a:cubicBezTo>
                    <a:pt x="157226" y="435356"/>
                    <a:pt x="150114" y="434975"/>
                    <a:pt x="144399" y="434340"/>
                  </a:cubicBezTo>
                  <a:cubicBezTo>
                    <a:pt x="138811" y="433705"/>
                    <a:pt x="134239" y="432816"/>
                    <a:pt x="130937" y="431673"/>
                  </a:cubicBezTo>
                  <a:cubicBezTo>
                    <a:pt x="127508" y="430530"/>
                    <a:pt x="125095" y="429133"/>
                    <a:pt x="123698" y="427355"/>
                  </a:cubicBezTo>
                  <a:cubicBezTo>
                    <a:pt x="122174" y="425577"/>
                    <a:pt x="121539" y="423545"/>
                    <a:pt x="121539" y="421259"/>
                  </a:cubicBezTo>
                  <a:lnTo>
                    <a:pt x="121539" y="72009"/>
                  </a:lnTo>
                  <a:lnTo>
                    <a:pt x="12954" y="72009"/>
                  </a:lnTo>
                  <a:cubicBezTo>
                    <a:pt x="10795" y="72009"/>
                    <a:pt x="8890" y="71374"/>
                    <a:pt x="7366" y="69977"/>
                  </a:cubicBezTo>
                  <a:cubicBezTo>
                    <a:pt x="5715" y="68707"/>
                    <a:pt x="4445" y="66675"/>
                    <a:pt x="3302" y="63881"/>
                  </a:cubicBezTo>
                  <a:cubicBezTo>
                    <a:pt x="2159" y="61087"/>
                    <a:pt x="1397" y="57404"/>
                    <a:pt x="762" y="52832"/>
                  </a:cubicBezTo>
                  <a:cubicBezTo>
                    <a:pt x="254" y="48260"/>
                    <a:pt x="0" y="42672"/>
                    <a:pt x="0" y="36195"/>
                  </a:cubicBezTo>
                  <a:cubicBezTo>
                    <a:pt x="0" y="29464"/>
                    <a:pt x="254" y="23876"/>
                    <a:pt x="762" y="19177"/>
                  </a:cubicBezTo>
                  <a:cubicBezTo>
                    <a:pt x="1397" y="14478"/>
                    <a:pt x="2159" y="10668"/>
                    <a:pt x="3302" y="7874"/>
                  </a:cubicBezTo>
                  <a:cubicBezTo>
                    <a:pt x="4445" y="5080"/>
                    <a:pt x="5715" y="3175"/>
                    <a:pt x="7366" y="1905"/>
                  </a:cubicBezTo>
                  <a:cubicBezTo>
                    <a:pt x="8890" y="635"/>
                    <a:pt x="10795" y="0"/>
                    <a:pt x="12954"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5" name="Shape 208">
              <a:extLst>
                <a:ext uri="{FF2B5EF4-FFF2-40B4-BE49-F238E27FC236}">
                  <a16:creationId xmlns:a16="http://schemas.microsoft.com/office/drawing/2014/main" id="{905A1CF6-F850-03FF-2380-6A01603036B9}"/>
                </a:ext>
              </a:extLst>
            </p:cNvPr>
            <p:cNvSpPr/>
            <p:nvPr/>
          </p:nvSpPr>
          <p:spPr>
            <a:xfrm>
              <a:off x="3088145" y="455930"/>
              <a:ext cx="359918" cy="433324"/>
            </a:xfrm>
            <a:custGeom>
              <a:avLst/>
              <a:gdLst/>
              <a:ahLst/>
              <a:cxnLst/>
              <a:rect l="0" t="0" r="0" b="0"/>
              <a:pathLst>
                <a:path w="359918" h="433324">
                  <a:moveTo>
                    <a:pt x="26035" y="0"/>
                  </a:moveTo>
                  <a:lnTo>
                    <a:pt x="137287" y="0"/>
                  </a:lnTo>
                  <a:cubicBezTo>
                    <a:pt x="175895" y="0"/>
                    <a:pt x="208661" y="4572"/>
                    <a:pt x="235585" y="13589"/>
                  </a:cubicBezTo>
                  <a:cubicBezTo>
                    <a:pt x="262509" y="22606"/>
                    <a:pt x="285115" y="36068"/>
                    <a:pt x="303530" y="53848"/>
                  </a:cubicBezTo>
                  <a:cubicBezTo>
                    <a:pt x="321945" y="71501"/>
                    <a:pt x="335915" y="93472"/>
                    <a:pt x="345567" y="119634"/>
                  </a:cubicBezTo>
                  <a:cubicBezTo>
                    <a:pt x="355092" y="145669"/>
                    <a:pt x="359918" y="176022"/>
                    <a:pt x="359918" y="210312"/>
                  </a:cubicBezTo>
                  <a:cubicBezTo>
                    <a:pt x="359918" y="250063"/>
                    <a:pt x="354711" y="284099"/>
                    <a:pt x="344424" y="312293"/>
                  </a:cubicBezTo>
                  <a:cubicBezTo>
                    <a:pt x="334010" y="340487"/>
                    <a:pt x="319151" y="363601"/>
                    <a:pt x="299720" y="381508"/>
                  </a:cubicBezTo>
                  <a:cubicBezTo>
                    <a:pt x="280289" y="399288"/>
                    <a:pt x="256667" y="412496"/>
                    <a:pt x="228854" y="420751"/>
                  </a:cubicBezTo>
                  <a:cubicBezTo>
                    <a:pt x="201041" y="429133"/>
                    <a:pt x="168021" y="433324"/>
                    <a:pt x="129540" y="433324"/>
                  </a:cubicBezTo>
                  <a:lnTo>
                    <a:pt x="26035" y="433324"/>
                  </a:lnTo>
                  <a:cubicBezTo>
                    <a:pt x="18669" y="433324"/>
                    <a:pt x="12573" y="431165"/>
                    <a:pt x="7493" y="426847"/>
                  </a:cubicBezTo>
                  <a:cubicBezTo>
                    <a:pt x="2540" y="422529"/>
                    <a:pt x="0" y="415417"/>
                    <a:pt x="0" y="405511"/>
                  </a:cubicBezTo>
                  <a:lnTo>
                    <a:pt x="0" y="27813"/>
                  </a:lnTo>
                  <a:cubicBezTo>
                    <a:pt x="0" y="18034"/>
                    <a:pt x="2540" y="10922"/>
                    <a:pt x="7493" y="6604"/>
                  </a:cubicBezTo>
                  <a:cubicBezTo>
                    <a:pt x="12573" y="2286"/>
                    <a:pt x="18669" y="0"/>
                    <a:pt x="26035"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6" name="Shape 209">
              <a:extLst>
                <a:ext uri="{FF2B5EF4-FFF2-40B4-BE49-F238E27FC236}">
                  <a16:creationId xmlns:a16="http://schemas.microsoft.com/office/drawing/2014/main" id="{08E78ADA-FCB1-4D5C-5749-1E5FC74387F5}"/>
                </a:ext>
              </a:extLst>
            </p:cNvPr>
            <p:cNvSpPr/>
            <p:nvPr/>
          </p:nvSpPr>
          <p:spPr>
            <a:xfrm>
              <a:off x="4114178" y="454025"/>
              <a:ext cx="399923" cy="437261"/>
            </a:xfrm>
            <a:custGeom>
              <a:avLst/>
              <a:gdLst/>
              <a:ahLst/>
              <a:cxnLst/>
              <a:rect l="0" t="0" r="0" b="0"/>
              <a:pathLst>
                <a:path w="399923" h="437261">
                  <a:moveTo>
                    <a:pt x="196215" y="0"/>
                  </a:moveTo>
                  <a:cubicBezTo>
                    <a:pt x="209423" y="0"/>
                    <a:pt x="219964" y="127"/>
                    <a:pt x="227711" y="508"/>
                  </a:cubicBezTo>
                  <a:cubicBezTo>
                    <a:pt x="235585" y="762"/>
                    <a:pt x="241681" y="1524"/>
                    <a:pt x="245999" y="2794"/>
                  </a:cubicBezTo>
                  <a:cubicBezTo>
                    <a:pt x="250317" y="4064"/>
                    <a:pt x="253492" y="5842"/>
                    <a:pt x="255397" y="8255"/>
                  </a:cubicBezTo>
                  <a:cubicBezTo>
                    <a:pt x="257302" y="10795"/>
                    <a:pt x="258826" y="14097"/>
                    <a:pt x="260223" y="18415"/>
                  </a:cubicBezTo>
                  <a:lnTo>
                    <a:pt x="394208" y="402463"/>
                  </a:lnTo>
                  <a:cubicBezTo>
                    <a:pt x="396875" y="410464"/>
                    <a:pt x="398526" y="416814"/>
                    <a:pt x="399161" y="421513"/>
                  </a:cubicBezTo>
                  <a:cubicBezTo>
                    <a:pt x="399923" y="426212"/>
                    <a:pt x="398907" y="429768"/>
                    <a:pt x="396494" y="432054"/>
                  </a:cubicBezTo>
                  <a:cubicBezTo>
                    <a:pt x="394081" y="434467"/>
                    <a:pt x="389763" y="435864"/>
                    <a:pt x="383413" y="436499"/>
                  </a:cubicBezTo>
                  <a:cubicBezTo>
                    <a:pt x="377190" y="437007"/>
                    <a:pt x="368554" y="437261"/>
                    <a:pt x="357632" y="437261"/>
                  </a:cubicBezTo>
                  <a:cubicBezTo>
                    <a:pt x="346329" y="437261"/>
                    <a:pt x="337439" y="437134"/>
                    <a:pt x="331089" y="436753"/>
                  </a:cubicBezTo>
                  <a:cubicBezTo>
                    <a:pt x="324739" y="436499"/>
                    <a:pt x="319786" y="435737"/>
                    <a:pt x="316484" y="434721"/>
                  </a:cubicBezTo>
                  <a:cubicBezTo>
                    <a:pt x="313182" y="433705"/>
                    <a:pt x="310769" y="432308"/>
                    <a:pt x="309499" y="430530"/>
                  </a:cubicBezTo>
                  <a:cubicBezTo>
                    <a:pt x="308102" y="428752"/>
                    <a:pt x="306959" y="426466"/>
                    <a:pt x="306070" y="423545"/>
                  </a:cubicBezTo>
                  <a:lnTo>
                    <a:pt x="276987" y="336423"/>
                  </a:lnTo>
                  <a:lnTo>
                    <a:pt x="114173" y="336423"/>
                  </a:lnTo>
                  <a:lnTo>
                    <a:pt x="86741" y="421259"/>
                  </a:lnTo>
                  <a:cubicBezTo>
                    <a:pt x="85852" y="424307"/>
                    <a:pt x="84709" y="426974"/>
                    <a:pt x="83185" y="429133"/>
                  </a:cubicBezTo>
                  <a:cubicBezTo>
                    <a:pt x="81788" y="431165"/>
                    <a:pt x="79502" y="432816"/>
                    <a:pt x="76200" y="434086"/>
                  </a:cubicBezTo>
                  <a:cubicBezTo>
                    <a:pt x="73025" y="435356"/>
                    <a:pt x="68453" y="436118"/>
                    <a:pt x="62484" y="436626"/>
                  </a:cubicBezTo>
                  <a:cubicBezTo>
                    <a:pt x="56515" y="437007"/>
                    <a:pt x="48768" y="437261"/>
                    <a:pt x="39243" y="437261"/>
                  </a:cubicBezTo>
                  <a:cubicBezTo>
                    <a:pt x="28956" y="437261"/>
                    <a:pt x="20955" y="436880"/>
                    <a:pt x="15113" y="436245"/>
                  </a:cubicBezTo>
                  <a:cubicBezTo>
                    <a:pt x="9271" y="435610"/>
                    <a:pt x="5334" y="433959"/>
                    <a:pt x="3048" y="431419"/>
                  </a:cubicBezTo>
                  <a:cubicBezTo>
                    <a:pt x="762" y="428879"/>
                    <a:pt x="0" y="425196"/>
                    <a:pt x="762" y="420497"/>
                  </a:cubicBezTo>
                  <a:cubicBezTo>
                    <a:pt x="1397" y="415798"/>
                    <a:pt x="3048" y="409575"/>
                    <a:pt x="5715" y="401828"/>
                  </a:cubicBezTo>
                  <a:lnTo>
                    <a:pt x="139319" y="17399"/>
                  </a:lnTo>
                  <a:cubicBezTo>
                    <a:pt x="140716" y="13589"/>
                    <a:pt x="142240" y="10541"/>
                    <a:pt x="144018" y="8128"/>
                  </a:cubicBezTo>
                  <a:cubicBezTo>
                    <a:pt x="145796" y="5842"/>
                    <a:pt x="148717" y="4064"/>
                    <a:pt x="152527" y="2794"/>
                  </a:cubicBezTo>
                  <a:cubicBezTo>
                    <a:pt x="156464" y="1524"/>
                    <a:pt x="161925" y="762"/>
                    <a:pt x="168783" y="508"/>
                  </a:cubicBezTo>
                  <a:cubicBezTo>
                    <a:pt x="175768" y="127"/>
                    <a:pt x="184912" y="0"/>
                    <a:pt x="196215"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7" name="Shape 210">
              <a:extLst>
                <a:ext uri="{FF2B5EF4-FFF2-40B4-BE49-F238E27FC236}">
                  <a16:creationId xmlns:a16="http://schemas.microsoft.com/office/drawing/2014/main" id="{61BE71BB-3C5D-9DAE-3EAE-5A66FBA3D7C9}"/>
                </a:ext>
              </a:extLst>
            </p:cNvPr>
            <p:cNvSpPr/>
            <p:nvPr/>
          </p:nvSpPr>
          <p:spPr>
            <a:xfrm>
              <a:off x="3464954" y="454025"/>
              <a:ext cx="399923" cy="437261"/>
            </a:xfrm>
            <a:custGeom>
              <a:avLst/>
              <a:gdLst/>
              <a:ahLst/>
              <a:cxnLst/>
              <a:rect l="0" t="0" r="0" b="0"/>
              <a:pathLst>
                <a:path w="399923" h="437261">
                  <a:moveTo>
                    <a:pt x="196215" y="0"/>
                  </a:moveTo>
                  <a:cubicBezTo>
                    <a:pt x="209423" y="0"/>
                    <a:pt x="219964" y="127"/>
                    <a:pt x="227711" y="508"/>
                  </a:cubicBezTo>
                  <a:cubicBezTo>
                    <a:pt x="235585" y="762"/>
                    <a:pt x="241681" y="1524"/>
                    <a:pt x="245999" y="2794"/>
                  </a:cubicBezTo>
                  <a:cubicBezTo>
                    <a:pt x="250317" y="4064"/>
                    <a:pt x="253492" y="5842"/>
                    <a:pt x="255397" y="8255"/>
                  </a:cubicBezTo>
                  <a:cubicBezTo>
                    <a:pt x="257302" y="10795"/>
                    <a:pt x="258826" y="14097"/>
                    <a:pt x="260223" y="18415"/>
                  </a:cubicBezTo>
                  <a:lnTo>
                    <a:pt x="394208" y="402463"/>
                  </a:lnTo>
                  <a:cubicBezTo>
                    <a:pt x="396875" y="410464"/>
                    <a:pt x="398526" y="416814"/>
                    <a:pt x="399161" y="421513"/>
                  </a:cubicBezTo>
                  <a:cubicBezTo>
                    <a:pt x="399923" y="426212"/>
                    <a:pt x="398907" y="429768"/>
                    <a:pt x="396494" y="432054"/>
                  </a:cubicBezTo>
                  <a:cubicBezTo>
                    <a:pt x="394081" y="434467"/>
                    <a:pt x="389763" y="435864"/>
                    <a:pt x="383413" y="436499"/>
                  </a:cubicBezTo>
                  <a:cubicBezTo>
                    <a:pt x="377190" y="437007"/>
                    <a:pt x="368554" y="437261"/>
                    <a:pt x="357632" y="437261"/>
                  </a:cubicBezTo>
                  <a:cubicBezTo>
                    <a:pt x="346329" y="437261"/>
                    <a:pt x="337439" y="437134"/>
                    <a:pt x="331089" y="436753"/>
                  </a:cubicBezTo>
                  <a:cubicBezTo>
                    <a:pt x="324739" y="436499"/>
                    <a:pt x="319786" y="435737"/>
                    <a:pt x="316484" y="434721"/>
                  </a:cubicBezTo>
                  <a:cubicBezTo>
                    <a:pt x="313182" y="433705"/>
                    <a:pt x="310769" y="432308"/>
                    <a:pt x="309499" y="430530"/>
                  </a:cubicBezTo>
                  <a:cubicBezTo>
                    <a:pt x="308102" y="428752"/>
                    <a:pt x="306959" y="426466"/>
                    <a:pt x="306070" y="423545"/>
                  </a:cubicBezTo>
                  <a:lnTo>
                    <a:pt x="276987" y="336423"/>
                  </a:lnTo>
                  <a:lnTo>
                    <a:pt x="114173" y="336423"/>
                  </a:lnTo>
                  <a:lnTo>
                    <a:pt x="86741" y="421259"/>
                  </a:lnTo>
                  <a:cubicBezTo>
                    <a:pt x="85852" y="424307"/>
                    <a:pt x="84709" y="426974"/>
                    <a:pt x="83185" y="429133"/>
                  </a:cubicBezTo>
                  <a:cubicBezTo>
                    <a:pt x="81788" y="431165"/>
                    <a:pt x="79502" y="432816"/>
                    <a:pt x="76200" y="434086"/>
                  </a:cubicBezTo>
                  <a:cubicBezTo>
                    <a:pt x="73025" y="435356"/>
                    <a:pt x="68453" y="436118"/>
                    <a:pt x="62484" y="436626"/>
                  </a:cubicBezTo>
                  <a:cubicBezTo>
                    <a:pt x="56515" y="437007"/>
                    <a:pt x="48768" y="437261"/>
                    <a:pt x="39243" y="437261"/>
                  </a:cubicBezTo>
                  <a:cubicBezTo>
                    <a:pt x="28956" y="437261"/>
                    <a:pt x="20955" y="436880"/>
                    <a:pt x="15113" y="436245"/>
                  </a:cubicBezTo>
                  <a:cubicBezTo>
                    <a:pt x="9271" y="435610"/>
                    <a:pt x="5334" y="433959"/>
                    <a:pt x="3048" y="431419"/>
                  </a:cubicBezTo>
                  <a:cubicBezTo>
                    <a:pt x="762" y="428879"/>
                    <a:pt x="0" y="425196"/>
                    <a:pt x="762" y="420497"/>
                  </a:cubicBezTo>
                  <a:cubicBezTo>
                    <a:pt x="1397" y="415798"/>
                    <a:pt x="3048" y="409575"/>
                    <a:pt x="5715" y="401828"/>
                  </a:cubicBezTo>
                  <a:lnTo>
                    <a:pt x="139319" y="17399"/>
                  </a:lnTo>
                  <a:cubicBezTo>
                    <a:pt x="140716" y="13589"/>
                    <a:pt x="142240" y="10541"/>
                    <a:pt x="144018" y="8128"/>
                  </a:cubicBezTo>
                  <a:cubicBezTo>
                    <a:pt x="145796" y="5842"/>
                    <a:pt x="148717" y="4064"/>
                    <a:pt x="152527" y="2794"/>
                  </a:cubicBezTo>
                  <a:cubicBezTo>
                    <a:pt x="156464" y="1524"/>
                    <a:pt x="161925" y="762"/>
                    <a:pt x="168783" y="508"/>
                  </a:cubicBezTo>
                  <a:cubicBezTo>
                    <a:pt x="175768" y="127"/>
                    <a:pt x="184912" y="0"/>
                    <a:pt x="196215"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8" name="Shape 211">
              <a:extLst>
                <a:ext uri="{FF2B5EF4-FFF2-40B4-BE49-F238E27FC236}">
                  <a16:creationId xmlns:a16="http://schemas.microsoft.com/office/drawing/2014/main" id="{B7C85B4B-7CE9-3C0D-2459-3A5AE5B846A9}"/>
                </a:ext>
              </a:extLst>
            </p:cNvPr>
            <p:cNvSpPr/>
            <p:nvPr/>
          </p:nvSpPr>
          <p:spPr>
            <a:xfrm>
              <a:off x="4543311" y="448310"/>
              <a:ext cx="282956" cy="448691"/>
            </a:xfrm>
            <a:custGeom>
              <a:avLst/>
              <a:gdLst/>
              <a:ahLst/>
              <a:cxnLst/>
              <a:rect l="0" t="0" r="0" b="0"/>
              <a:pathLst>
                <a:path w="282956" h="448691">
                  <a:moveTo>
                    <a:pt x="152654" y="0"/>
                  </a:moveTo>
                  <a:cubicBezTo>
                    <a:pt x="162941" y="0"/>
                    <a:pt x="173228" y="762"/>
                    <a:pt x="183515" y="2286"/>
                  </a:cubicBezTo>
                  <a:cubicBezTo>
                    <a:pt x="193802" y="3937"/>
                    <a:pt x="203327" y="5969"/>
                    <a:pt x="212344" y="8636"/>
                  </a:cubicBezTo>
                  <a:cubicBezTo>
                    <a:pt x="221234" y="11303"/>
                    <a:pt x="229108" y="14351"/>
                    <a:pt x="236093" y="17653"/>
                  </a:cubicBezTo>
                  <a:cubicBezTo>
                    <a:pt x="242951" y="21082"/>
                    <a:pt x="247650" y="23876"/>
                    <a:pt x="249809" y="26035"/>
                  </a:cubicBezTo>
                  <a:cubicBezTo>
                    <a:pt x="252095" y="28321"/>
                    <a:pt x="253619" y="30226"/>
                    <a:pt x="254381" y="31750"/>
                  </a:cubicBezTo>
                  <a:cubicBezTo>
                    <a:pt x="255143" y="33401"/>
                    <a:pt x="255778" y="35433"/>
                    <a:pt x="256413" y="37973"/>
                  </a:cubicBezTo>
                  <a:cubicBezTo>
                    <a:pt x="256921" y="40513"/>
                    <a:pt x="257302" y="43815"/>
                    <a:pt x="257556" y="47625"/>
                  </a:cubicBezTo>
                  <a:cubicBezTo>
                    <a:pt x="257683" y="51562"/>
                    <a:pt x="257810" y="56388"/>
                    <a:pt x="257810" y="62230"/>
                  </a:cubicBezTo>
                  <a:cubicBezTo>
                    <a:pt x="257810" y="68707"/>
                    <a:pt x="257683" y="74168"/>
                    <a:pt x="257302" y="78613"/>
                  </a:cubicBezTo>
                  <a:cubicBezTo>
                    <a:pt x="257048" y="83185"/>
                    <a:pt x="256413" y="86868"/>
                    <a:pt x="255651" y="89662"/>
                  </a:cubicBezTo>
                  <a:cubicBezTo>
                    <a:pt x="254889" y="92583"/>
                    <a:pt x="253746" y="94742"/>
                    <a:pt x="252349" y="96012"/>
                  </a:cubicBezTo>
                  <a:cubicBezTo>
                    <a:pt x="250825" y="97409"/>
                    <a:pt x="248920" y="98044"/>
                    <a:pt x="246507" y="98044"/>
                  </a:cubicBezTo>
                  <a:cubicBezTo>
                    <a:pt x="243967" y="98044"/>
                    <a:pt x="240157" y="96520"/>
                    <a:pt x="234696" y="93345"/>
                  </a:cubicBezTo>
                  <a:cubicBezTo>
                    <a:pt x="229362" y="90297"/>
                    <a:pt x="222758" y="86868"/>
                    <a:pt x="215011" y="83185"/>
                  </a:cubicBezTo>
                  <a:cubicBezTo>
                    <a:pt x="207137" y="79502"/>
                    <a:pt x="198120" y="76200"/>
                    <a:pt x="187833" y="73152"/>
                  </a:cubicBezTo>
                  <a:cubicBezTo>
                    <a:pt x="177546" y="70104"/>
                    <a:pt x="166370" y="68580"/>
                    <a:pt x="154051" y="68580"/>
                  </a:cubicBezTo>
                  <a:cubicBezTo>
                    <a:pt x="144399" y="68580"/>
                    <a:pt x="136017" y="69723"/>
                    <a:pt x="128905" y="72136"/>
                  </a:cubicBezTo>
                  <a:cubicBezTo>
                    <a:pt x="121793" y="74422"/>
                    <a:pt x="115824" y="77724"/>
                    <a:pt x="110998" y="81788"/>
                  </a:cubicBezTo>
                  <a:cubicBezTo>
                    <a:pt x="106172" y="85979"/>
                    <a:pt x="102616" y="90932"/>
                    <a:pt x="100330" y="96774"/>
                  </a:cubicBezTo>
                  <a:cubicBezTo>
                    <a:pt x="97917" y="102489"/>
                    <a:pt x="96774" y="108712"/>
                    <a:pt x="96774" y="115189"/>
                  </a:cubicBezTo>
                  <a:cubicBezTo>
                    <a:pt x="96774" y="124714"/>
                    <a:pt x="99441" y="133096"/>
                    <a:pt x="104648" y="140081"/>
                  </a:cubicBezTo>
                  <a:cubicBezTo>
                    <a:pt x="109855" y="147193"/>
                    <a:pt x="116967" y="153416"/>
                    <a:pt x="125730" y="158877"/>
                  </a:cubicBezTo>
                  <a:cubicBezTo>
                    <a:pt x="134620" y="164338"/>
                    <a:pt x="144526" y="169418"/>
                    <a:pt x="155702" y="174244"/>
                  </a:cubicBezTo>
                  <a:cubicBezTo>
                    <a:pt x="166878" y="179070"/>
                    <a:pt x="178308" y="184150"/>
                    <a:pt x="189865" y="189484"/>
                  </a:cubicBezTo>
                  <a:cubicBezTo>
                    <a:pt x="201549" y="194818"/>
                    <a:pt x="212852" y="200914"/>
                    <a:pt x="224028" y="207772"/>
                  </a:cubicBezTo>
                  <a:cubicBezTo>
                    <a:pt x="235204" y="214503"/>
                    <a:pt x="245110" y="222758"/>
                    <a:pt x="253873" y="232156"/>
                  </a:cubicBezTo>
                  <a:cubicBezTo>
                    <a:pt x="262509" y="241681"/>
                    <a:pt x="269621" y="252857"/>
                    <a:pt x="274955" y="265684"/>
                  </a:cubicBezTo>
                  <a:cubicBezTo>
                    <a:pt x="280289" y="278511"/>
                    <a:pt x="282956" y="293624"/>
                    <a:pt x="282956" y="311023"/>
                  </a:cubicBezTo>
                  <a:cubicBezTo>
                    <a:pt x="282956" y="333883"/>
                    <a:pt x="278765" y="353822"/>
                    <a:pt x="270256" y="370967"/>
                  </a:cubicBezTo>
                  <a:cubicBezTo>
                    <a:pt x="261747" y="388239"/>
                    <a:pt x="250317" y="402590"/>
                    <a:pt x="235712" y="414020"/>
                  </a:cubicBezTo>
                  <a:cubicBezTo>
                    <a:pt x="221234" y="425577"/>
                    <a:pt x="204216" y="434213"/>
                    <a:pt x="184912" y="439928"/>
                  </a:cubicBezTo>
                  <a:cubicBezTo>
                    <a:pt x="165481" y="445770"/>
                    <a:pt x="144653" y="448691"/>
                    <a:pt x="122555" y="448691"/>
                  </a:cubicBezTo>
                  <a:cubicBezTo>
                    <a:pt x="107569" y="448691"/>
                    <a:pt x="93726" y="447421"/>
                    <a:pt x="80899" y="445008"/>
                  </a:cubicBezTo>
                  <a:cubicBezTo>
                    <a:pt x="68072" y="442595"/>
                    <a:pt x="56769" y="439547"/>
                    <a:pt x="46863" y="436118"/>
                  </a:cubicBezTo>
                  <a:cubicBezTo>
                    <a:pt x="37084" y="432689"/>
                    <a:pt x="28829" y="429006"/>
                    <a:pt x="22225" y="425196"/>
                  </a:cubicBezTo>
                  <a:cubicBezTo>
                    <a:pt x="15748" y="421386"/>
                    <a:pt x="10922" y="418084"/>
                    <a:pt x="8001" y="415163"/>
                  </a:cubicBezTo>
                  <a:cubicBezTo>
                    <a:pt x="5207" y="412242"/>
                    <a:pt x="3048" y="408051"/>
                    <a:pt x="1905" y="402590"/>
                  </a:cubicBezTo>
                  <a:cubicBezTo>
                    <a:pt x="635" y="397129"/>
                    <a:pt x="0" y="389255"/>
                    <a:pt x="0" y="379095"/>
                  </a:cubicBezTo>
                  <a:cubicBezTo>
                    <a:pt x="0" y="372110"/>
                    <a:pt x="254" y="366268"/>
                    <a:pt x="635" y="361569"/>
                  </a:cubicBezTo>
                  <a:cubicBezTo>
                    <a:pt x="1143" y="356870"/>
                    <a:pt x="1905" y="353187"/>
                    <a:pt x="2921" y="350266"/>
                  </a:cubicBezTo>
                  <a:cubicBezTo>
                    <a:pt x="3810" y="347345"/>
                    <a:pt x="5207" y="345313"/>
                    <a:pt x="6858" y="344043"/>
                  </a:cubicBezTo>
                  <a:cubicBezTo>
                    <a:pt x="8509" y="342773"/>
                    <a:pt x="10541" y="342138"/>
                    <a:pt x="12700" y="342138"/>
                  </a:cubicBezTo>
                  <a:cubicBezTo>
                    <a:pt x="15875" y="342138"/>
                    <a:pt x="20320" y="344043"/>
                    <a:pt x="25908" y="347726"/>
                  </a:cubicBezTo>
                  <a:cubicBezTo>
                    <a:pt x="31623" y="351409"/>
                    <a:pt x="38989" y="355473"/>
                    <a:pt x="47879" y="359918"/>
                  </a:cubicBezTo>
                  <a:cubicBezTo>
                    <a:pt x="56769" y="364363"/>
                    <a:pt x="67437" y="368427"/>
                    <a:pt x="79883" y="372110"/>
                  </a:cubicBezTo>
                  <a:cubicBezTo>
                    <a:pt x="92329" y="375793"/>
                    <a:pt x="106553" y="377698"/>
                    <a:pt x="122936" y="377698"/>
                  </a:cubicBezTo>
                  <a:cubicBezTo>
                    <a:pt x="133604" y="377698"/>
                    <a:pt x="143256" y="376428"/>
                    <a:pt x="151765" y="373888"/>
                  </a:cubicBezTo>
                  <a:cubicBezTo>
                    <a:pt x="160147" y="371221"/>
                    <a:pt x="167386" y="367665"/>
                    <a:pt x="173355" y="362966"/>
                  </a:cubicBezTo>
                  <a:cubicBezTo>
                    <a:pt x="179197" y="358267"/>
                    <a:pt x="183769" y="352425"/>
                    <a:pt x="186817" y="345567"/>
                  </a:cubicBezTo>
                  <a:cubicBezTo>
                    <a:pt x="189992" y="338582"/>
                    <a:pt x="191516" y="330962"/>
                    <a:pt x="191516" y="322453"/>
                  </a:cubicBezTo>
                  <a:cubicBezTo>
                    <a:pt x="191516" y="312674"/>
                    <a:pt x="188849" y="304165"/>
                    <a:pt x="183515" y="297180"/>
                  </a:cubicBezTo>
                  <a:cubicBezTo>
                    <a:pt x="178181" y="290068"/>
                    <a:pt x="171196" y="283845"/>
                    <a:pt x="162560" y="278384"/>
                  </a:cubicBezTo>
                  <a:cubicBezTo>
                    <a:pt x="154051" y="272923"/>
                    <a:pt x="144272" y="267843"/>
                    <a:pt x="133350" y="263017"/>
                  </a:cubicBezTo>
                  <a:cubicBezTo>
                    <a:pt x="122301" y="258191"/>
                    <a:pt x="111125" y="253111"/>
                    <a:pt x="99441" y="247777"/>
                  </a:cubicBezTo>
                  <a:cubicBezTo>
                    <a:pt x="87884" y="242443"/>
                    <a:pt x="76581" y="236347"/>
                    <a:pt x="65659" y="229489"/>
                  </a:cubicBezTo>
                  <a:cubicBezTo>
                    <a:pt x="54737" y="222758"/>
                    <a:pt x="44958" y="214503"/>
                    <a:pt x="36322" y="205105"/>
                  </a:cubicBezTo>
                  <a:cubicBezTo>
                    <a:pt x="27813" y="195580"/>
                    <a:pt x="20828" y="184404"/>
                    <a:pt x="15367" y="171450"/>
                  </a:cubicBezTo>
                  <a:cubicBezTo>
                    <a:pt x="10033" y="158496"/>
                    <a:pt x="7366" y="143002"/>
                    <a:pt x="7366" y="124841"/>
                  </a:cubicBezTo>
                  <a:cubicBezTo>
                    <a:pt x="7366" y="104140"/>
                    <a:pt x="11176" y="85852"/>
                    <a:pt x="18923" y="70104"/>
                  </a:cubicBezTo>
                  <a:cubicBezTo>
                    <a:pt x="26670" y="54356"/>
                    <a:pt x="36957" y="41275"/>
                    <a:pt x="50038" y="30988"/>
                  </a:cubicBezTo>
                  <a:cubicBezTo>
                    <a:pt x="63119" y="20574"/>
                    <a:pt x="78486" y="12827"/>
                    <a:pt x="96266" y="7620"/>
                  </a:cubicBezTo>
                  <a:cubicBezTo>
                    <a:pt x="114046" y="2540"/>
                    <a:pt x="132842" y="0"/>
                    <a:pt x="152654" y="0"/>
                  </a:cubicBezTo>
                  <a:close/>
                </a:path>
              </a:pathLst>
            </a:custGeom>
            <a:ln w="18288" cap="flat">
              <a:miter lim="101600"/>
            </a:ln>
          </p:spPr>
          <p:style>
            <a:lnRef idx="1">
              <a:srgbClr val="FFFFFF"/>
            </a:lnRef>
            <a:fillRef idx="0">
              <a:srgbClr val="000000">
                <a:alpha val="0"/>
              </a:srgbClr>
            </a:fillRef>
            <a:effectRef idx="0">
              <a:scrgbClr r="0" g="0" b="0"/>
            </a:effectRef>
            <a:fontRef idx="none"/>
          </p:style>
          <p:txBody>
            <a:bodyPr/>
            <a:lstStyle/>
            <a:p>
              <a:endParaRPr lang="en-IN"/>
            </a:p>
          </p:txBody>
        </p:sp>
        <p:sp>
          <p:nvSpPr>
            <p:cNvPr id="29" name="Shape 213">
              <a:extLst>
                <a:ext uri="{FF2B5EF4-FFF2-40B4-BE49-F238E27FC236}">
                  <a16:creationId xmlns:a16="http://schemas.microsoft.com/office/drawing/2014/main" id="{59504E2F-B52E-D6C9-C8B8-37515E960C5F}"/>
                </a:ext>
              </a:extLst>
            </p:cNvPr>
            <p:cNvSpPr/>
            <p:nvPr/>
          </p:nvSpPr>
          <p:spPr>
            <a:xfrm>
              <a:off x="2884437" y="3216656"/>
              <a:ext cx="2706624" cy="1804543"/>
            </a:xfrm>
            <a:custGeom>
              <a:avLst/>
              <a:gdLst/>
              <a:ahLst/>
              <a:cxnLst/>
              <a:rect l="0" t="0" r="0" b="0"/>
              <a:pathLst>
                <a:path w="2706624" h="1804543">
                  <a:moveTo>
                    <a:pt x="0" y="902335"/>
                  </a:moveTo>
                  <a:cubicBezTo>
                    <a:pt x="0" y="403987"/>
                    <a:pt x="605917" y="0"/>
                    <a:pt x="1353312" y="0"/>
                  </a:cubicBezTo>
                  <a:cubicBezTo>
                    <a:pt x="2100707" y="0"/>
                    <a:pt x="2706624" y="403987"/>
                    <a:pt x="2706624" y="902335"/>
                  </a:cubicBezTo>
                  <a:cubicBezTo>
                    <a:pt x="2706624" y="1400556"/>
                    <a:pt x="2100707" y="1804543"/>
                    <a:pt x="1353312" y="1804543"/>
                  </a:cubicBezTo>
                  <a:cubicBezTo>
                    <a:pt x="605917" y="1804543"/>
                    <a:pt x="0" y="1400556"/>
                    <a:pt x="0" y="902335"/>
                  </a:cubicBezTo>
                  <a:close/>
                </a:path>
              </a:pathLst>
            </a:custGeom>
            <a:ln w="25400" cap="flat">
              <a:round/>
            </a:ln>
          </p:spPr>
          <p:style>
            <a:lnRef idx="1">
              <a:srgbClr val="1F497D"/>
            </a:lnRef>
            <a:fillRef idx="0">
              <a:srgbClr val="000000">
                <a:alpha val="0"/>
              </a:srgbClr>
            </a:fillRef>
            <a:effectRef idx="0">
              <a:scrgbClr r="0" g="0" b="0"/>
            </a:effectRef>
            <a:fontRef idx="none"/>
          </p:style>
          <p:txBody>
            <a:bodyPr/>
            <a:lstStyle/>
            <a:p>
              <a:endParaRPr lang="en-IN"/>
            </a:p>
          </p:txBody>
        </p:sp>
        <p:sp>
          <p:nvSpPr>
            <p:cNvPr id="30" name="Rectangle 29">
              <a:extLst>
                <a:ext uri="{FF2B5EF4-FFF2-40B4-BE49-F238E27FC236}">
                  <a16:creationId xmlns:a16="http://schemas.microsoft.com/office/drawing/2014/main" id="{7357767A-9D83-05D4-6D1E-D51FC9C2D3D7}"/>
                </a:ext>
              </a:extLst>
            </p:cNvPr>
            <p:cNvSpPr/>
            <p:nvPr/>
          </p:nvSpPr>
          <p:spPr>
            <a:xfrm>
              <a:off x="3571507" y="3914648"/>
              <a:ext cx="1951492" cy="274582"/>
            </a:xfrm>
            <a:prstGeom prst="rect">
              <a:avLst/>
            </a:prstGeom>
            <a:ln>
              <a:noFill/>
            </a:ln>
          </p:spPr>
          <p:txBody>
            <a:bodyPr vert="horz" lIns="0" tIns="0" rIns="0" bIns="0" rtlCol="0">
              <a:noAutofit/>
            </a:bodyPr>
            <a:lstStyle/>
            <a:p>
              <a:pPr>
                <a:lnSpc>
                  <a:spcPct val="107000"/>
                </a:lnSpc>
                <a:spcAft>
                  <a:spcPts val="800"/>
                </a:spcAft>
              </a:pPr>
              <a:r>
                <a:rPr lang="en-IN" sz="1600" b="1" kern="100">
                  <a:solidFill>
                    <a:srgbClr val="000000"/>
                  </a:solidFill>
                  <a:effectLst/>
                  <a:latin typeface="Calibri" panose="020F0502020204030204" pitchFamily="34" charset="0"/>
                  <a:ea typeface="Calibri" panose="020F0502020204030204" pitchFamily="34" charset="0"/>
                </a:rPr>
                <a:t>Thyroid Disease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F1AFF1DF-9779-F048-8894-E7322E2F8C1B}"/>
                </a:ext>
              </a:extLst>
            </p:cNvPr>
            <p:cNvSpPr/>
            <p:nvPr/>
          </p:nvSpPr>
          <p:spPr>
            <a:xfrm>
              <a:off x="3827539" y="4158488"/>
              <a:ext cx="1092879" cy="274582"/>
            </a:xfrm>
            <a:prstGeom prst="rect">
              <a:avLst/>
            </a:prstGeom>
            <a:ln>
              <a:noFill/>
            </a:ln>
          </p:spPr>
          <p:txBody>
            <a:bodyPr vert="horz" lIns="0" tIns="0" rIns="0" bIns="0" rtlCol="0">
              <a:noAutofit/>
            </a:bodyPr>
            <a:lstStyle/>
            <a:p>
              <a:pPr>
                <a:lnSpc>
                  <a:spcPct val="107000"/>
                </a:lnSpc>
                <a:spcAft>
                  <a:spcPts val="800"/>
                </a:spcAft>
              </a:pPr>
              <a:r>
                <a:rPr lang="en-IN" sz="1600" b="1" kern="100">
                  <a:solidFill>
                    <a:srgbClr val="000000"/>
                  </a:solidFill>
                  <a:effectLst/>
                  <a:latin typeface="Calibri" panose="020F0502020204030204" pitchFamily="34" charset="0"/>
                  <a:ea typeface="Calibri" panose="020F0502020204030204" pitchFamily="34" charset="0"/>
                </a:rPr>
                <a:t>Detection</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0C89C6C0-7CA8-AF91-B787-4621B31246D3}"/>
                </a:ext>
              </a:extLst>
            </p:cNvPr>
            <p:cNvSpPr/>
            <p:nvPr/>
          </p:nvSpPr>
          <p:spPr>
            <a:xfrm>
              <a:off x="4648975" y="4158488"/>
              <a:ext cx="60925" cy="274582"/>
            </a:xfrm>
            <a:prstGeom prst="rect">
              <a:avLst/>
            </a:prstGeom>
            <a:ln>
              <a:noFill/>
            </a:ln>
          </p:spPr>
          <p:txBody>
            <a:bodyPr vert="horz" lIns="0" tIns="0" rIns="0" bIns="0" rtlCol="0">
              <a:noAutofit/>
            </a:bodyPr>
            <a:lstStyle/>
            <a:p>
              <a:pPr>
                <a:lnSpc>
                  <a:spcPct val="107000"/>
                </a:lnSpc>
                <a:spcAft>
                  <a:spcPts val="800"/>
                </a:spcAft>
              </a:pPr>
              <a:r>
                <a:rPr lang="en-IN" sz="1600" b="1" kern="100">
                  <a:solidFill>
                    <a:srgbClr val="FFFFFF"/>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33" name="Shape 218">
              <a:extLst>
                <a:ext uri="{FF2B5EF4-FFF2-40B4-BE49-F238E27FC236}">
                  <a16:creationId xmlns:a16="http://schemas.microsoft.com/office/drawing/2014/main" id="{676A17EB-5CE9-7484-C017-1E59199FAD19}"/>
                </a:ext>
              </a:extLst>
            </p:cNvPr>
            <p:cNvSpPr/>
            <p:nvPr/>
          </p:nvSpPr>
          <p:spPr>
            <a:xfrm>
              <a:off x="0" y="5942448"/>
              <a:ext cx="2044192" cy="360045"/>
            </a:xfrm>
            <a:custGeom>
              <a:avLst/>
              <a:gdLst/>
              <a:ahLst/>
              <a:cxnLst/>
              <a:rect l="0" t="0" r="0" b="0"/>
              <a:pathLst>
                <a:path w="2044192" h="360045">
                  <a:moveTo>
                    <a:pt x="0" y="360045"/>
                  </a:moveTo>
                  <a:lnTo>
                    <a:pt x="2044192" y="360045"/>
                  </a:lnTo>
                  <a:lnTo>
                    <a:pt x="2044192" y="0"/>
                  </a:lnTo>
                  <a:lnTo>
                    <a:pt x="0" y="0"/>
                  </a:ln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34" name="Shape 220">
              <a:extLst>
                <a:ext uri="{FF2B5EF4-FFF2-40B4-BE49-F238E27FC236}">
                  <a16:creationId xmlns:a16="http://schemas.microsoft.com/office/drawing/2014/main" id="{F13621F6-D9FD-EBCF-D06C-1B98B8F304F7}"/>
                </a:ext>
              </a:extLst>
            </p:cNvPr>
            <p:cNvSpPr/>
            <p:nvPr/>
          </p:nvSpPr>
          <p:spPr>
            <a:xfrm>
              <a:off x="6576327" y="3484245"/>
              <a:ext cx="2016252" cy="360045"/>
            </a:xfrm>
            <a:custGeom>
              <a:avLst/>
              <a:gdLst/>
              <a:ahLst/>
              <a:cxnLst/>
              <a:rect l="0" t="0" r="0" b="0"/>
              <a:pathLst>
                <a:path w="2016252" h="360045">
                  <a:moveTo>
                    <a:pt x="0" y="360045"/>
                  </a:moveTo>
                  <a:lnTo>
                    <a:pt x="2016252" y="360045"/>
                  </a:lnTo>
                  <a:lnTo>
                    <a:pt x="2016252" y="0"/>
                  </a:lnTo>
                  <a:lnTo>
                    <a:pt x="0" y="0"/>
                  </a:ln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35" name="Shape 222">
              <a:extLst>
                <a:ext uri="{FF2B5EF4-FFF2-40B4-BE49-F238E27FC236}">
                  <a16:creationId xmlns:a16="http://schemas.microsoft.com/office/drawing/2014/main" id="{89AD41C9-DD56-EDB4-4BB7-40E220F4081F}"/>
                </a:ext>
              </a:extLst>
            </p:cNvPr>
            <p:cNvSpPr/>
            <p:nvPr/>
          </p:nvSpPr>
          <p:spPr>
            <a:xfrm>
              <a:off x="6574676" y="2867279"/>
              <a:ext cx="2016252" cy="360045"/>
            </a:xfrm>
            <a:custGeom>
              <a:avLst/>
              <a:gdLst/>
              <a:ahLst/>
              <a:cxnLst/>
              <a:rect l="0" t="0" r="0" b="0"/>
              <a:pathLst>
                <a:path w="2016252" h="360045">
                  <a:moveTo>
                    <a:pt x="0" y="360045"/>
                  </a:moveTo>
                  <a:lnTo>
                    <a:pt x="2016252" y="360045"/>
                  </a:lnTo>
                  <a:lnTo>
                    <a:pt x="2016252" y="0"/>
                  </a:lnTo>
                  <a:lnTo>
                    <a:pt x="0" y="0"/>
                  </a:ln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36" name="Shape 224">
              <a:extLst>
                <a:ext uri="{FF2B5EF4-FFF2-40B4-BE49-F238E27FC236}">
                  <a16:creationId xmlns:a16="http://schemas.microsoft.com/office/drawing/2014/main" id="{180CD58B-058F-DBB1-A32D-EB81D57AA6CB}"/>
                </a:ext>
              </a:extLst>
            </p:cNvPr>
            <p:cNvSpPr/>
            <p:nvPr/>
          </p:nvSpPr>
          <p:spPr>
            <a:xfrm>
              <a:off x="6598933" y="2271776"/>
              <a:ext cx="2016252" cy="360045"/>
            </a:xfrm>
            <a:custGeom>
              <a:avLst/>
              <a:gdLst/>
              <a:ahLst/>
              <a:cxnLst/>
              <a:rect l="0" t="0" r="0" b="0"/>
              <a:pathLst>
                <a:path w="2016252" h="360045">
                  <a:moveTo>
                    <a:pt x="0" y="360045"/>
                  </a:moveTo>
                  <a:lnTo>
                    <a:pt x="2016252" y="360045"/>
                  </a:lnTo>
                  <a:lnTo>
                    <a:pt x="2016252" y="0"/>
                  </a:lnTo>
                  <a:lnTo>
                    <a:pt x="0" y="0"/>
                  </a:ln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37" name="Shape 226">
              <a:extLst>
                <a:ext uri="{FF2B5EF4-FFF2-40B4-BE49-F238E27FC236}">
                  <a16:creationId xmlns:a16="http://schemas.microsoft.com/office/drawing/2014/main" id="{52F3B4FD-4BA5-FD47-5C8A-DA2987E9DF47}"/>
                </a:ext>
              </a:extLst>
            </p:cNvPr>
            <p:cNvSpPr/>
            <p:nvPr/>
          </p:nvSpPr>
          <p:spPr>
            <a:xfrm>
              <a:off x="6588265" y="1604010"/>
              <a:ext cx="2016252" cy="360045"/>
            </a:xfrm>
            <a:custGeom>
              <a:avLst/>
              <a:gdLst/>
              <a:ahLst/>
              <a:cxnLst/>
              <a:rect l="0" t="0" r="0" b="0"/>
              <a:pathLst>
                <a:path w="2016252" h="360045">
                  <a:moveTo>
                    <a:pt x="0" y="360045"/>
                  </a:moveTo>
                  <a:lnTo>
                    <a:pt x="2016252" y="360045"/>
                  </a:lnTo>
                  <a:lnTo>
                    <a:pt x="2016252" y="0"/>
                  </a:lnTo>
                  <a:lnTo>
                    <a:pt x="0" y="0"/>
                  </a:ln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38" name="Rectangle 37">
              <a:extLst>
                <a:ext uri="{FF2B5EF4-FFF2-40B4-BE49-F238E27FC236}">
                  <a16:creationId xmlns:a16="http://schemas.microsoft.com/office/drawing/2014/main" id="{026D4701-04F1-8395-6241-C2B68D68B50B}"/>
                </a:ext>
              </a:extLst>
            </p:cNvPr>
            <p:cNvSpPr/>
            <p:nvPr/>
          </p:nvSpPr>
          <p:spPr>
            <a:xfrm>
              <a:off x="7439038" y="1689125"/>
              <a:ext cx="419454" cy="310092"/>
            </a:xfrm>
            <a:prstGeom prst="rect">
              <a:avLst/>
            </a:prstGeom>
            <a:ln>
              <a:noFill/>
            </a:ln>
          </p:spPr>
          <p:txBody>
            <a:bodyPr vert="horz" lIns="0" tIns="0" rIns="0" bIns="0" rtlCol="0">
              <a:noAutofit/>
            </a:bodyPr>
            <a:lstStyle/>
            <a:p>
              <a:pPr>
                <a:lnSpc>
                  <a:spcPct val="107000"/>
                </a:lnSpc>
                <a:spcAft>
                  <a:spcPts val="800"/>
                </a:spcAft>
              </a:pPr>
              <a:r>
                <a:rPr lang="en-IN" sz="1800" kern="100">
                  <a:solidFill>
                    <a:srgbClr val="FFFFFF"/>
                  </a:solidFill>
                  <a:effectLst/>
                  <a:latin typeface="Calibri" panose="020F0502020204030204" pitchFamily="34" charset="0"/>
                  <a:ea typeface="Calibri" panose="020F0502020204030204" pitchFamily="34" charset="0"/>
                </a:rPr>
                <a:t>SSS</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714F8665-AECF-6667-BF17-FC732D81A861}"/>
                </a:ext>
              </a:extLst>
            </p:cNvPr>
            <p:cNvSpPr/>
            <p:nvPr/>
          </p:nvSpPr>
          <p:spPr>
            <a:xfrm>
              <a:off x="7754506" y="1689125"/>
              <a:ext cx="68804" cy="310092"/>
            </a:xfrm>
            <a:prstGeom prst="rect">
              <a:avLst/>
            </a:prstGeom>
            <a:ln>
              <a:noFill/>
            </a:ln>
          </p:spPr>
          <p:txBody>
            <a:bodyPr vert="horz" lIns="0" tIns="0" rIns="0" bIns="0" rtlCol="0">
              <a:noAutofit/>
            </a:bodyPr>
            <a:lstStyle/>
            <a:p>
              <a:pPr>
                <a:lnSpc>
                  <a:spcPct val="107000"/>
                </a:lnSpc>
                <a:spcAft>
                  <a:spcPts val="800"/>
                </a:spcAft>
              </a:pPr>
              <a:r>
                <a:rPr lang="en-IN" sz="1800" kern="100">
                  <a:solidFill>
                    <a:srgbClr val="FFFFFF"/>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0" name="Shape 230">
              <a:extLst>
                <a:ext uri="{FF2B5EF4-FFF2-40B4-BE49-F238E27FC236}">
                  <a16:creationId xmlns:a16="http://schemas.microsoft.com/office/drawing/2014/main" id="{CD4E947E-3076-B460-0B5C-A8CFD2B43718}"/>
                </a:ext>
              </a:extLst>
            </p:cNvPr>
            <p:cNvSpPr/>
            <p:nvPr/>
          </p:nvSpPr>
          <p:spPr>
            <a:xfrm>
              <a:off x="0" y="1614043"/>
              <a:ext cx="2016252" cy="360045"/>
            </a:xfrm>
            <a:custGeom>
              <a:avLst/>
              <a:gdLst/>
              <a:ahLst/>
              <a:cxnLst/>
              <a:rect l="0" t="0" r="0" b="0"/>
              <a:pathLst>
                <a:path w="2016252" h="360045">
                  <a:moveTo>
                    <a:pt x="0" y="360045"/>
                  </a:moveTo>
                  <a:lnTo>
                    <a:pt x="2016252" y="360045"/>
                  </a:lnTo>
                  <a:lnTo>
                    <a:pt x="2016252" y="0"/>
                  </a:lnTo>
                  <a:lnTo>
                    <a:pt x="0" y="0"/>
                  </a:ln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41" name="Shape 232">
              <a:extLst>
                <a:ext uri="{FF2B5EF4-FFF2-40B4-BE49-F238E27FC236}">
                  <a16:creationId xmlns:a16="http://schemas.microsoft.com/office/drawing/2014/main" id="{CD06922D-20D6-D1B1-DD65-CDBA2E3633F4}"/>
                </a:ext>
              </a:extLst>
            </p:cNvPr>
            <p:cNvSpPr/>
            <p:nvPr/>
          </p:nvSpPr>
          <p:spPr>
            <a:xfrm>
              <a:off x="13970" y="4738471"/>
              <a:ext cx="2016252" cy="360045"/>
            </a:xfrm>
            <a:custGeom>
              <a:avLst/>
              <a:gdLst/>
              <a:ahLst/>
              <a:cxnLst/>
              <a:rect l="0" t="0" r="0" b="0"/>
              <a:pathLst>
                <a:path w="2016252" h="360045">
                  <a:moveTo>
                    <a:pt x="0" y="360045"/>
                  </a:moveTo>
                  <a:lnTo>
                    <a:pt x="2016252" y="360045"/>
                  </a:lnTo>
                  <a:lnTo>
                    <a:pt x="2016252" y="0"/>
                  </a:lnTo>
                  <a:lnTo>
                    <a:pt x="0" y="0"/>
                  </a:ln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42" name="Shape 234">
              <a:extLst>
                <a:ext uri="{FF2B5EF4-FFF2-40B4-BE49-F238E27FC236}">
                  <a16:creationId xmlns:a16="http://schemas.microsoft.com/office/drawing/2014/main" id="{C188D1D9-D6C8-4F2E-4719-B42E9D67779D}"/>
                </a:ext>
              </a:extLst>
            </p:cNvPr>
            <p:cNvSpPr/>
            <p:nvPr/>
          </p:nvSpPr>
          <p:spPr>
            <a:xfrm>
              <a:off x="27953" y="2255901"/>
              <a:ext cx="2016252" cy="360045"/>
            </a:xfrm>
            <a:custGeom>
              <a:avLst/>
              <a:gdLst/>
              <a:ahLst/>
              <a:cxnLst/>
              <a:rect l="0" t="0" r="0" b="0"/>
              <a:pathLst>
                <a:path w="2016252" h="360045">
                  <a:moveTo>
                    <a:pt x="0" y="360045"/>
                  </a:moveTo>
                  <a:lnTo>
                    <a:pt x="2016252" y="360045"/>
                  </a:lnTo>
                  <a:lnTo>
                    <a:pt x="2016252" y="0"/>
                  </a:lnTo>
                  <a:lnTo>
                    <a:pt x="0" y="0"/>
                  </a:ln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43" name="Shape 236">
              <a:extLst>
                <a:ext uri="{FF2B5EF4-FFF2-40B4-BE49-F238E27FC236}">
                  <a16:creationId xmlns:a16="http://schemas.microsoft.com/office/drawing/2014/main" id="{95C4E06B-A7C2-041C-DB97-F33EE8FB794B}"/>
                </a:ext>
              </a:extLst>
            </p:cNvPr>
            <p:cNvSpPr/>
            <p:nvPr/>
          </p:nvSpPr>
          <p:spPr>
            <a:xfrm>
              <a:off x="22568" y="2902204"/>
              <a:ext cx="2016252" cy="360045"/>
            </a:xfrm>
            <a:custGeom>
              <a:avLst/>
              <a:gdLst/>
              <a:ahLst/>
              <a:cxnLst/>
              <a:rect l="0" t="0" r="0" b="0"/>
              <a:pathLst>
                <a:path w="2016252" h="360045">
                  <a:moveTo>
                    <a:pt x="0" y="360045"/>
                  </a:moveTo>
                  <a:lnTo>
                    <a:pt x="2016252" y="360045"/>
                  </a:lnTo>
                  <a:lnTo>
                    <a:pt x="2016252" y="0"/>
                  </a:lnTo>
                  <a:lnTo>
                    <a:pt x="0" y="0"/>
                  </a:ln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44" name="Shape 240">
              <a:extLst>
                <a:ext uri="{FF2B5EF4-FFF2-40B4-BE49-F238E27FC236}">
                  <a16:creationId xmlns:a16="http://schemas.microsoft.com/office/drawing/2014/main" id="{EC803CB6-97F3-C83B-CB2B-09E89114DD4A}"/>
                </a:ext>
              </a:extLst>
            </p:cNvPr>
            <p:cNvSpPr/>
            <p:nvPr/>
          </p:nvSpPr>
          <p:spPr>
            <a:xfrm>
              <a:off x="0" y="4127119"/>
              <a:ext cx="2044192" cy="360045"/>
            </a:xfrm>
            <a:custGeom>
              <a:avLst/>
              <a:gdLst/>
              <a:ahLst/>
              <a:cxnLst/>
              <a:rect l="0" t="0" r="0" b="0"/>
              <a:pathLst>
                <a:path w="2044192" h="360045">
                  <a:moveTo>
                    <a:pt x="0" y="360045"/>
                  </a:moveTo>
                  <a:lnTo>
                    <a:pt x="2044192" y="360045"/>
                  </a:lnTo>
                  <a:lnTo>
                    <a:pt x="2044192" y="0"/>
                  </a:lnTo>
                  <a:lnTo>
                    <a:pt x="0" y="0"/>
                  </a:ln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45" name="Rectangle 44">
              <a:extLst>
                <a:ext uri="{FF2B5EF4-FFF2-40B4-BE49-F238E27FC236}">
                  <a16:creationId xmlns:a16="http://schemas.microsoft.com/office/drawing/2014/main" id="{BE8464B7-A1A8-DD63-D781-9F63FB5DD08E}"/>
                </a:ext>
              </a:extLst>
            </p:cNvPr>
            <p:cNvSpPr/>
            <p:nvPr/>
          </p:nvSpPr>
          <p:spPr>
            <a:xfrm>
              <a:off x="666407" y="1689227"/>
              <a:ext cx="415963"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Age</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6" name="Rectangle 45">
              <a:extLst>
                <a:ext uri="{FF2B5EF4-FFF2-40B4-BE49-F238E27FC236}">
                  <a16:creationId xmlns:a16="http://schemas.microsoft.com/office/drawing/2014/main" id="{81752F19-E7D2-71A3-CC84-528292C88709}"/>
                </a:ext>
              </a:extLst>
            </p:cNvPr>
            <p:cNvSpPr/>
            <p:nvPr/>
          </p:nvSpPr>
          <p:spPr>
            <a:xfrm>
              <a:off x="979132" y="1689227"/>
              <a:ext cx="60925"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7" name="Rectangle 46">
              <a:extLst>
                <a:ext uri="{FF2B5EF4-FFF2-40B4-BE49-F238E27FC236}">
                  <a16:creationId xmlns:a16="http://schemas.microsoft.com/office/drawing/2014/main" id="{869A3941-0880-C201-2788-BF37965DDE13}"/>
                </a:ext>
              </a:extLst>
            </p:cNvPr>
            <p:cNvSpPr/>
            <p:nvPr/>
          </p:nvSpPr>
          <p:spPr>
            <a:xfrm>
              <a:off x="7401319" y="1688338"/>
              <a:ext cx="370134"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Sex</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8" name="Rectangle 47">
              <a:extLst>
                <a:ext uri="{FF2B5EF4-FFF2-40B4-BE49-F238E27FC236}">
                  <a16:creationId xmlns:a16="http://schemas.microsoft.com/office/drawing/2014/main" id="{951EAD17-64CE-E056-1064-DC58EABFC2F7}"/>
                </a:ext>
              </a:extLst>
            </p:cNvPr>
            <p:cNvSpPr/>
            <p:nvPr/>
          </p:nvSpPr>
          <p:spPr>
            <a:xfrm>
              <a:off x="7680211" y="1688338"/>
              <a:ext cx="60925"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9" name="Rectangle 48">
              <a:extLst>
                <a:ext uri="{FF2B5EF4-FFF2-40B4-BE49-F238E27FC236}">
                  <a16:creationId xmlns:a16="http://schemas.microsoft.com/office/drawing/2014/main" id="{3DDD083B-C904-B291-B8B5-F13735E6E38E}"/>
                </a:ext>
              </a:extLst>
            </p:cNvPr>
            <p:cNvSpPr/>
            <p:nvPr/>
          </p:nvSpPr>
          <p:spPr>
            <a:xfrm>
              <a:off x="541439" y="2378075"/>
              <a:ext cx="1045433"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TSH Level</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50" name="Rectangle 49">
              <a:extLst>
                <a:ext uri="{FF2B5EF4-FFF2-40B4-BE49-F238E27FC236}">
                  <a16:creationId xmlns:a16="http://schemas.microsoft.com/office/drawing/2014/main" id="{A2782557-C97D-0497-F784-451723618B4B}"/>
                </a:ext>
              </a:extLst>
            </p:cNvPr>
            <p:cNvSpPr/>
            <p:nvPr/>
          </p:nvSpPr>
          <p:spPr>
            <a:xfrm>
              <a:off x="1328179" y="2378075"/>
              <a:ext cx="60925"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51" name="Rectangle 50">
              <a:extLst>
                <a:ext uri="{FF2B5EF4-FFF2-40B4-BE49-F238E27FC236}">
                  <a16:creationId xmlns:a16="http://schemas.microsoft.com/office/drawing/2014/main" id="{AB8AD511-6024-44D3-69ED-C0F3EBBF67ED}"/>
                </a:ext>
              </a:extLst>
            </p:cNvPr>
            <p:cNvSpPr/>
            <p:nvPr/>
          </p:nvSpPr>
          <p:spPr>
            <a:xfrm>
              <a:off x="6759334" y="2367178"/>
              <a:ext cx="2227382" cy="274995"/>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Total Thyroxine(TT4)</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52" name="Rectangle 51">
              <a:extLst>
                <a:ext uri="{FF2B5EF4-FFF2-40B4-BE49-F238E27FC236}">
                  <a16:creationId xmlns:a16="http://schemas.microsoft.com/office/drawing/2014/main" id="{E2EA6A0F-83E5-B77C-7E48-70BE206820E2}"/>
                </a:ext>
              </a:extLst>
            </p:cNvPr>
            <p:cNvSpPr/>
            <p:nvPr/>
          </p:nvSpPr>
          <p:spPr>
            <a:xfrm>
              <a:off x="8434591" y="2367178"/>
              <a:ext cx="61016" cy="274995"/>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53" name="Rectangle 52">
              <a:extLst>
                <a:ext uri="{FF2B5EF4-FFF2-40B4-BE49-F238E27FC236}">
                  <a16:creationId xmlns:a16="http://schemas.microsoft.com/office/drawing/2014/main" id="{EAE7D475-2303-BE03-49F7-75F5F5EA3B5B}"/>
                </a:ext>
              </a:extLst>
            </p:cNvPr>
            <p:cNvSpPr/>
            <p:nvPr/>
          </p:nvSpPr>
          <p:spPr>
            <a:xfrm>
              <a:off x="45225" y="2963037"/>
              <a:ext cx="121733"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54" name="Rectangle 53">
              <a:extLst>
                <a:ext uri="{FF2B5EF4-FFF2-40B4-BE49-F238E27FC236}">
                  <a16:creationId xmlns:a16="http://schemas.microsoft.com/office/drawing/2014/main" id="{B0461D81-51EF-A6E7-B1C3-5A09BB96EA8C}"/>
                </a:ext>
              </a:extLst>
            </p:cNvPr>
            <p:cNvSpPr/>
            <p:nvPr/>
          </p:nvSpPr>
          <p:spPr>
            <a:xfrm>
              <a:off x="136665" y="2963037"/>
              <a:ext cx="2280380"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Free Thyroxine Index</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55" name="Rectangle 54">
              <a:extLst>
                <a:ext uri="{FF2B5EF4-FFF2-40B4-BE49-F238E27FC236}">
                  <a16:creationId xmlns:a16="http://schemas.microsoft.com/office/drawing/2014/main" id="{06511CCA-E89A-433B-C44F-9250DE1AAD02}"/>
                </a:ext>
              </a:extLst>
            </p:cNvPr>
            <p:cNvSpPr/>
            <p:nvPr/>
          </p:nvSpPr>
          <p:spPr>
            <a:xfrm>
              <a:off x="1852943" y="2963037"/>
              <a:ext cx="60925"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56" name="Rectangle 55">
              <a:extLst>
                <a:ext uri="{FF2B5EF4-FFF2-40B4-BE49-F238E27FC236}">
                  <a16:creationId xmlns:a16="http://schemas.microsoft.com/office/drawing/2014/main" id="{6488567A-B3AB-542C-1A09-C83055DF640F}"/>
                </a:ext>
              </a:extLst>
            </p:cNvPr>
            <p:cNvSpPr/>
            <p:nvPr/>
          </p:nvSpPr>
          <p:spPr>
            <a:xfrm>
              <a:off x="6668275" y="2998089"/>
              <a:ext cx="121733"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57" name="Rectangle 56">
              <a:extLst>
                <a:ext uri="{FF2B5EF4-FFF2-40B4-BE49-F238E27FC236}">
                  <a16:creationId xmlns:a16="http://schemas.microsoft.com/office/drawing/2014/main" id="{30597BE1-1B08-A00A-EB38-7272A74070B1}"/>
                </a:ext>
              </a:extLst>
            </p:cNvPr>
            <p:cNvSpPr/>
            <p:nvPr/>
          </p:nvSpPr>
          <p:spPr>
            <a:xfrm>
              <a:off x="6759715" y="2998089"/>
              <a:ext cx="2380125"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Thyroxine Medication</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58" name="Rectangle 57">
              <a:extLst>
                <a:ext uri="{FF2B5EF4-FFF2-40B4-BE49-F238E27FC236}">
                  <a16:creationId xmlns:a16="http://schemas.microsoft.com/office/drawing/2014/main" id="{288A735E-A474-F0DC-F71A-273974578FF5}"/>
                </a:ext>
              </a:extLst>
            </p:cNvPr>
            <p:cNvSpPr/>
            <p:nvPr/>
          </p:nvSpPr>
          <p:spPr>
            <a:xfrm>
              <a:off x="8550669" y="2998089"/>
              <a:ext cx="60925"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59" name="Rectangle 58">
              <a:extLst>
                <a:ext uri="{FF2B5EF4-FFF2-40B4-BE49-F238E27FC236}">
                  <a16:creationId xmlns:a16="http://schemas.microsoft.com/office/drawing/2014/main" id="{37C41C04-8EED-61E3-97F9-A4958B12EA20}"/>
                </a:ext>
              </a:extLst>
            </p:cNvPr>
            <p:cNvSpPr/>
            <p:nvPr/>
          </p:nvSpPr>
          <p:spPr>
            <a:xfrm>
              <a:off x="61379" y="3617874"/>
              <a:ext cx="2582414" cy="274995"/>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AntiThyroid Medication</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60" name="Rectangle 59">
              <a:extLst>
                <a:ext uri="{FF2B5EF4-FFF2-40B4-BE49-F238E27FC236}">
                  <a16:creationId xmlns:a16="http://schemas.microsoft.com/office/drawing/2014/main" id="{89196868-BA97-DC32-2556-CD90B1DF1FA1}"/>
                </a:ext>
              </a:extLst>
            </p:cNvPr>
            <p:cNvSpPr/>
            <p:nvPr/>
          </p:nvSpPr>
          <p:spPr>
            <a:xfrm>
              <a:off x="2003311" y="3617874"/>
              <a:ext cx="61017" cy="274995"/>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61" name="Rectangle 60">
              <a:extLst>
                <a:ext uri="{FF2B5EF4-FFF2-40B4-BE49-F238E27FC236}">
                  <a16:creationId xmlns:a16="http://schemas.microsoft.com/office/drawing/2014/main" id="{F0402CDC-8FA2-979D-0F7E-F8C5FE68DAFA}"/>
                </a:ext>
              </a:extLst>
            </p:cNvPr>
            <p:cNvSpPr/>
            <p:nvPr/>
          </p:nvSpPr>
          <p:spPr>
            <a:xfrm>
              <a:off x="7203453" y="3581781"/>
              <a:ext cx="1188310" cy="274583"/>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Goitre Test</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62" name="Rectangle 61">
              <a:extLst>
                <a:ext uri="{FF2B5EF4-FFF2-40B4-BE49-F238E27FC236}">
                  <a16:creationId xmlns:a16="http://schemas.microsoft.com/office/drawing/2014/main" id="{E4CCD1F5-BDBD-401A-BFB0-25F5607E44EB}"/>
                </a:ext>
              </a:extLst>
            </p:cNvPr>
            <p:cNvSpPr/>
            <p:nvPr/>
          </p:nvSpPr>
          <p:spPr>
            <a:xfrm>
              <a:off x="8098041" y="3581781"/>
              <a:ext cx="60925" cy="274583"/>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63" name="Rectangle 62">
              <a:extLst>
                <a:ext uri="{FF2B5EF4-FFF2-40B4-BE49-F238E27FC236}">
                  <a16:creationId xmlns:a16="http://schemas.microsoft.com/office/drawing/2014/main" id="{A5EB2542-0423-E863-B810-108356FB36E2}"/>
                </a:ext>
              </a:extLst>
            </p:cNvPr>
            <p:cNvSpPr/>
            <p:nvPr/>
          </p:nvSpPr>
          <p:spPr>
            <a:xfrm>
              <a:off x="330518" y="4210304"/>
              <a:ext cx="1507224"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Hypopituitary</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64" name="Rectangle 63">
              <a:extLst>
                <a:ext uri="{FF2B5EF4-FFF2-40B4-BE49-F238E27FC236}">
                  <a16:creationId xmlns:a16="http://schemas.microsoft.com/office/drawing/2014/main" id="{E1BF6331-C50E-A1B4-818F-3FDF3B03C594}"/>
                </a:ext>
              </a:extLst>
            </p:cNvPr>
            <p:cNvSpPr/>
            <p:nvPr/>
          </p:nvSpPr>
          <p:spPr>
            <a:xfrm>
              <a:off x="1464323" y="4210304"/>
              <a:ext cx="60925"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65" name="Rectangle 64">
              <a:extLst>
                <a:ext uri="{FF2B5EF4-FFF2-40B4-BE49-F238E27FC236}">
                  <a16:creationId xmlns:a16="http://schemas.microsoft.com/office/drawing/2014/main" id="{10A50F23-D493-FE3A-848F-77C594243065}"/>
                </a:ext>
              </a:extLst>
            </p:cNvPr>
            <p:cNvSpPr/>
            <p:nvPr/>
          </p:nvSpPr>
          <p:spPr>
            <a:xfrm>
              <a:off x="78143" y="6074130"/>
              <a:ext cx="53596" cy="241550"/>
            </a:xfrm>
            <a:prstGeom prst="rect">
              <a:avLst/>
            </a:prstGeom>
            <a:ln>
              <a:noFill/>
            </a:ln>
          </p:spPr>
          <p:txBody>
            <a:bodyPr vert="horz" lIns="0" tIns="0" rIns="0" bIns="0" rtlCol="0">
              <a:noAutofit/>
            </a:bodyPr>
            <a:lstStyle/>
            <a:p>
              <a:pPr>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66" name="Rectangle 65">
              <a:extLst>
                <a:ext uri="{FF2B5EF4-FFF2-40B4-BE49-F238E27FC236}">
                  <a16:creationId xmlns:a16="http://schemas.microsoft.com/office/drawing/2014/main" id="{60A75BC6-2B00-168C-F59E-E8EA3CAE9ED5}"/>
                </a:ext>
              </a:extLst>
            </p:cNvPr>
            <p:cNvSpPr/>
            <p:nvPr/>
          </p:nvSpPr>
          <p:spPr>
            <a:xfrm>
              <a:off x="117767" y="6074130"/>
              <a:ext cx="2336636" cy="241550"/>
            </a:xfrm>
            <a:prstGeom prst="rect">
              <a:avLst/>
            </a:prstGeom>
            <a:ln>
              <a:noFill/>
            </a:ln>
          </p:spPr>
          <p:txBody>
            <a:bodyPr vert="horz" lIns="0" tIns="0" rIns="0" bIns="0" rtlCol="0">
              <a:noAutofit/>
            </a:bodyPr>
            <a:lstStyle/>
            <a:p>
              <a:pPr>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Psychological Symptoms</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67" name="Rectangle 66">
              <a:extLst>
                <a:ext uri="{FF2B5EF4-FFF2-40B4-BE49-F238E27FC236}">
                  <a16:creationId xmlns:a16="http://schemas.microsoft.com/office/drawing/2014/main" id="{A026294C-3C75-AB90-C50E-6E08B9D31BBE}"/>
                </a:ext>
              </a:extLst>
            </p:cNvPr>
            <p:cNvSpPr/>
            <p:nvPr/>
          </p:nvSpPr>
          <p:spPr>
            <a:xfrm>
              <a:off x="1875295" y="6074130"/>
              <a:ext cx="53596" cy="241550"/>
            </a:xfrm>
            <a:prstGeom prst="rect">
              <a:avLst/>
            </a:prstGeom>
            <a:ln>
              <a:noFill/>
            </a:ln>
          </p:spPr>
          <p:txBody>
            <a:bodyPr vert="horz" lIns="0" tIns="0" rIns="0" bIns="0" rtlCol="0">
              <a:noAutofit/>
            </a:bodyPr>
            <a:lstStyle/>
            <a:p>
              <a:pPr>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68" name="Rectangle 67">
              <a:extLst>
                <a:ext uri="{FF2B5EF4-FFF2-40B4-BE49-F238E27FC236}">
                  <a16:creationId xmlns:a16="http://schemas.microsoft.com/office/drawing/2014/main" id="{0B2BDDBD-B97B-03A4-1FCA-4F21E1919B90}"/>
                </a:ext>
              </a:extLst>
            </p:cNvPr>
            <p:cNvSpPr/>
            <p:nvPr/>
          </p:nvSpPr>
          <p:spPr>
            <a:xfrm>
              <a:off x="280835" y="4845177"/>
              <a:ext cx="1919682"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T3 Level Measure</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69" name="Rectangle 68">
              <a:extLst>
                <a:ext uri="{FF2B5EF4-FFF2-40B4-BE49-F238E27FC236}">
                  <a16:creationId xmlns:a16="http://schemas.microsoft.com/office/drawing/2014/main" id="{3B4363A1-B256-2CFD-2E35-C91214A4508B}"/>
                </a:ext>
              </a:extLst>
            </p:cNvPr>
            <p:cNvSpPr/>
            <p:nvPr/>
          </p:nvSpPr>
          <p:spPr>
            <a:xfrm>
              <a:off x="1724419" y="4845177"/>
              <a:ext cx="60925"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70" name="Shape 267">
              <a:extLst>
                <a:ext uri="{FF2B5EF4-FFF2-40B4-BE49-F238E27FC236}">
                  <a16:creationId xmlns:a16="http://schemas.microsoft.com/office/drawing/2014/main" id="{8011DBFC-1F47-4FF2-26B0-1CB154C35F64}"/>
                </a:ext>
              </a:extLst>
            </p:cNvPr>
            <p:cNvSpPr/>
            <p:nvPr/>
          </p:nvSpPr>
          <p:spPr>
            <a:xfrm>
              <a:off x="13970" y="5376596"/>
              <a:ext cx="2016252" cy="360045"/>
            </a:xfrm>
            <a:custGeom>
              <a:avLst/>
              <a:gdLst/>
              <a:ahLst/>
              <a:cxnLst/>
              <a:rect l="0" t="0" r="0" b="0"/>
              <a:pathLst>
                <a:path w="2016252" h="360045">
                  <a:moveTo>
                    <a:pt x="0" y="360045"/>
                  </a:moveTo>
                  <a:lnTo>
                    <a:pt x="2016252" y="360045"/>
                  </a:lnTo>
                  <a:lnTo>
                    <a:pt x="2016252" y="0"/>
                  </a:lnTo>
                  <a:lnTo>
                    <a:pt x="0" y="0"/>
                  </a:ln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71" name="Shape 269">
              <a:extLst>
                <a:ext uri="{FF2B5EF4-FFF2-40B4-BE49-F238E27FC236}">
                  <a16:creationId xmlns:a16="http://schemas.microsoft.com/office/drawing/2014/main" id="{CF47E9B1-145B-3A9A-2DFD-CF98991400F8}"/>
                </a:ext>
              </a:extLst>
            </p:cNvPr>
            <p:cNvSpPr/>
            <p:nvPr/>
          </p:nvSpPr>
          <p:spPr>
            <a:xfrm>
              <a:off x="6628778" y="5357990"/>
              <a:ext cx="2016252" cy="360045"/>
            </a:xfrm>
            <a:custGeom>
              <a:avLst/>
              <a:gdLst/>
              <a:ahLst/>
              <a:cxnLst/>
              <a:rect l="0" t="0" r="0" b="0"/>
              <a:pathLst>
                <a:path w="2016252" h="360045">
                  <a:moveTo>
                    <a:pt x="0" y="360045"/>
                  </a:moveTo>
                  <a:lnTo>
                    <a:pt x="2016252" y="360045"/>
                  </a:lnTo>
                  <a:lnTo>
                    <a:pt x="2016252" y="0"/>
                  </a:lnTo>
                  <a:lnTo>
                    <a:pt x="0" y="0"/>
                  </a:ln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72" name="Shape 271">
              <a:extLst>
                <a:ext uri="{FF2B5EF4-FFF2-40B4-BE49-F238E27FC236}">
                  <a16:creationId xmlns:a16="http://schemas.microsoft.com/office/drawing/2014/main" id="{6A9B6A81-423C-1EFF-5C3B-DED6373CDF29}"/>
                </a:ext>
              </a:extLst>
            </p:cNvPr>
            <p:cNvSpPr/>
            <p:nvPr/>
          </p:nvSpPr>
          <p:spPr>
            <a:xfrm>
              <a:off x="6588265" y="4693031"/>
              <a:ext cx="2016252" cy="360045"/>
            </a:xfrm>
            <a:custGeom>
              <a:avLst/>
              <a:gdLst/>
              <a:ahLst/>
              <a:cxnLst/>
              <a:rect l="0" t="0" r="0" b="0"/>
              <a:pathLst>
                <a:path w="2016252" h="360045">
                  <a:moveTo>
                    <a:pt x="0" y="360045"/>
                  </a:moveTo>
                  <a:lnTo>
                    <a:pt x="2016252" y="360045"/>
                  </a:lnTo>
                  <a:lnTo>
                    <a:pt x="2016252" y="0"/>
                  </a:lnTo>
                  <a:lnTo>
                    <a:pt x="0" y="0"/>
                  </a:ln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73" name="Rectangle 72">
              <a:extLst>
                <a:ext uri="{FF2B5EF4-FFF2-40B4-BE49-F238E27FC236}">
                  <a16:creationId xmlns:a16="http://schemas.microsoft.com/office/drawing/2014/main" id="{2041DAB9-F94F-48DC-36F0-CEF1D72E6131}"/>
                </a:ext>
              </a:extLst>
            </p:cNvPr>
            <p:cNvSpPr/>
            <p:nvPr/>
          </p:nvSpPr>
          <p:spPr>
            <a:xfrm>
              <a:off x="256451" y="5480990"/>
              <a:ext cx="1919682"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T4 Level Measure</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74" name="Rectangle 73">
              <a:extLst>
                <a:ext uri="{FF2B5EF4-FFF2-40B4-BE49-F238E27FC236}">
                  <a16:creationId xmlns:a16="http://schemas.microsoft.com/office/drawing/2014/main" id="{12250BF7-61BD-F9BE-03CA-C9AE0CF2EA99}"/>
                </a:ext>
              </a:extLst>
            </p:cNvPr>
            <p:cNvSpPr/>
            <p:nvPr/>
          </p:nvSpPr>
          <p:spPr>
            <a:xfrm>
              <a:off x="1699654" y="5480990"/>
              <a:ext cx="60925"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75" name="Shape 275">
              <a:extLst>
                <a:ext uri="{FF2B5EF4-FFF2-40B4-BE49-F238E27FC236}">
                  <a16:creationId xmlns:a16="http://schemas.microsoft.com/office/drawing/2014/main" id="{5673BA24-BA3A-AE30-D647-C3D0C5502045}"/>
                </a:ext>
              </a:extLst>
            </p:cNvPr>
            <p:cNvSpPr/>
            <p:nvPr/>
          </p:nvSpPr>
          <p:spPr>
            <a:xfrm>
              <a:off x="6574676" y="4083304"/>
              <a:ext cx="2016252" cy="360045"/>
            </a:xfrm>
            <a:custGeom>
              <a:avLst/>
              <a:gdLst/>
              <a:ahLst/>
              <a:cxnLst/>
              <a:rect l="0" t="0" r="0" b="0"/>
              <a:pathLst>
                <a:path w="2016252" h="360045">
                  <a:moveTo>
                    <a:pt x="0" y="360045"/>
                  </a:moveTo>
                  <a:lnTo>
                    <a:pt x="2016252" y="360045"/>
                  </a:lnTo>
                  <a:lnTo>
                    <a:pt x="2016252" y="0"/>
                  </a:lnTo>
                  <a:lnTo>
                    <a:pt x="0" y="0"/>
                  </a:ln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76" name="Shape 277">
              <a:extLst>
                <a:ext uri="{FF2B5EF4-FFF2-40B4-BE49-F238E27FC236}">
                  <a16:creationId xmlns:a16="http://schemas.microsoft.com/office/drawing/2014/main" id="{9CF1066B-3B51-6F34-37FB-FCB5851CAC47}"/>
                </a:ext>
              </a:extLst>
            </p:cNvPr>
            <p:cNvSpPr/>
            <p:nvPr/>
          </p:nvSpPr>
          <p:spPr>
            <a:xfrm>
              <a:off x="6612903" y="5957837"/>
              <a:ext cx="2016252" cy="360045"/>
            </a:xfrm>
            <a:custGeom>
              <a:avLst/>
              <a:gdLst/>
              <a:ahLst/>
              <a:cxnLst/>
              <a:rect l="0" t="0" r="0" b="0"/>
              <a:pathLst>
                <a:path w="2016252" h="360045">
                  <a:moveTo>
                    <a:pt x="0" y="360045"/>
                  </a:moveTo>
                  <a:lnTo>
                    <a:pt x="2016252" y="360045"/>
                  </a:lnTo>
                  <a:lnTo>
                    <a:pt x="2016252" y="0"/>
                  </a:lnTo>
                  <a:lnTo>
                    <a:pt x="0" y="0"/>
                  </a:lnTo>
                  <a:close/>
                </a:path>
              </a:pathLst>
            </a:custGeom>
            <a:ln w="25400" cap="flat">
              <a:round/>
            </a:ln>
          </p:spPr>
          <p:style>
            <a:lnRef idx="1">
              <a:srgbClr val="385D8A"/>
            </a:lnRef>
            <a:fillRef idx="0">
              <a:srgbClr val="000000">
                <a:alpha val="0"/>
              </a:srgbClr>
            </a:fillRef>
            <a:effectRef idx="0">
              <a:scrgbClr r="0" g="0" b="0"/>
            </a:effectRef>
            <a:fontRef idx="none"/>
          </p:style>
          <p:txBody>
            <a:bodyPr/>
            <a:lstStyle/>
            <a:p>
              <a:endParaRPr lang="en-IN"/>
            </a:p>
          </p:txBody>
        </p:sp>
        <p:sp>
          <p:nvSpPr>
            <p:cNvPr id="77" name="Rectangle 76">
              <a:extLst>
                <a:ext uri="{FF2B5EF4-FFF2-40B4-BE49-F238E27FC236}">
                  <a16:creationId xmlns:a16="http://schemas.microsoft.com/office/drawing/2014/main" id="{6CE40C21-17F5-0F0C-E5CB-183EFD21BB91}"/>
                </a:ext>
              </a:extLst>
            </p:cNvPr>
            <p:cNvSpPr/>
            <p:nvPr/>
          </p:nvSpPr>
          <p:spPr>
            <a:xfrm>
              <a:off x="7135508" y="4171315"/>
              <a:ext cx="1186693"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Iodine Test</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78" name="Rectangle 77">
              <a:extLst>
                <a:ext uri="{FF2B5EF4-FFF2-40B4-BE49-F238E27FC236}">
                  <a16:creationId xmlns:a16="http://schemas.microsoft.com/office/drawing/2014/main" id="{1A35137D-F359-7A6A-BC5F-1385424D6847}"/>
                </a:ext>
              </a:extLst>
            </p:cNvPr>
            <p:cNvSpPr/>
            <p:nvPr/>
          </p:nvSpPr>
          <p:spPr>
            <a:xfrm>
              <a:off x="8028826" y="4171315"/>
              <a:ext cx="60925"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79" name="Rectangle 78">
              <a:extLst>
                <a:ext uri="{FF2B5EF4-FFF2-40B4-BE49-F238E27FC236}">
                  <a16:creationId xmlns:a16="http://schemas.microsoft.com/office/drawing/2014/main" id="{4537DFE9-C43D-AAEF-13E3-C285EA15A7B2}"/>
                </a:ext>
              </a:extLst>
            </p:cNvPr>
            <p:cNvSpPr/>
            <p:nvPr/>
          </p:nvSpPr>
          <p:spPr>
            <a:xfrm>
              <a:off x="7058419" y="4787900"/>
              <a:ext cx="1319596"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Lithium Test</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80" name="Rectangle 79">
              <a:extLst>
                <a:ext uri="{FF2B5EF4-FFF2-40B4-BE49-F238E27FC236}">
                  <a16:creationId xmlns:a16="http://schemas.microsoft.com/office/drawing/2014/main" id="{3304778C-E4F5-6E0B-59A9-4CCD3AEDF25A}"/>
                </a:ext>
              </a:extLst>
            </p:cNvPr>
            <p:cNvSpPr/>
            <p:nvPr/>
          </p:nvSpPr>
          <p:spPr>
            <a:xfrm>
              <a:off x="8052067" y="4787900"/>
              <a:ext cx="60925" cy="274582"/>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81" name="Rectangle 80">
              <a:extLst>
                <a:ext uri="{FF2B5EF4-FFF2-40B4-BE49-F238E27FC236}">
                  <a16:creationId xmlns:a16="http://schemas.microsoft.com/office/drawing/2014/main" id="{EC4BF7C8-4C99-CF99-6DB5-5A160E15FE1A}"/>
                </a:ext>
              </a:extLst>
            </p:cNvPr>
            <p:cNvSpPr/>
            <p:nvPr/>
          </p:nvSpPr>
          <p:spPr>
            <a:xfrm>
              <a:off x="7031241" y="5462473"/>
              <a:ext cx="1347228" cy="274996"/>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Tumour Test</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82" name="Rectangle 81">
              <a:extLst>
                <a:ext uri="{FF2B5EF4-FFF2-40B4-BE49-F238E27FC236}">
                  <a16:creationId xmlns:a16="http://schemas.microsoft.com/office/drawing/2014/main" id="{3B22AF1C-85F4-217E-4D36-1097B1045018}"/>
                </a:ext>
              </a:extLst>
            </p:cNvPr>
            <p:cNvSpPr/>
            <p:nvPr/>
          </p:nvSpPr>
          <p:spPr>
            <a:xfrm>
              <a:off x="8044955" y="5462473"/>
              <a:ext cx="61016" cy="274996"/>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83" name="Rectangle 82">
              <a:extLst>
                <a:ext uri="{FF2B5EF4-FFF2-40B4-BE49-F238E27FC236}">
                  <a16:creationId xmlns:a16="http://schemas.microsoft.com/office/drawing/2014/main" id="{3A9E6710-F340-4295-69ED-A2A1B2E0E269}"/>
                </a:ext>
              </a:extLst>
            </p:cNvPr>
            <p:cNvSpPr/>
            <p:nvPr/>
          </p:nvSpPr>
          <p:spPr>
            <a:xfrm>
              <a:off x="6721615" y="6064987"/>
              <a:ext cx="182540" cy="274583"/>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84" name="Rectangle 83">
              <a:extLst>
                <a:ext uri="{FF2B5EF4-FFF2-40B4-BE49-F238E27FC236}">
                  <a16:creationId xmlns:a16="http://schemas.microsoft.com/office/drawing/2014/main" id="{6FA1259E-2D98-BB9A-7291-4EEDA529983E}"/>
                </a:ext>
              </a:extLst>
            </p:cNvPr>
            <p:cNvSpPr/>
            <p:nvPr/>
          </p:nvSpPr>
          <p:spPr>
            <a:xfrm>
              <a:off x="6860299" y="6064987"/>
              <a:ext cx="1642284" cy="274583"/>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TBG Blood Test</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85" name="Rectangle 84">
              <a:extLst>
                <a:ext uri="{FF2B5EF4-FFF2-40B4-BE49-F238E27FC236}">
                  <a16:creationId xmlns:a16="http://schemas.microsoft.com/office/drawing/2014/main" id="{09D7208E-73F1-CC35-0C54-3455C8453521}"/>
                </a:ext>
              </a:extLst>
            </p:cNvPr>
            <p:cNvSpPr/>
            <p:nvPr/>
          </p:nvSpPr>
          <p:spPr>
            <a:xfrm>
              <a:off x="8096517" y="6064987"/>
              <a:ext cx="60925" cy="274583"/>
            </a:xfrm>
            <a:prstGeom prst="rect">
              <a:avLst/>
            </a:prstGeom>
            <a:ln>
              <a:noFill/>
            </a:ln>
          </p:spPr>
          <p:txBody>
            <a:bodyPr vert="horz" lIns="0" tIns="0" rIns="0" bIns="0" rtlCol="0">
              <a:noAutofit/>
            </a:bodyPr>
            <a:lstStyle/>
            <a:p>
              <a:pPr>
                <a:lnSpc>
                  <a:spcPct val="107000"/>
                </a:lnSpc>
                <a:spcAft>
                  <a:spcPts val="800"/>
                </a:spcAft>
              </a:pPr>
              <a:r>
                <a:rPr lang="en-IN" sz="16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86" name="Shape 287">
              <a:extLst>
                <a:ext uri="{FF2B5EF4-FFF2-40B4-BE49-F238E27FC236}">
                  <a16:creationId xmlns:a16="http://schemas.microsoft.com/office/drawing/2014/main" id="{586B2D23-E13E-14E2-324A-C960911F482A}"/>
                </a:ext>
              </a:extLst>
            </p:cNvPr>
            <p:cNvSpPr/>
            <p:nvPr/>
          </p:nvSpPr>
          <p:spPr>
            <a:xfrm>
              <a:off x="2016138" y="1794002"/>
              <a:ext cx="1264793" cy="1686941"/>
            </a:xfrm>
            <a:custGeom>
              <a:avLst/>
              <a:gdLst/>
              <a:ahLst/>
              <a:cxnLst/>
              <a:rect l="0" t="0" r="0" b="0"/>
              <a:pathLst>
                <a:path w="1264793" h="1686941">
                  <a:moveTo>
                    <a:pt x="0" y="0"/>
                  </a:moveTo>
                  <a:lnTo>
                    <a:pt x="91313" y="38481"/>
                  </a:lnTo>
                  <a:cubicBezTo>
                    <a:pt x="94615" y="39878"/>
                    <a:pt x="96139" y="43561"/>
                    <a:pt x="94742" y="46863"/>
                  </a:cubicBezTo>
                  <a:cubicBezTo>
                    <a:pt x="93345" y="50038"/>
                    <a:pt x="89662" y="51562"/>
                    <a:pt x="86487" y="50292"/>
                  </a:cubicBezTo>
                  <a:lnTo>
                    <a:pt x="26784" y="25012"/>
                  </a:lnTo>
                  <a:lnTo>
                    <a:pt x="1248122" y="1654248"/>
                  </a:lnTo>
                  <a:lnTo>
                    <a:pt x="1240663" y="1589913"/>
                  </a:lnTo>
                  <a:cubicBezTo>
                    <a:pt x="1240282" y="1586484"/>
                    <a:pt x="1242822" y="1583309"/>
                    <a:pt x="1246251" y="1582928"/>
                  </a:cubicBezTo>
                  <a:cubicBezTo>
                    <a:pt x="1249807" y="1582547"/>
                    <a:pt x="1252982" y="1584960"/>
                    <a:pt x="1253363" y="1588516"/>
                  </a:cubicBezTo>
                  <a:lnTo>
                    <a:pt x="1264793" y="1686941"/>
                  </a:lnTo>
                  <a:lnTo>
                    <a:pt x="1173480" y="1648460"/>
                  </a:lnTo>
                  <a:cubicBezTo>
                    <a:pt x="1170178" y="1647063"/>
                    <a:pt x="1168654" y="1643253"/>
                    <a:pt x="1170051" y="1640078"/>
                  </a:cubicBezTo>
                  <a:cubicBezTo>
                    <a:pt x="1171448" y="1636903"/>
                    <a:pt x="1175131" y="1635379"/>
                    <a:pt x="1178306" y="1636649"/>
                  </a:cubicBezTo>
                  <a:lnTo>
                    <a:pt x="1238008" y="1661929"/>
                  </a:lnTo>
                  <a:lnTo>
                    <a:pt x="16671" y="32693"/>
                  </a:lnTo>
                  <a:lnTo>
                    <a:pt x="24130" y="97028"/>
                  </a:lnTo>
                  <a:cubicBezTo>
                    <a:pt x="24511" y="100457"/>
                    <a:pt x="21971" y="103632"/>
                    <a:pt x="18542" y="104013"/>
                  </a:cubicBezTo>
                  <a:cubicBezTo>
                    <a:pt x="14986" y="104394"/>
                    <a:pt x="11811" y="101981"/>
                    <a:pt x="11430" y="98425"/>
                  </a:cubicBezTo>
                  <a:lnTo>
                    <a:pt x="0"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IN"/>
            </a:p>
          </p:txBody>
        </p:sp>
        <p:sp>
          <p:nvSpPr>
            <p:cNvPr id="87" name="Shape 288">
              <a:extLst>
                <a:ext uri="{FF2B5EF4-FFF2-40B4-BE49-F238E27FC236}">
                  <a16:creationId xmlns:a16="http://schemas.microsoft.com/office/drawing/2014/main" id="{5F254351-DEEF-5AA7-D671-1804911ADE6C}"/>
                </a:ext>
              </a:extLst>
            </p:cNvPr>
            <p:cNvSpPr/>
            <p:nvPr/>
          </p:nvSpPr>
          <p:spPr>
            <a:xfrm>
              <a:off x="5194694" y="1783969"/>
              <a:ext cx="1393571" cy="1696974"/>
            </a:xfrm>
            <a:custGeom>
              <a:avLst/>
              <a:gdLst/>
              <a:ahLst/>
              <a:cxnLst/>
              <a:rect l="0" t="0" r="0" b="0"/>
              <a:pathLst>
                <a:path w="1393571" h="1696974">
                  <a:moveTo>
                    <a:pt x="1393571" y="0"/>
                  </a:moveTo>
                  <a:lnTo>
                    <a:pt x="1377823" y="97790"/>
                  </a:lnTo>
                  <a:cubicBezTo>
                    <a:pt x="1377315" y="101346"/>
                    <a:pt x="1374013" y="103632"/>
                    <a:pt x="1370584" y="103124"/>
                  </a:cubicBezTo>
                  <a:cubicBezTo>
                    <a:pt x="1367155" y="102489"/>
                    <a:pt x="1364742" y="99314"/>
                    <a:pt x="1365250" y="95758"/>
                  </a:cubicBezTo>
                  <a:lnTo>
                    <a:pt x="1375600" y="31887"/>
                  </a:lnTo>
                  <a:lnTo>
                    <a:pt x="27758" y="1673078"/>
                  </a:lnTo>
                  <a:lnTo>
                    <a:pt x="88519" y="1650619"/>
                  </a:lnTo>
                  <a:cubicBezTo>
                    <a:pt x="91821" y="1649349"/>
                    <a:pt x="95377" y="1651000"/>
                    <a:pt x="96647" y="1654302"/>
                  </a:cubicBezTo>
                  <a:cubicBezTo>
                    <a:pt x="97917" y="1657604"/>
                    <a:pt x="96139" y="1661287"/>
                    <a:pt x="92964" y="1662557"/>
                  </a:cubicBezTo>
                  <a:lnTo>
                    <a:pt x="0" y="1696974"/>
                  </a:lnTo>
                  <a:lnTo>
                    <a:pt x="15748" y="1599184"/>
                  </a:lnTo>
                  <a:cubicBezTo>
                    <a:pt x="16256" y="1595628"/>
                    <a:pt x="19558" y="1593342"/>
                    <a:pt x="22987" y="1593850"/>
                  </a:cubicBezTo>
                  <a:cubicBezTo>
                    <a:pt x="26416" y="1594485"/>
                    <a:pt x="28829" y="1597660"/>
                    <a:pt x="28321" y="1601089"/>
                  </a:cubicBezTo>
                  <a:lnTo>
                    <a:pt x="17964" y="1665096"/>
                  </a:lnTo>
                  <a:lnTo>
                    <a:pt x="1365854" y="23847"/>
                  </a:lnTo>
                  <a:lnTo>
                    <a:pt x="1305052" y="46355"/>
                  </a:lnTo>
                  <a:cubicBezTo>
                    <a:pt x="1301750" y="47625"/>
                    <a:pt x="1298194" y="45847"/>
                    <a:pt x="1296924" y="42672"/>
                  </a:cubicBezTo>
                  <a:cubicBezTo>
                    <a:pt x="1295654" y="39370"/>
                    <a:pt x="1297432" y="35687"/>
                    <a:pt x="1300607" y="34417"/>
                  </a:cubicBezTo>
                  <a:lnTo>
                    <a:pt x="1393571"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IN"/>
            </a:p>
          </p:txBody>
        </p:sp>
        <p:sp>
          <p:nvSpPr>
            <p:cNvPr id="88" name="Shape 289">
              <a:extLst>
                <a:ext uri="{FF2B5EF4-FFF2-40B4-BE49-F238E27FC236}">
                  <a16:creationId xmlns:a16="http://schemas.microsoft.com/office/drawing/2014/main" id="{6217056A-0CE9-A0D0-0ACB-D2E2B4913714}"/>
                </a:ext>
              </a:extLst>
            </p:cNvPr>
            <p:cNvSpPr/>
            <p:nvPr/>
          </p:nvSpPr>
          <p:spPr>
            <a:xfrm>
              <a:off x="5194694" y="4756912"/>
              <a:ext cx="1418209" cy="1380972"/>
            </a:xfrm>
            <a:custGeom>
              <a:avLst/>
              <a:gdLst/>
              <a:ahLst/>
              <a:cxnLst/>
              <a:rect l="0" t="0" r="0" b="0"/>
              <a:pathLst>
                <a:path w="1418209" h="1380972">
                  <a:moveTo>
                    <a:pt x="0" y="0"/>
                  </a:moveTo>
                  <a:lnTo>
                    <a:pt x="96139" y="24003"/>
                  </a:lnTo>
                  <a:cubicBezTo>
                    <a:pt x="99568" y="24765"/>
                    <a:pt x="101600" y="28321"/>
                    <a:pt x="100838" y="31623"/>
                  </a:cubicBezTo>
                  <a:cubicBezTo>
                    <a:pt x="99949" y="35052"/>
                    <a:pt x="96520" y="37084"/>
                    <a:pt x="93091" y="36322"/>
                  </a:cubicBezTo>
                  <a:lnTo>
                    <a:pt x="30242" y="20656"/>
                  </a:lnTo>
                  <a:lnTo>
                    <a:pt x="1396688" y="1351146"/>
                  </a:lnTo>
                  <a:lnTo>
                    <a:pt x="1379474" y="1288872"/>
                  </a:lnTo>
                  <a:cubicBezTo>
                    <a:pt x="1378458" y="1285481"/>
                    <a:pt x="1380490" y="1281988"/>
                    <a:pt x="1383919" y="1281049"/>
                  </a:cubicBezTo>
                  <a:cubicBezTo>
                    <a:pt x="1387221" y="1280109"/>
                    <a:pt x="1390777" y="1282090"/>
                    <a:pt x="1391666" y="1285468"/>
                  </a:cubicBezTo>
                  <a:lnTo>
                    <a:pt x="1418209" y="1380972"/>
                  </a:lnTo>
                  <a:lnTo>
                    <a:pt x="1321943" y="1357020"/>
                  </a:lnTo>
                  <a:cubicBezTo>
                    <a:pt x="1318641" y="1356182"/>
                    <a:pt x="1316482" y="1352728"/>
                    <a:pt x="1317371" y="1349324"/>
                  </a:cubicBezTo>
                  <a:cubicBezTo>
                    <a:pt x="1318260" y="1345920"/>
                    <a:pt x="1321689" y="1343851"/>
                    <a:pt x="1325118" y="1344702"/>
                  </a:cubicBezTo>
                  <a:lnTo>
                    <a:pt x="1387891" y="1360329"/>
                  </a:lnTo>
                  <a:lnTo>
                    <a:pt x="21399" y="29720"/>
                  </a:lnTo>
                  <a:lnTo>
                    <a:pt x="38735" y="92075"/>
                  </a:lnTo>
                  <a:cubicBezTo>
                    <a:pt x="39624" y="95504"/>
                    <a:pt x="37719" y="99060"/>
                    <a:pt x="34290" y="99949"/>
                  </a:cubicBezTo>
                  <a:cubicBezTo>
                    <a:pt x="30861" y="100838"/>
                    <a:pt x="27432" y="98933"/>
                    <a:pt x="26416" y="95504"/>
                  </a:cubicBezTo>
                  <a:lnTo>
                    <a:pt x="0"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IN"/>
            </a:p>
          </p:txBody>
        </p:sp>
        <p:sp>
          <p:nvSpPr>
            <p:cNvPr id="89" name="Shape 290">
              <a:extLst>
                <a:ext uri="{FF2B5EF4-FFF2-40B4-BE49-F238E27FC236}">
                  <a16:creationId xmlns:a16="http://schemas.microsoft.com/office/drawing/2014/main" id="{CB5865FE-AF74-BE27-1276-88AF12954FB5}"/>
                </a:ext>
              </a:extLst>
            </p:cNvPr>
            <p:cNvSpPr/>
            <p:nvPr/>
          </p:nvSpPr>
          <p:spPr>
            <a:xfrm>
              <a:off x="2044205" y="4756912"/>
              <a:ext cx="1236726" cy="1391717"/>
            </a:xfrm>
            <a:custGeom>
              <a:avLst/>
              <a:gdLst/>
              <a:ahLst/>
              <a:cxnLst/>
              <a:rect l="0" t="0" r="0" b="0"/>
              <a:pathLst>
                <a:path w="1236726" h="1391717">
                  <a:moveTo>
                    <a:pt x="1236726" y="0"/>
                  </a:moveTo>
                  <a:lnTo>
                    <a:pt x="1217168" y="97155"/>
                  </a:lnTo>
                  <a:cubicBezTo>
                    <a:pt x="1216406" y="100584"/>
                    <a:pt x="1213104" y="102870"/>
                    <a:pt x="1209675" y="102108"/>
                  </a:cubicBezTo>
                  <a:cubicBezTo>
                    <a:pt x="1206246" y="101473"/>
                    <a:pt x="1203960" y="98171"/>
                    <a:pt x="1204722" y="94742"/>
                  </a:cubicBezTo>
                  <a:lnTo>
                    <a:pt x="1217505" y="31201"/>
                  </a:lnTo>
                  <a:lnTo>
                    <a:pt x="28715" y="1368941"/>
                  </a:lnTo>
                  <a:lnTo>
                    <a:pt x="90170" y="1348829"/>
                  </a:lnTo>
                  <a:cubicBezTo>
                    <a:pt x="93472" y="1347736"/>
                    <a:pt x="97155" y="1349553"/>
                    <a:pt x="98171" y="1352880"/>
                  </a:cubicBezTo>
                  <a:cubicBezTo>
                    <a:pt x="99314" y="1356220"/>
                    <a:pt x="97409" y="1359802"/>
                    <a:pt x="94107" y="1360894"/>
                  </a:cubicBezTo>
                  <a:lnTo>
                    <a:pt x="0" y="1391717"/>
                  </a:lnTo>
                  <a:lnTo>
                    <a:pt x="19431" y="1294549"/>
                  </a:lnTo>
                  <a:cubicBezTo>
                    <a:pt x="20193" y="1291120"/>
                    <a:pt x="23495" y="1288885"/>
                    <a:pt x="26924" y="1289583"/>
                  </a:cubicBezTo>
                  <a:cubicBezTo>
                    <a:pt x="30353" y="1290269"/>
                    <a:pt x="32639" y="1293622"/>
                    <a:pt x="31877" y="1297064"/>
                  </a:cubicBezTo>
                  <a:lnTo>
                    <a:pt x="19209" y="1360487"/>
                  </a:lnTo>
                  <a:lnTo>
                    <a:pt x="1207868" y="22818"/>
                  </a:lnTo>
                  <a:lnTo>
                    <a:pt x="1146429" y="42926"/>
                  </a:lnTo>
                  <a:cubicBezTo>
                    <a:pt x="1143127" y="44069"/>
                    <a:pt x="1139571" y="42164"/>
                    <a:pt x="1138428" y="38862"/>
                  </a:cubicBezTo>
                  <a:cubicBezTo>
                    <a:pt x="1137285" y="35560"/>
                    <a:pt x="1139190" y="31877"/>
                    <a:pt x="1142492" y="30861"/>
                  </a:cubicBezTo>
                  <a:lnTo>
                    <a:pt x="1236726" y="0"/>
                  </a:lnTo>
                  <a:close/>
                </a:path>
              </a:pathLst>
            </a:custGeom>
            <a:ln w="0" cap="flat">
              <a:round/>
            </a:ln>
          </p:spPr>
          <p:style>
            <a:lnRef idx="0">
              <a:srgbClr val="000000">
                <a:alpha val="0"/>
              </a:srgbClr>
            </a:lnRef>
            <a:fillRef idx="1">
              <a:srgbClr val="4A7EBB"/>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143456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5FE595-1242-BF9A-9D6A-13BF8C714A3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6400">
            <a:extLst>
              <a:ext uri="{FF2B5EF4-FFF2-40B4-BE49-F238E27FC236}">
                <a16:creationId xmlns:a16="http://schemas.microsoft.com/office/drawing/2014/main" id="{F25FEDA2-702C-0011-8F04-3D42CCBE0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343" y="285135"/>
            <a:ext cx="6767396" cy="633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14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368B-9203-21A4-7223-B441F966A3BC}"/>
              </a:ext>
            </a:extLst>
          </p:cNvPr>
          <p:cNvSpPr>
            <a:spLocks noGrp="1"/>
          </p:cNvSpPr>
          <p:nvPr>
            <p:ph type="title"/>
          </p:nvPr>
        </p:nvSpPr>
        <p:spPr/>
        <p:txBody>
          <a:bodyPr>
            <a:normAutofit/>
          </a:bodyPr>
          <a:lstStyle/>
          <a:p>
            <a:pPr algn="ctr"/>
            <a:r>
              <a:rPr lang="en-IN" sz="4000" b="1" dirty="0"/>
              <a:t>  MODEL TRAINING AND VALIDATION WORKFLOW</a:t>
            </a:r>
          </a:p>
        </p:txBody>
      </p:sp>
      <p:pic>
        <p:nvPicPr>
          <p:cNvPr id="4" name="Content Placeholder 3">
            <a:extLst>
              <a:ext uri="{FF2B5EF4-FFF2-40B4-BE49-F238E27FC236}">
                <a16:creationId xmlns:a16="http://schemas.microsoft.com/office/drawing/2014/main" id="{58EA4131-8910-FFCC-83BA-14F1222B7A2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46903" y="1690688"/>
            <a:ext cx="8898194" cy="4802187"/>
          </a:xfrm>
          <a:prstGeom prst="rect">
            <a:avLst/>
          </a:prstGeom>
        </p:spPr>
      </p:pic>
    </p:spTree>
    <p:extLst>
      <p:ext uri="{BB962C8B-B14F-4D97-AF65-F5344CB8AC3E}">
        <p14:creationId xmlns:p14="http://schemas.microsoft.com/office/powerpoint/2010/main" val="13899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4CE1-F404-E7D9-41EB-81F30870B25F}"/>
              </a:ext>
            </a:extLst>
          </p:cNvPr>
          <p:cNvSpPr>
            <a:spLocks noGrp="1"/>
          </p:cNvSpPr>
          <p:nvPr>
            <p:ph type="title"/>
          </p:nvPr>
        </p:nvSpPr>
        <p:spPr/>
        <p:txBody>
          <a:bodyPr>
            <a:normAutofit/>
          </a:bodyPr>
          <a:lstStyle/>
          <a:p>
            <a:pPr algn="ctr"/>
            <a:r>
              <a:rPr lang="en-IN" sz="4000" b="1" dirty="0"/>
              <a:t>MODEL TRAINING AND VALIDATION WORKFLOW</a:t>
            </a:r>
          </a:p>
        </p:txBody>
      </p:sp>
      <p:sp>
        <p:nvSpPr>
          <p:cNvPr id="3" name="Content Placeholder 2">
            <a:extLst>
              <a:ext uri="{FF2B5EF4-FFF2-40B4-BE49-F238E27FC236}">
                <a16:creationId xmlns:a16="http://schemas.microsoft.com/office/drawing/2014/main" id="{6D7695EE-D5AE-C3C5-7C86-FADF38288C3D}"/>
              </a:ext>
            </a:extLst>
          </p:cNvPr>
          <p:cNvSpPr>
            <a:spLocks noGrp="1"/>
          </p:cNvSpPr>
          <p:nvPr>
            <p:ph idx="1"/>
          </p:nvPr>
        </p:nvSpPr>
        <p:spPr/>
        <p:txBody>
          <a:bodyPr>
            <a:normAutofit fontScale="62500" lnSpcReduction="20000"/>
          </a:bodyPr>
          <a:lstStyle/>
          <a:p>
            <a:pPr marL="188595" indent="0">
              <a:lnSpc>
                <a:spcPct val="107000"/>
              </a:lnSpc>
              <a:spcAft>
                <a:spcPts val="800"/>
              </a:spcAft>
              <a:buNone/>
            </a:pPr>
            <a:r>
              <a:rPr lang="en-IN" sz="3800" b="1" kern="100" dirty="0">
                <a:solidFill>
                  <a:srgbClr val="000000"/>
                </a:solidFill>
                <a:effectLst/>
                <a:latin typeface="Calibri" panose="020F0502020204030204" pitchFamily="34" charset="0"/>
                <a:ea typeface="Calibri" panose="020F0502020204030204" pitchFamily="34" charset="0"/>
              </a:rPr>
              <a:t>Data Collection </a:t>
            </a:r>
            <a:r>
              <a:rPr lang="en-IN" sz="1800" kern="100" dirty="0">
                <a:solidFill>
                  <a:srgbClr val="000000"/>
                </a:solidFill>
                <a:effectLst/>
                <a:latin typeface="Calibri" panose="020F0502020204030204" pitchFamily="34" charset="0"/>
                <a:ea typeface="Calibri" panose="020F0502020204030204" pitchFamily="34" charset="0"/>
              </a:rPr>
              <a:t> </a:t>
            </a:r>
          </a:p>
          <a:p>
            <a:pPr marL="342900" marR="321310" lvl="0" indent="-342900" fontAlgn="base">
              <a:lnSpc>
                <a:spcPct val="103000"/>
              </a:lnSpc>
              <a:spcAft>
                <a:spcPts val="90"/>
              </a:spcAft>
              <a:buClr>
                <a:srgbClr val="000000"/>
              </a:buClr>
              <a:buSzPts val="1600"/>
              <a:buFont typeface="Arial" panose="020B0604020202020204" pitchFamily="34" charset="0"/>
              <a:buChar char="•"/>
            </a:pPr>
            <a:r>
              <a:rPr lang="en-IN" sz="22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Thyroid Disease Data Set from UCI Machine Learning Repository </a:t>
            </a:r>
          </a:p>
          <a:p>
            <a:pPr marL="342900" marR="321310" lvl="0" indent="-342900" fontAlgn="base">
              <a:lnSpc>
                <a:spcPct val="107000"/>
              </a:lnSpc>
              <a:spcAft>
                <a:spcPts val="800"/>
              </a:spcAft>
              <a:buClr>
                <a:srgbClr val="000000"/>
              </a:buClr>
              <a:buSzPts val="1600"/>
              <a:buFont typeface="Arial" panose="020B0604020202020204" pitchFamily="34" charset="0"/>
              <a:buChar char="•"/>
            </a:pPr>
            <a:r>
              <a:rPr lang="en-IN" sz="22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For Data Set: </a:t>
            </a:r>
            <a:r>
              <a:rPr lang="en-IN" sz="2200" u="none" strike="noStrike" kern="100" dirty="0">
                <a:solidFill>
                  <a:srgbClr val="0000FF"/>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2"/>
              </a:rPr>
              <a:t>https://archive.ics.uci.edu/ml/datasets/thyroid+disease </a:t>
            </a:r>
            <a:r>
              <a:rPr lang="en-IN" sz="2200" u="none" strike="noStrike" kern="100" dirty="0">
                <a:solidFill>
                  <a:srgbClr val="4F81B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0" marR="321310" lvl="0" indent="0" fontAlgn="base">
              <a:lnSpc>
                <a:spcPct val="107000"/>
              </a:lnSpc>
              <a:spcAft>
                <a:spcPts val="800"/>
              </a:spcAft>
              <a:buClr>
                <a:srgbClr val="000000"/>
              </a:buClr>
              <a:buSzPts val="1600"/>
              <a:buNone/>
            </a:pPr>
            <a:endParaRPr lang="en-IN" sz="1800" kern="100" dirty="0">
              <a:solidFill>
                <a:srgbClr val="000000"/>
              </a:solidFill>
              <a:effectLst/>
              <a:latin typeface="Calibri" panose="020F0502020204030204" pitchFamily="34" charset="0"/>
              <a:ea typeface="Calibri" panose="020F0502020204030204" pitchFamily="34" charset="0"/>
            </a:endParaRPr>
          </a:p>
          <a:p>
            <a:pPr marL="288290" indent="0">
              <a:lnSpc>
                <a:spcPct val="107000"/>
              </a:lnSpc>
              <a:spcAft>
                <a:spcPts val="800"/>
              </a:spcAft>
              <a:buNone/>
            </a:pPr>
            <a:r>
              <a:rPr lang="en-IN" sz="4600" b="1" kern="100" dirty="0">
                <a:solidFill>
                  <a:srgbClr val="000000"/>
                </a:solidFill>
                <a:effectLst/>
                <a:latin typeface="Calibri" panose="020F0502020204030204" pitchFamily="34" charset="0"/>
                <a:ea typeface="Calibri" panose="020F0502020204030204" pitchFamily="34" charset="0"/>
              </a:rPr>
              <a:t>Data Pre-Processing </a:t>
            </a:r>
            <a:endParaRPr lang="en-IN" sz="1800" kern="100" dirty="0">
              <a:solidFill>
                <a:srgbClr val="000000"/>
              </a:solidFill>
              <a:effectLst/>
              <a:latin typeface="Calibri" panose="020F0502020204030204" pitchFamily="34" charset="0"/>
              <a:ea typeface="Calibri" panose="020F0502020204030204" pitchFamily="34" charset="0"/>
            </a:endParaRPr>
          </a:p>
          <a:p>
            <a:pPr marL="342900" marR="321310" lvl="0" indent="-342900" fontAlgn="base">
              <a:lnSpc>
                <a:spcPct val="103000"/>
              </a:lnSpc>
              <a:spcAft>
                <a:spcPts val="90"/>
              </a:spcAft>
              <a:buClr>
                <a:srgbClr val="000000"/>
              </a:buClr>
              <a:buSzPts val="1600"/>
              <a:buFont typeface="Arial" panose="020B0604020202020204" pitchFamily="34" charset="0"/>
              <a:buChar char="•"/>
            </a:pPr>
            <a:r>
              <a:rPr lang="en-IN" sz="23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Missing values handling by Simple imputation (Used KNN Imputer) </a:t>
            </a:r>
          </a:p>
          <a:p>
            <a:pPr marL="342900" marR="321310" lvl="0" indent="-342900" fontAlgn="base">
              <a:lnSpc>
                <a:spcPct val="103000"/>
              </a:lnSpc>
              <a:spcAft>
                <a:spcPts val="90"/>
              </a:spcAft>
              <a:buClr>
                <a:srgbClr val="000000"/>
              </a:buClr>
              <a:buSzPts val="1600"/>
              <a:buFont typeface="Arial" panose="020B0604020202020204" pitchFamily="34" charset="0"/>
              <a:buChar char="•"/>
            </a:pPr>
            <a:r>
              <a:rPr lang="en-IN" sz="23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Outliers' detection and removal by boxplot and percentile methods </a:t>
            </a:r>
          </a:p>
          <a:p>
            <a:pPr marL="342900" marR="321310" lvl="0" indent="-342900" fontAlgn="base">
              <a:lnSpc>
                <a:spcPct val="103000"/>
              </a:lnSpc>
              <a:spcAft>
                <a:spcPts val="90"/>
              </a:spcAft>
              <a:buClr>
                <a:srgbClr val="000000"/>
              </a:buClr>
              <a:buSzPts val="1600"/>
              <a:buFont typeface="Arial" panose="020B0604020202020204" pitchFamily="34" charset="0"/>
              <a:buChar char="•"/>
            </a:pPr>
            <a:r>
              <a:rPr lang="en-IN" sz="23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Categorical features handling by ordinal encoding and label encoding </a:t>
            </a:r>
          </a:p>
          <a:p>
            <a:pPr marL="342900" marR="321310" lvl="0" indent="-342900" fontAlgn="base">
              <a:lnSpc>
                <a:spcPct val="103000"/>
              </a:lnSpc>
              <a:spcAft>
                <a:spcPts val="90"/>
              </a:spcAft>
              <a:buClr>
                <a:srgbClr val="000000"/>
              </a:buClr>
              <a:buSzPts val="1600"/>
              <a:buFont typeface="Arial" panose="020B0604020202020204" pitchFamily="34" charset="0"/>
              <a:buChar char="•"/>
            </a:pPr>
            <a:r>
              <a:rPr lang="en-IN" sz="23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Feature scaling done by Standard Scalar method </a:t>
            </a:r>
          </a:p>
          <a:p>
            <a:pPr marL="342900" marR="321310" lvl="0" indent="-342900" fontAlgn="base">
              <a:lnSpc>
                <a:spcPct val="103000"/>
              </a:lnSpc>
              <a:spcAft>
                <a:spcPts val="90"/>
              </a:spcAft>
              <a:buClr>
                <a:srgbClr val="000000"/>
              </a:buClr>
              <a:buSzPts val="1600"/>
              <a:buFont typeface="Arial" panose="020B0604020202020204" pitchFamily="34" charset="0"/>
              <a:buChar char="•"/>
            </a:pPr>
            <a:r>
              <a:rPr lang="en-IN" sz="23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Imbalanced dataset handled by SMOTE -Over sampling  </a:t>
            </a:r>
          </a:p>
          <a:p>
            <a:pPr marL="342900" marR="321310" lvl="0" indent="-342900" fontAlgn="base">
              <a:lnSpc>
                <a:spcPct val="103000"/>
              </a:lnSpc>
              <a:spcAft>
                <a:spcPts val="90"/>
              </a:spcAft>
              <a:buClr>
                <a:srgbClr val="000000"/>
              </a:buClr>
              <a:buSzPts val="1600"/>
              <a:buFont typeface="Arial" panose="020B0604020202020204" pitchFamily="34" charset="0"/>
              <a:buChar char="•"/>
            </a:pPr>
            <a:r>
              <a:rPr lang="en-IN" sz="23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Drop unnecessary columns </a:t>
            </a:r>
          </a:p>
          <a:p>
            <a:endParaRPr lang="en-IN" dirty="0"/>
          </a:p>
        </p:txBody>
      </p:sp>
    </p:spTree>
    <p:extLst>
      <p:ext uri="{BB962C8B-B14F-4D97-AF65-F5344CB8AC3E}">
        <p14:creationId xmlns:p14="http://schemas.microsoft.com/office/powerpoint/2010/main" val="194817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8C91-D612-022F-C16E-06BE4B6E00F4}"/>
              </a:ext>
            </a:extLst>
          </p:cNvPr>
          <p:cNvSpPr>
            <a:spLocks noGrp="1"/>
          </p:cNvSpPr>
          <p:nvPr>
            <p:ph type="title"/>
          </p:nvPr>
        </p:nvSpPr>
        <p:spPr/>
        <p:txBody>
          <a:bodyPr>
            <a:normAutofit/>
          </a:bodyPr>
          <a:lstStyle/>
          <a:p>
            <a:pPr algn="ctr"/>
            <a:r>
              <a:rPr lang="en-IN" sz="4000" b="1" dirty="0"/>
              <a:t>MODEL TRAINING AND VALIDATION WORKFLOW</a:t>
            </a:r>
          </a:p>
        </p:txBody>
      </p:sp>
      <p:sp>
        <p:nvSpPr>
          <p:cNvPr id="3" name="Content Placeholder 2">
            <a:extLst>
              <a:ext uri="{FF2B5EF4-FFF2-40B4-BE49-F238E27FC236}">
                <a16:creationId xmlns:a16="http://schemas.microsoft.com/office/drawing/2014/main" id="{3D6211E8-A457-0FEA-51B9-D933A298069D}"/>
              </a:ext>
            </a:extLst>
          </p:cNvPr>
          <p:cNvSpPr>
            <a:spLocks noGrp="1"/>
          </p:cNvSpPr>
          <p:nvPr>
            <p:ph idx="1"/>
          </p:nvPr>
        </p:nvSpPr>
        <p:spPr>
          <a:xfrm>
            <a:off x="838200" y="1943612"/>
            <a:ext cx="10515600" cy="4351338"/>
          </a:xfrm>
        </p:spPr>
        <p:txBody>
          <a:bodyPr/>
          <a:lstStyle/>
          <a:p>
            <a:pPr marL="262890" indent="0">
              <a:lnSpc>
                <a:spcPct val="107000"/>
              </a:lnSpc>
              <a:spcAft>
                <a:spcPts val="800"/>
              </a:spcAft>
              <a:buNone/>
            </a:pPr>
            <a:r>
              <a:rPr lang="en-IN" sz="3200" b="1" kern="100" dirty="0">
                <a:solidFill>
                  <a:srgbClr val="000000"/>
                </a:solidFill>
                <a:effectLst/>
                <a:latin typeface="Calibri" panose="020F0502020204030204" pitchFamily="34" charset="0"/>
                <a:ea typeface="Calibri" panose="020F0502020204030204" pitchFamily="34" charset="0"/>
              </a:rPr>
              <a:t>Model Creation and Evaluation </a:t>
            </a:r>
          </a:p>
          <a:p>
            <a:pPr marL="262890" indent="0">
              <a:lnSpc>
                <a:spcPct val="107000"/>
              </a:lnSpc>
              <a:spcAft>
                <a:spcPts val="800"/>
              </a:spcAft>
              <a:buNone/>
            </a:pPr>
            <a:endParaRPr lang="en-IN" sz="1800" kern="100" dirty="0">
              <a:solidFill>
                <a:srgbClr val="000000"/>
              </a:solidFill>
              <a:effectLst/>
              <a:latin typeface="Calibri" panose="020F0502020204030204" pitchFamily="34" charset="0"/>
              <a:ea typeface="Calibri" panose="020F0502020204030204" pitchFamily="34" charset="0"/>
            </a:endParaRPr>
          </a:p>
          <a:p>
            <a:pPr marL="342900" marR="321310" lvl="0" indent="-342900" fontAlgn="base">
              <a:lnSpc>
                <a:spcPct val="103000"/>
              </a:lnSpc>
              <a:spcAft>
                <a:spcPts val="90"/>
              </a:spcAft>
              <a:buClr>
                <a:srgbClr val="000000"/>
              </a:buClr>
              <a:buSzPts val="16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Various classification algorithms like Random Forest, XG Boost, KNN  etc tested. </a:t>
            </a:r>
          </a:p>
          <a:p>
            <a:pPr marL="342900" marR="321310" lvl="0" indent="-342900" fontAlgn="base">
              <a:lnSpc>
                <a:spcPct val="103000"/>
              </a:lnSpc>
              <a:spcAft>
                <a:spcPts val="90"/>
              </a:spcAft>
              <a:buClr>
                <a:srgbClr val="000000"/>
              </a:buClr>
              <a:buSzPts val="16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Random Forest, </a:t>
            </a:r>
            <a:r>
              <a:rPr lang="en-IN" sz="1800" u="none" strike="noStrike" kern="100"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XGBoost</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and KNN all were given better results. XG Boost was chosen for the final model training and testing. </a:t>
            </a:r>
          </a:p>
          <a:p>
            <a:pPr marL="342900" marR="321310" lvl="0" indent="-342900" fontAlgn="base">
              <a:lnSpc>
                <a:spcPct val="103000"/>
              </a:lnSpc>
              <a:spcAft>
                <a:spcPts val="90"/>
              </a:spcAft>
              <a:buClr>
                <a:srgbClr val="000000"/>
              </a:buClr>
              <a:buSzPts val="16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Hyper parameter tuning was performed. </a:t>
            </a:r>
          </a:p>
          <a:p>
            <a:r>
              <a:rPr lang="en-IN" sz="1800" dirty="0">
                <a:solidFill>
                  <a:srgbClr val="000000"/>
                </a:solidFill>
                <a:effectLst/>
                <a:latin typeface="Calibri" panose="020F0502020204030204" pitchFamily="34" charset="0"/>
                <a:ea typeface="Calibri" panose="020F0502020204030204" pitchFamily="34" charset="0"/>
              </a:rPr>
              <a:t>  Model performance evaluated based on accuracy, confusion matrix, classification report</a:t>
            </a:r>
            <a:endParaRPr lang="en-IN" dirty="0"/>
          </a:p>
        </p:txBody>
      </p:sp>
    </p:spTree>
    <p:extLst>
      <p:ext uri="{BB962C8B-B14F-4D97-AF65-F5344CB8AC3E}">
        <p14:creationId xmlns:p14="http://schemas.microsoft.com/office/powerpoint/2010/main" val="1831496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1182</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THYROID DISEASE DETECTION  Detailed Project Report  </vt:lpstr>
      <vt:lpstr>PowerPoint Presentation</vt:lpstr>
      <vt:lpstr>PowerPoint Presentation</vt:lpstr>
      <vt:lpstr>PowerPoint Presentation</vt:lpstr>
      <vt:lpstr>PowerPoint Presentation</vt:lpstr>
      <vt:lpstr>PowerPoint Presentation</vt:lpstr>
      <vt:lpstr>  MODEL TRAINING AND VALIDATION WORKFLOW</vt:lpstr>
      <vt:lpstr>MODEL TRAINING AND VALIDATION WORKFLOW</vt:lpstr>
      <vt:lpstr>MODEL TRAINING AND VALIDATION WORKFLOW</vt:lpstr>
      <vt:lpstr>XG BOOST CLASSIFIER MODEL</vt:lpstr>
      <vt:lpstr>WIREFRAME</vt:lpstr>
      <vt:lpstr>FREQUENTLY ASKED QUESTIONS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RICKY KUSHWAHA</dc:creator>
  <cp:lastModifiedBy>RICKY KUSHWAHA</cp:lastModifiedBy>
  <cp:revision>2</cp:revision>
  <dcterms:created xsi:type="dcterms:W3CDTF">2024-10-05T15:07:19Z</dcterms:created>
  <dcterms:modified xsi:type="dcterms:W3CDTF">2024-10-05T17:14:22Z</dcterms:modified>
</cp:coreProperties>
</file>