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15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4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3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550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9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9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63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4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0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2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3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6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9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0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8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6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95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46F9-C1E3-4241-8767-634309A25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QlikView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35A75-8C76-4062-AEE7-8A81BFC78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Piyush Kamdar</a:t>
            </a:r>
          </a:p>
          <a:p>
            <a:r>
              <a:rPr lang="en-US" dirty="0"/>
              <a:t>pak160530</a:t>
            </a:r>
          </a:p>
        </p:txBody>
      </p:sp>
    </p:spTree>
    <p:extLst>
      <p:ext uri="{BB962C8B-B14F-4D97-AF65-F5344CB8AC3E}">
        <p14:creationId xmlns:p14="http://schemas.microsoft.com/office/powerpoint/2010/main" val="346303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A0EE-EE22-4728-82A2-B315212D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Findings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0519B-8DB2-4568-9F02-A23EAE8ED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Male Deaths&gt; Female Deaths</a:t>
            </a:r>
          </a:p>
          <a:p>
            <a:r>
              <a:rPr lang="en-US" dirty="0"/>
              <a:t>Rise in number of deaths during Winters</a:t>
            </a:r>
          </a:p>
          <a:p>
            <a:r>
              <a:rPr lang="en-US" dirty="0"/>
              <a:t>Higher number of individuals that die are white </a:t>
            </a:r>
          </a:p>
          <a:p>
            <a:r>
              <a:rPr lang="en-US" dirty="0"/>
              <a:t>13,000 people were dead on arrival to a hospital</a:t>
            </a:r>
          </a:p>
          <a:p>
            <a:r>
              <a:rPr lang="en-US" dirty="0"/>
              <a:t>773,799 people died at home </a:t>
            </a:r>
          </a:p>
          <a:p>
            <a:r>
              <a:rPr lang="en-US" dirty="0"/>
              <a:t>Suicide and Homicide deaths: 60,000 </a:t>
            </a:r>
          </a:p>
          <a:p>
            <a:r>
              <a:rPr lang="en-US" dirty="0"/>
              <a:t>11,000 cases where manner of death could not be determined</a:t>
            </a:r>
          </a:p>
          <a:p>
            <a:r>
              <a:rPr lang="en-US" dirty="0"/>
              <a:t>162,000 people die of heart diseases</a:t>
            </a:r>
          </a:p>
          <a:p>
            <a:r>
              <a:rPr lang="en-US" dirty="0"/>
              <a:t>24,000 Infant deaths</a:t>
            </a:r>
          </a:p>
          <a:p>
            <a:r>
              <a:rPr lang="en-US" dirty="0"/>
              <a:t>The death rates by age are fairly consistent for most races except for black where it plateaus after the age of 65</a:t>
            </a:r>
          </a:p>
        </p:txBody>
      </p:sp>
    </p:spTree>
    <p:extLst>
      <p:ext uri="{BB962C8B-B14F-4D97-AF65-F5344CB8AC3E}">
        <p14:creationId xmlns:p14="http://schemas.microsoft.com/office/powerpoint/2010/main" val="224560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208B-37C3-4985-9CB1-9A422F6E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ABA6-95F4-4E0A-97AE-FA7DAF30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attributes without metadata</a:t>
            </a:r>
          </a:p>
          <a:p>
            <a:r>
              <a:rPr lang="en-US" dirty="0"/>
              <a:t>Creating charts where data for one category foreshadows other categories</a:t>
            </a:r>
          </a:p>
          <a:p>
            <a:r>
              <a:rPr lang="en-US" dirty="0"/>
              <a:t>Additional information on overall population and demographics would provide a more comprehensive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1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B95C-A36B-434E-AC44-5B5E88D1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F2C8-EF8A-4296-804A-A05A4A87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Heath Educational programs should focus on preventing heart diseases</a:t>
            </a:r>
          </a:p>
          <a:p>
            <a:r>
              <a:rPr lang="en-US" dirty="0"/>
              <a:t>Further research about rising number of deaths during winter</a:t>
            </a:r>
          </a:p>
          <a:p>
            <a:r>
              <a:rPr lang="en-US" dirty="0"/>
              <a:t> Identifying early symptoms </a:t>
            </a:r>
          </a:p>
          <a:p>
            <a:r>
              <a:rPr lang="en-US" dirty="0"/>
              <a:t>Better diagnostics</a:t>
            </a:r>
          </a:p>
          <a:p>
            <a:r>
              <a:rPr lang="en-US" dirty="0"/>
              <a:t>Focus on reducing Infant mortality</a:t>
            </a:r>
          </a:p>
          <a:p>
            <a:r>
              <a:rPr lang="en-US" dirty="0"/>
              <a:t>Better mental heath services for prevention of suicide/homicide</a:t>
            </a:r>
          </a:p>
          <a:p>
            <a:r>
              <a:rPr lang="en-US" dirty="0"/>
              <a:t>Further research towards lower mortality of black senior citizens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0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</TotalTime>
  <Words>165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QlikView Project</vt:lpstr>
      <vt:lpstr>Findings </vt:lpstr>
      <vt:lpstr>Problems faced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QlikView Project</dc:title>
  <dc:creator>Piyush Kamdar</dc:creator>
  <cp:lastModifiedBy>Piyush Kamdar</cp:lastModifiedBy>
  <cp:revision>11</cp:revision>
  <dcterms:created xsi:type="dcterms:W3CDTF">2017-11-11T21:13:29Z</dcterms:created>
  <dcterms:modified xsi:type="dcterms:W3CDTF">2017-11-12T00:34:43Z</dcterms:modified>
</cp:coreProperties>
</file>