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3" r:id="rId1"/>
  </p:sldMasterIdLst>
  <p:notesMasterIdLst>
    <p:notesMasterId r:id="rId24"/>
  </p:notesMasterIdLst>
  <p:handoutMasterIdLst>
    <p:handoutMasterId r:id="rId25"/>
  </p:handoutMasterIdLst>
  <p:sldIdLst>
    <p:sldId id="282" r:id="rId2"/>
    <p:sldId id="313" r:id="rId3"/>
    <p:sldId id="291" r:id="rId4"/>
    <p:sldId id="297" r:id="rId5"/>
    <p:sldId id="299" r:id="rId6"/>
    <p:sldId id="303" r:id="rId7"/>
    <p:sldId id="304" r:id="rId8"/>
    <p:sldId id="305" r:id="rId9"/>
    <p:sldId id="306" r:id="rId10"/>
    <p:sldId id="307" r:id="rId11"/>
    <p:sldId id="308" r:id="rId12"/>
    <p:sldId id="309" r:id="rId13"/>
    <p:sldId id="310" r:id="rId14"/>
    <p:sldId id="311" r:id="rId15"/>
    <p:sldId id="312" r:id="rId16"/>
    <p:sldId id="296" r:id="rId17"/>
    <p:sldId id="315" r:id="rId18"/>
    <p:sldId id="316" r:id="rId19"/>
    <p:sldId id="317" r:id="rId20"/>
    <p:sldId id="318" r:id="rId21"/>
    <p:sldId id="319" r:id="rId22"/>
    <p:sldId id="3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3537" autoAdjust="0"/>
  </p:normalViewPr>
  <p:slideViewPr>
    <p:cSldViewPr snapToGrid="0">
      <p:cViewPr>
        <p:scale>
          <a:sx n="58" d="100"/>
          <a:sy n="58" d="100"/>
        </p:scale>
        <p:origin x="-1182" y="-30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pPr/>
              <a:t>2019/08/11</a:t>
            </a:fld>
            <a:endParaRPr lang="en-ZA"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pPr/>
              <a:t>‹#›</a:t>
            </a:fld>
            <a:endParaRPr lang="en-ZA"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pPr/>
              <a:t>2019/08/11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pPr/>
              <a:t>‹#›</a:t>
            </a:fld>
            <a:endParaRPr lang="en-ZA"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E9488-FF83-4BA4-B5AE-6C80E6FFE5F6}" type="slidenum">
              <a:rPr lang="en-US" smtClean="0"/>
              <a:pPr/>
              <a:t>22</a:t>
            </a:fld>
            <a:endParaRPr lang="en-US"/>
          </a:p>
        </p:txBody>
      </p:sp>
    </p:spTree>
    <p:extLst>
      <p:ext uri="{BB962C8B-B14F-4D97-AF65-F5344CB8AC3E}">
        <p14:creationId xmlns:p14="http://schemas.microsoft.com/office/powerpoint/2010/main" xmlns="" val="641460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554F00-7229-4ECB-916F-4EFD142DFA6B}" type="datetimeFigureOut">
              <a:rPr lang="en-US" smtClean="0"/>
              <a:pPr/>
              <a:t>8/11/2019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F294A6-0364-448F-9948-9E8CFF5F3E43}" type="slidenum">
              <a:rPr lang="en-US" smtClean="0"/>
              <a:pPr/>
              <a:t>‹#›</a:t>
            </a:fld>
            <a:endParaRPr lang="en-US"/>
          </a:p>
        </p:txBody>
      </p:sp>
      <p:sp>
        <p:nvSpPr>
          <p:cNvPr id="13" name="Freeform 5">
            <a:extLst>
              <a:ext uri="{FF2B5EF4-FFF2-40B4-BE49-F238E27FC236}">
                <a16:creationId xmlns:a16="http://schemas.microsoft.com/office/drawing/2014/main" xmlns=""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13">
            <a:extLst>
              <a:ext uri="{FF2B5EF4-FFF2-40B4-BE49-F238E27FC236}">
                <a16:creationId xmlns:a16="http://schemas.microsoft.com/office/drawing/2014/main" xmlns=""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xmlns=""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a:extLst>
              <a:ext uri="{FF2B5EF4-FFF2-40B4-BE49-F238E27FC236}">
                <a16:creationId xmlns:a16="http://schemas.microsoft.com/office/drawing/2014/main" xmlns=""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8" name="Freeform 5">
            <a:extLst>
              <a:ext uri="{FF2B5EF4-FFF2-40B4-BE49-F238E27FC236}">
                <a16:creationId xmlns:a16="http://schemas.microsoft.com/office/drawing/2014/main" xmlns=""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5" name="Footer Placeholder 4"/>
          <p:cNvSpPr>
            <a:spLocks noGrp="1"/>
          </p:cNvSpPr>
          <p:nvPr>
            <p:ph type="ftr" sz="quarter" idx="11"/>
          </p:nvPr>
        </p:nvSpPr>
        <p:spPr/>
        <p:txBody>
          <a:bodyPr/>
          <a:lstStyle>
            <a:extLst/>
          </a:lstStyle>
          <a:p>
            <a:r>
              <a:rPr lang="en-ZA" smtClean="0"/>
              <a:t>Add a footer</a:t>
            </a:r>
            <a:endParaRPr lang="en-ZA" dirty="0"/>
          </a:p>
        </p:txBody>
      </p:sp>
      <p:sp>
        <p:nvSpPr>
          <p:cNvPr id="6" name="Slide Number Placeholder 5"/>
          <p:cNvSpPr>
            <a:spLocks noGrp="1"/>
          </p:cNvSpPr>
          <p:nvPr>
            <p:ph type="sldNum" sz="quarter" idx="12"/>
          </p:nvPr>
        </p:nvSpPr>
        <p:spPr/>
        <p:txBody>
          <a:bodyPr/>
          <a:lstStyle>
            <a:extLst/>
          </a:lstStyle>
          <a:p>
            <a:fld id="{19B51A1E-902D-48AF-9020-955120F399B6}" type="slidenum">
              <a:rPr lang="en-ZA" smtClean="0"/>
              <a:pPr/>
              <a:t>‹#›</a:t>
            </a:fld>
            <a:endParaRPr lang="en-ZA"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5" name="Footer Placeholder 4"/>
          <p:cNvSpPr>
            <a:spLocks noGrp="1"/>
          </p:cNvSpPr>
          <p:nvPr>
            <p:ph type="ftr" sz="quarter" idx="11"/>
          </p:nvPr>
        </p:nvSpPr>
        <p:spPr/>
        <p:txBody>
          <a:bodyPr/>
          <a:lstStyle>
            <a:extLst/>
          </a:lstStyle>
          <a:p>
            <a:r>
              <a:rPr lang="en-ZA" smtClean="0"/>
              <a:t>Add a footer</a:t>
            </a:r>
            <a:endParaRPr lang="en-ZA" dirty="0"/>
          </a:p>
        </p:txBody>
      </p:sp>
      <p:sp>
        <p:nvSpPr>
          <p:cNvPr id="6" name="Slide Number Placeholder 5"/>
          <p:cNvSpPr>
            <a:spLocks noGrp="1"/>
          </p:cNvSpPr>
          <p:nvPr>
            <p:ph type="sldNum" sz="quarter" idx="12"/>
          </p:nvPr>
        </p:nvSpPr>
        <p:spPr/>
        <p:txBody>
          <a:bodyPr/>
          <a:lstStyle>
            <a:extLst/>
          </a:lstStyle>
          <a:p>
            <a:fld id="{19B51A1E-902D-48AF-9020-955120F399B6}" type="slidenum">
              <a:rPr lang="en-ZA" smtClean="0"/>
              <a:pPr/>
              <a:t>‹#›</a:t>
            </a:fld>
            <a:endParaRPr lang="en-ZA"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xmlns="" val="133403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xmlns=""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xmlns=""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xmlns=""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xmlns=""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54517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5" name="Footer Placeholder 4"/>
          <p:cNvSpPr>
            <a:spLocks noGrp="1"/>
          </p:cNvSpPr>
          <p:nvPr>
            <p:ph type="ftr" sz="quarter" idx="11"/>
          </p:nvPr>
        </p:nvSpPr>
        <p:spPr/>
        <p:txBody>
          <a:bodyPr/>
          <a:lstStyle>
            <a:extLst/>
          </a:lstStyle>
          <a:p>
            <a:r>
              <a:rPr lang="en-ZA" smtClean="0"/>
              <a:t>Add a footer</a:t>
            </a:r>
            <a:endParaRPr lang="en-ZA" dirty="0"/>
          </a:p>
        </p:txBody>
      </p:sp>
      <p:sp>
        <p:nvSpPr>
          <p:cNvPr id="6" name="Slide Number Placeholder 5"/>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8" name="Freeform 5">
            <a:extLst>
              <a:ext uri="{FF2B5EF4-FFF2-40B4-BE49-F238E27FC236}">
                <a16:creationId xmlns:a16="http://schemas.microsoft.com/office/drawing/2014/main" xmlns=""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xmlns=""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62273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416292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xmlns=""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xmlns=""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020359"/>
            <a:ext cx="5472113" cy="417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2509955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xmlns=""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xmlns="" val="1987784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11">
            <a:extLst>
              <a:ext uri="{FF2B5EF4-FFF2-40B4-BE49-F238E27FC236}">
                <a16:creationId xmlns:a16="http://schemas.microsoft.com/office/drawing/2014/main" xmlns=""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xmlns=""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xmlns=""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xmlns=""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xmlns=""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xmlns="" val="1632891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xmlns=""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xmlns=""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xmlns="" val="2654388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974837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xmlns=""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xmlns=""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xmlns=""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xmlns=""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xmlns="" val="20836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5" name="Footer Placeholder 4"/>
          <p:cNvSpPr>
            <a:spLocks noGrp="1"/>
          </p:cNvSpPr>
          <p:nvPr>
            <p:ph type="ftr" sz="quarter" idx="11"/>
          </p:nvPr>
        </p:nvSpPr>
        <p:spPr/>
        <p:txBody>
          <a:bodyPr/>
          <a:lstStyle>
            <a:extLst/>
          </a:lstStyle>
          <a:p>
            <a:r>
              <a:rPr lang="en-ZA" smtClean="0"/>
              <a:t>Add a footer</a:t>
            </a:r>
            <a:endParaRPr lang="en-ZA" dirty="0"/>
          </a:p>
        </p:txBody>
      </p:sp>
      <p:sp>
        <p:nvSpPr>
          <p:cNvPr id="6" name="Slide Number Placeholder 5"/>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Freeform 5">
            <a:extLst>
              <a:ext uri="{FF2B5EF4-FFF2-40B4-BE49-F238E27FC236}">
                <a16:creationId xmlns:a16="http://schemas.microsoft.com/office/drawing/2014/main" xmlns=""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xmlns=""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xmlns=""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xmlns=""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603129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xmlns=""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734501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xmlns="" id="{2CD5709C-84DE-45F3-AE9B-8B6FD7134AB5}"/>
              </a:ext>
            </a:extLst>
          </p:cNvPr>
          <p:cNvSpPr>
            <a:spLocks noGrp="1"/>
          </p:cNvSpPr>
          <p:nvPr>
            <p:ph sz="half" idx="2"/>
          </p:nvPr>
        </p:nvSpPr>
        <p:spPr>
          <a:xfrm>
            <a:off x="6299886" y="1511250"/>
            <a:ext cx="5460114" cy="466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36BB18B1-3B7F-4B18-A1C5-BB7DA443C63F}"/>
              </a:ext>
            </a:extLst>
          </p:cNvPr>
          <p:cNvSpPr>
            <a:spLocks noGrp="1"/>
          </p:cNvSpPr>
          <p:nvPr>
            <p:ph sz="half" idx="1"/>
          </p:nvPr>
        </p:nvSpPr>
        <p:spPr>
          <a:xfrm>
            <a:off x="456816" y="1511250"/>
            <a:ext cx="5460114" cy="466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891552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5" name="Text Placeholder 2">
            <a:extLst>
              <a:ext uri="{FF2B5EF4-FFF2-40B4-BE49-F238E27FC236}">
                <a16:creationId xmlns:a16="http://schemas.microsoft.com/office/drawing/2014/main" xmlns=""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4">
            <a:extLst>
              <a:ext uri="{FF2B5EF4-FFF2-40B4-BE49-F238E27FC236}">
                <a16:creationId xmlns:a16="http://schemas.microsoft.com/office/drawing/2014/main" xmlns=""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xmlns="" id="{28DF954C-A51E-4242-B83E-A826008F5C67}"/>
              </a:ext>
            </a:extLst>
          </p:cNvPr>
          <p:cNvSpPr>
            <a:spLocks noGrp="1"/>
          </p:cNvSpPr>
          <p:nvPr>
            <p:ph sz="quarter" idx="4"/>
          </p:nvPr>
        </p:nvSpPr>
        <p:spPr>
          <a:xfrm>
            <a:off x="6339334" y="2486989"/>
            <a:ext cx="5432666" cy="3702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xmlns="" id="{600E416E-6162-484A-BA4D-640FA83078A9}"/>
              </a:ext>
            </a:extLst>
          </p:cNvPr>
          <p:cNvSpPr>
            <a:spLocks noGrp="1"/>
          </p:cNvSpPr>
          <p:nvPr>
            <p:ph sz="half" idx="2"/>
          </p:nvPr>
        </p:nvSpPr>
        <p:spPr>
          <a:xfrm>
            <a:off x="431800" y="2486989"/>
            <a:ext cx="5491215" cy="3702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6416020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xmlns=""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1" name="Content Placeholder 2">
            <a:extLst>
              <a:ext uri="{FF2B5EF4-FFF2-40B4-BE49-F238E27FC236}">
                <a16:creationId xmlns:a16="http://schemas.microsoft.com/office/drawing/2014/main" xmlns=""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011229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xmlns=""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Picture Placeholder 2">
            <a:extLst>
              <a:ext uri="{FF2B5EF4-FFF2-40B4-BE49-F238E27FC236}">
                <a16:creationId xmlns:a16="http://schemas.microsoft.com/office/drawing/2014/main" xmlns=""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6618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xmlns=""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xmlns=""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xmlns=""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
        <p:nvSpPr>
          <p:cNvPr id="9" name="Title 8">
            <a:extLst>
              <a:ext uri="{FF2B5EF4-FFF2-40B4-BE49-F238E27FC236}">
                <a16:creationId xmlns:a16="http://schemas.microsoft.com/office/drawing/2014/main" xmlns="" id="{790C5B8B-2AF3-42F3-B4F8-A806BB98AC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959134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xmlns="" val="282955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6" name="Footer Placeholder 5"/>
          <p:cNvSpPr>
            <a:spLocks noGrp="1"/>
          </p:cNvSpPr>
          <p:nvPr>
            <p:ph type="ftr" sz="quarter" idx="11"/>
          </p:nvPr>
        </p:nvSpPr>
        <p:spPr/>
        <p:txBody>
          <a:bodyPr/>
          <a:lstStyle>
            <a:extLst/>
          </a:lstStyle>
          <a:p>
            <a:r>
              <a:rPr lang="en-ZA" smtClean="0"/>
              <a:t>Add a footer</a:t>
            </a:r>
            <a:endParaRPr lang="en-ZA" dirty="0"/>
          </a:p>
        </p:txBody>
      </p:sp>
      <p:sp>
        <p:nvSpPr>
          <p:cNvPr id="7" name="Slide Number Placeholder 6"/>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8" name="Footer Placeholder 7"/>
          <p:cNvSpPr>
            <a:spLocks noGrp="1"/>
          </p:cNvSpPr>
          <p:nvPr>
            <p:ph type="ftr" sz="quarter" idx="11"/>
          </p:nvPr>
        </p:nvSpPr>
        <p:spPr/>
        <p:txBody>
          <a:bodyPr/>
          <a:lstStyle>
            <a:extLst/>
          </a:lstStyle>
          <a:p>
            <a:r>
              <a:rPr lang="en-ZA" smtClean="0"/>
              <a:t>Add a footer</a:t>
            </a:r>
            <a:endParaRPr lang="en-ZA" dirty="0"/>
          </a:p>
        </p:txBody>
      </p:sp>
      <p:sp>
        <p:nvSpPr>
          <p:cNvPr id="9" name="Slide Number Placeholder 8"/>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10"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4" name="Footer Placeholder 3"/>
          <p:cNvSpPr>
            <a:spLocks noGrp="1"/>
          </p:cNvSpPr>
          <p:nvPr>
            <p:ph type="ftr" sz="quarter" idx="11"/>
          </p:nvPr>
        </p:nvSpPr>
        <p:spPr/>
        <p:txBody>
          <a:bodyPr/>
          <a:lstStyle>
            <a:extLst/>
          </a:lstStyle>
          <a:p>
            <a:r>
              <a:rPr lang="en-ZA" smtClean="0"/>
              <a:t>Add a footer</a:t>
            </a:r>
            <a:endParaRPr lang="en-ZA" dirty="0"/>
          </a:p>
        </p:txBody>
      </p:sp>
      <p:sp>
        <p:nvSpPr>
          <p:cNvPr id="5" name="Slide Number Placeholder 4"/>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
        <p:nvSpPr>
          <p:cNvPr id="7" name="Freeform 6">
            <a:extLst>
              <a:ext uri="{FF2B5EF4-FFF2-40B4-BE49-F238E27FC236}">
                <a16:creationId xmlns:a16="http://schemas.microsoft.com/office/drawing/2014/main" xmlns=""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xmlns=""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8">
            <a:extLst>
              <a:ext uri="{FF2B5EF4-FFF2-40B4-BE49-F238E27FC236}">
                <a16:creationId xmlns:a16="http://schemas.microsoft.com/office/drawing/2014/main" xmlns=""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554F00-7229-4ECB-916F-4EFD142DFA6B}" type="datetimeFigureOut">
              <a:rPr lang="en-US" smtClean="0"/>
              <a:pPr/>
              <a:t>8/11/2019</a:t>
            </a:fld>
            <a:endParaRPr lang="en-US"/>
          </a:p>
        </p:txBody>
      </p:sp>
      <p:sp>
        <p:nvSpPr>
          <p:cNvPr id="3" name="Footer Placeholder 2"/>
          <p:cNvSpPr>
            <a:spLocks noGrp="1"/>
          </p:cNvSpPr>
          <p:nvPr>
            <p:ph type="ftr" sz="quarter" idx="11"/>
          </p:nvPr>
        </p:nvSpPr>
        <p:spPr/>
        <p:txBody>
          <a:bodyPr/>
          <a:lstStyle>
            <a:extLst/>
          </a:lstStyle>
          <a:p>
            <a:r>
              <a:rPr lang="en-ZA" smtClean="0"/>
              <a:t>Add a footer</a:t>
            </a:r>
            <a:endParaRPr lang="en-ZA" dirty="0"/>
          </a:p>
        </p:txBody>
      </p:sp>
      <p:sp>
        <p:nvSpPr>
          <p:cNvPr id="4" name="Slide Number Placeholder 3"/>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5"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xmlns=""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6">
            <a:extLst>
              <a:ext uri="{FF2B5EF4-FFF2-40B4-BE49-F238E27FC236}">
                <a16:creationId xmlns:a16="http://schemas.microsoft.com/office/drawing/2014/main" xmlns=""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5554F00-7229-4ECB-916F-4EFD142DFA6B}" type="datetimeFigureOut">
              <a:rPr lang="en-US" smtClean="0"/>
              <a:pPr/>
              <a:t>8/11/2019</a:t>
            </a:fld>
            <a:endParaRPr lang="en-US"/>
          </a:p>
        </p:txBody>
      </p:sp>
      <p:sp>
        <p:nvSpPr>
          <p:cNvPr id="6" name="Footer Placeholder 5"/>
          <p:cNvSpPr>
            <a:spLocks noGrp="1"/>
          </p:cNvSpPr>
          <p:nvPr>
            <p:ph type="ftr" sz="quarter" idx="11"/>
          </p:nvPr>
        </p:nvSpPr>
        <p:spPr/>
        <p:txBody>
          <a:bodyPr/>
          <a:lstStyle>
            <a:extLst/>
          </a:lstStyle>
          <a:p>
            <a:r>
              <a:rPr lang="en-ZA" smtClean="0"/>
              <a:t>Add a footer</a:t>
            </a:r>
            <a:endParaRPr lang="en-ZA" dirty="0"/>
          </a:p>
        </p:txBody>
      </p:sp>
      <p:sp>
        <p:nvSpPr>
          <p:cNvPr id="7" name="Slide Number Placeholder 6"/>
          <p:cNvSpPr>
            <a:spLocks noGrp="1"/>
          </p:cNvSpPr>
          <p:nvPr>
            <p:ph type="sldNum" sz="quarter" idx="12"/>
          </p:nvPr>
        </p:nvSpPr>
        <p:spPr/>
        <p:txBody>
          <a:bodyPr/>
          <a:lstStyle>
            <a:extLst/>
          </a:lstStyle>
          <a:p>
            <a:fld id="{19B51A1E-902D-48AF-9020-955120F399B6}" type="slidenum">
              <a:rPr lang="en-ZA" smtClean="0"/>
              <a:pPr/>
              <a:t>‹#›</a:t>
            </a:fld>
            <a:endParaRPr lang="en-ZA" dirty="0"/>
          </a:p>
        </p:txBody>
      </p:sp>
      <p:sp>
        <p:nvSpPr>
          <p:cNvPr id="8"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554F00-7229-4ECB-916F-4EFD142DFA6B}" type="datetimeFigureOut">
              <a:rPr lang="en-US" smtClean="0"/>
              <a:pPr/>
              <a:t>8/11/2019</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ZA" smtClean="0"/>
              <a:t>Add a footer</a:t>
            </a:r>
            <a:endParaRPr lang="en-ZA"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B51A1E-902D-48AF-9020-955120F399B6}" type="slidenum">
              <a:rPr lang="en-ZA" smtClean="0"/>
              <a:pPr/>
              <a:t>‹#›</a:t>
            </a:fld>
            <a:endParaRPr lang="en-ZA"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4" name="Freeform 5">
            <a:extLst>
              <a:ext uri="{FF2B5EF4-FFF2-40B4-BE49-F238E27FC236}">
                <a16:creationId xmlns:a16="http://schemas.microsoft.com/office/drawing/2014/main" xmlns=""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xmlns=""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a:extLst>
              <a:ext uri="{FF2B5EF4-FFF2-40B4-BE49-F238E27FC236}">
                <a16:creationId xmlns:a16="http://schemas.microsoft.com/office/drawing/2014/main" xmlns=""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7" name="Freeform 5">
            <a:extLst>
              <a:ext uri="{FF2B5EF4-FFF2-40B4-BE49-F238E27FC236}">
                <a16:creationId xmlns:a16="http://schemas.microsoft.com/office/drawing/2014/main" xmlns=""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8" name="Freeform 5">
            <a:extLst>
              <a:ext uri="{FF2B5EF4-FFF2-40B4-BE49-F238E27FC236}">
                <a16:creationId xmlns:a16="http://schemas.microsoft.com/office/drawing/2014/main" xmlns=""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4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5554F00-7229-4ECB-916F-4EFD142DFA6B}" type="datetimeFigureOut">
              <a:rPr lang="en-US" smtClean="0"/>
              <a:pPr/>
              <a:t>8/11/2019</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ZA" smtClean="0"/>
              <a:t>Add a footer</a:t>
            </a:r>
            <a:endParaRPr lang="en-ZA"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9B51A1E-902D-48AF-9020-955120F399B6}" type="slidenum">
              <a:rPr lang="en-ZA" smtClean="0"/>
              <a:pPr/>
              <a:t>‹#›</a:t>
            </a:fld>
            <a:endParaRPr lang="en-ZA"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7" r:id="rId13"/>
    <p:sldLayoutId id="2147483748" r:id="rId14"/>
    <p:sldLayoutId id="2147483723" r:id="rId15"/>
    <p:sldLayoutId id="2147483724" r:id="rId16"/>
    <p:sldLayoutId id="2147483725" r:id="rId17"/>
    <p:sldLayoutId id="2147483726" r:id="rId18"/>
    <p:sldLayoutId id="2147483662" r:id="rId19"/>
    <p:sldLayoutId id="2147483663" r:id="rId20"/>
    <p:sldLayoutId id="2147483658" r:id="rId21"/>
    <p:sldLayoutId id="2147483665" r:id="rId22"/>
    <p:sldLayoutId id="2147483666" r:id="rId23"/>
    <p:sldLayoutId id="2147483659" r:id="rId24"/>
    <p:sldLayoutId id="2147483660" r:id="rId25"/>
    <p:sldLayoutId id="2147483664" r:id="rId26"/>
    <p:sldLayoutId id="2147483656" r:id="rId27"/>
    <p:sldLayoutId id="2147483657" r:id="rId28"/>
    <p:sldLayoutId id="2147483667" r:id="rId29"/>
    <p:sldLayoutId id="2147483668" r:id="rId30"/>
    <p:sldLayoutId id="2147483650" r:id="rId31"/>
    <p:sldLayoutId id="2147483652" r:id="rId32"/>
    <p:sldLayoutId id="2147483669" r:id="rId33"/>
    <p:sldLayoutId id="2147483671" r:id="rId34"/>
    <p:sldLayoutId id="2147483672" r:id="rId35"/>
    <p:sldLayoutId id="2147483670" r:id="rId36"/>
    <p:sldLayoutId id="2147483727" r:id="rId37"/>
    <p:sldLayoutId id="2147483728" r:id="rId38"/>
    <p:sldLayoutId id="2147483729" r:id="rId39"/>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Isosceles Triangle 19" descr="Slide shadow to title box">
            <a:extLst>
              <a:ext uri="{FF2B5EF4-FFF2-40B4-BE49-F238E27FC236}">
                <a16:creationId xmlns:a16="http://schemas.microsoft.com/office/drawing/2014/main" xmlns="" id="{545D50A1-D634-4325-B06C-5450FDF7B818}"/>
              </a:ext>
              <a:ext uri="{C183D7F6-B498-43B3-948B-1728B52AA6E4}">
                <adec:decorative xmlns:adec="http://schemas.microsoft.com/office/drawing/2017/decorative" xmlns=""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xmlns="" val="0"/>
              </a:ext>
            </a:extLst>
          </a:blip>
          <a:srcRect l="3541" r="3541"/>
          <a:stretch>
            <a:fillRect/>
          </a:stretch>
        </p:blipFill>
        <p:spPr>
          <a:xfrm>
            <a:off x="32659" y="0"/>
            <a:ext cx="10655455" cy="6858000"/>
          </a:xfrm>
        </p:spPr>
      </p:pic>
      <p:sp>
        <p:nvSpPr>
          <p:cNvPr id="15" name="Title 2">
            <a:extLst>
              <a:ext uri="{FF2B5EF4-FFF2-40B4-BE49-F238E27FC236}">
                <a16:creationId xmlns:a16="http://schemas.microsoft.com/office/drawing/2014/main" xmlns="" id="{200B3D2B-613A-41BE-987D-E6A1324B456D}"/>
              </a:ext>
            </a:extLst>
          </p:cNvPr>
          <p:cNvSpPr txBox="1">
            <a:spLocks/>
          </p:cNvSpPr>
          <p:nvPr/>
        </p:nvSpPr>
        <p:spPr>
          <a:xfrm>
            <a:off x="0" y="4588329"/>
            <a:ext cx="4005330" cy="2269671"/>
          </a:xfrm>
          <a:prstGeom prst="roundRect">
            <a:avLst>
              <a:gd name="adj" fmla="val 2139"/>
            </a:avLst>
          </a:prstGeom>
          <a:solidFill>
            <a:schemeClr val="accent4">
              <a:lumMod val="75000"/>
            </a:schemeClr>
          </a:soli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algn="ctr"/>
            <a:r>
              <a:rPr lang="en-ZA" sz="4000" dirty="0">
                <a:solidFill>
                  <a:schemeClr val="bg1"/>
                </a:solidFill>
                <a:latin typeface="Arial Rounded MT Bold" pitchFamily="34" charset="0"/>
              </a:rPr>
              <a:t>Smart Contract    </a:t>
            </a:r>
          </a:p>
          <a:p>
            <a:pPr algn="ctr"/>
            <a:r>
              <a:rPr lang="en-ZA" sz="4000" dirty="0">
                <a:solidFill>
                  <a:schemeClr val="bg1"/>
                </a:solidFill>
                <a:latin typeface="Arial Rounded MT Bold" pitchFamily="34" charset="0"/>
              </a:rPr>
              <a:t> &amp;</a:t>
            </a:r>
          </a:p>
          <a:p>
            <a:pPr algn="ctr"/>
            <a:r>
              <a:rPr lang="en-ZA" sz="4000" dirty="0">
                <a:solidFill>
                  <a:schemeClr val="bg1"/>
                </a:solidFill>
                <a:latin typeface="Arial Rounded MT Bold" pitchFamily="34" charset="0"/>
              </a:rPr>
              <a:t>Real -Estate</a:t>
            </a:r>
          </a:p>
        </p:txBody>
      </p:sp>
    </p:spTree>
    <p:extLst>
      <p:ext uri="{BB962C8B-B14F-4D97-AF65-F5344CB8AC3E}">
        <p14:creationId xmlns:p14="http://schemas.microsoft.com/office/powerpoint/2010/main" xmlns=""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10</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440134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11</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35325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12</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677337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13</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xmlns="" val="3380186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14</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771238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15</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550819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28511"/>
            <a:ext cx="9906000" cy="3731525"/>
          </a:xfrm>
        </p:spPr>
        <p:txBody>
          <a:bodyPr>
            <a:noAutofit/>
          </a:bodyPr>
          <a:lstStyle/>
          <a:p>
            <a:pPr marL="514350" indent="-514350" algn="l">
              <a:buFont typeface="+mj-lt"/>
              <a:buAutoNum type="arabicPeriod"/>
            </a:pP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1. Join </a:t>
            </a:r>
            <a:r>
              <a:rPr lang="en-US" sz="3200" dirty="0" err="1"/>
              <a:t>developres</a:t>
            </a:r>
            <a:r>
              <a:rPr lang="en-US" sz="3200" dirty="0"/>
              <a:t> and entrepreneur groups on social media.</a:t>
            </a:r>
            <a:br>
              <a:rPr lang="en-US" sz="3200" dirty="0"/>
            </a:br>
            <a:r>
              <a:rPr lang="en-US" sz="3200" dirty="0"/>
              <a:t>2. Generate links so that it is easily accessible by the user.</a:t>
            </a:r>
            <a:br>
              <a:rPr lang="en-US" sz="3200" dirty="0"/>
            </a:br>
            <a:r>
              <a:rPr lang="en-US" sz="3200" dirty="0"/>
              <a:t>3. Available in all languages.</a:t>
            </a:r>
            <a:br>
              <a:rPr lang="en-US" sz="3200" dirty="0"/>
            </a:br>
            <a:r>
              <a:rPr lang="en-US" sz="3200" dirty="0"/>
              <a:t>4. Rollout new updates constantly.</a:t>
            </a:r>
            <a:br>
              <a:rPr lang="en-US" sz="3200" dirty="0"/>
            </a:br>
            <a:r>
              <a:rPr lang="en-US" sz="3200" dirty="0"/>
              <a:t>5. Get feedback from user.</a:t>
            </a:r>
            <a:br>
              <a:rPr lang="en-US" sz="3200" dirty="0"/>
            </a:br>
            <a:r>
              <a:rPr lang="en-US" sz="3200" dirty="0"/>
              <a:t>6. Sincerely respond to query and reviews. </a:t>
            </a:r>
            <a:br>
              <a:rPr lang="en-US" sz="3200" dirty="0"/>
            </a:br>
            <a:r>
              <a:rPr lang="en-US" sz="3200" dirty="0"/>
              <a:t/>
            </a:r>
            <a:br>
              <a:rPr lang="en-US" sz="3200" dirty="0"/>
            </a:br>
            <a:r>
              <a:rPr lang="en-US" sz="3200" dirty="0"/>
              <a:t/>
            </a:r>
            <a:br>
              <a:rPr lang="en-US" sz="3200" dirty="0"/>
            </a:br>
            <a:endParaRPr lang="en-US" sz="3200" dirty="0"/>
          </a:p>
        </p:txBody>
      </p:sp>
      <p:sp>
        <p:nvSpPr>
          <p:cNvPr id="3" name="Text Placeholder 2"/>
          <p:cNvSpPr>
            <a:spLocks noGrp="1"/>
          </p:cNvSpPr>
          <p:nvPr>
            <p:ph type="subTitle" idx="1"/>
          </p:nvPr>
        </p:nvSpPr>
        <p:spPr>
          <a:xfrm>
            <a:off x="0" y="326572"/>
            <a:ext cx="8534400" cy="1752600"/>
          </a:xfrm>
        </p:spPr>
        <p:txBody>
          <a:bodyPr>
            <a:normAutofit/>
          </a:bodyPr>
          <a:lstStyle/>
          <a:p>
            <a:r>
              <a:rPr lang="en-US" sz="4800" b="1" dirty="0">
                <a:effectLst>
                  <a:outerShdw blurRad="38100" dist="38100" dir="2700000" algn="tl">
                    <a:srgbClr val="000000">
                      <a:alpha val="43137"/>
                    </a:srgbClr>
                  </a:outerShdw>
                </a:effectLst>
              </a:rPr>
              <a:t>Marketing</a:t>
            </a:r>
            <a:r>
              <a:rPr lang="en-US" sz="4800" dirty="0"/>
              <a:t> </a:t>
            </a:r>
            <a:r>
              <a:rPr lang="en-US" sz="4800" b="1" dirty="0">
                <a:effectLst>
                  <a:outerShdw blurRad="38100" dist="38100" dir="2700000" algn="tl">
                    <a:srgbClr val="000000">
                      <a:alpha val="43137"/>
                    </a:srgbClr>
                  </a:outerShdw>
                </a:effectLst>
              </a:rPr>
              <a:t>strategy</a:t>
            </a:r>
            <a:r>
              <a:rPr lang="en-US" sz="4800" dirty="0"/>
              <a:t>   </a:t>
            </a:r>
            <a:r>
              <a:rPr lang="en-US" dirty="0"/>
              <a:t>                                                                                                                                                                                  </a:t>
            </a:r>
          </a:p>
        </p:txBody>
      </p:sp>
      <p:sp>
        <p:nvSpPr>
          <p:cNvPr id="4" name="Slide Number Placeholder 3"/>
          <p:cNvSpPr>
            <a:spLocks noGrp="1"/>
          </p:cNvSpPr>
          <p:nvPr>
            <p:ph type="sldNum" sz="quarter" idx="12"/>
          </p:nvPr>
        </p:nvSpPr>
        <p:spPr/>
        <p:txBody>
          <a:bodyPr/>
          <a:lstStyle/>
          <a:p>
            <a:fld id="{19B51A1E-902D-48AF-9020-955120F399B6}" type="slidenum">
              <a:rPr lang="en-ZA" smtClean="0"/>
              <a:pPr/>
              <a:t>16</a:t>
            </a:fld>
            <a:endParaRPr lang="en-Z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884" y="112429"/>
            <a:ext cx="9144000" cy="993040"/>
          </a:xfrm>
        </p:spPr>
        <p:txBody>
          <a:bodyPr/>
          <a:lstStyle/>
          <a:p>
            <a:pPr algn="ctr"/>
            <a:r>
              <a:rPr lang="en-US" dirty="0" smtClean="0"/>
              <a:t>BASIC PLAN</a:t>
            </a:r>
            <a:endParaRPr lang="en-US" dirty="0"/>
          </a:p>
        </p:txBody>
      </p:sp>
      <p:sp>
        <p:nvSpPr>
          <p:cNvPr id="3" name="Subtitle 2"/>
          <p:cNvSpPr>
            <a:spLocks noGrp="1"/>
          </p:cNvSpPr>
          <p:nvPr>
            <p:ph type="subTitle" idx="1"/>
          </p:nvPr>
        </p:nvSpPr>
        <p:spPr>
          <a:xfrm>
            <a:off x="404884" y="1281919"/>
            <a:ext cx="9144000" cy="5309950"/>
          </a:xfrm>
        </p:spPr>
        <p:txBody>
          <a:bodyPr>
            <a:normAutofit/>
          </a:bodyPr>
          <a:lstStyle/>
          <a:p>
            <a:pPr algn="l"/>
            <a:r>
              <a:rPr lang="en-US" dirty="0" smtClean="0">
                <a:solidFill>
                  <a:schemeClr val="accent4">
                    <a:lumMod val="75000"/>
                  </a:schemeClr>
                </a:solidFill>
              </a:rPr>
              <a:t>DEVELOPMENT COST-(RS.2.5-3LAKH APPROX.)</a:t>
            </a:r>
          </a:p>
          <a:p>
            <a:pPr algn="l"/>
            <a:r>
              <a:rPr lang="en-US" dirty="0" smtClean="0">
                <a:solidFill>
                  <a:schemeClr val="accent4">
                    <a:lumMod val="75000"/>
                  </a:schemeClr>
                </a:solidFill>
              </a:rPr>
              <a:t>(ONE TIME PAYMENT)</a:t>
            </a:r>
          </a:p>
          <a:p>
            <a:pPr algn="l"/>
            <a:endParaRPr lang="en-US" dirty="0" smtClean="0">
              <a:solidFill>
                <a:schemeClr val="accent4">
                  <a:lumMod val="75000"/>
                </a:schemeClr>
              </a:solidFill>
            </a:endParaRPr>
          </a:p>
          <a:p>
            <a:pPr algn="l"/>
            <a:r>
              <a:rPr lang="en-US" dirty="0" smtClean="0">
                <a:solidFill>
                  <a:schemeClr val="accent4">
                    <a:lumMod val="75000"/>
                  </a:schemeClr>
                </a:solidFill>
              </a:rPr>
              <a:t>WEBSITE DOMAIN PURCHASE</a:t>
            </a:r>
          </a:p>
          <a:p>
            <a:pPr algn="l"/>
            <a:r>
              <a:rPr lang="en-US" dirty="0" smtClean="0">
                <a:solidFill>
                  <a:schemeClr val="accent4">
                    <a:lumMod val="75000"/>
                  </a:schemeClr>
                </a:solidFill>
              </a:rPr>
              <a:t>WEBSITE HOSTING</a:t>
            </a:r>
          </a:p>
          <a:p>
            <a:pPr algn="l"/>
            <a:r>
              <a:rPr lang="en-US" dirty="0" smtClean="0">
                <a:solidFill>
                  <a:schemeClr val="accent4">
                    <a:lumMod val="75000"/>
                  </a:schemeClr>
                </a:solidFill>
              </a:rPr>
              <a:t>WEBSITE DEVELOPMENT-2+4</a:t>
            </a:r>
          </a:p>
          <a:p>
            <a:pPr algn="l"/>
            <a:r>
              <a:rPr lang="en-US" dirty="0" smtClean="0">
                <a:solidFill>
                  <a:schemeClr val="accent4">
                    <a:lumMod val="75000"/>
                  </a:schemeClr>
                </a:solidFill>
              </a:rPr>
              <a:t>LOGO DESIGNING-1</a:t>
            </a:r>
          </a:p>
          <a:p>
            <a:pPr algn="l"/>
            <a:r>
              <a:rPr lang="en-US" dirty="0" smtClean="0">
                <a:solidFill>
                  <a:schemeClr val="accent4">
                    <a:lumMod val="75000"/>
                  </a:schemeClr>
                </a:solidFill>
              </a:rPr>
              <a:t>CONTENT DESIGN-2</a:t>
            </a:r>
          </a:p>
          <a:p>
            <a:pPr algn="l"/>
            <a:r>
              <a:rPr lang="en-US" dirty="0" smtClean="0">
                <a:solidFill>
                  <a:schemeClr val="accent4">
                    <a:lumMod val="75000"/>
                  </a:schemeClr>
                </a:solidFill>
              </a:rPr>
              <a:t>PERSONAL EMAILS</a:t>
            </a:r>
          </a:p>
          <a:p>
            <a:pPr algn="l"/>
            <a:r>
              <a:rPr lang="en-US" dirty="0" smtClean="0">
                <a:solidFill>
                  <a:schemeClr val="accent4">
                    <a:lumMod val="75000"/>
                  </a:schemeClr>
                </a:solidFill>
              </a:rPr>
              <a:t>SEARCH ENGINE OPTIMIZATION-1</a:t>
            </a:r>
          </a:p>
          <a:p>
            <a:pPr algn="l"/>
            <a:r>
              <a:rPr lang="en-US" dirty="0" smtClean="0">
                <a:solidFill>
                  <a:schemeClr val="accent4">
                    <a:lumMod val="75000"/>
                  </a:schemeClr>
                </a:solidFill>
              </a:rPr>
              <a:t>TECHNICAL SUPPORT-1</a:t>
            </a:r>
          </a:p>
          <a:p>
            <a:pPr algn="l"/>
            <a:endParaRPr lang="en-US" dirty="0" smtClean="0">
              <a:solidFill>
                <a:schemeClr val="accent4">
                  <a:lumMod val="75000"/>
                </a:schemeClr>
              </a:solidFill>
            </a:endParaRPr>
          </a:p>
          <a:p>
            <a:pPr algn="l"/>
            <a:endParaRPr lang="en-US" dirty="0">
              <a:solidFill>
                <a:schemeClr val="accent4">
                  <a:lumMod val="75000"/>
                </a:schemeClr>
              </a:solidFill>
            </a:endParaRPr>
          </a:p>
        </p:txBody>
      </p:sp>
    </p:spTree>
    <p:extLst>
      <p:ext uri="{BB962C8B-B14F-4D97-AF65-F5344CB8AC3E}">
        <p14:creationId xmlns:p14="http://schemas.microsoft.com/office/powerpoint/2010/main" xmlns="" val="254145743"/>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105469"/>
            <a:ext cx="11039901" cy="5581934"/>
          </a:xfrm>
        </p:spPr>
        <p:txBody>
          <a:bodyPr>
            <a:normAutofit/>
          </a:bodyPr>
          <a:lstStyle/>
          <a:p>
            <a:r>
              <a:rPr lang="en-US" dirty="0" smtClean="0"/>
              <a:t>PRODUCT RUNNING COST+PRODUCT MARKETING COST</a:t>
            </a:r>
          </a:p>
          <a:p>
            <a:r>
              <a:rPr lang="en-US" dirty="0" smtClean="0"/>
              <a:t>(RS.1.5-2LAKH /PER MONTH </a:t>
            </a:r>
            <a:r>
              <a:rPr lang="en-US" dirty="0" err="1" smtClean="0"/>
              <a:t>approx</a:t>
            </a:r>
            <a:r>
              <a:rPr lang="en-US" dirty="0" smtClean="0"/>
              <a:t>)</a:t>
            </a:r>
          </a:p>
          <a:p>
            <a:pPr marL="0" indent="0">
              <a:buNone/>
            </a:pPr>
            <a:endParaRPr lang="en-US" dirty="0"/>
          </a:p>
          <a:p>
            <a:r>
              <a:rPr lang="en-US" dirty="0" smtClean="0"/>
              <a:t>DATA COLLECTION.(40,000+SHOPS)</a:t>
            </a:r>
          </a:p>
          <a:p>
            <a:r>
              <a:rPr lang="en-US" dirty="0" smtClean="0"/>
              <a:t>(RECRUITMENT OF 10 MEMBERS)</a:t>
            </a:r>
          </a:p>
          <a:p>
            <a:endParaRPr lang="en-US" dirty="0" smtClean="0"/>
          </a:p>
          <a:p>
            <a:r>
              <a:rPr lang="en-US" dirty="0" smtClean="0"/>
              <a:t>PRODUCT MARKETING.(OFFLINE+ONLINE+OFFERS MANAGEMENT)</a:t>
            </a:r>
          </a:p>
          <a:p>
            <a:r>
              <a:rPr lang="en-US" dirty="0" smtClean="0"/>
              <a:t>(RECRUITMENT OF 4 MEMBERS)</a:t>
            </a:r>
          </a:p>
          <a:p>
            <a:endParaRPr lang="en-US" dirty="0" smtClean="0"/>
          </a:p>
          <a:p>
            <a:r>
              <a:rPr lang="en-US" dirty="0" smtClean="0"/>
              <a:t>PRODUCT RUNNING(WATCH+OPERATIONS MANAGEMENT)</a:t>
            </a:r>
          </a:p>
          <a:p>
            <a:r>
              <a:rPr lang="en-US" dirty="0" smtClean="0"/>
              <a:t>RECRUITMENT OF 4 MEMBERS</a:t>
            </a:r>
          </a:p>
          <a:p>
            <a:pPr marL="0" indent="0">
              <a:buNone/>
            </a:pPr>
            <a:endParaRPr lang="en-US" dirty="0" smtClean="0"/>
          </a:p>
          <a:p>
            <a:endParaRPr lang="en-US" dirty="0"/>
          </a:p>
        </p:txBody>
      </p:sp>
      <p:sp>
        <p:nvSpPr>
          <p:cNvPr id="2" name="Title 1"/>
          <p:cNvSpPr>
            <a:spLocks noGrp="1"/>
          </p:cNvSpPr>
          <p:nvPr>
            <p:ph type="title"/>
          </p:nvPr>
        </p:nvSpPr>
        <p:spPr>
          <a:xfrm>
            <a:off x="313899" y="105818"/>
            <a:ext cx="10515600" cy="1325563"/>
          </a:xfrm>
        </p:spPr>
        <p:txBody>
          <a:bodyPr/>
          <a:lstStyle/>
          <a:p>
            <a:r>
              <a:rPr lang="en-US" dirty="0" smtClean="0"/>
              <a:t>BASIC PLAN</a:t>
            </a:r>
            <a:endParaRPr lang="en-US" dirty="0"/>
          </a:p>
        </p:txBody>
      </p:sp>
    </p:spTree>
    <p:extLst>
      <p:ext uri="{BB962C8B-B14F-4D97-AF65-F5344CB8AC3E}">
        <p14:creationId xmlns:p14="http://schemas.microsoft.com/office/powerpoint/2010/main" xmlns="" val="24891686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FLOW</a:t>
            </a:r>
            <a:endParaRPr lang="en-US" dirty="0"/>
          </a:p>
        </p:txBody>
      </p:sp>
      <p:sp>
        <p:nvSpPr>
          <p:cNvPr id="4" name="Content Placeholder 3"/>
          <p:cNvSpPr>
            <a:spLocks noGrp="1"/>
          </p:cNvSpPr>
          <p:nvPr>
            <p:ph sz="quarter" idx="2"/>
          </p:nvPr>
        </p:nvSpPr>
        <p:spPr>
          <a:xfrm>
            <a:off x="609599" y="1444295"/>
            <a:ext cx="6689271" cy="3941763"/>
          </a:xfrm>
        </p:spPr>
        <p:txBody>
          <a:bodyPr>
            <a:normAutofit/>
          </a:bodyPr>
          <a:lstStyle/>
          <a:p>
            <a:r>
              <a:rPr lang="en-US" sz="2800" dirty="0" smtClean="0"/>
              <a:t>INITIAL-RS 2.5-3LAKH APPROX(OTP)</a:t>
            </a:r>
          </a:p>
          <a:p>
            <a:pPr marL="0" indent="0">
              <a:buNone/>
            </a:pPr>
            <a:r>
              <a:rPr lang="en-US" sz="2800" dirty="0" smtClean="0"/>
              <a:t>   3 MONTHS-RS 5  LAKH APROX</a:t>
            </a:r>
          </a:p>
          <a:p>
            <a:pPr marL="0" indent="0">
              <a:buNone/>
            </a:pPr>
            <a:r>
              <a:rPr lang="en-US" sz="2800" dirty="0"/>
              <a:t> </a:t>
            </a:r>
            <a:r>
              <a:rPr lang="en-US" sz="2800" dirty="0" smtClean="0"/>
              <a:t>  6 MONTHS-RS10 LAKH APPROX</a:t>
            </a:r>
          </a:p>
          <a:p>
            <a:pPr marL="0" indent="0">
              <a:buNone/>
            </a:pPr>
            <a:r>
              <a:rPr lang="en-US" sz="2800" dirty="0"/>
              <a:t> </a:t>
            </a:r>
            <a:r>
              <a:rPr lang="en-US" sz="2800" dirty="0" smtClean="0"/>
              <a:t>  12 MONTHS-RS20 LAKH APPROX</a:t>
            </a:r>
          </a:p>
          <a:p>
            <a:pPr marL="0" indent="0">
              <a:buNone/>
            </a:pPr>
            <a:r>
              <a:rPr lang="en-US" sz="2800" dirty="0"/>
              <a:t> </a:t>
            </a:r>
            <a:r>
              <a:rPr lang="en-US" sz="2800" dirty="0" smtClean="0"/>
              <a:t>  24 MONTHS-RS50 LAKH APPROX</a:t>
            </a:r>
          </a:p>
          <a:p>
            <a:endParaRPr lang="en-US" dirty="0"/>
          </a:p>
        </p:txBody>
      </p:sp>
    </p:spTree>
    <p:extLst>
      <p:ext uri="{BB962C8B-B14F-4D97-AF65-F5344CB8AC3E}">
        <p14:creationId xmlns:p14="http://schemas.microsoft.com/office/powerpoint/2010/main" xmlns="" val="37920722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1257" y="2841171"/>
            <a:ext cx="11466085" cy="3350078"/>
          </a:xfrm>
        </p:spPr>
        <p:txBody>
          <a:bodyPr/>
          <a:lstStyle/>
          <a:p>
            <a:pPr>
              <a:buNone/>
            </a:pPr>
            <a:r>
              <a:rPr lang="en-US" sz="3600" dirty="0"/>
              <a:t>Design a solution that will make transactions in the Indian digital ecosystem more convention and </a:t>
            </a:r>
            <a:r>
              <a:rPr lang="en-US" sz="3600" dirty="0" err="1"/>
              <a:t>secure,ensuring</a:t>
            </a:r>
            <a:r>
              <a:rPr lang="en-US" sz="3600" dirty="0"/>
              <a:t> real time fraud prevention.</a:t>
            </a:r>
          </a:p>
        </p:txBody>
      </p:sp>
      <p:sp>
        <p:nvSpPr>
          <p:cNvPr id="5" name="Title 4"/>
          <p:cNvSpPr>
            <a:spLocks noGrp="1"/>
          </p:cNvSpPr>
          <p:nvPr>
            <p:ph type="title"/>
          </p:nvPr>
        </p:nvSpPr>
        <p:spPr>
          <a:xfrm>
            <a:off x="432000" y="676929"/>
            <a:ext cx="11760000" cy="1102886"/>
          </a:xfrm>
        </p:spPr>
        <p:txBody>
          <a:bodyPr/>
          <a:lstStyle/>
          <a:p>
            <a:r>
              <a:rPr lang="en-US" sz="4800" b="1" dirty="0">
                <a:effectLst>
                  <a:outerShdw blurRad="38100" dist="38100" dir="2700000" algn="tl">
                    <a:srgbClr val="000000">
                      <a:alpha val="43137"/>
                    </a:srgbClr>
                  </a:outerShdw>
                </a:effectLst>
              </a:rPr>
              <a:t>Problem Statement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6473"/>
            <a:ext cx="10515600" cy="3870490"/>
          </a:xfrm>
        </p:spPr>
        <p:txBody>
          <a:bodyPr/>
          <a:lstStyle/>
          <a:p>
            <a:r>
              <a:rPr lang="en-US" dirty="0" smtClean="0"/>
              <a:t>Worst case-12 month</a:t>
            </a:r>
            <a:endParaRPr lang="en-US" dirty="0"/>
          </a:p>
          <a:p>
            <a:r>
              <a:rPr lang="en-US" dirty="0" smtClean="0"/>
              <a:t>Medium case-6months</a:t>
            </a:r>
          </a:p>
          <a:p>
            <a:r>
              <a:rPr lang="en-US" dirty="0" smtClean="0"/>
              <a:t>Top case-3month</a:t>
            </a:r>
            <a:endParaRPr lang="en-US" dirty="0"/>
          </a:p>
        </p:txBody>
      </p:sp>
      <p:sp>
        <p:nvSpPr>
          <p:cNvPr id="2" name="Title 1"/>
          <p:cNvSpPr>
            <a:spLocks noGrp="1"/>
          </p:cNvSpPr>
          <p:nvPr>
            <p:ph type="title"/>
          </p:nvPr>
        </p:nvSpPr>
        <p:spPr>
          <a:xfrm>
            <a:off x="952500" y="1900010"/>
            <a:ext cx="10515600" cy="1941347"/>
          </a:xfrm>
        </p:spPr>
        <p:txBody>
          <a:bodyPr>
            <a:normAutofit fontScale="90000"/>
          </a:bodyPr>
          <a:lstStyle/>
          <a:p>
            <a:r>
              <a:rPr lang="en-US" dirty="0"/>
              <a:t>REVENUE GENERATION</a:t>
            </a:r>
            <a:r>
              <a:rPr lang="en-US" dirty="0" smtClean="0"/>
              <a:t/>
            </a:r>
            <a:br>
              <a:rPr lang="en-US" dirty="0" smtClean="0"/>
            </a:br>
            <a:r>
              <a:rPr lang="en-US" sz="2700" dirty="0"/>
              <a:t>Time after which revenue will start getting generated.</a:t>
            </a:r>
            <a:br>
              <a:rPr lang="en-US" sz="2700" dirty="0"/>
            </a:br>
            <a:r>
              <a:rPr lang="en-US" dirty="0" smtClean="0"/>
              <a:t/>
            </a:r>
            <a:br>
              <a:rPr lang="en-US" dirty="0" smtClean="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xmlns="" val="22535648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94"/>
            <a:ext cx="10515600" cy="4940488"/>
          </a:xfrm>
        </p:spPr>
        <p:txBody>
          <a:bodyPr>
            <a:normAutofit/>
          </a:bodyPr>
          <a:lstStyle/>
          <a:p>
            <a:r>
              <a:rPr lang="en-US" dirty="0">
                <a:latin typeface="Arial Black" panose="020B0A04020102020204" pitchFamily="34" charset="0"/>
              </a:rPr>
              <a:t>Worst return at end of 1 </a:t>
            </a:r>
            <a:r>
              <a:rPr lang="en-US" dirty="0" smtClean="0">
                <a:latin typeface="Arial Black" panose="020B0A04020102020204" pitchFamily="34" charset="0"/>
              </a:rPr>
              <a:t>year-RS 5 lakh+2 LAKHAPPROX(10)</a:t>
            </a:r>
            <a:endParaRPr lang="en-US" dirty="0">
              <a:latin typeface="Arial Black" panose="020B0A04020102020204" pitchFamily="34" charset="0"/>
            </a:endParaRPr>
          </a:p>
          <a:p>
            <a:r>
              <a:rPr lang="en-US" dirty="0">
                <a:latin typeface="Arial Black" panose="020B0A04020102020204" pitchFamily="34" charset="0"/>
              </a:rPr>
              <a:t>Medium return at end of 1 </a:t>
            </a:r>
            <a:r>
              <a:rPr lang="en-US" dirty="0" smtClean="0">
                <a:latin typeface="Arial Black" panose="020B0A04020102020204" pitchFamily="34" charset="0"/>
              </a:rPr>
              <a:t>year-RS 20lakh+10 APPROX (40)</a:t>
            </a:r>
            <a:endParaRPr lang="en-US" dirty="0">
              <a:latin typeface="Arial Black" panose="020B0A04020102020204" pitchFamily="34" charset="0"/>
            </a:endParaRPr>
          </a:p>
          <a:p>
            <a:r>
              <a:rPr lang="en-US" dirty="0">
                <a:latin typeface="Arial Black" panose="020B0A04020102020204" pitchFamily="34" charset="0"/>
              </a:rPr>
              <a:t>Top class </a:t>
            </a:r>
            <a:r>
              <a:rPr lang="en-US" dirty="0" smtClean="0">
                <a:latin typeface="Arial Black" panose="020B0A04020102020204" pitchFamily="34" charset="0"/>
              </a:rPr>
              <a:t>return-RS.30 LAKH+20 LAKH APPROX(60)</a:t>
            </a:r>
            <a:endParaRPr lang="en-US" dirty="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a:latin typeface="Arial Black" panose="020B0A04020102020204" pitchFamily="34" charset="0"/>
            </a:endParaRPr>
          </a:p>
        </p:txBody>
      </p:sp>
      <p:sp>
        <p:nvSpPr>
          <p:cNvPr id="2" name="Title 1"/>
          <p:cNvSpPr>
            <a:spLocks noGrp="1"/>
          </p:cNvSpPr>
          <p:nvPr>
            <p:ph type="title"/>
          </p:nvPr>
        </p:nvSpPr>
        <p:spPr/>
        <p:txBody>
          <a:bodyPr/>
          <a:lstStyle/>
          <a:p>
            <a:r>
              <a:rPr lang="en-US" dirty="0" smtClean="0"/>
              <a:t>RETURN CALCULATED:</a:t>
            </a:r>
            <a:endParaRPr lang="en-US" dirty="0"/>
          </a:p>
        </p:txBody>
      </p:sp>
    </p:spTree>
    <p:extLst>
      <p:ext uri="{BB962C8B-B14F-4D97-AF65-F5344CB8AC3E}">
        <p14:creationId xmlns:p14="http://schemas.microsoft.com/office/powerpoint/2010/main" xmlns="" val="34232361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1114" y="800099"/>
            <a:ext cx="10363200" cy="2178107"/>
          </a:xfrm>
        </p:spPr>
        <p:txBody>
          <a:bodyPr>
            <a:normAutofit fontScale="90000"/>
          </a:bodyPr>
          <a:lstStyle/>
          <a:p>
            <a:pPr algn="l"/>
            <a:r>
              <a:rPr lang="en-US" dirty="0" smtClean="0"/>
              <a:t/>
            </a:r>
            <a:br>
              <a:rPr lang="en-US" dirty="0" smtClean="0"/>
            </a:br>
            <a:r>
              <a:rPr lang="en-US" dirty="0" smtClean="0">
                <a:latin typeface="Cooper Black" pitchFamily="18" charset="0"/>
              </a:rPr>
              <a:t>THANK YOU</a:t>
            </a:r>
            <a:br>
              <a:rPr lang="en-US" dirty="0" smtClean="0">
                <a:latin typeface="Cooper Black" pitchFamily="18" charset="0"/>
              </a:rPr>
            </a:br>
            <a:r>
              <a:rPr lang="en-US" dirty="0" smtClean="0">
                <a:latin typeface="Cooper Black" pitchFamily="18" charset="0"/>
              </a:rPr>
              <a:t> FOR YOUR VALUABLE TIME </a:t>
            </a:r>
            <a:endParaRPr lang="en-US" sz="6000" b="1" i="1" dirty="0">
              <a:latin typeface="Cooper Black" pitchFamily="18" charset="0"/>
            </a:endParaRPr>
          </a:p>
        </p:txBody>
      </p:sp>
      <p:sp>
        <p:nvSpPr>
          <p:cNvPr id="4" name="Subtitle 3"/>
          <p:cNvSpPr>
            <a:spLocks noGrp="1"/>
          </p:cNvSpPr>
          <p:nvPr>
            <p:ph type="subTitle" idx="1"/>
          </p:nvPr>
        </p:nvSpPr>
        <p:spPr>
          <a:xfrm>
            <a:off x="1828800" y="4117792"/>
            <a:ext cx="10363200" cy="1199704"/>
          </a:xfrm>
        </p:spPr>
        <p:txBody>
          <a:bodyPr>
            <a:normAutofit/>
          </a:bodyPr>
          <a:lstStyle/>
          <a:p>
            <a:r>
              <a:rPr lang="en-US" sz="3600" dirty="0" smtClean="0">
                <a:solidFill>
                  <a:schemeClr val="bg2">
                    <a:lumMod val="25000"/>
                  </a:schemeClr>
                </a:solidFill>
                <a:effectLst>
                  <a:outerShdw blurRad="38100" dist="38100" dir="2700000" algn="tl">
                    <a:srgbClr val="000000">
                      <a:alpha val="43137"/>
                    </a:srgbClr>
                  </a:outerShdw>
                </a:effectLst>
              </a:rPr>
              <a:t>TEAM NAME-BLOCKGEEKS</a:t>
            </a:r>
            <a:endParaRPr lang="en-US" sz="3600"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808030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p:sp>
      <p:sp>
        <p:nvSpPr>
          <p:cNvPr id="2" name="Title 1">
            <a:extLst>
              <a:ext uri="{FF2B5EF4-FFF2-40B4-BE49-F238E27FC236}">
                <a16:creationId xmlns:a16="http://schemas.microsoft.com/office/drawing/2014/main" xmlns="" id="{AEA5083B-CC27-4F1C-AD03-E3DBEC1C9E78}"/>
              </a:ext>
            </a:extLst>
          </p:cNvPr>
          <p:cNvSpPr>
            <a:spLocks noGrp="1"/>
          </p:cNvSpPr>
          <p:nvPr>
            <p:ph type="title"/>
          </p:nvPr>
        </p:nvSpPr>
        <p:spPr>
          <a:xfrm>
            <a:off x="228599" y="0"/>
            <a:ext cx="5316172" cy="1485900"/>
          </a:xfrm>
        </p:spPr>
        <p:txBody>
          <a:bodyPr/>
          <a:lstStyle/>
          <a:p>
            <a:r>
              <a:rPr lang="en-ZA" sz="4400" b="1" dirty="0">
                <a:effectLst>
                  <a:outerShdw blurRad="38100" dist="38100" dir="2700000" algn="tl">
                    <a:srgbClr val="000000">
                      <a:alpha val="43137"/>
                    </a:srgbClr>
                  </a:outerShdw>
                </a:effectLst>
              </a:rPr>
              <a:t>Our Current Issue</a:t>
            </a:r>
          </a:p>
        </p:txBody>
      </p:sp>
      <p:sp>
        <p:nvSpPr>
          <p:cNvPr id="3" name="Text Placeholder 2">
            <a:extLst>
              <a:ext uri="{FF2B5EF4-FFF2-40B4-BE49-F238E27FC236}">
                <a16:creationId xmlns:a16="http://schemas.microsoft.com/office/drawing/2014/main" xmlns="" id="{97C06D93-65F2-4552-88CF-83318CBE2CFC}"/>
              </a:ext>
            </a:extLst>
          </p:cNvPr>
          <p:cNvSpPr>
            <a:spLocks noGrp="1"/>
          </p:cNvSpPr>
          <p:nvPr>
            <p:ph type="body" sz="quarter" idx="32"/>
          </p:nvPr>
        </p:nvSpPr>
        <p:spPr>
          <a:xfrm>
            <a:off x="0" y="1502228"/>
            <a:ext cx="5903801" cy="5698672"/>
          </a:xfrm>
        </p:spPr>
        <p:txBody>
          <a:bodyPr/>
          <a:lstStyle/>
          <a:p>
            <a:pPr marL="285750" indent="-285750">
              <a:buFont typeface="Arial" panose="020B0604020202020204" pitchFamily="34" charset="0"/>
              <a:buChar char="•"/>
            </a:pPr>
            <a:r>
              <a:rPr lang="en-ZA" sz="3600" dirty="0"/>
              <a:t>Lack of Trust</a:t>
            </a:r>
          </a:p>
          <a:p>
            <a:pPr marL="285750" indent="-285750">
              <a:buFont typeface="Arial" panose="020B0604020202020204" pitchFamily="34" charset="0"/>
              <a:buChar char="•"/>
            </a:pPr>
            <a:r>
              <a:rPr lang="en-ZA" sz="3600" dirty="0"/>
              <a:t>Tampering of the</a:t>
            </a:r>
          </a:p>
          <a:p>
            <a:pPr marL="285750" indent="-285750"/>
            <a:r>
              <a:rPr lang="en-ZA" sz="3600" dirty="0"/>
              <a:t> Papers</a:t>
            </a:r>
          </a:p>
          <a:p>
            <a:pPr marL="285750" indent="-285750">
              <a:buFont typeface="Arial" panose="020B0604020202020204" pitchFamily="34" charset="0"/>
              <a:buChar char="•"/>
            </a:pPr>
            <a:r>
              <a:rPr lang="en-ZA" sz="3600" dirty="0"/>
              <a:t>Difficulty in Property Search &amp; Transactions</a:t>
            </a:r>
          </a:p>
          <a:p>
            <a:pPr marL="285750" indent="-285750">
              <a:buFont typeface="Arial" panose="020B0604020202020204" pitchFamily="34" charset="0"/>
              <a:buChar char="•"/>
            </a:pPr>
            <a:r>
              <a:rPr lang="en-ZA" sz="3600" dirty="0"/>
              <a:t>Centralized Recordkeeping &amp; Intermediates</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6139544" y="979929"/>
            <a:ext cx="5840186" cy="4931014"/>
          </a:xfrm>
        </p:spPr>
      </p:pic>
      <p:sp>
        <p:nvSpPr>
          <p:cNvPr id="6" name="Slide Number Placeholder 5">
            <a:extLst>
              <a:ext uri="{FF2B5EF4-FFF2-40B4-BE49-F238E27FC236}">
                <a16:creationId xmlns:a16="http://schemas.microsoft.com/office/drawing/2014/main" xmlns="" id="{46D051DA-5DAD-43A7-A238-51C63BA59FEC}"/>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
        <p:nvSpPr>
          <p:cNvPr id="66" name="Freeform 5" descr="Hollow accent block">
            <a:extLst>
              <a:ext uri="{FF2B5EF4-FFF2-40B4-BE49-F238E27FC236}">
                <a16:creationId xmlns:a16="http://schemas.microsoft.com/office/drawing/2014/main" xmlns="" id="{3EEE5409-3F6C-485D-B4C2-5247917F1018}"/>
              </a:ext>
              <a:ext uri="{C183D7F6-B498-43B3-948B-1728B52AA6E4}">
                <adec:decorative xmlns:adec="http://schemas.microsoft.com/office/drawing/2017/decorative" xmlns=""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Tree>
    <p:extLst>
      <p:ext uri="{BB962C8B-B14F-4D97-AF65-F5344CB8AC3E}">
        <p14:creationId xmlns:p14="http://schemas.microsoft.com/office/powerpoint/2010/main" xmlns="" val="364070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5083B-CC27-4F1C-AD03-E3DBEC1C9E78}"/>
              </a:ext>
            </a:extLst>
          </p:cNvPr>
          <p:cNvSpPr>
            <a:spLocks noGrp="1"/>
          </p:cNvSpPr>
          <p:nvPr>
            <p:ph type="title"/>
          </p:nvPr>
        </p:nvSpPr>
        <p:spPr/>
        <p:txBody>
          <a:bodyPr>
            <a:normAutofit fontScale="90000"/>
          </a:bodyPr>
          <a:lstStyle/>
          <a:p>
            <a:r>
              <a:rPr lang="en-ZA" sz="4800" b="1" dirty="0">
                <a:effectLst>
                  <a:outerShdw blurRad="38100" dist="38100" dir="2700000" algn="tl">
                    <a:srgbClr val="000000">
                      <a:alpha val="43137"/>
                    </a:srgbClr>
                  </a:outerShdw>
                </a:effectLst>
              </a:rPr>
              <a:t>Our Product</a:t>
            </a:r>
          </a:p>
        </p:txBody>
      </p:sp>
      <p:sp>
        <p:nvSpPr>
          <p:cNvPr id="3" name="Text Placeholder 2">
            <a:extLst>
              <a:ext uri="{FF2B5EF4-FFF2-40B4-BE49-F238E27FC236}">
                <a16:creationId xmlns:a16="http://schemas.microsoft.com/office/drawing/2014/main" xmlns="" id="{97C06D93-65F2-4552-88CF-83318CBE2CFC}"/>
              </a:ext>
            </a:extLst>
          </p:cNvPr>
          <p:cNvSpPr>
            <a:spLocks noGrp="1"/>
          </p:cNvSpPr>
          <p:nvPr>
            <p:ph type="body" sz="quarter" idx="32"/>
          </p:nvPr>
        </p:nvSpPr>
        <p:spPr>
          <a:xfrm>
            <a:off x="0" y="1546842"/>
            <a:ext cx="5658905" cy="3853696"/>
          </a:xfrm>
        </p:spPr>
        <p:txBody>
          <a:bodyPr>
            <a:normAutofit fontScale="92500"/>
          </a:bodyPr>
          <a:lstStyle/>
          <a:p>
            <a:pPr algn="ctr">
              <a:buFont typeface="Wingdings" pitchFamily="2" charset="2"/>
              <a:buChar char="q"/>
            </a:pPr>
            <a:r>
              <a:rPr lang="en-US" sz="2400" dirty="0"/>
              <a:t>We propose a design methodology for the smart contract which enables        development of different use cases using </a:t>
            </a:r>
            <a:r>
              <a:rPr lang="en-US" sz="2400" dirty="0" err="1"/>
              <a:t>Blockchain</a:t>
            </a:r>
            <a:r>
              <a:rPr lang="en-US" sz="2400" dirty="0"/>
              <a:t> technology. </a:t>
            </a:r>
          </a:p>
          <a:p>
            <a:pPr algn="ctr"/>
            <a:endParaRPr lang="en-US" sz="2400" dirty="0"/>
          </a:p>
          <a:p>
            <a:pPr algn="ctr">
              <a:buFont typeface="Wingdings" pitchFamily="2" charset="2"/>
              <a:buChar char="q"/>
            </a:pPr>
            <a:r>
              <a:rPr lang="en-US" sz="2400" dirty="0"/>
              <a:t>In this frame, the </a:t>
            </a:r>
            <a:r>
              <a:rPr lang="en-US" sz="2400" dirty="0" err="1"/>
              <a:t>blockchain</a:t>
            </a:r>
            <a:r>
              <a:rPr lang="en-US" sz="2400" dirty="0"/>
              <a:t> becomes the enabler for the development of paperless layer for all city transactions, in a secure fashion for the optimum management of the smart city’s assets.</a:t>
            </a:r>
            <a:endParaRPr lang="en-ZA" sz="2400"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932342" y="584477"/>
            <a:ext cx="5464013" cy="5228494"/>
          </a:xfrm>
        </p:spPr>
      </p:pic>
      <p:sp>
        <p:nvSpPr>
          <p:cNvPr id="6" name="Slide Number Placeholder 5">
            <a:extLst>
              <a:ext uri="{FF2B5EF4-FFF2-40B4-BE49-F238E27FC236}">
                <a16:creationId xmlns:a16="http://schemas.microsoft.com/office/drawing/2014/main" xmlns="" id="{46D051DA-5DAD-43A7-A238-51C63BA59FEC}"/>
              </a:ext>
            </a:extLst>
          </p:cNvPr>
          <p:cNvSpPr>
            <a:spLocks noGrp="1"/>
          </p:cNvSpPr>
          <p:nvPr>
            <p:ph type="sldNum" sz="quarter" idx="33"/>
          </p:nvPr>
        </p:nvSpPr>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xmlns="" val="2893854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B51A1E-902D-48AF-9020-955120F399B6}" type="slidenum">
              <a:rPr lang="en-ZA" smtClean="0"/>
              <a:pPr/>
              <a:t>5</a:t>
            </a:fld>
            <a:endParaRPr lang="en-ZA" dirty="0"/>
          </a:p>
        </p:txBody>
      </p:sp>
      <p:sp>
        <p:nvSpPr>
          <p:cNvPr id="2" name="Title 1"/>
          <p:cNvSpPr>
            <a:spLocks noGrp="1"/>
          </p:cNvSpPr>
          <p:nvPr>
            <p:ph type="title"/>
          </p:nvPr>
        </p:nvSpPr>
        <p:spPr>
          <a:xfrm>
            <a:off x="-370114" y="209323"/>
            <a:ext cx="10972800" cy="1143000"/>
          </a:xfrm>
        </p:spPr>
        <p:txBody>
          <a:bodyPr/>
          <a:lstStyle/>
          <a:p>
            <a:r>
              <a:rPr lang="en-US" dirty="0"/>
              <a:t> DATA FLOW DIAGRAM</a:t>
            </a:r>
          </a:p>
        </p:txBody>
      </p:sp>
      <p:sp>
        <p:nvSpPr>
          <p:cNvPr id="12" name="AutoShape 4" descr="Clipboard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Clipboard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Clipboard free icon"/>
          <p:cNvSpPr>
            <a:spLocks noChangeAspect="1" noChangeArrowheads="1"/>
          </p:cNvSpPr>
          <p:nvPr/>
        </p:nvSpPr>
        <p:spPr bwMode="auto">
          <a:xfrm>
            <a:off x="3547166" y="2620211"/>
            <a:ext cx="4715683" cy="471568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Clipboard free icon"/>
          <p:cNvSpPr>
            <a:spLocks noChangeAspect="1" noChangeArrowheads="1"/>
          </p:cNvSpPr>
          <p:nvPr/>
        </p:nvSpPr>
        <p:spPr bwMode="auto">
          <a:xfrm>
            <a:off x="155575" y="-1020763"/>
            <a:ext cx="2133600" cy="2133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853152" y="2125728"/>
            <a:ext cx="1182774" cy="832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LAND</a:t>
            </a:r>
          </a:p>
        </p:txBody>
      </p:sp>
      <p:cxnSp>
        <p:nvCxnSpPr>
          <p:cNvPr id="20" name="Straight Arrow Connector 19"/>
          <p:cNvCxnSpPr/>
          <p:nvPr/>
        </p:nvCxnSpPr>
        <p:spPr>
          <a:xfrm flipV="1">
            <a:off x="3003270" y="2440046"/>
            <a:ext cx="1296785" cy="8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086692" y="1913061"/>
            <a:ext cx="1097280" cy="2623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OWNER ADD.</a:t>
            </a:r>
          </a:p>
        </p:txBody>
      </p:sp>
      <p:sp>
        <p:nvSpPr>
          <p:cNvPr id="25" name="Rounded Rectangle 24"/>
          <p:cNvSpPr/>
          <p:nvPr/>
        </p:nvSpPr>
        <p:spPr>
          <a:xfrm>
            <a:off x="4365368" y="1615114"/>
            <a:ext cx="2840587" cy="164847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664923" y="1951675"/>
            <a:ext cx="2094808" cy="37175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LOCATION</a:t>
            </a:r>
          </a:p>
        </p:txBody>
      </p:sp>
      <p:sp>
        <p:nvSpPr>
          <p:cNvPr id="27" name="Rectangle 26"/>
          <p:cNvSpPr/>
          <p:nvPr/>
        </p:nvSpPr>
        <p:spPr>
          <a:xfrm>
            <a:off x="4648596" y="2613759"/>
            <a:ext cx="2094807" cy="4214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COST</a:t>
            </a:r>
          </a:p>
        </p:txBody>
      </p:sp>
      <p:cxnSp>
        <p:nvCxnSpPr>
          <p:cNvPr id="29" name="Straight Arrow Connector 28"/>
          <p:cNvCxnSpPr/>
          <p:nvPr/>
        </p:nvCxnSpPr>
        <p:spPr>
          <a:xfrm>
            <a:off x="7173298" y="1799883"/>
            <a:ext cx="12967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8584381" y="884239"/>
            <a:ext cx="2413060" cy="29458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8719757" y="1272215"/>
            <a:ext cx="2011679" cy="4453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OWNER ADDRESS</a:t>
            </a:r>
          </a:p>
        </p:txBody>
      </p:sp>
      <p:sp>
        <p:nvSpPr>
          <p:cNvPr id="33" name="Rectangle 32"/>
          <p:cNvSpPr/>
          <p:nvPr/>
        </p:nvSpPr>
        <p:spPr>
          <a:xfrm>
            <a:off x="8737270" y="1850780"/>
            <a:ext cx="2011679" cy="45273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LOCATION</a:t>
            </a:r>
            <a:r>
              <a:rPr lang="en-US" dirty="0"/>
              <a:t> </a:t>
            </a:r>
          </a:p>
        </p:txBody>
      </p:sp>
      <p:sp>
        <p:nvSpPr>
          <p:cNvPr id="34" name="Rectangle 33"/>
          <p:cNvSpPr/>
          <p:nvPr/>
        </p:nvSpPr>
        <p:spPr>
          <a:xfrm>
            <a:off x="8737270" y="2567411"/>
            <a:ext cx="2011679" cy="44545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COST</a:t>
            </a:r>
          </a:p>
        </p:txBody>
      </p:sp>
      <p:sp>
        <p:nvSpPr>
          <p:cNvPr id="35" name="Rectangle 34"/>
          <p:cNvSpPr/>
          <p:nvPr/>
        </p:nvSpPr>
        <p:spPr>
          <a:xfrm>
            <a:off x="8769926" y="3211442"/>
            <a:ext cx="2011679" cy="452584"/>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75000"/>
                    <a:lumOff val="25000"/>
                  </a:schemeClr>
                </a:solidFill>
              </a:rPr>
              <a:t>LAND ID</a:t>
            </a:r>
          </a:p>
        </p:txBody>
      </p:sp>
      <p:cxnSp>
        <p:nvCxnSpPr>
          <p:cNvPr id="37" name="Straight Arrow Connector 36"/>
          <p:cNvCxnSpPr/>
          <p:nvPr/>
        </p:nvCxnSpPr>
        <p:spPr>
          <a:xfrm>
            <a:off x="9662361" y="3634147"/>
            <a:ext cx="9497" cy="980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611180" y="4647705"/>
            <a:ext cx="1964984" cy="121517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BLOCKCHAIN</a:t>
            </a:r>
          </a:p>
          <a:p>
            <a:pPr algn="ctr"/>
            <a:r>
              <a:rPr lang="en-US" b="1" dirty="0">
                <a:solidFill>
                  <a:schemeClr val="tx1"/>
                </a:solidFill>
              </a:rPr>
              <a:t>NETWORK</a:t>
            </a:r>
          </a:p>
        </p:txBody>
      </p:sp>
      <p:sp>
        <p:nvSpPr>
          <p:cNvPr id="41" name="Rectangle 40"/>
          <p:cNvSpPr/>
          <p:nvPr/>
        </p:nvSpPr>
        <p:spPr>
          <a:xfrm>
            <a:off x="1363296" y="4482677"/>
            <a:ext cx="1241771" cy="7730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UPDATE</a:t>
            </a:r>
          </a:p>
        </p:txBody>
      </p:sp>
      <p:cxnSp>
        <p:nvCxnSpPr>
          <p:cNvPr id="43" name="Straight Arrow Connector 42"/>
          <p:cNvCxnSpPr/>
          <p:nvPr/>
        </p:nvCxnSpPr>
        <p:spPr>
          <a:xfrm flipV="1">
            <a:off x="2678478" y="4804775"/>
            <a:ext cx="5965359" cy="31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763711" y="4190525"/>
            <a:ext cx="2352503" cy="565265"/>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OWNER ADDRESS</a:t>
            </a:r>
          </a:p>
        </p:txBody>
      </p:sp>
      <p:cxnSp>
        <p:nvCxnSpPr>
          <p:cNvPr id="48" name="Elbow Connector 47"/>
          <p:cNvCxnSpPr/>
          <p:nvPr/>
        </p:nvCxnSpPr>
        <p:spPr>
          <a:xfrm rot="10800000" flipV="1">
            <a:off x="7380287" y="5951337"/>
            <a:ext cx="1152881" cy="726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535206" y="5454670"/>
            <a:ext cx="14358" cy="520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4821380" y="4917162"/>
            <a:ext cx="2542511" cy="1973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162538" y="5426651"/>
            <a:ext cx="1849954" cy="40316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2">
                    <a:lumMod val="60000"/>
                    <a:lumOff val="40000"/>
                  </a:schemeClr>
                </a:solidFill>
              </a:rPr>
              <a:t>LAND</a:t>
            </a:r>
            <a:r>
              <a:rPr lang="en-US" dirty="0">
                <a:solidFill>
                  <a:schemeClr val="tx1"/>
                </a:solidFill>
              </a:rPr>
              <a:t> </a:t>
            </a:r>
            <a:r>
              <a:rPr lang="en-US" dirty="0">
                <a:solidFill>
                  <a:schemeClr val="tx2">
                    <a:lumMod val="60000"/>
                    <a:lumOff val="40000"/>
                  </a:schemeClr>
                </a:solidFill>
              </a:rPr>
              <a:t>ID</a:t>
            </a:r>
          </a:p>
        </p:txBody>
      </p:sp>
      <p:sp>
        <p:nvSpPr>
          <p:cNvPr id="57" name="Rectangle 56"/>
          <p:cNvSpPr/>
          <p:nvPr/>
        </p:nvSpPr>
        <p:spPr>
          <a:xfrm>
            <a:off x="5166699" y="5889242"/>
            <a:ext cx="1858601" cy="44942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2">
                    <a:lumMod val="60000"/>
                    <a:lumOff val="40000"/>
                  </a:schemeClr>
                </a:solidFill>
              </a:rPr>
              <a:t>LOCATION</a:t>
            </a:r>
          </a:p>
        </p:txBody>
      </p:sp>
      <p:sp>
        <p:nvSpPr>
          <p:cNvPr id="58" name="Rectangle 57"/>
          <p:cNvSpPr/>
          <p:nvPr/>
        </p:nvSpPr>
        <p:spPr>
          <a:xfrm>
            <a:off x="5162538" y="6420051"/>
            <a:ext cx="1849953" cy="38878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2">
                    <a:lumMod val="60000"/>
                    <a:lumOff val="40000"/>
                  </a:schemeClr>
                </a:solidFill>
              </a:rPr>
              <a:t>COST</a:t>
            </a:r>
          </a:p>
        </p:txBody>
      </p:sp>
      <p:sp>
        <p:nvSpPr>
          <p:cNvPr id="59" name="Round Same Side Corner Rectangle 58"/>
          <p:cNvSpPr/>
          <p:nvPr/>
        </p:nvSpPr>
        <p:spPr>
          <a:xfrm>
            <a:off x="8853162" y="381760"/>
            <a:ext cx="1875495" cy="366552"/>
          </a:xfrm>
          <a:prstGeom prst="round2SameRect">
            <a:avLst/>
          </a:prstGeom>
          <a:solidFill>
            <a:schemeClr val="accent5">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sp>
        <p:nvSpPr>
          <p:cNvPr id="60" name="Round Same Side Corner Rectangle 59"/>
          <p:cNvSpPr/>
          <p:nvPr/>
        </p:nvSpPr>
        <p:spPr>
          <a:xfrm>
            <a:off x="4771809" y="1209431"/>
            <a:ext cx="1693250" cy="331474"/>
          </a:xfrm>
          <a:prstGeom prst="round2SameRect">
            <a:avLst/>
          </a:prstGeom>
          <a:solidFill>
            <a:schemeClr val="accent5">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1" name="Round Same Side Corner Rectangle 60"/>
          <p:cNvSpPr/>
          <p:nvPr/>
        </p:nvSpPr>
        <p:spPr>
          <a:xfrm>
            <a:off x="5162538" y="5070763"/>
            <a:ext cx="1849953" cy="290437"/>
          </a:xfrm>
          <a:prstGeom prst="round2SameRect">
            <a:avLst/>
          </a:prstGeom>
          <a:solidFill>
            <a:schemeClr val="accent5">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xmlns="" val="200132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6</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94775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7</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457461"/>
          </a:xfrm>
          <a:prstGeom prst="rect">
            <a:avLst/>
          </a:prstGeom>
        </p:spPr>
      </p:pic>
    </p:spTree>
    <p:extLst>
      <p:ext uri="{BB962C8B-B14F-4D97-AF65-F5344CB8AC3E}">
        <p14:creationId xmlns:p14="http://schemas.microsoft.com/office/powerpoint/2010/main" xmlns="" val="232189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8</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xmlns="" val="75179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ZA" smtClean="0"/>
              <a:pPr/>
              <a:t>9</a:t>
            </a:fld>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259003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300</Words>
  <Application>Microsoft Office PowerPoint</Application>
  <PresentationFormat>Custom</PresentationFormat>
  <Paragraphs>91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Slide 1</vt:lpstr>
      <vt:lpstr>Problem Statement</vt:lpstr>
      <vt:lpstr>Our Current Issue</vt:lpstr>
      <vt:lpstr>Our Product</vt:lpstr>
      <vt:lpstr> DATA FLOW DIAGRAM</vt:lpstr>
      <vt:lpstr>Slide 6</vt:lpstr>
      <vt:lpstr>Slide 7</vt:lpstr>
      <vt:lpstr>Slide 8</vt:lpstr>
      <vt:lpstr>Slide 9</vt:lpstr>
      <vt:lpstr>Slide 10</vt:lpstr>
      <vt:lpstr>Slide 11</vt:lpstr>
      <vt:lpstr>Slide 12</vt:lpstr>
      <vt:lpstr>Slide 13</vt:lpstr>
      <vt:lpstr>Slide 14</vt:lpstr>
      <vt:lpstr>Slide 15</vt:lpstr>
      <vt:lpstr>         1. Join developres and entrepreneur groups on social media. 2. Generate links so that it is easily accessible by the user. 3. Available in all languages. 4. Rollout new updates constantly. 5. Get feedback from user. 6. Sincerely respond to query and reviews.    </vt:lpstr>
      <vt:lpstr>BASIC PLAN</vt:lpstr>
      <vt:lpstr>BASIC PLAN</vt:lpstr>
      <vt:lpstr>MONEY FLOW</vt:lpstr>
      <vt:lpstr>REVENUE GENERATION Time after which revenue will start getting generated.      </vt:lpstr>
      <vt:lpstr>RETURN CALCULATED:</vt:lpstr>
      <vt:lpstr> THANK YOU  FOR YOUR VALUABLE TIME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cp:revision>
  <dcterms:created xsi:type="dcterms:W3CDTF">2019-02-02T18:06:14Z</dcterms:created>
  <dcterms:modified xsi:type="dcterms:W3CDTF">2019-08-11T05:26:26Z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2018-08-01T18:28:11.6786671Z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