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78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07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061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951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59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54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115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56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42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26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26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7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68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59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23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C1EC23-8558-4698-9358-0C1C9AA43C07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16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1003-7071-5BB0-E44C-F76C73B0F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Goods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Ad_Hoc Insights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4ECDB-17D4-FA88-8C27-B829CB7C6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653" y="5152710"/>
            <a:ext cx="1329808" cy="1321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8EF4B-9386-1D80-3850-487D6F0F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16" y="5152710"/>
            <a:ext cx="1329808" cy="129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0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6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1"/>
            <a:ext cx="10515600" cy="51566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 a report which contains the top 5 customers who received an average high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pre_invoice_discount_pct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the fiscal year 2021 and in the Indian market. The final output contains these fields: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customer_code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customer,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average_discount_percentage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94AF0-98E3-D9EE-3AE1-2DF5FA9B8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74301"/>
            <a:ext cx="5627048" cy="20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7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707D6F-44C6-9EF4-4B88-2DB358B216DD}"/>
              </a:ext>
            </a:extLst>
          </p:cNvPr>
          <p:cNvCxnSpPr>
            <a:cxnSpLocks/>
          </p:cNvCxnSpPr>
          <p:nvPr/>
        </p:nvCxnSpPr>
        <p:spPr>
          <a:xfrm>
            <a:off x="5265017" y="2005993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1177A8-6D73-9CA2-C119-74D827FD9C01}"/>
              </a:ext>
            </a:extLst>
          </p:cNvPr>
          <p:cNvSpPr txBox="1"/>
          <p:nvPr/>
        </p:nvSpPr>
        <p:spPr>
          <a:xfrm>
            <a:off x="991402" y="4485373"/>
            <a:ext cx="98244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Top 5 customers in Indian market are Flipkart,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Viveks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Ezone, Croma and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Flipkart has slightly more discount percent compared to remaining 4 customers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288EE-7DAE-1108-E364-106ACEFE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2" y="1452574"/>
            <a:ext cx="4274497" cy="1531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D5C034-0DEB-1EE7-EACC-B6BD921A0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35" y="840605"/>
            <a:ext cx="5032981" cy="30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7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1"/>
            <a:ext cx="10515600" cy="51566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												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 the complete report of the Gross sales amount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the customer “Atliq Exclusive” for each month.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analysis helps to get an idea of low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high-performing months and take strategic decisions.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final report contains these columns: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Month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Year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Gross sales Amount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72624-0E1A-71C1-081C-8BF56B9AF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992" y="1828800"/>
            <a:ext cx="3068153" cy="48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7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177A8-6D73-9CA2-C119-74D827FD9C01}"/>
              </a:ext>
            </a:extLst>
          </p:cNvPr>
          <p:cNvSpPr txBox="1"/>
          <p:nvPr/>
        </p:nvSpPr>
        <p:spPr>
          <a:xfrm>
            <a:off x="1232033" y="584253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77C697-B4A6-92AC-50F5-DD2CBE7B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19" y="1061539"/>
            <a:ext cx="6451556" cy="36876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B94041-103A-A694-AA85-C0E6D424221C}"/>
              </a:ext>
            </a:extLst>
          </p:cNvPr>
          <p:cNvSpPr txBox="1"/>
          <p:nvPr/>
        </p:nvSpPr>
        <p:spPr>
          <a:xfrm>
            <a:off x="1232033" y="5169436"/>
            <a:ext cx="10328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fiscal year 2020, the highest gross sale is 7.52 million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Gross sales increased tremendously in the fiscal year 2021 with highest gross sales of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20.46 million dollars.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8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1"/>
            <a:ext cx="10515600" cy="51566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which quarter of 2020, got the maximum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The final output contains these fields sorted by the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 Quarter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3A93D-87E4-8284-D06F-3E152B4B2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166" y="3940317"/>
            <a:ext cx="3471183" cy="184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1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707D6F-44C6-9EF4-4B88-2DB358B216DD}"/>
              </a:ext>
            </a:extLst>
          </p:cNvPr>
          <p:cNvCxnSpPr>
            <a:cxnSpLocks/>
          </p:cNvCxnSpPr>
          <p:nvPr/>
        </p:nvCxnSpPr>
        <p:spPr>
          <a:xfrm>
            <a:off x="5265017" y="2005993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1177A8-6D73-9CA2-C119-74D827FD9C01}"/>
              </a:ext>
            </a:extLst>
          </p:cNvPr>
          <p:cNvSpPr txBox="1"/>
          <p:nvPr/>
        </p:nvSpPr>
        <p:spPr>
          <a:xfrm>
            <a:off x="991402" y="4485373"/>
            <a:ext cx="6527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Quarter 1 has more total sold quantity with 7 million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Quarter 3 has low total sold quantity with 10%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E5186-B65A-E2F9-141D-5B90D2EDB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70" y="1500926"/>
            <a:ext cx="3280986" cy="1743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E292F0-36B5-99FC-DC9A-D1158667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96" y="727817"/>
            <a:ext cx="5046996" cy="33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9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9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1"/>
            <a:ext cx="10515600" cy="51566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channel helped to bring more gross sales in the fiscal year 2021 and the percentage of contribution? The final output contains these fields: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 channel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gross_sales_mln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 percentage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C6253-AD61-FD38-7FF4-407211585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49" y="4501415"/>
            <a:ext cx="5484394" cy="175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2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707D6F-44C6-9EF4-4B88-2DB358B216DD}"/>
              </a:ext>
            </a:extLst>
          </p:cNvPr>
          <p:cNvCxnSpPr>
            <a:cxnSpLocks/>
          </p:cNvCxnSpPr>
          <p:nvPr/>
        </p:nvCxnSpPr>
        <p:spPr>
          <a:xfrm>
            <a:off x="5428647" y="2038176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1177A8-6D73-9CA2-C119-74D827FD9C01}"/>
              </a:ext>
            </a:extLst>
          </p:cNvPr>
          <p:cNvSpPr txBox="1"/>
          <p:nvPr/>
        </p:nvSpPr>
        <p:spPr>
          <a:xfrm>
            <a:off x="991402" y="4485373"/>
            <a:ext cx="96904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Retailer channel helps to bring more gross sales with 73.23% in fiscal year 2021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11530-D998-7283-8CFD-B40538716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02" y="1356964"/>
            <a:ext cx="4257575" cy="1362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FE982-49F5-57DE-5A26-F0F3613A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264" y="835892"/>
            <a:ext cx="4325734" cy="29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10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1"/>
            <a:ext cx="10515600" cy="51566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 the Top 3 products in each division that have a high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fiscal_year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2021? The final output contains these fields: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 division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product_code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E9CD6B-759F-A3B1-BBBB-0AF8F5732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39" y="3829283"/>
            <a:ext cx="6794672" cy="26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3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177A8-6D73-9CA2-C119-74D827FD9C01}"/>
              </a:ext>
            </a:extLst>
          </p:cNvPr>
          <p:cNvSpPr txBox="1"/>
          <p:nvPr/>
        </p:nvSpPr>
        <p:spPr>
          <a:xfrm>
            <a:off x="317633" y="3888607"/>
            <a:ext cx="117086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N&amp;S division, top 3 products are Pen drives and their sales are more than the other two division 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products 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Top 3 products in P&amp;A division are mouses and in PC division are personal computers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6990E1-C069-5A25-D157-EB40C93F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3" y="1356962"/>
            <a:ext cx="3950543" cy="2339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EB3734-4718-EFCA-495E-00B273BD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062" y="1356962"/>
            <a:ext cx="3765532" cy="2339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68D6CE-6296-2955-0737-2BC14494A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611" y="1356962"/>
            <a:ext cx="3910886" cy="233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8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91" y="195813"/>
            <a:ext cx="10267135" cy="853342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1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92" y="1049155"/>
            <a:ext cx="10353762" cy="474204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the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markets in which customer "Atliq Exclusive" operates its business in the APAC region.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269B79-A71E-DA10-8E60-EAE1DAC54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852" y="4001293"/>
            <a:ext cx="3094702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0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2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78"/>
            <a:ext cx="10515600" cy="51566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the percentage of unique product increase in 2021 vs. 2020? The final output contains these fields: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unique_products_2020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unique_products_2021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percentage_chg</a:t>
            </a: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0D53A-0EFD-69CF-C3D5-A00CC3179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7" y="4393831"/>
            <a:ext cx="6642760" cy="86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8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E66F4D-A0F3-4F74-6EBA-2F8DF3332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80" y="1781993"/>
            <a:ext cx="3863924" cy="5011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707D6F-44C6-9EF4-4B88-2DB358B216DD}"/>
              </a:ext>
            </a:extLst>
          </p:cNvPr>
          <p:cNvCxnSpPr>
            <a:cxnSpLocks/>
          </p:cNvCxnSpPr>
          <p:nvPr/>
        </p:nvCxnSpPr>
        <p:spPr>
          <a:xfrm>
            <a:off x="5293893" y="2015618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26F4E9F-654A-C82B-F15F-2F8E6DB3D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276" y="940688"/>
            <a:ext cx="4986975" cy="2997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1177A8-6D73-9CA2-C119-74D827FD9C01}"/>
              </a:ext>
            </a:extLst>
          </p:cNvPr>
          <p:cNvSpPr txBox="1"/>
          <p:nvPr/>
        </p:nvSpPr>
        <p:spPr>
          <a:xfrm>
            <a:off x="1376413" y="4494998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unique products increased by 36% in 2021 compared to 2020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6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3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78"/>
            <a:ext cx="10515600" cy="51566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 a report with all the unique product counts for each segment and sort them in descending order of product counts. The final output contains two fields: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product_count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A538E-2F8D-836E-4199-EEAD1C1FC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57" y="3691923"/>
            <a:ext cx="3612808" cy="263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5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707D6F-44C6-9EF4-4B88-2DB358B216DD}"/>
              </a:ext>
            </a:extLst>
          </p:cNvPr>
          <p:cNvCxnSpPr>
            <a:cxnSpLocks/>
          </p:cNvCxnSpPr>
          <p:nvPr/>
        </p:nvCxnSpPr>
        <p:spPr>
          <a:xfrm>
            <a:off x="5072512" y="2015618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1177A8-6D73-9CA2-C119-74D827FD9C01}"/>
              </a:ext>
            </a:extLst>
          </p:cNvPr>
          <p:cNvSpPr txBox="1"/>
          <p:nvPr/>
        </p:nvSpPr>
        <p:spPr>
          <a:xfrm>
            <a:off x="991402" y="4485373"/>
            <a:ext cx="10754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Notebook segment has more unique products and networking segment has less number of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unique products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D03B03-7703-BAAF-267F-393C3C26C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91" y="1337515"/>
            <a:ext cx="2552959" cy="1864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7F2A51-5F9E-E9C5-FD7C-2F878690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73369"/>
            <a:ext cx="5685530" cy="341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8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4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1"/>
            <a:ext cx="10515600" cy="51566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Follow-up: Which segment had the most increase in unique products in 2021 vs 2020? The final output contains these fields: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segment, product_count_2020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product_count_2021, difference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BDBE0-A218-6FF5-B420-D508BE69A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83" y="4030794"/>
            <a:ext cx="7233159" cy="246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1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707D6F-44C6-9EF4-4B88-2DB358B216DD}"/>
              </a:ext>
            </a:extLst>
          </p:cNvPr>
          <p:cNvCxnSpPr>
            <a:cxnSpLocks/>
          </p:cNvCxnSpPr>
          <p:nvPr/>
        </p:nvCxnSpPr>
        <p:spPr>
          <a:xfrm>
            <a:off x="5265017" y="2005993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1177A8-6D73-9CA2-C119-74D827FD9C01}"/>
              </a:ext>
            </a:extLst>
          </p:cNvPr>
          <p:cNvSpPr txBox="1"/>
          <p:nvPr/>
        </p:nvSpPr>
        <p:spPr>
          <a:xfrm>
            <a:off x="991402" y="4485373"/>
            <a:ext cx="104104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Accessories segment has more difference in unique products than remaining segments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Networking segment has least difference in unique products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BAC72-2575-530F-0598-E54DF5BF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835" y="673369"/>
            <a:ext cx="5141062" cy="3090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3CA9B-74A0-2620-FD6A-36007A4BD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33" y="1451225"/>
            <a:ext cx="4507779" cy="153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5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78"/>
            <a:ext cx="10515600" cy="51566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 the products that have the highest and lowest manufacturing costs. The final output should contain these fields: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product_code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product,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manufacturing_cost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8E279-76F0-0E59-2F8C-F3B834DAA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44" y="3335955"/>
            <a:ext cx="6654012" cy="1264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7ACA81-0A9A-7210-80A0-C9F2DE08EECF}"/>
              </a:ext>
            </a:extLst>
          </p:cNvPr>
          <p:cNvSpPr txBox="1"/>
          <p:nvPr/>
        </p:nvSpPr>
        <p:spPr>
          <a:xfrm>
            <a:off x="1183907" y="5029316"/>
            <a:ext cx="7395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AQ HOME Allin1 Gen 2 product has high manufacturing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AQ Master wired x1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product has low manufacturing cost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29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222</TotalTime>
  <Words>697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Calisto MT</vt:lpstr>
      <vt:lpstr>Wingdings 2</vt:lpstr>
      <vt:lpstr>Slate</vt:lpstr>
      <vt:lpstr>Consumer Goods Ad_Hoc Insights</vt:lpstr>
      <vt:lpstr>Request 1</vt:lpstr>
      <vt:lpstr>Request 2</vt:lpstr>
      <vt:lpstr>Insights</vt:lpstr>
      <vt:lpstr>Request 3</vt:lpstr>
      <vt:lpstr>Insights</vt:lpstr>
      <vt:lpstr>Request 4</vt:lpstr>
      <vt:lpstr>Insights</vt:lpstr>
      <vt:lpstr>Request 5</vt:lpstr>
      <vt:lpstr>Request 6</vt:lpstr>
      <vt:lpstr>Insights</vt:lpstr>
      <vt:lpstr>Request 7</vt:lpstr>
      <vt:lpstr>Insights</vt:lpstr>
      <vt:lpstr>Request 8</vt:lpstr>
      <vt:lpstr>Insights</vt:lpstr>
      <vt:lpstr>Request 9</vt:lpstr>
      <vt:lpstr>Insights</vt:lpstr>
      <vt:lpstr>Request 10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Ad_Hoc Insights</dc:title>
  <dc:creator>Bhargav Anand Chebolu</dc:creator>
  <cp:lastModifiedBy>Bhargav Anand Chebolu</cp:lastModifiedBy>
  <cp:revision>2</cp:revision>
  <dcterms:created xsi:type="dcterms:W3CDTF">2023-02-14T18:41:22Z</dcterms:created>
  <dcterms:modified xsi:type="dcterms:W3CDTF">2023-02-15T10:05:10Z</dcterms:modified>
</cp:coreProperties>
</file>