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2B2-9CDB-49CC-9FBA-C601B210B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78AA-C822-4D53-BDB9-7F5C0B594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BB0E-817E-4079-9629-419CD31F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4E5E-67A2-40BE-BF2D-D9FD0CF3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9C21-3C1A-4092-ACC5-D6879DCE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0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3A53-E7FF-4713-9F70-D2593977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842DB-5C53-4FA9-AA0B-753FECB68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F7BA-6D0D-459D-8AE0-41CFC272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7FF5-F30E-4723-81CB-29F4F9E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9DCA-89CB-45D4-8412-0D3E0A9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B670-1608-4BB8-8D42-288C3344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7D70-E346-42C3-9DB7-F46C992C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2FE6-19D0-423F-A40A-CDC5C8B8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22EB-368F-44F6-A271-8C004689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3890-D105-4C5C-9FB5-4F858183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40F-6D7C-4030-BF6D-FC28BAD3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E5F7-AD82-4CD7-BC59-DF44DA3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D347-C44F-42EB-98BE-47BC5D87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CC10-611B-47FB-9552-59191E60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DCBF-F907-4AF1-BB28-E6C9E857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2264-7AC0-47E3-8707-AB66CC20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4C75-5BE0-4693-B08E-C3697FED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EA62-C3F4-4FAE-AAE2-AC4F45BA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A1AC-A550-4F17-A1DC-6FEC856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D0FE-5DF0-40F4-8A66-4E34A873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3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BC14-BF0F-4EAE-B4B8-3EEF653E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2B7B-F7E1-4AC9-87EA-8E210EF17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A0A5-DF9A-4B40-98A7-96505CD4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E785-FCCA-40FD-A8ED-F078258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9F2F-48BF-4CE7-8F81-216E35FB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BFA6-7022-4292-A188-52863D46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BB02-00B5-47AE-9655-1003EFB9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E6FD-ABE0-4BF9-A4A3-15AACB6C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AB8F-45EC-4141-9DD2-003E446E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EE234-C8FE-4D1E-9FB8-F17B87DF0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E2A1C-05DF-4AC3-B0F2-69CA4B5DB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3492-DCC0-450A-AB3A-F96EEAAD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9406A-D48F-475C-B6C1-C4A71F6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49758-4D24-4EC0-847B-9977CB21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5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7AA3-80B6-491C-B19A-2496672D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2A6AC-CBE6-475A-B19B-19B28FC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F2A5-3D14-45E4-824A-20C6B3B1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A8E77-CC1A-4A08-80E9-B4781ED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797D7-5342-4DED-9B44-2B9B6EAB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BB9C2-AC5E-450E-B2F3-45F4D682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CE443-725C-49AE-B060-FBC46A83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D055-4A32-4E99-985E-B6F157C6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CD1F-75BA-445D-BADB-0E84F468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A76-F3AB-4BD7-9E85-237BDC7C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76DEC-11D8-4000-A735-72F1FA8F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9A77-7C8E-4466-AB3F-6D34EA52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97ECC-3679-4C62-981E-2402704F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0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F48E-8B32-4629-9419-7E91E84E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744B6-B3DA-4718-ACC9-1CA9EFDC7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0EA8-066D-4B67-8400-917E22C1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5BDB-D446-407C-B19A-52C7041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D6B1-F810-40DD-99EA-EEFF146F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9B61A-5A29-4A00-8B7E-A5BC0133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D5BD3-EBD1-4F75-B670-7C1C1042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0F39-CF1A-4DD8-B3E3-82E476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9EF3-2CC8-46B3-8BB2-AB184F21E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42BC-83AB-4F3C-A89F-5A8208F122AA}" type="datetimeFigureOut">
              <a:rPr lang="en-IN" smtClean="0"/>
              <a:t>24-10-2020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02C7-FE4D-4F5E-86BD-1BEBEA390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DB5C-337A-4FF2-B368-2973CD5A4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4FB5-47D2-4655-891B-13A640095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7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CA9-3567-47F2-8982-C0F9B956C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PAYCHECK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EDFE1-E514-4C9C-9F37-2223937A6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7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061F-6ECA-418A-8623-258852D1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8B76-DEF2-4248-9F03-9CB47FA9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11175" algn="ctr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completely secure.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completely controlled by admin.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easily compatible with most of the web browsers.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4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5A8F-9EFC-446E-AC47-4C4E2ABB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70F4-4311-4F16-AF32-2DCC741F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IT REQUIRES AN INTERNET CONNECTION</a:t>
            </a:r>
          </a:p>
          <a:p>
            <a:r>
              <a:rPr lang="en-IN" dirty="0"/>
              <a:t>2. IT REQUIRES A LARGE DATABASE.</a:t>
            </a:r>
          </a:p>
        </p:txBody>
      </p:sp>
    </p:spTree>
    <p:extLst>
      <p:ext uri="{BB962C8B-B14F-4D97-AF65-F5344CB8AC3E}">
        <p14:creationId xmlns:p14="http://schemas.microsoft.com/office/powerpoint/2010/main" val="172364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212E-3524-4FE4-BDA0-B04C695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BF97-69AE-4058-88BF-28F7F101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11175" algn="ctr"/>
              </a:tabLs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DO HOPE THAT THIS APPLICATION OF EMPLOYEE PAYROLL MANAGEMENT WILL HELP DATABASE MANAGERS TO KEEP THE PAYCHECK AND OTHER RELATED RECORDS IN EFFICIENT MANNER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11175" algn="ctr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11175" algn="ctr"/>
              </a:tabLst>
            </a:pPr>
            <a:r>
              <a:rPr lang="en-IN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www.w3schools.com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www.tutorialspoint.com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11175" algn="ctr"/>
              </a:tabLst>
            </a:pP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www.youtube.com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11175" algn="ctr"/>
              </a:tabLst>
            </a:pP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31B5-BD0C-45C6-9F28-27BFAF30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71F1-D1BA-4FB5-9E36-A3E6110D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REQUIREMENTS</a:t>
            </a:r>
          </a:p>
          <a:p>
            <a:r>
              <a:rPr lang="en-IN" dirty="0"/>
              <a:t>2.INTRODUCTION</a:t>
            </a:r>
          </a:p>
          <a:p>
            <a:r>
              <a:rPr lang="en-IN" dirty="0"/>
              <a:t>3. ATTRIBUTES AND ENTITY RELATIONSHIP DIAGRAM</a:t>
            </a:r>
          </a:p>
          <a:p>
            <a:r>
              <a:rPr lang="en-IN" dirty="0"/>
              <a:t>4.  SHORT INFO ABOUT php </a:t>
            </a:r>
          </a:p>
          <a:p>
            <a:r>
              <a:rPr lang="en-IN" dirty="0"/>
              <a:t>5. FEATURES OF EMPLOYEE DATABASE AND PAYROLL MANAGEMENT SYSTEM</a:t>
            </a:r>
          </a:p>
          <a:p>
            <a:r>
              <a:rPr lang="en-IN" dirty="0"/>
              <a:t>6. DISADVANTAGES</a:t>
            </a:r>
          </a:p>
          <a:p>
            <a:r>
              <a:rPr lang="en-IN" dirty="0"/>
              <a:t>7. CONCLUSION</a:t>
            </a:r>
          </a:p>
        </p:txBody>
      </p:sp>
    </p:spTree>
    <p:extLst>
      <p:ext uri="{BB962C8B-B14F-4D97-AF65-F5344CB8AC3E}">
        <p14:creationId xmlns:p14="http://schemas.microsoft.com/office/powerpoint/2010/main" val="387207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5E15-0A5E-4338-811A-BB79464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B416-10BC-43D9-BAA5-7C52A1FA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RAM: 2GB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Disk: 1TB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Used: Dreamweaver for PHP, WAMP server for MySQL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10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3D8F-BE39-4679-B7EA-CE3BEEE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418B-2D01-496D-A44F-2F9B1BC7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project “Employee Database and Payroll Management System” has been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to overcome the problems faced in the practicing of manual system. This software is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to eliminate and in some cases reduce the hardships faced by the existing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Moreover, this system is designed for particular need of the company to carry out its operations in a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smooth and effective manner.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56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A1F2-C87C-440D-85C5-0DC165DB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AND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6C63-C768-4E68-9EF6-69A83729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ENTITIES—</a:t>
            </a:r>
          </a:p>
          <a:p>
            <a:r>
              <a:rPr lang="en-IN" dirty="0"/>
              <a:t>A) COMPANY</a:t>
            </a:r>
          </a:p>
          <a:p>
            <a:r>
              <a:rPr lang="en-IN" dirty="0"/>
              <a:t>B)DEPARTMENT</a:t>
            </a:r>
          </a:p>
          <a:p>
            <a:r>
              <a:rPr lang="en-IN" dirty="0"/>
              <a:t>C)PAYGRADE</a:t>
            </a:r>
          </a:p>
          <a:p>
            <a:r>
              <a:rPr lang="en-IN" dirty="0"/>
              <a:t>D)PAYROLL</a:t>
            </a:r>
          </a:p>
          <a:p>
            <a:r>
              <a:rPr lang="en-IN" dirty="0"/>
              <a:t>E)EMPLOYEE</a:t>
            </a:r>
          </a:p>
        </p:txBody>
      </p:sp>
    </p:spTree>
    <p:extLst>
      <p:ext uri="{BB962C8B-B14F-4D97-AF65-F5344CB8AC3E}">
        <p14:creationId xmlns:p14="http://schemas.microsoft.com/office/powerpoint/2010/main" val="79320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E373-83BC-463C-976E-2830D2C0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ENTITY-RELATIONSHIP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D051D-C680-4D9D-93BE-5A01F93433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02" y="1352939"/>
            <a:ext cx="9227976" cy="5365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9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0706-8BD6-4200-9F45-0DE09409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INFO. ABOUT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3FD4-C12F-4DBC-A54C-EB21E395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A) PHP IS A SERVER END WEB DEVELOPMENT LANGUAGE, CREATED BY RASMUS LERDORF IN 1994.</a:t>
            </a:r>
          </a:p>
          <a:p>
            <a:endParaRPr lang="en-IN" dirty="0"/>
          </a:p>
          <a:p>
            <a:r>
              <a:rPr lang="en-IN" dirty="0"/>
              <a:t>B) IN THIS APPLICATION WE HAVE CREATED PHP CODES TO REPRESENT DIFFERENT USER INTERFACE PAGES.</a:t>
            </a:r>
          </a:p>
        </p:txBody>
      </p:sp>
    </p:spTree>
    <p:extLst>
      <p:ext uri="{BB962C8B-B14F-4D97-AF65-F5344CB8AC3E}">
        <p14:creationId xmlns:p14="http://schemas.microsoft.com/office/powerpoint/2010/main" val="240670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B9C6-D152-49B6-8AEB-682B98C8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9F4F4-916A-4C22-AD4F-C23611FBDA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49" y="1825625"/>
            <a:ext cx="324930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9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155-0142-4647-B6D6-CDD6FB66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WELCOMPE PAGE AND EMPLOYEE DETAILS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5A031-903A-4ADB-A471-C3412BA4BB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1" y="1825625"/>
            <a:ext cx="775373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08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Office Theme</vt:lpstr>
      <vt:lpstr>EMPLOYEE PAYCHECK MANAGEMENT SYSTEM</vt:lpstr>
      <vt:lpstr>CONTENTS</vt:lpstr>
      <vt:lpstr>REQUIREMENTS</vt:lpstr>
      <vt:lpstr>INTRODUCTION</vt:lpstr>
      <vt:lpstr>ATTRIBUTES AND ENTITY RELATIONSHIP DIAGRAM</vt:lpstr>
      <vt:lpstr>ENTITY-RELATIONSHIP DIAGRAM</vt:lpstr>
      <vt:lpstr>SHORT INFO. ABOUT PHP</vt:lpstr>
      <vt:lpstr>LOGIN PAGE</vt:lpstr>
      <vt:lpstr>WELCOMPE PAGE AND EMPLOYEE DETAILS PAGE</vt:lpstr>
      <vt:lpstr>FEATURES OF THIS APPLICATION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PAYCHECK MANAGEMENT SYSTEM</dc:title>
  <dc:creator>piyush</dc:creator>
  <cp:lastModifiedBy>piyush</cp:lastModifiedBy>
  <cp:revision>5</cp:revision>
  <dcterms:created xsi:type="dcterms:W3CDTF">2020-10-24T08:47:07Z</dcterms:created>
  <dcterms:modified xsi:type="dcterms:W3CDTF">2020-10-24T09:21:58Z</dcterms:modified>
</cp:coreProperties>
</file>