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65" r:id="rId5"/>
    <p:sldId id="259" r:id="rId6"/>
    <p:sldId id="261" r:id="rId7"/>
    <p:sldId id="268" r:id="rId8"/>
    <p:sldId id="270" r:id="rId9"/>
    <p:sldId id="272" r:id="rId10"/>
    <p:sldId id="273" r:id="rId11"/>
    <p:sldId id="275" r:id="rId12"/>
    <p:sldId id="276" r:id="rId13"/>
    <p:sldId id="262" r:id="rId14"/>
    <p:sldId id="278" r:id="rId15"/>
    <p:sldId id="277"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B0BD69-5C18-46B4-9665-673BAA0E1CAB}" v="80" dt="2023-09-20T18:58:22.46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H SINGH" userId="c9e4d94d1be77dfb" providerId="LiveId" clId="{92B0BD69-5C18-46B4-9665-673BAA0E1CAB}"/>
    <pc:docChg chg="undo custSel addSld delSld modSld">
      <pc:chgData name="PIYUSH SINGH" userId="c9e4d94d1be77dfb" providerId="LiveId" clId="{92B0BD69-5C18-46B4-9665-673BAA0E1CAB}" dt="2023-09-20T18:59:47.563" v="1620" actId="478"/>
      <pc:docMkLst>
        <pc:docMk/>
      </pc:docMkLst>
      <pc:sldChg chg="delSp modSp mod">
        <pc:chgData name="PIYUSH SINGH" userId="c9e4d94d1be77dfb" providerId="LiveId" clId="{92B0BD69-5C18-46B4-9665-673BAA0E1CAB}" dt="2023-09-20T15:19:40.164" v="43" actId="255"/>
        <pc:sldMkLst>
          <pc:docMk/>
          <pc:sldMk cId="0" sldId="256"/>
        </pc:sldMkLst>
        <pc:spChg chg="del mod">
          <ac:chgData name="PIYUSH SINGH" userId="c9e4d94d1be77dfb" providerId="LiveId" clId="{92B0BD69-5C18-46B4-9665-673BAA0E1CAB}" dt="2023-09-20T15:19:04.010" v="26" actId="478"/>
          <ac:spMkLst>
            <pc:docMk/>
            <pc:sldMk cId="0" sldId="256"/>
            <ac:spMk id="111" creationId="{00000000-0000-0000-0000-000000000000}"/>
          </ac:spMkLst>
        </pc:spChg>
        <pc:spChg chg="mod">
          <ac:chgData name="PIYUSH SINGH" userId="c9e4d94d1be77dfb" providerId="LiveId" clId="{92B0BD69-5C18-46B4-9665-673BAA0E1CAB}" dt="2023-09-20T15:19:40.164" v="43" actId="255"/>
          <ac:spMkLst>
            <pc:docMk/>
            <pc:sldMk cId="0" sldId="256"/>
            <ac:spMk id="113" creationId="{00000000-0000-0000-0000-000000000000}"/>
          </ac:spMkLst>
        </pc:spChg>
        <pc:spChg chg="del mod">
          <ac:chgData name="PIYUSH SINGH" userId="c9e4d94d1be77dfb" providerId="LiveId" clId="{92B0BD69-5C18-46B4-9665-673BAA0E1CAB}" dt="2023-09-20T15:18:25.556" v="24" actId="478"/>
          <ac:spMkLst>
            <pc:docMk/>
            <pc:sldMk cId="0" sldId="256"/>
            <ac:spMk id="114" creationId="{00000000-0000-0000-0000-000000000000}"/>
          </ac:spMkLst>
        </pc:spChg>
      </pc:sldChg>
      <pc:sldChg chg="delSp modSp mod">
        <pc:chgData name="PIYUSH SINGH" userId="c9e4d94d1be77dfb" providerId="LiveId" clId="{92B0BD69-5C18-46B4-9665-673BAA0E1CAB}" dt="2023-09-20T15:19:48.316" v="45" actId="478"/>
        <pc:sldMkLst>
          <pc:docMk/>
          <pc:sldMk cId="0" sldId="257"/>
        </pc:sldMkLst>
        <pc:spChg chg="del mod">
          <ac:chgData name="PIYUSH SINGH" userId="c9e4d94d1be77dfb" providerId="LiveId" clId="{92B0BD69-5C18-46B4-9665-673BAA0E1CAB}" dt="2023-09-20T15:19:48.316" v="45" actId="478"/>
          <ac:spMkLst>
            <pc:docMk/>
            <pc:sldMk cId="0" sldId="257"/>
            <ac:spMk id="119" creationId="{00000000-0000-0000-0000-000000000000}"/>
          </ac:spMkLst>
        </pc:spChg>
      </pc:sldChg>
      <pc:sldChg chg="addSp delSp modSp mod">
        <pc:chgData name="PIYUSH SINGH" userId="c9e4d94d1be77dfb" providerId="LiveId" clId="{92B0BD69-5C18-46B4-9665-673BAA0E1CAB}" dt="2023-09-20T18:34:59.409" v="1390" actId="2711"/>
        <pc:sldMkLst>
          <pc:docMk/>
          <pc:sldMk cId="0" sldId="258"/>
        </pc:sldMkLst>
        <pc:spChg chg="add mod">
          <ac:chgData name="PIYUSH SINGH" userId="c9e4d94d1be77dfb" providerId="LiveId" clId="{92B0BD69-5C18-46B4-9665-673BAA0E1CAB}" dt="2023-09-20T18:34:50.234" v="1385" actId="2711"/>
          <ac:spMkLst>
            <pc:docMk/>
            <pc:sldMk cId="0" sldId="258"/>
            <ac:spMk id="2" creationId="{224F8911-4E56-EDAB-D728-C71331039241}"/>
          </ac:spMkLst>
        </pc:spChg>
        <pc:spChg chg="add del mod">
          <ac:chgData name="PIYUSH SINGH" userId="c9e4d94d1be77dfb" providerId="LiveId" clId="{92B0BD69-5C18-46B4-9665-673BAA0E1CAB}" dt="2023-09-20T15:17:31.752" v="16" actId="478"/>
          <ac:spMkLst>
            <pc:docMk/>
            <pc:sldMk cId="0" sldId="258"/>
            <ac:spMk id="3" creationId="{B2F2A692-9D94-53F6-9D0B-CDC1D498FF8F}"/>
          </ac:spMkLst>
        </pc:spChg>
        <pc:spChg chg="add del mod">
          <ac:chgData name="PIYUSH SINGH" userId="c9e4d94d1be77dfb" providerId="LiveId" clId="{92B0BD69-5C18-46B4-9665-673BAA0E1CAB}" dt="2023-09-20T15:26:58.535" v="167" actId="21"/>
          <ac:spMkLst>
            <pc:docMk/>
            <pc:sldMk cId="0" sldId="258"/>
            <ac:spMk id="4" creationId="{914133AE-F260-EDEA-7D38-25668C04AF4B}"/>
          </ac:spMkLst>
        </pc:spChg>
        <pc:spChg chg="add mod">
          <ac:chgData name="PIYUSH SINGH" userId="c9e4d94d1be77dfb" providerId="LiveId" clId="{92B0BD69-5C18-46B4-9665-673BAA0E1CAB}" dt="2023-09-20T18:34:59.409" v="1390" actId="2711"/>
          <ac:spMkLst>
            <pc:docMk/>
            <pc:sldMk cId="0" sldId="258"/>
            <ac:spMk id="9" creationId="{8473F764-1775-E166-4515-13CC271D4E0E}"/>
          </ac:spMkLst>
        </pc:spChg>
        <pc:spChg chg="del">
          <ac:chgData name="PIYUSH SINGH" userId="c9e4d94d1be77dfb" providerId="LiveId" clId="{92B0BD69-5C18-46B4-9665-673BAA0E1CAB}" dt="2023-09-20T15:16:16.857" v="2" actId="478"/>
          <ac:spMkLst>
            <pc:docMk/>
            <pc:sldMk cId="0" sldId="258"/>
            <ac:spMk id="123" creationId="{00000000-0000-0000-0000-000000000000}"/>
          </ac:spMkLst>
        </pc:spChg>
        <pc:spChg chg="del mod">
          <ac:chgData name="PIYUSH SINGH" userId="c9e4d94d1be77dfb" providerId="LiveId" clId="{92B0BD69-5C18-46B4-9665-673BAA0E1CAB}" dt="2023-09-20T15:16:13.540" v="1" actId="478"/>
          <ac:spMkLst>
            <pc:docMk/>
            <pc:sldMk cId="0" sldId="258"/>
            <ac:spMk id="124" creationId="{00000000-0000-0000-0000-000000000000}"/>
          </ac:spMkLst>
        </pc:spChg>
        <pc:spChg chg="mod">
          <ac:chgData name="PIYUSH SINGH" userId="c9e4d94d1be77dfb" providerId="LiveId" clId="{92B0BD69-5C18-46B4-9665-673BAA0E1CAB}" dt="2023-09-20T15:17:15.491" v="11" actId="6549"/>
          <ac:spMkLst>
            <pc:docMk/>
            <pc:sldMk cId="0" sldId="258"/>
            <ac:spMk id="126" creationId="{00000000-0000-0000-0000-000000000000}"/>
          </ac:spMkLst>
        </pc:spChg>
        <pc:spChg chg="del">
          <ac:chgData name="PIYUSH SINGH" userId="c9e4d94d1be77dfb" providerId="LiveId" clId="{92B0BD69-5C18-46B4-9665-673BAA0E1CAB}" dt="2023-09-20T15:18:17.076" v="22" actId="478"/>
          <ac:spMkLst>
            <pc:docMk/>
            <pc:sldMk cId="0" sldId="258"/>
            <ac:spMk id="128" creationId="{00000000-0000-0000-0000-000000000000}"/>
          </ac:spMkLst>
        </pc:spChg>
        <pc:grpChg chg="del mod">
          <ac:chgData name="PIYUSH SINGH" userId="c9e4d94d1be77dfb" providerId="LiveId" clId="{92B0BD69-5C18-46B4-9665-673BAA0E1CAB}" dt="2023-09-20T15:17:18.102" v="13" actId="478"/>
          <ac:grpSpMkLst>
            <pc:docMk/>
            <pc:sldMk cId="0" sldId="258"/>
            <ac:grpSpMk id="127" creationId="{00000000-0000-0000-0000-000000000000}"/>
          </ac:grpSpMkLst>
        </pc:grpChg>
        <pc:picChg chg="add mod">
          <ac:chgData name="PIYUSH SINGH" userId="c9e4d94d1be77dfb" providerId="LiveId" clId="{92B0BD69-5C18-46B4-9665-673BAA0E1CAB}" dt="2023-09-20T15:30:28.151" v="201" actId="1076"/>
          <ac:picMkLst>
            <pc:docMk/>
            <pc:sldMk cId="0" sldId="258"/>
            <ac:picMk id="6" creationId="{C804BF86-0B7A-9819-6850-F32C01412506}"/>
          </ac:picMkLst>
        </pc:picChg>
        <pc:picChg chg="add mod">
          <ac:chgData name="PIYUSH SINGH" userId="c9e4d94d1be77dfb" providerId="LiveId" clId="{92B0BD69-5C18-46B4-9665-673BAA0E1CAB}" dt="2023-09-20T15:29:51.236" v="196" actId="1076"/>
          <ac:picMkLst>
            <pc:docMk/>
            <pc:sldMk cId="0" sldId="258"/>
            <ac:picMk id="8" creationId="{FF61142F-272A-E92D-1C3A-222961F3842D}"/>
          </ac:picMkLst>
        </pc:picChg>
      </pc:sldChg>
      <pc:sldChg chg="addSp delSp modSp mod">
        <pc:chgData name="PIYUSH SINGH" userId="c9e4d94d1be77dfb" providerId="LiveId" clId="{92B0BD69-5C18-46B4-9665-673BAA0E1CAB}" dt="2023-09-20T18:35:27.253" v="1394" actId="1036"/>
        <pc:sldMkLst>
          <pc:docMk/>
          <pc:sldMk cId="0" sldId="259"/>
        </pc:sldMkLst>
        <pc:spChg chg="add del mod">
          <ac:chgData name="PIYUSH SINGH" userId="c9e4d94d1be77dfb" providerId="LiveId" clId="{92B0BD69-5C18-46B4-9665-673BAA0E1CAB}" dt="2023-09-20T15:46:17.688" v="498" actId="478"/>
          <ac:spMkLst>
            <pc:docMk/>
            <pc:sldMk cId="0" sldId="259"/>
            <ac:spMk id="3" creationId="{C2949A7E-06F9-B772-A28E-887108508D89}"/>
          </ac:spMkLst>
        </pc:spChg>
        <pc:spChg chg="mod">
          <ac:chgData name="PIYUSH SINGH" userId="c9e4d94d1be77dfb" providerId="LiveId" clId="{92B0BD69-5C18-46B4-9665-673BAA0E1CAB}" dt="2023-09-20T15:43:22.797" v="442" actId="1076"/>
          <ac:spMkLst>
            <pc:docMk/>
            <pc:sldMk cId="0" sldId="259"/>
            <ac:spMk id="130" creationId="{00000000-0000-0000-0000-000000000000}"/>
          </ac:spMkLst>
        </pc:spChg>
        <pc:spChg chg="mod">
          <ac:chgData name="PIYUSH SINGH" userId="c9e4d94d1be77dfb" providerId="LiveId" clId="{92B0BD69-5C18-46B4-9665-673BAA0E1CAB}" dt="2023-09-20T17:04:18.397" v="734" actId="14100"/>
          <ac:spMkLst>
            <pc:docMk/>
            <pc:sldMk cId="0" sldId="259"/>
            <ac:spMk id="131" creationId="{00000000-0000-0000-0000-000000000000}"/>
          </ac:spMkLst>
        </pc:spChg>
        <pc:spChg chg="mod">
          <ac:chgData name="PIYUSH SINGH" userId="c9e4d94d1be77dfb" providerId="LiveId" clId="{92B0BD69-5C18-46B4-9665-673BAA0E1CAB}" dt="2023-09-20T15:39:09.098" v="282"/>
          <ac:spMkLst>
            <pc:docMk/>
            <pc:sldMk cId="0" sldId="259"/>
            <ac:spMk id="132" creationId="{00000000-0000-0000-0000-000000000000}"/>
          </ac:spMkLst>
        </pc:spChg>
        <pc:spChg chg="mod">
          <ac:chgData name="PIYUSH SINGH" userId="c9e4d94d1be77dfb" providerId="LiveId" clId="{92B0BD69-5C18-46B4-9665-673BAA0E1CAB}" dt="2023-09-20T18:35:22.921" v="1393" actId="2710"/>
          <ac:spMkLst>
            <pc:docMk/>
            <pc:sldMk cId="0" sldId="259"/>
            <ac:spMk id="133" creationId="{00000000-0000-0000-0000-000000000000}"/>
          </ac:spMkLst>
        </pc:spChg>
        <pc:spChg chg="del mod topLvl">
          <ac:chgData name="PIYUSH SINGH" userId="c9e4d94d1be77dfb" providerId="LiveId" clId="{92B0BD69-5C18-46B4-9665-673BAA0E1CAB}" dt="2023-09-20T15:46:13.875" v="496" actId="478"/>
          <ac:spMkLst>
            <pc:docMk/>
            <pc:sldMk cId="0" sldId="259"/>
            <ac:spMk id="134" creationId="{00000000-0000-0000-0000-000000000000}"/>
          </ac:spMkLst>
        </pc:spChg>
        <pc:spChg chg="mod topLvl">
          <ac:chgData name="PIYUSH SINGH" userId="c9e4d94d1be77dfb" providerId="LiveId" clId="{92B0BD69-5C18-46B4-9665-673BAA0E1CAB}" dt="2023-09-20T15:46:13.875" v="496" actId="478"/>
          <ac:spMkLst>
            <pc:docMk/>
            <pc:sldMk cId="0" sldId="259"/>
            <ac:spMk id="135" creationId="{00000000-0000-0000-0000-000000000000}"/>
          </ac:spMkLst>
        </pc:spChg>
        <pc:spChg chg="del mod">
          <ac:chgData name="PIYUSH SINGH" userId="c9e4d94d1be77dfb" providerId="LiveId" clId="{92B0BD69-5C18-46B4-9665-673BAA0E1CAB}" dt="2023-09-20T15:42:46.157" v="437" actId="478"/>
          <ac:spMkLst>
            <pc:docMk/>
            <pc:sldMk cId="0" sldId="259"/>
            <ac:spMk id="137" creationId="{00000000-0000-0000-0000-000000000000}"/>
          </ac:spMkLst>
        </pc:spChg>
        <pc:grpChg chg="add del mod">
          <ac:chgData name="PIYUSH SINGH" userId="c9e4d94d1be77dfb" providerId="LiveId" clId="{92B0BD69-5C18-46B4-9665-673BAA0E1CAB}" dt="2023-09-20T15:56:56.996" v="524" actId="478"/>
          <ac:grpSpMkLst>
            <pc:docMk/>
            <pc:sldMk cId="0" sldId="259"/>
            <ac:grpSpMk id="7" creationId="{1A34876C-05D8-AB2D-740C-CF98E4032FFE}"/>
          </ac:grpSpMkLst>
        </pc:grpChg>
        <pc:grpChg chg="del mod">
          <ac:chgData name="PIYUSH SINGH" userId="c9e4d94d1be77dfb" providerId="LiveId" clId="{92B0BD69-5C18-46B4-9665-673BAA0E1CAB}" dt="2023-09-20T15:46:13.875" v="496" actId="478"/>
          <ac:grpSpMkLst>
            <pc:docMk/>
            <pc:sldMk cId="0" sldId="259"/>
            <ac:grpSpMk id="136" creationId="{00000000-0000-0000-0000-000000000000}"/>
          </ac:grpSpMkLst>
        </pc:grpChg>
        <pc:graphicFrameChg chg="add del">
          <ac:chgData name="PIYUSH SINGH" userId="c9e4d94d1be77dfb" providerId="LiveId" clId="{92B0BD69-5C18-46B4-9665-673BAA0E1CAB}" dt="2023-09-20T15:45:26.220" v="492"/>
          <ac:graphicFrameMkLst>
            <pc:docMk/>
            <pc:sldMk cId="0" sldId="259"/>
            <ac:graphicFrameMk id="2" creationId="{52AF52B0-467F-2E02-527C-61A6FB197CE0}"/>
          </ac:graphicFrameMkLst>
        </pc:graphicFrameChg>
        <pc:graphicFrameChg chg="add del mod">
          <ac:chgData name="PIYUSH SINGH" userId="c9e4d94d1be77dfb" providerId="LiveId" clId="{92B0BD69-5C18-46B4-9665-673BAA0E1CAB}" dt="2023-09-20T15:55:28.188" v="501" actId="478"/>
          <ac:graphicFrameMkLst>
            <pc:docMk/>
            <pc:sldMk cId="0" sldId="259"/>
            <ac:graphicFrameMk id="4" creationId="{90CB4B4C-0CF9-E202-BE8C-502B306C6261}"/>
          </ac:graphicFrameMkLst>
        </pc:graphicFrameChg>
        <pc:graphicFrameChg chg="add del mod">
          <ac:chgData name="PIYUSH SINGH" userId="c9e4d94d1be77dfb" providerId="LiveId" clId="{92B0BD69-5C18-46B4-9665-673BAA0E1CAB}" dt="2023-09-20T15:55:56.516" v="508" actId="478"/>
          <ac:graphicFrameMkLst>
            <pc:docMk/>
            <pc:sldMk cId="0" sldId="259"/>
            <ac:graphicFrameMk id="5" creationId="{9B0B624A-C749-C779-5C49-DE830A97B788}"/>
          </ac:graphicFrameMkLst>
        </pc:graphicFrameChg>
        <pc:graphicFrameChg chg="add del mod topLvl modGraphic">
          <ac:chgData name="PIYUSH SINGH" userId="c9e4d94d1be77dfb" providerId="LiveId" clId="{92B0BD69-5C18-46B4-9665-673BAA0E1CAB}" dt="2023-09-20T15:56:56.996" v="524" actId="478"/>
          <ac:graphicFrameMkLst>
            <pc:docMk/>
            <pc:sldMk cId="0" sldId="259"/>
            <ac:graphicFrameMk id="6" creationId="{7110EA4C-42E6-0280-A37D-C2E57994DFFD}"/>
          </ac:graphicFrameMkLst>
        </pc:graphicFrameChg>
        <pc:picChg chg="add del mod">
          <ac:chgData name="PIYUSH SINGH" userId="c9e4d94d1be77dfb" providerId="LiveId" clId="{92B0BD69-5C18-46B4-9665-673BAA0E1CAB}" dt="2023-09-20T15:55:28.188" v="501" actId="478"/>
          <ac:picMkLst>
            <pc:docMk/>
            <pc:sldMk cId="0" sldId="259"/>
            <ac:picMk id="1025" creationId="{0777ED7A-FE14-9580-F88D-FD2A2C8AA579}"/>
          </ac:picMkLst>
        </pc:picChg>
        <pc:picChg chg="add del mod">
          <ac:chgData name="PIYUSH SINGH" userId="c9e4d94d1be77dfb" providerId="LiveId" clId="{92B0BD69-5C18-46B4-9665-673BAA0E1CAB}" dt="2023-09-20T15:55:56.516" v="508" actId="478"/>
          <ac:picMkLst>
            <pc:docMk/>
            <pc:sldMk cId="0" sldId="259"/>
            <ac:picMk id="1026" creationId="{B92E3E5D-BB8B-AB9B-0945-D301373CE02F}"/>
          </ac:picMkLst>
        </pc:picChg>
        <pc:picChg chg="add mod topLvl">
          <ac:chgData name="PIYUSH SINGH" userId="c9e4d94d1be77dfb" providerId="LiveId" clId="{92B0BD69-5C18-46B4-9665-673BAA0E1CAB}" dt="2023-09-20T18:35:27.253" v="1394" actId="1036"/>
          <ac:picMkLst>
            <pc:docMk/>
            <pc:sldMk cId="0" sldId="259"/>
            <ac:picMk id="1027" creationId="{7DFFA424-1AFD-5822-3CBB-064CB14EE7C5}"/>
          </ac:picMkLst>
        </pc:picChg>
      </pc:sldChg>
      <pc:sldChg chg="addSp delSp modSp mod">
        <pc:chgData name="PIYUSH SINGH" userId="c9e4d94d1be77dfb" providerId="LiveId" clId="{92B0BD69-5C18-46B4-9665-673BAA0E1CAB}" dt="2023-09-20T18:36:53.454" v="1438" actId="14100"/>
        <pc:sldMkLst>
          <pc:docMk/>
          <pc:sldMk cId="0" sldId="260"/>
        </pc:sldMkLst>
        <pc:spChg chg="add del mod">
          <ac:chgData name="PIYUSH SINGH" userId="c9e4d94d1be77dfb" providerId="LiveId" clId="{92B0BD69-5C18-46B4-9665-673BAA0E1CAB}" dt="2023-09-20T16:46:33.475" v="609" actId="478"/>
          <ac:spMkLst>
            <pc:docMk/>
            <pc:sldMk cId="0" sldId="260"/>
            <ac:spMk id="5" creationId="{FE15670F-80DF-BDA8-9B0B-1D241BAA010B}"/>
          </ac:spMkLst>
        </pc:spChg>
        <pc:spChg chg="add mod">
          <ac:chgData name="PIYUSH SINGH" userId="c9e4d94d1be77dfb" providerId="LiveId" clId="{92B0BD69-5C18-46B4-9665-673BAA0E1CAB}" dt="2023-09-20T16:49:13.096" v="639" actId="255"/>
          <ac:spMkLst>
            <pc:docMk/>
            <pc:sldMk cId="0" sldId="260"/>
            <ac:spMk id="7" creationId="{EA537E88-2B9D-81C1-FDA3-10E18A2D1BE2}"/>
          </ac:spMkLst>
        </pc:spChg>
        <pc:spChg chg="add mod">
          <ac:chgData name="PIYUSH SINGH" userId="c9e4d94d1be77dfb" providerId="LiveId" clId="{92B0BD69-5C18-46B4-9665-673BAA0E1CAB}" dt="2023-09-20T17:04:40.258" v="741"/>
          <ac:spMkLst>
            <pc:docMk/>
            <pc:sldMk cId="0" sldId="260"/>
            <ac:spMk id="8" creationId="{DE90D76B-A1A7-6128-44E7-45B6BABA48CA}"/>
          </ac:spMkLst>
        </pc:spChg>
        <pc:spChg chg="add del mod">
          <ac:chgData name="PIYUSH SINGH" userId="c9e4d94d1be77dfb" providerId="LiveId" clId="{92B0BD69-5C18-46B4-9665-673BAA0E1CAB}" dt="2023-09-20T17:04:32.456" v="739" actId="478"/>
          <ac:spMkLst>
            <pc:docMk/>
            <pc:sldMk cId="0" sldId="260"/>
            <ac:spMk id="139" creationId="{00000000-0000-0000-0000-000000000000}"/>
          </ac:spMkLst>
        </pc:spChg>
        <pc:spChg chg="del">
          <ac:chgData name="PIYUSH SINGH" userId="c9e4d94d1be77dfb" providerId="LiveId" clId="{92B0BD69-5C18-46B4-9665-673BAA0E1CAB}" dt="2023-09-20T17:04:38.469" v="740" actId="478"/>
          <ac:spMkLst>
            <pc:docMk/>
            <pc:sldMk cId="0" sldId="260"/>
            <ac:spMk id="140" creationId="{00000000-0000-0000-0000-000000000000}"/>
          </ac:spMkLst>
        </pc:spChg>
        <pc:spChg chg="mod">
          <ac:chgData name="PIYUSH SINGH" userId="c9e4d94d1be77dfb" providerId="LiveId" clId="{92B0BD69-5C18-46B4-9665-673BAA0E1CAB}" dt="2023-09-20T18:36:46.485" v="1436" actId="1076"/>
          <ac:spMkLst>
            <pc:docMk/>
            <pc:sldMk cId="0" sldId="260"/>
            <ac:spMk id="141" creationId="{00000000-0000-0000-0000-000000000000}"/>
          </ac:spMkLst>
        </pc:spChg>
        <pc:spChg chg="mod">
          <ac:chgData name="PIYUSH SINGH" userId="c9e4d94d1be77dfb" providerId="LiveId" clId="{92B0BD69-5C18-46B4-9665-673BAA0E1CAB}" dt="2023-09-20T18:36:53.454" v="1438" actId="14100"/>
          <ac:spMkLst>
            <pc:docMk/>
            <pc:sldMk cId="0" sldId="260"/>
            <ac:spMk id="142" creationId="{00000000-0000-0000-0000-000000000000}"/>
          </ac:spMkLst>
        </pc:spChg>
        <pc:spChg chg="del topLvl">
          <ac:chgData name="PIYUSH SINGH" userId="c9e4d94d1be77dfb" providerId="LiveId" clId="{92B0BD69-5C18-46B4-9665-673BAA0E1CAB}" dt="2023-09-20T16:42:43.889" v="537" actId="478"/>
          <ac:spMkLst>
            <pc:docMk/>
            <pc:sldMk cId="0" sldId="260"/>
            <ac:spMk id="143" creationId="{00000000-0000-0000-0000-000000000000}"/>
          </ac:spMkLst>
        </pc:spChg>
        <pc:spChg chg="del mod topLvl">
          <ac:chgData name="PIYUSH SINGH" userId="c9e4d94d1be77dfb" providerId="LiveId" clId="{92B0BD69-5C18-46B4-9665-673BAA0E1CAB}" dt="2023-09-20T16:42:41.995" v="536" actId="478"/>
          <ac:spMkLst>
            <pc:docMk/>
            <pc:sldMk cId="0" sldId="260"/>
            <ac:spMk id="144" creationId="{00000000-0000-0000-0000-000000000000}"/>
          </ac:spMkLst>
        </pc:spChg>
        <pc:spChg chg="del mod">
          <ac:chgData name="PIYUSH SINGH" userId="c9e4d94d1be77dfb" providerId="LiveId" clId="{92B0BD69-5C18-46B4-9665-673BAA0E1CAB}" dt="2023-09-20T17:04:25.734" v="736" actId="478"/>
          <ac:spMkLst>
            <pc:docMk/>
            <pc:sldMk cId="0" sldId="260"/>
            <ac:spMk id="146" creationId="{00000000-0000-0000-0000-000000000000}"/>
          </ac:spMkLst>
        </pc:spChg>
        <pc:grpChg chg="del">
          <ac:chgData name="PIYUSH SINGH" userId="c9e4d94d1be77dfb" providerId="LiveId" clId="{92B0BD69-5C18-46B4-9665-673BAA0E1CAB}" dt="2023-09-20T16:42:41.995" v="536" actId="478"/>
          <ac:grpSpMkLst>
            <pc:docMk/>
            <pc:sldMk cId="0" sldId="260"/>
            <ac:grpSpMk id="145" creationId="{00000000-0000-0000-0000-000000000000}"/>
          </ac:grpSpMkLst>
        </pc:grpChg>
        <pc:graphicFrameChg chg="add del mod">
          <ac:chgData name="PIYUSH SINGH" userId="c9e4d94d1be77dfb" providerId="LiveId" clId="{92B0BD69-5C18-46B4-9665-673BAA0E1CAB}" dt="2023-09-20T16:42:36.381" v="533"/>
          <ac:graphicFrameMkLst>
            <pc:docMk/>
            <pc:sldMk cId="0" sldId="260"/>
            <ac:graphicFrameMk id="2" creationId="{142EEE25-BD65-F8C8-8D8D-1C0F15C4CED7}"/>
          </ac:graphicFrameMkLst>
        </pc:graphicFrameChg>
        <pc:graphicFrameChg chg="add del mod modGraphic">
          <ac:chgData name="PIYUSH SINGH" userId="c9e4d94d1be77dfb" providerId="LiveId" clId="{92B0BD69-5C18-46B4-9665-673BAA0E1CAB}" dt="2023-09-20T16:44:40.086" v="590" actId="478"/>
          <ac:graphicFrameMkLst>
            <pc:docMk/>
            <pc:sldMk cId="0" sldId="260"/>
            <ac:graphicFrameMk id="3" creationId="{74994467-4204-97D9-6558-03C58D6BB49A}"/>
          </ac:graphicFrameMkLst>
        </pc:graphicFrameChg>
        <pc:picChg chg="add mod">
          <ac:chgData name="PIYUSH SINGH" userId="c9e4d94d1be77dfb" providerId="LiveId" clId="{92B0BD69-5C18-46B4-9665-673BAA0E1CAB}" dt="2023-09-20T16:44:55.534" v="594" actId="14100"/>
          <ac:picMkLst>
            <pc:docMk/>
            <pc:sldMk cId="0" sldId="260"/>
            <ac:picMk id="2049" creationId="{FE3C6B1D-DD6F-AC92-9ED0-FD665184006C}"/>
          </ac:picMkLst>
        </pc:picChg>
      </pc:sldChg>
      <pc:sldChg chg="addSp delSp modSp mod">
        <pc:chgData name="PIYUSH SINGH" userId="c9e4d94d1be77dfb" providerId="LiveId" clId="{92B0BD69-5C18-46B4-9665-673BAA0E1CAB}" dt="2023-09-20T18:37:05.973" v="1439" actId="2710"/>
        <pc:sldMkLst>
          <pc:docMk/>
          <pc:sldMk cId="0" sldId="261"/>
        </pc:sldMkLst>
        <pc:spChg chg="add mod">
          <ac:chgData name="PIYUSH SINGH" userId="c9e4d94d1be77dfb" providerId="LiveId" clId="{92B0BD69-5C18-46B4-9665-673BAA0E1CAB}" dt="2023-09-20T18:37:05.973" v="1439" actId="2710"/>
          <ac:spMkLst>
            <pc:docMk/>
            <pc:sldMk cId="0" sldId="261"/>
            <ac:spMk id="5" creationId="{9C61B484-D80D-5B90-4035-4FF5601FE498}"/>
          </ac:spMkLst>
        </pc:spChg>
        <pc:spChg chg="add mod">
          <ac:chgData name="PIYUSH SINGH" userId="c9e4d94d1be77dfb" providerId="LiveId" clId="{92B0BD69-5C18-46B4-9665-673BAA0E1CAB}" dt="2023-09-20T17:04:54.998" v="746"/>
          <ac:spMkLst>
            <pc:docMk/>
            <pc:sldMk cId="0" sldId="261"/>
            <ac:spMk id="6" creationId="{8D69E881-5D03-519C-D0FF-D94A5723C8B7}"/>
          </ac:spMkLst>
        </pc:spChg>
        <pc:spChg chg="del mod">
          <ac:chgData name="PIYUSH SINGH" userId="c9e4d94d1be77dfb" providerId="LiveId" clId="{92B0BD69-5C18-46B4-9665-673BAA0E1CAB}" dt="2023-09-20T17:04:53.308" v="745" actId="478"/>
          <ac:spMkLst>
            <pc:docMk/>
            <pc:sldMk cId="0" sldId="261"/>
            <ac:spMk id="149" creationId="{00000000-0000-0000-0000-000000000000}"/>
          </ac:spMkLst>
        </pc:spChg>
        <pc:spChg chg="mod">
          <ac:chgData name="PIYUSH SINGH" userId="c9e4d94d1be77dfb" providerId="LiveId" clId="{92B0BD69-5C18-46B4-9665-673BAA0E1CAB}" dt="2023-09-20T16:56:52.388" v="675" actId="20577"/>
          <ac:spMkLst>
            <pc:docMk/>
            <pc:sldMk cId="0" sldId="261"/>
            <ac:spMk id="150" creationId="{00000000-0000-0000-0000-000000000000}"/>
          </ac:spMkLst>
        </pc:spChg>
        <pc:spChg chg="mod">
          <ac:chgData name="PIYUSH SINGH" userId="c9e4d94d1be77dfb" providerId="LiveId" clId="{92B0BD69-5C18-46B4-9665-673BAA0E1CAB}" dt="2023-09-20T17:00:25.485" v="693" actId="20577"/>
          <ac:spMkLst>
            <pc:docMk/>
            <pc:sldMk cId="0" sldId="261"/>
            <ac:spMk id="151" creationId="{00000000-0000-0000-0000-000000000000}"/>
          </ac:spMkLst>
        </pc:spChg>
        <pc:spChg chg="add del mod">
          <ac:chgData name="PIYUSH SINGH" userId="c9e4d94d1be77dfb" providerId="LiveId" clId="{92B0BD69-5C18-46B4-9665-673BAA0E1CAB}" dt="2023-09-20T17:04:48.691" v="743" actId="478"/>
          <ac:spMkLst>
            <pc:docMk/>
            <pc:sldMk cId="0" sldId="261"/>
            <ac:spMk id="155" creationId="{00000000-0000-0000-0000-000000000000}"/>
          </ac:spMkLst>
        </pc:spChg>
        <pc:grpChg chg="del">
          <ac:chgData name="PIYUSH SINGH" userId="c9e4d94d1be77dfb" providerId="LiveId" clId="{92B0BD69-5C18-46B4-9665-673BAA0E1CAB}" dt="2023-09-20T16:56:58.808" v="676" actId="478"/>
          <ac:grpSpMkLst>
            <pc:docMk/>
            <pc:sldMk cId="0" sldId="261"/>
            <ac:grpSpMk id="154" creationId="{00000000-0000-0000-0000-000000000000}"/>
          </ac:grpSpMkLst>
        </pc:grpChg>
        <pc:graphicFrameChg chg="add del mod modGraphic">
          <ac:chgData name="PIYUSH SINGH" userId="c9e4d94d1be77dfb" providerId="LiveId" clId="{92B0BD69-5C18-46B4-9665-673BAA0E1CAB}" dt="2023-09-20T16:57:38.530" v="679" actId="478"/>
          <ac:graphicFrameMkLst>
            <pc:docMk/>
            <pc:sldMk cId="0" sldId="261"/>
            <ac:graphicFrameMk id="2" creationId="{4A907CF5-50E0-3FE4-05DA-FFA75429DBC8}"/>
          </ac:graphicFrameMkLst>
        </pc:graphicFrameChg>
        <pc:graphicFrameChg chg="add del mod modGraphic">
          <ac:chgData name="PIYUSH SINGH" userId="c9e4d94d1be77dfb" providerId="LiveId" clId="{92B0BD69-5C18-46B4-9665-673BAA0E1CAB}" dt="2023-09-20T16:58:29.135" v="688" actId="478"/>
          <ac:graphicFrameMkLst>
            <pc:docMk/>
            <pc:sldMk cId="0" sldId="261"/>
            <ac:graphicFrameMk id="3" creationId="{B1F8C970-81AA-3DD2-33E5-03A4A04874AF}"/>
          </ac:graphicFrameMkLst>
        </pc:graphicFrameChg>
        <pc:picChg chg="add del mod">
          <ac:chgData name="PIYUSH SINGH" userId="c9e4d94d1be77dfb" providerId="LiveId" clId="{92B0BD69-5C18-46B4-9665-673BAA0E1CAB}" dt="2023-09-20T16:57:49.188" v="682" actId="478"/>
          <ac:picMkLst>
            <pc:docMk/>
            <pc:sldMk cId="0" sldId="261"/>
            <ac:picMk id="3073" creationId="{D845FFB6-94CB-0EAE-E59D-AF1BA7767A70}"/>
          </ac:picMkLst>
        </pc:picChg>
        <pc:picChg chg="add mod">
          <ac:chgData name="PIYUSH SINGH" userId="c9e4d94d1be77dfb" providerId="LiveId" clId="{92B0BD69-5C18-46B4-9665-673BAA0E1CAB}" dt="2023-09-20T16:58:40.561" v="692" actId="1076"/>
          <ac:picMkLst>
            <pc:docMk/>
            <pc:sldMk cId="0" sldId="261"/>
            <ac:picMk id="3074" creationId="{B3A597C4-00B6-9D67-6DCB-DDBD562E9E36}"/>
          </ac:picMkLst>
        </pc:picChg>
      </pc:sldChg>
      <pc:sldChg chg="addSp delSp modSp mod">
        <pc:chgData name="PIYUSH SINGH" userId="c9e4d94d1be77dfb" providerId="LiveId" clId="{92B0BD69-5C18-46B4-9665-673BAA0E1CAB}" dt="2023-09-20T18:59:47.563" v="1620" actId="478"/>
        <pc:sldMkLst>
          <pc:docMk/>
          <pc:sldMk cId="0" sldId="262"/>
        </pc:sldMkLst>
        <pc:spChg chg="add del">
          <ac:chgData name="PIYUSH SINGH" userId="c9e4d94d1be77dfb" providerId="LiveId" clId="{92B0BD69-5C18-46B4-9665-673BAA0E1CAB}" dt="2023-09-20T18:59:45.746" v="1618" actId="478"/>
          <ac:spMkLst>
            <pc:docMk/>
            <pc:sldMk cId="0" sldId="262"/>
            <ac:spMk id="157" creationId="{00000000-0000-0000-0000-000000000000}"/>
          </ac:spMkLst>
        </pc:spChg>
        <pc:spChg chg="del mod">
          <ac:chgData name="PIYUSH SINGH" userId="c9e4d94d1be77dfb" providerId="LiveId" clId="{92B0BD69-5C18-46B4-9665-673BAA0E1CAB}" dt="2023-09-20T18:59:47.563" v="1620" actId="478"/>
          <ac:spMkLst>
            <pc:docMk/>
            <pc:sldMk cId="0" sldId="262"/>
            <ac:spMk id="159" creationId="{00000000-0000-0000-0000-000000000000}"/>
          </ac:spMkLst>
        </pc:spChg>
      </pc:sldChg>
      <pc:sldChg chg="del">
        <pc:chgData name="PIYUSH SINGH" userId="c9e4d94d1be77dfb" providerId="LiveId" clId="{92B0BD69-5C18-46B4-9665-673BAA0E1CAB}" dt="2023-09-20T18:58:31.194" v="1602" actId="47"/>
        <pc:sldMkLst>
          <pc:docMk/>
          <pc:sldMk cId="0" sldId="263"/>
        </pc:sldMkLst>
      </pc:sldChg>
      <pc:sldChg chg="modSp new del mod">
        <pc:chgData name="PIYUSH SINGH" userId="c9e4d94d1be77dfb" providerId="LiveId" clId="{92B0BD69-5C18-46B4-9665-673BAA0E1CAB}" dt="2023-09-20T15:37:55.544" v="250" actId="2696"/>
        <pc:sldMkLst>
          <pc:docMk/>
          <pc:sldMk cId="2750320615" sldId="264"/>
        </pc:sldMkLst>
        <pc:spChg chg="mod">
          <ac:chgData name="PIYUSH SINGH" userId="c9e4d94d1be77dfb" providerId="LiveId" clId="{92B0BD69-5C18-46B4-9665-673BAA0E1CAB}" dt="2023-09-20T15:27:14.166" v="173" actId="27636"/>
          <ac:spMkLst>
            <pc:docMk/>
            <pc:sldMk cId="2750320615" sldId="264"/>
            <ac:spMk id="2" creationId="{9CC13ACD-A5F8-C835-D672-C864F7D1217B}"/>
          </ac:spMkLst>
        </pc:spChg>
      </pc:sldChg>
      <pc:sldChg chg="addSp delSp modSp add mod">
        <pc:chgData name="PIYUSH SINGH" userId="c9e4d94d1be77dfb" providerId="LiveId" clId="{92B0BD69-5C18-46B4-9665-673BAA0E1CAB}" dt="2023-09-20T18:35:13.255" v="1392" actId="2711"/>
        <pc:sldMkLst>
          <pc:docMk/>
          <pc:sldMk cId="730075113" sldId="265"/>
        </pc:sldMkLst>
        <pc:spChg chg="del mod">
          <ac:chgData name="PIYUSH SINGH" userId="c9e4d94d1be77dfb" providerId="LiveId" clId="{92B0BD69-5C18-46B4-9665-673BAA0E1CAB}" dt="2023-09-20T15:27:13.301" v="171" actId="478"/>
          <ac:spMkLst>
            <pc:docMk/>
            <pc:sldMk cId="730075113" sldId="265"/>
            <ac:spMk id="2" creationId="{224F8911-4E56-EDAB-D728-C71331039241}"/>
          </ac:spMkLst>
        </pc:spChg>
        <pc:spChg chg="add mod">
          <ac:chgData name="PIYUSH SINGH" userId="c9e4d94d1be77dfb" providerId="LiveId" clId="{92B0BD69-5C18-46B4-9665-673BAA0E1CAB}" dt="2023-09-20T18:35:13.255" v="1392" actId="2711"/>
          <ac:spMkLst>
            <pc:docMk/>
            <pc:sldMk cId="730075113" sldId="265"/>
            <ac:spMk id="3" creationId="{FD4E63C6-D653-06CC-B87F-A625C31F5E3D}"/>
          </ac:spMkLst>
        </pc:spChg>
        <pc:spChg chg="mod">
          <ac:chgData name="PIYUSH SINGH" userId="c9e4d94d1be77dfb" providerId="LiveId" clId="{92B0BD69-5C18-46B4-9665-673BAA0E1CAB}" dt="2023-09-20T15:33:49.803" v="211" actId="27803"/>
          <ac:spMkLst>
            <pc:docMk/>
            <pc:sldMk cId="730075113" sldId="265"/>
            <ac:spMk id="12" creationId="{70A81445-79DA-D09C-B707-CC1AE5036C17}"/>
          </ac:spMkLst>
        </pc:spChg>
        <pc:spChg chg="mod">
          <ac:chgData name="PIYUSH SINGH" userId="c9e4d94d1be77dfb" providerId="LiveId" clId="{92B0BD69-5C18-46B4-9665-673BAA0E1CAB}" dt="2023-09-20T15:33:49.803" v="211" actId="27803"/>
          <ac:spMkLst>
            <pc:docMk/>
            <pc:sldMk cId="730075113" sldId="265"/>
            <ac:spMk id="13" creationId="{E5D87F2B-5030-F87D-45D6-69DC2E5B8376}"/>
          </ac:spMkLst>
        </pc:spChg>
        <pc:spChg chg="mod">
          <ac:chgData name="PIYUSH SINGH" userId="c9e4d94d1be77dfb" providerId="LiveId" clId="{92B0BD69-5C18-46B4-9665-673BAA0E1CAB}" dt="2023-09-20T15:33:49.803" v="211" actId="27803"/>
          <ac:spMkLst>
            <pc:docMk/>
            <pc:sldMk cId="730075113" sldId="265"/>
            <ac:spMk id="14" creationId="{E745BA24-EFD4-8FED-19EB-8D95E5C8BB9C}"/>
          </ac:spMkLst>
        </pc:spChg>
        <pc:spChg chg="mod">
          <ac:chgData name="PIYUSH SINGH" userId="c9e4d94d1be77dfb" providerId="LiveId" clId="{92B0BD69-5C18-46B4-9665-673BAA0E1CAB}" dt="2023-09-20T15:33:49.803" v="211" actId="27803"/>
          <ac:spMkLst>
            <pc:docMk/>
            <pc:sldMk cId="730075113" sldId="265"/>
            <ac:spMk id="15" creationId="{64FA89FF-1E68-BEEC-03D5-C83D47D1EA42}"/>
          </ac:spMkLst>
        </pc:spChg>
        <pc:spChg chg="mod">
          <ac:chgData name="PIYUSH SINGH" userId="c9e4d94d1be77dfb" providerId="LiveId" clId="{92B0BD69-5C18-46B4-9665-673BAA0E1CAB}" dt="2023-09-20T15:33:49.803" v="211" actId="27803"/>
          <ac:spMkLst>
            <pc:docMk/>
            <pc:sldMk cId="730075113" sldId="265"/>
            <ac:spMk id="16" creationId="{AF5E23DC-FDC4-C5B4-32D0-9ECBB5F82D89}"/>
          </ac:spMkLst>
        </pc:spChg>
        <pc:spChg chg="mod">
          <ac:chgData name="PIYUSH SINGH" userId="c9e4d94d1be77dfb" providerId="LiveId" clId="{92B0BD69-5C18-46B4-9665-673BAA0E1CAB}" dt="2023-09-20T15:33:49.803" v="211" actId="27803"/>
          <ac:spMkLst>
            <pc:docMk/>
            <pc:sldMk cId="730075113" sldId="265"/>
            <ac:spMk id="18" creationId="{5C558F8D-C65F-4A92-41CD-C2E71A73C8EA}"/>
          </ac:spMkLst>
        </pc:spChg>
        <pc:spChg chg="mod">
          <ac:chgData name="PIYUSH SINGH" userId="c9e4d94d1be77dfb" providerId="LiveId" clId="{92B0BD69-5C18-46B4-9665-673BAA0E1CAB}" dt="2023-09-20T15:33:49.803" v="211" actId="27803"/>
          <ac:spMkLst>
            <pc:docMk/>
            <pc:sldMk cId="730075113" sldId="265"/>
            <ac:spMk id="19" creationId="{0C8AFE09-F413-56F8-4636-0BBD56F68FC4}"/>
          </ac:spMkLst>
        </pc:spChg>
        <pc:spChg chg="mod">
          <ac:chgData name="PIYUSH SINGH" userId="c9e4d94d1be77dfb" providerId="LiveId" clId="{92B0BD69-5C18-46B4-9665-673BAA0E1CAB}" dt="2023-09-20T15:33:49.803" v="211" actId="27803"/>
          <ac:spMkLst>
            <pc:docMk/>
            <pc:sldMk cId="730075113" sldId="265"/>
            <ac:spMk id="20" creationId="{CD813B8B-85D9-4F85-1FB1-3C55F59C167A}"/>
          </ac:spMkLst>
        </pc:spChg>
        <pc:spChg chg="mod">
          <ac:chgData name="PIYUSH SINGH" userId="c9e4d94d1be77dfb" providerId="LiveId" clId="{92B0BD69-5C18-46B4-9665-673BAA0E1CAB}" dt="2023-09-20T15:33:49.803" v="211" actId="27803"/>
          <ac:spMkLst>
            <pc:docMk/>
            <pc:sldMk cId="730075113" sldId="265"/>
            <ac:spMk id="21" creationId="{FC63E443-816A-761C-AD9B-C0FDA0C6A3A8}"/>
          </ac:spMkLst>
        </pc:spChg>
        <pc:spChg chg="mod">
          <ac:chgData name="PIYUSH SINGH" userId="c9e4d94d1be77dfb" providerId="LiveId" clId="{92B0BD69-5C18-46B4-9665-673BAA0E1CAB}" dt="2023-09-20T15:34:01.762" v="220" actId="27803"/>
          <ac:spMkLst>
            <pc:docMk/>
            <pc:sldMk cId="730075113" sldId="265"/>
            <ac:spMk id="23" creationId="{CBA54184-1C02-B1E7-4B80-3E9CBCEF268D}"/>
          </ac:spMkLst>
        </pc:spChg>
        <pc:spChg chg="mod">
          <ac:chgData name="PIYUSH SINGH" userId="c9e4d94d1be77dfb" providerId="LiveId" clId="{92B0BD69-5C18-46B4-9665-673BAA0E1CAB}" dt="2023-09-20T15:34:01.762" v="220" actId="27803"/>
          <ac:spMkLst>
            <pc:docMk/>
            <pc:sldMk cId="730075113" sldId="265"/>
            <ac:spMk id="24" creationId="{46936D6F-D870-EAA1-4F30-07C8460C1278}"/>
          </ac:spMkLst>
        </pc:spChg>
        <pc:spChg chg="mod">
          <ac:chgData name="PIYUSH SINGH" userId="c9e4d94d1be77dfb" providerId="LiveId" clId="{92B0BD69-5C18-46B4-9665-673BAA0E1CAB}" dt="2023-09-20T15:34:01.762" v="220" actId="27803"/>
          <ac:spMkLst>
            <pc:docMk/>
            <pc:sldMk cId="730075113" sldId="265"/>
            <ac:spMk id="25" creationId="{A0D2AB9B-FE4C-036C-810F-232B3FAE4B47}"/>
          </ac:spMkLst>
        </pc:spChg>
        <pc:spChg chg="mod">
          <ac:chgData name="PIYUSH SINGH" userId="c9e4d94d1be77dfb" providerId="LiveId" clId="{92B0BD69-5C18-46B4-9665-673BAA0E1CAB}" dt="2023-09-20T15:34:01.762" v="220" actId="27803"/>
          <ac:spMkLst>
            <pc:docMk/>
            <pc:sldMk cId="730075113" sldId="265"/>
            <ac:spMk id="26" creationId="{7CAEE323-27EA-B091-06D9-70CC941BFFE0}"/>
          </ac:spMkLst>
        </pc:spChg>
        <pc:spChg chg="mod">
          <ac:chgData name="PIYUSH SINGH" userId="c9e4d94d1be77dfb" providerId="LiveId" clId="{92B0BD69-5C18-46B4-9665-673BAA0E1CAB}" dt="2023-09-20T15:34:01.762" v="220" actId="27803"/>
          <ac:spMkLst>
            <pc:docMk/>
            <pc:sldMk cId="730075113" sldId="265"/>
            <ac:spMk id="27" creationId="{89212C1F-E071-27AC-1D4F-3E0F1D9122E9}"/>
          </ac:spMkLst>
        </pc:spChg>
        <pc:spChg chg="mod">
          <ac:chgData name="PIYUSH SINGH" userId="c9e4d94d1be77dfb" providerId="LiveId" clId="{92B0BD69-5C18-46B4-9665-673BAA0E1CAB}" dt="2023-09-20T15:34:01.762" v="220" actId="27803"/>
          <ac:spMkLst>
            <pc:docMk/>
            <pc:sldMk cId="730075113" sldId="265"/>
            <ac:spMk id="28" creationId="{06FE8BA0-C830-5D33-3E39-768994A2AD11}"/>
          </ac:spMkLst>
        </pc:spChg>
        <pc:spChg chg="mod">
          <ac:chgData name="PIYUSH SINGH" userId="c9e4d94d1be77dfb" providerId="LiveId" clId="{92B0BD69-5C18-46B4-9665-673BAA0E1CAB}" dt="2023-09-20T15:34:01.762" v="220" actId="27803"/>
          <ac:spMkLst>
            <pc:docMk/>
            <pc:sldMk cId="730075113" sldId="265"/>
            <ac:spMk id="29" creationId="{6E2F6726-B0FB-44C6-20BB-7B3CEA091B7E}"/>
          </ac:spMkLst>
        </pc:spChg>
        <pc:grpChg chg="mod">
          <ac:chgData name="PIYUSH SINGH" userId="c9e4d94d1be77dfb" providerId="LiveId" clId="{92B0BD69-5C18-46B4-9665-673BAA0E1CAB}" dt="2023-09-20T15:34:01.217" v="219" actId="1076"/>
          <ac:grpSpMkLst>
            <pc:docMk/>
            <pc:sldMk cId="730075113" sldId="265"/>
            <ac:grpSpMk id="11" creationId="{32DBB66E-C8F9-225E-B6E5-57239C9E9443}"/>
          </ac:grpSpMkLst>
        </pc:grpChg>
        <pc:grpChg chg="mod">
          <ac:chgData name="PIYUSH SINGH" userId="c9e4d94d1be77dfb" providerId="LiveId" clId="{92B0BD69-5C18-46B4-9665-673BAA0E1CAB}" dt="2023-09-20T15:34:01.217" v="219" actId="1076"/>
          <ac:grpSpMkLst>
            <pc:docMk/>
            <pc:sldMk cId="730075113" sldId="265"/>
            <ac:grpSpMk id="17" creationId="{7E2C49F6-D49C-F996-E0A0-97C1B9EAFF1C}"/>
          </ac:grpSpMkLst>
        </pc:grpChg>
        <pc:grpChg chg="add del mod">
          <ac:chgData name="PIYUSH SINGH" userId="c9e4d94d1be77dfb" providerId="LiveId" clId="{92B0BD69-5C18-46B4-9665-673BAA0E1CAB}" dt="2023-09-20T15:34:01.762" v="220" actId="27803"/>
          <ac:grpSpMkLst>
            <pc:docMk/>
            <pc:sldMk cId="730075113" sldId="265"/>
            <ac:grpSpMk id="22" creationId="{9209CE9F-9AF0-E35E-6DCC-725949355705}"/>
          </ac:grpSpMkLst>
        </pc:grpChg>
        <pc:picChg chg="add del mod">
          <ac:chgData name="PIYUSH SINGH" userId="c9e4d94d1be77dfb" providerId="LiveId" clId="{92B0BD69-5C18-46B4-9665-673BAA0E1CAB}" dt="2023-09-20T15:34:15.951" v="224" actId="478"/>
          <ac:picMkLst>
            <pc:docMk/>
            <pc:sldMk cId="730075113" sldId="265"/>
            <ac:picMk id="5" creationId="{804CE588-F5D2-80D3-C09C-3954E4B17EC4}"/>
          </ac:picMkLst>
        </pc:picChg>
        <pc:picChg chg="del mod">
          <ac:chgData name="PIYUSH SINGH" userId="c9e4d94d1be77dfb" providerId="LiveId" clId="{92B0BD69-5C18-46B4-9665-673BAA0E1CAB}" dt="2023-09-20T15:31:12.721" v="206" actId="478"/>
          <ac:picMkLst>
            <pc:docMk/>
            <pc:sldMk cId="730075113" sldId="265"/>
            <ac:picMk id="6" creationId="{C804BF86-0B7A-9819-6850-F32C01412506}"/>
          </ac:picMkLst>
        </pc:picChg>
        <pc:picChg chg="add del mod">
          <ac:chgData name="PIYUSH SINGH" userId="c9e4d94d1be77dfb" providerId="LiveId" clId="{92B0BD69-5C18-46B4-9665-673BAA0E1CAB}" dt="2023-09-20T15:34:15.951" v="224" actId="478"/>
          <ac:picMkLst>
            <pc:docMk/>
            <pc:sldMk cId="730075113" sldId="265"/>
            <ac:picMk id="8" creationId="{D79993EB-358C-FE2F-9DB4-19284CD957DF}"/>
          </ac:picMkLst>
        </pc:picChg>
        <pc:picChg chg="add del mod">
          <ac:chgData name="PIYUSH SINGH" userId="c9e4d94d1be77dfb" providerId="LiveId" clId="{92B0BD69-5C18-46B4-9665-673BAA0E1CAB}" dt="2023-09-20T15:34:15.951" v="224" actId="478"/>
          <ac:picMkLst>
            <pc:docMk/>
            <pc:sldMk cId="730075113" sldId="265"/>
            <ac:picMk id="10" creationId="{7C9BE0E5-D53B-AD52-5231-3C8BA5B43E95}"/>
          </ac:picMkLst>
        </pc:picChg>
        <pc:picChg chg="add mod">
          <ac:chgData name="PIYUSH SINGH" userId="c9e4d94d1be77dfb" providerId="LiveId" clId="{92B0BD69-5C18-46B4-9665-673BAA0E1CAB}" dt="2023-09-20T15:36:22.192" v="244" actId="1076"/>
          <ac:picMkLst>
            <pc:docMk/>
            <pc:sldMk cId="730075113" sldId="265"/>
            <ac:picMk id="31" creationId="{F4DE7EA4-D221-01C2-2F76-F15F42B3D413}"/>
          </ac:picMkLst>
        </pc:picChg>
        <pc:picChg chg="add del mod">
          <ac:chgData name="PIYUSH SINGH" userId="c9e4d94d1be77dfb" providerId="LiveId" clId="{92B0BD69-5C18-46B4-9665-673BAA0E1CAB}" dt="2023-09-20T15:36:32.423" v="245" actId="478"/>
          <ac:picMkLst>
            <pc:docMk/>
            <pc:sldMk cId="730075113" sldId="265"/>
            <ac:picMk id="33" creationId="{FDED1999-FBFA-628F-8EC2-FEAB5095E7E8}"/>
          </ac:picMkLst>
        </pc:picChg>
        <pc:picChg chg="add mod">
          <ac:chgData name="PIYUSH SINGH" userId="c9e4d94d1be77dfb" providerId="LiveId" clId="{92B0BD69-5C18-46B4-9665-673BAA0E1CAB}" dt="2023-09-20T15:37:03.166" v="247" actId="1076"/>
          <ac:picMkLst>
            <pc:docMk/>
            <pc:sldMk cId="730075113" sldId="265"/>
            <ac:picMk id="35" creationId="{C8526D1A-B933-F154-7F02-733270F23307}"/>
          </ac:picMkLst>
        </pc:picChg>
        <pc:picChg chg="add mod">
          <ac:chgData name="PIYUSH SINGH" userId="c9e4d94d1be77dfb" providerId="LiveId" clId="{92B0BD69-5C18-46B4-9665-673BAA0E1CAB}" dt="2023-09-20T15:37:39.116" v="249" actId="1076"/>
          <ac:picMkLst>
            <pc:docMk/>
            <pc:sldMk cId="730075113" sldId="265"/>
            <ac:picMk id="37" creationId="{2C00E69F-FC6B-9A6D-1339-E190450F27D3}"/>
          </ac:picMkLst>
        </pc:picChg>
      </pc:sldChg>
      <pc:sldChg chg="new del">
        <pc:chgData name="PIYUSH SINGH" userId="c9e4d94d1be77dfb" providerId="LiveId" clId="{92B0BD69-5C18-46B4-9665-673BAA0E1CAB}" dt="2023-09-20T17:04:03.428" v="733" actId="680"/>
        <pc:sldMkLst>
          <pc:docMk/>
          <pc:sldMk cId="131209561" sldId="266"/>
        </pc:sldMkLst>
      </pc:sldChg>
      <pc:sldChg chg="addSp delSp modSp add mod">
        <pc:chgData name="PIYUSH SINGH" userId="c9e4d94d1be77dfb" providerId="LiveId" clId="{92B0BD69-5C18-46B4-9665-673BAA0E1CAB}" dt="2023-09-20T18:37:39.500" v="1458" actId="20577"/>
        <pc:sldMkLst>
          <pc:docMk/>
          <pc:sldMk cId="2328900983" sldId="266"/>
        </pc:sldMkLst>
        <pc:spChg chg="del mod">
          <ac:chgData name="PIYUSH SINGH" userId="c9e4d94d1be77dfb" providerId="LiveId" clId="{92B0BD69-5C18-46B4-9665-673BAA0E1CAB}" dt="2023-09-20T17:05:39.776" v="753" actId="478"/>
          <ac:spMkLst>
            <pc:docMk/>
            <pc:sldMk cId="2328900983" sldId="266"/>
            <ac:spMk id="5" creationId="{9C61B484-D80D-5B90-4035-4FF5601FE498}"/>
          </ac:spMkLst>
        </pc:spChg>
        <pc:spChg chg="add mod">
          <ac:chgData name="PIYUSH SINGH" userId="c9e4d94d1be77dfb" providerId="LiveId" clId="{92B0BD69-5C18-46B4-9665-673BAA0E1CAB}" dt="2023-09-20T18:37:15.964" v="1440" actId="2710"/>
          <ac:spMkLst>
            <pc:docMk/>
            <pc:sldMk cId="2328900983" sldId="266"/>
            <ac:spMk id="7" creationId="{27E8867D-A599-0FAB-AA47-11CEDEB58DC2}"/>
          </ac:spMkLst>
        </pc:spChg>
        <pc:spChg chg="mod">
          <ac:chgData name="PIYUSH SINGH" userId="c9e4d94d1be77dfb" providerId="LiveId" clId="{92B0BD69-5C18-46B4-9665-673BAA0E1CAB}" dt="2023-09-20T18:37:39.500" v="1458" actId="20577"/>
          <ac:spMkLst>
            <pc:docMk/>
            <pc:sldMk cId="2328900983" sldId="266"/>
            <ac:spMk id="150" creationId="{00000000-0000-0000-0000-000000000000}"/>
          </ac:spMkLst>
        </pc:spChg>
        <pc:picChg chg="add mod">
          <ac:chgData name="PIYUSH SINGH" userId="c9e4d94d1be77dfb" providerId="LiveId" clId="{92B0BD69-5C18-46B4-9665-673BAA0E1CAB}" dt="2023-09-20T17:06:53.961" v="758" actId="1076"/>
          <ac:picMkLst>
            <pc:docMk/>
            <pc:sldMk cId="2328900983" sldId="266"/>
            <ac:picMk id="3" creationId="{1ABA5725-77BD-C8C2-821E-F640E17BCFE0}"/>
          </ac:picMkLst>
        </pc:picChg>
        <pc:picChg chg="del">
          <ac:chgData name="PIYUSH SINGH" userId="c9e4d94d1be77dfb" providerId="LiveId" clId="{92B0BD69-5C18-46B4-9665-673BAA0E1CAB}" dt="2023-09-20T17:05:34.616" v="750" actId="478"/>
          <ac:picMkLst>
            <pc:docMk/>
            <pc:sldMk cId="2328900983" sldId="266"/>
            <ac:picMk id="3074" creationId="{B3A597C4-00B6-9D67-6DCB-DDBD562E9E36}"/>
          </ac:picMkLst>
        </pc:picChg>
      </pc:sldChg>
      <pc:sldChg chg="addSp delSp modSp add mod">
        <pc:chgData name="PIYUSH SINGH" userId="c9e4d94d1be77dfb" providerId="LiveId" clId="{92B0BD69-5C18-46B4-9665-673BAA0E1CAB}" dt="2023-09-20T18:38:32.594" v="1464" actId="2710"/>
        <pc:sldMkLst>
          <pc:docMk/>
          <pc:sldMk cId="2717302192" sldId="267"/>
        </pc:sldMkLst>
        <pc:spChg chg="del mod">
          <ac:chgData name="PIYUSH SINGH" userId="c9e4d94d1be77dfb" providerId="LiveId" clId="{92B0BD69-5C18-46B4-9665-673BAA0E1CAB}" dt="2023-09-20T17:12:21.959" v="795" actId="478"/>
          <ac:spMkLst>
            <pc:docMk/>
            <pc:sldMk cId="2717302192" sldId="267"/>
            <ac:spMk id="5" creationId="{9C61B484-D80D-5B90-4035-4FF5601FE498}"/>
          </ac:spMkLst>
        </pc:spChg>
        <pc:spChg chg="add mod">
          <ac:chgData name="PIYUSH SINGH" userId="c9e4d94d1be77dfb" providerId="LiveId" clId="{92B0BD69-5C18-46B4-9665-673BAA0E1CAB}" dt="2023-09-20T18:38:32.594" v="1464" actId="2710"/>
          <ac:spMkLst>
            <pc:docMk/>
            <pc:sldMk cId="2717302192" sldId="267"/>
            <ac:spMk id="7" creationId="{D0AAB696-FDE6-78C9-FD32-085E03A1BE6A}"/>
          </ac:spMkLst>
        </pc:spChg>
        <pc:spChg chg="mod">
          <ac:chgData name="PIYUSH SINGH" userId="c9e4d94d1be77dfb" providerId="LiveId" clId="{92B0BD69-5C18-46B4-9665-673BAA0E1CAB}" dt="2023-09-20T17:13:44.894" v="832" actId="20577"/>
          <ac:spMkLst>
            <pc:docMk/>
            <pc:sldMk cId="2717302192" sldId="267"/>
            <ac:spMk id="150" creationId="{00000000-0000-0000-0000-000000000000}"/>
          </ac:spMkLst>
        </pc:spChg>
        <pc:picChg chg="add mod">
          <ac:chgData name="PIYUSH SINGH" userId="c9e4d94d1be77dfb" providerId="LiveId" clId="{92B0BD69-5C18-46B4-9665-673BAA0E1CAB}" dt="2023-09-20T17:13:25.999" v="800" actId="14100"/>
          <ac:picMkLst>
            <pc:docMk/>
            <pc:sldMk cId="2717302192" sldId="267"/>
            <ac:picMk id="3" creationId="{5A8BF301-BAAE-E50B-0F61-2496001D46B5}"/>
          </ac:picMkLst>
        </pc:picChg>
        <pc:picChg chg="del">
          <ac:chgData name="PIYUSH SINGH" userId="c9e4d94d1be77dfb" providerId="LiveId" clId="{92B0BD69-5C18-46B4-9665-673BAA0E1CAB}" dt="2023-09-20T17:12:23.345" v="796" actId="478"/>
          <ac:picMkLst>
            <pc:docMk/>
            <pc:sldMk cId="2717302192" sldId="267"/>
            <ac:picMk id="3074" creationId="{B3A597C4-00B6-9D67-6DCB-DDBD562E9E36}"/>
          </ac:picMkLst>
        </pc:picChg>
      </pc:sldChg>
      <pc:sldChg chg="addSp delSp modSp add mod">
        <pc:chgData name="PIYUSH SINGH" userId="c9e4d94d1be77dfb" providerId="LiveId" clId="{92B0BD69-5C18-46B4-9665-673BAA0E1CAB}" dt="2023-09-20T18:38:55.252" v="1466" actId="2710"/>
        <pc:sldMkLst>
          <pc:docMk/>
          <pc:sldMk cId="1945816270" sldId="268"/>
        </pc:sldMkLst>
        <pc:spChg chg="del mod">
          <ac:chgData name="PIYUSH SINGH" userId="c9e4d94d1be77dfb" providerId="LiveId" clId="{92B0BD69-5C18-46B4-9665-673BAA0E1CAB}" dt="2023-09-20T17:16:23.087" v="893" actId="478"/>
          <ac:spMkLst>
            <pc:docMk/>
            <pc:sldMk cId="1945816270" sldId="268"/>
            <ac:spMk id="5" creationId="{9C61B484-D80D-5B90-4035-4FF5601FE498}"/>
          </ac:spMkLst>
        </pc:spChg>
        <pc:spChg chg="add mod">
          <ac:chgData name="PIYUSH SINGH" userId="c9e4d94d1be77dfb" providerId="LiveId" clId="{92B0BD69-5C18-46B4-9665-673BAA0E1CAB}" dt="2023-09-20T18:38:55.252" v="1466" actId="2710"/>
          <ac:spMkLst>
            <pc:docMk/>
            <pc:sldMk cId="1945816270" sldId="268"/>
            <ac:spMk id="7" creationId="{72EE20CD-152F-A944-AA38-510FBAF85724}"/>
          </ac:spMkLst>
        </pc:spChg>
        <pc:spChg chg="mod">
          <ac:chgData name="PIYUSH SINGH" userId="c9e4d94d1be77dfb" providerId="LiveId" clId="{92B0BD69-5C18-46B4-9665-673BAA0E1CAB}" dt="2023-09-20T17:26:31.629" v="912" actId="255"/>
          <ac:spMkLst>
            <pc:docMk/>
            <pc:sldMk cId="1945816270" sldId="268"/>
            <ac:spMk id="150" creationId="{00000000-0000-0000-0000-000000000000}"/>
          </ac:spMkLst>
        </pc:spChg>
        <pc:picChg chg="add mod">
          <ac:chgData name="PIYUSH SINGH" userId="c9e4d94d1be77dfb" providerId="LiveId" clId="{92B0BD69-5C18-46B4-9665-673BAA0E1CAB}" dt="2023-09-20T17:30:28.016" v="963" actId="14100"/>
          <ac:picMkLst>
            <pc:docMk/>
            <pc:sldMk cId="1945816270" sldId="268"/>
            <ac:picMk id="3" creationId="{00CA68C7-C8B6-8852-ED89-7AC479AB76A0}"/>
          </ac:picMkLst>
        </pc:picChg>
        <pc:picChg chg="del">
          <ac:chgData name="PIYUSH SINGH" userId="c9e4d94d1be77dfb" providerId="LiveId" clId="{92B0BD69-5C18-46B4-9665-673BAA0E1CAB}" dt="2023-09-20T17:16:17.722" v="890" actId="478"/>
          <ac:picMkLst>
            <pc:docMk/>
            <pc:sldMk cId="1945816270" sldId="268"/>
            <ac:picMk id="3074" creationId="{B3A597C4-00B6-9D67-6DCB-DDBD562E9E36}"/>
          </ac:picMkLst>
        </pc:picChg>
      </pc:sldChg>
      <pc:sldChg chg="modSp new del mod">
        <pc:chgData name="PIYUSH SINGH" userId="c9e4d94d1be77dfb" providerId="LiveId" clId="{92B0BD69-5C18-46B4-9665-673BAA0E1CAB}" dt="2023-09-20T18:58:25.327" v="1601" actId="47"/>
        <pc:sldMkLst>
          <pc:docMk/>
          <pc:sldMk cId="1171969943" sldId="269"/>
        </pc:sldMkLst>
        <pc:spChg chg="mod">
          <ac:chgData name="PIYUSH SINGH" userId="c9e4d94d1be77dfb" providerId="LiveId" clId="{92B0BD69-5C18-46B4-9665-673BAA0E1CAB}" dt="2023-09-20T18:00:37.221" v="1228" actId="27636"/>
          <ac:spMkLst>
            <pc:docMk/>
            <pc:sldMk cId="1171969943" sldId="269"/>
            <ac:spMk id="2" creationId="{017968A9-01E5-95B9-3002-E220712C52D3}"/>
          </ac:spMkLst>
        </pc:spChg>
      </pc:sldChg>
      <pc:sldChg chg="addSp delSp modSp add mod">
        <pc:chgData name="PIYUSH SINGH" userId="c9e4d94d1be77dfb" providerId="LiveId" clId="{92B0BD69-5C18-46B4-9665-673BAA0E1CAB}" dt="2023-09-20T18:39:04.597" v="1467" actId="2710"/>
        <pc:sldMkLst>
          <pc:docMk/>
          <pc:sldMk cId="1833698331" sldId="270"/>
        </pc:sldMkLst>
        <pc:spChg chg="mod">
          <ac:chgData name="PIYUSH SINGH" userId="c9e4d94d1be77dfb" providerId="LiveId" clId="{92B0BD69-5C18-46B4-9665-673BAA0E1CAB}" dt="2023-09-20T18:39:04.597" v="1467" actId="2710"/>
          <ac:spMkLst>
            <pc:docMk/>
            <pc:sldMk cId="1833698331" sldId="270"/>
            <ac:spMk id="7" creationId="{72EE20CD-152F-A944-AA38-510FBAF85724}"/>
          </ac:spMkLst>
        </pc:spChg>
        <pc:spChg chg="mod">
          <ac:chgData name="PIYUSH SINGH" userId="c9e4d94d1be77dfb" providerId="LiveId" clId="{92B0BD69-5C18-46B4-9665-673BAA0E1CAB}" dt="2023-09-20T17:37:07.766" v="1157" actId="20577"/>
          <ac:spMkLst>
            <pc:docMk/>
            <pc:sldMk cId="1833698331" sldId="270"/>
            <ac:spMk id="150" creationId="{00000000-0000-0000-0000-000000000000}"/>
          </ac:spMkLst>
        </pc:spChg>
        <pc:picChg chg="del">
          <ac:chgData name="PIYUSH SINGH" userId="c9e4d94d1be77dfb" providerId="LiveId" clId="{92B0BD69-5C18-46B4-9665-673BAA0E1CAB}" dt="2023-09-20T17:34:24.290" v="967" actId="478"/>
          <ac:picMkLst>
            <pc:docMk/>
            <pc:sldMk cId="1833698331" sldId="270"/>
            <ac:picMk id="3" creationId="{00CA68C7-C8B6-8852-ED89-7AC479AB76A0}"/>
          </ac:picMkLst>
        </pc:picChg>
        <pc:picChg chg="add mod">
          <ac:chgData name="PIYUSH SINGH" userId="c9e4d94d1be77dfb" providerId="LiveId" clId="{92B0BD69-5C18-46B4-9665-673BAA0E1CAB}" dt="2023-09-20T17:37:02.977" v="1156" actId="14100"/>
          <ac:picMkLst>
            <pc:docMk/>
            <pc:sldMk cId="1833698331" sldId="270"/>
            <ac:picMk id="4" creationId="{47FEF8F7-C43E-C38E-E6DE-18951003F58C}"/>
          </ac:picMkLst>
        </pc:picChg>
      </pc:sldChg>
      <pc:sldChg chg="add del">
        <pc:chgData name="PIYUSH SINGH" userId="c9e4d94d1be77dfb" providerId="LiveId" clId="{92B0BD69-5C18-46B4-9665-673BAA0E1CAB}" dt="2023-09-20T18:39:21.555" v="1468" actId="2696"/>
        <pc:sldMkLst>
          <pc:docMk/>
          <pc:sldMk cId="130604002" sldId="271"/>
        </pc:sldMkLst>
      </pc:sldChg>
      <pc:sldChg chg="addSp delSp modSp add mod">
        <pc:chgData name="PIYUSH SINGH" userId="c9e4d94d1be77dfb" providerId="LiveId" clId="{92B0BD69-5C18-46B4-9665-673BAA0E1CAB}" dt="2023-09-20T18:39:30.641" v="1469" actId="2710"/>
        <pc:sldMkLst>
          <pc:docMk/>
          <pc:sldMk cId="3018002215" sldId="272"/>
        </pc:sldMkLst>
        <pc:spChg chg="mod">
          <ac:chgData name="PIYUSH SINGH" userId="c9e4d94d1be77dfb" providerId="LiveId" clId="{92B0BD69-5C18-46B4-9665-673BAA0E1CAB}" dt="2023-09-20T18:39:30.641" v="1469" actId="2710"/>
          <ac:spMkLst>
            <pc:docMk/>
            <pc:sldMk cId="3018002215" sldId="272"/>
            <ac:spMk id="7" creationId="{72EE20CD-152F-A944-AA38-510FBAF85724}"/>
          </ac:spMkLst>
        </pc:spChg>
        <pc:spChg chg="mod">
          <ac:chgData name="PIYUSH SINGH" userId="c9e4d94d1be77dfb" providerId="LiveId" clId="{92B0BD69-5C18-46B4-9665-673BAA0E1CAB}" dt="2023-09-20T17:51:09.528" v="1197" actId="20577"/>
          <ac:spMkLst>
            <pc:docMk/>
            <pc:sldMk cId="3018002215" sldId="272"/>
            <ac:spMk id="150" creationId="{00000000-0000-0000-0000-000000000000}"/>
          </ac:spMkLst>
        </pc:spChg>
        <pc:picChg chg="add mod">
          <ac:chgData name="PIYUSH SINGH" userId="c9e4d94d1be77dfb" providerId="LiveId" clId="{92B0BD69-5C18-46B4-9665-673BAA0E1CAB}" dt="2023-09-20T17:50:49.443" v="1167" actId="14100"/>
          <ac:picMkLst>
            <pc:docMk/>
            <pc:sldMk cId="3018002215" sldId="272"/>
            <ac:picMk id="3" creationId="{6AAF5709-3030-EF77-F58B-6AA7D8DFB908}"/>
          </ac:picMkLst>
        </pc:picChg>
        <pc:picChg chg="del">
          <ac:chgData name="PIYUSH SINGH" userId="c9e4d94d1be77dfb" providerId="LiveId" clId="{92B0BD69-5C18-46B4-9665-673BAA0E1CAB}" dt="2023-09-20T17:50:31.667" v="1160" actId="478"/>
          <ac:picMkLst>
            <pc:docMk/>
            <pc:sldMk cId="3018002215" sldId="272"/>
            <ac:picMk id="4" creationId="{47FEF8F7-C43E-C38E-E6DE-18951003F58C}"/>
          </ac:picMkLst>
        </pc:picChg>
      </pc:sldChg>
      <pc:sldChg chg="addSp delSp modSp add mod">
        <pc:chgData name="PIYUSH SINGH" userId="c9e4d94d1be77dfb" providerId="LiveId" clId="{92B0BD69-5C18-46B4-9665-673BAA0E1CAB}" dt="2023-09-20T18:39:45.200" v="1472" actId="20577"/>
        <pc:sldMkLst>
          <pc:docMk/>
          <pc:sldMk cId="720422021" sldId="273"/>
        </pc:sldMkLst>
        <pc:spChg chg="add del">
          <ac:chgData name="PIYUSH SINGH" userId="c9e4d94d1be77dfb" providerId="LiveId" clId="{92B0BD69-5C18-46B4-9665-673BAA0E1CAB}" dt="2023-09-20T17:56:13.276" v="1217" actId="478"/>
          <ac:spMkLst>
            <pc:docMk/>
            <pc:sldMk cId="720422021" sldId="273"/>
            <ac:spMk id="4" creationId="{3DACF058-6419-0621-01FB-E1639FB83DF4}"/>
          </ac:spMkLst>
        </pc:spChg>
        <pc:spChg chg="del mod">
          <ac:chgData name="PIYUSH SINGH" userId="c9e4d94d1be77dfb" providerId="LiveId" clId="{92B0BD69-5C18-46B4-9665-673BAA0E1CAB}" dt="2023-09-20T18:16:01.737" v="1231" actId="478"/>
          <ac:spMkLst>
            <pc:docMk/>
            <pc:sldMk cId="720422021" sldId="273"/>
            <ac:spMk id="7" creationId="{72EE20CD-152F-A944-AA38-510FBAF85724}"/>
          </ac:spMkLst>
        </pc:spChg>
        <pc:spChg chg="add mod">
          <ac:chgData name="PIYUSH SINGH" userId="c9e4d94d1be77dfb" providerId="LiveId" clId="{92B0BD69-5C18-46B4-9665-673BAA0E1CAB}" dt="2023-09-20T18:39:45.200" v="1472" actId="20577"/>
          <ac:spMkLst>
            <pc:docMk/>
            <pc:sldMk cId="720422021" sldId="273"/>
            <ac:spMk id="12" creationId="{394AA5DE-BDFC-0727-DCF4-462EE6CA6C49}"/>
          </ac:spMkLst>
        </pc:spChg>
        <pc:spChg chg="mod">
          <ac:chgData name="PIYUSH SINGH" userId="c9e4d94d1be77dfb" providerId="LiveId" clId="{92B0BD69-5C18-46B4-9665-673BAA0E1CAB}" dt="2023-09-20T18:17:52.518" v="1268"/>
          <ac:spMkLst>
            <pc:docMk/>
            <pc:sldMk cId="720422021" sldId="273"/>
            <ac:spMk id="150" creationId="{00000000-0000-0000-0000-000000000000}"/>
          </ac:spMkLst>
        </pc:spChg>
        <pc:picChg chg="del mod">
          <ac:chgData name="PIYUSH SINGH" userId="c9e4d94d1be77dfb" providerId="LiveId" clId="{92B0BD69-5C18-46B4-9665-673BAA0E1CAB}" dt="2023-09-20T17:54:01.867" v="1208" actId="478"/>
          <ac:picMkLst>
            <pc:docMk/>
            <pc:sldMk cId="720422021" sldId="273"/>
            <ac:picMk id="3" creationId="{6AAF5709-3030-EF77-F58B-6AA7D8DFB908}"/>
          </ac:picMkLst>
        </pc:picChg>
        <pc:picChg chg="add del mod">
          <ac:chgData name="PIYUSH SINGH" userId="c9e4d94d1be77dfb" providerId="LiveId" clId="{92B0BD69-5C18-46B4-9665-673BAA0E1CAB}" dt="2023-09-20T18:02:49.383" v="1229" actId="478"/>
          <ac:picMkLst>
            <pc:docMk/>
            <pc:sldMk cId="720422021" sldId="273"/>
            <ac:picMk id="8" creationId="{2FA2B3FF-6853-BC36-6545-54095AA33574}"/>
          </ac:picMkLst>
        </pc:picChg>
        <pc:picChg chg="add mod">
          <ac:chgData name="PIYUSH SINGH" userId="c9e4d94d1be77dfb" providerId="LiveId" clId="{92B0BD69-5C18-46B4-9665-673BAA0E1CAB}" dt="2023-09-20T18:21:13.507" v="1301" actId="1076"/>
          <ac:picMkLst>
            <pc:docMk/>
            <pc:sldMk cId="720422021" sldId="273"/>
            <ac:picMk id="10" creationId="{400CFDF1-2853-C608-8D86-B23E6BD92E44}"/>
          </ac:picMkLst>
        </pc:picChg>
      </pc:sldChg>
      <pc:sldChg chg="addSp delSp modSp add mod">
        <pc:chgData name="PIYUSH SINGH" userId="c9e4d94d1be77dfb" providerId="LiveId" clId="{92B0BD69-5C18-46B4-9665-673BAA0E1CAB}" dt="2023-09-20T18:37:52.085" v="1460" actId="20577"/>
        <pc:sldMkLst>
          <pc:docMk/>
          <pc:sldMk cId="4168883239" sldId="274"/>
        </pc:sldMkLst>
        <pc:spChg chg="mod">
          <ac:chgData name="PIYUSH SINGH" userId="c9e4d94d1be77dfb" providerId="LiveId" clId="{92B0BD69-5C18-46B4-9665-673BAA0E1CAB}" dt="2023-09-20T18:37:52.085" v="1460" actId="20577"/>
          <ac:spMkLst>
            <pc:docMk/>
            <pc:sldMk cId="4168883239" sldId="274"/>
            <ac:spMk id="7" creationId="{27E8867D-A599-0FAB-AA47-11CEDEB58DC2}"/>
          </ac:spMkLst>
        </pc:spChg>
        <pc:spChg chg="mod">
          <ac:chgData name="PIYUSH SINGH" userId="c9e4d94d1be77dfb" providerId="LiveId" clId="{92B0BD69-5C18-46B4-9665-673BAA0E1CAB}" dt="2023-09-20T18:30:01.790" v="1347" actId="20577"/>
          <ac:spMkLst>
            <pc:docMk/>
            <pc:sldMk cId="4168883239" sldId="274"/>
            <ac:spMk id="150" creationId="{00000000-0000-0000-0000-000000000000}"/>
          </ac:spMkLst>
        </pc:spChg>
        <pc:picChg chg="del">
          <ac:chgData name="PIYUSH SINGH" userId="c9e4d94d1be77dfb" providerId="LiveId" clId="{92B0BD69-5C18-46B4-9665-673BAA0E1CAB}" dt="2023-09-20T18:32:50.307" v="1348" actId="478"/>
          <ac:picMkLst>
            <pc:docMk/>
            <pc:sldMk cId="4168883239" sldId="274"/>
            <ac:picMk id="3" creationId="{1ABA5725-77BD-C8C2-821E-F640E17BCFE0}"/>
          </ac:picMkLst>
        </pc:picChg>
        <pc:picChg chg="add mod">
          <ac:chgData name="PIYUSH SINGH" userId="c9e4d94d1be77dfb" providerId="LiveId" clId="{92B0BD69-5C18-46B4-9665-673BAA0E1CAB}" dt="2023-09-20T18:33:06.424" v="1355" actId="14100"/>
          <ac:picMkLst>
            <pc:docMk/>
            <pc:sldMk cId="4168883239" sldId="274"/>
            <ac:picMk id="4" creationId="{417DA19B-928E-FC0B-75F3-72884B6F5CE6}"/>
          </ac:picMkLst>
        </pc:picChg>
      </pc:sldChg>
      <pc:sldChg chg="delSp modSp add mod">
        <pc:chgData name="PIYUSH SINGH" userId="c9e4d94d1be77dfb" providerId="LiveId" clId="{92B0BD69-5C18-46B4-9665-673BAA0E1CAB}" dt="2023-09-20T18:52:18.187" v="1591"/>
        <pc:sldMkLst>
          <pc:docMk/>
          <pc:sldMk cId="548138924" sldId="275"/>
        </pc:sldMkLst>
        <pc:spChg chg="mod">
          <ac:chgData name="PIYUSH SINGH" userId="c9e4d94d1be77dfb" providerId="LiveId" clId="{92B0BD69-5C18-46B4-9665-673BAA0E1CAB}" dt="2023-09-20T18:49:58.759" v="1501" actId="20577"/>
          <ac:spMkLst>
            <pc:docMk/>
            <pc:sldMk cId="548138924" sldId="275"/>
            <ac:spMk id="6" creationId="{8D69E881-5D03-519C-D0FF-D94A5723C8B7}"/>
          </ac:spMkLst>
        </pc:spChg>
        <pc:spChg chg="mod">
          <ac:chgData name="PIYUSH SINGH" userId="c9e4d94d1be77dfb" providerId="LiveId" clId="{92B0BD69-5C18-46B4-9665-673BAA0E1CAB}" dt="2023-09-20T18:52:18.187" v="1591"/>
          <ac:spMkLst>
            <pc:docMk/>
            <pc:sldMk cId="548138924" sldId="275"/>
            <ac:spMk id="12" creationId="{394AA5DE-BDFC-0727-DCF4-462EE6CA6C49}"/>
          </ac:spMkLst>
        </pc:spChg>
        <pc:spChg chg="mod">
          <ac:chgData name="PIYUSH SINGH" userId="c9e4d94d1be77dfb" providerId="LiveId" clId="{92B0BD69-5C18-46B4-9665-673BAA0E1CAB}" dt="2023-09-20T18:49:55.947" v="1499" actId="1076"/>
          <ac:spMkLst>
            <pc:docMk/>
            <pc:sldMk cId="548138924" sldId="275"/>
            <ac:spMk id="148" creationId="{00000000-0000-0000-0000-000000000000}"/>
          </ac:spMkLst>
        </pc:spChg>
        <pc:spChg chg="mod">
          <ac:chgData name="PIYUSH SINGH" userId="c9e4d94d1be77dfb" providerId="LiveId" clId="{92B0BD69-5C18-46B4-9665-673BAA0E1CAB}" dt="2023-09-20T18:51:04.892" v="1509" actId="255"/>
          <ac:spMkLst>
            <pc:docMk/>
            <pc:sldMk cId="548138924" sldId="275"/>
            <ac:spMk id="150" creationId="{00000000-0000-0000-0000-000000000000}"/>
          </ac:spMkLst>
        </pc:spChg>
        <pc:picChg chg="del">
          <ac:chgData name="PIYUSH SINGH" userId="c9e4d94d1be77dfb" providerId="LiveId" clId="{92B0BD69-5C18-46B4-9665-673BAA0E1CAB}" dt="2023-09-20T18:50:02.251" v="1502" actId="478"/>
          <ac:picMkLst>
            <pc:docMk/>
            <pc:sldMk cId="548138924" sldId="275"/>
            <ac:picMk id="10" creationId="{400CFDF1-2853-C608-8D86-B23E6BD92E44}"/>
          </ac:picMkLst>
        </pc:picChg>
      </pc:sldChg>
      <pc:sldChg chg="addSp delSp modSp add mod">
        <pc:chgData name="PIYUSH SINGH" userId="c9e4d94d1be77dfb" providerId="LiveId" clId="{92B0BD69-5C18-46B4-9665-673BAA0E1CAB}" dt="2023-09-20T18:58:22.461" v="1600"/>
        <pc:sldMkLst>
          <pc:docMk/>
          <pc:sldMk cId="1408967853" sldId="276"/>
        </pc:sldMkLst>
        <pc:spChg chg="mod">
          <ac:chgData name="PIYUSH SINGH" userId="c9e4d94d1be77dfb" providerId="LiveId" clId="{92B0BD69-5C18-46B4-9665-673BAA0E1CAB}" dt="2023-09-20T18:53:22.951" v="1593"/>
          <ac:spMkLst>
            <pc:docMk/>
            <pc:sldMk cId="1408967853" sldId="276"/>
            <ac:spMk id="6" creationId="{8D69E881-5D03-519C-D0FF-D94A5723C8B7}"/>
          </ac:spMkLst>
        </pc:spChg>
        <pc:spChg chg="del mod">
          <ac:chgData name="PIYUSH SINGH" userId="c9e4d94d1be77dfb" providerId="LiveId" clId="{92B0BD69-5C18-46B4-9665-673BAA0E1CAB}" dt="2023-09-20T18:58:16.699" v="1599" actId="478"/>
          <ac:spMkLst>
            <pc:docMk/>
            <pc:sldMk cId="1408967853" sldId="276"/>
            <ac:spMk id="12" creationId="{394AA5DE-BDFC-0727-DCF4-462EE6CA6C49}"/>
          </ac:spMkLst>
        </pc:spChg>
        <pc:spChg chg="mod">
          <ac:chgData name="PIYUSH SINGH" userId="c9e4d94d1be77dfb" providerId="LiveId" clId="{92B0BD69-5C18-46B4-9665-673BAA0E1CAB}" dt="2023-09-20T18:58:11.542" v="1598"/>
          <ac:spMkLst>
            <pc:docMk/>
            <pc:sldMk cId="1408967853" sldId="276"/>
            <ac:spMk id="150" creationId="{00000000-0000-0000-0000-000000000000}"/>
          </ac:spMkLst>
        </pc:spChg>
        <pc:picChg chg="add mod">
          <ac:chgData name="PIYUSH SINGH" userId="c9e4d94d1be77dfb" providerId="LiveId" clId="{92B0BD69-5C18-46B4-9665-673BAA0E1CAB}" dt="2023-09-20T18:58:22.461" v="1600"/>
          <ac:picMkLst>
            <pc:docMk/>
            <pc:sldMk cId="1408967853" sldId="276"/>
            <ac:picMk id="2" creationId="{CBBA826E-BB1A-DD56-06FF-D2ED95A5653E}"/>
          </ac:picMkLst>
        </pc:picChg>
      </pc:sldChg>
      <pc:sldChg chg="delSp modSp add mod">
        <pc:chgData name="PIYUSH SINGH" userId="c9e4d94d1be77dfb" providerId="LiveId" clId="{92B0BD69-5C18-46B4-9665-673BAA0E1CAB}" dt="2023-09-20T18:59:41.337" v="1616" actId="478"/>
        <pc:sldMkLst>
          <pc:docMk/>
          <pc:sldMk cId="1284696242" sldId="277"/>
        </pc:sldMkLst>
        <pc:spChg chg="mod">
          <ac:chgData name="PIYUSH SINGH" userId="c9e4d94d1be77dfb" providerId="LiveId" clId="{92B0BD69-5C18-46B4-9665-673BAA0E1CAB}" dt="2023-09-20T18:59:37.735" v="1614" actId="20577"/>
          <ac:spMkLst>
            <pc:docMk/>
            <pc:sldMk cId="1284696242" sldId="277"/>
            <ac:spMk id="158" creationId="{00000000-0000-0000-0000-000000000000}"/>
          </ac:spMkLst>
        </pc:spChg>
        <pc:spChg chg="del mod">
          <ac:chgData name="PIYUSH SINGH" userId="c9e4d94d1be77dfb" providerId="LiveId" clId="{92B0BD69-5C18-46B4-9665-673BAA0E1CAB}" dt="2023-09-20T18:59:41.337" v="1616" actId="478"/>
          <ac:spMkLst>
            <pc:docMk/>
            <pc:sldMk cId="1284696242" sldId="277"/>
            <ac:spMk id="15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05252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KPMG_VI_New_raw_data_update_final.xlsx"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pic>
        <p:nvPicPr>
          <p:cNvPr id="112" name="Shape 57" descr="Shape 57"/>
          <p:cNvPicPr>
            <a:picLocks noChangeAspect="1"/>
          </p:cNvPicPr>
          <p:nvPr/>
        </p:nvPicPr>
        <p:blipFill>
          <a:blip r:embed="rId3"/>
          <a:stretch>
            <a:fillRect/>
          </a:stretch>
        </p:blipFill>
        <p:spPr>
          <a:xfrm>
            <a:off x="614099" y="1275524"/>
            <a:ext cx="2645467" cy="318557"/>
          </a:xfrm>
          <a:prstGeom prst="rect">
            <a:avLst/>
          </a:prstGeom>
          <a:ln w="12700">
            <a:miter lim="400000"/>
          </a:ln>
        </p:spPr>
      </p:pic>
      <p:sp>
        <p:nvSpPr>
          <p:cNvPr id="113" name="Shape 58"/>
          <p:cNvSpPr/>
          <p:nvPr/>
        </p:nvSpPr>
        <p:spPr>
          <a:xfrm>
            <a:off x="537900" y="3666599"/>
            <a:ext cx="6249600" cy="46163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sz="1800" b="1" dirty="0"/>
              <a:t>Piyush Singh  </a:t>
            </a:r>
            <a:endParaRPr sz="1800" b="1"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50" name="Shape 99"/>
          <p:cNvSpPr/>
          <p:nvPr/>
        </p:nvSpPr>
        <p:spPr>
          <a:xfrm>
            <a:off x="205025" y="1083299"/>
            <a:ext cx="8565600" cy="8348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a:latin typeface="Open Sans" panose="020B0606030504020204" pitchFamily="34" charset="0"/>
                <a:ea typeface="Open Sans" panose="020B0606030504020204" pitchFamily="34" charset="0"/>
                <a:cs typeface="Open Sans" panose="020B0606030504020204" pitchFamily="34" charset="0"/>
              </a:rPr>
              <a:t>Profit by Age Groups </a:t>
            </a:r>
            <a:endParaRPr lang="en-IN" sz="1800" kern="100" dirty="0">
              <a:effectLst/>
              <a:latin typeface="Open Sans" panose="020B0606030504020204" pitchFamily="34" charset="0"/>
              <a:ea typeface="Open Sans" panose="020B0606030504020204" pitchFamily="34" charset="0"/>
              <a:cs typeface="Open Sans" panose="020B0606030504020204" pitchFamily="34" charset="0"/>
            </a:endParaRPr>
          </a:p>
          <a:p>
            <a:endParaRPr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6" name="Shape 80">
            <a:extLst>
              <a:ext uri="{FF2B5EF4-FFF2-40B4-BE49-F238E27FC236}">
                <a16:creationId xmlns:a16="http://schemas.microsoft.com/office/drawing/2014/main" id="{8D69E881-5D03-519C-D0FF-D94A5723C8B7}"/>
              </a:ext>
            </a:extLst>
          </p:cNvPr>
          <p:cNvSpPr/>
          <p:nvPr/>
        </p:nvSpPr>
        <p:spPr>
          <a:xfrm>
            <a:off x="205025" y="258184"/>
            <a:ext cx="8551700"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dirty="0"/>
              <a:t>Data Exploration</a:t>
            </a:r>
          </a:p>
        </p:txBody>
      </p:sp>
      <p:sp>
        <p:nvSpPr>
          <p:cNvPr id="12" name="TextBox 11">
            <a:extLst>
              <a:ext uri="{FF2B5EF4-FFF2-40B4-BE49-F238E27FC236}">
                <a16:creationId xmlns:a16="http://schemas.microsoft.com/office/drawing/2014/main" id="{394AA5DE-BDFC-0727-DCF4-462EE6CA6C49}"/>
              </a:ext>
            </a:extLst>
          </p:cNvPr>
          <p:cNvSpPr txBox="1"/>
          <p:nvPr/>
        </p:nvSpPr>
        <p:spPr>
          <a:xfrm>
            <a:off x="207632" y="1745176"/>
            <a:ext cx="4131993" cy="19968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en-IN" b="1" dirty="0">
                <a:latin typeface="Open Sans" panose="020B0606030504020204" pitchFamily="34" charset="0"/>
                <a:ea typeface="Open Sans" panose="020B0606030504020204" pitchFamily="34" charset="0"/>
                <a:cs typeface="Open Sans" panose="020B0606030504020204" pitchFamily="34" charset="0"/>
              </a:rPr>
              <a:t>Insights:</a:t>
            </a:r>
            <a:endParaRPr lang="en-US" b="1"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Middle- age group had the highest profits at 50.62% higher than </a:t>
            </a:r>
            <a:r>
              <a:rPr lang="en-IN" dirty="0">
                <a:latin typeface="Open Sans" panose="020B0606030504020204" pitchFamily="34" charset="0"/>
                <a:ea typeface="Open Sans" panose="020B0606030504020204" pitchFamily="34" charset="0"/>
                <a:cs typeface="Open Sans" panose="020B0606030504020204" pitchFamily="34" charset="0"/>
              </a:rPr>
              <a:t>Senior’s</a:t>
            </a:r>
            <a:r>
              <a:rPr lang="en-US" dirty="0">
                <a:latin typeface="Open Sans" panose="020B0606030504020204" pitchFamily="34" charset="0"/>
                <a:ea typeface="Open Sans" panose="020B0606030504020204" pitchFamily="34" charset="0"/>
                <a:cs typeface="Open Sans" panose="020B0606030504020204" pitchFamily="34" charset="0"/>
              </a:rPr>
              <a:t> age group at 2.64%.</a:t>
            </a: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Middle-age accounted for 50.62 % of total profits.</a:t>
            </a:r>
          </a:p>
        </p:txBody>
      </p:sp>
      <p:pic>
        <p:nvPicPr>
          <p:cNvPr id="1025" name="Picture 1" descr="Profits by AgeGroup">
            <a:extLst>
              <a:ext uri="{FF2B5EF4-FFF2-40B4-BE49-F238E27FC236}">
                <a16:creationId xmlns:a16="http://schemas.microsoft.com/office/drawing/2014/main" id="{9AE70456-AF4B-EA0F-19E8-8E979A00E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062" y="1465611"/>
            <a:ext cx="2604173" cy="297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2202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23701"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50" name="Shape 99"/>
          <p:cNvSpPr/>
          <p:nvPr/>
        </p:nvSpPr>
        <p:spPr>
          <a:xfrm>
            <a:off x="205024" y="1083300"/>
            <a:ext cx="8731343" cy="48317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a:latin typeface="Open Sans" panose="020B0606030504020204" pitchFamily="34" charset="0"/>
                <a:ea typeface="Open Sans" panose="020B0606030504020204" pitchFamily="34" charset="0"/>
                <a:cs typeface="Open Sans" panose="020B0606030504020204" pitchFamily="34" charset="0"/>
              </a:rPr>
              <a:t>Model Development and Implementation:</a:t>
            </a:r>
            <a:r>
              <a:rPr lang="en-IN" sz="1800" b="1" i="0" dirty="0">
                <a:effectLst/>
                <a:latin typeface="Open Sans" panose="020B0606030504020204" pitchFamily="34" charset="0"/>
                <a:ea typeface="Open Sans" panose="020B0606030504020204" pitchFamily="34" charset="0"/>
                <a:cs typeface="Open Sans" panose="020B0606030504020204" pitchFamily="34" charset="0"/>
              </a:rPr>
              <a:t> Targeting Customer Preferences</a:t>
            </a:r>
            <a:endParaRPr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6" name="Shape 80">
            <a:extLst>
              <a:ext uri="{FF2B5EF4-FFF2-40B4-BE49-F238E27FC236}">
                <a16:creationId xmlns:a16="http://schemas.microsoft.com/office/drawing/2014/main" id="{8D69E881-5D03-519C-D0FF-D94A5723C8B7}"/>
              </a:ext>
            </a:extLst>
          </p:cNvPr>
          <p:cNvSpPr/>
          <p:nvPr/>
        </p:nvSpPr>
        <p:spPr>
          <a:xfrm>
            <a:off x="205025" y="258184"/>
            <a:ext cx="8551700"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IN" dirty="0"/>
              <a:t>Model Development </a:t>
            </a:r>
            <a:endParaRPr dirty="0"/>
          </a:p>
        </p:txBody>
      </p:sp>
      <p:sp>
        <p:nvSpPr>
          <p:cNvPr id="12" name="TextBox 11">
            <a:extLst>
              <a:ext uri="{FF2B5EF4-FFF2-40B4-BE49-F238E27FC236}">
                <a16:creationId xmlns:a16="http://schemas.microsoft.com/office/drawing/2014/main" id="{394AA5DE-BDFC-0727-DCF4-462EE6CA6C49}"/>
              </a:ext>
            </a:extLst>
          </p:cNvPr>
          <p:cNvSpPr txBox="1"/>
          <p:nvPr/>
        </p:nvSpPr>
        <p:spPr>
          <a:xfrm>
            <a:off x="207633" y="1914861"/>
            <a:ext cx="7408782" cy="13505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Customer between age Middle &amp; Young age.</a:t>
            </a: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Customers in the Mass Consumer Segment.</a:t>
            </a: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Customers related to Financial Services and Manufacturing Industries.</a:t>
            </a: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Customers living in New South Wales.</a:t>
            </a:r>
          </a:p>
        </p:txBody>
      </p:sp>
    </p:spTree>
    <p:extLst>
      <p:ext uri="{BB962C8B-B14F-4D97-AF65-F5344CB8AC3E}">
        <p14:creationId xmlns:p14="http://schemas.microsoft.com/office/powerpoint/2010/main" val="54813892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23701"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50" name="Shape 99"/>
          <p:cNvSpPr/>
          <p:nvPr/>
        </p:nvSpPr>
        <p:spPr>
          <a:xfrm>
            <a:off x="205024" y="1083300"/>
            <a:ext cx="8731343" cy="73401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0" marR="0" lvl="0" indent="0" algn="ctr" rtl="0">
              <a:lnSpc>
                <a:spcPct val="115000"/>
              </a:lnSpc>
              <a:spcBef>
                <a:spcPts val="0"/>
              </a:spcBef>
              <a:spcAft>
                <a:spcPts val="0"/>
              </a:spcAft>
              <a:buClr>
                <a:srgbClr val="000000"/>
              </a:buClr>
              <a:buSzPts val="2000"/>
              <a:buFont typeface="Open Sans"/>
              <a:buNone/>
            </a:pPr>
            <a:r>
              <a:rPr lang="en-US" sz="1600" b="0" i="0" dirty="0">
                <a:solidFill>
                  <a:srgbClr val="070F25"/>
                </a:solidFill>
                <a:effectLst/>
                <a:latin typeface="Arial Black" panose="020B0A04020102020204" pitchFamily="34" charset="0"/>
              </a:rPr>
              <a:t>Filtering by most profitable State, age group, wealth segment, job category to find a New list of targeted customers</a:t>
            </a:r>
            <a:endParaRPr lang="en-US" sz="1200"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6" name="Shape 80">
            <a:extLst>
              <a:ext uri="{FF2B5EF4-FFF2-40B4-BE49-F238E27FC236}">
                <a16:creationId xmlns:a16="http://schemas.microsoft.com/office/drawing/2014/main" id="{8D69E881-5D03-519C-D0FF-D94A5723C8B7}"/>
              </a:ext>
            </a:extLst>
          </p:cNvPr>
          <p:cNvSpPr/>
          <p:nvPr/>
        </p:nvSpPr>
        <p:spPr>
          <a:xfrm>
            <a:off x="205025" y="258184"/>
            <a:ext cx="8551700"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dirty="0">
                <a:solidFill>
                  <a:srgbClr val="FFFFFF"/>
                </a:solidFill>
                <a:latin typeface="Arial"/>
                <a:ea typeface="Arial"/>
                <a:cs typeface="Arial"/>
                <a:sym typeface="Arial"/>
              </a:rPr>
              <a:t>Interpretation</a:t>
            </a:r>
            <a:endParaRPr lang="en-US" dirty="0"/>
          </a:p>
        </p:txBody>
      </p:sp>
      <p:pic>
        <p:nvPicPr>
          <p:cNvPr id="4" name="Picture 3">
            <a:extLst>
              <a:ext uri="{FF2B5EF4-FFF2-40B4-BE49-F238E27FC236}">
                <a16:creationId xmlns:a16="http://schemas.microsoft.com/office/drawing/2014/main" id="{F1C3AA8D-2E37-191C-9CDE-AEF38C850CC7}"/>
              </a:ext>
            </a:extLst>
          </p:cNvPr>
          <p:cNvPicPr>
            <a:picLocks noChangeAspect="1"/>
          </p:cNvPicPr>
          <p:nvPr/>
        </p:nvPicPr>
        <p:blipFill>
          <a:blip r:embed="rId2"/>
          <a:stretch>
            <a:fillRect/>
          </a:stretch>
        </p:blipFill>
        <p:spPr>
          <a:xfrm>
            <a:off x="717429" y="1803424"/>
            <a:ext cx="7526892" cy="3045524"/>
          </a:xfrm>
          <a:prstGeom prst="rect">
            <a:avLst/>
          </a:prstGeom>
        </p:spPr>
      </p:pic>
    </p:spTree>
    <p:extLst>
      <p:ext uri="{BB962C8B-B14F-4D97-AF65-F5344CB8AC3E}">
        <p14:creationId xmlns:p14="http://schemas.microsoft.com/office/powerpoint/2010/main" val="14089678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lang="en-IN"/>
          </a:p>
        </p:txBody>
      </p:sp>
      <p:sp>
        <p:nvSpPr>
          <p:cNvPr id="158" name="Shape 107"/>
          <p:cNvSpPr/>
          <p:nvPr/>
        </p:nvSpPr>
        <p:spPr>
          <a:xfrm>
            <a:off x="527141" y="399862"/>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3" name="TextBox 2">
            <a:extLst>
              <a:ext uri="{FF2B5EF4-FFF2-40B4-BE49-F238E27FC236}">
                <a16:creationId xmlns:a16="http://schemas.microsoft.com/office/drawing/2014/main" id="{E16C90F9-BB10-DDC2-1D16-66C025429661}"/>
              </a:ext>
            </a:extLst>
          </p:cNvPr>
          <p:cNvSpPr txBox="1"/>
          <p:nvPr/>
        </p:nvSpPr>
        <p:spPr>
          <a:xfrm>
            <a:off x="1258644" y="1425587"/>
            <a:ext cx="690640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Clean Data:  </a:t>
            </a:r>
            <a:r>
              <a:rPr kumimoji="0" lang="en-IN" sz="1400" b="0" i="0" u="none" strike="noStrike" cap="none" spc="0" normalizeH="0" baseline="0" dirty="0">
                <a:ln>
                  <a:noFill/>
                </a:ln>
                <a:solidFill>
                  <a:srgbClr val="000000"/>
                </a:solidFill>
                <a:effectLst/>
                <a:uFillTx/>
                <a:latin typeface="+mn-lt"/>
                <a:ea typeface="+mn-ea"/>
                <a:cs typeface="+mn-cs"/>
                <a:sym typeface="Arial"/>
                <a:hlinkClick r:id="rId2" action="ppaction://hlinkfile"/>
              </a:rPr>
              <a:t>https://1drv.ms/x/s!Avt95xtN2eTJqC2rDNAP3oD-weKR?e=n4cZ4e</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lang="en-IN"/>
          </a:p>
        </p:txBody>
      </p:sp>
      <p:sp>
        <p:nvSpPr>
          <p:cNvPr id="158" name="Shape 107"/>
          <p:cNvSpPr/>
          <p:nvPr/>
        </p:nvSpPr>
        <p:spPr>
          <a:xfrm>
            <a:off x="204412" y="0"/>
            <a:ext cx="3953102"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sz="1200" dirty="0"/>
              <a:t>Dashboard </a:t>
            </a:r>
            <a:endParaRPr sz="1200"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B66EA0D3-81AB-627B-F9B1-242A4381FA5C}"/>
                  </a:ext>
                </a:extLst>
              </p:cNvPr>
              <p:cNvGraphicFramePr>
                <a:graphicFrameLocks noGrp="1"/>
              </p:cNvGraphicFramePr>
              <p:nvPr>
                <p:extLst>
                  <p:ext uri="{D42A27DB-BD31-4B8C-83A1-F6EECF244321}">
                    <p14:modId xmlns:p14="http://schemas.microsoft.com/office/powerpoint/2010/main" val="579757067"/>
                  </p:ext>
                </p:extLst>
              </p:nvPr>
            </p:nvGraphicFramePr>
            <p:xfrm>
              <a:off x="204412" y="523876"/>
              <a:ext cx="8622088" cy="44028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B66EA0D3-81AB-627B-F9B1-242A4381FA5C}"/>
                  </a:ext>
                </a:extLst>
              </p:cNvPr>
              <p:cNvPicPr>
                <a:picLocks noGrp="1" noRot="1" noChangeAspect="1" noMove="1" noResize="1" noEditPoints="1" noAdjustHandles="1" noChangeArrowheads="1" noChangeShapeType="1"/>
              </p:cNvPicPr>
              <p:nvPr/>
            </p:nvPicPr>
            <p:blipFill>
              <a:blip r:embed="rId3"/>
              <a:stretch>
                <a:fillRect/>
              </a:stretch>
            </p:blipFill>
            <p:spPr>
              <a:xfrm>
                <a:off x="204412" y="523876"/>
                <a:ext cx="8622088" cy="4402800"/>
              </a:xfrm>
              <a:prstGeom prst="rect">
                <a:avLst/>
              </a:prstGeom>
            </p:spPr>
          </p:pic>
        </mc:Fallback>
      </mc:AlternateContent>
    </p:spTree>
    <p:extLst>
      <p:ext uri="{BB962C8B-B14F-4D97-AF65-F5344CB8AC3E}">
        <p14:creationId xmlns:p14="http://schemas.microsoft.com/office/powerpoint/2010/main" val="213649461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Tree>
    <p:extLst>
      <p:ext uri="{BB962C8B-B14F-4D97-AF65-F5344CB8AC3E}">
        <p14:creationId xmlns:p14="http://schemas.microsoft.com/office/powerpoint/2010/main" val="12846962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Introduction</a:t>
            </a:r>
          </a:p>
        </p:txBody>
      </p:sp>
      <p:sp>
        <p:nvSpPr>
          <p:cNvPr id="2" name="Google Shape;74;p3">
            <a:extLst>
              <a:ext uri="{FF2B5EF4-FFF2-40B4-BE49-F238E27FC236}">
                <a16:creationId xmlns:a16="http://schemas.microsoft.com/office/drawing/2014/main" id="{224F8911-4E56-EDAB-D728-C71331039241}"/>
              </a:ext>
            </a:extLst>
          </p:cNvPr>
          <p:cNvSpPr/>
          <p:nvPr/>
        </p:nvSpPr>
        <p:spPr>
          <a:xfrm>
            <a:off x="1893346" y="1000462"/>
            <a:ext cx="6524135" cy="191890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1500"/>
              <a:buFont typeface="Open Sans"/>
              <a:buNone/>
            </a:pPr>
            <a:r>
              <a:rPr lang="en-US" b="1" dirty="0">
                <a:latin typeface="Open Sans" panose="020B0606030504020204" pitchFamily="34" charset="0"/>
                <a:ea typeface="Open Sans" panose="020B0606030504020204" pitchFamily="34" charset="0"/>
                <a:cs typeface="Open Sans" panose="020B0606030504020204" pitchFamily="34" charset="0"/>
                <a:sym typeface="Open Sans"/>
              </a:rPr>
              <a:t>Problem Statement:</a:t>
            </a:r>
            <a:endParaRPr b="1" dirty="0">
              <a:latin typeface="Open Sans" panose="020B0606030504020204" pitchFamily="34" charset="0"/>
              <a:ea typeface="Open Sans" panose="020B0606030504020204" pitchFamily="34" charset="0"/>
              <a:cs typeface="Open Sans" panose="020B0606030504020204" pitchFamily="34" charset="0"/>
              <a:sym typeface="Open Sans"/>
            </a:endParaRPr>
          </a:p>
          <a:p>
            <a:pPr marL="0" marR="0" lvl="0" indent="0" algn="l" rtl="0">
              <a:lnSpc>
                <a:spcPct val="115000"/>
              </a:lnSpc>
              <a:spcBef>
                <a:spcPts val="0"/>
              </a:spcBef>
              <a:spcAft>
                <a:spcPts val="0"/>
              </a:spcAft>
              <a:buNone/>
            </a:pPr>
            <a:r>
              <a:rPr lang="en-US" dirty="0">
                <a:latin typeface="Open Sans" panose="020B0606030504020204" pitchFamily="34" charset="0"/>
                <a:ea typeface="Open Sans" panose="020B0606030504020204" pitchFamily="34" charset="0"/>
                <a:cs typeface="Open Sans" panose="020B0606030504020204" pitchFamily="34" charset="0"/>
                <a:sym typeface="Open Sans"/>
              </a:rPr>
              <a:t>Sprocket Central Pty Ltd , a medium size bikes &amp; cycling accessories organization, has given us a new list of 1000 potential customers with their demographics and attributes. </a:t>
            </a:r>
            <a:r>
              <a:rPr lang="en-US" i="1" dirty="0">
                <a:latin typeface="Open Sans" panose="020B0606030504020204" pitchFamily="34" charset="0"/>
                <a:ea typeface="Open Sans" panose="020B0606030504020204" pitchFamily="34" charset="0"/>
                <a:cs typeface="Open Sans" panose="020B0606030504020204" pitchFamily="34" charset="0"/>
                <a:sym typeface="Open Sans"/>
              </a:rPr>
              <a:t>(However, these customers do not have prior transaction history with the organization.) </a:t>
            </a:r>
            <a:endParaRPr i="1" dirty="0">
              <a:latin typeface="Open Sans" panose="020B0606030504020204" pitchFamily="34" charset="0"/>
              <a:ea typeface="Open Sans" panose="020B0606030504020204" pitchFamily="34" charset="0"/>
              <a:cs typeface="Open Sans" panose="020B0606030504020204" pitchFamily="34" charset="0"/>
              <a:sym typeface="Open Sans"/>
            </a:endParaRPr>
          </a:p>
          <a:p>
            <a:pPr marL="0" marR="0" lvl="0" indent="0" algn="l" rtl="0">
              <a:lnSpc>
                <a:spcPct val="115000"/>
              </a:lnSpc>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sym typeface="Open Sans"/>
            </a:endParaRPr>
          </a:p>
          <a:p>
            <a:pPr marL="0" marR="0" lvl="0" indent="0" algn="l" rtl="0">
              <a:lnSpc>
                <a:spcPct val="115000"/>
              </a:lnSpc>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sym typeface="Open Sans"/>
            </a:endParaRPr>
          </a:p>
        </p:txBody>
      </p:sp>
      <p:pic>
        <p:nvPicPr>
          <p:cNvPr id="6" name="Graphic 5" descr="Target Audience with solid fill">
            <a:extLst>
              <a:ext uri="{FF2B5EF4-FFF2-40B4-BE49-F238E27FC236}">
                <a16:creationId xmlns:a16="http://schemas.microsoft.com/office/drawing/2014/main" id="{C804BF86-0B7A-9819-6850-F32C014125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5325" y="2671608"/>
            <a:ext cx="1471086" cy="1471086"/>
          </a:xfrm>
          <a:prstGeom prst="rect">
            <a:avLst/>
          </a:prstGeom>
        </p:spPr>
      </p:pic>
      <p:pic>
        <p:nvPicPr>
          <p:cNvPr id="8" name="Graphic 7" descr="Brainstorm with solid fill">
            <a:extLst>
              <a:ext uri="{FF2B5EF4-FFF2-40B4-BE49-F238E27FC236}">
                <a16:creationId xmlns:a16="http://schemas.microsoft.com/office/drawing/2014/main" id="{FF61142F-272A-E92D-1C3A-222961F384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4777" y="1103974"/>
            <a:ext cx="914400" cy="914400"/>
          </a:xfrm>
          <a:prstGeom prst="rect">
            <a:avLst/>
          </a:prstGeom>
        </p:spPr>
      </p:pic>
      <p:sp>
        <p:nvSpPr>
          <p:cNvPr id="9" name="Google Shape;74;p3">
            <a:extLst>
              <a:ext uri="{FF2B5EF4-FFF2-40B4-BE49-F238E27FC236}">
                <a16:creationId xmlns:a16="http://schemas.microsoft.com/office/drawing/2014/main" id="{8473F764-1775-E166-4515-13CC271D4E0E}"/>
              </a:ext>
            </a:extLst>
          </p:cNvPr>
          <p:cNvSpPr/>
          <p:nvPr/>
        </p:nvSpPr>
        <p:spPr>
          <a:xfrm>
            <a:off x="1985414" y="2571750"/>
            <a:ext cx="6579002" cy="191890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None/>
            </a:pPr>
            <a:endParaRPr lang="en-US" dirty="0">
              <a:latin typeface="Open Sans" panose="020B0606030504020204" pitchFamily="34" charset="0"/>
              <a:ea typeface="Open Sans" panose="020B0606030504020204" pitchFamily="34" charset="0"/>
              <a:cs typeface="Open Sans" panose="020B0606030504020204" pitchFamily="34" charset="0"/>
              <a:sym typeface="Open Sans"/>
            </a:endParaRPr>
          </a:p>
          <a:p>
            <a:pPr marL="0" marR="0" lvl="0" indent="0" algn="l" rtl="0">
              <a:lnSpc>
                <a:spcPct val="115000"/>
              </a:lnSpc>
              <a:spcBef>
                <a:spcPts val="0"/>
              </a:spcBef>
              <a:spcAft>
                <a:spcPts val="0"/>
              </a:spcAft>
              <a:buNone/>
            </a:pPr>
            <a:r>
              <a:rPr lang="en-US" b="1" dirty="0">
                <a:latin typeface="Open Sans" panose="020B0606030504020204" pitchFamily="34" charset="0"/>
                <a:ea typeface="Open Sans" panose="020B0606030504020204" pitchFamily="34" charset="0"/>
                <a:cs typeface="Open Sans" panose="020B0606030504020204" pitchFamily="34" charset="0"/>
                <a:sym typeface="Open Sans"/>
              </a:rPr>
              <a:t>Our goal: </a:t>
            </a:r>
          </a:p>
          <a:p>
            <a:pPr marL="0" marR="0" lvl="0" indent="0" algn="l" rtl="0">
              <a:lnSpc>
                <a:spcPct val="115000"/>
              </a:lnSpc>
              <a:spcBef>
                <a:spcPts val="0"/>
              </a:spcBef>
              <a:spcAft>
                <a:spcPts val="0"/>
              </a:spcAft>
              <a:buNone/>
            </a:pPr>
            <a:r>
              <a:rPr lang="en-US" dirty="0">
                <a:latin typeface="Open Sans" panose="020B0606030504020204" pitchFamily="34" charset="0"/>
                <a:ea typeface="Open Sans" panose="020B0606030504020204" pitchFamily="34" charset="0"/>
                <a:cs typeface="Open Sans" panose="020B0606030504020204" pitchFamily="34" charset="0"/>
                <a:sym typeface="Open Sans"/>
              </a:rPr>
              <a:t>The marketing team at Sprocket Central Pty Ltd want to know about useful customer insights which could help optimize resource allocation for targeted marketing. Hence, improve performance by focusing on high value customers.</a:t>
            </a:r>
          </a:p>
          <a:p>
            <a:pPr marL="0" marR="0" lvl="0" indent="0" algn="l" rtl="0">
              <a:lnSpc>
                <a:spcPct val="115000"/>
              </a:lnSpc>
              <a:spcBef>
                <a:spcPts val="0"/>
              </a:spcBef>
              <a:spcAft>
                <a:spcPts val="0"/>
              </a:spcAft>
              <a:buNone/>
            </a:pPr>
            <a:endParaRPr lang="en-US" dirty="0">
              <a:latin typeface="Open Sans" panose="020B0606030504020204" pitchFamily="34" charset="0"/>
              <a:ea typeface="Open Sans" panose="020B0606030504020204" pitchFamily="34" charset="0"/>
              <a:cs typeface="Open Sans" panose="020B0606030504020204" pitchFamily="34" charset="0"/>
              <a:sym typeface="Open Sans"/>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3" name="Google Shape;76;p3">
            <a:extLst>
              <a:ext uri="{FF2B5EF4-FFF2-40B4-BE49-F238E27FC236}">
                <a16:creationId xmlns:a16="http://schemas.microsoft.com/office/drawing/2014/main" id="{FD4E63C6-D653-06CC-B87F-A625C31F5E3D}"/>
              </a:ext>
            </a:extLst>
          </p:cNvPr>
          <p:cNvSpPr/>
          <p:nvPr/>
        </p:nvSpPr>
        <p:spPr>
          <a:xfrm>
            <a:off x="2355925" y="924923"/>
            <a:ext cx="6533555" cy="4098898"/>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b="1" dirty="0">
                <a:latin typeface="Open Sans" panose="020B0606030504020204" pitchFamily="34" charset="0"/>
                <a:ea typeface="Open Sans" panose="020B0606030504020204" pitchFamily="34" charset="0"/>
                <a:cs typeface="Open Sans" panose="020B0606030504020204" pitchFamily="34" charset="0"/>
                <a:sym typeface="Open Sans"/>
              </a:rPr>
              <a:t>Dataset Overview:</a:t>
            </a:r>
          </a:p>
          <a:p>
            <a:pPr marL="285750" marR="0" lvl="0" indent="-285750" algn="l" rtl="0">
              <a:lnSpc>
                <a:spcPct val="115000"/>
              </a:lnSpc>
              <a:spcBef>
                <a:spcPts val="0"/>
              </a:spcBef>
              <a:spcAft>
                <a:spcPts val="0"/>
              </a:spcAft>
              <a:buClr>
                <a:srgbClr val="000000"/>
              </a:buClr>
              <a:buSzPts val="150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sym typeface="Open Sans"/>
              </a:rPr>
              <a:t>Sprocket Central Pty Ltd has provided three datasets.</a:t>
            </a:r>
          </a:p>
          <a:p>
            <a:pPr marL="285750" marR="0" lvl="0" indent="-285750" algn="l" rtl="0">
              <a:lnSpc>
                <a:spcPct val="115000"/>
              </a:lnSpc>
              <a:spcBef>
                <a:spcPts val="0"/>
              </a:spcBef>
              <a:spcAft>
                <a:spcPts val="0"/>
              </a:spcAft>
              <a:buClr>
                <a:srgbClr val="000000"/>
              </a:buClr>
              <a:buSzPts val="150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sym typeface="Open Sans"/>
              </a:rPr>
              <a:t>They include Customer Demographics, Customer Addresses, and Transactions.</a:t>
            </a:r>
          </a:p>
          <a:p>
            <a:pPr marL="285750" marR="0" lvl="0" indent="-285750" algn="l" rtl="0">
              <a:lnSpc>
                <a:spcPct val="115000"/>
              </a:lnSpc>
              <a:spcBef>
                <a:spcPts val="0"/>
              </a:spcBef>
              <a:spcAft>
                <a:spcPts val="0"/>
              </a:spcAft>
              <a:buClr>
                <a:srgbClr val="000000"/>
              </a:buClr>
              <a:buSzPts val="150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sym typeface="Open Sans"/>
              </a:rPr>
              <a:t>We also have a New Customer List (the target data).</a:t>
            </a:r>
          </a:p>
          <a:p>
            <a:pPr marR="0" lvl="0" algn="l" rtl="0">
              <a:lnSpc>
                <a:spcPct val="115000"/>
              </a:lnSpc>
              <a:spcBef>
                <a:spcPts val="0"/>
              </a:spcBef>
              <a:spcAft>
                <a:spcPts val="0"/>
              </a:spcAft>
              <a:buClr>
                <a:srgbClr val="000000"/>
              </a:buClr>
              <a:buSzPts val="1500"/>
            </a:pPr>
            <a:endParaRPr lang="en-US" dirty="0">
              <a:latin typeface="Open Sans" panose="020B0606030504020204" pitchFamily="34" charset="0"/>
              <a:ea typeface="Open Sans" panose="020B0606030504020204" pitchFamily="34" charset="0"/>
              <a:cs typeface="Open Sans" panose="020B0606030504020204" pitchFamily="34" charset="0"/>
              <a:sym typeface="Open Sans"/>
            </a:endParaRPr>
          </a:p>
          <a:p>
            <a:pPr marR="0" lvl="0" algn="l" rtl="0">
              <a:lnSpc>
                <a:spcPct val="115000"/>
              </a:lnSpc>
              <a:spcBef>
                <a:spcPts val="0"/>
              </a:spcBef>
              <a:spcAft>
                <a:spcPts val="0"/>
              </a:spcAft>
              <a:buClr>
                <a:srgbClr val="000000"/>
              </a:buClr>
              <a:buSzPts val="1500"/>
            </a:pPr>
            <a:endParaRPr lang="en-US" dirty="0">
              <a:latin typeface="Open Sans" panose="020B0606030504020204" pitchFamily="34" charset="0"/>
              <a:ea typeface="Open Sans" panose="020B0606030504020204" pitchFamily="34" charset="0"/>
              <a:cs typeface="Open Sans" panose="020B0606030504020204" pitchFamily="34" charset="0"/>
              <a:sym typeface="Open Sans"/>
            </a:endParaRPr>
          </a:p>
          <a:p>
            <a:pPr marL="0" marR="0" lvl="0" indent="0" algn="l" rtl="0">
              <a:lnSpc>
                <a:spcPct val="115000"/>
              </a:lnSpc>
              <a:spcBef>
                <a:spcPts val="0"/>
              </a:spcBef>
              <a:spcAft>
                <a:spcPts val="0"/>
              </a:spcAft>
              <a:buClr>
                <a:srgbClr val="000000"/>
              </a:buClr>
              <a:buSzPts val="1500"/>
              <a:buFont typeface="Open Sans"/>
              <a:buNone/>
            </a:pPr>
            <a:r>
              <a:rPr lang="en-US" b="1" dirty="0">
                <a:latin typeface="Open Sans" panose="020B0606030504020204" pitchFamily="34" charset="0"/>
                <a:ea typeface="Open Sans" panose="020B0606030504020204" pitchFamily="34" charset="0"/>
                <a:cs typeface="Open Sans" panose="020B0606030504020204" pitchFamily="34" charset="0"/>
                <a:sym typeface="Open Sans"/>
              </a:rPr>
              <a:t>Data Preparation Steps:</a:t>
            </a:r>
          </a:p>
          <a:p>
            <a:pPr marL="285750" marR="0" lvl="0" indent="-285750" algn="l" rtl="0">
              <a:lnSpc>
                <a:spcPct val="115000"/>
              </a:lnSpc>
              <a:spcBef>
                <a:spcPts val="0"/>
              </a:spcBef>
              <a:spcAft>
                <a:spcPts val="0"/>
              </a:spcAft>
              <a:buClr>
                <a:srgbClr val="000000"/>
              </a:buClr>
              <a:buSzPts val="150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sym typeface="Open Sans"/>
              </a:rPr>
              <a:t>We cleaned and improved data quality.(</a:t>
            </a:r>
            <a:r>
              <a:rPr lang="en-US" sz="1000" i="1" dirty="0">
                <a:latin typeface="Open Sans" panose="020B0606030504020204" pitchFamily="34" charset="0"/>
                <a:ea typeface="Open Sans" panose="020B0606030504020204" pitchFamily="34" charset="0"/>
                <a:cs typeface="Open Sans" panose="020B0606030504020204" pitchFamily="34" charset="0"/>
                <a:sym typeface="Open Sans"/>
              </a:rPr>
              <a:t>with the help of Excel &amp; Power BI)</a:t>
            </a:r>
          </a:p>
          <a:p>
            <a:pPr marL="285750" marR="0" lvl="0" indent="-285750" algn="l" rtl="0">
              <a:lnSpc>
                <a:spcPct val="115000"/>
              </a:lnSpc>
              <a:spcBef>
                <a:spcPts val="0"/>
              </a:spcBef>
              <a:spcAft>
                <a:spcPts val="0"/>
              </a:spcAft>
              <a:buClr>
                <a:srgbClr val="000000"/>
              </a:buClr>
              <a:buSzPts val="150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sym typeface="Open Sans"/>
              </a:rPr>
              <a:t>Merged the datasets to create a comprehensive view.</a:t>
            </a:r>
          </a:p>
          <a:p>
            <a:pPr marL="285750" marR="0" lvl="0" indent="-285750" algn="l" rtl="0">
              <a:lnSpc>
                <a:spcPct val="115000"/>
              </a:lnSpc>
              <a:spcBef>
                <a:spcPts val="0"/>
              </a:spcBef>
              <a:spcAft>
                <a:spcPts val="0"/>
              </a:spcAft>
              <a:buClr>
                <a:srgbClr val="000000"/>
              </a:buClr>
              <a:buSzPts val="150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sym typeface="Open Sans"/>
            </a:endParaRPr>
          </a:p>
          <a:p>
            <a:pPr marR="0" lvl="0" algn="l" rtl="0">
              <a:lnSpc>
                <a:spcPct val="115000"/>
              </a:lnSpc>
              <a:spcBef>
                <a:spcPts val="0"/>
              </a:spcBef>
              <a:spcAft>
                <a:spcPts val="0"/>
              </a:spcAft>
              <a:buClr>
                <a:srgbClr val="000000"/>
              </a:buClr>
              <a:buSzPts val="1500"/>
            </a:pPr>
            <a:endParaRPr lang="en-US" dirty="0">
              <a:latin typeface="Open Sans" panose="020B0606030504020204" pitchFamily="34" charset="0"/>
              <a:ea typeface="Open Sans" panose="020B0606030504020204" pitchFamily="34" charset="0"/>
              <a:cs typeface="Open Sans" panose="020B0606030504020204" pitchFamily="34" charset="0"/>
              <a:sym typeface="Open Sans"/>
            </a:endParaRPr>
          </a:p>
          <a:p>
            <a:pPr marL="0" marR="0" lvl="0" indent="0" algn="l" rtl="0">
              <a:lnSpc>
                <a:spcPct val="115000"/>
              </a:lnSpc>
              <a:spcBef>
                <a:spcPts val="0"/>
              </a:spcBef>
              <a:spcAft>
                <a:spcPts val="0"/>
              </a:spcAft>
              <a:buClr>
                <a:srgbClr val="000000"/>
              </a:buClr>
              <a:buSzPts val="1500"/>
              <a:buFont typeface="Open Sans"/>
              <a:buNone/>
            </a:pPr>
            <a:r>
              <a:rPr lang="en-US" b="1" dirty="0">
                <a:latin typeface="Open Sans" panose="020B0606030504020204" pitchFamily="34" charset="0"/>
                <a:ea typeface="Open Sans" panose="020B0606030504020204" pitchFamily="34" charset="0"/>
                <a:cs typeface="Open Sans" panose="020B0606030504020204" pitchFamily="34" charset="0"/>
                <a:sym typeface="Open Sans"/>
              </a:rPr>
              <a:t>Data Exploration</a:t>
            </a:r>
          </a:p>
          <a:p>
            <a:pPr marL="285750" marR="0" lvl="0" indent="-285750" algn="l" rtl="0">
              <a:lnSpc>
                <a:spcPct val="115000"/>
              </a:lnSpc>
              <a:spcBef>
                <a:spcPts val="0"/>
              </a:spcBef>
              <a:spcAft>
                <a:spcPts val="0"/>
              </a:spcAft>
              <a:buClr>
                <a:srgbClr val="000000"/>
              </a:buClr>
              <a:buSzPts val="150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sym typeface="Open Sans"/>
              </a:rPr>
              <a:t>Explored the data to uncover insights.</a:t>
            </a:r>
          </a:p>
          <a:p>
            <a:pPr marL="285750" marR="0" lvl="0" indent="-285750" algn="l" rtl="0">
              <a:lnSpc>
                <a:spcPct val="115000"/>
              </a:lnSpc>
              <a:spcBef>
                <a:spcPts val="0"/>
              </a:spcBef>
              <a:spcAft>
                <a:spcPts val="0"/>
              </a:spcAft>
              <a:buClr>
                <a:srgbClr val="000000"/>
              </a:buClr>
              <a:buSzPts val="150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sym typeface="Open Sans"/>
              </a:rPr>
              <a:t>This sets the stage for data-driven decisions.</a:t>
            </a:r>
            <a:endParaRPr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pic>
        <p:nvPicPr>
          <p:cNvPr id="31" name="Graphic 30" descr="Venn diagram with solid fill">
            <a:extLst>
              <a:ext uri="{FF2B5EF4-FFF2-40B4-BE49-F238E27FC236}">
                <a16:creationId xmlns:a16="http://schemas.microsoft.com/office/drawing/2014/main" id="{F4DE7EA4-D221-01C2-2F76-F15F42B3D4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3567" y="2517172"/>
            <a:ext cx="914400" cy="914400"/>
          </a:xfrm>
          <a:prstGeom prst="rect">
            <a:avLst/>
          </a:prstGeom>
        </p:spPr>
      </p:pic>
      <p:pic>
        <p:nvPicPr>
          <p:cNvPr id="35" name="Graphic 34" descr="Database with solid fill">
            <a:extLst>
              <a:ext uri="{FF2B5EF4-FFF2-40B4-BE49-F238E27FC236}">
                <a16:creationId xmlns:a16="http://schemas.microsoft.com/office/drawing/2014/main" id="{C8526D1A-B933-F154-7F02-733270F233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8263" y="1103974"/>
            <a:ext cx="914400" cy="914400"/>
          </a:xfrm>
          <a:prstGeom prst="rect">
            <a:avLst/>
          </a:prstGeom>
        </p:spPr>
      </p:pic>
      <p:pic>
        <p:nvPicPr>
          <p:cNvPr id="37" name="Graphic 36" descr="Business Growth with solid fill">
            <a:extLst>
              <a:ext uri="{FF2B5EF4-FFF2-40B4-BE49-F238E27FC236}">
                <a16:creationId xmlns:a16="http://schemas.microsoft.com/office/drawing/2014/main" id="{2C00E69F-FC6B-9A6D-1339-E190450F27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3567" y="3930370"/>
            <a:ext cx="914400" cy="914400"/>
          </a:xfrm>
          <a:prstGeom prst="rect">
            <a:avLst/>
          </a:prstGeom>
        </p:spPr>
      </p:pic>
    </p:spTree>
    <p:extLst>
      <p:ext uri="{BB962C8B-B14F-4D97-AF65-F5344CB8AC3E}">
        <p14:creationId xmlns:p14="http://schemas.microsoft.com/office/powerpoint/2010/main" val="73007511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47402" y="-54471"/>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58184"/>
            <a:ext cx="8551700"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Total Sum of Profits by Genders </a:t>
            </a:r>
            <a:endParaRPr dirty="0"/>
          </a:p>
        </p:txBody>
      </p:sp>
      <p:sp>
        <p:nvSpPr>
          <p:cNvPr id="133" name="Shape 82"/>
          <p:cNvSpPr/>
          <p:nvPr/>
        </p:nvSpPr>
        <p:spPr>
          <a:xfrm>
            <a:off x="205025" y="1614434"/>
            <a:ext cx="4336484" cy="241235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nSpc>
                <a:spcPct val="150000"/>
              </a:lnSpc>
            </a:pPr>
            <a:r>
              <a:rPr lang="en-US" sz="1400" b="1" dirty="0"/>
              <a:t>Insights:</a:t>
            </a:r>
          </a:p>
          <a:p>
            <a:pPr marL="285750" indent="-285750">
              <a:lnSpc>
                <a:spcPct val="150000"/>
              </a:lnSpc>
              <a:buFont typeface="Arial" panose="020B0604020202020204" pitchFamily="34" charset="0"/>
              <a:buChar char="•"/>
            </a:pPr>
            <a:r>
              <a:rPr lang="en-US" sz="1400" dirty="0"/>
              <a:t>Females generated higher total profits: Female ($56,95,691.08) vs. Male ($52,18,066.32).</a:t>
            </a:r>
          </a:p>
          <a:p>
            <a:pPr marL="285750" indent="-285750">
              <a:lnSpc>
                <a:spcPct val="150000"/>
              </a:lnSpc>
              <a:buFont typeface="Arial" panose="020B0604020202020204" pitchFamily="34" charset="0"/>
              <a:buChar char="•"/>
            </a:pPr>
            <a:r>
              <a:rPr lang="en-US" sz="1400" dirty="0"/>
              <a:t>Females accounted for 52.19% of the total profit.</a:t>
            </a:r>
          </a:p>
          <a:p>
            <a:pPr>
              <a:lnSpc>
                <a:spcPct val="150000"/>
              </a:lnSpc>
            </a:pPr>
            <a:endParaRPr lang="en-US" sz="1400" dirty="0"/>
          </a:p>
          <a:p>
            <a:pPr>
              <a:lnSpc>
                <a:spcPct val="150000"/>
              </a:lnSpc>
            </a:pPr>
            <a:endParaRPr sz="1400" dirty="0"/>
          </a:p>
        </p:txBody>
      </p:sp>
      <p:sp>
        <p:nvSpPr>
          <p:cNvPr id="135" name="Place any supporting images, graphs, data or extra text here."/>
          <p:cNvSpPr/>
          <p:nvPr/>
        </p:nvSpPr>
        <p:spPr>
          <a:xfrm>
            <a:off x="4969922" y="2958135"/>
            <a:ext cx="3800704"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pic>
        <p:nvPicPr>
          <p:cNvPr id="1027" name="Picture 3" descr="Profits by gender">
            <a:extLst>
              <a:ext uri="{FF2B5EF4-FFF2-40B4-BE49-F238E27FC236}">
                <a16:creationId xmlns:a16="http://schemas.microsoft.com/office/drawing/2014/main" id="{7DFFA424-1AFD-5822-3CBB-064CB14EE7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7324" y="1452283"/>
            <a:ext cx="3963301" cy="30421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Percentage of profit by States</a:t>
            </a:r>
            <a:endParaRPr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pic>
        <p:nvPicPr>
          <p:cNvPr id="3074" name="Picture 2" descr="Percentage of Profits by States by state">
            <a:extLst>
              <a:ext uri="{FF2B5EF4-FFF2-40B4-BE49-F238E27FC236}">
                <a16:creationId xmlns:a16="http://schemas.microsoft.com/office/drawing/2014/main" id="{B3A597C4-00B6-9D67-6DCB-DDBD562E9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061" y="1395923"/>
            <a:ext cx="4280914" cy="29769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C61B484-D80D-5B90-4035-4FF5601FE498}"/>
              </a:ext>
            </a:extLst>
          </p:cNvPr>
          <p:cNvSpPr txBox="1"/>
          <p:nvPr/>
        </p:nvSpPr>
        <p:spPr>
          <a:xfrm>
            <a:off x="341870" y="1757725"/>
            <a:ext cx="4144070" cy="16737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en-IN" b="1" dirty="0">
                <a:latin typeface="Open Sans" panose="020B0606030504020204" pitchFamily="34" charset="0"/>
                <a:ea typeface="Open Sans" panose="020B0606030504020204" pitchFamily="34" charset="0"/>
                <a:cs typeface="Open Sans" panose="020B0606030504020204" pitchFamily="34" charset="0"/>
              </a:rPr>
              <a:t>State Insights:</a:t>
            </a:r>
            <a:endParaRPr lang="en-US" b="1"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NSW contributed 53.06% to the total profit pool, with VIC and QLD generating $27,81,600.10 and $23,41,816.45 in profits, respectively.</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hape 80">
            <a:extLst>
              <a:ext uri="{FF2B5EF4-FFF2-40B4-BE49-F238E27FC236}">
                <a16:creationId xmlns:a16="http://schemas.microsoft.com/office/drawing/2014/main" id="{8D69E881-5D03-519C-D0FF-D94A5723C8B7}"/>
              </a:ext>
            </a:extLst>
          </p:cNvPr>
          <p:cNvSpPr/>
          <p:nvPr/>
        </p:nvSpPr>
        <p:spPr>
          <a:xfrm>
            <a:off x="205025" y="258184"/>
            <a:ext cx="8551700"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dirty="0"/>
              <a:t>Data Exploration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50" name="Shape 99"/>
          <p:cNvSpPr/>
          <p:nvPr/>
        </p:nvSpPr>
        <p:spPr>
          <a:xfrm>
            <a:off x="205025" y="1083299"/>
            <a:ext cx="8565600" cy="8348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a:latin typeface="Open Sans" panose="020B0606030504020204" pitchFamily="34" charset="0"/>
                <a:ea typeface="Open Sans" panose="020B0606030504020204" pitchFamily="34" charset="0"/>
                <a:cs typeface="Open Sans" panose="020B0606030504020204" pitchFamily="34" charset="0"/>
              </a:rPr>
              <a:t>Percentage of profit by </a:t>
            </a:r>
            <a:r>
              <a:rPr lang="en-IN" sz="1800" kern="100" dirty="0">
                <a:effectLst/>
                <a:latin typeface="Open Sans" panose="020B0606030504020204" pitchFamily="34" charset="0"/>
                <a:ea typeface="Open Sans" panose="020B0606030504020204" pitchFamily="34" charset="0"/>
                <a:cs typeface="Open Sans" panose="020B0606030504020204" pitchFamily="34" charset="0"/>
              </a:rPr>
              <a:t>Job industries category</a:t>
            </a:r>
          </a:p>
          <a:p>
            <a:endParaRPr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6" name="Shape 80">
            <a:extLst>
              <a:ext uri="{FF2B5EF4-FFF2-40B4-BE49-F238E27FC236}">
                <a16:creationId xmlns:a16="http://schemas.microsoft.com/office/drawing/2014/main" id="{8D69E881-5D03-519C-D0FF-D94A5723C8B7}"/>
              </a:ext>
            </a:extLst>
          </p:cNvPr>
          <p:cNvSpPr/>
          <p:nvPr/>
        </p:nvSpPr>
        <p:spPr>
          <a:xfrm>
            <a:off x="205025" y="258184"/>
            <a:ext cx="8551700"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dirty="0"/>
              <a:t>Data Exploration</a:t>
            </a:r>
          </a:p>
        </p:txBody>
      </p:sp>
      <p:pic>
        <p:nvPicPr>
          <p:cNvPr id="3" name="Picture 2">
            <a:extLst>
              <a:ext uri="{FF2B5EF4-FFF2-40B4-BE49-F238E27FC236}">
                <a16:creationId xmlns:a16="http://schemas.microsoft.com/office/drawing/2014/main" id="{00CA68C7-C8B6-8852-ED89-7AC479AB76A0}"/>
              </a:ext>
            </a:extLst>
          </p:cNvPr>
          <p:cNvPicPr>
            <a:picLocks noChangeAspect="1"/>
          </p:cNvPicPr>
          <p:nvPr/>
        </p:nvPicPr>
        <p:blipFill>
          <a:blip r:embed="rId2"/>
          <a:stretch>
            <a:fillRect/>
          </a:stretch>
        </p:blipFill>
        <p:spPr>
          <a:xfrm>
            <a:off x="5378824" y="1696855"/>
            <a:ext cx="3391802" cy="2755810"/>
          </a:xfrm>
          <a:prstGeom prst="rect">
            <a:avLst/>
          </a:prstGeom>
        </p:spPr>
      </p:pic>
      <p:sp>
        <p:nvSpPr>
          <p:cNvPr id="7" name="TextBox 6">
            <a:extLst>
              <a:ext uri="{FF2B5EF4-FFF2-40B4-BE49-F238E27FC236}">
                <a16:creationId xmlns:a16="http://schemas.microsoft.com/office/drawing/2014/main" id="{72EE20CD-152F-A944-AA38-510FBAF85724}"/>
              </a:ext>
            </a:extLst>
          </p:cNvPr>
          <p:cNvSpPr txBox="1"/>
          <p:nvPr/>
        </p:nvSpPr>
        <p:spPr>
          <a:xfrm>
            <a:off x="205024" y="1843653"/>
            <a:ext cx="4934670" cy="23200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en-IN" b="1" dirty="0">
                <a:latin typeface="Open Sans" panose="020B0606030504020204" pitchFamily="34" charset="0"/>
                <a:ea typeface="Open Sans" panose="020B0606030504020204" pitchFamily="34" charset="0"/>
                <a:cs typeface="Open Sans" panose="020B0606030504020204" pitchFamily="34" charset="0"/>
              </a:rPr>
              <a:t>Insights:</a:t>
            </a:r>
            <a:endParaRPr lang="en-US" b="1"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"Manufacturing" had the highest profit percentage at 21.70%, while "Telecommunications" had the lowest at 1.87%.</a:t>
            </a: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The top three industries for profit percentage were "Manufacturing" (23.70%), "Financial Services" (23.51%), and "Health" (18.23%).</a:t>
            </a:r>
          </a:p>
        </p:txBody>
      </p:sp>
    </p:spTree>
    <p:extLst>
      <p:ext uri="{BB962C8B-B14F-4D97-AF65-F5344CB8AC3E}">
        <p14:creationId xmlns:p14="http://schemas.microsoft.com/office/powerpoint/2010/main" val="19458162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50" name="Shape 99"/>
          <p:cNvSpPr/>
          <p:nvPr/>
        </p:nvSpPr>
        <p:spPr>
          <a:xfrm>
            <a:off x="205025" y="1083299"/>
            <a:ext cx="8565600" cy="8348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a:latin typeface="Open Sans" panose="020B0606030504020204" pitchFamily="34" charset="0"/>
                <a:ea typeface="Open Sans" panose="020B0606030504020204" pitchFamily="34" charset="0"/>
                <a:cs typeface="Open Sans" panose="020B0606030504020204" pitchFamily="34" charset="0"/>
              </a:rPr>
              <a:t>Percentage of profit by Customer </a:t>
            </a:r>
            <a:r>
              <a:rPr lang="en-IN" sz="1800" kern="100" dirty="0">
                <a:latin typeface="Open Sans" panose="020B0606030504020204" pitchFamily="34" charset="0"/>
                <a:ea typeface="Open Sans" panose="020B0606030504020204" pitchFamily="34" charset="0"/>
                <a:cs typeface="Open Sans" panose="020B0606030504020204" pitchFamily="34" charset="0"/>
              </a:rPr>
              <a:t>Wealth Segment</a:t>
            </a:r>
            <a:endParaRPr lang="en-IN" sz="1800" kern="100" dirty="0">
              <a:effectLst/>
              <a:latin typeface="Open Sans" panose="020B0606030504020204" pitchFamily="34" charset="0"/>
              <a:ea typeface="Open Sans" panose="020B0606030504020204" pitchFamily="34" charset="0"/>
              <a:cs typeface="Open Sans" panose="020B0606030504020204" pitchFamily="34" charset="0"/>
            </a:endParaRPr>
          </a:p>
          <a:p>
            <a:endParaRPr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6" name="Shape 80">
            <a:extLst>
              <a:ext uri="{FF2B5EF4-FFF2-40B4-BE49-F238E27FC236}">
                <a16:creationId xmlns:a16="http://schemas.microsoft.com/office/drawing/2014/main" id="{8D69E881-5D03-519C-D0FF-D94A5723C8B7}"/>
              </a:ext>
            </a:extLst>
          </p:cNvPr>
          <p:cNvSpPr/>
          <p:nvPr/>
        </p:nvSpPr>
        <p:spPr>
          <a:xfrm>
            <a:off x="205025" y="258184"/>
            <a:ext cx="8551700"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dirty="0"/>
              <a:t>Data Exploration</a:t>
            </a:r>
          </a:p>
        </p:txBody>
      </p:sp>
      <p:sp>
        <p:nvSpPr>
          <p:cNvPr id="7" name="TextBox 6">
            <a:extLst>
              <a:ext uri="{FF2B5EF4-FFF2-40B4-BE49-F238E27FC236}">
                <a16:creationId xmlns:a16="http://schemas.microsoft.com/office/drawing/2014/main" id="{72EE20CD-152F-A944-AA38-510FBAF85724}"/>
              </a:ext>
            </a:extLst>
          </p:cNvPr>
          <p:cNvSpPr txBox="1"/>
          <p:nvPr/>
        </p:nvSpPr>
        <p:spPr>
          <a:xfrm>
            <a:off x="205024" y="1843653"/>
            <a:ext cx="4934670" cy="21046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Insights:</a:t>
            </a:r>
          </a:p>
          <a:p>
            <a:endParaRPr lang="en-US" b="1"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"Mass Customer" led with a profit percentage of 50.12%.</a:t>
            </a: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Top three segments: "Mass Customer" (50.12%), "High Net Worth" (25.35%), "Affluent Customer" (25.54%).</a:t>
            </a:r>
          </a:p>
        </p:txBody>
      </p:sp>
      <p:pic>
        <p:nvPicPr>
          <p:cNvPr id="4" name="Picture 3">
            <a:extLst>
              <a:ext uri="{FF2B5EF4-FFF2-40B4-BE49-F238E27FC236}">
                <a16:creationId xmlns:a16="http://schemas.microsoft.com/office/drawing/2014/main" id="{47FEF8F7-C43E-C38E-E6DE-18951003F58C}"/>
              </a:ext>
            </a:extLst>
          </p:cNvPr>
          <p:cNvPicPr>
            <a:picLocks noChangeAspect="1"/>
          </p:cNvPicPr>
          <p:nvPr/>
        </p:nvPicPr>
        <p:blipFill>
          <a:blip r:embed="rId2"/>
          <a:stretch>
            <a:fillRect/>
          </a:stretch>
        </p:blipFill>
        <p:spPr>
          <a:xfrm>
            <a:off x="5228216" y="1990165"/>
            <a:ext cx="3528509" cy="2583650"/>
          </a:xfrm>
          <a:prstGeom prst="rect">
            <a:avLst/>
          </a:prstGeom>
        </p:spPr>
      </p:pic>
    </p:spTree>
    <p:extLst>
      <p:ext uri="{BB962C8B-B14F-4D97-AF65-F5344CB8AC3E}">
        <p14:creationId xmlns:p14="http://schemas.microsoft.com/office/powerpoint/2010/main" val="18336983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50" name="Shape 99"/>
          <p:cNvSpPr/>
          <p:nvPr/>
        </p:nvSpPr>
        <p:spPr>
          <a:xfrm>
            <a:off x="205025" y="1083299"/>
            <a:ext cx="8565600" cy="8348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a:latin typeface="Open Sans" panose="020B0606030504020204" pitchFamily="34" charset="0"/>
                <a:ea typeface="Open Sans" panose="020B0606030504020204" pitchFamily="34" charset="0"/>
                <a:cs typeface="Open Sans" panose="020B0606030504020204" pitchFamily="34" charset="0"/>
              </a:rPr>
              <a:t>Percentage of profit by Brand</a:t>
            </a:r>
            <a:endParaRPr lang="en-IN" sz="1800" kern="100" dirty="0">
              <a:effectLst/>
              <a:latin typeface="Open Sans" panose="020B0606030504020204" pitchFamily="34" charset="0"/>
              <a:ea typeface="Open Sans" panose="020B0606030504020204" pitchFamily="34" charset="0"/>
              <a:cs typeface="Open Sans" panose="020B0606030504020204" pitchFamily="34" charset="0"/>
            </a:endParaRPr>
          </a:p>
          <a:p>
            <a:endParaRPr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6" name="Shape 80">
            <a:extLst>
              <a:ext uri="{FF2B5EF4-FFF2-40B4-BE49-F238E27FC236}">
                <a16:creationId xmlns:a16="http://schemas.microsoft.com/office/drawing/2014/main" id="{8D69E881-5D03-519C-D0FF-D94A5723C8B7}"/>
              </a:ext>
            </a:extLst>
          </p:cNvPr>
          <p:cNvSpPr/>
          <p:nvPr/>
        </p:nvSpPr>
        <p:spPr>
          <a:xfrm>
            <a:off x="205025" y="258184"/>
            <a:ext cx="8551700"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dirty="0"/>
              <a:t>Data Exploration</a:t>
            </a:r>
          </a:p>
        </p:txBody>
      </p:sp>
      <p:sp>
        <p:nvSpPr>
          <p:cNvPr id="7" name="TextBox 6">
            <a:extLst>
              <a:ext uri="{FF2B5EF4-FFF2-40B4-BE49-F238E27FC236}">
                <a16:creationId xmlns:a16="http://schemas.microsoft.com/office/drawing/2014/main" id="{72EE20CD-152F-A944-AA38-510FBAF85724}"/>
              </a:ext>
            </a:extLst>
          </p:cNvPr>
          <p:cNvSpPr txBox="1"/>
          <p:nvPr/>
        </p:nvSpPr>
        <p:spPr>
          <a:xfrm>
            <a:off x="205025" y="1843653"/>
            <a:ext cx="4678948" cy="19968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en-IN" b="1" dirty="0">
                <a:latin typeface="Open Sans" panose="020B0606030504020204" pitchFamily="34" charset="0"/>
                <a:ea typeface="Open Sans" panose="020B0606030504020204" pitchFamily="34" charset="0"/>
                <a:cs typeface="Open Sans" panose="020B0606030504020204" pitchFamily="34" charset="0"/>
              </a:rPr>
              <a:t>Insights:</a:t>
            </a:r>
          </a:p>
          <a:p>
            <a:pPr>
              <a:lnSpc>
                <a:spcPct val="150000"/>
              </a:lnSpc>
            </a:pPr>
            <a:endParaRPr lang="en-IN" b="1"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The distribution of profit contributions across brands was as follows: "WeareA2B" accounted for 25.18%, "Solex" contributed 22.10%, and "Track Bicycle" contributed 16.81% of the total profits</a:t>
            </a:r>
          </a:p>
        </p:txBody>
      </p:sp>
      <p:pic>
        <p:nvPicPr>
          <p:cNvPr id="3" name="Picture 2">
            <a:extLst>
              <a:ext uri="{FF2B5EF4-FFF2-40B4-BE49-F238E27FC236}">
                <a16:creationId xmlns:a16="http://schemas.microsoft.com/office/drawing/2014/main" id="{6AAF5709-3030-EF77-F58B-6AA7D8DFB908}"/>
              </a:ext>
            </a:extLst>
          </p:cNvPr>
          <p:cNvPicPr>
            <a:picLocks noChangeAspect="1"/>
          </p:cNvPicPr>
          <p:nvPr/>
        </p:nvPicPr>
        <p:blipFill>
          <a:blip r:embed="rId2"/>
          <a:stretch>
            <a:fillRect/>
          </a:stretch>
        </p:blipFill>
        <p:spPr>
          <a:xfrm>
            <a:off x="5323107" y="1796606"/>
            <a:ext cx="3615868" cy="2857439"/>
          </a:xfrm>
          <a:prstGeom prst="rect">
            <a:avLst/>
          </a:prstGeom>
        </p:spPr>
      </p:pic>
    </p:spTree>
    <p:extLst>
      <p:ext uri="{BB962C8B-B14F-4D97-AF65-F5344CB8AC3E}">
        <p14:creationId xmlns:p14="http://schemas.microsoft.com/office/powerpoint/2010/main" val="3018002215"/>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9.png"/></Relationships>
</file>

<file path=ppt/webextensions/webextension1.xml><?xml version="1.0" encoding="utf-8"?>
<we:webextension xmlns:we="http://schemas.microsoft.com/office/webextensions/webextension/2010/11" id="{4F2933B6-1C4B-4F00-B387-2D5F077E17C3}">
  <we:reference id="wa200003233" version="2.0.0.3" store="en-US" storeType="OMEX"/>
  <we:alternateReferences>
    <we:reference id="WA200003233" version="2.0.0.3" store="WA200003233" storeType="OMEX"/>
  </we:alternateReferences>
  <we:properties>
    <we:property name="pptInsertionSessionID" value="&quot;6A969E32-59C5-4E36-8CE6-281D94BAE369&quot;"/>
    <we:property name="reportUrl" value="&quot;/links/QVbE97cU-q?ctid=5b4c02d4-75cb-4676-baff-6204a8ee6e4c&amp;pbi_source=linkShare&amp;bookmarkGuid=cd3995d6-11c1-4155-8a0a-30239e86e6e8&quot;"/>
    <we:property name="reportName" value="&quot;KPMG&quot;"/>
    <we:property name="reportState" value="&quot;CONNECTED&quot;"/>
    <we:property name="embedUrl" value="&quot;/reportEmbed?reportId=6aa95797-86b8-4508-a421-d2896c39c155&amp;config=eyJjbHVzdGVyVXJsIjoiaHR0cHM6Ly9XQUJJLUlORElBLUNFTlRSQUwtQS1QUklNQVJZLXJlZGlyZWN0LmFuYWx5c2lzLndpbmRvd3MubmV0IiwiZW1iZWRGZWF0dXJlcyI6eyJtb2Rlcm5FbWJlZCI6dHJ1ZSwidXNhZ2VNZXRyaWNzVk5leHQiOnRydWUsImRpc2FibGVBbmd1bGFySlNCb290c3RyYXBSZGxFbWJlZCI6dHJ1ZX19&amp;disableSensitivityBanner=true&quot;"/>
    <we:property name="pageDisplayName" value="&quot;Overview&quot;"/>
    <we:property name="datasetId" value="&quot;9551f84e-d39b-4f91-a94c-56b0ca61cb67&quot;"/>
    <we:property name="backgroundColor" value="&quot;#FFFFFF&quot;"/>
    <we:property name="bookmark" value="&quot;H4sIAAAAAAAAA+1bS3PbNhD+Kx5eetG0IAiCYG6J47SZxmkm7riHjkezAFYSE4rkgJATNeP/3gUp+V3bkWObTXTxkAC02Me3H3ZJ+ktki7YpYfkW5hg9i17U9cc5uI87cTSKqotjMgOpJOQsM8aanCuGglbVjS/qqo2efYk8uCn6w6JdQBkE0uDfR6MIyvIdTMPdBMoWR1GDrq0rKIt/sF9MU94t8GQU4eemrB0EkQcePAaxx7Sc7kmV+OeEdgTji2M8QOP70ffY1M6v70dR2191Kl2cC8K6DXfrykNRkeAwZhnXYKTRzFpMlIptzsL4pCj9aole7n1uHNlDVi6b4JZd0m5au8JAGXV6O2zb1Sa7dbmYd1d7F8YP6oUz+B4n3VTlC78MkkqECu3OS/AQnZAT3rmaXNTNTbGy6LrRWf1p1yHtaqNn7GR0qshzewyVodHLWjyfTh1OYW353gOpSJeTwrfd8KtFtfI0u6ryEY20RTUtV1E/C8efvSW2rhZ+dwbOB1zpDxS14Hz6We3ICy+Wnf9fFm4dTj66pP1Tm3xytIYnLflwDocrtPQWPAA8jk7CjEnYRIk0ZkIpQnNqrbofkH8r0IEzs+UbPMbyqsan81en1loegiv6fO6s29jqFUOdiosuOMI7qFro/D22gTfCT85pF5Ec3DkbCNMrm6J9IoPZhinmCj+boy9MuHuDEz8EFI6i98V01qlyYGi53TuGa4L39Gp22oVDItz8QT8AXxM2kw24oyQ2vx91bEP5MKG8Gyf+UEzTs3XO8klmk1xqqj8YzyHnQyk7Wr+2bEuJQ8mjr6bEptgy4iAj+dhV4jqbe9pByKRIJ9xmJpEKhUaZDIR2GlfbhfHjcJhv2WdQmH2KZm4by++Dfy6l9apXTcPTFj7JUVqBTIJI04HQ0PMp/urqRbOloEHB9qspSIPbEtAQI/nYBHQuoXvy0cqmWawg4YYLSISE+PbWa5vxT53xo0c+CDT1+vaaU+BW5gFau6WeIULqsalnDaGedxjGKlc55zrOWSwxjYUeSNHzCaH0s3GL0zlWfvvGafvG6W4w6YGdQm5wIiVDgxozBcCGUs1/qPW4qOyi9W45NmuvbEv7IbHylcSlEm3Z5yjBZfUhwqsOSxm1jLFlkjrGHHXCZGIlBWoVur3PplxYpIEeeUHtw/X3A5S8r1w972SuHvIbWnm9WaOo379T5q8ZOlxlUmWLtQ/f1v6qy15fcmN79wxcv7ggte4IYtLtEMpF96kF7fKmIJv74HfD9Mufql/gp7AyJOpJR4nnfS3WnjpTax892OACkoKbmHGvtCSLDJgZ2s6A1x7n/c6FxSC2wP62DVh6bXvszhtwRbtG8vrudxJP8RudJupjcMppKt4Qip61j8PoPjRhBTUfEU32dHrrqUUQb0k42hfbBneYfPbYp/J/JlN3OCueqgQNyxljMeNG6jwOom8EWTGHKV4EVpBls1RroQVyiQlncWzh9rcHT10wtp6KcHB2bOrWf4Oy0ZCs1dSwy8ZbDD/pkKtMYlHnGUtlwkTMlOD5pvDgmKac2YwrzlRmUYARg4dHWbR+3FAdij8SNm6yugcGaAN2AiwzMksUZCgz2BQYSS5EAjwWqIRONctEcnvn+9TA+HaN5v8GFTc0mh1XiDy1RqksS0Ucp1oCbswVOucxZjpVkASpLFHiHg9h9xHahdv8q5+rPtjZBzctqk2e/90/3A9pTh/KmJP/s1yaVDBQykhm0o1pX0o9YSkIawDSjIO2w6d9Q+VSPUc3LuwluPPvOcNvNLuHRoosPMJRMTXZkgmJIt84yxOjUo7AcyZ5aiDnSmxcfAohbZ5AnsnUxMDiPDNq40JWxSbPtWACrc4YowzINpU1UUxoTBRXigFPEsbAbO4vLic2FSmduLHWVEax2/VqSNRbOC6mXQdySWYn9mwkothPO2KpF75twOA7wkqHzqZHSddjd70/VY9oV9fds5RrutrunzpWXW348y/EWZY/VDIAAA==&quot;"/>
    <we:property name="initialStateBookmark" value="&quot;H4sIAAAAAAAAA+1bS3PbNhD+Kx5ectG0IAmSYG6O47SZxE7G7riHjkezAFYSE4rkgJAbNeP/3gVI+V3bkWObTXTxiAC42Me3H3ZJ+mugi7YpYbkPcwxeBq/q+vMczOetMBgFVT/24cO7ve2Dd+P97b1dGq4bW9RVG7z8GlgwU7RHRbuA0kmgwb+ORwGU5UeYuqsJlC2OggZNW1dQFv9gt5imrFng6SjAL01ZG3AiDy1YdGJPaDld097hLzHtCMoWJ3iIynajB9jUxq6uR0Hb/fIqXZ5zwvyGO3VloahIsBvTLJKgUiWZ1hgLEeqcufFJUdp+iVzufmkM2UNWLhvnhx3SblqbQkEZeL0Ntm2/yU5dLub+1+6l8cN6YRQe4MRPVbawSyepRKhQb70GC8EpOeGjqclFfm6KlUbjR2f13zsGaVcdvGSnozNFtvUJVIpGr2qxPZ0anMLK8t1HUpF+Tgrb+uE3i6r3NLuu8jGNtEU1Lfuon4fjj84SXVcLuzMDYx2u5CeKmnM+3VYb8sKrpff/68KswhmNrmj/3CafHq/gSUs+XcBhj5bOgkeAx/Gpm1ExmwiehIwLQWhOtBYPA/LvBRowarZ8jydYXtf4bP761ErLIzBFl8/eurWt7inpTFxwyRHWQNWC9/dYO95wt1zQLiA5uHU+4KZ7m4I9IoPZmilmCjuboy2Uu3qPEzsEFI6Cg2I686ocKlqud0/ghuA9v5peO3dIuIsPdAPYmrAZr8EdJbH5w6hjE8rHCeX9OPGnYpqOrXOWTzId56mk+oNFOeTRUMqO1q4s21DiUPLomymxKTaMOMhIPnWVuMrmjnYQspQnk0hnKk4FcolpPBDaaUytF8qO3WG+YZ9BYfY5mrlNLH8M/rmS1n2vmrinLdEkx1RzZCnwJBkIDW1P8TdTL5oNBQ0Ktt9MQRLMhoCGGMmnJqALCd2RjxQ6yUIBcaQiDjFPIby79dpk/HNn/OiJDwJJvb6+4RS4k3mA1m6oZ4iQemrqWUGo4x2GochFHkUyzFmYYhJyOZCi52+E0s7GLU7nWNnNG6fNG6f7waQDdgK5wkmaMlQoMRMAbCjV/KdajotKL1prlmO18sqmtB8SK19LXCrRll2OElz6Lw/eeCxl1DKGmqXUMeYoY5bGOqVA9aHb/aLKhUYa6JDn1D5afT9AyfvG1HMvs3/Ir2jlzWaNgm5/r8yfMzTYZ1Kli5UP92t73WVvr7ixvX8Grl5ckFr3BDHpdgTlwn9qQbu8L8jmLvh+mO58Uf0KL9xKl6innhIv+pqvPHWu1h5a0M4FJAXXMeNBaUkWKVAz1N6Atxbn3c6FRie2wO6ydVh6qzvszhswRbtC8urqHYmn+I3OEvUpOOUsFW8JRcfaJ250Dxq3gpqPgCY7Or3z1CKItyQc9atNgztMPnvqU/k/k8kfziJKRIyK5YyxkEUqlXnoRN8KsmIOU7wMLCdLZ4mUXHKMUowjFoYa7n578NwFY2upCAejx6pu7XcoGxXJ6qeGXTbeYfipR65QsUaZZyxJY8ZDJniUrwuPCJMkYjqLRMREppGD4oOHR1m0dtxQHYo/EzZus7oDBkgFegIsU2kWC8gwzWBdYMQ55zFEIUfBZSJZxuO7O9/nBsb3azT/N6i4pdH0XMHzRCshsizhYZjIFHBtrpB5FGImEwGxk8piwR/wEHYPoV2Y9b/6ue6DrT0w06Ja5/nfw8P9mOZ0oQwj8n+WpyrhDIRQKVPJ2rSfpnLCEuBaASRZBFIPn/YVlUv1HM240FfgHv3IGX6r2R00EmTuEY4IqclOGU+R52tneaxEEiFEOUujREEeCb528cl5qvMY8ixNVAgszDMl1i5kRajyXHLGUcuMMcqAbF1ZE8G4xFhEQjCI4pgxUOv7K0onOuEJnbihlFRGsbv1akjUPpwUU9+BXJHpxZ6PBBT7qSeWemHbBhR+JKx4dDYdSnyP7Xt/qh5R97/9s5Qbulr/Tx2B34R0KmSJd9zg/tWj74Ldn38Bt8HTzHUyAAA=&quot;"/>
    <we:property name="isFiltersActionButtonVisible" value="true"/>
    <we:property name="reportEmbeddedTime" value="&quot;2023-09-22T19:39:39.243Z&quot;"/>
    <we:property name="creatorTenantId" value="&quot;5b4c02d4-75cb-4676-baff-6204a8ee6e4c&quot;"/>
    <we:property name="creatorUserId" value="&quot;1003200206CC8E87&quot;"/>
    <we:property name="creatorSessionId" value="&quot;8cc6ef98-1606-4190-a03c-80484286760e&quot;"/>
    <we:property name="design" value="{&quot;border&quot;:{&quot;isActive&quot;:true,&quot;color&quot;:&quot;#808080&quot;,&quot;width&quot;:1,&quot;transparency&quot;:0,&quot;dash&quot;:&quot;solid&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0</TotalTime>
  <Words>529</Words>
  <Application>Microsoft Office PowerPoint</Application>
  <PresentationFormat>On-screen Show (16:9)</PresentationFormat>
  <Paragraphs>70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PIYUSH SINGH</cp:lastModifiedBy>
  <cp:revision>2</cp:revision>
  <dcterms:modified xsi:type="dcterms:W3CDTF">2023-09-22T19:43:33Z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2023-09-22T19:43:33Z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5b4c02d4-75cb-4676-baff-6204a8ee6e4c</vt:lpwstr>
  </property>
  <property fmtid="{D5CDD505-2E9C-101B-9397-08002B2CF9AE}" pid="7" name="MSIP_Label_defa4170-0d19-0005-0004-bc88714345d2_ActionId">
    <vt:lpwstr>384e08ca-6b9f-44dc-b139-212350bfc8ef</vt:lpwstr>
  </property>
  <property fmtid="{D5CDD505-2E9C-101B-9397-08002B2CF9AE}" pid="8" name="MSIP_Label_defa4170-0d19-0005-0004-bc88714345d2_ContentBits">
    <vt:lpwstr>0</vt:lpwstr>
  </property>
</Properties>
</file>