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4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1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713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7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6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4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54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0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5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2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7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87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3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1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98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FBD7-DABD-4658-86B8-3348F5D70B6C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4137AB-D039-4EE8-AD4B-7CFE74812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3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77AE-E86D-7136-D0CC-063B06561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1773"/>
            <a:ext cx="7766936" cy="1739762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Times New Roman Bold"/>
              </a:rPr>
              <a:t>SANJIVANI RURAL EDUCATION SOCIETY,</a:t>
            </a:r>
            <a:br>
              <a:rPr lang="en-US" sz="2000" dirty="0">
                <a:solidFill>
                  <a:srgbClr val="000000"/>
                </a:solidFill>
                <a:latin typeface="Times New Roman Bold"/>
              </a:rPr>
            </a:br>
            <a:r>
              <a:rPr lang="en-US" sz="2000" b="1" dirty="0">
                <a:solidFill>
                  <a:srgbClr val="000000"/>
                </a:solidFill>
                <a:latin typeface="Times New Roman Bold"/>
              </a:rPr>
              <a:t>SANJIVANI UNIVERSITY</a:t>
            </a:r>
            <a:r>
              <a:rPr lang="en-US" sz="2000" dirty="0">
                <a:solidFill>
                  <a:srgbClr val="000000"/>
                </a:solidFill>
                <a:latin typeface="Times New Roman Bold"/>
              </a:rPr>
              <a:t>,KOPARGAON </a:t>
            </a:r>
            <a:br>
              <a:rPr lang="en-US" sz="2000" dirty="0">
                <a:solidFill>
                  <a:srgbClr val="000000"/>
                </a:solidFill>
                <a:latin typeface="Times New Roman Bold"/>
              </a:rPr>
            </a:br>
            <a:r>
              <a:rPr lang="en-US" sz="2000" dirty="0">
                <a:solidFill>
                  <a:srgbClr val="000000"/>
                </a:solidFill>
                <a:latin typeface="Times New Roman Bold"/>
              </a:rPr>
              <a:t>DEPARTMENT OF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MACHINE LEARNING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EB894-8243-22C3-7C57-40E703D81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961535"/>
            <a:ext cx="7766936" cy="318619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/>
              </a:rPr>
              <a:t>A Presentation on </a:t>
            </a:r>
          </a:p>
          <a:p>
            <a:pPr marL="0" indent="0" algn="ctr">
              <a:buNone/>
            </a:pPr>
            <a:br>
              <a:rPr lang="en-US" sz="2800" b="1" dirty="0">
                <a:solidFill>
                  <a:schemeClr val="accent1"/>
                </a:solidFill>
                <a:latin typeface="Times New Roman"/>
              </a:rPr>
            </a:br>
            <a:r>
              <a:rPr lang="en-US" sz="2800" b="1" dirty="0">
                <a:solidFill>
                  <a:schemeClr val="accent1"/>
                </a:solidFill>
                <a:latin typeface="Times New Roman"/>
              </a:rPr>
              <a:t>How Social Media Impacts Mental Health</a:t>
            </a:r>
          </a:p>
          <a:p>
            <a:pPr marL="0" indent="0" algn="ctr">
              <a:buNone/>
            </a:pPr>
            <a:endParaRPr lang="en-US" sz="2800" b="1" dirty="0">
              <a:solidFill>
                <a:schemeClr val="accent1"/>
              </a:solidFill>
              <a:latin typeface="Times New Roman"/>
            </a:endParaRPr>
          </a:p>
          <a:p>
            <a:pPr marL="0" indent="0" algn="ctr">
              <a:buNone/>
            </a:pPr>
            <a:endParaRPr lang="en-US" sz="2800" b="1" dirty="0">
              <a:solidFill>
                <a:schemeClr val="accent1"/>
              </a:solidFill>
              <a:latin typeface="Times New Roman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/>
              </a:rPr>
              <a:t>     Presented By: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Times New Roman"/>
              </a:rPr>
              <a:t>Kotkar</a:t>
            </a:r>
            <a:r>
              <a:rPr lang="en-US" b="1" dirty="0">
                <a:solidFill>
                  <a:schemeClr val="tx1"/>
                </a:solidFill>
                <a:latin typeface="Times New Roman"/>
              </a:rPr>
              <a:t> Piyush (2124UMLM2012)</a:t>
            </a:r>
          </a:p>
          <a:p>
            <a:pPr algn="ctr"/>
            <a:endParaRPr lang="en-US" b="1" dirty="0">
              <a:solidFill>
                <a:schemeClr val="accent1"/>
              </a:solidFill>
              <a:latin typeface="Times New Roman"/>
            </a:endParaRPr>
          </a:p>
          <a:p>
            <a:pPr algn="ctr"/>
            <a:endParaRPr lang="en-US" sz="2800" b="1" dirty="0">
              <a:solidFill>
                <a:schemeClr val="accent1"/>
              </a:solidFill>
              <a:latin typeface="Times New Roman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8ABF9-ED0D-E79F-2F59-530E0C50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984" y="22177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9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583F-19FC-7E54-B359-3C8FBE91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DE47-368F-9473-9801-14EFA8FE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2" y="1629647"/>
            <a:ext cx="6577782" cy="388077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many of us, checking Instagram, Facebook, TikTok and other social media is a part of our normal routine. In 2023, there was an estimated 4.9 billion social media users worldwide. The average person spends 145 minutes on social media every day.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Social media use may increase feeling of anxiety and depression, specifically in teens and young adults.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FOMO (Fear of Missing Out):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social media increases feelings of FOMO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many people. Checking in on your friends and family through social media may make you feel that others are having more fun or living better lives than you are.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CF65E-D708-B646-0533-24BC5F265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84" y="2087357"/>
            <a:ext cx="2713703" cy="21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6809-A47B-FD0C-E7BC-3D6BC5A2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Addiction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5F292-46D4-5EB0-1916-C7745465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16" y="2074607"/>
            <a:ext cx="4999704" cy="41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2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4C1A-CA72-8ACB-D921-A0643B5E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 to safely use social media</a:t>
            </a:r>
            <a:br>
              <a:rPr lang="en-US" b="1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2B58-8B55-ECF6-532A-7861C416F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great way to improve your relationship with social media and help decrease the negative effects is to decrease your daily screen time. Tips to decrease screen time include: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time limits on social media apps within your phone settings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 specific hours for social media usage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through your friends and followers list and unfriend people whose accounts make you feel bad about yourself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24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E2B5-DD35-C4ED-582A-D2ACE80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DCA0-F626-7DB8-5FB8-061A5929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553" y="2160589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pervasive use of social media has raised concerns about its impact on mental health, with studies indicating potential links to anxiety, depression, and low self-esteem among users. This research aims to investigate how social media interactions influence mental well-being, exploring both the positive and negative effects on individuals' psychological health.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058C6-E731-3BAB-DB0B-9765E545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87" y="4414176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760F-CAC6-26C0-D7D8-208B10D7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4868-E6B3-4782-4646-9FAA43DD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relationship between social media usage patterns and the prevalence of mental health issues such as anxiety and depression among different age groups.</a:t>
            </a:r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positive effects of social media, including community support and connection, on individuals' mental well-being.</a:t>
            </a:r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strategies for mitigating the negative impacts of social media on mental health, focusing on promoting healthy online behaviors and awareness.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4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A312-E47B-46DB-BF11-11770F0C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99" y="403122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Points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6D1A-7B0B-9EFD-55C6-7776E0C3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01097"/>
            <a:ext cx="9572795" cy="4640265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Points: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arenR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and Support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Social media enables individuals to maintain      relationships with friends and family, fostering a sense of community and belonging, which can positively impact mental well-being.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arenR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and Resources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Social media raises awareness about mental health issues and provides access to valuable resources, support groups, and information that can help individuals navigate their challenges.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Points: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arenR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and Low Self-Esteem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Constant exposure to curated and idealized portrayals of others' lives can lead to unhealthy comparisons, fostering feelings of inadequacy and lowering self-esteem.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arenR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 and Harassment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Negative interactions on social media, such as cyberbullying, can significantly impact mental health, contributing to increased anxiety, depression, and emotional distress.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1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39F2-816D-D3D9-38FC-245D60B4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29" y="381000"/>
            <a:ext cx="8596668" cy="13208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373C6A-B340-3F1B-F0F1-A4781183B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4826" y="1610341"/>
            <a:ext cx="766487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has both positive and negative impacts on mental health.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can promote connections, support, and a sense of community.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Excessive use or negative interactions may increase anxiety, depression, and lower self-esteem.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these effects is essential for developing strategies to encourage healthy social media habits.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Raising awareness and promoting responsible use can help maximize the benefits while minimizing harm to mental health. </a:t>
            </a:r>
          </a:p>
        </p:txBody>
      </p:sp>
    </p:spTree>
    <p:extLst>
      <p:ext uri="{BB962C8B-B14F-4D97-AF65-F5344CB8AC3E}">
        <p14:creationId xmlns:p14="http://schemas.microsoft.com/office/powerpoint/2010/main" val="1178117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571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Times New Roman</vt:lpstr>
      <vt:lpstr>Times New Roman Bold</vt:lpstr>
      <vt:lpstr>Trebuchet MS</vt:lpstr>
      <vt:lpstr>Wingdings</vt:lpstr>
      <vt:lpstr>Wingdings 3</vt:lpstr>
      <vt:lpstr>Facet</vt:lpstr>
      <vt:lpstr>SANJIVANI RURAL EDUCATION SOCIETY, SANJIVANI UNIVERSITY,KOPARGAON  DEPARTMENT OF ARTIFICIAL INTELLIGENCE AND MACHINE LEARNING </vt:lpstr>
      <vt:lpstr>Introduction</vt:lpstr>
      <vt:lpstr>Social Media Addiction</vt:lpstr>
      <vt:lpstr>Ways to safely use social media </vt:lpstr>
      <vt:lpstr>Problem Statement</vt:lpstr>
      <vt:lpstr>Objectives</vt:lpstr>
      <vt:lpstr>Positive and Negative Points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SANJIVANI RURAL EDUCATION SOCIETY, SANJIVANI UNIVERSITY,KOPARGAON  DEPARTMENT OF ARTIFICIAL INTELLIGENCE AND MACHINE LEARNING </dc:title>
  <dc:creator>walmik kakade</dc:creator>
  <cp:lastModifiedBy>Piyush Kotkar</cp:lastModifiedBy>
  <cp:revision>8</cp:revision>
  <dcterms:created xsi:type="dcterms:W3CDTF">2024-10-03T17:36:56Z</dcterms:created>
  <dcterms:modified xsi:type="dcterms:W3CDTF">2024-10-11T07:01:32Z</dcterms:modified>
</cp:coreProperties>
</file>