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9" r:id="rId9"/>
    <p:sldId id="265" r:id="rId10"/>
    <p:sldId id="272" r:id="rId11"/>
    <p:sldId id="264" r:id="rId12"/>
    <p:sldId id="273" r:id="rId13"/>
    <p:sldId id="274" r:id="rId14"/>
    <p:sldId id="278" r:id="rId15"/>
    <p:sldId id="263" r:id="rId16"/>
    <p:sldId id="279" r:id="rId17"/>
    <p:sldId id="26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a:srgbClr val="000000"/>
    <a:srgbClr val="F3F1EE"/>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39418" y="3196244"/>
            <a:ext cx="6095927" cy="1122202"/>
          </a:xfrm>
        </p:spPr>
        <p:txBody>
          <a:bodyPr/>
          <a:lstStyle/>
          <a:p>
            <a:r>
              <a:rPr lang="en-US" b="1" dirty="0"/>
              <a:t>Zomato Restaurant</a:t>
            </a:r>
            <a:br>
              <a:rPr lang="en-US" dirty="0"/>
            </a:br>
            <a:r>
              <a:rPr lang="en-US" sz="2000" dirty="0"/>
              <a:t>Predictor</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430685"/>
            <a:ext cx="5188526" cy="1961802"/>
          </a:xfrm>
        </p:spPr>
        <p:txBody>
          <a:bodyPr>
            <a:normAutofit/>
          </a:bodyPr>
          <a:lstStyle/>
          <a:p>
            <a:r>
              <a:rPr lang="en-US" sz="1500" dirty="0">
                <a:latin typeface="Times New Roman" panose="02020603050405020304" pitchFamily="18" charset="0"/>
                <a:cs typeface="Times New Roman" panose="02020603050405020304" pitchFamily="18" charset="0"/>
              </a:rPr>
              <a:t>Ayushman Bhadauria                                                   (pd16_021)</a:t>
            </a:r>
          </a:p>
          <a:p>
            <a:r>
              <a:rPr lang="en-US" sz="1500" dirty="0">
                <a:latin typeface="Times New Roman" panose="02020603050405020304" pitchFamily="18" charset="0"/>
                <a:cs typeface="Times New Roman" panose="02020603050405020304" pitchFamily="18" charset="0"/>
              </a:rPr>
              <a:t>Piyush Prakash                                                             (pd16_126)</a:t>
            </a:r>
          </a:p>
          <a:p>
            <a:r>
              <a:rPr lang="en-US" sz="1500" dirty="0">
                <a:latin typeface="Times New Roman" panose="02020603050405020304" pitchFamily="18" charset="0"/>
                <a:cs typeface="Times New Roman" panose="02020603050405020304" pitchFamily="18" charset="0"/>
              </a:rPr>
              <a:t>Sandeep Singh shekhawat                                            (pd16_194)</a:t>
            </a:r>
          </a:p>
          <a:p>
            <a:r>
              <a:rPr lang="en-US" sz="1500" dirty="0">
                <a:latin typeface="Times New Roman" panose="02020603050405020304" pitchFamily="18" charset="0"/>
                <a:cs typeface="Times New Roman" panose="02020603050405020304" pitchFamily="18" charset="0"/>
              </a:rPr>
              <a:t>Vaibhav Arora                                                               (pd16_235)</a:t>
            </a:r>
          </a:p>
          <a:p>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680315-C83A-48E0-AD59-610377D8F63F}"/>
              </a:ext>
            </a:extLst>
          </p:cNvPr>
          <p:cNvSpPr txBox="1"/>
          <p:nvPr/>
        </p:nvSpPr>
        <p:spPr>
          <a:xfrm>
            <a:off x="77053" y="5221352"/>
            <a:ext cx="1174364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included 2 different pages which shows our whole source code to the machine learning model and the scrapping process. </a:t>
            </a:r>
          </a:p>
          <a:p>
            <a:r>
              <a:rPr lang="en-US" dirty="0">
                <a:latin typeface="Times New Roman" panose="02020603050405020304" pitchFamily="18" charset="0"/>
                <a:cs typeface="Times New Roman" panose="02020603050405020304" pitchFamily="18" charset="0"/>
              </a:rPr>
              <a:t>We have made it open-source, if someone wants to improve our dataset or wants to use for other purpose, they are free to use also can be used to learn the structure of the code.</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D748D8-CE43-8B5A-3B64-1B02E4ECAB44}"/>
              </a:ext>
            </a:extLst>
          </p:cNvPr>
          <p:cNvPicPr>
            <a:picLocks noChangeAspect="1"/>
          </p:cNvPicPr>
          <p:nvPr/>
        </p:nvPicPr>
        <p:blipFill>
          <a:blip r:embed="rId2"/>
          <a:stretch>
            <a:fillRect/>
          </a:stretch>
        </p:blipFill>
        <p:spPr>
          <a:xfrm>
            <a:off x="3192829" y="141315"/>
            <a:ext cx="8810426" cy="4884396"/>
          </a:xfrm>
          <a:prstGeom prst="rect">
            <a:avLst/>
          </a:prstGeom>
        </p:spPr>
      </p:pic>
    </p:spTree>
    <p:extLst>
      <p:ext uri="{BB962C8B-B14F-4D97-AF65-F5344CB8AC3E}">
        <p14:creationId xmlns:p14="http://schemas.microsoft.com/office/powerpoint/2010/main" val="139633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FEDC7B6-090D-6252-D4C6-81B4D518E6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729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1117"/>
        </a:solidFill>
        <a:effectLst/>
      </p:bgPr>
    </p:bg>
    <p:spTree>
      <p:nvGrpSpPr>
        <p:cNvPr id="1" name=""/>
        <p:cNvGrpSpPr/>
        <p:nvPr/>
      </p:nvGrpSpPr>
      <p:grpSpPr>
        <a:xfrm>
          <a:off x="0" y="0"/>
          <a:ext cx="0" cy="0"/>
          <a:chOff x="0" y="0"/>
          <a:chExt cx="0" cy="0"/>
        </a:xfrm>
      </p:grpSpPr>
      <p:pic>
        <p:nvPicPr>
          <p:cNvPr id="4" name="Picture 3" descr="Graphical user interface">
            <a:extLst>
              <a:ext uri="{FF2B5EF4-FFF2-40B4-BE49-F238E27FC236}">
                <a16:creationId xmlns:a16="http://schemas.microsoft.com/office/drawing/2014/main" id="{86FDF72E-B0A4-856C-3B12-075D08819FF3}"/>
              </a:ext>
            </a:extLst>
          </p:cNvPr>
          <p:cNvPicPr>
            <a:picLocks noChangeAspect="1"/>
          </p:cNvPicPr>
          <p:nvPr/>
        </p:nvPicPr>
        <p:blipFill>
          <a:blip r:embed="rId2"/>
          <a:stretch>
            <a:fillRect/>
          </a:stretch>
        </p:blipFill>
        <p:spPr>
          <a:xfrm>
            <a:off x="1820121" y="1075870"/>
            <a:ext cx="8551758" cy="5208547"/>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1117"/>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0C805D4-0D50-B6B0-B94A-F91AF3B70C14}"/>
              </a:ext>
            </a:extLst>
          </p:cNvPr>
          <p:cNvPicPr>
            <a:picLocks noChangeAspect="1"/>
          </p:cNvPicPr>
          <p:nvPr/>
        </p:nvPicPr>
        <p:blipFill>
          <a:blip r:embed="rId2"/>
          <a:stretch>
            <a:fillRect/>
          </a:stretch>
        </p:blipFill>
        <p:spPr>
          <a:xfrm>
            <a:off x="1345253" y="1255222"/>
            <a:ext cx="9501494" cy="4938343"/>
          </a:xfrm>
          <a:prstGeom prst="rect">
            <a:avLst/>
          </a:prstGeom>
        </p:spPr>
      </p:pic>
    </p:spTree>
    <p:extLst>
      <p:ext uri="{BB962C8B-B14F-4D97-AF65-F5344CB8AC3E}">
        <p14:creationId xmlns:p14="http://schemas.microsoft.com/office/powerpoint/2010/main" val="283953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Data Extraction and Sanitization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help of different Library like Selenium and BeautifulSoup4, It was a breeze to extract the data, although we struggle a little bit in selecting correct HTML tag and HTML Class.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Data Analysis and Machine Learning.</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2131217"/>
          </a:xfrm>
        </p:spPr>
        <p:txBody>
          <a:bodyPr>
            <a:normAutofit lnSpcReduction="10000"/>
          </a:bodyPr>
          <a:lstStyle/>
          <a:p>
            <a:r>
              <a:rPr lang="en-US" dirty="0"/>
              <a:t>The Data Analysis was done using SQL, Python and slight help of Microsoft excel. </a:t>
            </a:r>
          </a:p>
          <a:p>
            <a:r>
              <a:rPr lang="en-US" dirty="0"/>
              <a:t>Also, python library Sklearn made it easy to implement machine learning model for us, although inability to get higher accuracy score staged us with Problem.</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Front-End Development</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2333438"/>
          </a:xfrm>
        </p:spPr>
        <p:txBody>
          <a:bodyPr>
            <a:normAutofit lnSpcReduction="10000"/>
          </a:bodyPr>
          <a:lstStyle/>
          <a:p>
            <a:r>
              <a:rPr lang="en-US" dirty="0"/>
              <a:t>Front-End was created with the help of python library called as Streamlit, It made easy for us to implement different design without having to use a lot of HTML and CSS. </a:t>
            </a:r>
          </a:p>
          <a:p>
            <a:r>
              <a:rPr lang="en-US" dirty="0"/>
              <a:t>Although Going through the documentation and learning all the function in short duration of time was a bit hassle for us.</a:t>
            </a:r>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00843B5-DD52-0B12-3762-8F7245C42268}"/>
              </a:ext>
            </a:extLst>
          </p:cNvPr>
          <p:cNvSpPr txBox="1">
            <a:spLocks/>
          </p:cNvSpPr>
          <p:nvPr/>
        </p:nvSpPr>
        <p:spPr>
          <a:xfrm>
            <a:off x="2533815" y="1607785"/>
            <a:ext cx="7007750" cy="29562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6600" dirty="0"/>
              <a:t>THANK YOU</a:t>
            </a:r>
          </a:p>
        </p:txBody>
      </p:sp>
    </p:spTree>
    <p:extLst>
      <p:ext uri="{BB962C8B-B14F-4D97-AF65-F5344CB8AC3E}">
        <p14:creationId xmlns:p14="http://schemas.microsoft.com/office/powerpoint/2010/main" val="404708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Challenges</a:t>
            </a:r>
          </a:p>
          <a:p>
            <a:r>
              <a:rPr lang="en-US" dirty="0"/>
              <a:t>Dashboard Description</a:t>
            </a:r>
          </a:p>
          <a:p>
            <a:r>
              <a:rPr lang="en-US" dirty="0"/>
              <a:t>Outcomes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966942"/>
          </a:xfrm>
        </p:spPr>
        <p:txBody>
          <a:bodyPr>
            <a:normAutofit/>
          </a:bodyPr>
          <a:lstStyle/>
          <a:p>
            <a:r>
              <a:rPr lang="en-US" dirty="0">
                <a:latin typeface="Times New Roman" panose="02020603050405020304" pitchFamily="18" charset="0"/>
                <a:cs typeface="Times New Roman" panose="02020603050405020304" pitchFamily="18" charset="0"/>
              </a:rPr>
              <a:t>The project was made in collaboration with Masai School, and objective provided was to create a “Machine Learning model” to help the customer to select different Restaurant based on different Cuisines and Budget, Also creating an interactive dashboard to Visualize how different restaurant are preforming in different locations.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505299"/>
          </a:xfrm>
        </p:spPr>
        <p:txBody>
          <a:bodyPr>
            <a:noAutofit/>
          </a:bodyPr>
          <a:lstStyle/>
          <a:p>
            <a:pPr marL="285750" indent="-285750">
              <a:buFont typeface="Arial" panose="020B0604020202020204" pitchFamily="34" charset="0"/>
              <a:buChar char="•"/>
            </a:pPr>
            <a:r>
              <a:rPr lang="en-US" sz="1400" dirty="0"/>
              <a:t>Scrape the data from live Website.</a:t>
            </a:r>
          </a:p>
          <a:p>
            <a:pPr marL="285750" indent="-285750">
              <a:buFont typeface="Arial" panose="020B0604020202020204" pitchFamily="34" charset="0"/>
              <a:buChar char="•"/>
            </a:pPr>
            <a:r>
              <a:rPr lang="en-US" sz="1400" dirty="0"/>
              <a:t>Understand and Sanitize the data Extracted (using Python)</a:t>
            </a:r>
          </a:p>
          <a:p>
            <a:pPr marL="285750" indent="-285750">
              <a:buFont typeface="Arial" panose="020B0604020202020204" pitchFamily="34" charset="0"/>
              <a:buChar char="•"/>
            </a:pPr>
            <a:r>
              <a:rPr lang="en-US" sz="1400" dirty="0"/>
              <a:t>Design Dataset which can give useful insight (Using SQL)</a:t>
            </a:r>
          </a:p>
          <a:p>
            <a:pPr marL="285750" indent="-285750">
              <a:buFont typeface="Arial" panose="020B0604020202020204" pitchFamily="34" charset="0"/>
              <a:buChar char="•"/>
            </a:pPr>
            <a:r>
              <a:rPr lang="en-US" sz="1400" dirty="0"/>
              <a:t>Visualize data to see different trends (Using Python)</a:t>
            </a:r>
          </a:p>
          <a:p>
            <a:pPr marL="285750" indent="-285750">
              <a:buFont typeface="Arial" panose="020B0604020202020204" pitchFamily="34" charset="0"/>
              <a:buChar char="•"/>
            </a:pPr>
            <a:r>
              <a:rPr lang="en-US" sz="1400" dirty="0"/>
              <a:t>Create a Machine learning model to predict the different Requirements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665018" y="348499"/>
            <a:ext cx="10515600" cy="1325563"/>
          </a:xfrm>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6" name="TextBox 5">
            <a:extLst>
              <a:ext uri="{FF2B5EF4-FFF2-40B4-BE49-F238E27FC236}">
                <a16:creationId xmlns:a16="http://schemas.microsoft.com/office/drawing/2014/main" id="{D1485CB2-3161-454A-B925-B2C169327613}"/>
              </a:ext>
            </a:extLst>
          </p:cNvPr>
          <p:cNvSpPr txBox="1"/>
          <p:nvPr/>
        </p:nvSpPr>
        <p:spPr>
          <a:xfrm>
            <a:off x="665018" y="1953491"/>
            <a:ext cx="110393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website was live, it was difficult to identify the class and different HTML element for scrapping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Creation and figuring out which data columns to use to draw insight.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Deciding on machine learning model to use, as the dataset we got was small, Most of the machine learning model failed to give us the accurate Result. </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A0FD2A4-36CC-4523-8A29-B774BBA2D16E}"/>
              </a:ext>
            </a:extLst>
          </p:cNvPr>
          <p:cNvSpPr txBox="1"/>
          <p:nvPr/>
        </p:nvSpPr>
        <p:spPr>
          <a:xfrm>
            <a:off x="6767283" y="1144954"/>
            <a:ext cx="41065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Attributes</a:t>
            </a:r>
            <a:endParaRPr lang="en-US" sz="3200" dirty="0"/>
          </a:p>
        </p:txBody>
      </p:sp>
      <p:pic>
        <p:nvPicPr>
          <p:cNvPr id="3" name="Picture 2">
            <a:extLst>
              <a:ext uri="{FF2B5EF4-FFF2-40B4-BE49-F238E27FC236}">
                <a16:creationId xmlns:a16="http://schemas.microsoft.com/office/drawing/2014/main" id="{131EA998-5643-BE1C-F4D3-30C03654E1DA}"/>
              </a:ext>
            </a:extLst>
          </p:cNvPr>
          <p:cNvPicPr>
            <a:picLocks noChangeAspect="1"/>
          </p:cNvPicPr>
          <p:nvPr/>
        </p:nvPicPr>
        <p:blipFill>
          <a:blip r:embed="rId2"/>
          <a:stretch>
            <a:fillRect/>
          </a:stretch>
        </p:blipFill>
        <p:spPr>
          <a:xfrm>
            <a:off x="3383453" y="4391978"/>
            <a:ext cx="8467725" cy="1914525"/>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FF5-2A60-45CA-A75F-8D4F2E5B22D8}"/>
              </a:ext>
            </a:extLst>
          </p:cNvPr>
          <p:cNvSpPr>
            <a:spLocks noGrp="1"/>
          </p:cNvSpPr>
          <p:nvPr>
            <p:ph type="title"/>
          </p:nvPr>
        </p:nvSpPr>
        <p:spPr>
          <a:xfrm>
            <a:off x="166074" y="6174437"/>
            <a:ext cx="4082142" cy="585788"/>
          </a:xfrm>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5B7FE5BC-1D12-46BC-AF21-5D0D892D470F}"/>
              </a:ext>
            </a:extLst>
          </p:cNvPr>
          <p:cNvSpPr>
            <a:spLocks noGrp="1"/>
          </p:cNvSpPr>
          <p:nvPr>
            <p:ph type="body" sz="quarter" idx="13"/>
          </p:nvPr>
        </p:nvSpPr>
        <p:spPr/>
        <p:txBody>
          <a:bodyPr>
            <a:normAutofit/>
          </a:bodyPr>
          <a:lstStyle/>
          <a:p>
            <a:r>
              <a:rPr lang="en-US" dirty="0">
                <a:latin typeface="Times New Roman" panose="02020603050405020304" pitchFamily="18" charset="0"/>
                <a:cs typeface="Times New Roman" panose="02020603050405020304" pitchFamily="18" charset="0"/>
              </a:rPr>
              <a:t>Extraction of Data</a:t>
            </a:r>
          </a:p>
        </p:txBody>
      </p:sp>
      <p:sp>
        <p:nvSpPr>
          <p:cNvPr id="4" name="Text Placeholder 3">
            <a:extLst>
              <a:ext uri="{FF2B5EF4-FFF2-40B4-BE49-F238E27FC236}">
                <a16:creationId xmlns:a16="http://schemas.microsoft.com/office/drawing/2014/main" id="{128D7BC7-FF44-4679-9362-C88E198515D2}"/>
              </a:ext>
            </a:extLst>
          </p:cNvPr>
          <p:cNvSpPr>
            <a:spLocks noGrp="1"/>
          </p:cNvSpPr>
          <p:nvPr>
            <p:ph type="body" sz="quarter" idx="14"/>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Analyzing the dataset</a:t>
            </a:r>
          </a:p>
        </p:txBody>
      </p:sp>
      <p:sp>
        <p:nvSpPr>
          <p:cNvPr id="5" name="Text Placeholder 4">
            <a:extLst>
              <a:ext uri="{FF2B5EF4-FFF2-40B4-BE49-F238E27FC236}">
                <a16:creationId xmlns:a16="http://schemas.microsoft.com/office/drawing/2014/main" id="{57976305-2DE2-4F1C-87B5-3E812C7F3385}"/>
              </a:ext>
            </a:extLst>
          </p:cNvPr>
          <p:cNvSpPr>
            <a:spLocks noGrp="1"/>
          </p:cNvSpPr>
          <p:nvPr>
            <p:ph type="body" sz="quarter" idx="15"/>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Building a Machine Learning Model</a:t>
            </a:r>
          </a:p>
        </p:txBody>
      </p:sp>
      <p:sp>
        <p:nvSpPr>
          <p:cNvPr id="6" name="Text Placeholder 5">
            <a:extLst>
              <a:ext uri="{FF2B5EF4-FFF2-40B4-BE49-F238E27FC236}">
                <a16:creationId xmlns:a16="http://schemas.microsoft.com/office/drawing/2014/main" id="{BD1959B7-FD3D-469E-B035-183EC8413161}"/>
              </a:ext>
            </a:extLst>
          </p:cNvPr>
          <p:cNvSpPr>
            <a:spLocks noGrp="1"/>
          </p:cNvSpPr>
          <p:nvPr>
            <p:ph type="body" sz="quarter" idx="16"/>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Creating a Dashboard</a:t>
            </a:r>
          </a:p>
        </p:txBody>
      </p:sp>
      <p:sp>
        <p:nvSpPr>
          <p:cNvPr id="7" name="Text Placeholder 6">
            <a:extLst>
              <a:ext uri="{FF2B5EF4-FFF2-40B4-BE49-F238E27FC236}">
                <a16:creationId xmlns:a16="http://schemas.microsoft.com/office/drawing/2014/main" id="{62A9D3D1-5B77-4FBF-BCAE-C6CAF4945166}"/>
              </a:ext>
            </a:extLst>
          </p:cNvPr>
          <p:cNvSpPr>
            <a:spLocks noGrp="1"/>
          </p:cNvSpPr>
          <p:nvPr>
            <p:ph type="body" sz="quarter" idx="17"/>
          </p:nvPr>
        </p:nvSpPr>
        <p:spPr/>
        <p:txBody>
          <a:bodyPr/>
          <a:lstStyle/>
          <a:p>
            <a:r>
              <a:rPr lang="en-US" dirty="0">
                <a:latin typeface="Times New Roman" panose="02020603050405020304" pitchFamily="18" charset="0"/>
                <a:cs typeface="Times New Roman" panose="02020603050405020304" pitchFamily="18" charset="0"/>
              </a:rPr>
              <a:t>With the help of Selenium and BeautifulSoup4, we were able to extract required data from Zomato’s live website and store in a required format (which was CSV)</a:t>
            </a:r>
          </a:p>
        </p:txBody>
      </p:sp>
      <p:sp>
        <p:nvSpPr>
          <p:cNvPr id="8" name="Text Placeholder 7">
            <a:extLst>
              <a:ext uri="{FF2B5EF4-FFF2-40B4-BE49-F238E27FC236}">
                <a16:creationId xmlns:a16="http://schemas.microsoft.com/office/drawing/2014/main" id="{8BD2C579-A4F9-4CBE-9275-9B713C48A67B}"/>
              </a:ext>
            </a:extLst>
          </p:cNvPr>
          <p:cNvSpPr>
            <a:spLocks noGrp="1"/>
          </p:cNvSpPr>
          <p:nvPr>
            <p:ph type="body" sz="quarter" idx="18"/>
          </p:nvPr>
        </p:nvSpPr>
        <p:spPr>
          <a:xfrm>
            <a:off x="5038783" y="2584097"/>
            <a:ext cx="5102680" cy="1010842"/>
          </a:xfrm>
        </p:spPr>
        <p:txBody>
          <a:bodyPr>
            <a:normAutofit/>
          </a:bodyPr>
          <a:lstStyle/>
          <a:p>
            <a:r>
              <a:rPr lang="en-US" dirty="0">
                <a:latin typeface="Times New Roman" panose="02020603050405020304" pitchFamily="18" charset="0"/>
                <a:cs typeface="Times New Roman" panose="02020603050405020304" pitchFamily="18" charset="0"/>
              </a:rPr>
              <a:t>With Different tools like SQL, Excel and Python we have done the analysis and manipulation of dataset and derived different insights from it. </a:t>
            </a:r>
          </a:p>
        </p:txBody>
      </p:sp>
      <p:sp>
        <p:nvSpPr>
          <p:cNvPr id="9" name="Text Placeholder 8">
            <a:extLst>
              <a:ext uri="{FF2B5EF4-FFF2-40B4-BE49-F238E27FC236}">
                <a16:creationId xmlns:a16="http://schemas.microsoft.com/office/drawing/2014/main" id="{252DB1BC-3388-4038-A968-021646373F1F}"/>
              </a:ext>
            </a:extLst>
          </p:cNvPr>
          <p:cNvSpPr>
            <a:spLocks noGrp="1"/>
          </p:cNvSpPr>
          <p:nvPr>
            <p:ph type="body" sz="quarter" idx="19"/>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most difficult stage for us was to build a machine learning model, as the dataset was small and had really a smaller number of features, which depleted accuracy of most of the Model, but finally we decide upon using random forest as it was able to provide the required result. </a:t>
            </a:r>
          </a:p>
        </p:txBody>
      </p:sp>
      <p:sp>
        <p:nvSpPr>
          <p:cNvPr id="10" name="Text Placeholder 9">
            <a:extLst>
              <a:ext uri="{FF2B5EF4-FFF2-40B4-BE49-F238E27FC236}">
                <a16:creationId xmlns:a16="http://schemas.microsoft.com/office/drawing/2014/main" id="{EAC0F78B-758E-4534-BED6-EB7CD7332071}"/>
              </a:ext>
            </a:extLst>
          </p:cNvPr>
          <p:cNvSpPr>
            <a:spLocks noGrp="1"/>
          </p:cNvSpPr>
          <p:nvPr>
            <p:ph type="body" sz="quarter" idx="20"/>
          </p:nvPr>
        </p:nvSpPr>
        <p:spPr/>
        <p:txBody>
          <a:bodyPr>
            <a:normAutofit/>
          </a:bodyPr>
          <a:lstStyle/>
          <a:p>
            <a:r>
              <a:rPr lang="en-US" dirty="0">
                <a:latin typeface="Times New Roman" panose="02020603050405020304" pitchFamily="18" charset="0"/>
                <a:cs typeface="Times New Roman" panose="02020603050405020304" pitchFamily="18" charset="0"/>
              </a:rPr>
              <a:t>Creating Dashboard was most interesting, We used python and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Library to create a Dashboard, which is not only appealing but is interactive to the user. </a:t>
            </a:r>
          </a:p>
        </p:txBody>
      </p:sp>
    </p:spTree>
    <p:extLst>
      <p:ext uri="{BB962C8B-B14F-4D97-AF65-F5344CB8AC3E}">
        <p14:creationId xmlns:p14="http://schemas.microsoft.com/office/powerpoint/2010/main" val="416063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557A20F-D416-FDB5-BFBE-BA8206C77AE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
        <p:nvSpPr>
          <p:cNvPr id="68" name="TextBox 67">
            <a:extLst>
              <a:ext uri="{FF2B5EF4-FFF2-40B4-BE49-F238E27FC236}">
                <a16:creationId xmlns:a16="http://schemas.microsoft.com/office/drawing/2014/main" id="{38CF28A9-3D1C-48FD-9253-8566955137AA}"/>
              </a:ext>
            </a:extLst>
          </p:cNvPr>
          <p:cNvSpPr txBox="1"/>
          <p:nvPr/>
        </p:nvSpPr>
        <p:spPr>
          <a:xfrm>
            <a:off x="228600" y="4004828"/>
            <a:ext cx="5751633"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is a small glimpse of how Our Home page looks like which includes a snapshot of website an introduction to our project, with steps taken by us to build this whole application.</a:t>
            </a:r>
          </a:p>
        </p:txBody>
      </p:sp>
      <p:pic>
        <p:nvPicPr>
          <p:cNvPr id="3" name="Picture 2">
            <a:extLst>
              <a:ext uri="{FF2B5EF4-FFF2-40B4-BE49-F238E27FC236}">
                <a16:creationId xmlns:a16="http://schemas.microsoft.com/office/drawing/2014/main" id="{1A66554E-3979-DE8D-67FF-1DD790A470DD}"/>
              </a:ext>
            </a:extLst>
          </p:cNvPr>
          <p:cNvPicPr>
            <a:picLocks noChangeAspect="1"/>
          </p:cNvPicPr>
          <p:nvPr/>
        </p:nvPicPr>
        <p:blipFill>
          <a:blip r:embed="rId2"/>
          <a:stretch>
            <a:fillRect/>
          </a:stretch>
        </p:blipFill>
        <p:spPr>
          <a:xfrm>
            <a:off x="4993396" y="315883"/>
            <a:ext cx="6533585" cy="3413223"/>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11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B7E4D-54E6-A34A-9EBA-4AB111C466A2}"/>
              </a:ext>
            </a:extLst>
          </p:cNvPr>
          <p:cNvPicPr>
            <a:picLocks noChangeAspect="1"/>
          </p:cNvPicPr>
          <p:nvPr/>
        </p:nvPicPr>
        <p:blipFill>
          <a:blip r:embed="rId2"/>
          <a:stretch>
            <a:fillRect/>
          </a:stretch>
        </p:blipFill>
        <p:spPr>
          <a:xfrm>
            <a:off x="3370977" y="548639"/>
            <a:ext cx="8696332" cy="3807229"/>
          </a:xfrm>
          <a:prstGeom prst="rect">
            <a:avLst/>
          </a:prstGeom>
        </p:spPr>
      </p:pic>
      <p:sp>
        <p:nvSpPr>
          <p:cNvPr id="4" name="TextBox 3">
            <a:extLst>
              <a:ext uri="{FF2B5EF4-FFF2-40B4-BE49-F238E27FC236}">
                <a16:creationId xmlns:a16="http://schemas.microsoft.com/office/drawing/2014/main" id="{FF780333-5B7A-B8A6-0409-A189352F6A8A}"/>
              </a:ext>
            </a:extLst>
          </p:cNvPr>
          <p:cNvSpPr txBox="1"/>
          <p:nvPr/>
        </p:nvSpPr>
        <p:spPr>
          <a:xfrm>
            <a:off x="3607724" y="4171202"/>
            <a:ext cx="8670002" cy="646331"/>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This shows the basic outline of how Our predictor page looks like with different dropdowns</a:t>
            </a:r>
          </a:p>
          <a:p>
            <a:r>
              <a:rPr lang="en-US" dirty="0">
                <a:solidFill>
                  <a:schemeClr val="bg1"/>
                </a:solidFill>
                <a:latin typeface="Times New Roman" panose="02020603050405020304" pitchFamily="18" charset="0"/>
                <a:cs typeface="Times New Roman" panose="02020603050405020304" pitchFamily="18" charset="0"/>
              </a:rPr>
              <a:t>Which can be used to interact with different feature input.  </a:t>
            </a:r>
          </a:p>
        </p:txBody>
      </p:sp>
    </p:spTree>
    <p:extLst>
      <p:ext uri="{BB962C8B-B14F-4D97-AF65-F5344CB8AC3E}">
        <p14:creationId xmlns:p14="http://schemas.microsoft.com/office/powerpoint/2010/main" val="100891908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813</TotalTime>
  <Words>637</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Times New Roman</vt:lpstr>
      <vt:lpstr>Office Theme</vt:lpstr>
      <vt:lpstr>Zomato Restaurant Predictor</vt:lpstr>
      <vt:lpstr>Content</vt:lpstr>
      <vt:lpstr>INTRODUCTION</vt:lpstr>
      <vt:lpstr>PRIMARY GOALS</vt:lpstr>
      <vt:lpstr>Challenges Faced</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HOW WE GET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Data</dc:title>
  <dc:creator>Piyush Prakash</dc:creator>
  <cp:lastModifiedBy>Piyush Prakash</cp:lastModifiedBy>
  <cp:revision>7</cp:revision>
  <dcterms:created xsi:type="dcterms:W3CDTF">2022-12-06T09:21:32Z</dcterms:created>
  <dcterms:modified xsi:type="dcterms:W3CDTF">2023-02-21T14:06:48Z</dcterms:modified>
</cp:coreProperties>
</file>