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55B56-AF43-4325-BB80-6203B1A4B1A5}" v="23" dt="2021-10-13T05:14:14.395"/>
    <p1510:client id="{2A69BF67-6F90-4618-9F9E-4ED4BF68021E}" v="213" dt="2021-10-13T06:38:48.079"/>
    <p1510:client id="{30CDE880-0820-4D2A-92ED-370A0E02DB25}" v="4" dt="2021-10-18T04:29:22.857"/>
    <p1510:client id="{74B6D07B-DE0B-A2F2-D3E8-F25F49F3D617}" v="12" dt="2021-10-13T06:11:49.328"/>
    <p1510:client id="{807CB459-C2EB-4311-B445-92612F96453F}" v="1" dt="2021-10-12T18:39:31.053"/>
    <p1510:client id="{B54EA358-33EA-4CEF-9D43-C704DAB0C3BD}" v="232" dt="2021-10-13T05:18:05.017"/>
    <p1510:client id="{DE6BD85C-CB29-CBA1-5B06-A82E08FCD825}" v="172" dt="2021-10-18T04:47:35.368"/>
    <p1510:client id="{E87B5FD3-1C49-8CB3-7438-D1C4BAE74383}" v="4" dt="2021-10-13T12:24:19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2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h Kumar Singh" userId="S::piyush.singh@sonata-software.com::169f1306-4606-41f1-bf58-1413db7925e0" providerId="AD" clId="Web-{E87B5FD3-1C49-8CB3-7438-D1C4BAE74383}"/>
    <pc:docChg chg="modSld">
      <pc:chgData name="Piyush Kumar Singh" userId="S::piyush.singh@sonata-software.com::169f1306-4606-41f1-bf58-1413db7925e0" providerId="AD" clId="Web-{E87B5FD3-1C49-8CB3-7438-D1C4BAE74383}" dt="2021-10-13T12:24:19.078" v="3" actId="20577"/>
      <pc:docMkLst>
        <pc:docMk/>
      </pc:docMkLst>
      <pc:sldChg chg="modSp">
        <pc:chgData name="Piyush Kumar Singh" userId="S::piyush.singh@sonata-software.com::169f1306-4606-41f1-bf58-1413db7925e0" providerId="AD" clId="Web-{E87B5FD3-1C49-8CB3-7438-D1C4BAE74383}" dt="2021-10-13T12:24:19.078" v="3" actId="20577"/>
        <pc:sldMkLst>
          <pc:docMk/>
          <pc:sldMk cId="2438313055" sldId="257"/>
        </pc:sldMkLst>
        <pc:spChg chg="mod">
          <ac:chgData name="Piyush Kumar Singh" userId="S::piyush.singh@sonata-software.com::169f1306-4606-41f1-bf58-1413db7925e0" providerId="AD" clId="Web-{E87B5FD3-1C49-8CB3-7438-D1C4BAE74383}" dt="2021-10-13T12:24:19.078" v="3" actId="20577"/>
          <ac:spMkLst>
            <pc:docMk/>
            <pc:sldMk cId="2438313055" sldId="257"/>
            <ac:spMk id="2" creationId="{184AF39C-D57F-4BD3-A44F-497B62E6EF03}"/>
          </ac:spMkLst>
        </pc:spChg>
      </pc:sldChg>
    </pc:docChg>
  </pc:docChgLst>
  <pc:docChgLst>
    <pc:chgData name="Piyush Kumar Singh" userId="S::piyush.singh@sonata-software.com::169f1306-4606-41f1-bf58-1413db7925e0" providerId="AD" clId="Web-{807CB459-C2EB-4311-B445-92612F96453F}"/>
    <pc:docChg chg="addSld">
      <pc:chgData name="Piyush Kumar Singh" userId="S::piyush.singh@sonata-software.com::169f1306-4606-41f1-bf58-1413db7925e0" providerId="AD" clId="Web-{807CB459-C2EB-4311-B445-92612F96453F}" dt="2021-10-12T18:39:31.053" v="0"/>
      <pc:docMkLst>
        <pc:docMk/>
      </pc:docMkLst>
      <pc:sldChg chg="new">
        <pc:chgData name="Piyush Kumar Singh" userId="S::piyush.singh@sonata-software.com::169f1306-4606-41f1-bf58-1413db7925e0" providerId="AD" clId="Web-{807CB459-C2EB-4311-B445-92612F96453F}" dt="2021-10-12T18:39:31.053" v="0"/>
        <pc:sldMkLst>
          <pc:docMk/>
          <pc:sldMk cId="2438313055" sldId="257"/>
        </pc:sldMkLst>
      </pc:sldChg>
    </pc:docChg>
  </pc:docChgLst>
  <pc:docChgLst>
    <pc:chgData name="Piyush Kumar Singh" userId="S::piyush.singh@sonata-software.com::169f1306-4606-41f1-bf58-1413db7925e0" providerId="AD" clId="Web-{08255B56-AF43-4325-BB80-6203B1A4B1A5}"/>
    <pc:docChg chg="modSld">
      <pc:chgData name="Piyush Kumar Singh" userId="S::piyush.singh@sonata-software.com::169f1306-4606-41f1-bf58-1413db7925e0" providerId="AD" clId="Web-{08255B56-AF43-4325-BB80-6203B1A4B1A5}" dt="2021-10-13T05:14:12.005" v="19" actId="20577"/>
      <pc:docMkLst>
        <pc:docMk/>
      </pc:docMkLst>
      <pc:sldChg chg="delSp modSp">
        <pc:chgData name="Piyush Kumar Singh" userId="S::piyush.singh@sonata-software.com::169f1306-4606-41f1-bf58-1413db7925e0" providerId="AD" clId="Web-{08255B56-AF43-4325-BB80-6203B1A4B1A5}" dt="2021-10-13T05:13:51.864" v="10" actId="20577"/>
        <pc:sldMkLst>
          <pc:docMk/>
          <pc:sldMk cId="4262868419" sldId="256"/>
        </pc:sldMkLst>
        <pc:spChg chg="mod">
          <ac:chgData name="Piyush Kumar Singh" userId="S::piyush.singh@sonata-software.com::169f1306-4606-41f1-bf58-1413db7925e0" providerId="AD" clId="Web-{08255B56-AF43-4325-BB80-6203B1A4B1A5}" dt="2021-10-13T05:13:51.864" v="10" actId="20577"/>
          <ac:spMkLst>
            <pc:docMk/>
            <pc:sldMk cId="4262868419" sldId="256"/>
            <ac:spMk id="2" creationId="{70752FD7-76EF-4EBF-8807-5A08A9C8EA09}"/>
          </ac:spMkLst>
        </pc:spChg>
        <pc:spChg chg="del mod">
          <ac:chgData name="Piyush Kumar Singh" userId="S::piyush.singh@sonata-software.com::169f1306-4606-41f1-bf58-1413db7925e0" providerId="AD" clId="Web-{08255B56-AF43-4325-BB80-6203B1A4B1A5}" dt="2021-10-13T05:13:09.644" v="9"/>
          <ac:spMkLst>
            <pc:docMk/>
            <pc:sldMk cId="4262868419" sldId="256"/>
            <ac:spMk id="3" creationId="{F4C8D8C1-1062-49B2-BB56-D9F8E5DA6EB6}"/>
          </ac:spMkLst>
        </pc:spChg>
      </pc:sldChg>
      <pc:sldChg chg="modSp">
        <pc:chgData name="Piyush Kumar Singh" userId="S::piyush.singh@sonata-software.com::169f1306-4606-41f1-bf58-1413db7925e0" providerId="AD" clId="Web-{08255B56-AF43-4325-BB80-6203B1A4B1A5}" dt="2021-10-13T05:14:12.005" v="19" actId="20577"/>
        <pc:sldMkLst>
          <pc:docMk/>
          <pc:sldMk cId="2438313055" sldId="257"/>
        </pc:sldMkLst>
        <pc:spChg chg="mod">
          <ac:chgData name="Piyush Kumar Singh" userId="S::piyush.singh@sonata-software.com::169f1306-4606-41f1-bf58-1413db7925e0" providerId="AD" clId="Web-{08255B56-AF43-4325-BB80-6203B1A4B1A5}" dt="2021-10-13T05:14:12.005" v="19" actId="20577"/>
          <ac:spMkLst>
            <pc:docMk/>
            <pc:sldMk cId="2438313055" sldId="257"/>
            <ac:spMk id="2" creationId="{184AF39C-D57F-4BD3-A44F-497B62E6EF03}"/>
          </ac:spMkLst>
        </pc:spChg>
      </pc:sldChg>
    </pc:docChg>
  </pc:docChgLst>
  <pc:docChgLst>
    <pc:chgData name="Piyush Kumar Singh" userId="S::piyush.singh@sonata-software.com::169f1306-4606-41f1-bf58-1413db7925e0" providerId="AD" clId="Web-{DE6BD85C-CB29-CBA1-5B06-A82E08FCD825}"/>
    <pc:docChg chg="addSld delSld modSld">
      <pc:chgData name="Piyush Kumar Singh" userId="S::piyush.singh@sonata-software.com::169f1306-4606-41f1-bf58-1413db7925e0" providerId="AD" clId="Web-{DE6BD85C-CB29-CBA1-5B06-A82E08FCD825}" dt="2021-10-18T04:47:32.321" v="163" actId="20577"/>
      <pc:docMkLst>
        <pc:docMk/>
      </pc:docMkLst>
      <pc:sldChg chg="del">
        <pc:chgData name="Piyush Kumar Singh" userId="S::piyush.singh@sonata-software.com::169f1306-4606-41f1-bf58-1413db7925e0" providerId="AD" clId="Web-{DE6BD85C-CB29-CBA1-5B06-A82E08FCD825}" dt="2021-10-18T04:33:23.830" v="0"/>
        <pc:sldMkLst>
          <pc:docMk/>
          <pc:sldMk cId="1552750967" sldId="261"/>
        </pc:sldMkLst>
      </pc:sldChg>
      <pc:sldChg chg="addSp delSp modSp">
        <pc:chgData name="Piyush Kumar Singh" userId="S::piyush.singh@sonata-software.com::169f1306-4606-41f1-bf58-1413db7925e0" providerId="AD" clId="Web-{DE6BD85C-CB29-CBA1-5B06-A82E08FCD825}" dt="2021-10-18T04:46:32.851" v="155"/>
        <pc:sldMkLst>
          <pc:docMk/>
          <pc:sldMk cId="4054488868" sldId="262"/>
        </pc:sldMkLst>
        <pc:spChg chg="add mod">
          <ac:chgData name="Piyush Kumar Singh" userId="S::piyush.singh@sonata-software.com::169f1306-4606-41f1-bf58-1413db7925e0" providerId="AD" clId="Web-{DE6BD85C-CB29-CBA1-5B06-A82E08FCD825}" dt="2021-10-18T04:36:00.099" v="47" actId="1076"/>
          <ac:spMkLst>
            <pc:docMk/>
            <pc:sldMk cId="4054488868" sldId="262"/>
            <ac:spMk id="2" creationId="{F5A37B29-CE50-4689-B935-54029B1D7CEA}"/>
          </ac:spMkLst>
        </pc:spChg>
        <pc:spChg chg="add del mod">
          <ac:chgData name="Piyush Kumar Singh" userId="S::piyush.singh@sonata-software.com::169f1306-4606-41f1-bf58-1413db7925e0" providerId="AD" clId="Web-{DE6BD85C-CB29-CBA1-5B06-A82E08FCD825}" dt="2021-10-18T04:37:13.289" v="52"/>
          <ac:spMkLst>
            <pc:docMk/>
            <pc:sldMk cId="4054488868" sldId="262"/>
            <ac:spMk id="3" creationId="{8EA43975-B639-4B04-82D5-B777F66985AA}"/>
          </ac:spMkLst>
        </pc:spChg>
        <pc:spChg chg="add mod">
          <ac:chgData name="Piyush Kumar Singh" userId="S::piyush.singh@sonata-software.com::169f1306-4606-41f1-bf58-1413db7925e0" providerId="AD" clId="Web-{DE6BD85C-CB29-CBA1-5B06-A82E08FCD825}" dt="2021-10-18T04:38:05.525" v="69" actId="14100"/>
          <ac:spMkLst>
            <pc:docMk/>
            <pc:sldMk cId="4054488868" sldId="262"/>
            <ac:spMk id="5" creationId="{C3815B81-1AD0-4DAA-B918-FE02C9A5F0C2}"/>
          </ac:spMkLst>
        </pc:spChg>
        <pc:spChg chg="add mod">
          <ac:chgData name="Piyush Kumar Singh" userId="S::piyush.singh@sonata-software.com::169f1306-4606-41f1-bf58-1413db7925e0" providerId="AD" clId="Web-{DE6BD85C-CB29-CBA1-5B06-A82E08FCD825}" dt="2021-10-18T04:42:58.689" v="130" actId="1076"/>
          <ac:spMkLst>
            <pc:docMk/>
            <pc:sldMk cId="4054488868" sldId="262"/>
            <ac:spMk id="6" creationId="{2EA12987-BA53-45D1-B2E6-396BB656CCC4}"/>
          </ac:spMkLst>
        </pc:spChg>
        <pc:spChg chg="add mod">
          <ac:chgData name="Piyush Kumar Singh" userId="S::piyush.singh@sonata-software.com::169f1306-4606-41f1-bf58-1413db7925e0" providerId="AD" clId="Web-{DE6BD85C-CB29-CBA1-5B06-A82E08FCD825}" dt="2021-10-18T04:43:04.486" v="131" actId="1076"/>
          <ac:spMkLst>
            <pc:docMk/>
            <pc:sldMk cId="4054488868" sldId="262"/>
            <ac:spMk id="7" creationId="{43723D8B-C5F8-47B6-9617-88BB46626BE9}"/>
          </ac:spMkLst>
        </pc:spChg>
        <pc:spChg chg="add mod">
          <ac:chgData name="Piyush Kumar Singh" userId="S::piyush.singh@sonata-software.com::169f1306-4606-41f1-bf58-1413db7925e0" providerId="AD" clId="Web-{DE6BD85C-CB29-CBA1-5B06-A82E08FCD825}" dt="2021-10-18T04:43:16.439" v="133" actId="20577"/>
          <ac:spMkLst>
            <pc:docMk/>
            <pc:sldMk cId="4054488868" sldId="262"/>
            <ac:spMk id="8" creationId="{FA7ACBCE-F6D4-4A14-B568-C6EECD1955A7}"/>
          </ac:spMkLst>
        </pc:spChg>
        <pc:spChg chg="add del">
          <ac:chgData name="Piyush Kumar Singh" userId="S::piyush.singh@sonata-software.com::169f1306-4606-41f1-bf58-1413db7925e0" providerId="AD" clId="Web-{DE6BD85C-CB29-CBA1-5B06-A82E08FCD825}" dt="2021-10-18T04:46:32.851" v="155"/>
          <ac:spMkLst>
            <pc:docMk/>
            <pc:sldMk cId="4054488868" sldId="262"/>
            <ac:spMk id="15" creationId="{6371BC75-2E52-44C8-8238-B63B9AC1626B}"/>
          </ac:spMkLst>
        </pc:spChg>
        <pc:cxnChg chg="add mod">
          <ac:chgData name="Piyush Kumar Singh" userId="S::piyush.singh@sonata-software.com::169f1306-4606-41f1-bf58-1413db7925e0" providerId="AD" clId="Web-{DE6BD85C-CB29-CBA1-5B06-A82E08FCD825}" dt="2021-10-18T04:36:46.679" v="51" actId="14100"/>
          <ac:cxnSpMkLst>
            <pc:docMk/>
            <pc:sldMk cId="4054488868" sldId="262"/>
            <ac:cxnSpMk id="4" creationId="{0C7D02CA-7D77-42E1-BB82-F9383C6625FC}"/>
          </ac:cxnSpMkLst>
        </pc:cxnChg>
        <pc:cxnChg chg="add mod">
          <ac:chgData name="Piyush Kumar Singh" userId="S::piyush.singh@sonata-software.com::169f1306-4606-41f1-bf58-1413db7925e0" providerId="AD" clId="Web-{DE6BD85C-CB29-CBA1-5B06-A82E08FCD825}" dt="2021-10-18T04:41:33.359" v="122" actId="14100"/>
          <ac:cxnSpMkLst>
            <pc:docMk/>
            <pc:sldMk cId="4054488868" sldId="262"/>
            <ac:cxnSpMk id="9" creationId="{CC470B77-BE32-4C20-8C3D-98B5480CCE17}"/>
          </ac:cxnSpMkLst>
        </pc:cxnChg>
        <pc:cxnChg chg="add mod">
          <ac:chgData name="Piyush Kumar Singh" userId="S::piyush.singh@sonata-software.com::169f1306-4606-41f1-bf58-1413db7925e0" providerId="AD" clId="Web-{DE6BD85C-CB29-CBA1-5B06-A82E08FCD825}" dt="2021-10-18T04:42:43.376" v="129" actId="1076"/>
          <ac:cxnSpMkLst>
            <pc:docMk/>
            <pc:sldMk cId="4054488868" sldId="262"/>
            <ac:cxnSpMk id="10" creationId="{4F8F90FB-2A9D-497E-8B89-866C027C11FC}"/>
          </ac:cxnSpMkLst>
        </pc:cxnChg>
        <pc:cxnChg chg="add del mod">
          <ac:chgData name="Piyush Kumar Singh" userId="S::piyush.singh@sonata-software.com::169f1306-4606-41f1-bf58-1413db7925e0" providerId="AD" clId="Web-{DE6BD85C-CB29-CBA1-5B06-A82E08FCD825}" dt="2021-10-18T04:44:32.754" v="145"/>
          <ac:cxnSpMkLst>
            <pc:docMk/>
            <pc:sldMk cId="4054488868" sldId="262"/>
            <ac:cxnSpMk id="11" creationId="{72D99480-CB30-42C5-AA12-A3AE2F119A75}"/>
          </ac:cxnSpMkLst>
        </pc:cxnChg>
        <pc:cxnChg chg="add del mod">
          <ac:chgData name="Piyush Kumar Singh" userId="S::piyush.singh@sonata-software.com::169f1306-4606-41f1-bf58-1413db7925e0" providerId="AD" clId="Web-{DE6BD85C-CB29-CBA1-5B06-A82E08FCD825}" dt="2021-10-18T04:44:47.739" v="148"/>
          <ac:cxnSpMkLst>
            <pc:docMk/>
            <pc:sldMk cId="4054488868" sldId="262"/>
            <ac:cxnSpMk id="12" creationId="{70E23520-6E81-4342-AF18-B248CAD8CFD6}"/>
          </ac:cxnSpMkLst>
        </pc:cxnChg>
        <pc:cxnChg chg="add mod">
          <ac:chgData name="Piyush Kumar Singh" userId="S::piyush.singh@sonata-software.com::169f1306-4606-41f1-bf58-1413db7925e0" providerId="AD" clId="Web-{DE6BD85C-CB29-CBA1-5B06-A82E08FCD825}" dt="2021-10-18T04:45:19.693" v="153" actId="14100"/>
          <ac:cxnSpMkLst>
            <pc:docMk/>
            <pc:sldMk cId="4054488868" sldId="262"/>
            <ac:cxnSpMk id="13" creationId="{34EEEC14-FE37-4A6C-8077-1C937C72BCFB}"/>
          </ac:cxnSpMkLst>
        </pc:cxnChg>
        <pc:cxnChg chg="add mod">
          <ac:chgData name="Piyush Kumar Singh" userId="S::piyush.singh@sonata-software.com::169f1306-4606-41f1-bf58-1413db7925e0" providerId="AD" clId="Web-{DE6BD85C-CB29-CBA1-5B06-A82E08FCD825}" dt="2021-10-18T04:45:12.927" v="152" actId="14100"/>
          <ac:cxnSpMkLst>
            <pc:docMk/>
            <pc:sldMk cId="4054488868" sldId="262"/>
            <ac:cxnSpMk id="14" creationId="{560E357B-8B4D-4074-A9DF-472363F7A88D}"/>
          </ac:cxnSpMkLst>
        </pc:cxnChg>
      </pc:sldChg>
      <pc:sldChg chg="delSp modSp new">
        <pc:chgData name="Piyush Kumar Singh" userId="S::piyush.singh@sonata-software.com::169f1306-4606-41f1-bf58-1413db7925e0" providerId="AD" clId="Web-{DE6BD85C-CB29-CBA1-5B06-A82E08FCD825}" dt="2021-10-18T04:47:32.321" v="163" actId="20577"/>
        <pc:sldMkLst>
          <pc:docMk/>
          <pc:sldMk cId="4234677021" sldId="263"/>
        </pc:sldMkLst>
        <pc:spChg chg="mod">
          <ac:chgData name="Piyush Kumar Singh" userId="S::piyush.singh@sonata-software.com::169f1306-4606-41f1-bf58-1413db7925e0" providerId="AD" clId="Web-{DE6BD85C-CB29-CBA1-5B06-A82E08FCD825}" dt="2021-10-18T04:47:32.321" v="163" actId="20577"/>
          <ac:spMkLst>
            <pc:docMk/>
            <pc:sldMk cId="4234677021" sldId="263"/>
            <ac:spMk id="2" creationId="{1D938BB0-4E3F-4D52-81D9-4F0D6764D795}"/>
          </ac:spMkLst>
        </pc:spChg>
        <pc:spChg chg="del">
          <ac:chgData name="Piyush Kumar Singh" userId="S::piyush.singh@sonata-software.com::169f1306-4606-41f1-bf58-1413db7925e0" providerId="AD" clId="Web-{DE6BD85C-CB29-CBA1-5B06-A82E08FCD825}" dt="2021-10-18T04:47:23.024" v="157"/>
          <ac:spMkLst>
            <pc:docMk/>
            <pc:sldMk cId="4234677021" sldId="263"/>
            <ac:spMk id="3" creationId="{167B7DAA-B5D9-4EE0-9E36-4EF690484EE3}"/>
          </ac:spMkLst>
        </pc:spChg>
      </pc:sldChg>
    </pc:docChg>
  </pc:docChgLst>
  <pc:docChgLst>
    <pc:chgData name="Piyush Kumar Singh" userId="S::piyush.singh@sonata-software.com::169f1306-4606-41f1-bf58-1413db7925e0" providerId="AD" clId="Web-{2A69BF67-6F90-4618-9F9E-4ED4BF68021E}"/>
    <pc:docChg chg="addSld modSld">
      <pc:chgData name="Piyush Kumar Singh" userId="S::piyush.singh@sonata-software.com::169f1306-4606-41f1-bf58-1413db7925e0" providerId="AD" clId="Web-{2A69BF67-6F90-4618-9F9E-4ED4BF68021E}" dt="2021-10-13T06:38:48.079" v="209" actId="20577"/>
      <pc:docMkLst>
        <pc:docMk/>
      </pc:docMkLst>
      <pc:sldChg chg="addSp delSp modSp">
        <pc:chgData name="Piyush Kumar Singh" userId="S::piyush.singh@sonata-software.com::169f1306-4606-41f1-bf58-1413db7925e0" providerId="AD" clId="Web-{2A69BF67-6F90-4618-9F9E-4ED4BF68021E}" dt="2021-10-13T05:21:58.676" v="46"/>
        <pc:sldMkLst>
          <pc:docMk/>
          <pc:sldMk cId="3987675762" sldId="258"/>
        </pc:sldMkLst>
        <pc:spChg chg="mod">
          <ac:chgData name="Piyush Kumar Singh" userId="S::piyush.singh@sonata-software.com::169f1306-4606-41f1-bf58-1413db7925e0" providerId="AD" clId="Web-{2A69BF67-6F90-4618-9F9E-4ED4BF68021E}" dt="2021-10-13T05:20:55.955" v="12" actId="20577"/>
          <ac:spMkLst>
            <pc:docMk/>
            <pc:sldMk cId="3987675762" sldId="258"/>
            <ac:spMk id="2" creationId="{2A5B347F-66FF-40EC-8CFD-2A71C51528E3}"/>
          </ac:spMkLst>
        </pc:spChg>
        <pc:spChg chg="del">
          <ac:chgData name="Piyush Kumar Singh" userId="S::piyush.singh@sonata-software.com::169f1306-4606-41f1-bf58-1413db7925e0" providerId="AD" clId="Web-{2A69BF67-6F90-4618-9F9E-4ED4BF68021E}" dt="2021-10-13T05:20:32.752" v="0"/>
          <ac:spMkLst>
            <pc:docMk/>
            <pc:sldMk cId="3987675762" sldId="258"/>
            <ac:spMk id="3" creationId="{5ED2900E-DAA6-4B41-9DDF-63031A0B8E4A}"/>
          </ac:spMkLst>
        </pc:spChg>
        <pc:spChg chg="add mod">
          <ac:chgData name="Piyush Kumar Singh" userId="S::piyush.singh@sonata-software.com::169f1306-4606-41f1-bf58-1413db7925e0" providerId="AD" clId="Web-{2A69BF67-6F90-4618-9F9E-4ED4BF68021E}" dt="2021-10-13T05:20:32.752" v="2"/>
          <ac:spMkLst>
            <pc:docMk/>
            <pc:sldMk cId="3987675762" sldId="258"/>
            <ac:spMk id="6" creationId="{CD9339F7-6173-420E-A82C-7A1265ACE572}"/>
          </ac:spMkLst>
        </pc:spChg>
        <pc:graphicFrameChg chg="add mod ord modGraphic">
          <ac:chgData name="Piyush Kumar Singh" userId="S::piyush.singh@sonata-software.com::169f1306-4606-41f1-bf58-1413db7925e0" providerId="AD" clId="Web-{2A69BF67-6F90-4618-9F9E-4ED4BF68021E}" dt="2021-10-13T05:21:58.676" v="46"/>
          <ac:graphicFrameMkLst>
            <pc:docMk/>
            <pc:sldMk cId="3987675762" sldId="258"/>
            <ac:graphicFrameMk id="5" creationId="{3FDFFB5E-8D89-425C-BAD0-69AC11EDCE40}"/>
          </ac:graphicFrameMkLst>
        </pc:graphicFrameChg>
      </pc:sldChg>
      <pc:sldChg chg="modSp new">
        <pc:chgData name="Piyush Kumar Singh" userId="S::piyush.singh@sonata-software.com::169f1306-4606-41f1-bf58-1413db7925e0" providerId="AD" clId="Web-{2A69BF67-6F90-4618-9F9E-4ED4BF68021E}" dt="2021-10-13T05:26:00.978" v="131" actId="20577"/>
        <pc:sldMkLst>
          <pc:docMk/>
          <pc:sldMk cId="3011678516" sldId="259"/>
        </pc:sldMkLst>
        <pc:spChg chg="mod">
          <ac:chgData name="Piyush Kumar Singh" userId="S::piyush.singh@sonata-software.com::169f1306-4606-41f1-bf58-1413db7925e0" providerId="AD" clId="Web-{2A69BF67-6F90-4618-9F9E-4ED4BF68021E}" dt="2021-10-13T05:22:47.271" v="66" actId="20577"/>
          <ac:spMkLst>
            <pc:docMk/>
            <pc:sldMk cId="3011678516" sldId="259"/>
            <ac:spMk id="2" creationId="{0361794A-E6AC-4B6E-AABF-F9EF525DCB30}"/>
          </ac:spMkLst>
        </pc:spChg>
        <pc:spChg chg="mod">
          <ac:chgData name="Piyush Kumar Singh" userId="S::piyush.singh@sonata-software.com::169f1306-4606-41f1-bf58-1413db7925e0" providerId="AD" clId="Web-{2A69BF67-6F90-4618-9F9E-4ED4BF68021E}" dt="2021-10-13T05:26:00.978" v="131" actId="20577"/>
          <ac:spMkLst>
            <pc:docMk/>
            <pc:sldMk cId="3011678516" sldId="259"/>
            <ac:spMk id="3" creationId="{D6C40FC9-03D8-4202-95A0-2D13547D870D}"/>
          </ac:spMkLst>
        </pc:spChg>
      </pc:sldChg>
      <pc:sldChg chg="delSp modSp new">
        <pc:chgData name="Piyush Kumar Singh" userId="S::piyush.singh@sonata-software.com::169f1306-4606-41f1-bf58-1413db7925e0" providerId="AD" clId="Web-{2A69BF67-6F90-4618-9F9E-4ED4BF68021E}" dt="2021-10-13T06:38:48.079" v="209" actId="20577"/>
        <pc:sldMkLst>
          <pc:docMk/>
          <pc:sldMk cId="196639987" sldId="260"/>
        </pc:sldMkLst>
        <pc:spChg chg="mod">
          <ac:chgData name="Piyush Kumar Singh" userId="S::piyush.singh@sonata-software.com::169f1306-4606-41f1-bf58-1413db7925e0" providerId="AD" clId="Web-{2A69BF67-6F90-4618-9F9E-4ED4BF68021E}" dt="2021-10-13T05:26:59.027" v="156" actId="20577"/>
          <ac:spMkLst>
            <pc:docMk/>
            <pc:sldMk cId="196639987" sldId="260"/>
            <ac:spMk id="2" creationId="{6EE22AAA-785D-4ABF-B6DC-1A6BE86FD04D}"/>
          </ac:spMkLst>
        </pc:spChg>
        <pc:spChg chg="mod">
          <ac:chgData name="Piyush Kumar Singh" userId="S::piyush.singh@sonata-software.com::169f1306-4606-41f1-bf58-1413db7925e0" providerId="AD" clId="Web-{2A69BF67-6F90-4618-9F9E-4ED4BF68021E}" dt="2021-10-13T06:38:48.079" v="209" actId="20577"/>
          <ac:spMkLst>
            <pc:docMk/>
            <pc:sldMk cId="196639987" sldId="260"/>
            <ac:spMk id="3" creationId="{761D2B58-8D71-4618-BD8B-39D246F295C2}"/>
          </ac:spMkLst>
        </pc:spChg>
        <pc:spChg chg="del">
          <ac:chgData name="Piyush Kumar Singh" userId="S::piyush.singh@sonata-software.com::169f1306-4606-41f1-bf58-1413db7925e0" providerId="AD" clId="Web-{2A69BF67-6F90-4618-9F9E-4ED4BF68021E}" dt="2021-10-13T05:26:47.761" v="133"/>
          <ac:spMkLst>
            <pc:docMk/>
            <pc:sldMk cId="196639987" sldId="260"/>
            <ac:spMk id="4" creationId="{1C3735F7-84DF-431F-BB6C-EEC2BF202BFD}"/>
          </ac:spMkLst>
        </pc:spChg>
      </pc:sldChg>
    </pc:docChg>
  </pc:docChgLst>
  <pc:docChgLst>
    <pc:chgData name="Piyush Kumar Singh" userId="S::piyush.singh@sonata-software.com::169f1306-4606-41f1-bf58-1413db7925e0" providerId="AD" clId="Web-{74B6D07B-DE0B-A2F2-D3E8-F25F49F3D617}"/>
    <pc:docChg chg="modSld">
      <pc:chgData name="Piyush Kumar Singh" userId="S::piyush.singh@sonata-software.com::169f1306-4606-41f1-bf58-1413db7925e0" providerId="AD" clId="Web-{74B6D07B-DE0B-A2F2-D3E8-F25F49F3D617}" dt="2021-10-13T06:11:49.328" v="8" actId="20577"/>
      <pc:docMkLst>
        <pc:docMk/>
      </pc:docMkLst>
      <pc:sldChg chg="modSp">
        <pc:chgData name="Piyush Kumar Singh" userId="S::piyush.singh@sonata-software.com::169f1306-4606-41f1-bf58-1413db7925e0" providerId="AD" clId="Web-{74B6D07B-DE0B-A2F2-D3E8-F25F49F3D617}" dt="2021-10-13T06:11:49.328" v="8" actId="20577"/>
        <pc:sldMkLst>
          <pc:docMk/>
          <pc:sldMk cId="3987675762" sldId="258"/>
        </pc:sldMkLst>
        <pc:spChg chg="mod">
          <ac:chgData name="Piyush Kumar Singh" userId="S::piyush.singh@sonata-software.com::169f1306-4606-41f1-bf58-1413db7925e0" providerId="AD" clId="Web-{74B6D07B-DE0B-A2F2-D3E8-F25F49F3D617}" dt="2021-10-13T06:11:49.328" v="8" actId="20577"/>
          <ac:spMkLst>
            <pc:docMk/>
            <pc:sldMk cId="3987675762" sldId="258"/>
            <ac:spMk id="6" creationId="{CD9339F7-6173-420E-A82C-7A1265ACE572}"/>
          </ac:spMkLst>
        </pc:spChg>
        <pc:graphicFrameChg chg="mod modGraphic">
          <ac:chgData name="Piyush Kumar Singh" userId="S::piyush.singh@sonata-software.com::169f1306-4606-41f1-bf58-1413db7925e0" providerId="AD" clId="Web-{74B6D07B-DE0B-A2F2-D3E8-F25F49F3D617}" dt="2021-10-13T06:11:36.781" v="5"/>
          <ac:graphicFrameMkLst>
            <pc:docMk/>
            <pc:sldMk cId="3987675762" sldId="258"/>
            <ac:graphicFrameMk id="5" creationId="{3FDFFB5E-8D89-425C-BAD0-69AC11EDCE40}"/>
          </ac:graphicFrameMkLst>
        </pc:graphicFrameChg>
      </pc:sldChg>
    </pc:docChg>
  </pc:docChgLst>
  <pc:docChgLst>
    <pc:chgData name="Piyush Kumar Singh" userId="S::piyush.singh@sonata-software.com::169f1306-4606-41f1-bf58-1413db7925e0" providerId="AD" clId="Web-{B54EA358-33EA-4CEF-9D43-C704DAB0C3BD}"/>
    <pc:docChg chg="addSld modSld">
      <pc:chgData name="Piyush Kumar Singh" userId="S::piyush.singh@sonata-software.com::169f1306-4606-41f1-bf58-1413db7925e0" providerId="AD" clId="Web-{B54EA358-33EA-4CEF-9D43-C704DAB0C3BD}" dt="2021-10-13T05:18:05.017" v="229"/>
      <pc:docMkLst>
        <pc:docMk/>
      </pc:docMkLst>
      <pc:sldChg chg="addSp delSp modSp">
        <pc:chgData name="Piyush Kumar Singh" userId="S::piyush.singh@sonata-software.com::169f1306-4606-41f1-bf58-1413db7925e0" providerId="AD" clId="Web-{B54EA358-33EA-4CEF-9D43-C704DAB0C3BD}" dt="2021-10-13T05:17:56.127" v="228"/>
        <pc:sldMkLst>
          <pc:docMk/>
          <pc:sldMk cId="2438313055" sldId="257"/>
        </pc:sldMkLst>
        <pc:spChg chg="mod">
          <ac:chgData name="Piyush Kumar Singh" userId="S::piyush.singh@sonata-software.com::169f1306-4606-41f1-bf58-1413db7925e0" providerId="AD" clId="Web-{B54EA358-33EA-4CEF-9D43-C704DAB0C3BD}" dt="2021-10-13T05:16:01.578" v="11" actId="20577"/>
          <ac:spMkLst>
            <pc:docMk/>
            <pc:sldMk cId="2438313055" sldId="257"/>
            <ac:spMk id="2" creationId="{184AF39C-D57F-4BD3-A44F-497B62E6EF03}"/>
          </ac:spMkLst>
        </pc:spChg>
        <pc:spChg chg="del">
          <ac:chgData name="Piyush Kumar Singh" userId="S::piyush.singh@sonata-software.com::169f1306-4606-41f1-bf58-1413db7925e0" providerId="AD" clId="Web-{B54EA358-33EA-4CEF-9D43-C704DAB0C3BD}" dt="2021-10-13T05:16:03.390" v="12"/>
          <ac:spMkLst>
            <pc:docMk/>
            <pc:sldMk cId="2438313055" sldId="257"/>
            <ac:spMk id="3" creationId="{0A06507A-0874-417A-9D73-353C987AF8FC}"/>
          </ac:spMkLst>
        </pc:spChg>
        <pc:graphicFrameChg chg="add mod ord modGraphic">
          <ac:chgData name="Piyush Kumar Singh" userId="S::piyush.singh@sonata-software.com::169f1306-4606-41f1-bf58-1413db7925e0" providerId="AD" clId="Web-{B54EA358-33EA-4CEF-9D43-C704DAB0C3BD}" dt="2021-10-13T05:17:56.127" v="228"/>
          <ac:graphicFrameMkLst>
            <pc:docMk/>
            <pc:sldMk cId="2438313055" sldId="257"/>
            <ac:graphicFrameMk id="5" creationId="{50DC4D33-15C1-46EC-92DF-7CDDF685F281}"/>
          </ac:graphicFrameMkLst>
        </pc:graphicFrameChg>
      </pc:sldChg>
      <pc:sldChg chg="new">
        <pc:chgData name="Piyush Kumar Singh" userId="S::piyush.singh@sonata-software.com::169f1306-4606-41f1-bf58-1413db7925e0" providerId="AD" clId="Web-{B54EA358-33EA-4CEF-9D43-C704DAB0C3BD}" dt="2021-10-13T05:18:05.017" v="229"/>
        <pc:sldMkLst>
          <pc:docMk/>
          <pc:sldMk cId="3987675762" sldId="258"/>
        </pc:sldMkLst>
      </pc:sldChg>
    </pc:docChg>
  </pc:docChgLst>
  <pc:docChgLst>
    <pc:chgData name="Piyush Kumar Singh" userId="S::piyush.singh@sonata-software.com::169f1306-4606-41f1-bf58-1413db7925e0" providerId="AD" clId="Web-{30CDE880-0820-4D2A-92ED-370A0E02DB25}"/>
    <pc:docChg chg="addSld delSld">
      <pc:chgData name="Piyush Kumar Singh" userId="S::piyush.singh@sonata-software.com::169f1306-4606-41f1-bf58-1413db7925e0" providerId="AD" clId="Web-{30CDE880-0820-4D2A-92ED-370A0E02DB25}" dt="2021-10-18T04:29:22.857" v="3"/>
      <pc:docMkLst>
        <pc:docMk/>
      </pc:docMkLst>
      <pc:sldChg chg="new">
        <pc:chgData name="Piyush Kumar Singh" userId="S::piyush.singh@sonata-software.com::169f1306-4606-41f1-bf58-1413db7925e0" providerId="AD" clId="Web-{30CDE880-0820-4D2A-92ED-370A0E02DB25}" dt="2021-10-18T04:29:02.216" v="0"/>
        <pc:sldMkLst>
          <pc:docMk/>
          <pc:sldMk cId="1552750967" sldId="261"/>
        </pc:sldMkLst>
      </pc:sldChg>
      <pc:sldChg chg="new">
        <pc:chgData name="Piyush Kumar Singh" userId="S::piyush.singh@sonata-software.com::169f1306-4606-41f1-bf58-1413db7925e0" providerId="AD" clId="Web-{30CDE880-0820-4D2A-92ED-370A0E02DB25}" dt="2021-10-18T04:29:14.888" v="1"/>
        <pc:sldMkLst>
          <pc:docMk/>
          <pc:sldMk cId="4054488868" sldId="262"/>
        </pc:sldMkLst>
      </pc:sldChg>
      <pc:sldChg chg="new del">
        <pc:chgData name="Piyush Kumar Singh" userId="S::piyush.singh@sonata-software.com::169f1306-4606-41f1-bf58-1413db7925e0" providerId="AD" clId="Web-{30CDE880-0820-4D2A-92ED-370A0E02DB25}" dt="2021-10-18T04:29:22.857" v="3"/>
        <pc:sldMkLst>
          <pc:docMk/>
          <pc:sldMk cId="1791100590" sldId="2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Global Calendar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F39C-D57F-4BD3-A44F-497B62E6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Business Need</a:t>
            </a:r>
            <a:endParaRPr lang="en-US" dirty="0">
              <a:cs typeface="Calibri Ligh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0DC4D33-15C1-46EC-92DF-7CDDF685F2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939854"/>
              </p:ext>
            </p:extLst>
          </p:nvPr>
        </p:nvGraphicFramePr>
        <p:xfrm>
          <a:off x="5118100" y="803275"/>
          <a:ext cx="6281738" cy="5114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1738">
                  <a:extLst>
                    <a:ext uri="{9D8B030D-6E8A-4147-A177-3AD203B41FA5}">
                      <a16:colId xmlns:a16="http://schemas.microsoft.com/office/drawing/2014/main" val="446849733"/>
                    </a:ext>
                  </a:extLst>
                </a:gridCol>
              </a:tblGrid>
              <a:tr h="5114228">
                <a:tc>
                  <a:txBody>
                    <a:bodyPr/>
                    <a:lstStyle/>
                    <a:p>
                      <a:r>
                        <a:rPr lang="en-US" dirty="0"/>
                        <a:t>Need a system to display live training calendar across organization that allows employees to participate and also contribute trainings.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423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31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347F-66FF-40EC-8CFD-2A71C515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Features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DFFB5E-8D89-425C-BAD0-69AC11EDCE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652075"/>
              </p:ext>
            </p:extLst>
          </p:nvPr>
        </p:nvGraphicFramePr>
        <p:xfrm>
          <a:off x="5118652" y="-49695"/>
          <a:ext cx="6281738" cy="6484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1738">
                  <a:extLst>
                    <a:ext uri="{9D8B030D-6E8A-4147-A177-3AD203B41FA5}">
                      <a16:colId xmlns:a16="http://schemas.microsoft.com/office/drawing/2014/main" val="1502006406"/>
                    </a:ext>
                  </a:extLst>
                </a:gridCol>
              </a:tblGrid>
              <a:tr h="4337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Admin should be able to login with valid login credential.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932258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Admin should be able to see all the trainings whether it is their own or someone else.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78490"/>
                  </a:ext>
                </a:extLst>
              </a:tr>
              <a:tr h="571085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Admin should be able to see the all trainings for the selected start date to end date.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016918"/>
                  </a:ext>
                </a:extLst>
              </a:tr>
              <a:tr h="571085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Admin should be able to see the trainings for the selected course name.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191543"/>
                  </a:ext>
                </a:extLst>
              </a:tr>
              <a:tr h="571085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Admin should be able to see the trainings for the selected trainer name.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693166"/>
                  </a:ext>
                </a:extLst>
              </a:tr>
              <a:tr h="571085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Admin should be able to add / edit / remove scheduled training program.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73385"/>
                  </a:ext>
                </a:extLst>
              </a:tr>
              <a:tr h="33254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User should able to login with valid login credential.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412966"/>
                  </a:ext>
                </a:extLst>
              </a:tr>
              <a:tr h="57108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User should be able to see all the trainings whether it is their own or someone else.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004029"/>
                  </a:ext>
                </a:extLst>
              </a:tr>
              <a:tr h="571085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User should be able to see the all trainings for the selected start date to end date.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419587"/>
                  </a:ext>
                </a:extLst>
              </a:tr>
              <a:tr h="571085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User should be able to see the trainings for the selected course name.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011823"/>
                  </a:ext>
                </a:extLst>
              </a:tr>
              <a:tr h="571085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User should be able to see the trainings for the selected trainer name.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505437"/>
                  </a:ext>
                </a:extLst>
              </a:tr>
              <a:tr h="571085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User should be able to add / edit / remove only their own scheduled training program.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8736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9339F7-6173-420E-A82C-7A1265ACE57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7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794A-E6AC-4B6E-AABF-F9EF525D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Backend Technologies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0FC9-03D8-4202-95A0-2D13547D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  <a:p>
            <a:r>
              <a:rPr lang="en-US" dirty="0" err="1"/>
              <a:t>Sql</a:t>
            </a:r>
            <a:r>
              <a:rPr lang="en-US" dirty="0"/>
              <a:t> Server </a:t>
            </a:r>
          </a:p>
          <a:p>
            <a:r>
              <a:rPr lang="en-US" dirty="0"/>
              <a:t>Entity Framework </a:t>
            </a:r>
          </a:p>
          <a:p>
            <a:r>
              <a:rPr lang="en-US" dirty="0"/>
              <a:t>Swagger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167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2AAA-785D-4ABF-B6DC-1A6BE86F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Front End Technologies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D2B58-8D71-4618-BD8B-39D246F2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Angular CLI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Angular Material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A37B29-CE50-4689-B935-54029B1D7CEA}"/>
              </a:ext>
            </a:extLst>
          </p:cNvPr>
          <p:cNvSpPr/>
          <p:nvPr/>
        </p:nvSpPr>
        <p:spPr>
          <a:xfrm>
            <a:off x="404586" y="1928586"/>
            <a:ext cx="1424213" cy="12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SPA web app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7D02CA-7D77-42E1-BB82-F9383C6625FC}"/>
              </a:ext>
            </a:extLst>
          </p:cNvPr>
          <p:cNvCxnSpPr/>
          <p:nvPr/>
        </p:nvCxnSpPr>
        <p:spPr>
          <a:xfrm>
            <a:off x="1833336" y="2559048"/>
            <a:ext cx="2882898" cy="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C3815B81-1AD0-4DAA-B918-FE02C9A5F0C2}"/>
              </a:ext>
            </a:extLst>
          </p:cNvPr>
          <p:cNvSpPr/>
          <p:nvPr/>
        </p:nvSpPr>
        <p:spPr>
          <a:xfrm>
            <a:off x="4715782" y="1930854"/>
            <a:ext cx="2267857" cy="12881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A12987-BA53-45D1-B2E6-396BB656CCC4}"/>
              </a:ext>
            </a:extLst>
          </p:cNvPr>
          <p:cNvSpPr/>
          <p:nvPr/>
        </p:nvSpPr>
        <p:spPr>
          <a:xfrm>
            <a:off x="7756072" y="644072"/>
            <a:ext cx="1496785" cy="752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723D8B-C5F8-47B6-9617-88BB46626BE9}"/>
              </a:ext>
            </a:extLst>
          </p:cNvPr>
          <p:cNvSpPr/>
          <p:nvPr/>
        </p:nvSpPr>
        <p:spPr>
          <a:xfrm>
            <a:off x="7666718" y="4448175"/>
            <a:ext cx="1496785" cy="852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Service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FA7ACBCE-F6D4-4A14-B568-C6EECD1955A7}"/>
              </a:ext>
            </a:extLst>
          </p:cNvPr>
          <p:cNvSpPr/>
          <p:nvPr/>
        </p:nvSpPr>
        <p:spPr>
          <a:xfrm>
            <a:off x="10541907" y="2399102"/>
            <a:ext cx="1433285" cy="12337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Calendar Database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470B77-BE32-4C20-8C3D-98B5480CCE17}"/>
              </a:ext>
            </a:extLst>
          </p:cNvPr>
          <p:cNvCxnSpPr/>
          <p:nvPr/>
        </p:nvCxnSpPr>
        <p:spPr>
          <a:xfrm>
            <a:off x="5831568" y="3200853"/>
            <a:ext cx="1794328" cy="179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8F90FB-2A9D-497E-8B89-866C027C11FC}"/>
              </a:ext>
            </a:extLst>
          </p:cNvPr>
          <p:cNvCxnSpPr/>
          <p:nvPr/>
        </p:nvCxnSpPr>
        <p:spPr>
          <a:xfrm flipV="1">
            <a:off x="5736111" y="942934"/>
            <a:ext cx="1993899" cy="105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4EEEC14-FE37-4A6C-8077-1C937C72BCFB}"/>
              </a:ext>
            </a:extLst>
          </p:cNvPr>
          <p:cNvCxnSpPr/>
          <p:nvPr/>
        </p:nvCxnSpPr>
        <p:spPr>
          <a:xfrm>
            <a:off x="9168493" y="1015094"/>
            <a:ext cx="1382485" cy="1817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0E357B-8B4D-4074-A9DF-472363F7A88D}"/>
              </a:ext>
            </a:extLst>
          </p:cNvPr>
          <p:cNvCxnSpPr/>
          <p:nvPr/>
        </p:nvCxnSpPr>
        <p:spPr>
          <a:xfrm flipV="1">
            <a:off x="9169854" y="3335111"/>
            <a:ext cx="1382484" cy="1589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48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8BB0-4E3F-4D52-81D9-4F0D6764D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7702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Atlas</vt:lpstr>
      <vt:lpstr>Global Calendar</vt:lpstr>
      <vt:lpstr>Business Need</vt:lpstr>
      <vt:lpstr>Features</vt:lpstr>
      <vt:lpstr>Backend Technologies </vt:lpstr>
      <vt:lpstr>Front End Technologies 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133</cp:revision>
  <dcterms:created xsi:type="dcterms:W3CDTF">2021-10-12T18:39:22Z</dcterms:created>
  <dcterms:modified xsi:type="dcterms:W3CDTF">2021-10-18T04:47:39Z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