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charset="0"/>
      <p:regular r:id="rId23"/>
      <p:bold r:id="rId24"/>
    </p:embeddedFont>
    <p:embeddedFont>
      <p:font typeface="Nuni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57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443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df518623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df518623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df518623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df518623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df518623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df518623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f518623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f518623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df518623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df518623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df518623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df518623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611250"/>
            <a:ext cx="4255500" cy="22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Diet Recommendation System in Healthcare using Predictive approaches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Guide by:- S.Irene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Piyush </a:t>
            </a:r>
            <a:r>
              <a:rPr lang="en" dirty="0"/>
              <a:t>soni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Prn no. 22960825031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811916"/>
            <a:ext cx="7037677" cy="419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66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23863"/>
            <a:ext cx="807878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8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552450"/>
            <a:ext cx="83454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78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cap="small" dirty="0"/>
              <a:t>Implementation Procedure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246909"/>
            <a:ext cx="7030500" cy="3284741"/>
          </a:xfrm>
        </p:spPr>
        <p:txBody>
          <a:bodyPr>
            <a:normAutofit fontScale="92500"/>
          </a:bodyPr>
          <a:lstStyle/>
          <a:p>
            <a:r>
              <a:rPr lang="en-IN" dirty="0"/>
              <a:t>For training of the system , the initial process involves the segregation of food items depending upon the meal for which they are consumed </a:t>
            </a:r>
            <a:r>
              <a:rPr lang="en-IN" dirty="0" err="1"/>
              <a:t>i.e</a:t>
            </a:r>
            <a:r>
              <a:rPr lang="en-IN" dirty="0"/>
              <a:t>  Breakfast , Lunch and Dinner.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clustering of various nutrients depending upon which are essential for the </a:t>
            </a:r>
            <a:r>
              <a:rPr lang="en-IN" dirty="0" err="1"/>
              <a:t>weightloss</a:t>
            </a:r>
            <a:r>
              <a:rPr lang="en-IN" dirty="0"/>
              <a:t> , </a:t>
            </a:r>
            <a:r>
              <a:rPr lang="en-IN" dirty="0" err="1"/>
              <a:t>weightgain</a:t>
            </a:r>
            <a:r>
              <a:rPr lang="en-IN" dirty="0"/>
              <a:t> and healthy is performed.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the clustering is performed , using Random Forest classifier , the nearest food items are predicted which best suites for the appropriate diet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As part of user interface , the inputs needed from the user are Age , Height , Weight and what the purpose for which the diet is required.</a:t>
            </a:r>
          </a:p>
          <a:p>
            <a:endParaRPr lang="en-IN" dirty="0"/>
          </a:p>
          <a:p>
            <a:r>
              <a:rPr lang="en-IN" dirty="0"/>
              <a:t>Depending upon it , from the appropriate clustering , specific food items are classified and recommended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53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cap="small" dirty="0"/>
              <a:t>Result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/>
              <a:t>A working prototype of a Diet Recommendation System is established.</a:t>
            </a:r>
          </a:p>
          <a:p>
            <a:r>
              <a:rPr lang="en-IN" sz="1400" dirty="0"/>
              <a:t>The module works on the basis of K-Means Clustering and Random Forest Classification Algorithms.</a:t>
            </a:r>
          </a:p>
          <a:p>
            <a:r>
              <a:rPr lang="en-IN" sz="1400" dirty="0" err="1"/>
              <a:t>Tkinter</a:t>
            </a:r>
            <a:r>
              <a:rPr lang="en-IN" sz="1400" dirty="0"/>
              <a:t> based GUI is implemented.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3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9" y="775856"/>
            <a:ext cx="7389090" cy="388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4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MODULE: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450109"/>
            <a:ext cx="7030500" cy="30815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21806"/>
            <a:ext cx="6936509" cy="324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73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Diet is recommended based on the user’s input and also the desired food list is displayed.</a:t>
            </a:r>
          </a:p>
          <a:p>
            <a:r>
              <a:rPr lang="en-US" sz="1400" dirty="0"/>
              <a:t>BMI’ is also calculated and taken into consideration.</a:t>
            </a:r>
          </a:p>
          <a:p>
            <a:r>
              <a:rPr lang="en-US" sz="1400" dirty="0"/>
              <a:t>Weight Loss/Gain/Healthy diet category is also predicted.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7067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</a:t>
            </a:r>
            <a:r>
              <a:rPr lang="en-IN" cap="small" dirty="0"/>
              <a:t>uture scope: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323332"/>
          </a:xfrm>
        </p:spPr>
        <p:txBody>
          <a:bodyPr>
            <a:normAutofit/>
          </a:bodyPr>
          <a:lstStyle/>
          <a:p>
            <a:r>
              <a:rPr lang="en-IN" sz="1400" dirty="0"/>
              <a:t>The module can be implemented as a cloud based application.	</a:t>
            </a:r>
            <a:br>
              <a:rPr lang="en-IN" sz="1400" dirty="0"/>
            </a:br>
            <a:r>
              <a:rPr lang="en-IN" sz="1400" dirty="0"/>
              <a:t>Packaged as a single entity, ready for production environment deployment .</a:t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7994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>
                <a:latin typeface="Calibri "/>
              </a:rPr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/>
              <a:t>A Diet Recommendation System is implemented with the working functionalities like:</a:t>
            </a:r>
          </a:p>
          <a:p>
            <a:pPr lvl="1"/>
            <a:r>
              <a:rPr lang="en-IN" sz="1400" dirty="0"/>
              <a:t>Desired food list prediction.</a:t>
            </a:r>
          </a:p>
          <a:p>
            <a:pPr lvl="1"/>
            <a:r>
              <a:rPr lang="en-IN" sz="1400" dirty="0"/>
              <a:t>Weight category prediction.</a:t>
            </a:r>
          </a:p>
          <a:p>
            <a:pPr lvl="1"/>
            <a:r>
              <a:rPr lang="en-IN" sz="1400" dirty="0"/>
              <a:t>BMI Calculation.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1400" dirty="0"/>
              <a:t>Health is vital for an individual and can be achieved with this working module. Thus making life healthy.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2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7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33236"/>
            <a:ext cx="7030500" cy="2998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sz="1400" dirty="0"/>
              <a:t>Wide variety of ingredients, cultures and personal tastes makes decision about what to eat a great problem. 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Many diseases that were previously thought as hereditary are now seen to be connected to biological </a:t>
            </a:r>
            <a:r>
              <a:rPr lang="en-IN" sz="1400" dirty="0" err="1"/>
              <a:t>disfunction</a:t>
            </a:r>
            <a:r>
              <a:rPr lang="en-IN" sz="1400" dirty="0"/>
              <a:t> related to nutrition. </a:t>
            </a:r>
            <a:endParaRPr lang="en-IN" sz="1400" dirty="0" smtClean="0"/>
          </a:p>
          <a:p>
            <a:r>
              <a:rPr lang="en-IN" sz="1400" dirty="0"/>
              <a:t>Being healthy and eating better is something the vast majority of the population wants and doing so usually requires great effort.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The working prototype accomplishes a </a:t>
            </a:r>
            <a:r>
              <a:rPr lang="en-IN" sz="1400" b="1" dirty="0"/>
              <a:t>Personalized Diet Recommendation System </a:t>
            </a:r>
            <a:r>
              <a:rPr lang="en-IN" sz="1400" dirty="0"/>
              <a:t>with integration of </a:t>
            </a:r>
            <a:r>
              <a:rPr lang="en-IN" sz="1400" b="1" dirty="0"/>
              <a:t>Machine Learning Algorithms </a:t>
            </a:r>
            <a:r>
              <a:rPr lang="en-IN" sz="1400" dirty="0"/>
              <a:t>to recommend the right food at right time and with the right nutrition, calories, fat etc. </a:t>
            </a:r>
          </a:p>
          <a:p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5400" b="1" cap="small" dirty="0"/>
              <a:t>✔	Thank You 🙂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3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establish working prototype of a Personalized Diet Recommendation System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40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System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320801"/>
            <a:ext cx="7030500" cy="35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400" dirty="0"/>
              <a:t>The existing working model of the Diet Recommendation System gives recommendations concerning food based on user inputs in general life style on regular food </a:t>
            </a:r>
            <a:r>
              <a:rPr lang="en-IN" sz="1400" dirty="0" smtClean="0"/>
              <a:t>timings.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400" dirty="0" smtClean="0"/>
              <a:t>The </a:t>
            </a:r>
            <a:r>
              <a:rPr lang="en-IN" sz="1400" dirty="0"/>
              <a:t>food is recommended based on the user habits of food intake at a particular term according to his/her </a:t>
            </a:r>
            <a:r>
              <a:rPr lang="en-IN" sz="1400" dirty="0" smtClean="0"/>
              <a:t>tastes.</a:t>
            </a:r>
            <a:endParaRPr lang="en-IN" sz="14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27" y="3398982"/>
            <a:ext cx="5246255" cy="1311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02328"/>
            <a:ext cx="7030500" cy="3205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issues that are being  faced by the current working model is it does not facilitate a user with the food classification based on the food timings on a daily basis other than general food timings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existing system struggles to provide a weight gain/loss scheme to a user based on his long term food habits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7"/>
          <a:stretch/>
        </p:blipFill>
        <p:spPr>
          <a:xfrm>
            <a:off x="1600200" y="2990796"/>
            <a:ext cx="1981200" cy="207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68" y="2990796"/>
            <a:ext cx="25431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75" y="2109575"/>
            <a:ext cx="6962349" cy="2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SYSTEM WORKFLOW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18" y="1200726"/>
            <a:ext cx="7056582" cy="314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66807"/>
          </a:xfrm>
        </p:spPr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348510"/>
            <a:ext cx="7030500" cy="58189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IN" sz="1800" b="1" dirty="0" smtClean="0"/>
              <a:t>Dataset:</a:t>
            </a:r>
            <a:endParaRPr lang="en-IN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819564"/>
            <a:ext cx="5783263" cy="285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87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57213"/>
            <a:ext cx="7793037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500</Words>
  <Application>Microsoft Office PowerPoint</Application>
  <PresentationFormat>On-screen Show (16:9)</PresentationFormat>
  <Paragraphs>53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Maven Pro</vt:lpstr>
      <vt:lpstr>Calibri </vt:lpstr>
      <vt:lpstr>Nunito</vt:lpstr>
      <vt:lpstr>Momentum</vt:lpstr>
      <vt:lpstr>Personalized Diet Recommendation System in Healthcare using Predictive approaches  </vt:lpstr>
      <vt:lpstr>Introduction</vt:lpstr>
      <vt:lpstr>Objective</vt:lpstr>
      <vt:lpstr>Existing System</vt:lpstr>
      <vt:lpstr>Issues</vt:lpstr>
      <vt:lpstr>System Architecture</vt:lpstr>
      <vt:lpstr>SYSTEM WORKFLOW</vt:lpstr>
      <vt:lpstr>MODULES</vt:lpstr>
      <vt:lpstr>PowerPoint Presentation</vt:lpstr>
      <vt:lpstr>PowerPoint Presentation</vt:lpstr>
      <vt:lpstr>PowerPoint Presentation</vt:lpstr>
      <vt:lpstr>PowerPoint Presentation</vt:lpstr>
      <vt:lpstr>Implementation Procedure</vt:lpstr>
      <vt:lpstr>Result</vt:lpstr>
      <vt:lpstr>PowerPoint Presentation</vt:lpstr>
      <vt:lpstr>WORKING MODULE:</vt:lpstr>
      <vt:lpstr>Cont….</vt:lpstr>
      <vt:lpstr>Future scope: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Diet Recommendation System in Healthcare using Predictive approaches</dc:title>
  <dc:creator>piyush soni</dc:creator>
  <cp:lastModifiedBy>piyush soni</cp:lastModifiedBy>
  <cp:revision>6</cp:revision>
  <dcterms:modified xsi:type="dcterms:W3CDTF">2023-03-14T05:28:07Z</dcterms:modified>
</cp:coreProperties>
</file>