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9b09088f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9b09088f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9b09088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9b09088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9b09088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9b09088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9b09088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9b09088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9b09088f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9b09088f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9b09088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9b09088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9b09088f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9b09088f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9b09088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9b09088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9b09088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9b09088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9b09088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9b09088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9b09088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9b09088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9b09088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9b09088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9b09088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9b09088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9b09088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9b09088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 House Price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 Janapareddy, Piyush Chandra,  Chirag Patel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7650" y="56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Models 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815800" y="1609700"/>
            <a:ext cx="76005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Custom Cluster: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&lt; 250000 – Light Blue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250000&lt;price&lt;500000 – Dark Blue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500000&lt;price&lt;1000000 – Green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1000000&lt;price&lt;3000000 – Yellow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3000000&lt;price&lt;5000000 – Light 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Price&gt;5000000 – Dark 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K-means: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6 clusters </a:t>
            </a:r>
            <a:r>
              <a:rPr lang="en"/>
              <a:t>using important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Ward’s Linkage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6 clusters </a:t>
            </a:r>
            <a:r>
              <a:rPr lang="en"/>
              <a:t>using important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38" y="915275"/>
            <a:ext cx="7223325" cy="42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00" y="744175"/>
            <a:ext cx="7505850" cy="43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400" y="992875"/>
            <a:ext cx="6735275" cy="41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Good Regression models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</a:t>
            </a:r>
            <a:r>
              <a:rPr lang="en" sz="1400"/>
              <a:t>Forest</a:t>
            </a:r>
            <a:r>
              <a:rPr lang="en" sz="1400"/>
              <a:t> Regressor - </a:t>
            </a:r>
            <a:r>
              <a:rPr lang="en" sz="1400"/>
              <a:t>79% explanation is the variance of the dependent variable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Bad Clustering Models due to the no clear trend in clusters of data points.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House Price Prediction of King county the most populous county in Washington and 13th in USA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Dataset from Kaggle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Solution</a:t>
            </a:r>
            <a:r>
              <a:rPr lang="en" sz="2100"/>
              <a:t>: Building a price prediction system using features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Task 1:</a:t>
            </a:r>
            <a:r>
              <a:rPr lang="en" sz="2100"/>
              <a:t>  Build regression model 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Task 2:  </a:t>
            </a:r>
            <a:r>
              <a:rPr lang="en" sz="2100"/>
              <a:t>Build a clustering model using location.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5975"/>
            <a:ext cx="9143924" cy="18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3250"/>
            <a:ext cx="9144000" cy="17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606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Data-Frame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2128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Trimmed date to year (Dirty Data)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Null values analysis (Missing Values)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dummy variable for date (2014-&gt;0, 2015-&gt;1)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Removed outliers.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9425" y="39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100" y="1154425"/>
            <a:ext cx="5787799" cy="38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104900"/>
            <a:ext cx="54102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9325" y="324250"/>
            <a:ext cx="7277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Exploratory Data Analysis Contd.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Top 12 attributes (using SelectKBest)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Train, Test and Validation Set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StandardScaler fit Training set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Transformed Train, Test and Validation set (Mean of 0 and Standard deviation of 1)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63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Cont.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00" y="1609725"/>
            <a:ext cx="6762227" cy="3352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7959000" y="1659450"/>
            <a:ext cx="9900" cy="3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775" y="1332075"/>
            <a:ext cx="4754446" cy="3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Cond.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3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