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Josefin Slab"/>
      <p:regular r:id="rId21"/>
      <p:bold r:id="rId22"/>
      <p:italic r:id="rId23"/>
      <p:boldItalic r:id="rId24"/>
    </p:embeddedFont>
    <p:embeddedFont>
      <p:font typeface="Anton"/>
      <p:regular r:id="rId25"/>
    </p:embeddedFont>
    <p:embeddedFont>
      <p:font typeface="Rajdhani SemiBold"/>
      <p:regular r:id="rId26"/>
      <p:bold r:id="rId27"/>
    </p:embeddedFont>
    <p:embeddedFont>
      <p:font typeface="Fira Sans Condensed Light"/>
      <p:regular r:id="rId28"/>
      <p:bold r:id="rId29"/>
      <p:italic r:id="rId30"/>
      <p:boldItalic r:id="rId31"/>
    </p:embeddedFont>
    <p:embeddedFont>
      <p:font typeface="Fira Sans Condensed"/>
      <p:regular r:id="rId32"/>
      <p:bold r:id="rId33"/>
      <p:italic r:id="rId34"/>
      <p:boldItalic r:id="rId35"/>
    </p:embeddedFont>
    <p:embeddedFont>
      <p:font typeface="Advent Pro Light"/>
      <p:regular r:id="rId36"/>
      <p:bold r:id="rId37"/>
    </p:embeddedFont>
    <p:embeddedFont>
      <p:font typeface="Rajdhani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JosefinSlab-bold.fntdata"/><Relationship Id="rId21" Type="http://schemas.openxmlformats.org/officeDocument/2006/relationships/font" Target="fonts/JosefinSlab-regular.fntdata"/><Relationship Id="rId24" Type="http://schemas.openxmlformats.org/officeDocument/2006/relationships/font" Target="fonts/JosefinSlab-boldItalic.fntdata"/><Relationship Id="rId23" Type="http://schemas.openxmlformats.org/officeDocument/2006/relationships/font" Target="fonts/JosefinSlab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jdhaniSemiBold-regular.fntdata"/><Relationship Id="rId25" Type="http://schemas.openxmlformats.org/officeDocument/2006/relationships/font" Target="fonts/Anton-regular.fntdata"/><Relationship Id="rId28" Type="http://schemas.openxmlformats.org/officeDocument/2006/relationships/font" Target="fonts/FiraSansCondensedLight-regular.fntdata"/><Relationship Id="rId27" Type="http://schemas.openxmlformats.org/officeDocument/2006/relationships/font" Target="fonts/Rajdhani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Light-boldItalic.fntdata"/><Relationship Id="rId30" Type="http://schemas.openxmlformats.org/officeDocument/2006/relationships/font" Target="fonts/FiraSansCondensedLight-italic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-bold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-italic.fntdata"/><Relationship Id="rId15" Type="http://schemas.openxmlformats.org/officeDocument/2006/relationships/slide" Target="slides/slide11.xml"/><Relationship Id="rId37" Type="http://schemas.openxmlformats.org/officeDocument/2006/relationships/font" Target="fonts/AdventProLight-bold.fntdata"/><Relationship Id="rId14" Type="http://schemas.openxmlformats.org/officeDocument/2006/relationships/slide" Target="slides/slide10.xml"/><Relationship Id="rId36" Type="http://schemas.openxmlformats.org/officeDocument/2006/relationships/font" Target="fonts/AdventProLight-regular.fntdata"/><Relationship Id="rId17" Type="http://schemas.openxmlformats.org/officeDocument/2006/relationships/slide" Target="slides/slide13.xml"/><Relationship Id="rId39" Type="http://schemas.openxmlformats.org/officeDocument/2006/relationships/font" Target="fonts/Rajdhani-bold.fntdata"/><Relationship Id="rId16" Type="http://schemas.openxmlformats.org/officeDocument/2006/relationships/slide" Target="slides/slide12.xml"/><Relationship Id="rId38" Type="http://schemas.openxmlformats.org/officeDocument/2006/relationships/font" Target="fonts/Rajdhani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8a6ee8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8a6ee8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5abef013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5abef013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a05afb2f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a05afb2f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5abef013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5abef013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5abef0139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5abef0139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a05afb2f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a05afb2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08a6ee8a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08a6ee8a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08a6ee8a1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708a6ee8a1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8a6ee8a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8a6ee8a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8a6ee8a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08a6ee8a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abef0139_0_14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abef0139_0_14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a05afb2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a05afb2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08a6ee8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08a6ee8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5abef0139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5abef0139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313bf44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313bf44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08a6ee8a1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08a6ee8a1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4"/>
          <p:cNvSpPr txBox="1"/>
          <p:nvPr>
            <p:ph idx="1" type="subTitle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2" type="title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" name="Google Shape;45;p14"/>
          <p:cNvSpPr txBox="1"/>
          <p:nvPr>
            <p:ph idx="3" type="subTitle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4" type="title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14"/>
          <p:cNvSpPr txBox="1"/>
          <p:nvPr>
            <p:ph idx="5" type="subTitle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6" type="title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9" name="Google Shape;49;p14"/>
          <p:cNvSpPr txBox="1"/>
          <p:nvPr>
            <p:ph idx="7" type="subTitle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hasCustomPrompt="1" idx="8" type="title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hasCustomPrompt="1" idx="9" type="title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/>
          <p:nvPr>
            <p:ph hasCustomPrompt="1" idx="13" type="title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/>
          <p:nvPr>
            <p:ph hasCustomPrompt="1" idx="14" type="title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3" type="subTitle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4" type="subTitle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2" type="subTitle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3" type="subTitle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idx="4" type="title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" name="Google Shape;66;p16"/>
          <p:cNvSpPr txBox="1"/>
          <p:nvPr>
            <p:ph idx="5" type="title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6"/>
          <p:cNvSpPr txBox="1"/>
          <p:nvPr>
            <p:ph idx="6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subTitle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hasCustomPrompt="1" type="title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/>
          <p:nvPr>
            <p:ph hasCustomPrompt="1" idx="3" type="title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/>
          <p:nvPr>
            <p:ph idx="4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title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18"/>
          <p:cNvSpPr txBox="1"/>
          <p:nvPr>
            <p:ph idx="3" type="subTitle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4" type="title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8"/>
          <p:cNvSpPr txBox="1"/>
          <p:nvPr>
            <p:ph idx="5" type="subTitle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6" type="title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8"/>
          <p:cNvSpPr txBox="1"/>
          <p:nvPr>
            <p:ph idx="7" type="subTitle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8" type="title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8"/>
          <p:cNvSpPr txBox="1"/>
          <p:nvPr>
            <p:ph idx="9" type="subTitle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3" type="title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8"/>
          <p:cNvSpPr txBox="1"/>
          <p:nvPr>
            <p:ph idx="14" type="subTitle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b="1" lang="en" sz="900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/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10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10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C34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sz="2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sz="2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sz="2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sz="2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sz="2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sz="2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sz="2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sz="2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b="1" sz="2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jpg"/><Relationship Id="rId4" Type="http://schemas.openxmlformats.org/officeDocument/2006/relationships/hyperlink" Target="http://www.youtube.com/watch?v=dOua1f8Y_Ag" TargetMode="External"/><Relationship Id="rId5" Type="http://schemas.openxmlformats.org/officeDocument/2006/relationships/image" Target="../media/image3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jp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jpg"/><Relationship Id="rId4" Type="http://schemas.openxmlformats.org/officeDocument/2006/relationships/image" Target="../media/image33.png"/><Relationship Id="rId9" Type="http://schemas.openxmlformats.org/officeDocument/2006/relationships/image" Target="../media/image43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Relationship Id="rId7" Type="http://schemas.openxmlformats.org/officeDocument/2006/relationships/image" Target="../media/image36.png"/><Relationship Id="rId8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jp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34.png"/><Relationship Id="rId7" Type="http://schemas.openxmlformats.org/officeDocument/2006/relationships/image" Target="../media/image28.png"/><Relationship Id="rId8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Relationship Id="rId4" Type="http://schemas.openxmlformats.org/officeDocument/2006/relationships/image" Target="../media/image21.jpg"/><Relationship Id="rId9" Type="http://schemas.openxmlformats.org/officeDocument/2006/relationships/image" Target="../media/image45.png"/><Relationship Id="rId5" Type="http://schemas.openxmlformats.org/officeDocument/2006/relationships/image" Target="../media/image51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jpg"/><Relationship Id="rId4" Type="http://schemas.openxmlformats.org/officeDocument/2006/relationships/slide" Target="/ppt/slides/slide3.xml"/><Relationship Id="rId5" Type="http://schemas.openxmlformats.org/officeDocument/2006/relationships/slide" Target="/ppt/slides/slide11.xml"/><Relationship Id="rId6" Type="http://schemas.openxmlformats.org/officeDocument/2006/relationships/slide" Target="/ppt/slides/slide5.xml"/><Relationship Id="rId7" Type="http://schemas.openxmlformats.org/officeDocument/2006/relationships/slide" Target="/ppt/slides/slide14.xml"/><Relationship Id="rId8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jpg"/><Relationship Id="rId4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2.jpg"/><Relationship Id="rId4" Type="http://schemas.openxmlformats.org/officeDocument/2006/relationships/image" Target="../media/image22.png"/><Relationship Id="rId5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jpg"/><Relationship Id="rId4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jp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ctrTitle"/>
          </p:nvPr>
        </p:nvSpPr>
        <p:spPr>
          <a:xfrm>
            <a:off x="375050" y="364325"/>
            <a:ext cx="4749000" cy="33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"/>
                <a:ea typeface="Rajdhani"/>
                <a:cs typeface="Rajdhani"/>
                <a:sym typeface="Rajdhani"/>
              </a:rPr>
              <a:t>Task</a:t>
            </a:r>
            <a:endParaRPr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"/>
                <a:ea typeface="Rajdhani"/>
                <a:cs typeface="Rajdhani"/>
                <a:sym typeface="Rajdhani"/>
              </a:rPr>
              <a:t>Notifier Assistant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1673675" y="3585075"/>
            <a:ext cx="3384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 Project based on Python</a:t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0" name="Google Shape;100;p22"/>
          <p:cNvPicPr preferRelativeResize="0"/>
          <p:nvPr/>
        </p:nvPicPr>
        <p:blipFill>
          <a:blip r:embed="rId4">
            <a:alphaModFix amt="46000"/>
          </a:blip>
          <a:stretch>
            <a:fillRect/>
          </a:stretch>
        </p:blipFill>
        <p:spPr>
          <a:xfrm>
            <a:off x="4751650" y="546625"/>
            <a:ext cx="3715200" cy="371520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 is a project in Python, for college project." id="421" name="Google Shape;421;p31" title="Python Project - Task Notifier Assistan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300" y="0"/>
            <a:ext cx="8358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225025" y="722650"/>
            <a:ext cx="46242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Implementation</a:t>
            </a:r>
            <a:endParaRPr sz="5200"/>
          </a:p>
        </p:txBody>
      </p:sp>
      <p:sp>
        <p:nvSpPr>
          <p:cNvPr id="427" name="Google Shape;427;p32"/>
          <p:cNvSpPr txBox="1"/>
          <p:nvPr>
            <p:ph idx="2" type="title"/>
          </p:nvPr>
        </p:nvSpPr>
        <p:spPr>
          <a:xfrm>
            <a:off x="5342070" y="971850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03</a:t>
            </a:r>
            <a:endParaRPr sz="12000"/>
          </a:p>
        </p:txBody>
      </p:sp>
      <p:cxnSp>
        <p:nvCxnSpPr>
          <p:cNvPr id="428" name="Google Shape;428;p32"/>
          <p:cNvCxnSpPr/>
          <p:nvPr/>
        </p:nvCxnSpPr>
        <p:spPr>
          <a:xfrm flipH="1" rot="10800000">
            <a:off x="5236925" y="3100925"/>
            <a:ext cx="3425700" cy="21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/>
          <p:nvPr>
            <p:ph idx="4294967295" type="subTitle"/>
          </p:nvPr>
        </p:nvSpPr>
        <p:spPr>
          <a:xfrm flipH="1">
            <a:off x="785625" y="927419"/>
            <a:ext cx="22344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Used Tkinter to make the GUI of the software</a:t>
            </a:r>
            <a:endParaRPr sz="1400"/>
          </a:p>
        </p:txBody>
      </p:sp>
      <p:sp>
        <p:nvSpPr>
          <p:cNvPr id="434" name="Google Shape;434;p33"/>
          <p:cNvSpPr txBox="1"/>
          <p:nvPr>
            <p:ph idx="4294967295" type="subTitle"/>
          </p:nvPr>
        </p:nvSpPr>
        <p:spPr>
          <a:xfrm flipH="1">
            <a:off x="6163575" y="927425"/>
            <a:ext cx="21948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Used Heroku Server to deploy the Backend File</a:t>
            </a:r>
            <a:endParaRPr sz="1400"/>
          </a:p>
        </p:txBody>
      </p:sp>
      <p:sp>
        <p:nvSpPr>
          <p:cNvPr id="435" name="Google Shape;435;p33"/>
          <p:cNvSpPr txBox="1"/>
          <p:nvPr>
            <p:ph idx="4294967295" type="subTitle"/>
          </p:nvPr>
        </p:nvSpPr>
        <p:spPr>
          <a:xfrm>
            <a:off x="385775" y="2540725"/>
            <a:ext cx="263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Used a MySQL database instance of Google Cloud Platform </a:t>
            </a:r>
            <a:endParaRPr sz="1400"/>
          </a:p>
        </p:txBody>
      </p:sp>
      <p:sp>
        <p:nvSpPr>
          <p:cNvPr id="436" name="Google Shape;436;p33"/>
          <p:cNvSpPr txBox="1"/>
          <p:nvPr>
            <p:ph idx="4294967295" type="subTitle"/>
          </p:nvPr>
        </p:nvSpPr>
        <p:spPr>
          <a:xfrm>
            <a:off x="6163724" y="2540700"/>
            <a:ext cx="2259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Used Telegram’s Open Source API to send Messages</a:t>
            </a:r>
            <a:endParaRPr sz="1400"/>
          </a:p>
        </p:txBody>
      </p:sp>
      <p:sp>
        <p:nvSpPr>
          <p:cNvPr id="437" name="Google Shape;437;p33"/>
          <p:cNvSpPr txBox="1"/>
          <p:nvPr>
            <p:ph idx="4294967295" type="subTitle"/>
          </p:nvPr>
        </p:nvSpPr>
        <p:spPr>
          <a:xfrm flipH="1">
            <a:off x="785625" y="1506110"/>
            <a:ext cx="22344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Tkinter </a:t>
            </a:r>
            <a:endParaRPr b="1" sz="18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38" name="Google Shape;438;p33"/>
          <p:cNvSpPr txBox="1"/>
          <p:nvPr>
            <p:ph idx="4294967295" type="subTitle"/>
          </p:nvPr>
        </p:nvSpPr>
        <p:spPr>
          <a:xfrm flipH="1">
            <a:off x="6212150" y="1506088"/>
            <a:ext cx="21948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Server</a:t>
            </a:r>
            <a:endParaRPr b="1" sz="18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39" name="Google Shape;439;p33"/>
          <p:cNvSpPr txBox="1"/>
          <p:nvPr>
            <p:ph idx="4294967295" type="subTitle"/>
          </p:nvPr>
        </p:nvSpPr>
        <p:spPr>
          <a:xfrm>
            <a:off x="785662" y="2278093"/>
            <a:ext cx="2234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Data base</a:t>
            </a:r>
            <a:endParaRPr b="1" sz="18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40" name="Google Shape;440;p33"/>
          <p:cNvSpPr txBox="1"/>
          <p:nvPr>
            <p:ph idx="4294967295" type="subTitle"/>
          </p:nvPr>
        </p:nvSpPr>
        <p:spPr>
          <a:xfrm>
            <a:off x="6157412" y="2266648"/>
            <a:ext cx="21948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Telegram API</a:t>
            </a:r>
            <a:endParaRPr b="1" sz="1800"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441" name="Google Shape;441;p33"/>
          <p:cNvCxnSpPr/>
          <p:nvPr/>
        </p:nvCxnSpPr>
        <p:spPr>
          <a:xfrm flipH="1" rot="10800000">
            <a:off x="4899275" y="1351750"/>
            <a:ext cx="574200" cy="309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3"/>
          <p:cNvCxnSpPr/>
          <p:nvPr/>
        </p:nvCxnSpPr>
        <p:spPr>
          <a:xfrm>
            <a:off x="4855825" y="2210775"/>
            <a:ext cx="645000" cy="305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3"/>
          <p:cNvCxnSpPr/>
          <p:nvPr/>
        </p:nvCxnSpPr>
        <p:spPr>
          <a:xfrm flipH="1" rot="10800000">
            <a:off x="3643325" y="2278025"/>
            <a:ext cx="634800" cy="336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3"/>
          <p:cNvCxnSpPr/>
          <p:nvPr/>
        </p:nvCxnSpPr>
        <p:spPr>
          <a:xfrm>
            <a:off x="3670700" y="1351650"/>
            <a:ext cx="566100" cy="275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3"/>
          <p:cNvCxnSpPr>
            <a:endCxn id="446" idx="2"/>
          </p:cNvCxnSpPr>
          <p:nvPr/>
        </p:nvCxnSpPr>
        <p:spPr>
          <a:xfrm flipH="1" rot="10800000">
            <a:off x="4564875" y="2395613"/>
            <a:ext cx="1500" cy="551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3"/>
          <p:cNvSpPr txBox="1"/>
          <p:nvPr>
            <p:ph idx="4294967295" type="subTitle"/>
          </p:nvPr>
        </p:nvSpPr>
        <p:spPr>
          <a:xfrm flipH="1">
            <a:off x="3524600" y="3838269"/>
            <a:ext cx="22344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Used </a:t>
            </a:r>
            <a:r>
              <a:rPr lang="en" sz="1400"/>
              <a:t>PyTTSX</a:t>
            </a:r>
            <a:r>
              <a:rPr lang="en" sz="1400"/>
              <a:t> library to convert Text to Speech</a:t>
            </a:r>
            <a:endParaRPr sz="1400"/>
          </a:p>
        </p:txBody>
      </p:sp>
      <p:sp>
        <p:nvSpPr>
          <p:cNvPr id="448" name="Google Shape;448;p33"/>
          <p:cNvSpPr txBox="1"/>
          <p:nvPr>
            <p:ph idx="4294967295" type="subTitle"/>
          </p:nvPr>
        </p:nvSpPr>
        <p:spPr>
          <a:xfrm flipH="1">
            <a:off x="3524600" y="3676785"/>
            <a:ext cx="22344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Text to Speech</a:t>
            </a:r>
            <a:endParaRPr b="1" sz="18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46" name="Google Shape;4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650" y="1576163"/>
            <a:ext cx="819450" cy="81945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9" name="Google Shape;4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4100" y="2323700"/>
            <a:ext cx="354300" cy="38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4100" y="2797986"/>
            <a:ext cx="354300" cy="38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7025" y="2366900"/>
            <a:ext cx="496925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7862" y="1068600"/>
            <a:ext cx="566100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8800" y="1103188"/>
            <a:ext cx="496925" cy="4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3"/>
          <p:cNvSpPr txBox="1"/>
          <p:nvPr>
            <p:ph type="title"/>
          </p:nvPr>
        </p:nvSpPr>
        <p:spPr>
          <a:xfrm>
            <a:off x="718725" y="51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pic>
        <p:nvPicPr>
          <p:cNvPr id="455" name="Google Shape;455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1057" y="3091850"/>
            <a:ext cx="435318" cy="3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00325" y="3107459"/>
            <a:ext cx="400302" cy="3569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" name="Google Shape;457;p33"/>
          <p:cNvCxnSpPr>
            <a:stCxn id="456" idx="3"/>
            <a:endCxn id="455" idx="1"/>
          </p:cNvCxnSpPr>
          <p:nvPr/>
        </p:nvCxnSpPr>
        <p:spPr>
          <a:xfrm>
            <a:off x="4500627" y="3285951"/>
            <a:ext cx="250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/>
          <p:nvPr>
            <p:ph type="title"/>
          </p:nvPr>
        </p:nvSpPr>
        <p:spPr>
          <a:xfrm>
            <a:off x="719950" y="269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Features Added</a:t>
            </a:r>
            <a:endParaRPr/>
          </a:p>
        </p:txBody>
      </p:sp>
      <p:sp>
        <p:nvSpPr>
          <p:cNvPr id="463" name="Google Shape;463;p34"/>
          <p:cNvSpPr txBox="1"/>
          <p:nvPr>
            <p:ph idx="4294967295" type="subTitle"/>
          </p:nvPr>
        </p:nvSpPr>
        <p:spPr>
          <a:xfrm>
            <a:off x="714450" y="3779475"/>
            <a:ext cx="1532400" cy="987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Save and Fetch data from a shared MySQL DB on</a:t>
            </a:r>
            <a:r>
              <a:rPr b="1"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 Google Cloud</a:t>
            </a:r>
            <a:endParaRPr b="1" sz="140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64" name="Google Shape;464;p34"/>
          <p:cNvSpPr txBox="1"/>
          <p:nvPr>
            <p:ph idx="4294967295" type="subTitle"/>
          </p:nvPr>
        </p:nvSpPr>
        <p:spPr>
          <a:xfrm>
            <a:off x="3837400" y="3780375"/>
            <a:ext cx="1532400" cy="7839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Alarm sound based on the task name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465" name="Google Shape;465;p34"/>
          <p:cNvSpPr txBox="1"/>
          <p:nvPr>
            <p:ph idx="4294967295" type="subTitle"/>
          </p:nvPr>
        </p:nvSpPr>
        <p:spPr>
          <a:xfrm>
            <a:off x="2260075" y="1266013"/>
            <a:ext cx="1532400" cy="9870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Alarm functionality based on the time of the task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466" name="Google Shape;466;p34"/>
          <p:cNvSpPr txBox="1"/>
          <p:nvPr>
            <p:ph idx="4294967295" type="subTitle"/>
          </p:nvPr>
        </p:nvSpPr>
        <p:spPr>
          <a:xfrm>
            <a:off x="6897400" y="3779475"/>
            <a:ext cx="1532400" cy="7839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Backend Script deployed on </a:t>
            </a:r>
            <a:r>
              <a:rPr b="1"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Heroku Server</a:t>
            </a:r>
            <a:endParaRPr b="1" sz="140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67" name="Google Shape;467;p34"/>
          <p:cNvSpPr txBox="1"/>
          <p:nvPr>
            <p:ph idx="4294967295" type="subTitle"/>
          </p:nvPr>
        </p:nvSpPr>
        <p:spPr>
          <a:xfrm>
            <a:off x="5351471" y="1266013"/>
            <a:ext cx="1532400" cy="9870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Real time notifications on </a:t>
            </a:r>
            <a:r>
              <a:rPr b="1" lang="en" sz="1400">
                <a:latin typeface="Fira Sans Condensed"/>
                <a:ea typeface="Fira Sans Condensed"/>
                <a:cs typeface="Fira Sans Condensed"/>
                <a:sym typeface="Fira Sans Condensed"/>
              </a:rPr>
              <a:t>Telegram App</a:t>
            </a:r>
            <a:endParaRPr b="1" sz="140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68" name="Google Shape;468;p34"/>
          <p:cNvSpPr txBox="1"/>
          <p:nvPr>
            <p:ph idx="4294967295" type="subTitle"/>
          </p:nvPr>
        </p:nvSpPr>
        <p:spPr>
          <a:xfrm>
            <a:off x="2197200" y="2125814"/>
            <a:ext cx="1658400" cy="371400"/>
          </a:xfrm>
          <a:prstGeom prst="rect">
            <a:avLst/>
          </a:prstGeom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Alarm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69" name="Google Shape;469;p34"/>
          <p:cNvSpPr txBox="1"/>
          <p:nvPr>
            <p:ph idx="4294967295" type="subTitle"/>
          </p:nvPr>
        </p:nvSpPr>
        <p:spPr>
          <a:xfrm>
            <a:off x="5288600" y="2125814"/>
            <a:ext cx="1658400" cy="371400"/>
          </a:xfrm>
          <a:prstGeom prst="rect">
            <a:avLst/>
          </a:prstGeom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Notifications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70" name="Google Shape;470;p34"/>
          <p:cNvSpPr txBox="1"/>
          <p:nvPr>
            <p:ph idx="4294967295" type="subTitle"/>
          </p:nvPr>
        </p:nvSpPr>
        <p:spPr>
          <a:xfrm>
            <a:off x="651400" y="3401014"/>
            <a:ext cx="1658400" cy="371400"/>
          </a:xfrm>
          <a:prstGeom prst="rect">
            <a:avLst/>
          </a:prstGeom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Save and Fetch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71" name="Google Shape;471;p34"/>
          <p:cNvSpPr txBox="1"/>
          <p:nvPr>
            <p:ph idx="4294967295" type="subTitle"/>
          </p:nvPr>
        </p:nvSpPr>
        <p:spPr>
          <a:xfrm>
            <a:off x="6834400" y="3401014"/>
            <a:ext cx="1658400" cy="371400"/>
          </a:xfrm>
          <a:prstGeom prst="rect">
            <a:avLst/>
          </a:prstGeom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Server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72" name="Google Shape;472;p34"/>
          <p:cNvSpPr txBox="1"/>
          <p:nvPr>
            <p:ph idx="4294967295" type="subTitle"/>
          </p:nvPr>
        </p:nvSpPr>
        <p:spPr>
          <a:xfrm>
            <a:off x="3742900" y="3401014"/>
            <a:ext cx="1658400" cy="371400"/>
          </a:xfrm>
          <a:prstGeom prst="rect">
            <a:avLst/>
          </a:prstGeom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Rajdhani"/>
                <a:ea typeface="Rajdhani"/>
                <a:cs typeface="Rajdhani"/>
                <a:sym typeface="Rajdhani"/>
              </a:rPr>
              <a:t>Text to Speech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73" name="Google Shape;473;p34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4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4"/>
          <p:cNvSpPr/>
          <p:nvPr/>
        </p:nvSpPr>
        <p:spPr>
          <a:xfrm>
            <a:off x="5831350" y="26763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4"/>
          <p:cNvSpPr/>
          <p:nvPr/>
        </p:nvSpPr>
        <p:spPr>
          <a:xfrm>
            <a:off x="7377050" y="26763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34"/>
          <p:cNvCxnSpPr>
            <a:stCxn id="473" idx="6"/>
            <a:endCxn id="474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4"/>
          <p:cNvCxnSpPr>
            <a:stCxn id="474" idx="6"/>
            <a:endCxn id="475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4"/>
          <p:cNvCxnSpPr>
            <a:stCxn id="475" idx="6"/>
            <a:endCxn id="476" idx="2"/>
          </p:cNvCxnSpPr>
          <p:nvPr/>
        </p:nvCxnSpPr>
        <p:spPr>
          <a:xfrm>
            <a:off x="4858350" y="29627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4"/>
          <p:cNvCxnSpPr>
            <a:stCxn id="476" idx="6"/>
            <a:endCxn id="477" idx="2"/>
          </p:cNvCxnSpPr>
          <p:nvPr/>
        </p:nvCxnSpPr>
        <p:spPr>
          <a:xfrm>
            <a:off x="6404050" y="29627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2" name="Google Shape;482;p34"/>
          <p:cNvGrpSpPr/>
          <p:nvPr/>
        </p:nvGrpSpPr>
        <p:grpSpPr>
          <a:xfrm>
            <a:off x="171872" y="655685"/>
            <a:ext cx="281276" cy="280987"/>
            <a:chOff x="2497275" y="2744159"/>
            <a:chExt cx="370930" cy="370549"/>
          </a:xfrm>
        </p:grpSpPr>
        <p:sp>
          <p:nvSpPr>
            <p:cNvPr id="483" name="Google Shape;483;p34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4"/>
          <p:cNvSpPr/>
          <p:nvPr/>
        </p:nvSpPr>
        <p:spPr>
          <a:xfrm>
            <a:off x="8023909" y="558079"/>
            <a:ext cx="288483" cy="235125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250" y="2777025"/>
            <a:ext cx="3714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1950" y="2778950"/>
            <a:ext cx="3714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4950" y="2803850"/>
            <a:ext cx="371400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3500" y="2759962"/>
            <a:ext cx="405513" cy="40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77653" y="2761888"/>
            <a:ext cx="405525" cy="4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>
            <p:ph type="title"/>
          </p:nvPr>
        </p:nvSpPr>
        <p:spPr>
          <a:xfrm>
            <a:off x="257175" y="971850"/>
            <a:ext cx="45006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500" name="Google Shape;500;p35"/>
          <p:cNvSpPr txBox="1"/>
          <p:nvPr>
            <p:ph idx="2" type="title"/>
          </p:nvPr>
        </p:nvSpPr>
        <p:spPr>
          <a:xfrm>
            <a:off x="4849176" y="1001125"/>
            <a:ext cx="2308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4</a:t>
            </a:r>
            <a:endParaRPr/>
          </a:p>
        </p:txBody>
      </p:sp>
      <p:cxnSp>
        <p:nvCxnSpPr>
          <p:cNvPr id="501" name="Google Shape;501;p35"/>
          <p:cNvCxnSpPr/>
          <p:nvPr/>
        </p:nvCxnSpPr>
        <p:spPr>
          <a:xfrm flipH="1" rot="10800000">
            <a:off x="5001175" y="3111650"/>
            <a:ext cx="3425700" cy="21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" name="Google Shape;506;p36"/>
          <p:cNvCxnSpPr/>
          <p:nvPr/>
        </p:nvCxnSpPr>
        <p:spPr>
          <a:xfrm>
            <a:off x="4322950" y="630600"/>
            <a:ext cx="3000" cy="44364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7" name="Google Shape;507;p36"/>
          <p:cNvSpPr txBox="1"/>
          <p:nvPr/>
        </p:nvSpPr>
        <p:spPr>
          <a:xfrm>
            <a:off x="215497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Multiple Team Support</a:t>
            </a:r>
            <a:endParaRPr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508" name="Google Shape;508;p36"/>
          <p:cNvSpPr txBox="1"/>
          <p:nvPr/>
        </p:nvSpPr>
        <p:spPr>
          <a:xfrm>
            <a:off x="4427225" y="114977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2021</a:t>
            </a:r>
            <a:endParaRPr b="1" sz="24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09" name="Google Shape;509;p36"/>
          <p:cNvSpPr txBox="1"/>
          <p:nvPr/>
        </p:nvSpPr>
        <p:spPr>
          <a:xfrm>
            <a:off x="2154975" y="2628125"/>
            <a:ext cx="20637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SMS support Integration</a:t>
            </a:r>
            <a:endParaRPr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510" name="Google Shape;510;p36"/>
          <p:cNvSpPr txBox="1"/>
          <p:nvPr/>
        </p:nvSpPr>
        <p:spPr>
          <a:xfrm>
            <a:off x="4427225" y="336730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Web and App both platform availability</a:t>
            </a:r>
            <a:endParaRPr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215497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2021</a:t>
            </a:r>
            <a:endParaRPr b="1" sz="24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442722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2021</a:t>
            </a:r>
            <a:endParaRPr b="1" sz="24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13" name="Google Shape;513;p36"/>
          <p:cNvSpPr txBox="1"/>
          <p:nvPr/>
        </p:nvSpPr>
        <p:spPr>
          <a:xfrm>
            <a:off x="2154975" y="33692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2022</a:t>
            </a:r>
            <a:endParaRPr b="1" sz="24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14" name="Google Shape;514;p36"/>
          <p:cNvCxnSpPr>
            <a:stCxn id="507" idx="3"/>
            <a:endCxn id="508" idx="1"/>
          </p:cNvCxnSpPr>
          <p:nvPr/>
        </p:nvCxnSpPr>
        <p:spPr>
          <a:xfrm>
            <a:off x="4218675" y="1461050"/>
            <a:ext cx="208500" cy="18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6"/>
          <p:cNvCxnSpPr>
            <a:stCxn id="511" idx="3"/>
            <a:endCxn id="516" idx="1"/>
          </p:cNvCxnSpPr>
          <p:nvPr/>
        </p:nvCxnSpPr>
        <p:spPr>
          <a:xfrm>
            <a:off x="4218675" y="2202150"/>
            <a:ext cx="2085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6"/>
          <p:cNvCxnSpPr>
            <a:stCxn id="509" idx="3"/>
            <a:endCxn id="512" idx="1"/>
          </p:cNvCxnSpPr>
          <p:nvPr/>
        </p:nvCxnSpPr>
        <p:spPr>
          <a:xfrm flipH="1" rot="10800000">
            <a:off x="4218675" y="2941475"/>
            <a:ext cx="208500" cy="36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6"/>
          <p:cNvCxnSpPr>
            <a:stCxn id="513" idx="3"/>
            <a:endCxn id="510" idx="1"/>
          </p:cNvCxnSpPr>
          <p:nvPr/>
        </p:nvCxnSpPr>
        <p:spPr>
          <a:xfrm flipH="1" rot="10800000">
            <a:off x="4218675" y="3680625"/>
            <a:ext cx="208500" cy="18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36"/>
          <p:cNvSpPr/>
          <p:nvPr/>
        </p:nvSpPr>
        <p:spPr>
          <a:xfrm>
            <a:off x="6932223" y="2770829"/>
            <a:ext cx="564742" cy="776373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520" name="Google Shape;5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6912" y="2842173"/>
            <a:ext cx="519645" cy="633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5100" y="1041300"/>
            <a:ext cx="681300" cy="6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6"/>
          <p:cNvSpPr/>
          <p:nvPr/>
        </p:nvSpPr>
        <p:spPr>
          <a:xfrm>
            <a:off x="1716950" y="3993700"/>
            <a:ext cx="681291" cy="626403"/>
          </a:xfrm>
          <a:custGeom>
            <a:rect b="b" l="l" r="r" t="t"/>
            <a:pathLst>
              <a:path extrusionOk="0" h="9109" w="10919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523" name="Google Shape;523;p36"/>
          <p:cNvSpPr txBox="1"/>
          <p:nvPr/>
        </p:nvSpPr>
        <p:spPr>
          <a:xfrm>
            <a:off x="2742075" y="110150"/>
            <a:ext cx="3240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Long way to go</a:t>
            </a:r>
            <a:endParaRPr sz="2300">
              <a:solidFill>
                <a:srgbClr val="FFFFFF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4381350" y="4061500"/>
            <a:ext cx="890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2022</a:t>
            </a:r>
            <a:endParaRPr b="1" sz="24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25" name="Google Shape;525;p36"/>
          <p:cNvCxnSpPr/>
          <p:nvPr/>
        </p:nvCxnSpPr>
        <p:spPr>
          <a:xfrm flipH="1" rot="10800000">
            <a:off x="4218675" y="4366425"/>
            <a:ext cx="208500" cy="18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36"/>
          <p:cNvSpPr txBox="1"/>
          <p:nvPr/>
        </p:nvSpPr>
        <p:spPr>
          <a:xfrm>
            <a:off x="2502438" y="4015850"/>
            <a:ext cx="1716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Open for public i.e Commercial Rollout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527" name="Google Shape;52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2588" y="2679125"/>
            <a:ext cx="526313" cy="52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38705" y="2742000"/>
            <a:ext cx="333720" cy="335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8705" y="3202181"/>
            <a:ext cx="333720" cy="335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6"/>
          <p:cNvPicPr preferRelativeResize="0"/>
          <p:nvPr/>
        </p:nvPicPr>
        <p:blipFill>
          <a:blip r:embed="rId9">
            <a:alphaModFix amt="27000"/>
          </a:blip>
          <a:stretch>
            <a:fillRect/>
          </a:stretch>
        </p:blipFill>
        <p:spPr>
          <a:xfrm>
            <a:off x="7003556" y="3803859"/>
            <a:ext cx="764394" cy="80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72178" y="4009841"/>
            <a:ext cx="427150" cy="450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36"/>
          <p:cNvCxnSpPr>
            <a:stCxn id="520" idx="1"/>
          </p:cNvCxnSpPr>
          <p:nvPr/>
        </p:nvCxnSpPr>
        <p:spPr>
          <a:xfrm flipH="1">
            <a:off x="6002612" y="3159141"/>
            <a:ext cx="954300" cy="589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6"/>
          <p:cNvCxnSpPr>
            <a:stCxn id="530" idx="1"/>
          </p:cNvCxnSpPr>
          <p:nvPr/>
        </p:nvCxnSpPr>
        <p:spPr>
          <a:xfrm rot="10800000">
            <a:off x="6010856" y="3756842"/>
            <a:ext cx="992700" cy="449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36"/>
          <p:cNvSpPr txBox="1"/>
          <p:nvPr/>
        </p:nvSpPr>
        <p:spPr>
          <a:xfrm>
            <a:off x="443022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Login and Authentication</a:t>
            </a:r>
            <a:endParaRPr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535" name="Google Shape;535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96573" y="1912373"/>
            <a:ext cx="427150" cy="4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/>
          <p:nvPr>
            <p:ph type="title"/>
          </p:nvPr>
        </p:nvSpPr>
        <p:spPr>
          <a:xfrm>
            <a:off x="3166150" y="311825"/>
            <a:ext cx="3038700" cy="12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541" name="Google Shape;541;p37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 group of 4 people passionate about technology and programming.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Khandelwal (2019KUCP1008)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Piyush Gupta (2019KUCP1024)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Agrawal (2019KUCP1027)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 Jain (2019KUCP1122)</a:t>
            </a:r>
            <a:r>
              <a:rPr lang="en"/>
              <a:t> </a:t>
            </a:r>
            <a:endParaRPr/>
          </a:p>
        </p:txBody>
      </p:sp>
      <p:cxnSp>
        <p:nvCxnSpPr>
          <p:cNvPr id="542" name="Google Shape;542;p37"/>
          <p:cNvCxnSpPr/>
          <p:nvPr/>
        </p:nvCxnSpPr>
        <p:spPr>
          <a:xfrm>
            <a:off x="6204850" y="2256450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3" name="Google Shape;543;p37"/>
          <p:cNvSpPr txBox="1"/>
          <p:nvPr>
            <p:ph type="title"/>
          </p:nvPr>
        </p:nvSpPr>
        <p:spPr>
          <a:xfrm>
            <a:off x="6446825" y="2035950"/>
            <a:ext cx="22971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Group 1</a:t>
            </a:r>
            <a:endParaRPr sz="4000"/>
          </a:p>
        </p:txBody>
      </p:sp>
      <p:sp>
        <p:nvSpPr>
          <p:cNvPr id="544" name="Google Shape;544;p37"/>
          <p:cNvSpPr txBox="1"/>
          <p:nvPr/>
        </p:nvSpPr>
        <p:spPr>
          <a:xfrm>
            <a:off x="1081175" y="3538725"/>
            <a:ext cx="65316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THANK YOU!!</a:t>
            </a:r>
            <a:endParaRPr b="1" sz="72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45" name="Google Shape;545;p37"/>
          <p:cNvSpPr txBox="1"/>
          <p:nvPr/>
        </p:nvSpPr>
        <p:spPr>
          <a:xfrm>
            <a:off x="6319850" y="4832750"/>
            <a:ext cx="2807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Logos and Icons Credit : flaticon.com</a:t>
            </a:r>
            <a:endParaRPr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1511713" y="1681225"/>
            <a:ext cx="23391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Objective</a:t>
            </a:r>
            <a:endParaRPr/>
          </a:p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1511712" y="2008175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the main objective behind this project.</a:t>
            </a:r>
            <a:endParaRPr/>
          </a:p>
        </p:txBody>
      </p:sp>
      <p:sp>
        <p:nvSpPr>
          <p:cNvPr id="107" name="Google Shape;107;p23"/>
          <p:cNvSpPr txBox="1"/>
          <p:nvPr>
            <p:ph idx="2" type="title"/>
          </p:nvPr>
        </p:nvSpPr>
        <p:spPr>
          <a:xfrm>
            <a:off x="4845473" y="1683875"/>
            <a:ext cx="2784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Implementation</a:t>
            </a:r>
            <a:endParaRPr/>
          </a:p>
        </p:txBody>
      </p:sp>
      <p:sp>
        <p:nvSpPr>
          <p:cNvPr id="108" name="Google Shape;108;p23"/>
          <p:cNvSpPr txBox="1"/>
          <p:nvPr>
            <p:ph idx="3" type="subTitle"/>
          </p:nvPr>
        </p:nvSpPr>
        <p:spPr>
          <a:xfrm>
            <a:off x="4845487" y="2010838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are the technologies used in this project.</a:t>
            </a:r>
            <a:endParaRPr/>
          </a:p>
        </p:txBody>
      </p:sp>
      <p:sp>
        <p:nvSpPr>
          <p:cNvPr id="109" name="Google Shape;109;p23"/>
          <p:cNvSpPr txBox="1"/>
          <p:nvPr>
            <p:ph idx="4" type="title"/>
          </p:nvPr>
        </p:nvSpPr>
        <p:spPr>
          <a:xfrm>
            <a:off x="2768313" y="3106050"/>
            <a:ext cx="23391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Features</a:t>
            </a:r>
            <a:endParaRPr/>
          </a:p>
        </p:txBody>
      </p:sp>
      <p:sp>
        <p:nvSpPr>
          <p:cNvPr id="110" name="Google Shape;110;p23"/>
          <p:cNvSpPr txBox="1"/>
          <p:nvPr>
            <p:ph idx="5" type="subTitle"/>
          </p:nvPr>
        </p:nvSpPr>
        <p:spPr>
          <a:xfrm>
            <a:off x="2768312" y="3433000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are the main features of this project.</a:t>
            </a:r>
            <a:endParaRPr/>
          </a:p>
        </p:txBody>
      </p:sp>
      <p:sp>
        <p:nvSpPr>
          <p:cNvPr id="111" name="Google Shape;111;p23"/>
          <p:cNvSpPr txBox="1"/>
          <p:nvPr>
            <p:ph idx="6" type="title"/>
          </p:nvPr>
        </p:nvSpPr>
        <p:spPr>
          <a:xfrm>
            <a:off x="6100575" y="3106682"/>
            <a:ext cx="23391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Future Plans</a:t>
            </a:r>
            <a:endParaRPr/>
          </a:p>
        </p:txBody>
      </p:sp>
      <p:sp>
        <p:nvSpPr>
          <p:cNvPr id="112" name="Google Shape;112;p23"/>
          <p:cNvSpPr txBox="1"/>
          <p:nvPr>
            <p:ph idx="7" type="subTitle"/>
          </p:nvPr>
        </p:nvSpPr>
        <p:spPr>
          <a:xfrm>
            <a:off x="6100575" y="3433657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Future plans to take this project to the next level.</a:t>
            </a:r>
            <a:endParaRPr/>
          </a:p>
        </p:txBody>
      </p:sp>
      <p:sp>
        <p:nvSpPr>
          <p:cNvPr id="113" name="Google Shape;113;p23"/>
          <p:cNvSpPr txBox="1"/>
          <p:nvPr>
            <p:ph idx="8" type="title"/>
          </p:nvPr>
        </p:nvSpPr>
        <p:spPr>
          <a:xfrm>
            <a:off x="1959337" y="3392900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4" name="Google Shape;114;p23"/>
          <p:cNvSpPr txBox="1"/>
          <p:nvPr>
            <p:ph idx="9" type="title"/>
          </p:nvPr>
        </p:nvSpPr>
        <p:spPr>
          <a:xfrm>
            <a:off x="704337" y="1958950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5" name="Google Shape;115;p23"/>
          <p:cNvSpPr txBox="1"/>
          <p:nvPr>
            <p:ph idx="13" type="title"/>
          </p:nvPr>
        </p:nvSpPr>
        <p:spPr>
          <a:xfrm>
            <a:off x="5304000" y="3412232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6" name="Google Shape;116;p23"/>
          <p:cNvSpPr txBox="1"/>
          <p:nvPr>
            <p:ph idx="14" type="title"/>
          </p:nvPr>
        </p:nvSpPr>
        <p:spPr>
          <a:xfrm>
            <a:off x="4048912" y="1947813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17" name="Google Shape;117;p23"/>
          <p:cNvCxnSpPr/>
          <p:nvPr/>
        </p:nvCxnSpPr>
        <p:spPr>
          <a:xfrm>
            <a:off x="2635538" y="3298015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8" name="Google Shape;118;p23"/>
          <p:cNvCxnSpPr/>
          <p:nvPr/>
        </p:nvCxnSpPr>
        <p:spPr>
          <a:xfrm>
            <a:off x="4725188" y="1848828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9" name="Google Shape;119;p23"/>
          <p:cNvCxnSpPr/>
          <p:nvPr/>
        </p:nvCxnSpPr>
        <p:spPr>
          <a:xfrm>
            <a:off x="5980275" y="3298015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0" name="Google Shape;120;p23"/>
          <p:cNvCxnSpPr/>
          <p:nvPr/>
        </p:nvCxnSpPr>
        <p:spPr>
          <a:xfrm>
            <a:off x="1380538" y="1848828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21" name="Google Shape;12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9473" y="58825"/>
            <a:ext cx="1370250" cy="19012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2" name="Google Shape;122;p23"/>
          <p:cNvSpPr txBox="1"/>
          <p:nvPr/>
        </p:nvSpPr>
        <p:spPr>
          <a:xfrm>
            <a:off x="2282475" y="186375"/>
            <a:ext cx="3818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rPr>
              <a:t>Quick Overview</a:t>
            </a:r>
            <a:endParaRPr b="1" sz="4000">
              <a:solidFill>
                <a:schemeClr val="accent6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28" name="Google Shape;128;p24"/>
          <p:cNvSpPr txBox="1"/>
          <p:nvPr>
            <p:ph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29" name="Google Shape;129;p24"/>
          <p:cNvCxnSpPr/>
          <p:nvPr/>
        </p:nvCxnSpPr>
        <p:spPr>
          <a:xfrm flipH="1" rot="10800000">
            <a:off x="5001175" y="3111650"/>
            <a:ext cx="3425700" cy="21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Ideas Behind This</a:t>
            </a:r>
            <a:endParaRPr/>
          </a:p>
        </p:txBody>
      </p:sp>
      <p:grpSp>
        <p:nvGrpSpPr>
          <p:cNvPr id="135" name="Google Shape;135;p25"/>
          <p:cNvGrpSpPr/>
          <p:nvPr/>
        </p:nvGrpSpPr>
        <p:grpSpPr>
          <a:xfrm>
            <a:off x="3466895" y="1903046"/>
            <a:ext cx="2210395" cy="2090466"/>
            <a:chOff x="1040275" y="238125"/>
            <a:chExt cx="5538450" cy="5237950"/>
          </a:xfrm>
        </p:grpSpPr>
        <p:sp>
          <p:nvSpPr>
            <p:cNvPr id="136" name="Google Shape;136;p25"/>
            <p:cNvSpPr/>
            <p:nvPr/>
          </p:nvSpPr>
          <p:spPr>
            <a:xfrm>
              <a:off x="1445900" y="1165400"/>
              <a:ext cx="459350" cy="451025"/>
            </a:xfrm>
            <a:custGeom>
              <a:rect b="b" l="l" r="r" t="t"/>
              <a:pathLst>
                <a:path extrusionOk="0" h="18041" w="18374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1740900" y="915250"/>
              <a:ext cx="341475" cy="697525"/>
            </a:xfrm>
            <a:custGeom>
              <a:rect b="b" l="l" r="r" t="t"/>
              <a:pathLst>
                <a:path extrusionOk="0" h="27901" w="13659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1437800" y="1525100"/>
              <a:ext cx="464600" cy="592400"/>
            </a:xfrm>
            <a:custGeom>
              <a:rect b="b" l="l" r="r" t="t"/>
              <a:pathLst>
                <a:path extrusionOk="0" h="23696" w="18584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1482675" y="1625000"/>
              <a:ext cx="634375" cy="560850"/>
            </a:xfrm>
            <a:custGeom>
              <a:rect b="b" l="l" r="r" t="t"/>
              <a:pathLst>
                <a:path extrusionOk="0" h="22434" w="25375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1125600" y="1535800"/>
              <a:ext cx="348500" cy="586125"/>
            </a:xfrm>
            <a:custGeom>
              <a:rect b="b" l="l" r="r" t="t"/>
              <a:pathLst>
                <a:path extrusionOk="0" h="23445" w="1394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2097725" y="679450"/>
              <a:ext cx="730375" cy="221500"/>
            </a:xfrm>
            <a:custGeom>
              <a:rect b="b" l="l" r="r" t="t"/>
              <a:pathLst>
                <a:path extrusionOk="0" h="8860" w="29215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2304075" y="463225"/>
              <a:ext cx="736875" cy="208175"/>
            </a:xfrm>
            <a:custGeom>
              <a:rect b="b" l="l" r="r" t="t"/>
              <a:pathLst>
                <a:path extrusionOk="0" h="8327" w="29475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2293625" y="460350"/>
              <a:ext cx="781500" cy="320325"/>
            </a:xfrm>
            <a:custGeom>
              <a:rect b="b" l="l" r="r" t="t"/>
              <a:pathLst>
                <a:path extrusionOk="0" h="12813" w="3126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1908625" y="906900"/>
              <a:ext cx="740825" cy="708475"/>
            </a:xfrm>
            <a:custGeom>
              <a:rect b="b" l="l" r="r" t="t"/>
              <a:pathLst>
                <a:path extrusionOk="0" h="28339" w="29633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2092525" y="780650"/>
              <a:ext cx="735575" cy="432500"/>
            </a:xfrm>
            <a:custGeom>
              <a:rect b="b" l="l" r="r" t="t"/>
              <a:pathLst>
                <a:path extrusionOk="0" h="17300" w="29423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1125600" y="1959400"/>
              <a:ext cx="344325" cy="422600"/>
            </a:xfrm>
            <a:custGeom>
              <a:rect b="b" l="l" r="r" t="t"/>
              <a:pathLst>
                <a:path extrusionOk="0" h="16904" w="13773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1481375" y="2129475"/>
              <a:ext cx="635150" cy="625775"/>
            </a:xfrm>
            <a:custGeom>
              <a:rect b="b" l="l" r="r" t="t"/>
              <a:pathLst>
                <a:path extrusionOk="0" h="25031" w="25406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1125600" y="2129475"/>
              <a:ext cx="342750" cy="740525"/>
            </a:xfrm>
            <a:custGeom>
              <a:rect b="b" l="l" r="r" t="t"/>
              <a:pathLst>
                <a:path extrusionOk="0" h="29621" w="1371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1162625" y="2134425"/>
              <a:ext cx="625525" cy="755400"/>
            </a:xfrm>
            <a:custGeom>
              <a:rect b="b" l="l" r="r" t="t"/>
              <a:pathLst>
                <a:path extrusionOk="0" h="30216" w="25021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1164975" y="2770100"/>
              <a:ext cx="618725" cy="509425"/>
            </a:xfrm>
            <a:custGeom>
              <a:rect b="b" l="l" r="r" t="t"/>
              <a:pathLst>
                <a:path extrusionOk="0" h="20377" w="24749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1361650" y="2777125"/>
              <a:ext cx="426500" cy="653450"/>
            </a:xfrm>
            <a:custGeom>
              <a:rect b="b" l="l" r="r" t="t"/>
              <a:pathLst>
                <a:path extrusionOk="0" h="26138" w="1706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1799325" y="2193650"/>
              <a:ext cx="1025125" cy="569425"/>
            </a:xfrm>
            <a:custGeom>
              <a:rect b="b" l="l" r="r" t="t"/>
              <a:pathLst>
                <a:path extrusionOk="0" h="22777" w="41005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1910450" y="1216525"/>
              <a:ext cx="732450" cy="964350"/>
            </a:xfrm>
            <a:custGeom>
              <a:rect b="b" l="l" r="r" t="t"/>
              <a:pathLst>
                <a:path extrusionOk="0" h="38574" w="29298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2130600" y="1216525"/>
              <a:ext cx="1117450" cy="968800"/>
            </a:xfrm>
            <a:custGeom>
              <a:rect b="b" l="l" r="r" t="t"/>
              <a:pathLst>
                <a:path extrusionOk="0" h="38752" w="44698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2649425" y="733700"/>
              <a:ext cx="761400" cy="479450"/>
            </a:xfrm>
            <a:custGeom>
              <a:rect b="b" l="l" r="r" t="t"/>
              <a:pathLst>
                <a:path extrusionOk="0" h="19178" w="30456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2649425" y="733700"/>
              <a:ext cx="761400" cy="1274500"/>
            </a:xfrm>
            <a:custGeom>
              <a:rect b="b" l="l" r="r" t="t"/>
              <a:pathLst>
                <a:path extrusionOk="0" h="50980" w="30456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2128775" y="2017550"/>
              <a:ext cx="1113025" cy="565800"/>
            </a:xfrm>
            <a:custGeom>
              <a:rect b="b" l="l" r="r" t="t"/>
              <a:pathLst>
                <a:path extrusionOk="0" h="22632" w="44521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2828075" y="458000"/>
              <a:ext cx="582750" cy="322675"/>
            </a:xfrm>
            <a:custGeom>
              <a:rect b="b" l="l" r="r" t="t"/>
              <a:pathLst>
                <a:path extrusionOk="0" h="12907" w="2331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3088925" y="301750"/>
              <a:ext cx="533175" cy="431975"/>
            </a:xfrm>
            <a:custGeom>
              <a:rect b="b" l="l" r="r" t="t"/>
              <a:pathLst>
                <a:path extrusionOk="0" h="17279" w="21327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3410800" y="300475"/>
              <a:ext cx="711600" cy="433250"/>
            </a:xfrm>
            <a:custGeom>
              <a:rect b="b" l="l" r="r" t="t"/>
              <a:pathLst>
                <a:path extrusionOk="0" h="17330" w="28464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4136725" y="459575"/>
              <a:ext cx="333375" cy="518575"/>
            </a:xfrm>
            <a:custGeom>
              <a:rect b="b" l="l" r="r" t="t"/>
              <a:pathLst>
                <a:path extrusionOk="0" h="20743" w="13335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294275" y="469225"/>
              <a:ext cx="546475" cy="508925"/>
            </a:xfrm>
            <a:custGeom>
              <a:rect b="b" l="l" r="r" t="t"/>
              <a:pathLst>
                <a:path extrusionOk="0" h="20357" w="21859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4294275" y="469225"/>
              <a:ext cx="175825" cy="508925"/>
            </a:xfrm>
            <a:custGeom>
              <a:rect b="b" l="l" r="r" t="t"/>
              <a:pathLst>
                <a:path extrusionOk="0" h="20357" w="7033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3410800" y="456450"/>
              <a:ext cx="883500" cy="521700"/>
            </a:xfrm>
            <a:custGeom>
              <a:rect b="b" l="l" r="r" t="t"/>
              <a:pathLst>
                <a:path extrusionOk="0" h="20868" w="3534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4136725" y="459575"/>
              <a:ext cx="157575" cy="518575"/>
            </a:xfrm>
            <a:custGeom>
              <a:rect b="b" l="l" r="r" t="t"/>
              <a:pathLst>
                <a:path extrusionOk="0" h="20743" w="6303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4294275" y="561300"/>
              <a:ext cx="996150" cy="482575"/>
            </a:xfrm>
            <a:custGeom>
              <a:rect b="b" l="l" r="r" t="t"/>
              <a:pathLst>
                <a:path extrusionOk="0" h="19303" w="39846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4294275" y="561300"/>
              <a:ext cx="546475" cy="416850"/>
            </a:xfrm>
            <a:custGeom>
              <a:rect b="b" l="l" r="r" t="t"/>
              <a:pathLst>
                <a:path extrusionOk="0" h="16674" w="21859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4861575" y="569125"/>
              <a:ext cx="675350" cy="474750"/>
            </a:xfrm>
            <a:custGeom>
              <a:rect b="b" l="l" r="r" t="t"/>
              <a:pathLst>
                <a:path extrusionOk="0" h="18990" w="27014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3251950" y="733700"/>
              <a:ext cx="1038425" cy="1273725"/>
            </a:xfrm>
            <a:custGeom>
              <a:rect b="b" l="l" r="r" t="t"/>
              <a:pathLst>
                <a:path extrusionOk="0" h="50949" w="41537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3255600" y="984125"/>
              <a:ext cx="1032425" cy="1023025"/>
            </a:xfrm>
            <a:custGeom>
              <a:rect b="b" l="l" r="r" t="t"/>
              <a:pathLst>
                <a:path extrusionOk="0" h="40921" w="41297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4008125" y="978125"/>
              <a:ext cx="1278125" cy="926775"/>
            </a:xfrm>
            <a:custGeom>
              <a:rect b="b" l="l" r="r" t="t"/>
              <a:pathLst>
                <a:path extrusionOk="0" h="37071" w="51125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4294275" y="978125"/>
              <a:ext cx="991975" cy="65475"/>
            </a:xfrm>
            <a:custGeom>
              <a:rect b="b" l="l" r="r" t="t"/>
              <a:pathLst>
                <a:path extrusionOk="0" h="2619" w="39679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835900" y="2022000"/>
              <a:ext cx="504250" cy="568675"/>
            </a:xfrm>
            <a:custGeom>
              <a:rect b="b" l="l" r="r" t="t"/>
              <a:pathLst>
                <a:path extrusionOk="0" h="22747" w="2017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255600" y="1913225"/>
              <a:ext cx="742900" cy="677450"/>
            </a:xfrm>
            <a:custGeom>
              <a:rect b="b" l="l" r="r" t="t"/>
              <a:pathLst>
                <a:path extrusionOk="0" h="27098" w="29716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1705175" y="2772175"/>
              <a:ext cx="693350" cy="663600"/>
            </a:xfrm>
            <a:custGeom>
              <a:rect b="b" l="l" r="r" t="t"/>
              <a:pathLst>
                <a:path extrusionOk="0" h="26544" w="27734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2435525" y="2589325"/>
              <a:ext cx="904625" cy="762200"/>
            </a:xfrm>
            <a:custGeom>
              <a:rect b="b" l="l" r="r" t="t"/>
              <a:pathLst>
                <a:path extrusionOk="0" h="30488" w="36185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799325" y="2586200"/>
              <a:ext cx="1023050" cy="756725"/>
            </a:xfrm>
            <a:custGeom>
              <a:rect b="b" l="l" r="r" t="t"/>
              <a:pathLst>
                <a:path extrusionOk="0" h="30269" w="40922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2440475" y="2598725"/>
              <a:ext cx="1417425" cy="916075"/>
            </a:xfrm>
            <a:custGeom>
              <a:rect b="b" l="l" r="r" t="t"/>
              <a:pathLst>
                <a:path extrusionOk="0" h="36643" w="56697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348725" y="1912975"/>
              <a:ext cx="1181625" cy="687075"/>
            </a:xfrm>
            <a:custGeom>
              <a:rect b="b" l="l" r="r" t="t"/>
              <a:pathLst>
                <a:path extrusionOk="0" h="27483" w="47265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347150" y="2598725"/>
              <a:ext cx="1183475" cy="910100"/>
            </a:xfrm>
            <a:custGeom>
              <a:rect b="b" l="l" r="r" t="t"/>
              <a:pathLst>
                <a:path extrusionOk="0" h="36404" w="47339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5290400" y="852125"/>
              <a:ext cx="669100" cy="448425"/>
            </a:xfrm>
            <a:custGeom>
              <a:rect b="b" l="l" r="r" t="t"/>
              <a:pathLst>
                <a:path extrusionOk="0" h="17937" w="26764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5290400" y="852125"/>
              <a:ext cx="246525" cy="191750"/>
            </a:xfrm>
            <a:custGeom>
              <a:rect b="b" l="l" r="r" t="t"/>
              <a:pathLst>
                <a:path extrusionOk="0" h="7670" w="9861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013600" y="1916100"/>
              <a:ext cx="903050" cy="681600"/>
            </a:xfrm>
            <a:custGeom>
              <a:rect b="b" l="l" r="r" t="t"/>
              <a:pathLst>
                <a:path extrusionOk="0" h="27264" w="36122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007875" y="1047500"/>
              <a:ext cx="1277100" cy="1128675"/>
            </a:xfrm>
            <a:custGeom>
              <a:rect b="b" l="l" r="r" t="t"/>
              <a:pathLst>
                <a:path extrusionOk="0" h="45147" w="51084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4929675" y="1045425"/>
              <a:ext cx="1040775" cy="1131025"/>
            </a:xfrm>
            <a:custGeom>
              <a:rect b="b" l="l" r="r" t="t"/>
              <a:pathLst>
                <a:path extrusionOk="0" h="45241" w="41631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545450" y="2187900"/>
              <a:ext cx="829250" cy="755675"/>
            </a:xfrm>
            <a:custGeom>
              <a:rect b="b" l="l" r="r" t="t"/>
              <a:pathLst>
                <a:path extrusionOk="0" h="30227" w="3317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5978250" y="1318775"/>
              <a:ext cx="350075" cy="664900"/>
            </a:xfrm>
            <a:custGeom>
              <a:rect b="b" l="l" r="r" t="t"/>
              <a:pathLst>
                <a:path extrusionOk="0" h="26596" w="14003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4931250" y="2185300"/>
              <a:ext cx="710800" cy="756975"/>
            </a:xfrm>
            <a:custGeom>
              <a:rect b="b" l="l" r="r" t="t"/>
              <a:pathLst>
                <a:path extrusionOk="0" h="30279" w="28432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5391600" y="2197550"/>
              <a:ext cx="451300" cy="746300"/>
            </a:xfrm>
            <a:custGeom>
              <a:rect b="b" l="l" r="r" t="t"/>
              <a:pathLst>
                <a:path extrusionOk="0" h="29852" w="18052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5649600" y="2193125"/>
              <a:ext cx="592900" cy="750450"/>
            </a:xfrm>
            <a:custGeom>
              <a:rect b="b" l="l" r="r" t="t"/>
              <a:pathLst>
                <a:path extrusionOk="0" h="30018" w="23716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6070600" y="1606475"/>
              <a:ext cx="432475" cy="441650"/>
            </a:xfrm>
            <a:custGeom>
              <a:rect b="b" l="l" r="r" t="t"/>
              <a:pathLst>
                <a:path extrusionOk="0" h="17666" w="17299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5649075" y="1315125"/>
              <a:ext cx="421525" cy="872800"/>
            </a:xfrm>
            <a:custGeom>
              <a:rect b="b" l="l" r="r" t="t"/>
              <a:pathLst>
                <a:path extrusionOk="0" h="34912" w="16861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929400" y="1312250"/>
              <a:ext cx="1044175" cy="874350"/>
            </a:xfrm>
            <a:custGeom>
              <a:rect b="b" l="l" r="r" t="t"/>
              <a:pathLst>
                <a:path extrusionOk="0" h="34974" w="41767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5650875" y="1983650"/>
              <a:ext cx="595025" cy="671700"/>
            </a:xfrm>
            <a:custGeom>
              <a:rect b="b" l="l" r="r" t="t"/>
              <a:pathLst>
                <a:path extrusionOk="0" h="26868" w="23801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6070600" y="1983650"/>
              <a:ext cx="433000" cy="664125"/>
            </a:xfrm>
            <a:custGeom>
              <a:rect b="b" l="l" r="r" t="t"/>
              <a:pathLst>
                <a:path extrusionOk="0" h="26565" w="1732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2437350" y="3367150"/>
              <a:ext cx="1416375" cy="419975"/>
            </a:xfrm>
            <a:custGeom>
              <a:rect b="b" l="l" r="r" t="t"/>
              <a:pathLst>
                <a:path extrusionOk="0" h="16799" w="56655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710125" y="3372125"/>
              <a:ext cx="693325" cy="509425"/>
            </a:xfrm>
            <a:custGeom>
              <a:rect b="b" l="l" r="r" t="t"/>
              <a:pathLst>
                <a:path extrusionOk="0" h="20377" w="27733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890100" y="3380700"/>
              <a:ext cx="882975" cy="505550"/>
            </a:xfrm>
            <a:custGeom>
              <a:rect b="b" l="l" r="r" t="t"/>
              <a:pathLst>
                <a:path extrusionOk="0" h="20222" w="35319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2785300" y="3517925"/>
              <a:ext cx="1071300" cy="546725"/>
            </a:xfrm>
            <a:custGeom>
              <a:rect b="b" l="l" r="r" t="t"/>
              <a:pathLst>
                <a:path extrusionOk="0" h="21869" w="42852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1901050" y="3792600"/>
              <a:ext cx="878025" cy="427000"/>
            </a:xfrm>
            <a:custGeom>
              <a:rect b="b" l="l" r="r" t="t"/>
              <a:pathLst>
                <a:path extrusionOk="0" h="17080" w="35121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2596975" y="3791550"/>
              <a:ext cx="810200" cy="427525"/>
            </a:xfrm>
            <a:custGeom>
              <a:rect b="b" l="l" r="r" t="t"/>
              <a:pathLst>
                <a:path extrusionOk="0" h="17101" w="32408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542075" y="2609950"/>
              <a:ext cx="819050" cy="410050"/>
            </a:xfrm>
            <a:custGeom>
              <a:rect b="b" l="l" r="r" t="t"/>
              <a:pathLst>
                <a:path extrusionOk="0" h="16402" w="32762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881350" y="2608900"/>
              <a:ext cx="906975" cy="887650"/>
            </a:xfrm>
            <a:custGeom>
              <a:rect b="b" l="l" r="r" t="t"/>
              <a:pathLst>
                <a:path extrusionOk="0" h="35506" w="36279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426450" y="3522350"/>
              <a:ext cx="515450" cy="641700"/>
            </a:xfrm>
            <a:custGeom>
              <a:rect b="b" l="l" r="r" t="t"/>
              <a:pathLst>
                <a:path extrusionOk="0" h="25668" w="20618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428800" y="4071925"/>
              <a:ext cx="513100" cy="392350"/>
            </a:xfrm>
            <a:custGeom>
              <a:rect b="b" l="l" r="r" t="t"/>
              <a:pathLst>
                <a:path extrusionOk="0" h="15694" w="20524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3525575" y="4164025"/>
              <a:ext cx="513100" cy="406925"/>
            </a:xfrm>
            <a:custGeom>
              <a:rect b="b" l="l" r="r" t="t"/>
              <a:pathLst>
                <a:path extrusionOk="0" h="16277" w="20524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3864125" y="3534350"/>
              <a:ext cx="289050" cy="629700"/>
            </a:xfrm>
            <a:custGeom>
              <a:rect b="b" l="l" r="r" t="t"/>
              <a:pathLst>
                <a:path extrusionOk="0" h="25188" w="11562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941875" y="3994725"/>
              <a:ext cx="210000" cy="560050"/>
            </a:xfrm>
            <a:custGeom>
              <a:rect b="b" l="l" r="r" t="t"/>
              <a:pathLst>
                <a:path extrusionOk="0" h="22402" w="840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3526875" y="4470775"/>
              <a:ext cx="505525" cy="469250"/>
            </a:xfrm>
            <a:custGeom>
              <a:rect b="b" l="l" r="r" t="t"/>
              <a:pathLst>
                <a:path extrusionOk="0" h="18770" w="20221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1109425" y="283500"/>
              <a:ext cx="5411650" cy="4688350"/>
            </a:xfrm>
            <a:custGeom>
              <a:rect b="b" l="l" r="r" t="t"/>
              <a:pathLst>
                <a:path extrusionOk="0" h="187534" w="216466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1429450" y="1148725"/>
              <a:ext cx="483900" cy="473950"/>
            </a:xfrm>
            <a:custGeom>
              <a:rect b="b" l="l" r="r" t="t"/>
              <a:pathLst>
                <a:path extrusionOk="0" h="18958" w="19356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732825" y="899600"/>
              <a:ext cx="355025" cy="718900"/>
            </a:xfrm>
            <a:custGeom>
              <a:rect b="b" l="l" r="r" t="t"/>
              <a:pathLst>
                <a:path extrusionOk="0" h="28756" w="14201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432600" y="1518325"/>
              <a:ext cx="481800" cy="616650"/>
            </a:xfrm>
            <a:custGeom>
              <a:rect b="b" l="l" r="r" t="t"/>
              <a:pathLst>
                <a:path extrusionOk="0" h="24666" w="19272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466500" y="1609350"/>
              <a:ext cx="662825" cy="585875"/>
            </a:xfrm>
            <a:custGeom>
              <a:rect b="b" l="l" r="r" t="t"/>
              <a:pathLst>
                <a:path extrusionOk="0" h="23435" w="26513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111225" y="1511800"/>
              <a:ext cx="367825" cy="619525"/>
            </a:xfrm>
            <a:custGeom>
              <a:rect b="b" l="l" r="r" t="t"/>
              <a:pathLst>
                <a:path extrusionOk="0" h="24781" w="14713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2075050" y="672950"/>
              <a:ext cx="776275" cy="235825"/>
            </a:xfrm>
            <a:custGeom>
              <a:rect b="b" l="l" r="r" t="t"/>
              <a:pathLst>
                <a:path extrusionOk="0" h="9433" w="31051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2263375" y="447825"/>
              <a:ext cx="819575" cy="239225"/>
            </a:xfrm>
            <a:custGeom>
              <a:rect b="b" l="l" r="r" t="t"/>
              <a:pathLst>
                <a:path extrusionOk="0" h="9569" w="32783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265200" y="444450"/>
              <a:ext cx="827150" cy="340675"/>
            </a:xfrm>
            <a:custGeom>
              <a:rect b="b" l="l" r="r" t="t"/>
              <a:pathLst>
                <a:path extrusionOk="0" h="13627" w="33086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1904975" y="899350"/>
              <a:ext cx="752825" cy="721500"/>
            </a:xfrm>
            <a:custGeom>
              <a:rect b="b" l="l" r="r" t="t"/>
              <a:pathLst>
                <a:path extrusionOk="0" h="28860" w="30113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2073200" y="775450"/>
              <a:ext cx="761425" cy="443450"/>
            </a:xfrm>
            <a:custGeom>
              <a:rect b="b" l="l" r="r" t="t"/>
              <a:pathLst>
                <a:path extrusionOk="0" h="17738" w="30457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1113325" y="1949225"/>
              <a:ext cx="369125" cy="446575"/>
            </a:xfrm>
            <a:custGeom>
              <a:rect b="b" l="l" r="r" t="t"/>
              <a:pathLst>
                <a:path extrusionOk="0" h="17863" w="14765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1467550" y="2120075"/>
              <a:ext cx="662300" cy="652375"/>
            </a:xfrm>
            <a:custGeom>
              <a:rect b="b" l="l" r="r" t="t"/>
              <a:pathLst>
                <a:path extrusionOk="0" h="26095" w="26492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113325" y="2112775"/>
              <a:ext cx="370675" cy="800025"/>
            </a:xfrm>
            <a:custGeom>
              <a:rect b="b" l="l" r="r" t="t"/>
              <a:pathLst>
                <a:path extrusionOk="0" h="32001" w="14827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1148275" y="2115125"/>
              <a:ext cx="651875" cy="785925"/>
            </a:xfrm>
            <a:custGeom>
              <a:rect b="b" l="l" r="r" t="t"/>
              <a:pathLst>
                <a:path extrusionOk="0" h="31437" w="26075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1151400" y="2893725"/>
              <a:ext cx="204525" cy="398325"/>
            </a:xfrm>
            <a:custGeom>
              <a:rect b="b" l="l" r="r" t="t"/>
              <a:pathLst>
                <a:path extrusionOk="0" h="15933" w="8181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1345750" y="2750525"/>
              <a:ext cx="454400" cy="695950"/>
            </a:xfrm>
            <a:custGeom>
              <a:rect b="b" l="l" r="r" t="t"/>
              <a:pathLst>
                <a:path extrusionOk="0" h="27838" w="18176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1985325" y="2193900"/>
              <a:ext cx="131200" cy="228500"/>
            </a:xfrm>
            <a:custGeom>
              <a:rect b="b" l="l" r="r" t="t"/>
              <a:pathLst>
                <a:path extrusionOk="0" h="9140" w="5248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794375" y="2188675"/>
              <a:ext cx="331300" cy="574400"/>
            </a:xfrm>
            <a:custGeom>
              <a:rect b="b" l="l" r="r" t="t"/>
              <a:pathLst>
                <a:path extrusionOk="0" h="22976" w="13252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793075" y="2755225"/>
              <a:ext cx="1850" cy="2625"/>
            </a:xfrm>
            <a:custGeom>
              <a:rect b="b" l="l" r="r" t="t"/>
              <a:pathLst>
                <a:path extrusionOk="0" h="105" w="74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793875" y="2750525"/>
              <a:ext cx="6275" cy="11775"/>
            </a:xfrm>
            <a:custGeom>
              <a:rect b="b" l="l" r="r" t="t"/>
              <a:pathLst>
                <a:path extrusionOk="0" h="471" w="251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1901850" y="1202975"/>
              <a:ext cx="757500" cy="997200"/>
            </a:xfrm>
            <a:custGeom>
              <a:rect b="b" l="l" r="r" t="t"/>
              <a:pathLst>
                <a:path extrusionOk="0" h="39888" w="3030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2115750" y="1211050"/>
              <a:ext cx="1135950" cy="984700"/>
            </a:xfrm>
            <a:custGeom>
              <a:rect b="b" l="l" r="r" t="t"/>
              <a:pathLst>
                <a:path extrusionOk="0" h="39388" w="45438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640800" y="728250"/>
              <a:ext cx="785950" cy="495100"/>
            </a:xfrm>
            <a:custGeom>
              <a:rect b="b" l="l" r="r" t="t"/>
              <a:pathLst>
                <a:path extrusionOk="0" h="19804" w="31438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819225" y="446000"/>
              <a:ext cx="601500" cy="339375"/>
            </a:xfrm>
            <a:custGeom>
              <a:rect b="b" l="l" r="r" t="t"/>
              <a:pathLst>
                <a:path extrusionOk="0" h="13575" w="2406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3073550" y="285575"/>
              <a:ext cx="561075" cy="454700"/>
            </a:xfrm>
            <a:custGeom>
              <a:rect b="b" l="l" r="r" t="t"/>
              <a:pathLst>
                <a:path extrusionOk="0" h="18188" w="22443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3402450" y="287150"/>
              <a:ext cx="744200" cy="454150"/>
            </a:xfrm>
            <a:custGeom>
              <a:rect b="b" l="l" r="r" t="t"/>
              <a:pathLst>
                <a:path extrusionOk="0" h="18166" w="29768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4128900" y="447575"/>
              <a:ext cx="349550" cy="543625"/>
            </a:xfrm>
            <a:custGeom>
              <a:rect b="b" l="l" r="r" t="t"/>
              <a:pathLst>
                <a:path extrusionOk="0" h="21745" w="13982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4285925" y="456450"/>
              <a:ext cx="572025" cy="532900"/>
            </a:xfrm>
            <a:custGeom>
              <a:rect b="b" l="l" r="r" t="t"/>
              <a:pathLst>
                <a:path extrusionOk="0" h="21316" w="22881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3398025" y="446275"/>
              <a:ext cx="902250" cy="537625"/>
            </a:xfrm>
            <a:custGeom>
              <a:rect b="b" l="l" r="r" t="t"/>
              <a:pathLst>
                <a:path extrusionOk="0" h="21505" w="3609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283050" y="549550"/>
              <a:ext cx="1017050" cy="499025"/>
            </a:xfrm>
            <a:custGeom>
              <a:rect b="b" l="l" r="r" t="t"/>
              <a:pathLst>
                <a:path extrusionOk="0" h="19961" w="40682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833675" y="544350"/>
              <a:ext cx="718650" cy="505000"/>
            </a:xfrm>
            <a:custGeom>
              <a:rect b="b" l="l" r="r" t="t"/>
              <a:pathLst>
                <a:path extrusionOk="0" h="20200" w="28746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3409750" y="729800"/>
              <a:ext cx="885600" cy="252250"/>
            </a:xfrm>
            <a:custGeom>
              <a:rect b="b" l="l" r="r" t="t"/>
              <a:pathLst>
                <a:path extrusionOk="0" h="10090" w="35424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3999000" y="976800"/>
              <a:ext cx="299200" cy="933075"/>
            </a:xfrm>
            <a:custGeom>
              <a:rect b="b" l="l" r="r" t="t"/>
              <a:pathLst>
                <a:path extrusionOk="0" h="37323" w="11968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2820000" y="2001900"/>
              <a:ext cx="529775" cy="596850"/>
            </a:xfrm>
            <a:custGeom>
              <a:rect b="b" l="l" r="r" t="t"/>
              <a:pathLst>
                <a:path extrusionOk="0" h="23874" w="21191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3254300" y="2007125"/>
              <a:ext cx="1325" cy="1350"/>
            </a:xfrm>
            <a:custGeom>
              <a:rect b="b" l="l" r="r" t="t"/>
              <a:pathLst>
                <a:path extrusionOk="0" h="54" w="53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3254575" y="1905400"/>
              <a:ext cx="743650" cy="105925"/>
            </a:xfrm>
            <a:custGeom>
              <a:rect b="b" l="l" r="r" t="t"/>
              <a:pathLst>
                <a:path extrusionOk="0" h="4237" w="29746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255075" y="1909325"/>
              <a:ext cx="745000" cy="273625"/>
            </a:xfrm>
            <a:custGeom>
              <a:rect b="b" l="l" r="r" t="t"/>
              <a:pathLst>
                <a:path extrusionOk="0" h="10945" w="2980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3998475" y="1911400"/>
              <a:ext cx="2625" cy="1850"/>
            </a:xfrm>
            <a:custGeom>
              <a:rect b="b" l="l" r="r" t="t"/>
              <a:pathLst>
                <a:path extrusionOk="0" h="74" w="105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3246225" y="2008175"/>
              <a:ext cx="2100" cy="550"/>
            </a:xfrm>
            <a:custGeom>
              <a:rect b="b" l="l" r="r" t="t"/>
              <a:pathLst>
                <a:path extrusionOk="0" h="22" w="84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248025" y="2008175"/>
              <a:ext cx="825" cy="25"/>
            </a:xfrm>
            <a:custGeom>
              <a:rect b="b" l="l" r="r" t="t"/>
              <a:pathLst>
                <a:path extrusionOk="0" h="1" w="33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246225" y="2008175"/>
              <a:ext cx="2350" cy="2625"/>
            </a:xfrm>
            <a:custGeom>
              <a:rect b="b" l="l" r="r" t="t"/>
              <a:pathLst>
                <a:path extrusionOk="0" h="105" w="94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3246750" y="2007400"/>
              <a:ext cx="101750" cy="587950"/>
            </a:xfrm>
            <a:custGeom>
              <a:rect b="b" l="l" r="r" t="t"/>
              <a:pathLst>
                <a:path extrusionOk="0" h="23518" w="407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695525" y="2755500"/>
              <a:ext cx="737425" cy="689675"/>
            </a:xfrm>
            <a:custGeom>
              <a:rect b="b" l="l" r="r" t="t"/>
              <a:pathLst>
                <a:path extrusionOk="0" h="27587" w="29497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791250" y="2760950"/>
              <a:ext cx="635425" cy="607275"/>
            </a:xfrm>
            <a:custGeom>
              <a:rect b="b" l="l" r="r" t="t"/>
              <a:pathLst>
                <a:path extrusionOk="0" h="24291" w="25417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344825" y="1906200"/>
              <a:ext cx="1201975" cy="701925"/>
            </a:xfrm>
            <a:custGeom>
              <a:rect b="b" l="l" r="r" t="t"/>
              <a:pathLst>
                <a:path extrusionOk="0" h="28077" w="48079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3864650" y="2608100"/>
              <a:ext cx="670900" cy="897075"/>
            </a:xfrm>
            <a:custGeom>
              <a:rect b="b" l="l" r="r" t="t"/>
              <a:pathLst>
                <a:path extrusionOk="0" h="35883" w="26836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3873000" y="2608100"/>
              <a:ext cx="667000" cy="892625"/>
            </a:xfrm>
            <a:custGeom>
              <a:rect b="b" l="l" r="r" t="t"/>
              <a:pathLst>
                <a:path extrusionOk="0" h="35705" w="2668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858675" y="3496525"/>
              <a:ext cx="22700" cy="21675"/>
            </a:xfrm>
            <a:custGeom>
              <a:rect b="b" l="l" r="r" t="t"/>
              <a:pathLst>
                <a:path extrusionOk="0" h="867" w="908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4530600" y="2605775"/>
              <a:ext cx="6000" cy="2350"/>
            </a:xfrm>
            <a:custGeom>
              <a:rect b="b" l="l" r="r" t="t"/>
              <a:pathLst>
                <a:path extrusionOk="0" h="94" w="24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5282325" y="840925"/>
              <a:ext cx="709250" cy="476325"/>
            </a:xfrm>
            <a:custGeom>
              <a:rect b="b" l="l" r="r" t="t"/>
              <a:pathLst>
                <a:path extrusionOk="0" h="19053" w="2837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3991950" y="1901225"/>
              <a:ext cx="939325" cy="709250"/>
            </a:xfrm>
            <a:custGeom>
              <a:rect b="b" l="l" r="r" t="t"/>
              <a:pathLst>
                <a:path extrusionOk="0" h="28370" w="37573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920025" y="1042550"/>
              <a:ext cx="374325" cy="1139900"/>
            </a:xfrm>
            <a:custGeom>
              <a:rect b="b" l="l" r="r" t="t"/>
              <a:pathLst>
                <a:path extrusionOk="0" h="45596" w="14973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4531625" y="2174350"/>
              <a:ext cx="862625" cy="785900"/>
            </a:xfrm>
            <a:custGeom>
              <a:rect b="b" l="l" r="r" t="t"/>
              <a:pathLst>
                <a:path extrusionOk="0" h="31436" w="34505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5971200" y="1297400"/>
              <a:ext cx="368075" cy="697225"/>
            </a:xfrm>
            <a:custGeom>
              <a:rect b="b" l="l" r="r" t="t"/>
              <a:pathLst>
                <a:path extrusionOk="0" h="27889" w="14723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4928875" y="2181125"/>
              <a:ext cx="718900" cy="762725"/>
            </a:xfrm>
            <a:custGeom>
              <a:rect b="b" l="l" r="r" t="t"/>
              <a:pathLst>
                <a:path extrusionOk="0" h="30509" w="28756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387200" y="2190500"/>
              <a:ext cx="262425" cy="753350"/>
            </a:xfrm>
            <a:custGeom>
              <a:rect b="b" l="l" r="r" t="t"/>
              <a:pathLst>
                <a:path extrusionOk="0" h="30134" w="10497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5647750" y="2190500"/>
              <a:ext cx="3150" cy="7075"/>
            </a:xfrm>
            <a:custGeom>
              <a:rect b="b" l="l" r="r" t="t"/>
              <a:pathLst>
                <a:path extrusionOk="0" h="283" w="126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5647750" y="2186575"/>
              <a:ext cx="5525" cy="3950"/>
            </a:xfrm>
            <a:custGeom>
              <a:rect b="b" l="l" r="r" t="t"/>
              <a:pathLst>
                <a:path extrusionOk="0" h="158" w="221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929150" y="2177200"/>
              <a:ext cx="719950" cy="13325"/>
            </a:xfrm>
            <a:custGeom>
              <a:rect b="b" l="l" r="r" t="t"/>
              <a:pathLst>
                <a:path extrusionOk="0" h="533" w="28798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5647750" y="2187900"/>
              <a:ext cx="5000" cy="5250"/>
            </a:xfrm>
            <a:custGeom>
              <a:rect b="b" l="l" r="r" t="t"/>
              <a:pathLst>
                <a:path extrusionOk="0" h="210" w="20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5384300" y="2943825"/>
              <a:ext cx="7325" cy="7575"/>
            </a:xfrm>
            <a:custGeom>
              <a:rect b="b" l="l" r="r" t="t"/>
              <a:pathLst>
                <a:path extrusionOk="0" h="303" w="293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4923150" y="2187900"/>
              <a:ext cx="157050" cy="262675"/>
            </a:xfrm>
            <a:custGeom>
              <a:rect b="b" l="l" r="r" t="t"/>
              <a:pathLst>
                <a:path extrusionOk="0" h="10507" w="6282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5384575" y="2959975"/>
              <a:ext cx="1325" cy="1325"/>
            </a:xfrm>
            <a:custGeom>
              <a:rect b="b" l="l" r="r" t="t"/>
              <a:pathLst>
                <a:path extrusionOk="0" h="53" w="53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5381700" y="2955025"/>
              <a:ext cx="5250" cy="4975"/>
            </a:xfrm>
            <a:custGeom>
              <a:rect b="b" l="l" r="r" t="t"/>
              <a:pathLst>
                <a:path extrusionOk="0" h="199" w="21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916625" y="2176950"/>
              <a:ext cx="14650" cy="4725"/>
            </a:xfrm>
            <a:custGeom>
              <a:rect b="b" l="l" r="r" t="t"/>
              <a:pathLst>
                <a:path extrusionOk="0" h="189" w="586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4920275" y="2176950"/>
              <a:ext cx="9150" cy="3675"/>
            </a:xfrm>
            <a:custGeom>
              <a:rect b="b" l="l" r="r" t="t"/>
              <a:pathLst>
                <a:path extrusionOk="0" h="147" w="366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4918975" y="2176950"/>
              <a:ext cx="470050" cy="780175"/>
            </a:xfrm>
            <a:custGeom>
              <a:rect b="b" l="l" r="r" t="t"/>
              <a:pathLst>
                <a:path extrusionOk="0" h="31207" w="18802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067175" y="1589775"/>
              <a:ext cx="448950" cy="461200"/>
            </a:xfrm>
            <a:custGeom>
              <a:rect b="b" l="l" r="r" t="t"/>
              <a:pathLst>
                <a:path extrusionOk="0" h="18448" w="17958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5643850" y="1290600"/>
              <a:ext cx="430675" cy="901225"/>
            </a:xfrm>
            <a:custGeom>
              <a:rect b="b" l="l" r="r" t="t"/>
              <a:pathLst>
                <a:path extrusionOk="0" h="36049" w="17227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912975" y="1294275"/>
              <a:ext cx="1072600" cy="900425"/>
            </a:xfrm>
            <a:custGeom>
              <a:rect b="b" l="l" r="r" t="t"/>
              <a:pathLst>
                <a:path extrusionOk="0" h="36017" w="42904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2780075" y="3511925"/>
              <a:ext cx="1082800" cy="280425"/>
            </a:xfrm>
            <a:custGeom>
              <a:rect b="b" l="l" r="r" t="t"/>
              <a:pathLst>
                <a:path extrusionOk="0" h="11217" w="43312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1694475" y="3360125"/>
              <a:ext cx="740550" cy="538650"/>
            </a:xfrm>
            <a:custGeom>
              <a:rect b="b" l="l" r="r" t="t"/>
              <a:pathLst>
                <a:path extrusionOk="0" h="21546" w="29622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1867425" y="3359600"/>
              <a:ext cx="921550" cy="537600"/>
            </a:xfrm>
            <a:custGeom>
              <a:rect b="b" l="l" r="r" t="t"/>
              <a:pathLst>
                <a:path extrusionOk="0" h="21504" w="36862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2768600" y="3508800"/>
              <a:ext cx="1103900" cy="566575"/>
            </a:xfrm>
            <a:custGeom>
              <a:rect b="b" l="l" r="r" t="t"/>
              <a:pathLst>
                <a:path extrusionOk="0" h="22663" w="44156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1864025" y="3783450"/>
              <a:ext cx="923400" cy="449975"/>
            </a:xfrm>
            <a:custGeom>
              <a:rect b="b" l="l" r="r" t="t"/>
              <a:pathLst>
                <a:path extrusionOk="0" h="17999" w="36936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586300" y="3782925"/>
              <a:ext cx="847475" cy="450500"/>
            </a:xfrm>
            <a:custGeom>
              <a:rect b="b" l="l" r="r" t="t"/>
              <a:pathLst>
                <a:path extrusionOk="0" h="18020" w="33899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4528750" y="2595575"/>
              <a:ext cx="871500" cy="435900"/>
            </a:xfrm>
            <a:custGeom>
              <a:rect b="b" l="l" r="r" t="t"/>
              <a:pathLst>
                <a:path extrusionOk="0" h="17436" w="3486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847975" y="2596900"/>
              <a:ext cx="950000" cy="930700"/>
            </a:xfrm>
            <a:custGeom>
              <a:rect b="b" l="l" r="r" t="t"/>
              <a:pathLst>
                <a:path extrusionOk="0" h="37228" w="3800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412625" y="3505675"/>
              <a:ext cx="533950" cy="663325"/>
            </a:xfrm>
            <a:custGeom>
              <a:rect b="b" l="l" r="r" t="t"/>
              <a:pathLst>
                <a:path extrusionOk="0" h="26533" w="21358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414725" y="4065150"/>
              <a:ext cx="537075" cy="410875"/>
            </a:xfrm>
            <a:custGeom>
              <a:rect b="b" l="l" r="r" t="t"/>
              <a:pathLst>
                <a:path extrusionOk="0" h="16435" w="21483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508875" y="4157250"/>
              <a:ext cx="539950" cy="421025"/>
            </a:xfrm>
            <a:custGeom>
              <a:rect b="b" l="l" r="r" t="t"/>
              <a:pathLst>
                <a:path extrusionOk="0" h="16841" w="21598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855550" y="3498350"/>
              <a:ext cx="311450" cy="673250"/>
            </a:xfrm>
            <a:custGeom>
              <a:rect b="b" l="l" r="r" t="t"/>
              <a:pathLst>
                <a:path extrusionOk="0" h="26930" w="12458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937175" y="3976750"/>
              <a:ext cx="230875" cy="614800"/>
            </a:xfrm>
            <a:custGeom>
              <a:rect b="b" l="l" r="r" t="t"/>
              <a:pathLst>
                <a:path extrusionOk="0" h="24592" w="9235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514875" y="4464250"/>
              <a:ext cx="538125" cy="499775"/>
            </a:xfrm>
            <a:custGeom>
              <a:rect b="b" l="l" r="r" t="t"/>
              <a:pathLst>
                <a:path extrusionOk="0" h="19991" w="21525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972400" y="1879850"/>
              <a:ext cx="62625" cy="48525"/>
            </a:xfrm>
            <a:custGeom>
              <a:rect b="b" l="l" r="r" t="t"/>
              <a:pathLst>
                <a:path extrusionOk="0" h="1941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899675" y="2160250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175275" y="19635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347950" y="69092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542000" y="2381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452750" y="44287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2226325" y="615550"/>
              <a:ext cx="125250" cy="97075"/>
            </a:xfrm>
            <a:custGeom>
              <a:rect b="b" l="l" r="r" t="t"/>
              <a:pathLst>
                <a:path extrusionOk="0" h="3883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5321450" y="29125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4717350" y="29988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102825" y="39261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347950" y="4033850"/>
              <a:ext cx="125225" cy="97325"/>
            </a:xfrm>
            <a:custGeom>
              <a:rect b="b" l="l" r="r" t="t"/>
              <a:pathLst>
                <a:path extrusionOk="0" h="3893" w="5009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2528375" y="4184900"/>
              <a:ext cx="125250" cy="97050"/>
            </a:xfrm>
            <a:custGeom>
              <a:rect b="b" l="l" r="r" t="t"/>
              <a:pathLst>
                <a:path extrusionOk="0" h="3882" w="501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453750" y="2006600"/>
              <a:ext cx="124975" cy="97075"/>
            </a:xfrm>
            <a:custGeom>
              <a:rect b="b" l="l" r="r" t="t"/>
              <a:pathLst>
                <a:path extrusionOk="0" h="3883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5892950" y="12624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224425" y="1014375"/>
              <a:ext cx="124950" cy="97325"/>
            </a:xfrm>
            <a:custGeom>
              <a:rect b="b" l="l" r="r" t="t"/>
              <a:pathLst>
                <a:path extrusionOk="0" h="3893" w="4998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2053900" y="2146700"/>
              <a:ext cx="124975" cy="97300"/>
            </a:xfrm>
            <a:custGeom>
              <a:rect b="b" l="l" r="r" t="t"/>
              <a:pathLst>
                <a:path extrusionOk="0" h="3892" w="4999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1396075" y="207130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1040275" y="1898900"/>
              <a:ext cx="125000" cy="97050"/>
            </a:xfrm>
            <a:custGeom>
              <a:rect b="b" l="l" r="r" t="t"/>
              <a:pathLst>
                <a:path extrusionOk="0" h="3882" w="500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299050" y="32466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816550" y="38507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3455650" y="4443650"/>
              <a:ext cx="125250" cy="97300"/>
            </a:xfrm>
            <a:custGeom>
              <a:rect b="b" l="l" r="r" t="t"/>
              <a:pathLst>
                <a:path extrusionOk="0" h="3892" w="501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3434275" y="49074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3973450" y="4529975"/>
              <a:ext cx="124950" cy="97050"/>
            </a:xfrm>
            <a:custGeom>
              <a:rect b="b" l="l" r="r" t="t"/>
              <a:pathLst>
                <a:path extrusionOk="0" h="3882" w="4998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393900" y="432175"/>
              <a:ext cx="125250" cy="97050"/>
            </a:xfrm>
            <a:custGeom>
              <a:rect b="b" l="l" r="r" t="t"/>
              <a:pathLst>
                <a:path extrusionOk="0" h="3882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5461525" y="7989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582375" y="115470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1676475" y="111167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1827500" y="157517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1114625" y="2861125"/>
              <a:ext cx="62650" cy="48525"/>
            </a:xfrm>
            <a:custGeom>
              <a:rect b="b" l="l" r="r" t="t"/>
              <a:pathLst>
                <a:path extrusionOk="0" h="1941" w="2506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082300" y="2365275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1750825" y="2753400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2387000" y="3335600"/>
              <a:ext cx="62650" cy="48800"/>
            </a:xfrm>
            <a:custGeom>
              <a:rect b="b" l="l" r="r" t="t"/>
              <a:pathLst>
                <a:path extrusionOk="0" h="1952" w="2506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3325250" y="2570025"/>
              <a:ext cx="62625" cy="48525"/>
            </a:xfrm>
            <a:custGeom>
              <a:rect b="b" l="l" r="r" t="t"/>
              <a:pathLst>
                <a:path extrusionOk="0" h="1941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2606125" y="2589325"/>
              <a:ext cx="224350" cy="424425"/>
            </a:xfrm>
            <a:custGeom>
              <a:rect b="b" l="l" r="r" t="t"/>
              <a:pathLst>
                <a:path extrusionOk="0" h="16977" w="8974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426150" y="2589325"/>
              <a:ext cx="399875" cy="751250"/>
            </a:xfrm>
            <a:custGeom>
              <a:rect b="b" l="l" r="r" t="t"/>
              <a:pathLst>
                <a:path extrusionOk="0" h="30050" w="15995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2821300" y="2583325"/>
              <a:ext cx="10200" cy="6025"/>
            </a:xfrm>
            <a:custGeom>
              <a:rect b="b" l="l" r="r" t="t"/>
              <a:pathLst>
                <a:path extrusionOk="0" h="241" w="408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2414650" y="3336900"/>
              <a:ext cx="18550" cy="25050"/>
            </a:xfrm>
            <a:custGeom>
              <a:rect b="b" l="l" r="r" t="t"/>
              <a:pathLst>
                <a:path extrusionOk="0" h="1002" w="742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4229575" y="933500"/>
              <a:ext cx="124975" cy="97075"/>
            </a:xfrm>
            <a:custGeom>
              <a:rect b="b" l="l" r="r" t="t"/>
              <a:pathLst>
                <a:path extrusionOk="0" h="3883" w="4999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3792675" y="34733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2716975" y="37482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2749300" y="25431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1374425" y="147552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3016400" y="4079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5774275" y="29070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6186650" y="26078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6267775" y="155640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3881625" y="41363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1633175" y="3392450"/>
              <a:ext cx="125250" cy="97075"/>
            </a:xfrm>
            <a:custGeom>
              <a:rect b="b" l="l" r="r" t="t"/>
              <a:pathLst>
                <a:path extrusionOk="0" h="3883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2021575" y="8607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1801425" y="5462725"/>
              <a:ext cx="5225" cy="1600"/>
            </a:xfrm>
            <a:custGeom>
              <a:rect b="b" l="l" r="r" t="t"/>
              <a:pathLst>
                <a:path extrusionOk="0" h="64" w="209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1803500" y="5462725"/>
              <a:ext cx="1875" cy="1600"/>
            </a:xfrm>
            <a:custGeom>
              <a:rect b="b" l="l" r="r" t="t"/>
              <a:pathLst>
                <a:path extrusionOk="0" h="64" w="75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1800375" y="5464050"/>
              <a:ext cx="2100" cy="3925"/>
            </a:xfrm>
            <a:custGeom>
              <a:rect b="b" l="l" r="r" t="t"/>
              <a:pathLst>
                <a:path extrusionOk="0" h="157" w="84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801950" y="5464300"/>
              <a:ext cx="1575" cy="1350"/>
            </a:xfrm>
            <a:custGeom>
              <a:rect b="b" l="l" r="r" t="t"/>
              <a:pathLst>
                <a:path extrusionOk="0" h="54" w="63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1803500" y="5464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807150" y="5464825"/>
              <a:ext cx="4475" cy="1075"/>
            </a:xfrm>
            <a:custGeom>
              <a:rect b="b" l="l" r="r" t="t"/>
              <a:pathLst>
                <a:path extrusionOk="0" h="43" w="179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1806375" y="5465875"/>
              <a:ext cx="800" cy="275"/>
            </a:xfrm>
            <a:custGeom>
              <a:rect b="b" l="l" r="r" t="t"/>
              <a:pathLst>
                <a:path extrusionOk="0" h="11" w="32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805350" y="5462725"/>
              <a:ext cx="8100" cy="2125"/>
            </a:xfrm>
            <a:custGeom>
              <a:rect b="b" l="l" r="r" t="t"/>
              <a:pathLst>
                <a:path extrusionOk="0" h="85" w="324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803500" y="5463250"/>
              <a:ext cx="5775" cy="2650"/>
            </a:xfrm>
            <a:custGeom>
              <a:rect b="b" l="l" r="r" t="t"/>
              <a:pathLst>
                <a:path extrusionOk="0" h="106" w="231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806100" y="5466900"/>
              <a:ext cx="300" cy="1075"/>
            </a:xfrm>
            <a:custGeom>
              <a:rect b="b" l="l" r="r" t="t"/>
              <a:pathLst>
                <a:path extrusionOk="0" h="43" w="12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1805850" y="5466125"/>
              <a:ext cx="550" cy="800"/>
            </a:xfrm>
            <a:custGeom>
              <a:rect b="b" l="l" r="r" t="t"/>
              <a:pathLst>
                <a:path extrusionOk="0" h="32" w="22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803500" y="5466650"/>
              <a:ext cx="2900" cy="9425"/>
            </a:xfrm>
            <a:custGeom>
              <a:rect b="b" l="l" r="r" t="t"/>
              <a:pathLst>
                <a:path extrusionOk="0" h="377" w="116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805600" y="5466375"/>
              <a:ext cx="525" cy="550"/>
            </a:xfrm>
            <a:custGeom>
              <a:rect b="b" l="l" r="r" t="t"/>
              <a:pathLst>
                <a:path extrusionOk="0" h="22" w="21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1800125" y="5465625"/>
              <a:ext cx="3400" cy="7050"/>
            </a:xfrm>
            <a:custGeom>
              <a:rect b="b" l="l" r="r" t="t"/>
              <a:pathLst>
                <a:path extrusionOk="0" h="282" w="136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1805600" y="5465875"/>
              <a:ext cx="800" cy="525"/>
            </a:xfrm>
            <a:custGeom>
              <a:rect b="b" l="l" r="r" t="t"/>
              <a:pathLst>
                <a:path extrusionOk="0" h="21" w="32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802450" y="5464300"/>
              <a:ext cx="3175" cy="4475"/>
            </a:xfrm>
            <a:custGeom>
              <a:rect b="b" l="l" r="r" t="t"/>
              <a:pathLst>
                <a:path extrusionOk="0" h="179" w="127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802975" y="5464300"/>
              <a:ext cx="3675" cy="2375"/>
            </a:xfrm>
            <a:custGeom>
              <a:rect b="b" l="l" r="r" t="t"/>
              <a:pathLst>
                <a:path extrusionOk="0" h="95" w="147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5"/>
          <p:cNvSpPr txBox="1"/>
          <p:nvPr>
            <p:ph idx="4294967295" type="subTitle"/>
          </p:nvPr>
        </p:nvSpPr>
        <p:spPr>
          <a:xfrm>
            <a:off x="591500" y="2221050"/>
            <a:ext cx="2349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 get Reminders and Task Notifications easily</a:t>
            </a:r>
            <a:endParaRPr sz="1400"/>
          </a:p>
        </p:txBody>
      </p:sp>
      <p:sp>
        <p:nvSpPr>
          <p:cNvPr id="362" name="Google Shape;362;p25"/>
          <p:cNvSpPr txBox="1"/>
          <p:nvPr>
            <p:ph idx="4294967295" type="subTitle"/>
          </p:nvPr>
        </p:nvSpPr>
        <p:spPr>
          <a:xfrm>
            <a:off x="6074974" y="1697138"/>
            <a:ext cx="2208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Get the alarm of each task on time</a:t>
            </a:r>
            <a:endParaRPr sz="1400"/>
          </a:p>
        </p:txBody>
      </p:sp>
      <p:sp>
        <p:nvSpPr>
          <p:cNvPr id="363" name="Google Shape;363;p25"/>
          <p:cNvSpPr txBox="1"/>
          <p:nvPr>
            <p:ph idx="4294967295" type="subTitle"/>
          </p:nvPr>
        </p:nvSpPr>
        <p:spPr>
          <a:xfrm>
            <a:off x="6074974" y="3294263"/>
            <a:ext cx="2208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Especially designed for teams and groups</a:t>
            </a:r>
            <a:endParaRPr sz="1400"/>
          </a:p>
        </p:txBody>
      </p:sp>
      <p:cxnSp>
        <p:nvCxnSpPr>
          <p:cNvPr id="364" name="Google Shape;364;p25"/>
          <p:cNvCxnSpPr>
            <a:stCxn id="362" idx="1"/>
          </p:cNvCxnSpPr>
          <p:nvPr/>
        </p:nvCxnSpPr>
        <p:spPr>
          <a:xfrm flipH="1">
            <a:off x="5172574" y="2047838"/>
            <a:ext cx="902400" cy="194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65" name="Google Shape;365;p25"/>
          <p:cNvCxnSpPr>
            <a:stCxn id="363" idx="1"/>
          </p:cNvCxnSpPr>
          <p:nvPr/>
        </p:nvCxnSpPr>
        <p:spPr>
          <a:xfrm rot="10800000">
            <a:off x="4590274" y="3202463"/>
            <a:ext cx="1484700" cy="442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66" name="Google Shape;366;p25"/>
          <p:cNvCxnSpPr/>
          <p:nvPr/>
        </p:nvCxnSpPr>
        <p:spPr>
          <a:xfrm>
            <a:off x="3025650" y="2465025"/>
            <a:ext cx="8418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72" name="Google Shape;372;p26"/>
          <p:cNvSpPr txBox="1"/>
          <p:nvPr>
            <p:ph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73" name="Google Shape;373;p26"/>
          <p:cNvCxnSpPr/>
          <p:nvPr/>
        </p:nvCxnSpPr>
        <p:spPr>
          <a:xfrm flipH="1" rot="10800000">
            <a:off x="5001175" y="3111650"/>
            <a:ext cx="3425700" cy="21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idx="4294967295" type="title"/>
          </p:nvPr>
        </p:nvSpPr>
        <p:spPr>
          <a:xfrm>
            <a:off x="79975" y="1156000"/>
            <a:ext cx="41313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it looks like</a:t>
            </a:r>
            <a:endParaRPr sz="4000"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225" y="152400"/>
            <a:ext cx="371296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7"/>
          <p:cNvSpPr txBox="1"/>
          <p:nvPr>
            <p:ph idx="4294967295" type="title"/>
          </p:nvPr>
        </p:nvSpPr>
        <p:spPr>
          <a:xfrm>
            <a:off x="1435475" y="4144500"/>
            <a:ext cx="27114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Frontend</a:t>
            </a:r>
            <a:r>
              <a:rPr lang="en" sz="3000"/>
              <a:t> file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28"/>
          <p:cNvGrpSpPr/>
          <p:nvPr/>
        </p:nvGrpSpPr>
        <p:grpSpPr>
          <a:xfrm>
            <a:off x="996672" y="91120"/>
            <a:ext cx="7008268" cy="4961264"/>
            <a:chOff x="3578510" y="1419647"/>
            <a:chExt cx="4021500" cy="3062887"/>
          </a:xfrm>
        </p:grpSpPr>
        <p:sp>
          <p:nvSpPr>
            <p:cNvPr id="386" name="Google Shape;386;p28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8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389" name="Google Shape;389;p28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fmla="val 3282" name="adj"/>
                </a:avLst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cxnSp>
          <p:nvCxnSpPr>
            <p:cNvPr id="391" name="Google Shape;391;p28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92" name="Google Shape;3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874" y="315068"/>
            <a:ext cx="3251256" cy="362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008" y="315074"/>
            <a:ext cx="3251252" cy="362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923" y="956050"/>
            <a:ext cx="7146149" cy="41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9"/>
          <p:cNvSpPr txBox="1"/>
          <p:nvPr>
            <p:ph idx="4294967295" type="title"/>
          </p:nvPr>
        </p:nvSpPr>
        <p:spPr>
          <a:xfrm>
            <a:off x="3036750" y="109450"/>
            <a:ext cx="37992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Backend file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>
            <p:ph idx="1" type="subTitle"/>
          </p:nvPr>
        </p:nvSpPr>
        <p:spPr>
          <a:xfrm>
            <a:off x="1725925" y="1936275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all tasks of the team in a shared database </a:t>
            </a:r>
            <a:endParaRPr/>
          </a:p>
        </p:txBody>
      </p:sp>
      <p:sp>
        <p:nvSpPr>
          <p:cNvPr id="405" name="Google Shape;405;p30"/>
          <p:cNvSpPr txBox="1"/>
          <p:nvPr>
            <p:ph idx="2" type="subTitle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Reminds you on time with its alarm feature</a:t>
            </a:r>
            <a:endParaRPr/>
          </a:p>
        </p:txBody>
      </p:sp>
      <p:sp>
        <p:nvSpPr>
          <p:cNvPr id="406" name="Google Shape;406;p30"/>
          <p:cNvSpPr txBox="1"/>
          <p:nvPr>
            <p:ph idx="3" type="subTitle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instant message on Telegram App</a:t>
            </a:r>
            <a:endParaRPr/>
          </a:p>
        </p:txBody>
      </p:sp>
      <p:sp>
        <p:nvSpPr>
          <p:cNvPr id="407" name="Google Shape;407;p30"/>
          <p:cNvSpPr txBox="1"/>
          <p:nvPr>
            <p:ph idx="4" type="subTitle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to speech support for the alarm sound</a:t>
            </a:r>
            <a:endParaRPr/>
          </a:p>
        </p:txBody>
      </p:sp>
      <p:sp>
        <p:nvSpPr>
          <p:cNvPr id="408" name="Google Shape;408;p30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cxnSp>
        <p:nvCxnSpPr>
          <p:cNvPr id="409" name="Google Shape;409;p30"/>
          <p:cNvCxnSpPr/>
          <p:nvPr/>
        </p:nvCxnSpPr>
        <p:spPr>
          <a:xfrm>
            <a:off x="1670925" y="1881875"/>
            <a:ext cx="0" cy="7263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10" name="Google Shape;410;p30"/>
          <p:cNvCxnSpPr/>
          <p:nvPr/>
        </p:nvCxnSpPr>
        <p:spPr>
          <a:xfrm>
            <a:off x="5746475" y="1881875"/>
            <a:ext cx="0" cy="7263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11" name="Google Shape;411;p30"/>
          <p:cNvCxnSpPr/>
          <p:nvPr/>
        </p:nvCxnSpPr>
        <p:spPr>
          <a:xfrm>
            <a:off x="1670925" y="3479000"/>
            <a:ext cx="0" cy="7263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12" name="Google Shape;412;p30"/>
          <p:cNvCxnSpPr/>
          <p:nvPr/>
        </p:nvCxnSpPr>
        <p:spPr>
          <a:xfrm>
            <a:off x="5746475" y="3479000"/>
            <a:ext cx="0" cy="7263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413" name="Google Shape;4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25" y="19586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200" y="1997075"/>
            <a:ext cx="534300" cy="5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525" y="3594200"/>
            <a:ext cx="534300" cy="5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5200" y="35942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