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86" r:id="rId3"/>
    <p:sldId id="288" r:id="rId4"/>
    <p:sldId id="291" r:id="rId5"/>
    <p:sldId id="290" r:id="rId6"/>
    <p:sldId id="289" r:id="rId7"/>
    <p:sldId id="28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9F0E2-E44A-412F-9DDC-B76862BF09B7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948E4-C79B-407F-83AC-4659A7DEE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04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9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yushP7pravin/CSC-Code-A-Bit-L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yushP7pravin/CSC-Code-A-Bit-L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yushP7pravin/CSC-Code-A-Bit-Lit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piyushP7pravin/CSC-Code-A-Bit-Li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piyushP7pravin/CSC-Code-A-Bit-Lit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github.com/piyushP7pravin/CSC-Code-A-Bit-Lit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yushP7pravin/CSC-Code-A-Bit-Li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E46FD6-AC12-4A40-8C38-99D7F9274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908" y="1394251"/>
            <a:ext cx="11222182" cy="1908215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rajan Pro" panose="02020602050506020301" pitchFamily="18" charset="0"/>
              </a:rPr>
              <a:t>“</a:t>
            </a:r>
            <a:r>
              <a:rPr lang="en-US" sz="6000" spc="600" dirty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rPr>
              <a:t>CSC</a:t>
            </a:r>
            <a:r>
              <a:rPr lang="en-US" sz="6000" spc="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60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Segoe UI Light" panose="020B0502040204020203" pitchFamily="34" charset="0"/>
              </a:rPr>
              <a:t>CODE A BIT-LIT</a:t>
            </a:r>
            <a:r>
              <a:rPr lang="en-US" b="1" dirty="0">
                <a:solidFill>
                  <a:schemeClr val="bg1"/>
                </a:solidFill>
                <a:latin typeface="Trajan Pro" panose="02020602050506020301" pitchFamily="18" charset="0"/>
              </a:rPr>
              <a:t>”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3600" b="1" spc="600" dirty="0">
                <a:solidFill>
                  <a:schemeClr val="bg1"/>
                </a:solidFill>
                <a:latin typeface="Trajan Pro" panose="02020602050506020301" pitchFamily="18" charset="0"/>
              </a:rPr>
              <a:t>Data Visualization </a:t>
            </a:r>
            <a:br>
              <a:rPr lang="en-US" sz="3600" b="1" spc="600" dirty="0">
                <a:solidFill>
                  <a:schemeClr val="bg1"/>
                </a:solidFill>
                <a:latin typeface="Trajan Pro" panose="02020602050506020301" pitchFamily="18" charset="0"/>
              </a:rPr>
            </a:br>
            <a:r>
              <a:rPr lang="en-US" sz="2800" b="1" spc="600" dirty="0">
                <a:solidFill>
                  <a:schemeClr val="tx2">
                    <a:lumMod val="20000"/>
                    <a:lumOff val="80000"/>
                  </a:schemeClr>
                </a:solidFill>
                <a:latin typeface="Trajan Pro" panose="02020602050506020301" pitchFamily="18" charset="0"/>
              </a:rPr>
              <a:t>Team-23</a:t>
            </a:r>
            <a:endParaRPr lang="en-US" spc="600" dirty="0">
              <a:solidFill>
                <a:schemeClr val="tx2">
                  <a:lumMod val="20000"/>
                  <a:lumOff val="80000"/>
                </a:schemeClr>
              </a:solidFill>
              <a:latin typeface="Trajan Pro" panose="02020602050506020301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631C4-D3EE-4179-8F49-CCC358CF1475}"/>
              </a:ext>
            </a:extLst>
          </p:cNvPr>
          <p:cNvSpPr txBox="1"/>
          <p:nvPr/>
        </p:nvSpPr>
        <p:spPr>
          <a:xfrm>
            <a:off x="1205345" y="4682291"/>
            <a:ext cx="410094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spc="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LOVE TYAGI</a:t>
            </a:r>
          </a:p>
          <a:p>
            <a:pPr algn="ctr"/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GitHub : lovetyagi-17</a:t>
            </a:r>
          </a:p>
          <a:p>
            <a:pPr algn="ctr"/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LinkedIn : love-tyagi-b4a487150</a:t>
            </a:r>
          </a:p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5AF16-EE93-4EFE-A08F-C1634592ED5F}"/>
              </a:ext>
            </a:extLst>
          </p:cNvPr>
          <p:cNvSpPr txBox="1"/>
          <p:nvPr/>
        </p:nvSpPr>
        <p:spPr>
          <a:xfrm>
            <a:off x="6885708" y="4682290"/>
            <a:ext cx="410094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spc="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PIYUSH PRAVIN</a:t>
            </a:r>
          </a:p>
          <a:p>
            <a:pPr algn="ctr"/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GitHub : piyushP7pravin</a:t>
            </a:r>
          </a:p>
          <a:p>
            <a:pPr algn="ctr"/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LinkedIn : piyushP7pravin</a:t>
            </a:r>
          </a:p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73F5F-E60E-420D-B613-63F161EBFBB4}"/>
              </a:ext>
            </a:extLst>
          </p:cNvPr>
          <p:cNvSpPr txBox="1"/>
          <p:nvPr/>
        </p:nvSpPr>
        <p:spPr>
          <a:xfrm>
            <a:off x="1748839" y="3853940"/>
            <a:ext cx="8694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linkClick r:id="rId2"/>
              </a:rPr>
              <a:t>https://github.com/piyushP7pravin/CSC-Code-A-Bit-Lit</a:t>
            </a: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73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2136483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3273133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202951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        REPORT GENERATION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930108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57061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    DEEP INSIGHTS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471209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202951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ANALYSIS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930108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57061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TRENDS OF DATA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471209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5824E8-4823-4A17-BB18-8DD40BC14972}"/>
              </a:ext>
            </a:extLst>
          </p:cNvPr>
          <p:cNvSpPr txBox="1"/>
          <p:nvPr/>
        </p:nvSpPr>
        <p:spPr>
          <a:xfrm>
            <a:off x="649549" y="748685"/>
            <a:ext cx="10892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visualization refers to presenting data in a graphical or pictorial form, such as a pie chart. Visualizations allow audiences to recognize patterns more quickly. Interactive displays enable decision-makers to drill down through the layers of detail. This changes perspectives so that users can review the facts behind the analysis.</a:t>
            </a:r>
            <a:endParaRPr lang="en-IN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F6CC69-5E87-4362-9274-BB6C971DD646}"/>
              </a:ext>
            </a:extLst>
          </p:cNvPr>
          <p:cNvSpPr txBox="1"/>
          <p:nvPr/>
        </p:nvSpPr>
        <p:spPr>
          <a:xfrm>
            <a:off x="7243914" y="6464804"/>
            <a:ext cx="5194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https://github.com/piyushP7pravin/CSC-Code-A-Bit-Lit</a:t>
            </a:r>
            <a:endParaRPr lang="en-IN" sz="12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IN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2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5C21A6-C4F3-4E67-A638-9B526A585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20682"/>
              </p:ext>
            </p:extLst>
          </p:nvPr>
        </p:nvGraphicFramePr>
        <p:xfrm>
          <a:off x="511594" y="4312574"/>
          <a:ext cx="5963098" cy="2103120"/>
        </p:xfrm>
        <a:graphic>
          <a:graphicData uri="http://schemas.openxmlformats.org/drawingml/2006/table">
            <a:tbl>
              <a:tblPr/>
              <a:tblGrid>
                <a:gridCol w="2981549">
                  <a:extLst>
                    <a:ext uri="{9D8B030D-6E8A-4147-A177-3AD203B41FA5}">
                      <a16:colId xmlns:a16="http://schemas.microsoft.com/office/drawing/2014/main" val="170110480"/>
                    </a:ext>
                  </a:extLst>
                </a:gridCol>
                <a:gridCol w="2981549">
                  <a:extLst>
                    <a:ext uri="{9D8B030D-6E8A-4147-A177-3AD203B41FA5}">
                      <a16:colId xmlns:a16="http://schemas.microsoft.com/office/drawing/2014/main" val="3957833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Number of variables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24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726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Number of observations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5217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5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Total Missing (%)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0.0%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84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Total size in memory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978.3 KiB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680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Average record size in memory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192.0 B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64822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EAFE87-C55A-4537-A07E-71C48814D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015494"/>
              </p:ext>
            </p:extLst>
          </p:nvPr>
        </p:nvGraphicFramePr>
        <p:xfrm>
          <a:off x="493121" y="1047002"/>
          <a:ext cx="5963098" cy="2560320"/>
        </p:xfrm>
        <a:graphic>
          <a:graphicData uri="http://schemas.openxmlformats.org/drawingml/2006/table">
            <a:tbl>
              <a:tblPr/>
              <a:tblGrid>
                <a:gridCol w="2981549">
                  <a:extLst>
                    <a:ext uri="{9D8B030D-6E8A-4147-A177-3AD203B41FA5}">
                      <a16:colId xmlns:a16="http://schemas.microsoft.com/office/drawing/2014/main" val="332976652"/>
                    </a:ext>
                  </a:extLst>
                </a:gridCol>
                <a:gridCol w="2981549">
                  <a:extLst>
                    <a:ext uri="{9D8B030D-6E8A-4147-A177-3AD203B41FA5}">
                      <a16:colId xmlns:a16="http://schemas.microsoft.com/office/drawing/2014/main" val="39773444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Numeric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98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Categorical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22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72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Boolean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Date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251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Text (Unique)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20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Rejected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155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Unsupported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681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FCB8795-8048-4C7E-93CF-2066DE00A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158" y="51939"/>
            <a:ext cx="3598588" cy="9950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E0451D-936C-4D2C-A833-41F0D3F32F00}"/>
              </a:ext>
            </a:extLst>
          </p:cNvPr>
          <p:cNvSpPr txBox="1"/>
          <p:nvPr/>
        </p:nvSpPr>
        <p:spPr>
          <a:xfrm>
            <a:off x="511594" y="677670"/>
            <a:ext cx="237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DATASET 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1034B-EAB5-4CA4-B841-13AEAAF1C73D}"/>
              </a:ext>
            </a:extLst>
          </p:cNvPr>
          <p:cNvSpPr txBox="1"/>
          <p:nvPr/>
        </p:nvSpPr>
        <p:spPr>
          <a:xfrm>
            <a:off x="493121" y="3875378"/>
            <a:ext cx="237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VARIABLE 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33BA79-ECA4-488F-B7C6-0C57C2CB6869}"/>
              </a:ext>
            </a:extLst>
          </p:cNvPr>
          <p:cNvSpPr/>
          <p:nvPr/>
        </p:nvSpPr>
        <p:spPr>
          <a:xfrm>
            <a:off x="6797964" y="2028719"/>
            <a:ext cx="52000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24292E"/>
                </a:solidFill>
                <a:latin typeface="-apple-system"/>
              </a:rPr>
              <a:t>Repo Structure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rgbClr val="24292E"/>
                </a:solidFill>
                <a:latin typeface="-apple-system"/>
              </a:rPr>
              <a:t>Main Program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4292E"/>
                </a:solidFill>
                <a:latin typeface="-apple-system"/>
              </a:rPr>
              <a:t>CSC_data_visualization_LOVE_PIYUSH.ipynb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rgbClr val="24292E"/>
                </a:solidFill>
                <a:latin typeface="-apple-system"/>
              </a:rPr>
              <a:t>Working Demo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24292E"/>
                </a:solidFill>
                <a:latin typeface="-apple-system"/>
              </a:rPr>
              <a:t>HTML_Ev</a:t>
            </a:r>
            <a:endParaRPr lang="en-IN" dirty="0">
              <a:solidFill>
                <a:srgbClr val="24292E"/>
              </a:solidFill>
              <a:latin typeface="-apple-system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4292E"/>
                </a:solidFill>
                <a:latin typeface="-apple-system"/>
              </a:rPr>
              <a:t>head.html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4292E"/>
                </a:solidFill>
                <a:latin typeface="-apple-system"/>
              </a:rPr>
              <a:t>Plots -&gt; report_data</a:t>
            </a:r>
            <a:endParaRPr lang="en-IN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180B49-EA97-4B2C-9447-2EB03C5635B5}"/>
              </a:ext>
            </a:extLst>
          </p:cNvPr>
          <p:cNvSpPr txBox="1"/>
          <p:nvPr/>
        </p:nvSpPr>
        <p:spPr>
          <a:xfrm>
            <a:off x="6456219" y="5133301"/>
            <a:ext cx="5194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https://github.com/piyushP7pravin/CSC-Code-A-Bit-Lit</a:t>
            </a:r>
            <a:endParaRPr lang="en-IN" sz="14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IN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295D57-AB3F-4275-855D-43CE1A7F1AD3}"/>
              </a:ext>
            </a:extLst>
          </p:cNvPr>
          <p:cNvSpPr txBox="1"/>
          <p:nvPr/>
        </p:nvSpPr>
        <p:spPr>
          <a:xfrm>
            <a:off x="7702103" y="4696105"/>
            <a:ext cx="237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 LINK</a:t>
            </a:r>
          </a:p>
        </p:txBody>
      </p:sp>
    </p:spTree>
    <p:extLst>
      <p:ext uri="{BB962C8B-B14F-4D97-AF65-F5344CB8AC3E}">
        <p14:creationId xmlns:p14="http://schemas.microsoft.com/office/powerpoint/2010/main" val="102103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C9CF9F-07EE-4FF5-9D14-757E443D6D39}"/>
              </a:ext>
            </a:extLst>
          </p:cNvPr>
          <p:cNvSpPr txBox="1"/>
          <p:nvPr/>
        </p:nvSpPr>
        <p:spPr>
          <a:xfrm>
            <a:off x="7243914" y="6464804"/>
            <a:ext cx="5194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https://github.com/piyushP7pravin/CSC-Code-A-Bit-Lit</a:t>
            </a:r>
            <a:endParaRPr lang="en-IN" sz="12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IN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CF7E5-5A7D-416A-B8D7-BBD840BD9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74" y="954578"/>
            <a:ext cx="3676015" cy="55833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F354D4-AED4-4A55-8DDB-B2800001B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992" y="942592"/>
            <a:ext cx="3676015" cy="5503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A8BDA2-71B1-4159-88F8-BC7671A70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7267" y="954578"/>
            <a:ext cx="3676015" cy="54968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693A98-635A-4D27-90BC-F36C2E4253BF}"/>
              </a:ext>
            </a:extLst>
          </p:cNvPr>
          <p:cNvSpPr txBox="1"/>
          <p:nvPr/>
        </p:nvSpPr>
        <p:spPr>
          <a:xfrm>
            <a:off x="1625600" y="397164"/>
            <a:ext cx="6361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EDA Column Variables (Before Data Cleaning)</a:t>
            </a:r>
          </a:p>
          <a:p>
            <a:r>
              <a:rPr lang="en-US" sz="1400" dirty="0"/>
              <a:t>Few Samples Rest on repo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6800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1353FA-D9BB-484F-A66D-9B8CD2FDA5F1}"/>
              </a:ext>
            </a:extLst>
          </p:cNvPr>
          <p:cNvSpPr txBox="1"/>
          <p:nvPr/>
        </p:nvSpPr>
        <p:spPr>
          <a:xfrm>
            <a:off x="7243914" y="6464804"/>
            <a:ext cx="5194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https://github.com/piyushP7pravin/CSC-Code-A-Bit-Lit</a:t>
            </a:r>
            <a:endParaRPr lang="en-IN" sz="12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IN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329B0-3312-450C-8B46-749C87F4F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64" y="191270"/>
            <a:ext cx="9855200" cy="614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7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47FDEE-E44B-4D9B-8BBA-5EFB312FFBC2}"/>
              </a:ext>
            </a:extLst>
          </p:cNvPr>
          <p:cNvSpPr txBox="1"/>
          <p:nvPr/>
        </p:nvSpPr>
        <p:spPr>
          <a:xfrm>
            <a:off x="7243914" y="6464804"/>
            <a:ext cx="5194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https://github.com/piyushP7pravin/CSC-Code-A-Bit-Lit</a:t>
            </a:r>
            <a:endParaRPr lang="en-IN" sz="12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IN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9DAA6-12CE-43A7-9176-1CB5A9C27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892" y="1742902"/>
            <a:ext cx="8972434" cy="3629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8F5101-8243-4966-8497-A581D3165266}"/>
              </a:ext>
            </a:extLst>
          </p:cNvPr>
          <p:cNvSpPr txBox="1"/>
          <p:nvPr/>
        </p:nvSpPr>
        <p:spPr>
          <a:xfrm>
            <a:off x="3048000" y="432688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Comapring</a:t>
            </a:r>
            <a:r>
              <a:rPr lang="en-US" sz="2000" b="1" dirty="0"/>
              <a:t> exchange rates with </a:t>
            </a:r>
            <a:r>
              <a:rPr lang="en-US" sz="2000" b="1" dirty="0" err="1"/>
              <a:t>Time_series</a:t>
            </a:r>
            <a:endParaRPr lang="en-US" sz="2000" b="1" dirty="0"/>
          </a:p>
          <a:p>
            <a:pPr algn="ctr"/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6A67D-AC3A-4E2E-A543-D90334DF92F7}"/>
              </a:ext>
            </a:extLst>
          </p:cNvPr>
          <p:cNvSpPr txBox="1"/>
          <p:nvPr/>
        </p:nvSpPr>
        <p:spPr>
          <a:xfrm>
            <a:off x="2967477" y="5446473"/>
            <a:ext cx="427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of exchange rate year wise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63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E46FD6-AC12-4A40-8C38-99D7F9274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564" y="590688"/>
            <a:ext cx="11222182" cy="1908215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rajan Pro" panose="02020602050506020301" pitchFamily="18" charset="0"/>
              </a:rPr>
              <a:t>“</a:t>
            </a:r>
            <a:r>
              <a:rPr lang="en-US" sz="6000" spc="600" dirty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rPr>
              <a:t>CSC</a:t>
            </a:r>
            <a:r>
              <a:rPr lang="en-US" sz="6000" spc="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60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Segoe UI Light" panose="020B0502040204020203" pitchFamily="34" charset="0"/>
              </a:rPr>
              <a:t>CODE A BIT-LIT</a:t>
            </a:r>
            <a:r>
              <a:rPr lang="en-US" b="1" dirty="0">
                <a:solidFill>
                  <a:schemeClr val="bg1"/>
                </a:solidFill>
                <a:latin typeface="Trajan Pro" panose="02020602050506020301" pitchFamily="18" charset="0"/>
              </a:rPr>
              <a:t>”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3600" b="1" spc="600" dirty="0">
                <a:solidFill>
                  <a:schemeClr val="bg1"/>
                </a:solidFill>
                <a:latin typeface="Trajan Pro" panose="02020602050506020301" pitchFamily="18" charset="0"/>
              </a:rPr>
              <a:t>Data Visualization </a:t>
            </a:r>
            <a:br>
              <a:rPr lang="en-US" sz="3600" b="1" spc="600" dirty="0">
                <a:solidFill>
                  <a:schemeClr val="bg1"/>
                </a:solidFill>
                <a:latin typeface="Trajan Pro" panose="02020602050506020301" pitchFamily="18" charset="0"/>
              </a:rPr>
            </a:br>
            <a:r>
              <a:rPr lang="en-US" sz="2800" b="1" spc="600" dirty="0">
                <a:solidFill>
                  <a:schemeClr val="tx2">
                    <a:lumMod val="20000"/>
                    <a:lumOff val="80000"/>
                  </a:schemeClr>
                </a:solidFill>
                <a:latin typeface="Trajan Pro" panose="02020602050506020301" pitchFamily="18" charset="0"/>
              </a:rPr>
              <a:t>Team-23</a:t>
            </a:r>
            <a:endParaRPr lang="en-US" spc="600" dirty="0">
              <a:solidFill>
                <a:schemeClr val="tx2">
                  <a:lumMod val="20000"/>
                  <a:lumOff val="80000"/>
                </a:schemeClr>
              </a:solidFill>
              <a:latin typeface="Trajan Pro" panose="02020602050506020301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631C4-D3EE-4179-8F49-CCC358CF1475}"/>
              </a:ext>
            </a:extLst>
          </p:cNvPr>
          <p:cNvSpPr txBox="1"/>
          <p:nvPr/>
        </p:nvSpPr>
        <p:spPr>
          <a:xfrm>
            <a:off x="1205345" y="4876250"/>
            <a:ext cx="410094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spc="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LOVE TYAGI</a:t>
            </a:r>
          </a:p>
          <a:p>
            <a:pPr algn="ctr"/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GitHub : lovetyagi-17</a:t>
            </a:r>
          </a:p>
          <a:p>
            <a:pPr algn="ctr"/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LinkedIn : love-tyagi-b4a487150</a:t>
            </a:r>
          </a:p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5AF16-EE93-4EFE-A08F-C1634592ED5F}"/>
              </a:ext>
            </a:extLst>
          </p:cNvPr>
          <p:cNvSpPr txBox="1"/>
          <p:nvPr/>
        </p:nvSpPr>
        <p:spPr>
          <a:xfrm>
            <a:off x="6885708" y="4876249"/>
            <a:ext cx="410094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spc="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PIYUSH PRAVIN</a:t>
            </a:r>
          </a:p>
          <a:p>
            <a:pPr algn="ctr"/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GitHub : piyushP7pravin</a:t>
            </a:r>
          </a:p>
          <a:p>
            <a:pPr algn="ctr"/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LinkedIn : piyushP7pravin</a:t>
            </a:r>
          </a:p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9F3E4-3D94-4092-A1C1-13B00DFE5FB0}"/>
              </a:ext>
            </a:extLst>
          </p:cNvPr>
          <p:cNvSpPr txBox="1"/>
          <p:nvPr/>
        </p:nvSpPr>
        <p:spPr>
          <a:xfrm>
            <a:off x="729673" y="2913523"/>
            <a:ext cx="10501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spc="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  <a:p>
            <a:pPr algn="ctr"/>
            <a:r>
              <a:rPr lang="en-IN" dirty="0">
                <a:hlinkClick r:id="rId2"/>
              </a:rPr>
              <a:t>https://github.com/piyushP7pravin/CSC-Code-A-Bit-Lit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7531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298</Words>
  <Application>Microsoft Office PowerPoint</Application>
  <PresentationFormat>Widescreen</PresentationFormat>
  <Paragraphs>70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Century Gothic</vt:lpstr>
      <vt:lpstr>Trajan Pro</vt:lpstr>
      <vt:lpstr>Wingdings 3</vt:lpstr>
      <vt:lpstr>Ion Boardroom</vt:lpstr>
      <vt:lpstr>“CSC CODE A BIT-LIT”  Data Visualization  Team-23</vt:lpstr>
      <vt:lpstr>Project analysis slide 2</vt:lpstr>
      <vt:lpstr>PowerPoint Presentation</vt:lpstr>
      <vt:lpstr>PowerPoint Presentation</vt:lpstr>
      <vt:lpstr>PowerPoint Presentation</vt:lpstr>
      <vt:lpstr>PowerPoint Presentation</vt:lpstr>
      <vt:lpstr>“CSC CODE A BIT-LIT”  Data Visualization  Team-23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“CSC CODE A BIT-LIT”  Data Visualization  Team-23</dc:title>
  <dc:creator>Piyush Pravin</dc:creator>
  <cp:lastModifiedBy>Piyush Pravin</cp:lastModifiedBy>
  <cp:revision>10</cp:revision>
  <dcterms:created xsi:type="dcterms:W3CDTF">2020-06-09T03:06:42Z</dcterms:created>
  <dcterms:modified xsi:type="dcterms:W3CDTF">2020-06-09T04:08:04Z</dcterms:modified>
</cp:coreProperties>
</file>