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6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481" y="4682397"/>
            <a:ext cx="9144000" cy="13295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“CODE A BIT-LIT”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Data Visualization Team-23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67820" y="703715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0759" y="23665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26523" y="408959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2136483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3273133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20295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REPORT GENERATION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9301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57061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DEEP INSIGHTS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47120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20295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93010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57061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TRENDS OF 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47120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824E8-4823-4A17-BB18-8DD40BC14972}"/>
              </a:ext>
            </a:extLst>
          </p:cNvPr>
          <p:cNvSpPr txBox="1"/>
          <p:nvPr/>
        </p:nvSpPr>
        <p:spPr>
          <a:xfrm>
            <a:off x="649549" y="748685"/>
            <a:ext cx="1089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visualization refers to presenting data in a graphical or pictorial form, such as a pie chart. Visualizations allow audiences to recognize patterns more quickly. Interactive displays enable decision-makers to drill down through the layers of detail. This changes perspectives so that users can review the facts behind the analysis.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63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A184E-5C29-427F-B0BA-024CDC574589}"/>
              </a:ext>
            </a:extLst>
          </p:cNvPr>
          <p:cNvSpPr txBox="1"/>
          <p:nvPr/>
        </p:nvSpPr>
        <p:spPr>
          <a:xfrm>
            <a:off x="8407153" y="4793942"/>
            <a:ext cx="226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PIYUSH PRAVI</a:t>
            </a:r>
            <a:r>
              <a:rPr lang="en-US" sz="2400" b="1" dirty="0">
                <a:solidFill>
                  <a:schemeClr val="bg1"/>
                </a:solidFill>
              </a:rPr>
              <a:t>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8841B-1B9D-4435-B3BC-B2817FC6D60B}"/>
              </a:ext>
            </a:extLst>
          </p:cNvPr>
          <p:cNvSpPr txBox="1"/>
          <p:nvPr/>
        </p:nvSpPr>
        <p:spPr>
          <a:xfrm>
            <a:off x="1320730" y="4811698"/>
            <a:ext cx="273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LOVE TYAGI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92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Segoe UI Light</vt:lpstr>
      <vt:lpstr>Office Theme</vt:lpstr>
      <vt:lpstr>“CODE A BIT-LIT”  Data Visualization Team-23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2020-06-09T01:56:20Z</dcterms:created>
  <dcterms:modified xsi:type="dcterms:W3CDTF">2020-06-09T02:51:33Z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