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0" r:id="rId3"/>
    <p:sldId id="263" r:id="rId4"/>
    <p:sldId id="264" r:id="rId5"/>
    <p:sldId id="267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9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8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5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6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7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3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1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Analysing Amazon Sales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Ecommerce domain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41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399C-07C7-4A1F-9D62-18BF31C3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derived Total Profit by Market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7E7A-61A4-42CA-B82D-D95DEFDB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Find total Sales vs cost vs profit ,by using Dax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= SUMX(Fact_Sales,Fact_Sales[Sales Amount])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Cost = SUMX(Fact_Sales,Fact_Sales[Sales Cost Amount])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Profit = [Total Sales]-[Total Cost]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By Clustered Bar Chart we can see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that Paracel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Gigaplace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 highest profit.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BDDB6-E500-4921-B0AE-CEAF4D57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20" y="3803375"/>
            <a:ext cx="9642193" cy="30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7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4C13-3C53-4824-85A1-7C4F9FC2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derived Customers by City 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7FD1-32D5-4927-BA77-7B5B0367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Used Clustered Column Chart and found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that Overland Park has highest Customers and lowest customers are coming from Mississauga city.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14B1E-FC48-41B2-B7B4-EEC517AB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00" y="3021496"/>
            <a:ext cx="9553569" cy="3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8725-CBF5-4782-9179-C4A8A938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FC11-7A3E-425C-A000-DCEF9A79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Used Table chart to see the ranking of different region </a:t>
            </a:r>
            <a:r>
              <a:rPr lang="en-US" sz="1200" dirty="0" err="1"/>
              <a:t>interms</a:t>
            </a:r>
            <a:r>
              <a:rPr lang="en-US" sz="1200" dirty="0"/>
              <a:t> of sales as well as to see the contribution of region towards sales.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 using Dax as, Ranking Of Region = RANKX(ALL(Region),[Total Sales]), Total Sales = SUMX(Fact_Sales,Fact_Sales[Sales Amount]), Contribution Of Region = DIVIDE([Total Sales],[All Region Sales]), All Region Sales = CALCULATE([Total Sales],ALL(Region[Region Name]))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Founded that Central region has highest sales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countribution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almost 28.74% and ranked 1 in sales.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B5CEE-19B9-432F-B873-5088CF83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4015408"/>
            <a:ext cx="8825659" cy="271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7421-D727-4379-8607-F711F0D7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2A6D-0411-4189-850E-5CD2D497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 Used Tree Map visual and found that highest profit are coming from Central region and lowest are coming from northeast.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1C0DB-6C89-4DF4-9485-24B05102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119416"/>
            <a:ext cx="9592559" cy="3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9937"/>
          </a:xfrm>
        </p:spPr>
        <p:txBody>
          <a:bodyPr>
            <a:normAutofit fontScale="92500" lnSpcReduction="20000"/>
          </a:bodyPr>
          <a:lstStyle/>
          <a:p>
            <a:pPr lvl="0"/>
            <a:endParaRPr lang="en-IN" dirty="0"/>
          </a:p>
          <a:p>
            <a:pPr lvl="0"/>
            <a:r>
              <a:rPr lang="en-IN" dirty="0"/>
              <a:t>Central Region is generating 50% of the overall sales.</a:t>
            </a:r>
          </a:p>
          <a:p>
            <a:pPr lvl="0"/>
            <a:r>
              <a:rPr lang="en-IN" dirty="0"/>
              <a:t>US citizens preferred online shopping. </a:t>
            </a:r>
          </a:p>
          <a:p>
            <a:pPr lvl="0"/>
            <a:r>
              <a:rPr lang="en-IN" dirty="0"/>
              <a:t>Paracel Giga place and </a:t>
            </a:r>
            <a:r>
              <a:rPr lang="en-IN" dirty="0" err="1"/>
              <a:t>Pereras</a:t>
            </a:r>
            <a:r>
              <a:rPr lang="en-IN" dirty="0"/>
              <a:t> are most visited and generating highest sales and profit among all.</a:t>
            </a:r>
          </a:p>
          <a:p>
            <a:pPr lvl="0"/>
            <a:r>
              <a:rPr lang="en-IN" dirty="0"/>
              <a:t>Domestic division is generating highest sales.</a:t>
            </a:r>
          </a:p>
          <a:p>
            <a:pPr lvl="0"/>
            <a:r>
              <a:rPr lang="en-IN" dirty="0"/>
              <a:t>In 2018 spring sales is lower than winter.</a:t>
            </a:r>
          </a:p>
          <a:p>
            <a:pPr lvl="0"/>
            <a:r>
              <a:rPr lang="en-IN" dirty="0"/>
              <a:t>Hamel city has the highest sales throughout the year.</a:t>
            </a:r>
          </a:p>
          <a:p>
            <a:pPr lvl="0"/>
            <a:r>
              <a:rPr lang="en-IN" dirty="0"/>
              <a:t>In 2017 we have highest sale and profit.</a:t>
            </a:r>
          </a:p>
          <a:p>
            <a:pPr lvl="0"/>
            <a:r>
              <a:rPr lang="en-IN" dirty="0"/>
              <a:t>US has more customers.</a:t>
            </a:r>
          </a:p>
          <a:p>
            <a:pPr lvl="0"/>
            <a:r>
              <a:rPr lang="en-IN" dirty="0"/>
              <a:t>Overland park has maximum customers.</a:t>
            </a:r>
          </a:p>
          <a:p>
            <a:pPr lvl="0"/>
            <a:r>
              <a:rPr lang="en-IN" dirty="0"/>
              <a:t>In first quarter of the year we have highest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Statement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Analysing Amazon Sales data from 2017 to 2019 to meet increasing competition around the globe and the need for improved methods of distribution to reduce cost and to increase profits.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96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Our dataset is around 14 mb.  We have customer,  region and division &amp; date  tables as our four dimensions table and sales table as fact table with 18 columns.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64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Data Transformation: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Grouping our sales as fact and remaining tables as dimension.</a:t>
            </a:r>
          </a:p>
          <a:p>
            <a:pPr lvl="0"/>
            <a:r>
              <a:rPr lang="en-IN" dirty="0"/>
              <a:t>Merging customer address table with customer table using customer number.</a:t>
            </a:r>
          </a:p>
          <a:p>
            <a:pPr lvl="0"/>
            <a:r>
              <a:rPr lang="en-IN" dirty="0"/>
              <a:t>Removing unwanted columns and adding conditional  columns taking column type as base column. </a:t>
            </a:r>
          </a:p>
          <a:p>
            <a:pPr lvl="0"/>
            <a:r>
              <a:rPr lang="en-IN" dirty="0"/>
              <a:t>Creating date table using Dax.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6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DB56-2C6D-4302-BF94-23953DD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  <a:br>
              <a:rPr lang="en-US" dirty="0"/>
            </a:br>
            <a:r>
              <a:rPr lang="en-US" dirty="0"/>
              <a:t>(STAR SCHEMA)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730BDD-5CD6-4781-A318-273F1A2A5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5" y="1963117"/>
            <a:ext cx="10601739" cy="3881092"/>
          </a:xfrm>
        </p:spPr>
      </p:pic>
    </p:spTree>
    <p:extLst>
      <p:ext uri="{BB962C8B-B14F-4D97-AF65-F5344CB8AC3E}">
        <p14:creationId xmlns:p14="http://schemas.microsoft.com/office/powerpoint/2010/main" val="114211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Used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2015731"/>
            <a:ext cx="10676031" cy="46463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Sum - used for single result means aggregating function</a:t>
            </a:r>
          </a:p>
          <a:p>
            <a:r>
              <a:rPr lang="en-US" dirty="0" err="1"/>
              <a:t>Sumx</a:t>
            </a:r>
            <a:r>
              <a:rPr lang="en-US" dirty="0"/>
              <a:t> - used for iteration</a:t>
            </a:r>
          </a:p>
          <a:p>
            <a:r>
              <a:rPr lang="en-US" dirty="0"/>
              <a:t>Calculate- evaluate an expression in the current context</a:t>
            </a:r>
          </a:p>
          <a:p>
            <a:r>
              <a:rPr lang="en-US" dirty="0"/>
              <a:t>All - remove all the filters means external as well as internal </a:t>
            </a:r>
          </a:p>
          <a:p>
            <a:r>
              <a:rPr lang="en-US" dirty="0"/>
              <a:t>Avg - used for finding average</a:t>
            </a:r>
          </a:p>
          <a:p>
            <a:r>
              <a:rPr lang="en-US" dirty="0" err="1"/>
              <a:t>Rankx</a:t>
            </a:r>
            <a:r>
              <a:rPr lang="en-US" dirty="0"/>
              <a:t> - used for finding ranking of an expression in the current context</a:t>
            </a:r>
          </a:p>
          <a:p>
            <a:r>
              <a:rPr lang="en-US" dirty="0"/>
              <a:t>Filter- used to filter the table</a:t>
            </a:r>
          </a:p>
        </p:txBody>
      </p:sp>
    </p:spTree>
    <p:extLst>
      <p:ext uri="{BB962C8B-B14F-4D97-AF65-F5344CB8AC3E}">
        <p14:creationId xmlns:p14="http://schemas.microsoft.com/office/powerpoint/2010/main" val="18625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intelligence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Datebetween</a:t>
            </a:r>
            <a:r>
              <a:rPr lang="en-US" dirty="0"/>
              <a:t>- return the date b/w to given date</a:t>
            </a:r>
          </a:p>
          <a:p>
            <a:r>
              <a:rPr lang="en-US" dirty="0" err="1"/>
              <a:t>Datesinperiod</a:t>
            </a:r>
            <a:r>
              <a:rPr lang="en-US" dirty="0"/>
              <a:t>- return the date for the given period</a:t>
            </a:r>
          </a:p>
          <a:p>
            <a:r>
              <a:rPr lang="en-US" dirty="0" err="1"/>
              <a:t>Sameperiodlastyear</a:t>
            </a:r>
            <a:r>
              <a:rPr lang="en-US" dirty="0"/>
              <a:t>, </a:t>
            </a:r>
            <a:r>
              <a:rPr lang="en-US" dirty="0" err="1"/>
              <a:t>parelleperiod</a:t>
            </a:r>
            <a:r>
              <a:rPr lang="en-US" dirty="0"/>
              <a:t> - used here for finding last year sales</a:t>
            </a:r>
          </a:p>
          <a:p>
            <a:r>
              <a:rPr lang="en-US" dirty="0" err="1"/>
              <a:t>Dateadd</a:t>
            </a:r>
            <a:r>
              <a:rPr lang="en-US" dirty="0"/>
              <a:t> - to add or decrease the specified interval</a:t>
            </a:r>
          </a:p>
          <a:p>
            <a:r>
              <a:rPr lang="en-US" dirty="0"/>
              <a:t>Date - used for date</a:t>
            </a:r>
          </a:p>
          <a:p>
            <a:r>
              <a:rPr lang="en-US" dirty="0" err="1"/>
              <a:t>Totalmtd</a:t>
            </a:r>
            <a:r>
              <a:rPr lang="en-US" dirty="0"/>
              <a:t> - used for finding MTD means from starting month to ending month</a:t>
            </a:r>
          </a:p>
          <a:p>
            <a:r>
              <a:rPr lang="en-US" dirty="0" err="1"/>
              <a:t>Totalqtd</a:t>
            </a:r>
            <a:r>
              <a:rPr lang="en-US" dirty="0"/>
              <a:t> - used for finding QTD means from starting quarter to ending quarter</a:t>
            </a:r>
          </a:p>
          <a:p>
            <a:r>
              <a:rPr lang="en-US" dirty="0" err="1"/>
              <a:t>Totalytd</a:t>
            </a:r>
            <a:r>
              <a:rPr lang="en-US" dirty="0"/>
              <a:t> - used for finding YTD means from starting year  to ending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55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2CF9-0B8A-4690-952E-D97A735C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derived in Total sales vs last year sales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E0DDE3-86AB-4457-AF9D-58AA64C6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 Find total Sales vs last year sales by using Dax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LY Sales = CALCULATE([Total Sales],SAMEPERIODLASTYEAR('Date'[Date]))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= SUMX(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Fact_Sales,Fact_Sales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[Sales Amount])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By below Bar Chart we can see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Central Region Total Sales is highest almost 54M in comparison to others regions and Last Year Sale here is 30M.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82935-92CC-4D69-9627-147B061D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803374"/>
            <a:ext cx="9781761" cy="29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2A7-8A8F-4112-B1CE-1ABABE4B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derived in Total sales vs profit vs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B5EF-5F8A-4527-9C43-1929CC8D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31039"/>
          </a:xfrm>
        </p:spPr>
        <p:txBody>
          <a:bodyPr>
            <a:normAutofit/>
          </a:bodyPr>
          <a:lstStyle/>
          <a:p>
            <a:r>
              <a:rPr lang="en-US" sz="1200" dirty="0"/>
              <a:t>Find total Sales vs cost vs profit ,by using Dax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= SUMX(Fact_Sales,Fact_Sales[Sales Amount])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Cost = SUMX(Fact_Sales,Fact_Sales[Sales Cost Amount])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Profit = [Total Sales]-[Total Cost]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By Clustered Bar Chart we can see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that in Central Region Total Sales, profit, cost is highest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 compare to others region and lowest is for northeast.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CB68D-D1C7-4C94-8EBF-B1C3A0D0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15" y="3962400"/>
            <a:ext cx="10444370" cy="29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770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Ion Boardroom</vt:lpstr>
      <vt:lpstr>Analysing Amazon Sales data</vt:lpstr>
      <vt:lpstr>Problem Statement</vt:lpstr>
      <vt:lpstr>Data Description: </vt:lpstr>
      <vt:lpstr>Description of Data Transformation:</vt:lpstr>
      <vt:lpstr>DATA MODELLING (STAR SCHEMA)</vt:lpstr>
      <vt:lpstr>Dax Used HERE</vt:lpstr>
      <vt:lpstr>Time intelligence</vt:lpstr>
      <vt:lpstr>Insights derived in Total sales vs last year sales</vt:lpstr>
      <vt:lpstr>Insights derived in Total sales vs profit vs cost</vt:lpstr>
      <vt:lpstr>Insights derived Total Profit by Market Place</vt:lpstr>
      <vt:lpstr>Insights derived Customers by City Wise</vt:lpstr>
      <vt:lpstr>PowerPoint Presentation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Amazon Sales data</dc:title>
  <dc:creator>pc</dc:creator>
  <cp:lastModifiedBy>91998</cp:lastModifiedBy>
  <cp:revision>8</cp:revision>
  <dcterms:created xsi:type="dcterms:W3CDTF">2021-09-24T21:16:45Z</dcterms:created>
  <dcterms:modified xsi:type="dcterms:W3CDTF">2021-10-21T06:05:43Z</dcterms:modified>
</cp:coreProperties>
</file>