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0" r:id="rId3"/>
    <p:sldId id="262" r:id="rId4"/>
    <p:sldId id="263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5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6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Analysing Amazon Sales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Ecommerce domain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4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Analysing Amazon Sales data from 2017 to 2019 to meet increasing competition around the globe and the need for improved methods of distribution to reduce cost and to increase profits.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6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9937"/>
          </a:xfrm>
        </p:spPr>
        <p:txBody>
          <a:bodyPr>
            <a:normAutofit fontScale="92500" lnSpcReduction="20000"/>
          </a:bodyPr>
          <a:lstStyle/>
          <a:p>
            <a:pPr lvl="0"/>
            <a:endParaRPr lang="en-IN" dirty="0"/>
          </a:p>
          <a:p>
            <a:pPr lvl="0"/>
            <a:r>
              <a:rPr lang="en-IN" dirty="0"/>
              <a:t>Central Region is generating 50% of the overall sales.</a:t>
            </a:r>
          </a:p>
          <a:p>
            <a:pPr lvl="0"/>
            <a:r>
              <a:rPr lang="en-IN" dirty="0"/>
              <a:t>US citizens preferred online shopping. </a:t>
            </a:r>
          </a:p>
          <a:p>
            <a:pPr lvl="0"/>
            <a:r>
              <a:rPr lang="en-IN" dirty="0"/>
              <a:t>Paracel Giga place and </a:t>
            </a:r>
            <a:r>
              <a:rPr lang="en-IN" dirty="0" err="1"/>
              <a:t>Pereras</a:t>
            </a:r>
            <a:r>
              <a:rPr lang="en-IN" dirty="0"/>
              <a:t> are most visited and generating highest sales and profit among all.</a:t>
            </a:r>
          </a:p>
          <a:p>
            <a:pPr lvl="0"/>
            <a:r>
              <a:rPr lang="en-IN" dirty="0"/>
              <a:t>Domestic division is generating highest sales.</a:t>
            </a:r>
          </a:p>
          <a:p>
            <a:pPr lvl="0"/>
            <a:r>
              <a:rPr lang="en-IN" dirty="0"/>
              <a:t>In 2018 spring sales is lower than winter.</a:t>
            </a:r>
          </a:p>
          <a:p>
            <a:pPr lvl="0"/>
            <a:r>
              <a:rPr lang="en-IN" dirty="0"/>
              <a:t>Hamel city has the highest sales throughout the year.</a:t>
            </a:r>
          </a:p>
          <a:p>
            <a:pPr lvl="0"/>
            <a:r>
              <a:rPr lang="en-IN" dirty="0"/>
              <a:t>In 2017 we have highest sale and profit.</a:t>
            </a:r>
          </a:p>
          <a:p>
            <a:pPr lvl="0"/>
            <a:r>
              <a:rPr lang="en-IN" dirty="0"/>
              <a:t>US has more customers.</a:t>
            </a:r>
          </a:p>
          <a:p>
            <a:pPr lvl="0"/>
            <a:r>
              <a:rPr lang="en-IN" dirty="0"/>
              <a:t>Overland park has maximum customers.</a:t>
            </a:r>
          </a:p>
          <a:p>
            <a:pPr lvl="0"/>
            <a:r>
              <a:rPr lang="en-IN" dirty="0"/>
              <a:t>In first quarter of the year we have highest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6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Our dataset is around 14 mb.  We have customer,  region and division &amp; date  tables as our four dimensions table and sales table as fact table with 18 columns.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6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Data Transformation: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Grouping our sales as fact and remaining tables as dimension.</a:t>
            </a:r>
          </a:p>
          <a:p>
            <a:pPr lvl="0"/>
            <a:r>
              <a:rPr lang="en-IN" dirty="0"/>
              <a:t>Merging customer address table with customer table using customer number.</a:t>
            </a:r>
          </a:p>
          <a:p>
            <a:pPr lvl="0"/>
            <a:r>
              <a:rPr lang="en-IN" dirty="0"/>
              <a:t>Removing unwanted columns and adding conditional  columns taking column type as base column. </a:t>
            </a:r>
          </a:p>
          <a:p>
            <a:pPr lvl="0"/>
            <a:r>
              <a:rPr lang="en-IN" dirty="0"/>
              <a:t>Creating date table using Dax.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62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B56-2C6D-4302-BF94-23953DD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br>
              <a:rPr lang="en-US" dirty="0"/>
            </a:br>
            <a:r>
              <a:rPr lang="en-US" dirty="0"/>
              <a:t>(STAR SCHEMA)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730BDD-5CD6-4781-A318-273F1A2A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5" y="1963117"/>
            <a:ext cx="10601739" cy="3881092"/>
          </a:xfrm>
        </p:spPr>
      </p:pic>
    </p:spTree>
    <p:extLst>
      <p:ext uri="{BB962C8B-B14F-4D97-AF65-F5344CB8AC3E}">
        <p14:creationId xmlns:p14="http://schemas.microsoft.com/office/powerpoint/2010/main" val="11421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Used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2015731"/>
            <a:ext cx="10676031" cy="46463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Sum - used for single result means aggregating function</a:t>
            </a:r>
          </a:p>
          <a:p>
            <a:r>
              <a:rPr lang="en-US" dirty="0" err="1"/>
              <a:t>Sumx</a:t>
            </a:r>
            <a:r>
              <a:rPr lang="en-US" dirty="0"/>
              <a:t> - used for iteration</a:t>
            </a:r>
          </a:p>
          <a:p>
            <a:r>
              <a:rPr lang="en-US" dirty="0"/>
              <a:t>Calculate- evaluate an expression in the current context</a:t>
            </a:r>
          </a:p>
          <a:p>
            <a:r>
              <a:rPr lang="en-US" dirty="0"/>
              <a:t>All - remove all the filters means external as well as internal </a:t>
            </a:r>
          </a:p>
          <a:p>
            <a:r>
              <a:rPr lang="en-US" dirty="0"/>
              <a:t>Avg - used for finding average</a:t>
            </a:r>
          </a:p>
          <a:p>
            <a:r>
              <a:rPr lang="en-US" dirty="0" err="1"/>
              <a:t>Rankx</a:t>
            </a:r>
            <a:r>
              <a:rPr lang="en-US" dirty="0"/>
              <a:t> - used for finding ranking of an expression in the current context</a:t>
            </a:r>
          </a:p>
          <a:p>
            <a:r>
              <a:rPr lang="en-US" dirty="0"/>
              <a:t>Filter- used to filter the table</a:t>
            </a:r>
          </a:p>
        </p:txBody>
      </p:sp>
    </p:spTree>
    <p:extLst>
      <p:ext uri="{BB962C8B-B14F-4D97-AF65-F5344CB8AC3E}">
        <p14:creationId xmlns:p14="http://schemas.microsoft.com/office/powerpoint/2010/main" val="18625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intelligence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Datebetween</a:t>
            </a:r>
            <a:r>
              <a:rPr lang="en-US" dirty="0"/>
              <a:t>- return the date b/w to given date</a:t>
            </a:r>
          </a:p>
          <a:p>
            <a:r>
              <a:rPr lang="en-US" dirty="0" err="1"/>
              <a:t>Datesinperiod</a:t>
            </a:r>
            <a:r>
              <a:rPr lang="en-US" dirty="0"/>
              <a:t>- return the date for the given period</a:t>
            </a:r>
          </a:p>
          <a:p>
            <a:r>
              <a:rPr lang="en-US" dirty="0" err="1"/>
              <a:t>Sameperiodlastyear</a:t>
            </a:r>
            <a:r>
              <a:rPr lang="en-US" dirty="0"/>
              <a:t>, </a:t>
            </a:r>
            <a:r>
              <a:rPr lang="en-US" dirty="0" err="1"/>
              <a:t>parelleperiod</a:t>
            </a:r>
            <a:r>
              <a:rPr lang="en-US" dirty="0"/>
              <a:t> - used here for finding last year sales</a:t>
            </a:r>
          </a:p>
          <a:p>
            <a:r>
              <a:rPr lang="en-US" dirty="0" err="1"/>
              <a:t>Dateadd</a:t>
            </a:r>
            <a:r>
              <a:rPr lang="en-US" dirty="0"/>
              <a:t> - to add or decrease the specified interval</a:t>
            </a:r>
          </a:p>
          <a:p>
            <a:r>
              <a:rPr lang="en-US" dirty="0"/>
              <a:t>Date - used for date</a:t>
            </a:r>
          </a:p>
          <a:p>
            <a:r>
              <a:rPr lang="en-US" dirty="0" err="1"/>
              <a:t>Totalmtd</a:t>
            </a:r>
            <a:r>
              <a:rPr lang="en-US" dirty="0"/>
              <a:t> - used for finding MTD means from starting month to ending month</a:t>
            </a:r>
          </a:p>
          <a:p>
            <a:r>
              <a:rPr lang="en-US" dirty="0" err="1"/>
              <a:t>Totalqtd</a:t>
            </a:r>
            <a:r>
              <a:rPr lang="en-US" dirty="0"/>
              <a:t> - used for finding QTD means from starting quarter to ending quarter</a:t>
            </a:r>
          </a:p>
          <a:p>
            <a:r>
              <a:rPr lang="en-US" dirty="0" err="1"/>
              <a:t>Totalytd</a:t>
            </a:r>
            <a:r>
              <a:rPr lang="en-US" dirty="0"/>
              <a:t> - used for finding YTD means from starting year  to ending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56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367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Analysing Amazon Sales data</vt:lpstr>
      <vt:lpstr>Problem Statement</vt:lpstr>
      <vt:lpstr>insights</vt:lpstr>
      <vt:lpstr>Data Description: </vt:lpstr>
      <vt:lpstr>Description of Data Transformation:</vt:lpstr>
      <vt:lpstr>DATA MODELLING (STAR SCHEMA)</vt:lpstr>
      <vt:lpstr>Dax Used HERE</vt:lpstr>
      <vt:lpstr>Time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Sales data</dc:title>
  <dc:creator>pc</dc:creator>
  <cp:lastModifiedBy>91998</cp:lastModifiedBy>
  <cp:revision>7</cp:revision>
  <dcterms:created xsi:type="dcterms:W3CDTF">2021-09-24T21:16:45Z</dcterms:created>
  <dcterms:modified xsi:type="dcterms:W3CDTF">2021-09-24T22:56:56Z</dcterms:modified>
</cp:coreProperties>
</file>