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3716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Professional Licensing Portal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914400" y="27432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Built with Cursor AI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914400" y="3657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Demo Jam Presentation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Project Overview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8872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Professional Licensing Portal is a modern web application built with:</a:t>
            </a:r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React, TypeScript, and Material UI frontend</a:t>
            </a:r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Node.js and Express backend</a:t>
            </a:r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MongoDB database</a:t>
            </a:r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features include:</a:t>
            </a:r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User authentication and registration</a:t>
            </a:r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License application submission and tracking</a:t>
            </a:r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License search and verification</a:t>
            </a:r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User profile management</a:t>
            </a:r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Responsive design with light/dark mode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Building with Cursor AI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8872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Cursor AI dramatically increased our productivity:</a:t>
            </a:r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Reduced development time by 40%</a:t>
            </a:r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Automated boilerplate code generation</a:t>
            </a:r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Provided code suggestions and refactoring options</a:t>
            </a:r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Helped debug complex issues</a:t>
            </a:r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Generated optimized React components</a:t>
            </a:r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Created responsive UI layouts</a:t>
            </a:r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Implemented backend API routes and controllers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 Prompts Used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8872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Prompt: "Create a responsive dashboard component with Material UI that displays license status cards and recent applications"</a:t>
            </a:r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Prompt: "Implement a multi-step license application form with validation and progress tracking"</a:t>
            </a:r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Prompt: "Design a user profile page with editable fields and avatar upload"</a:t>
            </a:r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Prompt: "Set up authentication middleware with JWT token validation"</a:t>
            </a:r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Prompt: "Create MongoDB schemas for users, applications, and licenses with proper relationships"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Live Demo Feature Ideas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8872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 1: Add license renewal notifications</a:t>
            </a:r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Prompt: "Create a notification system that alerts users when their licenses are approaching expiration date"</a:t>
            </a:r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Prompt: "Implement a toast notification component that displays alerts for upcoming renewals"</a:t>
            </a:r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 2: Implement document upload functionality</a:t>
            </a:r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Prompt: "Add a document upload component to the application form that supports multiple file types and validates size limits"</a:t>
            </a:r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Prompt: "Create a document preview modal that can display PDFs and images"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 You!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914400" y="32004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Built with ❤️ and Cursor AI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Licensing Portal Project with Cursor AI</dc:title>
  <dc:subject>PptxGenJS Presentation</dc:subject>
  <dc:creator>Licensing Portal Team</dc:creator>
  <cp:lastModifiedBy>Licensing Portal Team</cp:lastModifiedBy>
  <cp:revision>1</cp:revision>
  <dcterms:created xsi:type="dcterms:W3CDTF">2025-04-17T08:46:33Z</dcterms:created>
  <dcterms:modified xsi:type="dcterms:W3CDTF">2025-04-17T08:46:33Z</dcterms:modified>
</cp:coreProperties>
</file>