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3" r:id="rId8"/>
    <p:sldId id="267" r:id="rId9"/>
    <p:sldId id="275" r:id="rId10"/>
    <p:sldId id="270" r:id="rId11"/>
    <p:sldId id="266" r:id="rId12"/>
    <p:sldId id="273" r:id="rId13"/>
    <p:sldId id="272"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22B014-CC60-4A1A-B377-C022132E5E7E}">
          <p14:sldIdLst>
            <p14:sldId id="256"/>
            <p14:sldId id="261"/>
            <p14:sldId id="257"/>
            <p14:sldId id="258"/>
            <p14:sldId id="259"/>
            <p14:sldId id="260"/>
            <p14:sldId id="263"/>
            <p14:sldId id="267"/>
            <p14:sldId id="275"/>
            <p14:sldId id="270"/>
            <p14:sldId id="266"/>
            <p14:sldId id="273"/>
            <p14:sldId id="272"/>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6B644-68B0-4F8E-968D-8031E4B976A6}" v="171" dt="2023-11-19T16:32:47.874"/>
    <p1510:client id="{07D0628D-A08A-4175-97F0-D664D7F1107E}" v="11" dt="2023-11-18T04:43:05.074"/>
    <p1510:client id="{0C3A9B57-31D1-4C78-9D3F-98739DC794E1}" v="2" dt="2023-11-18T06:05:18.416"/>
    <p1510:client id="{125369E6-57B3-4105-A800-350B4CEBA95A}" v="1" dt="2023-11-19T16:08:55.889"/>
    <p1510:client id="{147401DD-5584-45BB-8784-B8541C1D7745}" v="52" dt="2023-09-13T05:41:07.926"/>
    <p1510:client id="{19F655F5-DF86-4ACC-8DFD-929CF2C7A9E6}" v="78" dt="2023-11-19T16:40:01.046"/>
    <p1510:client id="{1EFCE429-6B87-42D6-B764-A698720FCFF0}" v="6" dt="2023-11-21T14:25:12.919"/>
    <p1510:client id="{214DA7E7-6FC4-4E5A-AA80-5D7B40810855}" v="310" dt="2023-11-19T14:55:15.342"/>
    <p1510:client id="{2468BCA4-E178-4331-AA7F-58A132265FF4}" v="107" dt="2023-11-19T16:04:56.581"/>
    <p1510:client id="{251B7E62-C4D6-4E73-9BE8-C8EB43FB6FD8}" v="168" dt="2023-11-19T16:16:21.492"/>
    <p1510:client id="{2F859D5C-16B2-4059-A483-88CCA570F601}" v="894" dt="2023-10-17T10:28:26.866"/>
    <p1510:client id="{30409B07-EBAB-4AE1-A822-44E9E6FB1FF3}" v="510" dt="2023-10-09T17:01:27.122"/>
    <p1510:client id="{313174E9-A691-4B3C-8049-3B35F8F42E18}" v="185" dt="2023-11-03T07:30:24.005"/>
    <p1510:client id="{3E573050-59D2-4DEC-BC15-95925528FD79}" v="269" dt="2023-11-19T16:22:22.833"/>
    <p1510:client id="{439AB5CD-C687-4655-B8ED-46603AD486E8}" v="300" dt="2023-11-18T09:04:12.831"/>
    <p1510:client id="{488512BC-6FB0-4DAD-B621-DAB25C9CF6EA}" v="498" dt="2023-09-13T05:26:22.095"/>
    <p1510:client id="{4AA7C173-B19A-4AF4-BBDA-BA5056D70273}" v="146" dt="2023-11-18T08:58:07.103"/>
    <p1510:client id="{4B9E69FC-F4F7-4D1D-86AB-BB9FFE811141}" v="4" dt="2023-09-16T04:23:45.122"/>
    <p1510:client id="{4D29E0B4-FBB7-4FB8-B94F-D95B4253A2BB}" v="34" dt="2023-11-19T16:03:19.724"/>
    <p1510:client id="{5F995131-5BAE-41FE-AB12-88DD9EBF6E24}" v="422" dt="2023-09-12T16:11:55.521"/>
    <p1510:client id="{6204EA26-FD6D-4C2C-BD15-ADF2D7848187}" v="45" dt="2023-09-12T15:08:45.212"/>
    <p1510:client id="{63DFA48F-3A79-484D-BAF7-D4BBD0C0D7C6}" v="4" dt="2023-11-21T14:15:41.591"/>
    <p1510:client id="{707EFB0C-54D7-4F91-918F-E043B9BB4D49}" v="37" dt="2023-11-18T09:16:28.110"/>
    <p1510:client id="{766708DB-46AD-448C-946E-215E332AF87C}" v="21" dt="2023-11-19T15:59:36.547"/>
    <p1510:client id="{93C961DB-0916-4358-A605-A5EAEF8EEE3A}" v="14" dt="2023-11-22T03:19:01.968"/>
    <p1510:client id="{968C341C-4EB3-416C-85F0-816FD8816C5A}" v="6" dt="2023-11-22T04:38:37.008"/>
    <p1510:client id="{97011FC9-095E-4679-A99D-13C47D0C29B1}" v="75" dt="2023-11-21T13:15:23.202"/>
    <p1510:client id="{990DE8C0-C7E5-4DA2-9E19-642057B038F1}" v="15" dt="2023-11-22T08:56:46.677"/>
    <p1510:client id="{9A0015E6-F747-43CA-B64A-706BDA357A4E}" v="137" dt="2023-09-26T10:47:33.199"/>
    <p1510:client id="{9E4AAC1A-A775-44D9-8928-B0B68A0EE722}" v="241" dt="2023-11-16T15:07:35.893"/>
    <p1510:client id="{A7FEE4D3-BF72-44B6-B267-7DB7A9291915}" v="8" dt="2023-11-18T04:48:31.281"/>
    <p1510:client id="{A96F85C2-6C6A-407B-9DC3-CC0428C12D14}" v="17" dt="2023-11-18T06:13:48.018"/>
    <p1510:client id="{AB39754F-A5AA-496D-BA80-DF02EAE963F9}" v="11" dt="2023-11-18T09:07:40.091"/>
    <p1510:client id="{BB9EE798-DFCC-4E67-B477-BAD3DAB7F3BD}" v="34" dt="2023-10-09T16:10:58.577"/>
    <p1510:client id="{BD6020BF-76C1-48FD-AB65-500C940E5AC4}" v="52" dt="2023-11-19T16:07:37.885"/>
    <p1510:client id="{C0E15808-BB84-4AE1-AB40-D4C6063A0872}" v="1" dt="2023-11-19T17:19:50.028"/>
    <p1510:client id="{C4BA20A1-CFF7-47A2-BD3D-B3DC9482152F}" v="593" dt="2023-09-12T05:48:12.285"/>
    <p1510:client id="{CA98B207-4729-4E95-A6F4-5DAA955B7CF4}" v="110" dt="2023-10-31T11:11:10.612"/>
    <p1510:client id="{D0C6247C-7074-4CB2-9A92-337B1912240A}" v="1" dt="2023-11-18T05:38:52.901"/>
    <p1510:client id="{EA729474-5CBB-4E36-A513-795AD8BCB113}" v="1" dt="2023-10-31T09:36:49.869"/>
    <p1510:client id="{F218D6E9-0D46-4C45-B700-3BAF83EBD62A}" v="266" dt="2023-10-18T05:47:25.349"/>
    <p1510:client id="{F7ADDEE2-2312-44CA-8C30-1F7823F88BA3}" v="3" dt="2023-10-09T16:02:34.090"/>
    <p1510:client id="{FFAA3BCF-345E-4F41-A1C5-8BD0E88D5254}" v="388" dt="2023-11-21T14:22:13.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5FCA5D-D9C2-457C-A6F8-D860388944B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F314FB3-07AD-4791-92F3-169DF26E39D9}">
      <dgm:prSet/>
      <dgm:spPr/>
      <dgm:t>
        <a:bodyPr/>
        <a:lstStyle/>
        <a:p>
          <a:pPr>
            <a:lnSpc>
              <a:spcPct val="100000"/>
            </a:lnSpc>
          </a:pPr>
          <a:r>
            <a:rPr lang="en-US" b="1"/>
            <a:t>User Profile Creation:</a:t>
          </a:r>
          <a:r>
            <a:rPr lang="en-US"/>
            <a:t> Users will create profiles by providing information about their technical skills, past academic grades, and any relevant experiences or certifications.</a:t>
          </a:r>
        </a:p>
      </dgm:t>
    </dgm:pt>
    <dgm:pt modelId="{1A70C200-64C0-498B-B70A-BE86286C52EB}" type="parTrans" cxnId="{7201A938-8704-4B89-A133-9EAA2DAF7D02}">
      <dgm:prSet/>
      <dgm:spPr/>
      <dgm:t>
        <a:bodyPr/>
        <a:lstStyle/>
        <a:p>
          <a:endParaRPr lang="en-US"/>
        </a:p>
      </dgm:t>
    </dgm:pt>
    <dgm:pt modelId="{9F79DDBC-FC4B-47D7-810F-3C0131C8BB8C}" type="sibTrans" cxnId="{7201A938-8704-4B89-A133-9EAA2DAF7D02}">
      <dgm:prSet/>
      <dgm:spPr/>
      <dgm:t>
        <a:bodyPr/>
        <a:lstStyle/>
        <a:p>
          <a:endParaRPr lang="en-US"/>
        </a:p>
      </dgm:t>
    </dgm:pt>
    <dgm:pt modelId="{C4FFA951-87AD-48AA-B684-85B9D17C79D6}">
      <dgm:prSet/>
      <dgm:spPr/>
      <dgm:t>
        <a:bodyPr/>
        <a:lstStyle/>
        <a:p>
          <a:pPr>
            <a:lnSpc>
              <a:spcPct val="100000"/>
            </a:lnSpc>
          </a:pPr>
          <a:r>
            <a:rPr lang="en-US" b="1"/>
            <a:t>Skills Assessment:</a:t>
          </a:r>
          <a:r>
            <a:rPr lang="en-US"/>
            <a:t> The system will employ a skills assessment mechanism to evaluate a user's technical and soft skills. This assessment may include self-assessment questions or interactive tests.</a:t>
          </a:r>
        </a:p>
      </dgm:t>
    </dgm:pt>
    <dgm:pt modelId="{4177D590-0731-4871-B61D-B1B38A03E09A}" type="parTrans" cxnId="{56847233-0194-4A52-9AB7-43686085D30D}">
      <dgm:prSet/>
      <dgm:spPr/>
      <dgm:t>
        <a:bodyPr/>
        <a:lstStyle/>
        <a:p>
          <a:endParaRPr lang="en-US"/>
        </a:p>
      </dgm:t>
    </dgm:pt>
    <dgm:pt modelId="{E8F72237-519D-494E-B3DF-949AD9E3DA4A}" type="sibTrans" cxnId="{56847233-0194-4A52-9AB7-43686085D30D}">
      <dgm:prSet/>
      <dgm:spPr/>
      <dgm:t>
        <a:bodyPr/>
        <a:lstStyle/>
        <a:p>
          <a:endParaRPr lang="en-US"/>
        </a:p>
      </dgm:t>
    </dgm:pt>
    <dgm:pt modelId="{BCB8FFE8-8466-4EE0-A94B-1476467FABBF}">
      <dgm:prSet/>
      <dgm:spPr/>
      <dgm:t>
        <a:bodyPr/>
        <a:lstStyle/>
        <a:p>
          <a:pPr>
            <a:lnSpc>
              <a:spcPct val="100000"/>
            </a:lnSpc>
          </a:pPr>
          <a:r>
            <a:rPr lang="en-US" b="1"/>
            <a:t>Data Integration:</a:t>
          </a:r>
          <a:r>
            <a:rPr lang="en-US"/>
            <a:t> The system will leverage data sources such as job listings, industry trends, and career progression data to stay up-to-date with the evolving job market.</a:t>
          </a:r>
        </a:p>
      </dgm:t>
    </dgm:pt>
    <dgm:pt modelId="{573D4571-A915-45D0-A8AB-D5335918B558}" type="parTrans" cxnId="{56246B23-7FDE-4260-8A4F-420E61B62DFA}">
      <dgm:prSet/>
      <dgm:spPr/>
      <dgm:t>
        <a:bodyPr/>
        <a:lstStyle/>
        <a:p>
          <a:endParaRPr lang="en-US"/>
        </a:p>
      </dgm:t>
    </dgm:pt>
    <dgm:pt modelId="{67D86BC7-573E-4BB8-8698-D4603C42A3DD}" type="sibTrans" cxnId="{56246B23-7FDE-4260-8A4F-420E61B62DFA}">
      <dgm:prSet/>
      <dgm:spPr/>
      <dgm:t>
        <a:bodyPr/>
        <a:lstStyle/>
        <a:p>
          <a:endParaRPr lang="en-US"/>
        </a:p>
      </dgm:t>
    </dgm:pt>
    <dgm:pt modelId="{EA5CE545-8AD8-41CC-B996-65B6599FBEF8}">
      <dgm:prSet/>
      <dgm:spPr/>
      <dgm:t>
        <a:bodyPr/>
        <a:lstStyle/>
        <a:p>
          <a:pPr>
            <a:lnSpc>
              <a:spcPct val="100000"/>
            </a:lnSpc>
          </a:pPr>
          <a:r>
            <a:rPr lang="en-US" b="1"/>
            <a:t>Machine Learning Algorithms:</a:t>
          </a:r>
          <a:r>
            <a:rPr lang="en-US"/>
            <a:t> Advanced machine learning models will be used to match user profiles with job opportunities based on their skills and academic performance. These algorithms will continually refine predictions as users update their profiles.</a:t>
          </a:r>
        </a:p>
      </dgm:t>
    </dgm:pt>
    <dgm:pt modelId="{34A6FB33-8A1A-4ADF-B900-900BBA833E1B}" type="parTrans" cxnId="{61715C35-C80F-432D-AB38-4AFAEEFCE011}">
      <dgm:prSet/>
      <dgm:spPr/>
      <dgm:t>
        <a:bodyPr/>
        <a:lstStyle/>
        <a:p>
          <a:endParaRPr lang="en-US"/>
        </a:p>
      </dgm:t>
    </dgm:pt>
    <dgm:pt modelId="{4986E231-887F-4F59-BFC8-A31871EA5089}" type="sibTrans" cxnId="{61715C35-C80F-432D-AB38-4AFAEEFCE011}">
      <dgm:prSet/>
      <dgm:spPr/>
      <dgm:t>
        <a:bodyPr/>
        <a:lstStyle/>
        <a:p>
          <a:endParaRPr lang="en-US"/>
        </a:p>
      </dgm:t>
    </dgm:pt>
    <dgm:pt modelId="{561CBF3F-8DC3-4CAE-B121-EA5CD06447F5}">
      <dgm:prSet/>
      <dgm:spPr/>
      <dgm:t>
        <a:bodyPr/>
        <a:lstStyle/>
        <a:p>
          <a:pPr>
            <a:lnSpc>
              <a:spcPct val="100000"/>
            </a:lnSpc>
          </a:pPr>
          <a:r>
            <a:rPr lang="en-US" b="1"/>
            <a:t>Job Recommendations:</a:t>
          </a:r>
          <a:r>
            <a:rPr lang="en-US"/>
            <a:t> The platform will provide users with personalized job recommendations, including job descriptions, required qualifications, salary ranges, and potential career growth paths.</a:t>
          </a:r>
        </a:p>
      </dgm:t>
    </dgm:pt>
    <dgm:pt modelId="{2A85A167-3A1C-4F91-8F9B-D147FC02C79D}" type="parTrans" cxnId="{9B2B5339-E76F-445C-B513-B9F20FC3EC7E}">
      <dgm:prSet/>
      <dgm:spPr/>
      <dgm:t>
        <a:bodyPr/>
        <a:lstStyle/>
        <a:p>
          <a:endParaRPr lang="en-US"/>
        </a:p>
      </dgm:t>
    </dgm:pt>
    <dgm:pt modelId="{76B415B7-6D6A-4F70-855F-5478A4672CE8}" type="sibTrans" cxnId="{9B2B5339-E76F-445C-B513-B9F20FC3EC7E}">
      <dgm:prSet/>
      <dgm:spPr/>
      <dgm:t>
        <a:bodyPr/>
        <a:lstStyle/>
        <a:p>
          <a:endParaRPr lang="en-US"/>
        </a:p>
      </dgm:t>
    </dgm:pt>
    <dgm:pt modelId="{FB5A3038-2D25-4A14-85F2-36193E59CFD6}">
      <dgm:prSet/>
      <dgm:spPr/>
      <dgm:t>
        <a:bodyPr/>
        <a:lstStyle/>
        <a:p>
          <a:pPr>
            <a:lnSpc>
              <a:spcPct val="100000"/>
            </a:lnSpc>
          </a:pPr>
          <a:r>
            <a:rPr lang="en-US" b="1"/>
            <a:t>Skill Enhancement Suggestions:</a:t>
          </a:r>
          <a:r>
            <a:rPr lang="en-US"/>
            <a:t> Users will receive suggestions on how to improve their skills or acquire additional qualifications to better align with their desired career paths.</a:t>
          </a:r>
        </a:p>
      </dgm:t>
    </dgm:pt>
    <dgm:pt modelId="{C3E72CD8-CBD8-455D-A3C5-9F27B8525B6F}" type="parTrans" cxnId="{1EF7813A-953D-4366-BEBC-74210F4C4EAD}">
      <dgm:prSet/>
      <dgm:spPr/>
      <dgm:t>
        <a:bodyPr/>
        <a:lstStyle/>
        <a:p>
          <a:endParaRPr lang="en-US"/>
        </a:p>
      </dgm:t>
    </dgm:pt>
    <dgm:pt modelId="{5D770CA3-6290-42FE-BFCC-42710277995F}" type="sibTrans" cxnId="{1EF7813A-953D-4366-BEBC-74210F4C4EAD}">
      <dgm:prSet/>
      <dgm:spPr/>
      <dgm:t>
        <a:bodyPr/>
        <a:lstStyle/>
        <a:p>
          <a:endParaRPr lang="en-US"/>
        </a:p>
      </dgm:t>
    </dgm:pt>
    <dgm:pt modelId="{0EFF1A25-E2C8-4E33-BF6A-A5E3C7D36336}">
      <dgm:prSet/>
      <dgm:spPr/>
      <dgm:t>
        <a:bodyPr/>
        <a:lstStyle/>
        <a:p>
          <a:pPr>
            <a:lnSpc>
              <a:spcPct val="100000"/>
            </a:lnSpc>
          </a:pPr>
          <a:r>
            <a:rPr lang="en-US" b="1"/>
            <a:t>User Feedback and Improvement:</a:t>
          </a:r>
          <a:r>
            <a:rPr lang="en-US"/>
            <a:t> The system will collect feedback from users about the accuracy of job predictions and continuously improve its algorithms to enhance prediction accuracy.</a:t>
          </a:r>
        </a:p>
      </dgm:t>
    </dgm:pt>
    <dgm:pt modelId="{0F1CB19A-9751-46CD-89C7-D3F85AE732F7}" type="parTrans" cxnId="{4468EDDA-7928-4FB7-8885-6ABE184CF882}">
      <dgm:prSet/>
      <dgm:spPr/>
      <dgm:t>
        <a:bodyPr/>
        <a:lstStyle/>
        <a:p>
          <a:endParaRPr lang="en-US"/>
        </a:p>
      </dgm:t>
    </dgm:pt>
    <dgm:pt modelId="{07A3239F-3C3B-4AF7-BDAB-747635C1F56F}" type="sibTrans" cxnId="{4468EDDA-7928-4FB7-8885-6ABE184CF882}">
      <dgm:prSet/>
      <dgm:spPr/>
      <dgm:t>
        <a:bodyPr/>
        <a:lstStyle/>
        <a:p>
          <a:endParaRPr lang="en-US"/>
        </a:p>
      </dgm:t>
    </dgm:pt>
    <dgm:pt modelId="{F261AD56-D129-4BB1-8EF9-85B3CF6D1DD5}" type="pres">
      <dgm:prSet presAssocID="{715FCA5D-D9C2-457C-A6F8-D860388944B6}" presName="root" presStyleCnt="0">
        <dgm:presLayoutVars>
          <dgm:dir/>
          <dgm:resizeHandles val="exact"/>
        </dgm:presLayoutVars>
      </dgm:prSet>
      <dgm:spPr/>
    </dgm:pt>
    <dgm:pt modelId="{053DA66C-65CF-4D06-AB02-B8D90EE5CC43}" type="pres">
      <dgm:prSet presAssocID="{3F314FB3-07AD-4791-92F3-169DF26E39D9}" presName="compNode" presStyleCnt="0"/>
      <dgm:spPr/>
    </dgm:pt>
    <dgm:pt modelId="{8A7F2A66-B457-4D2A-BEDD-4D265EAAE56D}" type="pres">
      <dgm:prSet presAssocID="{3F314FB3-07AD-4791-92F3-169DF26E39D9}" presName="bgRect" presStyleLbl="bgShp" presStyleIdx="0" presStyleCnt="7"/>
      <dgm:spPr/>
    </dgm:pt>
    <dgm:pt modelId="{53D94A43-CA11-469F-8A2B-BD4A683DD807}" type="pres">
      <dgm:prSet presAssocID="{3F314FB3-07AD-4791-92F3-169DF26E39D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44AA2803-DB55-463B-91CC-D23DBF6CAB81}" type="pres">
      <dgm:prSet presAssocID="{3F314FB3-07AD-4791-92F3-169DF26E39D9}" presName="spaceRect" presStyleCnt="0"/>
      <dgm:spPr/>
    </dgm:pt>
    <dgm:pt modelId="{E93933A9-274B-4768-BE63-89B058F442AC}" type="pres">
      <dgm:prSet presAssocID="{3F314FB3-07AD-4791-92F3-169DF26E39D9}" presName="parTx" presStyleLbl="revTx" presStyleIdx="0" presStyleCnt="7">
        <dgm:presLayoutVars>
          <dgm:chMax val="0"/>
          <dgm:chPref val="0"/>
        </dgm:presLayoutVars>
      </dgm:prSet>
      <dgm:spPr/>
    </dgm:pt>
    <dgm:pt modelId="{DA5C0C89-1528-4843-8015-EB572B32F7B8}" type="pres">
      <dgm:prSet presAssocID="{9F79DDBC-FC4B-47D7-810F-3C0131C8BB8C}" presName="sibTrans" presStyleCnt="0"/>
      <dgm:spPr/>
    </dgm:pt>
    <dgm:pt modelId="{BEF2773B-F9FA-465B-BCDA-7E82ED3C5BA4}" type="pres">
      <dgm:prSet presAssocID="{C4FFA951-87AD-48AA-B684-85B9D17C79D6}" presName="compNode" presStyleCnt="0"/>
      <dgm:spPr/>
    </dgm:pt>
    <dgm:pt modelId="{FFAF309E-6A48-41E1-A7F3-6CF6C78EE546}" type="pres">
      <dgm:prSet presAssocID="{C4FFA951-87AD-48AA-B684-85B9D17C79D6}" presName="bgRect" presStyleLbl="bgShp" presStyleIdx="1" presStyleCnt="7"/>
      <dgm:spPr/>
    </dgm:pt>
    <dgm:pt modelId="{E7B36AE3-0FD6-40C8-B2BE-D8F4BD084B00}" type="pres">
      <dgm:prSet presAssocID="{C4FFA951-87AD-48AA-B684-85B9D17C79D6}"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2E9C919E-51AD-4B6C-8D07-9D4DB1A8D85C}" type="pres">
      <dgm:prSet presAssocID="{C4FFA951-87AD-48AA-B684-85B9D17C79D6}" presName="spaceRect" presStyleCnt="0"/>
      <dgm:spPr/>
    </dgm:pt>
    <dgm:pt modelId="{8F453C00-6888-4CD0-B53D-9B3A94AAF5B7}" type="pres">
      <dgm:prSet presAssocID="{C4FFA951-87AD-48AA-B684-85B9D17C79D6}" presName="parTx" presStyleLbl="revTx" presStyleIdx="1" presStyleCnt="7">
        <dgm:presLayoutVars>
          <dgm:chMax val="0"/>
          <dgm:chPref val="0"/>
        </dgm:presLayoutVars>
      </dgm:prSet>
      <dgm:spPr/>
    </dgm:pt>
    <dgm:pt modelId="{5D35D54D-6EFC-4A36-B1FE-00737A7E7D03}" type="pres">
      <dgm:prSet presAssocID="{E8F72237-519D-494E-B3DF-949AD9E3DA4A}" presName="sibTrans" presStyleCnt="0"/>
      <dgm:spPr/>
    </dgm:pt>
    <dgm:pt modelId="{E02F8A76-A6A0-4CB8-BF94-B5A05EC5C138}" type="pres">
      <dgm:prSet presAssocID="{BCB8FFE8-8466-4EE0-A94B-1476467FABBF}" presName="compNode" presStyleCnt="0"/>
      <dgm:spPr/>
    </dgm:pt>
    <dgm:pt modelId="{21D0C661-1593-4E5E-A1A4-BE73D0FB2EAF}" type="pres">
      <dgm:prSet presAssocID="{BCB8FFE8-8466-4EE0-A94B-1476467FABBF}" presName="bgRect" presStyleLbl="bgShp" presStyleIdx="2" presStyleCnt="7"/>
      <dgm:spPr/>
    </dgm:pt>
    <dgm:pt modelId="{E08A3B22-BF22-4462-A717-9BBC971AE712}" type="pres">
      <dgm:prSet presAssocID="{BCB8FFE8-8466-4EE0-A94B-1476467FABB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ity"/>
        </a:ext>
      </dgm:extLst>
    </dgm:pt>
    <dgm:pt modelId="{87B3F009-28D4-40C0-BB3C-DEA9974C18A9}" type="pres">
      <dgm:prSet presAssocID="{BCB8FFE8-8466-4EE0-A94B-1476467FABBF}" presName="spaceRect" presStyleCnt="0"/>
      <dgm:spPr/>
    </dgm:pt>
    <dgm:pt modelId="{5868F29A-982C-434D-BFB1-AE52D7D4D6D3}" type="pres">
      <dgm:prSet presAssocID="{BCB8FFE8-8466-4EE0-A94B-1476467FABBF}" presName="parTx" presStyleLbl="revTx" presStyleIdx="2" presStyleCnt="7">
        <dgm:presLayoutVars>
          <dgm:chMax val="0"/>
          <dgm:chPref val="0"/>
        </dgm:presLayoutVars>
      </dgm:prSet>
      <dgm:spPr/>
    </dgm:pt>
    <dgm:pt modelId="{3C0E3022-E730-4A4F-BD73-C1D9FD5F24B3}" type="pres">
      <dgm:prSet presAssocID="{67D86BC7-573E-4BB8-8698-D4603C42A3DD}" presName="sibTrans" presStyleCnt="0"/>
      <dgm:spPr/>
    </dgm:pt>
    <dgm:pt modelId="{75A4BB3C-DEC0-49F4-84A5-EC4B736B4116}" type="pres">
      <dgm:prSet presAssocID="{EA5CE545-8AD8-41CC-B996-65B6599FBEF8}" presName="compNode" presStyleCnt="0"/>
      <dgm:spPr/>
    </dgm:pt>
    <dgm:pt modelId="{4604FB2F-2527-40F4-A7A0-6392E6D484D7}" type="pres">
      <dgm:prSet presAssocID="{EA5CE545-8AD8-41CC-B996-65B6599FBEF8}" presName="bgRect" presStyleLbl="bgShp" presStyleIdx="3" presStyleCnt="7"/>
      <dgm:spPr/>
    </dgm:pt>
    <dgm:pt modelId="{E6CE310C-7764-4D6A-87F8-9DB3B545CFDC}" type="pres">
      <dgm:prSet presAssocID="{EA5CE545-8AD8-41CC-B996-65B6599FBEF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7457DBC1-88F5-4875-8D9F-E4E556CB95C3}" type="pres">
      <dgm:prSet presAssocID="{EA5CE545-8AD8-41CC-B996-65B6599FBEF8}" presName="spaceRect" presStyleCnt="0"/>
      <dgm:spPr/>
    </dgm:pt>
    <dgm:pt modelId="{6E6DAE8C-C10E-4269-B1AC-F8AF122DE17A}" type="pres">
      <dgm:prSet presAssocID="{EA5CE545-8AD8-41CC-B996-65B6599FBEF8}" presName="parTx" presStyleLbl="revTx" presStyleIdx="3" presStyleCnt="7">
        <dgm:presLayoutVars>
          <dgm:chMax val="0"/>
          <dgm:chPref val="0"/>
        </dgm:presLayoutVars>
      </dgm:prSet>
      <dgm:spPr/>
    </dgm:pt>
    <dgm:pt modelId="{DDBC6F02-0ADC-4679-9582-C78B10525A3D}" type="pres">
      <dgm:prSet presAssocID="{4986E231-887F-4F59-BFC8-A31871EA5089}" presName="sibTrans" presStyleCnt="0"/>
      <dgm:spPr/>
    </dgm:pt>
    <dgm:pt modelId="{51AFC8F5-4D45-4AA1-A5CA-790852AF2C30}" type="pres">
      <dgm:prSet presAssocID="{561CBF3F-8DC3-4CAE-B121-EA5CD06447F5}" presName="compNode" presStyleCnt="0"/>
      <dgm:spPr/>
    </dgm:pt>
    <dgm:pt modelId="{050AC647-E5DD-4E3B-A27D-0226515D084D}" type="pres">
      <dgm:prSet presAssocID="{561CBF3F-8DC3-4CAE-B121-EA5CD06447F5}" presName="bgRect" presStyleLbl="bgShp" presStyleIdx="4" presStyleCnt="7"/>
      <dgm:spPr/>
    </dgm:pt>
    <dgm:pt modelId="{EA11110A-A9FB-4C5A-B796-F43939A0C9F1}" type="pres">
      <dgm:prSet presAssocID="{561CBF3F-8DC3-4CAE-B121-EA5CD06447F5}"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Office Worker"/>
        </a:ext>
      </dgm:extLst>
    </dgm:pt>
    <dgm:pt modelId="{5ADDCE68-2B65-480C-B3F4-9978C49D68DF}" type="pres">
      <dgm:prSet presAssocID="{561CBF3F-8DC3-4CAE-B121-EA5CD06447F5}" presName="spaceRect" presStyleCnt="0"/>
      <dgm:spPr/>
    </dgm:pt>
    <dgm:pt modelId="{9152177C-AB6F-40D1-B0D8-2A40A05FAE20}" type="pres">
      <dgm:prSet presAssocID="{561CBF3F-8DC3-4CAE-B121-EA5CD06447F5}" presName="parTx" presStyleLbl="revTx" presStyleIdx="4" presStyleCnt="7">
        <dgm:presLayoutVars>
          <dgm:chMax val="0"/>
          <dgm:chPref val="0"/>
        </dgm:presLayoutVars>
      </dgm:prSet>
      <dgm:spPr/>
    </dgm:pt>
    <dgm:pt modelId="{68D2BEED-AAC7-40E9-B50E-1795F7CAA09C}" type="pres">
      <dgm:prSet presAssocID="{76B415B7-6D6A-4F70-855F-5478A4672CE8}" presName="sibTrans" presStyleCnt="0"/>
      <dgm:spPr/>
    </dgm:pt>
    <dgm:pt modelId="{AF29D87A-3EFC-4D50-AA9C-ABD552FDC1AC}" type="pres">
      <dgm:prSet presAssocID="{FB5A3038-2D25-4A14-85F2-36193E59CFD6}" presName="compNode" presStyleCnt="0"/>
      <dgm:spPr/>
    </dgm:pt>
    <dgm:pt modelId="{9318C401-15F3-46B0-8E5D-9D5C06E0184C}" type="pres">
      <dgm:prSet presAssocID="{FB5A3038-2D25-4A14-85F2-36193E59CFD6}" presName="bgRect" presStyleLbl="bgShp" presStyleIdx="5" presStyleCnt="7"/>
      <dgm:spPr/>
    </dgm:pt>
    <dgm:pt modelId="{864D5E46-152F-4E70-96C9-3AE7BC8DE78F}" type="pres">
      <dgm:prSet presAssocID="{FB5A3038-2D25-4A14-85F2-36193E59CFD6}"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usiness Growth"/>
        </a:ext>
      </dgm:extLst>
    </dgm:pt>
    <dgm:pt modelId="{C4E8B713-36E7-4E54-963F-E3F7241B0EB0}" type="pres">
      <dgm:prSet presAssocID="{FB5A3038-2D25-4A14-85F2-36193E59CFD6}" presName="spaceRect" presStyleCnt="0"/>
      <dgm:spPr/>
    </dgm:pt>
    <dgm:pt modelId="{25BE7592-22F4-43CD-BFAE-83CA63BEA89F}" type="pres">
      <dgm:prSet presAssocID="{FB5A3038-2D25-4A14-85F2-36193E59CFD6}" presName="parTx" presStyleLbl="revTx" presStyleIdx="5" presStyleCnt="7">
        <dgm:presLayoutVars>
          <dgm:chMax val="0"/>
          <dgm:chPref val="0"/>
        </dgm:presLayoutVars>
      </dgm:prSet>
      <dgm:spPr/>
    </dgm:pt>
    <dgm:pt modelId="{7D2973EC-DD98-4C9D-8B5A-C37BDC6AA09D}" type="pres">
      <dgm:prSet presAssocID="{5D770CA3-6290-42FE-BFCC-42710277995F}" presName="sibTrans" presStyleCnt="0"/>
      <dgm:spPr/>
    </dgm:pt>
    <dgm:pt modelId="{5D28DC4E-9BF8-4ED3-BCBE-0D74A4B53072}" type="pres">
      <dgm:prSet presAssocID="{0EFF1A25-E2C8-4E33-BF6A-A5E3C7D36336}" presName="compNode" presStyleCnt="0"/>
      <dgm:spPr/>
    </dgm:pt>
    <dgm:pt modelId="{A9255917-C564-49D7-9B90-C03BB49BFD2D}" type="pres">
      <dgm:prSet presAssocID="{0EFF1A25-E2C8-4E33-BF6A-A5E3C7D36336}" presName="bgRect" presStyleLbl="bgShp" presStyleIdx="6" presStyleCnt="7"/>
      <dgm:spPr/>
    </dgm:pt>
    <dgm:pt modelId="{F0F5C611-3F1F-470E-A248-F15C025E5844}" type="pres">
      <dgm:prSet presAssocID="{0EFF1A25-E2C8-4E33-BF6A-A5E3C7D3633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Statistics"/>
        </a:ext>
      </dgm:extLst>
    </dgm:pt>
    <dgm:pt modelId="{CF99476B-C83D-4B9E-B270-60EBCD223780}" type="pres">
      <dgm:prSet presAssocID="{0EFF1A25-E2C8-4E33-BF6A-A5E3C7D36336}" presName="spaceRect" presStyleCnt="0"/>
      <dgm:spPr/>
    </dgm:pt>
    <dgm:pt modelId="{F83E69BB-1726-4977-8DEE-050E6FA30058}" type="pres">
      <dgm:prSet presAssocID="{0EFF1A25-E2C8-4E33-BF6A-A5E3C7D36336}" presName="parTx" presStyleLbl="revTx" presStyleIdx="6" presStyleCnt="7">
        <dgm:presLayoutVars>
          <dgm:chMax val="0"/>
          <dgm:chPref val="0"/>
        </dgm:presLayoutVars>
      </dgm:prSet>
      <dgm:spPr/>
    </dgm:pt>
  </dgm:ptLst>
  <dgm:cxnLst>
    <dgm:cxn modelId="{72057F05-D812-410C-8A34-49F59277D771}" type="presOf" srcId="{EA5CE545-8AD8-41CC-B996-65B6599FBEF8}" destId="{6E6DAE8C-C10E-4269-B1AC-F8AF122DE17A}" srcOrd="0" destOrd="0" presId="urn:microsoft.com/office/officeart/2018/2/layout/IconVerticalSolidList"/>
    <dgm:cxn modelId="{2ED09805-3B7A-4427-86B4-2C8014CF7C32}" type="presOf" srcId="{715FCA5D-D9C2-457C-A6F8-D860388944B6}" destId="{F261AD56-D129-4BB1-8EF9-85B3CF6D1DD5}" srcOrd="0" destOrd="0" presId="urn:microsoft.com/office/officeart/2018/2/layout/IconVerticalSolidList"/>
    <dgm:cxn modelId="{56246B23-7FDE-4260-8A4F-420E61B62DFA}" srcId="{715FCA5D-D9C2-457C-A6F8-D860388944B6}" destId="{BCB8FFE8-8466-4EE0-A94B-1476467FABBF}" srcOrd="2" destOrd="0" parTransId="{573D4571-A915-45D0-A8AB-D5335918B558}" sibTransId="{67D86BC7-573E-4BB8-8698-D4603C42A3DD}"/>
    <dgm:cxn modelId="{F604092B-E973-4F41-A0F4-6B73757DD1E1}" type="presOf" srcId="{561CBF3F-8DC3-4CAE-B121-EA5CD06447F5}" destId="{9152177C-AB6F-40D1-B0D8-2A40A05FAE20}" srcOrd="0" destOrd="0" presId="urn:microsoft.com/office/officeart/2018/2/layout/IconVerticalSolidList"/>
    <dgm:cxn modelId="{56847233-0194-4A52-9AB7-43686085D30D}" srcId="{715FCA5D-D9C2-457C-A6F8-D860388944B6}" destId="{C4FFA951-87AD-48AA-B684-85B9D17C79D6}" srcOrd="1" destOrd="0" parTransId="{4177D590-0731-4871-B61D-B1B38A03E09A}" sibTransId="{E8F72237-519D-494E-B3DF-949AD9E3DA4A}"/>
    <dgm:cxn modelId="{61715C35-C80F-432D-AB38-4AFAEEFCE011}" srcId="{715FCA5D-D9C2-457C-A6F8-D860388944B6}" destId="{EA5CE545-8AD8-41CC-B996-65B6599FBEF8}" srcOrd="3" destOrd="0" parTransId="{34A6FB33-8A1A-4ADF-B900-900BBA833E1B}" sibTransId="{4986E231-887F-4F59-BFC8-A31871EA5089}"/>
    <dgm:cxn modelId="{7201A938-8704-4B89-A133-9EAA2DAF7D02}" srcId="{715FCA5D-D9C2-457C-A6F8-D860388944B6}" destId="{3F314FB3-07AD-4791-92F3-169DF26E39D9}" srcOrd="0" destOrd="0" parTransId="{1A70C200-64C0-498B-B70A-BE86286C52EB}" sibTransId="{9F79DDBC-FC4B-47D7-810F-3C0131C8BB8C}"/>
    <dgm:cxn modelId="{9B2B5339-E76F-445C-B513-B9F20FC3EC7E}" srcId="{715FCA5D-D9C2-457C-A6F8-D860388944B6}" destId="{561CBF3F-8DC3-4CAE-B121-EA5CD06447F5}" srcOrd="4" destOrd="0" parTransId="{2A85A167-3A1C-4F91-8F9B-D147FC02C79D}" sibTransId="{76B415B7-6D6A-4F70-855F-5478A4672CE8}"/>
    <dgm:cxn modelId="{1EF7813A-953D-4366-BEBC-74210F4C4EAD}" srcId="{715FCA5D-D9C2-457C-A6F8-D860388944B6}" destId="{FB5A3038-2D25-4A14-85F2-36193E59CFD6}" srcOrd="5" destOrd="0" parTransId="{C3E72CD8-CBD8-455D-A3C5-9F27B8525B6F}" sibTransId="{5D770CA3-6290-42FE-BFCC-42710277995F}"/>
    <dgm:cxn modelId="{7FA0A243-5C80-4634-841E-0F93A8F2AEE5}" type="presOf" srcId="{3F314FB3-07AD-4791-92F3-169DF26E39D9}" destId="{E93933A9-274B-4768-BE63-89B058F442AC}" srcOrd="0" destOrd="0" presId="urn:microsoft.com/office/officeart/2018/2/layout/IconVerticalSolidList"/>
    <dgm:cxn modelId="{7ACB4BB3-BC1C-4A72-9BBE-D8CAB89F82FA}" type="presOf" srcId="{FB5A3038-2D25-4A14-85F2-36193E59CFD6}" destId="{25BE7592-22F4-43CD-BFAE-83CA63BEA89F}" srcOrd="0" destOrd="0" presId="urn:microsoft.com/office/officeart/2018/2/layout/IconVerticalSolidList"/>
    <dgm:cxn modelId="{7F8648CC-CF24-4EA4-B1E9-78C343CC074D}" type="presOf" srcId="{BCB8FFE8-8466-4EE0-A94B-1476467FABBF}" destId="{5868F29A-982C-434D-BFB1-AE52D7D4D6D3}" srcOrd="0" destOrd="0" presId="urn:microsoft.com/office/officeart/2018/2/layout/IconVerticalSolidList"/>
    <dgm:cxn modelId="{5FD279D4-74D3-4C09-8B14-A2C85E81F245}" type="presOf" srcId="{0EFF1A25-E2C8-4E33-BF6A-A5E3C7D36336}" destId="{F83E69BB-1726-4977-8DEE-050E6FA30058}" srcOrd="0" destOrd="0" presId="urn:microsoft.com/office/officeart/2018/2/layout/IconVerticalSolidList"/>
    <dgm:cxn modelId="{4468EDDA-7928-4FB7-8885-6ABE184CF882}" srcId="{715FCA5D-D9C2-457C-A6F8-D860388944B6}" destId="{0EFF1A25-E2C8-4E33-BF6A-A5E3C7D36336}" srcOrd="6" destOrd="0" parTransId="{0F1CB19A-9751-46CD-89C7-D3F85AE732F7}" sibTransId="{07A3239F-3C3B-4AF7-BDAB-747635C1F56F}"/>
    <dgm:cxn modelId="{4ABD75F5-2C65-4B35-AE6F-44ED67B25414}" type="presOf" srcId="{C4FFA951-87AD-48AA-B684-85B9D17C79D6}" destId="{8F453C00-6888-4CD0-B53D-9B3A94AAF5B7}" srcOrd="0" destOrd="0" presId="urn:microsoft.com/office/officeart/2018/2/layout/IconVerticalSolidList"/>
    <dgm:cxn modelId="{FF97B342-A9AD-48C0-BF7A-2F316127AFB3}" type="presParOf" srcId="{F261AD56-D129-4BB1-8EF9-85B3CF6D1DD5}" destId="{053DA66C-65CF-4D06-AB02-B8D90EE5CC43}" srcOrd="0" destOrd="0" presId="urn:microsoft.com/office/officeart/2018/2/layout/IconVerticalSolidList"/>
    <dgm:cxn modelId="{551C5545-22FC-46B8-BC62-B0DDF9080650}" type="presParOf" srcId="{053DA66C-65CF-4D06-AB02-B8D90EE5CC43}" destId="{8A7F2A66-B457-4D2A-BEDD-4D265EAAE56D}" srcOrd="0" destOrd="0" presId="urn:microsoft.com/office/officeart/2018/2/layout/IconVerticalSolidList"/>
    <dgm:cxn modelId="{2739DBE4-75C5-4B70-AC55-78D3D8FB396F}" type="presParOf" srcId="{053DA66C-65CF-4D06-AB02-B8D90EE5CC43}" destId="{53D94A43-CA11-469F-8A2B-BD4A683DD807}" srcOrd="1" destOrd="0" presId="urn:microsoft.com/office/officeart/2018/2/layout/IconVerticalSolidList"/>
    <dgm:cxn modelId="{761A7F04-F95D-454C-814C-621201634299}" type="presParOf" srcId="{053DA66C-65CF-4D06-AB02-B8D90EE5CC43}" destId="{44AA2803-DB55-463B-91CC-D23DBF6CAB81}" srcOrd="2" destOrd="0" presId="urn:microsoft.com/office/officeart/2018/2/layout/IconVerticalSolidList"/>
    <dgm:cxn modelId="{D5D43902-11CE-4050-A680-479707D97168}" type="presParOf" srcId="{053DA66C-65CF-4D06-AB02-B8D90EE5CC43}" destId="{E93933A9-274B-4768-BE63-89B058F442AC}" srcOrd="3" destOrd="0" presId="urn:microsoft.com/office/officeart/2018/2/layout/IconVerticalSolidList"/>
    <dgm:cxn modelId="{7EDDD489-A8F8-4D54-BE3F-945170E5A9D8}" type="presParOf" srcId="{F261AD56-D129-4BB1-8EF9-85B3CF6D1DD5}" destId="{DA5C0C89-1528-4843-8015-EB572B32F7B8}" srcOrd="1" destOrd="0" presId="urn:microsoft.com/office/officeart/2018/2/layout/IconVerticalSolidList"/>
    <dgm:cxn modelId="{9F173139-3A31-4145-84D8-24F63B33128A}" type="presParOf" srcId="{F261AD56-D129-4BB1-8EF9-85B3CF6D1DD5}" destId="{BEF2773B-F9FA-465B-BCDA-7E82ED3C5BA4}" srcOrd="2" destOrd="0" presId="urn:microsoft.com/office/officeart/2018/2/layout/IconVerticalSolidList"/>
    <dgm:cxn modelId="{29A7A33C-0D98-48CB-B44E-A2D34C5D25F4}" type="presParOf" srcId="{BEF2773B-F9FA-465B-BCDA-7E82ED3C5BA4}" destId="{FFAF309E-6A48-41E1-A7F3-6CF6C78EE546}" srcOrd="0" destOrd="0" presId="urn:microsoft.com/office/officeart/2018/2/layout/IconVerticalSolidList"/>
    <dgm:cxn modelId="{B147F2F9-1764-4500-AD86-EAC36CD0DAF1}" type="presParOf" srcId="{BEF2773B-F9FA-465B-BCDA-7E82ED3C5BA4}" destId="{E7B36AE3-0FD6-40C8-B2BE-D8F4BD084B00}" srcOrd="1" destOrd="0" presId="urn:microsoft.com/office/officeart/2018/2/layout/IconVerticalSolidList"/>
    <dgm:cxn modelId="{95323BC5-FB6C-4969-A09C-B0E43DC2F204}" type="presParOf" srcId="{BEF2773B-F9FA-465B-BCDA-7E82ED3C5BA4}" destId="{2E9C919E-51AD-4B6C-8D07-9D4DB1A8D85C}" srcOrd="2" destOrd="0" presId="urn:microsoft.com/office/officeart/2018/2/layout/IconVerticalSolidList"/>
    <dgm:cxn modelId="{8C258985-A4B3-4FD7-B39E-F1AA7E393DCA}" type="presParOf" srcId="{BEF2773B-F9FA-465B-BCDA-7E82ED3C5BA4}" destId="{8F453C00-6888-4CD0-B53D-9B3A94AAF5B7}" srcOrd="3" destOrd="0" presId="urn:microsoft.com/office/officeart/2018/2/layout/IconVerticalSolidList"/>
    <dgm:cxn modelId="{BEC9B4B5-BEF1-4E73-9E5B-84470460B391}" type="presParOf" srcId="{F261AD56-D129-4BB1-8EF9-85B3CF6D1DD5}" destId="{5D35D54D-6EFC-4A36-B1FE-00737A7E7D03}" srcOrd="3" destOrd="0" presId="urn:microsoft.com/office/officeart/2018/2/layout/IconVerticalSolidList"/>
    <dgm:cxn modelId="{16406CF9-5622-4A34-9006-DD7D9D9ADF4B}" type="presParOf" srcId="{F261AD56-D129-4BB1-8EF9-85B3CF6D1DD5}" destId="{E02F8A76-A6A0-4CB8-BF94-B5A05EC5C138}" srcOrd="4" destOrd="0" presId="urn:microsoft.com/office/officeart/2018/2/layout/IconVerticalSolidList"/>
    <dgm:cxn modelId="{539436FE-503F-443E-906B-1B486E20EA25}" type="presParOf" srcId="{E02F8A76-A6A0-4CB8-BF94-B5A05EC5C138}" destId="{21D0C661-1593-4E5E-A1A4-BE73D0FB2EAF}" srcOrd="0" destOrd="0" presId="urn:microsoft.com/office/officeart/2018/2/layout/IconVerticalSolidList"/>
    <dgm:cxn modelId="{3748C7FE-1787-4295-98D2-6F2F44CB4F49}" type="presParOf" srcId="{E02F8A76-A6A0-4CB8-BF94-B5A05EC5C138}" destId="{E08A3B22-BF22-4462-A717-9BBC971AE712}" srcOrd="1" destOrd="0" presId="urn:microsoft.com/office/officeart/2018/2/layout/IconVerticalSolidList"/>
    <dgm:cxn modelId="{1CB104E2-9CCB-4298-AE8A-0CBBF28DD269}" type="presParOf" srcId="{E02F8A76-A6A0-4CB8-BF94-B5A05EC5C138}" destId="{87B3F009-28D4-40C0-BB3C-DEA9974C18A9}" srcOrd="2" destOrd="0" presId="urn:microsoft.com/office/officeart/2018/2/layout/IconVerticalSolidList"/>
    <dgm:cxn modelId="{BF3E9A9B-6D5B-4FD0-900C-4FD0F9E0873E}" type="presParOf" srcId="{E02F8A76-A6A0-4CB8-BF94-B5A05EC5C138}" destId="{5868F29A-982C-434D-BFB1-AE52D7D4D6D3}" srcOrd="3" destOrd="0" presId="urn:microsoft.com/office/officeart/2018/2/layout/IconVerticalSolidList"/>
    <dgm:cxn modelId="{CC52920C-EE5B-4F6A-9048-8A47FCCCCF62}" type="presParOf" srcId="{F261AD56-D129-4BB1-8EF9-85B3CF6D1DD5}" destId="{3C0E3022-E730-4A4F-BD73-C1D9FD5F24B3}" srcOrd="5" destOrd="0" presId="urn:microsoft.com/office/officeart/2018/2/layout/IconVerticalSolidList"/>
    <dgm:cxn modelId="{58474EC2-A2D7-44E6-994E-6DB09B1C686A}" type="presParOf" srcId="{F261AD56-D129-4BB1-8EF9-85B3CF6D1DD5}" destId="{75A4BB3C-DEC0-49F4-84A5-EC4B736B4116}" srcOrd="6" destOrd="0" presId="urn:microsoft.com/office/officeart/2018/2/layout/IconVerticalSolidList"/>
    <dgm:cxn modelId="{D6214B14-E82E-407F-A158-D1F23C07B42C}" type="presParOf" srcId="{75A4BB3C-DEC0-49F4-84A5-EC4B736B4116}" destId="{4604FB2F-2527-40F4-A7A0-6392E6D484D7}" srcOrd="0" destOrd="0" presId="urn:microsoft.com/office/officeart/2018/2/layout/IconVerticalSolidList"/>
    <dgm:cxn modelId="{772CE5CB-009B-4F60-AA5C-2F79F04F8988}" type="presParOf" srcId="{75A4BB3C-DEC0-49F4-84A5-EC4B736B4116}" destId="{E6CE310C-7764-4D6A-87F8-9DB3B545CFDC}" srcOrd="1" destOrd="0" presId="urn:microsoft.com/office/officeart/2018/2/layout/IconVerticalSolidList"/>
    <dgm:cxn modelId="{2AE059CD-407A-4E54-9D49-06C5F10E62F4}" type="presParOf" srcId="{75A4BB3C-DEC0-49F4-84A5-EC4B736B4116}" destId="{7457DBC1-88F5-4875-8D9F-E4E556CB95C3}" srcOrd="2" destOrd="0" presId="urn:microsoft.com/office/officeart/2018/2/layout/IconVerticalSolidList"/>
    <dgm:cxn modelId="{7EE49585-0D39-43F9-99A5-42B268508D84}" type="presParOf" srcId="{75A4BB3C-DEC0-49F4-84A5-EC4B736B4116}" destId="{6E6DAE8C-C10E-4269-B1AC-F8AF122DE17A}" srcOrd="3" destOrd="0" presId="urn:microsoft.com/office/officeart/2018/2/layout/IconVerticalSolidList"/>
    <dgm:cxn modelId="{DAD2EDF0-544B-4550-820C-F6E34EF1D544}" type="presParOf" srcId="{F261AD56-D129-4BB1-8EF9-85B3CF6D1DD5}" destId="{DDBC6F02-0ADC-4679-9582-C78B10525A3D}" srcOrd="7" destOrd="0" presId="urn:microsoft.com/office/officeart/2018/2/layout/IconVerticalSolidList"/>
    <dgm:cxn modelId="{884C5C8A-BCE8-424C-8CC1-420DF7320139}" type="presParOf" srcId="{F261AD56-D129-4BB1-8EF9-85B3CF6D1DD5}" destId="{51AFC8F5-4D45-4AA1-A5CA-790852AF2C30}" srcOrd="8" destOrd="0" presId="urn:microsoft.com/office/officeart/2018/2/layout/IconVerticalSolidList"/>
    <dgm:cxn modelId="{6067BA3A-EBCD-4D58-B08A-EE58A153280C}" type="presParOf" srcId="{51AFC8F5-4D45-4AA1-A5CA-790852AF2C30}" destId="{050AC647-E5DD-4E3B-A27D-0226515D084D}" srcOrd="0" destOrd="0" presId="urn:microsoft.com/office/officeart/2018/2/layout/IconVerticalSolidList"/>
    <dgm:cxn modelId="{0B39480E-7240-4898-8DB8-1BF95F6FB70D}" type="presParOf" srcId="{51AFC8F5-4D45-4AA1-A5CA-790852AF2C30}" destId="{EA11110A-A9FB-4C5A-B796-F43939A0C9F1}" srcOrd="1" destOrd="0" presId="urn:microsoft.com/office/officeart/2018/2/layout/IconVerticalSolidList"/>
    <dgm:cxn modelId="{AA7287EF-6643-45F1-8E96-A4BC57045617}" type="presParOf" srcId="{51AFC8F5-4D45-4AA1-A5CA-790852AF2C30}" destId="{5ADDCE68-2B65-480C-B3F4-9978C49D68DF}" srcOrd="2" destOrd="0" presId="urn:microsoft.com/office/officeart/2018/2/layout/IconVerticalSolidList"/>
    <dgm:cxn modelId="{DF0B11B6-E050-4D3C-A8E3-5E2FD7EC6FD1}" type="presParOf" srcId="{51AFC8F5-4D45-4AA1-A5CA-790852AF2C30}" destId="{9152177C-AB6F-40D1-B0D8-2A40A05FAE20}" srcOrd="3" destOrd="0" presId="urn:microsoft.com/office/officeart/2018/2/layout/IconVerticalSolidList"/>
    <dgm:cxn modelId="{EB6C861A-C91E-4468-BE41-ECC38064CFEC}" type="presParOf" srcId="{F261AD56-D129-4BB1-8EF9-85B3CF6D1DD5}" destId="{68D2BEED-AAC7-40E9-B50E-1795F7CAA09C}" srcOrd="9" destOrd="0" presId="urn:microsoft.com/office/officeart/2018/2/layout/IconVerticalSolidList"/>
    <dgm:cxn modelId="{C61263D6-E88B-43A0-88A8-450CDFA935B3}" type="presParOf" srcId="{F261AD56-D129-4BB1-8EF9-85B3CF6D1DD5}" destId="{AF29D87A-3EFC-4D50-AA9C-ABD552FDC1AC}" srcOrd="10" destOrd="0" presId="urn:microsoft.com/office/officeart/2018/2/layout/IconVerticalSolidList"/>
    <dgm:cxn modelId="{75FB8ECA-2855-47F2-AA0A-D055542B6DE0}" type="presParOf" srcId="{AF29D87A-3EFC-4D50-AA9C-ABD552FDC1AC}" destId="{9318C401-15F3-46B0-8E5D-9D5C06E0184C}" srcOrd="0" destOrd="0" presId="urn:microsoft.com/office/officeart/2018/2/layout/IconVerticalSolidList"/>
    <dgm:cxn modelId="{345BDB66-D913-4AAC-BDB6-80093080CFA2}" type="presParOf" srcId="{AF29D87A-3EFC-4D50-AA9C-ABD552FDC1AC}" destId="{864D5E46-152F-4E70-96C9-3AE7BC8DE78F}" srcOrd="1" destOrd="0" presId="urn:microsoft.com/office/officeart/2018/2/layout/IconVerticalSolidList"/>
    <dgm:cxn modelId="{0B6FA42A-6FCE-4B17-A775-401B2E053A36}" type="presParOf" srcId="{AF29D87A-3EFC-4D50-AA9C-ABD552FDC1AC}" destId="{C4E8B713-36E7-4E54-963F-E3F7241B0EB0}" srcOrd="2" destOrd="0" presId="urn:microsoft.com/office/officeart/2018/2/layout/IconVerticalSolidList"/>
    <dgm:cxn modelId="{F075E426-051B-4941-A65D-EEEAD6FDF0BF}" type="presParOf" srcId="{AF29D87A-3EFC-4D50-AA9C-ABD552FDC1AC}" destId="{25BE7592-22F4-43CD-BFAE-83CA63BEA89F}" srcOrd="3" destOrd="0" presId="urn:microsoft.com/office/officeart/2018/2/layout/IconVerticalSolidList"/>
    <dgm:cxn modelId="{FC4B40C9-8F1B-4EA9-A424-E7739779A3F2}" type="presParOf" srcId="{F261AD56-D129-4BB1-8EF9-85B3CF6D1DD5}" destId="{7D2973EC-DD98-4C9D-8B5A-C37BDC6AA09D}" srcOrd="11" destOrd="0" presId="urn:microsoft.com/office/officeart/2018/2/layout/IconVerticalSolidList"/>
    <dgm:cxn modelId="{7B1E716B-7085-4AF5-AE44-0A133E4AE4EB}" type="presParOf" srcId="{F261AD56-D129-4BB1-8EF9-85B3CF6D1DD5}" destId="{5D28DC4E-9BF8-4ED3-BCBE-0D74A4B53072}" srcOrd="12" destOrd="0" presId="urn:microsoft.com/office/officeart/2018/2/layout/IconVerticalSolidList"/>
    <dgm:cxn modelId="{9523A926-4927-41A5-A89D-83D167F0A7EC}" type="presParOf" srcId="{5D28DC4E-9BF8-4ED3-BCBE-0D74A4B53072}" destId="{A9255917-C564-49D7-9B90-C03BB49BFD2D}" srcOrd="0" destOrd="0" presId="urn:microsoft.com/office/officeart/2018/2/layout/IconVerticalSolidList"/>
    <dgm:cxn modelId="{E13E7BBE-98A9-4BFE-B150-75599F022E4E}" type="presParOf" srcId="{5D28DC4E-9BF8-4ED3-BCBE-0D74A4B53072}" destId="{F0F5C611-3F1F-470E-A248-F15C025E5844}" srcOrd="1" destOrd="0" presId="urn:microsoft.com/office/officeart/2018/2/layout/IconVerticalSolidList"/>
    <dgm:cxn modelId="{2E035A94-70F7-41EB-A0CF-2C212F36E54E}" type="presParOf" srcId="{5D28DC4E-9BF8-4ED3-BCBE-0D74A4B53072}" destId="{CF99476B-C83D-4B9E-B270-60EBCD223780}" srcOrd="2" destOrd="0" presId="urn:microsoft.com/office/officeart/2018/2/layout/IconVerticalSolidList"/>
    <dgm:cxn modelId="{4DDFC715-3E73-4855-94AB-DD84EA45C5F7}" type="presParOf" srcId="{5D28DC4E-9BF8-4ED3-BCBE-0D74A4B53072}" destId="{F83E69BB-1726-4977-8DEE-050E6FA300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090F21-5C72-40FA-A1FF-0AFA5E27FE2E}" type="doc">
      <dgm:prSet loTypeId="urn:microsoft.com/office/officeart/2005/8/layout/bProcess4" loCatId="process" qsTypeId="urn:microsoft.com/office/officeart/2005/8/quickstyle/simple1" qsCatId="simple" csTypeId="urn:microsoft.com/office/officeart/2005/8/colors/accent2_3" csCatId="accent2" phldr="1"/>
      <dgm:spPr/>
      <dgm:t>
        <a:bodyPr/>
        <a:lstStyle/>
        <a:p>
          <a:endParaRPr lang="en-US"/>
        </a:p>
      </dgm:t>
    </dgm:pt>
    <dgm:pt modelId="{6CAD7833-D7E5-4613-9AF7-C6D27EE26230}">
      <dgm:prSet phldrT="[Text]" phldr="0"/>
      <dgm:spPr/>
      <dgm:t>
        <a:bodyPr/>
        <a:lstStyle/>
        <a:p>
          <a:pPr algn="l"/>
          <a:r>
            <a:rPr lang="en-US" b="1">
              <a:latin typeface="Calibri"/>
              <a:cs typeface="Calibri"/>
            </a:rPr>
            <a:t>End</a:t>
          </a:r>
        </a:p>
      </dgm:t>
    </dgm:pt>
    <dgm:pt modelId="{D7B940DE-068B-4C2C-A83E-01F6FB9C0CBF}" type="parTrans" cxnId="{6CD6A30D-B4A5-43ED-ACEA-E1353E5DCD6B}">
      <dgm:prSet/>
      <dgm:spPr/>
      <dgm:t>
        <a:bodyPr/>
        <a:lstStyle/>
        <a:p>
          <a:endParaRPr lang="en-US"/>
        </a:p>
      </dgm:t>
    </dgm:pt>
    <dgm:pt modelId="{A045E091-CFE2-4ED5-9A00-90D2B8D5308D}" type="sibTrans" cxnId="{6CD6A30D-B4A5-43ED-ACEA-E1353E5DCD6B}">
      <dgm:prSet/>
      <dgm:spPr/>
      <dgm:t>
        <a:bodyPr/>
        <a:lstStyle/>
        <a:p>
          <a:endParaRPr lang="en-US"/>
        </a:p>
      </dgm:t>
    </dgm:pt>
    <dgm:pt modelId="{509CA693-719C-4496-BDD9-A5481BC8010C}">
      <dgm:prSet phldr="0"/>
      <dgm:spPr/>
      <dgm:t>
        <a:bodyPr/>
        <a:lstStyle/>
        <a:p>
          <a:pPr algn="l"/>
          <a:r>
            <a:rPr lang="en-US" b="1">
              <a:latin typeface="Calibri"/>
              <a:cs typeface="Calibri"/>
            </a:rPr>
            <a:t>Start</a:t>
          </a:r>
          <a:endParaRPr lang="en-US" b="0">
            <a:latin typeface="Calibri"/>
            <a:cs typeface="Calibri"/>
          </a:endParaRPr>
        </a:p>
      </dgm:t>
    </dgm:pt>
    <dgm:pt modelId="{3D36B00A-CDE4-41EA-B9B0-2E961F3D5D65}" type="parTrans" cxnId="{D8BC9F05-2408-4827-AC33-CFEA4CF2092F}">
      <dgm:prSet/>
      <dgm:spPr/>
    </dgm:pt>
    <dgm:pt modelId="{A9B5AD96-1B35-42D3-9DE6-E5062ED02151}" type="sibTrans" cxnId="{D8BC9F05-2408-4827-AC33-CFEA4CF2092F}">
      <dgm:prSet/>
      <dgm:spPr/>
      <dgm:t>
        <a:bodyPr/>
        <a:lstStyle/>
        <a:p>
          <a:endParaRPr lang="en-US"/>
        </a:p>
      </dgm:t>
    </dgm:pt>
    <dgm:pt modelId="{B0840CD8-1EFF-46B2-8F8E-38D199C5AF75}">
      <dgm:prSet phldr="0"/>
      <dgm:spPr/>
      <dgm:t>
        <a:bodyPr/>
        <a:lstStyle/>
        <a:p>
          <a:pPr algn="l"/>
          <a:r>
            <a:rPr lang="en-US" b="1">
              <a:latin typeface="Calibri"/>
              <a:cs typeface="Calibri"/>
            </a:rPr>
            <a:t>User Profile Creation</a:t>
          </a:r>
          <a:endParaRPr lang="en-US" b="0">
            <a:latin typeface="Calibri"/>
            <a:cs typeface="Calibri"/>
          </a:endParaRPr>
        </a:p>
      </dgm:t>
    </dgm:pt>
    <dgm:pt modelId="{1640DB6B-2035-4458-BE93-3CEAA12C00F3}" type="parTrans" cxnId="{19FDA18C-EAA3-4C6F-8AD5-CBA11340484B}">
      <dgm:prSet/>
      <dgm:spPr/>
    </dgm:pt>
    <dgm:pt modelId="{53999AB3-5EBA-4801-830C-D593B7C2A3DB}" type="sibTrans" cxnId="{19FDA18C-EAA3-4C6F-8AD5-CBA11340484B}">
      <dgm:prSet/>
      <dgm:spPr/>
      <dgm:t>
        <a:bodyPr/>
        <a:lstStyle/>
        <a:p>
          <a:endParaRPr lang="en-US"/>
        </a:p>
      </dgm:t>
    </dgm:pt>
    <dgm:pt modelId="{47D6830D-A81C-451F-A3FD-5AAF5F902328}">
      <dgm:prSet phldr="0"/>
      <dgm:spPr/>
      <dgm:t>
        <a:bodyPr/>
        <a:lstStyle/>
        <a:p>
          <a:pPr algn="l"/>
          <a:r>
            <a:rPr lang="en-US" b="1">
              <a:latin typeface="Calibri"/>
              <a:cs typeface="Calibri"/>
            </a:rPr>
            <a:t>Skills Assessment</a:t>
          </a:r>
          <a:endParaRPr lang="en-US" b="0">
            <a:latin typeface="Calibri"/>
            <a:cs typeface="Calibri"/>
          </a:endParaRPr>
        </a:p>
      </dgm:t>
    </dgm:pt>
    <dgm:pt modelId="{021BD97A-EC91-4FB7-8C3A-1B33D2E94B9E}" type="parTrans" cxnId="{2CCE1677-5D8C-450E-A6BB-7B55912E27B5}">
      <dgm:prSet/>
      <dgm:spPr/>
    </dgm:pt>
    <dgm:pt modelId="{8046A9B2-046A-4B3E-8844-6DDD8582FAE3}" type="sibTrans" cxnId="{2CCE1677-5D8C-450E-A6BB-7B55912E27B5}">
      <dgm:prSet/>
      <dgm:spPr/>
      <dgm:t>
        <a:bodyPr/>
        <a:lstStyle/>
        <a:p>
          <a:endParaRPr lang="en-US"/>
        </a:p>
      </dgm:t>
    </dgm:pt>
    <dgm:pt modelId="{53AFEE98-3D14-41AD-BDFF-29B858507A5B}">
      <dgm:prSet phldr="0"/>
      <dgm:spPr/>
      <dgm:t>
        <a:bodyPr/>
        <a:lstStyle/>
        <a:p>
          <a:pPr algn="l"/>
          <a:r>
            <a:rPr lang="en-US" b="1">
              <a:latin typeface="Calibri"/>
              <a:cs typeface="Calibri"/>
            </a:rPr>
            <a:t>Data Integration</a:t>
          </a:r>
          <a:endParaRPr lang="en-US" b="0">
            <a:latin typeface="Calibri"/>
            <a:cs typeface="Calibri"/>
          </a:endParaRPr>
        </a:p>
      </dgm:t>
    </dgm:pt>
    <dgm:pt modelId="{22E522F9-6F72-44EA-8EAF-F7BC30B1722F}" type="parTrans" cxnId="{A62ECC57-E96C-4CB8-89B4-BB030B3932E7}">
      <dgm:prSet/>
      <dgm:spPr/>
    </dgm:pt>
    <dgm:pt modelId="{C440AFA5-44CF-4090-8677-4147ADE383AF}" type="sibTrans" cxnId="{A62ECC57-E96C-4CB8-89B4-BB030B3932E7}">
      <dgm:prSet/>
      <dgm:spPr/>
      <dgm:t>
        <a:bodyPr/>
        <a:lstStyle/>
        <a:p>
          <a:endParaRPr lang="en-US"/>
        </a:p>
      </dgm:t>
    </dgm:pt>
    <dgm:pt modelId="{CE262F3F-E713-42B2-946A-3EB63B93BE4A}">
      <dgm:prSet phldr="0"/>
      <dgm:spPr/>
      <dgm:t>
        <a:bodyPr/>
        <a:lstStyle/>
        <a:p>
          <a:pPr algn="l"/>
          <a:r>
            <a:rPr lang="en-US" b="1">
              <a:latin typeface="Calibri"/>
              <a:cs typeface="Calibri"/>
            </a:rPr>
            <a:t>Machine Learning</a:t>
          </a:r>
          <a:endParaRPr lang="en-US" b="0">
            <a:latin typeface="Calibri"/>
            <a:cs typeface="Calibri"/>
          </a:endParaRPr>
        </a:p>
      </dgm:t>
    </dgm:pt>
    <dgm:pt modelId="{5E9921E5-364E-4F4B-9401-90B0D9E96F38}" type="parTrans" cxnId="{E7EF3214-A540-4328-978E-11C92D135D3F}">
      <dgm:prSet/>
      <dgm:spPr/>
    </dgm:pt>
    <dgm:pt modelId="{4AC2B4A1-F857-47FB-A78E-4226E3A7D70D}" type="sibTrans" cxnId="{E7EF3214-A540-4328-978E-11C92D135D3F}">
      <dgm:prSet/>
      <dgm:spPr/>
      <dgm:t>
        <a:bodyPr/>
        <a:lstStyle/>
        <a:p>
          <a:endParaRPr lang="en-US"/>
        </a:p>
      </dgm:t>
    </dgm:pt>
    <dgm:pt modelId="{D83CA1FE-A02B-4EAF-8FDF-016B1FFCAAF9}">
      <dgm:prSet phldr="0"/>
      <dgm:spPr/>
      <dgm:t>
        <a:bodyPr/>
        <a:lstStyle/>
        <a:p>
          <a:pPr algn="l"/>
          <a:r>
            <a:rPr lang="en-US" b="1">
              <a:latin typeface="Calibri"/>
              <a:cs typeface="Calibri"/>
            </a:rPr>
            <a:t>Skill Enhancement Suggestion</a:t>
          </a:r>
          <a:endParaRPr lang="en-US" b="0">
            <a:latin typeface="Calibri"/>
            <a:cs typeface="Calibri"/>
          </a:endParaRPr>
        </a:p>
      </dgm:t>
    </dgm:pt>
    <dgm:pt modelId="{570DAA8A-91DE-498E-B570-449EF38C4E22}" type="parTrans" cxnId="{261C23AA-1AB8-45B0-8E06-BE1543DD0038}">
      <dgm:prSet/>
      <dgm:spPr/>
    </dgm:pt>
    <dgm:pt modelId="{B1709584-A672-494A-BA5C-B02DC05672BD}" type="sibTrans" cxnId="{261C23AA-1AB8-45B0-8E06-BE1543DD0038}">
      <dgm:prSet/>
      <dgm:spPr/>
      <dgm:t>
        <a:bodyPr/>
        <a:lstStyle/>
        <a:p>
          <a:endParaRPr lang="en-US"/>
        </a:p>
      </dgm:t>
    </dgm:pt>
    <dgm:pt modelId="{561BAE77-CAE1-4300-BBEC-50E3911B2EB9}">
      <dgm:prSet phldr="0"/>
      <dgm:spPr/>
      <dgm:t>
        <a:bodyPr/>
        <a:lstStyle/>
        <a:p>
          <a:pPr algn="l"/>
          <a:r>
            <a:rPr lang="en-US" b="1">
              <a:latin typeface="Calibri"/>
              <a:cs typeface="Calibri"/>
            </a:rPr>
            <a:t>User Feedback</a:t>
          </a:r>
          <a:endParaRPr lang="en-US" b="0">
            <a:latin typeface="Calibri"/>
            <a:cs typeface="Calibri"/>
          </a:endParaRPr>
        </a:p>
      </dgm:t>
    </dgm:pt>
    <dgm:pt modelId="{14BFAB0A-B1F5-44C0-971B-4303BDDDFDF0}" type="parTrans" cxnId="{64977B2D-00A8-451A-886C-970896C6EA29}">
      <dgm:prSet/>
      <dgm:spPr/>
    </dgm:pt>
    <dgm:pt modelId="{BAE10D4B-F49A-4BDD-9A35-A22792CC6EAE}" type="sibTrans" cxnId="{64977B2D-00A8-451A-886C-970896C6EA29}">
      <dgm:prSet/>
      <dgm:spPr/>
      <dgm:t>
        <a:bodyPr/>
        <a:lstStyle/>
        <a:p>
          <a:endParaRPr lang="en-US"/>
        </a:p>
      </dgm:t>
    </dgm:pt>
    <dgm:pt modelId="{628D7D94-49A4-4693-B096-10048F71CD0B}">
      <dgm:prSet phldr="0"/>
      <dgm:spPr/>
      <dgm:t>
        <a:bodyPr/>
        <a:lstStyle/>
        <a:p>
          <a:pPr algn="l"/>
          <a:r>
            <a:rPr lang="en-US" b="1">
              <a:latin typeface="Calibri"/>
              <a:cs typeface="Calibri"/>
            </a:rPr>
            <a:t>Feedback Analysis</a:t>
          </a:r>
          <a:endParaRPr lang="en-US" b="0">
            <a:latin typeface="Calibri"/>
            <a:cs typeface="Calibri"/>
          </a:endParaRPr>
        </a:p>
      </dgm:t>
    </dgm:pt>
    <dgm:pt modelId="{3BE9AEFB-4C30-4A1C-969C-89A932FECFB1}" type="parTrans" cxnId="{EF969B51-B2F3-4473-AC6F-E26CAA24ACB6}">
      <dgm:prSet/>
      <dgm:spPr/>
    </dgm:pt>
    <dgm:pt modelId="{2300D0DE-6840-40FB-8DE7-DD5BAD792ECE}" type="sibTrans" cxnId="{EF969B51-B2F3-4473-AC6F-E26CAA24ACB6}">
      <dgm:prSet/>
      <dgm:spPr/>
      <dgm:t>
        <a:bodyPr/>
        <a:lstStyle/>
        <a:p>
          <a:endParaRPr lang="en-US"/>
        </a:p>
      </dgm:t>
    </dgm:pt>
    <dgm:pt modelId="{FA4BADBC-2EC5-4477-BF34-AB2D39388617}" type="pres">
      <dgm:prSet presAssocID="{5B090F21-5C72-40FA-A1FF-0AFA5E27FE2E}" presName="Name0" presStyleCnt="0">
        <dgm:presLayoutVars>
          <dgm:dir/>
          <dgm:resizeHandles/>
        </dgm:presLayoutVars>
      </dgm:prSet>
      <dgm:spPr/>
    </dgm:pt>
    <dgm:pt modelId="{869E790B-500F-4976-86A9-C6E921D9F20B}" type="pres">
      <dgm:prSet presAssocID="{509CA693-719C-4496-BDD9-A5481BC8010C}" presName="compNode" presStyleCnt="0"/>
      <dgm:spPr/>
    </dgm:pt>
    <dgm:pt modelId="{6B980A1B-BA14-4AEA-A5EC-137882A05123}" type="pres">
      <dgm:prSet presAssocID="{509CA693-719C-4496-BDD9-A5481BC8010C}" presName="dummyConnPt" presStyleCnt="0"/>
      <dgm:spPr/>
    </dgm:pt>
    <dgm:pt modelId="{F49DDCA9-386A-4807-A4A6-4AB8A86CE56B}" type="pres">
      <dgm:prSet presAssocID="{509CA693-719C-4496-BDD9-A5481BC8010C}" presName="node" presStyleLbl="node1" presStyleIdx="0" presStyleCnt="9">
        <dgm:presLayoutVars>
          <dgm:bulletEnabled val="1"/>
        </dgm:presLayoutVars>
      </dgm:prSet>
      <dgm:spPr/>
    </dgm:pt>
    <dgm:pt modelId="{06FEA269-C005-48AE-8719-CC9BCB58E2EC}" type="pres">
      <dgm:prSet presAssocID="{A9B5AD96-1B35-42D3-9DE6-E5062ED02151}" presName="sibTrans" presStyleLbl="bgSibTrans2D1" presStyleIdx="0" presStyleCnt="8"/>
      <dgm:spPr/>
    </dgm:pt>
    <dgm:pt modelId="{7E0B1919-48E0-4D26-B0C6-23DCDE6DA783}" type="pres">
      <dgm:prSet presAssocID="{B0840CD8-1EFF-46B2-8F8E-38D199C5AF75}" presName="compNode" presStyleCnt="0"/>
      <dgm:spPr/>
    </dgm:pt>
    <dgm:pt modelId="{4F2E4088-82CF-42AB-BA10-DF4F9C5EB4ED}" type="pres">
      <dgm:prSet presAssocID="{B0840CD8-1EFF-46B2-8F8E-38D199C5AF75}" presName="dummyConnPt" presStyleCnt="0"/>
      <dgm:spPr/>
    </dgm:pt>
    <dgm:pt modelId="{66EF83C9-855A-47BE-A554-F22B535348F5}" type="pres">
      <dgm:prSet presAssocID="{B0840CD8-1EFF-46B2-8F8E-38D199C5AF75}" presName="node" presStyleLbl="node1" presStyleIdx="1" presStyleCnt="9">
        <dgm:presLayoutVars>
          <dgm:bulletEnabled val="1"/>
        </dgm:presLayoutVars>
      </dgm:prSet>
      <dgm:spPr/>
    </dgm:pt>
    <dgm:pt modelId="{946161CE-A674-4BFF-B3F4-D8DDB7ACEB61}" type="pres">
      <dgm:prSet presAssocID="{53999AB3-5EBA-4801-830C-D593B7C2A3DB}" presName="sibTrans" presStyleLbl="bgSibTrans2D1" presStyleIdx="1" presStyleCnt="8"/>
      <dgm:spPr/>
    </dgm:pt>
    <dgm:pt modelId="{993307F7-4E71-47C0-A6D7-9E1711205E73}" type="pres">
      <dgm:prSet presAssocID="{47D6830D-A81C-451F-A3FD-5AAF5F902328}" presName="compNode" presStyleCnt="0"/>
      <dgm:spPr/>
    </dgm:pt>
    <dgm:pt modelId="{45867646-3470-482B-879D-198B10D0B0B5}" type="pres">
      <dgm:prSet presAssocID="{47D6830D-A81C-451F-A3FD-5AAF5F902328}" presName="dummyConnPt" presStyleCnt="0"/>
      <dgm:spPr/>
    </dgm:pt>
    <dgm:pt modelId="{C1437A6B-5B70-4B34-8587-9B20491FC7D1}" type="pres">
      <dgm:prSet presAssocID="{47D6830D-A81C-451F-A3FD-5AAF5F902328}" presName="node" presStyleLbl="node1" presStyleIdx="2" presStyleCnt="9">
        <dgm:presLayoutVars>
          <dgm:bulletEnabled val="1"/>
        </dgm:presLayoutVars>
      </dgm:prSet>
      <dgm:spPr/>
    </dgm:pt>
    <dgm:pt modelId="{256B61FC-1F64-4D2F-A90E-3DBB76A6E30D}" type="pres">
      <dgm:prSet presAssocID="{8046A9B2-046A-4B3E-8844-6DDD8582FAE3}" presName="sibTrans" presStyleLbl="bgSibTrans2D1" presStyleIdx="2" presStyleCnt="8"/>
      <dgm:spPr/>
    </dgm:pt>
    <dgm:pt modelId="{EA447235-8B22-40BB-8D75-3117A5E8D866}" type="pres">
      <dgm:prSet presAssocID="{53AFEE98-3D14-41AD-BDFF-29B858507A5B}" presName="compNode" presStyleCnt="0"/>
      <dgm:spPr/>
    </dgm:pt>
    <dgm:pt modelId="{C49D134B-0922-40C7-9787-84C36A8D6E53}" type="pres">
      <dgm:prSet presAssocID="{53AFEE98-3D14-41AD-BDFF-29B858507A5B}" presName="dummyConnPt" presStyleCnt="0"/>
      <dgm:spPr/>
    </dgm:pt>
    <dgm:pt modelId="{B51089C8-CBBB-4472-8086-B750E2C2297C}" type="pres">
      <dgm:prSet presAssocID="{53AFEE98-3D14-41AD-BDFF-29B858507A5B}" presName="node" presStyleLbl="node1" presStyleIdx="3" presStyleCnt="9">
        <dgm:presLayoutVars>
          <dgm:bulletEnabled val="1"/>
        </dgm:presLayoutVars>
      </dgm:prSet>
      <dgm:spPr/>
    </dgm:pt>
    <dgm:pt modelId="{10126748-CA98-457E-AF7C-32D1A80D02A4}" type="pres">
      <dgm:prSet presAssocID="{C440AFA5-44CF-4090-8677-4147ADE383AF}" presName="sibTrans" presStyleLbl="bgSibTrans2D1" presStyleIdx="3" presStyleCnt="8"/>
      <dgm:spPr/>
    </dgm:pt>
    <dgm:pt modelId="{4780AFA6-608C-4E0D-BD70-DEECDA942997}" type="pres">
      <dgm:prSet presAssocID="{CE262F3F-E713-42B2-946A-3EB63B93BE4A}" presName="compNode" presStyleCnt="0"/>
      <dgm:spPr/>
    </dgm:pt>
    <dgm:pt modelId="{3C4D1661-F6AB-4E2F-91E6-30EF9709551A}" type="pres">
      <dgm:prSet presAssocID="{CE262F3F-E713-42B2-946A-3EB63B93BE4A}" presName="dummyConnPt" presStyleCnt="0"/>
      <dgm:spPr/>
    </dgm:pt>
    <dgm:pt modelId="{474499E8-2A17-4FFC-84BE-F1458595B708}" type="pres">
      <dgm:prSet presAssocID="{CE262F3F-E713-42B2-946A-3EB63B93BE4A}" presName="node" presStyleLbl="node1" presStyleIdx="4" presStyleCnt="9">
        <dgm:presLayoutVars>
          <dgm:bulletEnabled val="1"/>
        </dgm:presLayoutVars>
      </dgm:prSet>
      <dgm:spPr/>
    </dgm:pt>
    <dgm:pt modelId="{B2E640B3-3616-4A24-B232-157CECD70136}" type="pres">
      <dgm:prSet presAssocID="{4AC2B4A1-F857-47FB-A78E-4226E3A7D70D}" presName="sibTrans" presStyleLbl="bgSibTrans2D1" presStyleIdx="4" presStyleCnt="8"/>
      <dgm:spPr/>
    </dgm:pt>
    <dgm:pt modelId="{D3D8C906-B340-42E0-8904-2C5507E10D1F}" type="pres">
      <dgm:prSet presAssocID="{D83CA1FE-A02B-4EAF-8FDF-016B1FFCAAF9}" presName="compNode" presStyleCnt="0"/>
      <dgm:spPr/>
    </dgm:pt>
    <dgm:pt modelId="{76B70E9C-7FF8-4D28-8DDA-0DE4EE497978}" type="pres">
      <dgm:prSet presAssocID="{D83CA1FE-A02B-4EAF-8FDF-016B1FFCAAF9}" presName="dummyConnPt" presStyleCnt="0"/>
      <dgm:spPr/>
    </dgm:pt>
    <dgm:pt modelId="{399924F2-6B11-4C7A-8940-4168B0EA056D}" type="pres">
      <dgm:prSet presAssocID="{D83CA1FE-A02B-4EAF-8FDF-016B1FFCAAF9}" presName="node" presStyleLbl="node1" presStyleIdx="5" presStyleCnt="9">
        <dgm:presLayoutVars>
          <dgm:bulletEnabled val="1"/>
        </dgm:presLayoutVars>
      </dgm:prSet>
      <dgm:spPr/>
    </dgm:pt>
    <dgm:pt modelId="{3A294704-1D8C-4100-B172-A497F3952C76}" type="pres">
      <dgm:prSet presAssocID="{B1709584-A672-494A-BA5C-B02DC05672BD}" presName="sibTrans" presStyleLbl="bgSibTrans2D1" presStyleIdx="5" presStyleCnt="8"/>
      <dgm:spPr/>
    </dgm:pt>
    <dgm:pt modelId="{4813B3FA-CB3A-44EB-845C-EB3D48BD17D0}" type="pres">
      <dgm:prSet presAssocID="{561BAE77-CAE1-4300-BBEC-50E3911B2EB9}" presName="compNode" presStyleCnt="0"/>
      <dgm:spPr/>
    </dgm:pt>
    <dgm:pt modelId="{EA827C86-1F91-4E4B-86DA-4D053DFF676C}" type="pres">
      <dgm:prSet presAssocID="{561BAE77-CAE1-4300-BBEC-50E3911B2EB9}" presName="dummyConnPt" presStyleCnt="0"/>
      <dgm:spPr/>
    </dgm:pt>
    <dgm:pt modelId="{3C4F0E6D-2C4D-44D3-8BD7-347C3A7D97C6}" type="pres">
      <dgm:prSet presAssocID="{561BAE77-CAE1-4300-BBEC-50E3911B2EB9}" presName="node" presStyleLbl="node1" presStyleIdx="6" presStyleCnt="9">
        <dgm:presLayoutVars>
          <dgm:bulletEnabled val="1"/>
        </dgm:presLayoutVars>
      </dgm:prSet>
      <dgm:spPr/>
    </dgm:pt>
    <dgm:pt modelId="{1594A717-F824-480E-AB44-B8D9FC739E16}" type="pres">
      <dgm:prSet presAssocID="{BAE10D4B-F49A-4BDD-9A35-A22792CC6EAE}" presName="sibTrans" presStyleLbl="bgSibTrans2D1" presStyleIdx="6" presStyleCnt="8"/>
      <dgm:spPr/>
    </dgm:pt>
    <dgm:pt modelId="{E094666C-C0E9-4603-8605-17556580C22A}" type="pres">
      <dgm:prSet presAssocID="{628D7D94-49A4-4693-B096-10048F71CD0B}" presName="compNode" presStyleCnt="0"/>
      <dgm:spPr/>
    </dgm:pt>
    <dgm:pt modelId="{E53798D9-FE26-4297-A4D2-4CA7FAED59BD}" type="pres">
      <dgm:prSet presAssocID="{628D7D94-49A4-4693-B096-10048F71CD0B}" presName="dummyConnPt" presStyleCnt="0"/>
      <dgm:spPr/>
    </dgm:pt>
    <dgm:pt modelId="{E6EFBD16-7329-4DEC-B1EF-6E6214A60635}" type="pres">
      <dgm:prSet presAssocID="{628D7D94-49A4-4693-B096-10048F71CD0B}" presName="node" presStyleLbl="node1" presStyleIdx="7" presStyleCnt="9">
        <dgm:presLayoutVars>
          <dgm:bulletEnabled val="1"/>
        </dgm:presLayoutVars>
      </dgm:prSet>
      <dgm:spPr/>
    </dgm:pt>
    <dgm:pt modelId="{D2B87177-F5C0-43AD-BE56-549F098F5AE9}" type="pres">
      <dgm:prSet presAssocID="{2300D0DE-6840-40FB-8DE7-DD5BAD792ECE}" presName="sibTrans" presStyleLbl="bgSibTrans2D1" presStyleIdx="7" presStyleCnt="8"/>
      <dgm:spPr/>
    </dgm:pt>
    <dgm:pt modelId="{5E344BB4-D54A-46FF-9A57-CF14D7A708C6}" type="pres">
      <dgm:prSet presAssocID="{6CAD7833-D7E5-4613-9AF7-C6D27EE26230}" presName="compNode" presStyleCnt="0"/>
      <dgm:spPr/>
    </dgm:pt>
    <dgm:pt modelId="{DC18F0C6-D5BA-4407-8D3E-BD5D5E1DA0B1}" type="pres">
      <dgm:prSet presAssocID="{6CAD7833-D7E5-4613-9AF7-C6D27EE26230}" presName="dummyConnPt" presStyleCnt="0"/>
      <dgm:spPr/>
    </dgm:pt>
    <dgm:pt modelId="{968B866C-73E7-463D-9DCD-62FB1763C3F0}" type="pres">
      <dgm:prSet presAssocID="{6CAD7833-D7E5-4613-9AF7-C6D27EE26230}" presName="node" presStyleLbl="node1" presStyleIdx="8" presStyleCnt="9">
        <dgm:presLayoutVars>
          <dgm:bulletEnabled val="1"/>
        </dgm:presLayoutVars>
      </dgm:prSet>
      <dgm:spPr/>
    </dgm:pt>
  </dgm:ptLst>
  <dgm:cxnLst>
    <dgm:cxn modelId="{D8BC9F05-2408-4827-AC33-CFEA4CF2092F}" srcId="{5B090F21-5C72-40FA-A1FF-0AFA5E27FE2E}" destId="{509CA693-719C-4496-BDD9-A5481BC8010C}" srcOrd="0" destOrd="0" parTransId="{3D36B00A-CDE4-41EA-B9B0-2E961F3D5D65}" sibTransId="{A9B5AD96-1B35-42D3-9DE6-E5062ED02151}"/>
    <dgm:cxn modelId="{01D67106-FF45-4FEE-8E04-D523C6B761D9}" type="presOf" srcId="{5B090F21-5C72-40FA-A1FF-0AFA5E27FE2E}" destId="{FA4BADBC-2EC5-4477-BF34-AB2D39388617}" srcOrd="0" destOrd="0" presId="urn:microsoft.com/office/officeart/2005/8/layout/bProcess4"/>
    <dgm:cxn modelId="{6CD6A30D-B4A5-43ED-ACEA-E1353E5DCD6B}" srcId="{5B090F21-5C72-40FA-A1FF-0AFA5E27FE2E}" destId="{6CAD7833-D7E5-4613-9AF7-C6D27EE26230}" srcOrd="8" destOrd="0" parTransId="{D7B940DE-068B-4C2C-A83E-01F6FB9C0CBF}" sibTransId="{A045E091-CFE2-4ED5-9A00-90D2B8D5308D}"/>
    <dgm:cxn modelId="{E7EF3214-A540-4328-978E-11C92D135D3F}" srcId="{5B090F21-5C72-40FA-A1FF-0AFA5E27FE2E}" destId="{CE262F3F-E713-42B2-946A-3EB63B93BE4A}" srcOrd="4" destOrd="0" parTransId="{5E9921E5-364E-4F4B-9401-90B0D9E96F38}" sibTransId="{4AC2B4A1-F857-47FB-A78E-4226E3A7D70D}"/>
    <dgm:cxn modelId="{8602AF1C-33C5-4FCE-BFDF-DC6E3C3B7BED}" type="presOf" srcId="{BAE10D4B-F49A-4BDD-9A35-A22792CC6EAE}" destId="{1594A717-F824-480E-AB44-B8D9FC739E16}" srcOrd="0" destOrd="0" presId="urn:microsoft.com/office/officeart/2005/8/layout/bProcess4"/>
    <dgm:cxn modelId="{64977B2D-00A8-451A-886C-970896C6EA29}" srcId="{5B090F21-5C72-40FA-A1FF-0AFA5E27FE2E}" destId="{561BAE77-CAE1-4300-BBEC-50E3911B2EB9}" srcOrd="6" destOrd="0" parTransId="{14BFAB0A-B1F5-44C0-971B-4303BDDDFDF0}" sibTransId="{BAE10D4B-F49A-4BDD-9A35-A22792CC6EAE}"/>
    <dgm:cxn modelId="{1CCF342E-7E35-47C0-85D2-1B0749D5E5B3}" type="presOf" srcId="{8046A9B2-046A-4B3E-8844-6DDD8582FAE3}" destId="{256B61FC-1F64-4D2F-A90E-3DBB76A6E30D}" srcOrd="0" destOrd="0" presId="urn:microsoft.com/office/officeart/2005/8/layout/bProcess4"/>
    <dgm:cxn modelId="{331F566B-669B-4358-8183-6464DC32486A}" type="presOf" srcId="{2300D0DE-6840-40FB-8DE7-DD5BAD792ECE}" destId="{D2B87177-F5C0-43AD-BE56-549F098F5AE9}" srcOrd="0" destOrd="0" presId="urn:microsoft.com/office/officeart/2005/8/layout/bProcess4"/>
    <dgm:cxn modelId="{2617F84B-DD9B-4330-9226-F6AE1C02E062}" type="presOf" srcId="{53AFEE98-3D14-41AD-BDFF-29B858507A5B}" destId="{B51089C8-CBBB-4472-8086-B750E2C2297C}" srcOrd="0" destOrd="0" presId="urn:microsoft.com/office/officeart/2005/8/layout/bProcess4"/>
    <dgm:cxn modelId="{EF969B51-B2F3-4473-AC6F-E26CAA24ACB6}" srcId="{5B090F21-5C72-40FA-A1FF-0AFA5E27FE2E}" destId="{628D7D94-49A4-4693-B096-10048F71CD0B}" srcOrd="7" destOrd="0" parTransId="{3BE9AEFB-4C30-4A1C-969C-89A932FECFB1}" sibTransId="{2300D0DE-6840-40FB-8DE7-DD5BAD792ECE}"/>
    <dgm:cxn modelId="{33078C54-CFA5-43B1-BADA-25EFC7C8669B}" type="presOf" srcId="{628D7D94-49A4-4693-B096-10048F71CD0B}" destId="{E6EFBD16-7329-4DEC-B1EF-6E6214A60635}" srcOrd="0" destOrd="0" presId="urn:microsoft.com/office/officeart/2005/8/layout/bProcess4"/>
    <dgm:cxn modelId="{2CCE1677-5D8C-450E-A6BB-7B55912E27B5}" srcId="{5B090F21-5C72-40FA-A1FF-0AFA5E27FE2E}" destId="{47D6830D-A81C-451F-A3FD-5AAF5F902328}" srcOrd="2" destOrd="0" parTransId="{021BD97A-EC91-4FB7-8C3A-1B33D2E94B9E}" sibTransId="{8046A9B2-046A-4B3E-8844-6DDD8582FAE3}"/>
    <dgm:cxn modelId="{A62ECC57-E96C-4CB8-89B4-BB030B3932E7}" srcId="{5B090F21-5C72-40FA-A1FF-0AFA5E27FE2E}" destId="{53AFEE98-3D14-41AD-BDFF-29B858507A5B}" srcOrd="3" destOrd="0" parTransId="{22E522F9-6F72-44EA-8EAF-F7BC30B1722F}" sibTransId="{C440AFA5-44CF-4090-8677-4147ADE383AF}"/>
    <dgm:cxn modelId="{19FDA18C-EAA3-4C6F-8AD5-CBA11340484B}" srcId="{5B090F21-5C72-40FA-A1FF-0AFA5E27FE2E}" destId="{B0840CD8-1EFF-46B2-8F8E-38D199C5AF75}" srcOrd="1" destOrd="0" parTransId="{1640DB6B-2035-4458-BE93-3CEAA12C00F3}" sibTransId="{53999AB3-5EBA-4801-830C-D593B7C2A3DB}"/>
    <dgm:cxn modelId="{45AD5C91-321F-421E-824A-31ECFA2D2631}" type="presOf" srcId="{561BAE77-CAE1-4300-BBEC-50E3911B2EB9}" destId="{3C4F0E6D-2C4D-44D3-8BD7-347C3A7D97C6}" srcOrd="0" destOrd="0" presId="urn:microsoft.com/office/officeart/2005/8/layout/bProcess4"/>
    <dgm:cxn modelId="{34904F9E-A3B2-4475-B1A6-92163EEE0F99}" type="presOf" srcId="{53999AB3-5EBA-4801-830C-D593B7C2A3DB}" destId="{946161CE-A674-4BFF-B3F4-D8DDB7ACEB61}" srcOrd="0" destOrd="0" presId="urn:microsoft.com/office/officeart/2005/8/layout/bProcess4"/>
    <dgm:cxn modelId="{3017D5A9-9E6B-4441-9032-6611F2B9E9C8}" type="presOf" srcId="{509CA693-719C-4496-BDD9-A5481BC8010C}" destId="{F49DDCA9-386A-4807-A4A6-4AB8A86CE56B}" srcOrd="0" destOrd="0" presId="urn:microsoft.com/office/officeart/2005/8/layout/bProcess4"/>
    <dgm:cxn modelId="{261C23AA-1AB8-45B0-8E06-BE1543DD0038}" srcId="{5B090F21-5C72-40FA-A1FF-0AFA5E27FE2E}" destId="{D83CA1FE-A02B-4EAF-8FDF-016B1FFCAAF9}" srcOrd="5" destOrd="0" parTransId="{570DAA8A-91DE-498E-B570-449EF38C4E22}" sibTransId="{B1709584-A672-494A-BA5C-B02DC05672BD}"/>
    <dgm:cxn modelId="{FF8467B3-4E59-436D-8AC1-C7E4EF61636E}" type="presOf" srcId="{B0840CD8-1EFF-46B2-8F8E-38D199C5AF75}" destId="{66EF83C9-855A-47BE-A554-F22B535348F5}" srcOrd="0" destOrd="0" presId="urn:microsoft.com/office/officeart/2005/8/layout/bProcess4"/>
    <dgm:cxn modelId="{F3FE28B9-031C-47FA-9B64-858020DEB09F}" type="presOf" srcId="{6CAD7833-D7E5-4613-9AF7-C6D27EE26230}" destId="{968B866C-73E7-463D-9DCD-62FB1763C3F0}" srcOrd="0" destOrd="0" presId="urn:microsoft.com/office/officeart/2005/8/layout/bProcess4"/>
    <dgm:cxn modelId="{F5B578BF-B00F-4C98-B7B1-F7411B08C8CE}" type="presOf" srcId="{CE262F3F-E713-42B2-946A-3EB63B93BE4A}" destId="{474499E8-2A17-4FFC-84BE-F1458595B708}" srcOrd="0" destOrd="0" presId="urn:microsoft.com/office/officeart/2005/8/layout/bProcess4"/>
    <dgm:cxn modelId="{69B5C0C2-4382-439D-875C-A894E0FFCB93}" type="presOf" srcId="{D83CA1FE-A02B-4EAF-8FDF-016B1FFCAAF9}" destId="{399924F2-6B11-4C7A-8940-4168B0EA056D}" srcOrd="0" destOrd="0" presId="urn:microsoft.com/office/officeart/2005/8/layout/bProcess4"/>
    <dgm:cxn modelId="{32ACB1CB-5F07-437A-9C02-8A89C27AF649}" type="presOf" srcId="{4AC2B4A1-F857-47FB-A78E-4226E3A7D70D}" destId="{B2E640B3-3616-4A24-B232-157CECD70136}" srcOrd="0" destOrd="0" presId="urn:microsoft.com/office/officeart/2005/8/layout/bProcess4"/>
    <dgm:cxn modelId="{A45F04CC-9672-4C60-B4CF-1080CAA3956D}" type="presOf" srcId="{47D6830D-A81C-451F-A3FD-5AAF5F902328}" destId="{C1437A6B-5B70-4B34-8587-9B20491FC7D1}" srcOrd="0" destOrd="0" presId="urn:microsoft.com/office/officeart/2005/8/layout/bProcess4"/>
    <dgm:cxn modelId="{2509E7D5-4CFE-41FD-9413-C578F3B4AC39}" type="presOf" srcId="{C440AFA5-44CF-4090-8677-4147ADE383AF}" destId="{10126748-CA98-457E-AF7C-32D1A80D02A4}" srcOrd="0" destOrd="0" presId="urn:microsoft.com/office/officeart/2005/8/layout/bProcess4"/>
    <dgm:cxn modelId="{841786F0-342F-4303-8BB1-8EFF9C4C3A32}" type="presOf" srcId="{B1709584-A672-494A-BA5C-B02DC05672BD}" destId="{3A294704-1D8C-4100-B172-A497F3952C76}" srcOrd="0" destOrd="0" presId="urn:microsoft.com/office/officeart/2005/8/layout/bProcess4"/>
    <dgm:cxn modelId="{438CF3F3-7D2A-4707-9637-62176AECDB27}" type="presOf" srcId="{A9B5AD96-1B35-42D3-9DE6-E5062ED02151}" destId="{06FEA269-C005-48AE-8719-CC9BCB58E2EC}" srcOrd="0" destOrd="0" presId="urn:microsoft.com/office/officeart/2005/8/layout/bProcess4"/>
    <dgm:cxn modelId="{23C9E2CB-2754-4C1C-975B-65C94A81AAD7}" type="presParOf" srcId="{FA4BADBC-2EC5-4477-BF34-AB2D39388617}" destId="{869E790B-500F-4976-86A9-C6E921D9F20B}" srcOrd="0" destOrd="0" presId="urn:microsoft.com/office/officeart/2005/8/layout/bProcess4"/>
    <dgm:cxn modelId="{20611060-3A83-472F-A8C4-1668FCBB01FD}" type="presParOf" srcId="{869E790B-500F-4976-86A9-C6E921D9F20B}" destId="{6B980A1B-BA14-4AEA-A5EC-137882A05123}" srcOrd="0" destOrd="0" presId="urn:microsoft.com/office/officeart/2005/8/layout/bProcess4"/>
    <dgm:cxn modelId="{D4147CE2-B728-426A-AAA3-0F7775215713}" type="presParOf" srcId="{869E790B-500F-4976-86A9-C6E921D9F20B}" destId="{F49DDCA9-386A-4807-A4A6-4AB8A86CE56B}" srcOrd="1" destOrd="0" presId="urn:microsoft.com/office/officeart/2005/8/layout/bProcess4"/>
    <dgm:cxn modelId="{BAC7F7F7-7ACD-463E-AB06-A90782D9ACC9}" type="presParOf" srcId="{FA4BADBC-2EC5-4477-BF34-AB2D39388617}" destId="{06FEA269-C005-48AE-8719-CC9BCB58E2EC}" srcOrd="1" destOrd="0" presId="urn:microsoft.com/office/officeart/2005/8/layout/bProcess4"/>
    <dgm:cxn modelId="{068E1583-F75D-49B1-88CB-03835534ACF4}" type="presParOf" srcId="{FA4BADBC-2EC5-4477-BF34-AB2D39388617}" destId="{7E0B1919-48E0-4D26-B0C6-23DCDE6DA783}" srcOrd="2" destOrd="0" presId="urn:microsoft.com/office/officeart/2005/8/layout/bProcess4"/>
    <dgm:cxn modelId="{A1AA499C-72D6-47F8-B507-A190D85F7397}" type="presParOf" srcId="{7E0B1919-48E0-4D26-B0C6-23DCDE6DA783}" destId="{4F2E4088-82CF-42AB-BA10-DF4F9C5EB4ED}" srcOrd="0" destOrd="0" presId="urn:microsoft.com/office/officeart/2005/8/layout/bProcess4"/>
    <dgm:cxn modelId="{441242EB-4934-4CFF-A966-8A9E2013BFD4}" type="presParOf" srcId="{7E0B1919-48E0-4D26-B0C6-23DCDE6DA783}" destId="{66EF83C9-855A-47BE-A554-F22B535348F5}" srcOrd="1" destOrd="0" presId="urn:microsoft.com/office/officeart/2005/8/layout/bProcess4"/>
    <dgm:cxn modelId="{8DF18DA9-AFDC-42A8-BBFE-AE5EF5E9971B}" type="presParOf" srcId="{FA4BADBC-2EC5-4477-BF34-AB2D39388617}" destId="{946161CE-A674-4BFF-B3F4-D8DDB7ACEB61}" srcOrd="3" destOrd="0" presId="urn:microsoft.com/office/officeart/2005/8/layout/bProcess4"/>
    <dgm:cxn modelId="{3DF963C8-22FC-4854-A6E8-7B771C90227F}" type="presParOf" srcId="{FA4BADBC-2EC5-4477-BF34-AB2D39388617}" destId="{993307F7-4E71-47C0-A6D7-9E1711205E73}" srcOrd="4" destOrd="0" presId="urn:microsoft.com/office/officeart/2005/8/layout/bProcess4"/>
    <dgm:cxn modelId="{1C454C65-2DF7-403C-AB78-D3080C6B64D9}" type="presParOf" srcId="{993307F7-4E71-47C0-A6D7-9E1711205E73}" destId="{45867646-3470-482B-879D-198B10D0B0B5}" srcOrd="0" destOrd="0" presId="urn:microsoft.com/office/officeart/2005/8/layout/bProcess4"/>
    <dgm:cxn modelId="{B3532E6B-00C7-42D3-9C1C-FFBB68534256}" type="presParOf" srcId="{993307F7-4E71-47C0-A6D7-9E1711205E73}" destId="{C1437A6B-5B70-4B34-8587-9B20491FC7D1}" srcOrd="1" destOrd="0" presId="urn:microsoft.com/office/officeart/2005/8/layout/bProcess4"/>
    <dgm:cxn modelId="{7BBC9EBF-FF50-47BB-824B-0A63DD801E8F}" type="presParOf" srcId="{FA4BADBC-2EC5-4477-BF34-AB2D39388617}" destId="{256B61FC-1F64-4D2F-A90E-3DBB76A6E30D}" srcOrd="5" destOrd="0" presId="urn:microsoft.com/office/officeart/2005/8/layout/bProcess4"/>
    <dgm:cxn modelId="{CE24742C-5936-473E-BC35-7EAE8089379A}" type="presParOf" srcId="{FA4BADBC-2EC5-4477-BF34-AB2D39388617}" destId="{EA447235-8B22-40BB-8D75-3117A5E8D866}" srcOrd="6" destOrd="0" presId="urn:microsoft.com/office/officeart/2005/8/layout/bProcess4"/>
    <dgm:cxn modelId="{0CBB1628-9C84-4DBC-BE98-B12D0AAEB702}" type="presParOf" srcId="{EA447235-8B22-40BB-8D75-3117A5E8D866}" destId="{C49D134B-0922-40C7-9787-84C36A8D6E53}" srcOrd="0" destOrd="0" presId="urn:microsoft.com/office/officeart/2005/8/layout/bProcess4"/>
    <dgm:cxn modelId="{7B9CCB53-D3FD-4625-95E3-8E406C69EFCE}" type="presParOf" srcId="{EA447235-8B22-40BB-8D75-3117A5E8D866}" destId="{B51089C8-CBBB-4472-8086-B750E2C2297C}" srcOrd="1" destOrd="0" presId="urn:microsoft.com/office/officeart/2005/8/layout/bProcess4"/>
    <dgm:cxn modelId="{8BFF5920-E8D6-437E-922C-600BAC5D24F9}" type="presParOf" srcId="{FA4BADBC-2EC5-4477-BF34-AB2D39388617}" destId="{10126748-CA98-457E-AF7C-32D1A80D02A4}" srcOrd="7" destOrd="0" presId="urn:microsoft.com/office/officeart/2005/8/layout/bProcess4"/>
    <dgm:cxn modelId="{13242E06-689E-493B-AC6D-0559525E9520}" type="presParOf" srcId="{FA4BADBC-2EC5-4477-BF34-AB2D39388617}" destId="{4780AFA6-608C-4E0D-BD70-DEECDA942997}" srcOrd="8" destOrd="0" presId="urn:microsoft.com/office/officeart/2005/8/layout/bProcess4"/>
    <dgm:cxn modelId="{3FDD5014-386E-4BB5-8B57-D79EC1AB2D8F}" type="presParOf" srcId="{4780AFA6-608C-4E0D-BD70-DEECDA942997}" destId="{3C4D1661-F6AB-4E2F-91E6-30EF9709551A}" srcOrd="0" destOrd="0" presId="urn:microsoft.com/office/officeart/2005/8/layout/bProcess4"/>
    <dgm:cxn modelId="{266B49F1-EBFA-40BB-AA69-6372DCDF8DE2}" type="presParOf" srcId="{4780AFA6-608C-4E0D-BD70-DEECDA942997}" destId="{474499E8-2A17-4FFC-84BE-F1458595B708}" srcOrd="1" destOrd="0" presId="urn:microsoft.com/office/officeart/2005/8/layout/bProcess4"/>
    <dgm:cxn modelId="{BDDFC63D-4F08-4911-AFD6-1131F8FAD07C}" type="presParOf" srcId="{FA4BADBC-2EC5-4477-BF34-AB2D39388617}" destId="{B2E640B3-3616-4A24-B232-157CECD70136}" srcOrd="9" destOrd="0" presId="urn:microsoft.com/office/officeart/2005/8/layout/bProcess4"/>
    <dgm:cxn modelId="{81408911-340C-4ED9-AEDE-7356576BB059}" type="presParOf" srcId="{FA4BADBC-2EC5-4477-BF34-AB2D39388617}" destId="{D3D8C906-B340-42E0-8904-2C5507E10D1F}" srcOrd="10" destOrd="0" presId="urn:microsoft.com/office/officeart/2005/8/layout/bProcess4"/>
    <dgm:cxn modelId="{02817BD5-E0A8-42E3-957D-37C61F0915EF}" type="presParOf" srcId="{D3D8C906-B340-42E0-8904-2C5507E10D1F}" destId="{76B70E9C-7FF8-4D28-8DDA-0DE4EE497978}" srcOrd="0" destOrd="0" presId="urn:microsoft.com/office/officeart/2005/8/layout/bProcess4"/>
    <dgm:cxn modelId="{3AA075B4-706C-449D-9140-BB25C6FE74B3}" type="presParOf" srcId="{D3D8C906-B340-42E0-8904-2C5507E10D1F}" destId="{399924F2-6B11-4C7A-8940-4168B0EA056D}" srcOrd="1" destOrd="0" presId="urn:microsoft.com/office/officeart/2005/8/layout/bProcess4"/>
    <dgm:cxn modelId="{73F2BD00-BE69-4187-911E-E1C26DF45032}" type="presParOf" srcId="{FA4BADBC-2EC5-4477-BF34-AB2D39388617}" destId="{3A294704-1D8C-4100-B172-A497F3952C76}" srcOrd="11" destOrd="0" presId="urn:microsoft.com/office/officeart/2005/8/layout/bProcess4"/>
    <dgm:cxn modelId="{4F009FCD-ACBC-4666-B946-818F9A46C487}" type="presParOf" srcId="{FA4BADBC-2EC5-4477-BF34-AB2D39388617}" destId="{4813B3FA-CB3A-44EB-845C-EB3D48BD17D0}" srcOrd="12" destOrd="0" presId="urn:microsoft.com/office/officeart/2005/8/layout/bProcess4"/>
    <dgm:cxn modelId="{BF23CBCA-05D4-4DDF-8A10-18B63CEE9F62}" type="presParOf" srcId="{4813B3FA-CB3A-44EB-845C-EB3D48BD17D0}" destId="{EA827C86-1F91-4E4B-86DA-4D053DFF676C}" srcOrd="0" destOrd="0" presId="urn:microsoft.com/office/officeart/2005/8/layout/bProcess4"/>
    <dgm:cxn modelId="{678E735F-4B1C-4973-93CF-216D545BC2E3}" type="presParOf" srcId="{4813B3FA-CB3A-44EB-845C-EB3D48BD17D0}" destId="{3C4F0E6D-2C4D-44D3-8BD7-347C3A7D97C6}" srcOrd="1" destOrd="0" presId="urn:microsoft.com/office/officeart/2005/8/layout/bProcess4"/>
    <dgm:cxn modelId="{64A37DEE-3DEA-49C4-BB4F-B7A1DD9DBE67}" type="presParOf" srcId="{FA4BADBC-2EC5-4477-BF34-AB2D39388617}" destId="{1594A717-F824-480E-AB44-B8D9FC739E16}" srcOrd="13" destOrd="0" presId="urn:microsoft.com/office/officeart/2005/8/layout/bProcess4"/>
    <dgm:cxn modelId="{B69C6A2B-8093-4267-8822-908C2E8F122A}" type="presParOf" srcId="{FA4BADBC-2EC5-4477-BF34-AB2D39388617}" destId="{E094666C-C0E9-4603-8605-17556580C22A}" srcOrd="14" destOrd="0" presId="urn:microsoft.com/office/officeart/2005/8/layout/bProcess4"/>
    <dgm:cxn modelId="{21FA966E-ED36-46CE-806F-0B7CF05D379F}" type="presParOf" srcId="{E094666C-C0E9-4603-8605-17556580C22A}" destId="{E53798D9-FE26-4297-A4D2-4CA7FAED59BD}" srcOrd="0" destOrd="0" presId="urn:microsoft.com/office/officeart/2005/8/layout/bProcess4"/>
    <dgm:cxn modelId="{A14F54F5-68CB-4503-8004-77155AAB6101}" type="presParOf" srcId="{E094666C-C0E9-4603-8605-17556580C22A}" destId="{E6EFBD16-7329-4DEC-B1EF-6E6214A60635}" srcOrd="1" destOrd="0" presId="urn:microsoft.com/office/officeart/2005/8/layout/bProcess4"/>
    <dgm:cxn modelId="{431F36AF-5C70-4ED9-A88A-775E66FD4BF5}" type="presParOf" srcId="{FA4BADBC-2EC5-4477-BF34-AB2D39388617}" destId="{D2B87177-F5C0-43AD-BE56-549F098F5AE9}" srcOrd="15" destOrd="0" presId="urn:microsoft.com/office/officeart/2005/8/layout/bProcess4"/>
    <dgm:cxn modelId="{6845F58A-B4C9-4F7A-9155-26F0E85ED6A5}" type="presParOf" srcId="{FA4BADBC-2EC5-4477-BF34-AB2D39388617}" destId="{5E344BB4-D54A-46FF-9A57-CF14D7A708C6}" srcOrd="16" destOrd="0" presId="urn:microsoft.com/office/officeart/2005/8/layout/bProcess4"/>
    <dgm:cxn modelId="{3B8C0BFB-6C25-426C-BE55-CA5B5A87AA3E}" type="presParOf" srcId="{5E344BB4-D54A-46FF-9A57-CF14D7A708C6}" destId="{DC18F0C6-D5BA-4407-8D3E-BD5D5E1DA0B1}" srcOrd="0" destOrd="0" presId="urn:microsoft.com/office/officeart/2005/8/layout/bProcess4"/>
    <dgm:cxn modelId="{F89BF120-6828-4E0C-9297-401D17CB2204}" type="presParOf" srcId="{5E344BB4-D54A-46FF-9A57-CF14D7A708C6}" destId="{968B866C-73E7-463D-9DCD-62FB1763C3F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F2A66-B457-4D2A-BEDD-4D265EAAE56D}">
      <dsp:nvSpPr>
        <dsp:cNvPr id="0" name=""/>
        <dsp:cNvSpPr/>
      </dsp:nvSpPr>
      <dsp:spPr>
        <a:xfrm>
          <a:off x="0" y="433"/>
          <a:ext cx="10968315" cy="5973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D94A43-CA11-469F-8A2B-BD4A683DD807}">
      <dsp:nvSpPr>
        <dsp:cNvPr id="0" name=""/>
        <dsp:cNvSpPr/>
      </dsp:nvSpPr>
      <dsp:spPr>
        <a:xfrm>
          <a:off x="180697" y="134836"/>
          <a:ext cx="328540" cy="3285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3933A9-274B-4768-BE63-89B058F442AC}">
      <dsp:nvSpPr>
        <dsp:cNvPr id="0" name=""/>
        <dsp:cNvSpPr/>
      </dsp:nvSpPr>
      <dsp:spPr>
        <a:xfrm>
          <a:off x="689935" y="433"/>
          <a:ext cx="10278379" cy="597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19" tIns="63219" rIns="63219" bIns="63219" numCol="1" spcCol="1270" anchor="ctr" anchorCtr="0">
          <a:noAutofit/>
        </a:bodyPr>
        <a:lstStyle/>
        <a:p>
          <a:pPr marL="0" lvl="0" indent="0" algn="l" defTabSz="666750">
            <a:lnSpc>
              <a:spcPct val="100000"/>
            </a:lnSpc>
            <a:spcBef>
              <a:spcPct val="0"/>
            </a:spcBef>
            <a:spcAft>
              <a:spcPct val="35000"/>
            </a:spcAft>
            <a:buNone/>
          </a:pPr>
          <a:r>
            <a:rPr lang="en-US" sz="1500" b="1" kern="1200"/>
            <a:t>User Profile Creation:</a:t>
          </a:r>
          <a:r>
            <a:rPr lang="en-US" sz="1500" kern="1200"/>
            <a:t> Users will create profiles by providing information about their technical skills, past academic grades, and any relevant experiences or certifications.</a:t>
          </a:r>
        </a:p>
      </dsp:txBody>
      <dsp:txXfrm>
        <a:off x="689935" y="433"/>
        <a:ext cx="10278379" cy="597346"/>
      </dsp:txXfrm>
    </dsp:sp>
    <dsp:sp modelId="{FFAF309E-6A48-41E1-A7F3-6CF6C78EE546}">
      <dsp:nvSpPr>
        <dsp:cNvPr id="0" name=""/>
        <dsp:cNvSpPr/>
      </dsp:nvSpPr>
      <dsp:spPr>
        <a:xfrm>
          <a:off x="0" y="747117"/>
          <a:ext cx="10968315" cy="5973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B36AE3-0FD6-40C8-B2BE-D8F4BD084B00}">
      <dsp:nvSpPr>
        <dsp:cNvPr id="0" name=""/>
        <dsp:cNvSpPr/>
      </dsp:nvSpPr>
      <dsp:spPr>
        <a:xfrm>
          <a:off x="180697" y="881520"/>
          <a:ext cx="328540" cy="3285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453C00-6888-4CD0-B53D-9B3A94AAF5B7}">
      <dsp:nvSpPr>
        <dsp:cNvPr id="0" name=""/>
        <dsp:cNvSpPr/>
      </dsp:nvSpPr>
      <dsp:spPr>
        <a:xfrm>
          <a:off x="689935" y="747117"/>
          <a:ext cx="10278379" cy="597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19" tIns="63219" rIns="63219" bIns="63219" numCol="1" spcCol="1270" anchor="ctr" anchorCtr="0">
          <a:noAutofit/>
        </a:bodyPr>
        <a:lstStyle/>
        <a:p>
          <a:pPr marL="0" lvl="0" indent="0" algn="l" defTabSz="666750">
            <a:lnSpc>
              <a:spcPct val="100000"/>
            </a:lnSpc>
            <a:spcBef>
              <a:spcPct val="0"/>
            </a:spcBef>
            <a:spcAft>
              <a:spcPct val="35000"/>
            </a:spcAft>
            <a:buNone/>
          </a:pPr>
          <a:r>
            <a:rPr lang="en-US" sz="1500" b="1" kern="1200"/>
            <a:t>Skills Assessment:</a:t>
          </a:r>
          <a:r>
            <a:rPr lang="en-US" sz="1500" kern="1200"/>
            <a:t> The system will employ a skills assessment mechanism to evaluate a user's technical and soft skills. This assessment may include self-assessment questions or interactive tests.</a:t>
          </a:r>
        </a:p>
      </dsp:txBody>
      <dsp:txXfrm>
        <a:off x="689935" y="747117"/>
        <a:ext cx="10278379" cy="597346"/>
      </dsp:txXfrm>
    </dsp:sp>
    <dsp:sp modelId="{21D0C661-1593-4E5E-A1A4-BE73D0FB2EAF}">
      <dsp:nvSpPr>
        <dsp:cNvPr id="0" name=""/>
        <dsp:cNvSpPr/>
      </dsp:nvSpPr>
      <dsp:spPr>
        <a:xfrm>
          <a:off x="0" y="1493800"/>
          <a:ext cx="10968315" cy="5973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8A3B22-BF22-4462-A717-9BBC971AE712}">
      <dsp:nvSpPr>
        <dsp:cNvPr id="0" name=""/>
        <dsp:cNvSpPr/>
      </dsp:nvSpPr>
      <dsp:spPr>
        <a:xfrm>
          <a:off x="180697" y="1628203"/>
          <a:ext cx="328540" cy="3285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68F29A-982C-434D-BFB1-AE52D7D4D6D3}">
      <dsp:nvSpPr>
        <dsp:cNvPr id="0" name=""/>
        <dsp:cNvSpPr/>
      </dsp:nvSpPr>
      <dsp:spPr>
        <a:xfrm>
          <a:off x="689935" y="1493800"/>
          <a:ext cx="10278379" cy="597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19" tIns="63219" rIns="63219" bIns="63219" numCol="1" spcCol="1270" anchor="ctr" anchorCtr="0">
          <a:noAutofit/>
        </a:bodyPr>
        <a:lstStyle/>
        <a:p>
          <a:pPr marL="0" lvl="0" indent="0" algn="l" defTabSz="666750">
            <a:lnSpc>
              <a:spcPct val="100000"/>
            </a:lnSpc>
            <a:spcBef>
              <a:spcPct val="0"/>
            </a:spcBef>
            <a:spcAft>
              <a:spcPct val="35000"/>
            </a:spcAft>
            <a:buNone/>
          </a:pPr>
          <a:r>
            <a:rPr lang="en-US" sz="1500" b="1" kern="1200"/>
            <a:t>Data Integration:</a:t>
          </a:r>
          <a:r>
            <a:rPr lang="en-US" sz="1500" kern="1200"/>
            <a:t> The system will leverage data sources such as job listings, industry trends, and career progression data to stay up-to-date with the evolving job market.</a:t>
          </a:r>
        </a:p>
      </dsp:txBody>
      <dsp:txXfrm>
        <a:off x="689935" y="1493800"/>
        <a:ext cx="10278379" cy="597346"/>
      </dsp:txXfrm>
    </dsp:sp>
    <dsp:sp modelId="{4604FB2F-2527-40F4-A7A0-6392E6D484D7}">
      <dsp:nvSpPr>
        <dsp:cNvPr id="0" name=""/>
        <dsp:cNvSpPr/>
      </dsp:nvSpPr>
      <dsp:spPr>
        <a:xfrm>
          <a:off x="0" y="2240483"/>
          <a:ext cx="10968315" cy="5973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CE310C-7764-4D6A-87F8-9DB3B545CFDC}">
      <dsp:nvSpPr>
        <dsp:cNvPr id="0" name=""/>
        <dsp:cNvSpPr/>
      </dsp:nvSpPr>
      <dsp:spPr>
        <a:xfrm>
          <a:off x="180697" y="2374886"/>
          <a:ext cx="328540" cy="3285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6DAE8C-C10E-4269-B1AC-F8AF122DE17A}">
      <dsp:nvSpPr>
        <dsp:cNvPr id="0" name=""/>
        <dsp:cNvSpPr/>
      </dsp:nvSpPr>
      <dsp:spPr>
        <a:xfrm>
          <a:off x="689935" y="2240483"/>
          <a:ext cx="10278379" cy="597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19" tIns="63219" rIns="63219" bIns="63219" numCol="1" spcCol="1270" anchor="ctr" anchorCtr="0">
          <a:noAutofit/>
        </a:bodyPr>
        <a:lstStyle/>
        <a:p>
          <a:pPr marL="0" lvl="0" indent="0" algn="l" defTabSz="666750">
            <a:lnSpc>
              <a:spcPct val="100000"/>
            </a:lnSpc>
            <a:spcBef>
              <a:spcPct val="0"/>
            </a:spcBef>
            <a:spcAft>
              <a:spcPct val="35000"/>
            </a:spcAft>
            <a:buNone/>
          </a:pPr>
          <a:r>
            <a:rPr lang="en-US" sz="1500" b="1" kern="1200"/>
            <a:t>Machine Learning Algorithms:</a:t>
          </a:r>
          <a:r>
            <a:rPr lang="en-US" sz="1500" kern="1200"/>
            <a:t> Advanced machine learning models will be used to match user profiles with job opportunities based on their skills and academic performance. These algorithms will continually refine predictions as users update their profiles.</a:t>
          </a:r>
        </a:p>
      </dsp:txBody>
      <dsp:txXfrm>
        <a:off x="689935" y="2240483"/>
        <a:ext cx="10278379" cy="597346"/>
      </dsp:txXfrm>
    </dsp:sp>
    <dsp:sp modelId="{050AC647-E5DD-4E3B-A27D-0226515D084D}">
      <dsp:nvSpPr>
        <dsp:cNvPr id="0" name=""/>
        <dsp:cNvSpPr/>
      </dsp:nvSpPr>
      <dsp:spPr>
        <a:xfrm>
          <a:off x="0" y="2987166"/>
          <a:ext cx="10968315" cy="5973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11110A-A9FB-4C5A-B796-F43939A0C9F1}">
      <dsp:nvSpPr>
        <dsp:cNvPr id="0" name=""/>
        <dsp:cNvSpPr/>
      </dsp:nvSpPr>
      <dsp:spPr>
        <a:xfrm>
          <a:off x="180697" y="3121569"/>
          <a:ext cx="328540" cy="3285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52177C-AB6F-40D1-B0D8-2A40A05FAE20}">
      <dsp:nvSpPr>
        <dsp:cNvPr id="0" name=""/>
        <dsp:cNvSpPr/>
      </dsp:nvSpPr>
      <dsp:spPr>
        <a:xfrm>
          <a:off x="689935" y="2987166"/>
          <a:ext cx="10278379" cy="597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19" tIns="63219" rIns="63219" bIns="63219" numCol="1" spcCol="1270" anchor="ctr" anchorCtr="0">
          <a:noAutofit/>
        </a:bodyPr>
        <a:lstStyle/>
        <a:p>
          <a:pPr marL="0" lvl="0" indent="0" algn="l" defTabSz="666750">
            <a:lnSpc>
              <a:spcPct val="100000"/>
            </a:lnSpc>
            <a:spcBef>
              <a:spcPct val="0"/>
            </a:spcBef>
            <a:spcAft>
              <a:spcPct val="35000"/>
            </a:spcAft>
            <a:buNone/>
          </a:pPr>
          <a:r>
            <a:rPr lang="en-US" sz="1500" b="1" kern="1200"/>
            <a:t>Job Recommendations:</a:t>
          </a:r>
          <a:r>
            <a:rPr lang="en-US" sz="1500" kern="1200"/>
            <a:t> The platform will provide users with personalized job recommendations, including job descriptions, required qualifications, salary ranges, and potential career growth paths.</a:t>
          </a:r>
        </a:p>
      </dsp:txBody>
      <dsp:txXfrm>
        <a:off x="689935" y="2987166"/>
        <a:ext cx="10278379" cy="597346"/>
      </dsp:txXfrm>
    </dsp:sp>
    <dsp:sp modelId="{9318C401-15F3-46B0-8E5D-9D5C06E0184C}">
      <dsp:nvSpPr>
        <dsp:cNvPr id="0" name=""/>
        <dsp:cNvSpPr/>
      </dsp:nvSpPr>
      <dsp:spPr>
        <a:xfrm>
          <a:off x="0" y="3733849"/>
          <a:ext cx="10968315" cy="5973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D5E46-152F-4E70-96C9-3AE7BC8DE78F}">
      <dsp:nvSpPr>
        <dsp:cNvPr id="0" name=""/>
        <dsp:cNvSpPr/>
      </dsp:nvSpPr>
      <dsp:spPr>
        <a:xfrm>
          <a:off x="180697" y="3868252"/>
          <a:ext cx="328540" cy="32854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BE7592-22F4-43CD-BFAE-83CA63BEA89F}">
      <dsp:nvSpPr>
        <dsp:cNvPr id="0" name=""/>
        <dsp:cNvSpPr/>
      </dsp:nvSpPr>
      <dsp:spPr>
        <a:xfrm>
          <a:off x="689935" y="3733849"/>
          <a:ext cx="10278379" cy="597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19" tIns="63219" rIns="63219" bIns="63219" numCol="1" spcCol="1270" anchor="ctr" anchorCtr="0">
          <a:noAutofit/>
        </a:bodyPr>
        <a:lstStyle/>
        <a:p>
          <a:pPr marL="0" lvl="0" indent="0" algn="l" defTabSz="666750">
            <a:lnSpc>
              <a:spcPct val="100000"/>
            </a:lnSpc>
            <a:spcBef>
              <a:spcPct val="0"/>
            </a:spcBef>
            <a:spcAft>
              <a:spcPct val="35000"/>
            </a:spcAft>
            <a:buNone/>
          </a:pPr>
          <a:r>
            <a:rPr lang="en-US" sz="1500" b="1" kern="1200"/>
            <a:t>Skill Enhancement Suggestions:</a:t>
          </a:r>
          <a:r>
            <a:rPr lang="en-US" sz="1500" kern="1200"/>
            <a:t> Users will receive suggestions on how to improve their skills or acquire additional qualifications to better align with their desired career paths.</a:t>
          </a:r>
        </a:p>
      </dsp:txBody>
      <dsp:txXfrm>
        <a:off x="689935" y="3733849"/>
        <a:ext cx="10278379" cy="597346"/>
      </dsp:txXfrm>
    </dsp:sp>
    <dsp:sp modelId="{A9255917-C564-49D7-9B90-C03BB49BFD2D}">
      <dsp:nvSpPr>
        <dsp:cNvPr id="0" name=""/>
        <dsp:cNvSpPr/>
      </dsp:nvSpPr>
      <dsp:spPr>
        <a:xfrm>
          <a:off x="0" y="4480532"/>
          <a:ext cx="10968315" cy="5973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F5C611-3F1F-470E-A248-F15C025E5844}">
      <dsp:nvSpPr>
        <dsp:cNvPr id="0" name=""/>
        <dsp:cNvSpPr/>
      </dsp:nvSpPr>
      <dsp:spPr>
        <a:xfrm>
          <a:off x="180697" y="4614935"/>
          <a:ext cx="328540" cy="32854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3E69BB-1726-4977-8DEE-050E6FA30058}">
      <dsp:nvSpPr>
        <dsp:cNvPr id="0" name=""/>
        <dsp:cNvSpPr/>
      </dsp:nvSpPr>
      <dsp:spPr>
        <a:xfrm>
          <a:off x="689935" y="4480532"/>
          <a:ext cx="10278379" cy="597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19" tIns="63219" rIns="63219" bIns="63219" numCol="1" spcCol="1270" anchor="ctr" anchorCtr="0">
          <a:noAutofit/>
        </a:bodyPr>
        <a:lstStyle/>
        <a:p>
          <a:pPr marL="0" lvl="0" indent="0" algn="l" defTabSz="666750">
            <a:lnSpc>
              <a:spcPct val="100000"/>
            </a:lnSpc>
            <a:spcBef>
              <a:spcPct val="0"/>
            </a:spcBef>
            <a:spcAft>
              <a:spcPct val="35000"/>
            </a:spcAft>
            <a:buNone/>
          </a:pPr>
          <a:r>
            <a:rPr lang="en-US" sz="1500" b="1" kern="1200"/>
            <a:t>User Feedback and Improvement:</a:t>
          </a:r>
          <a:r>
            <a:rPr lang="en-US" sz="1500" kern="1200"/>
            <a:t> The system will collect feedback from users about the accuracy of job predictions and continuously improve its algorithms to enhance prediction accuracy.</a:t>
          </a:r>
        </a:p>
      </dsp:txBody>
      <dsp:txXfrm>
        <a:off x="689935" y="4480532"/>
        <a:ext cx="10278379" cy="597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EA269-C005-48AE-8719-CC9BCB58E2EC}">
      <dsp:nvSpPr>
        <dsp:cNvPr id="0" name=""/>
        <dsp:cNvSpPr/>
      </dsp:nvSpPr>
      <dsp:spPr>
        <a:xfrm rot="5400000">
          <a:off x="-330536" y="1052280"/>
          <a:ext cx="1464393" cy="176906"/>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9DDCA9-386A-4807-A4A6-4AB8A86CE56B}">
      <dsp:nvSpPr>
        <dsp:cNvPr id="0" name=""/>
        <dsp:cNvSpPr/>
      </dsp:nvSpPr>
      <dsp:spPr>
        <a:xfrm>
          <a:off x="3621" y="113694"/>
          <a:ext cx="1965626" cy="1179375"/>
        </a:xfrm>
        <a:prstGeom prst="roundRect">
          <a:avLst>
            <a:gd name="adj" fmla="val 10000"/>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latin typeface="Calibri"/>
              <a:cs typeface="Calibri"/>
            </a:rPr>
            <a:t>Start</a:t>
          </a:r>
          <a:endParaRPr lang="en-US" sz="2200" b="0" kern="1200">
            <a:latin typeface="Calibri"/>
            <a:cs typeface="Calibri"/>
          </a:endParaRPr>
        </a:p>
      </dsp:txBody>
      <dsp:txXfrm>
        <a:off x="38164" y="148237"/>
        <a:ext cx="1896540" cy="1110289"/>
      </dsp:txXfrm>
    </dsp:sp>
    <dsp:sp modelId="{946161CE-A674-4BFF-B3F4-D8DDB7ACEB61}">
      <dsp:nvSpPr>
        <dsp:cNvPr id="0" name=""/>
        <dsp:cNvSpPr/>
      </dsp:nvSpPr>
      <dsp:spPr>
        <a:xfrm rot="5400000">
          <a:off x="-330536" y="2526499"/>
          <a:ext cx="1464393" cy="176906"/>
        </a:xfrm>
        <a:prstGeom prst="rect">
          <a:avLst/>
        </a:prstGeom>
        <a:solidFill>
          <a:schemeClr val="accent2">
            <a:shade val="90000"/>
            <a:hueOff val="-68779"/>
            <a:satOff val="345"/>
            <a:lumOff val="346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EF83C9-855A-47BE-A554-F22B535348F5}">
      <dsp:nvSpPr>
        <dsp:cNvPr id="0" name=""/>
        <dsp:cNvSpPr/>
      </dsp:nvSpPr>
      <dsp:spPr>
        <a:xfrm>
          <a:off x="3621" y="1587914"/>
          <a:ext cx="1965626" cy="1179375"/>
        </a:xfrm>
        <a:prstGeom prst="roundRect">
          <a:avLst>
            <a:gd name="adj" fmla="val 10000"/>
          </a:avLst>
        </a:prstGeom>
        <a:solidFill>
          <a:schemeClr val="accent2">
            <a:shade val="80000"/>
            <a:hueOff val="-60177"/>
            <a:satOff val="1271"/>
            <a:lumOff val="33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latin typeface="Calibri"/>
              <a:cs typeface="Calibri"/>
            </a:rPr>
            <a:t>User Profile Creation</a:t>
          </a:r>
          <a:endParaRPr lang="en-US" sz="2200" b="0" kern="1200">
            <a:latin typeface="Calibri"/>
            <a:cs typeface="Calibri"/>
          </a:endParaRPr>
        </a:p>
      </dsp:txBody>
      <dsp:txXfrm>
        <a:off x="38164" y="1622457"/>
        <a:ext cx="1896540" cy="1110289"/>
      </dsp:txXfrm>
    </dsp:sp>
    <dsp:sp modelId="{256B61FC-1F64-4D2F-A90E-3DBB76A6E30D}">
      <dsp:nvSpPr>
        <dsp:cNvPr id="0" name=""/>
        <dsp:cNvSpPr/>
      </dsp:nvSpPr>
      <dsp:spPr>
        <a:xfrm>
          <a:off x="406573" y="3263609"/>
          <a:ext cx="2604456" cy="176906"/>
        </a:xfrm>
        <a:prstGeom prst="rect">
          <a:avLst/>
        </a:prstGeom>
        <a:solidFill>
          <a:schemeClr val="accent2">
            <a:shade val="90000"/>
            <a:hueOff val="-137558"/>
            <a:satOff val="690"/>
            <a:lumOff val="693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437A6B-5B70-4B34-8587-9B20491FC7D1}">
      <dsp:nvSpPr>
        <dsp:cNvPr id="0" name=""/>
        <dsp:cNvSpPr/>
      </dsp:nvSpPr>
      <dsp:spPr>
        <a:xfrm>
          <a:off x="3621" y="3062133"/>
          <a:ext cx="1965626" cy="1179375"/>
        </a:xfrm>
        <a:prstGeom prst="roundRect">
          <a:avLst>
            <a:gd name="adj" fmla="val 10000"/>
          </a:avLst>
        </a:prstGeom>
        <a:solidFill>
          <a:schemeClr val="accent2">
            <a:shade val="80000"/>
            <a:hueOff val="-120354"/>
            <a:satOff val="2542"/>
            <a:lumOff val="67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latin typeface="Calibri"/>
              <a:cs typeface="Calibri"/>
            </a:rPr>
            <a:t>Skills Assessment</a:t>
          </a:r>
          <a:endParaRPr lang="en-US" sz="2200" b="0" kern="1200">
            <a:latin typeface="Calibri"/>
            <a:cs typeface="Calibri"/>
          </a:endParaRPr>
        </a:p>
      </dsp:txBody>
      <dsp:txXfrm>
        <a:off x="38164" y="3096676"/>
        <a:ext cx="1896540" cy="1110289"/>
      </dsp:txXfrm>
    </dsp:sp>
    <dsp:sp modelId="{10126748-CA98-457E-AF7C-32D1A80D02A4}">
      <dsp:nvSpPr>
        <dsp:cNvPr id="0" name=""/>
        <dsp:cNvSpPr/>
      </dsp:nvSpPr>
      <dsp:spPr>
        <a:xfrm rot="16200000">
          <a:off x="2283746" y="2526499"/>
          <a:ext cx="1464393" cy="176906"/>
        </a:xfrm>
        <a:prstGeom prst="rect">
          <a:avLst/>
        </a:prstGeom>
        <a:solidFill>
          <a:schemeClr val="accent2">
            <a:shade val="90000"/>
            <a:hueOff val="-206337"/>
            <a:satOff val="1035"/>
            <a:lumOff val="1039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51089C8-CBBB-4472-8086-B750E2C2297C}">
      <dsp:nvSpPr>
        <dsp:cNvPr id="0" name=""/>
        <dsp:cNvSpPr/>
      </dsp:nvSpPr>
      <dsp:spPr>
        <a:xfrm>
          <a:off x="2617904" y="3062133"/>
          <a:ext cx="1965626" cy="1179375"/>
        </a:xfrm>
        <a:prstGeom prst="roundRect">
          <a:avLst>
            <a:gd name="adj" fmla="val 10000"/>
          </a:avLst>
        </a:prstGeom>
        <a:solidFill>
          <a:schemeClr val="accent2">
            <a:shade val="80000"/>
            <a:hueOff val="-180531"/>
            <a:satOff val="3812"/>
            <a:lumOff val="101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latin typeface="Calibri"/>
              <a:cs typeface="Calibri"/>
            </a:rPr>
            <a:t>Data Integration</a:t>
          </a:r>
          <a:endParaRPr lang="en-US" sz="2200" b="0" kern="1200">
            <a:latin typeface="Calibri"/>
            <a:cs typeface="Calibri"/>
          </a:endParaRPr>
        </a:p>
      </dsp:txBody>
      <dsp:txXfrm>
        <a:off x="2652447" y="3096676"/>
        <a:ext cx="1896540" cy="1110289"/>
      </dsp:txXfrm>
    </dsp:sp>
    <dsp:sp modelId="{B2E640B3-3616-4A24-B232-157CECD70136}">
      <dsp:nvSpPr>
        <dsp:cNvPr id="0" name=""/>
        <dsp:cNvSpPr/>
      </dsp:nvSpPr>
      <dsp:spPr>
        <a:xfrm rot="16200000">
          <a:off x="2283746" y="1052280"/>
          <a:ext cx="1464393" cy="176906"/>
        </a:xfrm>
        <a:prstGeom prst="rect">
          <a:avLst/>
        </a:prstGeom>
        <a:solidFill>
          <a:schemeClr val="accent2">
            <a:shade val="90000"/>
            <a:hueOff val="-275115"/>
            <a:satOff val="1381"/>
            <a:lumOff val="1386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499E8-2A17-4FFC-84BE-F1458595B708}">
      <dsp:nvSpPr>
        <dsp:cNvPr id="0" name=""/>
        <dsp:cNvSpPr/>
      </dsp:nvSpPr>
      <dsp:spPr>
        <a:xfrm>
          <a:off x="2617904" y="1587914"/>
          <a:ext cx="1965626" cy="1179375"/>
        </a:xfrm>
        <a:prstGeom prst="roundRect">
          <a:avLst>
            <a:gd name="adj" fmla="val 10000"/>
          </a:avLst>
        </a:prstGeom>
        <a:solidFill>
          <a:schemeClr val="accent2">
            <a:shade val="80000"/>
            <a:hueOff val="-240708"/>
            <a:satOff val="5083"/>
            <a:lumOff val="135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latin typeface="Calibri"/>
              <a:cs typeface="Calibri"/>
            </a:rPr>
            <a:t>Machine Learning</a:t>
          </a:r>
          <a:endParaRPr lang="en-US" sz="2200" b="0" kern="1200">
            <a:latin typeface="Calibri"/>
            <a:cs typeface="Calibri"/>
          </a:endParaRPr>
        </a:p>
      </dsp:txBody>
      <dsp:txXfrm>
        <a:off x="2652447" y="1622457"/>
        <a:ext cx="1896540" cy="1110289"/>
      </dsp:txXfrm>
    </dsp:sp>
    <dsp:sp modelId="{3A294704-1D8C-4100-B172-A497F3952C76}">
      <dsp:nvSpPr>
        <dsp:cNvPr id="0" name=""/>
        <dsp:cNvSpPr/>
      </dsp:nvSpPr>
      <dsp:spPr>
        <a:xfrm>
          <a:off x="3020855" y="315170"/>
          <a:ext cx="2604456" cy="176906"/>
        </a:xfrm>
        <a:prstGeom prst="rect">
          <a:avLst/>
        </a:prstGeom>
        <a:solidFill>
          <a:schemeClr val="accent2">
            <a:shade val="90000"/>
            <a:hueOff val="-343894"/>
            <a:satOff val="1726"/>
            <a:lumOff val="1732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9924F2-6B11-4C7A-8940-4168B0EA056D}">
      <dsp:nvSpPr>
        <dsp:cNvPr id="0" name=""/>
        <dsp:cNvSpPr/>
      </dsp:nvSpPr>
      <dsp:spPr>
        <a:xfrm>
          <a:off x="2617904" y="113694"/>
          <a:ext cx="1965626" cy="1179375"/>
        </a:xfrm>
        <a:prstGeom prst="roundRect">
          <a:avLst>
            <a:gd name="adj" fmla="val 10000"/>
          </a:avLst>
        </a:prstGeom>
        <a:solidFill>
          <a:schemeClr val="accent2">
            <a:shade val="80000"/>
            <a:hueOff val="-300884"/>
            <a:satOff val="6354"/>
            <a:lumOff val="169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latin typeface="Calibri"/>
              <a:cs typeface="Calibri"/>
            </a:rPr>
            <a:t>Skill Enhancement Suggestion</a:t>
          </a:r>
          <a:endParaRPr lang="en-US" sz="2200" b="0" kern="1200">
            <a:latin typeface="Calibri"/>
            <a:cs typeface="Calibri"/>
          </a:endParaRPr>
        </a:p>
      </dsp:txBody>
      <dsp:txXfrm>
        <a:off x="2652447" y="148237"/>
        <a:ext cx="1896540" cy="1110289"/>
      </dsp:txXfrm>
    </dsp:sp>
    <dsp:sp modelId="{1594A717-F824-480E-AB44-B8D9FC739E16}">
      <dsp:nvSpPr>
        <dsp:cNvPr id="0" name=""/>
        <dsp:cNvSpPr/>
      </dsp:nvSpPr>
      <dsp:spPr>
        <a:xfrm rot="5400000">
          <a:off x="4898028" y="1052280"/>
          <a:ext cx="1464393" cy="176906"/>
        </a:xfrm>
        <a:prstGeom prst="rect">
          <a:avLst/>
        </a:prstGeom>
        <a:solidFill>
          <a:schemeClr val="accent2">
            <a:shade val="90000"/>
            <a:hueOff val="-412673"/>
            <a:satOff val="2071"/>
            <a:lumOff val="2079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4F0E6D-2C4D-44D3-8BD7-347C3A7D97C6}">
      <dsp:nvSpPr>
        <dsp:cNvPr id="0" name=""/>
        <dsp:cNvSpPr/>
      </dsp:nvSpPr>
      <dsp:spPr>
        <a:xfrm>
          <a:off x="5232187" y="113694"/>
          <a:ext cx="1965626" cy="1179375"/>
        </a:xfrm>
        <a:prstGeom prst="roundRect">
          <a:avLst>
            <a:gd name="adj" fmla="val 10000"/>
          </a:avLst>
        </a:prstGeom>
        <a:solidFill>
          <a:schemeClr val="accent2">
            <a:shade val="80000"/>
            <a:hueOff val="-361061"/>
            <a:satOff val="7625"/>
            <a:lumOff val="203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latin typeface="Calibri"/>
              <a:cs typeface="Calibri"/>
            </a:rPr>
            <a:t>User Feedback</a:t>
          </a:r>
          <a:endParaRPr lang="en-US" sz="2200" b="0" kern="1200">
            <a:latin typeface="Calibri"/>
            <a:cs typeface="Calibri"/>
          </a:endParaRPr>
        </a:p>
      </dsp:txBody>
      <dsp:txXfrm>
        <a:off x="5266730" y="148237"/>
        <a:ext cx="1896540" cy="1110289"/>
      </dsp:txXfrm>
    </dsp:sp>
    <dsp:sp modelId="{D2B87177-F5C0-43AD-BE56-549F098F5AE9}">
      <dsp:nvSpPr>
        <dsp:cNvPr id="0" name=""/>
        <dsp:cNvSpPr/>
      </dsp:nvSpPr>
      <dsp:spPr>
        <a:xfrm rot="5400000">
          <a:off x="4898028" y="2526499"/>
          <a:ext cx="1464393" cy="176906"/>
        </a:xfrm>
        <a:prstGeom prst="rect">
          <a:avLst/>
        </a:prstGeom>
        <a:solidFill>
          <a:schemeClr val="accent2">
            <a:shade val="90000"/>
            <a:hueOff val="-481452"/>
            <a:satOff val="2416"/>
            <a:lumOff val="2425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6EFBD16-7329-4DEC-B1EF-6E6214A60635}">
      <dsp:nvSpPr>
        <dsp:cNvPr id="0" name=""/>
        <dsp:cNvSpPr/>
      </dsp:nvSpPr>
      <dsp:spPr>
        <a:xfrm>
          <a:off x="5232187" y="1587914"/>
          <a:ext cx="1965626" cy="1179375"/>
        </a:xfrm>
        <a:prstGeom prst="roundRect">
          <a:avLst>
            <a:gd name="adj" fmla="val 10000"/>
          </a:avLst>
        </a:prstGeom>
        <a:solidFill>
          <a:schemeClr val="accent2">
            <a:shade val="80000"/>
            <a:hueOff val="-421238"/>
            <a:satOff val="8895"/>
            <a:lumOff val="236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latin typeface="Calibri"/>
              <a:cs typeface="Calibri"/>
            </a:rPr>
            <a:t>Feedback Analysis</a:t>
          </a:r>
          <a:endParaRPr lang="en-US" sz="2200" b="0" kern="1200">
            <a:latin typeface="Calibri"/>
            <a:cs typeface="Calibri"/>
          </a:endParaRPr>
        </a:p>
      </dsp:txBody>
      <dsp:txXfrm>
        <a:off x="5266730" y="1622457"/>
        <a:ext cx="1896540" cy="1110289"/>
      </dsp:txXfrm>
    </dsp:sp>
    <dsp:sp modelId="{968B866C-73E7-463D-9DCD-62FB1763C3F0}">
      <dsp:nvSpPr>
        <dsp:cNvPr id="0" name=""/>
        <dsp:cNvSpPr/>
      </dsp:nvSpPr>
      <dsp:spPr>
        <a:xfrm>
          <a:off x="5232187" y="3062133"/>
          <a:ext cx="1965626" cy="1179375"/>
        </a:xfrm>
        <a:prstGeom prst="roundRect">
          <a:avLst>
            <a:gd name="adj" fmla="val 10000"/>
          </a:avLst>
        </a:prstGeom>
        <a:solidFill>
          <a:schemeClr val="accent2">
            <a:shade val="80000"/>
            <a:hueOff val="-481415"/>
            <a:satOff val="10166"/>
            <a:lumOff val="270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latin typeface="Calibri"/>
              <a:cs typeface="Calibri"/>
            </a:rPr>
            <a:t>End</a:t>
          </a:r>
        </a:p>
      </dsp:txBody>
      <dsp:txXfrm>
        <a:off x="5266730" y="3096676"/>
        <a:ext cx="1896540" cy="11102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3" Type="http://schemas.openxmlformats.org/officeDocument/2006/relationships/image" Target="../media/image20.svg"/><Relationship Id="rId7" Type="http://schemas.openxmlformats.org/officeDocument/2006/relationships/image" Target="../media/image24.sv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5" Type="http://schemas.openxmlformats.org/officeDocument/2006/relationships/image" Target="../media/image3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9251466-B825-483D-B4C0-10095C05DE0B}"/>
              </a:ext>
            </a:extLst>
          </p:cNvPr>
          <p:cNvSpPr txBox="1"/>
          <p:nvPr/>
        </p:nvSpPr>
        <p:spPr>
          <a:xfrm>
            <a:off x="1309862" y="4465674"/>
            <a:ext cx="4786138" cy="166399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ct val="0"/>
              </a:spcBef>
              <a:spcAft>
                <a:spcPts val="600"/>
              </a:spcAft>
            </a:pPr>
            <a:r>
              <a:rPr lang="en-US" sz="3200" kern="1200">
                <a:solidFill>
                  <a:schemeClr val="tx1">
                    <a:lumMod val="65000"/>
                    <a:lumOff val="35000"/>
                  </a:schemeClr>
                </a:solidFill>
                <a:latin typeface="+mj-lt"/>
                <a:ea typeface="+mj-ea"/>
                <a:cs typeface="+mj-cs"/>
              </a:rPr>
              <a:t>D. K. T. E. SOCIETY’S TEXTILE &amp; ENGINEERING INSTITUTE,ICHALKARANJI.</a:t>
            </a:r>
          </a:p>
        </p:txBody>
      </p:sp>
      <p:pic>
        <p:nvPicPr>
          <p:cNvPr id="6" name="Picture 5" descr="A yellow and black sign&#10;&#10;Description automatically generated">
            <a:extLst>
              <a:ext uri="{FF2B5EF4-FFF2-40B4-BE49-F238E27FC236}">
                <a16:creationId xmlns:a16="http://schemas.microsoft.com/office/drawing/2014/main" id="{0FBA1BA4-B88F-C75A-CE30-984ECF2DCB36}"/>
              </a:ext>
            </a:extLst>
          </p:cNvPr>
          <p:cNvPicPr>
            <a:picLocks noChangeAspect="1"/>
          </p:cNvPicPr>
          <p:nvPr/>
        </p:nvPicPr>
        <p:blipFill>
          <a:blip r:embed="rId2"/>
          <a:stretch>
            <a:fillRect/>
          </a:stretch>
        </p:blipFill>
        <p:spPr>
          <a:xfrm>
            <a:off x="1799532" y="1639521"/>
            <a:ext cx="4775791" cy="1978032"/>
          </a:xfrm>
          <a:prstGeom prst="rect">
            <a:avLst/>
          </a:prstGeom>
        </p:spPr>
      </p:pic>
      <p:sp>
        <p:nvSpPr>
          <p:cNvPr id="76" name="Rectangle 75">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2ADC668-7A1A-D57F-CC7A-8F46EBB196BB}"/>
              </a:ext>
            </a:extLst>
          </p:cNvPr>
          <p:cNvSpPr txBox="1"/>
          <p:nvPr/>
        </p:nvSpPr>
        <p:spPr>
          <a:xfrm>
            <a:off x="8266814" y="818707"/>
            <a:ext cx="4269584" cy="53109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000">
                <a:solidFill>
                  <a:srgbClr val="595959"/>
                </a:solidFill>
              </a:rPr>
              <a:t>Project Mentor</a:t>
            </a:r>
            <a:br>
              <a:rPr lang="en-US" sz="2000"/>
            </a:br>
            <a:r>
              <a:rPr lang="en-US" sz="2000" b="1">
                <a:solidFill>
                  <a:srgbClr val="595959"/>
                </a:solidFill>
              </a:rPr>
              <a:t>S. D. Rane sir</a:t>
            </a:r>
            <a:br>
              <a:rPr lang="en-US" sz="2000" b="1"/>
            </a:br>
            <a:endParaRPr lang="en-US" sz="2000" b="1">
              <a:solidFill>
                <a:srgbClr val="595959"/>
              </a:solidFill>
              <a:ea typeface="Calibri" panose="020F0502020204030204"/>
              <a:cs typeface="Calibri" panose="020F0502020204030204"/>
            </a:endParaRPr>
          </a:p>
          <a:p>
            <a:pPr>
              <a:lnSpc>
                <a:spcPct val="90000"/>
              </a:lnSpc>
              <a:spcAft>
                <a:spcPts val="600"/>
              </a:spcAft>
            </a:pPr>
            <a:r>
              <a:rPr lang="en-US" sz="2000">
                <a:solidFill>
                  <a:srgbClr val="595959"/>
                </a:solidFill>
              </a:rPr>
              <a:t>Team Members:</a:t>
            </a:r>
            <a:endParaRPr lang="en-US" sz="2000" b="1">
              <a:solidFill>
                <a:srgbClr val="595959"/>
              </a:solidFill>
              <a:ea typeface="Calibri" panose="020F0502020204030204"/>
              <a:cs typeface="Calibri" panose="020F0502020204030204"/>
            </a:endParaRPr>
          </a:p>
          <a:p>
            <a:pPr>
              <a:lnSpc>
                <a:spcPct val="90000"/>
              </a:lnSpc>
              <a:spcAft>
                <a:spcPts val="600"/>
              </a:spcAft>
            </a:pPr>
            <a:r>
              <a:rPr lang="en-US" sz="2000">
                <a:solidFill>
                  <a:srgbClr val="595959"/>
                </a:solidFill>
              </a:rPr>
              <a:t>Piyusha Shinde.         21UAI059</a:t>
            </a:r>
          </a:p>
          <a:p>
            <a:pPr>
              <a:lnSpc>
                <a:spcPct val="90000"/>
              </a:lnSpc>
              <a:spcAft>
                <a:spcPts val="600"/>
              </a:spcAft>
            </a:pPr>
            <a:r>
              <a:rPr lang="en-US" sz="2000">
                <a:solidFill>
                  <a:srgbClr val="595959"/>
                </a:solidFill>
              </a:rPr>
              <a:t>Prerana Shinde.         21UAI060</a:t>
            </a:r>
            <a:endParaRPr lang="en-US" sz="2000">
              <a:solidFill>
                <a:srgbClr val="595959"/>
              </a:solidFill>
              <a:ea typeface="Calibri" panose="020F0502020204030204"/>
              <a:cs typeface="Calibri" panose="020F0502020204030204"/>
            </a:endParaRPr>
          </a:p>
          <a:p>
            <a:pPr>
              <a:lnSpc>
                <a:spcPct val="90000"/>
              </a:lnSpc>
              <a:spcAft>
                <a:spcPts val="600"/>
              </a:spcAft>
            </a:pPr>
            <a:r>
              <a:rPr lang="en-US" sz="2000">
                <a:solidFill>
                  <a:srgbClr val="595959"/>
                </a:solidFill>
              </a:rPr>
              <a:t>Ankita </a:t>
            </a:r>
            <a:r>
              <a:rPr lang="en-US" sz="2000" err="1">
                <a:solidFill>
                  <a:srgbClr val="595959"/>
                </a:solidFill>
              </a:rPr>
              <a:t>Tonape</a:t>
            </a:r>
            <a:r>
              <a:rPr lang="en-US" sz="2000">
                <a:solidFill>
                  <a:srgbClr val="595959"/>
                </a:solidFill>
              </a:rPr>
              <a:t>.           21UAI065</a:t>
            </a:r>
            <a:endParaRPr lang="en-US" sz="2000">
              <a:solidFill>
                <a:srgbClr val="595959"/>
              </a:solidFill>
              <a:ea typeface="Calibri" panose="020F0502020204030204"/>
              <a:cs typeface="Calibri" panose="020F0502020204030204"/>
            </a:endParaRPr>
          </a:p>
          <a:p>
            <a:pPr>
              <a:lnSpc>
                <a:spcPct val="90000"/>
              </a:lnSpc>
              <a:spcAft>
                <a:spcPts val="600"/>
              </a:spcAft>
            </a:pPr>
            <a:r>
              <a:rPr lang="en-US" sz="2000">
                <a:solidFill>
                  <a:srgbClr val="595959"/>
                </a:solidFill>
              </a:rPr>
              <a:t>Sakshi Upadhye.        21UAI066</a:t>
            </a:r>
            <a:endParaRPr lang="en-US" sz="2000">
              <a:solidFill>
                <a:srgbClr val="595959"/>
              </a:solidFill>
              <a:ea typeface="Calibri" panose="020F0502020204030204"/>
              <a:cs typeface="Calibri" panose="020F0502020204030204"/>
            </a:endParaRPr>
          </a:p>
          <a:p>
            <a:pPr>
              <a:lnSpc>
                <a:spcPct val="90000"/>
              </a:lnSpc>
              <a:spcAft>
                <a:spcPts val="600"/>
              </a:spcAft>
            </a:pPr>
            <a:r>
              <a:rPr lang="en-US" sz="2000">
                <a:solidFill>
                  <a:srgbClr val="595959"/>
                </a:solidFill>
              </a:rPr>
              <a:t>Akanksha </a:t>
            </a:r>
            <a:r>
              <a:rPr lang="en-US" sz="2000" err="1">
                <a:solidFill>
                  <a:srgbClr val="595959"/>
                </a:solidFill>
              </a:rPr>
              <a:t>Yedrave</a:t>
            </a:r>
            <a:r>
              <a:rPr lang="en-US" sz="2000">
                <a:solidFill>
                  <a:srgbClr val="595959"/>
                </a:solidFill>
              </a:rPr>
              <a:t>.    21UAI072</a:t>
            </a:r>
            <a:endParaRPr lang="en-US" sz="2000">
              <a:solidFill>
                <a:srgbClr val="595959"/>
              </a:solidFill>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sz="2000">
              <a:solidFill>
                <a:srgbClr val="595959"/>
              </a:solidFill>
            </a:endParaRPr>
          </a:p>
          <a:p>
            <a:pPr indent="-228600">
              <a:lnSpc>
                <a:spcPct val="90000"/>
              </a:lnSpc>
              <a:spcAft>
                <a:spcPts val="600"/>
              </a:spcAft>
              <a:buFont typeface="Arial" panose="020B0604020202020204" pitchFamily="34" charset="0"/>
              <a:buChar char="•"/>
            </a:pPr>
            <a:endParaRPr lang="en-US" sz="2000">
              <a:solidFill>
                <a:srgbClr val="595959"/>
              </a:solidFill>
            </a:endParaRPr>
          </a:p>
          <a:p>
            <a:pPr indent="-228600">
              <a:lnSpc>
                <a:spcPct val="90000"/>
              </a:lnSpc>
              <a:spcAft>
                <a:spcPts val="600"/>
              </a:spcAft>
              <a:buFont typeface="Arial" panose="020B0604020202020204" pitchFamily="34" charset="0"/>
              <a:buChar char="•"/>
            </a:pPr>
            <a:endParaRPr lang="en-US" sz="2000" b="1">
              <a:solidFill>
                <a:srgbClr val="595959"/>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tech forecast&#10;&#10;Description automatically generated">
            <a:extLst>
              <a:ext uri="{FF2B5EF4-FFF2-40B4-BE49-F238E27FC236}">
                <a16:creationId xmlns:a16="http://schemas.microsoft.com/office/drawing/2014/main" id="{EAFBFF6F-EB8A-77FA-A6AD-AD8ECF9EB0D0}"/>
              </a:ext>
            </a:extLst>
          </p:cNvPr>
          <p:cNvPicPr>
            <a:picLocks noChangeAspect="1"/>
          </p:cNvPicPr>
          <p:nvPr/>
        </p:nvPicPr>
        <p:blipFill>
          <a:blip r:embed="rId2"/>
          <a:stretch>
            <a:fillRect/>
          </a:stretch>
        </p:blipFill>
        <p:spPr>
          <a:xfrm>
            <a:off x="1358430" y="2401654"/>
            <a:ext cx="9343437" cy="2195802"/>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85A06AF-4CF0-FD3C-3803-1CFCF51D751B}"/>
              </a:ext>
            </a:extLst>
          </p:cNvPr>
          <p:cNvSpPr txBox="1"/>
          <p:nvPr/>
        </p:nvSpPr>
        <p:spPr>
          <a:xfrm>
            <a:off x="2107259" y="743185"/>
            <a:ext cx="37347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accent2"/>
                </a:solidFill>
                <a:ea typeface="Calibri"/>
                <a:cs typeface="Calibri"/>
              </a:rPr>
              <a:t>Data Flow Diagram</a:t>
            </a:r>
            <a:endParaRPr lang="en-US" sz="2400" b="1" err="1">
              <a:solidFill>
                <a:schemeClr val="accent2"/>
              </a:solidFill>
            </a:endParaRPr>
          </a:p>
        </p:txBody>
      </p:sp>
      <p:sp>
        <p:nvSpPr>
          <p:cNvPr id="4" name="TextBox 3">
            <a:extLst>
              <a:ext uri="{FF2B5EF4-FFF2-40B4-BE49-F238E27FC236}">
                <a16:creationId xmlns:a16="http://schemas.microsoft.com/office/drawing/2014/main" id="{9B738723-17E4-017D-3DE2-7C73C34A4F32}"/>
              </a:ext>
            </a:extLst>
          </p:cNvPr>
          <p:cNvSpPr txBox="1"/>
          <p:nvPr/>
        </p:nvSpPr>
        <p:spPr>
          <a:xfrm>
            <a:off x="846666" y="1476963"/>
            <a:ext cx="253059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accent2"/>
                </a:solidFill>
                <a:ea typeface="Calibri"/>
                <a:cs typeface="Calibri"/>
              </a:rPr>
              <a:t>DFD Level 0</a:t>
            </a:r>
            <a:endParaRPr lang="en-US" sz="2000">
              <a:solidFill>
                <a:schemeClr val="accent2"/>
              </a:solidFill>
              <a:ea typeface="Calibri" panose="020F0502020204030204"/>
              <a:cs typeface="Calibri" panose="020F0502020204030204"/>
            </a:endParaRPr>
          </a:p>
        </p:txBody>
      </p:sp>
    </p:spTree>
    <p:extLst>
      <p:ext uri="{BB962C8B-B14F-4D97-AF65-F5344CB8AC3E}">
        <p14:creationId xmlns:p14="http://schemas.microsoft.com/office/powerpoint/2010/main" val="1250637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data processing&#10;&#10;Description automatically generated">
            <a:extLst>
              <a:ext uri="{FF2B5EF4-FFF2-40B4-BE49-F238E27FC236}">
                <a16:creationId xmlns:a16="http://schemas.microsoft.com/office/drawing/2014/main" id="{4850A9ED-D162-FD34-F0F2-0C4418BD775B}"/>
              </a:ext>
            </a:extLst>
          </p:cNvPr>
          <p:cNvPicPr>
            <a:picLocks noChangeAspect="1"/>
          </p:cNvPicPr>
          <p:nvPr/>
        </p:nvPicPr>
        <p:blipFill>
          <a:blip r:embed="rId2"/>
          <a:stretch>
            <a:fillRect/>
          </a:stretch>
        </p:blipFill>
        <p:spPr>
          <a:xfrm>
            <a:off x="3664146" y="967319"/>
            <a:ext cx="6857771" cy="5211906"/>
          </a:xfrm>
          <a:prstGeom prst="rect">
            <a:avLst/>
          </a:prstGeom>
          <a:ln>
            <a:solidFill>
              <a:schemeClr val="bg1"/>
            </a:solidFill>
          </a:ln>
        </p:spPr>
      </p:pic>
      <p:sp>
        <p:nvSpPr>
          <p:cNvPr id="2" name="TextBox 1">
            <a:extLst>
              <a:ext uri="{FF2B5EF4-FFF2-40B4-BE49-F238E27FC236}">
                <a16:creationId xmlns:a16="http://schemas.microsoft.com/office/drawing/2014/main" id="{13A5F0FE-7389-9663-5A40-CF9E62F9CE09}"/>
              </a:ext>
            </a:extLst>
          </p:cNvPr>
          <p:cNvSpPr txBox="1"/>
          <p:nvPr/>
        </p:nvSpPr>
        <p:spPr>
          <a:xfrm>
            <a:off x="889835" y="1488908"/>
            <a:ext cx="2017796"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accent2"/>
                </a:solidFill>
                <a:ea typeface="Calibri"/>
                <a:cs typeface="Calibri"/>
              </a:rPr>
              <a:t>DFD Level 1</a:t>
            </a:r>
            <a:endParaRPr lang="en-US" sz="2000">
              <a:solidFill>
                <a:schemeClr val="accent2"/>
              </a:solidFill>
              <a:ea typeface="Calibri"/>
              <a:cs typeface="Calibri"/>
            </a:endParaRPr>
          </a:p>
          <a:p>
            <a:pPr algn="l"/>
            <a:endParaRPr lang="en-US">
              <a:ea typeface="Calibri"/>
              <a:cs typeface="Calibri"/>
            </a:endParaRPr>
          </a:p>
        </p:txBody>
      </p:sp>
    </p:spTree>
    <p:extLst>
      <p:ext uri="{BB962C8B-B14F-4D97-AF65-F5344CB8AC3E}">
        <p14:creationId xmlns:p14="http://schemas.microsoft.com/office/powerpoint/2010/main" val="174264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A93CE8CE-8049-6AFA-7BFE-A14A1E990860}"/>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a:solidFill>
                  <a:schemeClr val="accent2"/>
                </a:solidFill>
                <a:latin typeface="+mj-lt"/>
                <a:ea typeface="Calibri Light"/>
                <a:cs typeface="Calibri Light"/>
              </a:rPr>
              <a:t>Abstract</a:t>
            </a:r>
            <a:endParaRPr lang="en-US" sz="4400" b="1" kern="1200">
              <a:solidFill>
                <a:schemeClr val="accent2"/>
              </a:solidFill>
              <a:latin typeface="+mj-lt"/>
              <a:ea typeface="Calibri Light"/>
              <a:cs typeface="Calibri Light"/>
            </a:endParaRPr>
          </a:p>
          <a:p>
            <a:pPr>
              <a:lnSpc>
                <a:spcPct val="90000"/>
              </a:lnSpc>
              <a:spcBef>
                <a:spcPct val="0"/>
              </a:spcBef>
              <a:spcAft>
                <a:spcPts val="600"/>
              </a:spcAft>
            </a:pPr>
            <a:endParaRPr lang="en-US" sz="4400" b="1" kern="1200">
              <a:solidFill>
                <a:schemeClr val="accent2"/>
              </a:solidFill>
              <a:latin typeface="+mj-lt"/>
              <a:ea typeface="+mj-ea"/>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DB740E80-9779-20CA-3859-3E5FF0B1E05C}"/>
              </a:ext>
            </a:extLst>
          </p:cNvPr>
          <p:cNvSpPr txBox="1"/>
          <p:nvPr/>
        </p:nvSpPr>
        <p:spPr>
          <a:xfrm>
            <a:off x="1042115" y="1492921"/>
            <a:ext cx="10515600" cy="43513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400">
                <a:solidFill>
                  <a:srgbClr val="ED7D31"/>
                </a:solidFill>
                <a:ea typeface="+mn-lt"/>
                <a:cs typeface="+mn-lt"/>
              </a:rPr>
              <a:t>In response to the complex decision-making landscape faced by engineering and technology students and professionals in the job market, the "Prediction of Jobs in Engineering &amp; Technology with respect to skills &amp; past grades" web project has been conceived. This initiative seeks to provide a solution to the challenge of career decision-making by harnessing the power of data. The web platform allows users to input their skills and past academic performance, employing advanced data analysis and machine learning algorithms to predict and recommend job opportunities aligned with their profiles. By considering technical skills, soft skills, academic achievements, and industry trends, the project aims to empower individuals with the insights needed for making informed and strategic career choices in the dynamic field of engineering and technology.</a:t>
            </a:r>
            <a:endParaRPr lang="en-US">
              <a:ea typeface="+mn-lt"/>
              <a:cs typeface="+mn-lt"/>
            </a:endParaRPr>
          </a:p>
        </p:txBody>
      </p:sp>
    </p:spTree>
    <p:extLst>
      <p:ext uri="{BB962C8B-B14F-4D97-AF65-F5344CB8AC3E}">
        <p14:creationId xmlns:p14="http://schemas.microsoft.com/office/powerpoint/2010/main" val="59392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94602F-CF4E-2D09-2E26-3A0149765DED}"/>
              </a:ext>
            </a:extLst>
          </p:cNvPr>
          <p:cNvGrpSpPr/>
          <p:nvPr/>
        </p:nvGrpSpPr>
        <p:grpSpPr>
          <a:xfrm>
            <a:off x="3217464" y="1036861"/>
            <a:ext cx="4986751" cy="5324143"/>
            <a:chOff x="3217464" y="1036861"/>
            <a:chExt cx="869577" cy="928411"/>
          </a:xfrm>
        </p:grpSpPr>
        <p:pic>
          <p:nvPicPr>
            <p:cNvPr id="3" name="Graphic 2" descr="Bullseye with solid fill">
              <a:extLst>
                <a:ext uri="{FF2B5EF4-FFF2-40B4-BE49-F238E27FC236}">
                  <a16:creationId xmlns:a16="http://schemas.microsoft.com/office/drawing/2014/main" id="{62E499B0-B23A-D095-8F97-A2C5C08DFD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31229" y="1036861"/>
              <a:ext cx="348504" cy="348504"/>
            </a:xfrm>
            <a:prstGeom prst="rect">
              <a:avLst/>
            </a:prstGeom>
          </p:spPr>
        </p:pic>
        <p:pic>
          <p:nvPicPr>
            <p:cNvPr id="4" name="Graphic 3" descr="Bar chart with solid fill">
              <a:extLst>
                <a:ext uri="{FF2B5EF4-FFF2-40B4-BE49-F238E27FC236}">
                  <a16:creationId xmlns:a16="http://schemas.microsoft.com/office/drawing/2014/main" id="{1DB1E347-1728-01B7-BCA0-F7BE541BAA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80801" y="1328215"/>
              <a:ext cx="348504" cy="348504"/>
            </a:xfrm>
            <a:prstGeom prst="rect">
              <a:avLst/>
            </a:prstGeom>
          </p:spPr>
        </p:pic>
        <p:pic>
          <p:nvPicPr>
            <p:cNvPr id="5" name="Graphic 4" descr="Gauge with solid fill">
              <a:extLst>
                <a:ext uri="{FF2B5EF4-FFF2-40B4-BE49-F238E27FC236}">
                  <a16:creationId xmlns:a16="http://schemas.microsoft.com/office/drawing/2014/main" id="{4F541500-19E0-13AD-B659-310C83BB64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35737" y="1543930"/>
              <a:ext cx="348504" cy="342901"/>
            </a:xfrm>
            <a:prstGeom prst="rect">
              <a:avLst/>
            </a:prstGeom>
          </p:spPr>
        </p:pic>
        <p:pic>
          <p:nvPicPr>
            <p:cNvPr id="6" name="Graphic 5" descr="Head with gears with solid fill">
              <a:extLst>
                <a:ext uri="{FF2B5EF4-FFF2-40B4-BE49-F238E27FC236}">
                  <a16:creationId xmlns:a16="http://schemas.microsoft.com/office/drawing/2014/main" id="{7B6EEEA2-6E1D-A76D-2A3D-1547B1F46B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17464" y="1384246"/>
              <a:ext cx="348504" cy="348504"/>
            </a:xfrm>
            <a:prstGeom prst="rect">
              <a:avLst/>
            </a:prstGeom>
          </p:spPr>
        </p:pic>
        <p:pic>
          <p:nvPicPr>
            <p:cNvPr id="7" name="Graphic 6" descr="Lightbulb with solid fill">
              <a:extLst>
                <a:ext uri="{FF2B5EF4-FFF2-40B4-BE49-F238E27FC236}">
                  <a16:creationId xmlns:a16="http://schemas.microsoft.com/office/drawing/2014/main" id="{89A1FD8F-2612-774D-A311-ABAE592FD53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21970" y="1622371"/>
              <a:ext cx="348504" cy="342901"/>
            </a:xfrm>
            <a:prstGeom prst="rect">
              <a:avLst/>
            </a:prstGeom>
          </p:spPr>
        </p:pic>
        <p:pic>
          <p:nvPicPr>
            <p:cNvPr id="8" name="Graphic 7" descr="Playbook with solid fill">
              <a:extLst>
                <a:ext uri="{FF2B5EF4-FFF2-40B4-BE49-F238E27FC236}">
                  <a16:creationId xmlns:a16="http://schemas.microsoft.com/office/drawing/2014/main" id="{BAA6AAE4-F1F5-2518-0F86-B994791EB43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738537" y="1277789"/>
              <a:ext cx="348504" cy="348504"/>
            </a:xfrm>
            <a:prstGeom prst="rect">
              <a:avLst/>
            </a:prstGeom>
          </p:spPr>
        </p:pic>
        <p:pic>
          <p:nvPicPr>
            <p:cNvPr id="9" name="Graphic 8" descr="Upward trend with solid fill">
              <a:extLst>
                <a:ext uri="{FF2B5EF4-FFF2-40B4-BE49-F238E27FC236}">
                  <a16:creationId xmlns:a16="http://schemas.microsoft.com/office/drawing/2014/main" id="{A8044474-54BC-0293-4630-A79736F068D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248278" y="1101297"/>
              <a:ext cx="348504" cy="342901"/>
            </a:xfrm>
            <a:prstGeom prst="rect">
              <a:avLst/>
            </a:prstGeom>
          </p:spPr>
        </p:pic>
      </p:grpSp>
    </p:spTree>
    <p:extLst>
      <p:ext uri="{BB962C8B-B14F-4D97-AF65-F5344CB8AC3E}">
        <p14:creationId xmlns:p14="http://schemas.microsoft.com/office/powerpoint/2010/main" val="1546900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A2DF0B03-E2BE-7B00-DF2F-5D0CBA24172E}"/>
              </a:ext>
            </a:extLst>
          </p:cNvPr>
          <p:cNvSpPr txBox="1"/>
          <p:nvPr/>
        </p:nvSpPr>
        <p:spPr>
          <a:xfrm>
            <a:off x="3366339" y="639994"/>
            <a:ext cx="5221185" cy="307201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000" b="1" kern="1200">
                <a:solidFill>
                  <a:schemeClr val="accent2"/>
                </a:solidFill>
                <a:latin typeface="Batang"/>
                <a:ea typeface="Batang"/>
                <a:cs typeface="+mj-cs"/>
              </a:rPr>
              <a:t>THANK YOU</a:t>
            </a:r>
          </a:p>
        </p:txBody>
      </p:sp>
      <p:sp>
        <p:nvSpPr>
          <p:cNvPr id="67" name="Freeform: Shape 66">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70">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94926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oup of people walking&#10;&#10;Description automatically generated">
            <a:extLst>
              <a:ext uri="{FF2B5EF4-FFF2-40B4-BE49-F238E27FC236}">
                <a16:creationId xmlns:a16="http://schemas.microsoft.com/office/drawing/2014/main" id="{32730202-CEF2-81F0-B06C-93C002D3D5AB}"/>
              </a:ext>
            </a:extLst>
          </p:cNvPr>
          <p:cNvPicPr>
            <a:picLocks noChangeAspect="1"/>
          </p:cNvPicPr>
          <p:nvPr/>
        </p:nvPicPr>
        <p:blipFill rotWithShape="1">
          <a:blip r:embed="rId2">
            <a:alphaModFix amt="50000"/>
          </a:blip>
          <a:srcRect t="19335" r="-1" b="-1"/>
          <a:stretch/>
        </p:blipFill>
        <p:spPr>
          <a:xfrm>
            <a:off x="20" y="10"/>
            <a:ext cx="12188930" cy="6857990"/>
          </a:xfrm>
          <a:prstGeom prst="rect">
            <a:avLst/>
          </a:prstGeom>
        </p:spPr>
      </p:pic>
      <p:sp>
        <p:nvSpPr>
          <p:cNvPr id="4" name="TextBox 3">
            <a:extLst>
              <a:ext uri="{FF2B5EF4-FFF2-40B4-BE49-F238E27FC236}">
                <a16:creationId xmlns:a16="http://schemas.microsoft.com/office/drawing/2014/main" id="{8685AA75-7E1F-ADD4-2430-964D695FD109}"/>
              </a:ext>
            </a:extLst>
          </p:cNvPr>
          <p:cNvSpPr txBox="1"/>
          <p:nvPr/>
        </p:nvSpPr>
        <p:spPr>
          <a:xfrm>
            <a:off x="1524000" y="1122363"/>
            <a:ext cx="9144000" cy="30632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600" b="1">
                <a:solidFill>
                  <a:schemeClr val="bg1"/>
                </a:solidFill>
                <a:latin typeface="+mj-lt"/>
                <a:ea typeface="+mj-ea"/>
                <a:cs typeface="+mj-cs"/>
              </a:rPr>
              <a:t>TECHTALENTFORCAST</a:t>
            </a:r>
            <a:endParaRPr lang="en-US" sz="6600">
              <a:solidFill>
                <a:schemeClr val="bg1"/>
              </a:solidFill>
              <a:latin typeface="+mj-lt"/>
              <a:ea typeface="+mj-ea"/>
              <a:cs typeface="+mj-cs"/>
            </a:endParaRPr>
          </a:p>
        </p:txBody>
      </p:sp>
      <p:sp>
        <p:nvSpPr>
          <p:cNvPr id="2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7765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extBox 1">
            <a:extLst>
              <a:ext uri="{FF2B5EF4-FFF2-40B4-BE49-F238E27FC236}">
                <a16:creationId xmlns:a16="http://schemas.microsoft.com/office/drawing/2014/main" id="{4C77EF2F-4541-8551-BD95-06CB556F2202}"/>
              </a:ext>
            </a:extLst>
          </p:cNvPr>
          <p:cNvSpPr txBox="1"/>
          <p:nvPr/>
        </p:nvSpPr>
        <p:spPr>
          <a:xfrm>
            <a:off x="841246" y="673770"/>
            <a:ext cx="3644489" cy="241448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5400" kern="1200">
                <a:solidFill>
                  <a:srgbClr val="FFFFFF"/>
                </a:solidFill>
                <a:latin typeface="+mj-lt"/>
                <a:ea typeface="+mj-ea"/>
                <a:cs typeface="+mj-cs"/>
              </a:rPr>
              <a:t>Problem Statement</a:t>
            </a:r>
          </a:p>
        </p:txBody>
      </p:sp>
      <p:sp>
        <p:nvSpPr>
          <p:cNvPr id="7" name="TextBox 6">
            <a:extLst>
              <a:ext uri="{FF2B5EF4-FFF2-40B4-BE49-F238E27FC236}">
                <a16:creationId xmlns:a16="http://schemas.microsoft.com/office/drawing/2014/main" id="{C1656BBF-9E2D-609D-46FB-BA3D6CDA7CE9}"/>
              </a:ext>
            </a:extLst>
          </p:cNvPr>
          <p:cNvSpPr txBox="1"/>
          <p:nvPr/>
        </p:nvSpPr>
        <p:spPr>
          <a:xfrm>
            <a:off x="5491974" y="2908120"/>
            <a:ext cx="6574314" cy="336176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400">
                <a:solidFill>
                  <a:schemeClr val="accent2"/>
                </a:solidFill>
              </a:rPr>
              <a:t>The "Prediction of Jobs in Engineering &amp; Technology with respect to skills &amp; past grades" web project aims to address the challenge of helping engineering and technology students and professionals make informed career decisions by leveraging their skills and past academic performance to predict suitable job opportunities.</a:t>
            </a:r>
            <a:endParaRPr lang="en-US" sz="2400">
              <a:solidFill>
                <a:schemeClr val="accent2"/>
              </a:solidFill>
              <a:cs typeface="Calibri"/>
            </a:endParaRPr>
          </a:p>
        </p:txBody>
      </p:sp>
      <p:sp>
        <p:nvSpPr>
          <p:cNvPr id="3" name="TextBox 2">
            <a:extLst>
              <a:ext uri="{FF2B5EF4-FFF2-40B4-BE49-F238E27FC236}">
                <a16:creationId xmlns:a16="http://schemas.microsoft.com/office/drawing/2014/main" id="{0A861D05-0E91-BB82-2E5A-74FC1F83538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A61E07EB-F37A-64DD-D89D-97DDD0C9A611}"/>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29461FAC-8B28-38B1-3D11-4E4AB3E66627}"/>
              </a:ext>
            </a:extLst>
          </p:cNvPr>
          <p:cNvSpPr txBox="1"/>
          <p:nvPr/>
        </p:nvSpPr>
        <p:spPr>
          <a:xfrm>
            <a:off x="5531224" y="32452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chemeClr val="accent2"/>
              </a:solidFill>
              <a:cs typeface="Calibri"/>
            </a:endParaRPr>
          </a:p>
        </p:txBody>
      </p:sp>
    </p:spTree>
    <p:extLst>
      <p:ext uri="{BB962C8B-B14F-4D97-AF65-F5344CB8AC3E}">
        <p14:creationId xmlns:p14="http://schemas.microsoft.com/office/powerpoint/2010/main" val="306467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A93CE8CE-8049-6AFA-7BFE-A14A1E990860}"/>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a:solidFill>
                  <a:schemeClr val="accent2"/>
                </a:solidFill>
                <a:latin typeface="+mj-lt"/>
                <a:ea typeface="+mj-ea"/>
                <a:cs typeface="+mj-cs"/>
              </a:rPr>
              <a:t>Problem Description</a:t>
            </a:r>
            <a:endParaRPr lang="en-US" sz="4400" b="1" kern="1200">
              <a:solidFill>
                <a:schemeClr val="accent2"/>
              </a:solidFill>
              <a:latin typeface="+mj-lt"/>
              <a:ea typeface="+mj-ea"/>
              <a:cs typeface="Calibri Light"/>
            </a:endParaRPr>
          </a:p>
          <a:p>
            <a:pPr>
              <a:lnSpc>
                <a:spcPct val="90000"/>
              </a:lnSpc>
              <a:spcBef>
                <a:spcPct val="0"/>
              </a:spcBef>
              <a:spcAft>
                <a:spcPts val="600"/>
              </a:spcAft>
            </a:pPr>
            <a:endParaRPr lang="en-US" sz="4400" b="1" kern="1200">
              <a:solidFill>
                <a:schemeClr val="accent2"/>
              </a:solidFill>
              <a:latin typeface="+mj-lt"/>
              <a:ea typeface="+mj-ea"/>
              <a:cs typeface="Calibri Light"/>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DB740E80-9779-20CA-3859-3E5FF0B1E05C}"/>
              </a:ext>
            </a:extLst>
          </p:cNvPr>
          <p:cNvSpPr txBox="1"/>
          <p:nvPr/>
        </p:nvSpPr>
        <p:spPr>
          <a:xfrm>
            <a:off x="1042115" y="1492921"/>
            <a:ext cx="10515600" cy="43513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400">
                <a:solidFill>
                  <a:srgbClr val="ED7D31"/>
                </a:solidFill>
              </a:rPr>
              <a:t>In today's rapidly evolving job market, engineering and technology students and professionals often face uncertainty when it comes to selecting a career path that aligns with their skills and academic achievements. This web project seeks to provide a data-driven solution to this problem.</a:t>
            </a:r>
            <a:endParaRPr lang="en-US" sz="2400">
              <a:solidFill>
                <a:srgbClr val="ED7D31"/>
              </a:solidFill>
              <a:cs typeface="Calibri"/>
            </a:endParaRPr>
          </a:p>
          <a:p>
            <a:pPr>
              <a:lnSpc>
                <a:spcPct val="90000"/>
              </a:lnSpc>
              <a:spcAft>
                <a:spcPts val="600"/>
              </a:spcAft>
            </a:pPr>
            <a:r>
              <a:rPr lang="en-US" sz="2400">
                <a:solidFill>
                  <a:srgbClr val="ED7D31"/>
                </a:solidFill>
              </a:rPr>
              <a:t>The project will involve the development of a web platform that allows users to input their skills and academic grades. These inputs will be processed using advanced data analysis and machine learning algorithms to predict potential job opportunities within the field of engineering and technology that match the user's profile. The system will consider factors such as technical skills, soft skills, academic performance, and industry trends to make accurate predictions.</a:t>
            </a:r>
            <a:endParaRPr lang="en-US" sz="2400">
              <a:solidFill>
                <a:srgbClr val="ED7D31"/>
              </a:solidFill>
              <a:cs typeface="Calibri" panose="020F0502020204030204"/>
            </a:endParaRPr>
          </a:p>
        </p:txBody>
      </p:sp>
    </p:spTree>
    <p:extLst>
      <p:ext uri="{BB962C8B-B14F-4D97-AF65-F5344CB8AC3E}">
        <p14:creationId xmlns:p14="http://schemas.microsoft.com/office/powerpoint/2010/main" val="382900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Isosceles Triangle 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D768A28-C891-5265-DA83-944BA3EAFD31}"/>
              </a:ext>
            </a:extLst>
          </p:cNvPr>
          <p:cNvSpPr txBox="1"/>
          <p:nvPr/>
        </p:nvSpPr>
        <p:spPr>
          <a:xfrm>
            <a:off x="1216959" y="55133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3200" b="1">
                <a:solidFill>
                  <a:srgbClr val="ED7D31"/>
                </a:solidFill>
                <a:latin typeface="Söhne"/>
              </a:rPr>
              <a:t>Key Features</a:t>
            </a:r>
          </a:p>
        </p:txBody>
      </p:sp>
      <p:graphicFrame>
        <p:nvGraphicFramePr>
          <p:cNvPr id="11" name="TextBox 1">
            <a:extLst>
              <a:ext uri="{FF2B5EF4-FFF2-40B4-BE49-F238E27FC236}">
                <a16:creationId xmlns:a16="http://schemas.microsoft.com/office/drawing/2014/main" id="{6F11F076-07BF-CA59-79AB-2288F8CDB399}"/>
              </a:ext>
            </a:extLst>
          </p:cNvPr>
          <p:cNvGraphicFramePr/>
          <p:nvPr>
            <p:extLst>
              <p:ext uri="{D42A27DB-BD31-4B8C-83A1-F6EECF244321}">
                <p14:modId xmlns:p14="http://schemas.microsoft.com/office/powerpoint/2010/main" val="1137553374"/>
              </p:ext>
            </p:extLst>
          </p:nvPr>
        </p:nvGraphicFramePr>
        <p:xfrm>
          <a:off x="535642" y="1373841"/>
          <a:ext cx="10968315" cy="507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724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Freeform: Shape 15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Shape 16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3" name="Isosceles Triangle 16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Isosceles Triangle 16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DB7F4C51-4EF1-F234-5BBB-20187906B5D5}"/>
              </a:ext>
            </a:extLst>
          </p:cNvPr>
          <p:cNvGraphicFramePr/>
          <p:nvPr>
            <p:extLst>
              <p:ext uri="{D42A27DB-BD31-4B8C-83A1-F6EECF244321}">
                <p14:modId xmlns:p14="http://schemas.microsoft.com/office/powerpoint/2010/main" val="4038050023"/>
              </p:ext>
            </p:extLst>
          </p:nvPr>
        </p:nvGraphicFramePr>
        <p:xfrm>
          <a:off x="2436254" y="1568004"/>
          <a:ext cx="7201435" cy="43552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8" name="TextBox 147">
            <a:extLst>
              <a:ext uri="{FF2B5EF4-FFF2-40B4-BE49-F238E27FC236}">
                <a16:creationId xmlns:a16="http://schemas.microsoft.com/office/drawing/2014/main" id="{8E7031C9-FC5B-0BCA-9D6A-424D4E55DA31}"/>
              </a:ext>
            </a:extLst>
          </p:cNvPr>
          <p:cNvSpPr txBox="1"/>
          <p:nvPr/>
        </p:nvSpPr>
        <p:spPr>
          <a:xfrm>
            <a:off x="1362856" y="644132"/>
            <a:ext cx="336567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3200" b="1">
                <a:solidFill>
                  <a:schemeClr val="accent2"/>
                </a:solidFill>
                <a:cs typeface="Calibri"/>
              </a:rPr>
              <a:t>Work Flow</a:t>
            </a:r>
            <a:endParaRPr lang="en-US"/>
          </a:p>
        </p:txBody>
      </p:sp>
    </p:spTree>
    <p:extLst>
      <p:ext uri="{BB962C8B-B14F-4D97-AF65-F5344CB8AC3E}">
        <p14:creationId xmlns:p14="http://schemas.microsoft.com/office/powerpoint/2010/main" val="2329401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DBBC60-E103-A1B5-A5BD-DBC481EAE6CF}"/>
              </a:ext>
            </a:extLst>
          </p:cNvPr>
          <p:cNvSpPr txBox="1"/>
          <p:nvPr/>
        </p:nvSpPr>
        <p:spPr>
          <a:xfrm>
            <a:off x="1182330" y="1078340"/>
            <a:ext cx="299004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accent2"/>
                </a:solidFill>
                <a:cs typeface="Calibri"/>
              </a:rPr>
              <a:t>System Architecture</a:t>
            </a:r>
            <a:endParaRPr lang="en-US" sz="3200" b="1">
              <a:solidFill>
                <a:schemeClr val="accent2"/>
              </a:solidFill>
            </a:endParaRPr>
          </a:p>
        </p:txBody>
      </p:sp>
      <p:sp>
        <p:nvSpPr>
          <p:cNvPr id="5" name="Rectangle 4">
            <a:extLst>
              <a:ext uri="{FF2B5EF4-FFF2-40B4-BE49-F238E27FC236}">
                <a16:creationId xmlns:a16="http://schemas.microsoft.com/office/drawing/2014/main" id="{BDE8E24C-C22A-FFFE-55C5-E11C1795A9F9}"/>
              </a:ext>
            </a:extLst>
          </p:cNvPr>
          <p:cNvSpPr/>
          <p:nvPr/>
        </p:nvSpPr>
        <p:spPr>
          <a:xfrm>
            <a:off x="5992488" y="880848"/>
            <a:ext cx="2457718" cy="472225"/>
          </a:xfrm>
          <a:prstGeom prst="rect">
            <a:avLst/>
          </a:prstGeom>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b="1">
                <a:ea typeface="Calibri"/>
                <a:cs typeface="Calibri"/>
              </a:rPr>
              <a:t>User's Data</a:t>
            </a:r>
          </a:p>
        </p:txBody>
      </p:sp>
      <p:sp>
        <p:nvSpPr>
          <p:cNvPr id="6" name="Rectangle 5">
            <a:extLst>
              <a:ext uri="{FF2B5EF4-FFF2-40B4-BE49-F238E27FC236}">
                <a16:creationId xmlns:a16="http://schemas.microsoft.com/office/drawing/2014/main" id="{7D0F3934-F5E6-632E-B10A-232793C10203}"/>
              </a:ext>
            </a:extLst>
          </p:cNvPr>
          <p:cNvSpPr/>
          <p:nvPr/>
        </p:nvSpPr>
        <p:spPr>
          <a:xfrm>
            <a:off x="5730032" y="1863113"/>
            <a:ext cx="2939250" cy="502574"/>
          </a:xfrm>
          <a:prstGeom prst="rect">
            <a:avLst/>
          </a:prstGeom>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b="1">
                <a:ea typeface="Calibri"/>
                <a:cs typeface="Calibri"/>
              </a:rPr>
              <a:t>Flask App(</a:t>
            </a:r>
            <a:r>
              <a:rPr lang="en-US" b="1" err="1">
                <a:ea typeface="Calibri"/>
                <a:cs typeface="Calibri"/>
              </a:rPr>
              <a:t>app.py,train.py</a:t>
            </a:r>
            <a:r>
              <a:rPr lang="en-US" b="1">
                <a:ea typeface="Calibri"/>
                <a:cs typeface="Calibri"/>
              </a:rPr>
              <a:t>)</a:t>
            </a:r>
          </a:p>
        </p:txBody>
      </p:sp>
      <p:sp>
        <p:nvSpPr>
          <p:cNvPr id="10" name="Rectangle 9">
            <a:extLst>
              <a:ext uri="{FF2B5EF4-FFF2-40B4-BE49-F238E27FC236}">
                <a16:creationId xmlns:a16="http://schemas.microsoft.com/office/drawing/2014/main" id="{AE978809-4DB1-CCEF-C9C5-588B0A689FAA}"/>
              </a:ext>
            </a:extLst>
          </p:cNvPr>
          <p:cNvSpPr/>
          <p:nvPr/>
        </p:nvSpPr>
        <p:spPr>
          <a:xfrm>
            <a:off x="4253847" y="3571274"/>
            <a:ext cx="2878823" cy="964502"/>
          </a:xfrm>
          <a:prstGeom prst="rect">
            <a:avLst/>
          </a:prstGeom>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b="1">
                <a:ea typeface="Calibri" panose="020F0502020204030204"/>
                <a:cs typeface="Calibri"/>
              </a:rPr>
              <a:t>HTML pages(index.html,home.html,about.html,feed.html)</a:t>
            </a:r>
          </a:p>
        </p:txBody>
      </p:sp>
      <p:sp>
        <p:nvSpPr>
          <p:cNvPr id="12" name="Rectangle 11">
            <a:extLst>
              <a:ext uri="{FF2B5EF4-FFF2-40B4-BE49-F238E27FC236}">
                <a16:creationId xmlns:a16="http://schemas.microsoft.com/office/drawing/2014/main" id="{85EC274A-846F-450F-5EE9-51EF62640C90}"/>
              </a:ext>
            </a:extLst>
          </p:cNvPr>
          <p:cNvSpPr/>
          <p:nvPr/>
        </p:nvSpPr>
        <p:spPr>
          <a:xfrm>
            <a:off x="7596773" y="4841633"/>
            <a:ext cx="2457718" cy="579548"/>
          </a:xfrm>
          <a:prstGeom prst="rect">
            <a:avLst/>
          </a:prstGeom>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b="1">
                <a:cs typeface="Calibri"/>
              </a:rPr>
              <a:t>Accuracy comparison and Conclusion</a:t>
            </a:r>
          </a:p>
        </p:txBody>
      </p:sp>
      <p:sp>
        <p:nvSpPr>
          <p:cNvPr id="14" name="Rectangle 13">
            <a:extLst>
              <a:ext uri="{FF2B5EF4-FFF2-40B4-BE49-F238E27FC236}">
                <a16:creationId xmlns:a16="http://schemas.microsoft.com/office/drawing/2014/main" id="{D3C4DDD5-B6EC-10DA-7EA5-8B84A7D827D0}"/>
              </a:ext>
            </a:extLst>
          </p:cNvPr>
          <p:cNvSpPr/>
          <p:nvPr/>
        </p:nvSpPr>
        <p:spPr>
          <a:xfrm>
            <a:off x="4677487" y="4916616"/>
            <a:ext cx="2457718" cy="472225"/>
          </a:xfrm>
          <a:prstGeom prst="rect">
            <a:avLst/>
          </a:prstGeom>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b="1">
                <a:cs typeface="Calibri"/>
              </a:rPr>
              <a:t>Logistic regression</a:t>
            </a:r>
            <a:endParaRPr lang="en-US" b="1">
              <a:ea typeface="Calibri"/>
              <a:cs typeface="Calibri"/>
            </a:endParaRPr>
          </a:p>
        </p:txBody>
      </p:sp>
      <p:sp>
        <p:nvSpPr>
          <p:cNvPr id="16" name="Rectangle 15">
            <a:extLst>
              <a:ext uri="{FF2B5EF4-FFF2-40B4-BE49-F238E27FC236}">
                <a16:creationId xmlns:a16="http://schemas.microsoft.com/office/drawing/2014/main" id="{08D4D2B0-18EC-FAEA-71DA-4B2D3E5D35B1}"/>
              </a:ext>
            </a:extLst>
          </p:cNvPr>
          <p:cNvSpPr/>
          <p:nvPr/>
        </p:nvSpPr>
        <p:spPr>
          <a:xfrm>
            <a:off x="7524691" y="3694571"/>
            <a:ext cx="2457718" cy="719070"/>
          </a:xfrm>
          <a:prstGeom prst="rect">
            <a:avLst/>
          </a:prstGeom>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b="1">
                <a:cs typeface="Calibri"/>
              </a:rPr>
              <a:t>Apply Learned model on Test data(Prediction)</a:t>
            </a:r>
          </a:p>
        </p:txBody>
      </p:sp>
      <p:cxnSp>
        <p:nvCxnSpPr>
          <p:cNvPr id="96" name="Straight Arrow Connector 95">
            <a:extLst>
              <a:ext uri="{FF2B5EF4-FFF2-40B4-BE49-F238E27FC236}">
                <a16:creationId xmlns:a16="http://schemas.microsoft.com/office/drawing/2014/main" id="{3CEE58AC-9E96-AC7F-6785-1192F5965942}"/>
              </a:ext>
            </a:extLst>
          </p:cNvPr>
          <p:cNvCxnSpPr/>
          <p:nvPr/>
        </p:nvCxnSpPr>
        <p:spPr>
          <a:xfrm flipH="1">
            <a:off x="7211198" y="1363441"/>
            <a:ext cx="93" cy="506278"/>
          </a:xfrm>
          <a:prstGeom prst="straightConnector1">
            <a:avLst/>
          </a:prstGeom>
          <a:ln>
            <a:headEnd type="none"/>
            <a:tailEnd type="triangle"/>
          </a:ln>
        </p:spPr>
        <p:style>
          <a:lnRef idx="3">
            <a:schemeClr val="accent2"/>
          </a:lnRef>
          <a:fillRef idx="0">
            <a:schemeClr val="accent2"/>
          </a:fillRef>
          <a:effectRef idx="2">
            <a:schemeClr val="accent2"/>
          </a:effectRef>
          <a:fontRef idx="minor">
            <a:schemeClr val="tx1"/>
          </a:fontRef>
        </p:style>
      </p:cxnSp>
      <p:cxnSp>
        <p:nvCxnSpPr>
          <p:cNvPr id="97" name="Straight Arrow Connector 96">
            <a:extLst>
              <a:ext uri="{FF2B5EF4-FFF2-40B4-BE49-F238E27FC236}">
                <a16:creationId xmlns:a16="http://schemas.microsoft.com/office/drawing/2014/main" id="{C26E809E-01A2-A143-65EF-23BFC2DB05A9}"/>
              </a:ext>
            </a:extLst>
          </p:cNvPr>
          <p:cNvCxnSpPr>
            <a:cxnSpLocks/>
          </p:cNvCxnSpPr>
          <p:nvPr/>
        </p:nvCxnSpPr>
        <p:spPr>
          <a:xfrm>
            <a:off x="7203009" y="2371036"/>
            <a:ext cx="12444" cy="6218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9" name="Straight Arrow Connector 98">
            <a:extLst>
              <a:ext uri="{FF2B5EF4-FFF2-40B4-BE49-F238E27FC236}">
                <a16:creationId xmlns:a16="http://schemas.microsoft.com/office/drawing/2014/main" id="{4F17E6B1-0B2F-D6A9-2569-A038759C223B}"/>
              </a:ext>
            </a:extLst>
          </p:cNvPr>
          <p:cNvCxnSpPr>
            <a:cxnSpLocks/>
          </p:cNvCxnSpPr>
          <p:nvPr/>
        </p:nvCxnSpPr>
        <p:spPr>
          <a:xfrm flipV="1">
            <a:off x="7147805" y="4060537"/>
            <a:ext cx="395863" cy="32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2" name="Straight Arrow Connector 101">
            <a:extLst>
              <a:ext uri="{FF2B5EF4-FFF2-40B4-BE49-F238E27FC236}">
                <a16:creationId xmlns:a16="http://schemas.microsoft.com/office/drawing/2014/main" id="{449E653A-BB63-3E5A-487B-4183B21034BE}"/>
              </a:ext>
            </a:extLst>
          </p:cNvPr>
          <p:cNvCxnSpPr/>
          <p:nvPr/>
        </p:nvCxnSpPr>
        <p:spPr>
          <a:xfrm>
            <a:off x="5927160" y="3008970"/>
            <a:ext cx="2456495" cy="12550"/>
          </a:xfrm>
          <a:prstGeom prst="straightConnector1">
            <a:avLst/>
          </a:prstGeom>
        </p:spPr>
        <p:style>
          <a:lnRef idx="3">
            <a:schemeClr val="accent2"/>
          </a:lnRef>
          <a:fillRef idx="0">
            <a:schemeClr val="accent2"/>
          </a:fillRef>
          <a:effectRef idx="2">
            <a:schemeClr val="accent2"/>
          </a:effectRef>
          <a:fontRef idx="minor">
            <a:schemeClr val="tx1"/>
          </a:fontRef>
        </p:style>
      </p:cxnSp>
      <p:cxnSp>
        <p:nvCxnSpPr>
          <p:cNvPr id="103" name="Straight Arrow Connector 102">
            <a:extLst>
              <a:ext uri="{FF2B5EF4-FFF2-40B4-BE49-F238E27FC236}">
                <a16:creationId xmlns:a16="http://schemas.microsoft.com/office/drawing/2014/main" id="{CD6DB00A-AF54-F85F-0031-ED80DA4A6439}"/>
              </a:ext>
            </a:extLst>
          </p:cNvPr>
          <p:cNvCxnSpPr>
            <a:cxnSpLocks/>
          </p:cNvCxnSpPr>
          <p:nvPr/>
        </p:nvCxnSpPr>
        <p:spPr>
          <a:xfrm>
            <a:off x="5965134" y="4541751"/>
            <a:ext cx="8325" cy="3744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4" name="Straight Arrow Connector 103">
            <a:extLst>
              <a:ext uri="{FF2B5EF4-FFF2-40B4-BE49-F238E27FC236}">
                <a16:creationId xmlns:a16="http://schemas.microsoft.com/office/drawing/2014/main" id="{AFB2828D-6FB7-059B-78A5-2F77EFEB15D3}"/>
              </a:ext>
            </a:extLst>
          </p:cNvPr>
          <p:cNvCxnSpPr>
            <a:cxnSpLocks/>
          </p:cNvCxnSpPr>
          <p:nvPr/>
        </p:nvCxnSpPr>
        <p:spPr>
          <a:xfrm>
            <a:off x="5945976" y="3002066"/>
            <a:ext cx="6461" cy="57041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B3CF24B7-16EF-78FD-60B2-1585F5D62808}"/>
              </a:ext>
            </a:extLst>
          </p:cNvPr>
          <p:cNvCxnSpPr>
            <a:cxnSpLocks/>
          </p:cNvCxnSpPr>
          <p:nvPr/>
        </p:nvCxnSpPr>
        <p:spPr>
          <a:xfrm>
            <a:off x="8763988" y="4419974"/>
            <a:ext cx="8325" cy="4294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DC5BF81D-EF06-72A7-1985-8B10555EF102}"/>
              </a:ext>
            </a:extLst>
          </p:cNvPr>
          <p:cNvCxnSpPr>
            <a:cxnSpLocks/>
          </p:cNvCxnSpPr>
          <p:nvPr/>
        </p:nvCxnSpPr>
        <p:spPr>
          <a:xfrm>
            <a:off x="8373386" y="3003075"/>
            <a:ext cx="16758" cy="6794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 name="TextBox 1">
            <a:extLst>
              <a:ext uri="{FF2B5EF4-FFF2-40B4-BE49-F238E27FC236}">
                <a16:creationId xmlns:a16="http://schemas.microsoft.com/office/drawing/2014/main" id="{396F6413-698A-78FB-3CEA-0B3F35159804}"/>
              </a:ext>
            </a:extLst>
          </p:cNvPr>
          <p:cNvSpPr txBox="1"/>
          <p:nvPr/>
        </p:nvSpPr>
        <p:spPr>
          <a:xfrm>
            <a:off x="543208" y="2942376"/>
            <a:ext cx="251233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3868562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EBDBBC60-E103-A1B5-A5BD-DBC481EAE6CF}"/>
              </a:ext>
            </a:extLst>
          </p:cNvPr>
          <p:cNvSpPr txBox="1"/>
          <p:nvPr/>
        </p:nvSpPr>
        <p:spPr>
          <a:xfrm>
            <a:off x="1213487" y="1204173"/>
            <a:ext cx="299004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accent2"/>
                </a:solidFill>
                <a:ea typeface="Calibri"/>
                <a:cs typeface="Calibri"/>
              </a:rPr>
              <a:t>Use case</a:t>
            </a:r>
          </a:p>
        </p:txBody>
      </p:sp>
      <p:grpSp>
        <p:nvGrpSpPr>
          <p:cNvPr id="5" name="Group 4">
            <a:extLst>
              <a:ext uri="{FF2B5EF4-FFF2-40B4-BE49-F238E27FC236}">
                <a16:creationId xmlns:a16="http://schemas.microsoft.com/office/drawing/2014/main" id="{00EC4157-66D0-038C-79C6-9F28F5AA53A6}"/>
              </a:ext>
            </a:extLst>
          </p:cNvPr>
          <p:cNvGrpSpPr/>
          <p:nvPr/>
        </p:nvGrpSpPr>
        <p:grpSpPr>
          <a:xfrm>
            <a:off x="2989864" y="1127566"/>
            <a:ext cx="6844223" cy="5197227"/>
            <a:chOff x="3159590" y="505341"/>
            <a:chExt cx="6844223" cy="5197227"/>
          </a:xfrm>
        </p:grpSpPr>
        <p:sp>
          <p:nvSpPr>
            <p:cNvPr id="74" name="TextBox 73">
              <a:extLst>
                <a:ext uri="{FF2B5EF4-FFF2-40B4-BE49-F238E27FC236}">
                  <a16:creationId xmlns:a16="http://schemas.microsoft.com/office/drawing/2014/main" id="{EA5EE8C3-BEBE-DEE3-F213-628047C911DF}"/>
                </a:ext>
              </a:extLst>
            </p:cNvPr>
            <p:cNvSpPr txBox="1"/>
            <p:nvPr/>
          </p:nvSpPr>
          <p:spPr>
            <a:xfrm>
              <a:off x="3159590" y="3977267"/>
              <a:ext cx="1143001"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ea typeface="Calibri"/>
                  <a:cs typeface="Calibri"/>
                </a:rPr>
                <a:t>Students</a:t>
              </a:r>
              <a:endParaRPr lang="en-US">
                <a:ea typeface="Calibri"/>
                <a:cs typeface="Calibri"/>
              </a:endParaRPr>
            </a:p>
            <a:p>
              <a:pPr algn="ctr"/>
              <a:endParaRPr lang="en-US" sz="2000" b="1">
                <a:ea typeface="Calibri"/>
                <a:cs typeface="Calibri"/>
              </a:endParaRPr>
            </a:p>
          </p:txBody>
        </p:sp>
        <p:sp>
          <p:nvSpPr>
            <p:cNvPr id="75" name="TextBox 74">
              <a:extLst>
                <a:ext uri="{FF2B5EF4-FFF2-40B4-BE49-F238E27FC236}">
                  <a16:creationId xmlns:a16="http://schemas.microsoft.com/office/drawing/2014/main" id="{00D84BB2-7F51-9909-EAA3-923156AD0AB0}"/>
                </a:ext>
              </a:extLst>
            </p:cNvPr>
            <p:cNvSpPr txBox="1"/>
            <p:nvPr/>
          </p:nvSpPr>
          <p:spPr>
            <a:xfrm>
              <a:off x="8492951" y="4111851"/>
              <a:ext cx="15108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cs typeface="Calibri"/>
                </a:rPr>
                <a:t>Admin</a:t>
              </a:r>
            </a:p>
          </p:txBody>
        </p:sp>
        <p:grpSp>
          <p:nvGrpSpPr>
            <p:cNvPr id="4" name="Group 3">
              <a:extLst>
                <a:ext uri="{FF2B5EF4-FFF2-40B4-BE49-F238E27FC236}">
                  <a16:creationId xmlns:a16="http://schemas.microsoft.com/office/drawing/2014/main" id="{79539FEA-2E30-7CD2-D98D-367D938DBE5A}"/>
                </a:ext>
              </a:extLst>
            </p:cNvPr>
            <p:cNvGrpSpPr/>
            <p:nvPr/>
          </p:nvGrpSpPr>
          <p:grpSpPr>
            <a:xfrm>
              <a:off x="3437834" y="505341"/>
              <a:ext cx="6030256" cy="5197227"/>
              <a:chOff x="3447126" y="514634"/>
              <a:chExt cx="6030256" cy="5197227"/>
            </a:xfrm>
          </p:grpSpPr>
          <p:grpSp>
            <p:nvGrpSpPr>
              <p:cNvPr id="61" name="Group 60">
                <a:extLst>
                  <a:ext uri="{FF2B5EF4-FFF2-40B4-BE49-F238E27FC236}">
                    <a16:creationId xmlns:a16="http://schemas.microsoft.com/office/drawing/2014/main" id="{0DED8A9A-4372-27DA-3B89-092F924B4021}"/>
                  </a:ext>
                </a:extLst>
              </p:cNvPr>
              <p:cNvGrpSpPr/>
              <p:nvPr/>
            </p:nvGrpSpPr>
            <p:grpSpPr>
              <a:xfrm>
                <a:off x="4776716" y="514634"/>
                <a:ext cx="2934268" cy="5197227"/>
                <a:chOff x="4776716" y="514634"/>
                <a:chExt cx="2934268" cy="5197227"/>
              </a:xfrm>
            </p:grpSpPr>
            <p:sp>
              <p:nvSpPr>
                <p:cNvPr id="26" name="TextBox 25">
                  <a:extLst>
                    <a:ext uri="{FF2B5EF4-FFF2-40B4-BE49-F238E27FC236}">
                      <a16:creationId xmlns:a16="http://schemas.microsoft.com/office/drawing/2014/main" id="{FF51A08B-CF0E-ED4A-9FBC-AFEDA20A8149}"/>
                    </a:ext>
                  </a:extLst>
                </p:cNvPr>
                <p:cNvSpPr txBox="1"/>
                <p:nvPr/>
              </p:nvSpPr>
              <p:spPr>
                <a:xfrm>
                  <a:off x="5252440" y="890223"/>
                  <a:ext cx="19684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b="1">
                    <a:solidFill>
                      <a:srgbClr val="000000"/>
                    </a:solidFill>
                    <a:ea typeface="Calibri"/>
                    <a:cs typeface="Calibri"/>
                  </a:endParaRPr>
                </a:p>
              </p:txBody>
            </p:sp>
            <p:sp>
              <p:nvSpPr>
                <p:cNvPr id="27" name="Oval 26">
                  <a:extLst>
                    <a:ext uri="{FF2B5EF4-FFF2-40B4-BE49-F238E27FC236}">
                      <a16:creationId xmlns:a16="http://schemas.microsoft.com/office/drawing/2014/main" id="{CBCF9F15-55A9-5EBF-2F96-3083641ECD09}"/>
                    </a:ext>
                  </a:extLst>
                </p:cNvPr>
                <p:cNvSpPr/>
                <p:nvPr/>
              </p:nvSpPr>
              <p:spPr>
                <a:xfrm>
                  <a:off x="4946484" y="3743531"/>
                  <a:ext cx="2531116" cy="643475"/>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a typeface="Calibri"/>
                      <a:cs typeface="Calibri"/>
                    </a:rPr>
                    <a:t>Ll</a:t>
                  </a:r>
                  <a:endParaRPr lang="en-US"/>
                </a:p>
              </p:txBody>
            </p:sp>
            <p:sp>
              <p:nvSpPr>
                <p:cNvPr id="28" name="Oval 27">
                  <a:extLst>
                    <a:ext uri="{FF2B5EF4-FFF2-40B4-BE49-F238E27FC236}">
                      <a16:creationId xmlns:a16="http://schemas.microsoft.com/office/drawing/2014/main" id="{D2DA7EB9-F69C-FCCF-A3BB-2D1FD871F3D5}"/>
                    </a:ext>
                  </a:extLst>
                </p:cNvPr>
                <p:cNvSpPr/>
                <p:nvPr/>
              </p:nvSpPr>
              <p:spPr>
                <a:xfrm>
                  <a:off x="5050108" y="814868"/>
                  <a:ext cx="2401019" cy="540156"/>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a typeface="Calibri"/>
                      <a:cs typeface="Calibri"/>
                    </a:rPr>
                    <a:t>Ll</a:t>
                  </a:r>
                  <a:endParaRPr lang="en-US"/>
                </a:p>
              </p:txBody>
            </p:sp>
            <p:sp>
              <p:nvSpPr>
                <p:cNvPr id="36" name="TextBox 35">
                  <a:extLst>
                    <a:ext uri="{FF2B5EF4-FFF2-40B4-BE49-F238E27FC236}">
                      <a16:creationId xmlns:a16="http://schemas.microsoft.com/office/drawing/2014/main" id="{98BB56F7-D8E3-793B-D03F-950708B4BFB3}"/>
                    </a:ext>
                  </a:extLst>
                </p:cNvPr>
                <p:cNvSpPr txBox="1"/>
                <p:nvPr/>
              </p:nvSpPr>
              <p:spPr>
                <a:xfrm>
                  <a:off x="5473113" y="4529142"/>
                  <a:ext cx="15069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b="1">
                    <a:cs typeface="Calibri"/>
                  </a:endParaRPr>
                </a:p>
              </p:txBody>
            </p:sp>
            <p:sp>
              <p:nvSpPr>
                <p:cNvPr id="38" name="TextBox 37">
                  <a:extLst>
                    <a:ext uri="{FF2B5EF4-FFF2-40B4-BE49-F238E27FC236}">
                      <a16:creationId xmlns:a16="http://schemas.microsoft.com/office/drawing/2014/main" id="{97996006-AAAD-C9C8-57BF-2D2453FE9750}"/>
                    </a:ext>
                  </a:extLst>
                </p:cNvPr>
                <p:cNvSpPr txBox="1"/>
                <p:nvPr/>
              </p:nvSpPr>
              <p:spPr>
                <a:xfrm>
                  <a:off x="5345373" y="5342529"/>
                  <a:ext cx="17912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b="1">
                    <a:ea typeface="Calibri"/>
                    <a:cs typeface="Calibri"/>
                  </a:endParaRPr>
                </a:p>
              </p:txBody>
            </p:sp>
            <p:sp>
              <p:nvSpPr>
                <p:cNvPr id="41" name="Rectangle 40">
                  <a:extLst>
                    <a:ext uri="{FF2B5EF4-FFF2-40B4-BE49-F238E27FC236}">
                      <a16:creationId xmlns:a16="http://schemas.microsoft.com/office/drawing/2014/main" id="{9AC5822E-AB99-D647-BD18-84FA9E8EBA75}"/>
                    </a:ext>
                  </a:extLst>
                </p:cNvPr>
                <p:cNvSpPr/>
                <p:nvPr/>
              </p:nvSpPr>
              <p:spPr>
                <a:xfrm>
                  <a:off x="4776716" y="514634"/>
                  <a:ext cx="2934268" cy="4898743"/>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CE27C32E-7154-4E05-2153-953CC95DC71D}"/>
                  </a:ext>
                </a:extLst>
              </p:cNvPr>
              <p:cNvGrpSpPr/>
              <p:nvPr/>
            </p:nvGrpSpPr>
            <p:grpSpPr>
              <a:xfrm>
                <a:off x="3447126" y="2947433"/>
                <a:ext cx="457210" cy="961731"/>
                <a:chOff x="8542310" y="1578773"/>
                <a:chExt cx="522898" cy="1355870"/>
              </a:xfrm>
            </p:grpSpPr>
            <p:sp>
              <p:nvSpPr>
                <p:cNvPr id="56" name="Oval 55">
                  <a:extLst>
                    <a:ext uri="{FF2B5EF4-FFF2-40B4-BE49-F238E27FC236}">
                      <a16:creationId xmlns:a16="http://schemas.microsoft.com/office/drawing/2014/main" id="{64E704A9-3DF9-CBF4-41C3-5DFDFAFB1D1C}"/>
                    </a:ext>
                  </a:extLst>
                </p:cNvPr>
                <p:cNvSpPr/>
                <p:nvPr/>
              </p:nvSpPr>
              <p:spPr>
                <a:xfrm>
                  <a:off x="8654042" y="1578773"/>
                  <a:ext cx="295701" cy="398059"/>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0628FCDB-6165-BD7E-CBE4-815BF53D0583}"/>
                    </a:ext>
                  </a:extLst>
                </p:cNvPr>
                <p:cNvCxnSpPr>
                  <a:cxnSpLocks/>
                </p:cNvCxnSpPr>
                <p:nvPr/>
              </p:nvCxnSpPr>
              <p:spPr>
                <a:xfrm flipH="1">
                  <a:off x="8800520" y="1975217"/>
                  <a:ext cx="3574" cy="770075"/>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6BF5EB1-B5FE-E2F8-882D-36C1ED4162AC}"/>
                    </a:ext>
                  </a:extLst>
                </p:cNvPr>
                <p:cNvCxnSpPr>
                  <a:cxnSpLocks/>
                </p:cNvCxnSpPr>
                <p:nvPr/>
              </p:nvCxnSpPr>
              <p:spPr>
                <a:xfrm>
                  <a:off x="8542310" y="2243075"/>
                  <a:ext cx="518280" cy="12694"/>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B799329-065E-C1B5-C1A6-70DABC3F764F}"/>
                    </a:ext>
                  </a:extLst>
                </p:cNvPr>
                <p:cNvCxnSpPr>
                  <a:cxnSpLocks/>
                </p:cNvCxnSpPr>
                <p:nvPr/>
              </p:nvCxnSpPr>
              <p:spPr>
                <a:xfrm flipV="1">
                  <a:off x="8593109" y="2736059"/>
                  <a:ext cx="218098" cy="195124"/>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A690F15-F458-2B54-06C0-B19308FF3E8A}"/>
                    </a:ext>
                  </a:extLst>
                </p:cNvPr>
                <p:cNvCxnSpPr>
                  <a:cxnSpLocks/>
                </p:cNvCxnSpPr>
                <p:nvPr/>
              </p:nvCxnSpPr>
              <p:spPr>
                <a:xfrm>
                  <a:off x="8787074" y="2737222"/>
                  <a:ext cx="278134" cy="197421"/>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1E3A68D3-846C-6F5B-2D1E-CB37B631573E}"/>
                  </a:ext>
                </a:extLst>
              </p:cNvPr>
              <p:cNvGrpSpPr/>
              <p:nvPr/>
            </p:nvGrpSpPr>
            <p:grpSpPr>
              <a:xfrm>
                <a:off x="9020172" y="3132966"/>
                <a:ext cx="457210" cy="961731"/>
                <a:chOff x="8542310" y="1578773"/>
                <a:chExt cx="522898" cy="1355870"/>
              </a:xfrm>
            </p:grpSpPr>
            <p:sp>
              <p:nvSpPr>
                <p:cNvPr id="69" name="Oval 68">
                  <a:extLst>
                    <a:ext uri="{FF2B5EF4-FFF2-40B4-BE49-F238E27FC236}">
                      <a16:creationId xmlns:a16="http://schemas.microsoft.com/office/drawing/2014/main" id="{5C66DEED-2A61-B1C1-1768-53785003B196}"/>
                    </a:ext>
                  </a:extLst>
                </p:cNvPr>
                <p:cNvSpPr/>
                <p:nvPr/>
              </p:nvSpPr>
              <p:spPr>
                <a:xfrm>
                  <a:off x="8654042" y="1578773"/>
                  <a:ext cx="295701" cy="398059"/>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a:extLst>
                    <a:ext uri="{FF2B5EF4-FFF2-40B4-BE49-F238E27FC236}">
                      <a16:creationId xmlns:a16="http://schemas.microsoft.com/office/drawing/2014/main" id="{1A22FDA9-0DED-9E64-4120-66AA04F3CEC4}"/>
                    </a:ext>
                  </a:extLst>
                </p:cNvPr>
                <p:cNvCxnSpPr>
                  <a:cxnSpLocks/>
                </p:cNvCxnSpPr>
                <p:nvPr/>
              </p:nvCxnSpPr>
              <p:spPr>
                <a:xfrm flipH="1">
                  <a:off x="8800520" y="1975217"/>
                  <a:ext cx="3574" cy="770075"/>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B150532-829C-8451-0FC9-161CF864C703}"/>
                    </a:ext>
                  </a:extLst>
                </p:cNvPr>
                <p:cNvCxnSpPr>
                  <a:cxnSpLocks/>
                </p:cNvCxnSpPr>
                <p:nvPr/>
              </p:nvCxnSpPr>
              <p:spPr>
                <a:xfrm>
                  <a:off x="8542310" y="2243075"/>
                  <a:ext cx="518280" cy="12694"/>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A84E260-7CE0-7109-CC85-C23AFB364C9F}"/>
                    </a:ext>
                  </a:extLst>
                </p:cNvPr>
                <p:cNvCxnSpPr>
                  <a:cxnSpLocks/>
                </p:cNvCxnSpPr>
                <p:nvPr/>
              </p:nvCxnSpPr>
              <p:spPr>
                <a:xfrm flipV="1">
                  <a:off x="8593109" y="2736059"/>
                  <a:ext cx="218098" cy="195124"/>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073A693-A1BB-801C-9F81-BF6327EA4B21}"/>
                    </a:ext>
                  </a:extLst>
                </p:cNvPr>
                <p:cNvCxnSpPr>
                  <a:cxnSpLocks/>
                </p:cNvCxnSpPr>
                <p:nvPr/>
              </p:nvCxnSpPr>
              <p:spPr>
                <a:xfrm>
                  <a:off x="8787074" y="2737222"/>
                  <a:ext cx="278134" cy="197421"/>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82" name="Straight Arrow Connector 81">
                <a:extLst>
                  <a:ext uri="{FF2B5EF4-FFF2-40B4-BE49-F238E27FC236}">
                    <a16:creationId xmlns:a16="http://schemas.microsoft.com/office/drawing/2014/main" id="{2300C6F1-9FE4-BC08-07B9-385C3EBAE569}"/>
                  </a:ext>
                </a:extLst>
              </p:cNvPr>
              <p:cNvCxnSpPr>
                <a:cxnSpLocks/>
              </p:cNvCxnSpPr>
              <p:nvPr/>
            </p:nvCxnSpPr>
            <p:spPr>
              <a:xfrm>
                <a:off x="3884768" y="3423205"/>
                <a:ext cx="1063923" cy="645393"/>
              </a:xfrm>
              <a:prstGeom prst="straightConnector1">
                <a:avLst/>
              </a:prstGeom>
              <a:ln/>
            </p:spPr>
            <p:style>
              <a:lnRef idx="3">
                <a:schemeClr val="accent2"/>
              </a:lnRef>
              <a:fillRef idx="0">
                <a:schemeClr val="accent2"/>
              </a:fillRef>
              <a:effectRef idx="2">
                <a:schemeClr val="accent2"/>
              </a:effectRef>
              <a:fontRef idx="minor">
                <a:schemeClr val="tx1"/>
              </a:fontRef>
            </p:style>
          </p:cxnSp>
          <p:cxnSp>
            <p:nvCxnSpPr>
              <p:cNvPr id="85" name="Straight Arrow Connector 84">
                <a:extLst>
                  <a:ext uri="{FF2B5EF4-FFF2-40B4-BE49-F238E27FC236}">
                    <a16:creationId xmlns:a16="http://schemas.microsoft.com/office/drawing/2014/main" id="{5DBAB6EB-E9E4-3AE2-667A-126D5CA2632F}"/>
                  </a:ext>
                </a:extLst>
              </p:cNvPr>
              <p:cNvCxnSpPr>
                <a:cxnSpLocks/>
              </p:cNvCxnSpPr>
              <p:nvPr/>
            </p:nvCxnSpPr>
            <p:spPr>
              <a:xfrm>
                <a:off x="7472643" y="2403636"/>
                <a:ext cx="1607545" cy="1212179"/>
              </a:xfrm>
              <a:prstGeom prst="straightConnector1">
                <a:avLst/>
              </a:prstGeom>
              <a:ln/>
            </p:spPr>
            <p:style>
              <a:lnRef idx="3">
                <a:schemeClr val="accent2"/>
              </a:lnRef>
              <a:fillRef idx="0">
                <a:schemeClr val="accent2"/>
              </a:fillRef>
              <a:effectRef idx="2">
                <a:schemeClr val="accent2"/>
              </a:effectRef>
              <a:fontRef idx="minor">
                <a:schemeClr val="tx1"/>
              </a:fontRef>
            </p:style>
          </p:cxnSp>
          <p:cxnSp>
            <p:nvCxnSpPr>
              <p:cNvPr id="86" name="Straight Arrow Connector 85">
                <a:extLst>
                  <a:ext uri="{FF2B5EF4-FFF2-40B4-BE49-F238E27FC236}">
                    <a16:creationId xmlns:a16="http://schemas.microsoft.com/office/drawing/2014/main" id="{A080E1AC-32DC-8C7D-7905-647DB22B577B}"/>
                  </a:ext>
                </a:extLst>
              </p:cNvPr>
              <p:cNvCxnSpPr>
                <a:cxnSpLocks/>
              </p:cNvCxnSpPr>
              <p:nvPr/>
            </p:nvCxnSpPr>
            <p:spPr>
              <a:xfrm>
                <a:off x="7434840" y="1083154"/>
                <a:ext cx="1631426" cy="2508990"/>
              </a:xfrm>
              <a:prstGeom prst="straightConnector1">
                <a:avLst/>
              </a:prstGeom>
              <a:ln/>
            </p:spPr>
            <p:style>
              <a:lnRef idx="3">
                <a:schemeClr val="accent2"/>
              </a:lnRef>
              <a:fillRef idx="0">
                <a:schemeClr val="accent2"/>
              </a:fillRef>
              <a:effectRef idx="2">
                <a:schemeClr val="accent2"/>
              </a:effectRef>
              <a:fontRef idx="minor">
                <a:schemeClr val="tx1"/>
              </a:fontRef>
            </p:style>
          </p:cxnSp>
          <p:cxnSp>
            <p:nvCxnSpPr>
              <p:cNvPr id="87" name="Straight Arrow Connector 86">
                <a:extLst>
                  <a:ext uri="{FF2B5EF4-FFF2-40B4-BE49-F238E27FC236}">
                    <a16:creationId xmlns:a16="http://schemas.microsoft.com/office/drawing/2014/main" id="{47E6B6D9-7DEF-445F-B46F-B45CA810396F}"/>
                  </a:ext>
                </a:extLst>
              </p:cNvPr>
              <p:cNvCxnSpPr>
                <a:cxnSpLocks/>
              </p:cNvCxnSpPr>
              <p:nvPr/>
            </p:nvCxnSpPr>
            <p:spPr>
              <a:xfrm flipV="1">
                <a:off x="3888860" y="2434627"/>
                <a:ext cx="1156305" cy="1008744"/>
              </a:xfrm>
              <a:prstGeom prst="straightConnector1">
                <a:avLst/>
              </a:prstGeom>
              <a:ln/>
            </p:spPr>
            <p:style>
              <a:lnRef idx="3">
                <a:schemeClr val="accent2"/>
              </a:lnRef>
              <a:fillRef idx="0">
                <a:schemeClr val="accent2"/>
              </a:fillRef>
              <a:effectRef idx="2">
                <a:schemeClr val="accent2"/>
              </a:effectRef>
              <a:fontRef idx="minor">
                <a:schemeClr val="tx1"/>
              </a:fontRef>
            </p:style>
          </p:cxnSp>
          <p:cxnSp>
            <p:nvCxnSpPr>
              <p:cNvPr id="88" name="Straight Arrow Connector 87">
                <a:extLst>
                  <a:ext uri="{FF2B5EF4-FFF2-40B4-BE49-F238E27FC236}">
                    <a16:creationId xmlns:a16="http://schemas.microsoft.com/office/drawing/2014/main" id="{D9D804BB-E1BC-0CF1-5BB3-F3F45F4D8651}"/>
                  </a:ext>
                </a:extLst>
              </p:cNvPr>
              <p:cNvCxnSpPr>
                <a:cxnSpLocks/>
              </p:cNvCxnSpPr>
              <p:nvPr/>
            </p:nvCxnSpPr>
            <p:spPr>
              <a:xfrm flipV="1">
                <a:off x="3894908" y="1116248"/>
                <a:ext cx="1150256" cy="2302932"/>
              </a:xfrm>
              <a:prstGeom prst="straightConnector1">
                <a:avLst/>
              </a:prstGeom>
              <a:ln/>
            </p:spPr>
            <p:style>
              <a:lnRef idx="3">
                <a:schemeClr val="accent2"/>
              </a:lnRef>
              <a:fillRef idx="0">
                <a:schemeClr val="accent2"/>
              </a:fillRef>
              <a:effectRef idx="2">
                <a:schemeClr val="accent2"/>
              </a:effectRef>
              <a:fontRef idx="minor">
                <a:schemeClr val="tx1"/>
              </a:fontRef>
            </p:style>
          </p:cxnSp>
        </p:grpSp>
      </p:grpSp>
      <p:sp>
        <p:nvSpPr>
          <p:cNvPr id="83" name="TextBox 82">
            <a:extLst>
              <a:ext uri="{FF2B5EF4-FFF2-40B4-BE49-F238E27FC236}">
                <a16:creationId xmlns:a16="http://schemas.microsoft.com/office/drawing/2014/main" id="{B516E0BE-0361-BA80-B519-CADB1BEA11B6}"/>
              </a:ext>
            </a:extLst>
          </p:cNvPr>
          <p:cNvSpPr txBox="1"/>
          <p:nvPr/>
        </p:nvSpPr>
        <p:spPr>
          <a:xfrm>
            <a:off x="5085310" y="4537042"/>
            <a:ext cx="21559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cs typeface="Calibri"/>
              </a:rPr>
              <a:t>Prediction(Yes/no)</a:t>
            </a:r>
            <a:endParaRPr lang="en-US" b="1"/>
          </a:p>
        </p:txBody>
      </p:sp>
      <p:cxnSp>
        <p:nvCxnSpPr>
          <p:cNvPr id="95" name="Straight Arrow Connector 94">
            <a:extLst>
              <a:ext uri="{FF2B5EF4-FFF2-40B4-BE49-F238E27FC236}">
                <a16:creationId xmlns:a16="http://schemas.microsoft.com/office/drawing/2014/main" id="{8ED41CCC-8136-514F-F7FA-198FE81725F9}"/>
              </a:ext>
            </a:extLst>
          </p:cNvPr>
          <p:cNvCxnSpPr>
            <a:cxnSpLocks/>
          </p:cNvCxnSpPr>
          <p:nvPr/>
        </p:nvCxnSpPr>
        <p:spPr>
          <a:xfrm flipV="1">
            <a:off x="7315354" y="4229506"/>
            <a:ext cx="1521635" cy="432090"/>
          </a:xfrm>
          <a:prstGeom prst="straightConnector1">
            <a:avLst/>
          </a:prstGeom>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937B1157-EDFF-40E8-7E9F-A9F87FF6B581}"/>
              </a:ext>
            </a:extLst>
          </p:cNvPr>
          <p:cNvSpPr txBox="1"/>
          <p:nvPr/>
        </p:nvSpPr>
        <p:spPr>
          <a:xfrm>
            <a:off x="5084669" y="1462367"/>
            <a:ext cx="20842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    Filling details</a:t>
            </a:r>
            <a:endParaRPr lang="en-US"/>
          </a:p>
        </p:txBody>
      </p:sp>
      <p:sp>
        <p:nvSpPr>
          <p:cNvPr id="14" name="Oval 13">
            <a:extLst>
              <a:ext uri="{FF2B5EF4-FFF2-40B4-BE49-F238E27FC236}">
                <a16:creationId xmlns:a16="http://schemas.microsoft.com/office/drawing/2014/main" id="{A4E06263-5C65-A113-15A2-3840CF22FE4B}"/>
              </a:ext>
            </a:extLst>
          </p:cNvPr>
          <p:cNvSpPr/>
          <p:nvPr/>
        </p:nvSpPr>
        <p:spPr>
          <a:xfrm>
            <a:off x="4828987" y="2677309"/>
            <a:ext cx="2401019" cy="540156"/>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a typeface="Calibri"/>
                <a:cs typeface="Calibri"/>
              </a:rPr>
              <a:t>Ll</a:t>
            </a:r>
            <a:endParaRPr lang="en-US"/>
          </a:p>
        </p:txBody>
      </p:sp>
      <p:sp>
        <p:nvSpPr>
          <p:cNvPr id="18" name="TextBox 17">
            <a:extLst>
              <a:ext uri="{FF2B5EF4-FFF2-40B4-BE49-F238E27FC236}">
                <a16:creationId xmlns:a16="http://schemas.microsoft.com/office/drawing/2014/main" id="{6F059002-5B84-1D9D-0DEB-B5DB2A430213}"/>
              </a:ext>
            </a:extLst>
          </p:cNvPr>
          <p:cNvSpPr txBox="1"/>
          <p:nvPr/>
        </p:nvSpPr>
        <p:spPr>
          <a:xfrm>
            <a:off x="5177118" y="2762249"/>
            <a:ext cx="16472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cs typeface="Calibri"/>
              </a:rPr>
              <a:t>Preprocessing</a:t>
            </a:r>
            <a:endParaRPr lang="en-US" b="1"/>
          </a:p>
        </p:txBody>
      </p:sp>
    </p:spTree>
    <p:extLst>
      <p:ext uri="{BB962C8B-B14F-4D97-AF65-F5344CB8AC3E}">
        <p14:creationId xmlns:p14="http://schemas.microsoft.com/office/powerpoint/2010/main" val="709876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TextBox 37">
            <a:extLst>
              <a:ext uri="{FF2B5EF4-FFF2-40B4-BE49-F238E27FC236}">
                <a16:creationId xmlns:a16="http://schemas.microsoft.com/office/drawing/2014/main" id="{D670064A-456A-DACB-956E-24A656163972}"/>
              </a:ext>
            </a:extLst>
          </p:cNvPr>
          <p:cNvSpPr txBox="1"/>
          <p:nvPr/>
        </p:nvSpPr>
        <p:spPr>
          <a:xfrm>
            <a:off x="10264587" y="3935505"/>
            <a:ext cx="34065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2CAE2E26-C280-D85A-C50D-B0676D46FA0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latin typeface="Söhne Mono"/>
              </a:rPr>
              <a:t>Request Home </a:t>
            </a:r>
            <a:endParaRPr lang="en-US"/>
          </a:p>
        </p:txBody>
      </p:sp>
      <p:grpSp>
        <p:nvGrpSpPr>
          <p:cNvPr id="30" name="Group 29">
            <a:extLst>
              <a:ext uri="{FF2B5EF4-FFF2-40B4-BE49-F238E27FC236}">
                <a16:creationId xmlns:a16="http://schemas.microsoft.com/office/drawing/2014/main" id="{1E91E5A6-DC26-F732-E752-C3E35BD8E9A2}"/>
              </a:ext>
            </a:extLst>
          </p:cNvPr>
          <p:cNvGrpSpPr/>
          <p:nvPr/>
        </p:nvGrpSpPr>
        <p:grpSpPr>
          <a:xfrm>
            <a:off x="1854458" y="401016"/>
            <a:ext cx="8037920" cy="6053358"/>
            <a:chOff x="2395842" y="906922"/>
            <a:chExt cx="6122894" cy="5862554"/>
          </a:xfrm>
        </p:grpSpPr>
        <p:cxnSp>
          <p:nvCxnSpPr>
            <p:cNvPr id="21" name="Straight Arrow Connector 20">
              <a:extLst>
                <a:ext uri="{FF2B5EF4-FFF2-40B4-BE49-F238E27FC236}">
                  <a16:creationId xmlns:a16="http://schemas.microsoft.com/office/drawing/2014/main" id="{92EAF791-42BF-31B5-F954-8C6300F4E938}"/>
                </a:ext>
              </a:extLst>
            </p:cNvPr>
            <p:cNvCxnSpPr>
              <a:cxnSpLocks/>
            </p:cNvCxnSpPr>
            <p:nvPr/>
          </p:nvCxnSpPr>
          <p:spPr>
            <a:xfrm flipH="1" flipV="1">
              <a:off x="3945530" y="6073999"/>
              <a:ext cx="3396111" cy="217"/>
            </a:xfrm>
            <a:prstGeom prst="straightConnector1">
              <a:avLst/>
            </a:prstGeom>
            <a:ln w="127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AE0EEF59-5BC3-2490-9FC9-FC5D0DFB2FF0}"/>
                </a:ext>
              </a:extLst>
            </p:cNvPr>
            <p:cNvGrpSpPr/>
            <p:nvPr/>
          </p:nvGrpSpPr>
          <p:grpSpPr>
            <a:xfrm>
              <a:off x="2395842" y="906922"/>
              <a:ext cx="6122894" cy="5862554"/>
              <a:chOff x="2395842" y="796753"/>
              <a:chExt cx="6122894" cy="5862554"/>
            </a:xfrm>
          </p:grpSpPr>
          <p:sp>
            <p:nvSpPr>
              <p:cNvPr id="34" name="TextBox 33">
                <a:extLst>
                  <a:ext uri="{FF2B5EF4-FFF2-40B4-BE49-F238E27FC236}">
                    <a16:creationId xmlns:a16="http://schemas.microsoft.com/office/drawing/2014/main" id="{FA4DE011-68C9-5796-D474-BC6991955B99}"/>
                  </a:ext>
                </a:extLst>
              </p:cNvPr>
              <p:cNvSpPr txBox="1"/>
              <p:nvPr/>
            </p:nvSpPr>
            <p:spPr>
              <a:xfrm>
                <a:off x="2395842" y="5010405"/>
                <a:ext cx="61228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0000"/>
                    </a:solidFill>
                    <a:ea typeface="Calibri"/>
                    <a:cs typeface="Calibri"/>
                  </a:rPr>
                  <a:t>Display prediction</a:t>
                </a:r>
              </a:p>
            </p:txBody>
          </p:sp>
          <p:grpSp>
            <p:nvGrpSpPr>
              <p:cNvPr id="7" name="Group 6">
                <a:extLst>
                  <a:ext uri="{FF2B5EF4-FFF2-40B4-BE49-F238E27FC236}">
                    <a16:creationId xmlns:a16="http://schemas.microsoft.com/office/drawing/2014/main" id="{43BEE1E4-CAFA-AD0F-BD34-17A2B8AC1081}"/>
                  </a:ext>
                </a:extLst>
              </p:cNvPr>
              <p:cNvGrpSpPr/>
              <p:nvPr/>
            </p:nvGrpSpPr>
            <p:grpSpPr>
              <a:xfrm>
                <a:off x="3527341" y="796753"/>
                <a:ext cx="4551514" cy="5862554"/>
                <a:chOff x="681317" y="787572"/>
                <a:chExt cx="4551514" cy="5862554"/>
              </a:xfrm>
            </p:grpSpPr>
            <p:grpSp>
              <p:nvGrpSpPr>
                <p:cNvPr id="22" name="Group 21">
                  <a:extLst>
                    <a:ext uri="{FF2B5EF4-FFF2-40B4-BE49-F238E27FC236}">
                      <a16:creationId xmlns:a16="http://schemas.microsoft.com/office/drawing/2014/main" id="{9945F211-06AA-F6EB-B725-47B4BD89D08E}"/>
                    </a:ext>
                  </a:extLst>
                </p:cNvPr>
                <p:cNvGrpSpPr/>
                <p:nvPr/>
              </p:nvGrpSpPr>
              <p:grpSpPr>
                <a:xfrm>
                  <a:off x="3725371" y="1070720"/>
                  <a:ext cx="1507460" cy="5543547"/>
                  <a:chOff x="5679459" y="1859068"/>
                  <a:chExt cx="1507460" cy="5543547"/>
                </a:xfrm>
              </p:grpSpPr>
              <p:sp>
                <p:nvSpPr>
                  <p:cNvPr id="6" name="Rectangle 5">
                    <a:extLst>
                      <a:ext uri="{FF2B5EF4-FFF2-40B4-BE49-F238E27FC236}">
                        <a16:creationId xmlns:a16="http://schemas.microsoft.com/office/drawing/2014/main" id="{7D0F3934-F5E6-632E-B10A-232793C10203}"/>
                      </a:ext>
                    </a:extLst>
                  </p:cNvPr>
                  <p:cNvSpPr/>
                  <p:nvPr/>
                </p:nvSpPr>
                <p:spPr>
                  <a:xfrm>
                    <a:off x="5679459" y="1859068"/>
                    <a:ext cx="1507460" cy="454296"/>
                  </a:xfrm>
                  <a:prstGeom prst="rect">
                    <a:avLst/>
                  </a:prstGeom>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b="1">
                        <a:solidFill>
                          <a:srgbClr val="000000"/>
                        </a:solidFill>
                        <a:ea typeface="Calibri"/>
                        <a:cs typeface="Calibri"/>
                      </a:rPr>
                      <a:t>System</a:t>
                    </a:r>
                  </a:p>
                </p:txBody>
              </p:sp>
              <p:cxnSp>
                <p:nvCxnSpPr>
                  <p:cNvPr id="102" name="Straight Arrow Connector 101">
                    <a:extLst>
                      <a:ext uri="{FF2B5EF4-FFF2-40B4-BE49-F238E27FC236}">
                        <a16:creationId xmlns:a16="http://schemas.microsoft.com/office/drawing/2014/main" id="{449E653A-BB63-3E5A-487B-4183B21034BE}"/>
                      </a:ext>
                    </a:extLst>
                  </p:cNvPr>
                  <p:cNvCxnSpPr/>
                  <p:nvPr/>
                </p:nvCxnSpPr>
                <p:spPr>
                  <a:xfrm flipH="1" flipV="1">
                    <a:off x="6424443" y="2323213"/>
                    <a:ext cx="8798" cy="5079402"/>
                  </a:xfrm>
                  <a:prstGeom prst="straightConnector1">
                    <a:avLst/>
                  </a:prstGeom>
                  <a:ln>
                    <a:prstDash val="dash"/>
                  </a:ln>
                </p:spPr>
                <p:style>
                  <a:lnRef idx="3">
                    <a:schemeClr val="accent2"/>
                  </a:lnRef>
                  <a:fillRef idx="0">
                    <a:schemeClr val="accent2"/>
                  </a:fillRef>
                  <a:effectRef idx="2">
                    <a:schemeClr val="accent2"/>
                  </a:effectRef>
                  <a:fontRef idx="minor">
                    <a:schemeClr val="tx1"/>
                  </a:fontRef>
                </p:style>
              </p:cxnSp>
            </p:grpSp>
            <p:cxnSp>
              <p:nvCxnSpPr>
                <p:cNvPr id="23" name="Straight Arrow Connector 22">
                  <a:extLst>
                    <a:ext uri="{FF2B5EF4-FFF2-40B4-BE49-F238E27FC236}">
                      <a16:creationId xmlns:a16="http://schemas.microsoft.com/office/drawing/2014/main" id="{79949ED8-9D76-1589-A1BA-C539C9155101}"/>
                    </a:ext>
                  </a:extLst>
                </p:cNvPr>
                <p:cNvCxnSpPr/>
                <p:nvPr/>
              </p:nvCxnSpPr>
              <p:spPr>
                <a:xfrm flipH="1" flipV="1">
                  <a:off x="1072732" y="1570724"/>
                  <a:ext cx="8798" cy="5079402"/>
                </a:xfrm>
                <a:prstGeom prst="straightConnector1">
                  <a:avLst/>
                </a:prstGeom>
                <a:ln>
                  <a:prstDash val="dash"/>
                </a:ln>
              </p:spPr>
              <p:style>
                <a:lnRef idx="3">
                  <a:schemeClr val="accent2"/>
                </a:lnRef>
                <a:fillRef idx="0">
                  <a:schemeClr val="accent2"/>
                </a:fillRef>
                <a:effectRef idx="2">
                  <a:schemeClr val="accent2"/>
                </a:effectRef>
                <a:fontRef idx="minor">
                  <a:schemeClr val="tx1"/>
                </a:fontRef>
              </p:style>
            </p:cxnSp>
            <p:sp>
              <p:nvSpPr>
                <p:cNvPr id="29" name="TextBox 28">
                  <a:extLst>
                    <a:ext uri="{FF2B5EF4-FFF2-40B4-BE49-F238E27FC236}">
                      <a16:creationId xmlns:a16="http://schemas.microsoft.com/office/drawing/2014/main" id="{F2A4C70C-1759-7000-367D-4CD74F326022}"/>
                    </a:ext>
                  </a:extLst>
                </p:cNvPr>
                <p:cNvSpPr txBox="1"/>
                <p:nvPr/>
              </p:nvSpPr>
              <p:spPr>
                <a:xfrm>
                  <a:off x="1206035" y="2968756"/>
                  <a:ext cx="31735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0000"/>
                      </a:solidFill>
                      <a:ea typeface="Calibri"/>
                      <a:cs typeface="Calibri"/>
                    </a:rPr>
                    <a:t>Data Preprocessing</a:t>
                  </a:r>
                </a:p>
              </p:txBody>
            </p:sp>
            <p:sp>
              <p:nvSpPr>
                <p:cNvPr id="31" name="TextBox 30">
                  <a:extLst>
                    <a:ext uri="{FF2B5EF4-FFF2-40B4-BE49-F238E27FC236}">
                      <a16:creationId xmlns:a16="http://schemas.microsoft.com/office/drawing/2014/main" id="{6EA12EF7-FD75-958E-74BE-906462D688EA}"/>
                    </a:ext>
                  </a:extLst>
                </p:cNvPr>
                <p:cNvSpPr txBox="1"/>
                <p:nvPr/>
              </p:nvSpPr>
              <p:spPr>
                <a:xfrm>
                  <a:off x="1025337" y="4167322"/>
                  <a:ext cx="34065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0000"/>
                      </a:solidFill>
                      <a:ea typeface="Calibri"/>
                      <a:cs typeface="Calibri"/>
                    </a:rPr>
                    <a:t>Prediction</a:t>
                  </a:r>
                </a:p>
              </p:txBody>
            </p:sp>
            <p:cxnSp>
              <p:nvCxnSpPr>
                <p:cNvPr id="42" name="Straight Arrow Connector 41">
                  <a:extLst>
                    <a:ext uri="{FF2B5EF4-FFF2-40B4-BE49-F238E27FC236}">
                      <a16:creationId xmlns:a16="http://schemas.microsoft.com/office/drawing/2014/main" id="{FDEA43BF-F0FA-197B-7DDA-8154BD14F543}"/>
                    </a:ext>
                  </a:extLst>
                </p:cNvPr>
                <p:cNvCxnSpPr/>
                <p:nvPr/>
              </p:nvCxnSpPr>
              <p:spPr>
                <a:xfrm flipV="1">
                  <a:off x="1093694" y="2227729"/>
                  <a:ext cx="3397622" cy="2"/>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DAB44A4-FA24-CF06-D04B-11AF4E81E01C}"/>
                    </a:ext>
                  </a:extLst>
                </p:cNvPr>
                <p:cNvCxnSpPr>
                  <a:cxnSpLocks/>
                </p:cNvCxnSpPr>
                <p:nvPr/>
              </p:nvCxnSpPr>
              <p:spPr>
                <a:xfrm flipH="1" flipV="1">
                  <a:off x="1089191" y="5339530"/>
                  <a:ext cx="3377749" cy="18579"/>
                </a:xfrm>
                <a:prstGeom prst="straightConnector1">
                  <a:avLst/>
                </a:prstGeom>
                <a:ln w="127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7F3726C8-FCA9-FDD9-2371-4AB9C1ACF706}"/>
                    </a:ext>
                  </a:extLst>
                </p:cNvPr>
                <p:cNvGrpSpPr/>
                <p:nvPr/>
              </p:nvGrpSpPr>
              <p:grpSpPr>
                <a:xfrm>
                  <a:off x="936315" y="787572"/>
                  <a:ext cx="266051" cy="464336"/>
                  <a:chOff x="8542310" y="1578773"/>
                  <a:chExt cx="522898" cy="1355870"/>
                </a:xfrm>
              </p:grpSpPr>
              <p:sp>
                <p:nvSpPr>
                  <p:cNvPr id="109" name="Oval 108">
                    <a:extLst>
                      <a:ext uri="{FF2B5EF4-FFF2-40B4-BE49-F238E27FC236}">
                        <a16:creationId xmlns:a16="http://schemas.microsoft.com/office/drawing/2014/main" id="{DEC850BF-0520-8E58-14B3-697F3A2E82B3}"/>
                      </a:ext>
                    </a:extLst>
                  </p:cNvPr>
                  <p:cNvSpPr/>
                  <p:nvPr/>
                </p:nvSpPr>
                <p:spPr>
                  <a:xfrm>
                    <a:off x="8654042" y="1578773"/>
                    <a:ext cx="295701" cy="398059"/>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110" name="Straight Arrow Connector 109">
                    <a:extLst>
                      <a:ext uri="{FF2B5EF4-FFF2-40B4-BE49-F238E27FC236}">
                        <a16:creationId xmlns:a16="http://schemas.microsoft.com/office/drawing/2014/main" id="{8F9AE89F-F435-215C-EA32-9C5AF7A0CF7F}"/>
                      </a:ext>
                    </a:extLst>
                  </p:cNvPr>
                  <p:cNvCxnSpPr>
                    <a:cxnSpLocks/>
                  </p:cNvCxnSpPr>
                  <p:nvPr/>
                </p:nvCxnSpPr>
                <p:spPr>
                  <a:xfrm flipH="1">
                    <a:off x="8800520" y="1975217"/>
                    <a:ext cx="3574" cy="770075"/>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1168456-55A6-FB4B-1778-4EF22DBD3D5E}"/>
                      </a:ext>
                    </a:extLst>
                  </p:cNvPr>
                  <p:cNvCxnSpPr>
                    <a:cxnSpLocks/>
                  </p:cNvCxnSpPr>
                  <p:nvPr/>
                </p:nvCxnSpPr>
                <p:spPr>
                  <a:xfrm>
                    <a:off x="8542310" y="2243075"/>
                    <a:ext cx="518280" cy="12694"/>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441388D4-98AC-48BE-65E3-0B55C3EECE6D}"/>
                      </a:ext>
                    </a:extLst>
                  </p:cNvPr>
                  <p:cNvCxnSpPr>
                    <a:cxnSpLocks/>
                  </p:cNvCxnSpPr>
                  <p:nvPr/>
                </p:nvCxnSpPr>
                <p:spPr>
                  <a:xfrm flipV="1">
                    <a:off x="8593109" y="2736059"/>
                    <a:ext cx="218098" cy="195124"/>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8C5C911-91C6-A26E-08E9-39E116663567}"/>
                      </a:ext>
                    </a:extLst>
                  </p:cNvPr>
                  <p:cNvCxnSpPr>
                    <a:cxnSpLocks/>
                  </p:cNvCxnSpPr>
                  <p:nvPr/>
                </p:nvCxnSpPr>
                <p:spPr>
                  <a:xfrm>
                    <a:off x="8787074" y="2737222"/>
                    <a:ext cx="278134" cy="197421"/>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E080D023-F29D-681A-2FAE-781E4D0C8E08}"/>
                    </a:ext>
                  </a:extLst>
                </p:cNvPr>
                <p:cNvSpPr txBox="1"/>
                <p:nvPr/>
              </p:nvSpPr>
              <p:spPr>
                <a:xfrm>
                  <a:off x="681317" y="120127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rgbClr val="000000"/>
                      </a:solidFill>
                      <a:ea typeface="Calibri"/>
                      <a:cs typeface="Calibri"/>
                    </a:rPr>
                    <a:t>Student</a:t>
                  </a:r>
                  <a:endParaRPr lang="en-US" b="1">
                    <a:solidFill>
                      <a:srgbClr val="000000"/>
                    </a:solidFill>
                  </a:endParaRPr>
                </a:p>
              </p:txBody>
            </p:sp>
            <p:sp>
              <p:nvSpPr>
                <p:cNvPr id="4" name="TextBox 3">
                  <a:extLst>
                    <a:ext uri="{FF2B5EF4-FFF2-40B4-BE49-F238E27FC236}">
                      <a16:creationId xmlns:a16="http://schemas.microsoft.com/office/drawing/2014/main" id="{58C8EEEF-B172-E3BD-C1A2-62693C2CF7FE}"/>
                    </a:ext>
                  </a:extLst>
                </p:cNvPr>
                <p:cNvSpPr txBox="1"/>
                <p:nvPr/>
              </p:nvSpPr>
              <p:spPr>
                <a:xfrm>
                  <a:off x="1851949" y="1880885"/>
                  <a:ext cx="20689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ea typeface="Calibri"/>
                      <a:cs typeface="Calibri"/>
                    </a:rPr>
                    <a:t>       Filling Details</a:t>
                  </a:r>
                </a:p>
              </p:txBody>
            </p:sp>
            <p:sp>
              <p:nvSpPr>
                <p:cNvPr id="18" name="TextBox 17">
                  <a:extLst>
                    <a:ext uri="{FF2B5EF4-FFF2-40B4-BE49-F238E27FC236}">
                      <a16:creationId xmlns:a16="http://schemas.microsoft.com/office/drawing/2014/main" id="{9BE7D79A-D8C4-3E35-8E1B-507ACBE8C161}"/>
                    </a:ext>
                  </a:extLst>
                </p:cNvPr>
                <p:cNvSpPr txBox="1"/>
                <p:nvPr/>
              </p:nvSpPr>
              <p:spPr>
                <a:xfrm>
                  <a:off x="1725988" y="5633552"/>
                  <a:ext cx="30582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ea typeface="Calibri"/>
                      <a:cs typeface="Calibri"/>
                    </a:rPr>
                    <a:t>Display recommendation</a:t>
                  </a:r>
                  <a:endParaRPr lang="en-US" err="1">
                    <a:solidFill>
                      <a:srgbClr val="000000"/>
                    </a:solidFill>
                  </a:endParaRPr>
                </a:p>
              </p:txBody>
            </p:sp>
          </p:grpSp>
        </p:grpSp>
      </p:grpSp>
      <p:cxnSp>
        <p:nvCxnSpPr>
          <p:cNvPr id="10" name="Straight Arrow Connector 9">
            <a:extLst>
              <a:ext uri="{FF2B5EF4-FFF2-40B4-BE49-F238E27FC236}">
                <a16:creationId xmlns:a16="http://schemas.microsoft.com/office/drawing/2014/main" id="{240F17E8-1AB6-25C2-4F6E-974B6B165687}"/>
              </a:ext>
            </a:extLst>
          </p:cNvPr>
          <p:cNvCxnSpPr>
            <a:cxnSpLocks/>
          </p:cNvCxnSpPr>
          <p:nvPr/>
        </p:nvCxnSpPr>
        <p:spPr>
          <a:xfrm flipH="1" flipV="1">
            <a:off x="3862936" y="4292525"/>
            <a:ext cx="4434190" cy="19184"/>
          </a:xfrm>
          <a:prstGeom prst="straightConnector1">
            <a:avLst/>
          </a:prstGeom>
          <a:ln w="127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815AC69-052B-4A52-3A3C-B4C519BB7062}"/>
              </a:ext>
            </a:extLst>
          </p:cNvPr>
          <p:cNvCxnSpPr>
            <a:cxnSpLocks/>
          </p:cNvCxnSpPr>
          <p:nvPr/>
        </p:nvCxnSpPr>
        <p:spPr>
          <a:xfrm flipH="1" flipV="1">
            <a:off x="3860702" y="3127193"/>
            <a:ext cx="4434190" cy="19184"/>
          </a:xfrm>
          <a:prstGeom prst="straightConnector1">
            <a:avLst/>
          </a:prstGeom>
          <a:ln w="127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9588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19</cp:revision>
  <dcterms:created xsi:type="dcterms:W3CDTF">2023-09-10T12:17:29Z</dcterms:created>
  <dcterms:modified xsi:type="dcterms:W3CDTF">2023-11-26T15:41:05Z</dcterms:modified>
</cp:coreProperties>
</file>