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85800" y="94176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DaaS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666666"/>
                </a:solidFill>
                <a:latin typeface="Arial"/>
                <a:ea typeface="Arial"/>
              </a:rPr>
              <a:t>Group -11</a:t>
            </a: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6381360" y="3624840"/>
            <a:ext cx="2762280" cy="1155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Piyush Bansal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Vaibhav Gupta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Loyle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an Arora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Divya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Problem Statement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Build a platform for Data as a Service, Query the data, Serve the data and results to web in some structured format.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Solution Proposed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Used Java Tomcat Apache server for serving requests.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SQL based Data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base to store data.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Didn’t go for NoSQL as data was well structured, and column indexing was critical.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Provided Admin Interface to upload data in CSV format.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A simple GUI for viewing results.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Solution Rationale.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Choice of SQL after much discussion.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Processing CSV in background by multi-threading.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Extensibility in terms of architecture.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DEMO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Questions..!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