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62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54" autoAdjust="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accountname\Desktop\local%20disk%20d\Udacity\Data%20Foundation%20nanodegree\Project%203\Country%20spend%20more%20on%20music%20lab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accountname\Desktop\local%20disk%20d\Udacity\Data%20Foundation%20nanodegree\Project%203\artist_on_which_cust_spend_most_mone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accountname\Desktop\local%20disk%20d\Udacity\Data%20Foundation%20nanodegree\Project%203\artist_with_most_music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accountname\Desktop\local%20disk%20d\Udacity\Data%20Foundation%20nanodegree\Project%203\How%20much%20different%20customer%20spend%20money%20on%20topmost%20artis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Money</a:t>
            </a:r>
            <a:r>
              <a:rPr lang="en-US" baseline="0"/>
              <a:t> spent by Countries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'Country spend more on music lab'!$B$1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'Country spend more on music lab'!$A$2:$A$11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</c:strCache>
            </c:strRef>
          </c:cat>
          <c:val>
            <c:numRef>
              <c:f>'Country spend more on music lab'!$B$2:$B$11</c:f>
              <c:numCache>
                <c:formatCode>General</c:formatCode>
                <c:ptCount val="10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A-41C2-940B-DF0ED40A5E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5227343"/>
        <c:axId val="1325228175"/>
      </c:barChart>
      <c:catAx>
        <c:axId val="1325227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Countries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228175"/>
        <c:crosses val="autoZero"/>
        <c:auto val="1"/>
        <c:lblAlgn val="ctr"/>
        <c:lblOffset val="100"/>
        <c:noMultiLvlLbl val="0"/>
      </c:catAx>
      <c:valAx>
        <c:axId val="132522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Money spent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22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Artist on which customer spent most money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artist_on_which_cust_spend_most!$B$1</c:f>
              <c:strCache>
                <c:ptCount val="1"/>
                <c:pt idx="0">
                  <c:v>sum1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artist_on_which_cust_spend_most!$A$2:$A$11</c:f>
              <c:strCache>
                <c:ptCount val="10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</c:strCache>
            </c:strRef>
          </c:cat>
          <c:val>
            <c:numRef>
              <c:f>artist_on_which_cust_spend_most!$B$2:$B$11</c:f>
              <c:numCache>
                <c:formatCode>General</c:formatCode>
                <c:ptCount val="10"/>
                <c:pt idx="0">
                  <c:v>138.6</c:v>
                </c:pt>
                <c:pt idx="1">
                  <c:v>105.93</c:v>
                </c:pt>
                <c:pt idx="2">
                  <c:v>90.089999999999904</c:v>
                </c:pt>
                <c:pt idx="3">
                  <c:v>86.129999999999896</c:v>
                </c:pt>
                <c:pt idx="4">
                  <c:v>81.59</c:v>
                </c:pt>
                <c:pt idx="5">
                  <c:v>49.75</c:v>
                </c:pt>
                <c:pt idx="6">
                  <c:v>44.55</c:v>
                </c:pt>
                <c:pt idx="7">
                  <c:v>43.56</c:v>
                </c:pt>
                <c:pt idx="8">
                  <c:v>41.58</c:v>
                </c:pt>
                <c:pt idx="9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A-488A-954E-CAC89404B4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24483663"/>
        <c:axId val="1424489903"/>
      </c:barChart>
      <c:catAx>
        <c:axId val="14244836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89903"/>
        <c:crosses val="autoZero"/>
        <c:auto val="1"/>
        <c:lblAlgn val="ctr"/>
        <c:lblOffset val="100"/>
        <c:noMultiLvlLbl val="0"/>
      </c:catAx>
      <c:valAx>
        <c:axId val="142448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Money</a:t>
                </a:r>
                <a:r>
                  <a:rPr lang="en-US" baseline="0"/>
                  <a:t> expent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8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Artist with most number of</a:t>
            </a:r>
            <a:r>
              <a:rPr lang="en-US" baseline="0" dirty="0" smtClean="0"/>
              <a:t> songs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artist_with_most_music!$C$1</c:f>
              <c:strCache>
                <c:ptCount val="1"/>
                <c:pt idx="0">
                  <c:v>Songs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artist_with_most_music!$B$2:$B$11</c:f>
              <c:strCache>
                <c:ptCount val="10"/>
                <c:pt idx="0">
                  <c:v>Led Zeppelin</c:v>
                </c:pt>
                <c:pt idx="1">
                  <c:v>U2</c:v>
                </c:pt>
                <c:pt idx="2">
                  <c:v>Deep Purple</c:v>
                </c:pt>
                <c:pt idx="3">
                  <c:v>Iron Maiden</c:v>
                </c:pt>
                <c:pt idx="4">
                  <c:v>Pearl Jam</c:v>
                </c:pt>
                <c:pt idx="5">
                  <c:v>Van Halen</c:v>
                </c:pt>
                <c:pt idx="6">
                  <c:v>Queen</c:v>
                </c:pt>
                <c:pt idx="7">
                  <c:v>The Rolling Stones</c:v>
                </c:pt>
                <c:pt idx="8">
                  <c:v>Creedence Clearwater Revival</c:v>
                </c:pt>
                <c:pt idx="9">
                  <c:v>Kiss</c:v>
                </c:pt>
              </c:strCache>
            </c:strRef>
          </c:cat>
          <c:val>
            <c:numRef>
              <c:f>artist_with_most_music!$C$2:$C$11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1-479D-BCE7-96CBDE27CA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9293247"/>
        <c:axId val="1419297823"/>
      </c:barChart>
      <c:catAx>
        <c:axId val="1419293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Artist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297823"/>
        <c:crosses val="autoZero"/>
        <c:auto val="1"/>
        <c:lblAlgn val="ctr"/>
        <c:lblOffset val="100"/>
        <c:noMultiLvlLbl val="0"/>
      </c:catAx>
      <c:valAx>
        <c:axId val="141929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</a:t>
                </a:r>
                <a:r>
                  <a:rPr lang="en-US" b="1" baseline="0"/>
                  <a:t> of Songs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293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[How much different customer spend money on topmost artist.csv]Sheet1!PivotTable25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</a:t>
            </a:r>
            <a:r>
              <a:rPr lang="en-US" baseline="0"/>
              <a:t> from different Countries on which money is spent on Top Most Artist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056878826342467E-2"/>
          <c:y val="0.15831550863635319"/>
          <c:w val="0.88637009601855754"/>
          <c:h val="0.72344442144483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Australia</c:v>
                </c:pt>
                <c:pt idx="1">
                  <c:v>Czech Republic</c:v>
                </c:pt>
                <c:pt idx="2">
                  <c:v>Germany</c:v>
                </c:pt>
                <c:pt idx="3">
                  <c:v>Portugal</c:v>
                </c:pt>
                <c:pt idx="4">
                  <c:v>USA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17.82</c:v>
                </c:pt>
                <c:pt idx="1">
                  <c:v>8.91</c:v>
                </c:pt>
                <c:pt idx="2">
                  <c:v>13.86</c:v>
                </c:pt>
                <c:pt idx="3">
                  <c:v>15.84</c:v>
                </c:pt>
                <c:pt idx="4">
                  <c:v>22.77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AF-414C-82B4-0CDBB9D8C6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2692095"/>
        <c:axId val="1412701247"/>
      </c:barChart>
      <c:catAx>
        <c:axId val="141269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/>
                  <a:t>Country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701247"/>
        <c:crosses val="autoZero"/>
        <c:auto val="1"/>
        <c:lblAlgn val="ctr"/>
        <c:lblOffset val="100"/>
        <c:noMultiLvlLbl val="0"/>
      </c:catAx>
      <c:valAx>
        <c:axId val="141270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Sum</a:t>
                </a:r>
                <a:r>
                  <a:rPr lang="en-US" b="1" baseline="0"/>
                  <a:t> of Money Spent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692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SUM(Total) Total_Spent, BillingCountry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Invoice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BY BillingCountry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ORDER BY Total_Spent DESC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This query isn’t as complex as yours should be, as there isn’t a join - this is just an example template of what your ending slide should like */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SUM(Total) Total_Spent, BillingCountry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Invoice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BY BillingCountry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ORDER BY Total_Spent DESC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This query isn’t as complex as yours should be, as there isn’t a join - this is just an example template of what your ending slide should like */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816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SELECT SUM(Total) Total_Spent, BillingCountry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Invoice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BY BillingCountry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ORDER BY Total_Spent DESC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LIMIT 5;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This query isn’t as complex as yours should be, as there isn’t a join - this is just an example template of what your ending slide should like */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70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SELECT SUM(Total) Total_Spent, BillingCountry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Invoice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BY BillingCountry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ORDER BY Total_Spent DESC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LIMIT 5;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This query isn’t as complex as yours should be, as there isn’t a join - this is just an example template of what your ending slide should like */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04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359212" y="808664"/>
            <a:ext cx="2377200" cy="433483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we can see,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USA 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peo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pl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 spend maximum money onmusic labels as comoared to other companies.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This may be due to that American likes the music most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India is at 2</a:t>
            </a:r>
            <a:r>
              <a:rPr lang="en" baseline="30000" dirty="0" smtClean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last position in top 10 countries to spend money on music labels, which is followed by chile to least number</a:t>
            </a:r>
            <a:endParaRPr lang="e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*result are limited to database data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kern="1200" dirty="0" smtClean="0">
                <a:solidFill>
                  <a:schemeClr val="bg1"/>
                </a:solidFill>
                <a:latin typeface="+mn-lt"/>
              </a:rPr>
              <a:t>Which Country spend more in the music label.</a:t>
            </a:r>
            <a:endParaRPr lang="en-US" sz="2400" kern="12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872962"/>
              </p:ext>
            </p:extLst>
          </p:nvPr>
        </p:nvGraphicFramePr>
        <p:xfrm>
          <a:off x="0" y="795600"/>
          <a:ext cx="6359212" cy="434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359212" y="888274"/>
            <a:ext cx="2377200" cy="4255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we can see,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Iron Madian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is the artist on which customer spend most over their money.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nd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Eric Clapton is least loved artist by the people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artist like Iron madian the most,maybe because his voice will be liked by everyone or the lyrics of the song , he sing are very soothing.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*result are limited to database data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400" kern="1200" dirty="0">
                <a:solidFill>
                  <a:schemeClr val="bg1"/>
                </a:solidFill>
                <a:latin typeface="+mn-lt"/>
              </a:rPr>
              <a:t>Top 10 Artist on which customer spent most money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190421"/>
              </p:ext>
            </p:extLst>
          </p:nvPr>
        </p:nvGraphicFramePr>
        <p:xfrm>
          <a:off x="0" y="888274"/>
          <a:ext cx="6191793" cy="425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30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499463" y="795600"/>
            <a:ext cx="3341452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Here, we can see the artist with most number of songs is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Led Zeppellin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with the number of 112 songs.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 is an irony that Iron Maiden is the Artist on which the customer spent the most money but this artist has less number of records than the Led Zeppellin.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And the Artist with Least number of song is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KISS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*result are limited to database data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 With most number of Songs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898131"/>
              </p:ext>
            </p:extLst>
          </p:nvPr>
        </p:nvGraphicFramePr>
        <p:xfrm>
          <a:off x="0" y="795600"/>
          <a:ext cx="5499463" cy="43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49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139543" y="795600"/>
            <a:ext cx="3004457" cy="434789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we have in earlier slides,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Iron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Madian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is the most loved artist.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So, this graph depicts the the people from  different countries on which they spent money on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Iron Madian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Usa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is the topmost country on which maximum money is spent by peo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pl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 and Czech Republic is the least spent money country. This may be due the Artist is from the USA.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*result are limited to database data</a:t>
            </a:r>
          </a:p>
          <a:p>
            <a:pPr marL="0" lv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400" kern="1200" dirty="0">
                <a:solidFill>
                  <a:schemeClr val="bg1"/>
                </a:solidFill>
                <a:latin typeface="+mn-lt"/>
              </a:rPr>
              <a:t>People from different Countries on which money is spent on Top Most Artist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55331"/>
              </p:ext>
            </p:extLst>
          </p:nvPr>
        </p:nvGraphicFramePr>
        <p:xfrm>
          <a:off x="0" y="795600"/>
          <a:ext cx="6021977" cy="43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558</Words>
  <Application>Microsoft Office PowerPoint</Application>
  <PresentationFormat>On-screen Show (16:9)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Which Country spend more in the music label.</vt:lpstr>
      <vt:lpstr>Top 10 Artist on which customer spent most money</vt:lpstr>
      <vt:lpstr>Artist With most number of Songs</vt:lpstr>
      <vt:lpstr>People from different Countries on which money is spent on Top Most Artist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bansal</dc:creator>
  <cp:lastModifiedBy>piyush bansal</cp:lastModifiedBy>
  <cp:revision>6</cp:revision>
  <dcterms:modified xsi:type="dcterms:W3CDTF">2018-12-23T20:08:28Z</dcterms:modified>
</cp:coreProperties>
</file>