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5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9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31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12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6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7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6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24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File:BSS-flow-chart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54100"/>
            <a:ext cx="10364451" cy="14859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SIGNAL AND SYSTEM</a:t>
            </a:r>
            <a:endParaRPr lang="en-US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4</a:t>
            </a:r>
            <a:r>
              <a:rPr lang="en-US" baseline="30000" dirty="0" smtClean="0"/>
              <a:t>th</a:t>
            </a:r>
            <a:r>
              <a:rPr lang="en-US" dirty="0" smtClean="0"/>
              <a:t>  semester  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COURSE PROJECT WORK </a:t>
            </a:r>
          </a:p>
          <a:p>
            <a:pPr marL="0" indent="0">
              <a:buNone/>
            </a:pP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          BLIND SIGNAL SEPARATION USING MODULATION AND DEMODULATION</a:t>
            </a:r>
          </a:p>
          <a:p>
            <a:pPr marL="0" indent="0">
              <a:buNone/>
            </a:pP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Guided by-                                                                                     </a:t>
            </a:r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NiTESH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AGARWAL          -15100023</a:t>
            </a:r>
          </a:p>
          <a:p>
            <a:pPr marL="0" indent="0">
              <a:buNone/>
            </a:pP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DR.SHRIVISHAL TRIPATHI                                                        PIYUSH YADUVANSHI   -15100027</a:t>
            </a:r>
          </a:p>
          <a:p>
            <a:pPr marL="0" indent="0">
              <a:buNone/>
            </a:pPr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                                                                                                POOJA JAISWAL               - 15100028</a:t>
            </a:r>
          </a:p>
          <a:p>
            <a:pPr marL="0" indent="0">
              <a:buNone/>
            </a:pPr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87" y="301072"/>
            <a:ext cx="5739682" cy="939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8" y="4791802"/>
            <a:ext cx="2006600" cy="17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mixtures AND recovered SIGNAL</a:t>
            </a:r>
            <a:endParaRPr lang="en-US" dirty="0"/>
          </a:p>
        </p:txBody>
      </p:sp>
      <p:pic>
        <p:nvPicPr>
          <p:cNvPr id="4" name="Content Placeholder 3" descr="C:\Users\LENOVO\Desktop\Screenshot (141).pn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r="51668" b="25725"/>
          <a:stretch/>
        </p:blipFill>
        <p:spPr bwMode="auto">
          <a:xfrm>
            <a:off x="913774" y="2214694"/>
            <a:ext cx="4763125" cy="3424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LENOVO\Desktop\Screenshot (141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8" r="7590" b="27605"/>
          <a:stretch/>
        </p:blipFill>
        <p:spPr bwMode="auto">
          <a:xfrm>
            <a:off x="5676899" y="2120900"/>
            <a:ext cx="5601327" cy="35180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64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Output </a:t>
            </a:r>
            <a:r>
              <a:rPr lang="en-GB" b="1" dirty="0"/>
              <a:t>Co-relation Matrix:</a:t>
            </a:r>
            <a:r>
              <a:rPr lang="en-US" dirty="0"/>
              <a:t/>
            </a:r>
            <a:br>
              <a:rPr lang="en-US" dirty="0"/>
            </a:br>
            <a:r>
              <a:rPr lang="en-GB" b="1" dirty="0"/>
              <a:t>Source Signals vs Signals Recovered Expected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s1 	s2 	s3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y1	 0.000 0.001 1.000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y2	 1.000 0.000 0.000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y3 	0.042 0.999 0.002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LENOVO\Desktop\Screenshot (140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04"/>
          <a:stretch/>
        </p:blipFill>
        <p:spPr bwMode="auto">
          <a:xfrm>
            <a:off x="913774" y="2984500"/>
            <a:ext cx="10363826" cy="27353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286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BLIND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Blind signal separation(using modulation demodulation) is the separation of a set of different source signals from a set of mixed signals, without the help of information or with very small information about the source signals or the mixing </a:t>
            </a:r>
            <a:r>
              <a:rPr lang="en-GB" dirty="0" smtClean="0"/>
              <a:t>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Technology and terminology used-</a:t>
            </a:r>
          </a:p>
          <a:p>
            <a:pPr marL="0" indent="0">
              <a:buNone/>
            </a:pPr>
            <a:r>
              <a:rPr lang="en-GB" b="1" dirty="0"/>
              <a:t>Probability density </a:t>
            </a:r>
            <a:r>
              <a:rPr lang="en-GB" b="1" dirty="0" smtClean="0"/>
              <a:t>function</a:t>
            </a:r>
            <a:endParaRPr lang="en-US" dirty="0"/>
          </a:p>
          <a:p>
            <a:pPr marL="0" indent="0">
              <a:buNone/>
            </a:pPr>
            <a:r>
              <a:rPr lang="en-GB" b="1" dirty="0"/>
              <a:t>Cumulative distribution function (CDF)</a:t>
            </a:r>
            <a:endParaRPr lang="en-US" dirty="0"/>
          </a:p>
          <a:p>
            <a:pPr marL="0" indent="0">
              <a:buNone/>
            </a:pPr>
            <a:r>
              <a:rPr lang="en-GB" b="1" dirty="0"/>
              <a:t>Statistical </a:t>
            </a:r>
            <a:r>
              <a:rPr lang="en-GB" b="1" dirty="0" smtClean="0"/>
              <a:t>Independence</a:t>
            </a:r>
            <a:endParaRPr lang="en-US" dirty="0"/>
          </a:p>
          <a:p>
            <a:pPr marL="0" indent="0">
              <a:buNone/>
            </a:pPr>
            <a:r>
              <a:rPr lang="en-GB" b="1" dirty="0" smtClean="0"/>
              <a:t>MATLAB</a:t>
            </a:r>
          </a:p>
          <a:p>
            <a:pPr marL="0" indent="0">
              <a:buNone/>
            </a:pPr>
            <a:r>
              <a:rPr lang="en-GB" b="1" dirty="0"/>
              <a:t>Degree of statistical </a:t>
            </a:r>
            <a:r>
              <a:rPr lang="en-GB" b="1" dirty="0" smtClean="0"/>
              <a:t>independence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representation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pooja\Downloads\WhatsApp Image 2017-04-21 at 15.33.45.jpe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57300" y="1638300"/>
            <a:ext cx="9537700" cy="48132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8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Representation of Blind source separation</a:t>
            </a:r>
            <a:endParaRPr lang="en-US" dirty="0"/>
          </a:p>
        </p:txBody>
      </p:sp>
      <p:pic>
        <p:nvPicPr>
          <p:cNvPr id="4" name="Content Placeholder 3" descr="https://upload.wikimedia.org/wikipedia/commons/thumb/2/27/BSS-flow-chart.png/220px-BSS-flow-chart.png">
            <a:hlinkClick r:id="rId2"/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100" y="2070100"/>
            <a:ext cx="9715500" cy="3860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1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GB" dirty="0"/>
              <a:t>There are different kinds of methods of blind signal </a:t>
            </a:r>
            <a:r>
              <a:rPr lang="en-GB" dirty="0" smtClean="0"/>
              <a:t>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GB" b="1" dirty="0"/>
              <a:t>Temporal Predictability </a:t>
            </a:r>
            <a:endParaRPr lang="en-GB" b="1" dirty="0" smtClean="0"/>
          </a:p>
          <a:p>
            <a:r>
              <a:rPr lang="en-GB" b="1" dirty="0" smtClean="0"/>
              <a:t>Independent </a:t>
            </a:r>
            <a:r>
              <a:rPr lang="en-GB" b="1" dirty="0"/>
              <a:t>Component Analysis</a:t>
            </a:r>
            <a:endParaRPr lang="en-US" dirty="0"/>
          </a:p>
          <a:p>
            <a:r>
              <a:rPr lang="en-GB" b="1" dirty="0"/>
              <a:t>Dependent component analysis</a:t>
            </a:r>
            <a:endParaRPr lang="en-US" dirty="0"/>
          </a:p>
          <a:p>
            <a:r>
              <a:rPr lang="en-GB" b="1" dirty="0"/>
              <a:t>Common spatial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 of </a:t>
            </a:r>
            <a:r>
              <a:rPr lang="en-GB" b="1" dirty="0" smtClean="0"/>
              <a:t>Temporal </a:t>
            </a:r>
            <a:r>
              <a:rPr lang="en-GB" b="1" dirty="0"/>
              <a:t>Predictability </a:t>
            </a:r>
            <a:br>
              <a:rPr lang="en-GB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75" y="2044700"/>
            <a:ext cx="10364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1. Temporal </a:t>
            </a:r>
            <a:r>
              <a:rPr lang="en-GB" b="1" dirty="0"/>
              <a:t>predictability (conjecture)— </a:t>
            </a:r>
            <a:r>
              <a:rPr lang="en-GB" dirty="0"/>
              <a:t>The temporal predictability of any signal mixture is less </a:t>
            </a:r>
            <a:r>
              <a:rPr lang="en-GB" dirty="0" smtClean="0"/>
              <a:t>than</a:t>
            </a:r>
          </a:p>
          <a:p>
            <a:r>
              <a:rPr lang="en-GB" dirty="0" smtClean="0"/>
              <a:t> </a:t>
            </a:r>
            <a:r>
              <a:rPr lang="en-GB" dirty="0"/>
              <a:t>(or </a:t>
            </a:r>
            <a:r>
              <a:rPr lang="en-GB" dirty="0" smtClean="0"/>
              <a:t> equal </a:t>
            </a:r>
            <a:r>
              <a:rPr lang="en-GB" dirty="0"/>
              <a:t>to) that of any of its component source signals.</a:t>
            </a:r>
            <a:endParaRPr lang="en-US" dirty="0"/>
          </a:p>
          <a:p>
            <a:r>
              <a:rPr lang="en-GB" b="1" dirty="0"/>
              <a:t> 2. Gauss-</a:t>
            </a:r>
            <a:r>
              <a:rPr lang="en-GB" b="1" dirty="0" err="1"/>
              <a:t>ian</a:t>
            </a:r>
            <a:r>
              <a:rPr lang="en-GB" b="1" dirty="0"/>
              <a:t> probability density function</a:t>
            </a:r>
            <a:r>
              <a:rPr lang="en-GB" dirty="0"/>
              <a:t>— The central limit theorem ensures that the extent to which the </a:t>
            </a:r>
            <a:r>
              <a:rPr lang="en-GB" dirty="0" smtClean="0"/>
              <a:t>probability </a:t>
            </a:r>
            <a:r>
              <a:rPr lang="en-GB" dirty="0"/>
              <a:t>density function of any mixture approximates a </a:t>
            </a:r>
            <a:r>
              <a:rPr lang="en-GB" dirty="0" smtClean="0"/>
              <a:t>gauss-</a:t>
            </a:r>
            <a:r>
              <a:rPr lang="en-GB" dirty="0" err="1" smtClean="0"/>
              <a:t>ian</a:t>
            </a:r>
            <a:r>
              <a:rPr lang="en-GB" dirty="0" smtClean="0"/>
              <a:t> </a:t>
            </a:r>
            <a:r>
              <a:rPr lang="en-GB" dirty="0"/>
              <a:t>distribution is greater than (or equal to) any of its </a:t>
            </a:r>
            <a:r>
              <a:rPr lang="en-GB" dirty="0" smtClean="0"/>
              <a:t>component </a:t>
            </a:r>
            <a:r>
              <a:rPr lang="en-GB" dirty="0"/>
              <a:t>source signals. </a:t>
            </a:r>
            <a:endParaRPr lang="en-US" dirty="0"/>
          </a:p>
          <a:p>
            <a:r>
              <a:rPr lang="en-GB" b="1" dirty="0"/>
              <a:t>3. Statistical </a:t>
            </a:r>
            <a:r>
              <a:rPr lang="en-GB" b="1" dirty="0" smtClean="0"/>
              <a:t>Independence—</a:t>
            </a:r>
            <a:r>
              <a:rPr lang="en-GB" dirty="0" smtClean="0"/>
              <a:t>The degree of statistical independence between any two signal mixtures is less than (or equal to) the degree of independence between any two source signals.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r="29130" b="32075"/>
          <a:stretch/>
        </p:blipFill>
        <p:spPr bwMode="auto">
          <a:xfrm>
            <a:off x="913774" y="1762124"/>
            <a:ext cx="10363826" cy="4130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38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Ultimate </a:t>
            </a:r>
            <a:r>
              <a:rPr lang="en-GB" b="1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Each </a:t>
            </a:r>
            <a:r>
              <a:rPr lang="en-GB" dirty="0"/>
              <a:t>signal consisted of 3000 samples. So we can say that sampling frequency is 3000 hertz. The correlation </a:t>
            </a:r>
            <a:r>
              <a:rPr lang="en-GB" dirty="0" err="1" smtClean="0"/>
              <a:t>betwEEn</a:t>
            </a:r>
            <a:r>
              <a:rPr lang="en-GB" dirty="0" smtClean="0"/>
              <a:t> </a:t>
            </a:r>
            <a:r>
              <a:rPr lang="en-GB" dirty="0"/>
              <a:t>source signal and recovered signals are given in output-matrix .The three recovered signals each had a correlation of matrix r &gt; 0.99, with only one of the source signals, and other correlations were close to zero. Note that the mixtures used here do not include any temporal delays or </a:t>
            </a:r>
            <a:r>
              <a:rPr lang="en-GB" dirty="0" smtClean="0"/>
              <a:t>echoes.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</TotalTime>
  <Words>276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Gothic Std B</vt:lpstr>
      <vt:lpstr>Adobe Devanagari</vt:lpstr>
      <vt:lpstr>Arial</vt:lpstr>
      <vt:lpstr>Tw Cen MT</vt:lpstr>
      <vt:lpstr>Droplet</vt:lpstr>
      <vt:lpstr> SIGNAL AND SYSTEM</vt:lpstr>
      <vt:lpstr>WHAT IS BLIND SIGNAL</vt:lpstr>
      <vt:lpstr>PowerPoint Presentation</vt:lpstr>
      <vt:lpstr>Mathematical representation </vt:lpstr>
      <vt:lpstr>Representation of Blind source separation</vt:lpstr>
      <vt:lpstr> There are different kinds of methods of blind signal separation</vt:lpstr>
      <vt:lpstr>Properties of Temporal Predictability  </vt:lpstr>
      <vt:lpstr>INPUT SIGNALS</vt:lpstr>
      <vt:lpstr>Ultimate Aim</vt:lpstr>
      <vt:lpstr>Signal mixtures AND recovered SIGNAL</vt:lpstr>
      <vt:lpstr> Output Co-relation Matrix: Source Signals vs Signals Recovered Expected s1  s2  s3 y1  0.000 0.001 1.000 y2  1.000 0.000 0.000 y3  0.042 0.999 0.002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AND SYSTEM</dc:title>
  <dc:creator>PIYUSH YADUVANSHI</dc:creator>
  <cp:lastModifiedBy>PIYUSH YADUVANSHI</cp:lastModifiedBy>
  <cp:revision>9</cp:revision>
  <dcterms:created xsi:type="dcterms:W3CDTF">2017-04-23T05:43:41Z</dcterms:created>
  <dcterms:modified xsi:type="dcterms:W3CDTF">2017-04-23T17:05:49Z</dcterms:modified>
</cp:coreProperties>
</file>